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2" r:id="rId4"/>
    <p:sldId id="280" r:id="rId5"/>
    <p:sldId id="28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3" r:id="rId19"/>
    <p:sldId id="284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108" d="100"/>
          <a:sy n="108" d="100"/>
        </p:scale>
        <p:origin x="-1404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1875 103 4607 0 0,'0'0'354'0'0,"3"-2"-233"0"0,21-18 982 0 0,-7 3 5019 0 0,-16 15-5255 0 0,6-11 359 0 0,-3 2-809 0 0,3-3 545 0 0,-15 1-750 0 0,7 12-205 0 0,0 0 0 0 0,1 1-1 0 0,-1-1 1 0 0,0 0 0 0 0,1 1-1 0 0,-1-1 1 0 0,0 1 0 0 0,0-1-1 0 0,1 1 1 0 0,-1-1 0 0 0,0 1-1 0 0,-1-1 1 0 0,-3 0-3 0 0,1 1 0 0 0,0-1 0 0 0,0 1 0 0 0,0 0 0 0 0,-1 0 0 0 0,1 0 0 0 0,0 1 0 0 0,0 0 0 0 0,0 0 0 0 0,-5 1 0 0 0,-44 18 28 0 0,30-11-27 0 0,-121 51-213 0 0,61-26 34 0 0,-48 17-220 0 0,30-18 328 0 0,-185 33-1 0 0,213-55 396 0 0,-1-3 1 0 0,0-4-1 0 0,-105-6 0 0 0,-30-18 466 0 0,152 12-492 0 0,-91-25-1 0 0,128 27-439 0 0,-32-16 0 0 0,50 21-42 0 0,3 1-473 0 0,0 1 643 0 0,0-1 0 0 0,1 0 0 0 0,-1 0 0 0 0,0 1 0 0 0,0-1 0 0 0,0 1 0 0 0,0-1 0 0 0,0 1 0 0 0,2 0 0 0 0,3 2 4 0 0,160 68 363 0 0,-122-54-25 0 0,-41-15-86 0 0,8 0-21 0 0,-9-1-186 0 0,1 0 284 0 0,3 10-234 0 0,-3-6-76 0 0,-2-1-15 0 0,1 0-1 0 0,-1 0 1 0 0,-1 0-1 0 0,1 0 1 0 0,0 0-1 0 0,-1 0 1 0 0,0 0-1 0 0,-1 7 1 0 0,-6 34-28 0 0,4-28 18 0 0,-81 316 284 0 0,26-117 371 0 0,-52 238-156 0 0,99-411-799 0 0,-31 75 1 0 0,30-93-716 0 0,-1 0 1 0 0,0 0-1 0 0,-2-1 0 0 0,-18 21 1 0 0,13-21-4234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 7831 0 0,'0'0'603'0'0,"3"-1"-396"0"0,-2 1-381 0 0,12-2 437 0 0,-10 1 517 0 0,1 0 1 0 0,0 1 0 0 0,-1 0 0 0 0,1 0 0 0 0,-1 0 0 0 0,1 0 0 0 0,6 1 0 0 0,-4 1-220 0 0,0 0 0 0 0,0 0 0 0 0,-1 1 0 0 0,1 0 0 0 0,8 6 0 0 0,-10-6-518 0 0,0 0 0 0 0,-1 0 0 0 0,0 0 0 0 0,1 1 1 0 0,-1-1-1 0 0,-1 1 0 0 0,1 0 0 0 0,0 0 0 0 0,-1 0 1 0 0,0 0-1 0 0,0 0 0 0 0,0 0 0 0 0,0 1 0 0 0,-1-1 1 0 0,0 1-1 0 0,0-1 0 0 0,0 1 0 0 0,0-1 0 0 0,-1 1 1 0 0,0 7-1 0 0,-2 24-26 0 0,-11 64-1 0 0,4-49-20 0 0,-30 158-37 0 0,9-63 18 0 0,-91 366 19 0 0,49-229 62 0 0,10-1-35 0 0,47-192-100 0 0,-4 106 0 0 0,16 26-266 0 0,1-49 155 0 0,-12-47 473 0 0,2-42-112 0 0,11-66-159 0 0,2-4-68 0 0,3-2-525 0 0,-2-9 442 0 0,-1-1-318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26 199 12439 0 0,'-9'0'1126'0'0,"0"-2"-929"0"0,2-1 1468 0 0,23 6-1069 0 0,1 0 0 0 0,0-1 0 0 0,-1-1 0 0 0,1 0 0 0 0,0-1 0 0 0,21-3 0 0 0,100-24 302 0 0,-99 18-428 0 0,150-35-13 0 0,347-64 1022 0 0,-383 97-4369 0 0,-113 9 1268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0,'0'0'224'0'0,"0"0"40"0"0,0 0 16 0 0,0 0 8 0 0,0 0-288 0 0,2 10 0 0 0,-2-10 0 0 0,2 29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11975 0 0,'0'0'267'0'0,"0"0"42"0"0,0 0 17 0 0,0 0-28 0 0,1-2-196 0 0,0-1-101 0 0,0 1 0 0 0,0-1 1 0 0,0 0-1 0 0,0 1 0 0 0,0-1 0 0 0,0 1 1 0 0,1 0-1 0 0,-1 0 0 0 0,2-1-1 0 0,0-1 0 0 0,0 1 0 0 0,1 0 0 0 0,0 0 0 0 0,0 0 0 0 0,0 0-1 0 0,0 1 1 0 0,2-1 0 0 0,26-17-10 0 0,-22 14 244 0 0,1-1-1 0 0,-1 2 0 0 0,1-1 0 0 0,10-2-233 0 0,3-2 244 0 0,-1-1 0 0 0,1 0 0 0 0,-2-2 0 0 0,3-3-244 0 0,16-8 141 0 0,17-15-141 0 0,-36 24 0 0 0,1 0 0 0 0,1 1 0 0 0,41-24 0 0 0,-41 23 0 0 0,1 1 0 0 0,0 1 0 0 0,13-4 0 0 0,23-8 1440 0 0,-61 25-1417 0 0,1 0 0 0 0,-1 1 1 0 0,1-1-1 0 0,-1 0 0 0 0,0 0 0 0 0,1 1 0 0 0,-1-1 0 0 0,1 0 0 0 0,-1 0 0 0 0,0 1 0 0 0,1-1 0 0 0,-1 0 0 0 0,0 1 0 0 0,1-1 1 0 0,-1 1-1 0 0,0-1 0 0 0,1 0 0 0 0,-1 1 0 0 0,0-1 0 0 0,0 1 0 0 0,0-1 0 0 0,1 1 0 0 0,-1-1 0 0 0,0 1-23 0 0,0-1 38 0 0,1 3-36 0 0,0 0-1 0 0,-1 0 1 0 0,1-1-1 0 0,-1 1 0 0 0,1 0 1 0 0,-1 0-1 0 0,0 0 1 0 0,0 0-1 0 0,0-1 1 0 0,-1 1-1 0 0,1 0 0 0 0,-1 0 1 0 0,1 0-1 0 0,-2 1-1 0 0,-14 39-4 0 0,15-40 4 0 0,-10 18 0 0 0,0 0 0 0 0,-9 10 0 0 0,-9 16 0 0 0,-7 8 0 0 0,27-43 0 0 0,0 1 0 0 0,1 0 0 0 0,0 1 0 0 0,1 0 0 0 0,-4 11 0 0 0,10-23-38 0 0,1 0-1 0 0,0 0 1 0 0,-1 0 0 0 0,1 0-1 0 0,0 0 1 0 0,0 0-1 0 0,0 0 1 0 0,0 0-1 0 0,0 0 1 0 0,0 0 0 0 0,1 0-1 0 0,-1 0 1 0 0,1 0-1 0 0,0 0 1 0 0,-1 0-1 0 0,1 0 1 0 0,0 0 0 0 0,0-1-1 0 0,0 1 1 0 0,0 0-1 0 0,0 0 1 0 0,1-1-1 0 0,-1 1 1 0 0,0-1 0 0 0,1 1-1 0 0,-1-1 1 0 0,1 0-1 0 0,0 1 1 0 0,0-1 38 0 0,2 2-366 0 0,1 0 0 0 0,0 0 0 0 0,-1-1 0 0 0,1 1 0 0 0,0-1 0 0 0,0 0 0 0 0,1-1 0 0 0,-1 1 0 0 0,0-1 0 0 0,4 0 366 0 0,13 1-5410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663 119 10135 0 0,'5'-7'491'0'0,"-3"4"-460"0"0,0 0-1 0 0,0 0 1 0 0,0 1-1 0 0,0 0 1 0 0,1-1-1 0 0,-1 1 1 0 0,1 0 0 0 0,0 0-1 0 0,0 0 1 0 0,0 0-1 0 0,0 1 1 0 0,1-1-31 0 0,0 0 22 0 0,-1 0 0 0 0,1 0 0 0 0,-1 0 0 0 0,0 0 0 0 0,0-1 0 0 0,0 0 0 0 0,0 1 0 0 0,0-1 0 0 0,1-2-22 0 0,-1 2 19 0 0,0-1 164 0 0,-1 0-1 0 0,1 0 1 0 0,-1 0 0 0 0,1 0-1 0 0,-1 0 1 0 0,0-1 0 0 0,-1 1-1 0 0,2-4-182 0 0,-3 7 73 0 0,1 0 1 0 0,-1 0-1 0 0,0 0 0 0 0,1 1 0 0 0,-1-1 0 0 0,1 0 0 0 0,-1 0 0 0 0,1 0 1 0 0,0 1-1 0 0,-1-1 0 0 0,1 0 0 0 0,0 1 0 0 0,-1-1 0 0 0,2 0-73 0 0,-1 0 512 0 0,-1 1 0 0 0,0 0-69 0 0,0 3-294 0 0,-3 6-91 0 0,1 0 0 0 0,-1 0 0 0 0,-1 0 0 0 0,1-1 0 0 0,-2 1 0 0 0,1-1 0 0 0,-1 0 0 0 0,-3 3-58 0 0,-8 17 483 0 0,-143 237 199 0 0,-1 3-247 0 0,119-198-435 0 0,-2-2 0 0 0,-9 6 0 0 0,-90 112 0 0 0,139-182-1 0 0,-12 15-199 0 0,0-1 0 0 0,-2 1 200 0 0,13-16-360 0 0,0 0-1 0 0,0 0 1 0 0,0-1 0 0 0,-1 1-1 0 0,1-1 1 0 0,-1 0 0 0 0,1 0-1 0 0,-1 0 1 0 0,0-1 0 0 0,0 0-1 0 0,0 0 1 0 0,-1 0 360 0 0,3-1-1524 0 0,-3-6-11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47 174 13823 0 0,'-1'0'25'0'0,"1"0"0"0"0,-1 0 0 0 0,0-1 0 0 0,0 1 0 0 0,1 0 0 0 0,-1 0 0 0 0,0 0-1 0 0,0 0 1 0 0,1 0 0 0 0,-1 0 0 0 0,0 0 0 0 0,0 0 0 0 0,1 1 0 0 0,-1-1 0 0 0,0 0 0 0 0,0 0 0 0 0,1 1-1 0 0,-1-1 1 0 0,0 0 0 0 0,1 1 0 0 0,-1-1 0 0 0,0 1 0 0 0,1-1 0 0 0,-1 1 0 0 0,1-1 0 0 0,-1 1-1 0 0,1-1-24 0 0,-12 21 682 0 0,6-8-536 0 0,5-10-145 0 0,-1 0 0 0 0,1-1 0 0 0,0 1-1 0 0,0 0 1 0 0,0 0 0 0 0,0-1 0 0 0,1 1-1 0 0,-1 0 1 0 0,1 0 0 0 0,-1 0 0 0 0,1 0-1 0 0,0 0 1 0 0,0 0 0 0 0,1 0 0 0 0,-1 0-1 0 0,1 1 0 0 0,4 6 0 0 0,-2-7 76 0 0,0-1-1 0 0,-1 1 0 0 0,1-1 1 0 0,0 0-1 0 0,0 0 0 0 0,0 0 1 0 0,1 0-1 0 0,-1-1 0 0 0,0 1 1 0 0,1-1-1 0 0,-1 0 0 0 0,1 0 1 0 0,-1 0-1 0 0,1 0 0 0 0,0-1 1 0 0,-1 1-1 0 0,1-1 0 0 0,1 0-75 0 0,9 0 403 0 0,0-1 0 0 0,0 0 0 0 0,0-1 0 0 0,3-1-403 0 0,57-15 571 0 0,0-3 0 0 0,16-9-571 0 0,51-16-22 0 0,112-16 22 0 0,-228 56-821 0 0,-1-1-1 0 0,20-8 822 0 0,-21 5-2015 0 0,0 0-1 0 0,0-2 1 0 0,-1-1-1 0 0,12-9 2016 0 0,-6 2-2047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8287 0 0,'0'0'382'0'0,"0"0"-8"0"0,0 0-170 0 0,0 0 176 0 0,0 0 107 0 0,0 0 22 0 0,-2 1-66 0 0,-15 15-275 0 0,11-10-58 0 0,-1 0 0 0 0,1 1 0 0 0,-1-1 0 0 0,-2 6-110 0 0,-104 161 2562 0 0,84-128-2079 0 0,-1 5-2 0 0,-9 26-481 0 0,-10 17 127 0 0,-74 132 1057 0 0,25-43-320 0 0,21-62-864 0 0,42-69 0 0 0,-23 29 0 0 0,58-80 0 0 0,0 0 0 0 0,0 0 0 0 0,0 0 0 0 0,0-1 0 0 0,0 1 0 0 0,0 0 0 0 0,0 0 0 0 0,0 0 0 0 0,0 0 0 0 0,-1 0 0 0 0,1 0 0 0 0,0-1 0 0 0,0 1 0 0 0,0 0 0 0 0,0 0 0 0 0,0 0 0 0 0,0 0 0 0 0,0 0 0 0 0,0 0 0 0 0,0 0 0 0 0,-1 0 0 0 0,1 0 0 0 0,0 0 0 0 0,0-1 0 0 0,0 1 0 0 0,0 0 0 0 0,0 0 0 0 0,0 0 0 0 0,-1 0 0 0 0,1 0 0 0 0,0 0 0 0 0,0 0 0 0 0,0 0 0 0 0,0 0 0 0 0,0 0 0 0 0,0 0 0 0 0,-1 0 0 0 0,1 0 0 0 0,0 0 0 0 0,0 0 0 0 0,0 0 0 0 0,0 0 0 0 0,0 0 0 0 0,0 1 0 0 0,-1-1 0 0 0,1 0 0 0 0,0 0 0 0 0,0 0 0 0 0,0 0 0 0 0,0 0 0 0 0,0 0 0 0 0,0 0 0 0 0,0 0 0 0 0,-1 0 0 0 0,1 0 0 0 0,0 1 0 0 0,0-1 0 0 0,0 0 0 0 0,0 0 0 0 0,0 0 0 0 0,0 0 0 0 0,0 0 0 0 0,0 0 0 0 0,0 1 0 0 0,0-1 0 0 0,0 0 0 0 0,0 0 0 0 0,0 0 0 0 0,0 0 0 0 0,-1-7 0 0 0,4-7 0 0 0,0 0 0 0 0,1 1 0 0 0,0-1 0 0 0,1 1 0 0 0,0 0 0 0 0,7-11 0 0 0,-7 13 0 0 0,5-10-162 0 0,1 1-1 0 0,1 0 0 0 0,1 1 1 0 0,1 1-1 0 0,1 0 0 0 0,7-7 163 0 0,12-9-500 0 0,1 2 0 0 0,24-16 500 0 0,-38 34-2 0 0,1 0-1 0 0,1 2 0 0 0,0 0 1 0 0,1 2-1 0 0,0 0 0 0 0,8-1 3 0 0,-26 10 0 0 0,1-1 0 0 0,0 1 0 0 0,-1 0 0 0 0,1 0 0 0 0,0 1 0 0 0,-1 0 0 0 0,1 0 0 0 0,0 1 0 0 0,-1-1 0 0 0,1 1 0 0 0,-1 1 0 0 0,1-1 0 0 0,-1 1 0 0 0,1 1 0 0 0,-1-1 0 0 0,4 3 0 0 0,-8-4 33 0 0,0 1 1 0 0,1 0-1 0 0,-1 0 0 0 0,0 0 0 0 0,0 0 0 0 0,-1 0 0 0 0,1 1 1 0 0,0-1-1 0 0,-1 0 0 0 0,1 1 0 0 0,-1 0 0 0 0,0-1 1 0 0,0 1-1 0 0,0 0 0 0 0,0-1 0 0 0,0 1 0 0 0,0 2-33 0 0,0 1 103 0 0,0 0-1 0 0,-1 0 1 0 0,1 1-1 0 0,-1-1 1 0 0,0 0-1 0 0,-1 0 1 0 0,1 0-1 0 0,-1 0-102 0 0,-8 24 134 0 0,0 0 0 0 0,-1 0 0 0 0,-2-2 0 0 0,-7 13-134 0 0,-13 29 72 0 0,24-53 474 0 0,0 0 0 0 0,-9 10-546 0 0,-8 17 723 0 0,21-36-990 0 0,1-1 0 0 0,0 1 0 0 0,0 0 0 0 0,-2 6 267 0 0,5-10-541 0 0,-1-1 1 0 0,1 0-1 0 0,0 1 1 0 0,0-1-1 0 0,0 0 1 0 0,0 1-1 0 0,0-1 1 0 0,1 2 540 0 0,2-2-2032 0 0,12 8-15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74 10135 0 0,'1'-2'231'0'0,"12"-8"62"0"0,-10 8-227 0 0,0 0 1 0 0,0-1-1 0 0,0 1 1 0 0,0-1 0 0 0,-1 1-1 0 0,1-1 1 0 0,-1 0-1 0 0,1-1-66 0 0,-1-4 0 0 0,-3 6 0 0 0,1 1 0 0 0,0 0 0 0 0,0-1 0 0 0,-1 1 0 0 0,1 0 0 0 0,-1 0 0 0 0,1 0 0 0 0,-1 0 0 0 0,1-1 0 0 0,-1 1 0 0 0,0 0 0 0 0,1 0 0 0 0,-1 0 0 0 0,0 0 0 0 0,0 0 0 0 0,0 0 0 0 0,0 1 0 0 0,0-1 0 0 0,0 0 0 0 0,0 0 0 0 0,0 1 0 0 0,0-1 0 0 0,0 1 0 0 0,-1-1 0 0 0,1 1 0 0 0,0-1 0 0 0,0 1 0 0 0,0 0 0 0 0,-1-1 0 0 0,1 1 0 0 0,0 0 0 0 0,-1 0 0 0 0,-3-1 0 0 0,0 0 0 0 0,0 1 0 0 0,0 0 0 0 0,0 0 0 0 0,0 0 0 0 0,0 1 0 0 0,-5 0 0 0 0,0 2 43 0 0,1 1 0 0 0,-1 0-1 0 0,1 0 1 0 0,0 1-1 0 0,-2 0-42 0 0,-15 9 258 0 0,5-3 263 0 0,1 0-1 0 0,0 2 1 0 0,0 0-1 0 0,-5 7-520 0 0,-71 63 1475 0 0,87-75-1383 0 0,4-3-87 0 0,-7 6-3 0 0,0 0 0 0 0,1 0 0 0 0,0 1 0 0 0,1 0-1 0 0,0 1 1 0 0,-7 13-2 0 0,17-25 25 0 0,-1-1-1 0 0,1 1 0 0 0,-1 0 1 0 0,1 0-1 0 0,-1 0 0 0 0,1-1 1 0 0,0 1-1 0 0,0 0 0 0 0,-1 0 1 0 0,1 0-1 0 0,0 0 0 0 0,0 0 1 0 0,0 0-1 0 0,0-1 0 0 0,0 1 1 0 0,0 0-1 0 0,0 0 0 0 0,0 0 1 0 0,1 0-1 0 0,-1 0 1 0 0,0 0-1 0 0,0-1 0 0 0,1 1 1 0 0,-1 0-1 0 0,0 0 0 0 0,1 0-24 0 0,0 0 87 0 0,0 0 1 0 0,0-1-1 0 0,0 1 0 0 0,0 0 0 0 0,0 0 0 0 0,1-1 1 0 0,-1 1-1 0 0,0-1 0 0 0,0 1 0 0 0,1-1 0 0 0,-1 0 0 0 0,0 1 1 0 0,0-1-1 0 0,1 0 0 0 0,-1 0 0 0 0,1 0-87 0 0,6 0 411 0 0,0 0-1 0 0,0 0 0 0 0,0-1 1 0 0,0-1-1 0 0,3 0-410 0 0,2-1 4 0 0,0-1-1 0 0,-1 0 1 0 0,1-1-1 0 0,-1 0 1 0 0,9-6-4 0 0,10-8-3 0 0,12-10 3 0 0,-9 6 1 0 0,-15 13-1 0 0,6-1 0 0 0,-17 7-64 0 0,-6 3-273 0 0,-2 1-138 0 0,1 2-33 0 0,1 2 468 0 0,1 0-1 0 0,-1 0 1 0 0,0 0-1 0 0,0 0 1 0 0,0 0-1 0 0,-1 1 1 0 0,0-1-1 0 0,0 1 0 0 0,0-1 1 0 0,0 1-1 0 0,0-1 1 0 0,-1 1-1 0 0,0 0 1 0 0,0-1-1 0 0,-1 2 41 0 0,4 24 0 0 0,0-10 0 0 0,-3-18-32 0 0,0 0 0 0 0,0 0 0 0 0,0 0 0 0 0,0 0 0 0 0,0 0 0 0 0,1 0 0 0 0,-1 0 0 0 0,1 0-1 0 0,-1 0 1 0 0,1 0 0 0 0,0-1 0 0 0,0 1 0 0 0,0 0 0 0 0,0 0 32 0 0,2 4-416 0 0,-2-5 87 0 0,-1 0 221 0 0,0-1 1 0 0,0 0-1 0 0,0 1 1 0 0,0-1-1 0 0,0 1 1 0 0,1-1-1 0 0,-1 1 1 0 0,0-1-1 0 0,0 0 0 0 0,1 1 1 0 0,-1-1-1 0 0,0 0 1 0 0,0 1-1 0 0,1-1 1 0 0,-1 0-1 0 0,0 1 1 0 0,1-1-1 0 0,-1 0 0 0 0,0 0 1 0 0,1 1-1 0 0,-1-1 1 0 0,1 0-1 0 0,-1 0 108 0 0,11 3-5116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28 13823 0 0,'1'-2'76'0'0,"0"1"-1"0"0,0-1 1 0 0,0 1-1 0 0,0-1 0 0 0,0 1 1 0 0,0-1-1 0 0,0 0 1 0 0,-1 1-1 0 0,1-1 1 0 0,-1 0-1 0 0,1 0 0 0 0,-1 1 1 0 0,0-1-1 0 0,1-1-75 0 0,-1 2 332 0 0,-1 2-220 0 0,-6 13-108 0 0,0-1-1 0 0,0-1 1 0 0,-2 1 0 0 0,-8 9-4 0 0,-12 19-3 0 0,-256 432 3 0 0,268-444 0 0 0,-37 73 0 0 0,-14 42 0 0 0,34-69 0 0 0,13-32 0 0 0,-2-1 0 0 0,-1-1 0 0 0,-11 11 0 0 0,30-46-843 0 0,0 0-1 0 0,0 0 0 0 0,-1 0 0 0 0,1-1 1 0 0,-3 2 843 0 0,-11 7-4774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13823 0 0,'-6'-2'207'0'0,"5"2"-103"0"0,-1 0 0 0 0,1 0 0 0 0,-1-1 0 0 0,1 1 0 0 0,0 0 0 0 0,-1 0 0 0 0,1 0 0 0 0,-1 1 0 0 0,1-1 0 0 0,-1 0-104 0 0,-5 2 224 0 0,0 2-199 0 0,7-4-25 0 0,0 0 0 0 0,-1 0 0 0 0,1 0 0 0 0,0 0 0 0 0,0 0 0 0 0,0 1 0 0 0,0-1 0 0 0,0 0 0 0 0,0 0 0 0 0,-1 0 0 0 0,1 0 0 0 0,0 0 0 0 0,0 1 0 0 0,0-1 0 0 0,0 0 0 0 0,0 0 0 0 0,0 0 0 0 0,0 0 0 0 0,0 1 0 0 0,0-1 0 0 0,0 0 0 0 0,0 0 0 0 0,0 0 0 0 0,0 1 0 0 0,0-1 0 0 0,0 0 0 0 0,0 0 0 0 0,0 0 0 0 0,0 0 0 0 0,0 1 0 0 0,0-1 0 0 0,0 0 0 0 0,0 0 0 0 0,0 0 0 0 0,1 0 0 0 0,-1 1 0 0 0,2 0 28 0 0,0 0 0 0 0,0-1-1 0 0,0 1 1 0 0,0 0 0 0 0,0-1 0 0 0,0 1-1 0 0,0-1 1 0 0,0 0 0 0 0,1 0-1 0 0,1 0-27 0 0,4 1 173 0 0,23 0 419 0 0,-1-1 0 0 0,1-1 0 0 0,0-2 0 0 0,-1-1 0 0 0,6-2-592 0 0,12-1 598 0 0,346-41 1546 0 0,-383 47-2241 0 0,9-1-297 0 0,-1 0 0 0 0,0 2 0 0 0,1 0 0 0 0,4 1 394 0 0,-16 0-984 0 0,-1-1-1 0 0,0 0 1 0 0,0 0 0 0 0,5-1 984 0 0,-8 0-2046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 6447 0 0,'0'0'142'0'0,"0"0"22"0"0,0 0 13 0 0,0 0 55 0 0,0 0 181 0 0,0 0 78 0 0,0 0 18 0 0,0 0 3 0 0,0 0 0 0 0,0 0 0 0 0,0 0 0 0 0,2 0 0 0 0,1-1-250 0 0,21-6 1692 0 0,-23 6-1583 0 0,-1 1 117 0 0,0 0 21 0 0,0 0-66 0 0,-2 14-278 0 0,-2-3-76 0 0,1 0-1 0 0,-2 0 1 0 0,0-1-1 0 0,0 0 0 0 0,0 0 1 0 0,-2 1-89 0 0,-13 18 982 0 0,-9 8-982 0 0,-17 25 519 0 0,20-25-805 0 0,-1-2-1 0 0,-1-1 0 0 0,-29 26 287 0 0,56-58-353 0 0,-3 1 451 0 0,5-3-3807 0 0,15-6 2685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10135 0 0,'0'-23'224'0'0,"0"16"40"0"0,0 7 16 0 0,0 0 8 0 0,-2-9-288 0 0,2 9 0 0 0,-2-8 0 0 0,2 8 0 0 0,0 0 0 0 0,0 0 0 0 0,0 0 0 0 0,0 0-4448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5527 0 0,'1'0'3195'0'0,"56"-18"3919"0"0,0 2-3495 0 0,30-5-3207 0 0,95-10 0 0 0,-156 28-1318 0 0,0-1-3802 0 0,-3 0-1606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6 10135 0 0,'0'0'231'0'0,"-4"-4"308"0"0,3 4-532 0 0,1 0 1 0 0,0 0 0 0 0,-1-1-1 0 0,1 1 1 0 0,-1 0 0 0 0,1 0-1 0 0,-1 0 1 0 0,1 0 0 0 0,0 0-1 0 0,-1 0 1 0 0,1 0 0 0 0,-1-1-1 0 0,1 1 1 0 0,-1 0 0 0 0,1 1-1 0 0,-1-1 1 0 0,1 0 0 0 0,-1 0-1 0 0,1 0 1 0 0,0 0 0 0 0,-1 0-1 0 0,1 0 1 0 0,-1 1 0 0 0,1-1-1 0 0,-1 0 1 0 0,1 0 0 0 0,0 0-1 0 0,-1 1 1 0 0,1-1 0 0 0,0 0-1 0 0,-1 1 1 0 0,1-1 0 0 0,0 0-1 0 0,-1 1 1 0 0,1-1 0 0 0,0 1-1 0 0,-1-1-7 0 0,1 0 3 0 0,-12 12 186 0 0,0-1 0 0 0,1 1 0 0 0,0 1 0 0 0,1 0 0 0 0,-2 3-189 0 0,-42 73 1399 0 0,43-69-1239 0 0,-184 300 1067 0 0,82-137-822 0 0,99-157-405 0 0,0 0 0 0 0,2 1 0 0 0,-3 14 0 0 0,4-16 0 0 0,-1 0 0 0 0,-14 21 0 0 0,8-14 0 0 0,-3 9 0 0 0,6-9 0 0 0,-17 26 0 0 0,25-46 0 0 0,-1-1 0 0 0,0 0 0 0 0,-1 0 0 0 0,-1-1 0 0 0,1 0 0 0 0,-5 2 0 0 0,8-6-600 0 0,-1 0 0 0 0,1-1-1 0 0,-1 0 1 0 0,-1-1-1 0 0,1 0 1 0 0,-1 0 0 0 0,-6 3 600 0 0,10-6-1534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62 142 11975 0 0,'-4'0'129'0'0,"0"-1"1"0"0,0 1-1 0 0,0 0 0 0 0,0 0 0 0 0,0 0 0 0 0,0 0 0 0 0,0 1 0 0 0,-1 0-129 0 0,4-1 16 0 0,-1 1 0 0 0,1-1 0 0 0,-1 1 0 0 0,1 0 0 0 0,0-1 0 0 0,-1 1 0 0 0,1 0 0 0 0,0 0 0 0 0,-1 0 0 0 0,1 0 0 0 0,0 0 0 0 0,0 0 0 0 0,0 0 0 0 0,0 0 1 0 0,0 1-1 0 0,0-1 0 0 0,0 0 0 0 0,0 1 0 0 0,1-1 0 0 0,-1 1 0 0 0,0 0-16 0 0,1-2 38 0 0,0 1 0 0 0,0-1 0 0 0,0 1 0 0 0,0-1 0 0 0,0 1 1 0 0,0-1-1 0 0,1 1 0 0 0,-1-1 0 0 0,0 1 0 0 0,0-1 1 0 0,0 1-1 0 0,0-1 0 0 0,1 1 0 0 0,-1-1 0 0 0,0 0 0 0 0,1 1 1 0 0,-1-1-1 0 0,0 1 0 0 0,1-1 0 0 0,-1 0 0 0 0,0 1 0 0 0,1-1 1 0 0,-1 0-1 0 0,1 1 0 0 0,-1-1-38 0 0,11 7 420 0 0,-7-5-288 0 0,0 0 0 0 0,0-1 0 0 0,1 0-1 0 0,-1 0 1 0 0,0 0 0 0 0,1-1 0 0 0,-1 1-1 0 0,3-1-131 0 0,39-2 711 0 0,-26 1-428 0 0,103-9 2054 0 0,82-20-2337 0 0,-126 17-566 0 0,535-111-1981 0 0,-562 112 2035 0 0</inkml:trace>
  <inkml:trace contextRef="#ctx0" brushRef="#br0" timeOffset="1">1697 156 15663 0 0,'0'0'356'0'0,"0"0"50"0"0,-1 3 20 0 0,-4 24-327 0 0,-2 0-1 0 0,0 0 1 0 0,-2-1-1 0 0,-2 0 1 0 0,-2 3-99 0 0,-7 21 39 0 0,0-3-2963 0 0,-2-1 0 0 0,-5 2 2924 0 0,18-31-4968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 13823 0 0,'-9'-1'675'0'0,"0"0"-607"0"0,1 1 0 0 0,-1 0 1 0 0,1 1-1 0 0,0 0 0 0 0,-1 1 0 0 0,-4 1-68 0 0,-51 17 372 0 0,36-11-316 0 0,-11 6 525 0 0,1 1 0 0 0,1 2 0 0 0,-5 5-581 0 0,-6 3 297 0 0,17-8-297 0 0,1 1 0 0 0,-12 10 0 0 0,13-8 0 0 0,21-14 0 0 0,4 2 0 0 0,4-7 0 0 0,0-1 0 0 0,0 1 0 0 0,0 0 0 0 0,0 0 0 0 0,1 0 0 0 0,-1 0 0 0 0,1 0 0 0 0,-1-1 0 0 0,1 1 0 0 0,0 0 0 0 0,-1-1 0 0 0,1 1 0 0 0,0 0 0 0 0,0-1 0 0 0,0 1 0 0 0,0-1 0 0 0,1 1 0 0 0,-1-1 0 0 0,0 0 0 0 0,1 1 0 0 0,-1-1 0 0 0,1 0 0 0 0,6 6 0 0 0,1-1 0 0 0,0 0 0 0 0,6 3 0 0 0,0-1 0 0 0,23 15-202 0 0,-22-15-69 0 0,0 2 0 0 0,-1-1-1 0 0,-1 2 1 0 0,2 1 271 0 0,-12-8-50 0 0,0 0-1 0 0,0 0 1 0 0,0 0 0 0 0,-1 1-1 0 0,0-1 1 0 0,1 1 0 0 0,-1 0-1 0 0,-1 0 1 0 0,1 0 0 0 0,-1 1-1 0 0,0-1 1 0 0,0 0 0 0 0,-1 1-1 0 0,2 5 51 0 0,-2-2 140 0 0,0 1-1 0 0,-1-1 1 0 0,0 0-1 0 0,-1 1 1 0 0,0-1 0 0 0,-1 7-140 0 0,-3 8 989 0 0,-8 21-989 0 0,11-37 53 0 0,-1 0 0 0 0,-1 0 0 0 0,-2 5-53 0 0,5-11 0 0 0,0 0 1 0 0,0 0-1 0 0,-1 0 0 0 0,1 0 1 0 0,-1 0-1 0 0,1 0 1 0 0,-1 0-1 0 0,0-1 1 0 0,0 1-1 0 0,0-1 1 0 0,1 1-1 0 0,-2-1 1 0 0,1 0-1 0 0,-1 1 0 0 0,-15 6 0 0 0,12-5 0 0 0,0-1 0 0 0,0 0 0 0 0,0 0 0 0 0,0 0 0 0 0,-1 0 0 0 0,-65 6-1148 0 0,0-3-1 0 0,-65-5 1149 0 0,76 0-496 0 0,30 1-527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6447 0 0,'0'0'142'0'0,"0"0"22"0"0,0 0 13 0 0,-2 9 12 0 0,-25 45 1409 0 0,1-3-204 0 0,3 11-611 0 0,-4 21-783 0 0,-10 29 337 0 0,-6-6-337 0 0,-5-2 0 0 0,-18 24 0 0 0,1-10 0 0 0,-109 214 0 0 0,151-284 0 0 0,-3-1 0 0 0,-7 9 0 0 0,25-44 233 0 0,0 0 0 0 0,0-1-1 0 0,-2 0 1 0 0,-7 8-233 0 0,17-19 113 0 0,-1 0-1 0 0,1 1 1 0 0,0-1-1 0 0,0 0 1 0 0,-1 0 0 0 0,1 0-1 0 0,0 1 1 0 0,-1-1-1 0 0,1 0 1 0 0,0 0 0 0 0,0 0-1 0 0,-1 0 1 0 0,1 0-1 0 0,0 0 1 0 0,-1 1 0 0 0,1-1-1 0 0,0 0 1 0 0,-1 0 0 0 0,1 0-1 0 0,0 0 1 0 0,-1 0-1 0 0,1 0 1 0 0,0 0 0 0 0,-1-1-1 0 0,1 1 1 0 0,0 0-1 0 0,-1 0 1 0 0,1 0 0 0 0,0 0-1 0 0,-1 0 1 0 0,1 0-1 0 0,0-1 1 0 0,0 1 0 0 0,-1 0-1 0 0,1 0 1 0 0,0 0-113 0 0,-8-14 1032 0 0,7 8-1004 0 0,0 1 0 0 0,0-1-1 0 0,0 0 1 0 0,0-4-28 0 0,2 3 2 0 0,0 1 1 0 0,0 0-1 0 0,1 0 0 0 0,0 0 0 0 0,0 0 0 0 0,0 0 0 0 0,1 0 0 0 0,0 1 1 0 0,3-6-3 0 0,12-27-4 0 0,-12 22 4 0 0,0 0 0 0 0,1 0 0 0 0,1 1 0 0 0,0 0 0 0 0,1 0 0 0 0,1 1 0 0 0,0 0 0 0 0,11-10 0 0 0,77-88-1384 0 0,-76 90 1302 0 0,104-103-294 0 0,-103 104 339 0 0,0 2-1 0 0,2 1 1 0 0,1 1-1 0 0,19-10 38 0 0,-38 23 0 0 0,-1 1 0 0 0,1 0 0 0 0,-1 0 0 0 0,1 1 0 0 0,0 0 0 0 0,0 0 0 0 0,0 1 0 0 0,0 0 0 0 0,3 0 0 0 0,-6 1 0 0 0,-1 0 0 0 0,0 0 0 0 0,1 1 0 0 0,-1-1 0 0 0,1 1 0 0 0,-1 0 0 0 0,0 0 0 0 0,1 0 0 0 0,-1 1 0 0 0,0-1 0 0 0,0 1 0 0 0,0 0 0 0 0,0 0 0 0 0,0 0 0 0 0,-1 0 0 0 0,1 0 0 0 0,0 0 0 0 0,-1 1 0 0 0,0-1 0 0 0,1 1 0 0 0,0 2 0 0 0,1 0 0 0 0,-1 0 0 0 0,0 0 0 0 0,-1 1 0 0 0,1-1 0 0 0,-1 1 0 0 0,0-1 0 0 0,0 1 0 0 0,-1 0 0 0 0,0 0 0 0 0,0-1 0 0 0,0 1 0 0 0,-1 0 0 0 0,0 5 0 0 0,0 8 0 0 0,-1 0 0 0 0,-2 0 0 0 0,-3 19 0 0 0,-4 1 498 0 0,-2 0 0 0 0,-2-1 0 0 0,-1-1 0 0 0,-9 15-498 0 0,11-24 0 0 0,-2 0 0 0 0,-6 7 0 0 0,13-23 0 0 0,-1 0 0 0 0,0 0 0 0 0,-1-1 0 0 0,0 0 0 0 0,-1-1 0 0 0,0 0 0 0 0,-11 8 0 0 0,-1-1 0 0 0,-1-1 0 0 0,-1-1 0 0 0,0-1 0 0 0,-1-1 0 0 0,-18 6 0 0 0,4-4 0 0 0,-2-2 0 0 0,-25 5 0 0 0,45-12 7 0 0,18-4-12 0 0,-1-1 0 0 0,0 0-1 0 0,0 1 1 0 0,0-1-1 0 0,0-1 1 0 0,0 1-1 0 0,-1-1 1 0 0,1 0-1 0 0,0 0 1 0 0,0-1-1 0 0,0 1 1 0 0,0-1-1 0 0,-1 0 6 0 0,5 0-72 0 0,0 1 0 0 0,1 0 0 0 0,-1 0 0 0 0,1-1-1 0 0,-1 1 1 0 0,0 0 0 0 0,1-1 0 0 0,-1 1 0 0 0,1-1 0 0 0,-1 1-1 0 0,1-1 1 0 0,-1 1 0 0 0,1-1 0 0 0,-1 1 0 0 0,1-1 0 0 0,-1 1-1 0 0,1-1 1 0 0,0 0 0 0 0,-1 1 0 0 0,1-1 0 0 0,0 1 0 0 0,0-1-1 0 0,-1 0 1 0 0,1 1 0 0 0,0-1 0 0 0,0 0 0 0 0,0 0 0 0 0,0 1-1 0 0,0-1 1 0 0,0 0 0 0 0,0 1 0 0 0,0-1 72 0 0,6-14-5459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172 209 11975 0 0,'0'0'267'0'0,"0"0"42"0"0,0 0 17 0 0,0 0-28 0 0,1 2-196 0 0,4 3 35 0 0,0-1 0 0 0,0 0 0 0 0,0 0 0 0 0,0-1 0 0 0,0 1 1 0 0,1-1-1 0 0,-1 0 0 0 0,1-1 0 0 0,0 1 0 0 0,0-1 0 0 0,0 0 0 0 0,0-1 1 0 0,0 1-1 0 0,0-1 0 0 0,2 0-137 0 0,10 1 510 0 0,0-1 1 0 0,1-1-1 0 0,-1 0 0 0 0,15-3-510 0 0,-28 3 0 0 0,1-1 0 0 0,-1 0 0 0 0,1-1 0 0 0,-1 1 0 0 0,0-1 0 0 0,1 0 0 0 0,-1 0 0 0 0,0-1 0 0 0,0 1 0 0 0,0-1 0 0 0,-1 0 0 0 0,1 0 0 0 0,-1-1 0 0 0,0 0 0 0 0,0 1 0 0 0,0-1 0 0 0,0-1 0 0 0,-1 1 0 0 0,1 0 0 0 0,0-2 0 0 0,-1 0 0 0 0,0 1 0 0 0,-1-1 0 0 0,1 0 0 0 0,-1 1 0 0 0,-1-1 0 0 0,1 0 0 0 0,-1 0 0 0 0,0 0 0 0 0,0-1 0 0 0,0 1 0 0 0,-1 0 0 0 0,0 0 0 0 0,-1 0 0 0 0,1 0 0 0 0,-1-1 0 0 0,0 1 0 0 0,0 0 0 0 0,-1 0 0 0 0,0-1-124 0 0,0 0-1 0 0,0 1 1 0 0,-1-1-1 0 0,0 1 1 0 0,0-1-1 0 0,-1 1 1 0 0,1 0-1 0 0,-4-3 125 0 0,6 7-40 0 0,-1 1 1 0 0,0-1-1 0 0,0 0 0 0 0,0 1 0 0 0,0-1 0 0 0,0 1 0 0 0,0-1 1 0 0,0 1-1 0 0,0 0 0 0 0,-1 0 0 0 0,1 0 0 0 0,0 0 0 0 0,-1 0 0 0 0,1 1 1 0 0,-1-1-1 0 0,1 1 0 0 0,-1-1 0 0 0,1 1 0 0 0,-1 0 0 0 0,1 0 1 0 0,-1 0-1 0 0,1 1 0 0 0,-1-1 0 0 0,1 0 0 0 0,-2 1 40 0 0,-4 2-73 0 0,0-1 1 0 0,1 1-1 0 0,-1 0 0 0 0,1 1 0 0 0,0 0 0 0 0,0 0 1 0 0,1 0-1 0 0,-1 1 0 0 0,-5 5 73 0 0,-11 11-902 0 0,-20 24 902 0 0,16-15-56 0 0,-3 0 458 0 0,6-7-22 0 0,1 2 0 0 0,1 1-1 0 0,-1 3-379 0 0,14-16 7 0 0,-43 65 6 0 0,45-66-14 0 0,1 1 1 0 0,0 0-1 0 0,0 0 0 0 0,1 0 0 0 0,-1 7 1 0 0,5-17 54 0 0,0 0 0 0 0,1 0 0 0 0,-1 0 0 0 0,1 0 0 0 0,0 0 0 0 0,0 0 0 0 0,0 0-1 0 0,0 0 1 0 0,0 0 0 0 0,1 0 0 0 0,-1 0 0 0 0,1 1 0 0 0,0-1 0 0 0,0-1 0 0 0,0 1 0 0 0,0 0-1 0 0,0 0 1 0 0,1 0 0 0 0,1 2-54 0 0,-1-2 69 0 0,1 0-1 0 0,0-1 0 0 0,0 1 0 0 0,0 0 1 0 0,1-1-1 0 0,-1 0 0 0 0,0 0 0 0 0,1 0 1 0 0,-1 0-1 0 0,1 0 0 0 0,0-1 0 0 0,0 1 1 0 0,0-1-1 0 0,-1 0 0 0 0,1 0-68 0 0,8 1 0 0 0,-1-1 0 0 0,0 0 0 0 0,1 0 0 0 0,-1-1 0 0 0,0 0 0 0 0,1-1 0 0 0,9-2 0 0 0,16-4 0 0 0,26-9 0 0 0,-48 11 0 0 0,22-7-955 0 0,0-1 0 0 0,0-3 0 0 0,-2-1 1 0 0,0-1-1 0 0,18-14 955 0 0,-33 18-5410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40 13823 0 0,'29'-38'1570'0'0,"-28"37"-1194"0"0,-1 1 113 0 0,0 0 20 0 0,0 0-66 0 0,-3 11-278 0 0,-6 14-165 0 0,-1-1 0 0 0,-1 0 0 0 0,-1-1 0 0 0,-11 15 0 0 0,0 2 0 0 0,-63 105 0 0 0,-35 66 0 0 0,41-71 0 0 0,35-65 0 0 0,27-44-16 0 0,1 1 0 0 0,2 0 0 0 0,2 1 0 0 0,-4 13 16 0 0,10-33-623 0 0,3-6-4530 0 0,4-7 185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96 11975 0 0,'13'-14'560'0'0,"-1"0"-360"0"0,1 0 0 0 0,1 2-1 0 0,4-4-199 0 0,-14 13 113 0 0,0 0 1 0 0,0 1-1 0 0,0-1 0 0 0,1 1 0 0 0,-1 0 0 0 0,1 0 1 0 0,0 0-1 0 0,0 0 0 0 0,-1 1 0 0 0,1 0 1 0 0,0 0-1 0 0,0 0 0 0 0,0 1 0 0 0,1-1-113 0 0,-5 1 443 0 0,0 2-294 0 0,0 1-139 0 0,-1 0-1 0 0,1 0 0 0 0,-1 1 1 0 0,0-1-1 0 0,0 0 1 0 0,0 0-1 0 0,0 0 0 0 0,-1 0 1 0 0,1 0-1 0 0,-1 0 1 0 0,0 0-1 0 0,0 0 0 0 0,0 1-9 0 0,-20 42 599 0 0,15-34-373 0 0,-19 36 146 0 0,-2-2 1 0 0,-3-1-1 0 0,-12 14-372 0 0,-3 5 0 0 0,-27 58 0 0 0,50-85 0 0 0,3-3 0 0 0,-176 321 0 0 0,191-347-38 0 0,-17 40-1271 0 0,20-45 966 0 0,0 1 0 0 0,-1 0 1 0 0,2 0-1 0 0,-1 0 0 0 0,0 0 0 0 0,1 0 1 0 0,0 0-1 0 0,0 0 0 0 0,0 0 1 0 0,0 3 342 0 0,1-6-5410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317 177 4607 0 0,'0'0'208'0'0,"0"0"135"0"0,0 0 440 0 0,0 0 193 0 0,0 0 42 0 0,0 0-63 0 0,1 2-290 0 0,2 18 2565 0 0,-4-10 2792 0 0,2-11-5962 0 0,0 0 0 0 0,0 0 0 0 0,0 0 0 0 0,-1 0 0 0 0,1 0 0 0 0,0 0 0 0 0,0 0 0 0 0,0 0 0 0 0,0 0 0 0 0,2 0-60 0 0,1-2 16 0 0,22-26-16 0 0,-1-2 0 0 0,-2 0 0 0 0,0-3 0 0 0,-17 26 0 0 0,-3 3-173 0 0,1 0 0 0 0,-1-1 0 0 0,-1 1 0 0 0,1-1 0 0 0,-1 0 0 0 0,0 1 0 0 0,0-1 0 0 0,0-3 173 0 0,-2 7-442 0 0,-6-1 264 0 0,5 3 174 0 0,1 0 1 0 0,-1-1 0 0 0,1 1 0 0 0,0 0 0 0 0,-1-1 0 0 0,1 1 0 0 0,-1 0 0 0 0,1 0-1 0 0,-1 0 1 0 0,1-1 0 0 0,-1 1 0 0 0,1 0 0 0 0,-1 0 0 0 0,1 0 0 0 0,-1 0 0 0 0,0 0-1 0 0,1 0 1 0 0,-1 0 0 0 0,1 0 3 0 0,-14 4-364 0 0,0 1 1 0 0,0 0-1 0 0,0 0 0 0 0,1 2 0 0 0,-11 6 364 0 0,5-3-157 0 0,-18 10 345 0 0,0 2 0 0 0,1 2 0 0 0,-28 24-188 0 0,40-28 164 0 0,2 1 0 0 0,0 1 0 0 0,1 1 0 0 0,1 1 0 0 0,-11 19-164 0 0,28-39 36 0 0,1 0 0 0 0,-1 1 0 0 0,1-1 0 0 0,1 1 0 0 0,-1-1 0 0 0,0 1 0 0 0,1 0 0 0 0,0 0 0 0 0,0 0 0 0 0,0-1 0 0 0,1 1 0 0 0,0 3-36 0 0,0-6 8 0 0,0 1 0 0 0,0 0 0 0 0,1 0 0 0 0,-1 0 0 0 0,1-1 0 0 0,-1 1 0 0 0,1 0 0 0 0,0-1 0 0 0,0 1 0 0 0,0 0 0 0 0,1-1 0 0 0,-1 1 0 0 0,1-1 0 0 0,-1 0 0 0 0,1 1 0 0 0,0-1 0 0 0,0 0 0 0 0,0 0 0 0 0,0 0 0 0 0,0 0 0 0 0,0-1 0 0 0,1 1-8 0 0,0 0 16 0 0,-1-2-1 0 0,0 1 0 0 0,1 0 1 0 0,-1 0-1 0 0,1-1 1 0 0,-1 1-1 0 0,1-1 1 0 0,-1 0-1 0 0,1 0 0 0 0,0 0 1 0 0,-1 0-1 0 0,1 0 1 0 0,-1 0-1 0 0,1-1 0 0 0,-1 1 1 0 0,1-1-1 0 0,-1 0 1 0 0,1 0-16 0 0,10-4 266 0 0,0 0 0 0 0,11-6-266 0 0,-14 6 121 0 0,40-20 1149 0 0,2-4-1270 0 0,11-14-1979 0 0,-60 44 1829 0 0,-2-1 146 0 0,8 7-8 0 0,-2-7 12 0 0,3-3-72 0 0,-9 3-14 0 0,0 0-1 0 0,1 0 0 0 0,-1 0 1 0 0,0 0-1 0 0,0 0 0 0 0,0 1 1 0 0,1-1-1 0 0,-1 0 1 0 0,0 1-1 0 0,0-1 0 0 0,0 0 1 0 0,0 1-1 0 0,0 0 0 0 0,1-1 1 0 0,-1 1-1 0 0,0 0 1 0 0,0-1-1 0 0,-1 1 0 0 0,1 0 1 0 0,0 0-1 0 0,0 0 87 0 0,1 1-321 0 0,-1-1 0 0 0,1 1 0 0 0,-1 0 0 0 0,0 0-1 0 0,1 0 1 0 0,-1 0 0 0 0,0 0 0 0 0,0 0 0 0 0,0 2 321 0 0,3 12-1524 0 0,-1 1-11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8287 0 0,'0'2'382'0'0,"-31"79"2140"0"0,-3 0-2522 0 0,-14 35 2031 0 0,-11 18-1999 0 0,-65 109-32 0 0,118-230 1 0 0,-30 49-1 0 0,-1-1 0 0 0,-4-2 0 0 0,-2-1 0 0 0,-2-3 0 0 0,-3-1 0 0 0,-16 11 0 0 0,46-49 402 0 0,-15 9-402 0 0,25-19 552 0 0,7-5-42 0 0,1-1-67 0 0,7-12-278 0 0,3-3-64 0 0,1 2-1 0 0,0-1 1 0 0,0 2-1 0 0,2-1 1 0 0,0 1-101 0 0,70-55 671 0 0,-40 34-673 0 0,-18 13-139 0 0,65-50-486 0 0,-73 59 540 0 0,0 1 0 0 0,0 1 0 0 0,0 0 0 0 0,16-5 87 0 0,-21 10-240 0 0,0 1 0 0 0,0 0 0 0 0,0 0 0 0 0,0 1 0 0 0,1 1 0 0 0,4 0 240 0 0,-14 1 28 0 0,0 1 1 0 0,1-1-1 0 0,-1 1 0 0 0,0 0 0 0 0,0 0 0 0 0,0 1 1 0 0,0-1-1 0 0,0 0 0 0 0,0 1 0 0 0,0 0 0 0 0,-1 0 1 0 0,1 0-1 0 0,0 0 0 0 0,-1 0 0 0 0,0 0 0 0 0,1 1 1 0 0,-1-1-1 0 0,0 1 0 0 0,0-1 0 0 0,1 4-28 0 0,3 4 164 0 0,0 0 0 0 0,0 0 0 0 0,-1 1 0 0 0,0 0 0 0 0,-1 2-164 0 0,-1-4 93 0 0,-1 0 0 0 0,0 0 1 0 0,-1 1-1 0 0,0-1 0 0 0,0 0 0 0 0,-1 1 0 0 0,0-1 0 0 0,-1 0 0 0 0,0 1 0 0 0,0-1 0 0 0,-1 0 0 0 0,-1 0 0 0 0,1 0 1 0 0,-1 0-1 0 0,-1 0 0 0 0,1-1 0 0 0,-2 1 0 0 0,1-1 0 0 0,-1 0 0 0 0,0 0 0 0 0,-1-1 0 0 0,-2 4-93 0 0,-1 0 0 0 0,3-4 0 0 0,1-1 0 0 0,-1 1 0 0 0,0-1 0 0 0,-1 0 0 0 0,0 0 0 0 0,-3 2 0 0 0,-19 10 0 0 0,0-1 0 0 0,-2-1 0 0 0,0-1 0 0 0,0-2 0 0 0,-11 3 0 0 0,-96 26 0 0 0,131-40 0 0 0,-1-1 0 0 0,0 0 0 0 0,0 0 0 0 0,0 0 0 0 0,0-1 0 0 0,0 0 0 0 0,0-1 0 0 0,0 0 0 0 0,0 0 0 0 0,0-1 0 0 0,0 0 0 0 0,1 0 0 0 0,-4-2 0 0 0,10 4-9 0 0,0-1 1 0 0,0 1-1 0 0,1 0 0 0 0,-1-1 0 0 0,0 1 0 0 0,0-1 1 0 0,0 1-1 0 0,1-1 0 0 0,-1 0 0 0 0,0 1 0 0 0,0-1 1 0 0,1 0-1 0 0,-1 0 0 0 0,1 1 0 0 0,-1-1 0 0 0,0 0 1 0 0,1 0-1 0 0,0 0 0 0 0,-1 0 0 0 0,1 0 1 0 0,-1 0-1 0 0,1 1 0 0 0,0-1 0 0 0,0 0 0 0 0,0 0 1 0 0,-1 0-1 0 0,1 0 0 0 0,0 0 0 0 0,0 0 0 0 0,0 0 1 0 0,1 0-1 0 0,-1 0 0 0 0,0 0 0 0 0,0 0 0 0 0,0 0 1 0 0,1 0 8 0 0,0-3-258 0 0,1 0 1 0 0,-1 0 0 0 0,1 0 0 0 0,0 1 0 0 0,1-1 0 0 0,-1 1 0 0 0,1-1 0 0 0,-1 1 257 0 0,15-16-5459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10135 0 0,'0'0'231'0'0,"0"0"29"0"0,0 0 19 0 0,-2 0-41 0 0,-3 1-187 0 0,1 0-1 0 0,0-1 0 0 0,-1 1 1 0 0,1 1-1 0 0,0-1 1 0 0,0 1-1 0 0,0 0 0 0 0,0 0 1 0 0,0 0-1 0 0,-1 1-50 0 0,-40 28 1452 0 0,44-31-1437 0 0,-63 54 865 0 0,1 2 1 0 0,3 2-881 0 0,-19 19 452 0 0,53-52 572 0 0,-17 20-1024 0 0,34-34 205 0 0,1 0 0 0 0,0 0 0 0 0,0 1-1 0 0,1 0 1 0 0,-5 13-205 0 0,11-23 47 0 0,0 0-1 0 0,0 0 1 0 0,1 0-1 0 0,-1 0 1 0 0,1 1 0 0 0,-1-1-1 0 0,1 0 1 0 0,0 0-1 0 0,0 1 1 0 0,0-1-1 0 0,0 0 1 0 0,0 0-1 0 0,0 1 1 0 0,0-1-1 0 0,1 0 1 0 0,0 0 0 0 0,-1 1-1 0 0,1-1 1 0 0,0 0-1 0 0,0 0 1 0 0,0 0-1 0 0,0 0-46 0 0,1 0 54 0 0,-1 0 0 0 0,1 0 0 0 0,0 0 0 0 0,0 0 0 0 0,0-1 0 0 0,0 1-1 0 0,1-1 1 0 0,-1 1 0 0 0,0-1 0 0 0,0 0 0 0 0,1 0 0 0 0,-1 0 0 0 0,1 0 0 0 0,-1 0 0 0 0,1-1 0 0 0,-1 1-1 0 0,1-1 1 0 0,0 1 0 0 0,0-1-54 0 0,6 0 0 0 0,0 0 0 0 0,0 0 0 0 0,0-1 0 0 0,0-1 0 0 0,0 1 0 0 0,0-1 0 0 0,0-1 0 0 0,-1 0 0 0 0,1 0 0 0 0,2-1 0 0 0,8-6 0 0 0,1 0 0 0 0,-1-1 0 0 0,12-10 0 0 0,-9 6 19 0 0,-1-1 1 0 0,-1-1-1 0 0,0-1 0 0 0,9-12-19 0 0,-22 22-73 0 0,-1 0-1 0 0,1-1 1 0 0,-2 1 0 0 0,1-1 0 0 0,-1-1-1 0 0,0 1 1 0 0,-1-1 0 0 0,0 0-1 0 0,-1 0 1 0 0,0 0 0 0 0,0 0 0 0 0,-1 0-1 0 0,-1-1 74 0 0,0 8-133 0 0,-1 0 0 0 0,0-1 1 0 0,0 1-1 0 0,0 0 0 0 0,0-1 0 0 0,-1 1 0 0 0,1 0 0 0 0,-1 0 0 0 0,0 0 1 0 0,0 0-1 0 0,0-1 0 0 0,0 1 0 0 0,0 0 0 0 0,-1 0 133 0 0,-1-1-120 0 0,0 0-1 0 0,0 1 1 0 0,0-1 0 0 0,0 1 0 0 0,0 0-1 0 0,-1 0 1 0 0,0 0 0 0 0,1 1-1 0 0,-1-1 1 0 0,0 1 0 0 0,0 0-1 0 0,-1 0 121 0 0,-2-1-362 0 0,7 3-5533 0 0,0 0 5883 0 0,0 0-3875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8 105 7831 0 0,'-7'-7'11795'0'0,"20"3"-10778"0"0,44-13-763 0 0,2 2 0 0 0,0 4 0 0 0,0 1 0 0 0,85-1 0 0 0,-101 9-2619 0 0,75-13 0 0 0,-64 3 701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22 13823 0 0,'0'0'315'0'0,"-1"0"45"0"0,-22 12 51 0 0,1 1 0 0 0,0 1 0 0 0,1 1 0 0 0,0 1 0 0 0,2 1 0 0 0,0 0 0 0 0,-16 20-411 0 0,30-30 99 0 0,0-1 0 0 0,1 1-1 0 0,0 0 1 0 0,0 0 0 0 0,1 0-1 0 0,-3 7-98 0 0,5-11 53 0 0,0 0 0 0 0,0 1 0 0 0,0-1 0 0 0,0 0 0 0 0,1 1 0 0 0,0-1 0 0 0,-1 1 0 0 0,1-1 0 0 0,0 0 0 0 0,1 1 0 0 0,-1-1 0 0 0,1 1 0 0 0,-1-1 0 0 0,1 0 0 0 0,0 0 0 0 0,1 4-53 0 0,-1-6 33 0 0,0 0-1 0 0,0 1 1 0 0,0-1-1 0 0,0 0 1 0 0,0 0-1 0 0,0 0 0 0 0,0 0 1 0 0,1 0-1 0 0,-1 0 1 0 0,0 0-1 0 0,1 0 1 0 0,-1 0-1 0 0,0-1 1 0 0,1 1-1 0 0,-1-1 1 0 0,1 1-1 0 0,-1-1 1 0 0,1 1-1 0 0,-1-1 0 0 0,1 0-32 0 0,34 2-83 0 0,-21-1 125 0 0,-4-1 83 0 0,0-1-1 0 0,-1 0 0 0 0,1 0 0 0 0,0-1 1 0 0,0 0-1 0 0,-1-1 0 0 0,1 0 1 0 0,-1-1-1 0 0,8-4-124 0 0,-2 0 186 0 0,0 0 0 0 0,-1-2-1 0 0,0 0 1 0 0,0 0 0 0 0,6-8-186 0 0,-8 6 24 0 0,0-1 0 0 0,-1 0 0 0 0,0-1 0 0 0,6-11-24 0 0,36-63-860 0 0,-44 71 240 0 0,1 5-899 0 0,3 3-5111 0 0,-2 3 1467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86 13823 0 0,'8'-9'289'0'0,"0"-1"-1"0"0,-1-1 0 0 0,0 0 1 0 0,0 0-1 0 0,0-2-288 0 0,-2 3 70 0 0,-5 9-41 0 0,1 0 0 0 0,-1 1 0 0 0,0-1 0 0 0,0 1 0 0 0,0-1 0 0 0,1 1 0 0 0,-1-1 1 0 0,0 1-1 0 0,1-1 0 0 0,-1 1 0 0 0,0 0 0 0 0,1-1 0 0 0,-1 1 0 0 0,0-1 0 0 0,1 1 0 0 0,-1 0 0 0 0,1-1 0 0 0,-1 1 0 0 0,1 0 0 0 0,-1 0 0 0 0,1-1 0 0 0,0 1-29 0 0,0 11 1405 0 0,-7 24 639 0 0,-6 0-2044 0 0,-1 1 0 0 0,-1-2 0 0 0,-2 0 0 0 0,-12 17 0 0 0,17-29 0 0 0,-54 92 0 0 0,-4-2 0 0 0,-22 20 0 0 0,-31 27 0 0 0,-21 12 0 0 0,66-88 57 0 0,-21 24-1498 0 0,93-100 339 0 0,0 0-1 0 0,1 0 0 0 0,0 1 1 0 0,0-1-1 0 0,-1 5 1103 0 0,5-10-4775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113 196 15663 0 0,'-4'-2'73'0'0,"1"1"0"0"0,0-1 0 0 0,0 1-1 0 0,-1 0 1 0 0,1 0 0 0 0,-1 0 0 0 0,1 0-1 0 0,-1 1 1 0 0,1-1 0 0 0,-1 1 0 0 0,1 0-1 0 0,-1 0 1 0 0,-2 1-73 0 0,-4 0 194 0 0,0 1-1 0 0,0 0 1 0 0,1 1-1 0 0,-4 1-193 0 0,5-1 71 0 0,7-2 294 0 0,1-1 122 0 0,0 0 22 0 0,19 1 793 0 0,12 1-556 0 0,23-7 451 0 0,0-3 0 0 0,27-8-1197 0 0,104-32 297 0 0,-153 39-332 0 0,150-36 35 0 0,-22 6 0 0 0,-123 29-84 0 0,0 2-1 0 0,0 1 1 0 0,0 2 0 0 0,33 0 84 0 0,-64 5-955 0 0,1 1 1 0 0,-1 0-1 0 0,0 0 0 0 0,1 0 1 0 0,-1 1-1 0 0,0 0 0 0 0,6 2 955 0 0,-9-2-2556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46 13823 0 0,'0'0'315'0'0,"0"1"-272"0"0,0-1 0 0 0,0 0 0 0 0,-1 0 0 0 0,1 0 0 0 0,0 1 0 0 0,0-1-1 0 0,-1 0 1 0 0,1 0 0 0 0,0 0 0 0 0,-1 0 0 0 0,1 0 0 0 0,0 0 0 0 0,0 1 0 0 0,-1-1 0 0 0,1 0 0 0 0,0 0 0 0 0,-1 0 0 0 0,1 0 0 0 0,0 0 0 0 0,-1 0 0 0 0,1 0-1 0 0,0 0 1 0 0,-1 0 0 0 0,1 0 0 0 0,0-1-43 0 0,-13-22 195 0 0,7 0 1166 0 0,6 21-918 0 0,-2 3-428 0 0,0 0 0 0 0,0 0 1 0 0,0 0-1 0 0,1 0 0 0 0,-1 1 0 0 0,1-1 1 0 0,-1 0-1 0 0,1 1 0 0 0,-1-1 0 0 0,1 1 0 0 0,-1 0-15 0 0,-1 2-2 0 0,-22 24 470 0 0,2 1 1 0 0,2 0-1 0 0,0 2 0 0 0,-13 28-468 0 0,10-19 175 0 0,-48 69-175 0 0,68-101-861 0 0,3-6-3622 0 0,1-2-1565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6447 0 0,'0'0'136'0'0,"0"0"32"0"0,6-5 8 0 0,-6 5 16 0 0,10 0-192 0 0,1 2 0 0 0,10-1 0 0 0,-1 1 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38 17503 0 0,'2'-38'1588'0'0,"-14"58"-1272"0"0,-59 98-316 0 0,16-27 0 0 0,-184 315 0 0 0,161-274 0 0 0,-54 65 0 0 0,81-125 0 0 0,9-15 0 0 0,-9 5 0 0 0,-24 30 0 0 0,-7 7-1238 0 0,81-98-196 0 0,1-1-80 0 0,0 0-20 0 0</inkml:trace>
  <inkml:trace contextRef="#ctx0" brushRef="#br0" timeOffset="1">0 934 15663 0 0,'0'0'356'0'0,"0"0"50"0"0,0 0 20 0 0,2 0-42 0 0,90-17 2328 0 0,48-17-2712 0 0,-45 10 3515 0 0,41-3-3515 0 0,40-6 36 0 0,-4 1-39 0 0,-95 19-450 0 0,13-2-1632 0 0,-29 9-3963 0 0,-28 4-390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22 11975 0 0,'0'0'267'0'0,"0"0"42"0"0,0 0 17 0 0,1-1-28 0 0,1-1-143 0 0,0 0-1 0 0,0 0 1 0 0,0 0-1 0 0,1 1 1 0 0,-1-1-1 0 0,0 1 1 0 0,1-1-1 0 0,-1 1 1 0 0,1 0-1 0 0,-1 0 1 0 0,2-1-155 0 0,0 1 356 0 0,-3 1 156 0 0,-1 0 0 0 0,0 0 0 0 0,0 0-69 0 0,0 0-222 0 0,0 1 166 0 0,-3 5-205 0 0,-1-1 0 0 0,1 0 0 0 0,-1-1 0 0 0,0 1 0 0 0,0-1 0 0 0,0 0 0 0 0,0 0 0 0 0,-1 0 0 0 0,-4 3-182 0 0,-11 6-95 0 0,-20 10 95 0 0,3-2 62 0 0,-143 81-62 0 0,172-97 79 0 0,1 0 1 0 0,0 0-1 0 0,0 1 0 0 0,-2 3-79 0 0,7-8 72 0 0,1 0-1 0 0,0 0 1 0 0,-1 0-1 0 0,1 1 1 0 0,0-1-1 0 0,0 1 0 0 0,0-1 1 0 0,0 1-1 0 0,0-1 1 0 0,1 1-1 0 0,-1-1 1 0 0,0 1-1 0 0,1 0 1 0 0,-1-1-1 0 0,1 1 1 0 0,-1 0-1 0 0,1 0 0 0 0,0-1 1 0 0,0 1-1 0 0,0 0 1 0 0,0 0-1 0 0,0-1 1 0 0,0 1-1 0 0,0 0-71 0 0,6 8 16 0 0,1-5-177 0 0,0 1 0 0 0,1-1 0 0 0,-1-1 0 0 0,1 1 0 0 0,0-1 0 0 0,0-1 0 0 0,0 0 0 0 0,1 1 161 0 0,4 1-352 0 0,-1 0 0 0 0,12 8 352 0 0,-23-13 0 0 0,4 3 0 0 0,1 0 0 0 0,-1 1 0 0 0,0 0 0 0 0,0 0 0 0 0,-1 0 0 0 0,1 0 0 0 0,-1 1 0 0 0,0 0 0 0 0,0-1 0 0 0,0 2 0 0 0,-1-1 0 0 0,0 0 0 0 0,2 4 0 0 0,1 0 0 0 0,-4-7 0 0 0,0 1 0 0 0,-1-1 0 0 0,1 1 0 0 0,-1 0 0 0 0,0-1 0 0 0,1 1 0 0 0,-1 0 0 0 0,-1 0 0 0 0,1 0 0 0 0,0 0 0 0 0,-1 0 0 0 0,1 0 0 0 0,0 23 0 0 0,0-24 0 0 0,-1 0 0 0 0,0 0 0 0 0,0-1 0 0 0,-1 1 0 0 0,1 0 0 0 0,0 0 0 0 0,-1 0 0 0 0,1-1 0 0 0,-1 1 0 0 0,1 0 0 0 0,-1 0 0 0 0,0-1 0 0 0,0 1 0 0 0,0 0 0 0 0,0-1 0 0 0,0 1 0 0 0,0 0 0 0 0,-3 3 0 0 0,1-1 52 0 0,-1 1-1 0 0,1 0 1 0 0,-1-1-1 0 0,0 0 1 0 0,0 0-1 0 0,0 0 1 0 0,0 0-1 0 0,-1-1 1 0 0,1 1-1 0 0,-1-1 1 0 0,0 0 0 0 0,0-1-1 0 0,0 1 1 0 0,-6 1-52 0 0,-7 2 363 0 0,-1-1 0 0 0,0-1 0 0 0,-15 1-363 0 0,-6 2 181 0 0,-83 12-181 0 0,76-13-64 0 0,32-4-267 0 0,-35 3-2526 0 0,49-5 1384 0 0,2-2-51 0 0,3-10-11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94 279 10135 0 0,'-6'5'157'0'0,"-1"0"-1"0"0,2 0 1 0 0,-1 1 0 0 0,1 0-1 0 0,-1 0 1 0 0,2 0-1 0 0,-5 6-156 0 0,-25 48 443 0 0,28-49 886 0 0,0-2-637 0 0,64-75 2988 0 0,-41 46-3680 0 0,28-32 0 0 0,6-2 0 0 0,-36 39 0 0 0,0 1 0 0 0,1 1 0 0 0,1 0 0 0 0,0 2 0 0 0,15-9 0 0 0,-20 14 0 0 0,0 1 0 0 0,0 0 0 0 0,1 1 0 0 0,4-1 0 0 0,-11 3 0 0 0,1 1 0 0 0,0 0 0 0 0,-1 0 0 0 0,1 0 0 0 0,0 1 0 0 0,0 0 0 0 0,0 1 0 0 0,-1-1 0 0 0,3 2 0 0 0,-6-2 0 0 0,-1 1 0 0 0,1 0 0 0 0,-1 0 0 0 0,1 0 0 0 0,-1 0 0 0 0,1 0 0 0 0,-1 0 0 0 0,0 1 0 0 0,0-1 0 0 0,0 1 0 0 0,0 0 0 0 0,0 0 0 0 0,0-1 0 0 0,0 1 0 0 0,0 0 0 0 0,-1 1 0 0 0,1 0 0 0 0,1 0 0 0 0,-1 1 0 0 0,0 1 0 0 0,0-1 0 0 0,-1 0 0 0 0,1 0 0 0 0,-1 1 0 0 0,0-1 0 0 0,0 1 0 0 0,-1-1 0 0 0,1 1 0 0 0,-1 4 0 0 0,0 0 0 0 0,0-1 0 0 0,0 1 0 0 0,-1 0 0 0 0,-1-1 0 0 0,0 1 0 0 0,0-1 0 0 0,0 0 0 0 0,-1 1 0 0 0,-3 5 0 0 0,-6 10 720 0 0,-1-1 0 0 0,-7 11-720 0 0,1-6 608 0 0,19-28-608 0 0,0 0 0 0 0,0 1 0 0 0,0-1 0 0 0,-1 0 0 0 0,1 1 0 0 0,0-1 0 0 0,0 0 0 0 0,-1 1 0 0 0,1-1 0 0 0,0 0 0 0 0,0 0 0 0 0,-1 1 0 0 0,1-1 0 0 0,0 0 0 0 0,-1 0 0 0 0,1 0 0 0 0,0 1 0 0 0,-1-1 0 0 0,1 0 0 0 0,-1 0 0 0 0,1 0 0 0 0,0 0 0 0 0,-1 0 0 0 0,1 0 0 0 0,0 0 0 0 0,-1 0 0 0 0,1 0 0 0 0,-1 0 0 0 0,1 0 0 0 0,0 0 0 0 0,-1 0 0 0 0,1 0 0 0 0,-1 0 0 0 0,-1-4 0 0 0,0 2-11 0 0,0 0-1 0 0,1 0 0 0 0,0 0 1 0 0,-1-1-1 0 0,1 1 0 0 0,0 0 1 0 0,0-1-1 0 0,0 1 0 0 0,1-1 1 0 0,-1 1-1 0 0,1-1 1 0 0,-1 0-1 0 0,1 1 0 0 0,0-1 1 0 0,0 1-1 0 0,0-1 0 0 0,0 0 1 0 0,0 1-1 0 0,1-1 0 0 0,-1 0 12 0 0,2-5-265 0 0,0 0-1 0 0,0 0 0 0 0,0 1 1 0 0,1-1-1 0 0,0 1 1 0 0,1-1 265 0 0,6-10-15 0 0,1-1 1 0 0,1 1-1 0 0,1 1 1 0 0,0 0-1 0 0,1 1 1 0 0,1 1 0 0 0,1 0-1 0 0,0 1 1 0 0,0 0-1 0 0,2 2 1 0 0,9-6 14 0 0,-5 5-1 0 0,0 1 0 0 0,2 1 1 0 0,-1 1-1 0 0,1 0 0 0 0,0 2 0 0 0,1 1 1 0 0,0 1-1 0 0,0 2 0 0 0,11-1 1 0 0,-25 3 125 0 0,0 2-1 0 0,-1-1 1 0 0,1 1-1 0 0,0 1 1 0 0,0 0-1 0 0,-1 0 1 0 0,1 1-1 0 0,4 2-124 0 0,-12-3 40 0 0,1 0 0 0 0,-1 1 0 0 0,0-1 0 0 0,0 1-1 0 0,1 0 1 0 0,-1 0 0 0 0,0 0 0 0 0,0 0 0 0 0,-1 1 0 0 0,1-1-1 0 0,0 1 1 0 0,-1 0 0 0 0,0-1 0 0 0,1 1 0 0 0,-1 0 0 0 0,0 0-1 0 0,-1 1 1 0 0,1-1 0 0 0,0 0 0 0 0,-1 1 0 0 0,0-1 0 0 0,0 1 0 0 0,0-1-1 0 0,0 1 1 0 0,0 3-40 0 0,0-1 0 0 0,-1 0 0 0 0,0 1 0 0 0,0-1 0 0 0,0 1 0 0 0,-1-1 0 0 0,0 0 0 0 0,0 1 0 0 0,-1-1 0 0 0,0 0 0 0 0,0 0 0 0 0,0 0 0 0 0,-1 1 0 0 0,-8 14 0 0 0,0-1 0 0 0,-11 15 0 0 0,-1 0 0 0 0,14-21 497 0 0,-1-1 1 0 0,-4 5-498 0 0,-13 16 619 0 0,23-28-807 0 0,1-1-18 0 0,-1-1 0 0 0,1 1 0 0 0,-1 0 0 0 0,-1-1 0 0 0,1 0 0 0 0,0 0 0 0 0,-6 3 206 0 0,8-5-164 0 0,-1 1-20 0 0,2-2-4292 0 0,9-3 3452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93 10135 0 0,'-1'1'231'0'0,"-19"64"740"0"0,19-64-807 0 0,1 0 0 0 0,0 0 0 0 0,0 0 0 0 0,0 0 0 0 0,0 1-1 0 0,0-1 1 0 0,0 0 0 0 0,0 0 0 0 0,0 0 0 0 0,0 0 0 0 0,1 1 0 0 0,-1-1 0 0 0,0 0 0 0 0,1 0 0 0 0,-1 0 0 0 0,1 0 0 0 0,-1 0 0 0 0,1 0 0 0 0,0 0 0 0 0,-1 0 0 0 0,1 0 0 0 0,0 0 0 0 0,0 0 0 0 0,-1-1 0 0 0,1 1 0 0 0,0 0 0 0 0,0 0 0 0 0,0-1 0 0 0,0 1 0 0 0,0-1 0 0 0,0 1 0 0 0,0-1 0 0 0,0 1 0 0 0,1-1 0 0 0,-1 1 0 0 0,0-1 0 0 0,0 0 0 0 0,1 0-164 0 0,6 2 335 0 0,0-1 1 0 0,0 0 0 0 0,0-1 0 0 0,0 0-1 0 0,3 0-335 0 0,0-1 160 0 0,14 1-112 0 0,0-1 0 0 0,23-5-48 0 0,-40 5-87 0 0,-1 0 0 0 0,1-1 0 0 0,0 0 1 0 0,-1-1-1 0 0,1 0 0 0 0,-1 0 0 0 0,0 0 1 0 0,0-1-1 0 0,0 0 0 0 0,-1-1 0 0 0,3-1 87 0 0,-5 2-227 0 0,-1 0-1 0 0,1 0 0 0 0,-1-1 1 0 0,0 1-1 0 0,0-1 1 0 0,0 0-1 0 0,-1 0 1 0 0,0 0-1 0 0,0 0 0 0 0,0 0 1 0 0,0 0-1 0 0,0-5 228 0 0,-1 6-146 0 0,0 0 0 0 0,-1 0 0 0 0,1-1 1 0 0,-1 1-1 0 0,0 0 0 0 0,0 0 0 0 0,0 0 0 0 0,-1 0 0 0 0,1 0 0 0 0,-1 0 0 0 0,0 0 0 0 0,0 0 0 0 0,-1 0 0 0 0,1 0 0 0 0,-1 0 0 0 0,0 0 0 0 0,0 0 146 0 0,1 3-29 0 0,1 0-1 0 0,-1 0 1 0 0,1 1-1 0 0,-1-1 0 0 0,0 0 1 0 0,1 1-1 0 0,-1-1 1 0 0,0 0-1 0 0,1 1 1 0 0,-1-1-1 0 0,0 1 0 0 0,0-1 1 0 0,1 1-1 0 0,-1 0 1 0 0,0-1-1 0 0,0 1 0 0 0,0 0 1 0 0,0-1-1 0 0,0 1 1 0 0,1 0-1 0 0,-1 0 1 0 0,0 0-1 0 0,0 0 0 0 0,0 0 1 0 0,-1 0 29 0 0,0 0-191 0 0,-10-1-14 0 0,1 1 1 0 0,0 1 0 0 0,-1 0 0 0 0,1 1 0 0 0,0 0 0 0 0,-5 1 204 0 0,-22 8 191 0 0,-6 4-191 0 0,29-10-84 0 0,-29 12 432 0 0,1 1 0 0 0,1 3 0 0 0,1 1 0 0 0,1 2-1 0 0,1 2 1 0 0,1 1 0 0 0,-21 22-348 0 0,46-38 201 0 0,1 0-1 0 0,0 1 1 0 0,0 1 0 0 0,2 0-1 0 0,-1 0 1 0 0,2 1 0 0 0,0 0-1 0 0,-3 7-200 0 0,11-18 67 0 0,-1 1-1 0 0,1-1 1 0 0,0 1 0 0 0,0-1-1 0 0,0 1 1 0 0,0 0-1 0 0,0 0 1 0 0,1 0-1 0 0,0-1 1 0 0,0 1-1 0 0,0 0 1 0 0,0 0 0 0 0,1 3-67 0 0,0-4 67 0 0,0 1 1 0 0,1-1 0 0 0,-1 0 0 0 0,0 0 0 0 0,1 0 0 0 0,0 0-1 0 0,0 0 1 0 0,0-1 0 0 0,0 1 0 0 0,0 0 0 0 0,0-1-1 0 0,1 0 1 0 0,-1 1 0 0 0,1-1 0 0 0,2 1-68 0 0,3 2 20 0 0,0 0 0 0 0,1 0-1 0 0,-1-1 1 0 0,1 0 0 0 0,0-1 0 0 0,1 0 0 0 0,-1 0 0 0 0,1-1-20 0 0,13 3 3 0 0,1-1 0 0 0,16-1-3 0 0,18 1-1742 0 0,44-5 1742 0 0,-75 0-1024 0 0,0-2-1 0 0,-1-1 1 0 0,1-1-1 0 0,23-8 1025 0 0,-26 5-4968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388 159 10135 0 0,'0'0'231'0'0,"0"2"29"0"0,1 1-221 0 0,-1 0 47 0 0,0 0 0 0 0,0 1 0 0 0,0-1 1 0 0,0 0-1 0 0,-1 0 0 0 0,1 0 1 0 0,-2 3-87 0 0,2-4 393 0 0,0-2 106 0 0,1 0-454 0 0,-1 1 1 0 0,0-1-1 0 0,0 0 1 0 0,1 0 0 0 0,-1 0-1 0 0,0 1 1 0 0,1-1-1 0 0,-1 0 1 0 0,0 1 0 0 0,0-1-1 0 0,1 0 1 0 0,-1 1 0 0 0,0-1-1 0 0,0 0 1 0 0,0 1-1 0 0,0-1 1 0 0,1 0 0 0 0,-1 1-1 0 0,0-1 1 0 0,0 1-1 0 0,0-1-45 0 0,0 1 89 0 0,0 0 0 0 0,0-1 0 0 0,1 1 0 0 0,-1 0 0 0 0,0-1 0 0 0,1 1 0 0 0,-1 0 0 0 0,0-1 0 0 0,1 1 0 0 0,-1 0 0 0 0,1-1 0 0 0,-1 1 0 0 0,1-1 0 0 0,-1 1-1 0 0,1-1 1 0 0,-1 1 0 0 0,1-1 0 0 0,0 0-89 0 0,2 1 47 0 0,0 0-1 0 0,1 0 1 0 0,0 0 0 0 0,-1-1-1 0 0,1 0 1 0 0,-1 0-1 0 0,1 0 1 0 0,-1 0 0 0 0,1 0-1 0 0,0-1 1 0 0,-1 1-1 0 0,4-2-46 0 0,-1 0 128 0 0,0 0 1 0 0,0-1-1 0 0,0 0 0 0 0,0 0 0 0 0,-1 0 0 0 0,1-1 0 0 0,-1 0-128 0 0,9-7 300 0 0,0-1 0 0 0,-2-1 0 0 0,0 0 0 0 0,11-14-300 0 0,-18 20-40 0 0,0 0 0 0 0,0 0 0 0 0,-1 0 0 0 0,0 0 0 0 0,0 0-1 0 0,-1-1 1 0 0,0 0 0 0 0,0 0 0 0 0,-1 0 0 0 0,2-5 40 0 0,-4 12-21 0 0,0 0 1 0 0,0 0 0 0 0,0 1-1 0 0,0-1 1 0 0,0 0-1 0 0,0 0 1 0 0,0 0-1 0 0,0 0 1 0 0,0 0 0 0 0,-1 0-1 0 0,1 0 1 0 0,0 1-1 0 0,-1-1 1 0 0,1 0-1 0 0,0 0 1 0 0,-1 0 0 0 0,1 1-1 0 0,-1-1 1 0 0,1 0-1 0 0,-1 0 1 0 0,1 1-1 0 0,-1-1 1 0 0,0 0 0 0 0,1 1-1 0 0,-1-1 1 0 0,0 1-1 0 0,0-1 1 0 0,1 1-1 0 0,-1-1 1 0 0,0 1 0 0 0,0 0-1 0 0,0-1 1 0 0,1 1-1 0 0,-1 0 1 0 0,0-1-1 0 0,0 1 1 0 0,0 0 0 0 0,0 0-1 0 0,0 0 1 0 0,0 0-1 0 0,0 0 21 0 0,-6 0-184 0 0,-1-1-1 0 0,1 1 0 0 0,0 1 0 0 0,-7 1 185 0 0,10-2-14 0 0,-21 4 77 0 0,1 1-1 0 0,-1 1 1 0 0,1 1 0 0 0,1 2-1 0 0,-19 8-62 0 0,-10 8 563 0 0,-46 31-563 0 0,83-47 65 0 0,-32 20 596 0 0,-20 18-661 0 0,54-37 55 0 0,1 0 1 0 0,-1 1 0 0 0,2 1 0 0 0,0 0 0 0 0,0 0-1 0 0,1 1 1 0 0,-1 4-56 0 0,10-15 15 0 0,0-1-1 0 0,0 0 1 0 0,0 1-1 0 0,1-1 1 0 0,-1 0-1 0 0,0 1 1 0 0,1-1 0 0 0,-1 1-1 0 0,1-1 1 0 0,0 1-1 0 0,0-1 1 0 0,-1 1-1 0 0,1-1 1 0 0,0 1-1 0 0,0 0 1 0 0,0-1-1 0 0,0 1 1 0 0,1-1 0 0 0,-1 1-1 0 0,0-1 1 0 0,1 1-1 0 0,0 0-14 0 0,0 0 51 0 0,0 0-1 0 0,0-1 0 0 0,0 1 0 0 0,1 0 1 0 0,-1-1-1 0 0,1 1 0 0 0,-1-1 1 0 0,1 1-1 0 0,0-1 0 0 0,0 0 0 0 0,-1 0 1 0 0,1 0-1 0 0,0 0 0 0 0,1 1-50 0 0,6 1 147 0 0,-1 0-1 0 0,0 0 0 0 0,1-1 0 0 0,0 0 1 0 0,-1-1-1 0 0,1 0 0 0 0,4 0-146 0 0,9-1 0 0 0,0-1 0 0 0,1-1 0 0 0,-1-1 0 0 0,0-1 0 0 0,-1-1 0 0 0,1-1 0 0 0,-1-1 0 0 0,0 0 0 0 0,0-2 0 0 0,-1-1 0 0 0,14-8 0 0 0,-27 14-25 0 0,-1 0 0 0 0,0 0 0 0 0,-1-1 0 0 0,1 0 0 0 0,-1 0 0 0 0,0 0 0 0 0,0 0 0 0 0,0-1-1 0 0,-1 0 1 0 0,0 0 0 0 0,0 0 0 0 0,-1 0 0 0 0,1-1 0 0 0,-1 1 0 0 0,-1-1 0 0 0,3-6 25 0 0,-5 12-475 0 0,0 1-33 0 0,0 0 66 0 0,-20 5 276 0 0,14-1 166 0 0,0 0 0 0 0,-1 1 0 0 0,2-1 0 0 0,-1 1 0 0 0,0 0 0 0 0,1 1 0 0 0,0-1 0 0 0,-4 6 0 0 0,-2 5 0 0 0,-1 1 0 0 0,-5 13 0 0 0,10-18 18 0 0,1 0-1 0 0,1 1 0 0 0,-1 2-17 0 0,4-11-21 0 0,1 0-1 0 0,0 0 0 0 0,0 0 1 0 0,0 0-1 0 0,1 0 0 0 0,0 1 1 0 0,-1-1-1 0 0,1 0 0 0 0,1 0 1 0 0,-1 0-1 0 0,0 0 0 0 0,2 4 22 0 0,-1-6-281 0 0,-1-1 117 0 0,0 0 0 0 0,0 0 0 0 0,1 0 1 0 0,-1 0-1 0 0,1 0 0 0 0,-1 0 0 0 0,1 0 0 0 0,-1 0 1 0 0,1 0-1 0 0,-1-1 0 0 0,1 1 0 0 0,0 0 0 0 0,-1 0 0 0 0,1-1 1 0 0,0 1-1 0 0,0 0 0 0 0,0-1 0 0 0,0 1 0 0 0,-1-1 0 0 0,1 1 1 0 0,0-1-1 0 0,0 1 0 0 0,1-1 164 0 0,21 10-1535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26 3223 0 0,'-2'0'240'0'0,"-23"-3"-131"0"0,-6-1 5573 0 0,17 4 211 0 0,21-2-1981 0 0,27-1-1880 0 0,-31 3-2292 0 0,58-6 811 0 0,-20 1-239 0 0,0 3 1 0 0,67 3-1 0 0,-103-1-289 0 0,0 1 0 0 0,0 0-1 0 0,0 0 1 0 0,-1 0 0 0 0,1 1 0 0 0,0 0-1 0 0,8 4 1 0 0,-12-5-20 0 0,0-1 0 0 0,0 1 1 0 0,0 0-1 0 0,0 0 0 0 0,0-1 0 0 0,0 1 0 0 0,0 0 0 0 0,0 0 1 0 0,0 0-1 0 0,0 0 0 0 0,-1 0 0 0 0,1 0 0 0 0,0 1 0 0 0,-1-1 1 0 0,1 0-1 0 0,-1 0 0 0 0,1 0 0 0 0,-1 1 0 0 0,1-1 0 0 0,-1 0 1 0 0,0 0-1 0 0,0 1 0 0 0,0-1 0 0 0,0 0 0 0 0,0 0 0 0 0,0 1 1 0 0,0-1-1 0 0,0 0 0 0 0,0 1 0 0 0,-1-1 0 0 0,1 0 0 0 0,0 0 1 0 0,-1 1-1 0 0,1-1 0 0 0,-2 1 0 0 0,-1 4-23 0 0,0-1 0 0 0,-1 0 0 0 0,1 0 0 0 0,-1 0 0 0 0,-1-1 0 0 0,1 1 0 0 0,-1-1 0 0 0,-8 7 0 0 0,-5 1-113 0 0,-22 12-1 0 0,-49 20-326 0 0,-124 44-1 0 0,174-73 493 0 0,-55 21-49 0 0,92-36-64 0 0,4 1-144 0 0,-1 1 206 0 0,1-1 0 0 0,0 0-1 0 0,-1-1 1 0 0,1 1 0 0 0,0 0 0 0 0,0 0 0 0 0,0-1-1 0 0,2 1 1 0 0,8 2 13 0 0,53 11-59 0 0,0 4 1 0 0,62 25-1 0 0,-118-39 65 0 0,1 0 0 0 0,0 1 0 0 0,-1 0 0 0 0,0 1 0 0 0,15 13 0 0 0,-14-8-3 0 0,-9-7 5 0 0,0-2 15 0 0,-1 1 8 0 0,1 0-1 0 0,-1-1 0 0 0,1 1 1 0 0,-1 0-1 0 0,0-1 1 0 0,0 1-1 0 0,0 0 0 0 0,0-1 1 0 0,0 1-1 0 0,-1 0 0 0 0,1-1 1 0 0,-1 1-1 0 0,0-1 1 0 0,0 1-1 0 0,1-1 0 0 0,-2 1 1 0 0,1-1-1 0 0,0 0 1 0 0,0 1-1 0 0,-1-1 0 0 0,0 0 1 0 0,1 0-1 0 0,-1 0 0 0 0,-3 3 1 0 0,-5 5 118 0 0,-1 0 0 0 0,0-1 0 0 0,-16 9 1 0 0,23-15-135 0 0,-37 21 164 0 0,0-1 1 0 0,-2-2-1 0 0,-55 18 0 0 0,10-4-26 0 0,57-18-163 0 0,29-16-71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47 396 13823 0 0,'0'0'315'0'0,"0"0"45"0"0,-7 5 353 0 0,-24 15 334 0 0,30-19-538 0 0,1-1-66 0 0,-2 2-294 0 0,-2 4-61 0 0,3-5 283 0 0,1-1 117 0 0,0 0 21 0 0,0 0-66 0 0,2-1-431 0 0,1 0-1 0 0,-1 0 1 0 0,1 0 0 0 0,-1 0 0 0 0,1-1 0 0 0,-1 1-1 0 0,0-1 1 0 0,0 0 0 0 0,0 1 0 0 0,0-1 0 0 0,0 0-1 0 0,0 0 1 0 0,1-2-12 0 0,4-3 12 0 0,185-153-12 0 0,-110 94 0 0 0,29-21 0 0 0,-84 68 0 0 0,-1 2 0 0 0,2 1 0 0 0,12-4 0 0 0,-31 16-152 0 0,0 1 0 0 0,0 1 0 0 0,0 0-1 0 0,1 0 1 0 0,-1 1 0 0 0,1 0 0 0 0,-1 0-1 0 0,1 1 1 0 0,-1 0 0 0 0,1 1 0 0 0,-1 0 0 0 0,1 1 152 0 0,-8-2-32 0 0,0 1 24 0 0,-1-1 0 0 0,1 0 0 0 0,0 1 0 0 0,-1-1 0 0 0,1 1 1 0 0,0 0-1 0 0,-1 0 0 0 0,1-1 0 0 0,-1 1 0 0 0,0 0 0 0 0,1 0 0 0 0,-1 0 1 0 0,0 1-1 0 0,1-1 0 0 0,-1 0 0 0 0,0 0 0 0 0,1 2 8 0 0,-1-3 10 0 0,0 1 1 0 0,0 0-1 0 0,0 0 0 0 0,-1 0 0 0 0,1-1 0 0 0,0 1 1 0 0,0 0-1 0 0,0 0 0 0 0,-1 0 0 0 0,1 0 0 0 0,-1 0 1 0 0,1 1-1 0 0,-1-1 0 0 0,1 0 0 0 0,-1 0 0 0 0,1 0 1 0 0,-1 0-1 0 0,0 0 0 0 0,0 1 0 0 0,0-1 0 0 0,0 0 1 0 0,0 0-1 0 0,0 0 0 0 0,0 1 0 0 0,0-1-10 0 0,0 3 147 0 0,-1 4 37 0 0,0-1 1 0 0,0 1 0 0 0,0-1-1 0 0,-1 1 1 0 0,0-1 0 0 0,-1 0 0 0 0,0 0-1 0 0,0 0-184 0 0,-29 56 117 0 0,28-55-121 0 0,-35 55 165 0 0,-28 32-161 0 0,49-70 282 0 0,-20 24 629 0 0,26-36-772 0 0,1 1 0 0 0,1-1 0 0 0,0 2-1 0 0,1 0 1 0 0,-5 9-139 0 0,8-6 0 0 0,6-17 0 0 0,0 1-1 0 0,-1-1 1 0 0,1 0-1 0 0,0 1 1 0 0,1-1-1 0 0,-1 0 1 0 0,0 0-1 0 0,0 1 1 0 0,0-1 0 0 0,1 0-1 0 0,-1 0 1 0 0,1 1-1 0 0,-1-1 1 0 0,1 0-1 0 0,-1 0 1 0 0,1 0-1 0 0,0 0 1 0 0,0 0-1 0 0,-1 0 1 0 0,1 0-1 0 0,0 0 1 0 0,0 0-1 0 0,0 0 1 0 0,0 0 0 0 0,0 0-1 0 0,0-1 1 0 0,0 1-1 0 0,0 0 1 0 0,1-1-1 0 0,-1 1 1 0 0,0-1-1 0 0,0 1 1 0 0,0-1-1 0 0,2 1 1 0 0,5 1 111 0 0,0 0-1 0 0,0-1 1 0 0,1 0-1 0 0,-1 0 0 0 0,1 0-110 0 0,1 0 395 0 0,9 0-116 0 0,1-1 1 0 0,-1 0-1 0 0,0-2 0 0 0,9-1-279 0 0,42-12-5260 0 0,-54 10-1560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13 6447 0 0,'0'0'298'0'0,"0"0"-10"0"0,1-1-188 0 0,6-4 49 0 0,-5 4 571 0 0,8-5 873 0 0,-6 7 1987 0 0,-2 1-3536 0 0,-1 0-1 0 0,0 1 0 0 0,1-1 1 0 0,-1 1-1 0 0,0-1 0 0 0,0 1 1 0 0,-1 0-1 0 0,1-1 1 0 0,0 1-1 0 0,-1 0 0 0 0,0-1 1 0 0,0 1-1 0 0,1 0 0 0 0,-2 0 1 0 0,1-1-1 0 0,0 1 0 0 0,0 0 1 0 0,-1 0-1 0 0,0-1 0 0 0,1 1 1 0 0,-2 1-44 0 0,-2 7 264 0 0,-1 0 0 0 0,-1-1 1 0 0,0 1-1 0 0,-4 5-264 0 0,-7 11 184 0 0,-40 68-184 0 0,-62 76 0 0 0,106-155-505 0 0,-1 0 1 0 0,-9 8 504 0 0,-13 13-955 0 0,17-19-1921 0 0,17-16 1852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10135 0 0,'0'0'231'0'0,"0"0"29"0"0,0 0 19 0 0,3 0-41 0 0,0 1-221 0 0,1-1 0 0 0,-1 0-1 0 0,1 0 1 0 0,-1 0 0 0 0,1 0-1 0 0,-1-1 1 0 0,1 1 0 0 0,-1-1-1 0 0,1 0 1 0 0,-1 0 0 0 0,0 0-1 0 0,1 0 1 0 0,-1-1-17 0 0,20-5 723 0 0,32-5 2550 0 0,2 3-3273 0 0,18-4 887 0 0,42-9-378 0 0,80-17 114 0 0,63-21 817 0 0,-190 47-841 0 0,54-4-599 0 0,-46 8 9 0 0,12 1-687 0 0,69 4 678 0 0,-39 2-3142 0 0,-97 0 2122 0 0,-2-1-4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 11975 0 0,'0'0'267'0'0,"0"1"42"0"0,-46 50 427 0 0,40-44-680 0 0,-31 47 2344 0 0,-26 50-2400 0 0,4 4 1632 0 0,-53 70-1632 0 0,91-146 0 0 0,-42 59 0 0 0,-11 5 0 0 0,-52 54 0 0 0,61-70 0 0 0,-6 6 0 0 0,56-66-37 0 0,12-17 1 0 0,1 1-1 0 0,-1-1 1 0 0,0 1-1 0 0,0-1 1 0 0,0 0 0 0 0,0 0-1 0 0,0 0 1 0 0,-1 0-1 0 0,1-1 1 0 0,-2 1 36 0 0,3-2-475 0 0,2-1-33 0 0,0 0 66 0 0,-8-23 276 0 0,9 13 166 0 0,1 1 0 0 0,0-1 0 0 0,0 0 0 0 0,1 1 0 0 0,0 0 0 0 0,1 0 0 0 0,0 0 0 0 0,1 0 0 0 0,1-2 0 0 0,2-6 0 0 0,2-1 0 0 0,0 1 0 0 0,1 0 0 0 0,0 1 0 0 0,10-10 0 0 0,11-9 0 0 0,13-11 0 0 0,-25 29 0 0 0,1 1 0 0 0,0 1 0 0 0,1 1 0 0 0,1 1 0 0 0,0 1 0 0 0,5-2 0 0 0,-12 7-5 0 0,0-1 0 0 0,1 2-1 0 0,7-2 6 0 0,-19 7 6 0 0,0 0 1 0 0,0 0-1 0 0,1 0 0 0 0,-1 0 0 0 0,0 1 0 0 0,1 0 0 0 0,-1 0 0 0 0,1 0 1 0 0,-1 1-1 0 0,0 0 0 0 0,1 0 0 0 0,-1 0 0 0 0,3 1-6 0 0,-6-1 24 0 0,0 0 0 0 0,1 1-1 0 0,-1-1 1 0 0,0 0 0 0 0,0 1-1 0 0,0-1 1 0 0,0 1 0 0 0,0 0-1 0 0,0-1 1 0 0,-1 1 0 0 0,1 0-1 0 0,-1 0 1 0 0,1 0 0 0 0,-1 0 0 0 0,1 2-24 0 0,0 1 82 0 0,0-1 0 0 0,0 0 0 0 0,-1 1 0 0 0,0-1 0 0 0,0 1 0 0 0,0-1 0 0 0,-1 1 0 0 0,1 2-82 0 0,-1 5 153 0 0,-1-1 0 0 0,0 0-1 0 0,0 0 1 0 0,-1 0 0 0 0,0 0-1 0 0,-4 10-152 0 0,-6 16 0 0 0,-13 27 0 0 0,18-48 15 0 0,-2 2-123 0 0,0 0 0 0 0,-9 12 108 0 0,15-25-765 0 0,-1-1-1 0 0,-1 1 1 0 0,1-1 0 0 0,-1 0-1 0 0,-1 0 766 0 0,4-2-174 0 0,0 0-1360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13823 0 0,'0'0'315'0'0,"1"2"45"0"0,2 2-263 0 0,-1-1 0 0 0,1 1 0 0 0,0-1 0 0 0,0 0 0 0 0,0 0 0 0 0,1 0 0 0 0,-1 0-1 0 0,1 0 1 0 0,-1-1 0 0 0,1 0 0 0 0,0 0 0 0 0,0 0 0 0 0,0 0 0 0 0,0 0 0 0 0,1-1 0 0 0,-1 0 0 0 0,0 0 0 0 0,1 0 0 0 0,-1 0 0 0 0,3-1-97 0 0,1 1 282 0 0,1 0 0 0 0,-1-1 0 0 0,1-1 0 0 0,-1 1 0 0 0,1-1 0 0 0,-1-1 1 0 0,1 0-1 0 0,-1 0 0 0 0,0 0 0 0 0,4-3-282 0 0,20-7 154 0 0,-18 7-151 0 0,0-1-1 0 0,0 0 0 0 0,-1-1 0 0 0,1-1 0 0 0,7-6-2 0 0,-6 3 0 0 0,0-1 0 0 0,-1-1 0 0 0,-1 0 0 0 0,2-4 0 0 0,-13 16-24 0 0,-1 0-1 0 0,0 0 1 0 0,0 0 0 0 0,-1-1-1 0 0,1 1 1 0 0,0 0 0 0 0,0-1-1 0 0,-1 1 1 0 0,1-1-1 0 0,0 1 1 0 0,-1-1 0 0 0,1 1-1 0 0,-1-1 1 0 0,0 1-1 0 0,0-1 1 0 0,0 1 0 0 0,1-1-1 0 0,-1 1 1 0 0,0-1-1 0 0,-1 1 1 0 0,1-1 0 0 0,0 0-1 0 0,0 1 1 0 0,-1-1 0 0 0,1 1-1 0 0,-1-2 25 0 0,0 2-74 0 0,0 0 0 0 0,0-1 0 0 0,0 1 0 0 0,-1 0 1 0 0,1 0-1 0 0,0-1 0 0 0,0 1 0 0 0,-1 0 0 0 0,1 0 0 0 0,-1 1 0 0 0,1-1 0 0 0,-1 0 0 0 0,1 0 0 0 0,-1 1 0 0 0,0-1 1 0 0,1 1-1 0 0,-1-1 0 0 0,1 1 0 0 0,-1 0 0 0 0,0-1 0 0 0,0 1 0 0 0,1 0 0 0 0,-1 0 0 0 0,0 0 74 0 0,-9 1-251 0 0,0 0 1 0 0,0 1-1 0 0,0 0 0 0 0,1 0 0 0 0,-1 1 0 0 0,1 1 1 0 0,-2 0 250 0 0,-24 11-1216 0 0,-11 8 1216 0 0,41-20-101 0 0,-42 22 6 0 0,2 1 0 0 0,1 2 0 0 0,1 2 1 0 0,2 2-1 0 0,-32 32 95 0 0,60-51 485 0 0,1 1 0 0 0,1 0 1 0 0,0 1-1 0 0,1 0 0 0 0,0 1 1 0 0,1 0-1 0 0,1 1 0 0 0,0 2-485 0 0,7-14 87 0 0,0 1-1 0 0,0 0 0 0 0,1-1 1 0 0,0 1-1 0 0,0 0 0 0 0,0 0 1 0 0,1-1-1 0 0,0 1 0 0 0,0 0 1 0 0,0 0-1 0 0,1 0 0 0 0,0 3-86 0 0,0-6 43 0 0,0 0 1 0 0,0 0-1 0 0,0 0 0 0 0,0-1 0 0 0,0 1 0 0 0,1 0 0 0 0,-1 0 1 0 0,1-1-1 0 0,-1 1 0 0 0,1-1 0 0 0,0 0 0 0 0,0 1 0 0 0,1-1 1 0 0,-1 0-1 0 0,0 0 0 0 0,1 0 0 0 0,-1-1 0 0 0,1 1 0 0 0,-1 0 1 0 0,1-1-1 0 0,0 0 0 0 0,0 0 0 0 0,-1 0 0 0 0,4 1-43 0 0,7 1 0 0 0,1-1 0 0 0,0 0 0 0 0,0-1 0 0 0,-1 0 0 0 0,1-1 0 0 0,4-1 0 0 0,21-3 0 0 0,21-5 0 0 0,-37 5 55 0 0,55-10-907 0 0,-28 2-2553 0 0,-32 7 1871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0 8287 0 0,'0'0'382'0'0,"0"0"-8"0"0,0 0-170 0 0,0 0 176 0 0,0 0 107 0 0,0 0 22 0 0,0 0 3 0 0,-5 7 512 0 0,-4 2-819 0 0,1-1-1 0 0,-2 0 0 0 0,1-1 0 0 0,-1 0 0 0 0,0 0 0 0 0,-5 2-204 0 0,-23 11-177 0 0,-5 0 177 0 0,31-15 72 0 0,-153 77-72 0 0,41-19 0 0 0,73-42-13 0 0,35-15 165 0 0,-1 0 0 0 0,2 2 0 0 0,-14 7-152 0 0,19-9 441 0 0,8-5-316 0 0,0 0 0 0 0,1 0 0 0 0,-1 0-1 0 0,0 0 1 0 0,1 0 0 0 0,-1 0 0 0 0,1 1 0 0 0,-2 0-125 0 0,3-1 9 0 0,0 0 0 0 0,0-1 1 0 0,0 1-1 0 0,0 0 0 0 0,0 0 0 0 0,0 0 1 0 0,0-1-1 0 0,1 1 0 0 0,-1 0 1 0 0,0 0-1 0 0,0-1 0 0 0,1 1 0 0 0,-1 0 1 0 0,0-1-1 0 0,1 1 0 0 0,-1 0 0 0 0,1-1 1 0 0,0 1-10 0 0,-1 0-2 0 0,2 2 2 0 0,0 1 0 0 0,0-1 0 0 0,1-1 0 0 0,-1 1 0 0 0,1 0 0 0 0,-1 0 0 0 0,1-1 0 0 0,0 0 0 0 0,0 1 0 0 0,0-1 0 0 0,0 0 0 0 0,0 0 0 0 0,1-1 0 0 0,-1 1 0 0 0,1-1 0 0 0,-1 0 0 0 0,1 0 0 0 0,-1 0 0 0 0,1 0 0 0 0,0 0 0 0 0,-1-1 0 0 0,1 0 0 0 0,3 1 0 0 0,10-2 0 0 0,0 0 0 0 0,-1-1 0 0 0,1 0 0 0 0,13-5 0 0 0,-12 3 0 0 0,16-2-325 0 0,-1 1 0 0 0,1 1-1 0 0,4 2 326 0 0,-26 1-100 0 0,1 2 0 0 0,-1-1 0 0 0,1 2 0 0 0,-1 0 0 0 0,0 0 0 0 0,0 1 0 0 0,0 0 0 0 0,0 1 0 0 0,0 1 0 0 0,0 0 100 0 0,-10-4-1 0 0,0 0-1 0 0,0 0 0 0 0,0 0 1 0 0,0 1-1 0 0,0-1 0 0 0,0 0 0 0 0,0 1 1 0 0,-1 0-1 0 0,1-1 0 0 0,-1 1 1 0 0,1 0-1 0 0,-1 0 0 0 0,1-1 1 0 0,-1 1-1 0 0,0 0 0 0 0,0 0 0 0 0,0 1 1 0 0,0-1-1 0 0,0 0 0 0 0,-1 0 1 0 0,1 0-1 0 0,-1 1 0 0 0,1-1 1 0 0,-1 0-1 0 0,0 1 0 0 0,0-1 0 0 0,0 0 1 0 0,0 0-1 0 0,0 3 2 0 0,-2 0 36 0 0,1 0 0 0 0,0 0 1 0 0,-1 1-1 0 0,0-1 0 0 0,0-1 0 0 0,-1 1 1 0 0,1 0-1 0 0,-1-1 0 0 0,0 1 0 0 0,-1-1 0 0 0,1 0 1 0 0,-2 1-37 0 0,-12 13 131 0 0,-1-1 0 0 0,-1-1 0 0 0,0-1 1 0 0,-2-1-1 0 0,1 0 0 0 0,-20 8-131 0 0,-30 12 761 0 0,-38 12-761 0 0,65-29 42 0 0,4-1-42 0 0,-1-1 0 0 0,0-2 0 0 0,-1-2 0 0 0,-26 3 0 0 0,60-13 0 0 0,0-1 0 0 0,-1 1 0 0 0,1-1 0 0 0,0 0 0 0 0,-1-1 0 0 0,4 1 0 0 0,1-1 0 0 0,0 0 0 0 0,0 1 0 0 0,0-1 0 0 0,0 0 0 0 0,0-1 0 0 0,0 1 0 0 0,0 0 0 0 0,0-1 0 0 0,1 0 0 0 0,-1 1 0 0 0,-1-3 0 0 0,3 4 0 0 0,1 0 0 0 0,0 0 0 0 0,-1 0 0 0 0,1-1 0 0 0,0 1 0 0 0,-1 0 0 0 0,1-1 0 0 0,0 1 0 0 0,-1 0 0 0 0,1-1 0 0 0,0 1 0 0 0,0 0 0 0 0,-1-1 0 0 0,1 1 0 0 0,0 0 0 0 0,0-1 0 0 0,0 1 0 0 0,0-1 0 0 0,0 1 0 0 0,-1-1 0 0 0,1 1 0 0 0,0 0 0 0 0,0-1 0 0 0,0 1 0 0 0,0-1 0 0 0,0 1 0 0 0,0-1 0 0 0,0 1 0 0 0,1 0 0 0 0,-1-1 0 0 0,0 1 0 0 0,0-1 0 0 0,0 1 0 0 0,0 0 0 0 0,0-1 0 0 0,1 1 0 0 0,-1-1 0 0 0,0 1 0 0 0,0 0 0 0 0,1-1 0 0 0,-1 1 0 0 0,0 0 0 0 0,1-1 0 0 0,0-2-195 0 0,1-1-1 0 0,-1 1 1 0 0,1-1-1 0 0,0 1 1 0 0,1 0-1 0 0,-1 0 1 0 0,0 0-1 0 0,1 0 1 0 0,0 0-1 0 0,-1 1 1 0 0,1-1-1 0 0,0 1 1 0 0,1 0-1 0 0,-1-1 1 0 0,0 2-1 0 0,1-1 1 0 0,-1 0-1 0 0,1 1 1 0 0,-1-1-1 0 0,1 1 1 0 0,0 0-1 0 0,-1 0 1 0 0,1 1-1 0 0,0-1 1 0 0,0 1-1 0 0,0-1 1 0 0,2 1 195 0 0,8 0-4338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7 10135 0 0,'0'0'231'0'0,"3"-6"546"0"0,-10 16-603 0 0,1 1-1 0 0,1-1 1 0 0,0 1-1 0 0,0 1 1 0 0,1-1-1 0 0,-2 9-173 0 0,-3 7 487 0 0,-7 17-180 0 0,-27 78-156 0 0,-6-2-1 0 0,-15 17-150 0 0,-110 179 0 0 0,105-204 0 0 0,-61 74 0 0 0,101-149 0 0 0,-1-1 0 0 0,-1-1 0 0 0,-3-2 0 0 0,-24 19 0 0 0,44-43 576 0 0,9-8 589 0 0,6-9-442 0 0,5-3-460 0 0,0-1 0 0 0,1 2 0 0 0,1-1 0 0 0,-1 1 0 0 0,7-6-263 0 0,10-15 317 0 0,20-25-926 0 0,3 1 0 0 0,1 3 1 0 0,20-14 608 0 0,-30 32-80 0 0,2 0 1 0 0,16-8 79 0 0,-34 27-1 0 0,1 1-1 0 0,0 1 1 0 0,1 1 0 0 0,0 1-1 0 0,12-3 2 0 0,-31 12 0 0 0,0 1 0 0 0,1-1 0 0 0,-1 1 0 0 0,0 0 0 0 0,0 1 0 0 0,1-1 0 0 0,-1 1 0 0 0,0 0 0 0 0,2 1 0 0 0,-5-1 0 0 0,-1 0 0 0 0,1 1 0 0 0,0-1 0 0 0,0 1 0 0 0,0-1 0 0 0,-1 1 0 0 0,1 0 0 0 0,0 0 0 0 0,-1-1 0 0 0,1 1 0 0 0,-1 0 0 0 0,1 1 0 0 0,-1-1 0 0 0,1 0 0 0 0,-1 0 0 0 0,0 1 0 0 0,0-1 0 0 0,1 0 0 0 0,-1 1 0 0 0,0-1 0 0 0,0 1 0 0 0,-1 0 0 0 0,1-1 0 0 0,0 1 0 0 0,0 0 0 0 0,-1-1 0 0 0,1 1 0 0 0,-1 1 0 0 0,2 8 91 0 0,0 0-1 0 0,-1 0 1 0 0,-1 0-1 0 0,0 0 1 0 0,0 0 0 0 0,-1 0-1 0 0,-1 0 1 0 0,0 0-1 0 0,0 0 1 0 0,-1 0-1 0 0,-1 0-90 0 0,-7 23 498 0 0,-3 0 0 0 0,-12 23-498 0 0,-63 106 0 0 0,69-128 0 0 0,14-24-3612 0 0,6-11-1504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408 114 13823 0 0,'9'-8'246'0'0,"-3"2"8"0"0,0 1-1 0 0,-1-1 0 0 0,0 0 0 0 0,0-1 0 0 0,0 0-253 0 0,-4 5 2 0 0,1 0 1 0 0,-1 0-1 0 0,1 0 0 0 0,-1 0 0 0 0,0 0 0 0 0,0-1 0 0 0,0 1 1 0 0,-1-1-1 0 0,1 1 0 0 0,0-1 0 0 0,-1 1 0 0 0,0-1 1 0 0,1 1-1 0 0,-1-2-2 0 0,0-1 40 0 0,0 4 325 0 0,0 1 122 0 0,-15-14 614 0 0,13 13-1100 0 0,0-1 0 0 0,0 1 0 0 0,0 0 0 0 0,0-1 0 0 0,-1 1 0 0 0,1 0 0 0 0,-1 0 0 0 0,1 1 0 0 0,-1-1 0 0 0,1 0 0 0 0,-1 1 0 0 0,1 0 0 0 0,-1-1 0 0 0,1 1 1 0 0,-1 0-1 0 0,1 0 0 0 0,-1 1 0 0 0,0-1 0 0 0,-1 1-1 0 0,-8 2-1 0 0,1 0 1 0 0,0 0-1 0 0,0 2 1 0 0,0-1 0 0 0,-17 7-2 0 0,13-6 2 0 0,1 1 0 0 0,0 0 0 0 0,0 1 0 0 0,1 0 0 0 0,-1 2 0 0 0,2-1 0 0 0,-5 5 0 0 0,-13 12 0 0 0,2 1 0 0 0,-8 11 0 0 0,21-22 217 0 0,1 2-1 0 0,1-1 0 0 0,1 2 1 0 0,-5 8-217 0 0,12-17 101 0 0,0-1 1 0 0,1 1 0 0 0,0 0-1 0 0,1 0 1 0 0,0 1 0 0 0,0-1 0 0 0,1 1-1 0 0,0 0 1 0 0,0-1 0 0 0,1 9-102 0 0,1-18 10 0 0,0 1-1 0 0,0 0 1 0 0,0-1-1 0 0,0 1 1 0 0,0 0 0 0 0,0-1-1 0 0,0 1 1 0 0,0 0 0 0 0,0-1-1 0 0,1 1 1 0 0,-1 0 0 0 0,0-1-1 0 0,0 1 1 0 0,1 0 0 0 0,-1-1-1 0 0,0 1 1 0 0,1-1 0 0 0,-1 1-1 0 0,1-1-9 0 0,4 1 19 0 0,-5-1 16 0 0,5 0 114 0 0,0 0-1 0 0,0-1 1 0 0,0 1-1 0 0,-1-1 1 0 0,1 0-1 0 0,0 0 1 0 0,-1-1-1 0 0,1 1 1 0 0,-1-1-1 0 0,0 0 1 0 0,3-2-149 0 0,10-6 203 0 0,0 0 1 0 0,3-4-204 0 0,-5 3-65 0 0,85-67-336 0 0,-99 77-74 0 0,-1 1-33 0 0,0 0 66 0 0,0 11 276 0 0,-1-6 166 0 0,-1 0 0 0 0,1 0 0 0 0,-1-1 0 0 0,0 1 0 0 0,-2 4 0 0 0,-7 17 0 0 0,8-16-161 0 0,0-1 1 0 0,-1 0-1 0 0,0 0 0 0 0,-3 4 161 0 0,-1 1-287 0 0,8-13 255 0 0,0 0 1 0 0,-1-1-1 0 0,1 1 1 0 0,0-1-1 0 0,0 1 1 0 0,0-1 0 0 0,-1 1-1 0 0,1 0 1 0 0,0-1-1 0 0,0 1 1 0 0,0-1 0 0 0,0 1-1 0 0,0 0 1 0 0,0-1-1 0 0,0 1 1 0 0,0 0 0 0 0,1-1-1 0 0,-1 1 1 0 0,0-1-1 0 0,0 1 1 0 0,0-1-1 0 0,1 1 1 0 0,-1 0 0 0 0,0-1-1 0 0,1 1 1 0 0,-1-1-1 0 0,0 1 1 0 0,1-1 0 0 0,-1 1-1 0 0,1-1 1 0 0,-1 0-1 0 0,0 1 1 0 0,1-1 0 0 0,-1 1-1 0 0,1-1 1 0 0,0 0-1 0 0,-1 0 1 0 0,1 1-1 0 0,-1-1 1 0 0,1 0 0 0 0,-1 0-1 0 0,1 0 32 0 0,2 2-659 0 0,0-2 0 0 0,-1 1 0 0 0,1 0 0 0 0,0-1 1 0 0,0 1-1 0 0,0-1 0 0 0,2 0 659 0 0,13-1-5418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13823 0 0,'0'0'315'0'0,"0"0"45"0"0,0 0 21 0 0,0 0-49 0 0,0 2-220 0 0,1-2-111 0 0,-1 1-1 0 0,1 0 1 0 0,-1 0 0 0 0,0 0-1 0 0,1-1 1 0 0,-1 1-1 0 0,0 0 1 0 0,0 0 0 0 0,0 0-1 0 0,0 0 1 0 0,1 0-1 0 0,-1 0 1 0 0,0-1-1 0 0,0 1 1 0 0,-1 0 0 0 0,1 0-1 0 0,0 0 1 0 0,0 0-1 0 0,0 0 1 0 0,-1-1 0 0 0,1 1-1 0 0,0 0 1 0 0,-1 0-1 0 0,0 3-2 0 0,-8 33 172 0 0,-2 1 0 0 0,-1-2 0 0 0,-2 0 0 0 0,-2 0 0 0 0,-1-1 0 0 0,-14 20-170 0 0,-25 33 1020 0 0,-57 67-1020 0 0,28-52 0 0 0,37-48 0 0 0,-13 24 0 0 0,24-24-634 0 0,-23 32-3506 0 0,47-71-1270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11975 0 0,'5'-22'272'0'0,"1"-1"-1"0"0,1 1 1 0 0,0 0-1 0 0,2 0 1 0 0,1 1-1 0 0,0 0 1 0 0,2 1-1 0 0,0 0 1 0 0,2 1-1 0 0,12-14-271 0 0,-8 12 174 0 0,1 1 1 0 0,1 1-1 0 0,1 1 0 0 0,0 1 0 0 0,1 0 0 0 0,1 2 1 0 0,1 1-1 0 0,0 0 0 0 0,1 2-174 0 0,-6 4 114 0 0,1 0 0 0 0,0 1 0 0 0,0 1 0 0 0,0 1 0 0 0,1 1 1 0 0,2 0-115 0 0,-7 3 54 0 0,-1 0 0 0 0,0 0 0 0 0,1 1 0 0 0,-1 1 0 0 0,0 1 0 0 0,1 0 0 0 0,-1 1 0 0 0,10 4-54 0 0,-19-5 0 0 0,-1 0 0 0 0,0 0 0 0 0,1 0 0 0 0,-1 1 0 0 0,-1 0 0 0 0,1 0 0 0 0,0 0 0 0 0,-1 0 0 0 0,1 1 0 0 0,-1 0 0 0 0,0 0 0 0 0,0 0 0 0 0,-1 0 0 0 0,1 1 0 0 0,0 1 0 0 0,0 1 0 0 0,0 0 0 0 0,-1 0 0 0 0,0 0 0 0 0,0 1 0 0 0,-1-1 0 0 0,0 1 0 0 0,0 0 0 0 0,0 0 0 0 0,-1-1 0 0 0,0 4 0 0 0,-1 6 0 0 0,0-1 0 0 0,-1 1 0 0 0,-1-1 0 0 0,0 1 0 0 0,-1-1 0 0 0,-1 1 0 0 0,-1-1 0 0 0,0-1 0 0 0,-1 1 0 0 0,-2 1 0 0 0,4-8-2 0 0,-1-1 0 0 0,0 0 0 0 0,0 0 0 0 0,-1 0-1 0 0,0-1 1 0 0,-1 0 0 0 0,0 0 0 0 0,-4 3 2 0 0,-14 10 45 0 0,-26 15-45 0 0,29-21 44 0 0,-5 5 351 0 0,-1-1 1 0 0,0-2-1 0 0,-1-1 0 0 0,-1-1 0 0 0,-28 8-395 0 0,-72 13 0 0 0,127-34-93 0 0,0 0 0 0 0,1-1 0 0 0,-1 1 0 0 0,0-1 0 0 0,0 0 0 0 0,0 0 0 0 0,0 0 0 0 0,0 0 0 0 0,0 0 0 0 0,0-1 93 0 0,-13 0-6555 0 0,16 1 1392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600 122 13847 0 0,'26'-16'796'0'0,"-1"-2"-1"0"0,41-36 922 0 0,-75 40-970 0 0,6 12-684 0 0,0 0 0 0 0,0 0 0 0 0,-1 0 0 0 0,1 1 0 0 0,0-1 0 0 0,0 1 1 0 0,-1 0-1 0 0,1 0 0 0 0,-1 0 0 0 0,-6-1 0 0 0,-40 0 372 0 0,33 1-259 0 0,-19 2 153 0 0,-41 5 0 0 0,11-1-117 0 0,30-2-189 0 0,0 1 0 0 0,1 2 0 0 0,-37 10 0 0 0,50-9 16 0 0,-1 0 0 0 0,1 2 0 0 0,1 0 0 0 0,0 2 0 0 0,-33 22 0 0 0,48-29-28 0 0,1 0-1 0 0,-1 0 1 0 0,1 1-1 0 0,0 0 1 0 0,1 0-1 0 0,-1 0 1 0 0,-6 11-1 0 0,10-14-10 0 0,-1 0 0 0 0,1 0 0 0 0,0 1 0 0 0,0-1 0 0 0,0 0 0 0 0,1 1 0 0 0,-2 2 0 0 0,4 5 0 0 0,0-7 0 0 0,-1 0 0 0 0,0-1 0 0 0,0 1 0 0 0,1-1 0 0 0,-1 0 0 0 0,1 0 0 0 0,-1 0 0 0 0,1 1 0 0 0,0-1 0 0 0,0-1 0 0 0,0 1 0 0 0,0 0 0 0 0,0 0 0 0 0,0-1 0 0 0,4 2 0 0 0,38 19 0 0 0,-28-14 0 0 0,67 30 9 0 0,61 31 33 0 0,-119-55-32 0 0,0 1 1 0 0,-1 1 0 0 0,32 29 0 0 0,-52-41-1 0 0,0 0 0 0 0,0 0 0 0 0,0 0 0 0 0,0 1 1 0 0,-1 0-1 0 0,0 0 0 0 0,0 0 0 0 0,0 0 0 0 0,-1 0 1 0 0,1 0-1 0 0,1 7 0 0 0,-3-9 3 0 0,-1 0-1 0 0,1 0 1 0 0,-1 0 0 0 0,0 0-1 0 0,0 0 1 0 0,0 0 0 0 0,0 0-1 0 0,-1 0 1 0 0,1 0 0 0 0,-1 0-1 0 0,1 0 1 0 0,-1 0 0 0 0,0-1-1 0 0,0 1 1 0 0,0 0 0 0 0,-1-1-1 0 0,1 1 1 0 0,-1 0 0 0 0,1-1-1 0 0,-1 1 1 0 0,0-1 0 0 0,0 0 0 0 0,-4 4-1 0 0,-5 3 81 0 0,-1 1-1 0 0,0-1 0 0 0,-1-1 1 0 0,0-1-1 0 0,0 1 0 0 0,-1-2 1 0 0,-17 7-1 0 0,-104 24 201 0 0,98-28-293 0 0,5-2-30 0 0,1-2-1 0 0,-1-1 0 0 0,-40 0 1 0 0,69-4-4 0 0,0 0 1 0 0,0 0-1 0 0,0 0 1 0 0,1 0-1 0 0,-1-1 1 0 0,0 0-1 0 0,0 1 1 0 0,-4-3-1 0 0,6 3-103 0 0,1-3 94 0 0,0 0 0 0 0,1 1 0 0 0,-1-1 0 0 0,1 0 0 0 0,0 1 0 0 0,0-1 0 0 0,0 1 0 0 0,0-1 0 0 0,0 1 0 0 0,3-4 1 0 0,19-24-69 0 0,-15 21 63 0 0,45-51-32 0 0,64-55 0 0 0,64-30 133 0 0,12 14 638 0 0,-117 81 112 0 0,-45 32-625 0 0,-29 17-244 0 0,-7 10-3690 0 0,1-2 2085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63 11975 0 0,'0'1'267'0'0,"22"70"778"0"0,-17-56-944 0 0,-4-11 163 0 0,0 1-1 0 0,1-1 0 0 0,-1 1 0 0 0,1-1 1 0 0,0 0-1 0 0,0 0 0 0 0,1 1-263 0 0,-2-3 512 0 0,-1-2 0 0 0,2 0 0 0 0,10 1-39 0 0,0-1 0 0 0,0 0 0 0 0,0-1 0 0 0,0 0 0 0 0,0 0-1 0 0,0-2 1 0 0,-1 1 0 0 0,11-5-473 0 0,6-3 307 0 0,0-1 0 0 0,-1-1 0 0 0,1-2-307 0 0,-15 8-97 0 0,-2-1 0 0 0,1 0-1 0 0,-1-1 1 0 0,0 0 0 0 0,0 0-1 0 0,-1-2 1 0 0,0 1 0 0 0,0-1-1 0 0,-1-1 98 0 0,-8 10-29 0 0,0 0 1 0 0,-1 1-1 0 0,1-1 0 0 0,0 0 1 0 0,-1 1-1 0 0,1-1 0 0 0,-1 0 1 0 0,1 0-1 0 0,-1 0 0 0 0,0 1 1 0 0,1-1-1 0 0,-1 0 0 0 0,0 0 0 0 0,1 0 1 0 0,-1 0-1 0 0,0 0 0 0 0,0 0 1 0 0,0 0-1 0 0,0 0 0 0 0,0 1 1 0 0,0-1-1 0 0,0 0 0 0 0,0 0 1 0 0,0 0-1 0 0,0 0 0 0 0,-1 0 0 0 0,1 0 1 0 0,0 0-1 0 0,-1 0 0 0 0,1 1 1 0 0,0-1-1 0 0,-1 0 0 0 0,1 0 1 0 0,-1 0-1 0 0,1 1 0 0 0,-1-1 0 0 0,0 0 1 0 0,1 1-1 0 0,-1-1 0 0 0,0 0 29 0 0,-1 0-25 0 0,0 0-1 0 0,0 0 0 0 0,0 0 1 0 0,0 0-1 0 0,0 1 0 0 0,0-1 1 0 0,0 0-1 0 0,0 1 0 0 0,-1 0 1 0 0,1-1-1 0 0,0 1 0 0 0,0 0 1 0 0,0 0-1 0 0,-1 0 0 0 0,1 1 1 0 0,-1-1 25 0 0,-34 9-322 0 0,1 2 1 0 0,0 1 0 0 0,1 2 0 0 0,1 1 0 0 0,-6 5 321 0 0,9-3 126 0 0,1 1 0 0 0,1 1 0 0 0,0 2 0 0 0,2 0-1 0 0,0 2 1 0 0,2 1 0 0 0,0 1 0 0 0,2 1 0 0 0,1 1-1 0 0,1 2 1 0 0,-13 22-126 0 0,32-47 69 0 0,-1 0-1 0 0,1 1 1 0 0,0-1-1 0 0,1 0 1 0 0,-1 1-1 0 0,1 0 1 0 0,0-1-1 0 0,0 1 1 0 0,0 0 0 0 0,1 2-69 0 0,-1-6-29 0 0,1 1 1 0 0,0-1 0 0 0,0 1 0 0 0,1-1 0 0 0,-1 1 0 0 0,0-1 0 0 0,0 1 0 0 0,1-1 0 0 0,-1 1 0 0 0,1-1 0 0 0,-1 0 0 0 0,1 1 0 0 0,-1-1 0 0 0,1 0 0 0 0,0 1 0 0 0,0-1 0 0 0,0 0 0 0 0,0 0 0 0 0,0 0 0 0 0,0 1 0 0 0,0-1 0 0 0,0 0 0 0 0,0-1 0 0 0,0 1 0 0 0,1 0 0 0 0,-1 0 0 0 0,0 0-1 0 0,1-1 1 0 0,-1 1 0 0 0,1-1 0 0 0,-1 1 0 0 0,0-1 0 0 0,1 1 0 0 0,0-1 28 0 0,35 2-4503 0 0,-32-2 3472 0 0,19 0-4583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15663 0 0,'0'0'356'0'0,"0"0"50"0"0,0 0 20 0 0,0 0-42 0 0,1-1-180 0 0,1-1-73 0 0,-1 1-1 0 0,0-1 0 0 0,1 0 1 0 0,-1 0-1 0 0,0 0 1 0 0,0 0-1 0 0,0 0 0 0 0,-1 0 1 0 0,1 0-1 0 0,0 0 1 0 0,-1 0-1 0 0,1 0 0 0 0,-1 0 1 0 0,0 0-1 0 0,1 0 0 0 0,-1-1-130 0 0,0-6-39 0 0,-1 0 0 0 0,0 0-1 0 0,-1-6 40 0 0,1 7 5 0 0,-1-1 1 0 0,2 0-1 0 0,-1-5-5 0 0,3-1 0 0 0,1 1 0 0 0,1 1 0 0 0,0-1 0 0 0,0 0 0 0 0,1 1 0 0 0,1 0 0 0 0,0 0 0 0 0,6-7 0 0 0,3-9 0 0 0,-5 9-50 0 0,1 1 0 0 0,1 0 0 0 0,1 1 0 0 0,0 0-1 0 0,1 1 1 0 0,1 1 0 0 0,1 0 0 0 0,3-1 50 0 0,-8 8-73 0 0,9-10-380 0 0,1 2 1 0 0,12-8 452 0 0,-25 21-61 0 0,-1-1 0 0 0,0 1-1 0 0,1 0 1 0 0,0 1 0 0 0,0 0-1 0 0,0 0 1 0 0,0 1 0 0 0,0 0 0 0 0,1 0-1 0 0,1 1 62 0 0,-6 1 44 0 0,0 0-1 0 0,0 0 0 0 0,0 1 0 0 0,0-1 1 0 0,0 1-1 0 0,0 0 0 0 0,0 0 1 0 0,0 1-1 0 0,0-1 0 0 0,-1 1 1 0 0,1 0-1 0 0,0-1 0 0 0,-1 2 0 0 0,1-1 1 0 0,-1 0-1 0 0,0 1 0 0 0,0 0 1 0 0,0-1-1 0 0,0 1 0 0 0,0 0 1 0 0,-1 1-1 0 0,1-1 0 0 0,1 3-43 0 0,6 9 249 0 0,-1 1 0 0 0,-1 0 0 0 0,0 1 0 0 0,3 11-249 0 0,-5-13 0 0 0,-1 0 0 0 0,-1 1 0 0 0,0 0 0 0 0,1 13 0 0 0,-4-21 0 0 0,-1 0 0 0 0,-1 0 0 0 0,0 0 0 0 0,0 0 0 0 0,0-1 0 0 0,-1 1 0 0 0,0-1 0 0 0,0 1 0 0 0,-1-1 0 0 0,0 1 0 0 0,0-1 0 0 0,-1 0 0 0 0,0-1 0 0 0,0 1 0 0 0,0-1 0 0 0,-1 1 0 0 0,0-1 0 0 0,-1-1 0 0 0,1 1 0 0 0,-1-1 0 0 0,0 0 0 0 0,-2 1 0 0 0,-46 41 32 0 0,33-28-740 0 0,-1-1 0 0 0,-18 12 708 0 0,34-26-212 0 0,-7 5-427 0 0,0-1 0 0 0,-1-1 0 0 0,-11 5 639 0 0,21-10-146 0 0,0-1 0 0 0,0 0 0 0 0,1 1 1 0 0,-1-2-1 0 0,0 1 0 0 0,0 0 0 0 0,0-1 0 0 0,0 0 1 0 0,0 0-1 0 0,0 0 0 0 0,0 0 0 0 0,0 0 0 0 0,0-1 1 0 0,0 0-1 0 0,0 0 0 0 0,1 0 0 0 0,-3-1 146 0 0,5 1-162 0 0,-1 0 0 0 0,1 0-1 0 0,0 0 1 0 0,0 0 0 0 0,0 0 0 0 0,0 0-1 0 0,0 0 1 0 0,0 0 0 0 0,0 0 0 0 0,0-1-1 0 0,0 1 1 0 0,0 0 0 0 0,1-1 0 0 0,-1 1-1 0 0,0-1 1 0 0,1 1 0 0 0,-1-1 0 0 0,1 1-1 0 0,0-1 1 0 0,0 1 0 0 0,-1-1-1 0 0,1 1 1 0 0,0-1 0 0 0,0 1 0 0 0,0-1-1 0 0,1 1 1 0 0,-1-1 0 0 0,0 1 0 0 0,0-1-1 0 0,1-1 163 0 0,4-16-3700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70 13823 0 0,'3'-6'122'0'0,"0"1"0"0"0,0 0 0 0 0,1 0-1 0 0,0 0 1 0 0,-1 1 0 0 0,2-1 0 0 0,-1 1-1 0 0,0 0 1 0 0,1 0 0 0 0,0 0 0 0 0,0 1-1 0 0,0-1 1 0 0,0 1 0 0 0,0 0 0 0 0,1 1-1 0 0,0-1-121 0 0,-4 3 487 0 0,-2 0 22 0 0,-1 2-66 0 0,-14 34-315 0 0,4-9-109 0 0,0-1-1 0 0,-3 2-18 0 0,-196 319 0 0 0,161-270 0 0 0,-48 68 0 0 0,49-78 0 0 0,4 2 0 0 0,-30 63 0 0 0,70-123 48 0 0,1-5-122 0 0,1 0-1 0 0,1 0 1 0 0,-1 0 0 0 0,1 0 0 0 0,-1 0-1 0 0,1 1 1 0 0,0-1 0 0 0,1 0-1 0 0,-1 1 1 0 0,1-1 0 0 0,0 4 74 0 0,1-6-4005 0 0,3 4-1405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510 298 10135 0 0,'0'0'231'0'0,"0"0"29"0"0,0 0 19 0 0,0 2-41 0 0,-3 3-112 0 0,3-3 267 0 0,0-2 106 0 0,0 0 11 0 0,1-1-453 0 0,1-1 0 0 0,0 1 0 0 0,-1 0-1 0 0,1-1 1 0 0,-1 1 0 0 0,0-1-1 0 0,0 0 1 0 0,1 1 0 0 0,-1-1 0 0 0,1-1-57 0 0,-1 0 40 0 0,23-22-40 0 0,-20 20 0 0 0,1 1 0 0 0,-1-1 0 0 0,0 0 0 0 0,0 0 0 0 0,1-3 0 0 0,15-23 0 0 0,-12 19 0 0 0,0-1 0 0 0,-1 1 0 0 0,-1-1 0 0 0,2-5 0 0 0,-5 8 0 0 0,3-5 0 0 0,-1-1 0 0 0,1-7 0 0 0,-5 19 0 0 0,0 1 0 0 0,0 0 0 0 0,-1-1 0 0 0,0 1 0 0 0,1 0 0 0 0,-1-1 0 0 0,-1 1 0 0 0,1-1 0 0 0,0 1 0 0 0,-1 0 0 0 0,0-1 0 0 0,0 1 0 0 0,0 0 0 0 0,-1-3 0 0 0,2 6 0 0 0,0-1 0 0 0,0 0 0 0 0,-1 1 0 0 0,1-1 0 0 0,0 1 0 0 0,0-1 0 0 0,-1 1 0 0 0,1-1 0 0 0,0 1 0 0 0,-1-1 0 0 0,1 1 0 0 0,0 0 0 0 0,-1-1 0 0 0,1 1 0 0 0,-1-1 0 0 0,1 1 0 0 0,-1 0 0 0 0,1-1 0 0 0,-1 1 0 0 0,1 0 0 0 0,-1 0 0 0 0,1-1 0 0 0,-1 1 0 0 0,1 0 0 0 0,-1 0 0 0 0,0 0 0 0 0,1 0 0 0 0,-1-1 0 0 0,1 1 0 0 0,-1 0 0 0 0,1 0 0 0 0,-1 0 0 0 0,-1 1 0 0 0,-4-2 0 0 0,0 0 0 0 0,0 1 0 0 0,0-1 0 0 0,-1 2 0 0 0,1-1 0 0 0,0 1 0 0 0,0 0 0 0 0,0 0 0 0 0,0 0 0 0 0,-4 2 0 0 0,-12 5 0 0 0,-1 1 0 0 0,-1 2 0 0 0,15-7 0 0 0,-22 11 254 0 0,1 1 0 0 0,1 2 0 0 0,0 0 0 0 0,1 2 0 0 0,1 2 0 0 0,1 0 0 0 0,1 2 0 0 0,-8 10-254 0 0,-17 18 223 0 0,10-11 898 0 0,-21 30-1121 0 0,50-57 103 0 0,1 0 0 0 0,1 1 0 0 0,0 0 0 0 0,1 0-1 0 0,1 1 1 0 0,0 0 0 0 0,-2 9-103 0 0,6-11 0 0 0,4-3 0 0 0,-1-10 0 0 0,1 0 0 0 0,-1 0 0 0 0,1-1 0 0 0,-1 1 0 0 0,1 0 0 0 0,0 0 0 0 0,0 0 0 0 0,-1 0 0 0 0,1-1 0 0 0,0 1 0 0 0,0 0 0 0 0,0-1 0 0 0,0 1 0 0 0,0-1 0 0 0,0 1 0 0 0,0-1 0 0 0,0 1 0 0 0,0-1 0 0 0,0 0 0 0 0,0 0 0 0 0,0 1 0 0 0,0-1 0 0 0,0 0 0 0 0,1 0 0 0 0,-1 0 0 0 0,0 0 0 0 0,1 0 0 0 0,4-1 0 0 0,0 0 0 0 0,0 0 0 0 0,0 0 0 0 0,5-3 0 0 0,0 1 0 0 0,-11 3 0 0 0,14-3-50 0 0,1-1 0 0 0,-1 0 0 0 0,0-1 0 0 0,0-1-1 0 0,-1 0 1 0 0,0 0 0 0 0,0-2 0 0 0,2-1 50 0 0,31-23-344 0 0,-15 10-462 0 0,11-10 806 0 0,-32 23-88 0 0,0 0 0 0 0,-1 0-1 0 0,0-1 1 0 0,-1-1 0 0 0,7-9 88 0 0,-1-4 0 0 0,-13 23 0 0 0,-3 4 0 0 0,-3 10 0 0 0,-3 5 0 0 0,5-8 0 0 0,3-8 0 0 0,-1-1 0 0 0,1 1 0 0 0,0-1 0 0 0,0 1 0 0 0,0-1 0 0 0,-1 1 0 0 0,1-1 0 0 0,1 1 0 0 0,-1-1 0 0 0,0 1 0 0 0,0-1 0 0 0,1 1 0 0 0,-1-1 0 0 0,0 1 0 0 0,1-1 0 0 0,0 1 0 0 0,0 2 0 0 0,0-1-191 0 0,-1-1-1 0 0,1 0 0 0 0,0 1 1 0 0,0-1-1 0 0,0 0 1 0 0,0 1-1 0 0,0-1 0 0 0,0 0 1 0 0,0 0-1 0 0,1 0 1 0 0,-1 0-1 0 0,1 0 0 0 0,-1 0 1 0 0,1-1-1 0 0,0 1 0 0 0,0 0 192 0 0,2 1-1187 0 0,5 5-3600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37 348 13823 0 0,'0'0'315'0'0,"0"0"45"0"0,0 0 21 0 0,0 0-49 0 0,-9 0-208 0 0,8 0-76 0 0,-1 0 0 0 0,1 0 0 0 0,0 0 0 0 0,0 0 1 0 0,0 0-1 0 0,-1 0 0 0 0,1 0 0 0 0,0-1 0 0 0,0 1 0 0 0,0-1 0 0 0,-1 1 0 0 0,1 0 0 0 0,0-1 0 0 0,0 0 0 0 0,0 1 0 0 0,0-1 0 0 0,0 0 0 0 0,0 0-48 0 0,0 0 93 0 0,1 1 0 0 0,-1-1 0 0 0,1 0 0 0 0,-1 0 0 0 0,1 0 0 0 0,-1 0 0 0 0,1 0 0 0 0,0 0 0 0 0,-1 0 0 0 0,1 0 0 0 0,0 0 0 0 0,0-1-93 0 0,-1-1 59 0 0,1-6-59 0 0,4 0 0 0 0,0 1 0 0 0,1 0 0 0 0,0 0 0 0 0,0 0 0 0 0,0 0 0 0 0,1 1 0 0 0,0 0 0 0 0,7-6 0 0 0,21-23 0 0 0,2 2 0 0 0,1 2 0 0 0,1 1 0 0 0,2 2 0 0 0,30-16 0 0 0,-61 40 0 0 0,0 0 0 0 0,0 1 0 0 0,1 0 0 0 0,0 1 0 0 0,0 0 0 0 0,0 0 0 0 0,9-1 0 0 0,-16 4 0 0 0,-1-1 0 0 0,1 1 0 0 0,-1 0 0 0 0,1 0 0 0 0,-1 0 0 0 0,1 0 0 0 0,-1 0 0 0 0,1 0 0 0 0,-1 1 0 0 0,1 0 0 0 0,-1-1 0 0 0,1 1 0 0 0,-1 0 0 0 0,1 0 0 0 0,-1 0 0 0 0,0 0 0 0 0,0 1 0 0 0,0-1 0 0 0,0 0 0 0 0,0 1 0 0 0,0 0 0 0 0,0-1 0 0 0,0 1 0 0 0,0 0 0 0 0,-1 0 0 0 0,1 0 0 0 0,-1 0 0 0 0,1 1 0 0 0,-1-1 0 0 0,0 0 0 0 0,0 0 0 0 0,0 1 0 0 0,0 1 0 0 0,1 3 0 0 0,-1 0 0 0 0,0 0 0 0 0,0 0 0 0 0,0 0 0 0 0,-1 0 0 0 0,0 0 0 0 0,-1 0 0 0 0,0 0 0 0 0,0 0 0 0 0,0 0 0 0 0,-3 5 0 0 0,-4 13 0 0 0,0-1 0 0 0,-8 13 0 0 0,12-27 0 0 0,0-3-71 0 0,-1 0 0 0 0,1 0 1 0 0,-1 0-1 0 0,0 0 0 0 0,-2 1 71 0 0,2-2-174 0 0,0 1 0 0 0,0 0 0 0 0,-4 8 174 0 0,8-14-1497 0 0,1-1-3962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116 461 11975 0 0,'0'0'267'0'0,"0"0"42"0"0,0 0 17 0 0,0 0-28 0 0,0 0-126 0 0,0 0 204 0 0,-17 0 1644 0 0,8 2-1617 0 0,7-1-308 0 0,0-1-1 0 0,-1 1 1 0 0,1-1-1 0 0,0 1 1 0 0,-1-1-1 0 0,1 0 1 0 0,0 0 0 0 0,-1-1-1 0 0,1 1 1 0 0,-1 0-1 0 0,1-1 1 0 0,0 1-1 0 0,-2-2-94 0 0,-1 2 8 0 0,4 0-13 0 0,0 0 0 0 0,0-1 1 0 0,-1 1-1 0 0,1-1 0 0 0,0 1 0 0 0,0-1 0 0 0,-1 1 1 0 0,1-1-1 0 0,0 0 0 0 0,0 1 0 0 0,0-1 1 0 0,0 0-1 0 0,0 0 0 0 0,0 0 0 0 0,0 0 5 0 0,-2-1-119 0 0,1 0 0 0 0,0 1 0 0 0,0-1-1 0 0,0 0 1 0 0,1-1 0 0 0,-1 1 0 0 0,0 0 0 0 0,1 0-1 0 0,-1-1 1 0 0,1 1 0 0 0,0-1 0 0 0,0 1 0 0 0,0-1-1 0 0,0 1 1 0 0,0-2 119 0 0,0-1-30 0 0,1 1-1 0 0,-1-1 1 0 0,1 1 0 0 0,0-1-1 0 0,0 1 1 0 0,1-1 0 0 0,-1 1-1 0 0,1-1 1 0 0,0 0 30 0 0,4-11-35 0 0,0 0 0 0 0,1 1 0 0 0,1-1 0 0 0,7-10 35 0 0,-11 20-169 0 0,10-17-41 0 0,1 1 0 0 0,0 0 1 0 0,2 0-1 0 0,1 2 0 0 0,0 0 1 0 0,2 1-1 0 0,0 1 0 0 0,1 0 210 0 0,-5 5-401 0 0,1 0 0 0 0,1 2 0 0 0,0-1 0 0 0,12-4 401 0 0,-21 12-176 0 0,-1 0-1 0 0,1 1 1 0 0,0 0-1 0 0,0 0 1 0 0,1 1-1 0 0,-1 0 0 0 0,0 1 1 0 0,1 0-1 0 0,-1 0 1 0 0,1 0-1 0 0,-1 1 1 0 0,4 1 176 0 0,-8-1 156 0 0,-1 1 0 0 0,0 0 0 0 0,0 0 0 0 0,0-1 0 0 0,0 2 0 0 0,0-1 0 0 0,0 0 0 0 0,0 1 0 0 0,0-1 0 0 0,-1 1 0 0 0,1 0 0 0 0,-1 0 0 0 0,1 0 0 0 0,1 2-156 0 0,0 0 201 0 0,-1 0 1 0 0,0 0-1 0 0,0 0 1 0 0,-1 0-1 0 0,1 1 1 0 0,-1-1-1 0 0,0 1 1 0 0,0 0-1 0 0,0 0-201 0 0,1 8 295 0 0,1 1 1 0 0,-2 0-1 0 0,0 0 0 0 0,-1 1 1 0 0,0-1-1 0 0,-1 3-295 0 0,0-6 1 0 0,0-1 1 0 0,-1 0-1 0 0,-1 0 0 0 0,1 0 1 0 0,-2 0-1 0 0,1 0 0 0 0,-1 0 1 0 0,-1 0-1 0 0,0-1 0 0 0,0 0 1 0 0,-1 0-1 0 0,0 0 0 0 0,-1 1-1 0 0,-1 1 202 0 0,-1 0 0 0 0,0 0-1 0 0,-1-1 1 0 0,0 0 0 0 0,0 0-1 0 0,-1-1 1 0 0,0 0 0 0 0,-7 4-202 0 0,-18 8-613 0 0,-1-2 0 0 0,-1-1 0 0 0,-26 8 613 0 0,12-4-1555 0 0,-56 18-2137 0 0,105-39 3535 0 0,0 0-1 0 0,0 0 1 0 0,0-1-1 0 0,0 1 1 0 0,0-1-1 0 0,0 0 1 0 0,0 1-1 0 0,0-1 1 0 0,0 0-1 0 0,-1 0 0 0 0,1 0 1 0 0,0 0-1 0 0,0-1 158 0 0,2 1-512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11975 0 0,'0'0'267'0'0,"-1"1"42"0"0,-25 12 374 0 0,17-9-665 0 0,0 1 0 0 0,0 0-1 0 0,-6 5-17 0 0,-10 10 0 0 0,1 2 0 0 0,1 0 0 0 0,1 2 0 0 0,-6 8 0 0 0,7-2 320 0 0,1 1 0 0 0,1 1 0 0 0,-9 22-320 0 0,-6 11 915 0 0,-71 131-750 0 0,77-146-165 0 0,-12 12 0 0 0,9-15 0 0 0,6-10 0 0 0,-23 25 0 0 0,20-27 0 0 0,-17 29 0 0 0,42-59-702 0 0,0-1 0 0 0,1 1 0 0 0,0 0 0 0 0,0 1 0 0 0,1-1 0 0 0,-1 0 702 0 0,0 6-4772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0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10135 0 0,'2'0'464'0'0,"29"1"151"0"0,-22 1-607 0 0,-15 1 41 0 0,-12 2 354 0 0,-16 3 97 0 0,1 2 1 0 0,0 1-1 0 0,-16 9-500 0 0,17-7 104 0 0,-158 67-104 0 0,157-65 512 0 0,1 1 0 0 0,1 2 0 0 0,0 1 0 0 0,-15 14-512 0 0,43-32 0 0 0,2-1 0 0 0,0 1 0 0 0,0-1 0 0 0,1 1 0 0 0,-1 0 0 0 0,0-1 0 0 0,0 1 0 0 0,0 0 0 0 0,1-1 0 0 0,-1 1 0 0 0,0 0 0 0 0,1 0 0 0 0,-1 0 0 0 0,1 0 0 0 0,-1-1 0 0 0,1 1 0 0 0,-1 0 0 0 0,1 0 0 0 0,-1 1 0 0 0,-2 8 0 0 0,7 0 0 0 0,-2-8 0 0 0,0 1 0 0 0,0-1 0 0 0,0 0 0 0 0,0 0 0 0 0,1 0 0 0 0,-1-1 0 0 0,1 1 0 0 0,-1-1 0 0 0,1 1 0 0 0,0-1 0 0 0,0 0 0 0 0,-1 0 0 0 0,4 1 0 0 0,40 8 0 0 0,26-2 0 0 0,-44-5 0 0 0,-1 0 0 0 0,0 2 0 0 0,12 4 0 0 0,-31-7 0 0 0,1 1 0 0 0,-1 0 0 0 0,0 0 0 0 0,0 1 0 0 0,-1 0 0 0 0,1 1 0 0 0,-1-1 0 0 0,0 2 0 0 0,0-1 0 0 0,-1 1 0 0 0,0 0 0 0 0,0 0 0 0 0,1 1 0 0 0,-6-6 0 0 0,0 0 0 0 0,0 0 0 0 0,0 0 0 0 0,0 1 0 0 0,0-1 0 0 0,0 0 0 0 0,-1 0 0 0 0,1 1 0 0 0,0-1 0 0 0,-1 1 0 0 0,1-1 0 0 0,0 1 0 0 0,-1-1 0 0 0,0 1 0 0 0,1-1 0 0 0,-1 1 0 0 0,0-1 0 0 0,0 1 0 0 0,0-1 0 0 0,0 1 0 0 0,0-1 0 0 0,0 1 0 0 0,-1-1 0 0 0,1 1 0 0 0,0-1 0 0 0,-1 1 0 0 0,1-1 0 0 0,-2 4 0 0 0,1-2 63 0 0,0 1 1 0 0,0-1-1 0 0,-1 0 0 0 0,0 0 0 0 0,1 0 0 0 0,-1-1 0 0 0,0 1 1 0 0,0 0-1 0 0,-1-1 0 0 0,1 1 0 0 0,0-1 0 0 0,-1 0 0 0 0,0 0 1 0 0,1 0-1 0 0,-4 2-63 0 0,-7 4 357 0 0,0-1 1 0 0,0 0 0 0 0,-1-1-358 0 0,10-5 11 0 0,-32 13-495 0 0,-2-1-1 0 0,-37 7 485 0 0,23-6-773 0 0,-11 1 1345 0 0,27-7 614 0 0,-22 9-1186 0 0,52-15-155 0 0,0 0-1 0 0,-1 0 0 0 0,1-1 0 0 0,0 0 1 0 0,-1 0-1 0 0,1 0 0 0 0,-1-1 0 0 0,1 0 1 0 0,-1 0-1 0 0,-3-1 156 0 0,9 1 49 0 0,1 0-1 0 0,-1 0 1 0 0,1-1 0 0 0,-1 1-1 0 0,1 0 1 0 0,-1-1 0 0 0,1 1 0 0 0,-1 0-1 0 0,1-1 1 0 0,0 1 0 0 0,-1-1-1 0 0,1 1 1 0 0,-1-1 0 0 0,1 1-1 0 0,0-1 1 0 0,-1 1 0 0 0,1-1 0 0 0,0 1-1 0 0,0-1 1 0 0,0 1 0 0 0,-1-1-1 0 0,1 1 1 0 0,0-1 0 0 0,0 0-49 0 0,-1-8-5861 0 0,1 9 4326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0,1 2-220 0 0,2 7-110 0 0,0-1 1 0 0,-1 0-1 0 0,0 1 0 0 0,0 0 0 0 0,-1-1 0 0 0,0 7-2 0 0,2 2-1 0 0,6 77 695 0 0,-5-44 588 0 0,11 46-1282 0 0,-13-85-271 0 0,-1-7-94 0 0,-1 0 1 0 0,1 0-1 0 0,0 0 0 0 0,1 0 1 0 0,-1 0-1 0 0,1 0 1 0 0,-1 0-1 0 0,3 3 365 0 0,-3-6-1473 0 0,0-2-51 0 0,3-5-11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50 6447 0 0,'69'-35'672'0'0,"-39"21"207"0"0,-28 14 94 0 0,-2 0 41 0 0,0 0-881 0 0,1-1 0 0 0,-1 1 0 0 0,1 0-1 0 0,-1 0 1 0 0,0 0 0 0 0,1 0 0 0 0,-1 0 0 0 0,0 0 0 0 0,1 0 0 0 0,-1 0 0 0 0,0 0 0 0 0,1 0 0 0 0,-1 0 0 0 0,1 0 0 0 0,-1 1 0 0 0,0-1 0 0 0,1 0 0 0 0,-1 0 0 0 0,0 0 0 0 0,1 0-1 0 0,-1 1 1 0 0,0-1 0 0 0,0 0 0 0 0,1 0-133 0 0,-1 4 71 0 0,-1-1-1 0 0,1 1 1 0 0,-1-1-1 0 0,0 0 0 0 0,0 0 1 0 0,0 1-1 0 0,-1-1 1 0 0,1 0-1 0 0,-1 0 1 0 0,0 0-1 0 0,0 0 1 0 0,0-1-71 0 0,-30 39 1038 0 0,13-19-770 0 0,-232 323 1764 0 0,58-90-2601 0 0,91-124-672 0 0,-80 99 1073 0 0,122-155 170 0 0,37-42-1030 0 0,13-20-4112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 10135 0 0,'0'0'919'0'0,"1"-1"-759"0"0,34-12 10664 0 0,-70 55-10170 0 0,27-34-556 0 0,1 0-1 0 0,0 1 0 0 0,0-1 0 0 0,1 2 0 0 0,0-1 0 0 0,-8 17 0 0 0,12-19-109 0 0,3-6-12 0 0,1-1 0 0 0,-1 0 0 0 0,0 1 0 0 0,1-1 0 0 0,-1 0 0 0 0,0 0 0 0 0,0 0 0 0 0,1 0 0 0 0,1-1 0 0 0,3 0-276 0 0,-1 0 0 0 0,1 0-1 0 0,0-1 1 0 0,-1 0-1 0 0,8-4 1 0 0,14-7-1579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215 239 10135 0 0,'-15'23'441'0'0,"0"0"0"0"0,-1-2 0 0 0,-19 20-441 0 0,-10 12 1213 0 0,-41 49 1278 0 0,84-126-2326 0 0,3 16-109 0 0,1 0-1 0 0,0 0 1 0 0,1 0-1 0 0,0 0 0 0 0,0 0 1 0 0,0 0-1 0 0,1 1 1 0 0,1-2-56 0 0,11-16 781 0 0,13-16-781 0 0,-12 18 215 0 0,4-6 1 0 0,2 2 0 0 0,22-22-216 0 0,-30 34 35 0 0,1 1 1 0 0,1 0-1 0 0,0 2 0 0 0,1 0 0 0 0,8-5-35 0 0,-19 14 0 0 0,-1 0 0 0 0,1 0 0 0 0,0 0 0 0 0,0 0 0 0 0,0 1 0 0 0,0 1 0 0 0,1-1 0 0 0,-1 1 0 0 0,6 0 0 0 0,-11 1 0 0 0,0 0 0 0 0,0 0 0 0 0,0 0 0 0 0,1 0 0 0 0,-1 1 0 0 0,0-1 0 0 0,0 1 0 0 0,0 0 0 0 0,0-1 0 0 0,0 1 0 0 0,0 0 0 0 0,0 0 0 0 0,0 0 0 0 0,0 1 0 0 0,0-1 0 0 0,0 0 0 0 0,-1 1 0 0 0,1-1 0 0 0,0 1 0 0 0,-1-1 0 0 0,0 1 0 0 0,1 0 0 0 0,-1 0 0 0 0,0 0 0 0 0,0-1 0 0 0,0 1 0 0 0,0 0 0 0 0,0 1 0 0 0,0-1 0 0 0,-1 0 0 0 0,1 0 0 0 0,-1 0 0 0 0,1 2 0 0 0,1 5 0 0 0,-1 0 0 0 0,-1 0 0 0 0,1 0 0 0 0,-1-1 0 0 0,-1 1 0 0 0,0 0 0 0 0,0 0 0 0 0,0 0 0 0 0,-1 0 0 0 0,-3 6 0 0 0,-2 4 0 0 0,0 0 0 0 0,-2-1 0 0 0,0 0 0 0 0,-2 2 0 0 0,-4 7 0 0 0,9-16 0 0 0,0 0 0 0 0,0 0 0 0 0,-1-1 0 0 0,0 0 0 0 0,-6 6 0 0 0,13-16 0 0 0,0 0 0 0 0,0 0 0 0 0,-1 1 0 0 0,1-1 0 0 0,0 0 0 0 0,0 0 0 0 0,0 0 0 0 0,0 0 0 0 0,0 0 0 0 0,0 1 0 0 0,0-1 0 0 0,0 0 0 0 0,0 0 0 0 0,-1 0 0 0 0,1 0 0 0 0,0 0 0 0 0,0 0 0 0 0,0 0 0 0 0,0 0 0 0 0,0 1 0 0 0,-1-1 0 0 0,1 0 0 0 0,0 0 0 0 0,0 0 0 0 0,0 0 0 0 0,0 0 0 0 0,0 0 0 0 0,-1 0 0 0 0,1 0 0 0 0,0 0 0 0 0,0 0 0 0 0,0 0 0 0 0,0 0 0 0 0,-1 0 0 0 0,1 0 0 0 0,0 0 0 0 0,0 0 0 0 0,0 0 0 0 0,0 0 0 0 0,-1 0 0 0 0,1 0 0 0 0,0-1 0 0 0,0 1 0 0 0,0 0 0 0 0,0 0 0 0 0,0 0 0 0 0,-1 0 0 0 0,1 0 0 0 0,0 0 0 0 0,0 0 0 0 0,0-1 0 0 0,0 1 0 0 0,0 0 0 0 0,0 0 0 0 0,0 0 0 0 0,0 0 0 0 0,0 0 0 0 0,-1 0 0 0 0,1-1 0 0 0,0 1 0 0 0,0 0 0 0 0,0 0 0 0 0,0 0 0 0 0,0 0 0 0 0,0-1 0 0 0,0 1 0 0 0,0 0 0 0 0,0 0 0 0 0,0-11 0 0 0,0 10 0 0 0,1-4-17 0 0,0 1 0 0 0,0-1 0 0 0,0 1-1 0 0,0-1 1 0 0,1 1 0 0 0,0-1 0 0 0,0 1-1 0 0,0 0 1 0 0,0 0 0 0 0,1 0 0 0 0,2-3 17 0 0,6-7-205 0 0,1 0 0 0 0,7-5 205 0 0,8-10-277 0 0,7-8 118 0 0,1 1-1 0 0,1 2 1 0 0,3 2 0 0 0,0 1-1 0 0,2 2 1 0 0,1 2-1 0 0,12-5 160 0 0,-36 23 346 0 0,0 0 0 0 0,0 2 0 0 0,0 0 0 0 0,9-1-346 0 0,-25 7 54 0 0,0 1 0 0 0,0-1 0 0 0,0 1 0 0 0,0 0-1 0 0,0 0 1 0 0,0 0 0 0 0,0 0 0 0 0,0 0 0 0 0,-1 0-1 0 0,1 1 1 0 0,1-1-54 0 0,10 6 20 0 0,-11-1-22 0 0,-1-3 0 0 0,1 2 2 0 0,-1 0 0 0 0,1 0 0 0 0,-1 1 0 0 0,0-1 0 0 0,0 0 0 0 0,0 1 0 0 0,0-1 0 0 0,-1 0 0 0 0,0 1 0 0 0,0-1 0 0 0,0 1 0 0 0,0 3 0 0 0,-3 7 0 0 0,0 1 0 0 0,-1-1 0 0 0,0 1 0 0 0,-6 21 0 0 0,-1 8 836 0 0,-3 0-1 0 0,-4 8-835 0 0,-1 0 377 0 0,0 4-1206 0 0,18-55-124 0 0,1-1-1013 0 0,-1 7-3830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52 412 10135 0 0,'-5'5'192'0'0,"0"1"0"0"0,1 0 0 0 0,0 0 0 0 0,-2 3-192 0 0,-8 11 288 0 0,2-6 2216 0 0,11-13-1992 0 0,1-1 0 0 0,0 0-69 0 0,0-2-294 0 0,1-8-51 0 0,0 0 0 0 0,0 0 1 0 0,1 0-1 0 0,0 0 0 0 0,1 1 0 0 0,0-1 0 0 0,0 1 0 0 0,1 0 0 0 0,4-7-98 0 0,10-15 559 0 0,1 0 0 0 0,3-1-559 0 0,-8 11 63 0 0,-3 4-63 0 0,1 1 0 0 0,0 1 0 0 0,1 0 0 0 0,1 1 0 0 0,0 0 0 0 0,1 1 0 0 0,0 0 0 0 0,1 2 0 0 0,3-2 0 0 0,-2 3 0 0 0,-7 3 0 0 0,0 0 0 0 0,1 2 0 0 0,-1-1 0 0 0,1 1 0 0 0,0 1 0 0 0,1-1 0 0 0,-1 2 0 0 0,5-1 0 0 0,-14 4 0 0 0,-1 0 0 0 0,1 0 0 0 0,0 0 0 0 0,-1 0 0 0 0,1 1 0 0 0,0-1 0 0 0,-1 0 0 0 0,1 1 0 0 0,0 0 0 0 0,-1-1 0 0 0,1 1 0 0 0,0 0 0 0 0,-1 0 0 0 0,0-1 0 0 0,0 0 0 0 0,1 1 0 0 0,-1-1 0 0 0,0 1 0 0 0,0 0 0 0 0,0-1 0 0 0,0 1 0 0 0,0 0 0 0 0,0-1 0 0 0,0 1 0 0 0,0 0 0 0 0,0 0 0 0 0,-1 0 0 0 0,1 0 0 0 0,0 0 0 0 0,-1 0 0 0 0,1 0 0 0 0,0 0 0 0 0,-1 0 0 0 0,1 0 0 0 0,-1 1 0 0 0,0-1 0 0 0,1 0 0 0 0,-1 0 0 0 0,0 0 0 0 0,1 1 0 0 0,-1 3 0 0 0,3 4 0 0 0,-2 0 0 0 0,1 1 0 0 0,-1 0 0 0 0,-1-1 0 0 0,0 1 0 0 0,0 5 0 0 0,-8 58 0 0 0,6-63 0 0 0,-6 36 1341 0 0,-4 5-1341 0 0,-2 10 691 0 0,16-69-680 0 0,-1-1-10 0 0,1 0 0 0 0,0 0 0 0 0,1 0 0 0 0,0 0-1 0 0,0 0 1 0 0,5-7-1 0 0,21-26-498 0 0,2 1 0 0 0,2 1 0 0 0,2 2 0 0 0,3 0 498 0 0,-21 21 0 0 0,1 2 0 0 0,0 0 0 0 0,1 1 0 0 0,14-8 0 0 0,-19 14 0 0 0,0 1 0 0 0,0 0 0 0 0,1 1 0 0 0,0 0 0 0 0,0 1 0 0 0,0 1 0 0 0,7 0 0 0 0,7 2 0 0 0,-18 5 0 0 0,-9-2 0 0 0,-1 1 0 0 0,1 0 0 0 0,0-1 0 0 0,0 1 0 0 0,-1 0 0 0 0,1 0 0 0 0,-1 0 0 0 0,0 0 0 0 0,0 0 0 0 0,1 0 0 0 0,-1 1 0 0 0,0 1 0 0 0,8 30 0 0 0,-7-22 0 0 0,-1-5 105 0 0,0 0-1 0 0,-1-1 1 0 0,0 1-1 0 0,0 0 1 0 0,0 0 0 0 0,-1-1-1 0 0,0 1 1 0 0,-1 4-105 0 0,-5 13 1091 0 0,-6 16-1091 0 0,9-25 64 0 0,-9 23-64 0 0,5-9 0 0 0,-2-1 0 0 0,-2 0 0 0 0,-5 11 0 0 0,7-24-64 0 0,9-14-273 0 0,1-1-138 0 0,0 0-1158 0 0,0 0-4506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59 13823 0 0,'0'0'315'0'0,"0"0"45"0"0,0 0 21 0 0,0 0-49 0 0,0 0-149 0 0,2 0 194 0 0,14 4 580 0 0,0 0 0 0 0,0 1-1 0 0,1 2-956 0 0,12 3 766 0 0,-22-7-765 0 0,0-1 1 0 0,0 0-1 0 0,0-1 0 0 0,0 1 0 0 0,0-1 1 0 0,0-1-1 0 0,0 1 0 0 0,1-1 0 0 0,-1 0 1 0 0,0-1-1 0 0,0 0 0 0 0,0 0 0 0 0,2-1-1 0 0,-1 0 0 0 0,1 0 0 0 0,-1-1 0 0 0,0 0 0 0 0,0 0 0 0 0,0-1 0 0 0,0 0 0 0 0,-1-1 0 0 0,1 1 0 0 0,-1-1 0 0 0,0-1 0 0 0,-1 1 0 0 0,1-1 0 0 0,-1-1 0 0 0,0 1 0 0 0,2-5 0 0 0,-7 11-1 0 0,-1 0 0 0 0,0-1 0 0 0,0 1-1 0 0,1 0 1 0 0,-1 0 0 0 0,0-1 0 0 0,0 1 0 0 0,0 0-1 0 0,1 0 1 0 0,-1-1 0 0 0,0 1 0 0 0,0 0 0 0 0,0-1-1 0 0,0 1 1 0 0,0 0 0 0 0,0-1 0 0 0,0 1-1 0 0,1 0 1 0 0,-1-1 0 0 0,0 1 0 0 0,0 0 0 0 0,0-1-1 0 0,-1 1 1 0 0,1 0 0 0 0,0-1 0 0 0,0 1 0 0 0,0 0-1 0 0,0-1 1 0 0,0 1 0 0 0,0 0 0 0 0,0-1 0 0 0,0 1-1 0 0,-1 0 1 0 0,1 0 0 0 0,0-1 0 0 0,0 1 0 0 0,0 0-1 0 0,-1-1 1 0 0,1 1 0 0 0,0 0 0 0 0,0 0 0 0 0,-1 0-1 0 0,1-1 1 0 0,0 1 0 0 0,-1 0 0 0 0,1 0-1 0 0,0 0 1 0 0,0 0 0 0 0,-1 0 0 0 0,1-1 0 0 0,0 1-1 0 0,-1 0 1 0 0,1 0 1 0 0,-3-1-101 0 0,0 0-1 0 0,0 0 0 0 0,0 0 1 0 0,-1 1-1 0 0,1-1 1 0 0,0 1-1 0 0,0-1 0 0 0,0 1 1 0 0,0 0-1 0 0,-3 1 102 0 0,-33 4-746 0 0,13 2 715 0 0,0 0 0 0 0,1 2 1 0 0,0 1-1 0 0,0 1 1 0 0,-7 5 30 0 0,-116 73-14 0 0,115-68 15 0 0,15-10-1 0 0,0 1 0 0 0,0 1 0 0 0,1 1 0 0 0,1 0 0 0 0,1 1 0 0 0,0 1 0 0 0,0 0 0 0 0,0 3 0 0 0,12-14 0 0 0,-1 0 0 0 0,1 0 0 0 0,0 0 0 0 0,0 1 0 0 0,1 0 0 0 0,-1-1 0 0 0,1 1 0 0 0,0 4 0 0 0,1-8 0 0 0,1 0 0 0 0,0 0 0 0 0,0 0 0 0 0,0-1 0 0 0,0 1 0 0 0,0 0 0 0 0,0 0 0 0 0,0 0 0 0 0,1 0 0 0 0,-1 0 0 0 0,1 0 0 0 0,-1 0 0 0 0,1-1 0 0 0,0 1 0 0 0,0 0 0 0 0,0 0 0 0 0,0-1 0 0 0,0 1 0 0 0,0 0 0 0 0,0-1 0 0 0,0 0 0 0 0,1 1 0 0 0,-1-1 0 0 0,0 1 0 0 0,1-1 0 0 0,-1 0 0 0 0,1 0 0 0 0,1 1 0 0 0,6 2 0 0 0,0 0 0 0 0,0-1 0 0 0,1 1 0 0 0,-1-2 0 0 0,0 1 0 0 0,1-2 0 0 0,4 1 0 0 0,11 3 0 0 0,-7-2-160 0 0,-1-1-1 0 0,1 0 0 0 0,-1-1 0 0 0,10-2 161 0 0,72-7-1825 0 0,-54 4 625 0 0,-25 2-3916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11975 0 0,'0'0'547'0'0,"0"0"-11"0"0,0 0-271 0 0,-1 2 133 0 0,-85 125 1216 0 0,40-60-1179 0 0,-69 105 1176 0 0,-75 108 415 0 0,62-84-2010 0 0,96-141-16 0 0,4 2 0 0 0,-6 17 0 0 0,-4 10 0 0 0,23-51-5 0 0,-5 10-15 0 0,-1-1 1 0 0,-2-2-1 0 0,-15 18 20 0 0,31-47-442 0 0,-5 6-303 0 0,4-8-4414 0 0,7-8-455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6 194 17503 0 0,'0'0'40'0'0,"-1"0"1"0"0,1 0-1 0 0,0 0 0 0 0,0 0 0 0 0,0 0 0 0 0,0 0 1 0 0,0 0-1 0 0,-1 0 0 0 0,1 0 0 0 0,0 0 0 0 0,0 0 1 0 0,0 0-1 0 0,0 0 0 0 0,-1 0 0 0 0,1 0 0 0 0,0 0 1 0 0,0 0-1 0 0,0 0 0 0 0,0 0 0 0 0,0 0 0 0 0,-1 0 0 0 0,1 0 1 0 0,0 0-1 0 0,0-1 0 0 0,0 1 0 0 0,0 0 0 0 0,0 0 1 0 0,0 0-1 0 0,-1 0 0 0 0,1 0 0 0 0,0 0 0 0 0,0-1 1 0 0,0 1-1 0 0,0 0 0 0 0,0 0 0 0 0,0 0 0 0 0,0 0 1 0 0,0 0-1 0 0,0-1 0 0 0,0 1 0 0 0,0 0 0 0 0,0 0 0 0 0,0 0 1 0 0,0 0-1 0 0,0-1-40 0 0,8-4 266 0 0,16-2-281 0 0,164-31 4060 0 0,-116 25-4158 0 0,-7 3 620 0 0,21 2-507 0 0,-13 1 957 0 0,-1 1-582 0 0,29-4-142 0 0,-80 7-287 0 0,105-17-1754 0 0,-97 14 1156 0 0,-1-1-1 0 0,1-2 0 0 0,6-4 653 0 0,-10 3-1661 0 0,0 0-3516 0 0,-3 3-1261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15 575 15663 0 0,'0'0'719'0'0,"0"0"-20"0"0,0-1-449 0 0,-1-7 457 0 0,1 1 0 0 0,-2 0-1 0 0,1 0 1 0 0,-2-5-707 0 0,1 6 471 0 0,0 0 0 0 0,1 0 1 0 0,0-1-1 0 0,0 1 0 0 0,1 0 0 0 0,-1-1 0 0 0,1 1 0 0 0,1-3-471 0 0,2-3 205 0 0,1-1 0 0 0,0 1 0 0 0,1 0 0 0 0,1 0 0 0 0,0 0 0 0 0,0 1 0 0 0,1 0 0 0 0,7-8-205 0 0,-14 18 0 0 0,24-30 0 0 0,0 2 0 0 0,2 1 0 0 0,26-22 0 0 0,-33 31 0 0 0,9-7-67 0 0,1 2 0 0 0,1 2 0 0 0,0 0 1 0 0,2 2-1 0 0,1 2 0 0 0,24-11 67 0 0,-41 22-521 0 0,0 0-1 0 0,0 1 1 0 0,1 1 0 0 0,-1 1 0 0 0,1 0 0 0 0,0 1-1 0 0,0 0 1 0 0,1 2 0 0 0,-1 0 0 0 0,3 1 521 0 0,-2 4-5045 0 0,-7 1-1393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19351 0 0,'0'0'439'0'0,"0"0"62"0"0,0 0 33 0 0,1 1-65 0 0,-1 1-453 0 0,0 0 0 0 0,0 0 0 0 0,-1 0 0 0 0,1 0 0 0 0,0 0 0 0 0,-1 0 1 0 0,1 0-1 0 0,-1 0 0 0 0,0 0 0 0 0,1 0 0 0 0,-1 0 0 0 0,-1 0-16 0 0,-15 27-30 0 0,10-18 44 0 0,-27 52-4 0 0,11-19-896 0 0,-17 21 886 0 0,-16 26-5373 0 0,46-74 3838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1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13823 0 0,'0'0'315'0'0,"0"0"45"0"0,0 0 21 0 0,0 0-49 0 0,0 0-81 0 0,0 0 481 0 0,0 0 237 0 0,0 0 45 0 0,-1 2-61 0 0,-28 57 1032 0 0,14-28-1629 0 0,-8 19-356 0 0,11-21-3 0 0,-2-1 1 0 0,-1 0 2 0 0,2-4 38 0 0,1 0 1 0 0,-8 23-39 0 0,20-45 371 0 0,0-2 117 0 0,0 2-384 0 0,1 0 0 0 0,0 0 0 0 0,-1 0 0 0 0,1 0 1 0 0,0 0-1 0 0,0 0 0 0 0,0-1 0 0 0,1 1 0 0 0,-1 0 0 0 0,1 0-104 0 0,-1 0 60 0 0,2 3-58 0 0,1 0 0 0 0,-1-1-1 0 0,1 0 1 0 0,0 0 0 0 0,0 0 0 0 0,1 0-1 0 0,-1 0 1 0 0,1-1 0 0 0,0 0 0 0 0,4 3-2 0 0,0-2-1 0 0,0 0 1 0 0,1-1 0 0 0,-1 0-1 0 0,1-1 1 0 0,8 2 0 0 0,-2-1 0 0 0,-1-1 0 0 0,1 0 0 0 0,-1-1 0 0 0,1-1 0 0 0,-1 0 0 0 0,13-3 0 0 0,64-3-4202 0 0,-62 0 2668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85 410 8287 0 0,'-2'1'382'0'0,"-12"10"97"0"0,1 0 1 0 0,0 1-1 0 0,0 1 1 0 0,2 0-1 0 0,-7 9-479 0 0,31-59 165 0 0,3 13-165 0 0,-6 9 0 0 0,1-1 0 0 0,9-8 0 0 0,1-3 0 0 0,-14 18 0 0 0,0 0 0 0 0,0 1 0 0 0,6-5 0 0 0,16-12 404 0 0,0 2 0 0 0,1 1 0 0 0,1 1 0 0 0,6-1-404 0 0,-17 12 268 0 0,0 0-1 0 0,1 1 1 0 0,0 1-1 0 0,0 1 0 0 0,0 0 1 0 0,1 2-1 0 0,13-1-267 0 0,-34 6 10 0 0,1-1 0 0 0,-1 1 1 0 0,0 0-1 0 0,0 0 0 0 0,0 0 0 0 0,0 0 0 0 0,0 0 0 0 0,1 0 0 0 0,-1 1 0 0 0,0-1 1 0 0,0 0-1 0 0,0 1 0 0 0,0-1 0 0 0,0 0 0 0 0,0 1 0 0 0,0-1 0 0 0,0 1 0 0 0,0 0 0 0 0,0-1 1 0 0,0 1-1 0 0,0 0 0 0 0,0 0 0 0 0,0 0-10 0 0,0 0 14 0 0,0 1 1 0 0,-1-1 0 0 0,1 1-1 0 0,0-1 1 0 0,0 1-1 0 0,-1 0 1 0 0,1 0 0 0 0,-1-1-1 0 0,1 1 1 0 0,-1 0-1 0 0,0 0 1 0 0,0 0 0 0 0,0 1-15 0 0,0 6 37 0 0,-1 1 0 0 0,0-1 0 0 0,-1 1 0 0 0,0-1 0 0 0,-1 1-37 0 0,2-7 0 0 0,-3 11 0 0 0,-1 0 0 0 0,-1 0 0 0 0,0 0 0 0 0,-1-1 0 0 0,0 0 0 0 0,-42 63 0 0 0,47-73 0 0 0,0 0 0 0 0,-7 11 0 0 0,-1-1 0 0 0,-1 1 0 0 0,0-2 0 0 0,-1 1 0 0 0,6-8-64 0 0,5-4-273 0 0,1-1-138 0 0,0 0-33 0 0,0 0 66 0 0,1-2 425 0 0,0 0 0 0 0,0 0 0 0 0,0 0 1 0 0,1 0-1 0 0,-1 1 0 0 0,1-1 1 0 0,-1 0-1 0 0,1 1 0 0 0,-1-1 0 0 0,1 1 17 0 0,1-2 2 0 0,50-45-2 0 0,2 2 0 0 0,12-5 0 0 0,33-27 0 0 0,-56 43 0 0 0,1 2 0 0 0,2 2 0 0 0,22-10 0 0 0,-31 18 198 0 0,-14 9 262 0 0,0 1 0 0 0,3 0-460 0 0,-20 10 78 0 0,0 0 1 0 0,1 1 0 0 0,-1 0 0 0 0,1 0 0 0 0,0 0-1 0 0,0 1 1 0 0,-1 0 0 0 0,1 1 0 0 0,3 0-79 0 0,-9 0 8 0 0,1 0 1 0 0,-1 0-1 0 0,0 0 0 0 0,0 0 1 0 0,0 1-1 0 0,0-1 0 0 0,0 1 1 0 0,0-1-1 0 0,0 1 0 0 0,0 0 1 0 0,0 0-1 0 0,0 0 1 0 0,-1 0-1 0 0,1 0 0 0 0,0 0 1 0 0,-1 0-1 0 0,1 0 0 0 0,0 1 1 0 0,0 0-9 0 0,-1 0 0 0 0,0 0 0 0 0,0 0 1 0 0,0 0-1 0 0,0 1 1 0 0,-1-1-1 0 0,1 0 1 0 0,-1 1-1 0 0,1-1 0 0 0,-1 1 1 0 0,0-1-1 0 0,0 0 1 0 0,0 1-1 0 0,0-1 0 0 0,0 1 1 0 0,0-1-1 0 0,-1 1 0 0 0,-1 10 0 0 0,0 0 0 0 0,-1 0 0 0 0,0 0 0 0 0,-1 0 0 0 0,-1 0 0 0 0,0-1 0 0 0,-1 0 0 0 0,0 0 0 0 0,-1 0 0 0 0,0-1 0 0 0,-1 0 0 0 0,-8 9 0 0 0,-87 93 0 0 0,69-76-3355 0 0,-15 23 3355 0 0,36-43-461 0 0,-2 6-2611 0 0,13-20 2048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547 133 11975 0 0,'0'0'267'0'0,"0"0"42"0"0,0 0 17 0 0,0 0-28 0 0,0 0-126 0 0,0 0 204 0 0,0 0 111 0 0,2-6 614 0 0,2-29-1085 0 0,2 14-192 0 0,-4 13 1 0 0,1 0 0 0 0,-1 0 0 0 0,0-1 0 0 0,0-6 175 0 0,-2 14-12 0 0,0 0-1 0 0,0 0 0 0 0,0 1 1 0 0,0-1-1 0 0,0 0 1 0 0,-1 0-1 0 0,1 0 0 0 0,0 0 1 0 0,0 1-1 0 0,-1-1 1 0 0,1 0-1 0 0,0 0 0 0 0,-1 1 1 0 0,1-1-1 0 0,-1 0 1 0 0,1 0-1 0 0,-1 1 0 0 0,1-1 1 0 0,-1 1-1 0 0,1-1 1 0 0,-1 0-1 0 0,0 1 0 0 0,1-1 1 0 0,-1 1-1 0 0,0-1 13 0 0,-1 1-33 0 0,0-1-1 0 0,1 0 1 0 0,-1 1-1 0 0,0-1 1 0 0,0 1 0 0 0,0 0-1 0 0,0 0 1 0 0,1 0-1 0 0,-1 0 1 0 0,0 0-1 0 0,-2 0 34 0 0,-4 1-86 0 0,1 1-1 0 0,-1 0 0 0 0,1 0 1 0 0,-1 0-1 0 0,-3 3 87 0 0,-50 24 81 0 0,2 2-1 0 0,1 3 0 0 0,2 3 0 0 0,2 1 1 0 0,-3 7-81 0 0,36-28 503 0 0,0 1 1 0 0,1 1 0 0 0,1 1 0 0 0,1 0-1 0 0,-5 10-503 0 0,20-27 92 0 0,1 1 0 0 0,0 0 0 0 0,0 0 0 0 0,0 0 0 0 0,0 0 0 0 0,1 0 0 0 0,-1 0 0 0 0,1 1 0 0 0,0-1 0 0 0,0 0 0 0 0,1 1 0 0 0,-1 0-92 0 0,2 14 19 0 0,2-15-20 0 0,-1-3-1 0 0,0 1 2 0 0,-1 0 0 0 0,1 0 0 0 0,0 0 0 0 0,0-1 0 0 0,0 1 0 0 0,0-1 0 0 0,0 0 0 0 0,0 1 0 0 0,0-1 0 0 0,0 0 0 0 0,1 0 0 0 0,-1 0 0 0 0,0-1 0 0 0,1 1 0 0 0,-1 0 0 0 0,1-1 0 0 0,-1 0 0 0 0,0 1 0 0 0,1-1 0 0 0,-1 0 0 0 0,1 0 0 0 0,-1-1 0 0 0,1 1 0 0 0,0 0 0 0 0,9-3 0 0 0,0 1 0 0 0,0-2 0 0 0,-1 0 0 0 0,7-3 0 0 0,2 0 0 0 0,15-6-247 0 0,0-2 0 0 0,-1-1 0 0 0,0-2 0 0 0,-1-1 0 0 0,-2-2 0 0 0,0-1 0 0 0,-1-1 0 0 0,4-7 247 0 0,-19 11-16 0 0,-15 19 20 0 0,0 0 0 0 0,0 0 1 0 0,0 0-1 0 0,0 0 0 0 0,0 0 0 0 0,-1 0 0 0 0,1 0 0 0 0,0 0 0 0 0,0 0 0 0 0,0 0 0 0 0,0 0 1 0 0,0 0-1 0 0,0 0 0 0 0,0 0 0 0 0,0 0 0 0 0,0 0 0 0 0,0 0 0 0 0,0 0 0 0 0,0 0 0 0 0,0 0 0 0 0,0 0 1 0 0,0 0-1 0 0,0 0 0 0 0,0 0 0 0 0,0 0 0 0 0,0 0 0 0 0,0 0 0 0 0,0 0 0 0 0,0 0 0 0 0,0 0 0 0 0,0 0 1 0 0,0 0-1 0 0,0 0 0 0 0,0 0 0 0 0,0 0 0 0 0,0 0 0 0 0,0 0 0 0 0,0 0 0 0 0,0 0 0 0 0,0 0 1 0 0,0 0-5 0 0,-7 5 395 0 0,-9 10 425 0 0,7-3-759 0 0,0 1-1 0 0,0 0 1 0 0,1 1-1 0 0,1 0 0 0 0,0 0 1 0 0,1 1-1 0 0,1-1 1 0 0,0 1-1 0 0,-2 11-60 0 0,7-22-288 0 0,-1 0-1 0 0,1 0 0 0 0,0 0 1 0 0,0 0-1 0 0,0 0 0 0 0,0 0 1 0 0,1 0-1 0 0,0 3 289 0 0,0-5-5459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26 11519 0 0,'-1'-1'887'0'0,"-25"-6"-107"0"0,14 6 7324 0 0,14 0-7668 0 0,18-4-246 0 0,1 1 1 0 0,0 1-1 0 0,0 1 1 0 0,0 1-1 0 0,0 0 1 0 0,0 2 0 0 0,0 0-1 0 0,0 2 1 0 0,25 6-1 0 0,-41-8-183 0 0,0 0-1 0 0,-1 1 1 0 0,1 0-1 0 0,-1 0 0 0 0,1 0 1 0 0,-1 1-1 0 0,0-1 1 0 0,0 1-1 0 0,0 0 1 0 0,0 0-1 0 0,-1 0 1 0 0,7 8-1 0 0,-8-9-3 0 0,0 1-1 0 0,-1-1 1 0 0,1 1 0 0 0,-1 0-1 0 0,0-1 1 0 0,0 1-1 0 0,0 0 1 0 0,0 0 0 0 0,0 0-1 0 0,0-1 1 0 0,-1 1-1 0 0,0 0 1 0 0,1 0 0 0 0,-1 0-1 0 0,0 0 1 0 0,0 0-1 0 0,-1 0 1 0 0,1 0 0 0 0,-1 0-1 0 0,1 0 1 0 0,-1 0 0 0 0,-2 5-1 0 0,-1-1 1 0 0,0 1 0 0 0,-1 0 0 0 0,0-1 0 0 0,0 0 0 0 0,-1 0 0 0 0,0-1-1 0 0,0 1 1 0 0,0-1 0 0 0,-1-1 0 0 0,-10 8 0 0 0,-7 3 8 0 0,0-2-1 0 0,-25 12 1 0 0,-141 60-198 0 0,145-70-159 0 0,24-9-239 0 0,-23 11-1 0 0,42-17 490 0 0,3 0-142 0 0,1 1 234 0 0,-1-1-1 0 0,0 1 1 0 0,0-1-1 0 0,1 1 0 0 0,-1-1 1 0 0,1 0-1 0 0,-1 0 1 0 0,1 0-1 0 0,0 1 1 0 0,0-2-1 0 0,-1 1 0 0 0,1 0 1 0 0,0 0-1 0 0,0-1 1 0 0,3 2-1 0 0,35 4 18 0 0,-32-5-19 0 0,19 2 21 0 0,-1 1 1 0 0,28 8-1 0 0,-39-7 22 0 0,-1 0 1 0 0,1 0-1 0 0,-1 2 1 0 0,-1 0-1 0 0,15 9 1 0 0,-20-11 45 0 0,0 1 0 0 0,0 0 0 0 0,-1 0 0 0 0,0 0 0 0 0,0 1-1 0 0,-1 0 1 0 0,8 10 0 0 0,-12-13-39 0 0,0-1 0 0 0,0 0 0 0 0,-1 1 0 0 0,1-1 0 0 0,-1 1 0 0 0,0 0 0 0 0,0-1 0 0 0,0 1-1 0 0,0 0 1 0 0,-1-1 0 0 0,0 1 0 0 0,1 0 0 0 0,-1 0 0 0 0,-1 0 0 0 0,1-1 0 0 0,0 1 0 0 0,-1 0 0 0 0,0 0-1 0 0,0-1 1 0 0,0 1 0 0 0,-2 5 0 0 0,-5 5 51 0 0,0-1 0 0 0,0 0 0 0 0,-2 0 0 0 0,1-1 0 0 0,-2 0 0 0 0,-12 12 0 0 0,15-17-85 0 0,0 0 0 0 0,-1-1-1 0 0,1 0 1 0 0,-1-1 0 0 0,0 1-1 0 0,0-2 1 0 0,-1 1-1 0 0,0-2 1 0 0,1 1 0 0 0,-13 2-1 0 0,6-3 23 0 0,-1 0 1 0 0,0 0-1 0 0,0-2 0 0 0,-1 0 0 0 0,-22-2 0 0 0,20 0 31 0 0,-1-2 1 0 0,0 0-1 0 0,1-1 0 0 0,0-1 0 0 0,0-1 0 0 0,0-1 1 0 0,1-1-1 0 0,0 0 0 0 0,-23-15 0 0 0,20 11-210 0 0,21 11-10 0 0,2 1-1215 0 0,9-2 201 0 0,2-1-54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13823 0 0,'0'0'315'0'0,"0"0"45"0"0,0 0 21 0 0,0 0-49 0 0,0 3-149 0 0,2 6-84 0 0,0 0 0 0 0,0 0 0 0 0,-1 0 0 0 0,-1 0 0 0 0,0 1 0 0 0,0-1 0 0 0,-1 0 0 0 0,0 0 1 0 0,0 1-1 0 0,-1-1 0 0 0,0 0 0 0 0,-1-1 0 0 0,0 1 0 0 0,-1 0 0 0 0,1-1 0 0 0,-1 1 0 0 0,-1-1 0 0 0,0 0 0 0 0,0-1 0 0 0,-4 5-99 0 0,-35 46-1213 0 0,13-16-262 0 0,30-40-39 0 0,1-2-20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0,'0'0'448'0'0,"0"0"96"0"0,9-7-440 0 0,-9 7-104 0 0,0 0 0 0 0,0 0-4480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75 364 10135 0 0,'-2'0'464'0'0,"-62"45"1608"0"0,62-44-1560 0 0,2-1 0 0 0,-6-17 955 0 0,6 14-1454 0 0,1-1 0 0 0,0 1 1 0 0,0-1-1 0 0,0 1 0 0 0,0 0 0 0 0,0 0 0 0 0,1-1 1 0 0,-1 1-1 0 0,1 0 0 0 0,0 0 0 0 0,0 0 1 0 0,2-2-14 0 0,30-32 6 0 0,70-59-6 0 0,-73 67 0 0 0,2 0 0 0 0,0 2 0 0 0,2 1 0 0 0,0 2 0 0 0,2 2 0 0 0,36-17 0 0 0,-67 37 0 0 0,1-2 0 0 0,0 1 0 0 0,1 0 0 0 0,-1 1 0 0 0,1 0 0 0 0,2-1 0 0 0,-9 3 0 0 0,0 0 0 0 0,0-1 0 0 0,1 1 0 0 0,-1 0 0 0 0,0 0 0 0 0,1 0 0 0 0,-1 0 0 0 0,0 0 0 0 0,1 0 0 0 0,-1 1 0 0 0,0-1 0 0 0,0 0 0 0 0,1 1 0 0 0,-1-1 0 0 0,0 1 0 0 0,0-1 0 0 0,0 1 0 0 0,0-1 0 0 0,1 1 0 0 0,-1 0 0 0 0,0 0 0 0 0,0-1 0 0 0,0 1 0 0 0,0 0 0 0 0,-1 0 0 0 0,1 0 0 0 0,0 0 0 0 0,0 0 0 0 0,0 0 0 0 0,-1 1 0 0 0,1-1 0 0 0,-1 0 0 0 0,1 0 0 0 0,-1 0 0 0 0,2 6 97 0 0,0-1 0 0 0,-1 1 1 0 0,0 0-1 0 0,0-1 0 0 0,-1 1 0 0 0,1 0 0 0 0,-2 3-97 0 0,-5 50 1097 0 0,2-26-826 0 0,0 16-587 0 0,1 22 316 0 0,4-51-515 0 0,0 1 1 0 0,2-1 0 0 0,0 0 0 0 0,5 16 514 0 0,-5-25-5459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229 483 8287 0 0,'0'0'191'0'0,"0"0"26"0"0,0 0 9 0 0,0 0 42 0 0,1 2 158 0 0,5 16 1094 0 0,-6-17-1008 0 0,0-1 0 0 0,1 2 0 0 0,0 2 284 0 0,1 1-458 0 0,-1 0-1 0 0,0 0 0 0 0,0 0 0 0 0,0 0 1 0 0,-1 0-1 0 0,0 2-337 0 0,0-6 11 0 0,0 1 0 0 0,0-1 0 0 0,0 1 1 0 0,0-1-1 0 0,-1 0 0 0 0,1 1 0 0 0,-1-1 0 0 0,1 1 0 0 0,-1-1 1 0 0,0 0-1 0 0,1 0 0 0 0,-1 1 0 0 0,0-1 0 0 0,0 0 0 0 0,0 0 0 0 0,0 0 1 0 0,0 0-1 0 0,0 0 0 0 0,0 0 0 0 0,0 0 0 0 0,0 0 0 0 0,0-1 1 0 0,-1 1-1 0 0,1 0 0 0 0,-1 0-11 0 0,-21 10 257 0 0,13-5 29 0 0,-1-1-1 0 0,1 0 0 0 0,-12 3-285 0 0,19-7 29 0 0,0-1 0 0 0,-1 1 0 0 0,1-1 0 0 0,0 1 0 0 0,0-1 0 0 0,0 0 0 0 0,0 0 0 0 0,0 0 0 0 0,0 0 0 0 0,-1-1 0 0 0,1 0 0 0 0,0 1 0 0 0,0-1-1 0 0,0 0 1 0 0,0 0 0 0 0,0 0 0 0 0,1-1-29 0 0,-2 0 0 0 0,-5-2 0 0 0,1-2 0 0 0,-1 1 0 0 0,-2-3 0 0 0,8 5 0 0 0,0 1 0 0 0,0-1 0 0 0,0 0 0 0 0,1 0 0 0 0,-1-1 0 0 0,1 1 0 0 0,0 0 0 0 0,0-1 0 0 0,0 1 0 0 0,0-2 0 0 0,-2-4 0 0 0,0-1 0 0 0,0 0 0 0 0,1 0 0 0 0,0-1 0 0 0,1 1 0 0 0,0 0 0 0 0,0-1 0 0 0,2 0 0 0 0,-1 1 0 0 0,1-1 0 0 0,1 1 0 0 0,-1-1 0 0 0,2 0 0 0 0,0 1 0 0 0,0-1 0 0 0,1 1 0 0 0,5-10-138 0 0,0 0-1 0 0,2 0 1 0 0,0 1 0 0 0,2 1-1 0 0,0 0 1 0 0,0 1-1 0 0,2 0 1 0 0,0 0 0 0 0,1 2-1 0 0,13-11 139 0 0,-4 5-108 0 0,1 1 0 0 0,1 1 0 0 0,1 1 0 0 0,13-6 108 0 0,-19 13-29 0 0,0 1 0 0 0,1 1-1 0 0,0 1 1 0 0,0 1 0 0 0,0 1-1 0 0,12-1 30 0 0,-28 6 71 0 0,-1 1 1 0 0,1-1-1 0 0,-1 1 0 0 0,1 0 0 0 0,0 0 0 0 0,-1 1 0 0 0,1-1 0 0 0,-1 1 1 0 0,1 0-1 0 0,-1 1 0 0 0,0 0 0 0 0,1-1 0 0 0,-1 2 0 0 0,4 1-71 0 0,-5-1 59 0 0,0-1-1 0 0,0 1 1 0 0,0 0 0 0 0,0 1-1 0 0,-1-1 1 0 0,1 1-1 0 0,-1-1 1 0 0,0 1 0 0 0,0 0-1 0 0,-1 0 1 0 0,1 0-1 0 0,-1 1 1 0 0,0-1-1 0 0,0 1 1 0 0,0-1 0 0 0,0 1-1 0 0,-1 0-58 0 0,3 9 0 0 0,-2 0 0 0 0,0 0 0 0 0,0 0 0 0 0,-1 1 0 0 0,-1-1 0 0 0,0 0 0 0 0,-2 7 0 0 0,-1 5 0 0 0,-2 1 0 0 0,0-1 0 0 0,-6 14 0 0 0,9-34 0 0 0,0 0 0 0 0,-1 0 0 0 0,1 0 0 0 0,-1 0 0 0 0,0-1 0 0 0,-1 1 0 0 0,1-1 0 0 0,-1 0 0 0 0,0 0 0 0 0,-1 0 0 0 0,2-1 0 0 0,-1-1 0 0 0,0 0 0 0 0,0 0 0 0 0,1 0 0 0 0,-2-1 0 0 0,1 0 0 0 0,0 1 0 0 0,0-1 0 0 0,-1-1 0 0 0,1 1 0 0 0,-1-1 0 0 0,1 0 0 0 0,-1 0 0 0 0,0 0 0 0 0,-68 11-1066 0 0,-69 9-3117 0 0,118-17 1031 0 0,3 2-735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61 11975 0 0,'10'-10'136'0'0,"-5"4"31"0"0,0 1-1 0 0,0-1 1 0 0,-1 0-1 0 0,0 0 1 0 0,0 0-1 0 0,0 0 1 0 0,0-3-167 0 0,-25 38 446 0 0,-34 58 1100 0 0,-35 40-1546 0 0,38-56-343 0 0,-16 23-244 0 0,-56 79-417 0 0,100-136 1004 0 0,-68 109 0 0 0,65-100 0 0 0,3 1 0 0 0,-3 13 0 0 0,20-42 330 0 0,1 0-1 0 0,1 1 0 0 0,1 0 1 0 0,1 0-1 0 0,0 0 0 0 0,1 7-329 0 0,1-18-185 0 0,1-7-866 0 0,0-1-385 0 0,0 0-78 0 0,0 0-20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 13823 0 0,'0'0'315'0'0,"2"-4"221"0"0,-1 2-417 0 0,-1 2 482 0 0,-104 151 1380 0 0,83-119-2382 0 0,-8 17 401 0 0,15-26-621 0 0,11-20 179 0 0,0 1 0 0 0,0 0 0 0 0,1 0 1 0 0,-1 0-1 0 0,1 1 0 0 0,-1 1 442 0 0,3-4-1952 0 0,0-2-80 0 0,0 0-15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10135 0 0,'0'0'448'0'0,"0"0"96"0"0,0 0-440 0 0,0 0-104 0 0,0 0 0 0 0,0 0 0 0 0,0 0-384 0 0,0 9-104 0 0,-2 1-24 0 0,1 1-3480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514 886 13823 0 0,'0'0'315'0'0,"0"0"45"0"0,0 0 21 0 0,0 0-49 0 0,2 0-220 0 0,6 5-100 0 0,6 1 52 0 0,-9-8 138 0 0,-4 1-32 0 0,3 0 21 0 0,0 0-1 0 0,0 0 0 0 0,0-1 0 0 0,0 0 0 0 0,0 1 1 0 0,-1-1-1 0 0,1-1 0 0 0,-1 1 0 0 0,1 0 1 0 0,-1-1-1 0 0,0 0 0 0 0,0 0 0 0 0,0 0 1 0 0,-1 0-1 0 0,1 0 0 0 0,0 0-190 0 0,17-23 577 0 0,23-32-546 0 0,73-135-31 0 0,-91 146 0 0 0,-2-2 0 0 0,-3-1 0 0 0,2-9 0 0 0,-7 11-42 0 0,26-87 40 0 0,-36 114-369 0 0,-1-1 1 0 0,-1 0 0 0 0,-1 1 0 0 0,0-1-1 0 0,-2-8 371 0 0,0 27-105 0 0,0 0 1 0 0,-1 0-1 0 0,1 0 0 0 0,-1 0 0 0 0,1 0 0 0 0,-1 0 0 0 0,0 0 0 0 0,0 0 1 0 0,0 0-1 0 0,-1 0 0 0 0,1 0 0 0 0,-1 1 0 0 0,0-2 105 0 0,1 3-55 0 0,0 0 0 0 0,0 0 0 0 0,0 0 0 0 0,0 0 0 0 0,-1 1-1 0 0,1-1 1 0 0,0 0 0 0 0,0 1 0 0 0,0-1 0 0 0,-1 1 0 0 0,1-1 0 0 0,0 1 0 0 0,-1-1-1 0 0,1 1 1 0 0,0 0 0 0 0,-1 0 0 0 0,1 0 0 0 0,0 0 0 0 0,-1 0 0 0 0,1 0 0 0 0,-1 0-1 0 0,1 0 1 0 0,0 0 0 0 0,-1 1 0 0 0,1-1 0 0 0,0 0 0 0 0,0 1 0 0 0,-1 0 0 0 0,1-1-1 0 0,0 1 1 0 0,-1 0 55 0 0,-5 3-111 0 0,-1 0-1 0 0,1 0 1 0 0,0 1-1 0 0,0 1 1 0 0,1-1-1 0 0,-1 1 1 0 0,1 0-1 0 0,1 0 1 0 0,-1 1-1 0 0,1-1 1 0 0,-4 8 111 0 0,-8 13 216 0 0,2 1 0 0 0,-7 18-216 0 0,15-30 76 0 0,-51 118 828 0 0,2 15-904 0 0,-41 142 686 0 0,65-191-686 0 0,-12 19 0 0 0,27-82 0 0 0,-1 0 0 0 0,-1 0 0 0 0,-3-2 0 0 0,-15 20 0 0 0,-140 161-876 0 0,152-187-146 0 0,0-1 0 0 0,-24 18 1022 0 0,41-40-140 0 0,0 0 0 0 0,0 1 0 0 0,1 0 0 0 0,0 1 0 0 0,1-1 0 0 0,0 1 0 0 0,0 1 0 0 0,0-1 0 0 0,-3 8 140 0 0,9-15-725 0 0,0-1-246 0 0,0 0-42 0 0,0 0-10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15663 0 0,'0'0'356'0'0,"0"0"50"0"0,0 0 20 0 0,0 0-42 0 0,2 0-250 0 0,15 0 219 0 0,0-2-1 0 0,1 0 1 0 0,-1 0 0 0 0,0-2 0 0 0,0 0 0 0 0,-1-1 0 0 0,6-2-353 0 0,130-42 1645 0 0,-68 24-2910 0 0,9-7 1265 0 0,28-16-2950 0 0,-53 17 1416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582 674 11975 0 0,'0'0'267'0'0,"-9"2"368"0"0,7 0-584 0 0,0-1 1 0 0,0 1 0 0 0,0 0 0 0 0,0 0 0 0 0,0 0 0 0 0,0 0-1 0 0,0 1 1 0 0,0 1-52 0 0,-8 8-4 0 0,4-6 4 0 0,1 1 0 0 0,0 0 0 0 0,0 0 0 0 0,1 0 0 0 0,-1 1 0 0 0,0 4 0 0 0,4-12 0 0 0,1 0 0 0 0,0 0 0 0 0,0 1 0 0 0,0-1 0 0 0,-1 0 0 0 0,1 0 0 0 0,0 1 0 0 0,0-1 0 0 0,0 0 0 0 0,0 0 0 0 0,0 0 0 0 0,0 1 0 0 0,-1-1 0 0 0,1 0 0 0 0,0 0 0 0 0,0 1 0 0 0,0-1 0 0 0,0 0 0 0 0,0 0 0 0 0,0 1 0 0 0,0-1 0 0 0,0 0 0 0 0,0 1 0 0 0,0-1 0 0 0,0 0 0 0 0,0 0 0 0 0,0 1 0 0 0,0-1 0 0 0,1 0 0 0 0,-1 0 0 0 0,0 1 0 0 0,0-1 0 0 0,0 0 0 0 0,0 0 0 0 0,0 0 0 0 0,1 1 0 0 0,-1-1 0 0 0,0 0 0 0 0,0 0 0 0 0,0 0 0 0 0,0 1 0 0 0,1-1 0 0 0,-1 0 0 0 0,0 0 0 0 0,0 0 0 0 0,1 0 0 0 0,-1 0 0 0 0,0 1 0 0 0,0-1 0 0 0,1 0 0 0 0,-1 0 0 0 0,0 0 0 0 0,0 0 0 0 0,1 0 0 0 0,-1 0 0 0 0,0 0 0 0 0,0 0 0 0 0,1 0 0 0 0,-1 0 0 0 0,0 0 0 0 0,0 0 0 0 0,1 0 0 0 0,-1 0 0 0 0,0 0 0 0 0,0-1 0 0 0,1 1 0 0 0,-1 0 0 0 0,0 0 0 0 0,3 0 6 0 0,-1-1 0 0 0,0 0 0 0 0,0 1 0 0 0,0-1 0 0 0,1 0-1 0 0,-1 0 1 0 0,0 0 0 0 0,0-1 0 0 0,0 1 0 0 0,-1 0 0 0 0,1-1 0 0 0,0 1-1 0 0,0-1 1 0 0,-1 0 0 0 0,1 1 0 0 0,0-3-6 0 0,22-32 640 0 0,-20 29-451 0 0,55-96 866 0 0,-6-2 0 0 0,-3-3 0 0 0,16-62-1055 0 0,-60 155 0 0 0,8-26 0 0 0,-1-5 0 0 0,-10 34 0 0 0,0-1 0 0 0,-1 0 0 0 0,-1 1 0 0 0,0-1 0 0 0,-1-12 0 0 0,0 23 0 0 0,0 1 0 0 0,0-1 0 0 0,0 1 0 0 0,0-1 0 0 0,-1 1 0 0 0,1-1 0 0 0,0 1 0 0 0,-1-1 0 0 0,1 1 0 0 0,-1-1 0 0 0,0 1 0 0 0,1 0 0 0 0,-1-1 0 0 0,0 1 0 0 0,0 0 0 0 0,0-1 0 0 0,0 1 0 0 0,0 0 0 0 0,0 0 0 0 0,0 1 0 0 0,0-1 0 0 0,-1 1 0 0 0,1-1 0 0 0,0 1 0 0 0,0 0 0 0 0,0 0 0 0 0,-1-1 0 0 0,1 1 0 0 0,0 0 0 0 0,0 0 0 0 0,-1 0 0 0 0,1 0 0 0 0,0 1 0 0 0,0-1 0 0 0,0 0 0 0 0,-1 0 0 0 0,1 1 0 0 0,0-1 0 0 0,0 1 0 0 0,0-1 0 0 0,0 1 0 0 0,-1-1 0 0 0,-7 5-72 0 0,0 0 0 0 0,-1 1-1 0 0,2 0 1 0 0,-1 0 0 0 0,1 1 0 0 0,0 0-1 0 0,0 1 1 0 0,1 0 0 0 0,0 0-1 0 0,0 0 1 0 0,1 1 0 0 0,0 0 0 0 0,1 0-1 0 0,-2 4 73 0 0,-6 14-229 0 0,0 1 0 0 0,2 0 0 0 0,1 1 0 0 0,-2 14 229 0 0,-30 98 1928 0 0,-39 85-1928 0 0,75-210 0 0 0,-113 276 0 0 0,-14-6 0 0 0,125-272 0 0 0,-24 48 0 0 0,-39 56 0 0 0,46-81 0 0 0,5-7 0 0 0,-15 17 0 0 0,11-16 578 0 0,12-15 40 0 0,0-1 1 0 0,-3 1-619 0 0,14-15-201 0 0,1-1-250 0 0,2-12-5074 0 0,-1-2-89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27 12263 0 0,'6'-4'205'0'0,"0"0"-1"0"0,0 1 0 0 0,0-1 1 0 0,1 1-1 0 0,0 1 1 0 0,14-5 3070 0 0,-33 10-2734 0 0,9-2-441 0 0,-46 15 36 0 0,1 2-1 0 0,-62 32 1 0 0,34-14-86 0 0,-315 153 318 0 0,385-187-351 0 0,-19 10 4 0 0,1 2 0 0 0,-43 29 0 0 0,65-42-21 0 0,0 1 0 0 0,1-1 1 0 0,-1 1-1 0 0,1-1 0 0 0,-1 1 0 0 0,1 0 0 0 0,-1 0 0 0 0,1-1 0 0 0,0 1 0 0 0,0 0 0 0 0,0 0 0 0 0,0 0 0 0 0,0 0 1 0 0,0 3-1 0 0,1-4-1 0 0,0 0 0 0 0,0 0 1 0 0,0 0-1 0 0,0 1 1 0 0,0-1-1 0 0,0 0 1 0 0,1 0-1 0 0,-1 0 0 0 0,0 0 1 0 0,1 0-1 0 0,-1 0 1 0 0,1 0-1 0 0,-1 0 1 0 0,1 0-1 0 0,0 0 0 0 0,-1 0 1 0 0,1 0-1 0 0,0 0 1 0 0,0-1-1 0 0,-1 1 0 0 0,1 0 1 0 0,0 0-1 0 0,0-1 1 0 0,0 1-1 0 0,0-1 1 0 0,0 1-1 0 0,0 0 0 0 0,0-1 1 0 0,1 1-1 0 0,5 2-17 0 0,0 0 0 0 0,1-1 0 0 0,-1 0 0 0 0,1 0 0 0 0,-1 0 0 0 0,13 0 0 0 0,50-1-159 0 0,-26-2 128 0 0,-4 3 49 0 0,0 1 0 0 0,0 1 0 0 0,55 15 0 0 0,-78-15 0 0 0,-1 1 0 0 0,0 1 0 0 0,0 1 0 0 0,0 0 0 0 0,-1 0 0 0 0,0 2 0 0 0,0 0 0 0 0,-1 1 0 0 0,-1 0 0 0 0,22 21 0 0 0,-32-28 29 0 0,-1 0-1 0 0,1 0 1 0 0,-1 0-1 0 0,1 1 0 0 0,-1-1 1 0 0,0 1-1 0 0,0 0 1 0 0,-1-1-1 0 0,1 1 1 0 0,-1 0-1 0 0,0 0 1 0 0,0 0-1 0 0,0 0 0 0 0,0 0 1 0 0,-1 0-1 0 0,0 1 1 0 0,0 5-1 0 0,0-7 0 0 0,-1 1 1 0 0,0-1-1 0 0,0 0 0 0 0,0 1 0 0 0,0-1 0 0 0,0 0 1 0 0,-1 1-1 0 0,1-1 0 0 0,-1 0 0 0 0,0 0 0 0 0,0 0 1 0 0,0-1-1 0 0,0 1 0 0 0,-1 0 0 0 0,1-1 0 0 0,-1 0 0 0 0,1 1 1 0 0,-1-1-1 0 0,0 0 0 0 0,-5 3 0 0 0,-13 5 110 0 0,0 0 0 0 0,0-2 0 0 0,-1 0-1 0 0,0-2 1 0 0,-38 7 0 0 0,-115 5 139 0 0,164-17-277 0 0,-21 1 114 0 0,1-2 0 0 0,-1-1 0 0 0,1-2 0 0 0,-1 0 0 0 0,1-3 0 0 0,0 0 0 0 0,-54-20 0 0 0,75 23-156 0 0,8 2-172 0 0,13-6-586 0 0,-4 4 438 0 0,0 0 0 0 0,0 0-1 0 0,0 1 1 0 0,14-3 0 0 0,-11 3-645 0 0,19-5-5255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27 121 17503 0 0,'-3'-2'129'0'0,"1"-1"0"0"0,-1 0-1 0 0,1 1 1 0 0,0-1 0 0 0,0 0 0 0 0,0 0-1 0 0,1-1 1 0 0,-1 1 0 0 0,1 0 0 0 0,-1-1-1 0 0,1 1 1 0 0,0-1 0 0 0,0 1 0 0 0,1-1-1 0 0,-1 1 1 0 0,1-2-129 0 0,0 5 96 0 0,0-1-1 0 0,0 0 1 0 0,0 1 0 0 0,0-1-1 0 0,0 1 1 0 0,1-1-1 0 0,-1 1 1 0 0,0-1-1 0 0,0 1 1 0 0,1-1 0 0 0,-1 1-1 0 0,0-1 1 0 0,1 1-1 0 0,-1-1 1 0 0,0 1-1 0 0,1-1 1 0 0,-1 1 0 0 0,1 0-1 0 0,-1-1 1 0 0,0 1-1 0 0,1 0 1 0 0,-1-1 0 0 0,1 1-1 0 0,0 0 1 0 0,-1-1-96 0 0,15-5 1055 0 0,-14 5-905 0 0,17-5-113 0 0,1 0 1 0 0,-1 1-1 0 0,1 1 1 0 0,-1 1-1 0 0,1 1 1 0 0,0 0-1 0 0,0 2 1 0 0,0 0-1 0 0,10 1-37 0 0,24 1-852 0 0,36-5 852 0 0,-38 1-1156 0 0,-34 0-250 0 0,1 0 1 0 0,-1 0-1 0 0,5-3 1406 0 0,1 0-1535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204 225 13823 0 0,'0'0'630'0'0,"-1"2"-13"0"0,0-1-616 0 0,-4 11 223 0 0,0 1 0 0 0,1-1 0 0 0,0 2-224 0 0,3-11 183 0 0,1 0 0 0 0,-1 1 0 0 0,1-1-1 0 0,-1 0 1 0 0,1 1 0 0 0,0-1 0 0 0,0 1 0 0 0,0-1 0 0 0,1 1 0 0 0,0-1 0 0 0,-1 0-1 0 0,1 1 1 0 0,0-1 0 0 0,1 2-183 0 0,-1-4 88 0 0,-1 0 0 0 0,1-1 0 0 0,-1 1 0 0 0,1 0 0 0 0,-1-1 0 0 0,1 1 0 0 0,-1-1 0 0 0,1 1 1 0 0,0-1-1 0 0,-1 0 0 0 0,1 1 0 0 0,0-1 0 0 0,-1 1 0 0 0,1-1 0 0 0,0 0 0 0 0,-1 0 0 0 0,1 1 0 0 0,0-1 0 0 0,0 0 0 0 0,-1 0 0 0 0,1 0 0 0 0,0 0 0 0 0,0 0 0 0 0,0 0-88 0 0,20-3 556 0 0,-14 2-222 0 0,8-1-320 0 0,-1-2 0 0 0,1 1-1 0 0,-1-2 1 0 0,0 0 0 0 0,-1-1 0 0 0,1 0 0 0 0,-1-1 0 0 0,0 0-1 0 0,-1-1 1 0 0,0-1 0 0 0,0 0 0 0 0,-1 0 0 0 0,2-3-14 0 0,5-6-2 0 0,-1 1 0 0 0,-1-2-1 0 0,-1 0 1 0 0,-1-1 0 0 0,0 0 0 0 0,-2-1 0 0 0,7-14 2 0 0,-17 31-30 0 0,-1 0-1 0 0,1-1 1 0 0,0 1 0 0 0,-1-1-1 0 0,0 1 1 0 0,0-1 0 0 0,-1 1-1 0 0,1-1 1 0 0,-1-2 30 0 0,0 5-56 0 0,0 1-1 0 0,0 0 1 0 0,0 0 0 0 0,0 0 0 0 0,-1 0 0 0 0,1-1 0 0 0,0 1-1 0 0,-1 0 1 0 0,1 0 0 0 0,-1 0 0 0 0,1 0 0 0 0,-1 0 0 0 0,1 0-1 0 0,-1 0 1 0 0,0 0 0 0 0,0 0 0 0 0,1 0 0 0 0,-1 1-1 0 0,0-1 1 0 0,0 0 0 0 0,0 0 0 0 0,0 1 0 0 0,0-1 0 0 0,0 1-1 0 0,0-1 1 0 0,0 1 0 0 0,0-1 0 0 0,0 1 0 0 0,0-1 0 0 0,-1 1-1 0 0,1 0 1 0 0,0 0 0 0 0,0 0 0 0 0,0-1 0 0 0,0 1 0 0 0,-1 0-1 0 0,1 1 1 0 0,-1-1 56 0 0,-4 1-193 0 0,-1 0-1 0 0,1 1 0 0 0,-1 0 0 0 0,1 0 1 0 0,0 0-1 0 0,0 1 0 0 0,0 0 1 0 0,-3 2 193 0 0,-4 2-67 0 0,-17 8 61 0 0,1 2-1 0 0,1 1 0 0 0,-12 11 7 0 0,-75 67 4 0 0,90-74-4 0 0,1 1 0 0 0,1 2 0 0 0,1 0 0 0 0,1 1 0 0 0,1 2 0 0 0,2 0 0 0 0,1 1 0 0 0,-4 10 0 0 0,18-31-2 0 0,0-1 0 0 0,0 0 0 0 0,1 1 0 0 0,1 0 0 0 0,-1 0 0 0 0,1-1 0 0 0,0 1 0 0 0,1 5 2 0 0,0-8 5 0 0,0-1 0 0 0,0 1 0 0 0,1-1 0 0 0,-1 0 0 0 0,1 1 0 0 0,0-1 0 0 0,1 0 0 0 0,-1 0 0 0 0,1 1 0 0 0,0-1 0 0 0,0 0 0 0 0,0-1 0 0 0,0 1 0 0 0,1 0 0 0 0,-1-1 0 0 0,1 1-5 0 0,1 0 131 0 0,0 0-1 0 0,0-1 1 0 0,0 1-1 0 0,0-1 1 0 0,0 0-1 0 0,1 0 1 0 0,-1-1-1 0 0,1 0 0 0 0,0 1 1 0 0,1-1-131 0 0,1 0-345 0 0,1 0 1 0 0,0 0-1 0 0,0-1 1 0 0,0 0-1 0 0,0 0 1 0 0,8-1 344 0 0,26-1-1512 0 0,-1 1-22 0 0</inkml:trace>
  <inkml:trace contextRef="#ctx0" brushRef="#br0" timeOffset="1">477 632 10135 0 0,'0'0'231'0'0,"0"0"29"0"0,0 0 19 0 0,1 1 105 0 0,1-1-115 0 0,-1 0 1 0 0,0 1-1 0 0,0-1 1 0 0,0 0-1 0 0,1 0 1 0 0,-1 0-1 0 0,0 0 1 0 0,0 0-1 0 0,1 0 1 0 0,-1 0-1 0 0,0 0 1 0 0,0 0-1 0 0,1 0 1 0 0,-1-1-1 0 0,0 1 1 0 0,0-1 0 0 0,0 1-1 0 0,0-1 1 0 0,1 1-1 0 0,-1-1-269 0 0,1 0 280 0 0,-1-1 0 0 0,1 1 0 0 0,0-1-1 0 0,0 0 1 0 0,-1 0 0 0 0,1 1 0 0 0,-1-1 0 0 0,1 0-1 0 0,-1 0 1 0 0,1-2-280 0 0,0-1 247 0 0,1-1 0 0 0,-1 0 1 0 0,0 0-1 0 0,0 0 0 0 0,-1 0 0 0 0,0-1 0 0 0,0 1 0 0 0,0-1-247 0 0,4-35 1394 0 0,7-30-1394 0 0,-8 46 506 0 0,0 7-493 0 0,0 0-1 0 0,2 0 1 0 0,0 1 0 0 0,0-1-1 0 0,2 2 1 0 0,0-1 0 0 0,1 1 0 0 0,1 0-1 0 0,1 1 1 0 0,0 0 0 0 0,1 0-1 0 0,1 2 1 0 0,8-9-13 0 0,-2 6-375 0 0,0 0 0 0 0,1 1 0 0 0,1 1 0 0 0,1 1 0 0 0,15-8 375 0 0,-29 18-390 0 0,1 1 1 0 0,0-1-1 0 0,0 1 0 0 0,0 1 1 0 0,1 0-1 0 0,-1 0 0 0 0,8 0 390 0 0,-11 1-249 0 0,1 1 0 0 0,-1 1-1 0 0,1-1 1 0 0,0 1-1 0 0,-1 0 1 0 0,1 1-1 0 0,-1-1 1 0 0,0 1-1 0 0,1 1 1 0 0,-1-1 0 0 0,5 3 249 0 0,-4 0-669 0 0,1-1 0 0 0,-1 1 0 0 0,0 1 1 0 0,6 5 668 0 0,-7-6-324 0 0,17 16-1211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198 146 11975 0 0,'0'0'547'0'0,"0"0"-11"0"0,1 1-344 0 0,16 32 1579 0 0,-14-25-729 0 0,1 0 1 0 0,0 0-1 0 0,4 4-1042 0 0,-7-10 106 0 0,0-1-1 0 0,1 1 0 0 0,-1-1 0 0 0,0 1 0 0 0,1-1 0 0 0,-1 0 1 0 0,1 1-1 0 0,-1-1 0 0 0,1 0 0 0 0,0 0 0 0 0,0 0 0 0 0,-1 0 1 0 0,1-1-1 0 0,0 1 0 0 0,0 0 0 0 0,2-1-105 0 0,2 1 256 0 0,0-2 0 0 0,1 1 0 0 0,-1-1 0 0 0,0 0 0 0 0,0 0 0 0 0,0 0 0 0 0,0-1 0 0 0,0 0 0 0 0,0 0 0 0 0,2-2-256 0 0,13-6 133 0 0,0-2 0 0 0,-1 0 0 0 0,0-2 0 0 0,-1 0 0 0 0,-1-1 0 0 0,0-1 0 0 0,-1-1 0 0 0,8-10-133 0 0,-22 24-143 0 0,-1 0-1 0 0,0-1 0 0 0,0 1 1 0 0,-1 0-1 0 0,1-1 1 0 0,-1 0-1 0 0,0 1 1 0 0,1-1-1 0 0,-2 0 0 0 0,1 0 1 0 0,0 0 143 0 0,-1 3-72 0 0,0 0 0 0 0,0-1 1 0 0,0 1-1 0 0,0 0 0 0 0,0-1 0 0 0,0 1 0 0 0,0 0 1 0 0,0-1-1 0 0,0 1 0 0 0,-1 0 0 0 0,1 0 1 0 0,0-1-1 0 0,-1 1 0 0 0,1 0 0 0 0,-1 0 0 0 0,0 0 1 0 0,1-1-1 0 0,-1 1 0 0 0,0 0 0 0 0,0 0 1 0 0,1 0-1 0 0,-1 0 0 0 0,0 1 0 0 0,0-1 0 0 0,0 0 1 0 0,0 0-1 0 0,0 0 0 0 0,-1 1 0 0 0,1-1 1 0 0,0 0-1 0 0,0 1 0 0 0,0-1 0 0 0,-1 1 72 0 0,-6-2-149 0 0,0 1 0 0 0,1 0 1 0 0,-1 0-1 0 0,0 1 0 0 0,1 0 0 0 0,-1 0 0 0 0,0 1 0 0 0,1 0 1 0 0,-1 0-1 0 0,1 1 0 0 0,-1 0 0 0 0,-5 3 149 0 0,-15 5-1043 0 0,1 2 1 0 0,-19 12 1042 0 0,14-7-229 0 0,9-5 381 0 0,2 1-1 0 0,0 1 0 0 0,0 0 1 0 0,2 2-1 0 0,0 0 1 0 0,0 1-1 0 0,2 1 0 0 0,0 1 1 0 0,1 0-1 0 0,1 1 0 0 0,1 1 1 0 0,0 0-1 0 0,-3 11-151 0 0,14-26-97 0 0,0 0 0 0 0,1 1 0 0 0,-1-1 0 0 0,2 1 0 0 0,-1 0 0 0 0,1-1 0 0 0,0 1 0 0 0,0 0 0 0 0,1 0 0 0 0,0 5 97 0 0,0-9-78 0 0,0 1 0 0 0,1-1 0 0 0,0 1 0 0 0,0-1 0 0 0,0 1 0 0 0,0-1 0 0 0,0 0 0 0 0,1 0-1 0 0,-1 1 1 0 0,1-1 0 0 0,0 0 0 0 0,0 0 0 0 0,0-1 0 0 0,0 1 0 0 0,1 0 0 0 0,-1-1 0 0 0,1 1 0 0 0,-1-1 0 0 0,1 0-1 0 0,0 0 1 0 0,0 0 0 0 0,1 1 78 0 0,25 11-1514 0 0,-1-3-20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70 415 15663 0 0,'0'0'356'0'0,"0"0"50"0"0,-1 2 20 0 0,-1 0-381 0 0,0 1 0 0 0,0-1-1 0 0,0 1 1 0 0,-1-1 0 0 0,1 0 0 0 0,-1 0-1 0 0,1 0 1 0 0,-1 0 0 0 0,-1 1-45 0 0,-30 15 1574 0 0,28-15-563 0 0,6-3-985 0 0,0 0-1 0 0,0 0 0 0 0,0 0 1 0 0,0 0-1 0 0,0 0 1 0 0,-1 0-1 0 0,1 0 1 0 0,0 0-1 0 0,0 0 1 0 0,0 0-1 0 0,0 0 0 0 0,0 0 1 0 0,-1 0-1 0 0,1 0 1 0 0,0 0-1 0 0,0 0 1 0 0,0-1-1 0 0,0 1 0 0 0,0 0 1 0 0,-1 0-1 0 0,1 0 1 0 0,0 0-1 0 0,0 0 1 0 0,0 0-1 0 0,0 0 0 0 0,0 0 1 0 0,0 0-1 0 0,0-1 1 0 0,0 1-1 0 0,-1 0 1 0 0,1 0-1 0 0,0 0 0 0 0,0 0 1 0 0,0 0-1 0 0,0-1 1 0 0,0 1-1 0 0,0 0 1 0 0,0 0-1 0 0,0 0 1 0 0,0 0-1 0 0,0 0 0 0 0,0-1 1 0 0,0 1-1 0 0,0 0 1 0 0,0 0-1 0 0,0 0 1 0 0,0 0-1 0 0,0 0 0 0 0,0-1 1 0 0,0 1-1 0 0,0 0 1 0 0,0 0-1 0 0,0 0 1 0 0,0 0-1 0 0,1 0 0 0 0,-1 0 1 0 0,0-1-1 0 0,0 1 1 0 0,0 0-26 0 0,2-9 131 0 0,5-4-131 0 0,0 1 0 0 0,0 0 0 0 0,1 1 0 0 0,1 0 0 0 0,0 0 0 0 0,0 1 0 0 0,1 0 0 0 0,1 0 0 0 0,14-16 0 0 0,32-32 0 0 0,2 2 0 0 0,11-5 0 0 0,-34 31 0 0 0,-21 16 0 0 0,1 1 0 0 0,0 0 0 0 0,1 2 0 0 0,1 0 0 0 0,13-7 0 0 0,-9 7-27 0 0,-15 8-15 0 0,0-1 1 0 0,0 1-1 0 0,0 0 1 0 0,0 1-1 0 0,0-1 0 0 0,0 1 1 0 0,1 1-1 0 0,-1 0 1 0 0,6-1 41 0 0,-12 3-102 0 0,0 0 0 0 0,0 0 0 0 0,0 1 1 0 0,0-1-1 0 0,0 0 0 0 0,0 0 0 0 0,-1 1 0 0 0,1-1 1 0 0,0 0-1 0 0,-1 1 0 0 0,0-1 0 0 0,1 1 0 0 0,-1-1 1 0 0,0 1 101 0 0,1 2-13 0 0,0 0 0 0 0,-1 1 0 0 0,0-1 0 0 0,0 1 0 0 0,0-1 1 0 0,0 1-1 0 0,-1-1 0 0 0,0 1 0 0 0,0-1 0 0 0,0 1 1 0 0,0-1-1 0 0,-1 0 0 0 0,0 2 13 0 0,-1 2 1 0 0,-10 27 424 0 0,-2 0 0 0 0,-5 7-425 0 0,6-15 381 0 0,1 2 0 0 0,2 0-1 0 0,-7 23-380 0 0,17-46-108 0 0,0 0-1 0 0,0 0 0 0 0,1-1 1 0 0,0 1-1 0 0,0 0 0 0 0,0 0 1 0 0,0 0-1 0 0,2 4 109 0 0,4 15-6103 0 0,0-13-141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11975 0 0,'-1'1'547'0'0,"-10"16"245"0"0,-2-1 0 0 0,0 0 0 0 0,-10 9-792 0 0,-24 29 2312 0 0,19-20-2142 0 0,16-20 49 0 0,1 0 0 0 0,-9 15-219 0 0,-5 9 1483 0 0,-8 9-1483 0 0,15-24 141 0 0,1 1 0 0 0,1 1 1 0 0,1 0-1 0 0,-4 14-141 0 0,19-39 39 0 0,-1 1 0 0 0,1 0 0 0 0,0-1 0 0 0,0 1 0 0 0,-1-1 0 0 0,1 1 0 0 0,0-1 0 0 0,0 1 0 0 0,0 0 0 0 0,0-1 0 0 0,0 1 0 0 0,0-1 0 0 0,0 1-1 0 0,0 0 1 0 0,0-1 0 0 0,0 1 0 0 0,0-1 0 0 0,1 1 0 0 0,-1 0 0 0 0,0-1 0 0 0,0 1 0 0 0,1-1 0 0 0,-1 1 0 0 0,0-1 0 0 0,1 1 0 0 0,-1-1 0 0 0,0 1 0 0 0,1 0-39 0 0,0 0-38 0 0,0-1 1 0 0,1 1-1 0 0,-1 0 0 0 0,0 0 1 0 0,1-1-1 0 0,-1 1 0 0 0,0-1 1 0 0,1 1-1 0 0,-1-1 0 0 0,1 0 1 0 0,-1 1-1 0 0,1-1 38 0 0,4 0-381 0 0,-1 1 0 0 0,1-1 0 0 0,0 0 0 0 0,0-1 0 0 0,-1 1 0 0 0,3-1 381 0 0,56-16-2997 0 0,-24 6 1462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289 165 13823 0 0,'0'0'315'0'0,"-1"0"-230"0"0,1 0-1 0 0,-1 0 1 0 0,0 0 0 0 0,1 1-1 0 0,-1-1 1 0 0,0 0 0 0 0,1 0-1 0 0,-1 1 1 0 0,1-1 0 0 0,-1 1-1 0 0,1-1 1 0 0,-1 0 0 0 0,0 1-1 0 0,1 0-84 0 0,-1 4 93 0 0,0 0 0 0 0,0 0 1 0 0,1 0-1 0 0,0 0 0 0 0,0 0 0 0 0,0 0 0 0 0,0 0 0 0 0,1 0 0 0 0,1 5-93 0 0,-1-8 185 0 0,0 0-1 0 0,0 1 1 0 0,0-1 0 0 0,0 0-1 0 0,0 0 1 0 0,0 0 0 0 0,1 0-1 0 0,-1 0 1 0 0,1 0 0 0 0,0 0-1 0 0,-1 0 1 0 0,1-1-1 0 0,0 1 1 0 0,0-1 0 0 0,0 1-1 0 0,0-1 1 0 0,0 0 0 0 0,1 1-1 0 0,-1-1 1 0 0,0 0 0 0 0,0-1-1 0 0,2 2-184 0 0,5 0 149 0 0,-1 0-1 0 0,1-1 1 0 0,0 0-1 0 0,0 0 1 0 0,0-1-1 0 0,-1 0 1 0 0,1-1-1 0 0,0 1 1 0 0,1-2-149 0 0,20-4-189 0 0,29-9 189 0 0,-47 12 76 0 0,17-6-76 0 0,-1-1 0 0 0,0-1 0 0 0,-1-1 0 0 0,0-2 0 0 0,-1 0 0 0 0,-1-2 0 0 0,0-1 0 0 0,8-9 0 0 0,0 1 0 0 0,-22 19 0 0 0,-1-1 0 0 0,-1-1 0 0 0,0 0 0 0 0,0-1 0 0 0,0 1 0 0 0,2-6 0 0 0,-10 14-11 0 0,0-1-1 0 0,-1 0 1 0 0,1 0-1 0 0,0 0 0 0 0,-1 0 1 0 0,1 0-1 0 0,-1 1 1 0 0,1-1-1 0 0,-1 0 1 0 0,0 0-1 0 0,1 0 1 0 0,-1 0-1 0 0,0 0 1 0 0,0 0-1 0 0,0 0 0 0 0,1-1 12 0 0,-6-1-158 0 0,5 3 115 0 0,-3-2-66 0 0,-1 1 1 0 0,1 0 0 0 0,0-1 0 0 0,-1 1 0 0 0,1 0 0 0 0,-1 1 0 0 0,1-1 0 0 0,-1 0 0 0 0,1 1 0 0 0,-1 0-1 0 0,1 0 1 0 0,-1 0 0 0 0,0 0 0 0 0,-2 1 108 0 0,-7 2-278 0 0,0 0-1 0 0,0 1 1 0 0,-4 2 278 0 0,6-3-161 0 0,-96 38-885 0 0,-34 21 1046 0 0,85-37-74 0 0,-1 2 74 0 0,2 2 0 0 0,1 2 0 0 0,2 3 0 0 0,1 2 0 0 0,-3 7 0 0 0,38-30 249 0 0,1 0 0 0 0,0 2 0 0 0,1 0 0 0 0,-1 3-249 0 0,10-12 71 0 0,1-1 1 0 0,0 1-1 0 0,1 0 0 0 0,-1 0 0 0 0,1 0 0 0 0,1 1 0 0 0,-1-1 0 0 0,1 1 1 0 0,0-1-1 0 0,0 1 0 0 0,1 0 0 0 0,0 0 0 0 0,0 0 0 0 0,1 0-71 0 0,0-3 69 0 0,0-1 0 0 0,1 1 0 0 0,0 0 0 0 0,-1-1 0 0 0,2 1 0 0 0,-1 0 0 0 0,0-1 0 0 0,0 1 0 0 0,1-1 0 0 0,0 0 0 0 0,0 0 0 0 0,0 1 0 0 0,0-1 0 0 0,0 0 0 0 0,1-1-1 0 0,-1 1 1 0 0,1 0 0 0 0,0-1 0 0 0,0 1 0 0 0,0-1 0 0 0,0 0 0 0 0,0 0 0 0 0,0 0 0 0 0,1-1 0 0 0,1 2-69 0 0,8 3 54 0 0,0-1 0 0 0,1-1 0 0 0,-1 0 0 0 0,1-1 0 0 0,0 0 0 0 0,3-1-54 0 0,3 0-16 0 0,0-1 1 0 0,0 0-1 0 0,0-2 0 0 0,1 0 0 0 0,4-3 16 0 0,27-4-1703 0 0,21-9 1703 0 0,-23 3-1011 0 0,-1-3-12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0,'0'0'315'0'0,"0"2"45"0"0,-2 8-220 0 0,-1 0 0 0 0,0-1-1 0 0,0 1 1 0 0,-1-1 0 0 0,0 0 0 0 0,-1 0 0 0 0,-2 3-140 0 0,-12 18 1031 0 0,-11 12-1031 0 0,7-12 851 0 0,16-20-865 0 0,-6 9 970 0 0,1 0 1 0 0,-7 13-957 0 0,8-15 286 0 0,8-14-1449 0 0,0 4-4205 0 0,0 2-246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3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15663 0 0,'0'0'356'0'0,"0"0"50"0"0,-2 0 20 0 0,-4 1-372 0 0,0 0 0 0 0,1 1 0 0 0,-1 0 0 0 0,0 0-1 0 0,1 0 1 0 0,-1 0 0 0 0,1 1 0 0 0,0 0 0 0 0,-1 1-54 0 0,-13 6 47 0 0,-4 1-47 0 0,-45 22 0 0 0,-30 20 0 0 0,84-43-13 0 0,-1 1 0 0 0,1 0 0 0 0,1 1 0 0 0,0 0 0 0 0,0 2 13 0 0,12-13-343 0 0,1-1-133 0 0,5 11-474 0 0,9 16 856 0 0,5 11 22 0 0,13 36 72 0 0,-19-38 0 0 0,-7-16 0 0 0,1 0 0 0 0,1-1 0 0 0,0 1 0 0 0,2-1 0 0 0,0-1 0 0 0,12 16 0 0 0,-19-32 0 0 0,0 0 0 0 0,12 16 0 0 0,-14-16 18 0 0,0-1-1 0 0,0 1 0 0 0,0-1 0 0 0,0 1 1 0 0,0-1-1 0 0,-1 1 0 0 0,1 0 1 0 0,0-1-1 0 0,-1 1 0 0 0,1 0 0 0 0,-1-1 1 0 0,0 1-1 0 0,0 0 0 0 0,1 0 1 0 0,-1 0-1 0 0,0-1 0 0 0,-1 1 1 0 0,1 2-18 0 0,-1-2 62 0 0,1 1 0 0 0,-1 0 0 0 0,-1 0 1 0 0,1 0-1 0 0,0-1 0 0 0,0 1 0 0 0,-1-1 0 0 0,0 1 1 0 0,1-1-1 0 0,-1 0 0 0 0,0 1-62 0 0,-4 3 143 0 0,-1 0-1 0 0,1 0 0 0 0,-1-1 0 0 0,0 0 1 0 0,0 0-1 0 0,0-1 0 0 0,-4 2-142 0 0,-5 3 0 0 0,1-2 0 0 0,-1 0 0 0 0,-1 0 0 0 0,1-2 0 0 0,-1 0 0 0 0,0-1 0 0 0,-15 2 0 0 0,19-5 97 0 0,1 0-1 0 0,-1-1 1 0 0,-9-1-97 0 0,17 0-161 0 0,-1 0 0 0 0,0 0 0 0 0,0-1 1 0 0,1 1-1 0 0,-1-1 0 0 0,1-1 0 0 0,-1 1 1 0 0,1-1-1 0 0,-1 0 161 0 0,-2-2-5787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467 335 8287 0 0,'0'0'191'0'0,"0"0"26"0"0,0 0 9 0 0,0 0 42 0 0,0 0 158 0 0,0 0 72 0 0,0 0 12 0 0,0 0 2 0 0,0 0 0 0 0,0 0 0 0 0,0 0 0 0 0,0 0 0 0 0,0 0 0 0 0,0 0 0 0 0,0 0 0 0 0,1 1-69 0 0,10 9-117 0 0,-9-6 1396 0 0,15-19-1557 0 0,-3-1-165 0 0,0 0 0 0 0,-1-1 0 0 0,0 0 0 0 0,4-10 0 0 0,4-12 0 0 0,12-26 0 0 0,-29 52 0 0 0,0 0 0 0 0,-1 0 0 0 0,0 0 0 0 0,-1-1 0 0 0,0 1 0 0 0,-1-8 0 0 0,-1 18 0 0 0,0 1 0 0 0,0 1 0 0 0,0-1 0 0 0,0 0 0 0 0,0 1 0 0 0,-1-1 0 0 0,1 1 0 0 0,-1-1 0 0 0,1 1 0 0 0,-1-1 0 0 0,0 1 0 0 0,1-1 0 0 0,-1 1 0 0 0,0 0 0 0 0,0-1 0 0 0,0 0 0 0 0,-2 1-47 0 0,1 0 0 0 0,-1-1-1 0 0,1 1 1 0 0,-1 0 0 0 0,1 0-1 0 0,-1 0 1 0 0,1 1 0 0 0,-1-1-1 0 0,0 1 1 0 0,1-1 0 0 0,-1 1-1 0 0,0 0 1 0 0,0 0 0 0 0,1 0-1 0 0,-1 0 1 0 0,0 1 0 0 0,1-1-1 0 0,-1 1 1 0 0,-1 0 47 0 0,-8 2-356 0 0,1 1-1 0 0,-1 0 1 0 0,-7 5 356 0 0,13-7-24 0 0,-11 6 24 0 0,0 0 0 0 0,1 1 0 0 0,0 1 0 0 0,0 0 0 0 0,1 1 0 0 0,-10 10 0 0 0,-19 19 0 0 0,-73 69 0 0 0,85-76 0 0 0,1 1 0 0 0,-11 19 0 0 0,-47 64 1384 0 0,83-108-1316 0 0,0 1-1 0 0,1-1 1 0 0,0 1-1 0 0,1 1 1 0 0,0-1 0 0 0,0 1-1 0 0,1-1 1 0 0,0 1-1 0 0,0 7-67 0 0,4-6 0 0 0,-1-10 29 0 0,1-1-1 0 0,0 1 0 0 0,0-1 1 0 0,-1 0-1 0 0,1 0 1 0 0,0 1-1 0 0,0-1 0 0 0,0 0 1 0 0,1 0-1 0 0,-1 0 1 0 0,0 0-1 0 0,0 0 0 0 0,0-1 1 0 0,1 1-1 0 0,-1 0 1 0 0,0 0-1 0 0,1-1 0 0 0,-1 1 1 0 0,1-1-1 0 0,-1 1 1 0 0,1-1-1 0 0,-1 0 0 0 0,1 1 1 0 0,-1-1-1 0 0,1 0 0 0 0,-1 0 1 0 0,1 0-1 0 0,-1 0 1 0 0,1-1-1 0 0,1 1-28 0 0,6-1 196 0 0,0-1 0 0 0,0 1-1 0 0,0-2 1 0 0,5-1-196 0 0,-11 3-21 0 0,23-10-369 0 0,0 0 1 0 0,-1-2 0 0 0,0-1-1 0 0,21-16 390 0 0,-45 30 0 0 0,40-29 0 0 0,-1-1 0 0 0,-2-2 0 0 0,26-27 0 0 0,-59 55 0 0 0,17-16 0 0 0,-17 15-72 0 0,-5 4-298 0 0,-1 0 252 0 0,1 0 1 0 0,-1 0 0 0 0,-1 0-1 0 0,1 0 1 0 0,0 1 0 0 0,0-1-1 0 0,0 0 1 0 0,0 1 0 0 0,0-1-1 0 0,-1 1 1 0 0,1-1 0 0 0,0 1-1 0 0,-1 0 118 0 0,-2 31 1310 0 0,1 14-1310 0 0,0 5 602 0 0,-9 70-602 0 0,14-91-4019 0 0,-1-21 2198 0 0,1 3-3147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11 10135 0 0,'0'0'231'0'0,"1"-1"29"0"0,34-8 305 0 0,-34 9-565 0 0,-3 2 0 0 0,-7 5 0 0 0,-13 8 0 0 0,-403 237 2088 0 0,337-204-2088 0 0,-68 25 0 0 0,150-71 0 0 0,-63 25 22 0 0,49-20 215 0 0,1 0-1 0 0,-1 1 0 0 0,2 1 1 0 0,-1 1-1 0 0,1 1 0 0 0,-4 3-236 0 0,20-11 443 0 0,0 4-294 0 0,3-5-148 0 0,0 0 0 0 0,0-1 1 0 0,0 0-1 0 0,0 1 0 0 0,0-1 0 0 0,0 0 0 0 0,0 1 0 0 0,1-1 0 0 0,-1 0 0 0 0,1 0 0 0 0,-1 0 1 0 0,1 0-1 0 0,-1 0 0 0 0,1 0 0 0 0,-1-1 0 0 0,1 1 0 0 0,0 0 0 0 0,0-1-1 0 0,4 3-1 0 0,1-1 0 0 0,-1-1 0 0 0,0 1 0 0 0,5-1 1 0 0,4 0 117 0 0,0 0-1 0 0,0-1 1 0 0,0-1-1 0 0,0-1 1 0 0,3 0-117 0 0,76-18 1029 0 0,-20 3-609 0 0,-45 11-426 0 0,-1 0-184 0 0,0 2 1 0 0,18-1 189 0 0,-44 5-39 0 0,0 0-1 0 0,1 0 1 0 0,-1 0 0 0 0,1 0-1 0 0,-1 1 1 0 0,0-1 0 0 0,1 1-1 0 0,-1-1 1 0 0,0 1 0 0 0,1 0-1 0 0,-1 0 1 0 0,0 0 0 0 0,0 0-1 0 0,0 0 1 0 0,0 0 0 0 0,0 1-1 0 0,0-1 1 0 0,0 1 0 0 0,0-1 0 0 0,0 1-1 0 0,-1 0 1 0 0,1 0 0 0 0,-1 0 39 0 0,1 0-33 0 0,-1 0 0 0 0,0 1 1 0 0,0-1-1 0 0,0 1 0 0 0,0-1 0 0 0,-1 1 1 0 0,1-1-1 0 0,-1 1 0 0 0,0-1 1 0 0,1 1-1 0 0,-1-1 0 0 0,0 1 1 0 0,-1-1-1 0 0,1 1 0 0 0,0 0 1 0 0,-1-1-1 0 0,1 1 0 0 0,-1-1 1 0 0,0 1-1 0 0,0-1 0 0 0,0 1 33 0 0,-6 12 0 0 0,-1-1 0 0 0,0 1 0 0 0,-1-2 0 0 0,-1 1 0 0 0,0-1 0 0 0,-1-1 0 0 0,0 0 0 0 0,-1 0 0 0 0,0-1 0 0 0,-1-1 0 0 0,-3 2 0 0 0,-59 36 180 0 0,41-26 42 0 0,14-12 44 0 0,-1 0 0 0 0,-1-1 1 0 0,1-2-1 0 0,-1 0 0 0 0,-1-1 1 0 0,-1-1-267 0 0,-5 2-72 0 0,6-1-126 0 0,-1-2 0 0 0,0-1 0 0 0,0-1-1 0 0,-1-1 199 0 0,-96-3-1015 0 0,76 1 895 0 0,22 0 120 0 0,0-1 0 0 0,-22-4 0 0 0,38 5 0 0 0,0-1 0 0 0,0 0 0 0 0,0 0 0 0 0,0-1 0 0 0,0 0 0 0 0,0 0 0 0 0,1 0 0 0 0,0-1 0 0 0,-1 0 0 0 0,1-1 0 0 0,-1 0 0 0 0,6 4 2 0 0,-1-1 0 0 0,1 1-1 0 0,0 0 1 0 0,-1-1 0 0 0,1 1-1 0 0,0-1 1 0 0,0 1 0 0 0,0-1-1 0 0,0 1 1 0 0,0-1 0 0 0,0 0-1 0 0,1 1 1 0 0,-1-1 0 0 0,0 0-1 0 0,1 0 1 0 0,-1 0 0 0 0,1 1-1 0 0,0-1 1 0 0,0 0 0 0 0,0 0-1 0 0,0-1-1 0 0,0-1-19 0 0,1 0-1 0 0,1 1 1 0 0,-1-1-1 0 0,0 0 1 0 0,1 1 0 0 0,0-1-1 0 0,0 1 1 0 0,0-1-1 0 0,1 0 20 0 0,2-3-677 0 0,-1 0 0 0 0,1 1-1 0 0,1 0 1 0 0,5-5 677 0 0,1 0-1023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73 6911 0 0,'-64'13'1576'0'0,"35"-6"6911"0"0,31-7-8030 0 0,63-4 540 0 0,122-23-1 0 0,-152 21-925 0 0,70-17 30 0 0,-69 13-611 0 0,0 2 0 0 0,62-6 0 0 0,-78 14-349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11975 0 0,'0'0'547'0'0,"1"-1"-11"0"0,5-1-271 0 0,-5 1 133 0 0,-1 1 91 0 0,0 14-319 0 0,-1-1 0 0 0,-1 1-1 0 0,-1-1 1 0 0,1 1 0 0 0,-2-1 0 0 0,0 0 0 0 0,-1 0 0 0 0,0-1-1 0 0,-4 7-169 0 0,-12 20 561 0 0,-2-1 0 0 0,-9 9-561 0 0,16-23 350 0 0,-399 582 171 0 0,410-599-655 0 0,-19 28-387 0 0,-45 69 863 0 0,27-31-6634 0 0,42-73 4757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3 194 13823 0 0,'0'0'315'0'0,"-1"-1"-265"0"0,1 1 0 0 0,0 0 1 0 0,0 0-1 0 0,0 0 0 0 0,-1-1 0 0 0,1 1 1 0 0,0 0-1 0 0,0 0 0 0 0,0-1 0 0 0,0 1 1 0 0,0 0-1 0 0,0-1 0 0 0,-1 1 0 0 0,1 0 1 0 0,0-1-1 0 0,0 1 0 0 0,0 0 0 0 0,0 0 1 0 0,0-1-1 0 0,0 1 0 0 0,0 0 0 0 0,0-1 0 0 0,0 1 1 0 0,0 0-1 0 0,1-1-50 0 0,134-20 1981 0 0,-12-7-888 0 0,-35 7-303 0 0,111-27-609 0 0,47-10-197 0 0,-189 49-4186 0 0,-55 9 2668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 8287 0 0,'0'0'191'0'0,"2"-1"26"0"0,1 1-52 0 0,0 0 34 0 0,10-8-107 0 0,-7 3 52 0 0,-5 5 598 0 0,-1 0 234 0 0,0 0 42 0 0,0 0-131 0 0,2 21-92 0 0,-3-15-650 0 0,0 1 0 0 0,0-1 0 0 0,0 0 1 0 0,-1 1-1 0 0,0-1 0 0 0,0 0 0 0 0,-1 0 1 0 0,0 0-1 0 0,0-1 0 0 0,-3 5-145 0 0,-2 7 162 0 0,-81 182-162 0 0,71-152 443 0 0,-10 43-443 0 0,27-85 202 0 0,-2 14 1036 0 0,3-18-1227 0 0,0 0-1 0 0,0 0 1 0 0,0 0 0 0 0,0 0-1 0 0,0-1 1 0 0,1 1 0 0 0,-1 0-1 0 0,0 0 1 0 0,0 0 0 0 0,1 0-1 0 0,-1-1 1 0 0,0 1 0 0 0,1 0-1 0 0,-1 0-10 0 0,5 2 18 0 0,-3-3-20 0 0,1 1 37 0 0,0 0 0 0 0,0-1 0 0 0,0 1 0 0 0,0-1-1 0 0,0 1 1 0 0,0-1 0 0 0,0 0 0 0 0,0 0 0 0 0,1 0-1 0 0,-1-1 1 0 0,0 1 0 0 0,0-1 0 0 0,0 0 0 0 0,0 1 0 0 0,0-2-1 0 0,0 1 1 0 0,1 0-35 0 0,5-4 212 0 0,0 1 0 0 0,0-1 0 0 0,0-1 0 0 0,5-4-212 0 0,44-33 203 0 0,-2-3 0 0 0,-2-2-1 0 0,17-22-202 0 0,-6 6 0 0 0,7-8 0 0 0,-57 52 7 0 0,-11 14-35 0 0,-1 0 0 0 0,1 1 0 0 0,0 0 0 0 0,1-1 0 0 0,2-1 28 0 0,-6 6-696 0 0,-1 1-257 0 0,0 0-650 0 0,0 0-2497 0 0,0 0-1063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225 403 10135 0 0,'0'0'231'0'0,"0"0"29"0"0,0 2 19 0 0,-3 5-41 0 0,2-4-143 0 0,1-1 1 0 0,-1 0-1 0 0,0 0 0 0 0,1 0 0 0 0,-1 1 0 0 0,0-1 0 0 0,-1 0 0 0 0,1 0 0 0 0,0-1 1 0 0,-1 1-1 0 0,1 0 0 0 0,-1 0 0 0 0,1 0 0 0 0,-1-1 0 0 0,-1 2-95 0 0,0-1 101 0 0,-3 2 32 0 0,1-1-1 0 0,-1 0 0 0 0,0 0 1 0 0,0-1-1 0 0,0 0 0 0 0,0 0 1 0 0,-1 0-1 0 0,1-1 1 0 0,0 1-1 0 0,-1-2 0 0 0,-5 1-132 0 0,0 0 200 0 0,1-1 0 0 0,-1 0 0 0 0,1-1 0 0 0,0-1 0 0 0,-1 0 0 0 0,-3-1-200 0 0,-4-4 0 0 0,18 7 0 0 0,0 0 0 0 0,0-1 0 0 0,0 1 0 0 0,0 0 0 0 0,1-1 0 0 0,-1 1 0 0 0,0-1 0 0 0,0 1 0 0 0,1-1 0 0 0,-1 0 0 0 0,0 1 0 0 0,1-1 0 0 0,-1 0 0 0 0,0 1 0 0 0,1-1 0 0 0,-1 0 0 0 0,1 0 0 0 0,0 0 0 0 0,-1 1 0 0 0,1-1 0 0 0,-1 0 0 0 0,1 0 0 0 0,0 0 0 0 0,0 0 0 0 0,0 0 0 0 0,-1 0 0 0 0,1 0 0 0 0,0 0 0 0 0,0-2 0 0 0,-1 0 7 0 0,1-1 0 0 0,0 1 0 0 0,0-1 0 0 0,1 1 0 0 0,-1-1 0 0 0,0 1 0 0 0,1-1 0 0 0,0 1 0 0 0,0 0 0 0 0,0-1 1 0 0,0 1-1 0 0,1 0 0 0 0,-1 0 0 0 0,1 0 0 0 0,2-3-7 0 0,4-7 168 0 0,2 0 1 0 0,8-10-169 0 0,11-12 1589 0 0,31-29-1589 0 0,-34 40 15 0 0,-8 7-15 0 0,-1 0 1 0 0,2 2-1 0 0,0 0 0 0 0,5-1 0 0 0,13-8 0 0 0,2 3 0 0 0,0 1 0 0 0,2 2 0 0 0,8-2 0 0 0,-34 15 0 0 0,0 0 0 0 0,0 1 0 0 0,0 1 0 0 0,1 1 0 0 0,0 0 0 0 0,-1 0 0 0 0,1 2 0 0 0,10 1 0 0 0,-22-1 0 0 0,-1 0 0 0 0,1 1 0 0 0,0 0 0 0 0,-1 0 0 0 0,1 0 0 0 0,-1 0 0 0 0,1 1 0 0 0,-1-1 0 0 0,1 1 0 0 0,-1 0 0 0 0,0 0 0 0 0,0 0 0 0 0,0 0 0 0 0,0 1 0 0 0,0-1 0 0 0,-1 1 0 0 0,1 0 0 0 0,-1 0 0 0 0,0-1 0 0 0,1 2 0 0 0,-1-1 0 0 0,0 1 0 0 0,0 0 0 0 0,0 0 0 0 0,-1 1 0 0 0,1-1 0 0 0,-1 0 0 0 0,0 1 0 0 0,0-1 0 0 0,0 0 0 0 0,-1 1 0 0 0,0-1 0 0 0,0 1 0 0 0,0-1 0 0 0,0 1 0 0 0,-1-1 0 0 0,1 1 0 0 0,-1-1 0 0 0,-1 2 0 0 0,-1 4 0 0 0,0 0 0 0 0,-1 0 0 0 0,-1 0 0 0 0,1-1 0 0 0,-2 0 0 0 0,1 0 0 0 0,-1 0 0 0 0,-1 0 0 0 0,-2 2 0 0 0,-2 1 0 0 0,0-1 0 0 0,-1 0 0 0 0,-1-1 0 0 0,0 0 0 0 0,-11 6 0 0 0,-17 7 0 0 0,-1-2 0 0 0,-1-2 0 0 0,-32 9 0 0 0,51-19-92 0 0,-25 10-1718 0 0,0-3 0 0 0,-1-1 0 0 0,-35 4 1810 0 0,69-17-4438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11975 0 0,'0'0'267'0'0,"0"0"42"0"0,-7 4 315 0 0,-7 6-422 0 0,0 1 0 0 0,1 1 0 0 0,0 0 0 0 0,1 0 0 0 0,-11 15-202 0 0,2-3 534 0 0,-119 150-54 0 0,39-46-352 0 0,40-49-128 0 0,2 3 0 0 0,5 2 0 0 0,-23 50 0 0 0,74-127-12 0 0,-19 33-1414 0 0,-2-1 0 0 0,-2 1 1426 0 0,18-29-376 0 0,0-1 0 0 0,-1 0 0 0 0,1-1 0 0 0,-2 1 0 0 0,0-2-1 0 0,0 1 1 0 0,0-1 0 0 0,-1-1 0 0 0,-5 3 376 0 0,-2-1-1535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144 275 11975 0 0,'0'0'267'0'0,"0"0"42"0"0,0 0 17 0 0,0 0-28 0 0,1 1-196 0 0,1 1-34 0 0,-1-1 1 0 0,1 1 0 0 0,-1-1 0 0 0,1 1 0 0 0,0-1 0 0 0,-1 0 0 0 0,1 0 0 0 0,0 0-1 0 0,0 0 1 0 0,0 0 0 0 0,0 0 0 0 0,0 0 0 0 0,0-1 0 0 0,0 1 0 0 0,0-1-1 0 0,0 1 1 0 0,1-1 0 0 0,-1 0 0 0 0,0 0 0 0 0,0 0 0 0 0,0 0 0 0 0,0 0-1 0 0,0 0 1 0 0,2-1-69 0 0,5 0 302 0 0,5-1-62 0 0,1 0 0 0 0,-1-1 0 0 0,1 0 0 0 0,-1-1 0 0 0,0-1-1 0 0,-1 0 1 0 0,1-1 0 0 0,-1-1 0 0 0,0 0 0 0 0,5-4-240 0 0,3-3-226 0 0,-1-1 0 0 0,-1-1-1 0 0,0 0 1 0 0,-1-2 0 0 0,11-13 226 0 0,-19 19-706 0 0,0-1-1 0 0,8-13 707 0 0,-15 22-197 0 0,-1 0 0 0 0,0-1 0 0 0,1 1 0 0 0,-1-1 0 0 0,-1 0 0 0 0,1 0 0 0 0,-1 0 0 0 0,0 0 0 0 0,0 0 0 0 0,0 0 0 0 0,-1 0 197 0 0,0 4-55 0 0,0 1-1 0 0,0-1 0 0 0,-1 0 1 0 0,1 0-1 0 0,0 1 0 0 0,-1-1 1 0 0,1 0-1 0 0,0 1 0 0 0,-1-1 1 0 0,1 1-1 0 0,-1-1 0 0 0,1 0 1 0 0,-1 1-1 0 0,1-1 0 0 0,-1 1 1 0 0,0-1-1 0 0,1 1 0 0 0,-1-1 1 0 0,0 1-1 0 0,1 0 0 0 0,-1-1 1 0 0,0 1-1 0 0,1 0 0 0 0,-1 0 1 0 0,0-1 55 0 0,-18-3-657 0 0,13 3 474 0 0,0 1 0 0 0,-1 0-1 0 0,1 1 1 0 0,0 0 0 0 0,0 0-1 0 0,0 0 1 0 0,-5 2 183 0 0,-41 16 352 0 0,45-16-167 0 0,-19 7 232 0 0,2 3 1 0 0,-1 0 0 0 0,2 1-1 0 0,0 1 1 0 0,0 1 0 0 0,2 1 0 0 0,0 1-1 0 0,1 1 1 0 0,1 1 0 0 0,0 1-1 0 0,-14 22-417 0 0,12-16 133 0 0,-2 2 37 0 0,2 2 1 0 0,-1 3-171 0 0,17-25 15 0 0,0 1 0 0 0,1-1 0 0 0,0 1 0 0 0,0 0 0 0 0,1-1-1 0 0,0 2 1 0 0,1-1 0 0 0,0 0 0 0 0,0 7-15 0 0,1-14 14 0 0,1 0-1 0 0,0-1 0 0 0,0 1 1 0 0,1 0-1 0 0,-1-1 1 0 0,0 1-1 0 0,1 0 0 0 0,0-1 1 0 0,0 1-1 0 0,-1-1 0 0 0,1 1 1 0 0,1-1-1 0 0,-1 0 1 0 0,0 1-1 0 0,1-1 0 0 0,-1 0 1 0 0,2 2-14 0 0,0-2 39 0 0,-1 1 1 0 0,1-1 0 0 0,0 0-1 0 0,-1 0 1 0 0,1 0 0 0 0,0-1-1 0 0,0 1 1 0 0,1-1 0 0 0,-1 0-1 0 0,0 0 1 0 0,0 0 0 0 0,2 1-40 0 0,8 0 76 0 0,0-1 1 0 0,0 0-1 0 0,0-1 1 0 0,0 0-1 0 0,0-1 1 0 0,9-1-77 0 0,37-7-4955 0 0,-30 2-13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32 450 11975 0 0,'0'0'267'0'0,"0"0"42"0"0,0 0 17 0 0,-1 2-28 0 0,-20 37-115 0 0,20-37 182 0 0,-3 3 392 0 0,2-4 3578 0 0,2-2-4296 0 0,-1 0 0 0 0,1 0 0 0 0,0 0 0 0 0,-1 0 0 0 0,1 0 1 0 0,0 0-1 0 0,0 0 0 0 0,0 0 0 0 0,0 0 0 0 0,0 0 0 0 0,0 0 0 0 0,0-1 0 0 0,0 1 0 0 0,0 0 0 0 0,1 0 0 0 0,-1 0 0 0 0,1 0-39 0 0,7-22-105 0 0,-4 14 154 0 0,4-9-48 0 0,0 0 0 0 0,2 0 0 0 0,0 1 0 0 0,1 0 0 0 0,1 1 0 0 0,9-10-1 0 0,24-24-66 0 0,17-12 66 0 0,-60 60-4 0 0,34-32-502 0 0,1 1 0 0 0,9-4 506 0 0,-29 25-152 0 0,0 1-1 0 0,0 0 0 0 0,1 1 1 0 0,1 1-1 0 0,0 1 0 0 0,13-4 153 0 0,-6 3 0 0 0,-18 6 0 0 0,0 0 0 0 0,0 0 0 0 0,0 1 0 0 0,0 0 0 0 0,1 0 0 0 0,-1 1 0 0 0,8 0 0 0 0,-5 4 0 0 0,-10-1 0 0 0,1 0 0 0 0,-1 0 0 0 0,1 0 0 0 0,-1 0 0 0 0,0 0 0 0 0,0 0 0 0 0,0 1 0 0 0,0-1 0 0 0,-1 0 0 0 0,1 1 0 0 0,0-1 0 0 0,-1 0 0 0 0,0 1 0 0 0,1-1 0 0 0,-1 0 0 0 0,0 1 0 0 0,0-1 0 0 0,-1 1 0 0 0,1 1 0 0 0,-2 9 0 0 0,0-1 0 0 0,-1 1 0 0 0,-1 2 0 0 0,2-9 0 0 0,-9 27 445 0 0,-1 0 0 0 0,-1-2 0 0 0,-2 1-445 0 0,-20 47 657 0 0,19-36-657 0 0,3-8 0 0 0,-1 0 0 0 0,-2-1 0 0 0,-1-1 0 0 0,14-26-20 0 0,-2 3-680 0 0,4-7-3566 0 0,1-3-1188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6 13823 0 0,'7'-5'675'0'0,"-7"5"-660"0"0,0 0 0 0 0,0 0 1 0 0,0 0-1 0 0,0 0 0 0 0,0 0 0 0 0,0 0 0 0 0,0 0 1 0 0,0 1-1 0 0,0-1 0 0 0,0 0 0 0 0,0 0 0 0 0,0 0 0 0 0,0 0 1 0 0,0 0-1 0 0,0 0 0 0 0,0 0 0 0 0,0 0 0 0 0,0 0 1 0 0,0 0-1 0 0,0 1 0 0 0,0-1 0 0 0,0 0 0 0 0,0 0 1 0 0,0 0-1 0 0,0 0 0 0 0,0 0 0 0 0,0 0 0 0 0,0 0 1 0 0,1 0-1 0 0,-1 0 0 0 0,0 0 0 0 0,0 0 0 0 0,0 0 1 0 0,0 0-1 0 0,0 0 0 0 0,0 0 0 0 0,0 0 0 0 0,0 0 1 0 0,0 0-1 0 0,0 0 0 0 0,1 0 0 0 0,-1 0 0 0 0,0 0 1 0 0,0 0-1 0 0,0 0 0 0 0,0 0 0 0 0,0 0 0 0 0,0 0 1 0 0,0 0-1 0 0,0 0 0 0 0,0 0 0 0 0,0 0-15 0 0,-6 16 115 0 0,-12 22-112 0 0,-169 289 1966 0 0,9-19 41 0 0,168-291-1988 0 0,-101 164-6 0 0,49-78-98 0 0,-32 59-3656 0 0,85-145 1900 0 0,2-4-3280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55 191 13823 0 0,'-1'0'315'0'0,"-1"0"-256"0"0,1 0 1 0 0,-1 0-1 0 0,1 0 0 0 0,-1 0 0 0 0,1 0 1 0 0,-1 0-1 0 0,1 0 0 0 0,0 1 0 0 0,-1-1 1 0 0,1 0-1 0 0,-1 1 0 0 0,1-1 1 0 0,0 1-1 0 0,-1 0 0 0 0,1 0-59 0 0,-4 1 76 0 0,1 0 0 0 0,-1-1-1 0 0,0 1 1 0 0,0-1 0 0 0,0 0-76 0 0,3 0 365 0 0,2-1 122 0 0,1 0-406 0 0,0 1-1 0 0,0 0 1 0 0,0 0 0 0 0,0 0-1 0 0,0 0 1 0 0,0-1 0 0 0,0 1 0 0 0,0-1-1 0 0,0 1 1 0 0,0 0 0 0 0,0-1-1 0 0,0 0 1 0 0,0 1 0 0 0,0-1-1 0 0,1 0 1 0 0,-1 1 0 0 0,0-1 0 0 0,0 0-1 0 0,0 0-80 0 0,10 1 239 0 0,0 0 0 0 0,0-1 1 0 0,0 0-1 0 0,0-1 0 0 0,0-1 0 0 0,7-1-239 0 0,23-6 207 0 0,4-3-207 0 0,8-2-10 0 0,281-80 184 0 0,-85 22-2130 0 0,-223 65-10 0 0,-3 3-3830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11975 0 0,'0'0'267'0'0,"0"0"42"0"0,0 0 17 0 0,0 0-28 0 0,0 0-126 0 0,0 0 204 0 0,0 0 111 0 0,0 0 22 0 0,0 0 3 0 0,0 0 0 0 0,0 0 0 0 0,0 0 0 0 0,0 0 0 0 0,0 3 0 0 0,0 9-376 0 0,0 0 0 0 0,-1 1 0 0 0,-1-1 0 0 0,0 0 0 0 0,-1 0 0 0 0,0 0 0 0 0,-1 0 0 0 0,0 0 0 0 0,-1-1 0 0 0,0 0 0 0 0,-1 0 0 0 0,-3 4-136 0 0,-52 72 95 0 0,29-44-1863 0 0,25-33-147 0 0,6-8-107 0 0,1-2-24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8287 0 0,'0'0'7402'0'0,"3"-1"-5289"0"0,51-13 77 0 0,37-7-837 0 0,-62 16-1533 0 0,203-30 2089 0 0,-154 24-4112 0 0,0 2-3798 0 0,-52 6-406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60 15663 0 0,'6'-8'42'0'0,"-3"2"143"0"0,0 1 0 0 0,1 0 0 0 0,0 1-1 0 0,0-1 1 0 0,0 1 0 0 0,0 0 0 0 0,1-1 0 0 0,-1 2 0 0 0,3-2-185 0 0,2 1 14 0 0,6 3 57 0 0,-11 4 156 0 0,-4-2-89 0 0,1 0-70 0 0,0 0-1 0 0,0 0 1 0 0,0 0-1 0 0,0 0 1 0 0,0 0-1 0 0,0 0 1 0 0,0 0-1 0 0,-1 0 1 0 0,1 0-1 0 0,0 0 1 0 0,-1 1-1 0 0,1-1 1 0 0,-1 0 0 0 0,1 0-1 0 0,-1 0 1 0 0,0 1-1 0 0,1-1 1 0 0,-1 0-1 0 0,0 1 1 0 0,0 0-68 0 0,0 0 32 0 0,0 1 0 0 0,-1-1 0 0 0,1 1 0 0 0,-1-1 0 0 0,1 0 0 0 0,-1 1 1 0 0,0-1-1 0 0,0 1 0 0 0,0-1 0 0 0,-1 1-32 0 0,-3 5-14 0 0,0 0 1 0 0,-1-1-1 0 0,0 0 1 0 0,0 0-1 0 0,-5 4 14 0 0,-17 14 27 0 0,-1-2 0 0 0,-1 0 0 0 0,-15 7-27 0 0,-100 52 1951 0 0,133-76-1942 0 0,-1-1 0 0 0,-8 3-9 0 0,6-3-1 0 0,2 0 1 0 0,-1 1 0 0 0,1 1-1 0 0,-5 3 1 0 0,17-10-7 0 0,1 0-1 0 0,-1 1 1 0 0,1-1-1 0 0,-1 0 0 0 0,1 0 1 0 0,-1 1-1 0 0,0-1 1 0 0,1 1-1 0 0,-1-1 1 0 0,1 0-1 0 0,-1 1 1 0 0,1-1-1 0 0,0 1 1 0 0,-1-1-1 0 0,1 1 0 0 0,-1-1 1 0 0,1 1-1 0 0,0 0 1 0 0,-1-1-1 0 0,1 1 1 0 0,0-1-1 0 0,0 1 1 0 0,0 0-1 0 0,-1-1 1 0 0,1 1-1 0 0,0-1 0 0 0,0 1 1 0 0,0 0 7 0 0,-1 1-1173 0 0,1 0 731 0 0,1 0 396 0 0,0 0 0 0 0,-1 1 1 0 0,1-1-1 0 0,0 0 0 0 0,0 0 1 0 0,0 0-1 0 0,0 0 1 0 0,1 0-1 0 0,-1 0 0 0 0,1 0 1 0 0,-1-1-1 0 0,1 1 1 0 0,-1 0-1 0 0,1-1 0 0 0,0 0 1 0 0,0 1-1 0 0,0-1 0 0 0,0 0 1 0 0,0 0-1 0 0,0 0 1 0 0,0 0-1 0 0,1 0 46 0 0,10 6-602 0 0,11 5 165 0 0,-1 0 266 0 0,-17-9 275 0 0,-1 1 0 0 0,0 1 0 0 0,0-1 0 0 0,-1 1 0 0 0,1 0 0 0 0,-1 0 0 0 0,0 0 0 0 0,0 0 0 0 0,-1 1 0 0 0,0-1 0 0 0,0 1 0 0 0,0 0 0 0 0,0 0 0 0 0,-1 0 0 0 0,0 1 0 0 0,-1-1 0 0 0,1 0 0 0 0,-1 1 0 0 0,0 1-104 0 0,0-5 86 0 0,-1 1 0 0 0,1-1 0 0 0,-1 1 0 0 0,0 0 0 0 0,0-1 0 0 0,0 1 0 0 0,0 0 0 0 0,-1-1 0 0 0,1 1 0 0 0,-1-1 0 0 0,0 1 0 0 0,0-1 0 0 0,-1 1 0 0 0,1-1 0 0 0,-1 1 0 0 0,1-1 0 0 0,-1 0 0 0 0,0 0 0 0 0,0 0 0 0 0,0 0 0 0 0,-1 0 0 0 0,1-1 0 0 0,-1 1 0 0 0,0 0-86 0 0,-2 1 160 0 0,-1 1 0 0 0,1-1 0 0 0,-1 0 0 0 0,0-1 0 0 0,0 0 0 0 0,-1 0 0 0 0,1 0 0 0 0,-1-1 0 0 0,-1 1-160 0 0,-15 8 538 0 0,18-8-520 0 0,-1-1-1 0 0,1 1 1 0 0,0-1-1 0 0,-4 1-17 0 0,-16 3-5 0 0,-3 1-24 0 0,1-1-1 0 0,-20 2 30 0 0,12-2-642 0 0,4 0-6186 0 0,15-6-54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11975 0 0,'0'0'547'0'0,"-1"0"-11"0"0,-5 0-412 0 0,1 0-1 0 0,0 1 1 0 0,0 0 0 0 0,0 0 0 0 0,-1 0 0 0 0,1 1-1 0 0,0-1 1 0 0,1 1 0 0 0,-1 0 0 0 0,0 1-1 0 0,0-1 1 0 0,1 1 0 0 0,0 0 0 0 0,-1 0-1 0 0,1 0 1 0 0,0 0 0 0 0,-1 3-124 0 0,-13 9 121 0 0,12-10-114 0 0,0 0 1 0 0,0 1-1 0 0,0-1 1 0 0,1 1-1 0 0,0 0 0 0 0,-2 3-7 0 0,-18 34 111 0 0,2 1 0 0 0,1 2-1 0 0,3 0 1 0 0,-2 11-111 0 0,-5 10 459 0 0,-4 0 1 0 0,-5 4-460 0 0,-76 125 686 0 0,63-120-686 0 0,-31 33 0 0 0,23-32 0 0 0,17-25 0 0 0,-2-3 0 0 0,-6 3 0 0 0,29-33 9 0 0,5-6-45 0 0,0 1-1 0 0,-6 10 37 0 0,16-19-264 0 0,0-1 0 0 0,-1 0 0 0 0,1-1 0 0 0,-1 1 0 0 0,-1 1 264 0 0,4-4-442 0 0,1-1-394 0 0,0 0-2747 0 0,0 0-1204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87 197 13823 0 0,'0'0'630'0'0,"0"0"-13"0"0,0-2-393 0 0,2-1-188 0 0,-1 0 1 0 0,0-1-1 0 0,0 1 1 0 0,-1-1-1 0 0,1 0 1 0 0,-1 1 0 0 0,0-1-1 0 0,0 1 1 0 0,0-1-1 0 0,0 0 1 0 0,-1 1-1 0 0,1-1 1 0 0,-1 0-37 0 0,0 3 489 0 0,1 1 20 0 0,-1-1-406 0 0,0 1 0 0 0,0 0 0 0 0,1-1-1 0 0,-1 1 1 0 0,0-1 0 0 0,0 1 0 0 0,0-1-1 0 0,0 1 1 0 0,0-1 0 0 0,0 1 0 0 0,1-1 0 0 0,-1 0-103 0 0,-13-8 814 0 0,12 9-769 0 0,-1 0 0 0 0,1 0 0 0 0,-1 0 0 0 0,1 1 0 0 0,0-1 0 0 0,-1 0 1 0 0,1 1-1 0 0,-1 0 0 0 0,1-1 0 0 0,0 1 0 0 0,0 0 0 0 0,-1 0 0 0 0,1 0 0 0 0,-1 1-45 0 0,-1 0 130 0 0,1 1-1 0 0,-1 0 1 0 0,0-1 0 0 0,1 1-1 0 0,0 0 1 0 0,-1 0 0 0 0,1 1-130 0 0,2-3 509 0 0,1-1-66 0 0,0 2-429 0 0,0-1-1 0 0,1 1 1 0 0,-1-1 0 0 0,0 1 0 0 0,1-1 0 0 0,0 1-1 0 0,-1-1 1 0 0,1 0 0 0 0,-1 1 0 0 0,1-1-1 0 0,0 0 1 0 0,1 2-14 0 0,0-2 0 0 0,0 1 0 0 0,0 0 0 0 0,0-1 0 0 0,0 1-1 0 0,1-1 1 0 0,-1 0 0 0 0,1 0 0 0 0,-1 0 0 0 0,1 0 0 0 0,-1 0 0 0 0,1 0-1 0 0,0-1 1 0 0,-1 1 0 0 0,1-1 0 0 0,0 0 0 0 0,-1 0 0 0 0,2 0 0 0 0,7 0 148 0 0,1 0 0 0 0,-1-2 1 0 0,6 0-149 0 0,94-21 1627 0 0,28-13-1627 0 0,-76 19-22 0 0,-38 11 22 0 0,334-78 0 0 0,-310 74-2 0 0,-22 3-179 0 0,0 2 0 0 0,1 2 181 0 0,-20 2-450 0 0,-1 0 1 0 0,0 1-1 0 0,1 0 0 0 0,-1 1 0 0 0,0 0 1 0 0,0 0-1 0 0,1 0 0 0 0,-1 1 0 0 0,5 2 450 0 0,-10-3-544 0 0,-2-1-701 0 0,0 2-3059 0 0,3 6-1311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92 407 4607 0 0,'0'0'208'0'0,"0"0"67"0"0,0 0 154 0 0,0 0 69 0 0,2 2 12 0 0,3 2 207 0 0,-1 0 0 0 0,1 1 0 0 0,-1-1 0 0 0,0 1-1 0 0,1 1-716 0 0,-4-4 512 0 0,-1-2 0 0 0,3 3 17 0 0,-3-2 813 0 0,8 22 979 0 0,-4-13-2249 0 0,-3-8 299 0 0,-1-2 117 0 0,0 0 21 0 0,-3 1-66 0 0,-18 8-275 0 0,17-6-171 0 0,-7 2 3 0 0,-1-5 0 0 0,-3 0 0 0 0,8-2 0 0 0,-3-4 0 0 0,-4-3 0 0 0,12 5 0 0 0,0 0 0 0 0,-16-14 0 0 0,8 5 0 0 0,8 8 0 0 0,2 0 0 0 0,-2 0-15 0 0,1 1 0 0 0,0-2-1 0 0,0 1 1 0 0,0 0 0 0 0,1 0-1 0 0,0 0 1 0 0,0 0 0 0 0,0 0-1 0 0,0 0 1 0 0,1-1 0 0 0,0 1-1 0 0,0 0 1 0 0,1 0 0 0 0,0-1 15 0 0,4-12-150 0 0,2-1 1 0 0,0 1 0 0 0,3-2 149 0 0,6-14-214 0 0,-5 11 55 0 0,2-1-1 0 0,0 2 1 0 0,1 0 0 0 0,1 0-1 0 0,1 2 1 0 0,1 0-1 0 0,9-7 160 0 0,-19 21 72 0 0,-1 0-1 0 0,1 1 1 0 0,0-1-1 0 0,0 2 1 0 0,0-1-1 0 0,1 1 1 0 0,0 0 0 0 0,0 1-1 0 0,0 0 1 0 0,0 0-1 0 0,0 1 1 0 0,1 0-72 0 0,22-2 537 0 0,0 0 1 0 0,29 2-538 0 0,-40 1 42 0 0,-10 1-41 0 0,0 1 1 0 0,0 0-1 0 0,0 0 0 0 0,-1 1 0 0 0,1 1 1 0 0,0-1-1 0 0,-1 2 0 0 0,1 0 0 0 0,-1 0 1 0 0,0 1-1 0 0,-1 0 0 0 0,1 0 0 0 0,0 2-1 0 0,6 5 0 0 0,-13-7 0 0 0,-2-1 0 0 0,1-1 0 0 0,0-1 0 0 0,0 1 0 0 0,-1 0 0 0 0,1 0 0 0 0,-1 0 0 0 0,0 0 0 0 0,0 0 0 0 0,0 0 0 0 0,0 0 0 0 0,0 0 0 0 0,-1 0 0 0 0,1 1 0 0 0,-1-1 0 0 0,0 0 0 0 0,0 0 0 0 0,0 1 0 0 0,0 5 0 0 0,-1 5 0 0 0,-1 1 0 0 0,0-1 0 0 0,-1 0 0 0 0,0 0 0 0 0,-2 0 0 0 0,1-1 0 0 0,-2 1 0 0 0,1-1 0 0 0,-2 0 0 0 0,0-1 0 0 0,0 1 0 0 0,-1-1 0 0 0,-10 10 0 0 0,3-7-2 0 0,-1-1 0 0 0,-1-1 0 0 0,0 0 0 0 0,0-1-1 0 0,-1-1 1 0 0,-12 5 2 0 0,1 1-51 0 0,-48 29-1238 0 0,3-1-790 0 0,-3-3 2079 0 0,73-40-442 0 0,3-2 428 0 0,1 0 1 0 0,0 1 0 0 0,-1-1 0 0 0,1 0 0 0 0,-1 0-1 0 0,1 0 1 0 0,-1 0 0 0 0,1 0 0 0 0,-1 0 0 0 0,1 0 0 0 0,-1 0-1 0 0,1 0 1 0 0,-1 0 0 0 0,1 0 0 0 0,-1 0 0 0 0,1 0-1 0 0,-1 0 1 0 0,1 0 0 0 0,-1-1 0 0 0,1 1 0 0 0,-1 0-1 0 0,1 0 1 0 0,-1 0 0 0 0,1-1 0 0 0,0 1 0 0 0,-1 0-1 0 0,1-1 1 0 0,-1 1 0 0 0,1 0 0 0 0,0-1 0 0 0,-1 1 0 0 0,1-1-1 0 0,0 1 1 0 0,0 0 0 0 0,-1-1 0 0 0,1 1 0 0 0,0-1-1 0 0,0 1 1 0 0,0-1 0 0 0,-1 1 13 0 0,1-1-80 0 0,-1-1-137 0 0,1 0 1 0 0,-1 0-1 0 0,1 0 1 0 0,-1-1-1 0 0,1 1 1 0 0,0 0-1 0 0,0 0 1 0 0,0 0-1 0 0,0 0 1 0 0,0-1 0 0 0,1 1-1 0 0,-1 0 1 0 0,1 0-1 0 0,-1 0 1 0 0,1 0-1 0 0,0 0 1 0 0,-1 0-1 0 0,1 0 1 0 0,0 0-1 0 0,1 0 217 0 0,6-17-3700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18 11975 0 0,'4'-15'267'0'0,"-3"12"42"0"0,-1 3 17 0 0,0 0-28 0 0,-1 2-196 0 0,-17 18 462 0 0,1 1 0 0 0,1 1 0 0 0,-1 2-564 0 0,-16 24 342 0 0,-10 9-336 0 0,4 1-1 0 0,2 2 0 0 0,-11 29-5 0 0,-99 229 0 0 0,121-258 0 0 0,-31 59 0 0 0,44-96 0 0 0,-1 0 0 0 0,-1 0 0 0 0,-16 16 0 0 0,-55 57 0 0 0,83-93 27 0 0,-18 26-812 0 0,19-26 523 0 0,1-1-4838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15663 0 0,'0'0'356'0'0,"0"0"50"0"0,0 0 20 0 0,0 0-42 0 0,0 2-250 0 0,-1 7-132 0 0,-1 1-1 0 0,0-1 1 0 0,0 0 0 0 0,-1 1 0 0 0,0-1 0 0 0,-1 0 0 0 0,0-1 0 0 0,0 1 0 0 0,-1-1-2 0 0,-16 42-3 0 0,8-19-63 0 0,-1 0-1 0 0,-2 0 0 0 0,-1-1 0 0 0,-14 17 67 0 0,9-13-141 0 0,19-23-306 0 0,1-7-3546 0 0,2-4 2969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13 11975 0 0,'0'0'267'0'0,"0"-1"-187"0"0,-1 0-1 0 0,0 0 1 0 0,1 0-1 0 0,-1 0 1 0 0,0 0 0 0 0,0 0-1 0 0,0 0 1 0 0,0 0-1 0 0,0 0 1 0 0,0 1-1 0 0,0-1 1 0 0,0 0 0 0 0,-1 1-80 0 0,-13 2 1 0 0,1 1 0 0 0,-1 1 0 0 0,0 0 0 0 0,1 1 1 0 0,0 0-1 0 0,0 1 0 0 0,0 1 0 0 0,1 0 0 0 0,-5 4-1 0 0,-143 98 0 0 0,160-108 0 0 0,-7 4 0 0 0,0 0 0 0 0,1 1 0 0 0,0 0 0 0 0,0 0 0 0 0,0 1 0 0 0,1 0 0 0 0,0 0 0 0 0,0 1 0 0 0,-1 3 0 0 0,6-11 0 0 0,1 0 0 0 0,0 1 0 0 0,0-1 0 0 0,-1 0 0 0 0,1 1 0 0 0,0-1 0 0 0,0 1 0 0 0,0-1 0 0 0,0 0 0 0 0,0 1 0 0 0,-1-1 0 0 0,1 1 0 0 0,0-1 0 0 0,0 0 0 0 0,0 1 0 0 0,0-1 0 0 0,0 1 0 0 0,0-1 0 0 0,0 0 0 0 0,1 1 0 0 0,-1-1 0 0 0,1 2 14 0 0,0 0-1 0 0,1 0 0 0 0,0 0 1 0 0,-1 0-1 0 0,1-1 0 0 0,0 1 1 0 0,0 0-1 0 0,-1-1 0 0 0,1 0 1 0 0,1 1-1 0 0,0-1-13 0 0,26 15 776 0 0,-3-4-605 0 0,0 2 0 0 0,-1 1 0 0 0,0 1 1 0 0,1 4-172 0 0,-15-12 43 0 0,-1 1 0 0 0,0 0 0 0 0,-1 0 1 0 0,0 2-1 0 0,0-1 0 0 0,-1 1 0 0 0,0 0 1 0 0,-1 0-1 0 0,0 1 0 0 0,-1 1-43 0 0,-4-9 0 0 0,-1-1 0 0 0,0 0 0 0 0,0 1 0 0 0,0 0 0 0 0,-1-1 0 0 0,1 1 0 0 0,-1-1 0 0 0,0 1 0 0 0,0 0 0 0 0,0-1 0 0 0,0 1 0 0 0,-1 0 0 0 0,1-1 0 0 0,-1 1 0 0 0,0 0 0 0 0,-1 1 0 0 0,0 1 0 0 0,0 0 0 0 0,-1 0 0 0 0,0-1 0 0 0,0 0 0 0 0,-1 0 0 0 0,1 0 0 0 0,-5 5 0 0 0,1-3 0 0 0,0 1 0 0 0,0-1 0 0 0,-1-1 0 0 0,0 1 0 0 0,-1-1 0 0 0,1-1 0 0 0,-1 0 0 0 0,0 0 0 0 0,-1 0 0 0 0,-7 2 0 0 0,3-3 0 0 0,0-1 0 0 0,0 0 0 0 0,0 0 0 0 0,0-2 0 0 0,0 0 0 0 0,-1 0 0 0 0,1-1 0 0 0,0-1 0 0 0,-1-1 0 0 0,1 0 0 0 0,-7-2 0 0 0,-8-1-257 0 0,20 4-47 0 0,-1-1 0 0 0,1 0 1 0 0,0 0-1 0 0,-1-1 0 0 0,1 0 0 0 0,0-1 0 0 0,1 0 0 0 0,-8-4 304 0 0,-13-13-1514 0 0,7 2-20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17 11975 0 0,'0'0'267'0'0,"0"0"42"0"0,0 0 17 0 0,4-9 74 0 0,-3 3-319 0 0,0 5 284 0 0,-1 1 122 0 0,-1 3-338 0 0,1 0-1 0 0,-1 0 1 0 0,0-1 0 0 0,1 1 0 0 0,-2 0-1 0 0,1 0 1 0 0,-1 2-149 0 0,-3 6 60 0 0,-12 33 467 0 0,-13 20-527 0 0,-2 9 929 0 0,-122 281-410 0 0,72-166-430 0 0,45-108-89 0 0,-3-1 0 0 0,-37 51 0 0 0,47-88 0 0 0,-17 18 0 0 0,46-59 0 0 0,-8 9-923 0 0,-2-1-1 0 0,1 0 1 0 0,-1 0-1 0 0,0-1 1 0 0,-6 3 923 0 0,15-9-108 0 0,0-1-1416 0 0,2-1-11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22 239 10135 0 0,'0'0'231'0'0,"-2"1"29"0"0,-17 5 776 0 0,19-6-537 0 0,0 0 11 0 0,0 0 70 0 0,7-6 931 0 0,-3 2-1166 0 0,4-2-108 0 0,0 1 0 0 0,1 0 0 0 0,0 1 0 0 0,-1 0 0 0 0,2 0 0 0 0,-1 1 0 0 0,0 0 0 0 0,2 0-237 0 0,25-8 348 0 0,17-9-124 0 0,191-68 2552 0 0,-138 59-1656 0 0,54-6-1120 0 0,-122 29 0 0 0,0 1 0 0 0,0 2 0 0 0,19 2 0 0 0,-21 6 357 0 0,-18-2-1657 0 0,-1-1-4729 0 0,-17-2-215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105 617 13823 0 0,'0'0'315'0'0,"-9"2"426"0"0,5-2-606 0 0,1-1-1 0 0,-1 1 0 0 0,0 0 1 0 0,1-1-1 0 0,-1 0 1 0 0,0 0-1 0 0,1 0 0 0 0,-1 0 1 0 0,1-1-1 0 0,-2 0-134 0 0,-3-2 384 0 0,0 0 0 0 0,0-1 0 0 0,-5-4-384 0 0,12 9 30 0 0,0-1 0 0 0,0 0 1 0 0,1 1-1 0 0,-1-1 0 0 0,0 0 0 0 0,0 1 0 0 0,0-1 0 0 0,1 0 0 0 0,-1 0 1 0 0,0 0-1 0 0,1 0 0 0 0,-1 0 0 0 0,1 0 0 0 0,-1 1 0 0 0,1-1 0 0 0,-1 0 0 0 0,1 0 1 0 0,0-1-1 0 0,-1 1 0 0 0,1 0 0 0 0,0 0 0 0 0,0 0 0 0 0,0 0-30 0 0,-1-3 238 0 0,0-5-57 0 0,-1 0 0 0 0,2 0 0 0 0,-1-1 0 0 0,1 1-1 0 0,1 0 1 0 0,-1 0 0 0 0,2-1 0 0 0,-1 1 0 0 0,1 0 0 0 0,1 0 0 0 0,-1 0 0 0 0,2 0-181 0 0,6-18 331 0 0,2 0 1 0 0,1 1-1 0 0,3-3-331 0 0,20-31 0 0 0,32-41 0 0 0,-57 86 10 0 0,2 0-1 0 0,0 1 1 0 0,1 0 0 0 0,0 1-1 0 0,1 1 1 0 0,0 1-1 0 0,1 0 1 0 0,16-8-10 0 0,-18 11-87 0 0,0 1 1 0 0,1 1-1 0 0,0 0 1 0 0,0 1-1 0 0,0 1 0 0 0,1 0 1 0 0,-1 1-1 0 0,1 1 0 0 0,0 0 1 0 0,0 1-1 0 0,0 1 87 0 0,-3 1-2032 0 0,0 0 0 0 0,0 1 0 0 0,5 1 2032 0 0,9 4-6244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 3223 0 0,'1'-3'240'0'0,"8"-13"11340"0"0,-5 10-7702 0 0,-2 9-3569 0 0,0 4-234 0 0,0 0 0 0 0,0 0 0 0 0,0 1 0 0 0,-1-1 0 0 0,0 0 0 0 0,-1 0 0 0 0,0 1 0 0 0,0-1 0 0 0,-1 11 0 0 0,-15 71-15 0 0,13-75-26 0 0,-53 279 313 0 0,44-207-824 0 0,0 124 0 0 0,13-182 21 0 0,2-1 0 0 0,12 55 0 0 0,-3-24-18 0 0,-10-47 469 0 0,-2 0 0 0 0,1 0 0 0 0,-1 0 0 0 0,-1 0 0 0 0,0 0 0 0 0,0 0 1 0 0,-6 17-1 0 0,-2 2 79 0 0,-17 39 1 0 0,3-26-404 0 0,30-58-3882 0 0,5-8-1457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45 7831 0 0,'0'0'1055'0'0,"-2"-1"240"0"0,-3 1-788 0 0,-1 0 0 0 0,0 0 0 0 0,0 0 0 0 0,0 0 0 0 0,1 1 0 0 0,-1 0 0 0 0,0 0 0 0 0,1 1 0 0 0,-1 0 0 0 0,1 0 0 0 0,-1 0 0 0 0,-4 3 0 0 0,-11 6-523 0 0,-32 23-1 0 0,32-19 717 0 0,-5 4-580 0 0,1 0 0 0 0,1 2-1 0 0,1 0 1 0 0,1 2 0 0 0,1 1-1 0 0,0 0 1 0 0,2 1 0 0 0,-27 48 0 0 0,41-64-73 0 0,1 0 0 0 0,0 0 0 0 0,0 0 0 0 0,1 1 1 0 0,0-1-1 0 0,0 1 0 0 0,-2 17 0 0 0,5-23 6 0 0,0 0 0 0 0,0-1 0 0 0,0 1 0 0 0,0 0 0 0 0,1 0 0 0 0,-1-1 0 0 0,1 1 0 0 0,0-1 0 0 0,0 1 0 0 0,1 0 0 0 0,-1-1 0 0 0,1 0 0 0 0,-1 1 0 0 0,1-1 0 0 0,0 0 0 0 0,0 0 0 0 0,0 0 0 0 0,1 0 0 0 0,-1 0 0 0 0,1-1 0 0 0,0 1 0 0 0,-1-1 0 0 0,7 5 0 0 0,0-3 92 0 0,-1 1-1 0 0,1-1 1 0 0,0-1 0 0 0,0 0 0 0 0,1 0 0 0 0,-1-1 0 0 0,0 0-1 0 0,11 1 1 0 0,1-1 117 0 0,-1-1 0 0 0,38-3 0 0 0,-38 0-194 0 0,-1-1 1 0 0,1-1-1 0 0,-1-1 0 0 0,1 0 0 0 0,-2-2 0 0 0,1 0 1 0 0,19-11-1 0 0,-25 11-63 0 0,-1 0-1 0 0,0-1 1 0 0,-1 0 0 0 0,1-1-1 0 0,-2-1 1 0 0,1 1 0 0 0,-1-2-1 0 0,-1 1 1 0 0,0-1 0 0 0,13-22-1 0 0,-12 15-118 0 0,-1 0 0 0 0,-1 0 0 0 0,-1-1 0 0 0,0 0 0 0 0,6-35 0 0 0,-10 38-81 0 0,-1 1 0 0 0,-1-1-1 0 0,0 0 1 0 0,-1 1 0 0 0,-1-1-1 0 0,0 1 1 0 0,-7-30 0 0 0,6 39 140 0 0,1 1 1 0 0,-1 0-1 0 0,0 0 0 0 0,0 0 1 0 0,0 0-1 0 0,-1 0 0 0 0,0 0 1 0 0,0 1-1 0 0,0-1 1 0 0,0 1-1 0 0,-1 0 0 0 0,1 0 1 0 0,-1 0-1 0 0,0 1 0 0 0,0-1 1 0 0,-1 1-1 0 0,1 0 0 0 0,-1 0 1 0 0,0 0-1 0 0,1 1 1 0 0,-1 0-1 0 0,0 0 0 0 0,0 0 1 0 0,-1 0-1 0 0,1 1 0 0 0,0 0 1 0 0,-1 0-1 0 0,1 0 1 0 0,0 1-1 0 0,-1 0 0 0 0,1 0 1 0 0,-1 0-1 0 0,1 1 0 0 0,0-1 1 0 0,-1 1-1 0 0,1 1 0 0 0,-9 2 1 0 0,3 0 92 0 0,1 1 0 0 0,-1 0 0 0 0,-14 11 0 0 0,1 4-1051 0 0,20-15-196 0 0,1-1 0 0 0,-1 0 0 0 0,-4 10 0 0 0,2-1-4305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19351 0 0,'0'0'439'0'0,"0"0"62"0"0,0 0 33 0 0,0 0-65 0 0,-1 1-309 0 0,-3 3-156 0 0,0-1 0 0 0,0 1 1 0 0,1 0-1 0 0,-1 0 0 0 0,1 1 0 0 0,0-1 1 0 0,0 0-1 0 0,1 1 0 0 0,-1 0 0 0 0,1 0 0 0 0,-1 4-4 0 0,-4 12-100 0 0,1 1-1 0 0,0 7 101 0 0,-5 14-1212 0 0,10-37 424 0 0,0 1 0 0 0,0-1 0 0 0,0 1 0 0 0,1-1 0 0 0,0 4 788 0 0,0-4-925 0 0,0-4-610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87 15663 0 0,'44'-86'1706'0'0,"-89"151"-1692"0"0,-135 313-14 0 0,147-303 0 0 0,-145 338 0 0 0,147-338 0 0 0,14-33 0 0 0,-1 0 0 0 0,-3-1 0 0 0,-6 9 0 0 0,14-27 11 0 0,11-18-18 0 0,0 0 0 0 0,0 0 0 0 0,-1-1 1 0 0,0 1-1 0 0,0-1 0 0 0,0 1 0 0 0,0-1 0 0 0,-1 0 0 0 0,0-1 0 0 0,0 1 0 0 0,-3 2 7 0 0,6-5-343 0 0,1-1-133 0 0,-1-2-32 0 0,-1-6 412 0 0,1 0 0 0 0,0 0 0 0 0,0 0 0 0 0,0 0 0 0 0,1 0-1 0 0,0 0 1 0 0,1 0 0 0 0,0-3 96 0 0,3-19-1279 0 0,6-17 1279 0 0,-6 31-157 0 0,2 0 0 0 0,0 1 0 0 0,0-1 0 0 0,2 1 0 0 0,0 1-1 0 0,0-1 1 0 0,6-5 157 0 0,-6 7-438 0 0,7-14-435 0 0,-12 20 536 0 0,1 1 0 0 0,0-1 0 0 0,0 0 0 0 0,0 1 0 0 0,4-3 337 0 0,2-2 35 0 0,1 0 0 0 0,1 1 0 0 0,0 0 0 0 0,1 1 0 0 0,-1 1 0 0 0,14-7-35 0 0,-17 10 319 0 0,0 1 1 0 0,0 0-1 0 0,1 1 0 0 0,-1 0 1 0 0,1 0-1 0 0,0 1 1 0 0,0 0-1 0 0,0 1 1 0 0,0 0-1 0 0,10 1-319 0 0,-11 1 259 0 0,1 0 1 0 0,-1 1-1 0 0,0 0 0 0 0,0 0 0 0 0,0 1 0 0 0,0 0 0 0 0,5 4-259 0 0,14 7 2084 0 0,17 11-2084 0 0,-23-11 202 0 0,-16-11-170 0 0,-1 0 0 0 0,0 0 0 0 0,0 1-1 0 0,-1 0 1 0 0,1 0 0 0 0,-1 0 0 0 0,0 0 0 0 0,0 1-1 0 0,0-1 1 0 0,-1 1 0 0 0,1 1-32 0 0,-3-3 30 0 0,1 0 0 0 0,-1 0 0 0 0,0 0 1 0 0,1 1-1 0 0,-1-1 0 0 0,-1 0 0 0 0,1 1 0 0 0,-1-1 1 0 0,1 0-1 0 0,-1 1 0 0 0,0-1 0 0 0,0 1 0 0 0,0-1 0 0 0,-1 1 1 0 0,1-1-1 0 0,-1 0 0 0 0,0 1 0 0 0,0-1 0 0 0,0 0 1 0 0,0 1-31 0 0,-3 5 157 0 0,-1-1 1 0 0,1 1 0 0 0,-1-1 0 0 0,-1-1 0 0 0,1 1 0 0 0,-1 0-1 0 0,-5 2-157 0 0,-13 14-15 0 0,-13 10 15 0 0,20-20 29 0 0,-35 29-467 0 0,-2-2 0 0 0,-29 14 438 0 0,71-47-341 0 0,0-1 0 0 0,0 0 1 0 0,-1-1-1 0 0,0 0 0 0 0,0-1 0 0 0,-1 0 0 0 0,1-1 0 0 0,-1-1 0 0 0,-8 1 341 0 0,20-4-73 0 0,1 0 0 0 0,-1 1 0 0 0,0-1 0 0 0,1 0-1 0 0,-1-1 1 0 0,1 1 0 0 0,-1 0 0 0 0,0 0 0 0 0,1-1-1 0 0,-1 1 1 0 0,1-1 0 0 0,-1 1 0 0 0,1-1 0 0 0,-1 0-1 0 0,1 0 1 0 0,-1 1 0 0 0,1-1 0 0 0,0 0 0 0 0,-1 0 0 0 0,1 0-1 0 0,0-1 1 0 0,0 1 0 0 0,0 0 0 0 0,0 0 0 0 0,0-1-1 0 0,0 1 1 0 0,0 0 0 0 0,0-1 0 0 0,1 1 0 0 0,-1-1-1 0 0,0 1 1 0 0,1-1 0 0 0,-1 1 0 0 0,1-1 0 0 0,0 0 0 0 0,0 1-1 0 0,-1-1 1 0 0,1 1 0 0 0,0-1 73 0 0,0-7-356 0 0,0 1-1 0 0,0-1 1 0 0,1 1 0 0 0,0-1 0 0 0,1 1-1 0 0,1-5 357 0 0,7-27-1024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15663 0 0,'0'0'719'0'0,"0"0"-20"0"0,-2 2-449 0 0,-13 15-233 0 0,1 0 1 0 0,-9 14-18 0 0,-14 19-7 0 0,14-21 7 0 0,2 1 0 0 0,1 0 0 0 0,1 1 0 0 0,2 1 0 0 0,1 1 0 0 0,2 1 0 0 0,-3 11 0 0 0,12-32 153 0 0,4-9-48 0 0,-1-1 0 0 0,1 0 0 0 0,-1 1 0 0 0,1-1-1 0 0,0 1 1 0 0,0 0 0 0 0,1-1 0 0 0,-1 1 0 0 0,1 0 0 0 0,0 0 0 0 0,0-1-1 0 0,0 1 1 0 0,0 0 0 0 0,1 0 0 0 0,-1-1 0 0 0,1 1-105 0 0,0-3-42 0 0,-1-1 1 0 0,1 1-1 0 0,-1-1 1 0 0,1 1 0 0 0,-1 0-1 0 0,1-1 1 0 0,-1 1-1 0 0,1-1 1 0 0,0 0-1 0 0,-1 1 1 0 0,1-1-1 0 0,0 1 1 0 0,0-1-1 0 0,-1 0 1 0 0,1 1-1 0 0,0-1 1 0 0,0 0-1 0 0,-1 0 1 0 0,1 0-1 0 0,0 0 1 0 0,0 0-1 0 0,0 0 1 0 0,-1 0-1 0 0,1 0 1 0 0,0 0 41 0 0,20-2-488 0 0,-12 0 679 0 0,1-1 0 0 0,0-1 1 0 0,-1 1-1 0 0,0-2 0 0 0,0 1 1 0 0,3-3-192 0 0,52-35 681 0 0,-38 24-752 0 0,79-62 71 0 0,-19 14 0 0 0,-75 58 0 0 0,-11 8 0 0 0,0 1 0 0 0,0-1 0 0 0,0 0 0 0 0,0 0 0 0 0,0 0 0 0 0,0 0 0 0 0,0 0 0 0 0,0 1 0 0 0,0-1 0 0 0,0 0 0 0 0,0 0 0 0 0,0 0 0 0 0,0 0 0 0 0,0 1 0 0 0,0-1 0 0 0,0 0 0 0 0,0 0 0 0 0,0 0 0 0 0,0 0 0 0 0,0 0 0 0 0,0 1 0 0 0,0-1 0 0 0,0 0 0 0 0,0 0 0 0 0,0 0 0 0 0,0 0 0 0 0,1 0 0 0 0,-1 0 0 0 0,0 1 0 0 0,0-1 0 0 0,0 0 0 0 0,0 0 0 0 0,0 0 0 0 0,0 0 0 0 0,1 0 0 0 0,-1 0 0 0 0,0 0 0 0 0,0 0 0 0 0,0 0 0 0 0,0 0 0 0 0,0 0 0 0 0,1 0 0 0 0,-1 0 0 0 0,0 1 0 0 0,0-1 0 0 0,0 0 0 0 0,0 0 0 0 0,0 0 0 0 0,1 0 0 0 0,-1-1 0 0 0,0 1 0 0 0,0 0 0 0 0,0 0 0 0 0,0 0 0 0 0,1 0 0 0 0,-1 0 0 0 0,0 0 0 0 0,0 0 0 0 0,0 0 0 0 0,0 0 0 0 0,0 0 0 0 0,0 0 0 0 0,1 0 0 0 0,-1 0 0 0 0,0-1 0 0 0,0 1 0 0 0,0 0 0 0 0,-4 13 0 0 0,4-12 0 0 0,-3 7 0 0 0,-4 11 0 0 0,0 1 0 0 0,2 0 0 0 0,0 4 0 0 0,4-18 0 0 0,0-1 0 0 0,0 1 0 0 0,1 0 0 0 0,0-1 0 0 0,0 1 0 0 0,0 0 0 0 0,1-1 0 0 0,0 1 0 0 0,0-1 0 0 0,0 1 0 0 0,1-1 0 0 0,0 0 0 0 0,0 1 0 0 0,1 0 0 0 0,-3-4 0 0 0,1 0 0 0 0,0 0 0 0 0,0 0 0 0 0,0 0 0 0 0,1 0 0 0 0,-1 0 0 0 0,0-1 0 0 0,1 1 0 0 0,-1 0 0 0 0,1-1 0 0 0,-1 1 0 0 0,1-1 0 0 0,0 1 0 0 0,0-1 0 0 0,4 3 0 0 0,-2-1-43 0 0,-1 0-1 0 0,1-1 1 0 0,0 0-1 0 0,0 1 1 0 0,0-2 0 0 0,0 1-1 0 0,0 0 1 0 0,0-1-1 0 0,1 0 1 0 0,2 1 43 0 0,-2-1-829 0 0,1 0 1 0 0,0-1 0 0 0,0 0-1 0 0,5 0 829 0 0,4-3-5796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15663 0 0,'0'0'356'0'0,"0"0"50"0"0,0 0 20 0 0,0 0-42 0 0,2 3-250 0 0,-2-1-119 0 0,1 0 0 0 0,0 0 0 0 0,-1 0 0 0 0,1 0 0 0 0,-1 0 0 0 0,0 1 0 0 0,0-1 0 0 0,0 0 0 0 0,0 0 0 0 0,0 1 0 0 0,0-1 0 0 0,0 0 0 0 0,-1 0 1 0 0,1 0-1 0 0,-1 1 0 0 0,0-1 0 0 0,-1 2-15 0 0,-3 9 411 0 0,-1 0 0 0 0,-5 8-411 0 0,-1 1 368 0 0,-69 155 240 0 0,3-9-608 0 0,22-44 0 0 0,-36 78 0 0 0,-31 62 0 0 0,103-227-346 0 0,-2 0 0 0 0,-1-2 0 0 0,-2 0 0 0 0,-29 30 346 0 0,36-45-473 0 0,-2 0-1 0 0,-1-1 0 0 0,0-1 1 0 0,-6 3 473 0 0,24-20-372 0 0,1 1 1 0 0,-1-1 0 0 0,0 0-1 0 0,1 0 1 0 0,-1 0 0 0 0,0 0-1 0 0,0 0 1 0 0,-3 0 371 0 0,3 0-1535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98 13823 0 0,'-8'-1'1247'0'0,"6"1"-1176"0"0,0 0 1 0 0,-1 0-1 0 0,1 0 0 0 0,-1 0 1 0 0,1 0-1 0 0,0 0 0 0 0,-1 0 1 0 0,1 1-1 0 0,-1-1 0 0 0,1 1 1 0 0,0 0-1 0 0,0 0 0 0 0,-1 0 1 0 0,1 0-1 0 0,0 0 0 0 0,0 0 1 0 0,0 1-1 0 0,0-1 0 0 0,0 1 1 0 0,0-1-1 0 0,1 1 0 0 0,-1 0 1 0 0,0-1-1 0 0,1 1 0 0 0,-1 0 1 0 0,1 0-1 0 0,0 0 0 0 0,0 0 1 0 0,0 1-1 0 0,-1 0-71 0 0,2 0 149 0 0,0-2-121 0 0,1 0-1 0 0,-1 1 0 0 0,1-1 0 0 0,-1 0 1 0 0,1 1-1 0 0,0-1 0 0 0,0 0 1 0 0,-1 0-1 0 0,1 0 0 0 0,0 0 0 0 0,0 0 1 0 0,0 0-1 0 0,0 0 0 0 0,0 0 1 0 0,0 0-1 0 0,1 0 0 0 0,-1-1 0 0 0,0 1 1 0 0,0 0-1 0 0,1-1 0 0 0,-1 1 0 0 0,0-1 1 0 0,1 1-1 0 0,-1-1 0 0 0,0 0 1 0 0,1 1-1 0 0,-1-1 0 0 0,0 0 0 0 0,1 0 1 0 0,0 0-28 0 0,1 0 128 0 0,7 2 260 0 0,0-1 1 0 0,1-1-1 0 0,-1 0 0 0 0,1-1 1 0 0,-1 0-1 0 0,0 0 0 0 0,3-2-388 0 0,21-5 2261 0 0,17-7-2261 0 0,14-4 210 0 0,85-20-181 0 0,-37 9-2134 0 0,63-7 2105 0 0,-150 33-1852 0 0,0 2-1 0 0,0 1 1 0 0,5 1 1852 0 0,-2 1-2047 0 0</inkml:trace>
  <inkml:trace contextRef="#ctx0" brushRef="#br0" timeOffset="1">872 325 15663 0 0,'0'0'356'0'0,"0"0"50"0"0,0 1 20 0 0,-16 30 131 0 0,-3 9-146 0 0,10-18 811 0 0,0-1 1 0 0,-9 15-1223 0 0,-2 4 1074 0 0,19-38-1770 0 0,1-2-257 0 0,0 0-1150 0 0,0 0-4380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10135 0 0,'10'-14'224'0'0,"-1"7"40"0"0,2-4 16 0 0,1 2 8 0 0,0 2-288 0 0,-3 0 0 0 0,-5 0 0 0 0,3 2 0 0 0,4 1 464 0 0,-3-1 40 0 0,-8 5 8 0 0,0 0 0 0 0,15-2-824 0 0,-3 2-160 0 0,11 0-32 0 0,0 5-8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13823 0 0,'0'0'630'0'0,"0"0"-13"0"0,-2 1-393 0 0,-8 4-219 0 0,0 1 0 0 0,1 0 0 0 0,-1 0 0 0 0,1 1 0 0 0,-5 6-5 0 0,-11 7 0 0 0,-5 4 0 0 0,1 1 0 0 0,-18 21 0 0 0,36-32 220 0 0,-1 0-1 0 0,-2 6-219 0 0,-11 14 1009 0 0,-7 10-401 0 0,28-33-608 0 0,5 0 0 0 0,2 22 931 0 0,-2-30-841 0 0,0-1 0 0 0,1 1 1 0 0,0-1-1 0 0,-1 1 0 0 0,1-1 0 0 0,0 0 0 0 0,1 0 1 0 0,-1 0-1 0 0,0 0 0 0 0,0 0 0 0 0,1 0 1 0 0,0 0-91 0 0,-1-1 34 0 0,-1 1-34 0 0,1-1 0 0 0,0 1 0 0 0,0-1 0 0 0,0 0 0 0 0,0 0 0 0 0,0 1 0 0 0,0-1 0 0 0,0 0 0 0 0,1-1 0 0 0,-1 1 0 0 0,0 0 0 0 0,1-1 0 0 0,-1 1 0 0 0,0-1 0 0 0,1 0 0 0 0,-1 0 0 0 0,7 1 0 0 0,-4-1 82 0 0,-1 0 0 0 0,1 0 0 0 0,0 0 0 0 0,0-1 0 0 0,0 1 0 0 0,0-1 0 0 0,-1-1 0 0 0,1 1-1 0 0,0-1 1 0 0,-1 1 0 0 0,1-2 0 0 0,-1 1 0 0 0,0 0 0 0 0,0-1 0 0 0,0 1 0 0 0,0-1 0 0 0,0 0 0 0 0,0-1 0 0 0,-1 1 0 0 0,0-1 0 0 0,1 1-1 0 0,-1-1 1 0 0,-1 0 0 0 0,1 0 0 0 0,0-1-82 0 0,3-7 292 0 0,0-1-1 0 0,0 0 0 0 0,-1 0 1 0 0,-1-1-1 0 0,0 1 0 0 0,-1-1 1 0 0,1-12-292 0 0,5-19 8 0 0,7-37-209 0 0,-15 79-850 0 0,0-3-1258 0 0,-1 4-1908 0 0,0 2 2315 0 0,0 0-4090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11 426 11975 0 0,'0'0'267'0'0,"0"0"42"0"0,0 0 17 0 0,0 0-28 0 0,-2 1-196 0 0,-7 3 344 0 0,9-4 41 0 0,0 0 22 0 0,0 0 71 0 0,0 0 286 0 0,0 0 124 0 0,0 0 30 0 0,0 0-133 0 0,1-1-583 0 0,4-11-88 0 0,1 1 0 0 0,1 0-1 0 0,-1 0 1 0 0,2 1 0 0 0,2-4-216 0 0,13-14 1010 0 0,10-7-1010 0 0,42-35 17 0 0,-16 15-18 0 0,-35 32 1 0 0,1 2 0 0 0,1 0 0 0 0,0 1 0 0 0,2 2 0 0 0,0 1 0 0 0,1 1 0 0 0,28-10 0 0 0,-52 24 0 0 0,0 0 0 0 0,1 0 0 0 0,-1 1 0 0 0,0 0 0 0 0,0 0 0 0 0,1 0 0 0 0,-1 0 0 0 0,1 1 0 0 0,-1 0 0 0 0,1 0 0 0 0,-5 1 0 0 0,1-1 0 0 0,0 0 0 0 0,0 1 0 0 0,0-1 0 0 0,0 1 0 0 0,0 0 0 0 0,-1 0 0 0 0,1-1 0 0 0,0 1 0 0 0,0 0 0 0 0,-1 1 0 0 0,1-1 0 0 0,-1 0 0 0 0,1 0 0 0 0,-1 1 0 0 0,0-1 0 0 0,1 0 0 0 0,-1 1 0 0 0,0 0 0 0 0,0-1 0 0 0,0 1 0 0 0,0 0 0 0 0,0-1 0 0 0,0 1 0 0 0,-1 0 0 0 0,1 0 0 0 0,-1 0 0 0 0,1 1 0 0 0,1 5 0 0 0,-1 0 0 0 0,0 1 0 0 0,0-1 0 0 0,-1 0 0 0 0,0 1 0 0 0,-1-1 0 0 0,0 1 0 0 0,0-1 0 0 0,0 0 0 0 0,-1 0 0 0 0,-1 1 0 0 0,-6 20 0 0 0,-2 0 0 0 0,-7 12 0 0 0,-7 20 0 0 0,21-47 0 0 0,0 0 0 0 0,1 1 0 0 0,0 0 0 0 0,1 0 0 0 0,1-1 0 0 0,0 12 0 0 0,2 2 0 0 0,1 1 0 0 0,2-1 0 0 0,0 2 0 0 0,-3-27-32 0 0,0 0 0 0 0,0 0-1 0 0,0-1 1 0 0,0 1 0 0 0,0 0 0 0 0,0-1-1 0 0,1 1 1 0 0,-1 0 0 0 0,1-1 0 0 0,0 0-1 0 0,0 1 1 0 0,-1-1 0 0 0,2 0 0 0 0,-1 0-1 0 0,0 0 1 0 0,1 0 32 0 0,0 1-561 0 0,1-1-1 0 0,0 0 0 0 0,0 1 1 0 0,0-1-1 0 0,0-1 1 0 0,3 2 561 0 0,10 1-6483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25 10135 0 0,'0'-1'-19'0'0,"0"-1"119"0"0,1 0 0 0 0,-1 1-1 0 0,0-1 1 0 0,1 0 0 0 0,-1 0 0 0 0,1 0 0 0 0,-1 0 0 0 0,1 0-1 0 0,0 0 1 0 0,0 0 0 0 0,0 0-100 0 0,-22 48 17 0 0,-12 11-17 0 0,-35 66 0 0 0,-51 110 1024 0 0,73-151 0 0 0,-45 58-1024 0 0,-165 228 0 0 0,215-311 0 0 0,-22 20 0 0 0,44-54 0 0 0,12-14 72 0 0,6-7 299 0 0,1-2 117 0 0,0 0 21 0 0,0 0-66 0 0,9-20-278 0 0,39-86-165 0 0,-37 83-197 0 0,0 1-1 0 0,2 0 0 0 0,0 1 1 0 0,2 1-1 0 0,0 0 1 0 0,1 1-1 0 0,1 1 0 0 0,1 0 1 0 0,0 2-1 0 0,13-9 198 0 0,-15 13-27 0 0,1 2 1 0 0,-1 0-1 0 0,2 1 0 0 0,-1 0 0 0 0,4 1 27 0 0,-13 4 125 0 0,0 2 1 0 0,1-1-1 0 0,-1 1 0 0 0,1 0 0 0 0,-1 1 0 0 0,1 0 0 0 0,0 1 1 0 0,0-1-1 0 0,-1 2 0 0 0,1-1 0 0 0,0 1 0 0 0,5 1-125 0 0,-10 0 30 0 0,0-1-1 0 0,0 0 1 0 0,0 1-1 0 0,0 0 0 0 0,0 0 1 0 0,0 0-1 0 0,-1 0 1 0 0,1 1-1 0 0,-1-1 1 0 0,0 1-1 0 0,0 0 0 0 0,0 0 1 0 0,0 0-1 0 0,0 0 1 0 0,0 0-1 0 0,-1 1 1 0 0,0 0-1 0 0,0-1 1 0 0,0 1-1 0 0,1 2-29 0 0,-1 0 97 0 0,0-1 1 0 0,0 1-1 0 0,-1-1 0 0 0,0 1 0 0 0,0 0 1 0 0,0-1-1 0 0,-1 1 0 0 0,0 0 1 0 0,0 0-1 0 0,0-1 0 0 0,-1 1 0 0 0,0 0 1 0 0,0-1-1 0 0,0 1 0 0 0,-1 0-97 0 0,-8 19 87 0 0,0-1 0 0 0,-2 0 0 0 0,0-1 0 0 0,-2-1 0 0 0,-1 0-1 0 0,0 0 1 0 0,-10 8-87 0 0,5-5 0 0 0,1 1 0 0 0,2 1 0 0 0,-2 4 0 0 0,19-30-237 0 0,-1 1-1 0 0,0 0 0 0 0,0 0 0 0 0,0-1 1 0 0,1 1-1 0 0,-1 0 0 0 0,1 0 1 0 0,0 0-1 0 0,0 0 0 0 0,-1 0 238 0 0,1-1-189 0 0,0 0 0 0 0,0 0 0 0 0,1-1 0 0 0,-1 1 0 0 0,0 0 0 0 0,0 0-1 0 0,0-1 1 0 0,1 1 0 0 0,-1 0 0 0 0,0-1 0 0 0,0 1 0 0 0,1 0 0 0 0,-1-1 0 0 0,1 1-1 0 0,-1 0 1 0 0,1-1 0 0 0,-1 1 0 0 0,1-1 0 0 0,-1 1 0 0 0,1-1 0 0 0,-1 1 0 0 0,1-1-1 0 0,0 1 1 0 0,0-1 189 0 0,9 5-4524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10 11975 0 0,'0'0'267'0'0,"0"0"42"0"0,0 0 17 0 0,0 0-28 0 0,0 0-126 0 0,0 0 204 0 0,0 0 111 0 0,0 0 22 0 0,-7-4 83 0 0,3 3-591 0 0,0 0 1 0 0,0 0-1 0 0,0 0 0 0 0,0 0 0 0 0,0 1 1 0 0,0-1-1 0 0,0 1 0 0 0,0 0 0 0 0,0 0 1 0 0,0 1-1 0 0,0-1 0 0 0,0 1 0 0 0,0 0 1 0 0,0 0-1 0 0,0 0 0 0 0,-4 3-1 0 0,-8 3-1 0 0,0 1 0 0 0,0 0 0 0 0,-5 5 1 0 0,1 0-1 0 0,-53 28-7 0 0,11-7 48 0 0,2 2 0 0 0,-42 36-40 0 0,86-60 283 0 0,0 2-1 0 0,1 0 0 0 0,0 0 0 0 0,2 1 1 0 0,-1 1-1 0 0,2 1 0 0 0,-9 14-282 0 0,19-28 0 0 0,1 0 0 0 0,0-1 0 0 0,0 1 0 0 0,0 0 0 0 0,0 0 0 0 0,0 0 0 0 0,1-1 0 0 0,-1 1 0 0 0,1 0 0 0 0,-1 0 0 0 0,1 0 0 0 0,0 1 0 0 0,1-3 0 0 0,-1 0 0 0 0,0 0 0 0 0,0 1 0 0 0,1-1 0 0 0,-1 0 0 0 0,1 0 0 0 0,-1 0 0 0 0,1 0 0 0 0,0 0 0 0 0,-1 0 0 0 0,1 0 0 0 0,0-1 0 0 0,-1 1 0 0 0,1 0 0 0 0,0 0 0 0 0,0 0 0 0 0,0-1 0 0 0,0 1 0 0 0,0 0 0 0 0,0-1 0 0 0,0 1 0 0 0,0-1 0 0 0,0 1 0 0 0,0-1 0 0 0,0 0 0 0 0,0 1 0 0 0,0-1 0 0 0,0 0 0 0 0,1 0 0 0 0,-1 0 0 0 0,0 0 0 0 0,1 0 0 0 0,6 1 13 0 0,0-1 0 0 0,0-1 0 0 0,0 1 0 0 0,0-1-1 0 0,0-1 1 0 0,0 1 0 0 0,1-2-13 0 0,54-18 287 0 0,-54 18-221 0 0,21-9 290 0 0,-1-1 1 0 0,-1-1-1 0 0,23-17-356 0 0,0-4-1440 0 0,23-21 1440 0 0,-66 50-2 0 0,0 0-1 0 0,-1-1 0 0 0,0 0 1 0 0,0 0-1 0 0,-1 0 0 0 0,3-6 3 0 0,-8 13 0 0 0,-1 0 0 0 0,0-1 0 0 0,0 1 0 0 0,1 0 0 0 0,-1 0 0 0 0,0-1 0 0 0,0 1 0 0 0,1 0 0 0 0,-1-1 0 0 0,0 1 0 0 0,0 0 0 0 0,0-1 0 0 0,0 1 0 0 0,1 0 0 0 0,-1-1 0 0 0,0 1 0 0 0,0 0 0 0 0,0-1 0 0 0,0 1 0 0 0,0 0 0 0 0,0-1 0 0 0,0 1 0 0 0,0 0 0 0 0,0-1 0 0 0,0 1 0 0 0,0 0 0 0 0,0-1 0 0 0,0 1 0 0 0,0 0 0 0 0,-1-1 0 0 0,1 1 0 0 0,0 0 0 0 0,0-1 0 0 0,0 1 0 0 0,0 0 0 0 0,-1-1 0 0 0,1 1 0 0 0,0 0 0 0 0,0-1 0 0 0,-1 1 0 0 0,1 0 0 0 0,0 0 0 0 0,0-1 0 0 0,-1 1 0 0 0,1 0 0 0 0,0 0 0 0 0,-1 0 0 0 0,1 0 0 0 0,0-1 0 0 0,-1 1 0 0 0,1 0 0 0 0,0 0 0 0 0,-1 0 0 0 0,1 0 0 0 0,0 0 0 0 0,-1 0 0 0 0,1 0 0 0 0,0 0 0 0 0,-1 0 0 0 0,1 0 0 0 0,0 0 0 0 0,-1 0 0 0 0,1 0 0 0 0,-1 0 0 0 0,1 0 0 0 0,0 0 0 0 0,-1 1 0 0 0,1-1 0 0 0,0 0 0 0 0,-1 0 0 0 0,-2 1 0 0 0,0 1 0 0 0,0-1 0 0 0,0 1 0 0 0,0-1 0 0 0,0 1 0 0 0,0 0 0 0 0,1 0 0 0 0,-1 1 0 0 0,1-1 0 0 0,-3 3 0 0 0,-22 27 0 0 0,18-19 0 0 0,1 0 0 0 0,-5 9 0 0 0,11-17 0 0 0,0 0 0 0 0,-1 0 0 0 0,2 0 0 0 0,-1 0 0 0 0,0 1 0 0 0,1-1 0 0 0,0 0 0 0 0,1 1 0 0 0,-1 1 0 0 0,3 2 0 0 0,3 0 0 0 0,0-6-421 0 0,-1-1 0 0 0,0-1 0 0 0,1 1 0 0 0,0 0 0 0 0,-1-1-1 0 0,1 0 1 0 0,0 0 0 0 0,-1-1 0 0 0,1 1 0 0 0,0-1 0 0 0,0 0 0 0 0,0-1-1 0 0,-1 1 1 0 0,3-1 421 0 0,6-2-4968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6911 0 0,'0'0'623'0'0,"-7"4"-39"0"0,1-2 1192 0 0,0 1 1 0 0,0-1-1 0 0,0 1 0 0 0,0 1 0 0 0,1-1 0 0 0,-8 7 1 0 0,6-4-1246 0 0,1-1 0 0 0,1 1 0 0 0,-1 0 1 0 0,-8 14-1 0 0,10-13-586 0 0,-1 0 1 0 0,1 1 0 0 0,1 0-1 0 0,0 0 1 0 0,0 0 0 0 0,0 0-1 0 0,1 0 1 0 0,0 1 0 0 0,1-1-1 0 0,-1 17 1 0 0,2-23-357 0 0,7 8-1646 0 0,4-3-2950 0 0,1-4-1513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15663 0 0,'0'0'356'0'0,"0"0"50"0"0,0 0 20 0 0,0 0-42 0 0,-1 1-250 0 0,-11 5-132 0 0,0 1 1 0 0,0 0 0 0 0,1 1 0 0 0,0 1-1 0 0,1 0 1 0 0,-6 5-3 0 0,-9 9-2 0 0,-26 17 2 0 0,30-25 0 0 0,0 2 0 0 0,1 0 0 0 0,1 1 0 0 0,-2 5 0 0 0,9-6 0 0 0,11-8 0 0 0,1-5 0 0 0,0 12 0 0 0,3-11 0 0 0,-1-3 0 0 0,3 5 0 0 0,-1-1 0 0 0,1 0 0 0 0,-1 0 0 0 0,2 0 0 0 0,-1 0 0 0 0,1-1 0 0 0,0 0 0 0 0,0 0 0 0 0,5 3 0 0 0,4 1 0 0 0,0 0 0 0 0,0-1 0 0 0,15 5 0 0 0,-26-12 37 0 0,0 1 0 0 0,-1 0-1 0 0,1 0 1 0 0,0 1 0 0 0,-1-1 0 0 0,1 1-1 0 0,-1 0 1 0 0,0 0 0 0 0,0 0 0 0 0,0 0-1 0 0,0 1 1 0 0,-1-1 0 0 0,1 1 0 0 0,-1-1-1 0 0,0 1 1 0 0,1 2-37 0 0,-2-4 31 0 0,0 1 1 0 0,0-1-1 0 0,0 1 0 0 0,-1-1 1 0 0,1 1-1 0 0,-1-1 0 0 0,0 1 0 0 0,1-1 1 0 0,-1 1-1 0 0,0 0 0 0 0,-1-1 0 0 0,1 1 1 0 0,0-1-1 0 0,-1 1 0 0 0,1-1 0 0 0,-1 1 1 0 0,0-1-1 0 0,0 1 0 0 0,0-1 0 0 0,0 1 1 0 0,0-1-1 0 0,-1 0 0 0 0,1 0 0 0 0,-1 0 1 0 0,1 0-1 0 0,-1 0 0 0 0,-1 2-31 0 0,-6 4 83 0 0,-1 0-1 0 0,0-1 1 0 0,0 0 0 0 0,-1 0-1 0 0,1-1 1 0 0,-1 0 0 0 0,-1-1-1 0 0,-5 1-82 0 0,-17 6-26 0 0,-2-2-1 0 0,-7 1 27 0 0,10-4-100 0 0,-1-2 0 0 0,1-1-1 0 0,-1-1 1 0 0,-2-2 100 0 0,34-1-98 0 0,-1 0-1 0 0,0 0 1 0 0,1 0 0 0 0,-1-1 0 0 0,1 1-1 0 0,-1-1 1 0 0,1 0 0 0 0,-1 1-1 0 0,1-1 1 0 0,-1-1 98 0 0,-7-3-512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 11975 0 0,'2'-8'576'0'0,"1"-11"48"0"0,-2 18-452 0 0,-1 1 204 0 0,0 0 111 0 0,0 0 22 0 0,0 0 3 0 0,0 0 0 0 0,0 0 0 0 0,0 0 0 0 0,0 2-69 0 0,-2 24-361 0 0,0 0 0 0 0,-4 11-82 0 0,-2 31 1 0 0,7-48-1194 0 0,1 0-1 0 0,0 0 0 0 0,2 0 1 0 0,1 0 1193 0 0,-2-8-5410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1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 11975 0 0,'0'0'547'0'0,"0"0"-11"0"0,0-2-344 0 0,2 1-172 0 0,-1-12 123 0 0,-1 11 587 0 0,1 2-555 0 0,-1 0-1 0 0,0 0 1 0 0,1 0-1 0 0,-1 0 1 0 0,0 0 0 0 0,0-1-1 0 0,0 1 1 0 0,1 0-1 0 0,-1 0 1 0 0,0 0-1 0 0,0-1 1 0 0,1 1-1 0 0,-1 0 1 0 0,0 0 0 0 0,0 0-1 0 0,0-1 1 0 0,0 1-1 0 0,1 0 1 0 0,-1 0-1 0 0,0-1 1 0 0,0 1-1 0 0,0 0 1 0 0,0-1 0 0 0,0 1-175 0 0,1-1 1546 0 0,-1 7-1664 0 0,0-3-220 0 0,-2 14 338 0 0,0 0 0 0 0,-1 1 0 0 0,-1-1 0 0 0,0 0 0 0 0,-2 0 0 0 0,0 0 0 0 0,-8 29 0 0 0,6-15 0 0 0,1 0 0 0 0,1 1 0 0 0,1 11 0 0 0,6-23-292 0 0,3-14-70 0 0,-2-4 140 0 0,-1-1-1014 0 0,1-1-3062 0 0,7-2-1316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776 826 6447 0 0,'0'0'298'0'0,"0"0"-10"0"0,0 0-50 0 0,0 0 493 0 0,0 0 238 0 0,0 2 45 0 0,-1 2 85 0 0,-3 14 3602 0 0,6-14-2335 0 0,5-9-686 0 0,2-6-956 0 0,-1-1 1 0 0,6-9-725 0 0,10-15 191 0 0,97-125 1692 0 0,-93 119-2120 0 0,-3-1 0 0 0,-2-1 0 0 0,10-25 237 0 0,-25 50-350 0 0,0 0 1 0 0,-1-1-1 0 0,-1 0 0 0 0,-1 0 0 0 0,0 0 1 0 0,-2-1-1 0 0,0 1 0 0 0,-1-1 0 0 0,-2-4 350 0 0,-1 11-172 0 0,-2 1 0 0 0,1-1 0 0 0,-2 1 0 0 0,0 0 0 0 0,0 0 0 0 0,-1 0 0 0 0,-1 0 0 0 0,0 1 0 0 0,-1 0 0 0 0,0 0 0 0 0,-1 1 0 0 0,-7-8 172 0 0,12 16 0 0 0,0-1 0 0 0,0 1 0 0 0,-1 1 0 0 0,1-1 0 0 0,0 0 0 0 0,-2 0 0 0 0,-4-3 0 0 0,0 1 0 0 0,-1 5 0 0 0,8 1-43 0 0,0 0 0 0 0,-1 0-1 0 0,1 0 1 0 0,0 0 0 0 0,0 1 0 0 0,-1-1-1 0 0,1 1 1 0 0,0-1 0 0 0,1 1 0 0 0,-1 0-1 0 0,0 0 1 0 0,0 0 0 0 0,1 0 0 0 0,-1 0-1 0 0,1 0 1 0 0,0 0 0 0 0,-1 0 0 0 0,1 1-1 0 0,0-1 1 0 0,0 1 43 0 0,-3 8-374 0 0,1 1 1 0 0,0-1-1 0 0,-2 12 374 0 0,3-11-62 0 0,-23 95 560 0 0,-5-2 0 0 0,-11 18-498 0 0,-90 200 996 0 0,97-253-996 0 0,-3-1 0 0 0,-24 30 0 0 0,-94 123 0 0 0,40-59 0 0 0,2 19 0 0 0,19-26 0 0 0,89-149 0 0 0,-24 34 0 0 0,26-37 0 0 0,0-1 0 0 0,0 0 0 0 0,0 0 0 0 0,0 0 0 0 0,-1 0 0 0 0,1-1 0 0 0,-1 0 0 0 0,0 1 0 0 0,-3 1 0 0 0,-2-3-133 0 0,8-2 17 0 0,-1 0 1 0 0,1 0-1 0 0,0 0 0 0 0,0 0 1 0 0,0 0-1 0 0,0 0 0 0 0,0-1 1 0 0,0 1-1 0 0,0 0 0 0 0,0 0 1 0 0,0-1-1 0 0,0 1 0 0 0,1 0 1 0 0,-1-1-1 0 0,1 1 0 0 0,-1-1 1 0 0,1 1-1 0 0,-1-1 1 0 0,1 1-1 0 0,0-1 0 0 0,0 1 1 0 0,0-1-1 0 0,0 0 116 0 0,-1-18-1023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13823 0 0,'0'0'315'0'0,"0"0"45"0"0,0 0 21 0 0,0 0-49 0 0,5 2 228 0 0,7 0-176 0 0,-1 0 0 0 0,1 0-1 0 0,-1-1 1 0 0,1-1 0 0 0,10 0-384 0 0,8-3 1125 0 0,22-4-1125 0 0,58-14 1443 0 0,94-33-1443 0 0,104-48 250 0 0,-285 94-539 0 0,14-4-2661 0 0,-25 10 1416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346 189 11975 0 0,'0'0'267'0'0,"-1"-9"368"0"0,-3-6-249 0 0,4 13-384 0 0,-1 0 0 0 0,1 1 0 0 0,-1-1 0 0 0,1 0 0 0 0,-1 1 0 0 0,1-1 0 0 0,0 0 0 0 0,0 0 0 0 0,0 1 0 0 0,0-1 0 0 0,0 0 0 0 0,1-1-2 0 0,1-3 284 0 0,0 0 1 0 0,1 0-1 0 0,0 0 0 0 0,0 0 0 0 0,1 0 0 0 0,-1 1 0 0 0,1 0 0 0 0,0 0 0 0 0,1 0 1 0 0,0 0-1 0 0,3-3-284 0 0,20-24 946 0 0,-11 11-930 0 0,-17 21-16 0 0,1 0 0 0 0,-1-1 0 0 0,0 1 0 0 0,1 0 0 0 0,-1-1 0 0 0,0 1 0 0 0,1 0 0 0 0,-1-1 0 0 0,0 1 0 0 0,0 0 0 0 0,0-1 0 0 0,1 1 0 0 0,-1 0 0 0 0,0-1 0 0 0,0 1 0 0 0,0 0 0 0 0,0-1 0 0 0,0 1 0 0 0,0-1 0 0 0,0 1 0 0 0,0-1 0 0 0,0 1 0 0 0,0 0 0 0 0,0-1 0 0 0,0 1 0 0 0,0-1 0 0 0,0 1 0 0 0,0 0 0 0 0,0-1 0 0 0,0 1 0 0 0,0-1 0 0 0,-1 1 0 0 0,1 0 0 0 0,0-1 0 0 0,-5-1 0 0 0,3 1 0 0 0,0 1 0 0 0,-1-1 0 0 0,1 1 0 0 0,0-1 0 0 0,0 1 0 0 0,-1 0 0 0 0,1 0 0 0 0,0 0 0 0 0,-1 0 0 0 0,1 0 0 0 0,0 1 0 0 0,-1-1 0 0 0,1 1 0 0 0,0-1 0 0 0,0 1 0 0 0,-1 0 0 0 0,-38 19 0 0 0,25-11 0 0 0,-35 16 0 0 0,-11 5 0 0 0,-11 10 0 0 0,54-28 0 0 0,0 0 0 0 0,1 2 0 0 0,1 0 0 0 0,1 0 0 0 0,-14 16 0 0 0,27-27 0 0 0,1 1 0 0 0,-1 0 0 0 0,0-1 0 0 0,1 1 0 0 0,0 0 0 0 0,0 1 0 0 0,0-1 0 0 0,1 0 0 0 0,-1 1 0 0 0,1-1 0 0 0,0 1 0 0 0,0-1 0 0 0,1 1 0 0 0,-1-1 0 0 0,1 2 0 0 0,0-4 0 0 0,0 0 0 0 0,0 0 0 0 0,1 0 0 0 0,-1 0 0 0 0,0 0 0 0 0,1-1 0 0 0,0 1 0 0 0,-1 0 0 0 0,1 0 0 0 0,0-1 0 0 0,0 1 0 0 0,0 0 0 0 0,0-1 0 0 0,0 1 0 0 0,0-1 0 0 0,1 1 0 0 0,0 0 0 0 0,0-1 0 0 0,-1 0 0 0 0,1 0 0 0 0,0 1 0 0 0,0-1 0 0 0,0 0 0 0 0,0-1 0 0 0,0 1 0 0 0,1 0 0 0 0,-1-1 0 0 0,0 1 0 0 0,0-1 0 0 0,0 0 0 0 0,0 1 0 0 0,1-1 0 0 0,1 0 0 0 0,9-2 0 0 0,0 0 0 0 0,0 0 0 0 0,0-1 0 0 0,-1-1 0 0 0,1 0 0 0 0,-1-1 0 0 0,0 0 0 0 0,6-4 0 0 0,20-8 0 0 0,7-2 72 0 0,-43 19 299 0 0,-2 12 1069 0 0,-1 4-1413 0 0,1-16-153 0 0,0 1 0 0 0,0 0 0 0 0,0 0 0 0 0,0 0 0 0 0,0-1 0 0 0,0 1 0 0 0,0 0-1 0 0,0 0 1 0 0,0-1 0 0 0,0 1 0 0 0,0 0 0 0 0,0 0 0 0 0,1-1 0 0 0,-1 1 0 0 0,0 0-1 0 0,0 0 1 0 0,1-1 0 0 0,-1 1 126 0 0,8 3-2013 0 0,-7-3-3446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 13823 0 0,'1'-1'315'0'0,"7"-8"-33"0"0,-9 11 119 0 0,-12 17 113 0 0,-63 124 911 0 0,31-61-810 0 0,4-2-615 0 0,19-33 0 0 0,-2-2 0 0 0,-24 32 0 0 0,-32 32 14 0 0,-45 66-92 0 0,28-20-1850 0 0,93-151-2329 0 0,15-20 2722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45 17503 0 0,'1'-1'399'0'0,"10"-33"961"0"0,-6 25-1215 0 0,-3 8-130 0 0,-3 7-12 0 0,-3 8-5 0 0,-11 20 2 0 0,-19 31 0 0 0,-2 6 0 0 0,-35 73 0 0 0,-6-3 0 0 0,-54 70 0 0 0,51-86 0 0 0,-44 99 0 0 0,100-180 16 0 0,12-24-716 0 0,1 1 0 0 0,-1 6 700 0 0,-2 2-1746 0 0,7-15-4088 0 0,7-14 1310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45 172 17503 0 0,'-4'-6'214'0'0,"0"-2"82"0"0,-1 0 1 0 0,0 0-1 0 0,-1 1 0 0 0,0 0 1 0 0,0 0-1 0 0,-1 0-296 0 0,6 6 371 0 0,1 1 117 0 0,7 10 613 0 0,2-6-1017 0 0,-1 0-1 0 0,1-1 1 0 0,0 0-1 0 0,0 0 1 0 0,0-1-1 0 0,0 0 0 0 0,0-1 1 0 0,0 0-1 0 0,1-1 1 0 0,4 0-84 0 0,23-1 624 0 0,1-2 1 0 0,0-1-625 0 0,-11 0-36 0 0,223-28 52 0 0,55-24-16 0 0,-130 24-1469 0 0,-115 24-4731 0 0,2 3 6200 0 0,-27 4-2036 0 0,-31 2 1695 0 0,-1-1 0 0 0,1 1 0 0 0,0 0 0 0 0,-1 0-1 0 0,1 1 1 0 0,0-1 341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13823 0 0,'0'0'630'0'0,"0"0"-13"0"0,11 6 1592 0 0,-5-4-1948 0 0,-1-1 0 0 0,1 0-1 0 0,-1 0 1 0 0,1 0 0 0 0,-1-1 0 0 0,1 0-1 0 0,-1 0 1 0 0,1 0 0 0 0,-1-1 0 0 0,1 0-1 0 0,5-1-260 0 0,13-5 689 0 0,0 0-1 0 0,4-4-688 0 0,8-2-53 0 0,-19 8 53 0 0,0-2 0 0 0,0 0 0 0 0,0-1 0 0 0,-1-1 0 0 0,0 0 0 0 0,-1-1 0 0 0,0-1 0 0 0,0 0 0 0 0,6-8 0 0 0,-21 19 0 0 0,1 0 0 0 0,-1 0 0 0 0,0-1 0 0 0,1 1 0 0 0,-1 0 0 0 0,1-1 0 0 0,-1 1 0 0 0,0 0 0 0 0,1-1 0 0 0,-1 1 0 0 0,0-1 0 0 0,0 1 0 0 0,1 0 0 0 0,-1-1 0 0 0,0 1 0 0 0,0-1 0 0 0,0 1 0 0 0,1-1 0 0 0,-1 1 0 0 0,0-1 0 0 0,0 1 0 0 0,0-1 0 0 0,0 1 0 0 0,0-1 0 0 0,0 1 0 0 0,0-1 0 0 0,0 1 0 0 0,0-1 0 0 0,0 0 0 0 0,-4-1 0 0 0,2 1-8 0 0,1 1 1 0 0,-1-1-1 0 0,1 0 0 0 0,-1 1 0 0 0,0-1 1 0 0,1 1-1 0 0,-1-1 0 0 0,1 1 0 0 0,-1 0 0 0 0,0 0 1 0 0,1 0-1 0 0,-1 0 0 0 0,-1 0 8 0 0,-25 3-487 0 0,15-1 199 0 0,-13 2 191 0 0,-1 0-1 0 0,1 2 0 0 0,0 2 1 0 0,0 0-1 0 0,1 1 1 0 0,0 2-1 0 0,-21 11 98 0 0,4 3-144 0 0,1 1 0 0 0,2 2-1 0 0,-35 31 145 0 0,60-47 0 0 0,1 0 0 0 0,0 1 0 0 0,1 0 0 0 0,0 1 0 0 0,1 0 0 0 0,1 1 0 0 0,1 1 0 0 0,-9 15 0 0 0,17-29 3 0 0,0 1 0 0 0,0-1 0 0 0,1 0-1 0 0,-1 1 1 0 0,0-1 0 0 0,1 0 0 0 0,-1 1-1 0 0,1-1 1 0 0,0 1 0 0 0,0-1 0 0 0,0 1-1 0 0,0-1 1 0 0,0 1 0 0 0,1-1 0 0 0,-1 1 0 0 0,1-1-1 0 0,-1 1 1 0 0,1-1 0 0 0,0 0 0 0 0,0 1-1 0 0,0-1 1 0 0,0 0 0 0 0,1 0 0 0 0,-1 0 0 0 0,1 1-3 0 0,1 1-25 0 0,0-1 0 0 0,1-1 0 0 0,-1 1 0 0 0,1 0 1 0 0,-1-1-1 0 0,1 1 0 0 0,0-1 0 0 0,0 0 1 0 0,0-1-1 0 0,0 1 0 0 0,0-1 0 0 0,1 1 1 0 0,-1-1-1 0 0,1 0 25 0 0,9 1-821 0 0,0-1 1 0 0,0 0-1 0 0,0-1 0 0 0,0-1 1 0 0,0 0-1 0 0,2-1 821 0 0,-1 0-465 0 0,41-3-1581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 11519 0 0,'3'-3'8446'0'0,"-11"9"-4965"0"0,-56 45-3547 0 0,47-35 123 0 0,-302 262-1687 0 0,272-233 1540 0 0,3 3-1 0 0,-55 75 0 0 0,90-112 78 0 0,1 1 1 0 0,0 1-1 0 0,1-1 0 0 0,-6 17 0 0 0,11-25 10 0 0,0 0-1 0 0,1 0 1 0 0,0 0 0 0 0,0 0-1 0 0,0 1 1 0 0,0-1 0 0 0,1 0-1 0 0,-1 0 1 0 0,1 1-1 0 0,0-1 1 0 0,0 0 0 0 0,1 1-1 0 0,-1-1 1 0 0,1 0 0 0 0,0 0-1 0 0,0 0 1 0 0,1 0 0 0 0,2 7-1 0 0,-2-8 13 0 0,0 0 0 0 0,1-1 0 0 0,-1 1-1 0 0,1-1 1 0 0,-1 0 0 0 0,1 1 0 0 0,0-1-1 0 0,0 0 1 0 0,0 0 0 0 0,0-1 0 0 0,0 1 0 0 0,0-1-1 0 0,0 1 1 0 0,0-1 0 0 0,1 0 0 0 0,-1 0 0 0 0,5 0-1 0 0,8 1 72 0 0,0 0-1 0 0,24 0 0 0 0,-24-2-48 0 0,41-1 142 0 0,0-1 1 0 0,62-12-1 0 0,112-33 256 0 0,-175 33-331 0 0,-1-2-1 0 0,0-2 1 0 0,-1-3 0 0 0,52-28-1 0 0,-95 43-143 0 0,0 0 0 0 0,0-1 0 0 0,-1-1 0 0 0,0 1-1 0 0,0-2 1 0 0,0 1 0 0 0,-1-1 0 0 0,-1-1 0 0 0,0 1 0 0 0,0-1-1 0 0,-1-1 1 0 0,9-16 0 0 0,-15 26 27 0 0,0 0-1 0 0,-1 0 1 0 0,1 0-1 0 0,-1 0 1 0 0,0 0-1 0 0,1-1 1 0 0,-1 1-1 0 0,0 0 1 0 0,0 0-1 0 0,1 0 1 0 0,-1 0 0 0 0,0-1-1 0 0,0 1 1 0 0,0 0-1 0 0,-1 0 1 0 0,1 0-1 0 0,0 0 1 0 0,0-1-1 0 0,-1 1 1 0 0,1 0-1 0 0,0 0 1 0 0,-1 0-1 0 0,0-1 1 0 0,0 1-6 0 0,0-1 1 0 0,0 1-1 0 0,-1 0 1 0 0,1 0-1 0 0,0 0 1 0 0,-1 0-1 0 0,1 1 1 0 0,-1-1-1 0 0,1 0 1 0 0,-1 0-1 0 0,1 1 1 0 0,-1-1-1 0 0,1 1 0 0 0,-3-1 1 0 0,-5 0-22 0 0,0 0-1 0 0,0 1 1 0 0,0 0 0 0 0,-17 2 0 0 0,3 1 35 0 0,0 2 0 0 0,0 1 0 0 0,1 0 0 0 0,-1 2 0 0 0,-31 15 1 0 0,27-9-19 0 0,1 1 1 0 0,0 1 0 0 0,-44 37 0 0 0,61-45 53 0 0,0 0-1 0 0,0 1 0 0 0,1 0 1 0 0,0 1-1 0 0,0 0 0 0 0,-9 16 1 0 0,15-22-154 0 0,0 1 1 0 0,0-1 0 0 0,0 0 0 0 0,1 1-1 0 0,-1 0 1 0 0,1-1 0 0 0,0 1 0 0 0,1 0-1 0 0,-1-1 1 0 0,1 1 0 0 0,0 0 0 0 0,0 0-1 0 0,0 0 1 0 0,1-1 0 0 0,0 1 0 0 0,0 0-1 0 0,0-1 1 0 0,0 1 0 0 0,4 7 0 0 0,0-1-6738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96 635 8287 0 0,'0'0'191'0'0,"1"3"26"0"0,-2 7-24 0 0,1 0 0 0 0,-2-1 0 0 0,1 1 0 0 0,-1-1-1 0 0,-1 0 1 0 0,1 1 0 0 0,-2-1 0 0 0,1 0 0 0 0,-1-1-1 0 0,-4 7-192 0 0,7-14 512 0 0,-15 11 1024 0 0,16-12-1401 0 0,-1 1-1 0 0,0-1 0 0 0,0 1 0 0 0,0-1 1 0 0,1 1-1 0 0,-1-1 0 0 0,0 0 1 0 0,0 0-1 0 0,0 1 0 0 0,0-1 1 0 0,0 0-1 0 0,0 0 0 0 0,0 0 0 0 0,1 0 1 0 0,-1 0-1 0 0,0 0 0 0 0,0 0 1 0 0,0 0-1 0 0,0 0 0 0 0,0-1 1 0 0,0 1-1 0 0,0 0 0 0 0,1-1 0 0 0,-1 1 1 0 0,0 0-1 0 0,0-1 0 0 0,0 1 1 0 0,1-1-1 0 0,-1 1 0 0 0,0-1 0 0 0,0 1 1 0 0,1-1-1 0 0,-1 0-134 0 0,-1-1 248 0 0,0 0 0 0 0,0 0 0 0 0,1 0 0 0 0,-1-1 0 0 0,0 1 0 0 0,1 0 0 0 0,0-1 0 0 0,0 1 0 0 0,0-1 0 0 0,0 0 0 0 0,0 0-248 0 0,-1-4 228 0 0,1 0 0 0 0,0-1 0 0 0,1 1-1 0 0,-1-1 1 0 0,2 1 0 0 0,-1 0 0 0 0,1-1-1 0 0,0 1 1 0 0,0 0 0 0 0,1-1 0 0 0,0 1-1 0 0,1 0 1 0 0,0-2-228 0 0,4-8 412 0 0,1 1 0 0 0,1 0-1 0 0,0 0 1 0 0,11-13-412 0 0,0 3 165 0 0,1 2 1 0 0,1 0-1 0 0,4-2-165 0 0,75-62 490 0 0,-27 25-348 0 0,32-27-2550 0 0,109-69 2408 0 0,-204 152-512 0 0,0 0 0 0 0,0 1 0 0 0,8-3 512 0 0,-19 9-38 0 0,1 0 1 0 0,-1 0-1 0 0,1 0 0 0 0,-1 0 1 0 0,0 0-1 0 0,1 0 0 0 0,-1 0 0 0 0,1 0 1 0 0,-1 0-1 0 0,1 1 0 0 0,-1-1 0 0 0,1 0 1 0 0,-1 0-1 0 0,0 0 0 0 0,1 0 0 0 0,-1 1 1 0 0,1-1-1 0 0,-1 0 0 0 0,0 0 1 0 0,1 1-1 0 0,-1-1 0 0 0,0 0 0 0 0,1 1 1 0 0,-1-1-1 0 0,0 0 0 0 0,0 1 0 0 0,1-1 1 0 0,-1 0-1 0 0,0 1 0 0 0,0 0 38 0 0,6 10-404 0 0,-4-4-23 0 0,-1-1 1 0 0,0 1-1 0 0,-1 0 0 0 0,0 0 0 0 0,0 0 0 0 0,0 0 1 0 0,-1 0-1 0 0,0 0 0 0 0,0 0 0 0 0,-1 2 427 0 0,-1 8-597 0 0,-1 18-938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10135 0 0,'0'0'464'0'0,"0"0"-9"0"0,0 0-223 0 0,0 0 156 0 0,0 0 100 0 0,-9 3 533 0 0,3-2-823 0 0,3 0-68 0 0,0 0 0 0 0,0 0-1 0 0,0 0 1 0 0,1 0 0 0 0,-1 1 0 0 0,0-1-1 0 0,1 1 1 0 0,-1 0 0 0 0,1 0 0 0 0,-1 0-1 0 0,1 0 1 0 0,0 0 0 0 0,0 0 0 0 0,0 0-1 0 0,-1 3-129 0 0,-10 11 443 0 0,11-15 45 0 0,1 1 21 0 0,0-1-358 0 0,-1 1-2 0 0,-2 15 143 0 0,2-12-285 0 0,2-3-12 0 0,0 1 0 0 0,-1-1 0 0 0,1 1 0 0 0,0-1 0 0 0,0 1 0 0 0,0-1 0 0 0,0 1 0 0 0,0-1 0 0 0,1 1 0 0 0,-1-1 0 0 0,1 1 5 0 0,8 19-2309 0 0,-5-11-3150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11975 0 0,'0'0'267'0'0,"0"0"42"0"0,0 0 17 0 0,0 0-28 0 0,0 0-126 0 0,0 0 204 0 0,0 0 111 0 0,0 0 22 0 0,0 0-66 0 0,-1 1-294 0 0,-9 10 354 0 0,1 0 1 0 0,-5 9-504 0 0,5-8 528 0 0,0 1 1 0 0,-10 8-529 0 0,12-14 0 0 0,-1 2 0 0 0,2-1 0 0 0,-1 1 0 0 0,1 0 0 0 0,1 0 0 0 0,-1 1 0 0 0,2-1 0 0 0,-1 1 0 0 0,1 0 0 0 0,1 1 0 0 0,0-1 0 0 0,-2 9 0 0 0,5-15 34 0 0,-4 10-269 0 0,3-12-816 0 0,1-2-385 0 0,0 0-78 0 0,0 0-20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82 11975 0 0,'2'-2'547'0'0,"8"-13"-125"0"0,0 0 0 0 0,2 0 0 0 0,0 1 0 0 0,7-5-422 0 0,-18 18 509 0 0,-1 1-66 0 0,-9 11-278 0 0,-8 11-165 0 0,1 1 0 0 0,1 1 0 0 0,-4 10 0 0 0,-8 13 0 0 0,-33 61 0 0 0,-13 39 0 0 0,-11 24 0 0 0,53-117 0 0 0,-1 0 0 0 0,-5 0 0 0 0,-57 65 0 0 0,94-119 0 0 0,-14 17-28 0 0,-4 5-372 0 0,-1-1-1 0 0,-6 4 401 0 0,-2 11-5524 0 0,19-28 1637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161 353 13823 0 0,'-22'1'392'0'0,"0"1"0"0"0,0 2 0 0 0,0 0 0 0 0,-7 3-392 0 0,-13 3 867 0 0,40-10-358 0 0,2 0-66 0 0,15-6-278 0 0,41-16-170 0 0,2 3 0 0 0,28-6 5 0 0,11-2 82 0 0,359-125 2011 0 0,-393 130-2138 0 0,-26 10 210 0 0,180-58 1630 0 0,-106 46-2655 0 0,-101 22 352 0 0,-8 2-72 0 0,-2 0-285 0 0,0 0-126 0 0,0 0-621 0 0,0 0-2489 0 0,0 0-1062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78 10135 0 0,'0'0'464'0'0,"7"-5"151"0"0,12-3-526 0 0,-17 8 130 0 0,0-1 0 0 0,0 0 0 0 0,0 0-1 0 0,0 0 1 0 0,0 0 0 0 0,0 0 0 0 0,-1-1-1 0 0,1 1 1 0 0,-1 0 0 0 0,1-1 0 0 0,-1 1-1 0 0,1-1 1 0 0,-1 0 0 0 0,0 1 0 0 0,1-1 0 0 0,-1 0-1 0 0,0 0 1 0 0,0 0 0 0 0,-1 0 0 0 0,1 0-1 0 0,0 0 1 0 0,-1 0 0 0 0,1 0 0 0 0,-1 0-1 0 0,1 0 1 0 0,-1 0 0 0 0,0 0-219 0 0,0 1 5 0 0,0 0 1 0 0,0 1-1 0 0,0-1 1 0 0,0 0-1 0 0,0 1 1 0 0,0-1-1 0 0,-1 0 1 0 0,1 1-1 0 0,0-1 1 0 0,0 0-1 0 0,0 1 1 0 0,-1-1-1 0 0,1 1 0 0 0,0-1 1 0 0,-1 0-1 0 0,1 1 1 0 0,-1-1-1 0 0,1 1 1 0 0,-1-1-1 0 0,1 1 1 0 0,-1 0-1 0 0,1-1 1 0 0,-1 1-1 0 0,1-1 1 0 0,-1 1-1 0 0,0 0 1 0 0,1-1-1 0 0,-1 1 1 0 0,0 0-6 0 0,-1-1 0 0 0,1 0 1 0 0,-1 1 0 0 0,0-1-1 0 0,0 0 1 0 0,1 1 0 0 0,-1 0-1 0 0,0-1 1 0 0,0 1 0 0 0,0 0-1 0 0,0 0 0 0 0,-17 3 0 0 0,0 0 0 0 0,0 1 0 0 0,0 2 0 0 0,1-1 0 0 0,-1 2 0 0 0,-7 5 0 0 0,-33 16 0 0 0,-14 13 0 0 0,21-12 0 0 0,-24 14 0 0 0,-58 43 0 0 0,123-78 0 0 0,0 1 0 0 0,0 0 0 0 0,1 0 0 0 0,1 1 0 0 0,-5 5 0 0 0,9-4 0 0 0,5-9 0 0 0,0-1 0 0 0,0 0 0 0 0,0 0 0 0 0,0 0 0 0 0,1 1 0 0 0,-1-1 0 0 0,1 0 0 0 0,-1 0 0 0 0,1 0 0 0 0,-1 0 0 0 0,1 0 0 0 0,0 0 0 0 0,-1 0 0 0 0,1 0 0 0 0,0 0 0 0 0,0 0 0 0 0,-1 0 0 0 0,1 0 0 0 0,0-1 0 0 0,0 1 0 0 0,0 0 0 0 0,0-1 0 0 0,0 1 0 0 0,0-1 0 0 0,1 1 0 0 0,2 1 0 0 0,-1-1 0 0 0,1 1 0 0 0,-1-1 0 0 0,1 0 0 0 0,0 0 0 0 0,-1 0 0 0 0,5 0 0 0 0,9 0 0 0 0,-1-2 0 0 0,1 1 0 0 0,0-2 0 0 0,0 0 0 0 0,10-4 0 0 0,6-2 0 0 0,-1-2 0 0 0,10-5 0 0 0,-13 4 0 0 0,-1-3 0 0 0,0 0 0 0 0,-1-2 0 0 0,2-3 0 0 0,-16 11 0 0 0,-1-1 0 0 0,-1-1 0 0 0,3-3 0 0 0,-10 9 0 0 0,0-1 0 0 0,0 1 0 0 0,0-1 0 0 0,0 0 0 0 0,-1 0 0 0 0,0 0 0 0 0,0-1 0 0 0,0 1 0 0 0,0-2 0 0 0,-21 49 755 0 0,5-12 538 0 0,-4 16-1293 0 0,17-44 0 0 0,-6 12 0 0 0,2 1 0 0 0,0 0 0 0 0,1 1 0 0 0,0-1 0 0 0,2 0 0 0 0,-1 1 0 0 0,2 3 0 0 0,1-9-133 0 0,0-10 59 0 0,-1 0 1 0 0,1 1-1 0 0,-1-1 0 0 0,1 0 1 0 0,-1 1-1 0 0,1-1 1 0 0,-1 0-1 0 0,1 0 0 0 0,0 1 1 0 0,-1-1-1 0 0,1 0 0 0 0,-1 0 1 0 0,1 0-1 0 0,0 0 1 0 0,-1 0-1 0 0,1 0 0 0 0,-1 0 1 0 0,1 0-1 0 0,0 0 0 0 0,-1 0 74 0 0,1 0-176 0 0,14 0-835 0 0,2-3-12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 15663 0 0,'0'0'719'0'0,"1"-1"-20"0"0,0-5-306 0 0,-1 4 371 0 0,0 2 209 0 0,0 0 41 0 0,-7 11 175 0 0,-4 3-1172 0 0,-14 18-9 0 0,1 1 0 0 0,-12 24-8 0 0,-13 33-853 0 0,44-81 389 0 0,-4 11-541 0 0,7-6-2443 0 0,2-12-2350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15663 0 0,'0'0'719'0'0,"0"0"-20"0"0,-1 1-449 0 0,-4 4-230 0 0,0 0 1 0 0,1 1-1 0 0,-1 0 0 0 0,1-1 0 0 0,0 1 1 0 0,0 2-21 0 0,-10 14 362 0 0,-69 84 1118 0 0,2-5-1352 0 0,8 5-128 0 0,-44 87 0 0 0,-62 119 0 0 0,167-291 0 0 0,-41 59-109 0 0,26-39-5126 0 0,11-16-813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2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27 13823 0 0,'1'-1'315'0'0,"7"-23"758"0"0,-8 23-890 0 0,0 1 194 0 0,-2 0 110 0 0,-8 3-306 0 0,0 0 0 0 0,0 1 0 0 0,0 0 0 0 0,1 1 0 0 0,0 0 0 0 0,-1 0-181 0 0,2 0 31 0 0,-2 1-31 0 0,-1 2 0 0 0,1-1 0 0 0,-3 4 0 0 0,-19 14 0 0 0,19-15 0 0 0,0 0 0 0 0,1 2 0 0 0,0-1 0 0 0,-5 9 0 0 0,-11 10 0 0 0,20-23 0 0 0,1 1 0 0 0,1 1 0 0 0,0-1 0 0 0,0 1 0 0 0,0 0 0 0 0,1 1 0 0 0,-1 2 0 0 0,5-10-16 0 0,0 0-1 0 0,1-1 0 0 0,-1 1 1 0 0,0 0-1 0 0,1 0 1 0 0,-1-1-1 0 0,1 1 1 0 0,0 0-1 0 0,0 0 0 0 0,-1 0 1 0 0,1 0-1 0 0,0-1 1 0 0,1 1-1 0 0,-1 0 0 0 0,0 0 1 0 0,0 0-1 0 0,1 0 1 0 0,-1-1-1 0 0,1 1 0 0 0,0 0 1 0 0,-1 0-1 0 0,1-1 1 0 0,0 1-1 0 0,0-1 0 0 0,0 1 1 0 0,0 0-1 0 0,2 0 17 0 0,1 2-110 0 0,0 0 0 0 0,1-1 0 0 0,-1 1 0 0 0,1-1 0 0 0,0 0 0 0 0,0-1 0 0 0,3 2 110 0 0,2 1-166 0 0,-5-2 112 0 0,0 0 0 0 0,0 1 0 0 0,0-1 0 0 0,-1 1 0 0 0,0 0 0 0 0,1 1 0 0 0,-1-1 0 0 0,2 4 54 0 0,3 5-88 0 0,-1 1 0 0 0,5 8 88 0 0,-10-13 0 0 0,-1 0 0 0 0,1 0 0 0 0,-1 0 0 0 0,-1 0 0 0 0,1 0 0 0 0,-2 0 0 0 0,1 8 0 0 0,-1-12 0 0 0,0 0 0 0 0,0 1 0 0 0,0-1 0 0 0,0 1 0 0 0,-1-1 0 0 0,0 0 0 0 0,0 1 0 0 0,0-1 0 0 0,-1 0 0 0 0,0 0 0 0 0,0 1 0 0 0,0-1 0 0 0,-1-1 0 0 0,1 1 0 0 0,-3 2 0 0 0,3-3 0 0 0,-1-1 0 0 0,0 0 0 0 0,1-1 0 0 0,-1 1 0 0 0,0 0 0 0 0,-1-1 0 0 0,1 1 0 0 0,0-1 0 0 0,-1 0 0 0 0,1 0 0 0 0,-1-1 0 0 0,0 1 0 0 0,1-1 0 0 0,-1 1 0 0 0,0-1 0 0 0,0-1 0 0 0,0 1 0 0 0,0 0 0 0 0,0-1 0 0 0,0 0 0 0 0,-21 0-230 0 0,0-1 0 0 0,1-2 0 0 0,-19-4 230 0 0,-33-3-2496 0 0,53 9-2726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370 193 6447 0 0,'0'0'142'0'0,"0"0"22"0"0,0 2 13 0 0,-5 15 12 0 0,3-6-542 0 0,-1 5 3653 0 0,0-7 3401 0 0,21-27-6557 0 0,-1 0 0 0 0,-2-1 0 0 0,14-20-144 0 0,-23 29 18 0 0,-1 1-1 0 0,1-1 1 0 0,-2 0 0 0 0,1 0-1 0 0,-2 0 1 0 0,1-1-1 0 0,-1 0 1 0 0,-1 1 0 0 0,0-1-1 0 0,0-4-17 0 0,-2 13-5 0 0,0-1 0 0 0,0 1 0 0 0,0-1 1 0 0,0 1-1 0 0,-1-1 0 0 0,1 1 0 0 0,-1-1 0 0 0,1 1 0 0 0,-1 0 0 0 0,0-1 0 0 0,0 1 0 0 0,0 0 0 0 0,-1-2 5 0 0,1 4-96 0 0,-1 0 0 0 0,1-1-1 0 0,-1 1 1 0 0,1 0-1 0 0,0 0 1 0 0,-1 0 0 0 0,1 0-1 0 0,-1 0 1 0 0,1 0 0 0 0,-1 0-1 0 0,1 0 1 0 0,-1 1 96 0 0,1-1-164 0 0,-18 2-127 0 0,0 1 0 0 0,0 1 0 0 0,1 1-1 0 0,0 0 1 0 0,-17 8 291 0 0,1 2-600 0 0,1 1 0 0 0,-19 13 600 0 0,30-14 0 0 0,0 1 0 0 0,1 1 0 0 0,1 1 0 0 0,1 0 0 0 0,-5 8 0 0 0,14-15 318 0 0,1 0-1 0 0,0 1 1 0 0,1 0 0 0 0,0 0-1 0 0,-2 8-317 0 0,6-13 185 0 0,1 0-1 0 0,0 1 0 0 0,1 0 1 0 0,-1-1-1 0 0,1 1 1 0 0,1 0-1 0 0,0 0 0 0 0,0 0 1 0 0,0 0-1 0 0,1 6-184 0 0,0-12 12 0 0,0 0-1 0 0,1-1 0 0 0,-1 1 1 0 0,0 0-1 0 0,1-1 1 0 0,-1 1-1 0 0,1 0 0 0 0,-1-1 1 0 0,1 1-1 0 0,0-1 0 0 0,0 1 1 0 0,-1-1-1 0 0,1 1 1 0 0,0-1-1 0 0,0 1 0 0 0,1-1 1 0 0,-1 0-1 0 0,0 0 0 0 0,0 0 1 0 0,1 0-1 0 0,0 1-11 0 0,1 0 18 0 0,0-1-1 0 0,0 0 1 0 0,0 0-1 0 0,0 0 1 0 0,0 0 0 0 0,0 0-1 0 0,0-1 1 0 0,0 1-1 0 0,1-1 1 0 0,-1 0-1 0 0,2 0-17 0 0,6-1 25 0 0,-1 0 1 0 0,0-1-1 0 0,0 0 0 0 0,0 0 0 0 0,0-1 0 0 0,0-1 0 0 0,0 0-25 0 0,15-7 0 0 0,24-14 0 0 0,-39 19 0 0 0,0 0 0 0 0,-1-1 0 0 0,0 0 0 0 0,-1 0 0 0 0,0-1 0 0 0,3-3 0 0 0,-3 1-121 0 0,-3 5-132 0 0,0 0 1 0 0,-1 0-1 0 0,0-1 1 0 0,0 0-1 0 0,2-5 253 0 0,-3 5-259 0 0,10-14-90 0 0,-14 30 650 0 0,-6 12 251 0 0,7-22-529 0 0,-14 34 300 0 0,8-22-146 0 0,1 1 0 0 0,0 0 0 0 0,0 3-177 0 0,4-13 19 0 0,1 1 0 0 0,-1-1-1 0 0,0 0 1 0 0,1 1 0 0 0,0-1-1 0 0,0 1 1 0 0,0-1 0 0 0,0 1 0 0 0,1-1-1 0 0,-1 1 1 0 0,1-1 0 0 0,0 1 0 0 0,0-1-1 0 0,1 2-18 0 0,6 7 267 0 0,-3-12-787 0 0,-4 0-384 0 0,11 1-4883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12295 0 0,'0'0'3479'0'0,"0"3"-3000"0"0,1 11-83 0 0,0 1 1 0 0,1 0 0 0 0,1 0 0 0 0,0 0 0 0 0,1-1 0 0 0,11 26-1 0 0,46 82 946 0 0,-50-102-1179 0 0,13 22-81 0 0,3-2-1 0 0,1-1 0 0 0,1-1 1 0 0,3-2-1 0 0,1-1 0 0 0,1-1 1 0 0,52 39-1 0 0,-47-43-36 0 0,96 80-37 0 0,-103-79-185 0 0,-31-29 74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26 13823 0 0,'7'-6'675'0'0,"-7"6"-596"0"0,1 0-45 0 0,-1 0 0 0 0,0-1 0 0 0,1 1 0 0 0,-1 0 0 0 0,0 0 0 0 0,1-1 0 0 0,-1 1 0 0 0,0 0 0 0 0,0-1-1 0 0,1 1 1 0 0,-1 0 0 0 0,0-1 0 0 0,0 1 0 0 0,0 0 0 0 0,0-1 0 0 0,1 1 0 0 0,-1-1 0 0 0,0 1 0 0 0,0 0-1 0 0,0-1 1 0 0,0 1 0 0 0,0-1-34 0 0,-1 0 13 0 0,1 0 0 0 0,-1 1 0 0 0,0-1 0 0 0,1 0 0 0 0,-1 0 0 0 0,0 0 0 0 0,0 1-1 0 0,0-1 1 0 0,0 0 0 0 0,0 1 0 0 0,0-1 0 0 0,0 1 0 0 0,0-1 0 0 0,0 1 0 0 0,0-1 0 0 0,0 1-1 0 0,0 0 1 0 0,0 0 0 0 0,0-1 0 0 0,-1 1 0 0 0,1 0 0 0 0,0 0 0 0 0,0 0 0 0 0,0 0 0 0 0,0 0 0 0 0,0 1-1 0 0,-1-1 1 0 0,1 0 0 0 0,0 1-13 0 0,0-1 74 0 0,-5 2 52 0 0,0 0 0 0 0,1 0 0 0 0,-1 1 0 0 0,1 0 0 0 0,0 0 0 0 0,0 1 0 0 0,0-1 0 0 0,0 1 0 0 0,0 1-126 0 0,-5 2-415 0 0,-9 10 551 0 0,0 1 0 0 0,1 1 0 0 0,1 0 0 0 0,-10 15-136 0 0,-5 6-1417 0 0,11-19 3010 0 0,17-16-1444 0 0,3 3-133 0 0,4 6-16 0 0,0-10 0 0 0,-1-3 0 0 0,5 6 0 0 0,0-1 0 0 0,0 0 0 0 0,1 0 0 0 0,0-1 0 0 0,23 19 0 0 0,-19-12 0 0 0,-1 0 0 0 0,0 1 0 0 0,0 0 0 0 0,-1 1 0 0 0,7 13 0 0 0,-13-20-2 0 0,0 0 0 0 0,0 0 0 0 0,-1 1 0 0 0,0-1 0 0 0,0 1 0 0 0,-1 0 0 0 0,0-1 0 0 0,0 1 0 0 0,-1 0 2 0 0,-1-4 4 0 0,0-1 0 0 0,0 1 1 0 0,0-1-1 0 0,0 1 0 0 0,-1-1 0 0 0,1 0 0 0 0,-1 1 0 0 0,0-1 0 0 0,0 0 0 0 0,0 1 0 0 0,-1-1 0 0 0,1 0 0 0 0,-1 0 1 0 0,1 0-1 0 0,-1 0 0 0 0,0 0 0 0 0,0-1 0 0 0,-1 1 0 0 0,1-1 0 0 0,0 1 0 0 0,-1-1 0 0 0,0 1-4 0 0,-8 5 211 0 0,0 0 0 0 0,0-1 0 0 0,-1 0 0 0 0,0-1-1 0 0,0 0 1 0 0,-1-1 0 0 0,1 0 0 0 0,-1-1 0 0 0,0 0 0 0 0,-10 0-211 0 0,2 0-22 0 0,-1-2-1 0 0,0 0 1 0 0,0-1 0 0 0,-1-2 0 0 0,1 0 0 0 0,-3-2 22 0 0,20 2-564 0 0,0 0 0 0 0,0 0 0 0 0,0-1-1 0 0,0 0 1 0 0,0 0 0 0 0,-2-2 564 0 0,6 3-4100 0 0,1-5-1063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10135 0 0,'0'0'231'0'0,"0"0"29"0"0,-2 0 19 0 0,-15 7-224 0 0,1 1 1 0 0,-1 0-1 0 0,1 1 0 0 0,0 1-55 0 0,2-1 309 0 0,-1 0 0 0 0,0-1 0 0 0,0-1 0 0 0,-1 0 0 0 0,-4 0-309 0 0,4-2 166 0 0,1 1-1 0 0,0 0 0 0 0,0 1 0 0 0,-14 9-165 0 0,-8 8-53 0 0,-8 8 53 0 0,0 1 1024 0 0,-32 32-1024 0 0,62-50 171 0 0,1-1 0 0 0,0 2-1 0 0,1 0 1 0 0,0 1 0 0 0,2 0-1 0 0,-6 11-170 0 0,14-23 43 0 0,1 0-1 0 0,-1 1 1 0 0,1-1-1 0 0,1 1 0 0 0,-1 0 1 0 0,1-1-1 0 0,0 1 1 0 0,0 5-43 0 0,1-9 22 0 0,-1 0 1 0 0,1 0 0 0 0,1 0 0 0 0,-1 0-1 0 0,0 0 1 0 0,0 0 0 0 0,1 0 0 0 0,-1 0-1 0 0,1 0 1 0 0,0 0 0 0 0,0 0 0 0 0,-1 0-1 0 0,1 0 1 0 0,1 0 0 0 0,-1 0-1 0 0,0-1 1 0 0,0 1 0 0 0,0 0 0 0 0,1-1-1 0 0,-1 1 1 0 0,1-1 0 0 0,0 0 0 0 0,-1 1-1 0 0,1-1 1 0 0,0 0 0 0 0,0 0-23 0 0,4 2 137 0 0,1 0-1 0 0,0 0 1 0 0,0-1-1 0 0,1 0 1 0 0,-1-1 0 0 0,0 1-1 0 0,0-1 1 0 0,1-1-1 0 0,-1 0 1 0 0,1 0 0 0 0,5 0-137 0 0,13-3-1166 0 0,1-1 0 0 0,15-5 1166 0 0,-16 3-2828 0 0,0 1-2582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10135 0 0,'-1'1'231'0'0,"-24"4"3"0"0,1 1 0 0 0,0 1 0 0 0,1 1 1 0 0,-1 1-235 0 0,-91 44 1014 0 0,100-45-660 0 0,-9 5-286 0 0,0 1-1 0 0,1 1 1 0 0,1 2 0 0 0,0 0-1 0 0,1 1 1 0 0,1 1-1 0 0,1 1 1 0 0,1 1-1 0 0,-1 2-67 0 0,18-21-28 0 0,-9 10 383 0 0,1 1 0 0 0,-3 7-355 0 0,10-17 96 0 0,0 0 1 0 0,1 0-1 0 0,0 0 1 0 0,-1 0-1 0 0,1 0 0 0 0,0 1 1 0 0,0-1-1 0 0,1 0 1 0 0,-1 1-1 0 0,1-1 1 0 0,-1 1-1 0 0,1-1 1 0 0,0 0-1 0 0,1 1-96 0 0,3 5 16 0 0,-1-6 7 0 0,-1 0 0 0 0,1-1-1 0 0,1 1 1 0 0,-1-1-1 0 0,0 0 1 0 0,0 0 0 0 0,1 0-1 0 0,0 0 1 0 0,-1-1-1 0 0,1 0 1 0 0,0 1 0 0 0,-1-1-1 0 0,1 0 1 0 0,0-1 0 0 0,3 1-23 0 0,6 0 147 0 0,0 0 1 0 0,-1-1 0 0 0,1 0 0 0 0,4-1-148 0 0,20-4 511 0 0,-1-1 1 0 0,1-2-1 0 0,-1-1 1 0 0,-1-2-1 0 0,16-7-511 0 0,-26 4 592 0 0,-24 13-595 0 0,1 0-1 0 0,0-1 1 0 0,-1 1-1 0 0,1 0 1 0 0,-1-1-1 0 0,0 1 1 0 0,1-1-1 0 0,-1 1 1 0 0,1-2 3 0 0,-1-7-212 0 0,-1 7 70 0 0,-1-10-25 0 0,0 1 0 0 0,0 0-1 0 0,-1-1 1 0 0,-1 1 0 0 0,0 0 0 0 0,0 1 0 0 0,-1-1 0 0 0,-2-1 167 0 0,-7-28-254 0 0,11 33 254 0 0,0 2 0 0 0,0-1 0 0 0,0 1 0 0 0,-1-1 0 0 0,1 1 0 0 0,-1 0 0 0 0,-2-2 0 0 0,1-1-1411 0 0,4 8 1042 0 0,-1 0 0 0 0,1-1 0 0 0,-1 1 0 0 0,1 0 1 0 0,-1-1-1 0 0,0 1 0 0 0,1 0 0 0 0,-1 0 0 0 0,0 0 0 0 0,0 0 1 0 0,0 0-1 0 0,0 0 0 0 0,0 0 0 0 0,0 0 0 0 0,0 0 369 0 0,1 1-1024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126 342 11975 0 0,'0'0'547'0'0,"0"0"-11"0"0,-1 1-344 0 0,-3 2-79 0 0,1 0 1 0 0,-2 0-1 0 0,1 0 1 0 0,0-1-1 0 0,0 0 1 0 0,-1 1-1 0 0,0-2 1 0 0,1 1-1 0 0,-1-1 0 0 0,0 1 1 0 0,0-1-1 0 0,1 0 1 0 0,-1-1-1 0 0,0 1 1 0 0,0-1-114 0 0,-26 5 375 0 0,30-5-375 0 0,-10 1-17 0 0,6-6 53 0 0,2 1 17 0 0,2 4-15 0 0,1-1 0 0 0,0 0 0 0 0,0 1 0 0 0,0-1 0 0 0,0 1 0 0 0,0-1 0 0 0,-1 0 0 0 0,1 1-1 0 0,0-1 1 0 0,1 1 0 0 0,-1-1 0 0 0,0 0 0 0 0,0 1 0 0 0,0-1 0 0 0,0 1 0 0 0,0-1 0 0 0,0 0 0 0 0,1 1 0 0 0,-1-1-38 0 0,1-1 138 0 0,1-8-70 0 0,1 0 1 0 0,1 0-1 0 0,0 0 1 0 0,0 1-1 0 0,1 0 1 0 0,0 0-1 0 0,1 0 1 0 0,-1 0-1 0 0,2 1 1 0 0,5-7-69 0 0,7-5 144 0 0,1 1 0 0 0,0 0 0 0 0,13-7-144 0 0,-16 13 0 0 0,0 1 0 0 0,1 0 0 0 0,1 2 0 0 0,12-6 0 0 0,-20 12 0 0 0,-1 0 0 0 0,1 0 0 0 0,0 1 0 0 0,1 0 0 0 0,-1 1 0 0 0,0 0 0 0 0,1 1 0 0 0,-1 0 0 0 0,6 1 0 0 0,-12 0 0 0 0,-1 1 0 0 0,0 0 0 0 0,0 0 0 0 0,0 0 0 0 0,0 0 0 0 0,0 1 0 0 0,0-1 0 0 0,0 1 0 0 0,0 0 0 0 0,0 1 0 0 0,-1-1 0 0 0,1 0 0 0 0,-1 1 0 0 0,1 0 0 0 0,-1 0 0 0 0,0 0 0 0 0,0 0 0 0 0,-1 0 0 0 0,1 1 0 0 0,-1-1 0 0 0,1 1 0 0 0,-1 0 0 0 0,0 0 0 0 0,-1 0 0 0 0,1 0 0 0 0,-1 0 0 0 0,1 0 0 0 0,-1 0 0 0 0,0 3 0 0 0,-1-5 0 0 0,1 11 0 0 0,-1 1 0 0 0,-1 10 0 0 0,1-21 0 0 0,0 0 0 0 0,-1 0 0 0 0,1 0 0 0 0,-1 0 0 0 0,0 0 0 0 0,0 0 0 0 0,0 0 0 0 0,0 0 0 0 0,-1 0 0 0 0,1 0 0 0 0,-1 0 0 0 0,0-1 0 0 0,0 1 0 0 0,0 0 0 0 0,-14 13 0 0 0,16-16 0 0 0,0 0 0 0 0,0-1 0 0 0,0 1 0 0 0,0 0 0 0 0,0 0 0 0 0,0 0 0 0 0,0-1 0 0 0,0 1 0 0 0,0 0 0 0 0,0 0 0 0 0,0 0 0 0 0,0 0 0 0 0,0-1 0 0 0,0 1 0 0 0,0 0 0 0 0,0 0 0 0 0,0 0 0 0 0,0-1 0 0 0,0 1 0 0 0,0 0 0 0 0,0 0 0 0 0,0 0 0 0 0,0-1 0 0 0,0 1 0 0 0,0 0 0 0 0,-1 0 0 0 0,1 0 0 0 0,0 0 0 0 0,0 0 0 0 0,0-1 0 0 0,0 1 0 0 0,0 0 0 0 0,0 0 0 0 0,-1 0 0 0 0,1 0 0 0 0,0 0 0 0 0,0 0 0 0 0,0 0 0 0 0,-1-1 0 0 0,1 1 0 0 0,0 0 0 0 0,0 0 0 0 0,0 0 0 0 0,0 0 0 0 0,-1 0 0 0 0,1 0 0 0 0,0 0 0 0 0,0 0 0 0 0,0 0 0 0 0,-1 0 0 0 0,1 0 0 0 0,0 0 0 0 0,0 0 0 0 0,0 0 0 0 0,-1 0 0 0 0,1 0 0 0 0,0 1 0 0 0,0-1 0 0 0,0 0 0 0 0,0 0 0 0 0,-1 0 0 0 0,1 0 0 0 0,0 0 0 0 0,0 0 0 0 0,0 0 0 0 0,1-6 0 0 0,0 1 0 0 0,0-1 0 0 0,1 0 0 0 0,0 1 0 0 0,0-1 0 0 0,1 1 0 0 0,-1-1 0 0 0,1 1 0 0 0,0 0 0 0 0,1 0 0 0 0,-1 1 0 0 0,1-1 0 0 0,1-1 0 0 0,10-10 0 0 0,0 1 0 0 0,17-12 0 0 0,-6 8 0 0 0,0 1 0 0 0,2 1 0 0 0,-1 2 0 0 0,2 0 0 0 0,16-4 0 0 0,-30 13 0 0 0,0 1 0 0 0,0 1 0 0 0,0 0 0 0 0,0 1 0 0 0,1 0 0 0 0,-1 1 0 0 0,15 1 0 0 0,-21 1 0 0 0,0 0 0 0 0,0 1 0 0 0,-1 0 0 0 0,1 0 0 0 0,0 1 0 0 0,-1 0 0 0 0,1 0 0 0 0,-1 1 0 0 0,1 0 0 0 0,-1 1 0 0 0,0 0 0 0 0,-1 0 0 0 0,1 1 0 0 0,4 3 0 0 0,-10-6 20 0 0,-1-1-1 0 0,1 1 1 0 0,-1 0-1 0 0,1-1 1 0 0,-1 1 0 0 0,1 0-1 0 0,-1 0 1 0 0,0 0-1 0 0,0 0 1 0 0,0 0-1 0 0,0 0 1 0 0,-1 0 0 0 0,1 0-1 0 0,0 1 1 0 0,-1-1-1 0 0,1 1-19 0 0,-1 2 87 0 0,0 0-1 0 0,0-1 0 0 0,0 1 1 0 0,0-1-1 0 0,-1 1 0 0 0,0-1 1 0 0,0 1-1 0 0,0 1-86 0 0,-4 7 206 0 0,0 0-1 0 0,-1 0 1 0 0,0-1 0 0 0,-1 0-1 0 0,-2 2-205 0 0,-7 9 8 0 0,0-1 0 0 0,-4 2-8 0 0,-13 15 0 0 0,27-30-198 0 0,-1 1 1 0 0,1-1-1 0 0,1 1 0 0 0,0 0 1 0 0,0 0-1 0 0,1 1 0 0 0,-2 5 198 0 0,6-14-648 0 0,0-2-572 0 0,0 0-253 0 0,0 0-51 0 0,0 0-11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13823 0 0,'0'0'315'0'0,"0"0"45"0"0,0 0 21 0 0,0 0-49 0 0,1 2-220 0 0,0 6-82 0 0,0 0-1 0 0,0 1 0 0 0,0-1 1 0 0,-1 0-1 0 0,0 0 1 0 0,-1 1-1 0 0,0-1 0 0 0,0 0 1 0 0,-1 1-30 0 0,1 0 183 0 0,-2 11 12 0 0,-2-1-1 0 0,0 1 0 0 0,-1-1 1 0 0,-6 13-195 0 0,-38 74 768 0 0,36-76-710 0 0,-3 4-58 0 0,1 1 0 0 0,-2 0 0 0 0,-1-1 0 0 0,-22 28 0 0 0,-92 101-876 0 0,114-140-100 0 0,-60 67 1092 0 0,64-75-2911 0 0,-1 0 0 0 0,-10 6 2795 0 0,25-20-4338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10135 0 0,'2'0'231'0'0,"17"-7"-66"0"0,0-1 0 0 0,-1 0 0 0 0,0-1 0 0 0,0-1 0 0 0,7-6-165 0 0,48-31 583 0 0,-4 1 2795 0 0,21-8-3378 0 0,-67 42 370 0 0,1 1 1 0 0,0 1 0 0 0,0 1-1 0 0,1 1 1 0 0,0 1-1 0 0,3 1-370 0 0,-19 4 0 0 0,1 0 0 0 0,-1 1 0 0 0,0 0 0 0 0,1 1 0 0 0,-1 0 0 0 0,1 1 0 0 0,-8-1 0 0 0,0 0 0 0 0,0 0 0 0 0,0 1 0 0 0,0-1 0 0 0,0 1 0 0 0,0 0 0 0 0,0 0 0 0 0,0 0 0 0 0,0 0 0 0 0,0 0 0 0 0,0 0 0 0 0,-1 0 0 0 0,1 0 0 0 0,0 1 0 0 0,-1-1 0 0 0,1 1 0 0 0,-1-1 0 0 0,0 1 0 0 0,1 0 0 0 0,-1-1 0 0 0,0 1 0 0 0,0 0 0 0 0,0 0 0 0 0,0 0 0 0 0,0 0 0 0 0,-1 0 0 0 0,1 0 0 0 0,0 1 0 0 0,1 8 0 0 0,0 0 0 0 0,-1 0 0 0 0,0 1 0 0 0,-1-1 0 0 0,-1 0 0 0 0,1 1 0 0 0,-2-1 0 0 0,1 0 0 0 0,-2 0 0 0 0,1 0 0 0 0,-2 0 0 0 0,-5 17 0 0 0,-1 0 0 0 0,-2 0 0 0 0,-8 13 0 0 0,9-21 0 0 0,0-1 0 0 0,-2 0 0 0 0,0-1 0 0 0,-1-1 0 0 0,0 0 0 0 0,-2-1 0 0 0,-16 14 0 0 0,22-22 0 0 0,0-2 0 0 0,0 1 0 0 0,0-1 0 0 0,-1-1 0 0 0,0 0 0 0 0,0 0 0 0 0,0-1 0 0 0,-8 1 0 0 0,-12 3 0 0 0,0-2 0 0 0,-23 1 0 0 0,31-5 51 0 0,-22 0-51 0 0,38-2-32 0 0,0 0 1 0 0,0-1-1 0 0,0 0 1 0 0,0 0-1 0 0,1-1 1 0 0,-1 0-1 0 0,0 0 1 0 0,-5-2 31 0 0,10 2-246 0 0,0 0 1 0 0,0 1-1 0 0,-1-1 0 0 0,1 0 0 0 0,1-1 1 0 0,-1 1-1 0 0,0 0 0 0 0,0 0 1 0 0,1-1-1 0 0,0 1 0 0 0,-1-1 1 0 0,1 1-1 0 0,0-1 0 0 0,0 1 0 0 0,0-1 1 0 0,0-2 245 0 0,0 3-70 0 0,-3-17-1464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13823 0 0,'0'0'315'0'0,"0"0"45"0"0,0 0 21 0 0,0 0-49 0 0,0 0-149 0 0,0 0 194 0 0,0 0 110 0 0,0 0 22 0 0,0 0-66 0 0,-4 0-278 0 0,-23 11-165 0 0,-24 9 0 0 0,1 2 0 0 0,1 2 0 0 0,-10 9 0 0 0,23-11 0 0 0,-18 10 0 0 0,-9 10 0 0 0,48-30 0 0 0,0 0 0 0 0,1 1 0 0 0,0 0 0 0 0,1 1 0 0 0,0 0 0 0 0,0 3 0 0 0,11-14 24 0 0,0 0 1 0 0,0 0-1 0 0,0 0 0 0 0,1 0 0 0 0,0 0 1 0 0,-1 0-1 0 0,1 0 0 0 0,0 1 0 0 0,0-1 1 0 0,1 0-1 0 0,-1 1 0 0 0,1-1 0 0 0,0 0 1 0 0,0 4-25 0 0,0-5 21 0 0,0-1 1 0 0,0 1 0 0 0,1 0 0 0 0,-1 0 0 0 0,1 0 0 0 0,0 0 0 0 0,0 0 0 0 0,-1-1 0 0 0,1 1 0 0 0,0 0-1 0 0,0-1 1 0 0,1 1 0 0 0,-1-1 0 0 0,0 1 0 0 0,0-1 0 0 0,1 1 0 0 0,-1-1 0 0 0,1 0 0 0 0,-1 0 0 0 0,1 0-1 0 0,0 0 1 0 0,-1 0 0 0 0,1 0 0 0 0,0 0 0 0 0,0 0 0 0 0,-1-1 0 0 0,1 1-22 0 0,4 0 138 0 0,-1 1-1 0 0,1-1 1 0 0,0 0 0 0 0,-1-1-1 0 0,1 1 1 0 0,0-1 0 0 0,-1 0 0 0 0,6-1-138 0 0,47-10-17 0 0,-38 7 49 0 0,8-3-32 0 0,1-2 0 0 0,-2 0 0 0 0,1-2 0 0 0,-1-1 0 0 0,-1-1 0 0 0,0-1 0 0 0,-1-2 0 0 0,0 0 0 0 0,8-10 0 0 0,-26 21 0 0 0,-1 0 0 0 0,0 0 0 0 0,0-1 0 0 0,0 0 0 0 0,-1 0 0 0 0,0 0 0 0 0,0-1 0 0 0,-1 0 0 0 0,1 0 0 0 0,-1 0 0 0 0,-1 0 0 0 0,2-6 0 0 0,-4 8 0 0 0,-8 6 0 0 0,4 1 0 0 0,0 0 0 0 0,1 0 0 0 0,-1 0 0 0 0,1 0 0 0 0,-1 1 0 0 0,1-1 0 0 0,0 1 0 0 0,0 0 0 0 0,0 0 0 0 0,0 0 0 0 0,0 0 0 0 0,1 0 0 0 0,-1 0 0 0 0,-16 44 0 0 0,17-44 0 0 0,1-3-2 0 0,-5 15-202 0 0,1-1 0 0 0,0 1 0 0 0,1 3 204 0 0,2-13-316 0 0,0-1 0 0 0,1 1-1 0 0,0-1 1 0 0,0 0 0 0 0,0 1 0 0 0,1-1-1 0 0,-1 1 1 0 0,1-1 0 0 0,0 0 0 0 0,0 1-1 0 0,1-1 1 0 0,-1 0 0 0 0,3 4 316 0 0,5 7-1524 0 0,-7-12-11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24 508 15663 0 0,'0'0'356'0'0,"0"0"50"0"0,0 0 20 0 0,0 0-42 0 0,-8-18 1639 0 0,6 12-1935 0 0,-1 0 1 0 0,1 0-1 0 0,0 0 1 0 0,0-1 0 0 0,0 1-1 0 0,1-1 1 0 0,0 1-1 0 0,1-1 1 0 0,-1 1-1 0 0,1-1 1 0 0,0 1-1 0 0,1-1 1 0 0,0 0-1 0 0,0 1 1 0 0,0-1-1 0 0,1 1 1 0 0,0 0-1 0 0,0-1 1 0 0,0 1 0 0 0,1 0-1 0 0,0 0 1 0 0,0 1-1 0 0,1-1 1 0 0,-1 1-1 0 0,3-2-88 0 0,15-20-73 0 0,1 2 0 0 0,2 0 0 0 0,0 2 0 0 0,2 1 0 0 0,0 0 0 0 0,2 2 0 0 0,0 2 0 0 0,1 0 0 0 0,1 2 0 0 0,0 1 0 0 0,1 1 0 0 0,4 1 73 0 0,27-8-1893 0 0,38-7 1893 0 0,-72 21-1544 0 0,0 2 0 0 0,0 2 0 0 0,0 0 0 0 0,28 2 1544 0 0,-32 1-4775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317 105 10135 0 0,'0'0'231'0'0,"0"0"29"0"0,0 1 19 0 0,0 1-19 0 0,-1-1 1 0 0,1 1 0 0 0,0-1 0 0 0,0 1 0 0 0,0-1-1 0 0,0 1 1 0 0,0-1 0 0 0,0 1 0 0 0,0-1 0 0 0,0 1-1 0 0,0-1 1 0 0,1 1 0 0 0,-1-1 0 0 0,1 1 0 0 0,-1-1-1 0 0,2 2-260 0 0,-2-2 141 0 0,1 0-1 0 0,0-1 1 0 0,0 1-1 0 0,-1 0 1 0 0,1 0-1 0 0,0-1 1 0 0,0 1-1 0 0,0 0 0 0 0,0-1 1 0 0,0 1-1 0 0,0-1 1 0 0,0 1-1 0 0,0-1 1 0 0,0 0-1 0 0,0 1 1 0 0,0-1-1 0 0,1 0-140 0 0,3 1 261 0 0,0-1 0 0 0,1 0 0 0 0,-1 0 0 0 0,0 0 0 0 0,0-1 0 0 0,1 0 0 0 0,1 0-261 0 0,-5 0 74 0 0,25-3-40 0 0,-14 2-34 0 0,-1 0-1 0 0,0-1 1 0 0,11-3 0 0 0,14-8 0 0 0,28-5 0 0 0,-40 12 0 0 0,-1-2 0 0 0,23-11 0 0 0,-37 16 0 0 0,-8 3 0 0 0,0 1 0 0 0,0-1 0 0 0,0 0 0 0 0,-1 0 0 0 0,1 0 0 0 0,0 0 0 0 0,-1 0 0 0 0,1 0 0 0 0,0-1 0 0 0,-1 1 0 0 0,1-1 0 0 0,2-8-61 0 0,-4 9 21 0 0,-1 0-1 0 0,1 1 1 0 0,-1-1 0 0 0,1 0 0 0 0,-1 0 0 0 0,0 0-1 0 0,1 0 1 0 0,-1 0 0 0 0,0 1 0 0 0,0-1 0 0 0,0 0-1 0 0,1 0 1 0 0,-1 1 0 0 0,0-1 0 0 0,0 1-1 0 0,0-1 1 0 0,-1 0 40 0 0,-18-7-615 0 0,16 6 573 0 0,0 1 0 0 0,-1 1-1 0 0,1-1 1 0 0,-1 1-1 0 0,1-1 1 0 0,-1 1 0 0 0,1 0-1 0 0,-1 1 1 0 0,-1 0 42 0 0,-44 8-210 0 0,35-5 193 0 0,-25 6 17 0 0,2 3 0 0 0,-28 12 0 0 0,36-13 0 0 0,-38 19 692 0 0,2 2 0 0 0,-49 34-692 0 0,92-53 306 0 0,0 2 0 0 0,-3 3-306 0 0,18-12-1 0 0,0-1 1 0 0,1 2-1 0 0,0-1 1 0 0,0 1-1 0 0,0 0 1 0 0,1 0-1 0 0,-2 4 1 0 0,7-11 3 0 0,1 0 0 0 0,-1 1 0 0 0,1-1 0 0 0,-1 0 1 0 0,1 0-1 0 0,-1 0 0 0 0,1 0 0 0 0,0 1 0 0 0,0-1 0 0 0,0 0 0 0 0,-1 1 0 0 0,1-1 0 0 0,0 0 0 0 0,1 0 0 0 0,-1 1 0 0 0,0-1 0 0 0,0 0 0 0 0,0 0 0 0 0,1 1 1 0 0,-1-1-1 0 0,1 0 0 0 0,-1 0 0 0 0,1 0 0 0 0,-1 0 0 0 0,1 0 0 0 0,0 1 0 0 0,-1-1 0 0 0,1 0 0 0 0,0 0 0 0 0,0-1 0 0 0,0 1 0 0 0,0 0 0 0 0,0 0 0 0 0,0 0 1 0 0,0-1-1 0 0,0 1 0 0 0,0 0-3 0 0,3 1-157 0 0,0 1 1 0 0,0-1 0 0 0,1 0-1 0 0,-1-1 1 0 0,1 1 0 0 0,-1-1-1 0 0,1 0 1 0 0,0 0 0 0 0,3 0 156 0 0,20 1-6467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108 425 13823 0 0,'0'0'315'0'0,"0"0"45"0"0,0 0 21 0 0,-2 1-49 0 0,-1 1-236 0 0,-13 13-68 0 0,11-11 206 0 0,0 0 0 0 0,0-1 0 0 0,-1 1-1 0 0,1-1 1 0 0,-1 0 0 0 0,0 0 0 0 0,0-1-1 0 0,-1 1-233 0 0,6-3 5 0 0,0 1 216 0 0,1-1 166 0 0,-11 3 1053 0 0,11-3-1435 0 0,-1 0 0 0 0,0 0 0 0 0,0 0-1 0 0,1 0 1 0 0,-1 0 0 0 0,0 0 0 0 0,1-1 0 0 0,-1 1 0 0 0,0 0 0 0 0,0 0 0 0 0,1-1-1 0 0,-1 1 1 0 0,1-1 0 0 0,-1 1 0 0 0,0 0 0 0 0,1-1 0 0 0,-1 1 0 0 0,1-1 0 0 0,-1 1-1 0 0,1-1 1 0 0,-1 0 0 0 0,1 1 0 0 0,-1-1 0 0 0,1 0 0 0 0,0 1 0 0 0,-1-1 0 0 0,1 0-1 0 0,0 1 1 0 0,0-1 0 0 0,-1 0 0 0 0,1 0-5 0 0,0-1 14 0 0,-1 0-14 0 0,0 0 0 0 0,0 0 0 0 0,0-1 0 0 0,1 1 0 0 0,-1 0 0 0 0,1-1 0 0 0,0 1 0 0 0,0-1 0 0 0,0 1 0 0 0,0 0 0 0 0,0-1 0 0 0,0 1 0 0 0,0-1 0 0 0,1 1 0 0 0,-1 0 0 0 0,2-2 0 0 0,1-5 0 0 0,1 0 0 0 0,-1 1 0 0 0,6-7 0 0 0,0-3 0 0 0,2-3 1 0 0,1 0 0 0 0,1 1 1 0 0,1 0-1 0 0,1 1 0 0 0,5-5-1 0 0,6-3-35 0 0,2 0 0 0 0,30-23 35 0 0,-17 20-956 0 0,2 1 0 0 0,37-19 956 0 0,-72 44-1 0 0,1 0 0 0 0,-1 1 0 0 0,1 0 0 0 0,0 0 0 0 0,0 1-1 0 0,0 1 1 0 0,0-1 0 0 0,0 1 0 0 0,0 1 0 0 0,0-1 0 0 0,1 2 0 0 0,-1-1-1 0 0,0 1 1 0 0,1 1 1 0 0,-7-1 0 0 0,1 0 0 0 0,0 0 0 0 0,-1 1 0 0 0,1-1 0 0 0,-1 1 0 0 0,0 0 0 0 0,1 0 0 0 0,-1 0 0 0 0,0 0 0 0 0,0 0 0 0 0,0 1 0 0 0,-1 0 0 0 0,1-1 0 0 0,2 4 0 0 0,1 3 0 0 0,0 1 0 0 0,0-1 0 0 0,-1 1 0 0 0,1 4 0 0 0,7 13 0 0 0,-5-12 0 0 0,-2-1 0 0 0,1 1 0 0 0,0 7 0 0 0,-5-17 0 0 0,0 1 0 0 0,-1-1 0 0 0,0 1 0 0 0,0 0 0 0 0,-1 0 0 0 0,1-1 0 0 0,-1 1 0 0 0,0 0 0 0 0,-1 0 0 0 0,0-1 0 0 0,0 3 0 0 0,-1-3 82 0 0,0 0-1 0 0,0-1 0 0 0,0 1 1 0 0,-1 0-1 0 0,0-1 0 0 0,0 0 1 0 0,0 1-1 0 0,0-1 0 0 0,-1-1 1 0 0,0 1-1 0 0,0 0 0 0 0,-2 1-81 0 0,-8 6 334 0 0,0-1-1 0 0,-1-1 0 0 0,-2 1-333 0 0,-5 2 19 0 0,0-2 0 0 0,-1 0 0 0 0,-1-2 0 0 0,-7 2-19 0 0,-97 21-728 0 0,94-23 12 0 0,25-6 282 0 0,0-1 0 0 0,0 0 1 0 0,0 0-1 0 0,0 0 0 0 0,0-1 0 0 0,0-1 0 0 0,-1 0 434 0 0,8 1-5459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52 4143 0 0,'0'-43'2586'0'0,"0"43"-2338"0"0,0-1 0 0 0,0 1 0 0 0,0-1 0 0 0,0 1 0 0 0,0 0 0 0 0,-1-1 1 0 0,1 1-1 0 0,0-1 0 0 0,0 1 0 0 0,0 0 0 0 0,-1-1 0 0 0,1 1 0 0 0,0 0 0 0 0,0-1 0 0 0,-1 1 1 0 0,1 0-1 0 0,0 0 0 0 0,-1-1 0 0 0,1 1 0 0 0,0 0 0 0 0,-1 0 0 0 0,1 0 0 0 0,-1-1 0 0 0,1 1 1 0 0,0 0-1 0 0,-1 0 0 0 0,1 0 0 0 0,-1 0 0 0 0,0 0 0 0 0,-12-1 1031 0 0,9 3-1148 0 0,0-1 0 0 0,1 1 0 0 0,-1 0-1 0 0,0 0 1 0 0,1 0 0 0 0,-1 0 0 0 0,1 0 0 0 0,-5 5-1 0 0,-24 27 770 0 0,19-19-641 0 0,-152 171 1489 0 0,-120 174-1137 0 0,255-321-822 0 0,29-38-97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11975 0 0,'0'0'267'0'0,"0"0"42"0"0,0 0 17 0 0,0 0-28 0 0,-2 2-196 0 0,-17 23 753 0 0,-1-1 0 0 0,-2-1 0 0 0,-22 19-855 0 0,15-14 413 0 0,24-23-391 0 0,-235 241 1076 0 0,189-190-1098 0 0,-48 56 0 0 0,-31 50 0 0 0,13-7 1815 0 0,103-139-3408 0 0,-14 14 1593 0 0,27-29-927 0 0,3 0-3126 0 0,5 3-1365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27 8287 0 0,'7'-7'175'0'0,"7"-2"81"0"0,6-1 321 0 0,-18 9 165 0 0,0 2 234 0 0,-1 0-900 0 0,-1-1 0 0 0,1 1 0 0 0,0 0 0 0 0,0-1 1 0 0,-1 1-1 0 0,1 0 0 0 0,0 0 0 0 0,-1-1 0 0 0,1 1 0 0 0,-1 0 1 0 0,1 0-1 0 0,-1 0 0 0 0,1 0 0 0 0,-1-1 0 0 0,0 1 1 0 0,1 0-1 0 0,-1 0 0 0 0,0 0 0 0 0,0 0 0 0 0,0 0 0 0 0,1 0 1 0 0,-1 0-1 0 0,0 0 0 0 0,0 0 0 0 0,-1 0 0 0 0,1 0 1 0 0,0 0-1 0 0,0 0 0 0 0,0 0-76 0 0,-3 11 27 0 0,1 0-1 0 0,-1-1 1 0 0,-1 0 0 0 0,0 0 0 0 0,-1 0-1 0 0,0 0 1 0 0,-3 3-27 0 0,-4 12 304 0 0,-73 145 1310 0 0,-15 8-1614 0 0,52-102 0 0 0,-35 39 0 0 0,31-43 0 0 0,21-29 3 0 0,-26 34-36 0 0,5 3-1 0 0,-25 51 34 0 0,27-39-843 0 0,14-32-3528 0 0,16-27 33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15663 0 0,'0'0'356'0'0,"0"0"50"0"0,0 0 20 0 0,0 0-42 0 0,3-1-250 0 0,51-2 1970 0 0,19 1-2104 0 0,14 1 1390 0 0,35-8-504 0 0,-1-4-1 0 0,0-6 0 0 0,68-22-885 0 0,-181 39-12 0 0,92-23-183 0 0,1 4 1 0 0,7 3 194 0 0,-85 14-1028 0 0,-1 0 0 0 0,0-2-1 0 0,2-2 1029 0 0,1 1-5534 0 0,-23 6-710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15663 0 0,'0'0'719'0'0,"-3"0"-20"0"0,-1 0-680 0 0,0 0 0 0 0,0 0 0 0 0,0 1 0 0 0,0 0 1 0 0,0 0-1 0 0,0 0 0 0 0,0 0 0 0 0,0 0 1 0 0,1 1-1 0 0,-1-1 0 0 0,0 1 0 0 0,1 0 0 0 0,-3 2-19 0 0,-11 7 16 0 0,1 1-1 0 0,-4 5-15 0 0,4-5-2 0 0,-7 7 2 0 0,0 1 0 0 0,1 1 0 0 0,-10 14 0 0 0,24-25 0 0 0,0 1 0 0 0,0 0 0 0 0,1 0 0 0 0,0 1 0 0 0,1 0 0 0 0,0 0 0 0 0,1 0 0 0 0,1 1 0 0 0,-1 3 0 0 0,3-7 0 0 0,0 0 0 0 0,0 0 0 0 0,1 0 0 0 0,0 0 0 0 0,1 1 0 0 0,0-1 0 0 0,0 2 0 0 0,1-6 0 0 0,0 0 0 0 0,0 1 0 0 0,0-1 0 0 0,1 0 0 0 0,-1 0 0 0 0,1 0 0 0 0,1 0 0 0 0,-1 0 0 0 0,1 0 0 0 0,0-1 0 0 0,0 1 0 0 0,3 3 0 0 0,-2-4 63 0 0,0 0-1 0 0,-1 0 1 0 0,2 0-1 0 0,-1-1 1 0 0,0 0-1 0 0,1 0 0 0 0,-1 0 1 0 0,1 0-1 0 0,0-1 1 0 0,0 1-1 0 0,0-1 1 0 0,0-1-1 0 0,0 1 1 0 0,1-1-1 0 0,-1 0 1 0 0,0 0-1 0 0,1 0 1 0 0,-1-1-1 0 0,1 0 0 0 0,-1 0 1 0 0,1 0-1 0 0,-1-1 1 0 0,0 1-1 0 0,1-2 1 0 0,-1 1-1 0 0,2-1-62 0 0,6-2 209 0 0,0-1 0 0 0,0 0 0 0 0,0-1 0 0 0,0 0 0 0 0,-1-1 0 0 0,0-1-1 0 0,-1 0 1 0 0,1-1 0 0 0,7-7-209 0 0,-16 13 56 0 0,19-17 95 0 0,-1 0 0 0 0,0-2 0 0 0,-2 0 0 0 0,3-6-151 0 0,-17 22-3 0 0,-1-1 0 0 0,0 1 0 0 0,0-1 0 0 0,-1 0 0 0 0,0 0 0 0 0,0 0 1 0 0,0 0-1 0 0,-1 0 0 0 0,0-1 0 0 0,-1 1 0 0 0,0-1 0 0 0,0 1 0 0 0,0-1 1 0 0,-1 1-1 0 0,0-1 0 0 0,-1 1 0 0 0,1-1 0 0 0,-3-7 3 0 0,2 11-2 0 0,0 0 0 0 0,-1 0 1 0 0,1 0-1 0 0,-1 0 0 0 0,0 0 0 0 0,0 0 0 0 0,-1 1 0 0 0,1-1 0 0 0,-1 1 1 0 0,0 0-1 0 0,0-1 0 0 0,0 1 0 0 0,0 0 0 0 0,0 1 2 0 0,-3-3-112 0 0,0 1 0 0 0,0 1 0 0 0,0-1-1 0 0,0 1 1 0 0,-1 0 0 0 0,0 0 0 0 0,1 1 0 0 0,-3 0 112 0 0,-7-2-359 0 0,0 1 1 0 0,-1 1 0 0 0,1 0-1 0 0,0 1 1 0 0,0 1 0 0 0,-1 1-1 0 0,-2 0 359 0 0,-66 9-608 0 0,79-10 626 0 0,-30 11-108 0 0,33-11-280 0 0,3 0-118 0 0,0 0-22 0 0,0 0-2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565 265 10135 0 0,'0'1'464'0'0,"-10"29"186"0"0,8-23-543 0 0,-1-1-1 0 0,1 0 0 0 0,0 1 0 0 0,0 2-106 0 0,2-5 167 0 0,-5 12 1327 0 0,5-14-1107 0 0,0-2 101 0 0,0 0 21 0 0,0 0-66 0 0,1-2-428 0 0,-1 0 0 0 0,1 0 1 0 0,0 0-1 0 0,1 0 0 0 0,-1 0 1 0 0,0 1-1 0 0,0-1 0 0 0,1 0 0 0 0,-1 1 1 0 0,1-1-1 0 0,0 1-15 0 0,3-5-3 0 0,5-8 3 0 0,0 0 0 0 0,-1 0 0 0 0,-1-2 0 0 0,0 1 0 0 0,-1-1 0 0 0,2-4 0 0 0,1-12 0 0 0,0 0 0 0 0,4-26 0 0 0,-13 52 78 0 0,0 0 1 0 0,-1 1-1 0 0,1-1 0 0 0,-1 0 0 0 0,0 0 0 0 0,0 1 0 0 0,-1-1 0 0 0,0 0 1 0 0,0-2-79 0 0,0 6 15 0 0,1 0 1 0 0,-1 0 0 0 0,0 0 0 0 0,0 1 0 0 0,1-1 0 0 0,-1 0-1 0 0,0 1 1 0 0,0-1 0 0 0,0 1 0 0 0,-1-1 0 0 0,1 1 0 0 0,0-1-1 0 0,-1 1 1 0 0,1 0 0 0 0,-1 0 0 0 0,1 0 0 0 0,-1 0 0 0 0,1 0 0 0 0,-1 0-1 0 0,0 0 1 0 0,1 0 0 0 0,-1 0 0 0 0,0 1 0 0 0,0-1 0 0 0,0 1-1 0 0,1-1 1 0 0,-1 1 0 0 0,0 0 0 0 0,-2 0-16 0 0,-6 0-75 0 0,1 0 0 0 0,-1 1 0 0 0,0 1 0 0 0,0-1 0 0 0,0 2 0 0 0,1-1 0 0 0,-1 1 0 0 0,1 1 0 0 0,-7 2 75 0 0,-5 5-144 0 0,0 0 0 0 0,0 2 0 0 0,-7 6 144 0 0,-33 25 498 0 0,3 2 0 0 0,-26 30-498 0 0,49-41 249 0 0,1 2 0 0 0,1 1 0 0 0,3 2 0 0 0,-5 10-249 0 0,28-39 0 0 0,0 1 0 0 0,1 0 0 0 0,0 0 0 0 0,1 1 0 0 0,0-1 0 0 0,0 3 0 0 0,4-10 0 0 0,0 1 0 0 0,-1-1 0 0 0,2 1 0 0 0,-1 0 0 0 0,1 0 0 0 0,0-1 0 0 0,0 1 0 0 0,0 0 0 0 0,1 0 0 0 0,0-1 0 0 0,0 1 0 0 0,0 0 0 0 0,1-1 0 0 0,0 1 0 0 0,0 0 0 0 0,0-3 0 0 0,0 0 0 0 0,0 0 0 0 0,0 0 0 0 0,0-1 0 0 0,0 1 0 0 0,1-1 0 0 0,-1 1 0 0 0,1-1 0 0 0,-1 0 0 0 0,1 0 0 0 0,0 0 0 0 0,0 0 0 0 0,0-1 0 0 0,0 1 0 0 0,0-1 0 0 0,0 0 0 0 0,0 0 0 0 0,1 0 0 0 0,1 0 0 0 0,0 0 0 0 0,0 0 0 0 0,0 0 0 0 0,0-1 0 0 0,1 1 0 0 0,-1-1 0 0 0,0-1 0 0 0,0 1 0 0 0,0-1 0 0 0,0 0 0 0 0,0 0 0 0 0,0 0 0 0 0,3-2 0 0 0,30-12 0 0 0,-14 7 0 0 0,-1-2 0 0 0,0-1 0 0 0,20-12 0 0 0,-16 5 0 0 0,9-6 0 0 0,0-1 0 0 0,0-3 0 0 0,-27 19 0 0 0,0 1 0 0 0,0-1 0 0 0,0 0 0 0 0,-1-1 0 0 0,-1 0 0 0 0,0-1 0 0 0,0 1 0 0 0,-1-1 0 0 0,2-3 0 0 0,-3 0 0 0 0,-5 14 0 0 0,0-1 0 0 0,1 1 0 0 0,-1-1 0 0 0,0 1 0 0 0,0-1 0 0 0,1 1 0 0 0,-1-1 0 0 0,0 1 0 0 0,0-1 0 0 0,0 0 0 0 0,0 1 0 0 0,0-1 0 0 0,0 1 0 0 0,0-1 0 0 0,0 1 0 0 0,0-1 0 0 0,0 1 0 0 0,0-1 0 0 0,0 0 0 0 0,0 1 0 0 0,0-1 0 0 0,-1 1 0 0 0,1-1 0 0 0,0 1 0 0 0,0-1 0 0 0,0 1 0 0 0,-1-1 0 0 0,1 1 0 0 0,-5 0 0 0 0,3 0 0 0 0,1 0 0 0 0,-1 0 0 0 0,1 0 0 0 0,-1 1 0 0 0,1-1 0 0 0,-1 1 0 0 0,1-1 0 0 0,-1 1 0 0 0,1-1 0 0 0,-1 1 0 0 0,1 0 0 0 0,0 0 0 0 0,-1 0 0 0 0,1 0 0 0 0,0 0 0 0 0,0 0 0 0 0,0 0 0 0 0,0 0 0 0 0,0 0 0 0 0,0 0 0 0 0,0 1 0 0 0,0-1 0 0 0,0 0 0 0 0,1 1 0 0 0,-1 0 0 0 0,-3 4 0 0 0,1 1 0 0 0,0 0 0 0 0,1 0 0 0 0,-2 5 0 0 0,1-1 0 0 0,1-1 0 0 0,0 1 0 0 0,0 0 0 0 0,1 0 0 0 0,0 0 0 0 0,1 0 0 0 0,1 0 0 0 0,0 0 0 0 0,1 9 0 0 0,0-15 0 0 0,-1 0 0 0 0,0 0 0 0 0,1 0 0 0 0,0 0 0 0 0,0 0 0 0 0,1 0 0 0 0,0-1 0 0 0,-1 1 0 0 0,1-1 0 0 0,1 0 0 0 0,-1 0 0 0 0,0 0 0 0 0,1 0 0 0 0,0-1 0 0 0,0 1 0 0 0,0-1 0 0 0,1 0 0 0 0,-1 0 0 0 0,1 0 0 0 0,-1-1 0 0 0,4 1 0 0 0,2 2-128 0 0,0-2-1 0 0,1 1 0 0 0,0-1 1 0 0,-1-1-1 0 0,1 0 1 0 0,0-1-1 0 0,0 0 1 0 0,0 0-1 0 0,4-1 129 0 0,8-3-5787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1087 10135 0 0,'0'0'464'0'0,"0"0"-9"0"0,-8 5-278 0 0,-4-1 480 0 0,12-4-600 0 0,-1 0-1 0 0,1 0 1 0 0,0 0 0 0 0,-1 0-1 0 0,1 0 1 0 0,0 0-1 0 0,0 0 1 0 0,-1 0 0 0 0,1 0-1 0 0,0 0 1 0 0,0-1-1 0 0,-1 1 1 0 0,1 0-1 0 0,0 0 1 0 0,0 0 0 0 0,-1 0-1 0 0,1 0 1 0 0,0-1-1 0 0,0 1 1 0 0,0 0-1 0 0,-1 0 1 0 0,1 0 0 0 0,0-1-1 0 0,0 1 1 0 0,0 0-1 0 0,0 0-56 0 0,-1-2 126 0 0,1 1-1 0 0,0 0 1 0 0,0 0-1 0 0,0 0 1 0 0,0 0-1 0 0,0 0 1 0 0,0-1-1 0 0,1 1 1 0 0,-1 0-1 0 0,0 0 0 0 0,0 0 1 0 0,1 0-1 0 0,-1 0 1 0 0,1 0-1 0 0,-1 0 1 0 0,1 0-1 0 0,-1 0 1 0 0,1 0-1 0 0,0-1-125 0 0,29-39 856 0 0,2 0 0 0 0,36-34-856 0 0,-4 4 851 0 0,151-172 2041 0 0,-110 126-2619 0 0,-105 117-273 0 0,91-107-1826 0 0,-80 91 1519 0 0,-9 13-83 0 0,-8 10-9 0 0,-30 44 175 0 0,3 1 1 0 0,2 3-1 0 0,2 0 1 0 0,3 1-1 0 0,-11 37 224 0 0,29-71 0 0 0,2 1 0 0 0,0-1 0 0 0,2 1 0 0 0,-1 12 0 0 0,4-26 0 0 0,0 1 0 0 0,1 1 0 0 0,0-1 0 0 0,1 0 0 0 0,0-1 0 0 0,0 1 0 0 0,1 0 0 0 0,1 0 0 0 0,-1 0 0 0 0,2-1 0 0 0,2 6 0 0 0,-4-11 84 0 0,1 0-1 0 0,-1 0 1 0 0,1 0 0 0 0,0 0-1 0 0,0 0 1 0 0,1-1-1 0 0,-1 1 1 0 0,1-1-1 0 0,0 0 1 0 0,0 0 0 0 0,0-1-1 0 0,0 1 1 0 0,0-1-1 0 0,1 0 1 0 0,-1 0-1 0 0,1 0 1 0 0,-1 0 0 0 0,1-1-1 0 0,3 1-83 0 0,-4-1 80 0 0,0-1 1 0 0,0 1-1 0 0,0-1 0 0 0,0 0 0 0 0,0 0 0 0 0,0 0 0 0 0,0-1 1 0 0,0 1-1 0 0,0-1 0 0 0,0 0 0 0 0,0 0 0 0 0,-1 0 0 0 0,1-1 1 0 0,0 1-1 0 0,-1-1 0 0 0,1 0 0 0 0,-1 0 0 0 0,1 0 1 0 0,-1-1-1 0 0,0 1 0 0 0,0-1 0 0 0,0 1 0 0 0,2-3-80 0 0,16-23 504 0 0,-1-1 0 0 0,-2-1 0 0 0,6-12-504 0 0,7-12 979 0 0,126-192-814 0 0,-107 167-165 0 0,4 2 0 0 0,2 3 0 0 0,4 2 0 0 0,3 3 0 0 0,3 2 0 0 0,13-6 0 0 0,-78 73-9 0 0,7-9-100 0 0,1 2 1 0 0,1-1 0 0 0,-1 1-1 0 0,1 1 1 0 0,0-1 0 0 0,1 2-1 0 0,0 0 1 0 0,3-1 108 0 0,-12 5-508 0 0,-1 2 258 0 0,0 1 0 0 0,0 0 0 0 0,0-1 0 0 0,0 1-1 0 0,-1-1 1 0 0,1 1 0 0 0,0 0 0 0 0,-1 0 0 0 0,1 0 0 0 0,-1-1 0 0 0,1 1-1 0 0,-1 0 1 0 0,0 0 0 0 0,0 0 0 0 0,0 0 0 0 0,0 1 250 0 0,-4 30-5780 0 0,-1-8 418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234 159 11975 0 0,'10'-23'424'0'0,"-8"17"-248"0"0,0 1-1 0 0,1 0 1 0 0,-1-1-1 0 0,1 1 1 0 0,1-1-176 0 0,8-16 149 0 0,-11 20 571 0 0,-1 2 249 0 0,0 0 45 0 0,0 0-129 0 0,-3 1-863 0 0,-1-1 0 0 0,1 1-1 0 0,-1 0 1 0 0,1 0 0 0 0,0 0 0 0 0,0 1 0 0 0,-1-1 0 0 0,1 1-1 0 0,0-1 1 0 0,0 1 0 0 0,1 0 0 0 0,-1 0 0 0 0,0 1 0 0 0,-1 0-22 0 0,-9 9 17 0 0,0 1 0 0 0,-2 5-17 0 0,5-7-3 0 0,-22 24 3 0 0,2 1 0 0 0,-8 15 0 0 0,26-32 0 0 0,0 0 0 0 0,1 1 0 0 0,1 1 0 0 0,1-1 0 0 0,-7 23 0 0 0,15-39 0 0 0,0 0 0 0 0,1 0 0 0 0,-1 0 0 0 0,1 0 0 0 0,-1 1 0 0 0,1-1 0 0 0,0 0 0 0 0,1 0 0 0 0,-1 0 0 0 0,1 2 0 0 0,3 5 0 0 0,-2-10 0 0 0,-1 1 0 0 0,0 0 0 0 0,1-1 0 0 0,-1 1 0 0 0,1-1 0 0 0,0 0 0 0 0,-1 1 0 0 0,1-1 0 0 0,0 0 0 0 0,0 0 0 0 0,0 0 0 0 0,0 0 0 0 0,0 0 0 0 0,0-1 0 0 0,0 1 0 0 0,0-1 0 0 0,0 1 0 0 0,0-1 0 0 0,0 0 0 0 0,0 0 0 0 0,0 0 0 0 0,1 0 0 0 0,-1 0 0 0 0,0 0 0 0 0,0 0 0 0 0,0-1 0 0 0,1 0 0 0 0,9-1 0 0 0,-1-2 0 0 0,0 1 0 0 0,0-2 0 0 0,7-3 0 0 0,-6 3 0 0 0,18-9 66 0 0,-1 0-1 0 0,-1-2 0 0 0,-1-1 1 0 0,0-2-1 0 0,-2 0 0 0 0,0-2 1 0 0,1-2-66 0 0,-16 12 178 0 0,-1 1 1 0 0,1-2-1 0 0,-2 1 1 0 0,0-1-1 0 0,0 0 1 0 0,-1-1 0 0 0,-1 0-1 0 0,0 0 1 0 0,0 0-1 0 0,1-9-178 0 0,-5 14-36 0 0,0 0 1 0 0,0-1-1 0 0,-1 1 0 0 0,0-1 0 0 0,-1 0 0 0 0,0 1 0 0 0,0-1 0 0 0,-2-4 36 0 0,2 7-106 0 0,-2 0 1 0 0,1 1-1 0 0,-1-1 0 0 0,0 0 1 0 0,0 1-1 0 0,0 0 0 0 0,-1-1 1 0 0,0 1-1 0 0,0 0 1 0 0,0 0-1 0 0,-1 0 0 0 0,-3-3 106 0 0,4 5-198 0 0,0 0 0 0 0,-1 0 1 0 0,1 1-1 0 0,-1-1 0 0 0,0 1 0 0 0,1 0 0 0 0,-1 0 0 0 0,-1 0 0 0 0,1 0 0 0 0,0 1 0 0 0,0 0 0 0 0,0 0 0 0 0,-1 0 1 0 0,1 0-1 0 0,-1 1 0 0 0,1-1 0 0 0,0 1 0 0 0,-1 0 0 0 0,1 1 0 0 0,-1-1 0 0 0,1 1 0 0 0,0 0 0 0 0,-1 0 1 0 0,1 0-1 0 0,0 0 0 0 0,0 1 0 0 0,0 0 0 0 0,-2 0 198 0 0,-5 6-2036 0 0,0-1 1 0 0,1 2-1 0 0,-6 5 2036 0 0,14-13-886 0 0,5 0 582 0 0,9 2 270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1 674 11975 0 0,'0'0'267'0'0,"0"-2"42"0"0,0-3-164 0 0,0 0 0 0 0,0 0 0 0 0,0 0 0 0 0,1 0-1 0 0,0-3-144 0 0,3-19 12 0 0,-4-9 1009 0 0,1 1 0 0 0,2 0-1 0 0,6-23-1020 0 0,-5 42 323 0 0,0 0 1 0 0,0 1-1 0 0,2-1 0 0 0,0 1 0 0 0,1 0 0 0 0,0 1 1 0 0,1 0-1 0 0,1 0 0 0 0,1 0-323 0 0,9-11-120 0 0,2 1 1 0 0,0 2-1 0 0,2 0 0 0 0,0 1 1 0 0,2 1-1 0 0,0 1 1 0 0,2 1 119 0 0,16-8-330 0 0,2 1 0 0 0,1 2 0 0 0,44-16 330 0 0,-82 36-347 0 0,0 1 0 0 0,0-1 0 0 0,1 1 0 0 0,-1 1 0 0 0,0-1 0 0 0,1 1 0 0 0,6 1 347 0 0,1 0-5459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34 373 10135 0 0,'7'-6'157'0'0,"-1"0"-1"0"0,0 0 0 0 0,0-1 1 0 0,0 0-1 0 0,2-5-156 0 0,13-14 274 0 0,-17 21-127 0 0,0 1 1 0 0,1 0-1 0 0,0 0 0 0 0,-1 0 0 0 0,2 1 0 0 0,-1 0 0 0 0,0 0 0 0 0,1 0 1 0 0,-1 0-1 0 0,1 1 0 0 0,0 0 0 0 0,-1 0 0 0 0,1 1 0 0 0,4-1-147 0 0,-9 2 64 0 0,0 0 0 0 0,-1 0-1 0 0,1 0 1 0 0,0 0 0 0 0,0 1-1 0 0,0-1 1 0 0,-1 0 0 0 0,1 0-1 0 0,0 1 1 0 0,-1-1 0 0 0,1 0 0 0 0,0 1-1 0 0,-1-1 1 0 0,1 1 0 0 0,0-1-1 0 0,-1 1 1 0 0,1-1 0 0 0,-1 1-1 0 0,1 0 1 0 0,-1-1 0 0 0,1 1-1 0 0,-1-1 1 0 0,1 1 0 0 0,-1 0-1 0 0,0-1 1 0 0,1 1 0 0 0,-1 0-1 0 0,0 0 1 0 0,0-1 0 0 0,1 1 0 0 0,-1 0-1 0 0,0 0 1 0 0,0-1 0 0 0,0 1-1 0 0,0 0-63 0 0,0 2 268 0 0,0 1-1 0 0,0-1 0 0 0,0 0 0 0 0,0 0 1 0 0,0 0-1 0 0,-1 0 0 0 0,0 2-267 0 0,-2 6 0 0 0,0-1 0 0 0,-1 1 0 0 0,-1-1 0 0 0,1 1 0 0 0,-2-1 0 0 0,1-1 0 0 0,-1 1 0 0 0,-1-1 0 0 0,-5 6 0 0 0,-4 2 0 0 0,-1 0 0 0 0,-1-1 0 0 0,-12 9 0 0 0,14-12 0 0 0,7-6 0 0 0,-2-3 0 0 0,1-2 0 0 0,10-3 0 0 0,-1 1 0 0 0,1 0 0 0 0,0 0 0 0 0,-1 0 0 0 0,1 0 0 0 0,-1-1 0 0 0,1 1 0 0 0,0 0 0 0 0,-1 0 0 0 0,1-1 0 0 0,0 1 0 0 0,0 0 0 0 0,-1-1 0 0 0,1 1 0 0 0,0 0 0 0 0,0-1 0 0 0,-1 1 0 0 0,1 0 0 0 0,0-1 0 0 0,0 1 0 0 0,0-1 0 0 0,-1 1 0 0 0,1-4 0 0 0,-1 1 0 0 0,0 0 0 0 0,1-1 0 0 0,-1 1 0 0 0,1-1 0 0 0,0 1 0 0 0,1-1 0 0 0,-1 1 0 0 0,0-1 0 0 0,1 1 0 0 0,0-1 0 0 0,0 1 0 0 0,0 0 0 0 0,0-1 0 0 0,5-12 0 0 0,1 0 0 0 0,3-5 0 0 0,-3 7 0 0 0,-2 4-5 0 0,0-1-71 0 0,0 1-1 0 0,0 0 1 0 0,1 0 0 0 0,1 1 0 0 0,1-2 76 0 0,47-58-1582 0 0,-50 63 1677 0 0,1 0 0 0 0,-1 1 0 0 0,1 0 0 0 0,0 1 0 0 0,1-1-1 0 0,-1 1 1 0 0,1 0 0 0 0,0 1 0 0 0,0 0 0 0 0,0 0 0 0 0,0 0 0 0 0,0 1-1 0 0,1 0 1 0 0,-1 0 0 0 0,1 1 0 0 0,0 0 0 0 0,-1 0 0 0 0,1 1 0 0 0,0 0-1 0 0,-1 0 1 0 0,8 2-95 0 0,-11-1 0 0 0,0 0 0 0 0,0 0 0 0 0,1 0 0 0 0,-1 1 0 0 0,-1 0 0 0 0,1 0 0 0 0,0 0 0 0 0,0 0 0 0 0,-1 0 0 0 0,1 1 0 0 0,-1 0 0 0 0,0-1 0 0 0,0 1 0 0 0,0 0 0 0 0,0 1 0 0 0,0-1 0 0 0,-1 1 0 0 0,1-1 0 0 0,-1 1 0 0 0,0 0 0 0 0,0-1 0 0 0,0 3 0 0 0,0-1 0 0 0,0 1 0 0 0,-1 0 0 0 0,0 0 0 0 0,0 0 0 0 0,0 0 0 0 0,-1 0 0 0 0,1 0 0 0 0,-2 0 0 0 0,1 0 0 0 0,-1 0 0 0 0,1 0 0 0 0,-2 0 0 0 0,1-1 0 0 0,-1 1 0 0 0,-1 4 0 0 0,0-2 0 0 0,0-1 0 0 0,0 1 0 0 0,-1-1 0 0 0,0 1 0 0 0,0-1 0 0 0,-1 0 0 0 0,0-1 0 0 0,0 1 0 0 0,-4 2 0 0 0,4-5 0 0 0,4-7 0 0 0,1-3 0 0 0,0 6 0 0 0,1-7 0 0 0,1 0 0 0 0,0 0 0 0 0,0 0 0 0 0,1 1 0 0 0,-1-1 0 0 0,2 1 0 0 0,-1 0 0 0 0,0 0 0 0 0,5-5 0 0 0,7-9 0 0 0,1 1 0 0 0,4-3 0 0 0,-4 4 0 0 0,28-26-276 0 0,2 1-1 0 0,1 3 0 0 0,3 1 1 0 0,7-2 276 0 0,-42 31 248 0 0,0 1 1 0 0,0 0-1 0 0,1 1 1 0 0,4-1-249 0 0,-14 7 42 0 0,-1 0 1 0 0,1 0 0 0 0,0 0-1 0 0,0 0 1 0 0,0 1 0 0 0,0 0 0 0 0,0 1-1 0 0,0-1 1 0 0,1 1 0 0 0,-1 0-1 0 0,0 1 1 0 0,0-1 0 0 0,5 2-43 0 0,-8-1 87 0 0,0 0 0 0 0,-1 0 0 0 0,1 0 0 0 0,0 0 0 0 0,-1 1 0 0 0,1-1 0 0 0,-1 1 0 0 0,0-1-1 0 0,1 1 1 0 0,-1 0 0 0 0,0 0 0 0 0,0 0 0 0 0,0 0 0 0 0,0 1 0 0 0,-1-1 0 0 0,1 0 0 0 0,0 1-87 0 0,0 1 25 0 0,-1 0 1 0 0,1 0-1 0 0,0 0 0 0 0,-1 0 1 0 0,0 1-1 0 0,0-1 0 0 0,-1 0 1 0 0,1 1-1 0 0,-1-1 0 0 0,0 3-25 0 0,0 8-21 0 0,-2-1 0 0 0,0 1 0 0 0,-1-1 0 0 0,0 1 0 0 0,-1-1 0 0 0,-2 3 21 0 0,-2 8 0 0 0,-2-1 0 0 0,-10 19 0 0 0,14-32 0 0 0,-1 0 0 0 0,0 0 0 0 0,0-1 0 0 0,-1 0 0 0 0,-1 0 0 0 0,-6 5 0 0 0,-25 28-829 0 0,39-41-124 0 0,1-2-650 0 0,0 0-2497 0 0,0 0-1063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370 118 10135 0 0,'49'-31'872'0'0,"11"-9"218"0"0,-37 16 1847 0 0,-22 23-2272 0 0,-1 1-121 0 0,0 0-28 0 0,0 0-72 0 0,-18-10-272 0 0,13 8-172 0 0,1 0 0 0 0,-1 0 0 0 0,1 1 0 0 0,-1-1 0 0 0,0 1 0 0 0,1 1 0 0 0,-1-1 0 0 0,0 1 0 0 0,0-1 0 0 0,0 2 0 0 0,1-1 0 0 0,-1 0 0 0 0,0 1 0 0 0,0 0 0 0 0,1 0 0 0 0,-1 0 0 0 0,0 1 0 0 0,0 0 0 0 0,-14 5 0 0 0,1 1 0 0 0,0 1 0 0 0,-14 10 0 0 0,16-9 0 0 0,-39 21 0 0 0,1 3 0 0 0,2 3 0 0 0,-16 16 0 0 0,59-45 133 0 0,1 0 0 0 0,1 0 0 0 0,0 0 0 0 0,0 1 0 0 0,1 1 0 0 0,0-1 0 0 0,-3 7-133 0 0,8-15 46 0 0,1 1 0 0 0,-1-1 1 0 0,1 0-1 0 0,0 0 0 0 0,-1 0 1 0 0,1 0-1 0 0,0 1 0 0 0,0-1 0 0 0,0 0 1 0 0,0 0-1 0 0,0 1 0 0 0,0-1 1 0 0,0 0-1 0 0,0 0 0 0 0,0 1 0 0 0,0-1 1 0 0,1 0-1 0 0,-1 0 0 0 0,1 0 1 0 0,-1 0-1 0 0,1 1 0 0 0,0-1-46 0 0,0 1 15 0 0,0 0 1 0 0,1-1-1 0 0,-1 1 0 0 0,1-1 0 0 0,0 0 0 0 0,-1 1 0 0 0,1-1 1 0 0,0 0-1 0 0,0 0 0 0 0,0 0 0 0 0,-1 0 0 0 0,3 0-15 0 0,3 2-12 0 0,0-1 0 0 0,1 0 1 0 0,-1-1-1 0 0,1 1 0 0 0,-1-1 0 0 0,1-1 0 0 0,1 0 12 0 0,4 0 1 0 0,1-2-1 0 0,0 1 1 0 0,0-2 0 0 0,-1 0-1 0 0,1-1 1 0 0,-1 0-1 0 0,0-1 1 0 0,1-1-1 0 0,20-9-694 0 0,-2-2-1 0 0,14-11 695 0 0,-38 23-87 0 0,0 0 1 0 0,-1 0-1 0 0,0-1 0 0 0,0 0 0 0 0,-1-1 0 0 0,1 0 0 0 0,2-4 87 0 0,-3 1 0 0 0,-6 10 3 0 0,0 0-1 0 0,0 0 1 0 0,0-1-1 0 0,0 1 1 0 0,0 0-1 0 0,0 0 0 0 0,0-1 1 0 0,0 1-1 0 0,0 0 1 0 0,0-1-1 0 0,0 1 1 0 0,0 0-1 0 0,0 0 1 0 0,0-1-1 0 0,0 1 1 0 0,0 0-1 0 0,0 0 1 0 0,0-1-1 0 0,0 1 0 0 0,0 0 1 0 0,-1 0-1 0 0,1-1 1 0 0,0 1-1 0 0,0 0 1 0 0,0 0-1 0 0,-1-1-2 0 0,0 1 47 0 0,0 0-1 0 0,0 0 0 0 0,0 0 1 0 0,0 0-1 0 0,0 0 0 0 0,0 0 1 0 0,0 0-1 0 0,0 0 0 0 0,0 0 1 0 0,0 0-1 0 0,0 1 0 0 0,0-1 1 0 0,0 0-1 0 0,0 1 0 0 0,0-1 1 0 0,0 1-1 0 0,0-1 0 0 0,0 1 1 0 0,0-1-1 0 0,1 1 0 0 0,-2 0-46 0 0,-19 15 790 0 0,11-7-745 0 0,0 0 0 0 0,1 0 0 0 0,0 1 0 0 0,0 2-45 0 0,7-10-1 0 0,-1 1 0 0 0,1 0 0 0 0,0 0 0 0 0,1 0 0 0 0,-1 0 1 0 0,1 1-1 0 0,-1-1 0 0 0,1 0 0 0 0,0 1 0 0 0,0-1 0 0 0,0 1 0 0 0,1-1 1 0 0,-1 1-1 0 0,1-1 0 0 0,0 1 0 0 0,0-1 0 0 0,1 4 1 0 0,2 2 0 0 0,-1-8 2 0 0,-1 1 0 0 0,1-1 0 0 0,-1 0 0 0 0,1 0 0 0 0,-1 0 0 0 0,1 0 0 0 0,0 0 0 0 0,0 0 0 0 0,0 0 0 0 0,-1 0-1 0 0,1 0 1 0 0,0-1 0 0 0,0 1 0 0 0,0-1 0 0 0,0 0 0 0 0,0 1 0 0 0,0-1 0 0 0,0 0 0 0 0,0 0 0 0 0,0 0 0 0 0,0-1 0 0 0,0 1-2 0 0,8-1-237 0 0,0-1 1 0 0,0 0-1 0 0,9-4 237 0 0,-9 3-585 0 0,52-17-2365 0 0,-29 5 1416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13 146 15343 0 0,'0'0'109'0'0,"-1"0"1"0"0,0 0-1 0 0,1 1 0 0 0,-1-1 0 0 0,1 0 0 0 0,-1 0 0 0 0,0 0 0 0 0,1 0 1 0 0,-1 1-1 0 0,1-1 0 0 0,-1 0 0 0 0,1 0 0 0 0,-1 1 0 0 0,0 0 1 0 0,0 0-89 0 0,1 0 0 0 0,-1 1 0 0 0,1-1 0 0 0,-1 0 0 0 0,1 1 0 0 0,0-1 0 0 0,0 1 0 0 0,0-1 0 0 0,0 0 0 0 0,0 1 0 0 0,0-1 0 0 0,0 1 0 0 0,0-1 0 0 0,0 0 1 0 0,1 1-1 0 0,-1-1 0 0 0,1 1 0 0 0,-1-1 0 0 0,2 2 0 0 0,-1-1 40 0 0,1 0 1 0 0,0 0 0 0 0,-1 0-1 0 0,1 0 1 0 0,0 0-1 0 0,0-1 1 0 0,0 1 0 0 0,0-1-1 0 0,0 1 1 0 0,3 1-1 0 0,3 0 104 0 0,-1 0 0 0 0,1 0 0 0 0,0-1 0 0 0,-1 0 0 0 0,1 0 0 0 0,10 1 0 0 0,5-2 166 0 0,1-1 0 0 0,-1 0 0 0 0,0-2 0 0 0,26-4 0 0 0,92-26 753 0 0,-74 15-634 0 0,337-70 865 0 0,7 29-2430 0 0,-292 46-2362 0 0,-83 8 1818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 17503 0 0,'0'0'399'0'0,"3"-4"289"0"0,-3 4-675 0 0,0 0 0 0 0,0 0 1 0 0,0 0-1 0 0,0 0 0 0 0,0 0 0 0 0,0 0 0 0 0,0-1 1 0 0,0 1-1 0 0,0 0 0 0 0,0 0 0 0 0,0 0 0 0 0,0 0 0 0 0,0 0 1 0 0,0 0-1 0 0,1 0 0 0 0,-1 0 0 0 0,0 0 0 0 0,0 0 0 0 0,0 0 1 0 0,0 0-1 0 0,0 0 0 0 0,0-1 0 0 0,0 1 0 0 0,0 0 1 0 0,0 0-1 0 0,0 0 0 0 0,0 0 0 0 0,0 0 0 0 0,0 0 0 0 0,1 0 1 0 0,-1 0-1 0 0,0 0 0 0 0,0 0 0 0 0,0 0 0 0 0,0 0 1 0 0,0 0-1 0 0,0 0 0 0 0,0 0 0 0 0,0 0 0 0 0,0 0 0 0 0,0 0 1 0 0,0 0-1 0 0,1 0 0 0 0,-1 0 0 0 0,0 0 0 0 0,0 0 1 0 0,0 0-1 0 0,0 0 0 0 0,0 0 0 0 0,0 0 0 0 0,0 0 0 0 0,0 0 1 0 0,0 1-1 0 0,0-1 0 0 0,0 0 0 0 0,0 0 0 0 0,1 0 0 0 0,-1 0 1 0 0,0 0-1 0 0,0 0 0 0 0,0 0 0 0 0,0 0-13 0 0,-1 7 2 0 0,0 0 1 0 0,0 0-1 0 0,0 0 0 0 0,-1 0 0 0 0,0 0 0 0 0,0 0 0 0 0,-1-1 1 0 0,-2 5-3 0 0,-29 51-2 0 0,32-60 2 0 0,-35 59-5 0 0,-100 178-54 0 0,88-144-775 0 0,-51 109-2280 0 0,88-175-1020 0 0,-4 17 4134 0 0,14-41-362 0 0,1-3 266 0 0,1-1 0 0 0,0 1-1 0 0,0 0 1 0 0,-1-1 0 0 0,1 1-1 0 0,0-1 1 0 0,0 1-1 0 0,0-1 1 0 0,1 1 0 0 0,-1-1-1 0 0,0 2 97 0 0,2 6-512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227 458 10135 0 0,'5'10'1008'0'0,"-5"-9"-1006"0"0,0-1-1 0 0,0 0 0 0 0,0 1 0 0 0,-1-1 0 0 0,1 0 1 0 0,0 1-1 0 0,0-1 0 0 0,0 1 0 0 0,0-1 1 0 0,0 0-1 0 0,0 1 0 0 0,0-1 0 0 0,0 0 1 0 0,0 1-1 0 0,0-1 0 0 0,0 1 0 0 0,0-1 0 0 0,0 0 1 0 0,1 1-1 0 0,-1-1 0 0 0,0 0 0 0 0,0 1 1 0 0,0-1-1 0 0,0 0 0 0 0,1 1 0 0 0,-1-1 0 0 0,0 0 1 0 0,0 1-1 0 0,1-1 0 0 0,-1 0 0 0 0,0 0 1 0 0,0 1-1 0 0,1-1 0 0 0,-1 0 0 0 0,0 0 1 0 0,1 0-1 0 0,-1 1 0 0 0,0-1 0 0 0,1 0 0 0 0,-1 0-1 0 0,1 0-1 0 0,32 31 4509 0 0,-32-30-3964 0 0,-1-1-28 0 0,-1 2-72 0 0,1 0-445 0 0,0 0-1 0 0,0-1 1 0 0,-1 1-1 0 0,1 0 1 0 0,-1 0-1 0 0,0-1 1 0 0,1 1-1 0 0,-1-1 1 0 0,0 1 0 0 0,0 0-1 0 0,0-1 1 0 0,0 1-1 0 0,0-1 1 0 0,0 0-1 0 0,0 1 1 0 0,-2 0 1 0 0,2-1 26 0 0,0-1 0 0 0,0 1 0 0 0,0 0 0 0 0,-1-1 0 0 0,1 1 0 0 0,0-1 0 0 0,-1 0 0 0 0,1 1 0 0 0,0-1 0 0 0,-1 0 0 0 0,1 0 0 0 0,-1 0 0 0 0,1 0 0 0 0,0 0 0 0 0,-1 0 0 0 0,0 0-26 0 0,-4-1 221 0 0,-1-1-1 0 0,1 0 1 0 0,0 0 0 0 0,0-1 0 0 0,1 0-1 0 0,-1 1 1 0 0,-1-3-221 0 0,1 2 266 0 0,-25-15-260 0 0,1-2-1 0 0,1-2 0 0 0,-8-8-5 0 0,32 26 0 0 0,1 0 0 0 0,-1 0 0 0 0,0-1 0 0 0,1 0 0 0 0,0 0 0 0 0,0 0 0 0 0,1 0 0 0 0,0 0 0 0 0,-1-1 0 0 0,2 0 0 0 0,-2-3 0 0 0,2 5 0 0 0,1 1 0 0 0,1-1 0 0 0,-1 0 0 0 0,1 0 0 0 0,-1 1 0 0 0,1-1 0 0 0,0 0 0 0 0,0 0 0 0 0,1 1 0 0 0,-1-1 0 0 0,1 0 0 0 0,0 1 0 0 0,0-1 0 0 0,0 0 0 0 0,0 1 0 0 0,1-1 0 0 0,-1 1 0 0 0,1 0 0 0 0,0-1 0 0 0,0 1 0 0 0,10-14-156 0 0,-1 1 0 0 0,2 1-1 0 0,0 0 1 0 0,1 1 0 0 0,0 0 0 0 0,1 1-1 0 0,5-2 157 0 0,5-4 52 0 0,2 2 1 0 0,0 2-1 0 0,1 0 0 0 0,6-1-52 0 0,-18 9-246 0 0,48-22-710 0 0,13 0 956 0 0,-56 22 296 0 0,0 1 0 0 0,1 0 0 0 0,0 2-1 0 0,0 1 1 0 0,17-1-296 0 0,-32 4 20 0 0,-1 0-1 0 0,0 0 1 0 0,1 1 0 0 0,-1 0-1 0 0,0 0 1 0 0,0 0-1 0 0,0 1 1 0 0,1 0 0 0 0,-2 0-1 0 0,1 0 1 0 0,0 1 0 0 0,0 0-1 0 0,-1 0 1 0 0,1 1-1 0 0,-1-1 1 0 0,0 1 0 0 0,0 0-1 0 0,-1 0 1 0 0,1 1-1 0 0,-1 0 1 0 0,0-1 0 0 0,0 2-1 0 0,0-1 1 0 0,-1 0 0 0 0,0 1-1 0 0,0-1 1 0 0,0 1-1 0 0,-1 0 1 0 0,0 0 0 0 0,0 0-1 0 0,1 4-19 0 0,-2-3 0 0 0,0 0 0 0 0,0 0 0 0 0,0 0 0 0 0,-1 0 0 0 0,0 0 0 0 0,0 0 0 0 0,-1 5 0 0 0,0-9 0 0 0,0 1 0 0 0,0 0 0 0 0,-1 0 0 0 0,1 0 0 0 0,-1-1 0 0 0,0 1 0 0 0,0-1 0 0 0,0 1 0 0 0,0-1 0 0 0,0 0 0 0 0,-1 1 0 0 0,0-1 0 0 0,0-1 0 0 0,0 2 0 0 0,-50 39 0 0 0,-1-1 0 0 0,-44 23 0 0 0,76-51 0 0 0,-29 19-200 0 0,-1-3-1 0 0,-8 1 201 0 0,12-12-2007 0 0,47-18 1495 0 0,1-1 0 0 0,0 0 0 0 0,0 0 0 0 0,-1-2 260 0 0,0-1-1 0 0,0 0 1 0 0,1 1-1 0 0,-1-1 1 0 0,1 0-1 0 0,0 1 1 0 0,0-1-1 0 0,0 0 1 0 0,0 1-1 0 0,0-1 0 0 0,1 0 1 0 0,-1 1-1 0 0,1-1 1 0 0,-1 0-1 0 0,2-1 253 0 0,3-10-4092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52 11975 0 0,'2'-7'87'0'0,"0"2"97"0"0,0 0-1 0 0,0 0 0 0 0,0 0 0 0 0,1 0 0 0 0,0 0 0 0 0,0 1 1 0 0,3-5-184 0 0,-5 8 376 0 0,-1 1 113 0 0,0 0 20 0 0,-12 11 83 0 0,-9 11-587 0 0,2 1-1 0 0,0 1 1 0 0,2 0-1 0 0,-13 24-4 0 0,-4 6-2 0 0,-61 92 2 0 0,-38 56 0 0 0,84-131 0 0 0,0 7 0 0 0,31-47 0 0 0,2 0 0 0 0,1 2 0 0 0,-10 33 0 0 0,-14 56-678 0 0,37-115-2856 0 0,2-6-1238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25 19351 0 0,'6'-23'940'0'0,"-5"21"-406"0"0,-1 2-65 0 0,1 10-292 0 0,-1-5-177 0 0,0 0 0 0 0,0-1 0 0 0,-1 1 0 0 0,0 0 0 0 0,0-1 0 0 0,0 1 0 0 0,0 0 0 0 0,-2 2 0 0 0,-17 38 0 0 0,10-24 0 0 0,-15 31-80 0 0,-12 29-1092 0 0,1 4 1172 0 0,26-57-3872 0 0,6-17-2268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20 15663 0 0,'17'-18'1188'0'0,"-16"17"-804"0"0,-3 1-250 0 0,-10 4-132 0 0,0 0 1 0 0,0 0 0 0 0,1 1-1 0 0,-1 1 1 0 0,1 0 0 0 0,-9 7-3 0 0,-4 0-2 0 0,-259 165 2 0 0,270-170-10 0 0,1 1-123 0 0,-1 0 1 0 0,1 0-1 0 0,-6 7 133 0 0,17-15-476 0 0,1-1-32 0 0,0 0 66 0 0,7 10 276 0 0,-4-6 166 0 0,0-1 0 0 0,0 0 0 0 0,1 0 0 0 0,-1-1 0 0 0,1 1 0 0 0,0-1 0 0 0,-1 1 0 0 0,1-1 0 0 0,2 1 0 0 0,40 12 0 0 0,-36-12 0 0 0,1 1 0 0 0,-1-1 0 0 0,0 2 0 0 0,7 3 0 0 0,-13-5 4 0 0,0-1-1 0 0,0 1 0 0 0,0 0 0 0 0,-1 1 1 0 0,1-1-1 0 0,-1 0 0 0 0,0 1 0 0 0,0 0 1 0 0,0-1-1 0 0,-1 1 0 0 0,1 0 1 0 0,-1 1-1 0 0,0-1 0 0 0,0 0 0 0 0,-1 1 1 0 0,1-1-1 0 0,-1 1 0 0 0,0-1 0 0 0,0 1 1 0 0,0 0-1 0 0,-1-1 0 0 0,0 1 1 0 0,0 0-1 0 0,0-1 0 0 0,0 1 0 0 0,-1 0 1 0 0,0 0-1 0 0,0 0-3 0 0,0 1 15 0 0,-1 0 1 0 0,0 0-1 0 0,0 0 1 0 0,0 0-1 0 0,-1 0 1 0 0,0 0-1 0 0,0-1 1 0 0,-1 1-1 0 0,0-1 1 0 0,0 0-1 0 0,0 0 1 0 0,0-1-1 0 0,-1 1 1 0 0,1-1-1 0 0,-1 0 1 0 0,0 0-1 0 0,-1 0 1 0 0,1-1-1 0 0,-1 0 1 0 0,-3 2-16 0 0,-6 1 197 0 0,1-1 0 0 0,-1-1 0 0 0,0-1 0 0 0,-1 0 0 0 0,1 0 0 0 0,0-2 1 0 0,-1 0-1 0 0,1-1 0 0 0,-1 0-197 0 0,-3-1-145 0 0,0-1 0 0 0,0-1 1 0 0,0-1-1 0 0,1 0 0 0 0,-1-1 1 0 0,1-1-1 0 0,-1-2 145 0 0,-38-19-1964 0 0,30 12 941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9 15663 0 0,'6'0'153'0'0,"0"-1"-1"0"0,-1 1 0 0 0,1-1 0 0 0,0 0 1 0 0,2-1-153 0 0,-6 1 426 0 0,-2 1-42 0 0,0 0-180 0 0,-18-3 1172 0 0,15 4-1329 0 0,-1-1 1 0 0,1 1-1 0 0,-1 0 0 0 0,1 0 0 0 0,0 0 0 0 0,0 0 1 0 0,-1 1-1 0 0,1-1 0 0 0,0 1 0 0 0,0 0 1 0 0,0 0-1 0 0,1 0 0 0 0,-1 0 0 0 0,0 1-47 0 0,-9 7-37 0 0,0 2-1 0 0,-3 5 38 0 0,12-15 22 0 0,-41 50-605 0 0,2 1 0 0 0,2 3-1 0 0,-21 40 584 0 0,-90 185 525 0 0,36-62-163 0 0,70-143-1325 0 0,-42 56 963 0 0,41-76-83 0 0,-1-3 0 0 0,-27 22 83 0 0,63-64 0 0 0,-18 16-1810 0 0,-9 5 1810 0 0,6-6-1539 0 0,20-16-2084 0 0,1-3-901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13823 0 0,'0'0'315'0'0,"0"0"45"0"0,0 0 21 0 0,0 0-49 0 0,0 0-149 0 0,0 0 194 0 0,2 0 110 0 0,9-4 66 0 0,-4 1-263 0 0,0 1 0 0 0,0-1 1 0 0,0 1-1 0 0,1 1 0 0 0,-1 0 0 0 0,1 0 1 0 0,-1 0-1 0 0,1 1 0 0 0,6 0-290 0 0,39 8 538 0 0,-35-4-236 0 0,0-1 0 0 0,0-1 0 0 0,1-1 0 0 0,-1-1 0 0 0,11-1-302 0 0,15-5 18 0 0,-1-2 0 0 0,-1-2 0 0 0,0-2 0 0 0,20-9-18 0 0,489-163 1976 0 0,-494 170-5230 0 0,15-1 3254 0 0,0 1-5042 0 0,-58 10 3506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72 597 13823 0 0,'0'0'315'0'0,"0"0"45"0"0,0 0 21 0 0,-6 7 63 0 0,1-2-200 0 0,0-1-1 0 0,-1 0 0 0 0,1 0 1 0 0,-1 0-1 0 0,0-1 1 0 0,-3 2-244 0 0,-4 2 1007 0 0,12-6-495 0 0,1-1 0 0 0,-2 1-69 0 0,-4 2-222 0 0,5-2 166 0 0,1-1 101 0 0,0 0 21 0 0,0 0-66 0 0,0-1-294 0 0,4-15 91 0 0,1 0 0 0 0,1 1 0 0 0,0-1-1 0 0,1 1 1 0 0,4-5-240 0 0,-4 6 257 0 0,25-45 47 0 0,1 2 0 0 0,21-23-304 0 0,-20 33 0 0 0,2 2 0 0 0,18-16 0 0 0,-22 30-21 0 0,0 2-1 0 0,2 1 1 0 0,27-16 21 0 0,-49 35-378 0 0,1 2 1 0 0,0 0-1 0 0,1 0 0 0 0,13-3 378 0 0,-20 7-255 0 0,1 1-1 0 0,0 0 1 0 0,0 0-1 0 0,1 1 1 0 0,-1 0-1 0 0,0 0 1 0 0,0 1-1 0 0,1 0 1 0 0,3 1 255 0 0,-9 0-33 0 0,-1-1 1 0 0,0 1-1 0 0,0-1 1 0 0,0 1-1 0 0,0 0 1 0 0,0 0-1 0 0,0 0 1 0 0,0 0-1 0 0,0 0 1 0 0,0 0-1 0 0,-1 0 1 0 0,1 1-1 0 0,0-1 1 0 0,0 2 32 0 0,11 16-5096 0 0,-7-2-967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15663 0 0,'0'0'356'0'0,"0"0"50"0"0,0 0 20 0 0,0 0-42 0 0,0 0-180 0 0,-1 1 176 0 0,-24 38 920 0 0,12-19-1148 0 0,0 0 0 0 0,-9 22-152 0 0,6-9 0 0 0,-2-1 0 0 0,-11 16 0 0 0,6-13 0 0 0,-12 28 0 0 0,27-47-24 0 0,5-12-13 0 0,1 0-1 0 0,0 1 0 0 0,-1-1 0 0 0,1 1 1 0 0,1 0-1 0 0,-1-1 0 0 0,1 1 0 0 0,0 0 1 0 0,0 0-1 0 0,0 0 38 0 0,12-5-1711 0 0,3-4-2587 0 0,0-2-1316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94 15663 0 0,'14'-18'503'0'0,"2"1"0"0"0,-1 0-1 0 0,7-4-502 0 0,-1 1 212 0 0,-39 65-212 0 0,-10 9 0 0 0,-14 18 0 0 0,-3 6 0 0 0,-35 68 440 0 0,-90 168 726 0 0,71-140-2190 0 0,24-45 490 0 0,-35 60 534 0 0,39-77-1714 0 0,49-87-2238 0 0,19-23 1906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4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3223 0 0,'0'1'240'0'0,"-8"18"1529"0"0,-2 2 5917 0 0,10-21-7519 0 0,0 1-1 0 0,0-1 1 0 0,-1 1 0 0 0,1-1 0 0 0,0 1-1 0 0,0-1 1 0 0,-1 1 0 0 0,1-1 0 0 0,0 1-1 0 0,0-1 1 0 0,0 1 0 0 0,0-1 0 0 0,0 1-1 0 0,0 0 1 0 0,0-1 0 0 0,0 1 0 0 0,0 0-1 0 0,3 2 86 0 0,1-1 0 0 0,-1 1 0 0 0,1-1 1 0 0,0 0-1 0 0,-1 0 0 0 0,1 0 0 0 0,0 0 0 0 0,0-1 0 0 0,0 1 0 0 0,0-1 0 0 0,1 0 0 0 0,-1-1 0 0 0,0 1 0 0 0,6 0 0 0 0,9-1 324 0 0,-1 0-1 0 0,20-4 1 0 0,-27 3-374 0 0,225-41 2014 0 0,-172 29-1950 0 0,-36 7-270 0 0,82-19-871 0 0,-91 19-1117 0 0,32-15-1 0 0,-28 10 393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19 250 13823 0 0,'0'0'315'0'0,"-7"-6"426"0"0,6 4-677 0 0,-1-1 0 0 0,1 0-1 0 0,0 1 1 0 0,0-1 0 0 0,0 0 0 0 0,0 1-1 0 0,0-1 1 0 0,0 0 0 0 0,1 0-1 0 0,-1 0 1 0 0,1 0 0 0 0,0 0 0 0 0,0 0-1 0 0,0-1-63 0 0,0 4 47 0 0,1-1 1 0 0,-1 1-1 0 0,0-1 0 0 0,0 1 0 0 0,1-1 0 0 0,-1 1 0 0 0,0-1 0 0 0,1 1 1 0 0,-1-1-1 0 0,1 1 0 0 0,-1 0 0 0 0,1-1 0 0 0,-1 1 0 0 0,1 0 0 0 0,-1-1 1 0 0,1 1-1 0 0,-1 0 0 0 0,1 0-47 0 0,0-1 147 0 0,31-28 191 0 0,-16 15-203 0 0,0 1 0 0 0,9-5-135 0 0,4-2 0 0 0,1 1 0 0 0,1 2 0 0 0,32-14 0 0 0,-49 25 0 0 0,0 1 0 0 0,0 0 0 0 0,0 1 0 0 0,1 0 0 0 0,0 1 0 0 0,-1 1 0 0 0,1 0 0 0 0,12 1 0 0 0,-17 1 112 0 0,-1 1-1 0 0,1 0 1 0 0,-1 0-1 0 0,1 1 1 0 0,-1 0 0 0 0,0 1-1 0 0,0 0 1 0 0,0 1-1 0 0,6 3-111 0 0,-11-5 52 0 0,0 0-1 0 0,0 1 0 0 0,0 0 1 0 0,0 0-1 0 0,-1 0 1 0 0,1 0-1 0 0,-1 1 0 0 0,0-1 1 0 0,0 1-1 0 0,0 0 1 0 0,-1 0-1 0 0,1 0 0 0 0,-1 0 1 0 0,0 0-1 0 0,0 0 1 0 0,0 1-1 0 0,-1-1 0 0 0,0 1 1 0 0,1-1-1 0 0,-1 5-51 0 0,0-2 39 0 0,-1 0 0 0 0,1 0 1 0 0,-2 0-1 0 0,1 0 0 0 0,-1 0 0 0 0,0 0 0 0 0,0 0 0 0 0,-1 0 0 0 0,0 0 0 0 0,0-1 1 0 0,0 1-1 0 0,-1 0 0 0 0,0-1 0 0 0,-1 0 0 0 0,1 0 0 0 0,-3 2-39 0 0,-7 10 360 0 0,0-2-1 0 0,-1 0 1 0 0,-1-1-1 0 0,-14 12-359 0 0,17-17-1 0 0,0-1 1 0 0,0-1-1 0 0,-1 0 0 0 0,0 0 0 0 0,-1-2 1 0 0,1 1-1 0 0,-1-2 0 0 0,0 0 0 0 0,-1 0 0 0 0,-3 0 1 0 0,-3-1-400 0 0,0-1 0 0 0,0 0 0 0 0,0-1 0 0 0,0-2 0 0 0,-1 0 0 0 0,-19-3 400 0 0,35 3-189 0 0,1-1 0 0 0,0 0 0 0 0,0 0-1 0 0,0-1 1 0 0,0 0 0 0 0,1 1 0 0 0,-1-1 0 0 0,0-1-1 0 0,-1 0 190 0 0,3 1-185 0 0,1 0 0 0 0,-1 0 0 0 0,1 0 0 0 0,0 0 0 0 0,-1 0 0 0 0,1-1-1 0 0,0 1 1 0 0,0-1 0 0 0,0 0 0 0 0,1 1 0 0 0,-1-1 0 0 0,1 0 0 0 0,-1 0-1 0 0,1 0 1 0 0,0 0 185 0 0,-5-19-1024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13823 0 0,'0'0'315'0'0,"0"0"45"0"0,0 0 21 0 0,-1 2-49 0 0,0 1-322 0 0,0-1-1 0 0,-1 0 1 0 0,1 0-1 0 0,-1 0 1 0 0,1 0-1 0 0,-1 0 1 0 0,0 0-1 0 0,0-1 1 0 0,1 1-1 0 0,-1 0 1 0 0,-1 0-10 0 0,-29 18 21 0 0,11-7-23 0 0,7-2 2 0 0,0 0 0 0 0,1 0 0 0 0,0 2 0 0 0,1 0 0 0 0,1 0 0 0 0,0 1 0 0 0,0 0 0 0 0,2 1 0 0 0,0 0 0 0 0,0 0 0 0 0,2 1 0 0 0,0 1 0 0 0,0-1 0 0 0,2 1 0 0 0,-3 11 0 0 0,6-17 63 0 0,1 0-1 0 0,0 0 0 0 0,1 0 0 0 0,0 0 1 0 0,0 0-1 0 0,1 0 0 0 0,1 0-62 0 0,-2-9 23 0 0,0-1-1 0 0,1 0 0 0 0,-1 1 1 0 0,0-1-1 0 0,1 0 0 0 0,-1 1 1 0 0,1-1-1 0 0,-1 0 1 0 0,1 0-1 0 0,0 1 0 0 0,0-1 1 0 0,0 0-1 0 0,-1 0 0 0 0,1 0 1 0 0,0 0-1 0 0,0 0 0 0 0,0 0 1 0 0,0 0-1 0 0,1-1 1 0 0,-1 1-1 0 0,0 0 0 0 0,0 0 1 0 0,0-1-1 0 0,1 1 0 0 0,-1-1 1 0 0,0 1-1 0 0,1-1 0 0 0,-1 0 1 0 0,0 1-1 0 0,1-1 1 0 0,-1 0-1 0 0,1 0 0 0 0,-1 0 1 0 0,2 0-23 0 0,5-1 154 0 0,0 1 0 0 0,0-2 0 0 0,0 1 1 0 0,1-1-1 0 0,4-3-154 0 0,2 1 72 0 0,9-2-72 0 0,0-2 0 0 0,0 0 0 0 0,-1-2 0 0 0,-1-1 0 0 0,0 0 0 0 0,0-2 0 0 0,11-9 0 0 0,-24 14 0 0 0,0 0 0 0 0,-1 0 0 0 0,0-1 0 0 0,0-1 0 0 0,-1 1 0 0 0,0-1 0 0 0,-1 0 0 0 0,3-6 0 0 0,2-3 0 0 0,17-21 0 0 0,-27 38 0 0 0,-5 6 0 0 0,-5 11 0 0 0,7-8 0 0 0,1 1 0 0 0,-1-1 0 0 0,1 1 0 0 0,1 0 0 0 0,-1-1 0 0 0,1 1 0 0 0,1-1 0 0 0,-1 1 0 0 0,1 0 0 0 0,1-1 0 0 0,-1 1 0 0 0,1-1 0 0 0,0 0 0 0 0,1 0 0 0 0,0 0 0 0 0,3 7 0 0 0,0-4-6 0 0,-1 0-86 0 0,1 0-1 0 0,0 0 1 0 0,1-1-1 0 0,0 0 0 0 0,6 6 93 0 0,-11-13-77 0 0,1 1-1 0 0,0-1 1 0 0,0 0-1 0 0,0 0 0 0 0,0 0 1 0 0,1 0-1 0 0,-1-1 1 0 0,0 1-1 0 0,1-1 1 0 0,-1 0-1 0 0,1 0 1 0 0,-1 0-1 0 0,1 0 1 0 0,0 0-1 0 0,-1-1 0 0 0,1 0 1 0 0,0 0-1 0 0,0 0 1 0 0,-1 0-1 0 0,1-1 78 0 0,14-2-3820 0 0,1-2-1148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4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15663 0 0,'0'0'356'0'0,"0"0"50"0"0,0 0 20 0 0,-1 3-42 0 0,-1 2-369 0 0,0 0 0 0 0,-1 0 0 0 0,1-1 0 0 0,-1 1 0 0 0,0-1 0 0 0,-1 0 0 0 0,1 0 0 0 0,-1 0 0 0 0,0 0 0 0 0,-3 3-15 0 0,-12 13-2 0 0,-18 24 111 0 0,2 2 0 0 0,2 2 0 0 0,2 1 0 0 0,-5 15-109 0 0,15-24 54 0 0,-109 200-218 0 0,67-132-114 0 0,-18 15 278 0 0,-22 37 0 0 0,67-108-176 0 0,18-23-140 0 0,-2-1 0 0 0,-2 0 0 0 0,0-2 0 0 0,-13 11 316 0 0,33-35-290 0 0,0 0-167 0 0,0 1-1 0 0,0-2 1 0 0,-1 1-1 0 0,1 0 1 0 0,0 0-1 0 0,-1-1 1 0 0,1 1-1 0 0,-1-1 1 0 0,1 1-1 0 0,-3-1 458 0 0,5-1-1535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34 319 15663 0 0,'-7'-4'762'0'0,"-18"-7"252"0"0,24 10-634 0 0,28 2 1270 0 0,-15 0-1191 0 0,0-1 0 0 0,0-1 1 0 0,0 1-1 0 0,5-3-459 0 0,11-2 23 0 0,221-50 1559 0 0,31-25-920 0 0,154-43-716 0 0,-382 111-47 0 0,0 1 1 0 0,51-3 100 0 0,-93 14-538 0 0,-1-1 1 0 0,0 2-1 0 0,0-1 1 0 0,0 1-1 0 0,0 0 1 0 0,0 1-1 0 0,5 2 538 0 0,-11-4-268 0 0,-1 1-1 0 0,0-1 1 0 0,1 1-1 0 0,-1 0 1 0 0,0 0-1 0 0,0 0 1 0 0,0 1-1 0 0,0-1 0 0 0,0 0 1 0 0,0 1-1 0 0,0-1 1 0 0,0 1-1 0 0,0 0 1 0 0,-1 0-1 0 0,1 0 1 0 0,-1-1-1 0 0,1 1 0 0 0,-1 1 1 0 0,0-1-1 0 0,0 0 1 0 0,0 0-1 0 0,0 0 1 0 0,0 1-1 0 0,0-1 1 0 0,-1 0-1 0 0,1 1 0 0 0,-1-1 1 0 0,1 0-1 0 0,-1 3 269 0 0,-5 17-2048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243 390 15663 0 0,'0'0'356'0'0,"0"0"50"0"0,0 0 20 0 0,-1 2-42 0 0,-41 65 200 0 0,28-46 56 0 0,0 0 0 0 0,-1-1 0 0 0,-2-1 0 0 0,-8 9-640 0 0,-1 0 1056 0 0,-9 16-1056 0 0,28-34 6 0 0,0 0 0 0 0,1 1 0 0 0,0-1 0 0 0,1 1 0 0 0,0 0 0 0 0,-2 9-6 0 0,3-12-153 0 0,-2 8-588 0 0,5-10-6022 0 0,1-6 4716 0 0</inkml:trace>
  <inkml:trace contextRef="#ctx0" brushRef="#br0" timeOffset="1">565 122 15663 0 0,'18'-28'696'0'0,"-11"16"136"0"0,0-6-664 0 0,2 4-168 0 0,0 1 0 0 0,0 3 0 0 0,0 3 448 0 0,-1-1 48 0 0,1 1 16 0 0,-2 2 0 0 0,-7 5-416 0 0,0 0-96 0 0,0 0 0 0 0,9 0 0 0 0,0 0-1208 0 0,-9 0-264 0 0,12 20-48 0 0,-12-20-16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13823 0 0,'0'0'315'0'0,"0"0"45"0"0,0 0 21 0 0,0 0-49 0 0,-2 1-220 0 0,-21 6-101 0 0,14-5-11 0 0,1 0 0 0 0,0 1 1 0 0,0 0-1 0 0,0 1 0 0 0,0 0 0 0 0,0 0 0 0 0,1 0 0 0 0,-1 1 0 0 0,-1 2 0 0 0,-10 9 0 0 0,1 0 0 0 0,1 0 0 0 0,1 2 0 0 0,1 0 0 0 0,0 1 0 0 0,-9 16 0 0 0,10-11 0 0 0,5-10 0 0 0,2 0 0 0 0,-1 0 0 0 0,2 0 0 0 0,0 1 0 0 0,0 0 0 0 0,-2 13 0 0 0,8-28 0 0 0,-2 8 209 0 0,1 0-1 0 0,-1-1 0 0 0,1 1 0 0 0,1 0 1 0 0,-1 0-1 0 0,1 0 0 0 0,1-1 1 0 0,0 1-1 0 0,0 2-208 0 0,0-9 11 0 0,-1 0 0 0 0,1 0-1 0 0,0 0 1 0 0,0 0 0 0 0,0-1 0 0 0,0 1 0 0 0,0 0-1 0 0,0 0 1 0 0,0-1 0 0 0,1 1 0 0 0,-1-1 0 0 0,0 1-1 0 0,0-1 1 0 0,0 1 0 0 0,1-1 0 0 0,-1 0 0 0 0,1 1-11 0 0,0-1 53 0 0,4 2 129 0 0,-1-1-1 0 0,1 0 0 0 0,0-1 1 0 0,0 1-1 0 0,-1-1 0 0 0,1 0 1 0 0,0-1-1 0 0,0 1 1 0 0,0-1-1 0 0,-1 0 0 0 0,1-1 1 0 0,0 1-182 0 0,16-6 821 0 0,0-1 0 0 0,8-5-821 0 0,-28 12 40 0 0,50-22 140 0 0,1-3-180 0 0,-37 17-3 0 0,-1 0 0 0 0,0-1 0 0 0,-1-1 0 0 0,0 0 0 0 0,6-6 3 0 0,-16 13-51 0 0,-1 0-1 0 0,0 0 0 0 0,1 0 1 0 0,-1 0-1 0 0,-1-1 1 0 0,1 1-1 0 0,-1-1 1 0 0,1 1-1 0 0,0-6 52 0 0,-2 8-80 0 0,0-1 1 0 0,-1 1-1 0 0,1-1 1 0 0,-1 1-1 0 0,0-1 1 0 0,0 0-1 0 0,0 1 0 0 0,0-1 1 0 0,0 1-1 0 0,0-1 1 0 0,-1 0-1 0 0,1 1 1 0 0,-1-1-1 0 0,0 1 0 0 0,0-1 1 0 0,0 1-1 0 0,0-1 1 0 0,0 1-1 0 0,-1-2 80 0 0,-6-9-16 0 0,5 8 16 0 0,0 0 0 0 0,-1 0 0 0 0,1 0 0 0 0,-1 0 0 0 0,0 0 0 0 0,-3-1 0 0 0,-14-14 0 0 0,13 13 0 0 0,0-1 0 0 0,0 1 0 0 0,0 1 0 0 0,-1 0 0 0 0,0 0 0 0 0,-1 1 0 0 0,7 3-180 0 0,1 1 0 0 0,-1-1-1 0 0,0 1 1 0 0,0 0 0 0 0,0 1 0 0 0,0-1 0 0 0,-1 0 180 0 0,3 1-172 0 0,0 0 0 0 0,1 0 0 0 0,-1 0 0 0 0,0 0 0 0 0,0 0 1 0 0,0 0-1 0 0,0 1 0 0 0,0-1 0 0 0,0 0 0 0 0,0 0 1 0 0,1 1-1 0 0,-1-1 0 0 0,0 0 0 0 0,0 1 0 0 0,0-1 0 0 0,1 1 1 0 0,-1-1-1 0 0,0 1 0 0 0,0-1 0 0 0,1 1 0 0 0,-1 0 1 0 0,0-1-1 0 0,1 1 0 0 0,-1 0 172 0 0,0 0-6063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156 483 8287 0 0,'-1'1'191'0'0,"-4"4"-125"0"0,0-1-1 0 0,0 0 1 0 0,-1 0-1 0 0,1 0 1 0 0,-1 0-1 0 0,0-1 1 0 0,0 0-1 0 0,0-1 1 0 0,-2 2-66 0 0,-13 5 83 0 0,14-6 533 0 0,-1 0 0 0 0,0 0 0 0 0,1-1 0 0 0,-1 0 0 0 0,0-1 0 0 0,0 0 0 0 0,-1 0 0 0 0,-2 0-616 0 0,9-1 1024 0 0,2 0 0 0 0,0 0-69 0 0,0 0-290 0 0,0-7-388 0 0,1 1 0 0 0,0 0-1 0 0,0 0 1 0 0,0 1 0 0 0,1-1-1 0 0,0 0 1 0 0,0 0 0 0 0,1 1-1 0 0,-1-1 1 0 0,1 1 0 0 0,0 0-1 0 0,2-2-276 0 0,8-11 216 0 0,1 0 0 0 0,12-11-216 0 0,-14 15-28 0 0,5-3 28 0 0,1 0 0 0 0,1 1 0 0 0,0 1 0 0 0,2 0 0 0 0,85-53 0 0 0,-94 61 0 0 0,212-119-841 0 0,-186 105 298 0 0,4-2 341 0 0,1 2-1 0 0,1 3 0 0 0,23-7 203 0 0,-66 25 0 0 0,0-1 0 0 0,0 1 0 0 0,0 0 0 0 0,0-1 0 0 0,0 1 0 0 0,0 0 0 0 0,0 0 0 0 0,0 0 0 0 0,0 0 0 0 0,0 0 0 0 0,0 0 0 0 0,0 0 0 0 0,0 0 0 0 0,0 0 0 0 0,1 1 0 0 0,0 3 0 0 0,-2-3 0 0 0,1 1 0 0 0,0 0 0 0 0,-1-1 0 0 0,0 1 0 0 0,1 0 0 0 0,-1 0 0 0 0,0 0 0 0 0,0 0 0 0 0,0 0 0 0 0,0 0 0 0 0,0 0 0 0 0,0 0 0 0 0,-1 0 0 0 0,1 0 0 0 0,-1 0 0 0 0,1-1 0 0 0,-1 1 0 0 0,0 0 0 0 0,-1 1 0 0 0,-20 34 0 0 0,16-28 0 0 0,-4 7 13 0 0,-14 19 275 0 0,2 2 0 0 0,1 1-1 0 0,-7 19-287 0 0,25-51 109 0 0,1 0 0 0 0,0-1 0 0 0,1 1 0 0 0,-1 0 0 0 0,1 0 0 0 0,0 0 0 0 0,1 0 0 0 0,-1 0 0 0 0,1 0 0 0 0,1 0-109 0 0,-1-3 1 0 0,1 1 1 0 0,-1-1-1 0 0,1 0 1 0 0,0 0-1 0 0,0 0 1 0 0,1 0-1 0 0,-1 0 1 0 0,1 0-1 0 0,-1 0 1 0 0,1 0-1 0 0,0-1 0 0 0,0 1 1 0 0,0-1-1 0 0,0 1 1 0 0,1-1-1 0 0,-1 0 1 0 0,1 0-1 0 0,2 2-1 0 0,4 2 0 0 0,0-1 0 0 0,1 0 0 0 0,9 4 0 0 0,20 11 0 0 0,-11-4 295 0 0,-13-7 482 0 0,1 1 0 0 0,10 9-777 0 0,-22-15-68 0 0,1 0 1 0 0,-1 0-1 0 0,0 0 0 0 0,0 1 1 0 0,-1 0-1 0 0,1-1 0 0 0,-1 1 1 0 0,0 0-1 0 0,0 1 0 0 0,0 2 68 0 0,-2-6-508 0 0,-1-2-72 0 0,0 0-285 0 0,0 0-126 0 0,2-1-29 0 0,7 0-4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1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21191 0 0,'0'0'464'0'0,"0"0"96"0"0,0 0 16 0 0,0 0 32 0 0,0 0-488 0 0,0 0-120 0 0,0 0 0 0 0,0 0 0 0 0,-11 5 0 0 0,4 1 0 0 0,7-6 0 0 0,-4 10-9400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2:5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37 919 0 0,'0'0'156'0'0,"0"0"319"0"0,0 0 137 0 0,0 0 27 0 0,0 0-9 0 0,0 0-64 0 0,0 0-29 0 0,0 0-8 0 0,-2-1-46 0 0,-13-5 3475 0 0,14 5-3824 0 0,0 0 1 0 0,-1 1-1 0 0,1-1 0 0 0,0 1 0 0 0,0-1 1 0 0,-1 1-1 0 0,1-1 0 0 0,0 1 0 0 0,-1 0 0 0 0,0 0-134 0 0,0 0 47 0 0,0 0 0 0 0,0 0-1 0 0,0 1 1 0 0,0-1 0 0 0,0 1-1 0 0,0 0 1 0 0,0-1-1 0 0,0 1 1 0 0,0 0 0 0 0,1 0-1 0 0,-1 1-46 0 0,1-2 30 0 0,-15 8 3714 0 0,16-8-3672 0 0,0 0 1 0 0,0 0 0 0 0,0 0 0 0 0,0-1 0 0 0,0 1-1 0 0,0 0 1 0 0,0 0 0 0 0,0 0 0 0 0,0 0-1 0 0,0 0 1 0 0,0 0 0 0 0,0 0 0 0 0,0 0 0 0 0,0 0-1 0 0,0 0 1 0 0,0 0 0 0 0,0 0 0 0 0,-1 0-1 0 0,1 0 1 0 0,0 0 0 0 0,0 0 0 0 0,0 0 0 0 0,0 0-1 0 0,0 0 1 0 0,0 0 0 0 0,0 0 0 0 0,0 0 0 0 0,0 0-1 0 0,0 0 1 0 0,0 0 0 0 0,0 0 0 0 0,0 0-73 0 0,18-13 1041 0 0,-7 7-1041 0 0,35-4-66 0 0,-26 7 50 0 0,-15 5 16 0 0,0 0 2 0 0,50 8-55 0 0,-48-8 45 0 0,-3-1 7 0 0,-1-1 1 0 0,1 0 0 0 0,0 0 0 0 0,-1 0-1 0 0,1 0 1 0 0,0 0 0 0 0,-1-1-1 0 0,1 1 1 0 0,0-1 0 0 0,22-3 2 0 0,-13 3 0 0 0,10 0 77 0 0,-18 1-52 0 0,15-4 50 0 0,-2-1-8 0 0,-14 4-60 0 0,0 0 0 0 0,0 0 0 0 0,0 0 0 0 0,0 1 0 0 0,0-1 0 0 0,0 1-1 0 0,1 0 1 0 0,1 0-9 0 0,5 0 9 0 0,-3-1-9 0 0,-6 1 0 0 0,0-1 0 0 0,0 1 0 0 0,0 0 0 0 0,0-1 0 0 0,0 1 0 0 0,0 0 0 0 0,0 0 0 0 0,0 0 0 0 0,0 1 0 0 0,0-1 0 0 0,0 0 0 0 0,0 1 0 0 0,1 0 0 0 0,23 6 0 0 0,-17-5 0 0 0,-3-1 0 0 0,0 1 0 0 0,0 0 0 0 0,0 0 0 0 0,-1 0 0 0 0,3 2 0 0 0,-6-4 0 0 0,1 1 0 0 0,-1 0 0 0 0,0 0 0 0 0,0 0 0 0 0,1 0 0 0 0,-1 0 0 0 0,0 0 0 0 0,0 1 0 0 0,1 1 0 0 0,20 5 0 0 0,16 1 0 0 0,-18-11 0 0 0,-14 1 0 0 0,-3 0 5 0 0,1 1 0 0 0,-1-1 0 0 0,1 0 1 0 0,-1-1-1 0 0,0 1 0 0 0,4-2-5 0 0,1-1 23 0 0,16-4 28 0 0,-18 6-48 0 0,-1 0 1 0 0,1 0-1 0 0,0 0 0 0 0,1 1 1 0 0,-1 0-1 0 0,0 0 0 0 0,0 1-3 0 0,22-4 0 0 0,-17 2 13 0 0,-1 1 0 0 0,0 0-1 0 0,0 1 1 0 0,1 0 0 0 0,1 1-13 0 0,3 0-14 0 0,-1 2-45 0 0,-11 0 48 0 0,19 6 7 0 0,22 3 4 0 0,-40-10 0 0 0,-1-1 0 0 0,1 0 0 0 0,-1-1 0 0 0,1 1 0 0 0,-1-1 0 0 0,1 0 0 0 0,-2 0 0 0 0,1 1 0 0 0,-1-1 0 0 0,1 1 0 0 0,-1 0 0 0 0,1 0 0 0 0,-1 0 0 0 0,0 1 0 0 0,2 0 0 0 0,9 3 23 0 0,0 0 0 0 0,0-1-1 0 0,1 0 1 0 0,-1-1 0 0 0,1-1-1 0 0,0 0 1 0 0,-1-1 0 0 0,1-1-1 0 0,9-1-22 0 0,55-10 106 0 0,-51 6-45 0 0,0 1 1 0 0,0 1 0 0 0,0 2-1 0 0,4 1-61 0 0,-10 2 14 0 0,-18 0-14 0 0,1 1-2 0 0,20 6 2 0 0,-10-3 0 0 0,1-1 0 0 0,0 0 0 0 0,1-1 0 0 0,-1-1 0 0 0,15 1 0 0 0,-17-3 26 0 0,1-1 0 0 0,-1 0-1 0 0,1-1 1 0 0,0-1 0 0 0,2-1-26 0 0,6 0 31 0 0,-2 0 72 0 0,35-3 178 0 0,-31 7-281 0 0,10 1 0 0 0,-29-2 0 0 0,20 1 0 0 0,-11 0 6 0 0,-1-1-1 0 0,1 0 1 0 0,0-2 0 0 0,0 1-1 0 0,-1-2 1 0 0,1 0 0 0 0,3-2-6 0 0,13-2 14 0 0,-16 4-13 0 0,-1 1 1 0 0,1 1-1 0 0,0 0 1 0 0,-1 1-1 0 0,1 0 1 0 0,0 1-1 0 0,3 1-1 0 0,25 3 0 0 0,-21-3 0 0 0,-1 1 0 0 0,18 5 0 0 0,62 12 0 0 0,-80-17 0 0 0,1 0 0 0 0,0-1 0 0 0,0-1 0 0 0,3-1 0 0 0,5-1 0 0 0,-14 0 0 0 0,0 1 0 0 0,0 1 0 0 0,5 1 0 0 0,5 1 0 0 0,1-2 0 0 0,-1-1 0 0 0,0-1 0 0 0,9-2 0 0 0,5-2 23 0 0,19-6-23 0 0,-15 2 37 0 0,2 3-37 0 0,-32 4 5 0 0,4 0-1 0 0,1 0 0 0 0,11 2-4 0 0,-23 0 0 0 0,1 1 0 0 0,-1 0 0 0 0,0 0 0 0 0,0 1 0 0 0,1 0-1 0 0,-1 0 1 0 0,-1 1 0 0 0,4 1 0 0 0,2 2 0 0 0,34 13 0 0 0,-38-16 0 0 0,29 6 0 0 0,-26-6 0 0 0,-7-1 0 0 0,1-1 0 0 0,0 0 0 0 0,0 0 0 0 0,-1-1 0 0 0,1 0 0 0 0,0 0 0 0 0,0 0 0 0 0,0 0 0 0 0,1-1 0 0 0,4 0 0 0 0,0-1 0 0 0,1 0 0 0 0,-1-1 0 0 0,4-1 0 0 0,-2 0 0 0 0,0 1 0 0 0,-1 0 0 0 0,5 1 0 0 0,11-2 0 0 0,-10 2 0 0 0,1 0 0 0 0,5 1 0 0 0,-5 1 0 0 0,4-1 0 0 0,0 2 0 0 0,6 1 0 0 0,-14 0 0 0 0,0-2 0 0 0,0 0 0 0 0,4-1 0 0 0,15 0 0 0 0,13-1 0 0 0,15-4 0 0 0,-20 2 0 0 0,-1 2 0 0 0,5 1 0 0 0,4 2 0 0 0,35 2 0 0 0,67 11 0 0 0,-66-14 0 0 0,-52-1 0 0 0,1 1 0 0 0,-1 2 0 0 0,10 3 0 0 0,-2 0 0 0 0,0-3 0 0 0,26 0 0 0 0,37 1 0 0 0,5 3 0 0 0,-97-5 8 0 0,1-2 0 0 0,-1 1 1 0 0,1-2-1 0 0,5-1-8 0 0,27-2 85 0 0,-16 2-35 0 0,16 1 44 0 0,-30 2-61 0 0,0-1 1 0 0,12-2-34 0 0,19 0 15 0 0,-2 3-15 0 0,-24-1 0 0 0,-1 2 0 0 0,1 0 0 0 0,5 2 0 0 0,19 1 0 0 0,14-1 0 0 0,-25-2 0 0 0,-1 2 0 0 0,1 1 0 0 0,13 4 0 0 0,-23-4 2 0 0,-1 0 0 0 0,1-1 0 0 0,0-1-1 0 0,-1-1 1 0 0,1-2 0 0 0,18-2-2 0 0,2 0 46 0 0,0 2 1 0 0,13 2-47 0 0,4 0 24 0 0,98 0-24 0 0,-128-1 0 0 0,1 2 0 0 0,-1 1 0 0 0,6 2 0 0 0,84 20 0 0 0,-93-21 0 0 0,-1 0 0 0 0,1-2 0 0 0,7 0 0 0 0,-18-2 20 0 0,-1-1 0 0 0,0-1 0 0 0,1 0 0 0 0,-1-1 0 0 0,0-1 0 0 0,6-2-20 0 0,18-4 70 0 0,-19 6-23 0 0,4-2 3 0 0,0 0 1 0 0,0 2 0 0 0,0 1 0 0 0,0 2 0 0 0,8 0-51 0 0,14 1 26 0 0,-21 0 1 0 0,25 3-27 0 0,97 11 80 0 0,-16-13 66 0 0,-11-2 23 0 0,-83 0-100 0 0,-27 1-37 0 0,1-1 0 0 0,0 1 0 0 0,7 2-32 0 0,105 16-16 0 0,-103-16 16 0 0,0 0 0 0 0,1-2 0 0 0,8 0 0 0 0,24 0 0 0 0,-23 0 0 0 0,-20-1 0 0 0,0 1 0 0 0,0 1 0 0 0,10 1 0 0 0,11 2 17 0 0,0-2-1 0 0,1-1 1 0 0,0-1 0 0 0,6-2-17 0 0,-3 0 20 0 0,0 1 1 0 0,0 2-1 0 0,6 3-20 0 0,-5-1 59 0 0,1-2 0 0 0,28-2-59 0 0,-6 0 29 0 0,-33 2-12 0 0,1 1 1 0 0,0 2-18 0 0,0-1 9 0 0,-1 0 0 0 0,2-2-9 0 0,-6-1 0 0 0,-6 1 0 0 0,0-2 0 0 0,11-1 0 0 0,-12 1 0 0 0,0 1 0 0 0,1 0 0 0 0,1 1 0 0 0,30-1 0 0 0,-20 1 14 0 0,9-2 25 0 0,-23 0-14 0 0,0-1-1 0 0,-1 2 1 0 0,1 0-1 0 0,0 0 1 0 0,0 1-25 0 0,3 0 35 0 0,0 1 1 0 0,-10-1-31 0 0,-1 0-1 0 0,1 0 0 0 0,-1-1 1 0 0,1 0-1 0 0,0 0 0 0 0,-1-1 0 0 0,4 0-4 0 0,29-1 88 0 0,-22 1-29 0 0,0 0 0 0 0,10-2-59 0 0,3-2 63 0 0,23-5 279 0 0,4-3-342 0 0,33-14 408 0 0,-88 27-405 0 0,0-1 3 0 0,0 1 0 0 0,1-1 0 0 0,-1 1-1 0 0,1 0 1 0 0,-1-1 0 0 0,0 1 0 0 0,1 0-1 0 0,-1 0 1 0 0,1 0 0 0 0,-1 0 0 0 0,1 0-6 0 0,24 1 16 0 0,-17-1 11 0 0,25 2-1 0 0,-13-1-26 0 0,-7 0 0 0 0,-1 0 0 0 0,14 3 0 0 0,-20-2 1 0 0,32 1 9 0 0,-24-3 69 0 0,0-1-1 0 0,0 0 1 0 0,0-1 0 0 0,6-2-79 0 0,27-4 125 0 0,-13 5-79 0 0,1 2 1 0 0,13 1-47 0 0,53 2-53 0 0,-92-2 26 0 0,-1 1 0 0 0,1-1 1 0 0,-1 1-1 0 0,5 1 27 0 0,7 1-45 0 0,56 4 21 0 0,-26-3-110 0 0,-20-3 56 0 0,14 4-85 0 0,-16 0 103 0 0,-14-1 60 0 0,9 1-26 0 0,-24-5 16 0 0,36 16-18 0 0,-31-14 28 0 0,16 4 0 0 0,-7-2 0 0 0,1 1 0 0 0,16 8-456 0 0,-28-12 348 0 0,0 1 0 0 0,0-1 0 0 0,0 0 0 0 0,0 1 0 0 0,0 0 0 0 0,2 1 108 0 0,-3-1-72 0 0,-2-2-11 0 0,5 7-87 0 0,2-2-575 0 0,0 1 583 0 0,-5-3-5238 0 0,-2-3-368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0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3315 919 0 0,'0'0'244'0'0,"0"0"690"0"0,0 0 303 0 0,0 0 62 0 0,0 0-142 0 0,0 0-641 0 0,0 0-277 0 0,0 0-58 0 0,0 0 7 0 0,3 0 76 0 0,19 10 3468 0 0,-22-10-3507 0 0,0 0-1 0 0,0 0 2 0 0,0 0 4 0 0,0 0 2 0 0,0 0 0 0 0,0 0-1 0 0,7 2 107 0 0,2 2-19 0 0,1-1-128 0 0,0 1-99 0 0,-6-1-98 0 0,19 3 63 0 0,-17-4-13 0 0,0-1 0 0 0,0 0 0 0 0,0-1 0 0 0,1 1 0 0 0,-1-1 0 0 0,0 0 0 0 0,6-2-44 0 0,-10 2 110 0 0,1 0 2 0 0,6-3 104 0 0,0 0 0 0 0,-1 0 0 0 0,6-3-216 0 0,-12 5 180 0 0,-2 1-16 0 0,1-1-4 0 0,2-2-104 0 0,11-6 295 0 0,-9 8-290 0 0,0-1 0 0 0,0 1 0 0 0,0 0 0 0 0,0 1 0 0 0,0-1 1 0 0,0 1-62 0 0,0-1 25 0 0,-3 2 0 0 0,21 2-1 0 0,19 1 208 0 0,-40-4-152 0 0,10-2 114 0 0,-5 1-27 0 0,1 0 1 0 0,-1-1-1 0 0,0 0 1 0 0,0-1-1 0 0,7-2-167 0 0,11-5 112 0 0,-3 5-3 0 0,1 0-81 0 0,21-3 56 0 0,16-7 94 0 0,-30 7-108 0 0,-27 7-69 0 0,0 0 1 0 0,0 0-1 0 0,0 0 0 0 0,0 0 0 0 0,0 1 1 0 0,0-1-1 0 0,0 1 0 0 0,0 0 0 0 0,0 0 0 0 0,0 0 1 0 0,0 0-1 0 0,3 1-1 0 0,-4 0 0 0 0,-1-1-1 0 0,1 0 1 0 0,0 0 0 0 0,0 1-1 0 0,-1-1 1 0 0,1 0 0 0 0,0-1 0 0 0,-1 1-1 0 0,3 0 1 0 0,52-8 0 0 0,-30 3 14 0 0,-19 3-4 0 0,-1 1 0 0 0,0-1 0 0 0,0 1 0 0 0,7 0-10 0 0,89-6 157 0 0,-97 7-148 0 0,0-1 1 0 0,-1 1-1 0 0,1-1 0 0 0,-1 0 1 0 0,1 0-1 0 0,1-1-9 0 0,1 0 0 0 0,1 0-1 0 0,0 1 1 0 0,-1 0-1 0 0,1 0 1 0 0,0 0-1 0 0,4 1 1 0 0,36-2 54 0 0,-33 2-44 0 0,23-11 8 0 0,-15 6 110 0 0,-8 2-37 0 0,0-1 0 0 0,0 0 1 0 0,0-1-1 0 0,-1-1 1 0 0,8-4-92 0 0,-7 3 102 0 0,1-1 0 0 0,8-7-102 0 0,-4 4 89 0 0,-17 8-78 0 0,1 1 0 0 0,0 0 0 0 0,0 0 0 0 0,0 0 0 0 0,0 1-1 0 0,0 0 1 0 0,1-1 0 0 0,-1 2 0 0 0,2-1-11 0 0,10-3 44 0 0,30-12 72 0 0,16-5 6 0 0,-53 17-86 0 0,1 1-1 0 0,1 0 1 0 0,-1 1-1 0 0,0 0 1 0 0,1 1-36 0 0,21-4 56 0 0,-11 0 15 0 0,1-1 0 0 0,-1 0 0 0 0,4-3-71 0 0,-13 5 15 0 0,0 0 0 0 0,0 1 0 0 0,0 1 0 0 0,1 0-15 0 0,35-8 17 0 0,-13 1-23 0 0,-15 4 23 0 0,-1-1 1 0 0,0-1 0 0 0,0 0-1 0 0,5-4-17 0 0,9-6 262 0 0,14-11-262 0 0,-3 2 282 0 0,8-11 70 0 0,-22 18-166 0 0,-12 7-147 0 0,1 1 0 0 0,2 0-39 0 0,11-6 0 0 0,-19 10 0 0 0,-1 0 0 0 0,1 2 0 0 0,13-5 0 0 0,-8 4 0 0 0,-3 2 0 0 0,-1-1 0 0 0,0 2 0 0 0,1 0 0 0 0,1 1 0 0 0,-1 0 11 0 0,0-1 0 0 0,0-1 0 0 0,0 0 0 0 0,0-1-11 0 0,34-9 84 0 0,-37 11-84 0 0,-1-1 0 0 0,1 0 0 0 0,-1 0 0 0 0,0-2 0 0 0,0 1 0 0 0,0-1 0 0 0,-1-1 0 0 0,1 0 0 0 0,15-13 0 0 0,0-2 0 0 0,6-8 0 0 0,36-23 64 0 0,-52 38-11 0 0,0 1 0 0 0,1 1-1 0 0,7-2-52 0 0,8-8 34 0 0,-15 9-34 0 0,-13 10 0 0 0,1 1 0 0 0,-1-1 0 0 0,1 1 0 0 0,0 0 0 0 0,-1 0 0 0 0,1 0 0 0 0,0 1 0 0 0,1 0 0 0 0,4-2 0 0 0,-6 3 0 0 0,-1 0 0 0 0,0 0 0 0 0,1 0 0 0 0,-1 0 0 0 0,0-1 0 0 0,0 0 0 0 0,0 1 0 0 0,0-1 0 0 0,0 0 0 0 0,0-1 0 0 0,7-5 0 0 0,0 2 0 0 0,10-6 0 0 0,-11 7-2 0 0,-4 1 5 0 0,0 1-1 0 0,1 0 1 0 0,0 1-1 0 0,-1-1 1 0 0,3 0-3 0 0,6-2 51 0 0,0-1 0 0 0,-1 0 0 0 0,0-1 0 0 0,0-1 0 0 0,0 0 0 0 0,-1 0 0 0 0,6-7-51 0 0,-12 10 12 0 0,1 0-1 0 0,0 0 0 0 0,0 1 1 0 0,0 0-1 0 0,1 0 1 0 0,-1 1-1 0 0,6-2-11 0 0,20-10 0 0 0,21-14 16 0 0,-2-3 0 0 0,-2-2 0 0 0,-1-2 0 0 0,24-24-16 0 0,-66 52 28 0 0,0 1-1 0 0,-1-1 0 0 0,0 0 1 0 0,0-1-1 0 0,1-2-27 0 0,8-12 55 0 0,-13 19-55 0 0,0 1 0 0 0,1-1 0 0 0,-1 1 0 0 0,1 0 0 0 0,0 0 0 0 0,0 0 0 0 0,3-2 0 0 0,5-5 0 0 0,4-10 0 0 0,0 1 0 0 0,2 0 0 0 0,1 1 0 0 0,0 1 0 0 0,1 1 0 0 0,8-5 0 0 0,-18 15 0 0 0,-1 0 0 0 0,1 1 0 0 0,4-1 0 0 0,-5 2 0 0 0,0 0 0 0 0,0-1 0 0 0,0 0 0 0 0,3-3 0 0 0,3-2 302 0 0,0 0 0 0 0,1 1-1 0 0,7-3-301 0 0,-7 4 56 0 0,-2 0 0 0 0,1-1-1 0 0,-1 0 1 0 0,7-6-56 0 0,-5 2 0 0 0,2 1 0 0 0,-1 1 0 0 0,19-9 0 0 0,18-13 0 0 0,-21 12 0 0 0,-12 9 0 0 0,15-13 0 0 0,-11 7 0 0 0,19-11 0 0 0,-26 19 0 0 0,0-1 0 0 0,-1-1 0 0 0,0 0 0 0 0,12-14 0 0 0,-19 18 0 0 0,0 0 0 0 0,0 0 0 0 0,4-1 0 0 0,23-21 0 0 0,0-2 0 0 0,1 1 0 0 0,1 3 0 0 0,12-6 0 0 0,-39 26 0 0 0,12-13 0 0 0,-19 17 0 0 0,0 0 0 0 0,-1 1 0 0 0,1-1 0 0 0,1 1 0 0 0,-1 0 0 0 0,4-2 0 0 0,6-4 0 0 0,-1 1 0 0 0,1-2 0 0 0,-2 1 0 0 0,12-12 0 0 0,-11 9 0 0 0,0 1 0 0 0,1 1 0 0 0,0 0 0 0 0,8-4 0 0 0,130-74 0 0 0,-130 77 0 0 0,-14 7 0 0 0,-1 0 0 0 0,0 0 0 0 0,0 0 0 0 0,5-5 0 0 0,27-19 0 0 0,-27 20 0 0 0,-1-1 0 0 0,1 0 0 0 0,-1-1 0 0 0,8-9 0 0 0,-13 12 0 0 0,1 0 0 0 0,0 1 0 0 0,3-2 0 0 0,22-22 0 0 0,-27 24 0 0 0,31-35 0 0 0,22-18 0 0 0,-42 45 0 0 0,-5 4 0 0 0,-1 1 0 0 0,9-12 0 0 0,-13 15 0 0 0,-1 1 0 0 0,1-1 0 0 0,0 1 0 0 0,1 0 0 0 0,2-1 0 0 0,22-19 0 0 0,-28 22 0 0 0,1 1 0 0 0,0-1 0 0 0,-1 1 0 0 0,1 0 0 0 0,0 0 0 0 0,0 0 0 0 0,1 0 0 0 0,0 0 0 0 0,0 0 0 0 0,-1 0 0 0 0,1-1 0 0 0,-1 0 0 0 0,1 0 0 0 0,6-5 0 0 0,-3 1 0 0 0,0 1 0 0 0,-1-1 0 0 0,1 0 0 0 0,-2-1 0 0 0,5-4 0 0 0,-9 8 0 0 0,-1 2 0 0 0,0 1 0 0 0,-1-1 0 0 0,1 1 0 0 0,1 0 0 0 0,-1 0 0 0 0,0-1 0 0 0,0 1 0 0 0,0 0 0 0 0,1 0 0 0 0,-1 0 0 0 0,0 0 0 0 0,2 0 0 0 0,24-24 0 0 0,-18 16 0 0 0,0 1 0 0 0,0 0 0 0 0,6-3 0 0 0,33-24 0 0 0,-24 17 0 0 0,0 2 0 0 0,11-5 0 0 0,-13 5 0 0 0,-19 13 0 0 0,0 1 0 0 0,0-1 0 0 0,1 1 0 0 0,-1 0 0 0 0,1 0 0 0 0,-1 0 0 0 0,1 1 0 0 0,1-1 0 0 0,29-9-1105 0 0,8-6 1105 0 0,-16 7-738 0 0,45-20 566 0 0,-46 18 174 0 0,0 2-1 0 0,1 0 1 0 0,0 2 0 0 0,22-5-2 0 0,-22 8 0 0 0,-9 2 0 0 0,-1 0 0 0 0,1 1 0 0 0,-1 0 0 0 0,1 2 0 0 0,9 0 0 0 0,-14 1 0 0 0,0-2 0 0 0,0 1 0 0 0,9-3 0 0 0,-2 1 0 0 0,-9 0 0 0 0,-1 0 0 0 0,1 0 0 0 0,-1-1 0 0 0,2 0 0 0 0,-2-1 0 0 0,-1 2 0 0 0,1-1 0 0 0,0 1 0 0 0,0 1 0 0 0,3-1 0 0 0,9 1 0 0 0,2-1 0 0 0,1 2 0 0 0,15 1 0 0 0,-25 0 0 0 0,0-2 0 0 0,-1 1 0 0 0,1-2 0 0 0,0 0 0 0 0,-1 0 0 0 0,13-5 0 0 0,-6 2 0 0 0,1 1 0 0 0,8 0 0 0 0,-3 0 0 0 0,-1-1 0 0 0,17-5 0 0 0,-11 2 0 0 0,15 0 0 0 0,-2 3 0 0 0,0 3 0 0 0,10 2 0 0 0,-41 1 0 0 0,0 0 0 0 0,0 1 0 0 0,0 1 0 0 0,0 0 0 0 0,2 2 0 0 0,-2-2 0 0 0,0 1 0 0 0,-1-2 0 0 0,1 0 0 0 0,0 0 0 0 0,4-1 0 0 0,135-10 0 0 0,-126 9 0 0 0,-7-1 0 0 0,0 2 0 0 0,0 0 0 0 0,0 0 0 0 0,12 4 0 0 0,151 32 0 0 0,-155-31 0 0 0,58 15 0 0 0,-50-12 0 0 0,0-1 0 0 0,36 2 0 0 0,-53-8 0 0 0,0 1 0 0 0,0 1 0 0 0,6 3 0 0 0,65 25 0 0 0,-87-31 0 0 0,3 1 0 0 0,-1 0 0 0 0,1 0 0 0 0,0 0 0 0 0,0-1 0 0 0,0 0 0 0 0,1 0 0 0 0,26 6 0 0 0,-16-1 0 0 0,48 22 0 0 0,-34-19 0 0 0,-25-7 0 0 0,20 5 0 0 0,-5-4 0 0 0,-9-1 0 0 0,0 0 0 0 0,0 1 0 0 0,-1 0 0 0 0,1 1 0 0 0,-1 0 0 0 0,0 0 0 0 0,4 3 0 0 0,10 10 0 0 0,5-1 0 0 0,-16-8 0 0 0,5 8 0 0 0,-6-8 0 0 0,13 5 0 0 0,-21-11 0 0 0,16 5 0 0 0,4 0 0 0 0,26 5 0 0 0,-4 2 0 0 0,0 4 0 0 0,-4 0 0 0 0,-28-12 0 0 0,4-1 0 0 0,-13-3 0 0 0,17 13 0 0 0,7 3 98 0 0,-18-10-10 0 0,0-1-1 0 0,1 0 0 0 0,11 4-87 0 0,71 25 0 0 0,-78-29 0 0 0,-2 1 0 0 0,-4 0 0 0 0,-1 0 0 0 0,0 1 0 0 0,0 0 0 0 0,2 3 0 0 0,-2 1 21 0 0,0-1 0 0 0,0 1 0 0 0,3 8-21 0 0,-10-16 1 0 0,8 11-14 0 0,-5-13-16 0 0,-1-1 5 0 0,45 35 7 0 0,-26-20 20 0 0,11 11-3 0 0,-19-14 19 0 0,-1 0-1 0 0,9 13-18 0 0,11 10 27 0 0,-32-34-32 0 0,1-1 1 0 0,0 1-1 0 0,0-1 0 0 0,0 0 0 0 0,0 0 0 0 0,0 0 0 0 0,2 1 5 0 0,-1-1-5 0 0,0 0 0 0 0,-1 1 0 0 0,1-1 0 0 0,-1 1 0 0 0,1-1 0 0 0,0 2 5 0 0,46 34 0 0 0,-43-32 0 0 0,-4-3 0 0 0,0 0 0 0 0,0 0 0 0 0,1 0 0 0 0,-1-1 0 0 0,1 1 0 0 0,0-1 0 0 0,1 1 0 0 0,-3-2 0 0 0,-1 0 0 0 0,1 0 0 0 0,0 0 0 0 0,-1 0 0 0 0,1 0 0 0 0,0 0 0 0 0,0 0 0 0 0,0 0 0 0 0,0-1 0 0 0,0 1 0 0 0,2-1 0 0 0,0 2 0 0 0,11 11 0 0 0,-2-2 0 0 0,2 4 0 0 0,-13-10 0 0 0,22 23 0 0 0,10 14 0 0 0,-28-34 0 0 0,21 21 0 0 0,-23-24 0 0 0,19 15 0 0 0,-2-6 80 0 0,1-1-1 0 0,17 8-79 0 0,-21-12 23 0 0,-15-7-15 0 0,0 0 1 0 0,1 0-1 0 0,-1 0 1 0 0,0 0-1 0 0,3 3-8 0 0,0 1 17 0 0,0-1 0 0 0,0-1 0 0 0,1 1 0 0 0,0-1 1 0 0,5 3-19 0 0,16 6 16 0 0,-2 2 0 0 0,0 1 0 0 0,-1 1 0 0 0,0 1 0 0 0,17 18-15 0 0,-31-27 0 0 0,0 1 0 0 0,7 3 0 0 0,1 1 0 0 0,18 11 0 0 0,-22-15 0 0 0,40 27 64 0 0,-51-33-64 0 0,14 8 0 0 0,-10-7 0 0 0,21 17 0 0 0,-22-16 0 0 0,-1-1 0 0 0,1 1 0 0 0,-1 1 0 0 0,-1-1 0 0 0,4 6 0 0 0,7 7 0 0 0,-14-17 0 0 0,0 0 0 0 0,0 0 0 0 0,0 0 0 0 0,0 0 0 0 0,0 1 0 0 0,-1-1 0 0 0,1 0 0 0 0,-1 1 0 0 0,1 0 0 0 0,-1 0 0 0 0,1-1 0 0 0,-1 0 0 0 0,1 1 0 0 0,0-1 0 0 0,0 0 0 0 0,-1 0 0 0 0,1 0 0 0 0,1 0 0 0 0,-1 0 0 0 0,1 0 0 0 0,3 4 0 0 0,-3-2 0 0 0,1-1 0 0 0,0 0 0 0 0,0 0 0 0 0,0 0 0 0 0,0-1 0 0 0,0 1 0 0 0,3 0 0 0 0,35 23 0 0 0,20 12 0 0 0,-52-33 0 0 0,24 15 0 0 0,6 6 0 0 0,17 17-3 0 0,-35-26 36 0 0,0 0 0 0 0,2-2-1 0 0,0 0 1 0 0,1-1-33 0 0,5 0-53 0 0,-24-12 46 0 0,17 12 4 0 0,-7-3 2 0 0,-3-3 14 0 0,-1 1 0 0 0,0 0 0 0 0,-1 1-1 0 0,0 1 1 0 0,4 5-13 0 0,25 25 0 0 0,-38-39 0 0 0,0 0 0 0 0,0 1 0 0 0,0-1 0 0 0,-1 1 0 0 0,1-1 0 0 0,0 1 0 0 0,-1-1 0 0 0,0 1 0 0 0,1 0 0 0 0,18 34 0 0 0,-19-35 0 0 0,6 12 0 0 0,4 12 0 0 0,-9-21 0 0 0,0-1-1 0 0,0 0 1 0 0,0 0-1 0 0,0 1 1 0 0,1-2-1 0 0,-1 1 1 0 0,1 0-1 0 0,0 0 1 0 0,8 10 57 0 0,0 4-20 0 0,-7-9-4 0 0,1-1 0 0 0,0 1-1 0 0,1-1 1 0 0,0 0 0 0 0,1-1 0 0 0,-1 0 0 0 0,1 0 0 0 0,1 0 0 0 0,-1-1 0 0 0,3 2-33 0 0,18 9 58 0 0,-25-16-59 0 0,-1 0 1 0 0,1 1-1 0 0,-1 0 1 0 0,1-1-1 0 0,-1 1 1 0 0,0 0-1 0 0,0 0 1 0 0,0 1 0 0 0,0-1-1 0 0,1 2 1 0 0,14 20 15 0 0,-13-18-7 0 0,0 0 1 0 0,0 0-1 0 0,0 0 1 0 0,1-1 0 0 0,0 1-1 0 0,0-1 1 0 0,4 3-9 0 0,56 40 357 0 0,-61-44-336 0 0,16 10 105 0 0,-9-6-73 0 0,-6-5-36 0 0,0 1-1 0 0,0-1 1 0 0,0 0-1 0 0,1 0 1 0 0,-1-1 0 0 0,0 0-1 0 0,1 0-16 0 0,24 12 60 0 0,-7-6-41 0 0,-16-6-8 0 0,0 1 1 0 0,0-1-1 0 0,-1 2 0 0 0,4 0-11 0 0,11 10 26 0 0,-7-4 79 0 0,5 5-68 0 0,-15-11-19 0 0,18 10-20 0 0,-13-9-9 0 0,-5-3 4 0 0,0 0-1 0 0,0 1 0 0 0,0-1 0 0 0,-1 1 1 0 0,1 0-1 0 0,-1 0 0 0 0,0 1 0 0 0,0-1 1 0 0,0 0-1 0 0,0 1 0 0 0,0 0 8 0 0,15 19 15 0 0,-15-20 43 0 0,9 6-43 0 0,2 0-15 0 0,-12-8 0 0 0,0 1 0 0 0,-1-1 0 0 0,1 0 0 0 0,0 0 0 0 0,0 0 0 0 0,-1 0 0 0 0,1 0 0 0 0,0 0 0 0 0,0-1 0 0 0,0 1 0 0 0,1 0 0 0 0,17 11 0 0 0,3 6 0 0 0,-9-9 0 0 0,29 15 0 0 0,-20-4 0 0 0,1-2 0 0 0,-13-9 0 0 0,1-3 0 0 0,1 2 0 0 0,35 23 60 0 0,-44-28-51 0 0,18 11 66 0 0,-18-12-61 0 0,0 0 0 0 0,0 0 0 0 0,0 0 0 0 0,0-1 0 0 0,3 1-14 0 0,40 14 66 0 0,-36-9-66 0 0,-5 0 0 0 0,-3-5 0 0 0,-1 1 0 0 0,1-1 0 0 0,-1 0 0 0 0,1 0 0 0 0,0 0 0 0 0,0 0 0 0 0,0-1 0 0 0,0 1 0 0 0,0-1 0 0 0,37 21 0 0 0,-35-19 0 0 0,15 10 0 0 0,23 5 0 0 0,133 43 64 0 0,-121-38-64 0 0,-8-7 0 0 0,-38-13 0 0 0,0-1 0 0 0,0 0 0 0 0,7 1 0 0 0,3 1 0 0 0,23 7 109 0 0,-7-4-50 0 0,13 2-59 0 0,-7-1 0 0 0,-8-2 0 0 0,1 1 0 0 0,4 4 0 0 0,-31-9 0 0 0,1 1 0 0 0,0 0 0 0 0,-1 0 0 0 0,5 3 0 0 0,-8-4 0 0 0,1 0 0 0 0,-1 0 0 0 0,0 0 0 0 0,1-1 0 0 0,-1 0 0 0 0,1 0 0 0 0,-1 0 0 0 0,1-1 0 0 0,4 1 0 0 0,19 4 0 0 0,2 1 0 0 0,-16-5 0 0 0,-3 1 0 0 0,1 0 0 0 0,10 4 0 0 0,-8-3 0 0 0,32 1 0 0 0,-41-5 0 0 0,20 4 0 0 0,-11 1 0 0 0,2 1 0 0 0,-2 1 0 0 0,0-1 0 0 0,-11-3 0 0 0,12 3 12 0 0,-10-5 10 0 0,1-2-3 0 0,5 1-8 0 0,2 0-11 0 0,2 4 0 0 0,-1-4 0 0 0,0 1 0 0 0,0 5 0 0 0,0-1 0 0 0,1-3 0 0 0,-4 2 11 0 0,-6-2 31 0 0,7 3-31 0 0,-4-1-522 0 0,1 2 1 0 0,-1-1-1 0 0,0 1 0 0 0,8 6 511 0 0,-13-8-173 0 0,0-2-363 0 0,-3-1-437 0 0,1 1 811 0 0,-1-1 1 0 0,1 0-1 0 0,0 1 0 0 0,0-1 1 0 0,-1 0-1 0 0,1 1 1 0 0,0-1-1 0 0,-1 1 0 0 0,1-1 1 0 0,0 1-1 0 0,-1 0 1 0 0,1-1-1 0 0,0 1 162 0 0,-1 0-278 0 0,2 0-938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408 252 2303 0 0,'-1'0'167'0'0,"-8"3"1545"0"0,0-1-1 0 0,0 0 1 0 0,0-1 0 0 0,-19 1-1 0 0,-11 2 892 0 0,11 3 2048 0 0,30-7-4336 0 0,24-2-4 0 0,-1-1 1 0 0,0-1 0 0 0,0-2 0 0 0,28-9 0 0 0,0 0-39 0 0,275-81 299 0 0,31-8-206 0 0,-349 102-345 0 0,81-18 103 0 0,-76 17-101 0 0,1 2 0 0 0,0-1-1 0 0,28 3 1 0 0,-16 7-151 0 0,-29-4 6 0 0,-1 2 81 0 0,-1-1 1 0 0,0 1 0 0 0,0-1 0 0 0,0 1 0 0 0,-1-1-1 0 0,0 0 1 0 0,0 0 0 0 0,0-1 0 0 0,0 1 0 0 0,-1-1-1 0 0,-5 4 1 0 0,-10 7-151 0 0,-34 19-1 0 0,20-14 96 0 0,-21 11-27 0 0,-112 46-1 0 0,-15 7 123 0 0,136-55-11 0 0,1 3 1 0 0,-69 62-1 0 0,100-82-6 0 0,-83 74 6 0 0,-138 111 13 0 0,190-163-1 0 0,-80 54 0 0 0,83-59 12 0 0,-23 15 43 0 0,64-43 277 0 0,12-3-105 0 0,178-43 489 0 0,56-12 31 0 0,-183 46-399 0 0,0 3 0 0 0,1 3-1 0 0,123 5 1 0 0,-172 1-545 0 0,66 2-1847 0 0,-78-3 1630 0 0,0 0 0 0 0,0-1 1 0 0,-1 1-1 0 0,1-1 0 0 0,0 1 0 0 0,0-1 0 0 0,-1 0 1 0 0,3 0-1 0 0,5-4-1149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1839 0 0,'0'0'300'0'0,"0"0"588"0"0,0 0 258 0 0,0 0 50 0 0,0 0-79 0 0,0 0-372 0 0,0 0-158 0 0,0 0-38 0 0,0 0-47 0 0,0 0-180 0 0,2 0-76 0 0,1-1-56 0 0,20 1 70 0 0,-9 0-260 0 0,0 2 0 0 0,7-1 81 0 0,-13 1-20 0 0,0-1 86 0 0,0-2 1 0 0,-1 1 0 0 0,1-1 0 0 0,0 0 0 0 0,-1 0 0 0 0,1-1-1 0 0,3-1-147 0 0,-2 1 167 0 0,-7 3-155 0 0,1 0 1 0 0,-1 0 0 0 0,0-1 0 0 0,1 1 0 0 0,-1-1 0 0 0,0 0 0 0 0,1 0 0 0 0,2 0-13 0 0,5 0 53 0 0,24 2 55 0 0,-29 0-72 0 0,-1-1-14 0 0,17-2-15 0 0,2-3 7 0 0,-22 4-1 0 0,23 1 14 0 0,18 1-2 0 0,-28-2 84 0 0,-1 0 0 0 0,1-1-1 0 0,0-1-108 0 0,16-1 243 0 0,-6 3-183 0 0,0 1 0 0 0,0 1 0 0 0,0 0 0 0 0,13 5-60 0 0,27-3-13 0 0,8-1-234 0 0,-55 0 229 0 0,-3-2 4 0 0,-1 1 0 0 0,1-2 0 0 0,5 0 14 0 0,21-2 598 0 0,1-2 0 0 0,0-1-1 0 0,-1-3 1 0 0,20-6-598 0 0,-56 13 18 0 0,0 0 1 0 0,0 0-1 0 0,0 1 0 0 0,0 0 1 0 0,0 0-1 0 0,0 0 0 0 0,0 0 1 0 0,0 0-1 0 0,0 1 0 0 0,4 0-18 0 0,3 1 14 0 0,1 0 0 0 0,0-1 0 0 0,9 0-14 0 0,139-1-60 0 0,-146 0 56 0 0,0-1 0 0 0,-1 0-1 0 0,9-2 5 0 0,8-1 65 0 0,-3 3-1 0 0,0 2 0 0 0,0 1 0 0 0,0 1 0 0 0,-1 1 0 0 0,1 1-64 0 0,54 11 0 0 0,-67-14-17 0 0,1-1 0 0 0,0 0-1 0 0,0-1 1 0 0,6-1 17 0 0,13 0-19 0 0,-15 0 50 0 0,0 0 0 0 0,0 0-1 0 0,16-5-30 0 0,-26 4 62 0 0,0 1 0 0 0,1 1 0 0 0,5 0-62 0 0,24-2 154 0 0,-22 0-105 0 0,-1 1 0 0 0,1 0 0 0 0,0 2 0 0 0,0 0 0 0 0,0 1 0 0 0,8 2-49 0 0,36 4-126 0 0,-5 1 126 0 0,-32-4 0 0 0,0-2 0 0 0,2 0 0 0 0,15-1 15 0 0,17-3-15 0 0,-6 4 168 0 0,-19 0-149 0 0,91 11-378 0 0,-50-9-54 0 0,47 0 103 0 0,-99-4 354 0 0,-9-1 58 0 0,0 0 0 0 0,1-1 0 0 0,1 0-102 0 0,22-3 542 0 0,0 3 0 0 0,6 1-542 0 0,-31 0 78 0 0,76 8 157 0 0,-15-3-177 0 0,42 1-63 0 0,-85-8 65 0 0,1 0 0 0 0,18-6-60 0 0,9 0 232 0 0,-35 7-104 0 0,0 0 1 0 0,18 3-129 0 0,-17-1 31 0 0,0 0 1 0 0,13-3-32 0 0,53-5 64 0 0,-80 6-64 0 0,1 1 0 0 0,-1 0 0 0 0,0 0 0 0 0,1 1 0 0 0,28 1 0 0 0,70-11 64 0 0,-89 9-46 0 0,0 1 0 0 0,18 3-18 0 0,-15-1 28 0 0,20 0-28 0 0,-11-3 0 0 0,-18 0 0 0 0,-1-1 0 0 0,-1 2 0 0 0,0 0 0 0 0,1 0 0 0 0,-1 1 0 0 0,11 4 0 0 0,-13-4 0 0 0,0-1 0 0 0,0 0 0 0 0,0-1 0 0 0,3 0 0 0 0,28 1 0 0 0,-30 0 18 0 0,1 0 0 0 0,-1-2 0 0 0,11 0-18 0 0,-9 0 21 0 0,-1 0 1 0 0,1 1-1 0 0,1 1-21 0 0,131 7 138 0 0,-122-8-140 0 0,-1-1-1 0 0,1-1 1 0 0,2-1 2 0 0,33-3 101 0 0,-11 1 195 0 0,-32 3-250 0 0,0 1 0 0 0,0 0-1 0 0,0 0 1 0 0,0 2 0 0 0,0 0-1 0 0,9 2-45 0 0,82 14 0 0 0,-91-16 0 0 0,-1 0 0 0 0,1-1 0 0 0,-1-1 0 0 0,5-1 0 0 0,10 0 0 0 0,39-10 11 0 0,-13 5 100 0 0,-24 3 139 0 0,0 0 0 0 0,-1 3 0 0 0,3 0-250 0 0,-16 2 46 0 0,-1 0 0 0 0,0 2 0 0 0,0-1 0 0 0,8 4-46 0 0,36 5 0 0 0,-57-10 0 0 0,-1 0 0 0 0,0 0 0 0 0,1 0 0 0 0,-1-1 0 0 0,0 1 0 0 0,1-1 0 0 0,-1 0 0 0 0,0 1 0 0 0,1-1 0 0 0,-1 0 0 0 0,1 0 0 0 0,-1-1 0 0 0,3 1 0 0 0,5-1 0 0 0,7 3 9 0 0,41 2 54 0 0,-39-3-61 0 0,-14 0-15 0 0,-1-1 0 0 0,1 0 0 0 0,0 0 0 0 0,0 0 1 0 0,-1-1-1 0 0,1 1 0 0 0,3-2 13 0 0,90-21 0 0 0,-84 21 0 0 0,0 0 0 0 0,0 2 0 0 0,0 0 0 0 0,0 0 0 0 0,3 1 0 0 0,-2 0 0 0 0,44 7 0 0 0,-18-2 0 0 0,67 3-136 0 0,-85-7 136 0 0,-3 0 0 0 0,1-1 0 0 0,-1-1 0 0 0,0 0 0 0 0,0-2 0 0 0,17-3 0 0 0,-16 2 0 0 0,-1 0 0 0 0,1 1 0 0 0,0 2 0 0 0,0 0 0 0 0,23 2 0 0 0,-1 3 0 0 0,0 1 0 0 0,-1 3 0 0 0,7 2 0 0 0,12 3 0 0 0,-31-10 0 0 0,1-1 0 0 0,-1-1 0 0 0,1-2 0 0 0,21-2 0 0 0,22-1 0 0 0,52-4 0 0 0,-116 7 12 0 0,0 0 0 0 0,0 1-1 0 0,0 0 1 0 0,0 0 0 0 0,6 3-12 0 0,30 2 5 0 0,-44-5-5 0 0,23 0 0 0 0,0 0 0 0 0,11-3 0 0 0,-24 2 0 0 0,-1 0 0 0 0,0 1 0 0 0,0 0-1 0 0,6 2 1 0 0,21 2 12 0 0,23 0 169 0 0,33-4-181 0 0,-79-1 16 0 0,-1 1 0 0 0,13 2-16 0 0,-12-1 16 0 0,-1-1 0 0 0,15 0-16 0 0,-3-1 4 0 0,0 1 0 0 0,0 0 0 0 0,25 6-4 0 0,-11 3 65 0 0,14 2-80 0 0,-34-9-1 0 0,0 2 0 0 0,15 5 16 0 0,-19-5-5 0 0,0-1-1 0 0,0 0 1 0 0,1-1-1 0 0,11 0 6 0 0,26-2 134 0 0,-1-3 0 0 0,1-3 0 0 0,0-1-134 0 0,-28 3 89 0 0,0 2 0 0 0,1 0 1 0 0,-1 2-1 0 0,0 1 0 0 0,23 4-89 0 0,-41-4 0 0 0,3 0 0 0 0,0 0 0 0 0,1-1 0 0 0,-1-1 0 0 0,1 1 0 0 0,-1-2 0 0 0,1 0 0 0 0,4-1 0 0 0,28 2 0 0 0,3-5 0 0 0,-36 4 31 0 0,0-1 0 0 0,0 0 0 0 0,0-1 0 0 0,0-1 0 0 0,8-3-31 0 0,-10 3 53 0 0,1 1 0 0 0,0 0 0 0 0,1 0-1 0 0,-1 1 1 0 0,0 0 0 0 0,1 1-53 0 0,14 1 134 0 0,0 2 0 0 0,22 4-134 0 0,-16-2 44 0 0,-7-3-44 0 0,-17-1 0 0 0,0 0 0 0 0,1 1 0 0 0,-1 0 0 0 0,2 1 0 0 0,-4-1 0 0 0,0 0 0 0 0,1-1 0 0 0,-1 0 0 0 0,5 0 0 0 0,18 2 0 0 0,-24-1 0 0 0,23 1 0 0 0,35-5 54 0 0,36-9 20 0 0,26 8-74 0 0,-57 6 0 0 0,-38-3 0 0 0,0 1 0 0 0,0 1 0 0 0,0 2 0 0 0,13 2 0 0 0,-39-4 0 0 0,0 0 0 0 0,0 0 0 0 0,1-1 0 0 0,-1 0 0 0 0,1 1 0 0 0,-1-1 0 0 0,0-1 0 0 0,4 1 0 0 0,4-1 0 0 0,8 4 0 0 0,-15-3 0 0 0,17-7 0 0 0,-10 7 0 0 0,-7 0 0 0 0,-1 0 0 0 0,1 0 0 0 0,-1 0 0 0 0,1 0 0 0 0,0 0 0 0 0,-1-1 0 0 0,0 1 0 0 0,1-1 0 0 0,61-8 0 0 0,-61 8 0 0 0,1 0 0 0 0,-1 0 0 0 0,0 1 0 0 0,1-1 0 0 0,-1 1 0 0 0,4 0 0 0 0,23 0 0 0 0,-21 0 12 0 0,0 1 0 0 0,1 0-1 0 0,6 1-11 0 0,26 3 29 0 0,-1-3-29 0 0,54-2 64 0 0,-83 0-38 0 0,-1 1 0 0 0,11 3-26 0 0,-11-2 33 0 0,1 0 0 0 0,10-1-33 0 0,20 0 10 0 0,22 5-10 0 0,-50-6 0 0 0,-1 0-1 0 0,1 0 1 0 0,7-2 0 0 0,18-1 13 0 0,0-1 101 0 0,-36 4-112 0 0,0 0 1 0 0,-1-1 0 0 0,1 0 0 0 0,-1 1 0 0 0,1-1 0 0 0,-1-1 0 0 0,1 1-1 0 0,0-1-2 0 0,-1 1 8 0 0,0 0-1 0 0,0 0 0 0 0,0 0 0 0 0,-1 1 0 0 0,1-1 0 0 0,0 1 1 0 0,0-1-1 0 0,0 1 0 0 0,0 0 0 0 0,2 1-7 0 0,7-2 16 0 0,4 0 6 0 0,-1 1 0 0 0,14 2-22 0 0,16 1 0 0 0,-31 1 0 0 0,2 0 0 0 0,-1 0 0 0 0,0 0 0 0 0,-1 0 0 0 0,8-1 0 0 0,-18-4 0 0 0,2 0 0 0 0,8 2 0 0 0,4-1 0 0 0,-15 0 0 0 0,1 3 0 0 0,30 4 0 0 0,-4 0 0 0 0,-16-4 0 0 0,0-2 0 0 0,0 1 0 0 0,0-3 0 0 0,0-2 0 0 0,-3-2 0 0 0,2 1-10 0 0,-2 1-45 0 0,-8 2-22 0 0,-3 1-23 0 0,0 0 16 0 0,0 0 10 0 0,0 0-2 0 0,0 0-16 0 0,0 0 2 0 0,0 0 20 0 0,0 0 6 0 0,0 0 0 0 0,0 0-32 0 0,0 0-133 0 0,0 0-54 0 0,0 0-854 0 0,-3 2-3567 0 0,-8 7-1527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3416 3247 0 0,'0'0'150'0'0,"3"0"-9"0"0,6 0-82 0 0,-7 0 87 0 0,3-3-20 0 0,-5 3-42 0 0,0 0-1 0 0,0-1 1 0 0,1 1 0 0 0,-1 0-1 0 0,0 0 1 0 0,0-1-1 0 0,0 1 1 0 0,0 0 0 0 0,1 0-1 0 0,-1 0 1 0 0,0 0 0 0 0,0-1-1 0 0,1 1 1 0 0,-1 0 0 0 0,0 0-1 0 0,0 0 1 0 0,1 0 0 0 0,-1 0-1 0 0,0 0 1 0 0,0 0 0 0 0,1-1-1 0 0,-1 1 1 0 0,0 0 0 0 0,0 0-1 0 0,1 0 1 0 0,-1 0 0 0 0,0 0-1 0 0,0 0 1 0 0,1 0-1 0 0,-1 0 1 0 0,0 1 0 0 0,1-1-1 0 0,-1 0 1 0 0,0 0 0 0 0,0 0-84 0 0,23 9 2162 0 0,-21-8-1866 0 0,-2-1-28 0 0,16 6 55 0 0,-14-5-302 0 0,-1 0-1 0 0,0-1 1 0 0,0 1-1 0 0,1 0 1 0 0,-1-1-1 0 0,0 1 1 0 0,0-1-1 0 0,1 0 1 0 0,-1 1-1 0 0,1-1 1 0 0,-1 0-1 0 0,0 0 1 0 0,1 0-1 0 0,-1 0 1 0 0,1 0-1 0 0,-1 0 1 0 0,0 0-1 0 0,1-1-20 0 0,13-3 300 0 0,0 0 0 0 0,0 0 0 0 0,1 2-1 0 0,-1 0 1 0 0,1 0 0 0 0,1 2-300 0 0,-15-1 2 0 0,0 1 0 0 0,0 0 0 0 0,0 0 0 0 0,0 0 0 0 0,0 0 0 0 0,0 0 0 0 0,0 1 0 0 0,1-1 0 0 0,-1 1 0 0 0,0-1 0 0 0,0 1-2 0 0,3 1-1 0 0,0-1 0 0 0,0 1 1 0 0,0-1-1 0 0,0 0 1 0 0,1 0-1 0 0,-1 0 0 0 0,4-1 1 0 0,21 7 64 0 0,-18-2-34 0 0,-10-3 114 0 0,1-3 18 0 0,22-8 180 0 0,-23 8-73 0 0,13-4 344 0 0,39-9 265 0 0,-53 14-874 0 0,-1 0 0 0 0,1-1 0 0 0,0 1 1 0 0,0 0-1 0 0,-1 0 0 0 0,1 0 1 0 0,0 0-1 0 0,0 0 0 0 0,-1 0 1 0 0,1 0-1 0 0,0 0 0 0 0,0 0 0 0 0,0 0 1 0 0,-1 0-1 0 0,1 0 0 0 0,0 1 1 0 0,-1-1-1 0 0,1 0 0 0 0,0 1-4 0 0,1-1 4 0 0,0 1-1 0 0,0 0 1 0 0,1-1-1 0 0,-1 1 1 0 0,0-1-1 0 0,0 0 1 0 0,0 0-1 0 0,1 0 1 0 0,-1 0-1 0 0,0 0 1 0 0,0 0-1 0 0,0-1 1 0 0,1 1-1 0 0,-1-1-3 0 0,26-1 0 0 0,6-2 0 0 0,9-2 74 0 0,-39 5-48 0 0,21-1 96 0 0,-1 3-29 0 0,-19-1-93 0 0,13-3 51 0 0,43-1 127 0 0,-52 1-130 0 0,-6 2-40 0 0,-1 1 0 0 0,1-1 1 0 0,-1 0-1 0 0,1 1 0 0 0,0-1 0 0 0,-1 1 1 0 0,1 0-1 0 0,-1 0 0 0 0,1 0 0 0 0,0 0 1 0 0,-1 0-1 0 0,2 1-8 0 0,11-1 56 0 0,0-1 0 0 0,0-1 1 0 0,0 0-1 0 0,-1-1 0 0 0,1-1 0 0 0,3-1-56 0 0,-15 4 21 0 0,-1 1 0 0 0,0-1 0 0 0,0 1 0 0 0,0 0 0 0 0,0 0 0 0 0,0 0 0 0 0,1 0 0 0 0,-1 1-1 0 0,1-1-20 0 0,12 1 64 0 0,-7-3 16 0 0,1 0 0 0 0,-1 0 0 0 0,9-5-80 0 0,-13 6 44 0 0,0 0-5 0 0,19 3-31 0 0,25-2 45 0 0,-39 0-53 0 0,-2 0 0 0 0,0-1 0 0 0,0 1 0 0 0,0-1 0 0 0,0 0 0 0 0,0-1 0 0 0,0 1 0 0 0,-1-1 0 0 0,4-2 0 0 0,53-12 99 0 0,-40 11 44 0 0,0-1 0 0 0,-1-1 0 0 0,2-1-143 0 0,-6 2 139 0 0,10 0-134 0 0,-12 2 25 0 0,1-2 0 0 0,11-4-30 0 0,-16 5 4 0 0,4-1 16 0 0,17-6 383 0 0,22-5-403 0 0,-33 9 304 0 0,-1 0 0 0 0,10-5-304 0 0,-17 6 29 0 0,-7 4-9 0 0,10-5 6 0 0,1 0 0 0 0,1 2 0 0 0,-1 0 0 0 0,20-4-26 0 0,-24 7 17 0 0,0-1-1 0 0,0 0 1 0 0,11-6-17 0 0,22-7 108 0 0,-24 8 92 0 0,-2-1-46 0 0,93-34 481 0 0,-112 43-566 0 0,16-5 74 0 0,27-6-94 0 0,-33 10-49 0 0,-1-2 0 0 0,1 1 0 0 0,-1-2 0 0 0,0 1 0 0 0,0-1 0 0 0,5-4 0 0 0,-10 6 5 0 0,23-16 64 0 0,-23 14-28 0 0,-2 2-26 0 0,0 0 0 0 0,0 0 0 0 0,0 1 0 0 0,0-1 0 0 0,0 1 1 0 0,3 0-16 0 0,-4 0 3 0 0,124-65 239 0 0,-93 46-185 0 0,-22 13-58 0 0,1 0 0 0 0,-1 1-1 0 0,9-3 2 0 0,2-2 0 0 0,-19 9 0 0 0,1 0 0 0 0,0 0 0 0 0,0 1 0 0 0,5-2 0 0 0,-4 2 3 0 0,0-1 0 0 0,0 0-1 0 0,0-1 1 0 0,0 1 0 0 0,0-1-1 0 0,0-1-2 0 0,26-15 48 0 0,6 3 16 0 0,32-8-64 0 0,-33 8 0 0 0,-30 13 0 0 0,-1 0 0 0 0,1 1 0 0 0,0 0 0 0 0,0 1 0 0 0,0-1 0 0 0,2 1 0 0 0,8-3 34 0 0,-1 0 0 0 0,0-2 0 0 0,0 0 0 0 0,0-1 0 0 0,3-2-34 0 0,5-3 70 0 0,31-22 154 0 0,-20 12-101 0 0,-23 15-74 0 0,-1 1 0 0 0,1 0 0 0 0,8-3-49 0 0,8-3 69 0 0,0 0 0 0 0,19-14-69 0 0,-31 18 20 0 0,0 1-1 0 0,0 1 0 0 0,1 0 1 0 0,0 1-1 0 0,1 1-19 0 0,30-12 31 0 0,-2-4-15 0 0,-31 13 3 0 0,0 1 0 0 0,9-3-19 0 0,-2 3 2 0 0,-1 0 1 0 0,-1-2 0 0 0,1-1-1 0 0,11-8-2 0 0,-25 14 0 0 0,0 1 0 0 0,0 0 0 0 0,7-3 0 0 0,14-6 0 0 0,18-9 0 0 0,-27 13 0 0 0,-1-1 0 0 0,2-1 0 0 0,4-4 32 0 0,0-2 0 0 0,13-10-32 0 0,-8 5 0 0 0,-21 16 0 0 0,0-1 0 0 0,0 0 0 0 0,4-4 0 0 0,-10 8 6 0 0,-1 0 0 0 0,1 0 0 0 0,0 0 0 0 0,0 0 0 0 0,1 0 0 0 0,-1 1 0 0 0,0-1 0 0 0,0 1 0 0 0,1 0 0 0 0,0-1-6 0 0,5-3 4 0 0,-2-2-4 0 0,-4 5 0 0 0,-1 0 0 0 0,1 1 0 0 0,0-1 0 0 0,-1 0 0 0 0,1 1 0 0 0,0-1 0 0 0,0 1 0 0 0,0-1 0 0 0,0 1 0 0 0,0 0 0 0 0,0 0 0 0 0,1 0 0 0 0,53-40 0 0 0,11-2 76 0 0,-54 35-32 0 0,3-2 40 0 0,1 1 0 0 0,8-3-84 0 0,-19 9 31 0 0,-1 0 0 0 0,1 0-1 0 0,-1-1 1 0 0,0 0 0 0 0,2-1-31 0 0,22-15 174 0 0,24-10 51 0 0,26-13-95 0 0,-73 40-109 0 0,0 0 0 0 0,-1 0 0 0 0,1-1 0 0 0,-1 0 1 0 0,4-3-22 0 0,26-20 160 0 0,-19 16-141 0 0,-3 2 5 0 0,0 0 0 0 0,-1-1 0 0 0,0 0 0 0 0,-1-1 0 0 0,1-2-24 0 0,1 0 56 0 0,0 0 0 0 0,1 1 0 0 0,1 1 0 0 0,6-4-56 0 0,-13 9 11 0 0,19-13 62 0 0,16-12 24 0 0,42-50 31 0 0,-22 30 86 0 0,-42 34-160 0 0,-16 14-38 0 0,0-1 0 0 0,-1 1-1 0 0,1-1 1 0 0,3-5-16 0 0,-7 8 2 0 0,0 0 1 0 0,0 0-1 0 0,0 0 0 0 0,0 0 0 0 0,0 0 0 0 0,1 0 0 0 0,-1 0 1 0 0,0 0-1 0 0,0 0 0 0 0,2 0-2 0 0,26-17 31 0 0,30-26-20 0 0,19-10 2 0 0,-38 25 27 0 0,41-23-40 0 0,-35 25 38 0 0,0-2-1 0 0,5-8-37 0 0,-15 13 0 0 0,-21 15 0 0 0,65-45 0 0 0,-64 43 0 0 0,-5 3 0 0 0,0 0 0 0 0,1 1 0 0 0,11-5 0 0 0,-2 0 11 0 0,0-2-1 0 0,0 0 1 0 0,-2-1 0 0 0,1-2-1 0 0,-2 0 1 0 0,9-11-11 0 0,44-34 144 0 0,-62 54-104 0 0,0 1 0 0 0,0 0 0 0 0,6-3-40 0 0,14-10-65 0 0,3-1-26 0 0,-25 17 92 0 0,1 0 1 0 0,-1-1-1 0 0,6-5-1 0 0,-9 6 0 0 0,0-1 0 0 0,15-7 0 0 0,-13 8 0 0 0,0 0 0 0 0,0 0 0 0 0,-1-1 0 0 0,0 0 0 0 0,1 0 0 0 0,0-3 0 0 0,8-7 0 0 0,-1 5 0 0 0,23-14 0 0 0,17-17 0 0 0,3-2 0 0 0,-21 16 0 0 0,-16 12 0 0 0,0 1 0 0 0,13-6 0 0 0,67-39 11 0 0,-75 44 55 0 0,0-2 0 0 0,0-1-66 0 0,3-2-7 0 0,-24 18 7 0 0,0 1 0 0 0,1-1 0 0 0,-1 0 0 0 0,0 1 0 0 0,1 0 0 0 0,1-1 0 0 0,16-6 0 0 0,-2-1-11 0 0,0 1 0 0 0,0 0 0 0 0,5 0 11 0 0,-3 2-16 0 0,-1-2 1 0 0,-1 0-1 0 0,5-4 16 0 0,11-8 0 0 0,30-16 0 0 0,33-10 0 0 0,-70 32 0 0 0,-16 6 0 0 0,1 1 0 0 0,1 1 0 0 0,-1 1 0 0 0,1 0 0 0 0,0 0 0 0 0,0 1 0 0 0,55-12 0 0 0,-37 8 0 0 0,12-2 0 0 0,-10 0 47 0 0,-28 8-37 0 0,0 0 1 0 0,0 0-1 0 0,0 0 0 0 0,6 0-10 0 0,34-3-19 0 0,74-10-58 0 0,-84 8 86 0 0,-16 2-36 0 0,-1 2 0 0 0,1 0 0 0 0,16 0 27 0 0,-31 4 0 0 0,-1-1 0 0 0,1 1 0 0 0,-1 0 0 0 0,1 0 0 0 0,1 1 0 0 0,-3-1 0 0 0,14 2 0 0 0,-12-3 0 0 0,1 0 1 0 0,0-1-1 0 0,0 1 0 0 0,0-1 0 0 0,2 0 0 0 0,34-6-12 0 0,-13 8-41 0 0,-13-3 53 0 0,1 6 0 0 0,-7-1 0 0 0,-5-2 0 0 0,-1 0 0 0 0,0 0 0 0 0,0 1 0 0 0,0-1 0 0 0,0 1 0 0 0,0 0 0 0 0,0 0 0 0 0,1 1 0 0 0,10 4 0 0 0,1-1 0 0 0,-1-1 0 0 0,2-1 0 0 0,-1 0 0 0 0,0-1 0 0 0,1 0 0 0 0,5-2 0 0 0,41 9 0 0 0,-15-2 0 0 0,5-2 0 0 0,-19-3 0 0 0,0 2 0 0 0,0 1 0 0 0,9 5 0 0 0,-30-9 0 0 0,22 5 0 0 0,-28-5 0 0 0,-1 0 0 0 0,1 0 0 0 0,-1 1 0 0 0,0 0 0 0 0,0 0 0 0 0,4 3 0 0 0,32 19-53 0 0,-33-18 40 0 0,-6-4 13 0 0,0-1 1 0 0,1 1-1 0 0,-1-1 0 0 0,0 0 1 0 0,1 0-1 0 0,0 0 0 0 0,2 1 0 0 0,2 1 0 0 0,25 10 0 0 0,12 0 0 0 0,30 12 0 0 0,-30-13 0 0 0,-41-12 0 0 0,9 4 0 0 0,0-1 0 0 0,0 1 0 0 0,0 1 0 0 0,-1 1 0 0 0,5 2 0 0 0,14 9 0 0 0,-14-9 0 0 0,-1 0 0 0 0,14 5 0 0 0,44 21 0 0 0,-44-22 0 0 0,14 7 0 0 0,-32-15 10 0 0,-5-3-1 0 0,-1 1 0 0 0,0 0 0 0 0,0 1 0 0 0,0-1 0 0 0,0 1 0 0 0,0 1-9 0 0,22 13 64 0 0,2 2 0 0 0,-25-17-59 0 0,0 0 0 0 0,0 0 0 0 0,0 0 0 0 0,-1 1 0 0 0,0 0 0 0 0,0 0 0 0 0,0 0 0 0 0,4 4-5 0 0,-2 0 8 0 0,0-1 0 0 0,1 0 0 0 0,5 5-8 0 0,10 7 0 0 0,50 42 53 0 0,-68-57-45 0 0,-2-1-8 0 0,0-2 0 0 0,0 1 1 0 0,0 0-1 0 0,0 0 1 0 0,0-1-1 0 0,1 1 0 0 0,-1-1 1 0 0,0 1-1 0 0,2-1 0 0 0,41 28 0 0 0,26 13 0 0 0,-30-10 0 0 0,-39-31 0 0 0,0 0-1 0 0,0 0 1 0 0,0 1 0 0 0,-1-1-1 0 0,1 0 1 0 0,0 1 0 0 0,-1 0-1 0 0,1-1 1 0 0,-1 1 0 0 0,1 0-1 0 0,-1 0 1 0 0,0 0 0 0 0,1 0 0 0 0,-2-1 4 0 0,0 0 0 0 0,1 0 0 0 0,-1 0 0 0 0,1 0 0 0 0,0 0 0 0 0,-1-1 1 0 0,1 1-1 0 0,0 0 0 0 0,-1-1 0 0 0,1 1 0 0 0,0 0 0 0 0,0-1 0 0 0,-1 1 0 0 0,2 0-4 0 0,46 34 94 0 0,-37-27-52 0 0,-1 0-17 0 0,-1 0 0 0 0,0 1-1 0 0,4 6-24 0 0,10 8 54 0 0,28 25-47 0 0,-22-20 61 0 0,-5-2-68 0 0,-16-17 11 0 0,1 0-1 0 0,0 0 1 0 0,0-1 0 0 0,1 0-1 0 0,5 3-10 0 0,55 35 11 0 0,-63-42-12 0 0,-3-1 3 0 0,-1 0-1 0 0,1 0 1 0 0,-1 0 0 0 0,0 0-1 0 0,0 0 1 0 0,0 1 0 0 0,1 0-2 0 0,0-1 13 0 0,-1 0 2 0 0,9 15 10 0 0,10 14-25 0 0,-1-8 0 0 0,-5-4 0 0 0,-15-19 0 0 0,15 17 0 0 0,-3-6 0 0 0,13 12 0 0 0,-22-20 0 0 0,0 0 0 0 0,0 0 0 0 0,0-1 0 0 0,1 1 0 0 0,4 1 0 0 0,4 6 0 0 0,-10-8 0 0 0,0-1 0 0 0,0 0 0 0 0,0 1 0 0 0,0-1 0 0 0,0 0 0 0 0,2 1 0 0 0,0-1 0 0 0,8 4 0 0 0,-13-5 0 0 0,0-1 0 0 0,0 0 0 0 0,0 0 0 0 0,0 0 0 0 0,0 0 0 0 0,0 0 0 0 0,0 1 0 0 0,0-1 0 0 0,0 0 0 0 0,0 0 0 0 0,0 0 0 0 0,0 0 0 0 0,0 0 0 0 0,0 1 0 0 0,0-1 0 0 0,0 0 0 0 0,0 0 0 0 0,0 0 0 0 0,0 0 0 0 0,0 0 0 0 0,0 1 0 0 0,0-1 0 0 0,0 0 0 0 0,0 0 0 0 0,0 0 0 0 0,0 0 0 0 0,0 0 0 0 0,1 1 0 0 0,-1-1 0 0 0,0 0 0 0 0,0 0 0 0 0,0 0 0 0 0,0 0 0 0 0,0 0 0 0 0,0 0 0 0 0,0 0 0 0 0,1 0 0 0 0,-1 0 0 0 0,0 0 0 0 0,0 1 0 0 0,0-1 0 0 0,0 0 0 0 0,29 22 0 0 0,8 8 0 0 0,-23-18 0 0 0,-12-8 0 0 0,0 0 0 0 0,11 9 0 0 0,41 25 0 0 0,-50-35 0 0 0,1 0 0 0 0,-1 1 0 0 0,0 0 0 0 0,0 0 0 0 0,-1 0 0 0 0,1 1 0 0 0,5 5 0 0 0,-5-7 0 0 0,15 13 0 0 0,-2 1 0 0 0,7 9 0 0 0,-13-14 0 0 0,-1 2 0 0 0,6 10 0 0 0,4 5 0 0 0,-17-26 0 0 0,-1 1 0 0 0,1-1 0 0 0,-1 0 0 0 0,1 0 0 0 0,0 0 0 0 0,0 0 0 0 0,2 1 0 0 0,3 2 0 0 0,19 19 23 0 0,-23-22-17 0 0,0 0 0 0 0,0 1-1 0 0,-1-1 1 0 0,1 1 0 0 0,-1 0 0 0 0,0 1 0 0 0,0-1-6 0 0,-1 0 9 0 0,1 0 0 0 0,0 0 0 0 0,0 0 0 0 0,0-1 0 0 0,0 1 0 0 0,0-1 0 0 0,1 0 0 0 0,3 3-9 0 0,6 6 45 0 0,-11-8-36 0 0,1 1-7 0 0,11 7 51 0 0,13 6-14 0 0,-23-15-33 0 0,1 0 0 0 0,-1 1 0 0 0,0-1 0 0 0,-1 1 0 0 0,1-1 0 0 0,1 3-6 0 0,10 9 58 0 0,1-2 0 0 0,1 0 0 0 0,0 0-1 0 0,10 4-57 0 0,76 38 282 0 0,-93-50-275 0 0,27 16 350 0 0,16 12-357 0 0,-44-27 40 0 0,0 1-1 0 0,-1 0 0 0 0,8 9-39 0 0,-8-8 29 0 0,-1-1-1 0 0,2 0 1 0 0,-1 0-1 0 0,2 0-28 0 0,16 11 22 0 0,-2 0-1 0 0,0 2 0 0 0,0 0 1 0 0,11 15-22 0 0,18 11 120 0 0,-28-27-36 0 0,-2-2 21 0 0,-2 2 42 0 0,0-1 0 0 0,9 5-147 0 0,-23-18 15 0 0,50 33 120 0 0,-50-33-111 0 0,25 13 28 0 0,-3-4 8 0 0,10 8 16 0 0,2 4-76 0 0,-33-21 0 0 0,27 13 0 0 0,-8-4 0 0 0,24 15 11 0 0,-50-29-10 0 0,-1 0 0 0 0,0 0 0 0 0,1 0 1 0 0,-1 1-1 0 0,1-1 0 0 0,-1 0 0 0 0,0 0 1 0 0,1 0-1 0 0,-1 1 0 0 0,0-1 0 0 0,1 0 0 0 0,-1 0 1 0 0,0 1-1 0 0,1-1 0 0 0,-1 0 0 0 0,0 1 1 0 0,1-1-1 0 0,-1 0 0 0 0,0 1 0 0 0,0-1 1 0 0,0 1-1 0 0,1-1 0 0 0,-1 0 0 0 0,0 1-1 0 0,3 4 17 0 0,14 7-10 0 0,34 14-7 0 0,-22-12 0 0 0,-21-8 0 0 0,-5-5 0 0 0,-1 1 0 0 0,1 0 0 0 0,-1-1 0 0 0,1 1 0 0 0,-1-1 0 0 0,1 0 0 0 0,0 0 0 0 0,0 0 0 0 0,0 0 0 0 0,0-1 0 0 0,2 1 0 0 0,4 1 0 0 0,-5-1 0 0 0,-1 0 0 0 0,1 0 0 0 0,-1 1 0 0 0,1-1 0 0 0,-1 1 0 0 0,0 0 0 0 0,0 0 0 0 0,0 0 0 0 0,2 2 0 0 0,8 5 0 0 0,-2-2 0 0 0,-3-2 0 0 0,31 16 0 0 0,-12-4 0 0 0,-19-11 0 0 0,-5-3 0 0 0,0 0 0 0 0,0 0 0 0 0,0-1 0 0 0,1 1 0 0 0,-1-1 0 0 0,4 2 0 0 0,21 10 0 0 0,32 14 0 0 0,-31-13 0 0 0,-3-3 0 0 0,1 6 0 0 0,-13-11 0 0 0,0-3 0 0 0,-7-1 0 0 0,11 4 0 0 0,1 5 0 0 0,8 1 0 0 0,-13-6 0 0 0,-2 2 0 0 0,7 2 0 0 0,-17-10 0 0 0,-1-1 0 0 0,1 0 0 0 0,-1 1 0 0 0,1-1 0 0 0,-1 1 0 0 0,1-1 0 0 0,-1 1 0 0 0,1 0 0 0 0,-1 0 0 0 0,1 0 0 0 0,-1 0 0 0 0,1 0 0 0 0,51 25 0 0 0,-33-14 17 0 0,-2-3 19 0 0,-16-9-36 0 0,2 2 8 0 0,20 5-5 0 0,6 0-3 0 0,-21-3 0 0 0,35 12 0 0 0,-22-11 0 0 0,-17-3 0 0 0,27 13 0 0 0,-18-9 0 0 0,7 3 0 0 0,2-1 0 0 0,7-1 0 0 0,30 8 0 0 0,-17-1 0 0 0,-32-13 0 0 0,-7-1 0 0 0,-1 1 0 0 0,1-1 0 0 0,0 1 0 0 0,-1 0 0 0 0,1 0 0 0 0,0 0 0 0 0,-1 1 0 0 0,1-1 0 0 0,-1 0 0 0 0,9 3 0 0 0,0 0 0 0 0,-1 1 0 0 0,0 0 0 0 0,0 1 0 0 0,-1 0 0 0 0,1 1 0 0 0,2 3 0 0 0,-8-7 0 0 0,15 5 0 0 0,-5-2 0 0 0,42 21 0 0 0,-53-24 0 0 0,-2-2 0 0 0,-1 1 0 0 0,0-1 0 0 0,1 0 0 0 0,0 0 0 0 0,-1-1 0 0 0,1 1 0 0 0,0 0 0 0 0,-1 0 0 0 0,1-1 0 0 0,0 1 0 0 0,0-1 0 0 0,0 0 0 0 0,28 8 0 0 0,-26-6 0 0 0,1-1 0 0 0,0 1 0 0 0,-1-2 0 0 0,1 1 0 0 0,3 0 0 0 0,-5-1 0 0 0,1 1 0 0 0,-1 0 0 0 0,0-1 0 0 0,0 1 0 0 0,0 0 0 0 0,-1 1 0 0 0,1-1 0 0 0,0 0 0 0 0,2 2 0 0 0,12 6 0 0 0,-14-9 0 0 0,20 9 0 0 0,8 3 0 0 0,14 7 0 0 0,-41-17 1 0 0,18 1 9 0 0,-18-1 32 0 0,14 5-30 0 0,-15-6-13 0 0,20 2 1 0 0,37 8 0 0 0,-30-4 0 0 0,-8-3 0 0 0,-1 2 0 0 0,-5 0 0 0 0,-2-2 0 0 0,0 1 0 0 0,1 2 0 0 0,0 0 0 0 0,2 0 0 0 0,-12-6 0 0 0,16 5 0 0 0,9 3 0 0 0,-23-6 0 0 0,1 0 0 0 0,-1-1 0 0 0,1 0 0 0 0,-1 0 0 0 0,3 0 0 0 0,2 0 0 0 0,42 6 0 0 0,8 2 0 0 0,-44-7 0 0 0,1-1 0 0 0,7-1 0 0 0,-18 0 0 0 0,-3-1 0 0 0,-1 0 0 0 0,0 0 0 0 0,0 1 0 0 0,0 0 0 0 0,1 0 0 0 0,-1 0 0 0 0,0 0 0 0 0,0 1 0 0 0,8 1 0 0 0,89 14 0 0 0,-18-2 0 0 0,-23-2 0 0 0,-31-6 0 0 0,-18-6 0 0 0,-7-1 0 0 0,0 0 0 0 0,1 1 0 0 0,-1 0 0 0 0,0 0 0 0 0,0 0 0 0 0,4 2 0 0 0,-3-1 0 0 0,0 1 0 0 0,16 3 0 0 0,-5-4 0 0 0,6 1 0 0 0,-18 1 0 0 0,0-1 0 0 0,10 0 0 0 0,9-3 0 0 0,-12 2 0 0 0,1 1 0 0 0,3 0 0 0 0,0 2 0 0 0,-3-1 0 0 0,-2-2 0 0 0,12-4 0 0 0,39 1 0 0 0,19 5 0 0 0,-65-3 0 0 0,6-3 0 0 0,-17 3 0 0 0,35 3 0 0 0,-34-2 0 0 0,-3-2 0 0 0,0 1 0 0 0,0-1 0 0 0,0 1 0 0 0,0-1 0 0 0,-1 0 0 0 0,1 0 0 0 0,0 0 0 0 0,0 0 0 0 0,0 0 0 0 0,0 0 0 0 0,0 0 0 0 0,1-1 0 0 0,12-1 0 0 0,-1 3 0 0 0,0 2 0 0 0,-2-4-19 0 0,-10 1-69 0 0,-2 0 4 0 0,0 0 6 0 0,0 0-22 0 0,0 0-11 0 0,0 0-1 0 0,0 0-15 0 0,0 0-62 0 0,-3 1-31 0 0,-27 12-381 0 0,8 1-3576 0 0,8-3-3725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55 233 6535 0 0,'1'-2'299'0'0,"11"-40"1400"0"0,-2 0 1 0 0,-1-8-1700 0 0,-6 40 838 0 0,-1 0 0 0 0,2-1 0 0 0,0 0-838 0 0,-1 3 412 0 0,0 0 0 0 0,-1 0 0 0 0,1-6-412 0 0,-2 12 352 0 0,0-12 1120 0 0,-2 56 2217 0 0,-4 49-3200 0 0,-2 17-663 0 0,7-102 166 0 0,-6 111-44 0 0,-8 25 52 0 0,4-89 29 0 0,-3 0-1 0 0,-2 0-28 0 0,0 1 487 0 0,-7 44-487 0 0,18-55 306 0 0,3-24-4510 0 0,1-19-1946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2759 0 0,'0'0'126'0'0,"0"0"254"0"0,-2 1 985 0 0,-19 8 2311 0 0,19-9-1965 0 0,-43 28 1881 0 0,36-22-1713 0 0,15-5 1039 0 0,17-5-1567 0 0,-2-2-1258 0 0,0 1 0 0 0,0 1 1 0 0,4 1-94 0 0,0-1 26 0 0,-1 0 1 0 0,2-2-27 0 0,-15 2 23 0 0,-6 2-19 0 0,0 1 0 0 0,1 0 1 0 0,-1 0-1 0 0,0 0 0 0 0,1 0 1 0 0,-1 1-1 0 0,5 0-4 0 0,13 1 288 0 0,16 0-4490 0 0,-39-1-1748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8375 0 0,'0'0'382'0'0,"0"0"-6"0"0,-1 3-146 0 0,-6 22 2837 0 0,-9 18-3067 0 0,6-19 2335 0 0,-3 19-2335 0 0,11-32 223 0 0,0 0 0 0 0,1 0 0 0 0,1 0 1 0 0,0 0-1 0 0,1 0 0 0 0,1 9-223 0 0,-1 4 95 0 0,1-9 50 0 0,1 1-1 0 0,0-1 1 0 0,5 13-145 0 0,0 4 181 0 0,-7-30-108 0 0,0 15 57 0 0,0-12-119 0 0,0-1 0 0 0,0 1 0 0 0,-1 0 1 0 0,0 0-1 0 0,0 0 0 0 0,0 0 0 0 0,-1 1-11 0 0,-1 8 54 0 0,2-10-48 0 0,0-1 0 0 0,-1 1 0 0 0,0-1 0 0 0,0 0 1 0 0,0 1-1 0 0,0-1 0 0 0,-1 1-6 0 0,0-1 4 0 0,1 0 0 0 0,0 0 0 0 0,1 0 0 0 0,-1 0 0 0 0,0 0-1 0 0,1 0 1 0 0,0 0 0 0 0,0 2-4 0 0,-2 9 0 0 0,2-4-26 0 0,0-8-108 0 0,0-2-26 0 0,0 0 0 0 0,0 0-101 0 0,0 0-427 0 0,2 0-189 0 0,11-3-34 0 0,2-2-8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6911 0 0,'0'0'315'0'0,"0"0"-7"0"0,0 4-199 0 0,-1 9 169 0 0,0-10 1098 0 0,2 0 473 0 0,0 7 95 0 0,-1-7-191 0 0,0-3-887 0 0,0 0-393 0 0,0 0-80 0 0,0 0-30 0 0,0 0-88 0 0,0 0-34 0 0,0 0-8 0 0,0 0-13 0 0,0 0-49 0 0,0 0-19 0 0,0 0-7 0 0,0 0-39 0 0,0 0-162 0 0,0 0-68 0 0,2 1-18 0 0,6 2 127 0 0,-5 0-6580 0 0,-3-3 1613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332 224 3679 0 0,'0'0'284'0'0,"0"0"-5"0"0,0 0 670 0 0,0 0 307 0 0,0 0 66 0 0,0 0-90 0 0,0 0-430 0 0,0 0-186 0 0,0 0-37 0 0,0 0 1 0 0,0 0 43 0 0,0 0 17 0 0,0 0 6 0 0,0 0-42 0 0,0 0-186 0 0,0 0-88 0 0,0 0-11 0 0,0 0-40 0 0,0 0-147 0 0,0 0-62 0 0,-2-2-6 0 0,-8-6-10 0 0,3-2-44 0 0,4-3-10 0 0,3 6 4 0 0,-5-4-3 0 0,-3-6 48 0 0,-6-7-39 0 0,5 8-10 0 0,9 11-4 0 0,0 1-5 0 0,-3-6-58 0 0,-1 0 0 0 0,-1 1 0 0 0,-4-9 67 0 0,-5-9-128 0 0,13 25 17 0 0,-8-10-217 0 0,-1 3 295 0 0,-5-1-76 0 0,9 10 94 0 0,3 1-1 0 0,-3-1 4 0 0,1 0 0 0 0,-1 1 0 0 0,0-1 0 0 0,1 1 0 0 0,-1 0 0 0 0,1 1 1 0 0,-1 0-1 0 0,1-1 0 0 0,-1 2 0 0 0,1-1 0 0 0,0 1 0 0 0,0-1 0 0 0,-1 2 12 0 0,-10 7 83 0 0,1 1-1 0 0,1 0 1 0 0,-6 6-83 0 0,15-13 135 0 0,-1 0 0 0 0,1 1 0 0 0,0 0 0 0 0,0 0 0 0 0,0 1 0 0 0,1 0 0 0 0,0-1 0 0 0,0 1 0 0 0,1 0 0 0 0,0 1 0 0 0,0 1-135 0 0,2-7 232 0 0,2 1 0 0 0,-1 4-78 0 0,-1-4-105 0 0,1-1 0 0 0,0 1 0 0 0,0 0 0 0 0,0-1 0 0 0,1 1 0 0 0,-1 0 0 0 0,1-1 0 0 0,-1 1 0 0 0,1-1 0 0 0,0 1 0 0 0,0-1 0 0 0,0 1 0 0 0,0-1 0 0 0,1 2-49 0 0,2 0 84 0 0,0 0 0 0 0,1 0 1 0 0,-1-1-1 0 0,1 1 0 0 0,0-1 0 0 0,0 0 0 0 0,0-1 0 0 0,0 1 0 0 0,0-1 1 0 0,0 0-1 0 0,1 0 0 0 0,-1 0 0 0 0,1-1 0 0 0,0 0-84 0 0,12 2 215 0 0,1-1 1 0 0,-1 0-1 0 0,15-2-215 0 0,-33 0 3 0 0,0 0 1 0 0,1 0-1 0 0,-1 0 0 0 0,1 1 0 0 0,-1-1 0 0 0,1 0 1 0 0,-1-1-1 0 0,1 1 0 0 0,-1 0 0 0 0,1 0 0 0 0,-1 0 1 0 0,1 0-1 0 0,-1 0 0 0 0,1 0 0 0 0,-1-1 1 0 0,1 1-1 0 0,-1 0 0 0 0,0 0 0 0 0,1-1 0 0 0,-1 1 1 0 0,1 0-1 0 0,-1 0-3 0 0,18-11 97 0 0,-16 9-80 0 0,0 1-1 0 0,0-1 0 0 0,0 1 1 0 0,0-1-1 0 0,0 0 0 0 0,0 0 1 0 0,-1 1-1 0 0,1-2 0 0 0,-1 1 0 0 0,1 0 1 0 0,-1 0-1 0 0,0 0 0 0 0,0 0 1 0 0,1-3-17 0 0,0 1 7 0 0,5-13 53 0 0,-8 13-69 0 0,0 3 2 0 0,1-4-57 0 0,-1-4 60 0 0,3 56 64 0 0,-1-42-55 0 0,0 0-1 0 0,0 0 1 0 0,-1 0-1 0 0,0 0 1 0 0,0 1-1 0 0,0-1 1 0 0,-1 5-5 0 0,0 3 28 0 0,-2 65 50 0 0,-1-15-8 0 0,-1-32-86 0 0,5-18-62 0 0,0-11-10 0 0,0-2 6 0 0,0 0-18 0 0,0 0-84 0 0,0 0-37 0 0,0 0-10 0 0,0 0-213 0 0,0 0-889 0 0,0 0-378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2759 0 0,'0'0'500'0'0,"0"0"1060"0"0,0 0 470 0 0,0 0 91 0 0,0 0-165 0 0,0 0-775 0 0,0 3-337 0 0,0 1-663 0 0,0 1 1 0 0,0-1-1 0 0,0 1 0 0 0,-1 0 0 0 0,0-1 0 0 0,0 1 1 0 0,0-1-1 0 0,-1 0 0 0 0,0 1 0 0 0,1-1 0 0 0,-2 0 0 0 0,1 0 1 0 0,0 0-1 0 0,-1 0 0 0 0,1-1 0 0 0,-1 1 0 0 0,0-1 1 0 0,-4 4-182 0 0,-41 40 224 0 0,31-32-208 0 0,2 1 1 0 0,0 0 0 0 0,-10 14-17 0 0,3-2 0 0 0,14-18-3 0 0,0 0-1 0 0,1 1 0 0 0,0-1 1 0 0,-1 6 3 0 0,7-16-3 0 0,-20 46-645 0 0,2 2 648 0 0,11-20-81 0 0,8-13 78 0 0,1-8 59 0 0,0 1 0 0 0,1-1 1 0 0,1 1-1 0 0,-1-1 0 0 0,1 0 1 0 0,3 5-57 0 0,-4-7 32 0 0,0-1 0 0 0,0-1 1 0 0,1 1-1 0 0,-1 0 0 0 0,1-1 1 0 0,0 1-1 0 0,0-1 0 0 0,0 0 1 0 0,1 0-1 0 0,-1 0 0 0 0,3 1-32 0 0,58 27 406 0 0,-40-17-304 0 0,-11-5-10 0 0,1-2 0 0 0,0 1-1 0 0,11 2-91 0 0,-21-8 15 0 0,1-1-1 0 0,0 1 1 0 0,1-1 0 0 0,-1 0-1 0 0,0-1 1 0 0,0 1 0 0 0,0-1-1 0 0,0 0 1 0 0,1-1 0 0 0,-1 1-1 0 0,0-1 1 0 0,0 0 0 0 0,2 0-15 0 0,4-2 75 0 0,1-1 0 0 0,-1 0 0 0 0,0 0 0 0 0,0-1 0 0 0,0 0 0 0 0,0-2-75 0 0,4-1 414 0 0,1 1 0 0 0,0 0 0 0 0,0 1 0 0 0,2 0-414 0 0,4-2 207 0 0,-11 3-128 0 0,0-1 0 0 0,0 1 0 0 0,-1-2-1 0 0,3-1-78 0 0,-1 0 22 0 0,-9 6-22 0 0,0 1 0 0 0,0-1 0 0 0,-1 0 0 0 0,1 0 0 0 0,-1 0 0 0 0,1 0 0 0 0,-1-1 0 0 0,0 1 0 0 0,0-1 0 0 0,1 1 0 0 0,-2-1 0 0 0,1 0 0 0 0,0-1 0 0 0,5-6 0 0 0,7-11-17 0 0,-13 19-63 0 0,1 0 1 0 0,0 0 55 0 0,-1 0 0 0 0,0 0-1 0 0,0 1 1 0 0,0-1 0 0 0,0 0-1 0 0,0 0 1 0 0,0 0 0 0 0,0 0 0 0 0,-1 0-1 0 0,1 0 1 0 0,-1 0 0 0 0,1 0-1 0 0,-1-1 1 0 0,0 1 0 0 0,0 0 0 0 0,0 0-1 0 0,0 0 1 0 0,0 0 0 0 0,-1 0-1 0 0,1-1 1 0 0,0 1 0 0 0,-1 0 0 0 0,0 0 24 0 0,0-2-30 0 0,1 1 0 0 0,-1-1 1 0 0,-1 1-1 0 0,1 0 1 0 0,0-1-1 0 0,-1 1 0 0 0,0 0 1 0 0,1 0-1 0 0,-1 0 1 0 0,-1 0-1 0 0,1 0 0 0 0,0 1 1 0 0,-1-1-1 0 0,1 1 1 0 0,-3-2 29 0 0,1 0-92 0 0,0 1 0 0 0,1-1 1 0 0,-1 0-1 0 0,1 0 0 0 0,-1-1 92 0 0,-8-10 65 0 0,11 13 183 0 0,-2 1 28 0 0,-5-3-186 0 0,4 2-376 0 0,-1 0 0 0 0,1 0 0 0 0,-1 0 0 0 0,1 1 0 0 0,-1-1 0 0 0,-4 0 286 0 0,-1 3-190 0 0,-29 21 102 0 0,27-12 99 0 0,-2 6 77 0 0,13-11-68 0 0,0 0-1 0 0,-4 4 70 0 0,2 0 0 0 0,0 0 0 0 0,0 0 0 0 0,0 1 0 0 0,1-1 0 0 0,0 1 0 0 0,1 0 0 0 0,0 4-89 0 0,-1 6 182 0 0,2-15-81 0 0,-1-1 1 0 0,1 0-1 0 0,1 1 0 0 0,-1-1 0 0 0,1 0 0 0 0,-1 1 1 0 0,1-1-1 0 0,0 0 0 0 0,2 4-101 0 0,-1-1 15 0 0,0-3 14 0 0,-1 0 1 0 0,1 0 0 0 0,1 0 0 0 0,-1 0 0 0 0,0 0-1 0 0,1 0-29 0 0,8 13 64 0 0,3 9-36 0 0,-13-24-150 0 0,1 0-66 0 0,3 8-18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3823 0 0,'0'0'175'0'0,"0"0"90"0"0,0 0 277 0 0,0 0 118 0 0,0 0 20 0 0,0 0-26 0 0,0 0-132 0 0,0 0-61 0 0,0 0-12 0 0,0 0-33 0 0,3-1-133 0 0,19-11 497 0 0,-20 11-652 0 0,-2 1-7 0 0,0-1-121 0 0,0 1-1 0 0,0 0 1 0 0,0 0-1 0 0,0 0 1 0 0,0 0 0 0 0,0-1-1 0 0,0 1 1 0 0,0 0-1 0 0,0 0 1 0 0,1 0-1 0 0,-1 0 1 0 0,0-1-1 0 0,0 1 1 0 0,0 0-1 0 0,0 0 1 0 0,0 0-1 0 0,0 0 1 0 0,0 0-1 0 0,1-1 1 0 0,-1 1-1 0 0,0 0 1 0 0,0 0-1 0 0,0 0 1 0 0,0 0-1 0 0,1 0 1 0 0,-1 0 0 0 0,0 0-1 0 0,0 0 1 0 0,0 0-1 0 0,0 0 1 0 0,1 0-1 0 0,-1 0 1 0 0,0-1 122 0 0,1 1 1 0 0,-1 0-1 0 0,1 0 0 0 0,-1 0 1 0 0,0 0-1 0 0,1 0 0 0 0,-1-1 1 0 0,0 1-1 0 0,1 0 0 0 0,-1 0 0 0 0,0-1 1 0 0,1 1-1 0 0,-1 0 0 0 0,0 0 1 0 0,0-1-1 0 0,1 1 0 0 0,-1 0 1 0 0,0-1-1 0 0,0 1 0 0 0,1-1 0 0 0,-1 1 1 0 0,0 0-1 0 0,0-1 0 0 0,0 1-122 0 0,0-1 181 0 0,0 1 0 0 0,1-1 0 0 0,-1 1 0 0 0,0-1 0 0 0,0 1 0 0 0,0-1 0 0 0,1 1 0 0 0,-1-1 0 0 0,0 1 0 0 0,0-1 0 0 0,1 1 0 0 0,-1 0 0 0 0,0-1 0 0 0,1 1 0 0 0,-1 0 0 0 0,1-1 0 0 0,-1 1 0 0 0,0 0 0 0 0,1-1 0 0 0,-1 1 0 0 0,1 0 0 0 0,-1 0 0 0 0,1-1 0 0 0,-1 1 0 0 0,1 0 0 0 0,-1 0 0 0 0,1 0 0 0 0,-1 0 0 0 0,1 0 0 0 0,0 0-181 0 0,8 0-448 0 0,1 0 553 0 0,-5 1 37 0 0,0-1-1 0 0,0 0 0 0 0,1-1 0 0 0,-1 1 1 0 0,0-1-1 0 0,0 0 0 0 0,1-1 1 0 0,1 0-142 0 0,8-1 60 0 0,-1 3-50 0 0,1 4-10 0 0,5-3 1 0 0,-16-2 3 0 0,-1 0 6 0 0,4 1 54 0 0,0-1 0 0 0,-1 0 0 0 0,1 0 0 0 0,0-1 0 0 0,-1 0 0 0 0,1 0 0 0 0,0-1-64 0 0,1 0 116 0 0,1 1 0 0 0,-1-1 1 0 0,1 1-1 0 0,0 1-116 0 0,31-7 303 0 0,-40 8-300 0 0,1-1 1 0 0,-1 1 0 0 0,1 0-1 0 0,-1 0 1 0 0,1 0 0 0 0,-1 0-1 0 0,1 0 1 0 0,-1 0 0 0 0,1 0-1 0 0,0 0 1 0 0,-1 0-1 0 0,1 0 1 0 0,-1 0 0 0 0,1 0-1 0 0,-1 0 1 0 0,1 0 0 0 0,-1 1-1 0 0,1-1 1 0 0,-1 0 0 0 0,1 0-4 0 0,7 3 67 0 0,9 1-53 0 0,-13-2-10 0 0,3 2 45 0 0,3 2-39 0 0,0 2-10 0 0,-2 0 11 0 0,-6-7 44 0 0,-2-1 17 0 0,28-2 60 0 0,15-4-122 0 0,-29 5-10 0 0,0 0 0 0 0,0 2 0 0 0,0 1 0 0 0,0 0 0 0 0,0 2 0 0 0,1-2 0 0 0,4-1 41 0 0,-15-3-12 0 0,1 1 1 0 0,28-4 160 0 0,-7 1-81 0 0,0 1-1 0 0,1 1 1 0 0,5 1-109 0 0,-27 0 0 0 0,-3 1 0 0 0,-1-1 0 0 0,1 1 0 0 0,0 0 0 0 0,-1 0 0 0 0,1 0 0 0 0,0 0 0 0 0,0 0 0 0 0,-1 0 0 0 0,1 0 0 0 0,0 0 0 0 0,-1 1 0 0 0,1-1 0 0 0,1 1 0 0 0,2 0 0 0 0,-2 2 0 0 0,17 1 0 0 0,0-1 0 0 0,-15-3 0 0 0,-4-1 0 0 0,1 1 0 0 0,0-1 0 0 0,-1 1 0 0 0,1 0 0 0 0,0-1 0 0 0,-1 1 0 0 0,1 0 0 0 0,0 0 0 0 0,0 0 0 0 0,-1 1 0 0 0,1-1 0 0 0,1 1 0 0 0,1-2 0 0 0,20 7 0 0 0,-8-1 0 0 0,-2 2 0 0 0,0-1 0 0 0,1-5 0 0 0,-13 0 0 0 0,1-1 0 0 0,-1 0 0 0 0,1 0 0 0 0,-1 0 0 0 0,1 0 0 0 0,-1 0 0 0 0,1 0 0 0 0,-1-1 0 0 0,3 0 0 0 0,-2 0 0 0 0,0 1 0 0 0,-1-1 0 0 0,1 1 0 0 0,0 0 0 0 0,-1 0 0 0 0,1 0 0 0 0,0 0 0 0 0,-1 0 0 0 0,3 1 0 0 0,0 0 0 0 0,13-3 0 0 0,-12 2 0 0 0,2-1 17 0 0,17-3-3 0 0,1 2 1 0 0,0 1 0 0 0,0 1 0 0 0,11 2-15 0 0,-29-1 12 0 0,0 0 1 0 0,-1 0-1 0 0,1 1 0 0 0,-1 0 0 0 0,3 2-12 0 0,7 1-12 0 0,-2-1-30 0 0,12 5 30 0 0,-24-8 12 0 0,0 0 0 0 0,-1-1 0 0 0,1 1 1 0 0,0-1-1 0 0,-1 1 0 0 0,1-1 0 0 0,0 0 0 0 0,0 0 0 0 0,-1 0 0 0 0,1 0 0 0 0,1-1 0 0 0,29 1-6 0 0,-11 1 72 0 0,1-1 0 0 0,0-1 1 0 0,-1-1-1 0 0,5-2-66 0 0,-16 2 30 0 0,-1 1 0 0 0,1 0-1 0 0,4 1-29 0 0,28-3 82 0 0,-24 1-23 0 0,1 0 1 0 0,-1 2 0 0 0,0 0-1 0 0,0 1 1 0 0,7 2-60 0 0,-13-1 0 0 0,0 0 0 0 0,11 5 0 0 0,5 0 0 0 0,-23-5 0 0 0,10 2 0 0 0,-13 1 0 0 0,25 9 0 0 0,-13-9 0 0 0,0-5 0 0 0,21-4 85 0 0,15 0 107 0 0,-41 4-154 0 0,10-1-5 0 0,0 1 0 0 0,-1 2 0 0 0,1 0 0 0 0,-1 0 0 0 0,12 5-33 0 0,-25-5 0 0 0,0-1 0 0 0,1 1 0 0 0,-1-1 0 0 0,0 0 0 0 0,1 0 0 0 0,1-1 0 0 0,14 3 0 0 0,-15-1 5 0 0,0-1-1 0 0,1 0 1 0 0,-1 0 0 0 0,0 0-1 0 0,1-1 1 0 0,-1 0 0 0 0,1 0-1 0 0,-1-1 1 0 0,1 0 0 0 0,-1-1-1 0 0,8-2-4 0 0,38-5 13 0 0,-10 1 6 0 0,-19 3 4 0 0,0 2-1 0 0,3 0-22 0 0,-12 3 0 0 0,0 1 0 0 0,1 1 0 0 0,-4 1-11 0 0,-9-2-43 0 0,-2 0-5 0 0,5 5 121 0 0,-5-3-4644 0 0,-1-3 2578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 2759 0 0,'2'-1'207'0'0,"8"-3"17"0"0,-8 2 719 0 0,14-8 10611 0 0,-12 6-12282 0 0,-3 2 1102 0 0,-1 2-80 0 0,0 0-35 0 0,0 0-10 0 0,0 0-14 0 0,0 0-55 0 0,0 0-20 0 0,0 0-7 0 0,0 0-7 0 0,0 0-29 0 0,0 0-12 0 0,0 0-1 0 0,0 0-2 0 0,0 0-13 0 0,0 0-8 0 0,2 2-1 0 0,4 7-13 0 0,-4-5-57 0 0,0 0 0 0 0,-1 0 0 0 0,0 1-1 0 0,0-1 1 0 0,0 0 0 0 0,-1 1 0 0 0,1-1 0 0 0,-1 1 0 0 0,0 1-10 0 0,-5 42 181 0 0,1-13 10 0 0,0 10 124 0 0,-2 0 0 0 0,-1-1-1 0 0,-3 0 1 0 0,-11 32-315 0 0,0-14 131 0 0,20-60-65 0 0,1-2 12 0 0,0 3-22 0 0,0-2-32 0 0,0 0 1 0 0,0 0 0 0 0,0 1 0 0 0,0-1 0 0 0,0 0 0 0 0,0 0 0 0 0,0 0 0 0 0,1 0 0 0 0,-1 0 0 0 0,0 0 0 0 0,1 0 0 0 0,-1 0 0 0 0,0 0 0 0 0,1 0 0 0 0,0 0-1 0 0,-1 0 1 0 0,1 0 0 0 0,-1 0 0 0 0,1 0 0 0 0,1 0-25 0 0,-1 1 104 0 0,-1-2-32 0 0,3 1-18 0 0,8 2-28 0 0,-9-2 28 0 0,-2-1-98 0 0,0 0-112 0 0,0 0-254 0 0,0 0-108 0 0,0 0-24 0 0,0 0-34 0 0,0 0-136 0 0,0 0-65 0 0,0 0-614 0 0,0 0-2522 0 0,0 0-1086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2 138 8751 0 0,'0'0'674'0'0,"-1"-1"-438"0"0,1-1-16 0 0,0 1 1 0 0,0-1-1 0 0,-1 1 1 0 0,1 0-1 0 0,0-1 1 0 0,0 1-1 0 0,0-1 1 0 0,1 1-1 0 0,-1-1 1 0 0,0 1-1 0 0,0-1 1 0 0,1 1-1 0 0,-1 0 1 0 0,1-1-1 0 0,-1 1 1 0 0,1-1-1 0 0,0 1 0 0 0,-1 0 1 0 0,1 0-1 0 0,0-1 1 0 0,0 1-1 0 0,0 0 1 0 0,0 0-1 0 0,0 0 1 0 0,0 0-1 0 0,0 0 1 0 0,3-1-1 0 0,0 0 16 0 0,0-1 0 0 0,1 1 0 0 0,-1 1 0 0 0,1-1-1 0 0,0 1 1 0 0,4-1 0 0 0,-4 0 45 0 0,54-8 964 0 0,-1 2 0 0 0,93 0 0 0 0,-137 8-1132 0 0,93-4 188 0 0,220-10 663 0 0,-280 10-1012 0 0,12 0-556 0 0,77-16 0 0 0,-84 8-708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2759 0 0,'0'0'126'0'0,"0"0"255"0"0,0 0 991 0 0,0 0 431 0 0,0 0 86 0 0,0 0-186 0 0,0 0-867 0 0,0 0-384 0 0,2 2-72 0 0,0-1-277 0 0,0 1-1 0 0,0-1 1 0 0,0 1 0 0 0,0 0 0 0 0,-1 0 0 0 0,1 0 0 0 0,-1 0 0 0 0,1 0-1 0 0,-1 0 1 0 0,0 0 0 0 0,0 0 0 0 0,0 1 0 0 0,0-1 0 0 0,0 1 0 0 0,0-1 0 0 0,0 0-1 0 0,-1 1 1 0 0,0-1 0 0 0,1 1 0 0 0,-1-1 0 0 0,0 2-103 0 0,1 8 329 0 0,-1 0-1 0 0,-1 0 1 0 0,1-1-1 0 0,-2 6-328 0 0,-27 140 1366 0 0,25-130-1334 0 0,0-4 26 0 0,-1 0 1 0 0,-1 0-59 0 0,-4 21 197 0 0,9-42-125 0 0,1 1 4 0 0,-5 26 224 0 0,3-16-198 0 0,2-10-13 0 0,0 0-21 0 0,-2 7-44 0 0,1-5 19 0 0,-2 3-51 0 0,2-6-92 0 0,1-2-47 0 0,0 0-12 0 0,0 0-186 0 0,0 0-779 0 0,0 0-335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11687 0 0,'0'0'532'0'0,"0"0"-4"0"0,0 0-224 0 0,0 3 304 0 0,0 14 794 0 0,-2 0 1 0 0,0 0-1 0 0,-4 10-1402 0 0,6-25 237 0 0,0 32-1075 0 0,2-34-3417 0 0,12 0-1348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298 220 5927 0 0,'0'0'267'0'0,"0"0"0"0"0,0 0-75 0 0,0 0 314 0 0,0 0 153 0 0,0 0 28 0 0,0 0 9 0 0,0 0 8 0 0,0 0 6 0 0,0 0 2 0 0,0 0-9 0 0,0 0-40 0 0,0 0-21 0 0,0 0-2 0 0,0 0-29 0 0,0 0-124 0 0,2-1-58 0 0,0 0-346 0 0,0 0 0 0 0,0 0 0 0 0,0 0 1 0 0,-1 0-1 0 0,1-1 0 0 0,0 1 0 0 0,-1 0 0 0 0,1-1 0 0 0,-1 0 1 0 0,1 1-1 0 0,-1-1 0 0 0,0 0 0 0 0,0 1 0 0 0,0-1 0 0 0,0-1-83 0 0,1-1 65 0 0,0 0 0 0 0,0-1 0 0 0,-1 1 0 0 0,0-1 0 0 0,0 1 0 0 0,0-1 0 0 0,-1-1-65 0 0,1-7-13 0 0,-1 0 0 0 0,0 0 0 0 0,-1 0 0 0 0,-1 0 0 0 0,0-1 13 0 0,-11-38-1188 0 0,12 50 847 0 0,-1 1 145 0 0,-1-4 115 0 0,2 4 66 0 0,0-1-1 0 0,0 1 0 0 0,-1 0 0 0 0,1-1 1 0 0,0 1-1 0 0,0 0 0 0 0,-1 0 1 0 0,1 0-1 0 0,-1 0 0 0 0,1 0 1 0 0,-1 0-1 0 0,1 0 0 0 0,-1 1 0 0 0,1-1 1 0 0,-1 1-1 0 0,0-1 0 0 0,1 1 1 0 0,-1-1-1 0 0,0 1 0 0 0,-1 0 16 0 0,-1-1-6 0 0,0 1 0 0 0,-1 0 0 0 0,1 1 0 0 0,0-1 0 0 0,0 1 0 0 0,-1-1-1 0 0,1 1 1 0 0,0 0 0 0 0,0 1 0 0 0,0-1 0 0 0,0 1 6 0 0,-12 5 33 0 0,1 1-1 0 0,-3 3-32 0 0,-8 3 94 0 0,11-4-34 0 0,0 0 0 0 0,0 0 0 0 0,0 2 0 0 0,2-1 0 0 0,-1 2 0 0 0,2 0 0 0 0,-8 10-60 0 0,16-17 88 0 0,0 0 0 0 0,0 0-1 0 0,0 0 1 0 0,1 1 0 0 0,0-1-1 0 0,0 1 1 0 0,1 0 0 0 0,0 0-1 0 0,0 0 1 0 0,1 0 0 0 0,0 0-1 0 0,0 0-87 0 0,1-5 32 0 0,-1-1 0 0 0,1 1 0 0 0,0 0-1 0 0,0-1 1 0 0,0 1 0 0 0,1-1 0 0 0,-1 1 0 0 0,0-1-1 0 0,1 1 1 0 0,-1-1 0 0 0,1 1 0 0 0,-1-1 0 0 0,1 1-1 0 0,-1-1 1 0 0,1 1 0 0 0,0-1 0 0 0,0 0 0 0 0,0 1-1 0 0,0-1 1 0 0,0 0 0 0 0,0 0 0 0 0,0 0 0 0 0,0 0-1 0 0,0 0 1 0 0,1 0 0 0 0,-1 0 0 0 0,0 0 0 0 0,1 0-1 0 0,-1-1 1 0 0,1 1 0 0 0,-1-1 0 0 0,1 1 0 0 0,-1-1 0 0 0,1 1-33 0 0,3 0 71 0 0,1 1 0 0 0,0-1 0 0 0,0 0 0 0 0,-1-1 0 0 0,1 0 0 0 0,0 0-1 0 0,0 0 1 0 0,1 0-70 0 0,27-6 665 0 0,-2 0 0 0 0,14-6-665 0 0,-17 4 460 0 0,-26 8-331 0 0,-3 0-8 0 0,2-1-21 0 0,9-4-80 0 0,-1-2-9 0 0,-9 6 44 0 0,0 0-59 0 0,0 0 1 0 0,0 0 0 0 0,0 1 0 0 0,-1-1-1 0 0,1 0 1 0 0,0 0 0 0 0,-1 0 0 0 0,1 0-1 0 0,-1 0 1 0 0,1 0 0 0 0,-1 0 0 0 0,1 0-1 0 0,-1 0 1 0 0,0 0 0 0 0,1-1 3 0 0,5-17-181 0 0,-6 18 185 0 0,1-3-70 0 0,3-5 42 0 0,-3 6-30 0 0,-1 3-10 0 0,-1 3 11 0 0,-27 91 42 0 0,-9 29 11 0 0,25-78 11 0 0,11-39 32 0 0,0 5-22 0 0,1-5 32 0 0,1 9 14 0 0,3 11-21 0 0,-5-19-188 0 0,0-1-11 0 0,-16 43-5714 0 0,14-36 4330 0 0,2-11-21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3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7367 0 0,'0'0'334'0'0,"0"0"-1"0"0,3 0-213 0 0,5 0-151 0 0,-3 0 7125 0 0,0 15-6382 0 0,-5-12-653 0 0,0 0-1 0 0,0 0 1 0 0,0 0 0 0 0,0 0 0 0 0,0 0 0 0 0,-1 0 0 0 0,0-1 0 0 0,1 1 0 0 0,-1 0 0 0 0,0 0 0 0 0,0 0 0 0 0,0 0 0 0 0,-1-1 0 0 0,1 1 0 0 0,-1-1 0 0 0,1 1-1 0 0,-1-1 1 0 0,0 1 0 0 0,0-1 0 0 0,0 0 0 0 0,0 0 0 0 0,-1 1-59 0 0,-8 6 193 0 0,0-1 0 0 0,0 1 0 0 0,-1-2 0 0 0,-3 2-193 0 0,5-3 89 0 0,5-2-35 0 0,-1 0 1 0 0,1 0 0 0 0,0 1-1 0 0,1 0 1 0 0,-1 0-55 0 0,-17 16 126 0 0,0-2-71 0 0,-12 9 48 0 0,15-11-88 0 0,-7 9 66 0 0,21-22-60 0 0,-1 2-15 0 0,1 0 1 0 0,-1 0-1 0 0,1 1 1 0 0,1-1 0 0 0,-1 1-1 0 0,0 1-6 0 0,-20 28-309 0 0,-7 5 309 0 0,25-31-11 0 0,3 4 27 0 0,4-11 63 0 0,0 16 402 0 0,1-16-452 0 0,0-1 1 0 0,0 0-1 0 0,0 0 0 0 0,1 0 0 0 0,-1 0 1 0 0,1 0-1 0 0,0 0 0 0 0,-1-1 0 0 0,1 1 1 0 0,0 0-1 0 0,2 0-29 0 0,-3-1 30 0 0,-1 0-19 0 0,1-1-1 0 0,-1 0 0 0 0,1 1 1 0 0,0-1-1 0 0,-1 1 1 0 0,1-1-1 0 0,0 0 0 0 0,-1 0 1 0 0,1 1-1 0 0,0-1 1 0 0,0 0-1 0 0,-1 0 0 0 0,1 0 1 0 0,0 0-1 0 0,-1 0 1 0 0,1 0-1 0 0,0 0 0 0 0,0 0-10 0 0,4 0 37 0 0,58 19 275 0 0,-40-12-280 0 0,-2-1 53 0 0,5 4-66 0 0,33 5 99 0 0,-51-14-51 0 0,0-1 1 0 0,0 0-1 0 0,0 0 1 0 0,0-1-1 0 0,-1 0 1 0 0,1 0-1 0 0,0-1 1 0 0,0 0-1 0 0,-1 0 1 0 0,4-3-68 0 0,4 1 95 0 0,137-36 221 0 0,-135 35-372 0 0,0 0-1 0 0,0-1 0 0 0,-1-1 1 0 0,1 0-1 0 0,-1-1 0 0 0,3-3 57 0 0,-16 9-115 0 0,0 0 0 0 0,-1 0-1 0 0,1 0 1 0 0,0 0 0 0 0,0-1 0 0 0,-1 1-1 0 0,0-1 1 0 0,1 0 0 0 0,-1 1-1 0 0,0-1 1 0 0,0-1 115 0 0,-1 1-140 0 0,-1 3 4 0 0,1-3 23 0 0,1-2 80 0 0,-1 2 28 0 0,0-1-1 0 0,-1 1 1 0 0,1 0-1 0 0,-1 0 1 0 0,1 0 0 0 0,-1 0-1 0 0,0 0 1 0 0,0-1 0 0 0,-1 1-1 0 0,0-3 6 0 0,-1-20 12 0 0,1 25 2 0 0,1 0-10 0 0,0 0-1 0 0,0 1 1 0 0,0-1 0 0 0,0 0-1 0 0,0 1 1 0 0,0-1 0 0 0,0 0-1 0 0,-1 0 1 0 0,1 1 0 0 0,0-1 0 0 0,-1 0-1 0 0,1 1 1 0 0,0-1 0 0 0,-1 0-1 0 0,1 1 1 0 0,-1-1-4 0 0,-2-3 41 0 0,-4-5-31 0 0,-2 1-10 0 0,0 2 11 0 0,5 4 32 0 0,-6-1-33 0 0,-2 4-24 0 0,1 0-47 0 0,-26 9-156 0 0,-1 4 211 0 0,28-11 16 0 0,0 0 5 0 0,8-3 54 0 0,0 2-11 0 0,0 3 79 0 0,-1 0 1 0 0,1 0 0 0 0,0 0 0 0 0,0 0-1 0 0,1 0 1 0 0,-1 1-138 0 0,2-3 184 0 0,-1 0 0 0 0,1 43 336 0 0,1-44-456 0 0,-1 1-10 0 0,3 9-32 0 0,1 33-31 0 0,-4-43-722 0 0,0-2-242 0 0,0 0-46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105 920 1375 0 0,'0'0'178'0'0,"0"0"207"0"0,0 0 95 0 0,0 0 21 0 0,0 0-25 0 0,0 0-117 0 0,-2-1-51 0 0,1 0 11 0 0,0 0 1 0 0,-1 0-1 0 0,1 1 0 0 0,0-1 1 0 0,-1 1-1 0 0,1-1 0 0 0,0 1 0 0 0,-1 0 1 0 0,1-1-1 0 0,0 1 0 0 0,-1 0 1 0 0,1 0-1 0 0,-1 0 0 0 0,1 0 1 0 0,-1 0-1 0 0,1 0 0 0 0,0 0 0 0 0,-1 1 1 0 0,1-1-1 0 0,0 0 0 0 0,-1 1-319 0 0,-18 5 1148 0 0,18-5-881 0 0,2-1-10 0 0,-2 0-6 0 0,2 0-325 0 0,-16 4 1895 0 0,16-4-1758 0 0,-1 0-1 0 0,1 0 1 0 0,-1 0-1 0 0,1 1 1 0 0,-1-1 0 0 0,1 0-1 0 0,-1 0 1 0 0,1 0 0 0 0,-1 0-1 0 0,1 0 1 0 0,-1 0-1 0 0,1 0 1 0 0,-1 0 0 0 0,1 0-1 0 0,-1 0 1 0 0,1 0-1 0 0,-1-1 1 0 0,1 1 0 0 0,-1 0-1 0 0,1 0 1 0 0,-1 0 0 0 0,1-1-1 0 0,-1 1 1 0 0,1 0-1 0 0,0 0 1 0 0,-1-1 0 0 0,1 1-1 0 0,-1 0 1 0 0,1-1-1 0 0,0 1 1 0 0,-1 0 0 0 0,1-1-1 0 0,0 1-62 0 0,0 0 128 0 0,0 0-5 0 0,0 0-24 0 0,-2-2-17 0 0,0 0-14 0 0,0 0-1 0 0,1 0 1 0 0,-1-1-1 0 0,0 1 1 0 0,1 0 0 0 0,-1-1-1 0 0,1 0 1 0 0,0 1-1 0 0,0-2-67 0 0,0 2 68 0 0,4-12 104 0 0,-2 11-154 0 0,-1-2 13 0 0,1 0 0 0 0,0 1 0 0 0,0-1 0 0 0,1 0 0 0 0,-1 0 0 0 0,1 1 0 0 0,0-1 0 0 0,0 1 0 0 0,1 0 0 0 0,-1-1 0 0 0,1 1 1 0 0,0 0-1 0 0,1 0-31 0 0,67-76 198 0 0,41-33-198 0 0,-48 51 12 0 0,80-77-12 0 0,100-72 0 0 0,-172 158 59 0 0,2 2 0 0 0,77-38-59 0 0,-122 75-3 0 0,-27 13-64 0 0,-2 1-11 0 0,-2 1 64 0 0,1-1 1 0 0,-1 1 0 0 0,0 0-1 0 0,1 0 1 0 0,-1 0 0 0 0,1 0-1 0 0,-1 0 1 0 0,1 0-1 0 0,0 0 1 0 0,-1 0 0 0 0,0 1 13 0 0,-2 2-77 0 0,-47 31-1599 0 0,40-27 294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295 182 6447 0 0,'0'0'142'0'0,"0"0"22"0"0,0 0 13 0 0,-7 2-73 0 0,6-3 6125 0 0,1-1-6218 0 0,9-12-6 0 0,-6 10 0 0 0,1 1 0 0 0,0 0 0 0 0,0 0 0 0 0,1 0-1 0 0,-1 1 1 0 0,0 0 0 0 0,1-1 0 0 0,2 0-5 0 0,14-7 404 0 0,28-16 547 0 0,1 2 0 0 0,19-5-951 0 0,3-1-59 0 0,-63 26 148 0 0,0 0 1 0 0,0 0 0 0 0,1 1 0 0 0,-1 1-1 0 0,1-1 1 0 0,3 1-90 0 0,-13 2 12 0 0,1 0-1 0 0,0 1 0 0 0,-1-1 1 0 0,1 0-1 0 0,0 0 1 0 0,-1 0-1 0 0,1 1 0 0 0,-1-1 1 0 0,1 0-1 0 0,-1 1 0 0 0,1-1 1 0 0,-1 1-1 0 0,1-1 1 0 0,-1 0-1 0 0,1 1 0 0 0,-1-1 1 0 0,1 1-1 0 0,-1-1 0 0 0,0 1 1 0 0,1-1-1 0 0,-1 1 1 0 0,0 0-1 0 0,1 0-11 0 0,-1 0 26 0 0,1 0-12 0 0,0 0-1 0 0,0 0 1 0 0,-1 0 0 0 0,1 0-1 0 0,-1 1 1 0 0,1-1 0 0 0,-1 0-1 0 0,1 0 1 0 0,-1 1-1 0 0,0-1 1 0 0,1 0 0 0 0,-1 1-1 0 0,0-1 1 0 0,0 0-1 0 0,0 0 1 0 0,0 1 0 0 0,0-1-1 0 0,-1 0 1 0 0,1 1 0 0 0,0 0-14 0 0,-2 1 22 0 0,1 0 0 0 0,0 1 0 0 0,-1-1 0 0 0,1 0 0 0 0,-1-1 0 0 0,0 1 0 0 0,0 0 0 0 0,-1 1-22 0 0,-6 6 44 0 0,0-1-1 0 0,0 0 0 0 0,-11 7-43 0 0,-46 40 68 0 0,31-26-223 0 0,-10 6 155 0 0,-47 40-510 0 0,-154 96-530 0 0,204-146 1010 0 0,14-10 6 0 0,-17 14 24 0 0,42-27-2 0 0,-14 6 16 0 0,16-8 45 0 0,1-1 21 0 0,10-9 148 0 0,-8 8-192 0 0,4-3-3 0 0,1 0 1 0 0,-1 0-1 0 0,1 1 1 0 0,0 0-1 0 0,0 0 1 0 0,0 1-1 0 0,0 0 1 0 0,4 0-34 0 0,13-5 37 0 0,-13 4-4 0 0,1 0 0 0 0,0 1 0 0 0,-1 0 0 0 0,1 1-1 0 0,0 0 1 0 0,0 1 0 0 0,6 1-33 0 0,18 3 350 0 0,29 7-350 0 0,-19-3 60 0 0,-40-7-47 0 0,0 0 0 0 0,-1-1-1 0 0,1 0 1 0 0,4 0-13 0 0,20 0 13 0 0,-19 2-2 0 0,-10-2-6 0 0,1 1 0 0 0,0-1-1 0 0,0 0 1 0 0,0 1 0 0 0,0-1 0 0 0,0 0-1 0 0,0 0 1 0 0,0-1 0 0 0,2 1-5 0 0,5-2 21 0 0,-4 0 10 0 0,9-9-258 0 0,-12 9 147 0 0,-1 0-183 0 0,-1 2-1 0 0,0 0-61 0 0,0 0-258 0 0,0 0-110 0 0,0 0-18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13103 0 0,'0'0'598'0'0,"0"0"-10"0"0,-2 1-380 0 0,-7 1-90 0 0,7-2 80 0 0,1 1 0 0 0,0-1-1 0 0,-1 1 1 0 0,1-1 0 0 0,0 1 0 0 0,-1 0-1 0 0,1 0 1 0 0,0-1 0 0 0,0 1 0 0 0,0 0-1 0 0,0 0 1 0 0,0 0 0 0 0,0 0-1 0 0,0 0 1 0 0,-1 2-198 0 0,1-2-170 0 0,0 1 394 0 0,1-2-28 0 0,-1 2-20 0 0,-3 7-66 0 0,4-6-29 0 0,0-3-8 0 0,0 3-29 0 0,1 23-190 0 0,-1-23 42 0 0,0-3-128 0 0,0 0-59 0 0,0 0-12 0 0,1 2-190 0 0,0-1 273 0 0,-1-1-6 0 0,1 1 1 0 0,0 0-1 0 0,-1 0 0 0 0,1 0 0 0 0,-1 0 0 0 0,1 0 0 0 0,-1 0 0 0 0,0 0 0 0 0,1 0 0 0 0,-1 0 0 0 0,0 0 0 0 0,0 1 226 0 0,4-2-1713 0 0,12 3-14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7919 0 0,'0'0'363'0'0,"0"0"-12"0"0,0 0-139 0 0,0 0 236 0 0,0 0 126 0 0,0 0 30 0 0,0 0-1 0 0,0 0-23 0 0,0 0-11 0 0,-2 2-1 0 0,-16 11 89 0 0,-1-1 0 0 0,-1 0-1 0 0,1-2 1 0 0,-21 8-657 0 0,20-9 29 0 0,-1 0-142 0 0,0 0 0 0 0,0-2-1 0 0,-1-1 1 0 0,0 0 0 0 0,0-2-1 0 0,-17 2 114 0 0,12-4-347 0 0,16 0 45 0 0,-1-1 0 0 0,0 0 0 0 0,0-1 0 0 0,1-1-1 0 0,-1 0 1 0 0,-7-1 302 0 0,-41-7-1865 0 0,58 9 1405 0 0,2-1 404 0 0,0 1-1 0 0,-1-1 1 0 0,1 1 0 0 0,0 0-1 0 0,-1-1 1 0 0,1 1-1 0 0,-1 0 1 0 0,1 0 0 0 0,0-1-1 0 0,-1 1 1 0 0,1 0 0 0 0,-1 0-1 0 0,1 0 1 0 0,-1-1-1 0 0,1 1 1 0 0,-1 0 0 0 0,1 0-1 0 0,-1 0 1 0 0,1 0 0 0 0,-1 0-1 0 0,1 0 1 0 0,-1 0 0 0 0,1 0-1 0 0,-1 0 1 0 0,1 0-1 0 0,-1 1 1 0 0,1-1 0 0 0,-1 0-1 0 0,1 0 1 0 0,-1 0 0 0 0,1 1 56 0 0,-6 4 2880 0 0,1 8-2623 0 0,-1-1 0 0 0,0 1 0 0 0,-1-1 0 0 0,-1 0 0 0 0,1 0 1 0 0,-2-1-1 0 0,-1 1-257 0 0,-14 21 408 0 0,15-19-197 0 0,-1-1 0 0 0,-1 0-1 0 0,-1-1-210 0 0,0 8 400 0 0,11-19-308 0 0,1-1-17 0 0,0 2-20 0 0,5 8-45 0 0,7-1 1 0 0,-9-8-9 0 0,1 1 1 0 0,0-1-1 0 0,0 0 0 0 0,1 0 1 0 0,-1-1-1 0 0,0 1 1 0 0,0-1-1 0 0,0 0 0 0 0,0 0 1 0 0,1 0-1 0 0,-1-1 0 0 0,1 1-2 0 0,11-4 11 0 0,0 1 0 0 0,9-5-11 0 0,-1 1 3 0 0,4-1-17 0 0,-20 5 1 0 0,1 0 0 0 0,-1 1 1 0 0,1 0-1 0 0,0 0 0 0 0,0 1 1 0 0,0 0-1 0 0,0 1 0 0 0,0-1 1 0 0,0 2-1 0 0,6 0 13 0 0,10 6-14 0 0,-22-4 7 0 0,-1-2 2 0 0,0 0 0 0 0,0 1 0 0 0,0 0 1 0 0,0-1-1 0 0,0 1 0 0 0,-1 0 0 0 0,1 0 0 0 0,-1 0 1 0 0,1 0-1 0 0,-1 0 0 0 0,1 2 5 0 0,2 2-13 0 0,26 53-107 0 0,-25-47 108 0 0,-2-2 94 0 0,0 1 0 0 0,-1-1 0 0 0,-1 0 0 0 0,0 1-1 0 0,0 4-81 0 0,-2-7 214 0 0,0 0 0 0 0,0 0 0 0 0,-1 0 0 0 0,0 0 0 0 0,-1 2-214 0 0,1-5 79 0 0,0 0 0 0 0,-1 0 0 0 0,0 0 1 0 0,0 0-1 0 0,-1 0 0 0 0,1 0 0 0 0,-1-1 0 0 0,0 0 1 0 0,0 0-1 0 0,-5 4-79 0 0,7-7 25 0 0,-5 6 65 0 0,-1 0-1 0 0,0 0 1 0 0,0-1 0 0 0,0 0-1 0 0,-1-1 1 0 0,0 0-1 0 0,0 0 1 0 0,-1-1 0 0 0,1 0-1 0 0,-7 1-89 0 0,-15 4 162 0 0,22-5-125 0 0,-1-1 0 0 0,1-1 0 0 0,-1 0 0 0 0,0 0 0 0 0,0-1 0 0 0,-6 1-37 0 0,-10-3 106 0 0,0 0 0 0 0,-14-3-106 0 0,27 1 29 0 0,11 1-13 0 0,-2-2-7 0 0,-19-6-3 0 0,21 10-88 0 0,2 0-29 0 0,0 0-8 0 0,0 0-47 0 0,0 0-197 0 0,1 2-24 0 0,0 0 0 0 0,0 0 0 0 0,0 0 0 0 0,1 0 1 0 0,-1 0-1 0 0,0-1 0 0 0,1 1 0 0 0,-1 0 0 0 0,1-1 0 0 0,0 1 0 0 0,0 0 387 0 0,-1-1-1308 0 0,1 1-3871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2303 0 0,'0'0'488'0'0,"0"0"1210"0"0,0 0 528 0 0,-2 1 109 0 0,-18 11 1566 0 0,16-11-3738 0 0,1 0-1 0 0,0 1 0 0 0,0 0 1 0 0,0-1-1 0 0,0 1 1 0 0,0 0-1 0 0,1 1 1 0 0,-1-1-1 0 0,1 0 1 0 0,-1 1-1 0 0,1 0 1 0 0,0-1-1 0 0,-2 4-162 0 0,-4 7 371 0 0,-1-1-1 0 0,0 0 1 0 0,-4 3-371 0 0,0 0 251 0 0,1 0 0 0 0,-1 3-251 0 0,-17 26 492 0 0,-35 36-492 0 0,34-42 27 0 0,1 1 0 0 0,-7 15-27 0 0,27-39-372 0 0,0-1 0 0 0,-2 0-1 0 0,-2 3 373 0 0,-7 5-5549 0 0,19-21 991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1375 0 0,'0'0'66'0'0,"-2"1"-8"0"0,-4 0 209 0 0,0 0 0 0 0,1 0 0 0 0,-1 1 0 0 0,-4 2-267 0 0,9-3 200 0 0,0-1-1 0 0,-1 0 1 0 0,1 1-1 0 0,0-1 1 0 0,0 0-1 0 0,0 1 1 0 0,0-1-1 0 0,0 0 0 0 0,-1 0 1 0 0,1 0-1 0 0,0 0 1 0 0,-1 0-200 0 0,1 0 180 0 0,-1 0 0 0 0,1 0-1 0 0,0 0 1 0 0,-1 0 0 0 0,1 0 0 0 0,-1 0 0 0 0,1 1 0 0 0,-1-1 0 0 0,1 0-1 0 0,-2 1-179 0 0,-2 2 329 0 0,0-1-1 0 0,0 1 0 0 0,1 0 0 0 0,-1 0 0 0 0,1 1 0 0 0,-1-1 1 0 0,1 1-1 0 0,0 0 0 0 0,0 0 0 0 0,-1 2-328 0 0,-1 2 377 0 0,0 1-1 0 0,1 0 1 0 0,0 0 0 0 0,0 0 0 0 0,0 5-377 0 0,-4 4 346 0 0,2 1 1 0 0,0 0 0 0 0,1 0-1 0 0,-2 19-346 0 0,7-36 178 0 0,1-2 12 0 0,0 0 2 0 0,0 0 19 0 0,0 0 78 0 0,0 0 37 0 0,5-1-219 0 0,-1 1 1 0 0,1-1 0 0 0,-1-1-1 0 0,0 1 1 0 0,0 0 0 0 0,1-1 0 0 0,-1 0-1 0 0,0 0 1 0 0,-1-1 0 0 0,1 1-1 0 0,0-1 1 0 0,-1 1 0 0 0,2-2-108 0 0,19-12 218 0 0,-18 12-195 0 0,1 0 0 0 0,-1 0-1 0 0,0-1 1 0 0,1 0-23 0 0,17-14 73 0 0,-13 10-73 0 0,-2 2-16 0 0,-7 5-61 0 0,-2 2-6 0 0,0 0 3 0 0,0 0-13 0 0,0 0-58 0 0,0 0-29 0 0,0 0-4 0 0,0 0 18 0 0,-3-12 51 0 0,-7-11-25 0 0,7 19 132 0 0,2 3 2 0 0,0 1 0 0 0,0-1 0 0 0,0 0 0 0 0,0 0 0 0 0,1 0 0 0 0,-1-1-1 0 0,0 1 1 0 0,1 0 0 0 0,-1 0 0 0 0,0 0 0 0 0,1 0 0 0 0,0-1 0 0 0,-1 1 0 0 0,1-1 6 0 0,-1 0-190 0 0,0-1 0 0 0,0 1 0 0 0,0-1 0 0 0,0 1 0 0 0,1-1 1 0 0,-1 1-1 0 0,1-1 0 0 0,0-1 190 0 0,0 4-543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10 12607 0 0,'15'-8'579'0'0,"-12"7"1346"0"0,-5 2-1554 0 0,-97 62 661 0 0,11-6-672 0 0,-377 186-59 0 0,417-221-303 0 0,-1-2 0 0 0,-69 18 0 0 0,85-30 18 0 0,-2-1 1 0 0,1-1-1 0 0,-1-2 1 0 0,-54-1-1 0 0,45-7 55 0 0,40 3-65 0 0,0 1-1 0 0,0-1 0 0 0,0 0 0 0 0,0-1 1 0 0,1 1-1 0 0,-1-1 0 0 0,1 0 1 0 0,-1 0-1 0 0,-3-2 0 0 0,7 3-4 0 0,-1 1 0 0 0,0-1 0 0 0,0 1 0 0 0,1-1 0 0 0,-1 0 0 0 0,0 0 0 0 0,1 1 0 0 0,-1-1 0 0 0,1 0 0 0 0,-1 0 0 0 0,1 0 1 0 0,-1 0-1 0 0,1 0 0 0 0,0 0 0 0 0,-1 0 0 0 0,1 1 0 0 0,0-1 0 0 0,0 0 0 0 0,0 0 0 0 0,0 0 0 0 0,0-2 0 0 0,0 1 3 0 0,0 0 1 0 0,1 1-1 0 0,-1-1 1 0 0,1 0-1 0 0,-1 0 1 0 0,1 0-1 0 0,0 0 1 0 0,0 1-1 0 0,0-1 1 0 0,1-2-1 0 0,3-2 11 0 0,0 1-1 0 0,0-1 0 0 0,1 1 1 0 0,9-8-1 0 0,6-1 23 0 0,1 0-1 0 0,0 1 1 0 0,0 1-1 0 0,2 2 0 0 0,42-15 1 0 0,-58 23 83 0 0,-1 0-1 0 0,1 1 1 0 0,0-1-1 0 0,0 1 1 0 0,0 1 0 0 0,0-1-1 0 0,0 1 1 0 0,0 1 0 0 0,0 0-1 0 0,12 2 1 0 0,-11 0 61 0 0,0 0 0 0 0,0 1 0 0 0,0-1 1 0 0,-1 2-1 0 0,1-1 0 0 0,-1 1 0 0 0,0 1 0 0 0,11 9 1 0 0,8 8-36 0 0,44 27 1 0 0,-61-44-128 0 0,0 0 0 0 0,0-1 0 0 0,1 0-1 0 0,0-1 1 0 0,0 0 0 0 0,0-1 0 0 0,0 0-1 0 0,18 2 1 0 0,2-3 37 0 0,0-2 0 0 0,46-4 0 0 0,62-15 22 0 0,-81 9-48 0 0,-19 4-112 0 0,61-7-1709 0 0,-87 13 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0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4143 0 0,'0'0'191'0'0,"0"0"217"0"0,0 0 808 0 0,0 0 352 0 0,0 0 68 0 0,0 0-183 0 0,0 0-835 0 0,0 0-365 0 0,-1 3-77 0 0,-9 22 43 0 0,-23 62 174 0 0,30-82-379 0 0,1 0-2 0 0,-4 18 170 0 0,4-14 8 0 0,1 1 0 0 0,0-1 0 0 0,1 1-1 0 0,0-1 1 0 0,0 1-190 0 0,1-7 160 0 0,-1-3-14 0 0,11 10-6 0 0,-7-8-124 0 0,0 1 1 0 0,0-1 0 0 0,1 0 0 0 0,-1 0-1 0 0,1-1 1 0 0,-1 1 0 0 0,4 0-17 0 0,-6-2 10 0 0,0 0 0 0 0,-1 0 1 0 0,1 0-1 0 0,0-1 0 0 0,0 1 0 0 0,0 0 1 0 0,-1-1-1 0 0,1 1 0 0 0,0-1 0 0 0,0 1 1 0 0,-1-1-1 0 0,1 0 0 0 0,-1 0 0 0 0,2 0-10 0 0,0-1 14 0 0,6-2 74 0 0,-1-1-1 0 0,0 0 1 0 0,0-1 0 0 0,0 0-1 0 0,-1 0 1 0 0,2-1-88 0 0,-5 1 143 0 0,1 0 1 0 0,0 0-1 0 0,-1 0 1 0 0,0 0-1 0 0,-1-1 1 0 0,1 0-1 0 0,-1 0-143 0 0,12-21 630 0 0,-13 24-494 0 0,4-7 176 0 0,-4-15-44 0 0,-2 17-188 0 0,-1 6-22 0 0,-6-4-48 0 0,-5 4-10 0 0,-22 2-94 0 0,24 2-43 0 0,1-1 0 0 0,0-1 1 0 0,-1 0-1 0 0,-7-1 137 0 0,14 1-161 0 0,3 1-373 0 0,0-3-159 0 0,3-11-38 0 0,12-4-5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1016 3223 0 0,'0'0'223'0'0,"0"0"-275"0"0,0 0-120 0 0,0 0-20 0 0,0 3 27 0 0,0 9 157 0 0,0-9 130 0 0,0-3 9 0 0,0 0-14 0 0,0 0-18 0 0,-1 2-10 0 0,0 2-540 0 0,-5 11 5398 0 0,5-13-4613 0 0,1-2-181 0 0,0 0-80 0 0,0 2 13 0 0,0 9 22 0 0,0-10 139 0 0,0-1 0 0 0,0 1 0 0 0,0 0 0 0 0,0-1 0 0 0,0 1 0 0 0,0 0 0 0 0,1-1 0 0 0,-1 1 0 0 0,0 0 0 0 0,0-1 0 0 0,0 1 1 0 0,1-1-1 0 0,-1 1 0 0 0,0 0 0 0 0,1-1 0 0 0,-1 1 0 0 0,0-1 0 0 0,1 1 0 0 0,-1-1 0 0 0,1 1-247 0 0,1-2 73 0 0,0-1 0 0 0,0 0 0 0 0,0 1 0 0 0,0-1 1 0 0,-1 0-1 0 0,1 0 0 0 0,-1 0 0 0 0,1-1 0 0 0,0 0-73 0 0,-2 2 43 0 0,2-1 80 0 0,-2 2-10 0 0,8-14 14 0 0,3-23 13 0 0,-4 16-121 0 0,-1 0 1 0 0,-1 0-1 0 0,-1-1 0 0 0,-1 0-19 0 0,19-90 0 0 0,4-29 0 0 0,6-58 0 0 0,-31 195 28 0 0,0 0-1 0 0,0 0 0 0 0,0 0 0 0 0,1 0 1 0 0,-1 0-1 0 0,1 0 0 0 0,0 1 0 0 0,0-1 1 0 0,2-2-28 0 0,6 0 24 0 0,1 7 42 0 0,-7 2 25 0 0,-1 3-38 0 0,0 0-1 0 0,0 0 1 0 0,0 0 0 0 0,-1 0 0 0 0,0 1 0 0 0,0-1-1 0 0,-1 1 1 0 0,0-1 0 0 0,0 5-53 0 0,1 18 308 0 0,-1 21-308 0 0,0 14 153 0 0,2-38-144 0 0,0-1-1 0 0,2 1 1 0 0,1-1-1 0 0,1 0 1 0 0,1-1-1 0 0,1 1 1 0 0,1-2 0 0 0,1 1-1 0 0,5 5-8 0 0,5 7 0 0 0,-9-23 0 0 0,-2-5 102 0 0,0-1 0 0 0,0 0-1 0 0,1-1 1 0 0,0 0 0 0 0,0-1-1 0 0,1 0 1 0 0,0 0 0 0 0,11 2-102 0 0,-11-7 78 0 0,-11 0-68 0 0,8-1 59 0 0,18 7 102 0 0,-18-5-103 0 0,-6 0 1 0 0,-3-1-4 0 0,0 0-1 0 0,0 0 0 0 0,0 0 0 0 0,1-2-39 0 0,0 1 1 0 0,0 0-1 0 0,0 0 0 0 0,0-1 0 0 0,0 1 1 0 0,0 0-1 0 0,0-1 0 0 0,0 1 0 0 0,-1-1 1 0 0,1 0-1 0 0,0 1 0 0 0,-1-1 0 0 0,0 1 1 0 0,1-3-26 0 0,2-15 254 0 0,1-4-52 0 0,-5 3 243 0 0,2 0 0 0 0,3-19-445 0 0,-2 23 83 0 0,-1 0 0 0 0,0-1 0 0 0,-1 1 0 0 0,-1 0 0 0 0,-1-1-83 0 0,0-8 48 0 0,0 0 0 0 0,2-10-48 0 0,-1 3-3 0 0,2-4 0 0 0,2 0-1 0 0,6-34 4 0 0,-6 47-14 0 0,12-61-495 0 0,13-31 509 0 0,-25 101-14 0 0,18-66-498 0 0,12-27 512 0 0,-6 54-688 0 0,-26 51 516 0 0,-1 2-84 0 0,0 0-37 0 0,0 0-10 0 0,-1 3-34 0 0,-10 39-2656 0 0,-11 23 2993 0 0,13-37-926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 3223 0 0,'0'0'143'0'0,"1"-2"-3"0"0,16-30 1040 0 0,-16 30 100 0 0,-1 2 57 0 0,0 0-79 0 0,0 0-366 0 0,0 0-164 0 0,0 0-31 0 0,0 0-46 0 0,0 0-163 0 0,0 0-68 0 0,0 0-18 0 0,0 0-50 0 0,-2 1-196 0 0,-2 0-103 0 0,1 1 0 0 0,-1-1 0 0 0,1 1-1 0 0,-1 0 1 0 0,1 0 0 0 0,0 0 0 0 0,0 0 0 0 0,0 1-1 0 0,0-1 1 0 0,0 1 0 0 0,0 0 0 0 0,1-1-1 0 0,-1 1 1 0 0,1 1 0 0 0,0-1 0 0 0,0 0 0 0 0,0 0-1 0 0,0 1 1 0 0,0 3-53 0 0,-4 7 207 0 0,1 1 0 0 0,1 0 0 0 0,0 0 0 0 0,0 3-207 0 0,3-10 35 0 0,1 0-1 0 0,-1 0 1 0 0,2 0 0 0 0,-1 0 0 0 0,1 0-1 0 0,0 0 1 0 0,1 3-35 0 0,-1-7 2 0 0,3 17-2 0 0,-1-17 0 0 0,0 0 0 0 0,8 23 0 0 0,-9-23 66 0 0,0-1 0 0 0,0 1 0 0 0,1-1-1 0 0,-1 0 1 0 0,1 1 0 0 0,0-1 0 0 0,0-1-1 0 0,0 1 1 0 0,0 0 0 0 0,1-1 0 0 0,0 1-66 0 0,6 5 140 0 0,-8-7 22 0 0,-2-1-64 0 0,0 0-30 0 0,0 0-4 0 0,0 0 10 0 0,2-1 38 0 0,0-2-77 0 0,1 1 1 0 0,-1 0 0 0 0,1-1 0 0 0,-1 1-1 0 0,0-1 1 0 0,0 1 0 0 0,0-1 0 0 0,-1 0 0 0 0,1 0-1 0 0,-1 0 1 0 0,1 0 0 0 0,-1 0 0 0 0,1-3-36 0 0,1-7 157 0 0,0-1 0 0 0,1-12-157 0 0,4-15 102 0 0,-7 36-94 0 0,1 0 1 0 0,-2 0-1 0 0,1-1 1 0 0,-1 1-1 0 0,1 0 1 0 0,-1-3-9 0 0,3-45 56 0 0,-2 49-49 0 0,-2-18-16 0 0,0 17-55 0 0,-10-19-126 0 0,10 22 114 0 0,1 2 10 0 0,-2-1 0 0 0,0 0 42 0 0,-1 1-11 0 0,0-1 1 0 0,0 0 0 0 0,0 1-1 0 0,0-1 1 0 0,0 1 0 0 0,0 0 0 0 0,0 0-1 0 0,0 0 1 0 0,0 1 0 0 0,0-1-1 0 0,0 1 1 0 0,0-1 0 0 0,0 1 0 0 0,0 0 34 0 0,1 0-70 0 0,2-1 6 0 0,0 0 0 0 0,0 0-56 0 0,0 0-234 0 0,0 0-102 0 0,2 1-968 0 0,10 5-3790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8431 0 0,'0'0'388'0'0,"0"0"-10"0"0,0 2-240 0 0,1 1-86 0 0,-1-1-1 0 0,1 0 1 0 0,-1-1-1 0 0,1 1 1 0 0,0 0-1 0 0,0 0 1 0 0,0 0-1 0 0,0 0 0 0 0,0-1 1 0 0,0 1-1 0 0,0 0 1 0 0,1-1-1 0 0,-1 1 1 0 0,1 0-52 0 0,5 6 417 0 0,-6-6-252 0 0,0 0 0 0 0,1-1 0 0 0,-1 1 0 0 0,0 0 0 0 0,1-1 0 0 0,-1 1 0 0 0,0-1 0 0 0,1 1 0 0 0,0-1 0 0 0,-1 0 0 0 0,1 0 0 0 0,0 1-165 0 0,1-1 338 0 0,-3-1-12 0 0,8 6 71 0 0,-5-6 2990 0 0,0-59-2792 0 0,-2 40-331 0 0,0 0 0 0 0,1 0-1 0 0,1 0 1 0 0,2-10-264 0 0,5-20 21 0 0,-9 40-17 0 0,0 0 0 0 0,0 1 0 0 0,1-1 0 0 0,1 0 0 0 0,0 1-1 0 0,0 0 1 0 0,0 0 0 0 0,5-8-4 0 0,-2 6-38 0 0,-3 5 36 0 0,0 1 0 0 0,0-1 0 0 0,0 1 0 0 0,1 0 0 0 0,-1 0 0 0 0,1 0 0 0 0,0 0 0 0 0,0 1 0 0 0,0-1 0 0 0,1 1 0 0 0,1-1 2 0 0,7-3 0 0 0,0 1 0 0 0,-8 5-30 0 0,1 1 0 0 0,0 0 0 0 0,-1 1 0 0 0,1-1 0 0 0,-1 1 0 0 0,0 0 0 0 0,1 1 0 0 0,-1-1 0 0 0,0 1 0 0 0,1 0 0 0 0,-1 0 0 0 0,3 2 30 0 0,-6-3-128 0 0,8 9-433 0 0,-8-8 450 0 0,1 1-74 0 0,-3-2 41 0 0,1 0-1 0 0,0-1 1 0 0,-1 1 0 0 0,1-1 0 0 0,-1 1-1 0 0,1-1 1 0 0,0 1 0 0 0,-1-1 0 0 0,1 1-1 0 0,0-1 1 0 0,-1 0 0 0 0,1 1-1 0 0,0-1 1 0 0,0 0 0 0 0,0 1 144 0 0,12 3-1723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5063 0 0,'0'0'390'0'0,"1"3"-69"0"0,1 6 569 0 0,1 0 0 0 0,-2 1 0 0 0,1-1 0 0 0,-1 1 0 0 0,-1-1 0 0 0,0 6-890 0 0,0-13 295 0 0,0 1-58 0 0,0-1-240 0 0,0 24 868 0 0,0-19 620 0 0,-1-15 1097 0 0,0 4-2570 0 0,1 1 0 0 0,0-1 0 0 0,0 1 0 0 0,0-1 0 0 0,0 0 1 0 0,1 1-1 0 0,-1-1 0 0 0,1 1 0 0 0,0-1 0 0 0,0 0-12 0 0,2-8 23 0 0,3-9-45 0 0,0 0-1 0 0,1 0 0 0 0,1 0 1 0 0,5-7 22 0 0,-12 22-25 0 0,12-15-20 0 0,-4 10 45 0 0,2 3 0 0 0,-11 7 0 0 0,1 1 0 0 0,0-1 0 0 0,-1 1 0 0 0,1 0 0 0 0,0-1 0 0 0,0 1 0 0 0,0 0 0 0 0,-1 0 0 0 0,1 0 0 0 0,0-1 0 0 0,0 1 0 0 0,0 0 0 0 0,-1 0 0 0 0,2 0 0 0 0,0 1 3 0 0,0-1-1 0 0,0 1 0 0 0,-1-1 0 0 0,1 1 1 0 0,0 0-1 0 0,0 0 0 0 0,-1 0 0 0 0,1 0 1 0 0,-1 0-1 0 0,1 0 0 0 0,-1 1 0 0 0,1-1 1 0 0,-1 0-1 0 0,0 1 0 0 0,1 0-2 0 0,18 28 120 0 0,-7-12-23 0 0,-11-15-78 0 0,-1-1 0 0 0,1 1-1 0 0,-1 0 1 0 0,1-1 0 0 0,-1 1 0 0 0,0 0 0 0 0,1 2-19 0 0,-1 0-7 0 0,10 25 20 0 0,2 16 46 0 0,-9-34-48 0 0,-3-10 42 0 0,5-16 11 0 0,18-43-62 0 0,-19 43-105 0 0,0-1 0 0 0,1 1 0 0 0,1 0-1 0 0,0 1 1 0 0,1 0 0 0 0,1 0 0 0 0,9-11 103 0 0,-15 20-73 0 0,0 0 0 0 0,0-1 0 0 0,0 1 0 0 0,0-1 0 0 0,-1 0 0 0 0,2-4 73 0 0,-3 7-122 0 0,0 1 22 0 0,6-4 67 0 0,-2 4-20 0 0,6 2 39 0 0,4 2 14 0 0,-4-2 15 0 0,-8 0 60 0 0,-1-1 14 0 0,2-1-45 0 0,-1 1-18 0 0,0 0 0 0 0,-1 0 0 0 0,1 0 0 0 0,0 0 0 0 0,-1 0 0 0 0,1 1 0 0 0,0-1 0 0 0,1 1-26 0 0,-4 0 10 0 0,1 0 1 0 0,0-1-1 0 0,0 1 1 0 0,-1 0-1 0 0,1 0 1 0 0,0 0-1 0 0,-1-1 0 0 0,1 1 1 0 0,-1 0-1 0 0,1 0 1 0 0,-1 0-1 0 0,1 0 1 0 0,-1 0-11 0 0,2 3 25 0 0,7 14 78 0 0,0 0-1 0 0,-1 1 1 0 0,-1 0-1 0 0,-1 0 1 0 0,-1 0-1 0 0,-1 1 1 0 0,1 5-103 0 0,1 5 34 0 0,-1-4-37 0 0,-5-25 7 0 0,8 19 59 0 0,-3-8-112 0 0,-4-10-207 0 0,-1-2-87 0 0,0 0-1027 0 0,0 0-4076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 10191 0 0,'0'0'464'0'0,"0"0"-8"0"0,0 0-280 0 0,0 0-100 0 0,0 0 10 0 0,0 0 8 0 0,0 0 50 0 0,0 0 195 0 0,-11-6 1885 0 0,3 3-2087 0 0,6 3-38 0 0,2 0-10 0 0,-3 0-15 0 0,-1 0-67 0 0,0 0 0 0 0,0 0 0 0 0,0 1 0 0 0,0-1-1 0 0,0 1 1 0 0,0 0 0 0 0,0 0 0 0 0,0 0 0 0 0,0 1 0 0 0,0 0 0 0 0,1-1 0 0 0,-1 1 0 0 0,1 1 0 0 0,-1-1 0 0 0,1 0 0 0 0,0 1 0 0 0,0 0 0 0 0,0-1 0 0 0,0 1 0 0 0,0 0 0 0 0,0 1 0 0 0,1-1 0 0 0,-2 4-7 0 0,-6 5 102 0 0,-17 24 130 0 0,26-34-152 0 0,-1 1-13 0 0,-3 4-40 0 0,0 1-1 0 0,1 0 1 0 0,0 0 0 0 0,0 2-27 0 0,3-8 66 0 0,1-2 14 0 0,0 0 0 0 0,0 0 0 0 0,0 0 14 0 0,0 0 54 0 0,0 0 20 0 0,0 0 6 0 0,3 0 5 0 0,2-1-64 0 0,1 0-1 0 0,0 0 1 0 0,0-1 0 0 0,-1 1-1 0 0,3-2-114 0 0,-6 2 171 0 0,0 0-83 0 0,9-1-24 0 0,-10 3-63 0 0,0-1 0 0 0,-1 1 0 0 0,1-1 0 0 0,0 1 0 0 0,0-1 0 0 0,-1 1 0 0 0,1 0 0 0 0,0-1 0 0 0,-1 1 0 0 0,1 0 0 0 0,-1 0 0 0 0,1-1 0 0 0,-1 1-1 0 0,7 11 0 0 0,12 26 0 0 0,-17-33 14 0 0,10 17-105 0 0,-6-13-302 0 0,-5-7-106 0 0,-1-2-994 0 0,0 0-3933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65 140 4607 0 0,'0'0'208'0'0,"0"-3"-9"0"0,-5-30 3430 0 0,5 31-3577 0 0,0-1-1 0 0,0 0 1 0 0,0 0-1 0 0,1 0 1 0 0,-1 0-1 0 0,1 1 0 0 0,0-1 1 0 0,0 0-1 0 0,0 0-51 0 0,3-11 367 0 0,-3 5 120 0 0,0 0 0 0 0,1 0 1 0 0,0 0-1 0 0,3-6-487 0 0,-4 12 651 0 0,-1 3 11 0 0,0 0-556 0 0,0 0 0 0 0,0 0-1 0 0,-1 0 1 0 0,1-1 0 0 0,0 1 0 0 0,0 0-1 0 0,0-1 1 0 0,0 1 0 0 0,0 0 0 0 0,0 0-1 0 0,0-1 1 0 0,0 1 0 0 0,0 0-1 0 0,0 0 1 0 0,0-1 0 0 0,0 1 0 0 0,0 0-1 0 0,0 0 1 0 0,0-1 0 0 0,1 1 0 0 0,-1 0-1 0 0,0 0 1 0 0,0-1 0 0 0,0 1-1 0 0,0 0 1 0 0,0 0 0 0 0,0 0 0 0 0,1-1-1 0 0,-1 1 1 0 0,0 0 0 0 0,0 0-1 0 0,0 0 1 0 0,1-1 0 0 0,-1 1 0 0 0,0 0-106 0 0,1 1 66 0 0,-1 0 0 0 0,1 0 1 0 0,-1-1-1 0 0,0 1 1 0 0,1 0-1 0 0,-1 0 0 0 0,0 0 1 0 0,0 0-1 0 0,0 0 0 0 0,0 0 1 0 0,0 0-1 0 0,0 0 0 0 0,0 0 1 0 0,0-1-1 0 0,0 2-66 0 0,-1 9 254 0 0,0 0 0 0 0,-1 1-1 0 0,-2 4-253 0 0,-2 14 278 0 0,6-28-197 0 0,0 1 1 0 0,-7 107 342 0 0,5-55-359 0 0,-7 36-65 0 0,-39 202 53 0 0,48-291-51 0 0,-2 11 8 0 0,0-1 0 0 0,1 1 1 0 0,0-1-1 0 0,1 1 1 0 0,1 10-11 0 0,2-11 10 0 0,5 33-7 0 0,-2-22-34 0 0,-5-20-122 0 0,-1-3-83 0 0,0 0-20 0 0,0 0-151 0 0,0 0-606 0 0,0 0-267 0 0,0 0-504 0 0,0 0-1909 0 0,0 0-817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54 8319 0 0,'0'0'382'0'0,"0"0"-8"0"0,0 0-128 0 0,0 0 347 0 0,0 0 176 0 0,0 0 37 0 0,0-2-2 0 0,1-1-460 0 0,-1 1 1 0 0,0-1 0 0 0,1 1-1 0 0,-1-1 1 0 0,-1 1 0 0 0,1-1-1 0 0,0 1 1 0 0,-1-1 0 0 0,1 1-1 0 0,-1-1 1 0 0,1 1 0 0 0,-1 0-1 0 0,0-1 1 0 0,0 1-345 0 0,-1 0 280 0 0,1 1-7 0 0,-1 0-223 0 0,0-1 0 0 0,0 1 0 0 0,-1 0 0 0 0,1 0 1 0 0,0 0-1 0 0,0 0 0 0 0,-1 0 0 0 0,1 0 0 0 0,-1 1 0 0 0,1-1 0 0 0,0 1 0 0 0,-1-1 0 0 0,1 1 0 0 0,-1 0 0 0 0,1 0 0 0 0,-1 0 0 0 0,1 1 0 0 0,-1-1 0 0 0,1 1 1 0 0,-1-1-51 0 0,-12 4 13 0 0,0 0 1 0 0,1 1-1 0 0,0 1 0 0 0,-1 0 1 0 0,2 1-1 0 0,-12 7-13 0 0,2-1 14 0 0,-19 7-14 0 0,-205 82 72 0 0,218-90-70 0 0,16-7-5 0 0,-1 1 0 0 0,2 0 1 0 0,-1 0-1 0 0,1 2 0 0 0,-7 4 3 0 0,-6 5-54 0 0,17-12 52 0 0,0 1-1 0 0,0-1 1 0 0,1 1-1 0 0,0 1 0 0 0,0-1 1 0 0,0 1-1 0 0,-3 5 3 0 0,-1 4-125 0 0,10-12 82 0 0,1-2 1 0 0,0 1-104 0 0,1-1 2 0 0,1 3 82 0 0,1-1 0 0 0,0 0 0 0 0,0 0 0 0 0,0 0 0 0 0,0 0 0 0 0,1-1 0 0 0,-1 1 0 0 0,1-1 0 0 0,1 1 62 0 0,40 25-449 0 0,-41-26 424 0 0,6 3-84 0 0,0 1 0 0 0,-1 1 0 0 0,5 3 109 0 0,-4-2-200 0 0,1 0-1 0 0,7 4 201 0 0,14 8-337 0 0,1-2 0 0 0,1-2 1 0 0,28 11 336 0 0,-9-14-53 0 0,-9-3 28 0 0,-30-7 25 0 0,0 0 0 0 0,0-1 0 0 0,0 0 0 0 0,0-1 0 0 0,1-1 0 0 0,12 0 0 0 0,-11 0 0 0 0,-1 4 0 0 0,-3 4 0 0 0,-11-8 0 0 0,-1 1 0 0 0,1-1 0 0 0,0 0 0 0 0,-1 0 0 0 0,1 1 0 0 0,-1-1 0 0 0,0 0 0 0 0,1 1 0 0 0,-1-1 0 0 0,0 1 0 0 0,0 3 19 0 0,0 0 0 0 0,-1 0 0 0 0,1 0 0 0 0,-1-1-1 0 0,0 1 1 0 0,-1 0 0 0 0,1-1 0 0 0,-1 2-19 0 0,1-6 14 0 0,1 1 0 0 0,0 0 1 0 0,-1 0-1 0 0,1-1 0 0 0,0 1 0 0 0,-1 0 0 0 0,1-1 1 0 0,-1 1-1 0 0,1 0 0 0 0,-1-1 0 0 0,0 1 1 0 0,1-1-1 0 0,-1 1 0 0 0,0-1 0 0 0,1 1 0 0 0,-1-1 1 0 0,0 0-15 0 0,-3 3 47 0 0,-19 16 159 0 0,-1-1-1 0 0,-1-2 1 0 0,0 0-1 0 0,-1-2 1 0 0,-3 1-206 0 0,11-6 43 0 0,-14 8 47 0 0,-97 49 212 0 0,98-53-195 0 0,1-1 0 0 0,-1-1 0 0 0,-13 1-107 0 0,25-8 137 0 0,0-2-1 0 0,-1 0 1 0 0,1-1-1 0 0,-15-2-136 0 0,7 1 150 0 0,23 0-134 0 0,0-1 1 0 0,0 1-1 0 0,0-1 0 0 0,1 0 0 0 0,-1 0 1 0 0,0 0-1 0 0,0 0 0 0 0,1-1 0 0 0,-1 0 0 0 0,1 1 1 0 0,-1-1-1 0 0,1-1 0 0 0,0 1 0 0 0,0 0 1 0 0,0-1-1 0 0,0 0-16 0 0,-2-1 2 0 0,1 0-1 0 0,1-1 1 0 0,-1 1 0 0 0,1-1 0 0 0,0 0-1 0 0,0 0 1 0 0,0 0 0 0 0,0 0 0 0 0,1 0 0 0 0,0-2-2 0 0,1 5-128 0 0,1 2 100 0 0,-1 0 0 0 0,1 0 0 0 0,0 0 0 0 0,0 0 1 0 0,0 0-1 0 0,-1 0 0 0 0,1-1 0 0 0,0 1 1 0 0,0 0-1 0 0,0 0 0 0 0,0 0 0 0 0,-1 0 0 0 0,1-1 1 0 0,0 1-1 0 0,0 0 0 0 0,0 0 0 0 0,0 0 1 0 0,0-1-1 0 0,0 1 0 0 0,0 0 0 0 0,-1 0 0 0 0,1 0 1 0 0,0-1-1 0 0,0 1 0 0 0,0 0 0 0 0,0 0 1 0 0,0-1-1 0 0,0 1 0 0 0,0 0 0 0 0,0 0 0 0 0,0 0 1 0 0,0-1-1 0 0,0 1 0 0 0,0 0 0 0 0,0 0 1 0 0,1-1-1 0 0,-1 1 0 0 0,0 0 0 0 0,0 0 0 0 0,0 0 1 0 0,0-1-1 0 0,0 1 0 0 0,0 0 0 0 0,1 0 1 0 0,-1 0-1 0 0,0-1 0 0 0,0 1 0 0 0,0 0 1 0 0,0 0-1 0 0,1 0 0 0 0,-1 0 28 0 0,1-1-359 0 0,0 1-1 0 0,0 0 1 0 0,0 0-1 0 0,0 0 1 0 0,0 0-1 0 0,0 0 1 0 0,0 0-1 0 0,0 0 1 0 0,-1 0-1 0 0,1 1 1 0 0,0-1-1 0 0,0 0 1 0 0,0 0 0 0 0,0 1-1 0 0,0-1 1 0 0,0 1 359 0 0,12 5-4878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 7367 0 0,'0'0'568'0'0,"0"-2"-373"0"0,0-7 2 0 0,0 7 715 0 0,0 2 310 0 0,0 0 52 0 0,0 0-103 0 0,0 0-460 0 0,0 0-205 0 0,0 0-39 0 0,-1 3-365 0 0,1 0 0 0 0,-1 0 0 0 0,0-1-1 0 0,1 1 1 0 0,-1 0 0 0 0,-1-1 0 0 0,1 2-102 0 0,-5 11 94 0 0,-4 29 107 0 0,-23 98 1120 0 0,-9 109-1321 0 0,35-160 721 0 0,4 1 0 0 0,4 17-721 0 0,1-60 209 0 0,0-12-126 0 0,-2-1-1 0 0,-1 1 1 0 0,-2 0 0 0 0,-1-1-1 0 0,-4 12-82 0 0,6-38-2 0 0,1-5-2 0 0,0 0-1 0 0,0 0 0 0 0,0 0 0 0 0,1 1 0 0 0,0-1 1 0 0,1 2 4 0 0,-1-5-162 0 0,2 7-421 0 0,-1-6-4382 0 0,-1-3-735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5527 0 0,'-2'1'423'0'0,"-15"3"745"0"0,1 0-1 0 0,-14 1-1167 0 0,15-3 2740 0 0,13-2-2119 0 0,2 0-21 0 0,0 0-15 0 0,0 0-35 0 0,0 0-20 0 0,0 0-2 0 0,0 0-12 0 0,0 0-49 0 0,0 0-19 0 0,19 6 584 0 0,-7-1-677 0 0,23 2 782 0 0,0-2 1 0 0,0-1 0 0 0,16-1-1138 0 0,-16-1 500 0 0,-7-1-162 0 0,-11 0-142 0 0,0 0 1 0 0,0 1 0 0 0,5 2-197 0 0,-4-1 4 0 0,-14-4-7 0 0,5 1-236 0 0,8 3 111 0 0,-13-3-785 0 0,1 1 1 0 0,0-1-1 0 0,0 0 0 0 0,0 0 1 0 0,0-1-1 0 0,-1 1 0 0 0,4-2 913 0 0,6-5-1712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5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576 241 455 0 0,'0'0'7536'0'0,"2"-1"-8066"0"0,51-25 887 0 0,-51 25-80 0 0,8-7-190 0 0,-29 18-160 0 0,-29 19 1 0 0,46-28 1009 0 0,1-1-796 0 0,1 1 0 0 0,-1-1 0 0 0,-9 9 8123 0 0,11-9-8249 0 0,0 1 0 0 0,0-1 1 0 0,1 0-1 0 0,-1 0 1 0 0,0 0-1 0 0,0 0 0 0 0,0 0 1 0 0,1 0-1 0 0,-1 0 1 0 0,0 0-1 0 0,1-1 1 0 0,1 1 7 0 0,3 0-3 0 0,23-6-22 0 0,0-3-343 0 0,-26 8 213 0 0,-3-1 41 0 0,-2-8 263 0 0,2 8 216 0 0,1-1-188 0 0,1-5-66 0 0,1-1 0 0 0,0 1 0 0 0,9-15 0 0 0,1 6 7 0 0,-12 16-137 0 0,1 0 0 0 0,0 0 1 0 0,-1-1-1 0 0,1 1 0 0 0,-1 0 1 0 0,1-1-1 0 0,-1 1 1 0 0,1-1-1 0 0,0-1 0 0 0,14-18 292 0 0,-15 19-216 0 0,-1 1 0 0 0,-2-6-52 0 0,2 6-25 0 0,0 1 0 0 0,0-1 0 0 0,0 1-1 0 0,-1-1 1 0 0,1 1 0 0 0,0-1 0 0 0,0 1-1 0 0,-1 0 1 0 0,1-1 0 0 0,0 1 0 0 0,-1-1-1 0 0,1 1 1 0 0,-1 0 0 0 0,1-1 0 0 0,0 1 0 0 0,-1 0-1 0 0,1-1 1 0 0,-1 1 0 0 0,0 0 0 0 0,-1-2 1 0 0,-8-4-4 0 0,4 4-3 0 0,-17-2-41 0 0,5 2 31 0 0,15 2 0 0 0,-8-3 13 0 0,-2-1 1 0 0,1 0-1 0 0,1 0 26 0 0,9 3 98 0 0,-11-19 721 0 0,13 19-872 0 0,-2-3 122 0 0,-1 0 0 0 0,0 0-1 0 0,0 0 1 0 0,0 0 0 0 0,0 0-1 0 0,-6-4 1 0 0,-3-4 2 0 0,8 10-43 0 0,-20 0-47 0 0,16 1-39 0 0,-31 3-81 0 0,24 1 61 0 0,9-1 52 0 0,0-1 0 0 0,0 0 0 0 0,0 0 0 0 0,0 0 0 0 0,-9-1 0 0 0,13 1 60 0 0,-10 2-48 0 0,-16 3-72 0 0,24-5 47 0 0,0 0 0 0 0,0 0 0 0 0,1 1 0 0 0,-1-1 0 0 0,0 1-1 0 0,-4 3 1 0 0,-2 0 13 0 0,5-2 0 0 0,1 0 0 0 0,-1 0 0 0 0,0-1 0 0 0,-9 3 0 0 0,10-4 6 0 0,3-1 38 0 0,0 0 0 0 0,0 0 0 0 0,0 1 0 0 0,1-1 0 0 0,-1 0 0 0 0,0 0 0 0 0,0 1 0 0 0,1-1 0 0 0,-1 0 0 0 0,0 1 0 0 0,1-1 0 0 0,-1 1 0 0 0,0 0 0 0 0,-8 6-34 0 0,-1 3-10 0 0,-9 3-3 0 0,-1-2 70 0 0,-6 8 9 0 0,-73 47-16 0 0,89-60-60 0 0,0 1 11 0 0,1-1 53 0 0,7-4 653 0 0,2 0-664 0 0,-2 8-55 0 0,1 0-62 0 0,0-8 53 0 0,0-1-1 0 0,0 1 1 0 0,1 0 0 0 0,-1-1 0 0 0,0 1 0 0 0,0-1-1 0 0,-1 1 1 0 0,1-1 0 0 0,0 0 0 0 0,0 1-1 0 0,-2 0 1 0 0,-1 1-4 0 0,0 4-40 0 0,4-7 55 0 0,-25 21 2 0 0,18-11 9 0 0,4 0 43 0 0,4-5 5 0 0,5 8-26 0 0,27 19 374 0 0,-31-31-171 0 0,1 1-116 0 0,6 3-9 0 0,-5-2-49 0 0,3 4-51 0 0,-2 3 1 0 0,-5-6 47 0 0,-6 17 6 0 0,5-20-33 0 0,0 1 1 0 0,1 0-1 0 0,-1 0 0 0 0,1 0 1 0 0,0 0-1 0 0,-1 0 0 0 0,1 0 0 0 0,0 2 1 0 0,0-3-18 0 0,1 0-1 0 0,-1 0 1 0 0,0 0 0 0 0,0 0 0 0 0,1 0 0 0 0,-1 0 0 0 0,0 0-1 0 0,1 0 1 0 0,-1 0 0 0 0,1 0 0 0 0,-1 0 0 0 0,1 0 0 0 0,-1 0-1 0 0,1-1 1 0 0,1 3 0 0 0,8 7 68 0 0,5 1 10 0 0,18 8 158 0 0,-20-11-179 0 0,2 0 5 0 0,-1 0-10 0 0,-1 1-54 0 0,-2 3-29 0 0,-4 1-61 0 0,-5-7 7 0 0,1 9 57 0 0,1 3 13 0 0,1 7-5 0 0,-3-21 8 0 0,0-1 24 0 0,-1 0 716 0 0,2 0-676 0 0,11 8-54 0 0,2-4-13 0 0,2 0 0 0 0,0-3 0 0 0,-1 0 0 0 0,1-4 0 0 0,0 0 0 0 0,0 0 0 0 0,0-2 0 0 0,-1-1 0 0 0,-4-3 13 0 0,38-15 325 0 0,-24 3-209 0 0,-15 9-129 0 0,-2 1-12 0 0,2-2-65 0 0,-10 8-7 0 0,0-1 25 0 0,0-1 0 0 0,-1 1-1 0 0,1 0 1 0 0,0 0 0 0 0,4-5 0 0 0,-3 1-21 0 0,0 5 79 0 0,11-10-81 0 0,-12 11 146 0 0,-2 0-57 0 0,1 0-1 0 0,0 0 1 0 0,-1 0-1 0 0,1 0 1 0 0,0 0-1 0 0,0 0 0 0 0,-1 1 1 0 0,1-1-1 0 0,0 0 1 0 0,2-1-1 0 0,-1 1 7 0 0,7-8 69 0 0,-8 7-6 0 0,2 1-11 0 0,8-6-1 0 0,0 1 0 0 0,-7 3-11 0 0,4-3-59 0 0,-6 5-74 0 0,-2-2-175 0 0,12-26 143 0 0,4 8 111 0 0,-14 19 13 0 0,3-3 28 0 0,-1 1-28 0 0,20-9 56 0 0,-20 10-58 0 0,16-13 76 0 0,-12 7-31 0 0,-7 7-46 0 0,0 0 45 0 0,-1 0 5 0 0,-2-7-60 0 0,2 7-66 0 0,-14-5-382 0 0,10 5 423 0 0,-14-3-75 0 0,-17 3-84 0 0,21 3 106 0 0,2 0-1 0 0,7-1 0 0 0,-4 0 24 0 0,6 0 280 0 0,-10-4-128 0 0,-14-6-143 0 0,3 1-69 0 0,22 8 935 0 0,4 0-752 0 0,10-4-54 0 0,2-2 0 0 0,-10 6 11 0 0,1-1-1 0 0,-1 0 1 0 0,-1 0 0 0 0,1-1-1 0 0,5-3 1 0 0,-8 5-13 0 0,0 0 0 0 0,0 1 0 0 0,0-1 0 0 0,0 1 0 0 0,0-1 0 0 0,0 1 0 0 0,0-1 0 0 0,0 1 0 0 0,0 0 0 0 0,0-1 1 0 0,0 1-1 0 0,1 0 0 0 0,25-7 282 0 0,-24 6 112 0 0,-3 4-1282 0 0,-1-1 863 0 0,1 1 1 0 0,0-1-1 0 0,1 0 1 0 0,-1 1-1 0 0,0-1 0 0 0,1 0 1 0 0,-1 1-1 0 0,2 1 0 0 0,-1-1 29 0 0,-1-1 65 0 0,0 1-59 0 0,0 0 0 0 0,0 0 0 0 0,0 0 0 0 0,-1 0 0 0 0,1 0 0 0 0,-1-1 0 0 0,0 1 0 0 0,1 0 0 0 0,-3 3-1 0 0,-4 9 47 0 0,-1 0 0 0 0,-1-2-54 0 0,0 3-13 0 0,6-3-12 0 0,4-7-36 0 0,1-3 41 0 0,0 0-7 0 0,0 0-1 0 0,0 1 1 0 0,0-1-1 0 0,0 0 1 0 0,1 0-1 0 0,0-1 1 0 0,-1 1-1 0 0,1-1 1 0 0,0 1-1 0 0,5 2 0 0 0,5 1 2 0 0,1-2 24 0 0,-14-4-10 0 0,0 0 0 0 0,0 0-1 0 0,0 0 1 0 0,0 0 0 0 0,0 0 0 0 0,0 0 0 0 0,0 0 0 0 0,1 0 0 0 0,-1 0 0 0 0,0 0 0 0 0,0 0 0 0 0,0 0 0 0 0,0 0-1 0 0,0 1 1 0 0,0-1 0 0 0,0 0 0 0 0,0 0 0 0 0,1 0 0 0 0,-1 0 0 0 0,0 0 0 0 0,0 0 0 0 0,0 0 0 0 0,0 0 0 0 0,0 0-1 0 0,0 0 1 0 0,0 1 0 0 0,0-1 0 0 0,0 0 0 0 0,0 0 0 0 0,0 0 0 0 0,0 0 0 0 0,0 0 0 0 0,0 0 0 0 0,0 0 0 0 0,0 0-1 0 0,0 1 1 0 0,0-1 0 0 0,0 0 0 0 0,0 0 0 0 0,0 0 0 0 0,0 0 0 0 0,0 0 0 0 0,0 0 0 0 0,0 1 0 0 0,0-1 0 0 0,0 0-1 0 0,0 15 11 0 0,-4 1-11 0 0,0 1-12 0 0,1-1-36 0 0,7 2 36 0 0,2-3 23 0 0,-5-12 106 0 0,0 0-64 0 0,0 12-42 0 0,-7 1-11 0 0,-4-3 0 0 0,-2 1 0 0 0,3 1 0 0 0,4 2 0 0 0,4 2 0 0 0,-5 0 0 0 0,-1-4 0 0 0,-2-1 0 0 0,-3 4-26 0 0,8-16 0 0 0,-20 29 14 0 0,7-11 12 0 0,6-3 0 0 0,5-3 0 0 0,2 2 0 0 0,2 0 0 0 0,2-1 0 0 0,1 0 0 0 0,-2 0 0 0 0,0-1 0 0 0,1 0 0 0 0,-2-2 0 0 0,-2 0 0 0 0,1-4 1 0 0,-2 2 31 0 0,-5 9-1 0 0,8-15-13 0 0,-6 16 28 0 0,6-16-64 0 0,-4 18-28 0 0,3-5 46 0 0,1-3 0 0 0,3 11 0 0 0,-2-7 0 0 0,0-6 0 0 0,1-1 0 0 0,1 15 0 0 0,0 14 0 0 0,1-28 0 0 0,1 0 11 0 0,-2-8 42 0 0,2 14-23 0 0,-3-14-51 0 0,-1 15-12 0 0,-2-5 33 0 0,0 2 0 0 0,0-2 0 0 0,0 2 0 0 0,-1-1 0 0 0,2-2-12 0 0,1-8-36 0 0,-1 8 25 0 0,-2 1-19 0 0,-2 1 31 0 0,0 0 11 0 0,-2 0 0 0 0,0-2 11 0 0,5-8 31 0 0,-3 12-31 0 0,2-2 0 0 0,3-8 31 0 0,1 9-31 0 0,2-2-22 0 0,-2-11-42 0 0,2-17-3296 0 0,-2 12 3250 0 0,0-1-97 0 0,2-9-1269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10535 0 0,'0'0'956'0'0,"-11"6"515"0"0,9-4-1209 0 0,-1 0-1 0 0,0 0 1 0 0,1 0-1 0 0,-1 0 1 0 0,1 1-1 0 0,0-1 1 0 0,0 1 0 0 0,0-1-1 0 0,0 1 1 0 0,0 0-1 0 0,1 0 1 0 0,-1 0 0 0 0,1 0-1 0 0,-2 6 1 0 0,1-1-109 0 0,0 0 1 0 0,1-1 0 0 0,-1 1-1 0 0,1 16 1 0 0,1-22-77 0 0,1-1-44 0 0,-1 0 0 0 0,0 0-1 0 0,0-1 1 0 0,1 1-1 0 0,-1 0 1 0 0,0-1 0 0 0,1 1-1 0 0,-1 0 1 0 0,0-1 0 0 0,1 1-1 0 0,-1-1 1 0 0,1 1 0 0 0,-1 0-1 0 0,1-1 1 0 0,-1 1 0 0 0,1-1-1 0 0,0 0 1 0 0,-1 1-1 0 0,1-1 1 0 0,-1 1 0 0 0,1-1-1 0 0,0 0 1 0 0,0 0 0 0 0,-1 1-1 0 0,1-1 1 0 0,0 0 0 0 0,-1 0-1 0 0,2 0 1 0 0,11-3 28 0 0,-12 2-75 0 0,0 0-132 0 0,6-1-436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3679 0 0,'0'0'284'0'0,"0"0"91"0"0,0 0 1076 0 0,0 0 490 0 0,0 0 99 0 0,0 0-173 0 0,0 0-814 0 0,0 0-353 0 0,0 0-76 0 0,0 0-53 0 0,0 0-166 0 0,0 0-76 0 0,0 0-10 0 0,0 0-36 0 0,-1 2-131 0 0,-4 5-92 0 0,1 1 1 0 0,0 0 0 0 0,0 0-1 0 0,1 0 1 0 0,0 0 0 0 0,0 1 0 0 0,1 0-1 0 0,0-1 1 0 0,1 1 0 0 0,0 0-1 0 0,0 0 1 0 0,1 0 0 0 0,0-1 0 0 0,0 1-1 0 0,2 8-60 0 0,3 10 127 0 0,-3-14-91 0 0,0-1 0 0 0,1 0 1 0 0,0 0-1 0 0,1 0 1 0 0,1 0-1 0 0,0-1 1 0 0,4 7-37 0 0,-7-14 47 0 0,0 1 0 0 0,1-1 0 0 0,0 0 0 0 0,0 0 0 0 0,0-1 0 0 0,0 1 1 0 0,0-1-1 0 0,1 1 0 0 0,0-1 0 0 0,-1 0 0 0 0,4 1-47 0 0,-5-3 46 0 0,-1-1 0 0 0,1 0 0 0 0,0 1 0 0 0,0-1 0 0 0,0 0 0 0 0,-1 0 0 0 0,1 0 0 0 0,0 0 0 0 0,0 0 0 0 0,0-1 0 0 0,0 1 0 0 0,-1 0 0 0 0,1-1 0 0 0,0 0 0 0 0,0 1 0 0 0,-1-1 0 0 0,1 0 0 0 0,0 0-46 0 0,0 0 56 0 0,6-3 97 0 0,0 0-1 0 0,-1 0 1 0 0,0-1-1 0 0,1 0 0 0 0,-1-1 1 0 0,6-5-153 0 0,2-4 292 0 0,-1-1 0 0 0,4-6-292 0 0,-13 15 21 0 0,-1 0 1 0 0,0 0-1 0 0,0 0 0 0 0,0 0 0 0 0,-1-1 1 0 0,-1 0-1 0 0,1 0 0 0 0,-1 0 1 0 0,0 0-1 0 0,-1 0 0 0 0,0 0 1 0 0,0 0-1 0 0,-1-3-21 0 0,0-20-281 0 0,-1-1 1 0 0,-5-26 280 0 0,3 30-368 0 0,1 10 74 0 0,1 6-239 0 0,0-1 1 0 0,-4-10 532 0 0,5 21-270 0 0,0 2 4 0 0,0 0 2 0 0,0 0 0 0 0,2 12-620 0 0,2 3-1372 0 0,2-1-2900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1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216 234 6911 0 0,'0'0'528'0'0,"3"0"-341"0"0,3-1-47 0 0,-1 0 0 0 0,1 1-1 0 0,0 0 1 0 0,0 0 0 0 0,0 1 0 0 0,0 0-1 0 0,0 0-139 0 0,32 2 4221 0 0,-31-3-3771 0 0,0 1-1 0 0,0 0 1 0 0,-1 1 0 0 0,1 0 0 0 0,0 0 0 0 0,-1 0 0 0 0,2 1-450 0 0,-6-2 287 0 0,-2-1-21 0 0,0 0-28 0 0,1 3-113 0 0,-1-1-98 0 0,1 0-1 0 0,-1 0 1 0 0,0 0 0 0 0,0 0-1 0 0,0 0 1 0 0,0 0 0 0 0,0 0-1 0 0,0 0 1 0 0,-1 0 0 0 0,1 0-1 0 0,0 0 1 0 0,-1 0 0 0 0,0 0-1 0 0,0-1 1 0 0,1 1 0 0 0,-1 0-1 0 0,0 0 1 0 0,0 0 0 0 0,-1-1-1 0 0,1 1-26 0 0,-4 2 77 0 0,0 0-1 0 0,0-1 1 0 0,0 0-1 0 0,0 0 0 0 0,-1 0 1 0 0,1-1-1 0 0,-1 0 1 0 0,1 0-1 0 0,-1 0 1 0 0,0 0-1 0 0,0-1 1 0 0,0 0-1 0 0,0-1 0 0 0,0 1 1 0 0,0-1-1 0 0,0 0 1 0 0,0-1-1 0 0,0 1-76 0 0,-28-3 235 0 0,26 3-194 0 0,-1 0 1 0 0,1-1-1 0 0,0 0 0 0 0,-5-2-41 0 0,-3-1 29 0 0,-5-1 29 0 0,1-1 0 0 0,-17-7-58 0 0,31 10 6 0 0,0 0 1 0 0,0 0-1 0 0,0 0 1 0 0,1-1-1 0 0,-1 0 1 0 0,1 0-1 0 0,0 0 1 0 0,0-1-1 0 0,0 0 1 0 0,1 0-1 0 0,-1-1-6 0 0,2 3-1 0 0,3 3 0 0 0,-1-1-1 0 0,1 0 1 0 0,-1 1 0 0 0,1-1-1 0 0,0 0 1 0 0,-1 0 0 0 0,1 1-1 0 0,-1-1 1 0 0,1 0 0 0 0,0 0-1 0 0,0 0 1 0 0,0 0 0 0 0,-1 1-1 0 0,1-1 1 0 0,0 0 0 0 0,0-1 1 0 0,1 0-35 0 0,-1 0 1 0 0,0-1 0 0 0,1 1 0 0 0,-1 0 0 0 0,1 0 0 0 0,0 0 0 0 0,0 0 0 0 0,0-1 0 0 0,0 1 0 0 0,0 1 0 0 0,0-1 0 0 0,2-2 34 0 0,-2 2-49 0 0,5-6-74 0 0,1 1 0 0 0,-1 0 0 0 0,1 0 0 0 0,0 1 0 0 0,1 0 0 0 0,0 0 0 0 0,5-3 123 0 0,-2 1-155 0 0,3 0-57 0 0,0-1-1 0 0,1 2 0 0 0,13-5 213 0 0,8-5-266 0 0,-2 3 187 0 0,0 1 0 0 0,1 1-1 0 0,0 3 1 0 0,18-3 79 0 0,-47 10-4 0 0,11-2-25 0 0,1 0 0 0 0,-1 2 0 0 0,1 0 0 0 0,-1 0 0 0 0,5 2 29 0 0,-6 2-43 0 0,-5 5 48 0 0,-10-7 3 0 0,-1 1-1 0 0,1-1 1 0 0,-1 1-1 0 0,1 0 1 0 0,-1 0-1 0 0,1-1 1 0 0,-1 1-1 0 0,1 0 1 0 0,-1 0-1 0 0,0-1 1 0 0,0 1-1 0 0,1 0 1 0 0,-1 0-1 0 0,0 0 1 0 0,0-1 0 0 0,0 1-1 0 0,0 0 1 0 0,1 0-1 0 0,-1 0 1 0 0,-1 0-8 0 0,2 2 27 0 0,-1 2 18 0 0,1 1-1 0 0,-1 0 1 0 0,0-1 0 0 0,0 1 0 0 0,-1-1 0 0 0,1 1 0 0 0,-1-1 0 0 0,-1 1 0 0 0,1-1 0 0 0,-1 0 0 0 0,0 1 0 0 0,0 0-45 0 0,-7 14 199 0 0,-1 0 0 0 0,-8 9-199 0 0,3-3 48 0 0,8-12 24 0 0,-1 1 53 0 0,0-1-1 0 0,-1-1 0 0 0,-7 8-124 0 0,4-7-20 0 0,0-1 1 0 0,-1-1-1 0 0,-1 0 0 0 0,0-1 0 0 0,-1 0 0 0 0,0-1 0 0 0,-1-1 1 0 0,-7 3 19 0 0,-27 5-2856 0 0,50-16 2792 0 0,0-1 0 0 0,-1 0 0 0 0,1 0 0 0 0,0 1 0 0 0,-1-1 0 0 0,1 0 0 0 0,-1 0 0 0 0,1 0 0 0 0,0 0 0 0 0,-1 0 0 0 0,1 0 0 0 0,-1 1 0 0 0,1-1 0 0 0,0 0 0 0 0,-1 0 0 0 0,1 0 0 0 0,-1 0 0 0 0,1-1 0 0 0,-1 1 0 0 0,1 0 0 0 0,-1 0 64 0 0,-2 0-4028 0 0,3 0-186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6447 0 0,'0'0'499'0'0,"0"2"-328"0"0,1 29 1401 0 0,2 0 0 0 0,1-1 1 0 0,1 0-1 0 0,5 10-1572 0 0,-5-12 502 0 0,0 1-1 0 0,-2 0 1 0 0,-1 0-1 0 0,-2 0 1 0 0,-1 8-502 0 0,-4 26 728 0 0,-12 57-728 0 0,5-68 198 0 0,-2-1 1 0 0,-2-1-1 0 0,-8 13-198 0 0,23-61 10 0 0,-33 113 313 0 0,30-103-177 0 0,1-2-1229 0 0,-1-1 0 0 0,0 0 0 0 0,0 0 0 0 0,-1 0 0 0 0,-4 5 1083 0 0,0-1-4686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10999 0 0,'0'0'499'0'0,"0"0"-4"0"0,0 0-222 0 0,0 0 235 0 0,2 1 136 0 0,19 17 3437 0 0,18 10-4081 0 0,-30-22 298 0 0,-1-1 0 0 0,1 0 0 0 0,0-1 0 0 0,1 0 0 0 0,-1-1 0 0 0,10 3-298 0 0,-18-6 27 0 0,2 1 53 0 0,1 0 1 0 0,0 0-1 0 0,-1-1 1 0 0,1 1-1 0 0,0-1 1 0 0,-1 0-1 0 0,1 0 1 0 0,0 0-1 0 0,-1 0 1 0 0,1-1-1 0 0,2 0-80 0 0,-2-1 10 0 0,0 0-1 0 0,0 0 1 0 0,0-1 0 0 0,0 1-1 0 0,-1-1 1 0 0,1 0-1 0 0,-1 0 1 0 0,0 0-1 0 0,1-1-9 0 0,-2 2 4 0 0,-1 0-1 0 0,0 0 1 0 0,0 0-1 0 0,0 0 1 0 0,0 0-1 0 0,-1 0 1 0 0,1-1-1 0 0,0 1 1 0 0,-1 0-1 0 0,0-1 1 0 0,1 1-1 0 0,-1 0-3 0 0,1-4-16 0 0,-1 0-1 0 0,0-1 1 0 0,1 1-1 0 0,-2-4 17 0 0,-4-5-315 0 0,3 11 240 0 0,1 3-106 0 0,1 1-90 0 0,0 0-38 0 0,0 0-10 0 0,-3-1 11 0 0,-2 0 275 0 0,1 1 0 0 0,-1 0 0 0 0,0 0 0 0 0,1 0 0 0 0,-1 0 0 0 0,0 1-1 0 0,1 0 1 0 0,-1 0 0 0 0,1 0 0 0 0,-1 0 0 0 0,1 1 0 0 0,0 0 0 0 0,-1 0 0 0 0,1 0 0 0 0,0 0 0 0 0,0 1-1 0 0,0 0 1 0 0,1-1 0 0 0,-3 3 33 0 0,-5 5-97 0 0,0 1-1 0 0,0 0 1 0 0,1 0 0 0 0,0 1-1 0 0,-4 8 98 0 0,7-9 33 0 0,0 1-1 0 0,1 1 1 0 0,0-1-1 0 0,1 1 1 0 0,0 0-1 0 0,1 0 1 0 0,1 0 0 0 0,0 0-1 0 0,1 1 1 0 0,0 2-33 0 0,1 3 21 0 0,2-13-7 0 0,0 0-1 0 0,1 0 1 0 0,0-1 0 0 0,1 4-14 0 0,-2-6-2 0 0,7 13 2 0 0,-4-13-162 0 0,-1 0 0 0 0,1-1-1 0 0,0 1 1 0 0,-1-1 0 0 0,1 0-1 0 0,1 0 1 0 0,-1 0 0 0 0,0 0-1 0 0,2 0 163 0 0,1 1-465 0 0,11 4-625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1839 0 0,'0'0'354'0'0,"0"0"811"0"0,0 0 356 0 0,0 0 71 0 0,0 0-42 0 0,0 0-214 0 0,0 0-96 0 0,0-2-22 0 0,7-91 5044 0 0,-6 84-6065 0 0,1 1 0 0 0,1 0 0 0 0,-1-1 0 0 0,1 1 0 0 0,1 0 0 0 0,-1 0 1 0 0,1 0-1 0 0,1 1 0 0 0,-1 0 0 0 0,2-1-197 0 0,9-11-381 0 0,1 0 1 0 0,14-12 380 0 0,-28 30-30 0 0,19-15-97 0 0,-20 14 196 0 0,-1 2 75 0 0,0 0 16 0 0,3 1 0 0 0,-1 0-133 0 0,0 0 0 0 0,0 0 1 0 0,0 0-1 0 0,0 0 0 0 0,0 0 0 0 0,0 0 0 0 0,0 1 0 0 0,0-1 0 0 0,0 1 1 0 0,-1-1-1 0 0,1 1 0 0 0,-1 0 0 0 0,1 0 0 0 0,-1-1 0 0 0,0 1 0 0 0,1 2-27 0 0,2 4 58 0 0,-1 0 0 0 0,-1 0 0 0 0,1 0 0 0 0,0 6-58 0 0,8 31 52 0 0,-2-16 107 0 0,9 15-159 0 0,-10-26-870 0 0,-1 0-1 0 0,-1 1 0 0 0,0 0 1 0 0,2 18 870 0 0,-7-27-4325 0 0,0-8-1177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 11951 0 0,'0'-20'535'0'0,"0"10"2370"0"0,0 11-2814 0 0,0 0 0 0 0,0 0-1 0 0,1 0 1 0 0,-1 0 0 0 0,0 0-1 0 0,1 0 1 0 0,-1-1 0 0 0,1 1-1 0 0,-1 0 1 0 0,1 0 0 0 0,0 0 0 0 0,0 0-91 0 0,3 5 167 0 0,0 6 88 0 0,0 0 0 0 0,-1-1 1 0 0,0 1-1 0 0,-1 0 0 0 0,1 10-255 0 0,1 61 686 0 0,-4-81-673 0 0,-2 110 424 0 0,-4-1-1 0 0,-9 24-436 0 0,6-78 67 0 0,-6 13-67 0 0,0 1 16 0 0,-5 17 36 0 0,-5 5-52 0 0,5-20 12 0 0,7-30 34 0 0,4-11-37 0 0,1 0 0 0 0,-1 14-9 0 0,-17 122 79 0 0,25-165-330 0 0,1-3-121 0 0,0 0-39 0 0,0-4-177 0 0,3-57-4050 0 0,-4 35 2928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6447 0 0,'0'0'298'0'0,"-2"0"-10"0"0,-1-1 411 0 0,2 1-1696 0 0,-5 0 2100 0 0,-9-1 6089 0 0,51 8-5173 0 0,-20-8-1771 0 0,0 0 1 0 0,-1-2-1 0 0,1 0 1 0 0,-1 0 0 0 0,0-1-1 0 0,8-4-248 0 0,13-3 370 0 0,26-8 235 0 0,-30 8 86 0 0,25-5-691 0 0,37-2 1251 0 0,41-1-1251 0 0,-110 20-384 0 0,-19 0-351 0 0,-5 2 115 0 0,1-1 281 0 0,-1 0 122 0 0,0 0 0 0 0,0 0 0 0 0,-1 0 0 0 0,1-1 0 0 0,0 1 1 0 0,-1 0-1 0 0,1 0 0 0 0,-1 0 0 0 0,1 0 0 0 0,-1 0 0 0 0,0 0 0 0 0,0 0 0 0 0,0 2 217 0 0,-3 8-2032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1375 0 0,'0'0'464'0'0,"0"0"1411"0"0,0 0 616 0 0,-2 0 123 0 0,-6 0-191 0 0,6 0-926 0 0,0 0-405 0 0,1 0-805 0 0,1 0 0 0 0,-1 0 0 0 0,1 0 0 0 0,-1 0 0 0 0,1 0 0 0 0,-1 0-1 0 0,1 0 1 0 0,-1 0 0 0 0,1 0 0 0 0,-1 1 0 0 0,1-1 0 0 0,-1 0 0 0 0,1 0 0 0 0,-1 0 0 0 0,1 1-1 0 0,-1-1 1 0 0,1 0 0 0 0,-1 1 0 0 0,1-1 0 0 0,0 0 0 0 0,-1 1 0 0 0,1-1 0 0 0,0 1-1 0 0,-1-1 1 0 0,1 0 0 0 0,0 1 0 0 0,0-1 0 0 0,-1 1 0 0 0,1-1 0 0 0,0 1-287 0 0,-3 7-775 0 0,-5 18 997 0 0,2 0 0 0 0,-3 16-222 0 0,8-37 8 0 0,0 0 0 0 0,0 0 0 0 0,-1 0-1 0 0,0 0 1 0 0,0-1 0 0 0,0 1 0 0 0,0 0 0 0 0,-1-1-1 0 0,0 1-7 0 0,-7 13-78 0 0,-1 16-1490 0 0,10-32-44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50 4607 0 0,'1'-2'354'0'0,"25"-27"1079"0"0,-7 12 5538 0 0,-17 15-5661 0 0,-2 2-330 0 0,0 0-69 0 0,0 0-99 0 0,0 0-359 0 0,0 0-154 0 0,0 0-38 0 0,0 3-22 0 0,1 22 57 0 0,-1-23-175 0 0,-1 1 3 0 0,-8 10 18 0 0,-1-1 1 0 0,0 0-1 0 0,0 0 0 0 0,-1-1 0 0 0,-1 0 0 0 0,0-1 0 0 0,-8 5-142 0 0,-9 9 124 0 0,-9 2-68 0 0,29-21-59 0 0,1 1 1 0 0,-1 0-1 0 0,1 0 0 0 0,0 1 1 0 0,0 0-1 0 0,1 0 0 0 0,-4 6 3 0 0,9-11-94 0 0,2-2-77 0 0,0 0-21 0 0,0 0-7 0 0,0 0-10 0 0,0 0-38 0 0,0 0-10 0 0,0 0-6 0 0,0 0 22 0 0,3 0 96 0 0,3 3 94 0 0,-4-2 32 0 0,1 0 1 0 0,0 0-1 0 0,0-1 1 0 0,0 1-1 0 0,-1-1 0 0 0,1 1 1 0 0,0-1-1 0 0,0 0 1 0 0,0 0-1 0 0,0 0 1 0 0,0-1-1 0 0,2 0 19 0 0,10 0-68 0 0,-13 1 61 0 0,37-3-105 0 0,-36 3 101 0 0,0 1 0 0 0,0-1 0 0 0,0 1 0 0 0,0 0 0 0 0,0 0 0 0 0,0 1 0 0 0,1 0 11 0 0,16 8-13 0 0,-15-5 15 0 0,-1 0-3 0 0,69 71 213 0 0,1 9 1066 0 0,-72-83-1104 0 0,-2-2 2 0 0,0 0 0 0 0,-1 3-103 0 0,1 0 0 0 0,-1 1 0 0 0,0-1 0 0 0,0 0-1 0 0,0 0 1 0 0,0 0 0 0 0,-1 0 0 0 0,1 0 0 0 0,-1 0 0 0 0,0 0-1 0 0,0 0 1 0 0,-1 1-73 0 0,1-1 68 0 0,-8 12 165 0 0,0-1 0 0 0,-1-1 0 0 0,-10 10-233 0 0,15-16 46 0 0,-1-1 0 0 0,0 0 0 0 0,-1 0 0 0 0,1-1-1 0 0,-1 0 1 0 0,0-1 0 0 0,0 1 0 0 0,-1-1-46 0 0,4-3 21 0 0,0 1 0 0 0,0-1 0 0 0,0 0 0 0 0,-1-1 0 0 0,1 1 0 0 0,0-1 0 0 0,0 0-1 0 0,-1-1 1 0 0,1 1 0 0 0,0-1 0 0 0,-1 0-21 0 0,-3-1 44 0 0,0 0-1 0 0,0-1 1 0 0,0 0 0 0 0,0 0-1 0 0,-7-5-43 0 0,10 5 19 0 0,1-1 1 0 0,-1-1-1 0 0,1 1 0 0 0,0-1 0 0 0,0 0 0 0 0,0 0 1 0 0,0-2-20 0 0,-10-10 10 0 0,13 16-218 0 0,2 1-98 0 0,0 0-22 0 0,-4-4-470 0 0,2 0-303 0 0,-2 3-2952 0 0,-5 3-1850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10335 0 0,'0'0'472'0'0,"0"0"-9"0"0,0 2-296 0 0,-3 4-238 0 0,-38 82 1994 0 0,35-75-1547 0 0,0-1 0 0 0,1 2 1 0 0,1-1-1 0 0,0 1 1 0 0,0 1-377 0 0,-11 72 1386 0 0,7-38-1097 0 0,-2-1 11 0 0,-13 36-300 0 0,9-36 112 0 0,-6 34-112 0 0,7-18 144 0 0,5-32 129 0 0,-2 28-273 0 0,-2 90 731 0 0,12-118-534 0 0,0 0 0 0 0,3-1 0 0 0,3 23-197 0 0,-1-35 29 0 0,-4-13 0 0 0,1 1 0 0 0,-1 0 0 0 0,-1 0 0 0 0,1 0 0 0 0,-1 0 0 0 0,0 1 0 0 0,0-1 0 0 0,-2 6-29 0 0,0-6 17 0 0,0 1 0 0 0,0-1 0 0 0,0 0 0 0 0,-5 8-17 0 0,7-14-7 0 0,-1 1-109 0 0,1-2-6 0 0,-2 1-72 0 0,-18 8-2363 0 0,17-8-1544 0 0,3-1-1177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 7831 0 0,'11'-2'2256'0'0,"-10"2"-2179"0"0,-1 0 0 0 0,0 0 0 0 0,1 0 0 0 0,-1 0 0 0 0,0 0 0 0 0,0 1 0 0 0,1-1 0 0 0,-1 0 0 0 0,0 0 0 0 0,0 0 0 0 0,1 0 0 0 0,-1 0 0 0 0,0 0 0 0 0,0 1 1 0 0,1-1-1 0 0,-1 0 0 0 0,0 0 0 0 0,0 0 0 0 0,1 1 0 0 0,-1-1 0 0 0,0 0 0 0 0,0 0 0 0 0,0 0 0 0 0,0 1 0 0 0,0-1 0 0 0,1 0 0 0 0,-1 0 0 0 0,0 1 0 0 0,0-1 0 0 0,0 0 0 0 0,0 1 0 0 0,0-1 0 0 0,0 0 1 0 0,0 0-1 0 0,0 1 0 0 0,0 1-20 0 0,0-1 0 0 0,-1 0 0 0 0,1 1 0 0 0,-1-1 0 0 0,1 0 0 0 0,-1 1 0 0 0,1-1 0 0 0,-1 0 0 0 0,0 0 0 0 0,0 0 0 0 0,1 1 0 0 0,-1-1 0 0 0,0 0 1 0 0,0 0-1 0 0,-2 1 0 0 0,-18 14 359 0 0,18-13-212 0 0,-13 6 335 0 0,0 0-1 0 0,0-1 1 0 0,-1-1 0 0 0,0 0-1 0 0,-21 5 1 0 0,-20 7-135 0 0,3 2-318 0 0,-93 41-83 0 0,124-49-3 0 0,-95 53 0 0 0,107-57 0 0 0,0 0 0 0 0,0 0 0 0 0,1 1 0 0 0,0 0 0 0 0,0 1 0 0 0,-16 24 0 0 0,25-33 0 0 0,1 1 0 0 0,-1-1 0 0 0,1 0 0 0 0,0 1 0 0 0,0-1 0 0 0,0 1 0 0 0,-1 4 0 0 0,3 3 0 0 0,0-9 0 0 0,0 0 0 0 0,0 1 0 0 0,0-1 0 0 0,0 0 0 0 0,0 0 0 0 0,1 0 0 0 0,-1 0 0 0 0,0 0 0 0 0,1 0 0 0 0,-1-1 0 0 0,1 1 0 0 0,-1 0 0 0 0,1-1 0 0 0,-1 1 0 0 0,1-1 0 0 0,-1 0 0 0 0,4 1 0 0 0,29 2 0 0 0,-32-3 0 0 0,179-6 73 0 0,-16 0-74 0 0,-163 6 1 0 0,135 8 251 0 0,-121-6-216 0 0,0 1 0 0 0,-1 1 0 0 0,1 0 0 0 0,-1 1 0 0 0,0 0 0 0 0,22 12 0 0 0,-34-15-33 0 0,-1-1-1 0 0,0 1 1 0 0,1-1-1 0 0,-1 1 0 0 0,0 0 1 0 0,0-1-1 0 0,0 1 1 0 0,0 0-1 0 0,-1 1 0 0 0,1-1 1 0 0,0 0-1 0 0,-1 0 1 0 0,1 1-1 0 0,-1-1 1 0 0,0 1-1 0 0,0-1 0 0 0,1 4 1 0 0,-2-4 0 0 0,1 0 0 0 0,-1 0 0 0 0,0 0 1 0 0,0 1-1 0 0,0-1 0 0 0,0 0 0 0 0,0 0 0 0 0,-1 0 0 0 0,1 0 1 0 0,-1 1-1 0 0,0-1 0 0 0,1 0 0 0 0,-1 0 0 0 0,0 0 0 0 0,0 0 1 0 0,0 0-1 0 0,0 0 0 0 0,-1-1 0 0 0,1 1 0 0 0,0 0 0 0 0,-3 2 1 0 0,-4 3 15 0 0,0 1 0 0 0,-1-1 1 0 0,0 0-1 0 0,0-1 0 0 0,-1 0 1 0 0,0-1-1 0 0,0 0 0 0 0,-11 4 0 0 0,-89 25 23 0 0,69-23-8 0 0,-26 9-38 0 0,-157 39-63 0 0,203-54-590 0 0,0-2 0 0 0,-29 0 1 0 0,48-3-647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8751 0 0,'-1'-2'674'0'0,"-15"-13"740"0"0,15 14-1041 0 0,0 0 0 0 0,0 0 0 0 0,1 0 0 0 0,-1 0-1 0 0,0 0 1 0 0,0 0 0 0 0,1 0 0 0 0,-1 0-1 0 0,1 0 1 0 0,-1 0 0 0 0,1 0 0 0 0,-1 0 0 0 0,1 0-1 0 0,0-1 1 0 0,0 1 0 0 0,-1 0 0 0 0,1 0 0 0 0,0 0-1 0 0,0-1 1 0 0,0 0-373 0 0,1 0 463 0 0,-1 2-14 0 0,16-12 335 0 0,-11 8-632 0 0,1 0-6 0 0,1 1-1 0 0,-1 0 1 0 0,1 0 0 0 0,0 0-1 0 0,0 1 1 0 0,0 0 0 0 0,0 1-1 0 0,0-1 1 0 0,0 1-146 0 0,15-3 323 0 0,21-4 481 0 0,2 3 0 0 0,26 0-804 0 0,-60 4 77 0 0,251-12 628 0 0,-246 11-791 0 0,0 0 1 0 0,-1-1-1 0 0,1 0 0 0 0,-1-1 0 0 0,1-1 86 0 0,28-7-886 0 0,-36 8 156 0 0,-3 2-2282 0 0,-5 2 941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3223 0 0,'0'0'143'0'0,"0"0"173"0"0,0 0 621 0 0,0 0 266 0 0,0 0 56 0 0,0 0-137 0 0,0 0-620 0 0,0 0-277 0 0,0 0-53 0 0,0 0 0 0 0,0 0 41 0 0,0 0 13 0 0,0 0 4 0 0,2 0-18 0 0,1 0-166 0 0,20-7 352 0 0,-23 7-334 0 0,0 0 6 0 0,0 0 15 0 0,0 0 4 0 0,0 0 78 0 0,0 0 32 0 0,0 0 7 0 0,0 0 24 0 0,0 0 88 0 0,0 0 40 0 0,0 0 8 0 0,0 0-12 0 0,0 0-64 0 0,0 0-30 0 0,0 0-4 0 0,0 0-10 0 0,0 0-45 0 0,0 0-17 0 0,0 0-7 0 0,0 0-1 0 0,12 0 176 0 0,-10 0-176 0 0,10 0 160 0 0,-9 0-176 0 0,21-4 1175 0 0,-22 3-1270 0 0,-2 1-1 0 0,3 0-10 0 0,8 0-44 0 0,4 1-10 0 0,1 1 0 0 0,-1 0 0 0 0,7-3 0 0 0,-3 2 0 0 0,-15-1 0 0 0,27 0 0 0 0,-26 0 0 0 0,7 0 0 0 0,0-1 0 0 0,1 0 0 0 0,-1-1 0 0 0,11-2 0 0 0,-9 2 0 0 0,0 3 0 0 0,5 2 0 0 0,-15-3 0 0 0,18-1 0 0 0,-13 1 2 0 0,7 0 10 0 0,0 0 1 0 0,0-2-1 0 0,-1 0 1 0 0,1-1-1 0 0,1 0-12 0 0,30-7 0 0 0,-33 7 0 0 0,0 3 0 0 0,2 1 0 0 0,-2 2 0 0 0,-1 1 0 0 0,1-2 0 0 0,0-2 0 0 0,0-1 0 0 0,14 2 6 0 0,-24-1 13 0 0,-1 0 0 0 0,0 0 0 0 0,0 0 0 0 0,0 0 0 0 0,1 0 0 0 0,-1-1 0 0 0,0 0 0 0 0,2 0-19 0 0,8-2 74 0 0,-8 1-51 0 0,1 1 1 0 0,-1 0-1 0 0,1 0 1 0 0,0 1-1 0 0,0 0 1 0 0,-1 0-1 0 0,1 0-23 0 0,4 1 47 0 0,-6 0-45 0 0,-1 0 1 0 0,1-1 0 0 0,0 0 0 0 0,-1 1-1 0 0,1-1 1 0 0,-1-1 0 0 0,1 1-1 0 0,0 0-2 0 0,12-1 0 0 0,-3 1 12 0 0,-1-1-1 0 0,1 0 1 0 0,4-1-12 0 0,-12 1 6 0 0,1 0 0 0 0,-1 0 0 0 0,1 1-1 0 0,-1 0 1 0 0,1 1-6 0 0,4-2 0 0 0,-7 0 0 0 0,0 1 0 0 0,0-1 0 0 0,0 1 0 0 0,0 0 0 0 0,0 0 0 0 0,0 1 0 0 0,0-1 0 0 0,0 1 0 0 0,0-1 0 0 0,0 1 0 0 0,43 6 75 0 0,4-3 15 0 0,-18-2 97 0 0,15 4-187 0 0,36 8 112 0 0,-70-13-112 0 0,0 0 0 0 0,0-1 0 0 0,0-1 0 0 0,0 0 0 0 0,5-2 0 0 0,-5 1 0 0 0,16-3 0 0 0,31 1 11 0 0,-55 4 5 0 0,2-1 6 0 0,1 0 0 0 0,-1 0 0 0 0,0 1 0 0 0,0 0 0 0 0,0 0 0 0 0,1 1 1 0 0,0 0-23 0 0,4 4 21 0 0,2 2 22 0 0,8 1-32 0 0,-20-7-12 0 0,15 11 1 0 0,-4-7 0 0 0,-9-3 0 0 0,21 3 0 0 0,-11-5 0 0 0,25-1 31 0 0,-30 2-8 0 0,7-2-13 0 0,25-7-10 0 0,3-3 0 0 0,-28 7 0 0 0,1 1 59 0 0,-1 0-1 0 0,11 1-58 0 0,-7 0 11 0 0,-5 1 0 0 0,-13 2-8 0 0,-1-1 0 0 0,1 0 0 0 0,-1 1 0 0 0,1-1 0 0 0,-1 0 0 0 0,1 0 0 0 0,-1 0 0 0 0,1 0 0 0 0,-1-1 1 0 0,0 1-1 0 0,1 0 0 0 0,-1-1 0 0 0,1 1 0 0 0,-1-1 0 0 0,1 0-3 0 0,7 2 133 0 0,2 3-123 0 0,1 1-10 0 0,2-2 12 0 0,3-3 47 0 0,-14-2-60 0 0,6 0 81 0 0,7 1 38 0 0,-12-1-87 0 0,-2 1 2 0 0,0 0 67 0 0,-2 1-4 0 0,0 0-5 0 0,0 0-22 0 0,0 0 1 0 0,0 0 15 0 0,0 0-48 0 0,0 0-133 0 0,0 0-32 0 0,0 0 0 0 0,0 0-29 0 0,0 0-123 0 0,0 0-52 0 0,0 0-11 0 0,-4 10-787 0 0,3-8-2045 0 0,1-2 1768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 5039 0 0,'0'0'231'0'0,"0"0"18"0"0,0 0-27 0 0,0 0-20 0 0,0 0-2 0 0,0 0 7 0 0,3-1 28 0 0,33-10 1157 0 0,-34 10-1058 0 0,-2 1 14 0 0,0 0 50 0 0,0 0 18 0 0,0 0 6 0 0,0 0-14 0 0,0 0-66 0 0,0 0-29 0 0,0 0-8 0 0,0 0-3 0 0,0 0-13 0 0,-12 7 272 0 0,-6 6 447 0 0,16-12-777 0 0,2-1-40 0 0,0 0-21 0 0,0 0-2 0 0,0 0 6 0 0,0 0 22 0 0,0 0 10 0 0,0 0 2 0 0,0 0 11 0 0,0 0 45 0 0,0 0 21 0 0,0 0 3 0 0,0 0-16 0 0,0 0-68 0 0,2-2-18 0 0,0 0-1 0 0,-1 0 0 0 0,0 0 1 0 0,1 0-1 0 0,-1-1 0 0 0,0 1 1 0 0,0-1-1 0 0,1-2-185 0 0,-2 5 33 0 0,-1-9 35 0 0,0 9-85 0 0,-2 8-23 0 0,-3 12 27 0 0,7-15 14 0 0,0-1 0 0 0,2 52-11 0 0,-2-40-32 0 0,0 4 36 0 0,0-1 0 0 0,-2 4 6 0 0,3 32 0 0 0,-4 17 0 0 0,-10 16 0 0 0,8-66 0 0 0,3-18 0 0 0,-1 16 0 0 0,2 33 0 0 0,-2 31 0 0 0,2-28 0 0 0,1-39 0 0 0,0 0 0 0 0,-2-1 0 0 0,0 1 0 0 0,-1 2 0 0 0,-16 53 0 0 0,13-56 0 0 0,0 0 0 0 0,1 1 0 0 0,1 0 0 0 0,1-1 0 0 0,0 1 0 0 0,1 0 0 0 0,1 0 0 0 0,2-4 0 0 0,3 1 0 0 0,2 3 0 0 0,-5-14 0 0 0,11 11 0 0 0,-1 2 0 0 0,-11-11 0 0 0,0 0 0 0 0,1 1 0 0 0,-1-1 0 0 0,0 1 0 0 0,0 0 0 0 0,0 0 0 0 0,-1-1 0 0 0,0 1 0 0 0,0 0 0 0 0,0 0 0 0 0,-1 0 0 0 0,0-1 0 0 0,0 1 0 0 0,-1 0 0 0 0,-1 5 0 0 0,0-1 0 0 0,1 1 0 0 0,0 0 0 0 0,0 0 0 0 0,1 0 0 0 0,0 0 0 0 0,1 0 0 0 0,1 9 0 0 0,1-4 0 0 0,0-1 11 0 0,1-3 42 0 0,-3-10 13 0 0,1 1-8 0 0,3 7-59 0 0,-3-7-64 0 0,-1-3-13 0 0,0 0-14 0 0,0 3 12 0 0,1 7 54 0 0,-1-7-30 0 0,0-3-22 0 0,0 0-115 0 0,11 12-2271 0 0,-11-12 1537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4143 0 0,'0'0'319'0'0,"0"0"-67"0"0,0 0 499 0 0,0 0 237 0 0,0 0 48 0 0,0 0-58 0 0,0 0-282 0 0,0 0-120 0 0,0 0-28 0 0,0 0-25 0 0,0 0-91 0 0,0 0-44 0 0,0 0-11 0 0,0 0-26 0 0,0 0-107 0 0,0 0-48 0 0,0 0-11 0 0,0 0-10 0 0,0 0-40 0 0,0 0-21 0 0,0 0-2 0 0,0 0 8 0 0,0 0 32 0 0,0 0 10 0 0,0 0 4 0 0,0 0 0 0 0,0 0-13 0 0,0 0-8 0 0,0 0-1 0 0,1 3-2 0 0,-1 9-2 0 0,-1 0 0 0 0,0 1 0 0 0,-1-1 0 0 0,-1 8-140 0 0,-3 13 242 0 0,-1 14 133 0 0,3-26-217 0 0,2 1 0 0 0,0-1-1 0 0,1 19-157 0 0,0-34 1 0 0,3 21 52 0 0,7 20 177 0 0,-6-36-17 0 0,0 1 0 0 0,-1 0 0 0 0,0-1-1 0 0,-1 1 1 0 0,-1 0-213 0 0,-1 33 154 0 0,1-43-113 0 0,0-2-136 0 0,0 0-159 0 0,0 0-60 0 0,0 0-7 0 0,0 0-231 0 0,0 0-948 0 0,0 0-407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8951 0 0,'0'0'407'0'0,"-2"1"-6"0"0,-5 9-257 0 0,-9 25 1733 0 0,15-30-1616 0 0,1-5-223 0 0,0 1 1 0 0,-1-1-1 0 0,1 1 1 0 0,0-1 0 0 0,0 1-1 0 0,0-1 1 0 0,0 1-1 0 0,-1-1 1 0 0,1 1 0 0 0,0-1-1 0 0,0 1 1 0 0,0 0-1 0 0,0-1 1 0 0,0 1 0 0 0,1-1-1 0 0,-1 1 1 0 0,0-1-1 0 0,0 1 1 0 0,0-1 0 0 0,1 1-39 0 0,0 6 4462 0 0,0-7-4565 0 0,-1 1 0 0 0,1-1-1 0 0,0 1 1 0 0,-1-1 0 0 0,1 1 0 0 0,0-1 0 0 0,-1 0-1 0 0,1 1 1 0 0,0-1 0 0 0,0 0 0 0 0,0 0-1 0 0,-1 1 1 0 0,1-1 0 0 0,0 0 0 0 0,0 0-1 0 0,0 0 104 0 0,2-11-5672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219 149 7599 0 0,'0'0'348'0'0,"0"0"-6"0"0,0 0-132 0 0,0 0 265 0 0,0 0 137 0 0,0 0 27 0 0,0 0-5 0 0,0 0-47 0 0,0 0-19 0 0,0 0-7 0 0,0 0-15 0 0,0 0-64 0 0,2-2-30 0 0,20-28 1144 0 0,-21 28-1500 0 0,-1 2-28 0 0,1-3-4 0 0,3-8 0 0 0,0 0 0 0 0,1-6 0 0 0,-3-2-61 0 0,-3 15-5 0 0,0 1-13 0 0,1 0-57 0 0,0 1-10 0 0,0-6 2 0 0,0 6 0 0 0,-1-1 3 0 0,-1-6 10 0 0,1 6 3 0 0,0 2 0 0 0,0 0 45 0 0,0-1 0 0 0,0 1 0 0 0,0 0 0 0 0,0 0-1 0 0,-1 0 1 0 0,1 0 0 0 0,0 0 0 0 0,-1 0 0 0 0,1 0 0 0 0,0 1 0 0 0,-1-1-1 0 0,1 0 1 0 0,-1 1 0 0 0,0-1 0 0 0,1 1 0 0 0,-1-1 0 0 0,1 1-1 0 0,-1 0 1 0 0,0 0 0 0 0,1 0 0 0 0,-1 0 0 0 0,1 0 0 0 0,-1 0 0 0 0,0 0-1 0 0,1 0 1 0 0,-1 1 0 0 0,1-1 0 0 0,-1 1 19 0 0,-6 2-92 0 0,1 0 1 0 0,-1 0-1 0 0,1 1 0 0 0,0 0 1 0 0,-4 3 91 0 0,-17 10-246 0 0,1-4 8 0 0,1 1 0 0 0,-9 7 238 0 0,31-19-8 0 0,-15 14-6 0 0,0 2 130 0 0,18-18-91 0 0,0 1 1 0 0,1 0-1 0 0,-1 0 1 0 0,1 0-1 0 0,0 0 1 0 0,-1 0-1 0 0,1 0 1 0 0,0 0-1 0 0,0 0 1 0 0,0 0-1 0 0,-1 0 1 0 0,1 0 0 0 0,0 0-1 0 0,0 0 1 0 0,0 0-1 0 0,1 0 1 0 0,-1 0-1 0 0,0 0 1 0 0,0 0-1 0 0,0 0 1 0 0,1 0-26 0 0,0 6 466 0 0,0-5-349 0 0,0 0 0 0 0,0 1 0 0 0,1-1 0 0 0,-1 0 0 0 0,1 0 0 0 0,0 1 0 0 0,0-1 0 0 0,0 0-117 0 0,0 0 155 0 0,1 2-74 0 0,0-1 1 0 0,0 0 0 0 0,1 0-1 0 0,-1-1 1 0 0,1 1-1 0 0,-1-1 1 0 0,1 1-1 0 0,0-1 1 0 0,0 0-1 0 0,0 0 1 0 0,0-1-1 0 0,0 0 1 0 0,0 1-1 0 0,3-1-81 0 0,7 4 180 0 0,-12-4-94 0 0,9 0 29 0 0,-8 0-99 0 0,-1-1 0 0 0,1 0 0 0 0,0 1 0 0 0,-1-1 0 0 0,1 0 0 0 0,0 0 0 0 0,-1-1 0 0 0,1 1 0 0 0,0 0 0 0 0,-1-1-1 0 0,1 0 1 0 0,-1 1 0 0 0,1-1 0 0 0,-1 0 0 0 0,1-1 0 0 0,-1 1 0 0 0,1-1-16 0 0,24-12-105 0 0,-10-1-526 0 0,-16 13 441 0 0,-1 2 4 0 0,5-12-182 0 0,-4 9 230 0 0,0 0 0 0 0,-1 0 0 0 0,1 0-1 0 0,-1 0 1 0 0,1-1 0 0 0,-1-1 138 0 0,0 2-83 0 0,0 3 3 0 0,0 0 3 0 0,0 0 9 0 0,0 3 20 0 0,1-1 55 0 0,0 1 1 0 0,0-1-1 0 0,-1 1 0 0 0,0-1 0 0 0,1 0 1 0 0,-1 1-1 0 0,0-1 0 0 0,0 1 1 0 0,0-1-1 0 0,0 1 0 0 0,-1-1 0 0 0,1 1 1 0 0,-1-1-1 0 0,1 1-7 0 0,-3 5 3 0 0,-4 31 384 0 0,-1-1 0 0 0,-2 0-1 0 0,-4 4-386 0 0,12-37 39 0 0,1 0 0 0 0,0 0 1 0 0,1 0-1 0 0,-1 0 0 0 0,1 0 0 0 0,0 0 0 0 0,0 0 0 0 0,0 2-39 0 0,0 5 79 0 0,1-9-54 0 0,-1-1-1 0 0,0 1 1 0 0,1 0 0 0 0,-1 0-1 0 0,1 0 1 0 0,0-1 0 0 0,0 2-25 0 0,1 1 19 0 0,-1-3 61 0 0,-1-2-25 0 0,3 15-2106 0 0,-3-15 1327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29 5983 0 0,'0'0'274'0'0,"0"-2"-6"0"0,0-10-172 0 0,4 0 197 0 0,-3 10 1175 0 0,-1 2 512 0 0,0 0 100 0 0,0 0-205 0 0,0 0-949 0 0,0 0-412 0 0,0 0-88 0 0,0 0-63 0 0,0 0-219 0 0,-2 2-93 0 0,1 0-1 0 0,-1 0 1 0 0,0 0 0 0 0,0 0-1 0 0,0-1 1 0 0,0 1 0 0 0,0-1-1 0 0,-1 1-50 0 0,1-1 64 0 0,-5 8-33 0 0,-1 0-1 0 0,1 1 0 0 0,-4 5-30 0 0,-12 19 37 0 0,-12 10-37 0 0,-5 12 0 0 0,31-44 0 0 0,-17 32 0 0 0,-1-7 0 0 0,19-25 0 0 0,-3-2 0 0 0,2 1 0 0 0,-7 12 11 0 0,14-21 48 0 0,2 1 31 0 0,-3 8-10 0 0,1 4-64 0 0,1-1-16 0 0,4 28 128 0 0,0-41-64 0 0,8 2 202 0 0,1 0 1 0 0,-1-1-1 0 0,1-1 0 0 0,0 0 0 0 0,0 0 1 0 0,1-2-267 0 0,115 1 1032 0 0,-122 0-1023 0 0,-2 1-2 0 0,0-1 0 0 0,0 1 1 0 0,0 0-1 0 0,0-1 0 0 0,0 2 0 0 0,0-1 0 0 0,0 0 0 0 0,-1 1 1 0 0,2 0-8 0 0,2 1 0 0 0,20 11 0 0 0,-12-9 0 0 0,0-5 0 0 0,-6-3 8 0 0,-1-1-1 0 0,0 1 1 0 0,0-1-1 0 0,0-1 1 0 0,-1 1-1 0 0,1-1 0 0 0,-1 0 1 0 0,1-3-8 0 0,4 0 4 0 0,87-56-540 0 0,-97 62 360 0 0,-2 2-66 0 0,0 0-29 0 0,0 0-8 0 0,0 0 21 0 0,0 0 88 0 0,0 0 40 0 0,5-10-92 0 0,-2-1 202 0 0,-2 10 20 0 0,-1-1 0 0 0,1 1 0 0 0,-1 0 0 0 0,0-1 0 0 0,0 1 0 0 0,1-1 0 0 0,-1 1 0 0 0,0-1 0 0 0,0 1 0 0 0,-1-1 0 0 0,1 1 0 0 0,0 0 0 0 0,0-1 0 0 0,-1-2 0 0 0,-1-6 0 0 0,-2 3-12 0 0,3 6-1 0 0,0 0-1 0 0,0 0 0 0 0,0 0 1 0 0,0 0-1 0 0,0 0 1 0 0,-1 0-1 0 0,1 1 0 0 0,0-1 1 0 0,0 0-1 0 0,-1 1 1 0 0,1-1-1 0 0,0 1 0 0 0,-1-1 1 0 0,1 1-1 0 0,-1-1 0 0 0,1 1 1 0 0,0 0-1 0 0,-1 0 1 0 0,1 0-1 0 0,-1 0 0 0 0,1 0 1 0 0,-1 0-1 0 0,1 0 1 0 0,0 0-1 0 0,-1 1 0 0 0,1-1 1 0 0,-1 1 13 0 0,-4 0-25 0 0,1 1 1 0 0,-1-1 0 0 0,1 1-1 0 0,-1 1 1 0 0,-4 2 24 0 0,3-1-36 0 0,1-1 0 0 0,-1 0 0 0 0,0 0 1 0 0,-1 0-1 0 0,-1 0 36 0 0,-11 4-40 0 0,8 1 40 0 0,5 0 14 0 0,6-6 51 0 0,1-2 8 0 0,0 0-1 0 0,9 28 34 0 0,-5-16-61 0 0,-1 0 1 0 0,0 0 0 0 0,0 0-1 0 0,-1 2-45 0 0,4 14-22 0 0,-6-25-86 0 0,-1 11-4908 0 0,2-2-510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1726 1839 0 0,'0'0'419'0'0,"0"0"1085"0"0,0-8 1786 0 0,1 4 1687 0 0,1-6-4516 0 0,5-12 1240 0 0,-6 20-1533 0 0,0 0 0 0 0,0 0-1 0 0,-1-1 1 0 0,1 1 0 0 0,0 0-1 0 0,-1 0 1 0 0,1-1-1 0 0,-1 0-167 0 0,1-1 123 0 0,-1 3 36 0 0,1 0 0 0 0,-1 0 0 0 0,0 0 0 0 0,1 0 0 0 0,-1-1-1 0 0,0 1 1 0 0,0 0 0 0 0,0 0 0 0 0,0-1 0 0 0,0 1 0 0 0,0 0 0 0 0,0 0 0 0 0,0 0-1 0 0,-1-1 1 0 0,1 1 0 0 0,0 0 0 0 0,-1 0-159 0 0,1-1-325 0 0,-1 0 405 0 0,-3-10 112 0 0,1-1-106 0 0,-1 0 1 0 0,2 0-1 0 0,-1 0 0 0 0,2 0 0 0 0,0 0 1 0 0,0-1-1 0 0,1 1 0 0 0,1 0 0 0 0,1-5-86 0 0,2-13 101 0 0,-2 0-1 0 0,-1-5-100 0 0,2-29 87 0 0,3-75-42 0 0,-4 64 41 0 0,7-31-86 0 0,-2 52 88 0 0,2 2 0 0 0,2-1 0 0 0,10-20-88 0 0,-4 20 132 0 0,89-262 137 0 0,-57 188-281 0 0,29-51 12 0 0,-67 160-27 0 0,0 0-1 0 0,1 0 1 0 0,6-6 27 0 0,-16 23-54 0 0,12 2-167 0 0,-5 13-70 0 0,-7-8 155 0 0,0 0 0 0 0,0 0-1 0 0,-1 0 1 0 0,0 0 0 0 0,1 0-1 0 0,-2 1 1 0 0,1-1 0 0 0,-1 1 0 0 0,1-1-1 0 0,-1 0 1 0 0,-1 1 0 0 0,1-1-1 0 0,-2 3 137 0 0,1-2-839 0 0,0 0 0 0 0,-1 0-1 0 0,0 0 1 0 0,-2 4 839 0 0,-4 7-1287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52 200 6447 0 0,'0'0'142'0'0,"0"0"22"0"0,0 0 13 0 0,0 0 55 0 0,0 0 181 0 0,0 0 78 0 0,0 0 18 0 0,0 0-66 0 0,0 0-222 0 0,0 0 166 0 0,0 0 101 0 0,0 0 21 0 0,0 0-66 0 0,-1 2-294 0 0,-8 36 546 0 0,-9 27 746 0 0,1 2 519 0 0,14-52-1944 0 0,1-2-16 0 0,1-1 72 0 0,1-10 299 0 0,0-2 117 0 0,0 0 21 0 0,0 0-66 0 0,5-13-278 0 0,13-59-165 0 0,-12 43 0 0 0,2 0 0 0 0,4-9 0 0 0,-6 22 0 0 0,-3 7 0 0 0,0 1 0 0 0,1-1 0 0 0,0 0 0 0 0,0 1 0 0 0,1 0 0 0 0,0 0 0 0 0,0 1 0 0 0,4-5 0 0 0,9-13 0 0 0,-14 19 0 0 0,0 1 0 0 0,0 0 0 0 0,0 0 0 0 0,5-5 0 0 0,0 3 0 0 0,1 2 0 0 0,3 1 0 0 0,1 2 0 0 0,0 6 0 0 0,7 5 0 0 0,-16-4 0 0 0,-1 0 0 0 0,16 10 0 0 0,-14-11 0 0 0,0 0 0 0 0,0 0 0 0 0,-1 1 0 0 0,0-1 0 0 0,0 1 0 0 0,0 1 0 0 0,2 2 0 0 0,2 4 0 0 0,-6-9 0 0 0,-1 0 0 0 0,0-1 0 0 0,0 1 0 0 0,0 0 0 0 0,-1 0 0 0 0,1 0 0 0 0,-1 1 0 0 0,1-1 0 0 0,-1 0 0 0 0,0 0 0 0 0,0 1 0 0 0,-1-1 0 0 0,1 0 0 0 0,-1 1 0 0 0,1-1 0 0 0,-1 1 0 0 0,0-1 0 0 0,-1 1 0 0 0,1 7 0 0 0,-1-3 0 0 0,0 0 0 0 0,0 1 0 0 0,-1-1 0 0 0,0 0 0 0 0,-1 0 0 0 0,-3 8 0 0 0,2-5 0 0 0,1 1 0 0 0,-3 11 0 0 0,-5 21 0 0 0,11-34 0 0 0,3-9 0 0 0,2-5 0 0 0,-1 0 0 0 0,0 0 0 0 0,-1-1 0 0 0,0 1 0 0 0,0-1 0 0 0,0 1 0 0 0,-1-1 0 0 0,1 0 0 0 0,-1 0 0 0 0,0 0 0 0 0,-1 0 0 0 0,1-1 0 0 0,-1 1 0 0 0,0 0 0 0 0,0-1 0 0 0,1-15 0 0 0,0 0 0 0 0,-1-20 0 0 0,-3 24 0 0 0,2 12 0 0 0,0 1 0 0 0,0-1 0 0 0,0 1 0 0 0,0 0 0 0 0,1-1 0 0 0,-1 1 0 0 0,1-1 0 0 0,0 1 0 0 0,1 0 0 0 0,-1 0 0 0 0,1-1 0 0 0,1-1 0 0 0,-2 1 0 0 0,8-12 0 0 0,0 1 0 0 0,-1 2 0 0 0,1 0 0 0 0,1 1 0 0 0,10-11 0 0 0,-17 19 0 0 0,1 0 0 0 0,0 0 0 0 0,0 1 0 0 0,0 0 0 0 0,1 0 0 0 0,-1 0 0 0 0,4-2 0 0 0,-1 3 0 0 0,0 1 0 0 0,0-1 0 0 0,0 2 0 0 0,0-1 0 0 0,0 1 0 0 0,3 0 0 0 0,-9 0 0 0 0,4 0 0 0 0,0-1 0 0 0,16 4 0 0 0,-7 1 0 0 0,-1 1 0 0 0,-10 0 0 0 0,0-1 0 0 0,-1 0 0 0 0,1 1 0 0 0,-1-1 0 0 0,0 1 0 0 0,0 0 0 0 0,1 2 0 0 0,-1-3 0 0 0,9 22 0 0 0,-10-18 0 0 0,-1 0 0 0 0,5 25 0 0 0,0-9 0 0 0,-2 0 0 0 0,-1 0 0 0 0,0 0 0 0 0,-2 4 0 0 0,-1-24 0 0 0,1 1 0 0 0,0-1 0 0 0,0 0 0 0 0,0 0 0 0 0,0 1 0 0 0,0-1 0 0 0,1 0 0 0 0,0 3 0 0 0,1 5 0 0 0,-2 0 0 0 0,0-5 0 0 0,0 1 0 0 0,0-1 0 0 0,0 0 0 0 0,-1 1 0 0 0,0-1 0 0 0,-2 5 0 0 0,1-4 0 0 0,1-4 0 0 0,0 0 0 0 0,0 0 0 0 0,1 0 0 0 0,-1 0 0 0 0,1 0 0 0 0,0 0 0 0 0,0 0 0 0 0,0 0 0 0 0,0 2 0 0 0,0 0 0 0 0,0 16 0 0 0,3-2-355 0 0,-2-16-119 0 0,-1-1-479 0 0,2-3-877 0 0,10 0-3286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 11975 0 0,'0'0'267'0'0,"0"0"42"0"0,0 0 17 0 0,0 0-28 0 0,0 0-126 0 0,0 0 204 0 0,0 0 111 0 0,0 0 22 0 0,0 0-66 0 0,-2 0-294 0 0,-8-1-133 0 0,7 1-16 0 0,-1 2 0 0 0,-9 10 0 0 0,-3 9 0 0 0,7-8 254 0 0,2 1-1 0 0,-1 0 0 0 0,2 0 1 0 0,0 1-1 0 0,1 0 0 0 0,0 0 1 0 0,1 0-1 0 0,0 5-253 0 0,2-12 21 0 0,-4 33-21 0 0,6-29 0 0 0,9-1 0 0 0,-7-10-1 0 0,1 0 0 0 0,-1 0 0 0 0,0 0-1 0 0,0 0 1 0 0,0-1 0 0 0,1 1 0 0 0,-1 0 0 0 0,0-1-1 0 0,1 0 1 0 0,-1 1 0 0 0,1-1 0 0 0,-1 0-1 0 0,0 0 1 0 0,3-1 1 0 0,33-6 39 0 0,-27 4 11 0 0,18-6 1102 0 0,8-6-344 0 0,-33 14-806 0 0,0-1 0 0 0,0 0 0 0 0,-1 0-1 0 0,1 0 1 0 0,-1 0 0 0 0,1 0 0 0 0,-1-1-1 0 0,0 0 1 0 0,2-2-2 0 0,10-14 0 0 0,-13 9 0 0 0,-1 4 0 0 0,-1 4 0 0 0,1 0 0 0 0,-1 0 0 0 0,1 1 0 0 0,-1-1 0 0 0,0 0 0 0 0,0 0 0 0 0,0 0 0 0 0,0 0 0 0 0,0 0 0 0 0,0 0 0 0 0,-1 0 0 0 0,1 0 0 0 0,0 0 0 0 0,-1 0 0 0 0,0 1 0 0 0,1-1 0 0 0,-1 0 0 0 0,0 0 0 0 0,0 1 0 0 0,-1-3 0 0 0,-3-4 0 0 0,0-2 0 0 0,-1 1 0 0 0,1 0 0 0 0,-2 0 0 0 0,0 0 0 0 0,0 1 0 0 0,0 0 0 0 0,-7-5 0 0 0,11 10 0 0 0,1 0-20 0 0,-1 1 0 0 0,1 0 0 0 0,0 0 0 0 0,-1 0 0 0 0,1 0 1 0 0,-1 0-1 0 0,-3-1 20 0 0,-1-3-262 0 0,-4-4-1163 0 0,3 7 1275 0 0,8 3 150 0 0,0 0-1 0 0,-1 0 0 0 0,1 0 1 0 0,-1 0-1 0 0,1 0 0 0 0,0 0 1 0 0,-1 0-1 0 0,1 0 0 0 0,0 0 1 0 0,-1 0-1 0 0,1 0 1 0 0,0 0-1 0 0,-1 0 0 0 0,1 0 1 0 0,0 0-1 0 0,-1 1 0 0 0,1-1 1 0 0,0 0-1 0 0,-1 0 0 0 0,1 0 1 0 0,0 1-1 0 0,-1-1 1 0 0,1 0-1 0 0,0 0 0 0 0,-1 1 1 0 0,1-1 0 0 0,0 1 0 0 0,0 0 0 0 0,-1 0 0 0 0,1-1 0 0 0,0 1 0 0 0,0 0 0 0 0,0-1 0 0 0,-1 1 0 0 0,1 0 0 0 0,0 0 0 0 0,0-1 0 0 0,0 1 0 0 0,1 0 0 0 0,-1 0 0 0 0,0-1 0 0 0,0 1 0 0 0,0 0 0 0 0,1 2-145 0 0,1 0-1 0 0,-1 0 1 0 0,0 0-1 0 0,1 0 1 0 0,0 0-1 0 0,0-1 1 0 0,-1 1-1 0 0,2-1 1 0 0,-1 1 0 0 0,0-1-1 0 0,0 0 1 0 0,3 2 145 0 0,1 1-628 0 0,1-1 0 0 0,0 1 0 0 0,-1-1 0 0 0,5 1 628 0 0,9 6-1535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111 168 6911 0 0,'-25'-2'1372'0'0,"-31"2"0"0"0,26 0 8816 0 0,42 9-9442 0 0,-4-4-628 0 0,0-1 0 0 0,0-1 1 0 0,0 1-1 0 0,1-1 1 0 0,-1 0-1 0 0,1-1 0 0 0,0 0 1 0 0,0-1-1 0 0,12 1 1 0 0,12 0 258 0 0,38-4 1 0 0,-63 1-319 0 0,272-27 1227 0 0,-176 14-1019 0 0,156-23 160 0 0,495-75-124 0 0,-728 107-461 0 0,-13 3-650 0 0,0 0 0 0 0,15 0 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11 377 13823 0 0,'0'0'315'0'0,"0"0"45"0"0,0 0 21 0 0,0 0-49 0 0,0 2-220 0 0,1 0-99 0 0,-1-1-13 0 0,0-1 0 0 0,1 1 0 0 0,-1 0 0 0 0,0 0 0 0 0,0 0 0 0 0,0 0 0 0 0,0 0 0 0 0,-1-1 0 0 0,1 1 0 0 0,0 0 0 0 0,0 0 0 0 0,0 0 0 0 0,-1 0-1 0 0,1-1 1 0 0,0 1 0 0 0,-1 0 0 0 0,1 0 0 0 0,-1 0 0 0 0,-1 6 746 0 0,-4 10 1988 0 0,7-15-2291 0 0,0-2-439 0 0,0 1 0 0 0,0 0-1 0 0,-1-1 1 0 0,1 1 0 0 0,0-1 0 0 0,0 1 0 0 0,0-1 0 0 0,0 1-1 0 0,0-1 1 0 0,0 0 0 0 0,0 1 0 0 0,0-1 0 0 0,0 0 0 0 0,0 0 0 0 0,0 0-1 0 0,0 0 1 0 0,0 0 0 0 0,0 0 0 0 0,0 0 0 0 0,0 0 0 0 0,0 0-1 0 0,0 0 1 0 0,0 0 0 0 0,0-1 0 0 0,0 1 0 0 0,-1 0 0 0 0,1-1-1 0 0,0 1 1 0 0,0-1 0 0 0,0 1 0 0 0,0-1 0 0 0,0 1 0 0 0,-1-1 0 0 0,1 0-1 0 0,0 1 1 0 0,0-1 0 0 0,-1 0 0 0 0,1 0 0 0 0,0 0 0 0 0,-1 1-1 0 0,1-2-3 0 0,0 1 8 0 0,7-11 295 0 0,-1 0 0 0 0,0-1 0 0 0,0 0-1 0 0,-1 0 1 0 0,-1-1 0 0 0,0 0 0 0 0,-1-1-303 0 0,11-27-72 0 0,36-116 72 0 0,-34 128 0 0 0,-6 11 0 0 0,-10 17 0 0 0,-1 0 0 0 0,1 1 0 0 0,0-1 0 0 0,0 1 0 0 0,0 0 0 0 0,-1-1 0 0 0,1 1 0 0 0,1 0 0 0 0,-1-1 0 0 0,0 1 0 0 0,0 0 0 0 0,0 0 0 0 0,1 0 0 0 0,-1 0 0 0 0,2-1 0 0 0,2-2 0 0 0,-1 0 0 0 0,0 1 0 0 0,0-1 0 0 0,0 1 0 0 0,1 0 0 0 0,-1 0 0 0 0,1 1 0 0 0,0-1 0 0 0,-1 1 0 0 0,1 0 0 0 0,3 0 0 0 0,-7 1 0 0 0,0 1 0 0 0,0-1 0 0 0,1 1 0 0 0,-1-1 0 0 0,0 1 0 0 0,0 0 0 0 0,1 0 0 0 0,-1 0 0 0 0,0 0 0 0 0,0 0 0 0 0,1 0 0 0 0,-1 0 0 0 0,0 0 0 0 0,1 0 0 0 0,-1 1 0 0 0,0-1 0 0 0,0 0 0 0 0,1 1 0 0 0,4 1 0 0 0,37 1 0 0 0,-41-2 22 0 0,24 4-3520 0 0,25 9 3498 0 0,-31-9-4572 0 0,-1-3-1228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4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51 257 4607 0 0,'0'0'208'0'0,"-2"-1"-9"0"0,-4-4-14 0 0,5 4 557 0 0,1 1 234 0 0,0 0 42 0 0,0 0-63 0 0,0 0-290 0 0,0 0-121 0 0,0 0-28 0 0,1-3-72 0 0,-1-2-343 0 0,1 2-88 0 0,-1 0 0 0 0,1 0 0 0 0,0 0 0 0 0,0 0 0 0 0,0 0 0 0 0,0 0 0 0 0,0 0 0 0 0,1 1 0 0 0,-1-1 0 0 0,1 0 0 0 0,0 1-13 0 0,-1 0 371 0 0,-1 2 117 0 0,0 0 21 0 0,0 0-66 0 0,0 0-222 0 0,0 0 166 0 0,0 0 101 0 0,0 0 21 0 0,0 0-66 0 0,2 1-294 0 0,8 2-61 0 0,-8-2 283 0 0,1 0 117 0 0,7 1 21 0 0,-7-1-66 0 0,-1-2-294 0 0,120-28-133 0 0,-91 21-16 0 0,0-1 0 0 0,-1-2 0 0 0,0 0 0 0 0,25-15 0 0 0,-7 1 0 0 0,-25 16 0 0 0,-21 9 0 0 0,2-2 0 0 0,5-9 0 0 0,-5 2 0 0 0,-3 6 0 0 0,-1 1 0 0 0,1-1 0 0 0,-1 0 0 0 0,0 1 0 0 0,0-1 0 0 0,0 0 0 0 0,0 1 0 0 0,0-1 0 0 0,0 0 0 0 0,-1 1 0 0 0,0-1 0 0 0,1 0 0 0 0,-1 1 0 0 0,0-1 0 0 0,0 1 0 0 0,1 1 0 0 0,0 0 0 0 0,-1 0 0 0 0,1 0 0 0 0,0 1 0 0 0,0-1 0 0 0,-1 0 0 0 0,1 1 0 0 0,-1-1 0 0 0,1 0 0 0 0,-1 1 0 0 0,1-1 0 0 0,-1 0 0 0 0,1 1 0 0 0,-1-1 0 0 0,1 1 0 0 0,-1-1 0 0 0,0 1 0 0 0,1-1 0 0 0,-1 1 0 0 0,0-1 0 0 0,1 1 0 0 0,-1 0 0 0 0,0-1 0 0 0,0 1 0 0 0,1 0 0 0 0,-1 0 0 0 0,-1-1 0 0 0,-3 0-130 0 0,0 0 0 0 0,0 0 0 0 0,0 0 0 0 0,0 0 0 0 0,0 1 0 0 0,0 0 0 0 0,0 0 0 0 0,0 1 0 0 0,-5 0 130 0 0,1 0-214 0 0,-26-3-146 0 0,28 1 325 0 0,1 1-1 0 0,0 0 1 0 0,-1 0-1 0 0,1 0 1 0 0,0 0 0 0 0,0 1-1 0 0,-4 1 36 0 0,-83 21 0 0 0,80-21 0 0 0,1 1 0 0 0,-27 18 0 0 0,28-14 0 0 0,0 0 0 0 0,1 1 0 0 0,0 0 0 0 0,0 1 0 0 0,1 0 0 0 0,-3 4 0 0 0,-7 7 0 0 0,12-11 0 0 0,1 0 0 0 0,0 0 0 0 0,0 0 0 0 0,1 1 0 0 0,0 0 0 0 0,1 0 0 0 0,-1 4 0 0 0,1-6 0 0 0,2-2 53 0 0,0 0-1 0 0,0 0 1 0 0,1 0-1 0 0,0 0 1 0 0,0 1-1 0 0,1-1 1 0 0,0 0-1 0 0,0 0 1 0 0,0 1-1 0 0,0-1 0 0 0,1 0 1 0 0,0 0-1 0 0,1 0 1 0 0,-1 0-1 0 0,1 0 1 0 0,2 3-53 0 0,5 13 363 0 0,1-1 1 0 0,1 0 0 0 0,11 15-364 0 0,-9-15 61 0 0,-6-9-61 0 0,2-1 0 0 0,4-2 0 0 0,4-2 0 0 0,-13-7 0 0 0,-2-2 0 0 0,11 1 0 0 0,0-1 0 0 0,0 0 0 0 0,-1-1 0 0 0,1-1 0 0 0,-1 0 0 0 0,0 0 0 0 0,0-2 0 0 0,1 0 0 0 0,30-11 0 0 0,55-10 0 0 0,-87 23-64 0 0,-11 6-224 0 0,0 0-1 0 0,0 1 0 0 0,0-1 1 0 0,-1 0-1 0 0,1 0 0 0 0,-1 0 1 0 0,1 0-1 0 0,-1 1 289 0 0,-4 6-5459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57 8287 0 0,'-9'-16'294'0'0,"-7"-16"276"0"0,15 25-494 0 0,0 6 312 0 0,1 1 110 0 0,0 0 12 0 0,0 0 2 0 0,0 0 0 0 0,0 0 0 0 0,0 0 0 0 0,0 0-69 0 0,1 4-426 0 0,1 1 0 0 0,-2 0 0 0 0,1 0 0 0 0,-1-1 0 0 0,1 1 0 0 0,-1 0 0 0 0,-1 0 0 0 0,1 0 0 0 0,-1 3-17 0 0,0 5 12 0 0,-2 15 58 0 0,-2-1 0 0 0,0 1 1 0 0,-9 24-71 0 0,-2 7 720 0 0,5-9-70 0 0,-11 43 49 0 0,5 0 0 0 0,-2 43-699 0 0,17-97 279 0 0,2-1 1 0 0,2 1-1 0 0,1 0 0 0 0,7 31-279 0 0,-9-63 0 0 0,-1 1 0 0 0,0-1 0 0 0,0 0 0 0 0,0 0 0 0 0,-1 0 0 0 0,0 0 0 0 0,-1 1 0 0 0,1-1 0 0 0,-1 0 0 0 0,-1-1 0 0 0,1 1 0 0 0,-1 0 0 0 0,1-4 1 0 0,-3 10 14 0 0,-8 5-95 0 0,11-16-257 0 0,2-2-138 0 0,0 0-33 0 0,9-13-1119 0 0,0 1 818 0 0,1-9-211 0 0,0 0-4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57 6447 0 0,'-2'-1'142'0'0,"-3"0"-94"0"0,-1 0 0 0 0,1 0 0 0 0,0 0 1 0 0,-1 1-1 0 0,1 0 0 0 0,0 0 0 0 0,-1 0 1 0 0,1 1-1 0 0,-1-1 0 0 0,1 1 0 0 0,-3 1-48 0 0,-26 3-29 0 0,4-1 937 0 0,27-3 65 0 0,3-1 41 0 0,-2 0-61 0 0,0 0 2355 0 0,6-1-1125 0 0,17 0-229 0 0,30 1-971 0 0,27-3-931 0 0,-13 1 387 0 0,10 0 1159 0 0,65-10-1598 0 0,-59 5 18 0 0,-43 4-19 0 0,0-2 0 0 0,9-3 1 0 0,-23 3 3 0 0,1 2 0 0 0,18 0-3 0 0,42-6-70 0 0,-83 9-267 0 0,-2 0-138 0 0,0 0-33 0 0,-3 0-208 0 0,-23-2-4841 0 0,-18 3 5557 0 0,11 0-2047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 10135 0 0,'0'0'231'0'0,"4"-5"546"0"0,-3 14-569 0 0,0 0 0 0 0,-1 0-1 0 0,0 0 1 0 0,-1 0 0 0 0,-1 6-208 0 0,-1 13 489 0 0,-3 36-200 0 0,-4 0 0 0 0,-4 10-289 0 0,1-8 30 0 0,-2 26 912 0 0,4 1-1 0 0,3 49-941 0 0,8-129 63 0 0,-1 7-38 0 0,0 0 1 0 0,-1 0 0 0 0,-1-1-1 0 0,-1 3-25 0 0,-3 9 0 0 0,6-22 0 0 0,-1 0 0 0 0,0 0 0 0 0,-1 0 0 0 0,0-1 0 0 0,-4 9 0 0 0,-2 7 236 0 0,8-19-120 0 0,-1 0-1 0 0,1 0 1 0 0,-2-1 0 0 0,1 1 0 0 0,0 0 0 0 0,-2 1-116 0 0,3-5 509 0 0,0 1-66 0 0,1-2-440 0 0,0 0-1 0 0,0 0 1 0 0,0 0-1 0 0,0 0 1 0 0,0 0 0 0 0,0 0-1 0 0,0 1 1 0 0,-1-1 0 0 0,1 0-1 0 0,0 0 1 0 0,0 0 0 0 0,0 0-1 0 0,0 0 1 0 0,0 0 0 0 0,0 0-1 0 0,0 0 1 0 0,0 0 0 0 0,-1 0-1 0 0,1 0 1 0 0,0 0-1 0 0,0 0 1 0 0,0 1 0 0 0,0-1-1 0 0,0 0 1 0 0,0 0 0 0 0,0 0-1 0 0,-1 0 1 0 0,1 0 0 0 0,0 0-1 0 0,0 0 1 0 0,0 0 0 0 0,0 0-1 0 0,0 0 1 0 0,0 0 0 0 0,-1-1-1 0 0,1 1 1 0 0,0 0-1 0 0,0 0 1 0 0,0 0 0 0 0,0 0-1 0 0,0 0 1 0 0,0 0 0 0 0,0 0-1 0 0,-1 0 1 0 0,1 0 0 0 0,0 0-1 0 0,0 0 1 0 0,0 0 0 0 0,0-1-1 0 0,0 1 1 0 0,0 0 0 0 0,0 0-1 0 0,0 0 1 0 0,0 0-1 0 0,0 0 1 0 0,0 0 0 0 0,0 0-1 0 0,0-1 1 0 0,-1 1 0 0 0,1 0-1 0 0,0 0 1 0 0,0 0 0 0 0,0 0-1 0 0,0 0 1 0 0,0 0 0 0 0,0-1-1 0 0,0 1 1 0 0,0 0 0 0 0,1 0-1 0 0,-1 0-2 0 0,0-9 43 0 0,0 9-34 0 0,2-8 194 0 0,0 0 0 0 0,1 0-1 0 0,0 1 1 0 0,0-1 0 0 0,1 1 0 0 0,0-1-1 0 0,0 1 1 0 0,0 0 0 0 0,1 1 0 0 0,1-1-203 0 0,9-15-52 0 0,9-11-400 0 0,2 0 0 0 0,1 2 0 0 0,5-4 452 0 0,15-16-620 0 0,-13 14 604 0 0,19-16 16 0 0,-42 47 0 0 0,-10 6 0 0 0,0 0 0 0 0,0 0 0 0 0,0 0 0 0 0,0 0 0 0 0,1 0 0 0 0,-1 1 0 0 0,0-1 0 0 0,0 0 0 0 0,0 1 0 0 0,0-1 0 0 0,1 1 0 0 0,0 0 0 0 0,0 1 0 0 0,1-1 0 0 0,-1 1 0 0 0,0-1 0 0 0,0 1 0 0 0,-1 0 0 0 0,1 0 0 0 0,0 0 0 0 0,-1 0 0 0 0,1 0 0 0 0,-1 0 0 0 0,1 0 0 0 0,-1 1 0 0 0,0-1 0 0 0,1 3 0 0 0,1 3 0 0 0,-1 0 0 0 0,1 0 0 0 0,0 8 0 0 0,-2-11 0 0 0,0-1 0 0 0,0 0 0 0 0,-1 1 0 0 0,1 0 0 0 0,-1-1 0 0 0,0 1 0 0 0,0-1 0 0 0,-1 2 0 0 0,0 5 0 0 0,1 44 0 0 0,-2-1 0 0 0,-3 0 0 0 0,-7 29 0 0 0,11-76-407 0 0,0 0 0 0 0,0 0 0 0 0,1 1 0 0 0,0-1 0 0 0,0 0 0 0 0,1 0 0 0 0,0 2 407 0 0,0-7-1023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63 8287 0 0,'0'0'382'0'0,"0"0"-8"0"0,-1-2-240 0 0,-35-33-120 0 0,33 32 35 0 0,-1 1 0 0 0,0-1-1 0 0,0 0 1 0 0,0 1-1 0 0,0 0 1 0 0,0 0-1 0 0,0 0 1 0 0,0 1-1 0 0,-1-1 1 0 0,1 1 0 0 0,-1 0-1 0 0,1 0 1 0 0,-1 1-1 0 0,1-1 1 0 0,-1 1-1 0 0,0 0 1 0 0,1 0 0 0 0,-1 1-1 0 0,1-1 1 0 0,-1 1-1 0 0,-4 1-48 0 0,-4 2 170 0 0,-1 0 0 0 0,1 0 0 0 0,0 1 0 0 0,0 1 0 0 0,0 0 0 0 0,-4 4-170 0 0,3-2 378 0 0,0 1 0 0 0,1 1 0 0 0,1 0 0 0 0,0 1 0 0 0,-7 7-378 0 0,14-12 185 0 0,-1 0 1 0 0,1 0-1 0 0,1 1 1 0 0,-1 0 0 0 0,1 0-1 0 0,0 0 1 0 0,1 1-1 0 0,-1-1 1 0 0,1 1-1 0 0,1-1 1 0 0,-1 6-186 0 0,3-9 149 0 0,4 7-61 0 0,-3-10-17 0 0,0 0-1 0 0,0 0 0 0 0,0 0 1 0 0,0 0-1 0 0,0 0 0 0 0,0-1 1 0 0,0 1-1 0 0,1 0 0 0 0,-1 0 1 0 0,0-1-1 0 0,0 1 0 0 0,1-1 1 0 0,-1 1-1 0 0,0-1 0 0 0,1 0 1 0 0,-1 1-1 0 0,2-1-70 0 0,0 1 172 0 0,4 0-130 0 0,1 1 0 0 0,0-1-1 0 0,0 0 1 0 0,0-1 0 0 0,0 0-1 0 0,0 0 1 0 0,0-1 0 0 0,0 1-1 0 0,0-2 1 0 0,-1 1 0 0 0,1-1-1 0 0,0-1 1 0 0,-1 1 0 0 0,1-1-1 0 0,-1-1 1 0 0,5-2-42 0 0,-3 1-10 0 0,0 0 0 0 0,0-1-1 0 0,-1 0 1 0 0,0 0 0 0 0,0-1 0 0 0,-1 0-1 0 0,1 0 1 0 0,-2 0 0 0 0,1-1 0 0 0,-1-1-1 0 0,0 1 1 0 0,3-8 10 0 0,-8 15-337 0 0,-1 1-138 0 0,0 0-33 0 0,0-1 453 0 0,0 0 0 0 0,-1-1-1 0 0,1 1 1 0 0,0 0 0 0 0,-1 0 0 0 0,1 0-1 0 0,-1 0 1 0 0,1 0 0 0 0,-1 0 0 0 0,0 0-1 0 0,0-1 56 0 0,-4-3 0 0 0,-1 3-72 0 0,5 2-298 0 0,1 0-118 0 0,0 0-22 0 0,0 14-514 0 0,1-11 661 0 0,-1 0 0 0 0,1 0 0 0 0,0 0 0 0 0,-1 0 0 0 0,1-1 0 0 0,0 1 0 0 0,1 0 0 0 0,-1 0 0 0 0,0 0 0 0 0,1-1 0 0 0,0 1 0 0 0,0-1 363 0 0,6 8-3700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11 341 11975 0 0,'0'0'547'0'0,"0"0"-11"0"0,-1-1-344 0 0,-3-4-29 0 0,3 4 567 0 0,-1-2 699 0 0,2 3-1381 0 0,0 0 1 0 0,-1 0-1 0 0,1 0 1 0 0,0 0-1 0 0,0 0 1 0 0,0 0-1 0 0,0 0 1 0 0,0-1-1 0 0,-1 1 1 0 0,1 0-1 0 0,0 0 1 0 0,0 0-1 0 0,0 0 1 0 0,0 0-1 0 0,0-1 1 0 0,0 1-1 0 0,0 0 1 0 0,0 0-1 0 0,-1 0 1 0 0,1 0-1 0 0,0-1 1 0 0,0 1-1 0 0,0 0 1 0 0,0 0-1 0 0,0 0 1 0 0,0 0-1 0 0,0-1 1 0 0,0 1-1 0 0,0 0 1 0 0,0 0-1 0 0,0 0 1 0 0,0 0-1 0 0,0-1 1 0 0,0 1-1 0 0,0 0 1 0 0,1 0-49 0 0,2-9 298 0 0,1 1 1 0 0,1-1-1 0 0,-1 1 1 0 0,1 0-1 0 0,1 0 1 0 0,0 1-1 0 0,5-6-298 0 0,38-35 22 0 0,41-29-22 0 0,-1 1-70 0 0,-27 26-1692 0 0,-62 49 1756 0 0,0 1 1 0 0,0 0 0 0 0,1 0-1 0 0,-1-1 1 0 0,0 1 0 0 0,1 0-1 0 0,-1-1 1 0 0,0 1 0 0 0,1 0 0 0 0,-1 0-1 0 0,0 0 1 0 0,1-1 0 0 0,-1 1-1 0 0,0 0 1 0 0,1 0 0 0 0,-1 0-1 0 0,1 0 1 0 0,-1 0 0 0 0,0 0 0 0 0,1 0-1 0 0,0 0 6 0 0,1 5-47 0 0,-4 8 40 0 0,-18 45 7 0 0,12-39 0 0 0,2-1 0 0 0,-3 13 0 0 0,5-17 0 0 0,1 1 0 0 0,1 0 0 0 0,0 0 0 0 0,1 0 0 0 0,1 0 0 0 0,0 0 0 0 0,1-1 0 0 0,0 1 0 0 0,2 0 0 0 0,0 1 0 0 0,15 59-2849 0 0,-15-61 1826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289 169 6447 0 0,'0'0'142'0'0,"-2"1"22"0"0,-1 3-105 0 0,4-5-54 0 0,-29 20 372 0 0,19-15 2985 0 0,5-10-655 0 0,3 4-3299 0 0,0 0 1104 0 0,1 2 0 0 0,0 0-468 0 0,0 0-1 0 0,0 0 0 0 0,0 0 0 0 0,0 0 0 0 0,-1 0 1 0 0,1 0-1 0 0,0 0 0 0 0,0 0 0 0 0,0 0 0 0 0,0 0 1 0 0,-1 0-1 0 0,1 0 0 0 0,0 0 0 0 0,0 0 0 0 0,0 0 1 0 0,0 0-1 0 0,-1 0 0 0 0,1 0 0 0 0,0-1 0 0 0,0 1 1 0 0,0 0-1 0 0,0 0 0 0 0,0 0 0 0 0,-1 0 1 0 0,1 0-1 0 0,0-1 0 0 0,0 1 0 0 0,0 0 0 0 0,0 0 1 0 0,0 0-1 0 0,0 0 0 0 0,0-1 0 0 0,0 1 0 0 0,0 0 1 0 0,0 0-1 0 0,0 0 0 0 0,0-1 0 0 0,0 1 0 0 0,0 0 1 0 0,0 0-1 0 0,0 0-43 0 0,3-11 2790 0 0,8-7-1624 0 0,-3 11-1166 0 0,1 0 0 0 0,0 0 0 0 0,1 1 0 0 0,-1 0 0 0 0,1 1 0 0 0,0 0 0 0 0,0 1 0 0 0,1 0 0 0 0,18-9 0 0 0,5-4 0 0 0,59-26 0 0 0,-77 37 0 0 0,-1 0 0 0 0,1 2 0 0 0,0 0 0 0 0,1 0 0 0 0,0 1 0 0 0,4 2 0 0 0,-20 1 0 0 0,1 0 0 0 0,-1 0 0 0 0,0 0 0 0 0,1 0 0 0 0,-1 1 0 0 0,0-1 0 0 0,1 0 0 0 0,-1 1 0 0 0,0-1 0 0 0,2 1 0 0 0,-2 0 0 0 0,0 0 0 0 0,1 1 0 0 0,-1-1 0 0 0,0 0 0 0 0,0 1 0 0 0,0-1 0 0 0,0 1 0 0 0,0-1 0 0 0,0 1 0 0 0,0 0 0 0 0,0-1 0 0 0,-1 1 0 0 0,1 0 0 0 0,-1 0 0 0 0,1-1 0 0 0,-1 1 0 0 0,0 0 0 0 0,0 0 0 0 0,1 0 0 0 0,-1 0 0 0 0,-1-1 0 0 0,1 1 0 0 0,0 0 0 0 0,-1 1 0 0 0,1 4 0 0 0,-1 0 0 0 0,-1 0 0 0 0,0-1 0 0 0,0 1 0 0 0,0-1 0 0 0,-1 2 0 0 0,-4 6 0 0 0,-1 0 0 0 0,0-1 0 0 0,-1 0 0 0 0,0-1 0 0 0,-1 0 0 0 0,0 0 0 0 0,-9 6 0 0 0,-7 5 0 0 0,-1-1 0 0 0,-26 16 0 0 0,0-5 0 0 0,-2-2 0 0 0,-53 21 0 0 0,69-35-968 0 0,-1-2-1 0 0,0-2 0 0 0,-2-1 1 0 0,0-2 968 0 0,29-9-150 0 0,1-2 198 0 0,13 1 337 0 0,-1-1-343 0 0,0 1 1 0 0,0-1 0 0 0,0 1-1 0 0,1-1 1 0 0,-1 1-1 0 0,0-1 1 0 0,0 1-1 0 0,1-1 1 0 0,-1 1-1 0 0,0-1 1 0 0,1 1-1 0 0,-1-1 1 0 0,1 1-1 0 0,-1 0 1 0 0,1-1-1 0 0,-1 1 1 0 0,1 0-1 0 0,-1-1 1 0 0,1 1-1 0 0,-1 0 1 0 0,1 0-1 0 0,0-1-42 0 0,30-7 484 0 0,0 1 0 0 0,1 1 0 0 0,4 2-484 0 0,57-12 1188 0 0,-77 13-1180 0 0,9-3-3 0 0,0 1-1 0 0,7 0-4 0 0,-25 5 0 0 0,-1-1 0 0 0,1 1 0 0 0,-1 0 0 0 0,1 1 0 0 0,-1-1 0 0 0,1 1 0 0 0,-1 1 0 0 0,0-1-1 0 0,0 1 1 0 0,1 0 0 0 0,1 2 0 0 0,-4-3 1 0 0,-1 1-1 0 0,0-1 0 0 0,1 1 1 0 0,-1 0-1 0 0,0 0 0 0 0,0 0 1 0 0,0 1-1 0 0,0-1 0 0 0,-1 1 1 0 0,1-1-1 0 0,-1 1 0 0 0,0 0 1 0 0,1 0-1 0 0,-1 0 0 0 0,0 0 1 0 0,-1 1-1 0 0,1-1 0 0 0,-1 0 1 0 0,1 1-1 0 0,5 12 65 0 0,-6-14 306 0 0,0 1 117 0 0,4 8 21 0 0,-4-8-66 0 0,1-1-294 0 0,10 6-133 0 0,-9-8-210 0 0,0 1 0 0 0,0-1-1 0 0,1 1 1 0 0,-1-1 0 0 0,0 0 0 0 0,1 0-1 0 0,-1-1 1 0 0,0 1 0 0 0,1-1 0 0 0,-1 1-1 0 0,0-1 1 0 0,0 0 0 0 0,0 0-1 0 0,0-1 1 0 0,0 1 0 0 0,0-1 0 0 0,0 1-1 0 0,0-1 1 0 0,0 0 0 0 0,1-1 194 0 0,4-5-6483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0-81 0 0,0 0 481 0 0,0 0 237 0 0,0 0 45 0 0,0 0-61 0 0,0 0-288 0 0,0 0-121 0 0,0 0-28 0 0,0 0-72 0 0,1 3-289 0 0,3 10-138 0 0,-1-1-218 0 0,-2-10-850 0 0,-1-2-385 0 0,0 0-1000 0 0,0 0-3704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75 13823 0 0,'0'0'315'0'0,"0"0"45"0"0,3-1 21 0 0,-3 1-325 0 0,1 0-37 0 0,0 0 1 0 0,0 0-1 0 0,0 0 0 0 0,-1 0 1 0 0,1 0-1 0 0,0 0 1 0 0,0 0-1 0 0,0-1 1 0 0,-1 1-1 0 0,1 0 0 0 0,0-1 1 0 0,0 1-1 0 0,-1 0 1 0 0,1-1-1 0 0,0 1 1 0 0,-1-1-1 0 0,1 1 0 0 0,0-1 1 0 0,-1 1-1 0 0,1-1-19 0 0,3-6 83 0 0,-2 5 282 0 0,-2 2 122 0 0,0 0 22 0 0,-2-3-66 0 0,-3-9-294 0 0,-5-3-130 0 0,6 13-19 0 0,0 0-3 0 0,-16-18 3 0 0,8 15 0 0 0,0 7 0 0 0,7-2 122 0 0,1 1 1 0 0,0 0-1 0 0,-1 0 0 0 0,1 0 0 0 0,0 0 0 0 0,0 1 0 0 0,0 0 1 0 0,0-1-1 0 0,0 2 0 0 0,0-1 0 0 0,0 0-122 0 0,-13 8 539 0 0,-7 0-358 0 0,-22 4-181 0 0,24-7-8 0 0,1 0 0 0 0,-19 10 8 0 0,12-4 0 0 0,0-1 0 0 0,-1-2 0 0 0,0-1 0 0 0,-1-1 0 0 0,-22 3 0 0 0,47-11-122 0 0,0 0 0 0 0,0 0 0 0 0,1-1-1 0 0,-1 1 1 0 0,0-1 0 0 0,0 0 0 0 0,1-1 0 0 0,-3 0 122 0 0,-12-2-849 0 0,14 3 734 0 0,2 0 59 0 0,-13-7-11 0 0,11 6-214 0 0,4 2 220 0 0,1 0 0 0 0,-1 0 0 0 0,0 0-1 0 0,0-1 1 0 0,1 1 0 0 0,-1 0 0 0 0,1 0 0 0 0,-1 0 0 0 0,0-1-1 0 0,1 1 1 0 0,-1 0 0 0 0,1-1 0 0 0,-1 1 0 0 0,0-1-1 0 0,1 1 1 0 0,-1-1 0 0 0,1 1 0 0 0,-1-1 0 0 0,1 1 0 0 0,0-1-1 0 0,-1 1 1 0 0,1-1 0 0 0,-1 1 0 0 0,1-1 0 0 0,0 0 61 0 0,-1-10-150 0 0,3 5 134 0 0,0 8 12 0 0,1 6 8 0 0,-2-3-4 0 0,0-1 0 0 0,0 1 0 0 0,-1-1 0 0 0,0 1 0 0 0,0 0 0 0 0,0-1 0 0 0,-1 1 0 0 0,1-1 0 0 0,-1 1 0 0 0,0 0 0 0 0,-1 1 0 0 0,-1 0 0 0 0,1 0 0 0 0,-1-1 0 0 0,0 1 0 0 0,0-1 0 0 0,-1 0 0 0 0,1 0 0 0 0,-1 0 0 0 0,-3 3 0 0 0,-1 1 219 0 0,3-3 1033 0 0,3 0-747 0 0,-1 4-489 0 0,3-9-16 0 0,0-1 0 0 0,1 1 0 0 0,-1 0 0 0 0,0 0 0 0 0,0 0 0 0 0,1 0 0 0 0,-1-1 0 0 0,1 1 0 0 0,-1 0 0 0 0,0 0 0 0 0,1-1 0 0 0,0 1 0 0 0,-1 0 0 0 0,1-1 0 0 0,0 1 0 0 0,13 7 0 0 0,4-3 0 0 0,-9-4 0 0 0,0 0 0 0 0,0-1 0 0 0,0-1 0 0 0,0 1 0 0 0,0-1 0 0 0,0-1 0 0 0,0 0 0 0 0,1 0 0 0 0,32-5 0 0 0,-8 2 0 0 0,-9 2 0 0 0,0 1 0 0 0,1 1 0 0 0,-18 1 0 0 0,-1-1 0 0 0,-1 1 0 0 0,0 0 0 0 0,1 1 0 0 0,-1-1 0 0 0,0 1 0 0 0,0 0 0 0 0,1 1 0 0 0,-1-1 0 0 0,0 1 0 0 0,0 0 0 0 0,-1 1 0 0 0,3 1 0 0 0,10 5 0 0 0,-14-8 0 0 0,0 1 0 0 0,-1 0 0 0 0,1 0 0 0 0,-1 0 0 0 0,0 0 0 0 0,0 0 0 0 0,0 1 0 0 0,0 0 0 0 0,0-1 0 0 0,0 2 0 0 0,9 13 0 0 0,-10-12 0 0 0,-1 0 0 0 0,4 4 0 0 0,0 3 0 0 0,-1 19 0 0 0,-2-17 0 0 0,-2 1 0 0 0,-2-1 0 0 0,-4 0 0 0 0,4-10 49 0 0,-1-1 0 0 0,1 1 0 0 0,-1 0 0 0 0,0-1 0 0 0,0 1-1 0 0,-1-1 1 0 0,1 0 0 0 0,-1 0 0 0 0,0 0 0 0 0,0-1 0 0 0,0 1 0 0 0,0-1-1 0 0,0 0-48 0 0,-12 5 537 0 0,0 0-1 0 0,-16 3-536 0 0,-10 5 340 0 0,-29 12-340 0 0,-15 2 0 0 0,73-26 0 0 0,2-2 38 0 0,9-1 151 0 0,-1-1 154 0 0,2 1-321 0 0,1 0-1 0 0,0 0 1 0 0,-1 0 0 0 0,1 0 0 0 0,-1 0 0 0 0,1 0 0 0 0,0 0 0 0 0,-1 0 0 0 0,1 0 0 0 0,-1 0 0 0 0,1 0 0 0 0,0 0 0 0 0,-1 0 0 0 0,1 0 0 0 0,0 0 0 0 0,-1-1 0 0 0,1 1 0 0 0,0 0 0 0 0,-1 0-1 0 0,1 0 1 0 0,0-1 0 0 0,-1 1 0 0 0,1 0 0 0 0,0 0 0 0 0,0-1 0 0 0,-1 1-22 0 0,-6-19 88 0 0,6 16-448 0 0,0 0 0 0 0,1 0 0 0 0,0 0-1 0 0,-1 0 1 0 0,1 0 0 0 0,0-3 360 0 0,0 3-4051 0 0,0 3 2395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8287 0 0,'1'-2'9943'0'0,"-1"2"-9866"0"0,0 0 0 0 0,0-1 0 0 0,0 1 0 0 0,0 0 0 0 0,0-1 0 0 0,0 1 0 0 0,1 0 0 0 0,-1 0 0 0 0,0-1 1 0 0,0 1-1 0 0,0 0 0 0 0,0 0 0 0 0,1-1 0 0 0,-1 1 0 0 0,0 0 0 0 0,0 0 0 0 0,1-1 0 0 0,-1 1 0 0 0,0 0 0 0 0,0 0 0 0 0,1 0 0 0 0,-1-1 0 0 0,0 1 0 0 0,1 0 0 0 0,-1 0 1 0 0,0 0-1 0 0,1 0 0 0 0,-1 0 0 0 0,1 0 0 0 0,8 5 409 0 0,-7-2-479 0 0,1 0-1 0 0,-1 0 1 0 0,0 0-1 0 0,0 0 1 0 0,3 5-1 0 0,0 9 33 0 0,0 0-1 0 0,0 1 0 0 0,-2-1 1 0 0,0 1-1 0 0,0 35 0 0 0,1-2-32 0 0,12 147-6 0 0,-16-153 28 0 0,0-43 1356 0 0,0-4-1237 0 0,-1-6-85 0 0,1-1 0 0 0,0 1 0 0 0,1-1-1 0 0,-1 1 1 0 0,1 0 0 0 0,4-14 0 0 0,19-52-23 0 0,-17 55-6 0 0,34-91-55 0 0,11-28-404 0 0,-46 118 265 0 0,38-124-1437 0 0,-39 122 1473 0 0,-1 0 1 0 0,-1 0-1 0 0,0 0 0 0 0,-2-38 1 0 0,-6 27 752 0 0,5 32-160 0 0,16 2-412 0 0,27 4 0 0 0,10 1-18 0 0,-14-6-14 0 0,-1-2-1 0 0,76-14 1 0 0,70-28 152 0 0,-175 41-158 0 0,512-122 1916 0 0,-407 99-2025 0 0,-112 25-72 0 0,-4 3-1105 0 0,-42 36-6635 0 0,21-22 1609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167 108 8287 0 0,'4'-7'408'0'0,"6"-3"-24"0"0,0-1-1 0 0,1 1 0 0 0,0 1 1 0 0,1 0-1 0 0,0 0 0 0 0,0 1 0 0 0,10-4-383 0 0,-18 9 269 0 0,22-9 1779 0 0,-25 11-1536 0 0,-1 1 0 0 0,0 0 0 0 0,0 0 0 0 0,2-7 2051 0 0,-2 10-2483 0 0,0 0 0 0 0,0 0 1 0 0,-1 0-1 0 0,1-1 0 0 0,0 1 1 0 0,-1 0-1 0 0,0-1 0 0 0,0 1 1 0 0,0 0-1 0 0,0-1 0 0 0,0 1 0 0 0,0-1 1 0 0,-1 1-1 0 0,1-1 0 0 0,-1 0-80 0 0,-29 38-155 0 0,26-35 223 0 0,-12 14-68 0 0,-1-2 0 0 0,-1 0 0 0 0,-25 26 0 0 0,-7 7 0 0 0,17-17 0 0 0,-23 29 0 0 0,45-47 49 0 0,11-12-14 0 0,1 0 1 0 0,-1-1 84 0 0,1-2 0 0 0,0 0-37 0 0,0 0-147 0 0,0 0-25 0 0,0 0-118 0 0,8 1-1481 0 0,1-4 685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11975 0 0,'0'0'267'0'0,"0"0"42"0"0,0 0 17 0 0,0 0-28 0 0,-3 0-196 0 0,1 0-24 0 0,-1 1 0 0 0,1-1 0 0 0,-1 1 0 0 0,1 0 0 0 0,-1 0 0 0 0,1 0 0 0 0,-1 0 0 0 0,1 0 0 0 0,0 0 0 0 0,-1 1 0 0 0,1-1 0 0 0,0 1 0 0 0,0 0 0 0 0,0-1 0 0 0,0 1 0 0 0,1 0-78 0 0,-11 11 470 0 0,1 0 1 0 0,-2 4-471 0 0,-12 13-67 0 0,21-27 263 0 0,1 1 0 0 0,0 0 0 0 0,0 0 0 0 0,0 0 0 0 0,0 0 0 0 0,1 0 0 0 0,0 1 0 0 0,0-1 0 0 0,0 1 0 0 0,-1 3-196 0 0,0 4 16 0 0,3 1-16 0 0,8-2 0 0 0,-7-10 0 0 0,0-1 0 0 0,0 1 0 0 0,0 0 0 0 0,-1-1 0 0 0,1 1 0 0 0,0-1 0 0 0,0 1 0 0 0,0-1 0 0 0,0 0 0 0 0,0 1 0 0 0,0-1 0 0 0,1 0 0 0 0,3 0 22 0 0,1-1-1 0 0,-1 0 1 0 0,1 0 0 0 0,-1 0-1 0 0,0 0 1 0 0,1-1 0 0 0,-1 0-1 0 0,0 0 1 0 0,0 0-1 0 0,0-1 1 0 0,0 0 0 0 0,2-2-22 0 0,12-5 183 0 0,-15 8-53 0 0,-1 0 1 0 0,1 0-1 0 0,-1 0 0 0 0,0 0 1 0 0,0-1-1 0 0,0 1 0 0 0,0-1-130 0 0,22-19 693 0 0,-17 14-693 0 0,-10-4 0 0 0,-5-2-173 0 0,2 12 38 0 0,3 2 42 0 0,-4-5-505 0 0,4 4 487 0 0,0-1 1 0 0,-1 1 0 0 0,1-1 0 0 0,0 1-1 0 0,-1 0 1 0 0,1-1 0 0 0,-1 1 0 0 0,1 0-1 0 0,-1 0 111 0 0,-2 0 0 0 0,-13-10 0 0 0,15 9 34 0 0,-9-10-276 0 0,11 10-836 0 0,1 2-372 0 0,0 0-71 0 0,0 0-14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3679 0 0,'0'0'284'0'0,"0"0"46"0"0,0 0 884 0 0,0 0 406 0 0,0 0 79 0 0,0 0-188 0 0,0 0-867 0 0,0 0-384 0 0,0 0-72 0 0,0 0 14 0 0,0 0 133 0 0,0 0 60 0 0,0 0 11 0 0,0 0 6 0 0,-1 2 18 0 0,-1 2-269 0 0,0 0 0 0 0,0 0 1 0 0,-1 0-1 0 0,0 0 1 0 0,1-1-1 0 0,-1 0 1 0 0,-1 1-1 0 0,1-1 0 0 0,0 0 1 0 0,-1-1-1 0 0,-2 3-161 0 0,-8 7 439 0 0,7-6-323 0 0,0-1 0 0 0,-1 0-1 0 0,1 0 1 0 0,-4 1-116 0 0,0-1 88 0 0,2 1 1 0 0,-1 1-1 0 0,-3 2-88 0 0,12-8 25 0 0,0 0 0 0 0,0 0 1 0 0,0 0-1 0 0,0 0 0 0 0,0 0 0 0 0,1 0 0 0 0,-1 0 0 0 0,0 0 0 0 0,0 0 0 0 0,1 1 0 0 0,-1-1 0 0 0,1 0 0 0 0,-1 0 1 0 0,1 0-1 0 0,0 1 0 0 0,-1-1 0 0 0,1 0 0 0 0,0 1 0 0 0,0-1 0 0 0,0 0 0 0 0,0 1 0 0 0,0-1 0 0 0,0 0 1 0 0,0 1-1 0 0,0-1 0 0 0,1 1-25 0 0,0 0 30 0 0,0 1 0 0 0,0-1 1 0 0,0 1-1 0 0,0-1 0 0 0,1 1 0 0 0,-1-1 1 0 0,1 0-1 0 0,0 1 0 0 0,-1-1 1 0 0,1 0-1 0 0,0 0 0 0 0,2 1-30 0 0,1 1 53 0 0,-1-1 0 0 0,1 0 0 0 0,0-1 1 0 0,0 1-1 0 0,0-1 0 0 0,0 1 0 0 0,0-2 0 0 0,0 1 0 0 0,1 0 0 0 0,-1-1 0 0 0,1 0 0 0 0,-1-1 0 0 0,1 1 0 0 0,-1-1 0 0 0,1 0 0 0 0,-1 0 0 0 0,1-1 0 0 0,-1 1 1 0 0,1-1-1 0 0,3-1-53 0 0,3-2 284 0 0,0 0 1 0 0,0-1 0 0 0,2-1-285 0 0,-12 5 83 0 0,0-1 0 0 0,0 0 0 0 0,1 1 1 0 0,-1-1-1 0 0,-1 0 0 0 0,1 0 0 0 0,0 0 0 0 0,0 0 0 0 0,-1 0 0 0 0,1 0 0 0 0,-1-1 0 0 0,1 1 0 0 0,-1 0 0 0 0,0-1 0 0 0,0 1 1 0 0,0-3-84 0 0,0 1-1 0 0,0 0 1 0 0,-1-1-1 0 0,0 1 1 0 0,0 0 0 0 0,0-1-1 0 0,-1 1 1 0 0,1 0 0 0 0,-1-1-1 0 0,0 1 1 0 0,0 0 0 0 0,-1 0-1 0 0,1 0 1 0 0,-1 0 0 0 0,-1-4 0 0 0,-7-16-343 0 0,-5-10-731 0 0,15 32 164 0 0,-3-8-2270 0 0,2 8-2514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5:0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8287 0 0,'0'0'382'0'0,"0"0"-8"0"0,-2 1-240 0 0,-16 4 1145 0 0,14-6 1160 0 0,14-5-1487 0 0,16-11 414 0 0,-25 17-1361 0 0,-1 0 0 0 0,1 0 1 0 0,-1 0-1 0 0,0 0 0 0 0,1-1 0 0 0,-1 1 1 0 0,0 0-1 0 0,1 0 0 0 0,-1-1 1 0 0,0 1-1 0 0,0 0 0 0 0,1-1 0 0 0,-1 1 1 0 0,0 0-1 0 0,0-1 0 0 0,1 1 1 0 0,-1 0-1 0 0,0-1 0 0 0,0 1 1 0 0,0 0-1 0 0,0-1 0 0 0,1 0-5 0 0,-8 0 12 0 0,-10 3 53 0 0,6 1 300 0 0,9-2 122 0 0,2-1 22 0 0,0 0-66 0 0,-1 2-294 0 0,0 0-35 0 0,6-3-53 0 0,13-5 340 0 0,41-21-697 0 0,-48 23 386 0 0,-8 3 22 0 0,-1 1 356 0 0,-2 0 38 0 0,0 0-63 0 0,-1 2-294 0 0,0 2-135 0 0,0-2-14 0 0,1 0 0 0 0,-1 0 0 0 0,0-1 0 0 0,0 1 1 0 0,0 0-1 0 0,0-1 0 0 0,0 1 0 0 0,0-1 0 0 0,0 1 0 0 0,-1-1 1 0 0,1 1-1 0 0,-1-1 0 0 0,1 0 0 0 0,-1 0 0 0 0,-1 1 0 0 0,-5 5-13 0 0,6-6-30 0 0,14-3-3629 0 0,-8 0 2043 0 0,14-3-4406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1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11111 0 0,'0'0'2536'0'0,"1"-2"-2156"0"0,3-5-709 0 0,0 1-1 0 0,0-1 0 0 0,-1 0 0 0 0,0-1 1 0 0,0 1-1 0 0,2-11 0 0 0,-5 9-1131 0 0,-4 7 1334 0 0,-10 7 2012 0 0,7-2 2874 0 0,9-3-4705 0 0,10-2-44 0 0,2 1-10 0 0,-2 2 11 0 0,-9-1 434 0 0,-1 3-330 0 0,0-1 0 0 0,0 0 0 0 0,0 0 0 0 0,0 1-1 0 0,0-1 1 0 0,-1 1 0 0 0,2 3 0 0 0,-1-3 262 0 0,-2-3-347 0 0,0 1 0 0 0,1 0 0 0 0,-1-1-1 0 0,1 1 1 0 0,-1 0 0 0 0,0-1 0 0 0,1 1 0 0 0,0 0-1 0 0,-1-1 1 0 0,1 1 0 0 0,-1-1 0 0 0,1 1-1 0 0,0-1 1 0 0,-1 0 0 0 0,1 1 0 0 0,0-1 0 0 0,-1 1-1 0 0,3-1 1 0 0,7 5 148 0 0,-7-5-139 0 0,0 1-1 0 0,0-1 1 0 0,0 0-1 0 0,0 0 1 0 0,0 0-1 0 0,0 0 1 0 0,0 0-1 0 0,-1-1 1 0 0,1 1-1 0 0,0-1 1 0 0,0 0-1 0 0,0 0 1 0 0,-1 0-1 0 0,6-2 1 0 0,-5 1-28 0 0,19-6 84 0 0,-8 4-35 0 0,1 1 16 0 0,-3 1 11 0 0,-8 2-28 0 0,9 0-49 0 0,2 4-10 0 0,2 1 0 0 0,-1 0 0 0 0,-2 0 0 0 0,3-2 0 0 0,-13-3 17 0 0,0 1 1 0 0,0-2-1 0 0,1 1 0 0 0,-1 0 0 0 0,0-1 0 0 0,0 0 1 0 0,1 0-1 0 0,-1 0 0 0 0,0-1 0 0 0,0 1 0 0 0,0-1 1 0 0,5-3-1 0 0,25-10 151 0 0,-21 9-114 0 0,-2 2-33 0 0,-6 2 22 0 0,3-2-22 0 0,-4 3 22 0 0,7-2-33 0 0,3 1-10 0 0,1 1 0 0 0,0 0 0 0 0,0 1 0 0 0,-7 0 4 0 0,9 0-9 0 0,-7-2 66 0 0,-4 2-47 0 0,-2 0-7 0 0,0-1 1 0 0,0 0 0 0 0,0 1 0 0 0,-1-1 0 0 0,1-1 0 0 0,0 1-1 0 0,5-3 1 0 0,12-5-8 0 0,-16 7 0 0 0,11-2 0 0 0,4-1 0 0 0,-17 4 0 0 0,18 0 0 0 0,-13 1 0 0 0,0 0 0 0 0,0 0 0 0 0,0 0 0 0 0,14 3 0 0 0,-20-3 0 0 0,48 11 108 0 0,-37-7-37 0 0,0-2 0 0 0,1 0 1 0 0,-1 0-1 0 0,17-1 0 0 0,-22-1-53 0 0,31-3 34 0 0,4-5 12 0 0,-30 6-59 0 0,9-3 0 0 0,6-2-5 0 0,-24 5 1 0 0,0 0-5 0 0,19-1 141 0 0,-18 1 33 0 0,-2 1-105 0 0,0 1-1 0 0,0-1 1 0 0,0 1 0 0 0,1 0 0 0 0,-1 0-1 0 0,0 0 1 0 0,0 0 0 0 0,0 0 0 0 0,0 1-1 0 0,5 0 1 0 0,6 0-65 0 0,5-3 16 0 0,-16-1 23 0 0,1 1 16 0 0,20 1-1 0 0,-14 1 29 0 0,-7 0-10 0 0,0 0-13 0 0,8-2-32 0 0,-9 2 52 0 0,1 0 11 0 0,8 0-22 0 0,-9 0-5 0 0,1 0 0 0 0,6-1 3 0 0,-6 0 186 0 0,-1 3-173 0 0,8 2-79 0 0,-8-2-81 0 0,5 4-935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5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8287 0 0,'0'0'191'0'0,"0"0"26"0"0,0 0 9 0 0,0 0 42 0 0,0 0 158 0 0,0 0 72 0 0,0 0 12 0 0,0 0-67 0 0,0 0-222 0 0,0 0 166 0 0,0 0 101 0 0,0 0 21 0 0,0 0-66 0 0,0 0-222 0 0,0 0 166 0 0,0 0 101 0 0,0 0 21 0 0,0 0-66 0 0,-1 4-294 0 0,-3 13-133 0 0,4-6-16 0 0,-4-4 0 0 0,2-5 0 0 0,3-4 0 0 0,22-17 0 0 0,-18 15 0 0 0,-6 8 72 0 0,0-3 299 0 0,1-1 117 0 0,0 0 21 0 0,0 0-66 0 0,-1 1-294 0 0,-5 5-133 0 0,2-3 5 0 0,2-2 81 0 0,1 0 1 0 0,-1 0-1 0 0,1 0 0 0 0,-1 0 1 0 0,1 0-1 0 0,0 0 0 0 0,0 1 1 0 0,-1-1-1 0 0,1 0 1 0 0,0 1-1 0 0,0-1 0 0 0,0 1 1 0 0,0-1-1 0 0,0 1 0 0 0,1-1 1 0 0,-1 1-1 0 0,0 0 1 0 0,1-1-103 0 0,-4 11 120 0 0,3-11-457 0 0,1-1-138 0 0,0 0-1158 0 0,0 0-4506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5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122 110 4751 0 0,'0'0'216'0'0,"0"0"47"0"0,0 0 69 0 0,0 0 27 0 0,0 0 7 0 0,0 0-8 0 0,0 0-46 0 0,0 0-22 0 0,0 0-2 0 0,0 0-14 0 0,0 0-62 0 0,0 0-27 0 0,0 0-8 0 0,0 0 29 0 0,0 0 123 0 0,0 0 58 0 0,0 3 11 0 0,-7 18 400 0 0,0 0-1 0 0,-2-1 0 0 0,0 0 1 0 0,-1 0-1 0 0,-4 4-797 0 0,-15 24 717 0 0,5-14-637 0 0,21-32-77 0 0,-6 15 72 0 0,8-15-9 0 0,1-2-2 0 0,0 0 2 0 0,0 0 4 0 0,0 0 2 0 0,0 0 0 0 0,0 0 2 0 0,6-14 71 0 0,-4 5-133 0 0,-1 5-3 0 0,-1 1 0 0 0,1 0 0 0 0,1-1-1 0 0,-1 1 1 0 0,0 0 0 0 0,1 0-1 0 0,1-3-8 0 0,2-3 12 0 0,10-21-1 0 0,12-21 42 0 0,-24 47-53 0 0,0 0 0 0 0,0 0 0 0 0,1 0 0 0 0,-1 0 0 0 0,1 0 0 0 0,15-20 0 0 0,-12 12-41 0 0,1 0-1 0 0,0 0 1 0 0,1 1-1 0 0,1 0 0 0 0,0 0 1 0 0,3-2 41 0 0,-9 9-9 0 0,-1 1 1 0 0,1-1 0 0 0,0 1-1 0 0,0 0 1 0 0,1 0-1 0 0,-1 0 1 0 0,1 1-1 0 0,2-2 9 0 0,5-2 16 0 0,0-1 161 0 0,1 1-1 0 0,1 0 1 0 0,3-1-177 0 0,-12 5 60 0 0,-1 1 1 0 0,0 0 0 0 0,1 0-1 0 0,-1 0 1 0 0,1 0 0 0 0,-1 1 0 0 0,1 0-1 0 0,0-1 1 0 0,-1 2 0 0 0,1-1-1 0 0,1 1-60 0 0,-3-1 160 0 0,0 0-98 0 0,0-1 1 0 0,0 0-1 0 0,1 1 0 0 0,-1 0 0 0 0,0 0 1 0 0,0 0-1 0 0,1 0 0 0 0,-1 0 0 0 0,2 1-62 0 0,6 2 71 0 0,-10-3-67 0 0,0 0 0 0 0,0 1 0 0 0,-1-1 0 0 0,1 1-1 0 0,0-1 1 0 0,0 1 0 0 0,-1-1 0 0 0,1 1 0 0 0,-1 0 0 0 0,1-1 0 0 0,0 1 0 0 0,-1 0 0 0 0,1-1 0 0 0,-1 2-4 0 0,1 0 3 0 0,4 11 5 0 0,-6 22-9 0 0,0-12 0 0 0,1-21 2 0 0,-5 19 59 0 0,6-17-30 0 0,-2 0 2 0 0,-9 17-18 0 0,-54 96 0 0 0,36-67-24 0 0,16-34-5 0 0,10-13 16 0 0,0 0-1 0 0,0-1 1 0 0,0 1-1 0 0,0 0 1 0 0,0 0-1 0 0,0 2 0 0 0,-9 25 0 0 0,8-15 0 0 0,4-2 0 0 0,0-10 34 0 0,1 0-1 0 0,-1-1 1 0 0,1 1-1 0 0,0 0 0 0 0,0-1 1 0 0,0 0-1 0 0,0 1 1 0 0,0-1-1 0 0,0 0 1 0 0,1 0-1 0 0,-1 0 1 0 0,1 0-1 0 0,-1-1 0 0 0,1 1 1 0 0,0-1-1 0 0,0 1 1 0 0,0-1-1 0 0,0 0 1 0 0,0 0-1 0 0,0 0 1 0 0,2 0-34 0 0,10 2 303 0 0,0-1 0 0 0,0 0 1 0 0,14 0-304 0 0,-17-2 47 0 0,21 4 252 0 0,-17 0-271 0 0,2 0-22 0 0,-9-1-45 0 0,-3 2-132 0 0,-4-4-63 0 0,2 3 49 0 0,2-1-4765 0 0,6 1-912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9871 0 0,'0'0'440'0'0,"0"0"88"0"0,0 0-424 0 0,0 0-104 0 0,3-11 0 0 0,-3 11 0 0 0,0 0 192 0 0,0 0 8 0 0,0 0 8 0 0,0 0 0 0 0,0 0-280 0 0,0 0-56 0 0,0 0-16 0 0,0 0-2920 0 0,0 0-584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70 10135 0 0,'11'-36'770'0'0,"11"3"-338"0"0,-20 32 1935 0 0,-3 5-1008 0 0,-2 12-687 0 0,-7 23-646 0 0,-15 33 641 0 0,-27 57-667 0 0,-42 67 762 0 0,35-77-577 0 0,-44 90-1901 0 0,-10-5 0 0 0,-23 18 1716 0 0,101-174-394 0 0,-7 12 180 0 0,28-41 214 0 0,-8 7 0 0 0,45-74 0 0 0,72-94 0 0 0,45-76 0 0 0,-119 187 261 0 0,0 2 0 0 0,2 0 0 0 0,2 1 0 0 0,0 2 0 0 0,1 1 0 0 0,2 0 0 0 0,4 0-261 0 0,-28 22 11 0 0,1 1-1 0 0,-1-1 1 0 0,1 1-1 0 0,0 0 1 0 0,0 0-1 0 0,-1 0 1 0 0,1 1 0 0 0,0 0-1 0 0,1 0 1 0 0,-1 0-1 0 0,0 1 1 0 0,0 0-1 0 0,0-1 1 0 0,0 2 0 0 0,4-1-11 0 0,-5 1 0 0 0,0-1 0 0 0,-1 1 1 0 0,1 0-1 0 0,0 0 0 0 0,0 1 1 0 0,-1-1-1 0 0,1 0 0 0 0,-1 1 1 0 0,1 0-1 0 0,-1 0 0 0 0,0 0 1 0 0,0 1-1 0 0,0-1 0 0 0,0 0 1 0 0,0 1-1 0 0,0 0 0 0 0,-1 0 1 0 0,1 0-1 0 0,-1 0 0 0 0,2 3 0 0 0,0 5 0 0 0,-3-4 0 0 0,0 0 0 0 0,-1 0 0 0 0,0 0 0 0 0,0-1 0 0 0,0 1 0 0 0,-1 0 0 0 0,0 0 0 0 0,0 0 0 0 0,0-1 0 0 0,-3 7 0 0 0,-4 6 0 0 0,0 1 0 0 0,-10 15 0 0 0,7-15 0 0 0,2 1 0 0 0,-4 9 0 0 0,3-3 0 0 0,-13 22 0 0 0,11-26 0 0 0,1 1 0 0 0,-2 11 0 0 0,-1 1 26 0 0,10-29-46 0 0,1 0 0 0 0,0 1 0 0 0,0-1 1 0 0,1 1-1 0 0,0-1 0 0 0,0 1 0 0 0,1 0 0 0 0,0 0 20 0 0,1-6-696 0 0,0-2-257 0 0,0 0-58 0 0,0 0-12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28 10135 0 0,'0'-1'17'0'0,"0"-1"-1"0"0,-1 1 1 0 0,1 0-1 0 0,0-1 0 0 0,-1 1 1 0 0,1 0-1 0 0,-1 0 0 0 0,1-1 1 0 0,-1 1-1 0 0,0 0 1 0 0,0 0-1 0 0,1 0 0 0 0,-1 0 1 0 0,0 0-1 0 0,0 0 1 0 0,0 0-1 0 0,0 0 0 0 0,0 0 1 0 0,0 1-1 0 0,0-1 1 0 0,0 0-1 0 0,-1 1 0 0 0,1-1 1 0 0,0 1-1 0 0,0-1 1 0 0,-1 1-1 0 0,1-1 0 0 0,0 1 1 0 0,-1 0-17 0 0,-3-1 88 0 0,0 1-1 0 0,0 0 1 0 0,-1 0 0 0 0,1 1 0 0 0,0 0 0 0 0,-4 0-88 0 0,-5 1 53 0 0,4 0 66 0 0,0 0-1 0 0,0 1 1 0 0,0 0 0 0 0,1 0-1 0 0,0 1 1 0 0,-2 1-119 0 0,-54 31 1120 0 0,33-17-880 0 0,3-2 51 0 0,1 2 1 0 0,1 1-1 0 0,1 2 0 0 0,1 0 0 0 0,-3 5-291 0 0,17-17 377 0 0,1 2 1 0 0,-1-1-1 0 0,2 2 0 0 0,0-1 0 0 0,0 1 0 0 0,1 0 0 0 0,-4 12-377 0 0,11-23 3 0 0,0 1-1 0 0,0 0 0 0 0,0-1 0 0 0,0 1 1 0 0,1-1-1 0 0,0 1 0 0 0,-1 1-2 0 0,4 5 0 0 0,-2-7 35 0 0,1 0 0 0 0,-1 1 0 0 0,1-1 0 0 0,0 0 0 0 0,0 0 1 0 0,0 0-1 0 0,0 0 0 0 0,0-1 0 0 0,1 1 0 0 0,-1-1 0 0 0,0 1 0 0 0,1-1 0 0 0,-1 0 0 0 0,1 0 0 0 0,-1 0 0 0 0,1 0 0 0 0,0 0 0 0 0,-1 0 0 0 0,1-1 0 0 0,0 0 0 0 0,0 1 0 0 0,-1-1 0 0 0,1 0 0 0 0,1 0-35 0 0,9-1 199 0 0,0 0 0 0 0,0-1 0 0 0,0 0 0 0 0,8-3-199 0 0,-14 4-23 0 0,13-4-288 0 0,0-1 0 0 0,0-1 0 0 0,0-1 0 0 0,-1-1 0 0 0,0 0 0 0 0,-1-2 0 0 0,0 0 0 0 0,12-9 311 0 0,-25 16-283 0 0,-3 3 214 0 0,-1 1 1 0 0,0-1 0 0 0,1 0 0 0 0,-1 0 0 0 0,0 1-1 0 0,0-1 1 0 0,0 0 0 0 0,0 0 0 0 0,0 0 0 0 0,0 0-1 0 0,0-1 1 0 0,0 1 68 0 0,-24 31 912 0 0,15-19-380 0 0,-1-1 0 0 0,-3 9-532 0 0,9-14 0 0 0,2-3 0 0 0,-1 0 0 0 0,1 0 0 0 0,0 0 0 0 0,0 0 0 0 0,0 0 0 0 0,0 0 0 0 0,1 0 0 0 0,-1 0 0 0 0,1 0 0 0 0,-1 1 0 0 0,1-1 0 0 0,0 2 0 0 0,3 5 0 0 0,-2-8-217 0 0,0 1 0 0 0,0-1 0 0 0,0 0 0 0 0,0 1 0 0 0,1-1 0 0 0,-1 0 0 0 0,1 0 0 0 0,-1 0 0 0 0,1 0 0 0 0,-1 0 0 0 0,1 0 0 0 0,-1-1 0 0 0,1 1 0 0 0,0 0 0 0 0,-1-1 0 0 0,1 1 0 0 0,0-1 0 0 0,0 1 0 0 0,-1-1 0 0 0,1 0 0 0 0,0 0 0 0 0,0 0 217 0 0,17-2-5410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37 197 11055 0 0,'0'0'1331'0'0,"0"1"-334"0"0,-4 35 2852 0 0,-12 17-2335 0 0,0 0-269 0 0,16-51-1075 0 0,0 5 329 0 0,2-11 446 0 0,5-10-695 0 0,17-16-207 0 0,1 1-1 0 0,2 2 1 0 0,54-45-1 0 0,-66 58-33 0 0,23-15-140 0 0,1 1 1 0 0,2 3-1 0 0,69-34 0 0 0,-102 55 131 0 0,0 1 0 0 0,0 0 0 0 0,16-4 0 0 0,-23 7 0 0 0,-1 0 0 0 0,1 0 0 0 0,-1-1 0 0 0,1 1 0 0 0,-1 0 0 0 0,1 0 0 0 0,0 0 0 0 0,-1 0 0 0 0,1 0 0 0 0,-1 0 0 0 0,1 0 0 0 0,-1 0 0 0 0,1 1 0 0 0,-1-1 0 0 0,1 0 0 0 0,0 0 0 0 0,0 2-1 0 0,0-1-1 0 0,0 0 0 0 0,-1 1 1 0 0,1-1-1 0 0,-1 0 0 0 0,1 1 1 0 0,-1-1-1 0 0,1 0 0 0 0,-1 1 1 0 0,0-1-1 0 0,0 1 0 0 0,1-1 1 0 0,-1 1-1 0 0,0-1 0 0 0,-1 1 1 0 0,1 2-1 0 0,-5 29-67 0 0,5-30 67 0 0,-4 16-15 0 0,-9 23 0 0 0,7-24-1 0 0,0 0-1 0 0,-2 20 1 0 0,7-32 16 0 0,1-1 0 0 0,-1 0 0 0 0,1 0 0 0 0,0 0-1 0 0,1 1 1 0 0,-1-1 0 0 0,1 0 0 0 0,0 0 0 0 0,0 0 0 0 0,1 0-1 0 0,-1 0 1 0 0,3 5 0 0 0,-2-7 5 0 0,0 0 0 0 0,0-1 0 0 0,0 1 0 0 0,0-1 0 0 0,0 0 0 0 0,0 0 0 0 0,0 0 0 0 0,1 0 0 0 0,-1 0 0 0 0,1 0 0 0 0,0 0 0 0 0,-1-1 0 0 0,1 1 0 0 0,0-1 0 0 0,0 0 0 0 0,0 0 0 0 0,0 0 0 0 0,6 1 0 0 0,4 0 3 0 0,1-1 1 0 0,-1 0-1 0 0,15-1 1 0 0,-20 0-19 0 0,82-3-2219 0 0,-60-1-4681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52 13823 0 0,'11'-10'963'0'0,"1"0"0"0"0,6-3-963 0 0,8-6 1610 0 0,-36 27-1605 0 0,-1-1 0 0 0,0-1 0 0 0,0 1 0 0 0,-3-1-5 0 0,2 0-1 0 0,-1 1 0 0 0,1 0 0 0 0,0 1 0 0 0,-1 2 1 0 0,3-2 0 0 0,-36 30 0 0 0,-9 13 0 0 0,43-38 0 0 0,-1 0 0 0 0,2 1 0 0 0,0 1 0 0 0,0 0 0 0 0,2 0 0 0 0,-3 5 0 0 0,10-16 0 0 0,0 1 0 0 0,0-1 0 0 0,1 0 0 0 0,0 0 0 0 0,0 1 0 0 0,0-1 0 0 0,0 1 0 0 0,0-1 0 0 0,1 1 0 0 0,0-1 0 0 0,0 1 0 0 0,0-1 0 0 0,1 1 0 0 0,0-1 0 0 0,-1 1 0 0 0,1-1 0 0 0,1 1 0 0 0,-1-1 0 0 0,1 0 0 0 0,0 0 0 0 0,0 0 0 0 0,0 0 0 0 0,0 0 0 0 0,1 0 0 0 0,-1 0 0 0 0,1-1 0 0 0,0 1 0 0 0,0-1 0 0 0,0 0 0 0 0,1 0 0 0 0,1 1 0 0 0,12 7 0 0 0,1-1 0 0 0,7 3 0 0 0,-10-5 0 0 0,0 0 0 0 0,0 1 0 0 0,8 6 0 0 0,-19-12 0 0 0,0 1 0 0 0,0-1 0 0 0,0 1 0 0 0,-1-1 0 0 0,1 1 0 0 0,-1 0 0 0 0,0 0 0 0 0,0 1 0 0 0,0-1 0 0 0,0 1 0 0 0,-1-1 0 0 0,1 2 0 0 0,-3-4 0 0 0,1 0 0 0 0,-1 0 0 0 0,1 0 0 0 0,-1 0 0 0 0,0 0 0 0 0,0 0 0 0 0,0 0 0 0 0,0-1 0 0 0,0 1 0 0 0,0 0 0 0 0,-1 0 0 0 0,1 0 0 0 0,-1 0 0 0 0,1 0 0 0 0,-1 0 0 0 0,0-1 0 0 0,0 1 0 0 0,1 0 0 0 0,-1-1 0 0 0,0 1 0 0 0,-1 0 0 0 0,1-1 0 0 0,0 1 0 0 0,0-1 0 0 0,-1 1 0 0 0,-2 1 0 0 0,0-1 0 0 0,0 1 0 0 0,0-1 0 0 0,0 0 0 0 0,0 0 0 0 0,-1 0 0 0 0,1-1 0 0 0,-1 1 0 0 0,-2 0 0 0 0,-27 9 0 0 0,-1-1 0 0 0,-33 4 0 0 0,-72 5 0 0 0,92-13 0 0 0,14-3-1157 0 0,4-1-4630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448 212 6447 0 0,'0'0'142'0'0,"-1"1"22"0"0,1 0-148 0 0,0 0 1 0 0,-1-1-1 0 0,1 1 0 0 0,0 0 1 0 0,-1-1-1 0 0,1 1 1 0 0,-1 0-1 0 0,1-1 0 0 0,-1 1 1 0 0,1 0-1 0 0,-1-1 1 0 0,0 1-1 0 0,1-1 0 0 0,-1 1 1 0 0,0-1-1 0 0,1 0 0 0 0,-1 1-16 0 0,-22 6 130 0 0,9-4-29 0 0,11-2 635 0 0,3-1 237 0 0,0 0 41 0 0,0 1-129 0 0,1 3-681 0 0,-1-2-188 0 0,0-1 0 0 0,0 1 0 0 0,0 0 0 0 0,-1 0 0 0 0,1-1 0 0 0,0 1 0 0 0,0 0 0 0 0,-1-1 0 0 0,0 1 0 0 0,1 0 0 0 0,-1-1 0 0 0,0 1 0 0 0,1-1-16 0 0,-1 1 383 0 0,1-2-353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0,-1 0 0 0 0,1 0 0 0 0,0 0 0 0 0,0 0 0 0 0,0 0 0 0 0,0 0 0 0 0,0 0 0 0 0,0 0 0 0 0,0 0 0 0 0,0 0 0 0 0,-1 0 0 0 0,1 0-1 0 0,0 0 1 0 0,0 0 0 0 0,0 0 0 0 0,0 0 0 0 0,0 0 0 0 0,0 0 0 0 0,0 0 0 0 0,-1 0 0 0 0,1 0 0 0 0,0 0 0 0 0,0 0 0 0 0,0 0 0 0 0,0 0-30 0 0,-4-5 1908 0 0,3-1-1880 0 0,1 0 0 0 0,-1 0 0 0 0,2 1 0 0 0,-1-1 0 0 0,0 0 0 0 0,2-2-28 0 0,0-11-3 0 0,-2 14 3 0 0,1 1 0 0 0,0 0 0 0 0,1-1 0 0 0,-1 1 0 0 0,1 0 0 0 0,0 0 0 0 0,0 0 0 0 0,0 0 0 0 0,0 0 0 0 0,2-1 0 0 0,-1 1 0 0 0,0-1 0 0 0,-1 0 0 0 0,1 0 0 0 0,-1 0 0 0 0,0 0 0 0 0,1-4 0 0 0,-1 2 0 0 0,-1-1 0 0 0,1 1 0 0 0,1 0 0 0 0,0 0 0 0 0,2-5 0 0 0,-4 10 1 0 0,1-1 1 0 0,-1 1-1 0 0,0-1 0 0 0,0 0 0 0 0,-1 1 1 0 0,1-1-1 0 0,-1 0 0 0 0,1 0 0 0 0,-1 1 1 0 0,0-1-1 0 0,0 0 0 0 0,0 0 0 0 0,0 0-1 0 0,0 1-3 0 0,0 1-1 0 0,-1-1 1 0 0,1 1-1 0 0,-1-1 1 0 0,1 1-1 0 0,-1 0 1 0 0,1-1-1 0 0,-1 1 1 0 0,0 0-1 0 0,0-1 1 0 0,0 1 0 0 0,0 0-1 0 0,0 0 1 0 0,0-1-1 0 0,0 1 1 0 0,0 0-1 0 0,0 0 1 0 0,0 0-1 0 0,0 1 1 0 0,-1-1-1 0 0,1 0 1 0 0,0 0-1 0 0,-1 0 4 0 0,0 1-80 0 0,-1 0 0 0 0,1-1 0 0 0,0 1 0 0 0,0 0 0 0 0,0 0 0 0 0,-1 0 1 0 0,1 1-1 0 0,0-1 0 0 0,0 0 0 0 0,0 1 0 0 0,0 0 0 0 0,-1-1 0 0 0,1 1 0 0 0,-1 1 80 0 0,-5 0-201 0 0,-12 5 235 0 0,-1 0-1 0 0,1 2 1 0 0,0 0-1 0 0,1 1 1 0 0,0 1-1 0 0,1 1 1 0 0,0 1-1 0 0,0 1-33 0 0,-6 4 206 0 0,4-4 22 0 0,1 2-1 0 0,0 0 1 0 0,0 1-1 0 0,-7 11-227 0 0,-2 2 342 0 0,17-19 194 0 0,1 0 0 0 0,-9 12-536 0 0,17-20 48 0 0,-1 1 1 0 0,1-1 0 0 0,0 1 0 0 0,1-1 0 0 0,-1 1 0 0 0,1 0-1 0 0,-1 0 1 0 0,1-1 0 0 0,0 1 0 0 0,1 0 0 0 0,-1 0-1 0 0,1 0 1 0 0,-1 1-49 0 0,1-2 0 0 0,1 0 0 0 0,-1-1 0 0 0,1 1 0 0 0,0 0 0 0 0,-1 0 0 0 0,1 0 0 0 0,0-1 0 0 0,1 1 0 0 0,-1 0 0 0 0,0-1 0 0 0,1 1 0 0 0,0-1 0 0 0,-1 0 0 0 0,1 0 0 0 0,0 1 0 0 0,0-1 0 0 0,0 0 0 0 0,0 0 0 0 0,1-1 0 0 0,-1 1 0 0 0,0 0 0 0 0,1-1 0 0 0,-1 1 0 0 0,1-1 0 0 0,1 0 0 0 0,1 2 0 0 0,1-1 0 0 0,-1 0 0 0 0,0-1 0 0 0,1 1 0 0 0,-1-1 0 0 0,1 0 0 0 0,-1-1 0 0 0,1 1 0 0 0,-1-1 0 0 0,1 0 0 0 0,-1 0 0 0 0,5-2 0 0 0,-3 1 0 0 0,12-3 0 0 0,0 0 0 0 0,2-2 0 0 0,-15 3 0 0 0,0 1 0 0 0,0-1 0 0 0,0 0 0 0 0,0 0 0 0 0,0 0 0 0 0,-1-1 0 0 0,0 0 0 0 0,2-2 0 0 0,38-34-64 0 0,-43 37-96 0 0,1 1 0 0 0,-1 0 0 0 0,0-1-1 0 0,-1 1 1 0 0,1-1 0 0 0,0 0 0 0 0,-1 1-1 0 0,0-1 1 0 0,1 0 0 0 0,-1 0 0 0 0,0-3 160 0 0,0 5-86 0 0,-1 1 408 0 0,0 0 152 0 0,-1 2 34 0 0,-33 83 100 0 0,31-76-608 0 0,0 0 0 0 0,1 1 0 0 0,0-1 0 0 0,0 2 0 0 0,-2 15 0 0 0,3-25-95 0 0,1 1-1 0 0,-1-1 0 0 0,1 0 1 0 0,-1 0-1 0 0,1 1 0 0 0,0-1 0 0 0,0 0 1 0 0,0 0-1 0 0,0 1 0 0 0,0-1 1 0 0,0 0-1 0 0,0 1 0 0 0,0-1 1 0 0,0 0-1 0 0,0 0 0 0 0,1 1 1 0 0,-1-1-1 0 0,1 0 0 0 0,-1 0 1 0 0,1 0-1 0 0,0 1 96 0 0,0 1-679 0 0,0-2-835 0 0,-1-1-20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32 228 11975 0 0,'0'0'267'0'0,"0"0"42"0"0,0 0 17 0 0,0 0-28 0 0,-2 0-196 0 0,-3-1-89 0 0,-19-1 55 0 0,24 1 3 0 0,0 0 0 0 0,0 0 0 0 0,0 0 0 0 0,0 0 0 0 0,0 0 0 0 0,0 0 0 0 0,0 0 0 0 0,0 1 0 0 0,0-1 0 0 0,0 0 0 0 0,1 0 0 0 0,-1-1-71 0 0,2-3 114 0 0,0-1 1 0 0,1 1-1 0 0,-1 0 1 0 0,1 0-1 0 0,0 0 1 0 0,0 0-1 0 0,1 0 1 0 0,-1 1-1 0 0,1 0 1 0 0,0-1-1 0 0,0 1 1 0 0,1 1-1 0 0,2-3-114 0 0,11-7 800 0 0,1 1 1 0 0,18-9-801 0 0,-22 12 76 0 0,19-9-76 0 0,1 2 0 0 0,0 1 0 0 0,28-7 0 0 0,-44 15 0 0 0,-14 4 0 0 0,0 1 0 0 0,0 0 0 0 0,0 1 0 0 0,1-1 0 0 0,0 1 0 0 0,-4 0 0 0 0,-1 1 0 0 0,0 0 0 0 0,0 0 0 0 0,0 0 0 0 0,1 0 0 0 0,-1 0 0 0 0,0 0 0 0 0,0 1 0 0 0,0-1 0 0 0,0 0 0 0 0,1 1 0 0 0,-1-1 0 0 0,0 0 0 0 0,0 1 0 0 0,0 0 0 0 0,0-1 0 0 0,0 1 0 0 0,0 0 0 0 0,0-1 0 0 0,0 1 0 0 0,0 0 0 0 0,0 0 0 0 0,-1 0 0 0 0,2 0 0 0 0,1 4 0 0 0,0 0 0 0 0,0 0 0 0 0,-1 0 0 0 0,1 0 0 0 0,-1 1 0 0 0,0-1 0 0 0,-1 1 0 0 0,1-1 0 0 0,-1 1 0 0 0,0 0 0 0 0,0 0 0 0 0,-1-1 0 0 0,0 1 0 0 0,0 16 0 0 0,-1 0 0 0 0,-3 17 0 0 0,4-37 0 0 0,-3 14 0 0 0,0 0 0 0 0,-1 0 0 0 0,-1-1 0 0 0,-1 0 0 0 0,-1 2 0 0 0,-5 15 0 0 0,11-28-10 0 0,0 0-1 0 0,0 1 0 0 0,0-1 1 0 0,0 0-1 0 0,1 0 0 0 0,-1 2 11 0 0,1-5-337 0 0,4 10-646 0 0,13 43-3882 0 0,-16-50 3330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601 376 8287 0 0,'-3'-8'408'0'0,"3"6"-332"0"0,-5-9 342 0 0,5 10 8 0 0,0 1 72 0 0,0 0 12 0 0,0 0 2 0 0,0 0 0 0 0,0 0 0 0 0,0 0 0 0 0,0 0 0 0 0,3-5 22 0 0,0 0-1 0 0,0 0 1 0 0,1 1 0 0 0,0-1-1 0 0,1 0-533 0 0,15-19 1359 0 0,-9 6-1343 0 0,-1 0 1 0 0,0-1 0 0 0,-2 0-1 0 0,0-1 1 0 0,-1 0-1 0 0,-1 0 1 0 0,-1 0-1 0 0,-1-1 1 0 0,0 1-1 0 0,-1-6-16 0 0,-3 20 2 0 0,0 1 0 0 0,0-1 0 0 0,0 1 0 0 0,0-1 0 0 0,-1 1 0 0 0,0-1 0 0 0,0 1 0 0 0,-1-3-2 0 0,2 7-3 0 0,-1-1 1 0 0,0 1-1 0 0,1-1 0 0 0,-1 1 0 0 0,0-1 1 0 0,0 1-1 0 0,0 0 0 0 0,0-1 0 0 0,0 1 1 0 0,0 0-1 0 0,0 0 0 0 0,0-1 0 0 0,0 1 1 0 0,-1 0-1 0 0,1 0 0 0 0,0 0 0 0 0,-1 1 1 0 0,1-1-1 0 0,-1 0 0 0 0,1 0 0 0 0,-1 1 1 0 0,1-1-1 0 0,-1 1 0 0 0,0 0 0 0 0,1-1 1 0 0,-1 1-1 0 0,0 0 0 0 0,1 0 0 0 0,-2 0 3 0 0,-3 0-152 0 0,0 1 0 0 0,0 0-1 0 0,-1 0 1 0 0,1 1 0 0 0,0-1-1 0 0,1 1 1 0 0,-1 1 0 0 0,-2 0 152 0 0,-46 26-702 0 0,40-21 710 0 0,-164 100 378 0 0,130-77-121 0 0,1 1 0 0 0,2 3 0 0 0,1 2 0 0 0,2 1 0 0 0,2 3 0 0 0,-10 15-265 0 0,44-50 0 0 0,0 0 0 0 0,1 1 0 0 0,-1 0 0 0 0,2 0 0 0 0,-1 0 0 0 0,1 1 0 0 0,0 0 0 0 0,1-1 0 0 0,-3 8 0 0 0,5-2 0 0 0,2-12 0 0 0,-1 0 0 0 0,1 0 0 0 0,-1 0 0 0 0,1 1 0 0 0,0-1 0 0 0,-1 0 0 0 0,1 0 0 0 0,0 0 0 0 0,0 0 0 0 0,0 0 0 0 0,-1-1 0 0 0,1 1 0 0 0,0 0 0 0 0,0 0 0 0 0,0 0 0 0 0,0-1 0 0 0,1 1 0 0 0,-1-1 0 0 0,0 1 0 0 0,0-1 0 0 0,0 1 0 0 0,0-1 0 0 0,1 1 0 0 0,-1-1 0 0 0,0 0 0 0 0,0 0 0 0 0,2 0 0 0 0,4 1 0 0 0,0-1 0 0 0,0 0 0 0 0,1 0 0 0 0,2-1 0 0 0,-3 0 0 0 0,25-1-30 0 0,1-2-1 0 0,-1-2 1 0 0,3-1 30 0 0,-21 3-45 0 0,0 0 1 0 0,0-1 0 0 0,0-1 0 0 0,0 0-1 0 0,-1-1 1 0 0,0 0 0 0 0,11-9 44 0 0,-20 13-91 0 0,0-1 1 0 0,0 1 0 0 0,-1-1-1 0 0,1 1 1 0 0,-1-1-1 0 0,0 0 1 0 0,0 0-1 0 0,-1-1 1 0 0,1 1 0 0 0,0-3 90 0 0,2-5-172 0 0,0 0 0 0 0,-2-1 1 0 0,1 0-1 0 0,-1 0 172 0 0,-1 4 0 0 0,1-2 0 0 0,-3 10 0 0 0,-2 7 0 0 0,-7 18 144 0 0,3-9 166 0 0,1 0 0 0 0,0-1 0 0 0,1 1 0 0 0,-1 11-310 0 0,-1 11 322 0 0,2-21-68 0 0,2 0-1 0 0,-1 7-253 0 0,3-19-606 0 0,0 1 0 0 0,0-1 0 0 0,0 1 0 0 0,1-1 0 0 0,0 1 0 0 0,-1-1 0 0 0,1 0-1 0 0,1 0 1 0 0,-1 1 0 0 0,2 2 606 0 0,-2-5-4968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13823 0 0,'0'0'630'0'0,"0"0"-13"0"0,-2 1-393 0 0,-23 10 130 0 0,1 0 1 0 0,0 2-1 0 0,1 1 1 0 0,0 1-1 0 0,-11 10-354 0 0,-13 8 309 0 0,-206 142-309 0 0,250-173 0 0 0,0 0 0 0 0,1 0 0 0 0,-1 0 0 0 0,1 0 0 0 0,-1 1 0 0 0,-1 2 0 0 0,4-5 1 0 0,0 0-1 0 0,-1 1 1 0 0,1-1-1 0 0,0 0 1 0 0,0 1 0 0 0,-1-1-1 0 0,1 1 1 0 0,0-1-1 0 0,0 0 1 0 0,-1 1-1 0 0,1-1 1 0 0,0 1-1 0 0,0-1 1 0 0,0 1-1 0 0,0-1 1 0 0,0 1 0 0 0,0-1-1 0 0,0 1 1 0 0,0-1-1 0 0,0 1 1 0 0,0-1-1 0 0,0 1 1 0 0,0-1-1 0 0,0 0 1 0 0,0 1 0 0 0,0-1-1 0 0,0 1 1 0 0,1-1-1 0 0,-1 1 0 0 0,4 1-80 0 0,10 8-771 0 0,-1-1 0 0 0,9 3 851 0 0,-15-8 18 0 0,1 0-1 0 0,0 0 1 0 0,-1 1-1 0 0,0 0 1 0 0,0 1-1 0 0,-1-1 1 0 0,1 1-1 0 0,-1 1 1 0 0,-1-1 0 0 0,3 4-18 0 0,26 51 1574 0 0,-34-59-1573 0 0,1 0 0 0 0,0 0 0 0 0,0 0 0 0 0,-1 0 0 0 0,1 0-1 0 0,-1 0 1 0 0,1 0 0 0 0,-1 0 0 0 0,0 0 0 0 0,0 0 0 0 0,0 0 0 0 0,0 0 0 0 0,0 1-1 0 0,0-1 1 0 0,-1 0 0 0 0,1 0 0 0 0,-1 0 0 0 0,1 0 0 0 0,-1 0 0 0 0,0 0-1 0 0,0 0 1 0 0,0-1 0 0 0,-1 2-1 0 0,0 0 0 0 0,0 1 0 0 0,0-1-1 0 0,-1 0 1 0 0,0 0-1 0 0,0 0 1 0 0,0 0 0 0 0,0 0-1 0 0,0-1 1 0 0,0 1 0 0 0,-1-1-1 0 0,-1 1 1 0 0,-8 4-304 0 0,0-1-1 0 0,0-1 0 0 0,-1 0 1 0 0,1-1-1 0 0,-1 0 0 0 0,0-1 1 0 0,-1 0-1 0 0,1-2 1 0 0,-6 1 304 0 0,12-2-185 0 0,1 0 0 0 0,0 0 1 0 0,-1-1-1 0 0,1 0 1 0 0,0 0-1 0 0,0 0 0 0 0,0-1 1 0 0,0 0-1 0 0,0-1 0 0 0,0 0 1 0 0,1 0-1 0 0,-1 0 1 0 0,1-1-1 0 0,0 0 0 0 0,0 0 1 0 0,0 0-1 0 0,0-1 1 0 0,1 0-1 0 0,0 0 185 0 0,-8-12-1535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11975 0 0,'-1'0'267'0'0,"-15"5"-8"0"0,0 0-1 0 0,0 1 1 0 0,1 1 0 0 0,-14 8-259 0 0,0 0 81 0 0,-18 5 614 0 0,24-11-58 0 0,1 2 0 0 0,-10 5-637 0 0,10-3 0 0 0,8-5 0 0 0,0 1 0 0 0,0 0 0 0 0,-5 5 0 0 0,1 0 0 0 0,15-12 0 0 0,-1 1 0 0 0,0-1 0 0 0,1 1 0 0 0,0 0 0 0 0,-1 1 0 0 0,1-1 0 0 0,1 0 0 0 0,-1 1 0 0 0,0 0 0 0 0,1-1 0 0 0,0 1 0 0 0,-1 0 0 0 0,2 0 0 0 0,-1 1 0 0 0,0-2 0 0 0,-2 13 0 0 0,3-10 0 0 0,1-1 0 0 0,-1 1 0 0 0,1-1 0 0 0,0 1 0 0 0,1-1 0 0 0,-1 0 0 0 0,1 1 0 0 0,0-1 0 0 0,0 0 0 0 0,1 1 0 0 0,1 2 0 0 0,1 2 0 0 0,1-1 0 0 0,0 0 0 0 0,0 0 0 0 0,1 0 0 0 0,5 5 0 0 0,36 47 0 0 0,-38-50 0 0 0,-5-7 0 0 0,0 0 0 0 0,-1 1 0 0 0,1 0 0 0 0,-1-1 0 0 0,0 1 0 0 0,0 2 0 0 0,0 3 0 0 0,-2-9 0 0 0,-1 0 0 0 0,1 0 0 0 0,-1 0 0 0 0,0 1 0 0 0,1-1 0 0 0,-1 0 0 0 0,0 0 0 0 0,0 0 0 0 0,0 1 0 0 0,0-1 0 0 0,0 0 0 0 0,0 0 0 0 0,0 0 0 0 0,-1 0 0 0 0,1 1 0 0 0,0-1 0 0 0,-1 0 0 0 0,1 0 0 0 0,-1 0 0 0 0,1 0 0 0 0,-1 0 0 0 0,1 0 0 0 0,-1 0 0 0 0,0 0 0 0 0,1 0 0 0 0,-2 0 0 0 0,-1 3 0 0 0,-3 4 119 0 0,-1 0 0 0 0,0-1-1 0 0,0 0 1 0 0,-1-1 0 0 0,1 1-1 0 0,-2-1 1 0 0,1-1 0 0 0,-3 2-119 0 0,-25 17 490 0 0,8-4-399 0 0,0-1 0 0 0,-2-2-1 0 0,0-1 1 0 0,-1-1 0 0 0,-1-1-1 0 0,-29 7-90 0 0,7-4-1762 0 0,54-17 1753 0 0,0 0 1 0 0,0-1 0 0 0,0 1 0 0 0,0 0-1 0 0,-1-1 1 0 0,1 1 0 0 0,0-1-1 0 0,0 1 1 0 0,0 0 0 0 0,0-1 0 0 0,0 1-1 0 0,0 0 1 0 0,0-1 0 0 0,0 1 0 0 0,0-1-1 0 0,0 1 1 0 0,0 0 0 0 0,1-1 0 0 0,-1 1-1 0 0,0-1 9 0 0,1-1-95 0 0,0 1-1 0 0,0-1 0 0 0,0 1 1 0 0,0-1-1 0 0,1 1 0 0 0,-1-1 0 0 0,0 1 1 0 0,1 0-1 0 0,-1-1 0 0 0,1 1 1 0 0,0 0-1 0 0,-1 0 0 0 0,1 0 1 0 0,0 0 95 0 0,18-13-1397 0 0,16-20-124 0 0,6 1-14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26 10135 0 0,'0'0'231'0'0,"2"0"29"0"0,17-3 257 0 0,3-7-457 0 0,-19 8-62 0 0,0 0 1 0 0,1 1-1 0 0,-1-1 0 0 0,1 1 1 0 0,-1 0-1 0 0,1 0 0 0 0,0 0 2 0 0,13 0-28 0 0,-12 3 39 0 0,-2 0 152 0 0,-2-2-130 0 0,8 2 2108 0 0,-15 7-349 0 0,0-4-1794 0 0,-1 0-1 0 0,1 0 0 0 0,-1-1 0 0 0,0 0 1 0 0,-8 4 2 0 0,-14 8 88 0 0,-21 19 796 0 0,1 3-1 0 0,-9 11-883 0 0,16-13 230 0 0,31-27-230 0 0,-27 23 0 0 0,-23 25 0 0 0,51-46 0 0 0,0 1 0 0 0,0 0 0 0 0,2 0 0 0 0,-1 1 0 0 0,1 0 0 0 0,1 1 0 0 0,-4 8 0 0 0,11-20 32 0 0,-1 0 0 0 0,0 1 0 0 0,1-1 0 0 0,-1 0 0 0 0,1 0 0 0 0,0 0 0 0 0,-1 0 0 0 0,1 1 0 0 0,0-1 0 0 0,1 0 0 0 0,-1 0 0 0 0,0 1 0 0 0,1-1 0 0 0,-1 0 0 0 0,1 0 0 0 0,-1 0 0 0 0,1 0 0 0 0,0 0 0 0 0,0 0 0 0 0,0 0 0 0 0,0 0 0 0 0,0 0 0 0 0,1 0 0 0 0,-1-1 0 0 0,1 1 0 0 0,-1 0 0 0 0,1-1 0 0 0,-1 1 0 0 0,1-1 0 0 0,0 1 0 0 0,0-1 0 0 0,1 1-32 0 0,4 2 114 0 0,-1-1 0 0 0,1 1 0 0 0,0-1-1 0 0,0-1 1 0 0,0 1 0 0 0,1-1 0 0 0,-1 0-1 0 0,0-1 1 0 0,3 1-114 0 0,32 5 328 0 0,-32-5-106 0 0,0 0 0 0 0,0 0 0 0 0,1-1 0 0 0,-1 0 1 0 0,1-1-1 0 0,-1 0 0 0 0,8-2-222 0 0,7-3 55 0 0,-1-2 0 0 0,0-1 0 0 0,12-6-55 0 0,18-6 0 0 0,-45 17-99 0 0,1-1-1 0 0,-1 0 0 0 0,-1 0 1 0 0,1-1-1 0 0,0 0 1 0 0,-1 0-1 0 0,0-1 0 0 0,-1 0 1 0 0,1-1-1 0 0,0-1 100 0 0,-4 5-47 0 0,-1-1-1 0 0,0 0 1 0 0,0 0-1 0 0,-1 0 1 0 0,1 0 0 0 0,-1 0-1 0 0,0-1 1 0 0,0 1-1 0 0,0-1 1 0 0,0 1-1 0 0,-1-1 1 0 0,0 0 0 0 0,0 1-1 0 0,0-1 1 0 0,-1 0-1 0 0,1 0 1 0 0,-1 0-1 0 0,0 0 1 0 0,-1 1 0 0 0,1-1-1 0 0,-2-3 48 0 0,0-3-135 0 0,-1 1-1 0 0,0-1 1 0 0,-1 1-1 0 0,0-1 1 0 0,-1 1-1 0 0,0 0 1 0 0,0 1-1 0 0,-1-1 1 0 0,0 1 0 0 0,-1 0-1 0 0,0 1 1 0 0,-1 0-1 0 0,0 0 1 0 0,0 0-1 0 0,-1 0 136 0 0,-32-23-19 0 0,22 16 21 0 0,0 0-1 0 0,-4 0-1 0 0,15 11 0 0 0,3 1-140 0 0,4 3-585 0 0,11 3-1259 0 0,5 1 961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21 13823 0 0,'1'-1'315'0'0,"14"-18"941"0"0,-14 18-879 0 0,-12 4 619 0 0,-67 31-388 0 0,53-25-608 0 0,1 0 0 0 0,0 2 0 0 0,0 0 0 0 0,1 2 0 0 0,0 0 0 0 0,-16 14 0 0 0,-12 14 170 0 0,1 2 0 0 0,-7 12-170 0 0,34-31 118 0 0,0 2 0 0 0,2 0 0 0 0,1 2 1 0 0,1 0-1 0 0,-1 6-118 0 0,17-28 157 0 0,0 0 1 0 0,0-1-1 0 0,1 1 0 0 0,0 0 1 0 0,0 1-1 0 0,1-1 0 0 0,-1 3-157 0 0,3 4 16 0 0,0-10-16 0 0,0 0 0 0 0,0 0 0 0 0,1-1 0 0 0,-1 1 0 0 0,1 0 0 0 0,0-1 0 0 0,0 0 0 0 0,0 1 0 0 0,0-1 0 0 0,0 0 0 0 0,1 0 0 0 0,-1 0 0 0 0,1 0 0 0 0,-1 0 0 0 0,1-1 0 0 0,0 1 0 0 0,-1-1 0 0 0,1 1 0 0 0,0-1 0 0 0,0 0 0 0 0,0 0 0 0 0,1-1 0 0 0,8 3 0 0 0,1-1 0 0 0,-1 0 0 0 0,1-1 0 0 0,9 0 0 0 0,-13-1 0 0 0,37 3-111 0 0,-25-1 52 0 0,1-1-1 0 0,13-1 60 0 0,-25-1-840 0 0,0 0 1 0 0,0-1 0 0 0,0 0-1 0 0,5-2 840 0 0,24-11-2022 0 0,0 0-24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15663 0 0,'-28'30'2116'0'0,"-1"0"-568"0"0,-7 10-1548 0 0,-27 36 1462 0 0,37-48-1291 0 0,2 2-1 0 0,1 0 1 0 0,2 1-1 0 0,-9 17-170 0 0,-4 24-251 0 0,15-23-3383 0 0,15-35-2849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15663 0 0,'16'-9'344'0'0,"-16"9"72"0"0,7-9 8 0 0,2 0 24 0 0,1 0-360 0 0,1 4-88 0 0,-11 5 0 0 0,11 3 0 0 0,-1 5-392 0 0,-1 2-96 0 0,-5 3-24 0 0,-3 3-5936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17359 0 0,'0'0'1743'0'0,"3"0"-1598"0"0,44-1 680 0 0,-7-2-122 0 0,43 3-412 0 0,92 1-1850 0 0,-150 1-666 0 0,-11 0-3055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541 135 11975 0 0,'1'-1'267'0'0,"40"-60"778"0"0,-40 59-1060 0 0,0 0-1 0 0,0 0 1 0 0,0 0-1 0 0,0-1 0 0 0,0 1 1 0 0,-1 0-1 0 0,1 0 1 0 0,-1-1-1 0 0,1 1 16 0 0,4-16 1572 0 0,-6 15-1504 0 0,0 0-1 0 0,0 1 1 0 0,0-1-1 0 0,0 1 1 0 0,-1-1 0 0 0,1 1-1 0 0,-1-1 1 0 0,0 1-1 0 0,-1-1-67 0 0,2 2 0 0 0,0 0 0 0 0,0 0 0 0 0,0 1 0 0 0,0-1 0 0 0,0 1 0 0 0,0-1 0 0 0,-1 1 0 0 0,1-1 0 0 0,0 1 0 0 0,0 0 0 0 0,-1-1 0 0 0,1 1 0 0 0,0 0 0 0 0,-1 0 0 0 0,1 0 0 0 0,0 0 0 0 0,0 0 0 0 0,-1 0 0 0 0,1 1 0 0 0,0-1 0 0 0,-1 0 0 0 0,-30 10 0 0 0,29-9 0 0 0,-25 11 251 0 0,0 0 0 0 0,0 2 0 0 0,2 2 0 0 0,-19 13-251 0 0,-18 17 1028 0 0,-14 16-1028 0 0,28-16 8 0 0,1 1 0 0 0,-31 44-8 0 0,73-85 0 0 0,0 1 0 0 0,1 0 0 0 0,0 0 0 0 0,0 0 0 0 0,1 1 0 0 0,0-1 0 0 0,0 1 0 0 0,1 0 0 0 0,-2 6 0 0 0,5-13 0 0 0,0-1 0 0 0,0 1 0 0 0,0-1 0 0 0,0 1 0 0 0,0 0 0 0 0,0-1 0 0 0,0 1 0 0 0,0-1 0 0 0,0 1 0 0 0,0-1 0 0 0,0 1 0 0 0,0 0 0 0 0,0-1 0 0 0,1 1 0 0 0,-1-1 0 0 0,0 1 0 0 0,0-1 0 0 0,1 1-1 0 0,0 0 0 0 0,-1-1 1 0 0,1 1-1 0 0,0 0 0 0 0,0-1 0 0 0,0 1 0 0 0,-1-1 0 0 0,1 0 0 0 0,0 1 1 0 0,0-1-1 0 0,0 0 0 0 0,0 1 0 0 0,0-1 0 0 0,0 0 0 0 0,0 0 0 0 0,0 0 0 0 0,0 0 1 0 0,0 0-1 0 0,0 0 0 0 0,0 0 1 0 0,23-2 52 0 0,-19 1-15 0 0,51-10 837 0 0,0-2 1 0 0,0-3-875 0 0,-24 7-207 0 0,1-3-261 0 0,0-1 0 0 0,-1-1 0 0 0,4-4 468 0 0,0 1-138 0 0,0-2 133 0 0,-1-2 0 0 0,-1-1-1 0 0,20-19 6 0 0,-82 69 0 0 0,11-10 0 0 0,-17 13 0 0 0,19-19 0 0 0,10-9 0 0 0,-1 1 0 0 0,1 0 0 0 0,0 0 0 0 0,0 0 0 0 0,0 1 0 0 0,1 0 0 0 0,0 0 0 0 0,0 0 0 0 0,0 1 0 0 0,0-1 0 0 0,0 3 0 0 0,1 3 0 0 0,4-10-50 0 0,-1 1-1 0 0,1-1 0 0 0,-1 0 1 0 0,1 1-1 0 0,0-1 1 0 0,0 0-1 0 0,-1 1 0 0 0,1-1 1 0 0,0 0-1 0 0,0 0 1 0 0,0 0-1 0 0,0 0 0 0 0,1 0 1 0 0,-1 0-1 0 0,0 0 1 0 0,0 0-1 0 0,0 0 0 0 0,1 0 1 0 0,-1-1-1 0 0,1 1 0 0 0,-1-1 1 0 0,0 1-1 0 0,2 0 51 0 0,12 4-5820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36 11975 0 0,'21'-29'1200'0'0,"-21"29"-1140"0"0,0-1 0 0 0,1 1-1 0 0,-1-1 1 0 0,1 1 0 0 0,0-1 0 0 0,-1 1-1 0 0,1-1 1 0 0,-1 1 0 0 0,1 0-1 0 0,0-1 1 0 0,-1 1 0 0 0,1 0 0 0 0,-1-1-1 0 0,1 1 1 0 0,0 0 0 0 0,0 0 0 0 0,-1 0-1 0 0,1 0 1 0 0,0 0 0 0 0,-1 0-1 0 0,1 0 1 0 0,0 0 0 0 0,-1 0 0 0 0,1 0-1 0 0,0 0 1 0 0,0 0 0 0 0,-1 0-1 0 0,1 1 1 0 0,0-1 0 0 0,-1 0 0 0 0,1 0-1 0 0,-1 1 1 0 0,1-1 0 0 0,0 0-1 0 0,-1 1 1 0 0,1-1 0 0 0,-1 1 0 0 0,1-1-1 0 0,-1 1 1 0 0,1-1 0 0 0,-1 1 0 0 0,1-1-1 0 0,-1 1-59 0 0,1 2 90 0 0,0-1-1 0 0,0 0 0 0 0,-1 1 1 0 0,1-1-1 0 0,-1 1 1 0 0,0-1-1 0 0,0 1 0 0 0,0-1 1 0 0,0 1-1 0 0,0-1 1 0 0,-1 1-1 0 0,1-1 0 0 0,-1 0 1 0 0,0 2-90 0 0,-13 35 364 0 0,-1-9-253 0 0,-2 0-1 0 0,-1-2 1 0 0,-1 0-1 0 0,-6 5-110 0 0,-5 9 505 0 0,4-6-58 0 0,-34 48 223 0 0,-35 35-670 0 0,-59 66 0 0 0,101-111 0 0 0,36-48 0 0 0,-1-1 0 0 0,-1-1 0 0 0,-5 4 0 0 0,-54 55-343 0 0,33-29-3516 0 0,42-50 2325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55 139 15663 0 0,'-2'-2'125'0'0,"0"0"-1"0"0,-1 0 1 0 0,1 0 0 0 0,-1 0-1 0 0,1 1 1 0 0,-1-1-1 0 0,0 1 1 0 0,1 0-1 0 0,-1 0 1 0 0,0 0-1 0 0,0 0-124 0 0,-13-5 350 0 0,9 2-279 0 0,6 3 294 0 0,1 1 122 0 0,0 0 22 0 0,54-4 1531 0 0,-22 1-1520 0 0,216-28 1593 0 0,-20 1-2082 0 0,-134 23-24 0 0,61-6-415 0 0,71-9-3916 0 0,-180 22-2117 0 0,-32 2 1079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97 11975 0 0,'0'0'267'0'0,"0"0"42"0"0,0 0 17 0 0,0 2-28 0 0,2 7-458 0 0,-1-4 463 0 0,0-1 0 0 0,0 1 0 0 0,0 0 0 0 0,0-1 0 0 0,1 0 0 0 0,1 3-303 0 0,-3-6 165 0 0,1 1 0 0 0,0-1-1 0 0,0 0 1 0 0,0 0 0 0 0,0 0-1 0 0,1 1 1 0 0,-1-1 0 0 0,0 0-1 0 0,0 0 1 0 0,0 0 0 0 0,1-1-1 0 0,-1 1 1 0 0,1 0 0 0 0,-1 0-1 0 0,1-1 1 0 0,-1 1 0 0 0,1-1-1 0 0,-1 1 1 0 0,1-1 0 0 0,-1 0-1 0 0,2 1-164 0 0,16 1 245 0 0,0-1-1 0 0,0-1 1 0 0,0-1 0 0 0,1 0-1 0 0,-1-1 1 0 0,-1-1 0 0 0,1-1-1 0 0,0-1 1 0 0,-1 0-1 0 0,0-2 1 0 0,0 0 0 0 0,-1 0-1 0 0,13-9-244 0 0,-19 8-331 0 0,0 0-1 0 0,-1-1 1 0 0,-1 0-1 0 0,1-1 1 0 0,6-9 331 0 0,-5 6-319 0 0,-11 13 318 0 0,1 0 0 0 0,-1-1 0 0 0,1 1 0 0 0,-1-1 0 0 0,0 1 0 0 0,1-1 0 0 0,-1 1-1 0 0,0-1 1 0 0,1 1 0 0 0,-1-1 0 0 0,0 0 0 0 0,0 1 0 0 0,1-1 0 0 0,-1 1 0 0 0,0-1 0 0 0,0 0 0 0 0,0 1-1 0 0,0-1 2 0 0,-3-3 4 0 0,3 4-4 0 0,-1-2-18 0 0,0 1-1 0 0,0 0 0 0 0,-1 0 1 0 0,1 0-1 0 0,0 0 0 0 0,0 0 1 0 0,-1 0-1 0 0,1 0 0 0 0,-1 0 1 0 0,1 0-1 0 0,-1 1 0 0 0,1-1 1 0 0,-1 0-1 0 0,1 1 0 0 0,-1-1 1 0 0,1 1-1 0 0,-1 0 0 0 0,0 0 1 0 0,1 0-1 0 0,-1-1 0 0 0,1 1 1 0 0,-1 1-1 0 0,0-1 0 0 0,0 0 19 0 0,-6 1-196 0 0,-1 1 0 0 0,1 0 0 0 0,-1 0-1 0 0,-2 2 197 0 0,-3 0-207 0 0,-37 10 18 0 0,17-7 105 0 0,1 3 0 0 0,0 1 1 0 0,0 1-1 0 0,2 2 0 0 0,-11 6 84 0 0,-85 58 976 0 0,96-57-476 0 0,0 2 0 0 0,-25 26-500 0 0,51-44 5 0 0,0 0-1 0 0,-1 1 0 0 0,2 0 1 0 0,-1 0-1 0 0,1 1 1 0 0,0-1-1 0 0,0 1 0 0 0,-1 3-4 0 0,4-8-8 0 0,0 1-1 0 0,0-1 1 0 0,1 1-1 0 0,-1-1 1 0 0,1 0-1 0 0,-1 1 1 0 0,1 0-1 0 0,0-1 1 0 0,0 1 0 0 0,0-1-1 0 0,0 1 1 0 0,0-1-1 0 0,0 1 1 0 0,1-1-1 0 0,-1 1 1 0 0,1-1-1 0 0,0 1 1 0 0,0-1-1 0 0,0 1 1 0 0,0-1-1 0 0,0 0 1 0 0,0 0-1 0 0,1 0 1 0 0,-1 1-1 0 0,1-1 1 0 0,1 1 8 0 0,1 0-269 0 0,0 1-1 0 0,0-1 1 0 0,0 0 0 0 0,0 0-1 0 0,1 0 1 0 0,-1-1 0 0 0,1 1-1 0 0,0-1 1 0 0,3 1 269 0 0,42 10-1491 0 0,-46-13 1405 0 0,50 9-1448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6 391 13823 0 0,'0'0'315'0'0,"0"0"45"0"0,0 0 21 0 0,0 0-49 0 0,0 2-220 0 0,2 42-29 0 0,-2-43 7 0 0,0 0-1 0 0,0 0 1 0 0,1 0 0 0 0,-1 0-1 0 0,1-1 1 0 0,-1 1 0 0 0,1 0-1 0 0,-1 0 1 0 0,1 0 0 0 0,-1-1-1 0 0,1 1 1 0 0,0 0 0 0 0,-1 0-1 0 0,1-1 1 0 0,0 1 0 0 0,0-1-1 0 0,-1 1 1 0 0,1-1 0 0 0,0 1 0 0 0,0-1-1 0 0,0 1 1 0 0,0-1 0 0 0,0 0-1 0 0,0 1 1 0 0,-1-1 0 0 0,1 0-1 0 0,0 0 1 0 0,0 0 0 0 0,0 0-1 0 0,0 0 1 0 0,0 0 0 0 0,0 0-1 0 0,0 0 1 0 0,0 0 0 0 0,0 0-1 0 0,0 0 1 0 0,0-1 0 0 0,0 1-1 0 0,0-1-89 0 0,2 1 48 0 0,0-1-1 0 0,0 0 0 0 0,0 0 0 0 0,0-1 1 0 0,0 1-1 0 0,0 0 0 0 0,-1-1 0 0 0,1 0 1 0 0,0 0-1 0 0,-1 0 0 0 0,2-2-47 0 0,-2 3 75 0 0,0-1 1 0 0,0 0-1 0 0,-1 0 0 0 0,1 0 0 0 0,-1 0 1 0 0,0 0-1 0 0,0 0 0 0 0,0 0 1 0 0,0 0-1 0 0,0-1 0 0 0,0 1 0 0 0,0 0 1 0 0,-1-1-1 0 0,1 1 0 0 0,-1 0 0 0 0,1-1 1 0 0,-1 1-1 0 0,0-1 0 0 0,0 1 0 0 0,0-1 1 0 0,-1 1-1 0 0,1 0 0 0 0,-1-1 0 0 0,1 1 1 0 0,-1-1-1 0 0,0 1 0 0 0,0-1-75 0 0,-5-15 4 0 0,-2 2 0 0 0,0-1 0 0 0,0 1 0 0 0,-4-4-4 0 0,3 4 0 0 0,2 1 0 0 0,0-1 0 0 0,-5-16 0 0 0,10 28 0 0 0,1-1-11 0 0,-1-1 0 0 0,1 1 0 0 0,0 0 0 0 0,0 0-1 0 0,0 0 1 0 0,1-1 0 0 0,0 1 0 0 0,0 0 0 0 0,0-1 0 0 0,1 1 0 0 0,0 0-1 0 0,0-1 1 0 0,0 1 0 0 0,1 0 0 0 0,-1 0 0 0 0,1 0 0 0 0,1 0 0 0 0,-1 1-1 0 0,0-1 1 0 0,1 0 0 0 0,0 1 0 0 0,0 0 0 0 0,1-1 0 0 0,-1 1-1 0 0,1 1 1 0 0,0-1 0 0 0,0 0 0 0 0,0 1 0 0 0,0 0 0 0 0,1 0 0 0 0,-1 0-1 0 0,1 1 1 0 0,0-1 0 0 0,0 1 0 0 0,0 0 0 0 0,5-1 11 0 0,33-9-795 0 0,1 1-1 0 0,40-4 796 0 0,-54 13 0 0 0,0 2 0 0 0,0 1 0 0 0,0 2 0 0 0,0 1 0 0 0,0 1 0 0 0,0 1 0 0 0,-18-3 0 0 0,-1 0 0 0 0,0 1 0 0 0,-1 0 0 0 0,1 1 0 0 0,-1 0 0 0 0,0 1 0 0 0,0 0 0 0 0,0 0 0 0 0,-1 1 0 0 0,1 1 0 0 0,-9-7 0 0 0,0 0 0 0 0,1 0 0 0 0,-1 0 0 0 0,0 1 0 0 0,0-1 0 0 0,0 1 0 0 0,0-1 0 0 0,0 1 0 0 0,0-1 0 0 0,-1 1 0 0 0,1-1 0 0 0,0 1 0 0 0,-1 0 0 0 0,1-1 0 0 0,-1 1 0 0 0,0 0 0 0 0,1-1 0 0 0,-1 1 0 0 0,0 0 0 0 0,0 0 0 0 0,0-1 0 0 0,0 1 0 0 0,0 0 0 0 0,-1 0 0 0 0,1-1 0 0 0,-1 1 0 0 0,1 0 0 0 0,-1-1 0 0 0,1 1 0 0 0,-1 0 0 0 0,-1 0 0 0 0,1 2 0 0 0,-3 7 120 0 0,-2-1-1 0 0,1 1 1 0 0,-1-1 0 0 0,-1 0-1 0 0,0 0 1 0 0,0-1 0 0 0,-5 4-120 0 0,-3 3 329 0 0,-1 0 1 0 0,-1-2 0 0 0,-10 8-330 0 0,6-8 40 0 0,-1-1 1 0 0,-1-1 0 0 0,0-1-1 0 0,-12 3-40 0 0,-24 12 3 0 0,39-16-8 0 0,-11 5 16 0 0,-26 9-11 0 0,47-21-8 0 0,1 0-1 0 0,-1 0 0 0 0,1-1 0 0 0,-1 0 1 0 0,0-1-1 0 0,0 0 0 0 0,1-1 0 0 0,-7 0 9 0 0,15 0-94 0 0,0 0-1 0 0,0 0 0 0 0,0 0 0 0 0,0-1 1 0 0,0 1-1 0 0,0 0 0 0 0,0 0 1 0 0,0-1-1 0 0,0 1 0 0 0,0 0 1 0 0,0-1-1 0 0,0 1 0 0 0,0-1 1 0 0,0 0-1 0 0,0 1 0 0 0,1-1 1 0 0,-1 1-1 0 0,0-1 0 0 0,0 0 1 0 0,1 0-1 0 0,-1 0 0 0 0,0 1 1 0 0,1-1-1 0 0,-1-1 95 0 0,1 1-196 0 0,-1 0 1 0 0,1-1-1 0 0,0 1 0 0 0,0 0 1 0 0,0 0-1 0 0,0-1 0 0 0,0 1 1 0 0,0 0-1 0 0,0-1 0 0 0,1 1 1 0 0,-1 0-1 0 0,0-1 1 0 0,1 1-1 0 0,-1 0 0 0 0,1 0 1 0 0,-1 0-1 0 0,1-1 0 0 0,0 1 1 0 0,-1 0-1 0 0,2-1 196 0 0,11-15-1535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11975 0 0,'0'0'267'0'0,"0"0"42"0"0,0 0 17 0 0,0 0-28 0 0,-1 1-196 0 0,1 1-102 0 0,-1 0 1 0 0,0 0 0 0 0,1-1-1 0 0,-1 1 1 0 0,0 0 0 0 0,0-1 0 0 0,-1 1-1 0 0,1 0 1 0 0,0-1 0 0 0,0 0-1 0 0,-1 1 1 0 0,0 0-1 0 0,-24 18 143 0 0,11-9 152 0 0,-49 45 1892 0 0,-12 17-2187 0 0,48-45 345 0 0,-48 47-165 0 0,-134 132 760 0 0,-1 21-940 0 0,200-215 97 0 0,1 0-1 0 0,0 1 1 0 0,-4 7-97 0 0,12-17-97 0 0,0 0 1 0 0,0 0-1 0 0,0 0 1 0 0,0 1-1 0 0,0-1 1 0 0,1 0-1 0 0,0 1 1 0 0,0-1 0 0 0,0 1-1 0 0,1 0 1 0 0,-1-1-1 0 0,1 1 1 0 0,0 0-1 0 0,0-1 1 0 0,1 1 96 0 0,5 12-5787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1124 8287 0 0,'0'0'191'0'0,"0"0"26"0"0,0 0 9 0 0,-2 1-34 0 0,-6 3-78 0 0,6-3 274 0 0,2-1 110 0 0,0 0 12 0 0,0 0 2 0 0,0 0 0 0 0,0 0 0 0 0,1-2 0 0 0,12-23 80 0 0,-3 15-576 0 0,-4 4 128 0 0,-1 1-1 0 0,1-1 1 0 0,-1 1-1 0 0,1-3-143 0 0,0 1 357 0 0,-5 6-298 0 0,0 0-1 0 0,-1 1 1 0 0,1-1 0 0 0,0 0 0 0 0,-1 1-1 0 0,1-1 1 0 0,0 1 0 0 0,-1-1 0 0 0,1 1-1 0 0,0-1 1 0 0,0 1 0 0 0,0 0 0 0 0,0-1-1 0 0,0 1-58 0 0,5-3 130 0 0,4-5-63 0 0,0-1 1 0 0,-1 0-1 0 0,4-5-67 0 0,18-18-438 0 0,-1 4-612 0 0,5-9 1050 0 0,14-15-541 0 0,17-17 541 0 0,26-40 0 0 0,-38 45 0 0 0,191-240 0 0 0,-48 58 0 0 0,-147 182 0 0 0,-88 115 0 0 0,26-38 0 0 0,2 0 0 0 0,0 1 0 0 0,0 1 0 0 0,1 0 0 0 0,1 0 0 0 0,1 0 0 0 0,0 1 0 0 0,1 0 0 0 0,0 0 0 0 0,2 1 0 0 0,-2 7 0 0 0,-21 128 0 0 0,-8 140 0 0 0,16-144 0 0 0,15-119 0 0 0,-5 20 18 0 0,-2 0-18 0 0,-6 30-90 0 0,17-78-280 0 0,0-1-118 0 0,0 0-22 0 0,0 0-2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10135 0 0,'0'0'464'0'0,"0"0"-9"0"0,3-2-223 0 0,45-22 1337 0 0,-29 15-1145 0 0,18-11-424 0 0,-21 11 293 0 0,-1 1-1 0 0,1 1 1 0 0,1 1 0 0 0,-1 0-1 0 0,1 1 1 0 0,0 1-1 0 0,5 0-292 0 0,40-9 0 0 0,-55 12-132 0 0,0 0-1 0 0,-1 0 1 0 0,1 0-1 0 0,1 1 133 0 0,-4 0-490 0 0,14-2-4610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70 10135 0 0,'2'-7'84'0'0,"5"-13"323"0"0,-7 19-128 0 0,1-4-219 0 0,-1 0 1 0 0,1 0 0 0 0,1 0-1 0 0,-1 0 1 0 0,1 0 0 0 0,1-4-61 0 0,-2 7 393 0 0,-1 2 106 0 0,0 0 11 0 0,0 0 2 0 0,0 0 0 0 0,0 0 0 0 0,0 0 0 0 0,-8-1 80 0 0,1 2-590 0 0,-1-1 1 0 0,1 2-1 0 0,-1-1 0 0 0,1 1 0 0 0,0 0 1 0 0,0 1-1 0 0,0-1 0 0 0,0 2 0 0 0,-1 0-2 0 0,-15 8-2 0 0,1 1 0 0 0,0 1 2 0 0,-340 225-1992 0 0,326-216 2064 0 0,-9 7 381 0 0,2 2-453 0 0,30-22 16 0 0,1 0 1 0 0,0 2-1 0 0,1-1 1 0 0,0 1-1 0 0,-4 7-16 0 0,4 3-172 0 0,11-21 623 0 0,0-1 49 0 0,13 8-304 0 0,-10-6-304 0 0,0 0-1 0 0,0 0 1 0 0,0-1 0 0 0,0 0-1 0 0,1 1 1 0 0,-1-1 0 0 0,0 0-1 0 0,0-1 1 0 0,2 1 108 0 0,12 1-94 0 0,0-2-1 0 0,-1 0 1 0 0,1-1 0 0 0,0-1-1 0 0,2-1 95 0 0,3 0-67 0 0,0 1-1 0 0,13 1 68 0 0,8 1 0 0 0,-23-1 0 0 0,1 2 0 0 0,13 1 0 0 0,-27-1 0 0 0,-1 0 0 0 0,0 1 0 0 0,1-1 0 0 0,-1 1 0 0 0,0 0 0 0 0,0 1 0 0 0,0 0 0 0 0,-1 0 0 0 0,1 0 0 0 0,3 3 0 0 0,-2-1 29 0 0,0 1-1 0 0,0 0 1 0 0,-1 0-1 0 0,0 1 1 0 0,0 0-1 0 0,0 0 0 0 0,-1 0 1 0 0,0 1-1 0 0,0 0 1 0 0,-1 0-1 0 0,3 8-28 0 0,-5-12 24 0 0,-1 1-1 0 0,1-1 1 0 0,-1 1-1 0 0,0-1 1 0 0,-1 1-1 0 0,1 0 1 0 0,-1-1-1 0 0,0 1 0 0 0,0-1 1 0 0,0 1-1 0 0,-1 0 1 0 0,0-1-1 0 0,0 1 1 0 0,0-1-1 0 0,0 1 1 0 0,-1-1-1 0 0,1 0 1 0 0,-1 1-1 0 0,0-1 0 0 0,-1 0 1 0 0,1 0-1 0 0,-1-1 1 0 0,1 1-1 0 0,-2 1-23 0 0,-5 4 98 0 0,0 0-1 0 0,0-1 1 0 0,-1 0 0 0 0,0 0-1 0 0,0-1 1 0 0,-1-1-1 0 0,-3 2-97 0 0,-22 10 433 0 0,-22 7-433 0 0,8-4 0 0 0,-2-3 0 0 0,0-2 0 0 0,-1-3 0 0 0,-1-1 0 0 0,1-3 0 0 0,-2-3 0 0 0,-42 0 0 0 0,89-6 0 0 0,1-1 0 0 0,0 0 0 0 0,0 0 0 0 0,0 0 0 0 0,0-1 0 0 0,0 0 0 0 0,0 0 0 0 0,1-1 0 0 0,-3-1 0 0 0,-21-4 0 0 0,30 8-8 0 0,-1 0 0 0 0,1 0 0 0 0,-1 0 0 0 0,1 0 1 0 0,-1 0-1 0 0,1-1 0 0 0,0 1 0 0 0,-1 0 0 0 0,1 0 0 0 0,0 0 0 0 0,-1-1 0 0 0,1 1 0 0 0,-1 0 0 0 0,1 0 0 0 0,0-1 0 0 0,0 1 0 0 0,-1 0 0 0 0,1-1 0 0 0,0 1 0 0 0,-1 0 0 0 0,1-1 0 0 0,0 1 1 0 0,0-1-1 0 0,0 1 0 0 0,0 0 0 0 0,-1-1 0 0 0,1 1 0 0 0,0-1 0 0 0,0 1 0 0 0,0 0 0 0 0,0-1 0 0 0,0 1 0 0 0,0-1 0 0 0,0 1 0 0 0,0-1 0 0 0,0 1 0 0 0,0 0 0 0 0,0-1 0 0 0,0 1 0 0 0,0-1 0 0 0,1 1 8 0 0,-1 0-75 0 0,0-2-18 0 0,0 0 0 0 0,0 1 0 0 0,1-1 0 0 0,-1 0 0 0 0,1 1 0 0 0,-1-1 0 0 0,1 0 0 0 0,0 1 0 0 0,-1-1 0 0 0,1 1 0 0 0,0-1 0 0 0,0 1 0 0 0,0 0 0 0 0,0-1 0 0 0,1 1 93 0 0,22-21-1564 0 0,-18 17 1104 0 0,21-17-560 0 0,0 3-4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18 11975 0 0,'1'-2'267'0'0,"0"1"-214"0"0,0 0 0 0 0,-1 0 0 0 0,1 0 0 0 0,-1 0-1 0 0,1 0 1 0 0,-1 0 0 0 0,1 0 0 0 0,-1 0 0 0 0,0 0 0 0 0,1 0 0 0 0,-1-1 0 0 0,0 1-53 0 0,0-1 298 0 0,-13 16-195 0 0,12-13-94 0 0,-8 11 132 0 0,1 0 0 0 0,0 1-1 0 0,0 0 1 0 0,-4 13-141 0 0,-20 58 1014 0 0,4-10-551 0 0,3-11-463 0 0,-21 44 0 0 0,30-74 0 0 0,-9 19 0 0 0,-28 41 0 0 0,21-43 0 0 0,-45 72 0 0 0,52-84 0 0 0,-24 28 0 0 0,19-26 0 0 0,-8 15 0 0 0,-21 37-876 0 0,58-91 368 0 0,1-1-4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4607 0 0,'2'2'5759'0'0,"0"0"-5095"0"0,1-1 0 0 0,-1 1 0 0 0,1-1 0 0 0,0 1 0 0 0,-1-1 0 0 0,1 0 0 0 0,0 0 0 0 0,3 1 0 0 0,28 2 1821 0 0,-12-5-1996 0 0,27-4 1 0 0,-34 3 89 0 0,53-7 359 0 0,-17 1-430 0 0,1 2 0 0 0,71 2 0 0 0,-80 6-2601 0 0,-31 0 978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11975 0 0,'0'0'267'0'0,"1"-1"42"0"0,98-34 498 0 0,44-33 2602 0 0,2-9-3409 0 0,-69 41 203 0 0,1 2 0 0 0,2 4-1 0 0,7 2-202 0 0,-82 27-2 0 0,40-13-1172 0 0,10-1 1174 0 0,-41 12-270 0 0,0 1 1 0 0,0 0-1 0 0,1 1 1 0 0,-1 0-1 0 0,0 1 1 0 0,8 1 269 0 0,1 2-1023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0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11975 0 0,'1'2'267'0'0,"-1"0"-220"0"0,0 0 0 0 0,0 0 0 0 0,0 0 0 0 0,0 0 0 0 0,0-1 0 0 0,0 1 1 0 0,0 0-1 0 0,-1 0 0 0 0,1 0 0 0 0,-1 0 0 0 0,1 0 0 0 0,-1 0 0 0 0,0 0 0 0 0,0 0 0 0 0,0-1 0 0 0,0 1 0 0 0,0 0-47 0 0,-24 36 274 0 0,19-30-303 0 0,-46 63 89 0 0,24-37 283 0 0,2 2 0 0 0,2 2 0 0 0,1 0 0 0 0,0 6-343 0 0,22-42 85 0 0,0 1-1 0 0,0 0 1 0 0,0-1 0 0 0,1 1-1 0 0,-1 0 1 0 0,1-1-1 0 0,-1 3-84 0 0,1 10 21 0 0,2-12 2 0 0,-1-1 21 0 0,0 0 327 0 0,10-3-256 0 0,1-1-1 0 0,0 0 1 0 0,-1 0 0 0 0,0-1-1 0 0,1-1 1 0 0,-1 0 0 0 0,0 0-1 0 0,-1-1 1 0 0,1 0 0 0 0,-1-1-1 0 0,0 0 1 0 0,-1-1 0 0 0,1 0-1 0 0,5-6-114 0 0,13-9 0 0 0,-16 13 0 0 0,-2 1 0 0 0,1-2 0 0 0,1-2 0 0 0,92-111-330 0 0,-95 111 259 0 0,16-21-640 0 0,-19 23 69 0 0,1 1 0 0 0,0 0 0 0 0,0 0-1 0 0,1 1 1 0 0,0 0 0 0 0,0 0 0 0 0,1 1 0 0 0,3-2 642 0 0,5-1-1535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203 245 10135 0 0,'0'0'231'0'0,"0"0"29"0"0,1 1 19 0 0,3 2-132 0 0,-2-1-127 0 0,-1-1 0 0 0,1 1-1 0 0,-1 0 1 0 0,1-1 0 0 0,-1 1-1 0 0,1 0 1 0 0,-1 0 0 0 0,0 0-1 0 0,0 0 1 0 0,0 0 0 0 0,1 2-20 0 0,-2-3 62 0 0,0 0 1 0 0,1-1 0 0 0,-1 1-1 0 0,0 0 1 0 0,0 0-1 0 0,1 0 1 0 0,-1 0 0 0 0,0 0-1 0 0,0 0 1 0 0,0 0-1 0 0,0 0 1 0 0,0 0 0 0 0,0 0-1 0 0,0-1 1 0 0,-1 1 0 0 0,1 0-1 0 0,0 0 1 0 0,0 0-1 0 0,-1 0 1 0 0,1 0 0 0 0,-1 0-1 0 0,1-1 1 0 0,-1 1 0 0 0,1 0-1 0 0,-1 0 1 0 0,1 0-63 0 0,-20 17 430 0 0,10-10-478 0 0,8-7 109 0 0,0 1-1 0 0,-1 0 0 0 0,1 0 0 0 0,0-1 0 0 0,-1 1 1 0 0,1-1-1 0 0,-1 0 0 0 0,1 0 0 0 0,-1 0 1 0 0,0 0-1 0 0,0 0 0 0 0,1-1 0 0 0,-1 1 1 0 0,0-1-1 0 0,0 0 0 0 0,1 1 0 0 0,-3-2-60 0 0,-3 1 205 0 0,0-1 0 0 0,-1 0 0 0 0,1-1-1 0 0,0 1 1 0 0,-4-3-205 0 0,5 1 0 0 0,1 0 0 0 0,-1-1 0 0 0,1 0 0 0 0,0 0 0 0 0,0-1 0 0 0,0 1 0 0 0,1-1 0 0 0,-1-1 0 0 0,1 1 0 0 0,0-1 0 0 0,-1-1 0 0 0,4 3 0 0 0,-1 0 0 0 0,1 1 0 0 0,0-1 0 0 0,0 0 0 0 0,0 0 0 0 0,1-1 0 0 0,-1 1 0 0 0,1 0 0 0 0,0 0 0 0 0,1-1 0 0 0,-1 1 0 0 0,0 0 0 0 0,1-1 0 0 0,0 1 0 0 0,0-1 0 0 0,1 1 0 0 0,-1 0 0 0 0,1-1 0 0 0,0 1 0 0 0,0 0 0 0 0,0-1 0 0 0,1 1 0 0 0,-1 0 0 0 0,1 0 0 0 0,0 0 0 0 0,0 0 0 0 0,1 1 0 0 0,-1-1 0 0 0,1 0 0 0 0,2-2 0 0 0,2-2 0 0 0,6-8 0 0 0,2 1 0 0 0,7-7 0 0 0,-16 17 0 0 0,0 0 0 0 0,0 1 0 0 0,1 0 0 0 0,0 0 0 0 0,0 0 0 0 0,0 1 0 0 0,0 0 0 0 0,4-1 0 0 0,22-7 0 0 0,-4 1 0 0 0,0 1 0 0 0,1 2 0 0 0,8-1 0 0 0,-28 7 0 0 0,-1 0 0 0 0,1 0 0 0 0,0 1 0 0 0,0 1 0 0 0,0 0 0 0 0,-1 0 0 0 0,1 0 0 0 0,0 1 0 0 0,-1 1 0 0 0,1 0 0 0 0,-1 0 0 0 0,2 2 0 0 0,3 1 0 0 0,-1 1 0 0 0,0 0 0 0 0,10 8 0 0 0,-18-12 0 0 0,-1 1 0 0 0,1 0 0 0 0,-1 0 0 0 0,0 0 0 0 0,0 1 0 0 0,0-1 0 0 0,-1 1 0 0 0,1 0 0 0 0,-1 0 0 0 0,2 5 0 0 0,-5-9 0 0 0,0 0 0 0 0,0 0 0 0 0,1 0 0 0 0,-1 1 0 0 0,0-1 0 0 0,0 0 0 0 0,0 0 0 0 0,0 0 0 0 0,-1 0 0 0 0,1 1 0 0 0,0-1 0 0 0,0 0 0 0 0,-1 0 0 0 0,1 0 0 0 0,-1 0 0 0 0,1 0 0 0 0,-1 0 0 0 0,1 0 0 0 0,-1 0 0 0 0,0 0 0 0 0,1 0 0 0 0,-1 0 0 0 0,0 0 0 0 0,0 0 0 0 0,-23 22 0 0 0,19-20 0 0 0,-24 20 512 0 0,-2-1 0 0 0,-1-1 0 0 0,-1-2 0 0 0,-1-1-512 0 0,-56 20 0 0 0,83-35-212 0 0,1-1 0 0 0,-1-1 0 0 0,1 1 0 0 0,-1-1-1 0 0,-1 0 213 0 0,-3 0-323 0 0,11-1 185 0 0,-1 0 0 0 0,0-1 0 0 0,0 1-1 0 0,1 0 1 0 0,-1-1 0 0 0,0 1 0 0 0,1-1-1 0 0,-1 1 1 0 0,0-1 0 0 0,1 1 0 0 0,-1-1-1 0 0,1 0 1 0 0,-1 1 0 0 0,1-1 0 0 0,-1 1-1 0 0,1-1 1 0 0,0 0 0 0 0,-1 0 0 0 0,1 1 0 0 0,0-1-1 0 0,0 0 1 0 0,-1 0 0 0 0,1 1 0 0 0,0-1-1 0 0,0 0 139 0 0,0-8-1024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 11975 0 0,'0'0'267'0'0,"0"0"42"0"0,3 0 17 0 0,12-3 74 0 0,-14 3-400 0 0,0 0 0 0 0,0 0 0 0 0,0 0 1 0 0,0 0-1 0 0,0 0 0 0 0,0 1 0 0 0,0-1 1 0 0,0 0-1 0 0,0 1 0 0 0,0-1 0 0 0,0 1 1 0 0,0-1-1 0 0,0 1 0 0 0,0 0 0 0 0,0-1 1 0 0,0 1-1 0 0,0 0 0 0 0,-1-1 1 0 0,1 1-1 0 0,0 0 0 0 0,-1 0 0 0 0,1 0 1 0 0,-1 0-1 0 0,1 0 0 0 0,-1 0 0 0 0,1 0 1 0 0,-1 0-1 0 0,1 0 0 0 0,-1 0 0 0 0,0 0 1 0 0,0 0-1 0 0,1 0 0 0 0,-1 0 0 0 0,0 0 1 0 0,0 0-1 0 0,0 0 0 0 0,0 0 0 0 0,0 0 1 0 0,0 0-1 0 0,-1 1 0 0 0,1-2 0 0 0,0 6 0 0 0,-1-1 0 0 0,0 1 0 0 0,0-1 0 0 0,0 0 0 0 0,0 1 0 0 0,-1-1 0 0 0,0 0 0 0 0,0 0 0 0 0,-2 3 0 0 0,-29 45 0 0 0,13-22 0 0 0,-111 177 0 0 0,96-158 0 0 0,-3-3 0 0 0,-1-1 0 0 0,-5 1 0 0 0,-22 27 0 0 0,1-1 0 0 0,56-64 0 0 0,4-1-65 0 0,5-7-278 0 0,0-1-133 0 0,0-1-32 0 0,5-5-4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59 11975 0 0,'0'0'267'0'0,"0"0"42"0"0,1 3 17 0 0,16 25 88 0 0,-7-9 45 0 0,2-1 1 0 0,10 13-460 0 0,-19-27 144 0 0,0-1 0 0 0,1 0 0 0 0,-1 1 0 0 0,1-1 0 0 0,0 0-1 0 0,0-1 1 0 0,0 1 0 0 0,1-1 0 0 0,-1 0 0 0 0,0 0 0 0 0,1 0 0 0 0,0 0 0 0 0,-1-1 0 0 0,1 0 0 0 0,0 0 0 0 0,0 0-1 0 0,0-1 1 0 0,-1 1 0 0 0,1-1 0 0 0,0 0 0 0 0,0-1 0 0 0,0 1 0 0 0,0-1 0 0 0,-1 0 0 0 0,1 0 0 0 0,0-1 0 0 0,-1 1 0 0 0,1-1-1 0 0,-1 0 1 0 0,1 0 0 0 0,-1 0 0 0 0,3-3-144 0 0,7-3 38 0 0,-2 0-413 0 0,0 0 0 0 0,7-5 375 0 0,-16 9-75 0 0,1 1 1 0 0,0-1-1 0 0,-1 0 0 0 0,1 0 1 0 0,-1 0-1 0 0,0 0 1 0 0,0-1-1 0 0,-1 1 0 0 0,1-1 75 0 0,-3 4-1 0 0,5-9-410 0 0,-1 0 0 0 0,0 0 1 0 0,0-4 410 0 0,-3 11-98 0 0,0 1 1 0 0,-1 0 0 0 0,1-1 0 0 0,-1 1 0 0 0,0-1 0 0 0,0 1 0 0 0,0-1-1 0 0,0 1 1 0 0,0-1 0 0 0,0 1 0 0 0,-1-1 0 0 0,1 1 0 0 0,-1 0-1 0 0,0-1 1 0 0,0 1 0 0 0,0 0 0 0 0,0-2 97 0 0,0 3-106 0 0,0 1 1 0 0,1-1-1 0 0,-1 0 1 0 0,0 0-1 0 0,0 1 0 0 0,0-1 1 0 0,0 0-1 0 0,0 1 1 0 0,0-1-1 0 0,0 1 0 0 0,0-1 1 0 0,0 1-1 0 0,0 0 1 0 0,0-1-1 0 0,0 1 1 0 0,0 0-1 0 0,0 0 0 0 0,0 0 1 0 0,-1 0-1 0 0,1 0 1 0 0,0 0-1 0 0,0 0 0 0 0,0 0 1 0 0,0 0-1 0 0,0 0 1 0 0,0 1-1 0 0,0-1 1 0 0,0 0-1 0 0,-1 1 106 0 0,-5 1-46 0 0,-1 1 0 0 0,1 0 0 0 0,-7 4 46 0 0,5-3-35 0 0,-31 14 217 0 0,2 2-1 0 0,0 1 1 0 0,-17 16-182 0 0,30-20 573 0 0,2 1-1 0 0,1 2 1 0 0,0 0 0 0 0,1 2-1 0 0,-10 14-572 0 0,27-30 50 0 0,-1 1 0 0 0,1 0 0 0 0,0 0 0 0 0,0 1 0 0 0,1-1 0 0 0,0 1 0 0 0,0-1 0 0 0,1 1 0 0 0,0 0 0 0 0,1 0 0 0 0,-1 0 0 0 0,2 0 0 0 0,-1 1 0 0 0,1-1 0 0 0,0 0-50 0 0,0-4-40 0 0,0 0 0 0 0,1 0 0 0 0,-1 1 0 0 0,1-1 0 0 0,0 0 0 0 0,0 0 0 0 0,1 0 0 0 0,-1 0 0 0 0,1-1 0 0 0,0 1 0 0 0,0 0 0 0 0,0-1-1 0 0,0 1 1 0 0,1-1 0 0 0,-1 1 0 0 0,1-1 0 0 0,0 0 0 0 0,0 0 0 0 0,0-1 0 0 0,0 1 0 0 0,1-1 0 0 0,-1 1 0 0 0,1-1 0 0 0,0 0 0 0 0,-1 0 0 0 0,1-1-1 0 0,0 1 1 0 0,0-1 0 0 0,2 1 40 0 0,15 2-5100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64 326 13823 0 0,'0'0'315'0'0,"-7"5"426"0"0,-34 25-285 0 0,41-29-438 0 0,-1-1 0 0 0,1 1-1 0 0,-1-1 1 0 0,0 1-1 0 0,1-1 1 0 0,-1 1 0 0 0,0-1-1 0 0,0 0 1 0 0,1 1 0 0 0,-1-1-1 0 0,0 0 1 0 0,0 0-1 0 0,0 0 1 0 0,1 1 0 0 0,-2-1-18 0 0,2 0 20 0 0,0 0 1 0 0,0 0-1 0 0,-1-1 1 0 0,1 1 0 0 0,0 0-1 0 0,0 0 1 0 0,0 0-1 0 0,-1 0 1 0 0,1 0 0 0 0,0 0-1 0 0,0-1 1 0 0,0 1-1 0 0,-1 0 1 0 0,1 0-1 0 0,0 0 1 0 0,0 0 0 0 0,0-1-1 0 0,0 1 1 0 0,0 0-1 0 0,0 0 1 0 0,-1-1-1 0 0,1 1 1 0 0,0 0 0 0 0,0 0-1 0 0,0 0 1 0 0,0-1-1 0 0,0 1 1 0 0,0 0 0 0 0,0 0-21 0 0,1-14 1013 0 0,1 9-992 0 0,1 0 0 0 0,0 0 0 0 0,0 1 0 0 0,0-1 0 0 0,0 1 0 0 0,1-1 0 0 0,0 1 0 0 0,3-3-21 0 0,5-5-3 0 0,16-21 3 0 0,2 2 0 0 0,1 1 0 0 0,6-3 0 0 0,3-1-73 0 0,-26 21-116 0 0,1 1 0 0 0,0 1 0 0 0,0 0 0 0 0,16-8 189 0 0,-1 4-1322 0 0,1 2 0 0 0,19-5 1322 0 0,-33 13 420 0 0,0 0 0 0 0,0 2 0 0 0,8-1-420 0 0,-10 3 149 0 0,-4 5-133 0 0,-9-2 31 0 0,1 0-1 0 0,-1 0 1 0 0,1 1-1 0 0,-1-1 1 0 0,0 1 0 0 0,0-1-1 0 0,0 1 1 0 0,0 0-1 0 0,0 0 1 0 0,0 0-1 0 0,-1 0 1 0 0,0 0-1 0 0,0 0 1 0 0,0 1-1 0 0,0-1 1 0 0,0 0 0 0 0,0 1-1 0 0,-1-1 1 0 0,0 0-1 0 0,1 1 1 0 0,-1-1-1 0 0,-1 4-46 0 0,0 8 256 0 0,-1 0 0 0 0,0 0 0 0 0,-1-1 0 0 0,-3 9-256 0 0,3-11 0 0 0,-1 0 0 0 0,0 0 0 0 0,-1 0 0 0 0,0 0 0 0 0,-1-1 0 0 0,-3 5 0 0 0,-7 10 14 0 0,11-16-40 0 0,-2 1 0 0 0,1-1 0 0 0,-3 2 26 0 0,-4 7-812 0 0,12-17-332 0 0,1-2-2676 0 0,0 0-1148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504 107 10135 0 0,'4'-8'114'0'0,"0"1"0"0"0,1 0-1 0 0,0 0 1 0 0,0 0 0 0 0,1 1-1 0 0,0-1 1 0 0,2-1-114 0 0,18-20 260 0 0,-25 26-182 0 0,0 1 0 0 0,1-1 0 0 0,-1 0 0 0 0,1 1 0 0 0,0-1 0 0 0,0 1 0 0 0,-1 0-1 0 0,1-1 1 0 0,0 1 0 0 0,0 0 0 0 0,0 0 0 0 0,0 0 0 0 0,0 0 0 0 0,0 1 0 0 0,0-1 0 0 0,1 1 0 0 0,-1-1-1 0 0,0 1 1 0 0,2-1-78 0 0,-2 1 443 0 0,-1 2-294 0 0,0-1-147 0 0,0-1 1 0 0,-1 1-1 0 0,1 0 0 0 0,0 0 0 0 0,0 0 0 0 0,-1 0 1 0 0,1 0-1 0 0,-1 0 0 0 0,1 0 0 0 0,-1 0 0 0 0,1 0 1 0 0,-1 0-1 0 0,0 0 0 0 0,1 0 0 0 0,-1 0 0 0 0,0 0 1 0 0,0 0-1 0 0,0 0 0 0 0,0 1 0 0 0,0-1-2 0 0,0 4 44 0 0,2 7 131 0 0,-2-1-1 0 0,1 1 0 0 0,-2-1 0 0 0,1 1 0 0 0,-2-1 1 0 0,0 0-1 0 0,0 1 0 0 0,-1-1 0 0 0,0 0 1 0 0,-1 0-175 0 0,-11 29 649 0 0,-1-2 0 0 0,-5 5-649 0 0,4-8 375 0 0,-84 167 2281 0 0,-65 88-2656 0 0,-24 45 0 0 0,111-187 0 0 0,78-144 61 0 0,-1 0-388 0 0,1-2-3155 0 0,1-2-2314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3 276 11975 0 0,'0'0'547'0'0,"-1"-1"-11"0"0,1-1-501 0 0,-1 1-1 0 0,1-1 1 0 0,0 1 0 0 0,0 0 0 0 0,0-1-1 0 0,0 1 1 0 0,0-1 0 0 0,0 1 0 0 0,0 0-1 0 0,1-1 1 0 0,-1 1 0 0 0,0-1 0 0 0,1 1-1 0 0,-1 0 1 0 0,1-1 0 0 0,-1 1 0 0 0,1 0-1 0 0,0 0 1 0 0,-1 0 0 0 0,1-1-1 0 0,0 1 1 0 0,0 0 0 0 0,0 0 0 0 0,0 0-1 0 0,0 0 1 0 0,0 0 0 0 0,0 0 0 0 0,0 1-1 0 0,1-1 1 0 0,-1 0-35 0 0,6-4 411 0 0,0 1 0 0 0,1 0-1 0 0,-1 0 1 0 0,7-2-411 0 0,-2 1 372 0 0,2-1 187 0 0,0 1 0 0 0,1 0-1 0 0,12-3-558 0 0,46-7 1632 0 0,68-24-1632 0 0,-118 33 0 0 0,0 0 0 0 0,11 0 0 0 0,1 0 0 0 0,-28 5-420 0 0,-1 1 0 0 0,1 0-1 0 0,-1 0 1 0 0,1 1 0 0 0,0 0 0 0 0,-1 0-1 0 0,1 0 1 0 0,-1 1 0 0 0,0 0 0 0 0,6 2 420 0 0,-7-2-1534 0 0</inkml:trace>
  <inkml:trace contextRef="#ctx0" brushRef="#br0" timeOffset="1">972 17 11975 0 0,'1'-1'267'0'0,"8"-5"-116"0"0,2-3 1428 0 0,-9 10-785 0 0,-5 6-329 0 0,0 0-151 0 0,0-1 0 0 0,-1 1 0 0 0,0-1 0 0 0,-3 2-314 0 0,3-3 125 0 0,0 0 0 0 0,1 0-1 0 0,0 1 1 0 0,0-1-1 0 0,0 1 1 0 0,1-1-1 0 0,-2 5-124 0 0,-2 8 33 0 0,0-1-1 0 0,-3 2-32 0 0,3-5 464 0 0,1 0 0 0 0,0 0-1 0 0,-2 10-463 0 0,7-24-14 0 0,-1 2-157 0 0,1 0-1 0 0,-1 0 0 0 0,1 0 0 0 0,0 0 1 0 0,-1 0-1 0 0,1 0 0 0 0,0-1 1 0 0,0 1-1 0 0,1 0 0 0 0,-1 0 1 0 0,0 0 171 0 0,0-2-6138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31 15663 0 0,'8'-19'1940'0'0,"-2"8"1320"0"0,-20 15-2668 0 0,7-1-589 0 0,1 0-1 0 0,0 1 0 0 0,0-1 1 0 0,1 1-1 0 0,-1 1 1 0 0,1-1-1 0 0,-3 3-2 0 0,-33 39-1 0 0,-1 0 1 0 0,-126 103-1826 0 0,162-144 1784 0 0,0 1 1 0 0,1 0 0 0 0,-1 1-1 0 0,-2 4 42 0 0,8-11-1 0 0,-1 0 0 0 0,1 0 0 0 0,0 1-1 0 0,0-1 1 0 0,0 0 0 0 0,0 0 0 0 0,-1 1 0 0 0,1-1-1 0 0,0 0 1 0 0,0 0 0 0 0,0 1 0 0 0,0-1 0 0 0,0 0-1 0 0,0 1 1 0 0,0-1 0 0 0,0 0 0 0 0,0 0 0 0 0,0 1-1 0 0,0-1 1 0 0,0 0 0 0 0,0 1 0 0 0,0-1 0 0 0,0 0-1 0 0,0 0 1 0 0,0 1 0 0 0,0-1 0 0 0,0 0 0 0 0,0 0-1 0 0,1 1 1 0 0,-1-1 0 0 0,0 0 0 0 0,0 0 0 0 0,0 1-1 0 0,0-1 1 0 0,1 0 0 0 0,-1 0 0 0 0,0 1 0 0 0,0-1-1 0 0,0 0 1 0 0,1 0 0 0 0,-1 0 0 0 0,0 0 0 0 0,0 1-1 0 0,1-1 1 0 0,-1 0 0 0 0,0 0 0 0 0,1 0 0 0 0,-1 0-1 0 0,0 0 1 0 0,0 0 0 0 0,1 0 0 0 0,-1 0 0 0 0,0 0-1 0 0,1 0 1 0 0,-1 0 0 0 0,0 0 0 0 0,0 0 0 0 0,1 0-1 0 0,-1 0 1 0 0,0 0 1 0 0,25 5-803 0 0,-21-4 675 0 0,1 0-1 0 0,-1-1 1 0 0,0 2-1 0 0,1-1 1 0 0,-1 0-1 0 0,0 1 0 0 0,0 0 1 0 0,0 0-1 0 0,1 0 129 0 0,5 6-4 0 0,1 0 0 0 0,-1 0 0 0 0,-1 1 0 0 0,0 1 0 0 0,6 6 4 0 0,-9-7 1 0 0,0 1 0 0 0,0 0 0 0 0,-1 0-1 0 0,0 0 1 0 0,1 4-1 0 0,-1-2 0 0 0,-4-10 0 0 0,0 0 0 0 0,0 0 0 0 0,0 0 0 0 0,0 0 0 0 0,0 0 0 0 0,-1 1 0 0 0,1-1 0 0 0,-1 0 0 0 0,1 0 0 0 0,-1 1 0 0 0,0-1 0 0 0,0 0 0 0 0,0 1 0 0 0,0-1 0 0 0,0 0 0 0 0,0 1 0 0 0,-1 1 0 0 0,-5 17 64 0 0,4-17 200 0 0,0-1 0 0 0,0 1 0 0 0,-1 0 0 0 0,1-1 0 0 0,-1 1 0 0 0,0-1 0 0 0,0 0 0 0 0,0 0 0 0 0,-1 0 0 0 0,1 0 0 0 0,-1-1 0 0 0,1 0 0 0 0,-1 1 0 0 0,0-1 0 0 0,0 0-264 0 0,-6 2 2 0 0,0 0 0 0 0,0-1 0 0 0,-1 0-1 0 0,1 0 1 0 0,-1-1 0 0 0,0 0 0 0 0,1-1-1 0 0,-1 0 1 0 0,-7-1-2 0 0,4 0-29 0 0,0 0 1 0 0,0-1-1 0 0,0 0 0 0 0,0-1 0 0 0,0-1 1 0 0,1 0-1 0 0,-7-3 29 0 0,18 5-308 0 0,0 0 0 0 0,1 0 0 0 0,-1 0 1 0 0,0 0-1 0 0,0-1 0 0 0,1 1 0 0 0,-1 0 1 0 0,0-1-1 0 0,1 1 0 0 0,-1-1 0 0 0,1 0 0 0 0,0 0 1 0 0,-1 0 307 0 0,-3-6-1534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64 11975 0 0,'0'0'267'0'0,"0"0"42"0"0,1-2 17 0 0,1-5-258 0 0,0 1 1 0 0,0-1 0 0 0,0 0 0 0 0,-1 1-1 0 0,0-1 1 0 0,0 0 0 0 0,-1-6-69 0 0,0 11 365 0 0,0 2 122 0 0,0 0 22 0 0,0 0-66 0 0,-3 1-431 0 0,0 0 0 0 0,0 0-1 0 0,1 0 1 0 0,-1 1 0 0 0,0-1 0 0 0,0 1 0 0 0,1-1-1 0 0,-1 1 1 0 0,1 0 0 0 0,-1 0 0 0 0,1 0 0 0 0,0 0-1 0 0,0 1 1 0 0,-1 0-12 0 0,-32 49 626 0 0,2 0 1 0 0,-2 13-627 0 0,-40 61 795 0 0,39-71-795 0 0,-191 301 0 0 0,140-226 0 0 0,29-46 0 0 0,36-52-100 0 0,-2 0 0 0 0,-1-2-1 0 0,-1 0 1 0 0,-25 20 100 0 0,11-5-2007 0 0,39-45 1971 0 0,1 0-1 0 0,0 0 1 0 0,0 0-1 0 0,-1 0 0 0 0,1 0 1 0 0,0 1-1 0 0,0-1 1 0 0,-1 0-1 0 0,1 0 1 0 0,0 0-1 0 0,0 0 0 0 0,-1 0 1 0 0,1 0-1 0 0,0 0 1 0 0,0 0-1 0 0,-1 0 1 0 0,1 0-1 0 0,0 0 0 0 0,0 0 1 0 0,-1-1-1 0 0,1 1 1 0 0,0 0-1 0 0,0 0 1 0 0,-1 0-1 0 0,1 0 0 0 0,0 0 1 0 0,0 0-1 0 0,-1-1 37 0 0,0 1-512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88 2759 0 0,'0'0'14775'0'0,"3"0"-14534"0"0,14-1-4 0 0,1-2-1 0 0,-1 0 1 0 0,30-9 0 0 0,-21 4-114 0 0,0 1-98 0 0,114-27 259 0 0,-104 27-186 0 0,70-5 1 0 0,-100 11-99 0 0,0 1 0 0 0,0 0 0 0 0,0 1 0 0 0,1 0 0 0 0,-1 0 0 0 0,8 2 0 0 0,-13-3 0 0 0,0 1 0 0 0,1-1 0 0 0,-1 1 0 0 0,0-1 0 0 0,0 1 0 0 0,0 0 0 0 0,0-1 0 0 0,0 1 0 0 0,0 0 0 0 0,0 0 0 0 0,0-1 0 0 0,0 1 0 0 0,0 0 0 0 0,-1 0 0 0 0,1 0 0 0 0,0 0 0 0 0,-1 0 0 0 0,1 0 0 0 0,0 1 0 0 0,-1-1 0 0 0,1 0 0 0 0,-1 0 0 0 0,0 0 0 0 0,1 1 0 0 0,-1-1 0 0 0,0 0 0 0 0,0 0 0 0 0,0 0 0 0 0,0 1 0 0 0,0-1 0 0 0,0 0 0 0 0,0 0 0 0 0,0 1 0 0 0,0-1 0 0 0,-1 0 0 0 0,1 0 0 0 0,-1 3 0 0 0,-2 1 0 0 0,1 1 0 0 0,-1-1 0 0 0,0 1 0 0 0,0-1 0 0 0,0 0 0 0 0,-1 0 0 0 0,0 0 0 0 0,0 0 0 0 0,0-1 0 0 0,-6 5 0 0 0,-8 7 0 0 0,-25 14 0 0 0,40-27 0 0 0,-30 18 0 0 0,-1-2 0 0 0,-1-1 0 0 0,-48 18 0 0 0,-116 26 0 0 0,191-61 11 0 0,40-13 42 0 0,0 2-60 0 0,1 2 0 0 0,0 2 0 0 0,1 0-1 0 0,39 0 1 0 0,-51 6 3 0 0,0 0-1 0 0,1 1 1 0 0,-1 2-1 0 0,0 0 1 0 0,-1 1-1 0 0,1 1 1 0 0,29 12-1 0 0,-50-17 5 0 0,1 1 5 0 0,1 0 0 0 0,0 0 0 0 0,-1 0 0 0 0,1 1 0 0 0,-1-1 0 0 0,0 0 0 0 0,1 1 0 0 0,-1 0 0 0 0,0 0 0 0 0,0 0 0 0 0,3 3 0 0 0,-4-4-4 0 0,0 1-1 0 0,0-1 1 0 0,0 1-1 0 0,0-1 1 0 0,0 1-1 0 0,0-1 1 0 0,-1 1 0 0 0,1 0-1 0 0,-1-1 1 0 0,1 1-1 0 0,-1 0 1 0 0,1-1-1 0 0,-1 1 1 0 0,0 0-1 0 0,0 0 1 0 0,0 0-1 0 0,0-1 1 0 0,0 1-1 0 0,0 0 1 0 0,0 0 0 0 0,-1-1-1 0 0,0 3 1 0 0,-1 0 6 0 0,1 0 1 0 0,-1-1-1 0 0,0 1 1 0 0,0-1-1 0 0,-1 1 0 0 0,-3 3 1 0 0,5-5-1 0 0,-7 7 11 0 0,-1-1 0 0 0,1 1 0 0 0,-2-2 0 0 0,-19 14 0 0 0,-47 22 122 0 0,35-21-56 0 0,-150 72 540 0 0,65-35 170 0 0,121-57-749 0 0,-20 15 102 0 0,24-16-105 0 0,2-3-398 0 0,5-7-1614 0 0,0 1 1 0 0,15-14 0 0 0,-14 14 287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25 138 11975 0 0,'0'0'267'0'0,"0"0"42"0"0,-8-4 315 0 0,-8-7-441 0 0,15 10 182 0 0,1 1 122 0 0,0 0 22 0 0,2 0 3 0 0,42-13 860 0 0,1 3 0 0 0,-1 2 0 0 0,20 0-1372 0 0,25-5 76 0 0,22-8-76 0 0,-24 4 0 0 0,12 3 0 0 0,-55 9-124 0 0,18-2-1425 0 0,37 1 1549 0 0,-91 7-1138 0 0,-1 0 1 0 0,1 0-1 0 0,-1 0 0 0 0,4 2 1138 0 0,7 1-5112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336 495 11975 0 0,'0'0'267'0'0,"-1"-1"42"0"0,1-1-215 0 0,-1 1-46 0 0,1 0 1 0 0,-1 0-1 0 0,1 1 1 0 0,0-1 0 0 0,-1 0-1 0 0,0 0 1 0 0,1 0 0 0 0,-1 0-1 0 0,1 0 1 0 0,-1 1-1 0 0,0-1 1 0 0,0 0 0 0 0,0 0-49 0 0,0 1 48 0 0,-1-1 0 0 0,1 0 1 0 0,0 1-1 0 0,-1-1 0 0 0,1 1 1 0 0,-1-1-1 0 0,1 1 0 0 0,-1 0 1 0 0,1 0-1 0 0,-1-1 0 0 0,1 1 1 0 0,-1 0-1 0 0,0 0-48 0 0,-6 0 305 0 0,-10-2 378 0 0,0 0 0 0 0,-9 0-683 0 0,14 2 360 0 0,-1-1 0 0 0,1 0-1 0 0,-1-1 1 0 0,1-1 0 0 0,-4-1-360 0 0,-23-7 0 0 0,29 9 0 0 0,-1-1 0 0 0,1-1 0 0 0,-6-2 0 0 0,13 4 0 0 0,0 0 0 0 0,-1-1 0 0 0,1 1 0 0 0,0-1 0 0 0,1 0 0 0 0,-1 0 0 0 0,0 0 0 0 0,1-1 0 0 0,0 1 0 0 0,-3-4 0 0 0,4 4 0 0 0,0 0 0 0 0,1 0 0 0 0,-1-1 0 0 0,1 1 0 0 0,-1-1 0 0 0,1 1 0 0 0,0-1 0 0 0,0 0 0 0 0,1 1 0 0 0,-1-1 0 0 0,1 0 0 0 0,-1 0 0 0 0,1 1 0 0 0,1-1 0 0 0,-1 0 0 0 0,0 0 0 0 0,1 1 0 0 0,0-1 0 0 0,0 0 0 0 0,0 1 0 0 0,1-5 0 0 0,1 0 0 0 0,0 1 0 0 0,0 0 0 0 0,0-1 0 0 0,1 1 0 0 0,0 1 0 0 0,1-1 0 0 0,0 0 0 0 0,0 1 0 0 0,0 0-1 0 0,11-13-132 0 0,0 2-1 0 0,1 0 1 0 0,13-9 133 0 0,-8 7-265 0 0,2 2 0 0 0,1 1 0 0 0,0 2-1 0 0,1 0 1 0 0,0 1 0 0 0,24-7 265 0 0,-17 8 0 0 0,-6 2 0 0 0,1 1 0 0 0,0 2 0 0 0,0 1 0 0 0,12-1 0 0 0,-32 6 0 0 0,1 0 0 0 0,0 1 0 0 0,0 0 0 0 0,0 1 0 0 0,0 0 0 0 0,0 0 0 0 0,-1 1 0 0 0,1 0 0 0 0,-1 1 0 0 0,1 0 0 0 0,-1 0 0 0 0,0 1 0 0 0,0 0 0 0 0,0 0 0 0 0,0 1 0 0 0,2 2 0 0 0,-6-4 46 0 0,0 1 1 0 0,-1-1-1 0 0,1 1 0 0 0,-1 0 0 0 0,0 0 0 0 0,0 0 0 0 0,-1 1 0 0 0,1-1 0 0 0,-1 1 1 0 0,0 0-1 0 0,0-1 0 0 0,0 1 0 0 0,-1 0 0 0 0,0 0 0 0 0,0 0 0 0 0,0 0 1 0 0,0 0-1 0 0,-1 0 0 0 0,0 0 0 0 0,0 0 0 0 0,0 0 0 0 0,-1 1 0 0 0,1-1 0 0 0,-1 0 1 0 0,-1 0-1 0 0,1-1 0 0 0,-1 1 0 0 0,0 0 0 0 0,0 0 0 0 0,-2 3-46 0 0,-6 9 61 0 0,-1-1-1 0 0,0 0 1 0 0,-2 0-1 0 0,1-1 0 0 0,-2-1 1 0 0,0-1-1 0 0,-1 1 1 0 0,0-2-1 0 0,-10 6-60 0 0,-2 1-422 0 0,15-10 124 0 0,0 0 0 0 0,0-1 0 0 0,-1-1 0 0 0,0 0 0 0 0,-12 4 298 0 0,-10 2-656 0 0,-1-3 0 0 0,0-1 0 0 0,-22 3 656 0 0,54-12-115 0 0,1 0 0 0 0,-1 1-1 0 0,0-1 1 0 0,1-1-1 0 0,-1 1 1 0 0,1 0 0 0 0,-1-1-1 0 0,1 0 1 0 0,-1 0 0 0 0,1 0-1 0 0,-1 0 1 0 0,-2-2 115 0 0,4 2-113 0 0,0 0 1 0 0,0 0-1 0 0,0-1 1 0 0,1 1-1 0 0,-1-1 1 0 0,1 1-1 0 0,-1-1 1 0 0,1 1-1 0 0,-1-1 1 0 0,1 0-1 0 0,0 0 1 0 0,0 1-1 0 0,0-1 1 0 0,0 0-1 0 0,0 0 1 0 0,0 0-1 0 0,0 0 1 0 0,1 0-1 0 0,-1-1 1 0 0,1 1-1 0 0,-1 0 1 0 0,1 0-1 0 0,0-1 113 0 0,2-26-1020 0 0,8 0-4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24 11975 0 0,'6'-7'576'0'0,"14"-8"220"0"0,-19 14-420 0 0,-1 1 111 0 0,0 0 22 0 0,0 5-436 0 0,-1 0 0 0 0,0 0 1 0 0,1 0-1 0 0,-2 0 0 0 0,1-1 0 0 0,-1 1 0 0 0,1 0 0 0 0,-1 0 0 0 0,-2 2-73 0 0,-26 41 84 0 0,19-32 225 0 0,-16 24 11 0 0,8-13 1 0 0,0 2 0 0 0,3 0 1 0 0,0 1-1 0 0,0 3-321 0 0,1 6 0 0 0,-1-2 0 0 0,-2 0 0 0 0,-15 21 0 0 0,-35 39-1826 0 0,-43 43 1826 0 0,102-129-33 0 0,-33 39-33 0 0,3 2-1 0 0,-14 25 67 0 0,50-70-147 0 0,-1 1 1 0 0,1-1-1 0 0,0 0 0 0 0,1 1 0 0 0,0 0 0 0 0,0-1 0 0 0,0 3 147 0 0,2-1-5140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15663 0 0,'-1'0'152'0'0,"0"0"0"0"0,-1 0-1 0 0,1 0 1 0 0,0 1-1 0 0,0-1 1 0 0,0 0 0 0 0,-1 1-1 0 0,1-1 1 0 0,0 1 0 0 0,0-1-1 0 0,-1 1-151 0 0,-21 16 34 0 0,17-13-35 0 0,1 0 0 0 0,0 0 0 0 0,0 0 0 0 0,0 0 0 0 0,0 1 0 0 0,-2 2 1 0 0,1 1 0 0 0,-4 5 0 0 0,0 0 0 0 0,1 1 0 0 0,0 0 0 0 0,1 0 0 0 0,-1 5 0 0 0,8-17-146 0 0,1-1-1 0 0,0 0 1 0 0,0 0-1 0 0,-1 1 1 0 0,1-1-1 0 0,0 0 1 0 0,0 1-1 0 0,0-1 1 0 0,0 0-1 0 0,1 1 1 0 0,-1-1-1 0 0,0 0 1 0 0,0 0-1 0 0,1 2 147 0 0,1 7-2715 0 0,-2-1-2687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11975 0 0,'0'0'267'0'0,"0"0"42"0"0,0 0 17 0 0,0 0-28 0 0,1 2-196 0 0,-1 0-59 0 0,0 0 1 0 0,0 0-1 0 0,-1 0 1 0 0,1 0-1 0 0,0-1 0 0 0,-1 1 1 0 0,1 0-1 0 0,-1 0 1 0 0,0 0-1 0 0,0-1 1 0 0,1 1-1 0 0,-1 0 1 0 0,0-1-1 0 0,0 1 1 0 0,-1-1-1 0 0,1 1 1 0 0,0-1-1 0 0,0 0 1 0 0,-1 1-44 0 0,-30 29 1004 0 0,30-29-949 0 0,-23 19 1 0 0,-1-2 0 0 0,-1-1 0 0 0,-17 8-56 0 0,6-3-3 0 0,-37 28 3 0 0,68-45 0 0 0,-1 0 0 0 0,1 1 0 0 0,0 0 0 0 0,-1 1 0 0 0,-13 13 0 0 0,20-21 0 0 0,0 1 0 0 0,0-1 0 0 0,1 1 0 0 0,-1-1 0 0 0,0 1 0 0 0,1 0 0 0 0,-1-1 0 0 0,0 1 0 0 0,1 0 0 0 0,-1 0 0 0 0,1-1 0 0 0,-1 1 0 0 0,1 0 0 0 0,-1 0 0 0 0,1 0 0 0 0,0-1 0 0 0,0 1 0 0 0,-1 0 0 0 0,1 0 0 0 0,0 0 0 0 0,0 0 0 0 0,0 0 0 0 0,0 0 0 0 0,0 0 0 0 0,-1 4 0 0 0,0-2-30 0 0,0 0 0 0 0,0 0 0 0 0,0 0 0 0 0,0 0 0 0 0,1 0 0 0 0,-1 0 0 0 0,1 0-1 0 0,0 0 1 0 0,0 0 0 0 0,0 0 0 0 0,0 0 0 0 0,0 0 0 0 0,1 0 0 0 0,-1 0 0 0 0,1 0 0 0 0,0-1 0 0 0,0 1 0 0 0,0 0-1 0 0,0 0 1 0 0,1 1 30 0 0,3 3-196 0 0,0 1-1 0 0,0-1 0 0 0,1 1 0 0 0,-1-2 0 0 0,6 5 197 0 0,5 7-240 0 0,31 55 476 0 0,-44-70-204 0 0,-2-2 70 0 0,1 1 1 0 0,-1 0 0 0 0,0-1 0 0 0,0 1 0 0 0,0 0 0 0 0,-1 0-1 0 0,1 0 1 0 0,0-1 0 0 0,-1 1 0 0 0,1 0 0 0 0,-1 0 0 0 0,0 0 0 0 0,1 0-1 0 0,-1 0 1 0 0,0 0-103 0 0,0 0 2 0 0,0 0-1 0 0,0-1 1 0 0,-1 1-1 0 0,1-1 1 0 0,0 1-1 0 0,-1 0 1 0 0,1-1-1 0 0,-1 1 1 0 0,0-1-1 0 0,1 1 1 0 0,-1-1-1 0 0,0 0 1 0 0,0 1 0 0 0,0-1-1 0 0,0 0 1 0 0,0 1-1 0 0,0-1 1 0 0,0 0-1 0 0,0 0 1 0 0,0 0-1 0 0,-1 0 1 0 0,1 0-1 0 0,0 0 1 0 0,-1-1-1 0 0,1 1 1 0 0,-1 0-2 0 0,-5 3 227 0 0,0-1-1 0 0,0 0 1 0 0,0 0 0 0 0,-8 2-227 0 0,-39 9-89 0 0,-1-2 0 0 0,-1-3 0 0 0,-36 2 89 0 0,90-11-118 0 0,1 0-1 0 0,0 0 1 0 0,-1-1-1 0 0,1 1 1 0 0,0 0 0 0 0,-1 0-1 0 0,1-1 1 0 0,0 1-1 0 0,-1-1 1 0 0,1 1-1 0 0,0-1 1 0 0,0 0 0 0 0,0 1-1 0 0,0-1 1 0 0,-1 0-1 0 0,1 0 1 0 0,0 0-1 0 0,0 0 1 0 0,1 1-1 0 0,-1-2 1 0 0,0 1 0 0 0,0 0-1 0 0,0 0 1 0 0,1 0-1 0 0,-1 0 1 0 0,0 0-1 0 0,1-1 1 0 0,-1 1 0 0 0,1-1 118 0 0,-1 1-22 0 0,0-2-1002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0,'0'0'267'0'0,"0"0"42"0"0,0 0 17 0 0,0 0-28 0 0,0 0-126 0 0,0 0 204 0 0,0 0 111 0 0,0 0 22 0 0,0 3-66 0 0,-8 21-256 0 0,-1 0 0 0 0,-1 0 0 0 0,-1-1-1 0 0,-1 0 1 0 0,-7 10-187 0 0,-10 19 671 0 0,-225 404-63 0 0,197-366-608 0 0,-15 12 0 0 0,1-1 0 0 0,-2-3 0 0 0,16-23 0 0 0,41-56-1252 0 0,14-18-184 0 0,2-1-78 0 0,0 0-20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13 245 13823 0 0,'0'0'315'0'0,"0"0"45"0"0,0 0 21 0 0,-2 1-49 0 0,-8 2-149 0 0,10-2-152 0 0,0-1 0 0 0,0 0 0 0 0,0 1 0 0 0,0-1 0 0 0,0 1 1 0 0,0-1-1 0 0,0 1 0 0 0,0-1 0 0 0,0 0 0 0 0,0 1 0 0 0,0-1 0 0 0,0 1 0 0 0,0-1 0 0 0,1 1 0 0 0,-1-1 1 0 0,0 0-1 0 0,0 1 0 0 0,0-1 0 0 0,1 0 0 0 0,-1 1 0 0 0,0-1 0 0 0,0 0 0 0 0,1 1 0 0 0,-1-1 0 0 0,0 0 1 0 0,1 1-1 0 0,-1-1-31 0 0,0 0 24 0 0,1 1 46 0 0,0 0-1 0 0,0 0 1 0 0,1-1 0 0 0,-1 1-1 0 0,0 0 1 0 0,0-1-1 0 0,1 1 1 0 0,-1 0 0 0 0,1-1-1 0 0,-1 0 1 0 0,0 1 0 0 0,1-1-1 0 0,-1 0 1 0 0,1 0 0 0 0,-1 0-1 0 0,1 0 1 0 0,-1 0 0 0 0,0 0-1 0 0,2 0-69 0 0,32-7 832 0 0,-18 3-430 0 0,38-8 205 0 0,41-15-607 0 0,-16 4 444 0 0,-24 6 812 0 0,20-11-1256 0 0,-18 7 349 0 0,9-1-349 0 0,1 2-876 0 0,49-22 876 0 0,-90 32-983 0 0,1 1 1 0 0,4 0 982 0 0,27-4-4816 0 0,-43 9 2769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26 388 10135 0 0,'0'0'231'0'0,"-2"5"104"0"0,1-5 6235 0 0,-2-3-6336 0 0,0-1 0 0 0,1 0 0 0 0,0-1 0 0 0,0 1 0 0 0,0 0 0 0 0,0 0 0 0 0,0-1 0 0 0,1 1-1 0 0,0-1 1 0 0,0 0 0 0 0,0 1 0 0 0,1-1 0 0 0,-1 0 0 0 0,1 1 0 0 0,0-1 0 0 0,1 0 0 0 0,-1 1 0 0 0,1-1 0 0 0,0-1-234 0 0,3-8 360 0 0,0 0 1 0 0,0 0 0 0 0,2 0-1 0 0,0 1 1 0 0,6-10-361 0 0,-7 14 0 0 0,1 1 0 0 0,0 0 0 0 0,1 0 0 0 0,6-6 0 0 0,4-4 0 0 0,-7 5 0 0 0,1 1 0 0 0,1 0 0 0 0,-1 1 0 0 0,2 1 0 0 0,0 0 0 0 0,0 0 0 0 0,1 1 0 0 0,0 1 0 0 0,6-3 0 0 0,-2 4-92 0 0,-1 0 0 0 0,1 1 0 0 0,0 1 1 0 0,0 1-1 0 0,1 0 0 0 0,-1 1 0 0 0,3 1 92 0 0,30 0-2867 0 0,-1 6-3303 0 0,-22 1 178 0 0</inkml:trace>
  <inkml:trace contextRef="#ctx0" brushRef="#br0" timeOffset="1">718 40 11975 0 0,'0'0'267'0'0,"0"0"42"0"0,0 0 17 0 0,0 0-28 0 0,2 2-126 0 0,-1 0-48 0 0,1 1-1 0 0,0-1 1 0 0,-1 1-1 0 0,0-1 1 0 0,0 1-1 0 0,1 0 1 0 0,-2 0 0 0 0,1 0-1 0 0,0-1 1 0 0,0 1-1 0 0,-1 0 1 0 0,0 0-1 0 0,1 0 1 0 0,-1 0-1 0 0,0 0 1 0 0,-1 0-1 0 0,1 0 1 0 0,0 0-124 0 0,-3 14 773 0 0,1-2-1 0 0,-5 14-772 0 0,6-25 94 0 0,-2 11-78 0 0,-1-1 1 0 0,-1 1 0 0 0,-1-1-1 0 0,0 0 1 0 0,0 0-1 0 0,-2 0 1 0 0,1-1-1 0 0,-2 0 1 0 0,0-1-1 0 0,-2 3-16 0 0,-20 25-1157 0 0,30-39-4630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10135 0 0,'0'0'464'0'0,"0"0"-9"0"0,0 1-295 0 0,-1 3-159 0 0,0-1 1 0 0,0 1-1 0 0,0-1 1 0 0,0 1-1 0 0,0-1 1 0 0,0 0-1 0 0,-1 1 1 0 0,0-1-1 0 0,0 0 0 0 0,0 0 1 0 0,0 0-1 0 0,-1 1-1 0 0,-15 19 442 0 0,-12 21-442 0 0,-3 3 489 0 0,-160 215 2244 0 0,122-157-253 0 0,-31 65-2480 0 0,84-134 0 0 0,-5 18 0 0 0,-4 8 0 0 0,16-38-386 0 0,2 0 1 0 0,0 1-1 0 0,-1 12 386 0 0,4-17-5787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72 306 13823 0 0,'-17'-7'524'0'0,"14"5"-385"0"0,0 1 1 0 0,0-1-1 0 0,-1 1 1 0 0,1 0-1 0 0,-1 0 1 0 0,1 0-1 0 0,-2 1-139 0 0,4-1 30 0 0,-1 1 0 0 0,0-1 0 0 0,0 1 0 0 0,0-1 0 0 0,1 0-1 0 0,-1 1 1 0 0,0-1 0 0 0,1 0 0 0 0,-1 0 0 0 0,1 0 0 0 0,-1 0 0 0 0,1-1 0 0 0,0 1-1 0 0,-1 0 1 0 0,1-1-30 0 0,0 1 487 0 0,2-1 22 0 0,4-7-267 0 0,0-1-1 0 0,1 1 1 0 0,0 0-1 0 0,1 1 1 0 0,-1 0-1 0 0,2 0 0 0 0,-1 0 1 0 0,1 1-1 0 0,1 0 1 0 0,-1 0-1 0 0,4-1-241 0 0,51-29-16 0 0,33-12 16 0 0,-37 19-385 0 0,-30 17-13 0 0,0 1 1 0 0,1 2-1 0 0,1 1 0 0 0,9-2 398 0 0,-37 11 0 0 0,-1-1 0 0 0,0 1 0 0 0,0-1 0 0 0,0 1 0 0 0,0 0 0 0 0,0 0 0 0 0,1 0 0 0 0,-1 0 0 0 0,0 0 0 0 0,0 1 0 0 0,0-1 0 0 0,0 1 0 0 0,0-1 0 0 0,0 1 0 0 0,0 0 0 0 0,0-1 0 0 0,0 1 0 0 0,0 0 0 0 0,0 1 0 0 0,0-1 0 0 0,0 1 0 0 0,0-1 0 0 0,-1 1 0 0 0,1 0 0 0 0,-1 0 0 0 0,1 0 0 0 0,-1 0 0 0 0,0 0 0 0 0,0 0 0 0 0,0 0 0 0 0,0 1 0 0 0,0-1 0 0 0,-1 0 0 0 0,1 0 0 0 0,0 1 0 0 0,-1-1 0 0 0,0 1 0 0 0,0-1 0 0 0,0 1 0 0 0,1 6 109 0 0,-2 0 0 0 0,0 0-1 0 0,0 0 1 0 0,0-1 0 0 0,-1 1-1 0 0,0 0 1 0 0,-1-1 0 0 0,0 0-1 0 0,-3 6-108 0 0,-3 5 362 0 0,0-1 0 0 0,-2 0 0 0 0,-8 10-362 0 0,13-19 220 0 0,-2 0-1 0 0,1 0 1 0 0,-1-1-1 0 0,-1 0 1 0 0,0 0 0 0 0,0-1-1 0 0,0 0 1 0 0,-1-1-1 0 0,-5 3-219 0 0,-56 41 0 0 0,54-39 0 0 0,2-2 0 0 0,1 0 0 0 0,-5 1 0 0 0,2-1 1 0 0,15-7-74 0 0,-1-1 0 0 0,0 1 0 0 0,0-1 0 0 0,-1 1 0 0 0,1-1 0 0 0,0 0 0 0 0,0 0 0 0 0,0 0-1 0 0,-1-1 1 0 0,1 1 0 0 0,-1-1 0 0 0,0 1 73 0 0,-19 0-950 0 0,15 0 800 0 0,1-5 62 0 0,6 3-110 0 0,0 0 0 0 0,1 0 0 0 0,-1 1 0 0 0,1-1 0 0 0,-1 0 0 0 0,1 0 0 0 0,-1 0 0 0 0,1 0 0 0 0,-1 0 0 0 0,1 0 0 0 0,0 0 0 0 0,0 0 0 0 0,0 0 0 0 0,-1 0 0 0 0,1 0 0 0 0,0 0 0 0 0,0 0 0 0 0,0 0 0 0 0,1 0 0 0 0,-1-1 198 0 0,0-3-2434 0 0,0-8-3180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574 112 5983 0 0,'0'0'464'0'0,"-2"-9"-288"0"0,1 3 636 0 0,-1 1-1 0 0,1-1 0 0 0,-2 1 0 0 0,1-1 0 0 0,0 1 0 0 0,-1 0 1 0 0,0 0-1 0 0,-1 0 0 0 0,1 1 0 0 0,-1-1 0 0 0,1 1 0 0 0,-1-1 1 0 0,-1 1-1 0 0,1 1 0 0 0,-1-1 0 0 0,1 0 0 0 0,-11-5 1 0 0,8 7-792 0 0,-1-1 1 0 0,1 1 0 0 0,0 0-1 0 0,-1 1 1 0 0,0 0 0 0 0,1 0-1 0 0,-1 0 1 0 0,-15 2 0 0 0,-5 1-20 0 0,-29 8 0 0 0,45-8 1 0 0,-31 8-33 0 0,1 3 0 0 0,-1 1 0 0 0,-49 24 0 0 0,77-31 20 0 0,0 1 1 0 0,-14 9-1 0 0,25-15 8 0 0,0 1 0 0 0,1-1-1 0 0,-1 1 1 0 0,1 0 0 0 0,0 0 0 0 0,0 0 0 0 0,0 0 0 0 0,0 1 0 0 0,1-1 0 0 0,-1 1 0 0 0,1-1-1 0 0,0 1 1 0 0,-2 5 0 0 0,4-8 0 0 0,-1 1-1 0 0,1 0 1 0 0,0 0 0 0 0,-1-1-1 0 0,1 1 1 0 0,0 0-1 0 0,0 0 1 0 0,0-1-1 0 0,1 1 1 0 0,-1 0 0 0 0,0 0-1 0 0,1-1 1 0 0,-1 1-1 0 0,1 0 1 0 0,-1-1 0 0 0,1 1-1 0 0,0-1 1 0 0,1 3-1 0 0,0-1-5 0 0,1 0 0 0 0,-1-1 0 0 0,1 1 0 0 0,-1 0 0 0 0,1-1-1 0 0,0 0 1 0 0,0 0 0 0 0,5 3 0 0 0,3 1-6 0 0,1-1 0 0 0,0 0-1 0 0,25 6 1 0 0,167 34 15 0 0,-149-34 0 0 0,-35-7 0 0 0,-1 1 0 0 0,0 1 0 0 0,25 11 0 0 0,-38-14 0 0 0,1 0 0 0 0,-1 0 0 0 0,0 1 0 0 0,-1-1 0 0 0,1 2 0 0 0,-1-1 0 0 0,1 0 0 0 0,-1 1 0 0 0,0 0 0 0 0,-1 0 0 0 0,0 1 0 0 0,1-1 0 0 0,3 8 0 0 0,-7-9 2 0 0,1 0 1 0 0,-1 1-1 0 0,0-1 0 0 0,0 0 1 0 0,0 0-1 0 0,-1 1 0 0 0,0-1 1 0 0,1 0-1 0 0,-2 1 0 0 0,1-1 0 0 0,0 0 1 0 0,-1 1-1 0 0,0-1 0 0 0,0 0 1 0 0,0 0-1 0 0,0 1 0 0 0,-1-1 1 0 0,0 0-1 0 0,1-1 0 0 0,-2 1 0 0 0,-2 5 1 0 0,-2 1 10 0 0,0 0 0 0 0,0 0 1 0 0,-2 0-1 0 0,1-1 0 0 0,-1-1 1 0 0,-12 11-1 0 0,3-6 12 0 0,-1 0 0 0 0,0-1 0 0 0,0-1 0 0 0,-31 12 1 0 0,34-17 0 0 0,0 0 0 0 0,0-2 0 0 0,0 0 0 0 0,-1 0 0 0 0,1-2 0 0 0,-29 1 0 0 0,39-3-15 0 0,1 0 0 0 0,0-1 0 0 0,-1 0 0 0 0,1 0 0 0 0,0 0-1 0 0,-1-1 1 0 0,1 0 0 0 0,0 0 0 0 0,0 0 0 0 0,0 0 0 0 0,-7-6 0 0 0,10 7-5 0 0,0-1 1 0 0,-1 1 0 0 0,1-1 0 0 0,1 0-1 0 0,-1 0 1 0 0,0 0 0 0 0,0 0 0 0 0,1 0-1 0 0,-1 0 1 0 0,1 0 0 0 0,0-1-1 0 0,0 1 1 0 0,0 0 0 0 0,0-1 0 0 0,0 1-1 0 0,0-1 1 0 0,0 1 0 0 0,1-1-1 0 0,-1 0 1 0 0,1 1 0 0 0,0-1 0 0 0,0 1-1 0 0,0-1 1 0 0,0 0 0 0 0,0 1-1 0 0,1-4 1 0 0,2-3 10 0 0,0 0 0 0 0,0 1 0 0 0,1-1 0 0 0,0 1 0 0 0,0 0 0 0 0,1 0-1 0 0,0 0 1 0 0,1 1 0 0 0,7-9 0 0 0,10-8 26 0 0,30-25 0 0 0,-48 44-32 0 0,59-50 87 0 0,69-65 22 0 0,-122 109-120 0 0,-8 9 0 0 0,-1 0 0 0 0,1 0 0 0 0,-1-1 0 0 0,1 1 0 0 0,-1-1 0 0 0,0 1 0 0 0,0-1 0 0 0,0 0 0 0 0,0 0 0 0 0,-1 0 0 0 0,1 0 0 0 0,-1 0 0 0 0,0 0 0 0 0,0 0 0 0 0,0 0 0 0 0,1-5 0 0 0,-3 0-15 0 0,0 8 5 0 0,0-1 0 0 0,0 1 0 0 0,0 0 0 0 0,0-1 0 0 0,0 1 0 0 0,0 0 0 0 0,-1-1 0 0 0,1 1 0 0 0,0 0 0 0 0,0 0 0 0 0,0 0 0 0 0,0 0 0 0 0,0 0 0 0 0,0 0 0 0 0,-1 0 0 0 0,0 1 0 0 0,0-1-42 0 0,0 1 0 0 0,0-1 0 0 0,0 1 0 0 0,0 0-1 0 0,1 0 1 0 0,-1 0 0 0 0,0 0 0 0 0,0 0 0 0 0,1 0 0 0 0,-1 0 0 0 0,1 1 0 0 0,-1-1 0 0 0,1 0 0 0 0,-1 1 0 0 0,1-1 0 0 0,0 1-1 0 0,-2 2 1 0 0,-4 11-5749 0 0,4-4-795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11975 0 0,'7'-6'1083'0'0,"-1"0"-818"0"0,-5 5 133 0 0,-1 1 91 0 0,0 0 20 0 0,0 0 3 0 0,0 0 0 0 0,0 0 0 0 0,0 0 0 0 0,-2 2-436 0 0,1 1 0 0 0,0-1 0 0 0,0 0 0 0 0,0 1 0 0 0,0-1 0 0 0,0 1 0 0 0,1-1 0 0 0,-1 1-76 0 0,-6 30 230 0 0,1-12 183 0 0,2 1 1 0 0,0-1-1 0 0,2 1 0 0 0,0 2-413 0 0,2-23 8 0 0,1 0 0 0 0,-1 0 0 0 0,0 0 1 0 0,0 0-1 0 0,1 0 0 0 0,-1 0 0 0 0,1 0 0 0 0,-1 0 0 0 0,1 0 1 0 0,0 0-1 0 0,-1 0 0 0 0,1 0 0 0 0,0 0 0 0 0,0 0 0 0 0,-1 0 1 0 0,1-1-1 0 0,0 1 0 0 0,0 0 0 0 0,0-1 0 0 0,0 1 1 0 0,0 0-1 0 0,0-1-8 0 0,21 10-15 0 0,-16-9 16 0 0,-1 0-1 0 0,0 0 1 0 0,0 0 0 0 0,1-1-1 0 0,-1 0 1 0 0,0 0 0 0 0,1 0-1 0 0,-1-1 1 0 0,3 0-1 0 0,48-13 672 0 0,-47 11-419 0 0,36-12 306 0 0,-1-1-1 0 0,8-7-558 0 0,-43 18-14 0 0,-7 4-167 0 0,-1-1 0 0 0,1 1-1 0 0,0 0 1 0 0,-1 1 0 0 0,1-1 0 0 0,0 0-1 0 0,0 0 1 0 0,0 1 0 0 0,0-1 0 0 0,0 1 181 0 0,-16 15-166 0 0,4-2 166 0 0,2 16 0 0 0,6-23 0 0 0,2-3 0 0 0,-1-1 0 0 0,1 1 0 0 0,-1-1 0 0 0,1 1 0 0 0,0 0 0 0 0,0-1 0 0 0,0 1 0 0 0,1-1 0 0 0,-1 1 0 0 0,0 0 0 0 0,1-1 0 0 0,0 1 0 0 0,-1-2 0 0 0,0 0 0 0 0,0 1 0 0 0,0-1 0 0 0,0 0 0 0 0,0 0 0 0 0,0 1 0 0 0,1-1 0 0 0,-1 0 0 0 0,0 0 0 0 0,1 0 0 0 0,-1 0 0 0 0,1 1 0 0 0,-1-1 0 0 0,1 0 0 0 0,0 0 0 0 0,-1 0 0 0 0,1 0 0 0 0,0 0 0 0 0,2 2 0 0 0,-1 0-136 0 0,-1-1-1 0 0,1 1 0 0 0,0-1 1 0 0,0 1-1 0 0,0-1 0 0 0,0 0 1 0 0,1 0-1 0 0,-1 0 0 0 0,1 0 1 0 0,-1 0-1 0 0,1 0 0 0 0,0-1 1 0 0,-1 1-1 0 0,1-1 0 0 0,0 0 1 0 0,0 0-1 0 0,2 0 137 0 0,-1 0-304 0 0,1 0 0 0 0,-1 0 0 0 0,1-1 0 0 0,-1 1 0 0 0,1-1 0 0 0,-1-1 0 0 0,1 1 0 0 0,-1-1 0 0 0,1 1 1 0 0,-1-1-1 0 0,3-1 304 0 0,26-10-2046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43 13823 0 0,'5'-8'384'0'0,"0"0"-1"0"0,0 0 1 0 0,1-4-384 0 0,-3 6 237 0 0,-3 20-113 0 0,-2-4-38 0 0,-1 1 1 0 0,0-1-1 0 0,0 1 0 0 0,-1-1 0 0 0,0 0 0 0 0,-1-1 1 0 0,0 1-87 0 0,-16 24 1037 0 0,-7 10-1037 0 0,6-11 303 0 0,-364 606 1841 0 0,266-409-2545 0 0,105-191-2154 0 0,11-29-899 0 0,-1 3-2160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92 15663 0 0,'0'0'356'0'0,"-7"-3"476"0"0,6 3-791 0 0,-1 0-1 0 0,1 0 1 0 0,0 0-1 0 0,0 0 1 0 0,0-1-1 0 0,0 1 1 0 0,0 1 0 0 0,0-1-1 0 0,-1 0 1 0 0,1 0-1 0 0,0 0 1 0 0,0 1-41 0 0,-20 11 116 0 0,20-11 249 0 0,1-1 122 0 0,0 0 22 0 0,0 0 3 0 0,0 0 0 0 0,-5 0 70 0 0,2 0-141 0 0,4-1 2200 0 0,54-11-2633 0 0,1 1 1 0 0,26 0-9 0 0,54-9-1 0 0,-20 2 1 0 0,-55 10 0 0 0,8-4 0 0 0,-59 10-318 0 0,1 1 0 0 0,-1 0 0 0 0,0 0 0 0 0,5 2 318 0 0,25-2-2316 0 0,1-3 294 0 0,-2 3-24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207 355 15663 0 0,'0'0'356'0'0,"0"1"50"0"0,-6 7-210 0 0,0 0 1 0 0,-1-1-1 0 0,0 1 1 0 0,0-2 0 0 0,-5 4-197 0 0,2-1 205 0 0,0 1 1 0 0,-8 10-206 0 0,2 0 541 0 0,7-10-389 0 0,0 1 0 0 0,0 1 0 0 0,1 0-1 0 0,1 0 1 0 0,0 0 0 0 0,1 1 0 0 0,-4 10-152 0 0,-12 33 0 0 0,7-20 0 0 0,13-33-9 0 0,0 2 37 0 0,1 12-316 0 0,1-17 20 0 0,1 9-399 0 0,1-8-3739 0 0,10-4 2360 0 0</inkml:trace>
  <inkml:trace contextRef="#ctx0" brushRef="#br0" timeOffset="1">466 46 10135 0 0,'4'-7'224'0'0,"-1"-2"40"0"0,3 0 16 0 0,-1 1 8 0 0,-5 8-288 0 0,7-6 0 0 0,-7 6 0 0 0,9-1 0 0 0,3-3 0 0 0,-3 2 0 0 0,-9 2 0 0 0,0 0 0 0 0,0 0 0 0 0,0 0 0 0 0,9 6 0 0 0,0-1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17503 0 0,'0'0'399'0'0,"0"0"60"0"0,0 0 21 0 0,0 0-59 0 0,-2 1-276 0 0,-23 13-129 0 0,20-11-20 0 0,0 0 0 0 0,0 1-1 0 0,1 0 1 0 0,-1 0 0 0 0,1 0 0 0 0,0 0-1 0 0,0 1 1 0 0,-2 3 4 0 0,-27 44-885 0 0,10-15-22 0 0,4-10 938 0 0,-2-2 0 0 0,-14 13-31 0 0,-17 20 1599 0 0,47-52-1558 0 0,1 1 1 0 0,-1-1-1 0 0,1 1 0 0 0,-1 2-41 0 0,2 0 0 0 0,1 0 72 0 0,2-7 299 0 0,1 0-222 0 0,1 0 0 0 0,-1-1 1 0 0,1 1-1 0 0,0 0 0 0 0,-1-1 0 0 0,1 1 1 0 0,0-1-1 0 0,0 1 0 0 0,1-1-149 0 0,-2 0 97 0 0,5 2-77 0 0,-1 0 1 0 0,1-1-1 0 0,-1 0 0 0 0,1 0 1 0 0,0 0-1 0 0,-1-1 0 0 0,1 0 1 0 0,5 1-21 0 0,15 3 2 0 0,-18-3-66 0 0,0 0 0 0 0,0-1-1 0 0,0 0 1 0 0,1 0 0 0 0,-1-1 0 0 0,0 0-1 0 0,0 0 1 0 0,1-1 0 0 0,-1 0 0 0 0,0 0-1 0 0,0-1 1 0 0,0 0 0 0 0,0-1 0 0 0,0 0-1 0 0,0 0 1 0 0,-1 0 0 0 0,1-1 0 0 0,-1 0-1 0 0,0-1 1 0 0,0 0 0 0 0,-1 0 0 0 0,1 0-1 0 0,-1-1 1 0 0,0 1 0 0 0,-1-2-1 0 0,0 1 1 0 0,1-1 0 0 0,-2 1 0 0 0,1-1-1 0 0,-1-1 1 0 0,1-1 64 0 0,6-19 0 0 0,6-29 0 0 0,5-12 0 0 0,-20 65 0 0 0,0 0 0 0 0,-1 0 0 0 0,0 0 0 0 0,0-1 0 0 0,-1 1 0 0 0,1 0 0 0 0,-1-1 0 0 0,0 1 0 0 0,0 0 0 0 0,0-1 0 0 0,0 1 0 0 0,-1 0 0 0 0,0 0 0 0 0,0-1 0 0 0,0 1 0 0 0,0 0 0 0 0,-1 0 0 0 0,1 0 0 0 0,-2-1 0 0 0,-5-11-442 0 0,8 15-46 0 0,-6-6-534 0 0,-8 1 147 0 0,14 6 777 0 0,-1 0 0 0 0,1-1 0 0 0,0 1 0 0 0,-1 0 0 0 0,1 0 0 0 0,0 0 0 0 0,-1 0 0 0 0,1 0 0 0 0,0 0 0 0 0,-1 0 0 0 0,1-1 0 0 0,0 1 0 0 0,-1 0 0 0 0,1 0 0 0 0,0 0 0 0 0,-1 0 0 0 0,1 0 0 0 0,0 1 0 0 0,-1-1 0 0 0,1 0 0 0 0,0 0 0 0 0,-1 0 0 0 0,1 0 0 0 0,0 0 0 0 0,0 0 0 0 0,-1 0 0 0 0,1 1-1 0 0,0-1 1 0 0,-1 0 0 0 0,1 0 0 0 0,0 0 0 0 0,0 1 0 0 0,-1-1 0 0 0,1 0 0 0 0,0 0 0 0 0,0 1 0 0 0,0-1 0 0 0,-1 0 0 0 0,1 1 0 0 0,0-1 0 0 0,0 0 0 0 0,0 1 98 0 0,0-1-1024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1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17503 0 0,'0'0'399'0'0,"0"0"60"0"0,0 0 21 0 0,0 0-59 0 0,0-12 183 0 0,1 8-334 0 0,-1-1 0 0 0,1 1 1 0 0,0 0-1 0 0,1 0 0 0 0,-1 1 1 0 0,1-1-1 0 0,-1 0 0 0 0,1 0 1 0 0,0 1-1 0 0,1-1 0 0 0,-1 1 0 0 0,0 0 1 0 0,3-2-271 0 0,2-3 19 0 0,2 1 1 0 0,-1 0 0 0 0,1 1-1 0 0,3-2-19 0 0,18-14 61 0 0,0-1-61 0 0,1 2 0 0 0,23-12 0 0 0,9-7 0 0 0,5-8 0 0 0,36-22 0 0 0,-75 51-494 0 0,2 1 0 0 0,0 2 0 0 0,1 1 0 0 0,21-6 494 0 0,-37 15-16 0 0,-16 6 16 0 0,1 0 0 0 0,-1-1 0 0 0,0 1 0 0 0,0 0 0 0 0,1 0 0 0 0,-1 0 0 0 0,0-1 0 0 0,1 1 0 0 0,-1 0 0 0 0,0 0 0 0 0,0 0 0 0 0,1 0 0 0 0,-1 0 0 0 0,1-1 0 0 0,-1 1 0 0 0,0 0 0 0 0,1 0 0 0 0,-1 0 0 0 0,0 0 0 0 0,1 0 0 0 0,-1 0 0 0 0,0 0 0 0 0,1 0 0 0 0,-1 0 0 0 0,0 0 0 0 0,1 1 0 0 0,-1-1 0 0 0,0 0 0 0 0,1 0 0 0 0,-1 0 0 0 0,0 0 0 0 0,1 0 0 0 0,-1 1 0 0 0,0-1 0 0 0,1 0 0 0 0,-1 0 0 0 0,0 1 0 0 0,0-1 0 0 0,1 0 0 0 0,-1 0 0 0 0,0 1 0 0 0,0-1 0 0 0,0 0 0 0 0,1 1 0 0 0,-1-1 0 0 0,-1 12 0 0 0,1-11 0 0 0,-2 5 115 0 0,0-1 1 0 0,0 0-1 0 0,0 1 0 0 0,0-1 0 0 0,-1 0 0 0 0,0 0 0 0 0,0 0 1 0 0,-1 0-116 0 0,-7 12 462 0 0,1-1-87 0 0,7-12-355 0 0,1 0-1 0 0,-1 1 0 0 0,1-1 1 0 0,-1 1-1 0 0,1-1 1 0 0,1 1-1 0 0,-1-1 0 0 0,1 1 1 0 0,0 0-1 0 0,0 0 1 0 0,0 0-1 0 0,0 3-19 0 0,-2 96 0 0 0,4-101 1 0 0,-1-1 0 0 0,0 0 0 0 0,1 1 0 0 0,0-1 0 0 0,-1 1 0 0 0,1-1 0 0 0,0 0 0 0 0,0 1 0 0 0,0-1 0 0 0,1 0 0 0 0,-1 0 0 0 0,0 0 0 0 0,1 0 0 0 0,-1 0 0 0 0,1 0 0 0 0,0-1 0 0 0,0 1 0 0 0,1 0-1 0 0,0 2-25 0 0,1-1 1 0 0,0-1 0 0 0,0 1-1 0 0,0-1 1 0 0,0 1 0 0 0,0-1-1 0 0,0 0 1 0 0,0-1 0 0 0,4 2 24 0 0,3-1-572 0 0,-1-1 1 0 0,1 0-1 0 0,0-1 0 0 0,0 0 1 0 0,0-1-1 0 0,0 0 1 0 0,9-3 571 0 0,32-4-1534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154 523 10135 0 0,'0'0'231'0'0,"0"0"29"0"0,0 0 19 0 0,0 0 37 0 0,0 0 125 0 0,0 0 58 0 0,-8 3 454 0 0,-49 7-788 0 0,55-9-119 0 0,-1-1-1 0 0,1 0 1 0 0,0 0-1 0 0,-1 0 1 0 0,1 0-1 0 0,0 0 0 0 0,0-1 1 0 0,-1 1-1 0 0,1-1 1 0 0,0 1-1 0 0,0-1 1 0 0,0 0-1 0 0,0 0 1 0 0,0 0-1 0 0,0 0 0 0 0,0 0 1 0 0,0-1-1 0 0,-1 1-45 0 0,1-2 141 0 0,-1 0 0 0 0,1 0 0 0 0,-1 0 0 0 0,1-1 0 0 0,0 1 0 0 0,0 0 1 0 0,0-1-1 0 0,1 0-141 0 0,-4-5 101 0 0,0-3-101 0 0,1 0 0 0 0,1-1 0 0 0,-1 1 0 0 0,2-1 0 0 0,0 0 0 0 0,1 0 0 0 0,0-5 0 0 0,0 6 0 0 0,1 1 0 0 0,1-1 0 0 0,0 0 0 0 0,1 1 0 0 0,0 0 0 0 0,1-1 0 0 0,0 1 0 0 0,1 0 0 0 0,0 0 0 0 0,1 1 0 0 0,0-1 0 0 0,6-7 0 0 0,-1 1 0 0 0,2 0 0 0 0,0 1 0 0 0,1 1 0 0 0,0 0 0 0 0,1 0 0 0 0,16-11 0 0 0,-9 8-332 0 0,1 2 0 0 0,0 1 0 0 0,22-11 332 0 0,-34 20-99 0 0,1 2-1 0 0,-1-1 0 0 0,1 2 1 0 0,-1-1-1 0 0,1 1 1 0 0,0 1-1 0 0,0 0 0 0 0,1 1 1 0 0,-1 0-1 0 0,8 0 100 0 0,2 2 359 0 0,0 0 0 0 0,0 2-1 0 0,8 1-358 0 0,-20-1 148 0 0,0-1 0 0 0,-1 1 0 0 0,1 0 0 0 0,-1 1 0 0 0,0 0 0 0 0,0 0 0 0 0,0 1 0 0 0,0 0 0 0 0,0 1-148 0 0,-3-2 86 0 0,0 0 0 0 0,0 1 0 0 0,0-1 0 0 0,0 1 0 0 0,-1 0 0 0 0,0 1 0 0 0,0-1-1 0 0,0 1 1 0 0,-1-1 0 0 0,0 1 0 0 0,0 0 0 0 0,0 0 0 0 0,-1 1 0 0 0,0-1 0 0 0,0 1 0 0 0,0-1-1 0 0,-1 1 1 0 0,0-1 0 0 0,0 6-86 0 0,0-3 0 0 0,-1-1 0 0 0,0 1 0 0 0,0-1 0 0 0,0 1 0 0 0,-1-1 0 0 0,-1 0 0 0 0,1 1 0 0 0,-1-1 0 0 0,-1 0 0 0 0,0 0 0 0 0,0 0 0 0 0,0 0 0 0 0,-1-1 0 0 0,0 1 0 0 0,0-1 0 0 0,-1 0 0 0 0,0 0 0 0 0,0-1 0 0 0,-1 0 0 0 0,-3 4 0 0 0,-10 7-452 0 0,0-1-1 0 0,-2-1 0 0 0,-13 8 453 0 0,-23 17-618 0 0,32-23 612 0 0,-1-1 0 0 0,-1-1 0 0 0,-24 10 6 0 0,-2 1 2 0 0,39-20-207 0 0,1 0 1 0 0,-1-1-1 0 0,0-1 0 0 0,-1 0 0 0 0,1 0 0 0 0,-1-2 1 0 0,0 0-1 0 0,1 0 0 0 0,-1-2 0 0 0,-5 0 205 0 0,17 0-125 0 0,1 0-1 0 0,-1 0 1 0 0,1-1-1 0 0,0 1 0 0 0,-1-1 1 0 0,1 0-1 0 0,0 1 1 0 0,-1-1-1 0 0,1 0 0 0 0,0 0 1 0 0,0-1-1 0 0,-2 0 126 0 0,3 1-125 0 0,0 0-1 0 0,0 0 1 0 0,0 0-1 0 0,1 0 0 0 0,-1 0 1 0 0,0 0-1 0 0,1 0 1 0 0,-1 0-1 0 0,0 0 1 0 0,1 0-1 0 0,0 0 0 0 0,-1 0 1 0 0,1-1-1 0 0,-1 1 1 0 0,1 0-1 0 0,0 0 1 0 0,0-1-1 0 0,0 1 0 0 0,0 0 1 0 0,0 0-1 0 0,0-1 1 0 0,0 1-1 0 0,0 0 1 0 0,1 0-1 0 0,-1 0 0 0 0,0-1 126 0 0,5-15-3700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28 10135 0 0,'8'-3'67'0'0,"-6"2"-16"0"0,1 0-1 0 0,-1 0 0 0 0,0 0 0 0 0,1 0 0 0 0,-1-1 0 0 0,0 1 1 0 0,0-1-1 0 0,1 1 0 0 0,-1-1 0 0 0,-1 0 0 0 0,1 0 0 0 0,0 0 1 0 0,0 0-1 0 0,0 0-50 0 0,-2 0 316 0 0,-8 10 624 0 0,1 0-566 0 0,-1-1 0 0 0,1 0 0 0 0,-9 6-374 0 0,8-7-1 0 0,0 1 0 0 0,0 0 0 0 0,1 0 0 0 0,-3 4 1 0 0,-70 99 1440 0 0,-43 82-1440 0 0,23-8 518 0 0,47-83-428 0 0,2 5 152 0 0,29-56-1504 0 0,-25 38 1262 0 0,35-68-5100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117 187 10135 0 0,'0'0'231'0'0,"0"0"29"0"0,0 0 19 0 0,1 2-41 0 0,29 64 1802 0 0,-29-64-1977 0 0,0 0 1 0 0,0 0-1 0 0,0 0 0 0 0,0 0 0 0 0,0 0 0 0 0,1-1 1 0 0,-1 1-1 0 0,0 0 0 0 0,1-1 0 0 0,0 1 0 0 0,-1-1 1 0 0,1 0-1 0 0,0 1 0 0 0,0-1 0 0 0,-1 0 0 0 0,1 0 1 0 0,0 0-1 0 0,0-1 0 0 0,0 1 0 0 0,0 0 0 0 0,1-1 1 0 0,-1 1-1 0 0,0-1 0 0 0,0 0 0 0 0,0 1 0 0 0,0-1 1 0 0,0 0-1 0 0,2-1-63 0 0,7 0 437 0 0,-1 0 0 0 0,0-1 0 0 0,0-1 0 0 0,0 1 0 0 0,6-4-437 0 0,3 0 237 0 0,4 0-237 0 0,-14 4 0 0 0,1-1 0 0 0,-1 0 0 0 0,0 0 0 0 0,0-1 0 0 0,0 0 0 0 0,0 0 0 0 0,5-5 0 0 0,5-4 0 0 0,-5 4 0 0 0,0-1 0 0 0,-1-1 0 0 0,0 0 0 0 0,-1-1 0 0 0,2-2 0 0 0,5-6-462 0 0,-16 17 176 0 0,0 0 0 0 0,1 0 0 0 0,-1-1 0 0 0,0 0 0 0 0,-1 0 0 0 0,3-2 286 0 0,-5 4-74 0 0,1 0 0 0 0,0 0 1 0 0,0-1-1 0 0,-1 1 0 0 0,0 0 0 0 0,1 0 1 0 0,-1 0-1 0 0,0 0 0 0 0,0 0 0 0 0,0-1 1 0 0,0 1-1 0 0,0 0 0 0 0,-1 0 0 0 0,1 0 1 0 0,-1 0-1 0 0,1 0 0 0 0,-1-1 74 0 0,0 0-143 0 0,0-1 0 0 0,0 1 0 0 0,-1 0-1 0 0,1 0 1 0 0,-1-1 0 0 0,0 1 0 0 0,0 0-1 0 0,0 0 1 0 0,0 1 0 0 0,0-1 0 0 0,0 0-1 0 0,-1 1 1 0 0,1-1 0 0 0,-1 1 0 0 0,0 0-1 0 0,0 0 1 0 0,0 0 0 0 0,0 0 0 0 0,-1 0 143 0 0,0 1-125 0 0,-1-1 0 0 0,1 1 0 0 0,-1 0 0 0 0,1 0 0 0 0,-1 1 0 0 0,0-1 0 0 0,1 1 0 0 0,-1 0 0 0 0,0 0 0 0 0,1 1 0 0 0,-1-1 1 0 0,1 1-1 0 0,-1 0 0 0 0,-1 1 125 0 0,-15 4 457 0 0,-1 2 0 0 0,1 0 0 0 0,0 2-1 0 0,1 0 1 0 0,0 1 0 0 0,1 2 0 0 0,-5 3-457 0 0,12-6 303 0 0,1 0 1 0 0,-1 1-1 0 0,2 1 0 0 0,0-1 0 0 0,-5 10-303 0 0,-7 6 532 0 0,-1 2-388 0 0,0 2 0 0 0,3 0 0 0 0,-5 11-144 0 0,13-19 35 0 0,0 1 1 0 0,2 0-1 0 0,1 0 0 0 0,1 1 0 0 0,-1 5-35 0 0,9-28 7 0 0,-1 1 0 0 0,1 0 0 0 0,-1-1 0 0 0,1 1 0 0 0,0 0 0 0 0,0 0 0 0 0,0 0 0 0 0,0-1 0 0 0,0 1 0 0 0,1 0 1 0 0,-1 0-1 0 0,1-1 0 0 0,0 1 0 0 0,0 0 0 0 0,0-1-7 0 0,0 0 14 0 0,0-1 1 0 0,0 1 0 0 0,0-1-1 0 0,0 0 1 0 0,0 1 0 0 0,1-1-1 0 0,-1 0 1 0 0,0 0 0 0 0,1 0-1 0 0,-1 0 1 0 0,1 0 0 0 0,0 0-1 0 0,-1 0 1 0 0,1-1 0 0 0,0 1-1 0 0,-1 0 1 0 0,1-1 0 0 0,0 0-1 0 0,-1 1 1 0 0,1-1 0 0 0,0 0-1 0 0,0 0 1 0 0,1 0-15 0 0,27 1-104 0 0,0-2 0 0 0,-1-1 0 0 0,1-1 0 0 0,17-5 104 0 0,-14 2-3819 0 0,0 1-1149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749 284 10135 0 0,'0'0'231'0'0,"0"0"29"0"0,0 0 19 0 0,0 0 37 0 0,0 0 125 0 0,0 0 58 0 0,0 0 11 0 0,0-2 2 0 0,1-4-246 0 0,1-1 0 0 0,0 1 0 0 0,0-1 0 0 0,0 1 0 0 0,1-1 0 0 0,0 1 0 0 0,0 0 0 0 0,0 0-266 0 0,6-9 4 0 0,-1-1 0 0 0,0 0 0 0 0,-2-1 0 0 0,2-4-4 0 0,-6 13 0 0 0,-1 0 0 0 0,1 0 0 0 0,-2 1 0 0 0,1-1 0 0 0,-1 0 0 0 0,0 0 0 0 0,0 0 0 0 0,-1 0 0 0 0,0 0 0 0 0,-1 0 0 0 0,0 1 0 0 0,-2-6 0 0 0,4 11-17 0 0,-1 0 0 0 0,0 0-1 0 0,0 0 1 0 0,-1 0 0 0 0,1 0 0 0 0,0 1-1 0 0,-1-1 1 0 0,1 0 0 0 0,-1 1-1 0 0,1-1 1 0 0,-1 1 0 0 0,0-1-1 0 0,1 1 1 0 0,-1 0 0 0 0,0 0 0 0 0,0 0-1 0 0,0 0 1 0 0,-1-1 17 0 0,0 1-57 0 0,0 1 0 0 0,0-1 0 0 0,0 1 0 0 0,0 0 0 0 0,0 0 0 0 0,-1 0 0 0 0,1 0 0 0 0,0 0-1 0 0,0 0 1 0 0,0 1 0 0 0,0 0 0 0 0,-1 0 57 0 0,-6 2-142 0 0,1 1 0 0 0,-1 0-1 0 0,1 1 1 0 0,0 0 0 0 0,0 0 0 0 0,0 1-1 0 0,-3 4 143 0 0,-35 27 92 0 0,-15 18-92 0 0,45-39 62 0 0,1 2 0 0 0,1 0 0 0 0,0 0 0 0 0,2 1 0 0 0,-1 3-62 0 0,2-3 456 0 0,2 1 0 0 0,0 0 0 0 0,-2 9-456 0 0,9-23 150 0 0,1 0 1 0 0,0 0-1 0 0,1 0 0 0 0,-1 0 1 0 0,1 0-1 0 0,1 1 1 0 0,-1-1-1 0 0,1 1 0 0 0,0-1 1 0 0,0 0-1 0 0,1 1 0 0 0,0-1 1 0 0,0 0-1 0 0,1 2-150 0 0,-2-6 5 0 0,1 0 1 0 0,0 1-1 0 0,1-1 0 0 0,-1 0 1 0 0,0 0-1 0 0,1 0 0 0 0,-1 0 1 0 0,1 0-1 0 0,0 0 0 0 0,-1 0 1 0 0,1 0-1 0 0,0-1 0 0 0,0 1 1 0 0,0-1-1 0 0,0 1 0 0 0,1-1 1 0 0,-1 0-1 0 0,0 0 1 0 0,0 0-1 0 0,1 0 0 0 0,-1 0 1 0 0,1-1-1 0 0,-1 1 0 0 0,1-1 1 0 0,-1 1-1 0 0,1-1 0 0 0,-1 0 1 0 0,2 0-6 0 0,9 0 3 0 0,0-1 1 0 0,0 0-1 0 0,0-1 0 0 0,0-1 1 0 0,2 0-4 0 0,8-2-2 0 0,-4 2 2 0 0,-1-1 0 0 0,0-1 0 0 0,-1 0 0 0 0,1-1 0 0 0,-1-1 0 0 0,13-8 0 0 0,-24 12-130 0 0,0 0-1 0 0,0-1 1 0 0,0 0-1 0 0,0 0 1 0 0,-1 0-1 0 0,0-1 1 0 0,0 0-1 0 0,0 0 1 0 0,0 0-1 0 0,-1 0 1 0 0,0-1 0 0 0,0 0-1 0 0,0 0 1 0 0,2-6 130 0 0,-2 3-150 0 0,-4 9 150 0 0,0 0 0 0 0,0-1-1 0 0,0 1 1 0 0,0 0 0 0 0,0 0 0 0 0,0-1-1 0 0,0 1 1 0 0,0 0 0 0 0,1 0 0 0 0,-1 0-1 0 0,0-1 1 0 0,0 1 0 0 0,0 0 0 0 0,0 0-1 0 0,0-1 1 0 0,0 1 0 0 0,0 0-1 0 0,0 0 1 0 0,-1-1 0 0 0,1 1 0 0 0,0 0-1 0 0,0 0 1 0 0,0-1 0 0 0,0 1 0 0 0,0 0-1 0 0,0 0 1 0 0,0 0 0 0 0,0-1 0 0 0,-1 1-1 0 0,1 0 1 0 0,0 0 0 0 0,0 0-1 0 0,0-1 1 0 0,0 1 0 0 0,-1 0 0 0 0,1 0-1 0 0,0 0 1 0 0,0 0 0 0 0,0 0 0 0 0,-1 0-1 0 0,1-1 1 0 0,0 1 0 0 0,0 0 0 0 0,-1 0-1 0 0,1 0 1 0 0,0 0 0 0 0,0 0-1 0 0,-1 0 1 0 0,1 0 0 0 0,0 0 0 0 0,0 0-1 0 0,0 0 1 0 0,-1 0 0 0 0,1 0 0 0 0,0 0-1 0 0,0 0 1 0 0,-1 0 0 0 0,1 0 0 0 0,0 1-1 0 0,-1-1 1 0 0,-3 1 0 0 0,0 1 0 0 0,-1 0 0 0 0,1 0 0 0 0,0 0 0 0 0,0 0 0 0 0,0 1 0 0 0,0 0 0 0 0,1-1 0 0 0,-1 2 0 0 0,0 0 0 0 0,-4 2 0 0 0,-13 12 0 0 0,2 1 0 0 0,0 0 0 0 0,2 2 0 0 0,0 0 0 0 0,1 1 0 0 0,1 0 0 0 0,1 1 0 0 0,1 1 0 0 0,1 0 0 0 0,-7 22 0 0 0,8-14 0 0 0,1 1 0 0 0,2 0 0 0 0,-4 30 0 0 0,-5 104 0 0 0,12-103 0 0 0,-2 0 0 0 0,-4 0 0 0 0,-4 10 0 0 0,10-55 0 0 0,-1-1 0 0 0,-1 1 0 0 0,-1-1 0 0 0,0-1 0 0 0,-1 0 0 0 0,-9 12 0 0 0,12-19 0 0 0,-1-1 0 0 0,-1 0 0 0 0,1-1 0 0 0,-2 0 0 0 0,1 0 0 0 0,-1-1 0 0 0,0 0 0 0 0,0 0 0 0 0,-1-1 0 0 0,0 0 0 0 0,0-1 0 0 0,-1 0 0 0 0,1-1 91 0 0,1 0-1 0 0,-1-1 1 0 0,-1 0-1 0 0,1 0 1 0 0,0-1 0 0 0,-1-1-1 0 0,1 0 1 0 0,-1 0-1 0 0,1-1 1 0 0,-1-1-1 0 0,-3 0-90 0 0,7 0 59 0 0,0 0-1 0 0,0-1 1 0 0,1 0 0 0 0,-1 0-1 0 0,0 0 1 0 0,1-1-1 0 0,-1 0 1 0 0,1-1 0 0 0,0 1-1 0 0,0-1 1 0 0,0 0-1 0 0,1-1 1 0 0,-1 1-1 0 0,1-1 1 0 0,0 0 0 0 0,0-1-1 0 0,-1-1-58 0 0,2 0-67 0 0,-1 0 0 0 0,1-1 0 0 0,0 1 0 0 0,1-1-1 0 0,-1 0 1 0 0,2 1 0 0 0,-1-1 0 0 0,1-1 0 0 0,0 1 0 0 0,1 0 0 0 0,0 0-1 0 0,0-1 1 0 0,1 1 0 0 0,0-1 0 0 0,0 1 0 0 0,1 0 0 0 0,1-3 67 0 0,2-14-331 0 0,1 1 1 0 0,2 0 0 0 0,1 0-1 0 0,0 1 1 0 0,5-6 330 0 0,14-31-1023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2759 0 0,'-1'1'8752'0'0,"-18"26"1169"0"0,-7 11-7919 0 0,24-34-1937 0 0,0 0 1 0 0,0 0-1 0 0,1-1 1 0 0,-1 1-1 0 0,1 0 1 0 0,0 0-1 0 0,1 0 1 0 0,-2 8-1 0 0,2-11-94 0 0,0 0 1 0 0,0 0-1 0 0,-1 0 0 0 0,1 0 0 0 0,0 0 0 0 0,0 0 1 0 0,0 0-1 0 0,0 0 0 0 0,0 0 0 0 0,0 0 0 0 0,1-1 1 0 0,-1 1-1 0 0,0 0 0 0 0,0 0 0 0 0,1 0 1 0 0,-1 0-1 0 0,1 0 0 0 0,-1 0 0 0 0,1 1 0 0 0,11 1-3984 0 0,0-4-3166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61 482 11975 0 0,'0'0'267'0'0,"0"0"42"0"0,-1 2 17 0 0,-14 42 155 0 0,15-42-116 0 0,0-2 122 0 0,0 0 22 0 0,0 0-493 0 0,0 0-1 0 0,0 0 1 0 0,1 0-1 0 0,-1 1 1 0 0,0-1-1 0 0,0 0 1 0 0,0 0-1 0 0,0 0 1 0 0,0 1 0 0 0,0-1-1 0 0,0 0 1 0 0,0 0-1 0 0,0 1 1 0 0,0-1-1 0 0,0 0 1 0 0,0 0-1 0 0,0 0 1 0 0,0 1-1 0 0,0-1 1 0 0,0 0-1 0 0,0 0 1 0 0,0 0-1 0 0,0 1 1 0 0,0-1-1 0 0,0 0 1 0 0,0 0 0 0 0,-1 0-1 0 0,1 1 1 0 0,0-1-1 0 0,0 0 1 0 0,0 0-1 0 0,0 0 1 0 0,0 0-1 0 0,-1 1 1 0 0,1-1-1 0 0,0 0-15 0 0,-7-4 897 0 0,-8-10 303 0 0,12 10-1119 0 0,0-1 0 0 0,1 1-1 0 0,0-1 1 0 0,-1 0 0 0 0,2 0-1 0 0,-1 0 1 0 0,0 0 0 0 0,1 0 0 0 0,0 0-1 0 0,0 0 1 0 0,1 0 0 0 0,-1-1-1 0 0,1 1 1 0 0,0 0 0 0 0,1 0-1 0 0,-1 0 1 0 0,1-1 0 0 0,0 1 0 0 0,1-1-81 0 0,3-13 477 0 0,1-1 1 0 0,1 1 0 0 0,1 0 0 0 0,4-4-478 0 0,-10 17 43 0 0,7-12 8 0 0,0 0 0 0 0,1 0-1 0 0,1 1 1 0 0,0 1 0 0 0,1 0-1 0 0,1 1 1 0 0,1 0 0 0 0,0 1-1 0 0,1 0 1 0 0,0 1 0 0 0,1 1-1 0 0,4-2-50 0 0,11-5-494 0 0,0 2 0 0 0,2 1 0 0 0,0 2 0 0 0,22-7 494 0 0,-47 18-24 0 0,4-1-204 0 0,0 0-1 0 0,1 0 1 0 0,-1 1-1 0 0,1 0 1 0 0,-1 1-1 0 0,1 1 1 0 0,0 0-1 0 0,11 1 229 0 0,-2 2-1968 0 0,0 0-3828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115 111 10135 0 0,'0'0'464'0'0,"-1"1"-9"0"0,0 3-388 0 0,-1 0 0 0 0,1 0 1 0 0,0 0-1 0 0,1 0 0 0 0,-1-1 0 0 0,1 1 1 0 0,0 0-1 0 0,-1 0 0 0 0,2 2-67 0 0,-2 12 2458 0 0,3-17-2044 0 0,0 0-1 0 0,0 1 1 0 0,0-1 0 0 0,0 0 0 0 0,0-1 0 0 0,0 1 0 0 0,2 0-414 0 0,1 0 39 0 0,0-1-1 0 0,0 0 1 0 0,-1 0 0 0 0,1 0-1 0 0,0-1 1 0 0,-1 1 0 0 0,1-1-1 0 0,-1-1 1 0 0,1 1 0 0 0,3-2-39 0 0,10-2 408 0 0,-3 2-89 0 0,-1-1 1 0 0,-1 0 0 0 0,1-1-1 0 0,-1-1 1 0 0,7-4-320 0 0,20-8 18 0 0,-27 13-19 0 0,-1-1 1 0 0,0 0-1 0 0,10-6 1 0 0,-11 3 0 0 0,22-12 0 0 0,11-6 0 0 0,-43 26-38 0 0,0 1 0 0 0,0 0-1 0 0,-1-1 1 0 0,1 1 0 0 0,0-1-1 0 0,0 1 1 0 0,-1-1 0 0 0,1 1-1 0 0,-1-1 1 0 0,1 1 0 0 0,0-1 0 0 0,-1 0-1 0 0,1 1 1 0 0,-1-1 0 0 0,1 0-1 0 0,-1 1 1 0 0,1-1 0 0 0,-1 0-1 0 0,0 0 1 0 0,1 1 0 0 0,-1-1-1 0 0,0 0 1 0 0,0 0 0 0 0,0 0 0 0 0,0 0-1 0 0,1 0 39 0 0,-2 0-40 0 0,1 0 1 0 0,-1 0-1 0 0,0 1 0 0 0,1-1 0 0 0,-1 0 0 0 0,1 0 0 0 0,-1 1 1 0 0,0-1-1 0 0,0 1 0 0 0,1-1 0 0 0,-1 1 0 0 0,0-1 0 0 0,0 1 0 0 0,0-1 1 0 0,0 1-1 0 0,0-1 0 0 0,0 1 0 0 0,1 0 0 0 0,-1 0 0 0 0,0 0 1 0 0,0-1-1 0 0,0 1 0 0 0,0 0 0 0 0,0 0 0 0 0,0 0 40 0 0,-6 0-58 0 0,0 0 0 0 0,0 0 0 0 0,0 1 0 0 0,0-1 0 0 0,0 2-1 0 0,0-1 1 0 0,0 1 0 0 0,1 0 0 0 0,-1 0 0 0 0,1 1 0 0 0,-1 0 0 0 0,1 0 0 0 0,0 0 0 0 0,0 1-1 0 0,-1 1 59 0 0,-16 11-359 0 0,2 1-1 0 0,0 1 0 0 0,-4 7 360 0 0,6-7-33 0 0,2-2 89 0 0,-84 83 1005 0 0,77-74-791 0 0,2 1 1 0 0,1 1-1 0 0,-1 4-270 0 0,14-18 0 0 0,1 0 0 0 0,0 0 0 0 0,-5 12 0 0 0,11-21 0 0 0,-1 1 0 0 0,0-1 0 0 0,1 1 0 0 0,0-1 0 0 0,0 1 0 0 0,0 0 0 0 0,1-1 0 0 0,0 1 0 0 0,0 0 0 0 0,0-1 0 0 0,0 1 0 0 0,1 0 0 0 0,-1 0 0 0 0,2 0 0 0 0,-1-3 0 0 0,0 0 0 0 0,0-1 0 0 0,0 1 0 0 0,0 0 0 0 0,1-1 0 0 0,-1 1 0 0 0,0-1 0 0 0,1 1 0 0 0,0-1 0 0 0,-1 1 0 0 0,1-1 0 0 0,0 0 0 0 0,0 0 0 0 0,-1 0 0 0 0,1 0 0 0 0,0 0 0 0 0,0-1 0 0 0,0 1 0 0 0,0 0 0 0 0,0-1 0 0 0,0 0 0 0 0,1 1 0 0 0,-1-1 0 0 0,0 0 0 0 0,7 1 0 0 0,-1-1 0 0 0,1 1 0 0 0,0-2 0 0 0,0 1 0 0 0,2-2 0 0 0,44-8-4774 0 0,-26 3-636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49 11975 0 0,'0'0'267'0'0,"-1"1"42"0"0,-11 22 404 0 0,9-19-697 0 0,0 1-1 0 0,0 0 1 0 0,1 0 0 0 0,-1 0-1 0 0,1 0 1 0 0,1 0-16 0 0,-1 1 243 0 0,1-1-1 0 0,0 1 1 0 0,0 0 0 0 0,1-1 0 0 0,0 1-1 0 0,0 0 1 0 0,0-1 0 0 0,1 1 0 0 0,-1 0-1 0 0,1-1 1 0 0,1 1 0 0 0,-1-1 0 0 0,1 2-243 0 0,-1-5 90 0 0,0 0 1 0 0,0 0-1 0 0,0 0 0 0 0,0 0 1 0 0,1 0-1 0 0,-1 0 1 0 0,0 0-1 0 0,1-1 0 0 0,0 1 1 0 0,-1 0-1 0 0,1-1 1 0 0,0 1-1 0 0,0-1 1 0 0,0 0-1 0 0,0 1 0 0 0,0-1 1 0 0,0 0-1 0 0,0 0 1 0 0,0 0-1 0 0,0-1 1 0 0,1 1-1 0 0,-1-1 0 0 0,0 1 1 0 0,0-1-1 0 0,1 1 1 0 0,-1-1-1 0 0,0 0 0 0 0,1 0 1 0 0,-1 0-1 0 0,0-1 1 0 0,1 1-1 0 0,0-1-90 0 0,14-3 2 0 0,0-1 0 0 0,0 0 0 0 0,-1-1-1 0 0,0-1 1 0 0,0-1 0 0 0,-1 0 0 0 0,0-1-1 0 0,0 0 1 0 0,0-3-2 0 0,2 0 0 0 0,-1 0 0 0 0,-1-1 0 0 0,0-1 0 0 0,-1-1 0 0 0,10-12 0 0 0,-23 26-81 0 0,0 0-1 0 0,-1-1 0 0 0,1 1 0 0 0,0 0 1 0 0,-1 0-1 0 0,1-1 0 0 0,0 1 1 0 0,-1 0-1 0 0,0-1 0 0 0,1 1 0 0 0,-1-1 1 0 0,0 1-1 0 0,0-1 0 0 0,0 1 1 0 0,0 0-1 0 0,0-1 0 0 0,0 1 1 0 0,0-1-1 0 0,0 1 0 0 0,-1 0 0 0 0,1-1 1 0 0,-1 1-1 0 0,1-1 0 0 0,-1 1 1 0 0,1 0-1 0 0,-1 0 0 0 0,0-1 1 0 0,1 1-1 0 0,-1 0 0 0 0,0 0 0 0 0,0 0 1 0 0,0 0-1 0 0,0 0 0 0 0,0 0 1 0 0,0 0-1 0 0,0 0 0 0 0,0 0 1 0 0,-1 0-1 0 0,1 1 0 0 0,0-1 0 0 0,0 0 1 0 0,-1 1-1 0 0,1-1 0 0 0,0 1 1 0 0,-1-1-1 0 0,1 1 0 0 0,-1 0 0 0 0,1 0 1 0 0,-1 0-1 0 0,1-1 0 0 0,0 1 1 0 0,-1 1-1 0 0,1-1 0 0 0,-2 0 82 0 0,-16 1-518 0 0,0 0 0 0 0,-1 2 0 0 0,1 0 0 0 0,0 1 0 0 0,1 1 0 0 0,-2 1 518 0 0,-12 6-397 0 0,-20 7 726 0 0,0 2-1 0 0,1 3-328 0 0,36-17 244 0 0,1 2 0 0 0,0-1 0 0 0,0 2 0 0 0,1 0 0 0 0,0 1-1 0 0,1 0 1 0 0,-2 2-244 0 0,10-8 81 0 0,-1 0 0 0 0,1 1 0 0 0,0-1 0 0 0,0 1 0 0 0,1 0 0 0 0,0 0 0 0 0,0 0 0 0 0,0 0 0 0 0,1 0 0 0 0,0 1 0 0 0,0-1 0 0 0,0 1 0 0 0,1 0-1 0 0,0-1 1 0 0,0 1 0 0 0,1 0 0 0 0,0 0 0 0 0,1 5-81 0 0,-1-8 40 0 0,1 1 1 0 0,0-1-1 0 0,0 0 0 0 0,0 1 0 0 0,0-1 0 0 0,1 0 1 0 0,0 0-1 0 0,0 0 0 0 0,0 0 0 0 0,0 0 1 0 0,1-1-1 0 0,-1 1 0 0 0,1-1 0 0 0,0 1 0 0 0,0-1 1 0 0,0 0-1 0 0,0 0 0 0 0,1-1 0 0 0,-1 1 0 0 0,1-1 1 0 0,0 1-1 0 0,2 0-40 0 0,9 4 223 0 0,0-1 0 0 0,1-1 0 0 0,-1-1 0 0 0,1 0 0 0 0,9 1-223 0 0,-5-1 48 0 0,-8-2-358 0 0,1 0 0 0 0,-1 0-1 0 0,1-1 1 0 0,-1-1-1 0 0,1 0 1 0 0,-1-1 0 0 0,1 0-1 0 0,-1-1 1 0 0,12-3 310 0 0,-6-2-1023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 13823 0 0,'0'0'315'0'0,"0"0"45"0"0,1-1-237 0 0,-1 1 0 0 0,0 0 1 0 0,1 0-1 0 0,-1 0 0 0 0,0 0 1 0 0,1 0-1 0 0,-1-1 0 0 0,0 1 0 0 0,1 0 1 0 0,-1 0-1 0 0,0 0 0 0 0,1 0 0 0 0,-1 0 1 0 0,0 0-1 0 0,1 0 0 0 0,-1 0 1 0 0,1 0-1 0 0,-1 1 0 0 0,0-1 0 0 0,1 0 1 0 0,-1 0-1 0 0,1 0-123 0 0,-15 28 33 0 0,-1-1 1 0 0,-1 0 0 0 0,-1-1-1 0 0,-1-1 1 0 0,-9 7-34 0 0,-4 9-3 0 0,22-29 326 0 0,0-1 0 0 0,-1 1-1 0 0,-1-2 1 0 0,0 0 0 0 0,-1 1-323 0 0,9-8-85 0 0,0 0 1 0 0,0 0 0 0 0,0 0-1 0 0,1 1 1 0 0,-1-1 0 0 0,1 1-1 0 0,0 0 1 0 0,0-1 0 0 0,0 1-1 0 0,0 0 1 0 0,1 0 0 0 0,-1 1-1 0 0,1-1 1 0 0,0 0 0 0 0,1 0-1 0 0,-1 1 1 0 0,1-1 0 0 0,0 0-1 0 0,0 0 1 0 0,0 4 84 0 0,0-3 3 0 0,1-1-1 0 0,-1 0 1 0 0,1 0 0 0 0,0 0 0 0 0,0 1-1 0 0,0-1 1 0 0,0 0 0 0 0,1 0-1 0 0,0-1 1 0 0,0 1 0 0 0,0 0 0 0 0,0 0-1 0 0,1-1 1 0 0,-1 0 0 0 0,1 1 0 0 0,0-1-1 0 0,0 0 1 0 0,0 0 0 0 0,0 0 0 0 0,0-1-1 0 0,2 1-2 0 0,24 13-1146 0 0,-20-12 1202 0 0,0 1-1 0 0,0 0 1 0 0,0 1-1 0 0,-1 0 0 0 0,1 0 1 0 0,-1 1-1 0 0,-1-1 0 0 0,1 2 1 0 0,-1-1-1 0 0,5 8-55 0 0,-7-8 104 0 0,-1 1-1 0 0,1-1 0 0 0,-1 1 1 0 0,-1 0-1 0 0,1 0 1 0 0,1 6-104 0 0,-5-11 16 0 0,1-1 0 0 0,-1 0 0 0 0,1 0-1 0 0,-1 1 1 0 0,0-1 0 0 0,0 0 0 0 0,0 1 0 0 0,0-1 0 0 0,0 0 0 0 0,-1 1 0 0 0,1-1 0 0 0,-1 0 0 0 0,1 1 0 0 0,-1-1 0 0 0,0 0 0 0 0,0 0 0 0 0,0 0 0 0 0,0 0-1 0 0,0 0 1 0 0,-1 0 0 0 0,1 0 0 0 0,0 0 0 0 0,-1 0 0 0 0,0 0 0 0 0,1-1 0 0 0,-1 1 0 0 0,-1 0-16 0 0,-5 4 192 0 0,-1-1 0 0 0,0 0 0 0 0,0 0 0 0 0,0-1 0 0 0,-1 0 0 0 0,1-1-1 0 0,-1 0 1 0 0,0-1 0 0 0,-3 1-192 0 0,-24 3-244 0 0,-34 0 244 0 0,38-3 122 0 0,-69 0-983 0 0,86-5-3622 0 0,3-2-1565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10135 0 0,'-2'0'24'0'0,"0"0"0"0"0,0 0-1 0 0,1 0 1 0 0,-1 0 0 0 0,0 0 0 0 0,0 0-1 0 0,0 1 1 0 0,1-1 0 0 0,-1 1-1 0 0,0-1 1 0 0,0 1 0 0 0,1-1 0 0 0,-1 1-1 0 0,0 1-23 0 0,-25 15 469 0 0,1 1-214 0 0,-4-7-255 0 0,19-6 0 0 0,0-1 0 0 0,0 1 0 0 0,1 1 0 0 0,-7 4 0 0 0,3-1 23 0 0,-23 17 1209 0 0,-32 29-1232 0 0,59-46 160 0 0,0 1-1 0 0,0 1 1 0 0,1-1-1 0 0,0 2 1 0 0,1-1-1 0 0,0 1 0 0 0,1 0 1 0 0,-2 6-160 0 0,7-13 83 0 0,0 1 1 0 0,0 0-1 0 0,0 0 1 0 0,0 0 0 0 0,1 0-1 0 0,0 0 1 0 0,1 0-1 0 0,-1 0 1 0 0,1 0-1 0 0,0 0 1 0 0,1 4-84 0 0,0-7 26 0 0,-1 0 0 0 0,1-1 1 0 0,-1 1-1 0 0,1 0 1 0 0,0-1-1 0 0,0 1 0 0 0,0-1 1 0 0,0 1-1 0 0,0-1 1 0 0,1 1-1 0 0,-1-1 1 0 0,1 0-1 0 0,0 0 0 0 0,0 0 1 0 0,-1 0-1 0 0,1 0 1 0 0,0 0-1 0 0,1 0 0 0 0,-1-1 1 0 0,0 1-1 0 0,0-1 1 0 0,1 1-1 0 0,-1-1 0 0 0,1 0 1 0 0,-1 0-1 0 0,3 0-26 0 0,4 2 64 0 0,0-2 0 0 0,1 1 0 0 0,-1-1 0 0 0,1-1 0 0 0,-1 0 0 0 0,1 0 0 0 0,-1-1 0 0 0,1 0 0 0 0,-1 0 0 0 0,1-1 0 0 0,-1-1 0 0 0,0 1 0 0 0,0-2 0 0 0,0 1 0 0 0,0-1 0 0 0,0-1-64 0 0,1 0 79 0 0,0-1 0 0 0,-1 0 0 0 0,0 0-1 0 0,0-1 1 0 0,0 0 0 0 0,-1-1 0 0 0,0 1-1 0 0,-1-2 1 0 0,1 1 0 0 0,-2-1 0 0 0,1 0-1 0 0,-1 0 1 0 0,3-9-79 0 0,-6 13-64 0 0,-1-2 0 0 0,0 1 0 0 0,0 0 0 0 0,-1 0 0 0 0,0 0 0 0 0,0-1-1 0 0,-1 1 1 0 0,1-1 0 0 0,-1 1 0 0 0,-1 0 0 0 0,0-5 64 0 0,-2-11-542 0 0,-1 0-1 0 0,-6-15 543 0 0,1 0-202 0 0,-4-3-902 0 0,12 37 953 0 0,-1 0 0 0 0,1 0 0 0 0,-1 0 0 0 0,0 0 0 0 0,0 0 0 0 0,0 0 0 0 0,0 1-1 0 0,0-1 1 0 0,-3-2 151 0 0,3 4-512 0 0,2 1-716 0 0,0 0-2864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623 854 13823 0 0,'0'0'315'0'0,"0"0"45"0"0,0 0 21 0 0,0 0-49 0 0,0-15-137 0 0,0 10-6 0 0,1 0-1 0 0,-1 0 1 0 0,1 0-1 0 0,0 0 1 0 0,1 0 0 0 0,-1 0-1 0 0,1 0 1 0 0,0 1-1 0 0,0-1 1 0 0,1 1-189 0 0,7-13 518 0 0,0 1 1 0 0,2-1-519 0 0,5-8 486 0 0,9-11 152 0 0,11-12-638 0 0,-18 26-8 0 0,-2-1 1 0 0,0-1 0 0 0,-2-1-1 0 0,8-14 8 0 0,-19 30-36 0 0,70-161 182 0 0,-59 132-644 0 0,-2-1 0 0 0,-2 0 0 0 0,2-24 498 0 0,-10 51-364 0 0,-2-1 0 0 0,0 0 0 0 0,0 0 0 0 0,-1-4 364 0 0,0 13-66 0 0,-1 1-1 0 0,1-1 0 0 0,0 1 1 0 0,-1-1-1 0 0,0 1 0 0 0,0 0 1 0 0,0-1-1 0 0,0 1 0 0 0,0 0 1 0 0,-1 0-1 0 0,0 0 0 0 0,1 0 1 0 0,-1 0-1 0 0,0 0 0 0 0,0 0 1 0 0,-1 1-1 0 0,1-1 0 0 0,-2-1 67 0 0,2 3 0 0 0,0 0 0 0 0,1 1 0 0 0,-1-1 0 0 0,0 0 0 0 0,0 0 0 0 0,0 1 0 0 0,0-1 0 0 0,0 1 0 0 0,0 0 0 0 0,0 0 0 0 0,0 0 0 0 0,0 0 0 0 0,0 0 0 0 0,0 0 0 0 0,1 0 0 0 0,-1 0 0 0 0,0 1 0 0 0,0-1 0 0 0,0 1 0 0 0,-1 0 0 0 0,-1 0 0 0 0,1 0 0 0 0,-1 1 0 0 0,0 0 0 0 0,1 0 0 0 0,-1 0 0 0 0,1 0 0 0 0,-1 0 0 0 0,1 1 0 0 0,-2 1 0 0 0,-16 18 0 0 0,0 1 0 0 0,2 0 0 0 0,1 2 0 0 0,0 0 0 0 0,-9 20 0 0 0,-35 81 0 0 0,-32 95 0 0 0,20-45 0 0 0,-44 107 0 0 0,84-200 0 0 0,14-39 0 0 0,-2 0 0 0 0,-1-2 0 0 0,-2 0 0 0 0,-9 7 0 0 0,-11 20-46 0 0,28-42-53 0 0,-1 0 0 0 0,-1-1 0 0 0,-1-1 0 0 0,-3 0 99 0 0,18-20-212 0 0,0 0 1 0 0,-1 0 0 0 0,1-1 0 0 0,-1 0 0 0 0,0-1 0 0 0,-1 1 0 0 0,1-1 0 0 0,0 0 0 0 0,-1-1 0 0 0,0 1-1 0 0,0-1 1 0 0,-3 0 211 0 0,1-2-512 0 0,2-5 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15663 0 0,'0'0'719'0'0,"0"0"-20"0"0,1 1-374 0 0,1 0-202 0 0,-1 1-1 0 0,1-1 1 0 0,0 1 0 0 0,0-1 0 0 0,0 0-1 0 0,0 1 1 0 0,0-1 0 0 0,0 0-1 0 0,0 0 1 0 0,0-1 0 0 0,0 1 0 0 0,0 0-1 0 0,0-1 1 0 0,1 1 0 0 0,-1-1-1 0 0,0 0 1 0 0,0 1 0 0 0,1-1 0 0 0,-1-1-1 0 0,0 1 1 0 0,0 0 0 0 0,1 0-1 0 0,-1-1 1 0 0,2 0-123 0 0,45-10 2403 0 0,19 0-2403 0 0,24-5 749 0 0,133-27-733 0 0,-132 28-1225 0 0,9-2-4602 0 0,-67 8 3255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514 913 8287 0 0,'0'0'191'0'0,"-1"2"26"0"0,-2 0-112 0 0,-15 11 322 0 0,17-12-39 0 0,1-1 110 0 0,0 0 12 0 0,0 0-67 0 0,64-57-278 0 0,81-97 3931 0 0,99-136-4096 0 0,-219 257 0 0 0,-1-1 0 0 0,9-19 0 0 0,-23 36 0 0 0,-2 0 0 0 0,0-1 0 0 0,-1 0 0 0 0,-1 0 0 0 0,-1 0 0 0 0,2-11 0 0 0,-2-2-21 0 0,-2-1 0 0 0,-1 1-1 0 0,-1-9 22 0 0,-1 38-23 0 0,0 1-1 0 0,0-1 1 0 0,0 1-1 0 0,0-1 1 0 0,0 0-1 0 0,-1 1 1 0 0,1-1-1 0 0,0 1 0 0 0,-1-1 1 0 0,1 1-1 0 0,-1-1 1 0 0,1 1-1 0 0,-1-1 1 0 0,0 1-1 0 0,0 0 1 0 0,0-1-1 0 0,0 1 1 0 0,0 0-1 0 0,0 0 1 0 0,0 0-1 0 0,0-1 1 0 0,0 1-1 0 0,0 0 0 0 0,-1 1 1 0 0,1-1-1 0 0,0 0 1 0 0,-1 0-1 0 0,1 0 1 0 0,-1 1-1 0 0,1-1 1 0 0,-1 1-1 0 0,1-1 1 0 0,-1 1-1 0 0,1 0 1 0 0,-1-1-1 0 0,1 1 0 0 0,-1 0 1 0 0,0 0-1 0 0,1 0 1 0 0,-1 0-1 0 0,1 1 1 0 0,-1-1-1 0 0,1 0 24 0 0,-6 1-91 0 0,1 0-1 0 0,0 0 0 0 0,0 1 1 0 0,0 0-1 0 0,0 0 1 0 0,0 1-1 0 0,0-1 1 0 0,0 1-1 0 0,1 0 0 0 0,-3 2 92 0 0,-14 14 0 0 0,1 0 0 0 0,1 1 0 0 0,1 0 0 0 0,-1 5 0 0 0,-11 13 0 0 0,3 1 0 0 0,1 1 0 0 0,2 1 0 0 0,2 1 0 0 0,1 2 0 0 0,2 1 0 0 0,-51 146 585 0 0,3-9 214 0 0,49-135-430 0 0,-4 10-1888 0 0,-19 34 1519 0 0,37-82 20 0 0,-29 54 406 0 0,-2-1 1 0 0,-26 31-427 0 0,5-23 290 0 0,-2-2-1 0 0,-4-3 1 0 0,-32 24-290 0 0,81-76-286 0 0,0 1-1 0 0,1 0 0 0 0,-6 8 287 0 0,19-21-508 0 0,-4 6-2948 0 0,4-7 2432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11975 0 0,'0'0'547'0'0,"0"0"-11"0"0,0 0-271 0 0,0 0 133 0 0,0 0 91 0 0,0 0 20 0 0,0 0-66 0 0,0 0-222 0 0,2 1 166 0 0,0 1-343 0 0,1-1 0 0 0,-1 0 0 0 0,1 0-1 0 0,-1 0 1 0 0,1 0 0 0 0,-1-1 0 0 0,1 1 0 0 0,0-1 0 0 0,-1 0 0 0 0,1 1-1 0 0,0-1 1 0 0,-1 0 0 0 0,1 0 0 0 0,0-1 0 0 0,2 0-44 0 0,8-1 380 0 0,-1-1-1 0 0,13-5-379 0 0,4-1 188 0 0,109-33-188 0 0,-7 3 0 0 0,-24 9 0 0 0,56-13 0 0 0,-131 35-437 0 0,-8 2-3900 0 0,21-3 4337 0 0,-18 7-5410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60 540 11975 0 0,'-26'101'1748'0'0,"26"-100"-1683"0"0,0-1 0 0 0,0 0 0 0 0,0 1 0 0 0,0-1 0 0 0,0 0-1 0 0,0 0 1 0 0,-1 1 0 0 0,1-1 0 0 0,0 0 0 0 0,0 1 0 0 0,0-1 0 0 0,0 0 0 0 0,0 0-1 0 0,0 1 1 0 0,-1-1 0 0 0,1 0 0 0 0,0 0 0 0 0,0 1 0 0 0,0-1 0 0 0,-1 0-1 0 0,1 0 1 0 0,0 1 0 0 0,0-1 0 0 0,-1 0 0 0 0,1 0 0 0 0,0 0 0 0 0,0 0 0 0 0,-1 0-1 0 0,1 1 1 0 0,0-1 0 0 0,-1 0-65 0 0,-7-5 763 0 0,-3-12 19 0 0,8 6-544 0 0,1 1 1 0 0,1 0-1 0 0,0-1 0 0 0,0 1 0 0 0,1-1 1 0 0,0 0-1 0 0,1 1 0 0 0,0 0 0 0 0,2-8-238 0 0,4-16 0 0 0,3 0 0 0 0,0 1 0 0 0,2 0 0 0 0,7-11 0 0 0,-8 21 0 0 0,0 1 0 0 0,2 0 0 0 0,0 1 0 0 0,2 0 0 0 0,0 1 0 0 0,2 1 0 0 0,10-10 0 0 0,-4 7 0 0 0,2 0 0 0 0,0 2 0 0 0,1 1 0 0 0,1 1 0 0 0,18-9 0 0 0,-36 22 3 0 0,0 1-1 0 0,0 0 0 0 0,1 0 1 0 0,-1 1-1 0 0,1 0 0 0 0,0 0 1 0 0,0 1-1 0 0,0 1 0 0 0,0 0 1 0 0,3 0-3 0 0,-6 1-20 0 0,1 0 1 0 0,-1 1-1 0 0,0 0 1 0 0,-1 1-1 0 0,1-1 1 0 0,0 1-1 0 0,0 0 1 0 0,-1 1-1 0 0,1 0 1 0 0,-1 0-1 0 0,0 0 0 0 0,0 1 1 0 0,0 0-1 0 0,0 0 1 0 0,0 1 19 0 0,30 28-5341 0 0,-27-24 3295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5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283 113 919 0 0,'0'0'11262'0'0,"-1"-2"-10804"0"0,-7-22 448 0 0,7 22-1149 0 0,-5 2-339 0 0,1 0 521 0 0,0 1 0 0 0,-1 0 0 0 0,1 0 0 0 0,0 0 0 0 0,0 1 0 0 0,0 0 0 0 0,0 0 0 0 0,-6 4 0 0 0,-3 2 809 0 0,-21 17 0 0 0,10-7 646 0 0,23-16-920 0 0,-1-2 8 0 0,2 1-273 0 0,0-1 0 0 0,0 0 0 0 0,0 0 0 0 0,0 0 0 0 0,0 1 1 0 0,0-1-1 0 0,-1 0 0 0 0,1 0 0 0 0,0-1 0 0 0,0 1 0 0 0,0 0 1 0 0,0 0-1 0 0,0-1 0 0 0,0 1 0 0 0,0 0 0 0 0,-2-1 1 0 0,1 0 948 0 0,0-14-546 0 0,4 12-454 0 0,2-3-149 0 0,0 1 1 0 0,0-1 0 0 0,0 1 0 0 0,1 0-1 0 0,-1 0 1 0 0,1 0 0 0 0,1 0 0 0 0,-1 1 0 0 0,1 0-1 0 0,-1 0 1 0 0,1 1 0 0 0,0-1 0 0 0,1 1-1 0 0,8-3 1 0 0,15-4-36 0 0,0 0 0 0 0,1 2 0 0 0,0 1-1 0 0,35-3 1 0 0,127-1 34 0 0,-74 6-13 0 0,-51 2 5 0 0,-1 4 0 0 0,106 12 0 0 0,-160-11-9 0 0,0 1-1 0 0,1 0 0 0 0,24 9 1 0 0,-33-10-21 0 0,-1 0 1 0 0,0 0-1 0 0,-1 0 0 0 0,1 0 1 0 0,0 0-1 0 0,0 1 1 0 0,-1 0-1 0 0,0 0 0 0 0,1 0 1 0 0,-1 0-1 0 0,0 0 1 0 0,-1 1-1 0 0,1-1 0 0 0,-1 1 1 0 0,4 5-1 0 0,-6-8 9 0 0,1 1-1 0 0,-1-1 1 0 0,1 0-1 0 0,-1 0 1 0 0,0 0 0 0 0,0 0-1 0 0,0 0 1 0 0,0 1-1 0 0,0-1 1 0 0,0 0-1 0 0,0 0 1 0 0,0 0-1 0 0,0 1 1 0 0,-1 1 0 0 0,0 2-36 0 0,0 2 5 0 0,0-1 1 0 0,-1 1-1 0 0,0 0 1 0 0,0-1-1 0 0,0 0 1 0 0,-1 0-1 0 0,0 1 1 0 0,-6 9-1 0 0,-5 4-24 0 0,-18 19-1 0 0,28-34 86 0 0,-17 18-21 0 0,-1 0 0 0 0,-34 26 1 0 0,-55 33-8 0 0,93-69 29 0 0,-1 0 0 0 0,0-2 0 0 0,-1-1 0 0 0,0 0-1 0 0,-1-1 1 0 0,0-2 0 0 0,-24 7 0 0 0,-287 54 349 0 0,109-29 91 0 0,205-35-310 0 0,-22 8-1 0 0,16-5 86 0 0,21-6 143 0 0,134-12-304 0 0,-63 4-56 0 0,185-9-123 0 0,-170 15 44 0 0,87 10 0 0 0,-142-5 43 0 0,1 1-1 0 0,-1 1 1 0 0,0 1 0 0 0,0 2 0 0 0,-1 1-1 0 0,0 1 1 0 0,-1 1 0 0 0,0 1 0 0 0,-1 2-1 0 0,29 21 1 0 0,-43-27 27 0 0,-1 0-1 0 0,0 0 1 0 0,-1 1-1 0 0,0 1 1 0 0,0 0-1 0 0,-1 0 1 0 0,8 16-1 0 0,-1 0-57 0 0,-3 1 0 0 0,12 34 0 0 0,-20-49 43 0 0,1 1-1 0 0,0-1 1 0 0,1 0 0 0 0,1-1-1 0 0,0 0 1 0 0,0 0 0 0 0,17 19-1 0 0,-2-5 17 0 0,-12-13 0 0 0,-10-12 0 0 0,1 1 0 0 0,0-1 0 0 0,-1 0 0 0 0,1 0 0 0 0,-1 1 0 0 0,1-1 0 0 0,-1 0 0 0 0,0 1 0 0 0,1-1 0 0 0,-1 0 0 0 0,0 3 0 0 0,-1-1-4 0 0,1 0-1 0 0,-1 1 0 0 0,0-1 1 0 0,-1 0-1 0 0,1 0 1 0 0,0-1-1 0 0,-1 1 0 0 0,0 0 1 0 0,0 0-1 0 0,1-1 1 0 0,-2 1-1 0 0,1-1 0 0 0,0 1 1 0 0,0-1-1 0 0,-1 0 0 0 0,-2 2 1 0 0,-8 6-53 0 0,-26 14 0 0 0,-38 17 2 0 0,-2-4-1 0 0,-1-4 1 0 0,-2-3-1 0 0,-1-3 0 0 0,-103 18 1 0 0,66-23 626 0 0,-146 7-1 0 0,229-29-119 0 0,-1-1 0 0 0,1-1 0 0 0,-64-13 0 0 0,72 6-63 0 0,27 8-123 0 0,4-1-199 0 0,2-1-66 0 0,-1 1 0 0 0,1 0 0 0 0,0 0-1 0 0,0 0 1 0 0,0 0 0 0 0,0 0 0 0 0,1 1 0 0 0,-1 0 0 0 0,7-1 0 0 0,45-4-296 0 0,-27 4-275 0 0,-11 0 67 0 0,26-2-2152 0 0,-39 4 1869 0 0,0 1 0 0 0,0-1 1 0 0,0 1-1 0 0,0 0 0 0 0,0 0 1 0 0,0 0-1 0 0,7 4 1 0 0,6 3-1368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 14711 0 0,'0'0'1335'0'0,"-7"-4"-1070"0"0,5 4-201 0 0,0-1 1 0 0,1 1-1 0 0,-1-1 0 0 0,0 1 0 0 0,1-1 1 0 0,-1 1-1 0 0,0 0 0 0 0,1 0 0 0 0,-1 0 1 0 0,0 0-1 0 0,1 0 0 0 0,-1 0 0 0 0,0 0 1 0 0,1 1-1 0 0,-3 0 0 0 0,-5 0 3843 0 0,23 6-3663 0 0,-4-2-209 0 0,0-2-1 0 0,1-1 0 0 0,0 0 0 0 0,0-1 0 0 0,0 0 0 0 0,0-1 0 0 0,18-2 0 0 0,15 1 185 0 0,-34 2-128 0 0,8-1 136 0 0,25 5 0 0 0,-39-5-177 0 0,0 1 1 0 0,1 0-1 0 0,-1 0 1 0 0,0 1 0 0 0,0-1-1 0 0,0 1 1 0 0,-1 0-1 0 0,1 0 1 0 0,0 0 0 0 0,-1 0-1 0 0,6 5 1 0 0,-8-6-50 0 0,0 0 0 0 0,0 0 1 0 0,0 0-1 0 0,0 1 0 0 0,0-1 1 0 0,0 0-1 0 0,-1 0 0 0 0,1 1 1 0 0,-1-1-1 0 0,1 0 0 0 0,-1 1 1 0 0,1-1-1 0 0,-1 0 0 0 0,0 1 1 0 0,1-1-1 0 0,-1 1 0 0 0,0-1 1 0 0,0 3-1 0 0,-1-2 0 0 0,1 1-1 0 0,-1 0 1 0 0,0-1 0 0 0,1 1-1 0 0,-1-1 1 0 0,0 1 0 0 0,-1-1-1 0 0,1 1 1 0 0,-2 2-1 0 0,-3 3-1 0 0,-1 0 0 0 0,0 0 0 0 0,0-1-1 0 0,-9 7 1 0 0,-7 5 9 0 0,-1-1-1 0 0,0-1 1 0 0,-35 16-1 0 0,-82 33 27 0 0,129-61-34 0 0,-5 3 1 0 0,-5 1-7 0 0,-36 22-1 0 0,56-30-57 0 0,15-3-417 0 0,60-11-70 0 0,-50 8 489 0 0,-1 1 0 0 0,1 1 0 0 0,0 1 0 0 0,0 1 0 0 0,37 2 0 0 0,-50 1 59 0 0,0-1-1 0 0,0 1 1 0 0,0 1-1 0 0,-1 0 0 0 0,1 0 1 0 0,-1 1-1 0 0,0 0 1 0 0,0 0-1 0 0,0 1 1 0 0,-1 1-1 0 0,1-1 0 0 0,-1 1 1 0 0,-1 1-1 0 0,1-1 1 0 0,-1 1-1 0 0,0 1 1 0 0,11 15-1 0 0,-10-12 27 0 0,-1 0 0 0 0,-1 0-1 0 0,7 15 1 0 0,-12-23 33 0 0,-1-1-1 0 0,0 0 1 0 0,1 1 0 0 0,-1-1-1 0 0,0 1 1 0 0,0-1 0 0 0,0 1 0 0 0,0-1-1 0 0,-1 1 1 0 0,1-1 0 0 0,-1 1-1 0 0,1-1 1 0 0,-1 1 0 0 0,-2 2 0 0 0,1 1 86 0 0,-1-1 0 0 0,0 0 0 0 0,0 0 0 0 0,-7 8 0 0 0,-23 22 403 0 0,-2-1 0 0 0,-58 43 0 0 0,85-71-500 0 0,0 0 0 0 0,0-1 0 0 0,-1 0 0 0 0,1-1 0 0 0,-1 0 0 0 0,0 0 0 0 0,0-1 1 0 0,-1 0-1 0 0,1 0 0 0 0,-1-1 0 0 0,-13 1 0 0 0,15-3-42 0 0,0 0 0 0 0,1 0-1 0 0,-1 0 1 0 0,0-1 0 0 0,1 0 0 0 0,-1-1 0 0 0,1 0 0 0 0,-1 0 0 0 0,1-1 0 0 0,0 1 0 0 0,0-2-1 0 0,0 1 1 0 0,0-1 0 0 0,-11-8 0 0 0,3 0 20 0 0,8 6-71 0 0,-1 0 1 0 0,-15-9-1 0 0,22 14-125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96 10135 0 0,'0'0'231'0'0,"0"0"29"0"0,-2 1 19 0 0,-2 0-143 0 0,-19 11 160 0 0,23-11 10 0 0,-1 0 1 0 0,0 0 0 0 0,1 1-1 0 0,0-1 1 0 0,-1 0 0 0 0,1 0-1 0 0,-1 1 1 0 0,1-1 0 0 0,0 0-1 0 0,0 1 1 0 0,0-1 0 0 0,0 1-1 0 0,0-1 1 0 0,0 0 0 0 0,0 1-1 0 0,1 0-306 0 0,2 0 146 0 0,0 0 0 0 0,0 0 1 0 0,0-1-1 0 0,0 1 0 0 0,1-1 0 0 0,-1 0 0 0 0,1 0 0 0 0,-1 0 0 0 0,1 0 0 0 0,-1-1 0 0 0,1 1 0 0 0,-1-1 0 0 0,1 0 1 0 0,-1 0-1 0 0,1 0 0 0 0,0 0 0 0 0,-1-1 0 0 0,4 0-146 0 0,9-3 224 0 0,0-1 1 0 0,0 0-1 0 0,10-6-224 0 0,-3 2-123 0 0,16-5 102 0 0,-2-3 0 0 0,0-1-1 0 0,25-16 22 0 0,-60 33-133 0 0,-1 0-15 0 0,1 0 0 0 0,0 0 0 0 0,-1 0 0 0 0,1 0-1 0 0,0 0 1 0 0,-1-1 0 0 0,0 1 0 0 0,1 0 0 0 0,-1-1 0 0 0,0 1 0 0 0,1-1 148 0 0,-3 1-13 0 0,-1 0 0 0 0,1 0 0 0 0,0 0 1 0 0,0 1-1 0 0,-1-1 0 0 0,1 0 1 0 0,0 1-1 0 0,-1-1 0 0 0,1 1 0 0 0,-1-1 1 0 0,1 1-1 0 0,-1 0 0 0 0,0-1 13 0 0,-9 0-58 0 0,0 0-1 0 0,0 0 0 0 0,0 1 1 0 0,0 0-1 0 0,0 1 0 0 0,0 0 1 0 0,0 1-1 0 0,0 0 0 0 0,1 1 1 0 0,-7 2 58 0 0,-19 9-316 0 0,1 0 0 0 0,-14 10 316 0 0,17-9 46 0 0,13-6 114 0 0,0 1-1 0 0,1 0 1 0 0,0 1-1 0 0,1 1 0 0 0,0 1 1 0 0,1 1-1 0 0,-10 10-159 0 0,9-6 0 0 0,10-11 0 0 0,0 0 0 0 0,0 0 0 0 0,1 0 0 0 0,0 1 0 0 0,0 0 0 0 0,1 1 0 0 0,0-1 0 0 0,-2 5 0 0 0,3-2 168 0 0,1 0-1 0 0,0 0 0 0 0,0 0 1 0 0,1 0-1 0 0,1 1 0 0 0,0-1-167 0 0,0-6 74 0 0,1 1-1 0 0,0-1 1 0 0,0 0-1 0 0,1 0 0 0 0,0 0 1 0 0,0 1-1 0 0,0-1 1 0 0,0 0-1 0 0,1 0 0 0 0,0 0 1 0 0,0-1-1 0 0,0 1 1 0 0,0 0-1 0 0,1 0-73 0 0,3 2 6 0 0,-1 0 0 0 0,1 0 1 0 0,1 0-1 0 0,-1-1 0 0 0,1 0 0 0 0,0 0 0 0 0,0-1 0 0 0,1 0 0 0 0,-1 0 0 0 0,1-1 0 0 0,0 1 0 0 0,1-2 1 0 0,-1 1-1 0 0,9 1-6 0 0,-6-2-199 0 0,0-1 1 0 0,1 0 0 0 0,-1-1-1 0 0,1 0 1 0 0,-1-1 0 0 0,1 0-1 0 0,-1-1 1 0 0,1 0 0 0 0,-1-1 0 0 0,1 0-1 0 0,5-3 199 0 0,20-4-4298 0 0,3 0-1316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97 11975 0 0,'-11'1'1275'0'0,"-3"10"-804"0"0,12-10 18 0 0,2-1 20 0 0,-1 1-66 0 0,1 6-294 0 0,5-3-83 0 0,0-1-1 0 0,-1 1 1 0 0,1-2-1 0 0,1 1 1 0 0,-1 0-1 0 0,0-1 1 0 0,6 2-66 0 0,1-1 163 0 0,0 0-1 0 0,1-1 1 0 0,0 0 0 0 0,0-1 0 0 0,-1 0-1 0 0,1-1 1 0 0,0-1 0 0 0,0 0-1 0 0,1-1-162 0 0,19 0 141 0 0,1 0-141 0 0,0-2 0 0 0,29-7 0 0 0,-44 6 0 0 0,-1 0 0 0 0,0-1 0 0 0,0 0 0 0 0,0-2 0 0 0,14-9 0 0 0,-26 14-122 0 0,-1 0 0 0 0,0-1 0 0 0,0 0 0 0 0,-1 0 0 0 0,1 0 0 0 0,-1 0 0 0 0,0-1 0 0 0,2-3 122 0 0,-5 7-35 0 0,0 0-1 0 0,-1 0 0 0 0,1 0 1 0 0,-1 0-1 0 0,1 0 0 0 0,-1 0 1 0 0,1 0-1 0 0,-1 0 0 0 0,0 0 1 0 0,1 0-1 0 0,-1 0 0 0 0,0-1 1 0 0,0 1-1 0 0,0 0 0 0 0,0 0 1 0 0,0 0-1 0 0,0 0 0 0 0,0-1 1 0 0,-1 0 35 0 0,0 1-17 0 0,1 0 1 0 0,-1 0 0 0 0,0-1 0 0 0,0 1 0 0 0,0 0 0 0 0,0 0 0 0 0,0 0 0 0 0,0 0-1 0 0,0 0 1 0 0,0 0 0 0 0,-1 0 0 0 0,1 1 0 0 0,0-1 0 0 0,0 0 0 0 0,-1 1 0 0 0,1-1 0 0 0,0 1-1 0 0,-1-1 1 0 0,1 1 0 0 0,-1 0 16 0 0,-4-2-2 0 0,0 1 0 0 0,0 0 0 0 0,0 0-1 0 0,0 1 1 0 0,0 0 0 0 0,-1 0 0 0 0,1 0 0 0 0,0 1-1 0 0,-5 1 3 0 0,-12 3 4 0 0,-21 8-4 0 0,28-8 0 0 0,-42 16 0 0 0,1 2 0 0 0,-1 4 0 0 0,-34 13 0 0 0,74-33 140 0 0,2 1-1 0 0,-1 1 1 0 0,1 0-1 0 0,1 1 1 0 0,-1 0 0 0 0,-3 5-140 0 0,14-10 61 0 0,-1 0 1 0 0,1 0 0 0 0,0 1 0 0 0,0-1 0 0 0,1 1 0 0 0,-1 0-1 0 0,2 1 1 0 0,-1-1 0 0 0,0 1 0 0 0,1-1 0 0 0,0 1 0 0 0,1 0-1 0 0,0 0 1 0 0,0 0 0 0 0,0 1 0 0 0,0 6-62 0 0,1-8 9 0 0,1 0-1 0 0,0 1 1 0 0,0-1 0 0 0,1 0-1 0 0,-1 0 1 0 0,1 0 0 0 0,1 0 0 0 0,-1 0-1 0 0,1 0 1 0 0,0 0 0 0 0,0 0-1 0 0,1 0 1 0 0,-1-1 0 0 0,2 1-1 0 0,-1-1 1 0 0,0 0 0 0 0,1 0 0 0 0,0 0-1 0 0,1 1-8 0 0,-1-3-39 0 0,0 0-1 0 0,0 0 0 0 0,0-1 1 0 0,0 1-1 0 0,0-1 1 0 0,0 0-1 0 0,0 0 1 0 0,4 1 39 0 0,39 9-2057 0 0,-18-8-3402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277 420 13823 0 0,'0'0'315'0'0,"0"0"45"0"0,0 0 21 0 0,-1 2-49 0 0,-4 20-208 0 0,5-20-92 0 0,-1 0 0 0 0,1-1 0 0 0,-1 1-1 0 0,0 0 1 0 0,0-1 0 0 0,0 1 0 0 0,0 0 0 0 0,0-1 0 0 0,0 1-1 0 0,0-1 1 0 0,0 0 0 0 0,0 1 0 0 0,-1-1 0 0 0,1 0-1 0 0,0 0 1 0 0,-1 0 0 0 0,1 0 0 0 0,-1 0 0 0 0,0 0-1 0 0,1 0 1 0 0,-1 0 0 0 0,0 0-32 0 0,-4 0 183 0 0,0 1 0 0 0,0-1-1 0 0,0 0 1 0 0,0-1 0 0 0,0 0 0 0 0,0 0-183 0 0,-15 2 227 0 0,-1 0-213 0 0,5 1-13 0 0,-2-1 0 0 0,1-1-1 0 0,-13-1 0 0 0,27-1 0 0 0,0 1 0 0 0,1-1 0 0 0,-1 0 0 0 0,1 0 0 0 0,-1-1 0 0 0,1 1 0 0 0,0-1 0 0 0,0 0 0 0 0,0 0 0 0 0,-1 0 0 0 0,2 0 0 0 0,-1 0 0 0 0,0 0 0 0 0,0-1 0 0 0,1 0 0 0 0,-1 1 0 0 0,1-1 0 0 0,0 0 0 0 0,0 0 0 0 0,0 0 0 0 0,0-1 0 0 0,1 1 0 0 0,-1 0 0 0 0,1-1 0 0 0,0 1 0 0 0,0-1 0 0 0,0 1 0 0 0,0-1 0 0 0,1 1 0 0 0,-1-1 0 0 0,1 0 0 0 0,0 1 0 0 0,0-1 0 0 0,0 0 0 0 0,1 1 0 0 0,-1-1 0 0 0,1 1 0 0 0,0-1 0 0 0,0 1 0 0 0,1-2 0 0 0,6-15-8 0 0,2 1 0 0 0,0 0-1 0 0,2 1 1 0 0,0 0 0 0 0,0 1-1 0 0,2 0 1 0 0,0 1 0 0 0,1 1-1 0 0,1 0 1 0 0,0 1 0 0 0,2-1 8 0 0,18-11-78 0 0,2 1 1 0 0,0 2-1 0 0,1 1 1 0 0,36-13 77 0 0,-53 25-449 0 0,1 1 1 0 0,1 1-1 0 0,9-2 449 0 0,-25 9-16 0 0,0-1-1 0 0,1 1 1 0 0,0 0-1 0 0,-1 0 1 0 0,1 1 0 0 0,0 1-1 0 0,-1-1 1 0 0,1 1-1 0 0,-1 1 1 0 0,1 0-1 0 0,2 1 17 0 0,-5-2 145 0 0,0 1-1 0 0,0 1 1 0 0,0-1 0 0 0,-1 1-1 0 0,1 0 1 0 0,-1 0-1 0 0,5 4-144 0 0,-8-5 66 0 0,1 1-1 0 0,-1-1 1 0 0,0 1-1 0 0,0 0 0 0 0,0 0 1 0 0,0 0-1 0 0,0 0 1 0 0,0 0-1 0 0,-1 0 1 0 0,1 0-1 0 0,-1 0 0 0 0,0 1 1 0 0,0-1-1 0 0,0 3-65 0 0,1 6 0 0 0,0 1 0 0 0,-2-1 0 0 0,1 1 0 0 0,-2-1 0 0 0,1 1 0 0 0,-2-1 0 0 0,0 1 0 0 0,0-1 0 0 0,-1 0 0 0 0,0 0 0 0 0,-1 0 0 0 0,-1 0 0 0 0,0-1 0 0 0,0 0 0 0 0,-3 3 0 0 0,0-2 5 0 0,-1-1 0 0 0,-1 1 0 0 0,1-2-1 0 0,-2 1 1 0 0,0-1 0 0 0,0-1 0 0 0,0 0 0 0 0,-1-1-1 0 0,-1 0 1 0 0,1-1 0 0 0,-1 0 0 0 0,-1-1 0 0 0,1 0-1 0 0,-1-1 1 0 0,-3 0-5 0 0,16-4 14 0 0,-116 33 1459 0 0,95-29-1953 0 0,0-1 1 0 0,0 0-1 0 0,-1-2 0 0 0,-9-1 480 0 0,29-1-153 0 0,0 0-1 0 0,0 0 1 0 0,0-1-1 0 0,-1 1 1 0 0,1-1-1 0 0,0 0 1 0 0,0 0-1 0 0,0 0 1 0 0,0-1 153 0 0,-10-4-4099 0 0,6 0-869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13823 0 0,'0'0'315'0'0,"0"0"45"0"0,0 0 21 0 0,-1 2-49 0 0,-32 35-290 0 0,1 1-1 0 0,2 2 0 0 0,-21 37-41 0 0,12-13 0 0 0,-12 17 0 0 0,-11 10 0 0 0,-13 11 0 0 0,5 3 0 0 0,-20 46 0 0 0,71-117-540 0 0,-1 0 0 0 0,-4 2 540 0 0,15-24-191 0 0,0-1 1 0 0,0 0-1 0 0,-1-1 0 0 0,0 0 0 0 0,-1-1 0 0 0,0 0 0 0 0,-6 3 191 0 0,-17 9-1024 0 0,18-15 512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11975 0 0,'0'0'267'0'0,"0"0"42"0"0,-1 1 17 0 0,-3 4-287 0 0,-1 0 0 0 0,0-1 1 0 0,0 0-1 0 0,0 0 1 0 0,0 0-1 0 0,-1-1 0 0 0,1 1 1 0 0,-1-1-1 0 0,0-1 0 0 0,-2 1-39 0 0,-17 10 17 0 0,-27 18 995 0 0,1 1 0 0 0,-45 38-1012 0 0,82-56 190 0 0,1 0-1 0 0,0 1 0 0 0,1 1 1 0 0,1 0-1 0 0,-9 16-189 0 0,16-25 220 0 0,0 0 0 0 0,0 0 1 0 0,1 0-1 0 0,0 1 0 0 0,-2 4-220 0 0,4 1 16 0 0,1-12-13 0 0,0 0 0 0 0,0 0 0 0 0,1 1-1 0 0,-1-1 1 0 0,0 0 0 0 0,1 0 0 0 0,0 1 0 0 0,-1-1-1 0 0,1 0 1 0 0,-1 0 0 0 0,1 0 0 0 0,0 0 0 0 0,0 0-1 0 0,0 0 1 0 0,0 0 0 0 0,0 0 0 0 0,0-1 0 0 0,0 1-1 0 0,0 0 1 0 0,0 0 0 0 0,0-1 0 0 0,0 1 0 0 0,0-1-1 0 0,0 1 1 0 0,1-1 0 0 0,-1 1 0 0 0,0-1 0 0 0,0 0-3 0 0,6 2 62 0 0,1 0 0 0 0,-1-1 0 0 0,0 0 1 0 0,6-1-63 0 0,-2 1 115 0 0,7 0 197 0 0,0-1 1 0 0,-1 0-1 0 0,1-1 0 0 0,0-2 1 0 0,6-1-313 0 0,10-3 21 0 0,-1-2 1 0 0,10-5-22 0 0,-37 11 5 0 0,0 1 0 0 0,1-1 0 0 0,-2 0-1 0 0,1 0 1 0 0,0-1 0 0 0,-1 0 0 0 0,1 0 0 0 0,-1 0-1 0 0,0 0 1 0 0,-1-1 0 0 0,1 0 0 0 0,-1 0 0 0 0,0 0-1 0 0,0-1 1 0 0,0 1 0 0 0,1-5-5 0 0,-3 6-40 0 0,0 0 1 0 0,0 0-1 0 0,-1-1 0 0 0,0 1 1 0 0,0 0-1 0 0,0-1 0 0 0,0 1 0 0 0,-1-1 1 0 0,0 1-1 0 0,0-1 0 0 0,0 1 1 0 0,0-1-1 0 0,-1 1 0 0 0,1-1 1 0 0,-1 1-1 0 0,0 0 0 0 0,-1-1 0 0 0,1 1 1 0 0,-1 0-1 0 0,0 0 0 0 0,0 0 1 0 0,0 0-1 0 0,0 0 0 0 0,-3-3 40 0 0,1 3-102 0 0,1 0 0 0 0,-1-1-1 0 0,0 2 1 0 0,-1-1 0 0 0,1 0-1 0 0,0 1 1 0 0,-1 0 0 0 0,0 0-1 0 0,0 0 1 0 0,0 1 0 0 0,0 0-1 0 0,-2-1 103 0 0,-10-3-1029 0 0,-1 1 0 0 0,1 1 0 0 0,-3 1 1029 0 0,18 2-150 0 0,-13-2-3473 0 0,5-2-901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7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90 307 13823 0 0,'-1'3'315'0'0,"-1"3"-165"0"0,0 0 0 0 0,0 0 0 0 0,-1-1 0 0 0,0 1 0 0 0,0-1 0 0 0,-1 1 0 0 0,0 0-150 0 0,-30 37 307 0 0,17-23 456 0 0,7-10 1060 0 0,10-10-1785 0 0,-1 0 0 0 0,1 0 0 0 0,0 0 0 0 0,0 0 0 0 0,0 0-1 0 0,0 0 1 0 0,0 0 0 0 0,-1 0 0 0 0,1 0 0 0 0,0 0 0 0 0,0 0 0 0 0,0 0 0 0 0,0 0-1 0 0,0 0 1 0 0,-1 0 0 0 0,1 0 0 0 0,0 0 0 0 0,0 0 0 0 0,0 0 0 0 0,0 0 0 0 0,0 0-1 0 0,0 0 1 0 0,-1 0 0 0 0,1-1 0 0 0,0 1 0 0 0,0 0 0 0 0,0 0 0 0 0,0 0 0 0 0,0 0-1 0 0,0 0 1 0 0,0 0 0 0 0,0 0 0 0 0,0-1 0 0 0,-1 1 0 0 0,1 0 0 0 0,0 0 0 0 0,0 0 0 0 0,0 0-1 0 0,0 0 1 0 0,0-1 0 0 0,0 1 0 0 0,0 0 0 0 0,0 0 0 0 0,0 0 0 0 0,0 0 0 0 0,0 0-1 0 0,0-1 1 0 0,0 1 0 0 0,0 0 0 0 0,0 0 0 0 0,0 0 0 0 0,0 0 0 0 0,0 0 0 0 0,0-1-1 0 0,1 1 1 0 0,-1 0 0 0 0,0 0 0 0 0,0 0 0 0 0,0 0 0 0 0,0 0-38 0 0,1-6 111 0 0,0 0 1 0 0,1 0-1 0 0,0 0 1 0 0,0 0-1 0 0,0 1 0 0 0,1-1 1 0 0,-1 1-1 0 0,1 0 1 0 0,1-1-1 0 0,-1 1 0 0 0,1 1-111 0 0,11-16-103 0 0,1 2 0 0 0,4-3 103 0 0,-2 2 98 0 0,15-15-232 0 0,2 1 1 0 0,1 1-1 0 0,9-3 134 0 0,-9 8-904 0 0,13-6 904 0 0,-36 25-138 0 0,1 1 1 0 0,1 0 0 0 0,-1 1-1 0 0,1 0 1 0 0,9-1 137 0 0,4-1 0 0 0,-13 7 0 0 0,-11 4 0 0 0,-3-2 0 0 0,5 9 0 0 0,-5-7 0 0 0,0 1 0 0 0,0-1 0 0 0,-1 1 0 0 0,0-1 0 0 0,0 1 0 0 0,0 0 0 0 0,0-1 0 0 0,0 1 0 0 0,-1 0 0 0 0,1-1 0 0 0,-2 2 0 0 0,-12 41 0 0 0,13-42 0 0 0,-10 29 346 0 0,-1-2 0 0 0,-1 1 0 0 0,-2-2 0 0 0,-4 5-346 0 0,-23 30-949 0 0,39-60 1808 0 0,6-4-307 0 0,7-7-406 0 0,23-27-146 0 0,16-22 0 0 0,-16 17 0 0 0,15-11 0 0 0,-20 24-249 0 0,1 0 0 0 0,1 2 0 0 0,1 1 0 0 0,1 2 0 0 0,1 1 0 0 0,1 2 0 0 0,1 1 0 0 0,12-3 249 0 0,-21 13 0 0 0,-25 5 0 0 0,1 1 0 0 0,-1-1 0 0 0,0 1 0 0 0,1 0 0 0 0,-1 0 0 0 0,1 0 0 0 0,-1 0 0 0 0,0 0 0 0 0,1 0 0 0 0,-1 0 0 0 0,0 0 0 0 0,1 0 0 0 0,-1 1 0 0 0,0-1 0 0 0,1 1 0 0 0,-1-1 0 0 0,0 1 0 0 0,0-1 0 0 0,1 1 0 0 0,-1 0 0 0 0,3 1 0 0 0,-1-1 0 0 0,6 7 0 0 0,-4-5 0 0 0,-2 0 2 0 0,-1 0-1 0 0,1 0 0 0 0,0 0 1 0 0,-1 0-1 0 0,0 0 0 0 0,1 1 1 0 0,-1-1-1 0 0,-1 0 1 0 0,1 1-1 0 0,0 0 0 0 0,-1-1 1 0 0,0 1-1 0 0,0 0 1 0 0,0 0-1 0 0,0 0 0 0 0,-1 0 1 0 0,1 0-1 0 0,-1 0 0 0 0,0 0 1 0 0,0 1-2 0 0,0 4 36 0 0,-1 16 451 0 0,0-1 0 0 0,-2 0 0 0 0,0 1 0 0 0,-7 21-487 0 0,-5 37-20 0 0,3 3 21 0 0,-6 60-66 0 0,18-144-35 0 0,-1-1 39 0 0,1 0 0 0 0,0 0 0 0 0,0-1 0 0 0,0 1 0 0 0,0 0 0 0 0,0 0 0 0 0,0 0 0 0 0,0 0 0 0 0,0 0 0 0 0,0 0 0 0 0,0 0 0 0 0,1 0 0 0 0,-1 0 0 0 0,0 0 0 0 0,1 0 0 0 0,-1 0 0 0 0,0-1 0 0 0,1 1 0 0 0,-1 0 0 0 0,1 0 61 0 0,8 5-512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1636 23 8287 0 0,'31'-8'664'0'0,"0"1"0"0"0,12 0-664 0 0,-42 6 498 0 0,-1 1 12 0 0,0 0 70 0 0,0 0 286 0 0,0 0 124 0 0,0 0 30 0 0,0 0-65 0 0,0 0-290 0 0,0 0-121 0 0,0 0-28 0 0,-2 1-463 0 0,0 0 0 0 0,-1-1 0 0 0,1 1 0 0 0,0 0 0 0 0,0 0 0 0 0,-1 1 0 0 0,1-1 0 0 0,0 0 0 0 0,0 1 0 0 0,0 0-53 0 0,-10 5 86 0 0,-135 71-86 0 0,92-51 0 0 0,-49 16 0 0 0,68-28 0 0 0,-104 37-876 0 0,-55 10 876 0 0,144-50-223 0 0,-1-2 0 0 0,1-2 0 0 0,-1-3-1 0 0,-1-1 1 0 0,-14-4 223 0 0,44 0 0 0 0,0-2 0 0 0,-1-1 0 0 0,1-1 0 0 0,0-1 0 0 0,1-1 0 0 0,-1-1 0 0 0,1-1 0 0 0,1-1 0 0 0,-19-10 0 0 0,36 17 0 0 0,0 0 0 0 0,1 0 0 0 0,-1-1 0 0 0,1 1 0 0 0,-1-1 0 0 0,1 0 0 0 0,0 0 0 0 0,0 0 0 0 0,0 0 0 0 0,0-1 0 0 0,1 1 0 0 0,-1-1 0 0 0,-1-3 0 0 0,4 5 0 0 0,-1 1 0 0 0,0-1 0 0 0,1 0 0 0 0,-1 0 0 0 0,1 1 0 0 0,-1-1 0 0 0,1 0 0 0 0,0 0 0 0 0,0 0 0 0 0,0 0 0 0 0,0 0 0 0 0,0 1 0 0 0,0-1 0 0 0,1 0 0 0 0,-1 0 0 0 0,1 0 0 0 0,-1 1 0 0 0,1-1 0 0 0,0 0 0 0 0,-1 0 0 0 0,1 1 0 0 0,0-1 0 0 0,0 1 0 0 0,0-1 0 0 0,0 1 0 0 0,1-1 0 0 0,-1 1 0 0 0,0-1 0 0 0,1 1 0 0 0,-1 0 0 0 0,0 0 0 0 0,2-1 0 0 0,5-4 0 0 0,1 1 0 0 0,0 0 0 0 0,0 0 0 0 0,0 1 0 0 0,1 1 0 0 0,-1-1 0 0 0,1 1 0 0 0,0 1 0 0 0,8-2 0 0 0,4 1 0 0 0,1 1 0 0 0,-1 0 0 0 0,21 2 0 0 0,-43 0 0 0 0,46 4 0 0 0,-43-3 0 0 0,0-1 0 0 0,1 1 0 0 0,-1 0 0 0 0,0 0 0 0 0,0 0 0 0 0,0 1 0 0 0,0-1 0 0 0,0 1 0 0 0,0-1 0 0 0,0 1 0 0 0,0 0 0 0 0,0 1 0 0 0,-2-2 0 0 0,0 1 0 0 0,0-1 0 0 0,0 1 0 0 0,0 0 0 0 0,0-1 0 0 0,-1 1 0 0 0,1 0 0 0 0,0 0 0 0 0,-1-1 0 0 0,0 1 0 0 0,1 0 0 0 0,-1 0 0 0 0,0 0 0 0 0,0-1 0 0 0,0 1 0 0 0,0 0 0 0 0,-1 0 0 0 0,1 0 0 0 0,0-1 0 0 0,-1 2 0 0 0,-1 6 0 0 0,0 0 0 0 0,-1 0 0 0 0,-2 3 0 0 0,-9 18 0 0 0,-1-2 0 0 0,-2 0 0 0 0,0-1 0 0 0,-2 0 0 0 0,-5 3 0 0 0,0 2 0 0 0,-210 267 1827 0 0,221-283-1797 0 0,-145 164-771 0 0,133-154-135 0 0,5-3 1406 0 0,-2-1-1 0 0,-1-2-529 0 0,16-14-214 0 0,-1 0-1 0 0,1-1 1 0 0,-1 0 0 0 0,0 0-1 0 0,0-1 1 0 0,0 0 0 0 0,-1-1-1 0 0,-7 3 215 0 0,1-4-1877 0 0,14-2-2902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18 133 11975 0 0,'0'0'547'0'0,"-1"1"-11"0"0,0-1-528 0 0,0 0 1 0 0,0 1-1 0 0,0-1 1 0 0,0 1-1 0 0,0-1 0 0 0,1 1 1 0 0,-1-1-1 0 0,0 1 1 0 0,0-1-1 0 0,1 1 1 0 0,-1 0-1 0 0,0-1 0 0 0,1 1 1 0 0,-1 0-1 0 0,1 0 1 0 0,-1 0-1 0 0,1-1 1 0 0,-1 1-1 0 0,1 0 0 0 0,0 0 1 0 0,-1 0-1 0 0,1 0 1 0 0,0 0-1 0 0,0 0 0 0 0,-1 0 1 0 0,1 0-9 0 0,0 1 68 0 0,-1-1 308 0 0,1-1 113 0 0,0 0 20 0 0,2 1-66 0 0,3 1-412 0 0,-1 0 1 0 0,0 0-1 0 0,1-1 1 0 0,-1 1-1 0 0,1-1 1 0 0,-1 0-1 0 0,1-1 1 0 0,0 1-1 0 0,-1-1 0 0 0,1 0 1 0 0,0 0-1 0 0,-1 0 1 0 0,2-1-32 0 0,12-2 466 0 0,1 0 1 0 0,13-6-467 0 0,-15 5 263 0 0,123-40 1494 0 0,-11 3-874 0 0,-70 24-866 0 0,-21 5-18 0 0,1 2 1 0 0,12 0 0 0 0,20-1-1293 0 0,-44 7-5174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22 13823 0 0,'25'-14'675'0'0,"-21"7"221"0"0,-8 7-793 0 0,1 0 1 0 0,0 1-1 0 0,0-1 1 0 0,-1 1-1 0 0,1-1 1 0 0,0 1-1 0 0,0 0 0 0 0,0 1 1 0 0,0-1-1 0 0,0 0 1 0 0,0 1-1 0 0,0 0 1 0 0,1-1-1 0 0,-1 1 0 0 0,0 0 1 0 0,1 1-1 0 0,0-1 1 0 0,-1 0-1 0 0,0 3-103 0 0,-69 59 20 0 0,42-40-22 0 0,2 3 0 0 0,-5 6 2 0 0,17-16 0 0 0,-9 10 0 0 0,-16 25 0 0 0,35-44 0 0 0,0 1 0 0 0,1 0 0 0 0,0 0 0 0 0,1 1 0 0 0,-1-1 0 0 0,2 1 0 0 0,0 0 0 0 0,-2 6 0 0 0,5-15 15 0 0,0 1-1 0 0,-1-1 1 0 0,1 0-1 0 0,0 1 1 0 0,0-1 0 0 0,0 1-1 0 0,0-1 1 0 0,0 1-1 0 0,0-1 1 0 0,0 1-1 0 0,0-1 1 0 0,1 0-1 0 0,-1 1 1 0 0,1-1-1 0 0,-1 0 1 0 0,1 1-1 0 0,-1-1 1 0 0,1 0 0 0 0,0 1-1 0 0,0-1 1 0 0,-1 0-1 0 0,2 1-14 0 0,0-1 47 0 0,-1 0 0 0 0,1 0 0 0 0,0 0 0 0 0,-1 0 0 0 0,1 0 0 0 0,0 0 0 0 0,0 0 0 0 0,0-1 0 0 0,-1 1 0 0 0,1-1-1 0 0,0 1 1 0 0,0-1 0 0 0,0 0 0 0 0,0 0 0 0 0,0 0-47 0 0,8 0 171 0 0,-1 0 0 0 0,1-1-1 0 0,-1-1 1 0 0,1 0 0 0 0,-1 0-1 0 0,5-2-170 0 0,8-3 0 0 0,0-1 0 0 0,-1-1 0 0 0,0-1 0 0 0,19-11 0 0 0,-33 16 0 0 0,1 0 0 0 0,0 0 0 0 0,-1-1 0 0 0,0 0 0 0 0,-1-1 0 0 0,1 1 0 0 0,-1-1 0 0 0,0 0 0 0 0,-1-1 0 0 0,0 1 0 0 0,0-1 0 0 0,-1 0 0 0 0,4-8 0 0 0,-4 2-113 0 0,0-1 0 0 0,-1 1 0 0 0,-1-1-1 0 0,0 0 1 0 0,-1 1 0 0 0,-1-1 0 0 0,-1-7 113 0 0,3-34-2128 0 0,0 44 882 0 0,-2 12 1142 0 0,0 0 1 0 0,1 0 0 0 0,-1 0-1 0 0,0-1 1 0 0,0 1 0 0 0,0 0 0 0 0,0 0-1 0 0,0 0 1 0 0,1 0 0 0 0,-1-1-1 0 0,0 1 1 0 0,0 0 0 0 0,0 0 0 0 0,0 0-1 0 0,1 0 1 0 0,-1 0 0 0 0,0 0-1 0 0,0-1 1 0 0,0 1 0 0 0,1 0 0 0 0,-1 0-1 0 0,0 0 1 0 0,0 0 0 0 0,1 0 0 0 0,-1 0-1 0 0,0 0 1 0 0,0 0 0 0 0,1 0 103 0 0,0 1-155 0 0,0-1 1 0 0,0 1 0 0 0,1 0 0 0 0,-1 0-1 0 0,0-1 1 0 0,0 1 0 0 0,0 0 0 0 0,1 0-1 0 0,-1 0 1 0 0,0 0 0 0 0,-1 1 0 0 0,1-1-1 0 0,1 1 155 0 0,7 12-1092 0 0,2 0-2320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43 604 13823 0 0,'0'0'315'0'0,"-1"1"45"0"0,-26 38 913 0 0,27-39-1234 0 0,0 0 1 0 0,0 0-1 0 0,0 1 0 0 0,0-1 0 0 0,0 0 0 0 0,0 0 0 0 0,0 1 1 0 0,0-1-1 0 0,0 0 0 0 0,-1 0 0 0 0,1 0 0 0 0,0 1 1 0 0,0-1-1 0 0,0 0 0 0 0,0 0 0 0 0,-1 0 0 0 0,1 0 0 0 0,0 1 1 0 0,0-1-1 0 0,-1 0 0 0 0,1 0 0 0 0,0 0 0 0 0,0 0 0 0 0,0 0 1 0 0,-1 0-1 0 0,1 0 0 0 0,0 0 0 0 0,0 0 0 0 0,-1 1 0 0 0,1-1 1 0 0,0 0-1 0 0,0 0 0 0 0,-1 0 0 0 0,1 0 0 0 0,0-1 0 0 0,0 1 1 0 0,-1 0-1 0 0,1 0 0 0 0,0 0 0 0 0,0 0 0 0 0,-1 0 1 0 0,1 0-1 0 0,0 0 0 0 0,0 0 0 0 0,-1 0 0 0 0,1-1 0 0 0,0 1 1 0 0,0 0-1 0 0,0 0 0 0 0,-1 0 0 0 0,1 0 0 0 0,0-1 0 0 0,0 1 1 0 0,0 0-1 0 0,0 0 0 0 0,0-1 0 0 0,-1 1 0 0 0,1 0 0 0 0,0 0 1 0 0,0 0-1 0 0,0-1 0 0 0,0 1 0 0 0,0 0 0 0 0,0 0 0 0 0,0-1-39 0 0,-3-17 1010 0 0,4 6-701 0 0,1 1-1 0 0,1 0 1 0 0,0 0 0 0 0,0 0-1 0 0,1 1 1 0 0,0-1-1 0 0,6-9-308 0 0,1-5 400 0 0,2-5-283 0 0,1 0-1 0 0,1 1 1 0 0,2 0-1 0 0,1 2 1 0 0,1 0 0 0 0,2 1-1 0 0,0 1 1 0 0,2 1-1 0 0,0 1 1 0 0,2 1-1 0 0,0 1 1 0 0,2 1 0 0 0,0 1-1 0 0,5-1-116 0 0,26-11-292 0 0,1 2 0 0 0,2 3 0 0 0,7 1 292 0 0,-51 19-720 0 0,0 1 1 0 0,5-1 719 0 0,16 3-3934 0 0,-36 3 2399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83 119 1375 0 0,'-9'6'664'0'0,"-6"2"6706"0"0,-20-4 355 0 0,11 3-4372 0 0,36-7-3121 0 0,19-2 51 0 0,1-1 0 0 0,-2-2 0 0 0,1-1 0 0 0,-1-2 0 0 0,41-15-1 0 0,-32 9-139 0 0,36-12 217 0 0,94-21 0 0 0,-157 44-313 0 0,-1 1-41 0 0,0 0 0 0 0,0 1 1 0 0,20 0-1 0 0,-29 1-86 0 0,7 3-5982 0 0,0-1 4420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8287 0 0,'0'0'191'0'0,"0"0"26"0"0,0 0 9 0 0,-2 3 42 0 0,-4 10 158 0 0,5-9 72 0 0,1-4 12 0 0,0 0 2 0 0,0 0 0 0 0,0 0 0 0 0,0 0 0 0 0,0 0 0 0 0,0 0 0 0 0,0 0 0 0 0,0 0 0 0 0,0 0-69 0 0,0 0-222 0 0,0 0 166 0 0,0 0 101 0 0,0 0 21 0 0,0 0-66 0 0,-1 1-294 0 0,26-18-61 0 0,-24 17 283 0 0,-1 0 117 0 0,0 0 21 0 0,1-1-66 0 0,2 0 36 0 0,-10 6 447 0 0,-19 10-118 0 0,23-15-810 0 0,-10 8-60 0 0,11-6-165 0 0,0-1 26 0 0,1 0 1 0 0,-1 1 0 0 0,1-1 0 0 0,0 0 0 0 0,0 1 0 0 0,0-1 0 0 0,0 0 0 0 0,0 1 0 0 0,0-1-1 0 0,0 1 1 0 0,0 0 0 0 0,1-1 0 0 0,-1 1 0 0 0,0 0 0 0 0,1 1 200 0 0,-1-2-6507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44 6447 0 0,'0'0'142'0'0,"0"0"22"0"0,0 0 13 0 0,1 1-20 0 0,0-1-155 0 0,-1 0 1 0 0,0 0-1 0 0,0 0 0 0 0,0 1 0 0 0,1-1 0 0 0,-1 0 0 0 0,0 0 0 0 0,0 0 0 0 0,0 0 0 0 0,1 1 0 0 0,-1-1 0 0 0,0 0 1 0 0,0 0-1 0 0,0 0 0 0 0,0 1 0 0 0,1-1 0 0 0,-1 0 0 0 0,0 0 0 0 0,0 0 0 0 0,0 1 0 0 0,0-1 0 0 0,0 0 0 0 0,0 0 1 0 0,0 1-1 0 0,0-1 0 0 0,0 0 0 0 0,0 1 0 0 0,0-1 0 0 0,0 0 0 0 0,0 0 0 0 0,0 1 0 0 0,0-1 0 0 0,0 0 0 0 0,0 0 1 0 0,0 1-1 0 0,0-1 0 0 0,0 0 0 0 0,0 0 0 0 0,0 1 0 0 0,0-1 0 0 0,-1 0 0 0 0,1 0 0 0 0,0 0 0 0 0,0 1 0 0 0,0-1 1 0 0,0 0-1 0 0,-1 0 0 0 0,1 0 0 0 0,0 1-2 0 0,-10 3 293 0 0,9-4-201 0 0,-10 5 490 0 0,0 0 0 0 0,-1-2 0 0 0,0 1-1 0 0,0-1 1 0 0,0-1 0 0 0,-6 1-582 0 0,5-1 132 0 0,-1 1-1 0 0,1 1 1 0 0,-12 5-132 0 0,5-2 701 0 0,11-3-477 0 0,0 0 1 0 0,-1 1-1 0 0,2 0 1 0 0,-1 1-1 0 0,-2 2-224 0 0,-6 3-5 0 0,10-5 143 0 0,0 0-1 0 0,-1 0 1 0 0,2 0 0 0 0,-1 1-1 0 0,-5 8-137 0 0,-27 39 1115 0 0,32-44-966 0 0,0 0-67 0 0,-10 15 1130 0 0,-13 26-1212 0 0,25-43 106 0 0,1 1 0 0 0,1-1 1 0 0,0 1-1 0 0,0 0 0 0 0,0 0 1 0 0,1 0-1 0 0,1 1 0 0 0,-1 4-106 0 0,2-1 0 0 0,4-4 0 0 0,-2-8 41 0 0,-1 0 0 0 0,0 0 0 0 0,0 0 0 0 0,1-1-1 0 0,-1 1 1 0 0,1 0 0 0 0,-1-1 0 0 0,1 1 0 0 0,-1-1 0 0 0,1 0-1 0 0,-1 1 1 0 0,1-1 0 0 0,1 0-41 0 0,23 1 834 0 0,-23-1-759 0 0,1 0-12 0 0,0-1 0 0 0,0 1 0 0 0,0-1 1 0 0,-1 0-1 0 0,1 0 0 0 0,0 0 0 0 0,0-1 0 0 0,0 1 0 0 0,-1-1 0 0 0,3-1-63 0 0,35-25-48 0 0,-16 9 73 0 0,8-4-25 0 0,-1-2 0 0 0,-2-2 0 0 0,0-1 0 0 0,-3 3 0 0 0,-14 11 0 0 0,0 0 0 0 0,-1-2 0 0 0,-1 1 0 0 0,0-2 0 0 0,-1 1 0 0 0,-1-2 0 0 0,0 1 0 0 0,-1-1 0 0 0,3-15 0 0 0,-8 25 0 0 0,-1-1 0 0 0,0 1 0 0 0,0-1 0 0 0,-1-1 0 0 0,3-13 0 0 0,-2 6-171 0 0,-4 14 39 0 0,1 3 34 0 0,0-2-377 0 0,-16-2-297 0 0,4-1 428 0 0,7 5 197 0 0,1 0-1 0 0,0 0 1 0 0,0 0-1 0 0,-1 1 1 0 0,1 0-1 0 0,0 0 1 0 0,0 0-1 0 0,0 0 1 0 0,0 1-1 0 0,0 0 1 0 0,0 0-1 0 0,0 1 148 0 0,-2 0-515 0 0,1 0-1 0 0,0 1 0 0 0,0-1 0 0 0,1 2 1 0 0,-1-1-1 0 0,1 0 0 0 0,0 1 0 0 0,-4 4 516 0 0,8-8-4968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 10135 0 0,'-6'-4'919'0'0,"4"4"-904"0"0,0 0 0 0 0,0 0 0 0 0,0-1 0 0 0,0 1 0 0 0,0 0 0 0 0,0 1 0 0 0,0-1 0 0 0,0 0 0 0 0,0 1 0 0 0,0-1 0 0 0,0 1 0 0 0,0-1 0 0 0,0 1 1 0 0,0 0-1 0 0,-1 1-15 0 0,-31 17 530 0 0,25-14-178 0 0,-12 9-55 0 0,1 1 1 0 0,0 1-1 0 0,1 0 0 0 0,-15 17-297 0 0,24-21 247 0 0,1 1 0 0 0,0-1 0 0 0,1 1 0 0 0,0 1 0 0 0,1-1 0 0 0,0 1 0 0 0,1 1 0 0 0,-1 7-247 0 0,2-5 0 0 0,1 3 0 0 0,6-16 0 0 0,-1-1 0 0 0,0-2 3 0 0,-1 0-1 0 0,1 0 0 0 0,-1 1 1 0 0,1-1-1 0 0,-1 0 0 0 0,1 0 1 0 0,-1 0-1 0 0,1 0 0 0 0,0 0 1 0 0,0 0-1 0 0,-1 0 0 0 0,1-1 1 0 0,0 1-1 0 0,0 0 0 0 0,0 0 0 0 0,0-1 1 0 0,0 1-1 0 0,0 0 0 0 0,0-1 1 0 0,0 1-1 0 0,1-1 0 0 0,-1 1 1 0 0,0-1-1 0 0,0 0 0 0 0,0 0 1 0 0,0 1-1 0 0,1-1 0 0 0,-1 0 1 0 0,0 0-1 0 0,0 0 0 0 0,1 0 1 0 0,-1 0-1 0 0,0 0 0 0 0,0-1 1 0 0,1 1-3 0 0,7-2 64 0 0,-1 0 1 0 0,1 0 0 0 0,-1-1-1 0 0,7-3-64 0 0,-5 2 103 0 0,8-3 184 0 0,-1-2 1 0 0,0 0 0 0 0,0-1-1 0 0,8-7-287 0 0,33-19 455 0 0,-15 11-455 0 0,16-14 0 0 0,-9 6 0 0 0,-25 16 0 0 0,-9 6 0 0 0,0 1 0 0 0,1 1 0 0 0,3-1 0 0 0,-16 8 0 0 0,-1 0 0 0 0,0 0 0 0 0,1 0 0 0 0,-1 0 0 0 0,0 0 0 0 0,0-1 0 0 0,0 0 0 0 0,0 1 0 0 0,-1-1 0 0 0,2-2 0 0 0,1-4 0 0 0,-4 9 0 0 0,-1-1 0 0 0,0 1 0 0 0,0 0 0 0 0,0 0 0 0 0,0-1 0 0 0,0 1 0 0 0,0 0 0 0 0,0 0 0 0 0,0-1 0 0 0,0 1 0 0 0,0 0 0 0 0,0 0 0 0 0,0-1 0 0 0,0 1 0 0 0,0 0 0 0 0,0 0 0 0 0,0-1 0 0 0,0 1 0 0 0,0 0 0 0 0,0 0 0 0 0,0 0 0 0 0,-1-1 0 0 0,1 1 0 0 0,0 0 0 0 0,0 0 0 0 0,0-1 0 0 0,0 1 0 0 0,0 0 0 0 0,-1 0 0 0 0,0 0 0 0 0,0 0 0 0 0,0 0 0 0 0,0 0 0 0 0,1 0 0 0 0,-1 0 0 0 0,0 1 0 0 0,0-1 0 0 0,0 0 0 0 0,0 0 0 0 0,1 1 0 0 0,-1-1 0 0 0,0 0 0 0 0,0 1 0 0 0,1-1 0 0 0,-1 1 0 0 0,0-1 0 0 0,1 1 0 0 0,-1-1 0 0 0,1 1 0 0 0,-1 0 0 0 0,0-1 0 0 0,1 1 0 0 0,-1 0 0 0 0,-15 19 0 0 0,15-18 0 0 0,-9 12 0 0 0,1 0 0 0 0,1 1 0 0 0,-4 12 0 0 0,-13 22 0 0 0,14-29 0 0 0,-18 31 0 0 0,26-45 0 0 0,1-1 0 0 0,0 1 0 0 0,0-1 0 0 0,1 1 0 0 0,0-1 0 0 0,0 1 0 0 0,0 0 0 0 0,0 4 0 0 0,3 1 0 0 0,-2-10-11 0 0,0 0 0 0 0,0 0-1 0 0,1 0 1 0 0,-1 0 0 0 0,0 1 0 0 0,1-1-1 0 0,-1 0 1 0 0,1 0 0 0 0,0 0-1 0 0,-1 0 1 0 0,1 0 0 0 0,0 0 11 0 0,4 0-441 0 0,-4-1 188 0 0,2 0 57 0 0,-1 0-1 0 0,0 0 1 0 0,1 0-1 0 0,-1 0 1 0 0,0 0 0 0 0,1 0-1 0 0,-1-1 1 0 0,0 1-1 0 0,1-1 1 0 0,0 0 196 0 0,14-4-1023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66 534 13823 0 0,'0'2'315'0'0,"-1"1"-214"0"0,1 0 0 0 0,-1-1 0 0 0,0 1 0 0 0,-1 0 0 0 0,1-1 0 0 0,0 1 0 0 0,-1-1 0 0 0,1 1 0 0 0,-1-1 0 0 0,0 1-101 0 0,-9 14 175 0 0,-6 9-162 0 0,14-22 191 0 0,1 0 1 0 0,-1 0-1 0 0,0 1 1 0 0,1-1-1 0 0,0 0 1 0 0,0 1-1 0 0,-1 2-204 0 0,3-6 512 0 0,0-1 0 0 0,0 0 0 0 0,0 0 0 0 0,-1-2-379 0 0,1 0 0 0 0,-1 0 0 0 0,1-1 0 0 0,-1 1 0 0 0,1 0 0 0 0,0 0 0 0 0,0 0 0 0 0,0 0 0 0 0,0 0 0 0 0,0-1 0 0 0,0 1 0 0 0,1 0 0 0 0,-1 0 0 0 0,1 0 0 0 0,0-1-133 0 0,13-32 589 0 0,-12 30-533 0 0,20-41-54 0 0,1 2 1 0 0,3 0-1 0 0,1 2 0 0 0,3 1 1 0 0,1 1-1 0 0,2 2 0 0 0,12-10-2 0 0,-25 30 0 0 0,0 0 0 0 0,2 2 0 0 0,0 0 0 0 0,1 1 0 0 0,0 2 0 0 0,17-8 0 0 0,20-5 0 0 0,0 3 0 0 0,15-2 0 0 0,-45 16 34 0 0,1 2-1 0 0,-1 1 0 0 0,22-1-33 0 0,10 2-6006 0 0,-40 3-680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8 10135 0 0,'15'-7'919'0'0,"-15"21"-670"0"0,0-9-139 0 0,-1-1 0 0 0,0 1 0 0 0,-1-1 0 0 0,1 0 0 0 0,-1 1 0 0 0,1-1 0 0 0,-1 0 0 0 0,-1 0 0 0 0,1 0 0 0 0,0 0 0 0 0,-1 0 0 0 0,0 0 0 0 0,0-1 0 0 0,0 0 0 0 0,0 1 0 0 0,-4 1-110 0 0,-8 8 142 0 0,-1-1 0 0 0,-1-1-1 0 0,-6 4-141 0 0,4-3 234 0 0,-8 3 213 0 0,0-2 0 0 0,-1 0 1 0 0,-6 1-448 0 0,-13 5 263 0 0,1-1-263 0 0,25-11 0 0 0,1 2 0 0 0,-10 5 0 0 0,-87 47 0 0 0,96-49 339 0 0,1 2 0 0 0,1 0-1 0 0,0 1 1 0 0,0 1 0 0 0,2 1-1 0 0,-2 2-338 0 0,16-16 2 0 0,0 0-1 0 0,0 0 1 0 0,0 0 0 0 0,1 1-1 0 0,-1-1 1 0 0,1 1-1 0 0,-1 0 1 0 0,1-1 0 0 0,1 1-1 0 0,-2 3-1 0 0,1 5 0 0 0,3-10 35 0 0,-1 0-1 0 0,0 0 0 0 0,1 0 1 0 0,0 0-1 0 0,-1-1 0 0 0,1 1 1 0 0,0 0-1 0 0,0 0 0 0 0,0-1 1 0 0,0 1-1 0 0,0-1 0 0 0,0 1 0 0 0,0-1 1 0 0,1 1-1 0 0,-1-1 0 0 0,0 0 1 0 0,1 1-1 0 0,-1-1 0 0 0,1 0 1 0 0,0 0-1 0 0,-1 0 0 0 0,1 0 1 0 0,0-1-1 0 0,-1 1 0 0 0,2 0-34 0 0,6 2 281 0 0,0 0 0 0 0,1 0 0 0 0,-1-1-1 0 0,6 0-280 0 0,-4 0 67 0 0,10 1-67 0 0,0-1 0 0 0,17-1 0 0 0,18 1 0 0 0,-38-2-700 0 0,0 0-1 0 0,1-1 1 0 0,-1-1-1 0 0,0-1 1 0 0,0-1 0 0 0,5-2 700 0 0,17-2-1534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13823 0 0,'0'0'315'0'0,"0"0"45"0"0,0 0 21 0 0,0 0-49 0 0,0 0-149 0 0,-1 2 194 0 0,-60 83 1227 0 0,19-33-1604 0 0,28-35 0 0 0,0 1 0 0 0,0 0 0 0 0,-3 8 0 0 0,6-7 77 0 0,2-4 150 0 0,1-1 0 0 0,1 1 1 0 0,0 0-1 0 0,1 1 0 0 0,0 0 0 0 0,1 1-227 0 0,5-16 14 0 0,-1 0 0 0 0,1 0 0 0 0,0-1-1 0 0,0 1 1 0 0,0 0 0 0 0,0 0 0 0 0,0 0-1 0 0,0 0 1 0 0,0 0 0 0 0,0 0 0 0 0,0 0 0 0 0,0-1-1 0 0,0 1 1 0 0,1 0 0 0 0,-1 0 0 0 0,0 0-1 0 0,0 0 1 0 0,1-1 0 0 0,-1 1 0 0 0,1 0 0 0 0,-1 0-1 0 0,1 0 1 0 0,-1-1 0 0 0,1 1 0 0 0,-1 0-1 0 0,1-1 1 0 0,0 1 0 0 0,-1-1 0 0 0,1 1 0 0 0,0-1-1 0 0,0 1 1 0 0,-1-1 0 0 0,1 1 0 0 0,0-1-1 0 0,0 0 1 0 0,0 1 0 0 0,0-1 0 0 0,-1 0 0 0 0,1 0-1 0 0,0 1 1 0 0,0-1 0 0 0,0 0 0 0 0,0 0-1 0 0,0 0 1 0 0,0 0 0 0 0,0 0 0 0 0,-1-1 0 0 0,1 1-14 0 0,5 0-9 0 0,0-1 0 0 0,-1 1 0 0 0,0-1 0 0 0,1-1 0 0 0,-1 1 0 0 0,6-3 9 0 0,22-9 0 0 0,10-3 0 0 0,0-3 0 0 0,-2-1 0 0 0,16-11 0 0 0,50-31 0 0 0,-59 36 0 0 0,-1-2 0 0 0,27-22 0 0 0,-69 45 0 0 0,0 1 0 0 0,0 0 0 0 0,0-1 0 0 0,-1 0 0 0 0,1-1 0 0 0,7-8 0 0 0,-12 12 0 0 0,-6 4 0 0 0,-7 6 0 0 0,-37 37 0 0 0,41-37 0 0 0,0 1 0 0 0,0 0 0 0 0,1 0 0 0 0,0 0 0 0 0,-3 5 0 0 0,-32 53 0 0 0,38-59 0 0 0,-3 7 0 0 0,1 0 0 0 0,-3 9 0 0 0,-3 7 0 0 0,12-28 0 0 0,0 0 0 0 0,0 0 0 0 0,1 0 0 0 0,0 1 0 0 0,-1-1 0 0 0,1 0 0 0 0,0 0 0 0 0,1 0 0 0 0,-1 1 0 0 0,0-1 0 0 0,1 0 0 0 0,0 0 0 0 0,0 1 0 0 0,2 16 0 0 0,-3-18-48 0 0,0-1 0 0 0,1 1 1 0 0,-1-1-1 0 0,1 1 0 0 0,-1-1 0 0 0,1 1 0 0 0,-1-1 0 0 0,1 1 0 0 0,0-1 0 0 0,0 1 0 0 0,0-1 0 0 0,0 0 0 0 0,0 0 1 0 0,0 1-1 0 0,0-1 0 0 0,0 0 0 0 0,0 0 0 0 0,0 0 0 0 0,1 0 0 0 0,-1 0 0 0 0,0-1 0 0 0,1 1 0 0 0,-1 0 1 0 0,1 0-1 0 0,-1-1 0 0 0,1 1 0 0 0,0-1 48 0 0,10 2-6467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44 574 13823 0 0,'0'0'315'0'0,"0"0"45"0"0,0 2 21 0 0,0 0-276 0 0,-2 9 147 0 0,1-10-244 0 0,0 0-1 0 0,0 0 1 0 0,0 0 0 0 0,0 0-1 0 0,0 0 1 0 0,0 0-1 0 0,0 0 1 0 0,0 0 0 0 0,-1 0-1 0 0,1-1 1 0 0,0 1 0 0 0,0 0-1 0 0,-2 0-7 0 0,3-1 35 0 0,-1 0 1 0 0,1 1-1 0 0,-1-1 0 0 0,0 1 0 0 0,1-1 1 0 0,-1 0-1 0 0,1 0 0 0 0,-1 1 0 0 0,0-1 0 0 0,1 0 1 0 0,-1 0-1 0 0,0 0 0 0 0,1 0 0 0 0,-1 0 1 0 0,0 0-1 0 0,1 0 0 0 0,-1 0 0 0 0,0 0 0 0 0,1 0 1 0 0,-1 0-1 0 0,0 0 0 0 0,1 0 0 0 0,-1-1 1 0 0,1 1-1 0 0,-1 0 0 0 0,0 0 0 0 0,1-1 0 0 0,-1 1 1 0 0,1 0-1 0 0,-1-1 0 0 0,1 1 0 0 0,-1-1 0 0 0,1 1 1 0 0,-1-1-1 0 0,1 1 0 0 0,-1-1 0 0 0,1 1 1 0 0,-1-1-1 0 0,1 1 0 0 0,0-1 0 0 0,-1 1 0 0 0,1-1 1 0 0,0 0-1 0 0,0 1 0 0 0,0-1 0 0 0,-1 0 1 0 0,1 1-1 0 0,0-1 0 0 0,0 0 0 0 0,0 1 0 0 0,0-1 1 0 0,0 0-1 0 0,0 1 0 0 0,0-1-35 0 0,0-6 432 0 0,1 1 0 0 0,-1-1 0 0 0,1 1 1 0 0,0-1-1 0 0,1 0-432 0 0,-2 4 25 0 0,6-16-10 0 0,1 1-1 0 0,0 0 1 0 0,1 0-1 0 0,1 1 0 0 0,1-1 1 0 0,10-13-15 0 0,0-2 356 0 0,-9 14-127 0 0,1 1 1 0 0,0 0-1 0 0,2 0 0 0 0,0 1 1 0 0,0 1-1 0 0,2 0 0 0 0,7-5-229 0 0,21-15 0 0 0,2 2 0 0 0,1 2 0 0 0,12-4 0 0 0,-44 28 0 0 0,23-13 0 0 0,2 2 0 0 0,10-3 0 0 0,-38 18 0 0 0,0 0 0 0 0,1 0 0 0 0,-1 1 0 0 0,1 1 0 0 0,-1 0 0 0 0,1 1 0 0 0,0 0 0 0 0,0 1 0 0 0,12 1 0 0 0,-22-1-169 0 0,1 1 0 0 0,-1-1 0 0 0,0 1 0 0 0,0 0 0 0 0,0 0 0 0 0,0 0 0 0 0,0 0 0 0 0,0 1 0 0 0,0-1 0 0 0,0 1 0 0 0,0 0 0 0 0,0 0 0 0 0,1 1 169 0 0,-1 0-865 0 0,-1-1 0 0 0,0 1 0 0 0,0 0 0 0 0,0-1-1 0 0,0 1 1 0 0,-1 0 0 0 0,1 0 0 0 0,0 3 865 0 0,4 10-5362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115 550 10135 0 0,'0'0'464'0'0,"0"0"-9"0"0,-1 1-295 0 0,-4 5 354 0 0,1 0 0 0 0,-1-1 1 0 0,0 1-1 0 0,-1-1 0 0 0,1 0 0 0 0,-1-1 0 0 0,0 0 1 0 0,0 0-1 0 0,-1 0 0 0 0,-6 3-514 0 0,-28 18 2451 0 0,41-25-2429 0 0,0 1 0 0 0,0-1 0 0 0,0 0 1 0 0,0 0-1 0 0,0 0 0 0 0,0 0 0 0 0,0 0 0 0 0,0 0 0 0 0,0 0 0 0 0,0 1 0 0 0,0-1 0 0 0,0 0 0 0 0,0 0 0 0 0,0 0 0 0 0,0 0 0 0 0,-1 0 1 0 0,1 0-1 0 0,0 0 0 0 0,0 0 0 0 0,0 0 0 0 0,0 0 0 0 0,0 0 0 0 0,0 0 0 0 0,0 1 0 0 0,0-1 0 0 0,-1 0 0 0 0,1 0 0 0 0,0 0 0 0 0,0 0 1 0 0,0 0-1 0 0,0 0 0 0 0,0 0 0 0 0,0 0 0 0 0,-1 0 0 0 0,1 0 0 0 0,0 0 0 0 0,0 0 0 0 0,0 0 0 0 0,0 0 0 0 0,0-1 0 0 0,0 1 0 0 0,0 0 1 0 0,-1 0-1 0 0,1 0 0 0 0,0 0 0 0 0,0 0 0 0 0,0 0 0 0 0,0 0 0 0 0,0 0 0 0 0,0 0 0 0 0,0 0 0 0 0,0 0 0 0 0,0 0 0 0 0,-1-1 0 0 0,1 1 1 0 0,0 0-1 0 0,0 0-22 0 0,3-9 634 0 0,10-14 41 0 0,32-39 675 0 0,-5 8-953 0 0,1 1 0 0 0,19-15-397 0 0,-1 11 0 0 0,2 2 0 0 0,2 4 0 0 0,3 2 0 0 0,21-10 0 0 0,-51 38-201 0 0,1 2 1 0 0,34-13 200 0 0,-60 28-267 0 0,1 0 0 0 0,0 0 0 0 0,0 2 1 0 0,1-1-1 0 0,-1 1 0 0 0,0 1 0 0 0,1 0 0 0 0,0 1 267 0 0,-3 0-652 0 0,0 1-1 0 0,-1 0 0 0 0,1 0 0 0 0,-1 1 0 0 0,1 0 0 0 0,-1 1 0 0 0,0 0 1 0 0,0 0-1 0 0,0 1 0 0 0,0 0 0 0 0,-1 1 653 0 0,17 10-2036 0 0,-4 0-11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39 8287 0 0,'0'0'191'0'0,"0"0"26"0"0,0 1 9 0 0,-17 39 148 0 0,16-39 368 0 0,1-1 234 0 0,0 0 42 0 0,0 0-63 0 0,0 0-290 0 0,2 1-121 0 0,1 1-257 0 0,0 0-1 0 0,1 0 0 0 0,-1-1 0 0 0,0 1 0 0 0,1-1 1 0 0,-1 0-1 0 0,1 0 0 0 0,0-1 0 0 0,-1 1 1 0 0,2-1-287 0 0,40 3 2308 0 0,-25-4-1879 0 0,0-2-1 0 0,1 0 1 0 0,-1-1-1 0 0,19-7-428 0 0,-12 4 375 0 0,-2 0-369 0 0,-2 2-19 0 0,0-2-1 0 0,0 0 1 0 0,0-2-1 0 0,12-7 14 0 0,-33 15-337 0 0,-2 1 268 0 0,0 0 1 0 0,0 0-1 0 0,1-1 1 0 0,-1 1 0 0 0,0 0-1 0 0,1 0 1 0 0,-1-1-1 0 0,0 1 1 0 0,0 0-1 0 0,0-1 1 0 0,1 1-1 0 0,-1 0 1 0 0,0-1-1 0 0,0 1 1 0 0,0 0-1 0 0,0-1 1 0 0,0 1 0 0 0,0 0-1 0 0,0-1 1 0 0,0 1-1 0 0,0 0 1 0 0,0-1-1 0 0,0 1 69 0 0,-7-3-83 0 0,0 1 1 0 0,-1 1-1 0 0,1 0 0 0 0,-1 0 0 0 0,1 0 1 0 0,-1 1-1 0 0,1 0 0 0 0,-1 0 0 0 0,1 1 1 0 0,-1 0-1 0 0,-3 1 83 0 0,-19 5-555 0 0,0 1 0 0 0,-6 3 555 0 0,19-5-44 0 0,-1-1 44 0 0,1 2 0 0 0,-1 0 0 0 0,1 1 0 0 0,1 1 0 0 0,-1 0 0 0 0,2 1 0 0 0,-1 1 0 0 0,1 0 0 0 0,0 2 0 0 0,-14 14 419 0 0,1 1 0 0 0,-17 22-419 0 0,34-36 141 0 0,1 0 0 0 0,0 1 1 0 0,1 0-1 0 0,1 0 0 0 0,0 1 1 0 0,1 0-1 0 0,-1 6-141 0 0,7-19 10 0 0,0-1 1 0 0,0 1-1 0 0,0 0 1 0 0,1 0-1 0 0,0-1 1 0 0,-1 1-1 0 0,1 0 1 0 0,0 0-1 0 0,0-1 1 0 0,0 1-1 0 0,1 0 1 0 0,-1 0-1 0 0,1-1 1 0 0,0 1-1 0 0,-1 0 1 0 0,1-1-1 0 0,1 2-10 0 0,-1-2 0 0 0,0 0-1 0 0,1-1 1 0 0,-1 1-1 0 0,0-1 1 0 0,1 0-1 0 0,-1 1 1 0 0,1-1-1 0 0,-1 0 1 0 0,1 0-1 0 0,0 0 1 0 0,0 0-1 0 0,-1 0 1 0 0,1-1-1 0 0,0 1 0 0 0,0 0 1 0 0,0-1-1 0 0,0 1 1 0 0,0-1-1 0 0,-1 0 1 0 0,1 1-1 0 0,0-1 1 0 0,0 0-1 0 0,0 0 1 0 0,0-1-1 0 0,2 1 1 0 0,48-6-1781 0 0,0-3-1 0 0,33-10 1782 0 0,-62 13-639 0 0,31-6-895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110 280 11975 0 0,'-1'2'267'0'0,"-33"49"780"0"0,17-27-126 0 0,-12 25-921 0 0,27-45 320 0 0,-1 1-1 0 0,1-1 1 0 0,-1 0 0 0 0,0 1-1 0 0,0-1 1 0 0,0 0 0 0 0,-1-1-1 0 0,0 2-319 0 0,2-4 512 0 0,2-1 0 0 0,0 0 0 0 0,0 0 0 0 0,0 0 0 0 0,0 0 0 0 0,0 0 0 0 0,8-13 443 0 0,3-3-916 0 0,1 1 0 0 0,0 0 1 0 0,1 0-1 0 0,2 1-39 0 0,9-12 8 0 0,-4 5-88 0 0,1 0 0 0 0,1 1-1 0 0,0 2 1 0 0,2 0 0 0 0,5-2 80 0 0,149-89-904 0 0,-133 84 675 0 0,1 3 0 0 0,2 1 0 0 0,3 2 229 0 0,-41 15 0 0 0,1 1 0 0 0,0 0 0 0 0,1 1 0 0 0,-1 0 0 0 0,0 1 0 0 0,6 0 0 0 0,-5 3 0 0 0,-11-2 0 0 0,-1 1 0 0 0,1-1 0 0 0,0 1 0 0 0,0 0 0 0 0,0-1 0 0 0,-1 1 0 0 0,1 0 0 0 0,0-1 0 0 0,-1 1 0 0 0,1 0 0 0 0,-1 0 0 0 0,1 0 0 0 0,-1 0 0 0 0,1-1 0 0 0,-1 1 0 0 0,1 0 0 0 0,-1 0 0 0 0,0 0 0 0 0,0 0 0 0 0,1 0 0 0 0,-1 0 0 0 0,0 0 0 0 0,0 0 0 0 0,0 0 0 0 0,0 0 0 0 0,0 0 0 0 0,0 0 0 0 0,0 0 0 0 0,-1 0 0 0 0,0 5 0 0 0,0 0 0 0 0,0-1 0 0 0,-1 1 0 0 0,-1 3 0 0 0,2-6 0 0 0,-9 20 344 0 0,-1 0-1 0 0,-1-1 0 0 0,-1 0 1 0 0,-5 6-344 0 0,-22 37 602 0 0,40-65-602 0 0,-16 31 29 0 0,-8 20-29 0 0,20-41-21 0 0,0 0 0 0 0,1-1 1 0 0,1 1-1 0 0,-1 1 0 0 0,2-1 0 0 0,-1 0 0 0 0,1 8 21 0 0,1-15-313 0 0,0 1 1 0 0,0-1-1 0 0,1 0 0 0 0,-1 0 1 0 0,1 1-1 0 0,0-1 0 0 0,0 0 1 0 0,0 0-1 0 0,0 0 0 0 0,0 0 1 0 0,1 0-1 0 0,0 1 313 0 0,6 4-6483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3223 0 0,'-1'0'784'0'0,"-2"1"818"0"0,0 0-1 0 0,1 0 0 0 0,-1 0 0 0 0,1 0 0 0 0,-1 0 0 0 0,1 0 0 0 0,-5 4 0 0 0,-14 15 2748 0 0,12-8-5127 0 0,-14 28 1 0 0,11-19 2014 0 0,11-20-1466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1 13823 0 0,'0'0'315'0'0,"0"0"45"0"0,0 0 21 0 0,0 0-49 0 0,0 0-149 0 0,1 2 194 0 0,-1 2-226 0 0,1 0-1 0 0,-1 0 0 0 0,0 0 1 0 0,0 0-1 0 0,0 0 0 0 0,-1 0 0 0 0,1 0 1 0 0,-1 0-1 0 0,0 0 0 0 0,0 0 1 0 0,0 0-1 0 0,-2 3-150 0 0,-5 13 968 0 0,-11 17-968 0 0,11-21 272 0 0,-45 78 1057 0 0,-3-3 1 0 0,-20 19-1330 0 0,27-39-3 0 0,-202 266 3 0 0,107-148 0 0 0,71-82 0 0 0,0 2 0 0 0,44-67 19 0 0,10-16-1422 0 0,-16 19 1403 0 0,30-39-648 0 0,4-4-572 0 0,1-2-253 0 0,0 0-51 0 0,0 0-11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15663 0 0,'0'0'356'0'0,"0"0"50"0"0,0 0 20 0 0,0 0-42 0 0,0 0-112 0 0,2 0 463 0 0,8 1 391 0 0,0 0 0 0 0,0 1 0 0 0,6 1-1126 0 0,25 4 1283 0 0,34-4-716 0 0,53-6-567 0 0,-103 2 49 0 0,28-4-49 0 0,-1-3 0 0 0,0-1 0 0 0,7-5 0 0 0,-6 2 0 0 0,169-44 1307 0 0,-55 13-1451 0 0,-125 33-963 0 0,28-12 1107 0 0,-62 21 18 0 0,-7 2-5350 0 0,-6 11-1490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6447 0 0,'-14'33'441'0'0,"1"0"0"0"0,-8 31-441 0 0,8-20 1246 0 0,-8 13-1246 0 0,-2-3 152 0 0,-3 0 0 0 0,-2-2 0 0 0,-3 0 0 0 0,-16 19-152 0 0,-29 44 144 0 0,22-32 155 0 0,31-51 698 0 0,21-30-554 0 0,3-7-415 0 0,-1 1 0 0 0,1-1 0 0 0,0 1 0 0 0,1-1 0 0 0,-1 1 0 0 0,1-1-28 0 0,3-11-3 0 0,0-1 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37 759 8287 0 0,'0'0'191'0'0,"0"0"26"0"0,0 0 9 0 0,-2 1-34 0 0,2-1-191 0 0,0 0 1 0 0,-1 1 0 0 0,1-1-1 0 0,-1 0 1 0 0,1 0-1 0 0,-1 0 1 0 0,1 1 0 0 0,-1-1-1 0 0,1 0 1 0 0,-1 0 0 0 0,1 0-1 0 0,0 0 1 0 0,-1 0 0 0 0,1 0-1 0 0,-1 0 1 0 0,1 0-1 0 0,-1 0 1 0 0,1 0 0 0 0,-1 0-1 0 0,1 0 1 0 0,-1-1 0 0 0,1 1-1 0 0,-1 0 1 0 0,1 0-1 0 0,-1 0 1 0 0,1-1 0 0 0,0 1-1 0 0,-1 0 1 0 0,1 0 0 0 0,-1-1-1 0 0,1 1 1 0 0,0 0 0 0 0,-1-1-1 0 0,1 1 1 0 0,0-1-1 0 0,-1 1 1 0 0,1 0 0 0 0,0-1-1 0 0,0 1 1 0 0,-1-1 0 0 0,1 1-1 0 0,0-1 1 0 0,0 1-1 0 0,0 0 1 0 0,0-1-2 0 0,-1 0 41 0 0,-1-3 182 0 0,0 1-1 0 0,0-1 0 0 0,0 0 1 0 0,0 1-1 0 0,1-1 1 0 0,-1 0-1 0 0,1 0 0 0 0,0 0 1 0 0,1 0-1 0 0,-1 0 1 0 0,1-1-1 0 0,-1 1 0 0 0,1 0 1 0 0,0 0-1 0 0,1-3-222 0 0,0-5 329 0 0,0 1 0 0 0,1-1 0 0 0,1 1-1 0 0,0-1 1 0 0,0 1-329 0 0,6-10 224 0 0,1 0 0 0 0,0 0 0 0 0,2 1 0 0 0,0 0 0 0 0,6-5-224 0 0,12-12 0 0 0,2 0 0 0 0,2 2 0 0 0,32-26 0 0 0,-26 24 0 0 0,-34 32 0 0 0,151-136 110 0 0,-127 117-27 0 0,2 2 0 0 0,0 0 1 0 0,2 2-1 0 0,14-5-83 0 0,-40 21 115 0 0,1 0 0 0 0,-1 1-1 0 0,1 0 1 0 0,-1 1 0 0 0,1 0 0 0 0,0 0 0 0 0,0 1 0 0 0,5 0-115 0 0,-12 1 24 0 0,1 0 1 0 0,0 0-1 0 0,0 0 1 0 0,0 0-1 0 0,-1 1 1 0 0,1-1-1 0 0,0 1 1 0 0,0 0-1 0 0,-1 0 1 0 0,1 0-1 0 0,0 0 1 0 0,-1 0-1 0 0,1 0 1 0 0,-1 1-1 0 0,0-1 1 0 0,1 1-1 0 0,-1 0 1 0 0,0 0 0 0 0,0 0-1 0 0,0 0 1 0 0,0 0-1 0 0,0 0 1 0 0,-1 0-1 0 0,1 1 1 0 0,-1-1-1 0 0,1 0 1 0 0,-1 1-1 0 0,1 1-24 0 0,1 5 0 0 0,-1 0 0 0 0,1 1 0 0 0,-2-1 0 0 0,1 1 0 0 0,-1-1 0 0 0,-1 1 0 0 0,1 0 0 0 0,-2-1 0 0 0,1 1 0 0 0,-2-1 0 0 0,1 1 0 0 0,-2 5 0 0 0,-3 8 0 0 0,-1-1 0 0 0,-1 0 0 0 0,-1 0 0 0 0,-7 13 0 0 0,1-9 0 0 0,-1-1 0 0 0,-6 7 0 0 0,2-2 0 0 0,-1-2 0 0 0,-2 0 0 0 0,-1-2 0 0 0,-1 0 0 0 0,-1-2 0 0 0,-1-1 0 0 0,-29 19 0 0 0,30-23 240 0 0,0-2 0 0 0,-1-2 0 0 0,-1 0 0 0 0,0-2 0 0 0,-1-1 0 0 0,-21 6-240 0 0,24-10 290 0 0,15-4-615 0 0,0-1 0 0 0,-1 0-1 0 0,1 0 1 0 0,-1-1 0 0 0,0-1 0 0 0,0 0-1 0 0,0 0 1 0 0,-9-2 325 0 0,19 1-512 0 0,-2-11-1356 0 0,3 9 1677 0 0,1-1 0 0 0,0 1 0 0 0,0-1 0 0 0,0 1 0 0 0,0-1 0 0 0,0 1 0 0 0,1-1 0 0 0,-1 1 0 0 0,1 0 0 0 0,0-1 0 0 0,-1 1 0 0 0,1 0 0 0 0,0-1 0 0 0,1-1 191 0 0,0 0-323 0 0,12-19-1212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34 118 10135 0 0,'5'-10'408'0'0,"1"1"-1"0"0,0 1 0 0 0,0-1 0 0 0,1 1 0 0 0,0 0 1 0 0,0 0-1 0 0,1 1 0 0 0,0 0 0 0 0,0 1 0 0 0,1 0 0 0 0,0 0 1 0 0,0 0-1 0 0,0 1 0 0 0,0 1 0 0 0,6-2-407 0 0,-14 5 516 0 0,-1 1-72 0 0,1 1-429 0 0,0 0-1 0 0,0 0 0 0 0,0 0 1 0 0,0 0-1 0 0,0 0 0 0 0,0 0 1 0 0,-1 0-1 0 0,1 0 0 0 0,0 1 1 0 0,-1-1-1 0 0,1 0 0 0 0,-1 1-14 0 0,0 1 18 0 0,0-1-1 0 0,0 1 1 0 0,-1 0-1 0 0,1 0 1 0 0,-1 0-1 0 0,0 0 0 0 0,0-1 1 0 0,0 1-1 0 0,0 0 1 0 0,-1-1-1 0 0,1 1 1 0 0,-1 0-18 0 0,-6 12 233 0 0,-7 22 127 0 0,-2-1 0 0 0,-5 6-360 0 0,-32 61-675 0 0,44-80 531 0 0,0 1 0 0 0,1 1 0 0 0,-2 11 144 0 0,10-30 141 0 0,-1 1-1 0 0,1 0 1 0 0,0 0-1 0 0,1 0 1 0 0,0 0-1 0 0,0 0 1 0 0,0 0-1 0 0,1 0 1 0 0,0 0-1 0 0,0 0 1 0 0,1 0-1 0 0,0-1 1 0 0,0 2-141 0 0,-1-7 6 0 0,0-1 1 0 0,-1 1 0 0 0,1 0-1 0 0,0-1 1 0 0,0 1-1 0 0,0 0 1 0 0,0-1 0 0 0,-1 1-1 0 0,1-1 1 0 0,0 0-1 0 0,0 1 1 0 0,0-1-1 0 0,0 0 1 0 0,0 1 0 0 0,0-1-1 0 0,0 0 1 0 0,0 0-1 0 0,1 0 1 0 0,-1 0 0 0 0,0 0-1 0 0,0 0 1 0 0,0 0-1 0 0,1-1-6 0 0,0 1 14 0 0,8 0 23 0 0,-1-1 0 0 0,1 0 0 0 0,-1 0 0 0 0,1-1 0 0 0,-1-1 0 0 0,0 0-1 0 0,0 0 1 0 0,0 0 0 0 0,0-1 0 0 0,0-1 0 0 0,-1 1 0 0 0,6-5-37 0 0,1 0 229 0 0,1-1 1 0 0,-2-1-1 0 0,1 0 0 0 0,-1-1 1 0 0,-1 0-1 0 0,0-1 0 0 0,5-8-229 0 0,-2 1-312 0 0,-2 0 0 0 0,0 0 0 0 0,-1-2 0 0 0,-1 1 0 0 0,-1-2 0 0 0,-1 0 0 0 0,-1 0 0 0 0,-2 0 0 0 0,0-1 0 0 0,-1 0 0 0 0,0-5 312 0 0,-5 21-288 0 0,0 1 0 0 0,1 0 0 0 0,0 0 0 0 0,1 0 0 0 0,0 0 0 0 0,0 0 0 0 0,1-2 288 0 0,-2 5-612 0 0,1 1 0 0 0,-1-1 0 0 0,1 1 0 0 0,-1 0-1 0 0,1 0 1 0 0,0 0 0 0 0,0 0 0 0 0,1 0 612 0 0,-2 2-1535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42 463 6447 0 0,'0'0'142'0'0,"0"0"22"0"0,0 0 13 0 0,0 0 123 0 0,0 0 468 0 0,0 0 205 0 0,0 0 41 0 0,0 2 8 0 0,-9 17 802 0 0,4-9-1039 0 0,0 1 1 0 0,1-1 0 0 0,1 0 0 0 0,-1 1-1 0 0,1 3-785 0 0,-1 4 632 0 0,3-12-422 0 0,-1 1 0 0 0,1-1 1 0 0,1 0-1 0 0,-1 0 1 0 0,1 0-1 0 0,0 1 1 0 0,0-1-1 0 0,1 0 1 0 0,0 0-1 0 0,0 1-210 0 0,8-15 859 0 0,-3 1-537 0 0,-1-1-1 0 0,0 0 1 0 0,0 0 0 0 0,-1 0 0 0 0,0 0 0 0 0,2-7-322 0 0,3-13 1107 0 0,2-14-1107 0 0,9-24 127 0 0,-2 2-127 0 0,-14 47 0 0 0,0 1 0 0 0,2-1 0 0 0,0 1 0 0 0,0 0 0 0 0,2 0 0 0 0,-7 14-6 0 0,8-16-73 0 0,1 1 0 0 0,1 0 0 0 0,1 1 0 0 0,0 0 0 0 0,3-2 79 0 0,-14 17-30 0 0,30-31-1364 0 0,34-27 1394 0 0,-54 49-157 0 0,2 2 0 0 0,-1-1 1 0 0,1 2-1 0 0,0-1 0 0 0,1 2 0 0 0,0 0 1 0 0,11-3 156 0 0,-16 6-87 0 0,-1 1 1 0 0,1 1 0 0 0,-1-1 0 0 0,1 2 0 0 0,0-1-1 0 0,0 1 1 0 0,-1 0 0 0 0,1 1 0 0 0,0 0 0 0 0,1 1 86 0 0,2 0-590 0 0,-1 1 1 0 0,0 1 0 0 0,11 4 589 0 0,13 9-4954 0 0,-19-8-660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11975 0 0,'0'0'267'0'0,"-1"1"42"0"0,-10 19 20 0 0,1 1 0 0 0,1 0 0 0 0,0 1 0 0 0,0 8-329 0 0,-23 92 3113 0 0,31-121-3079 0 0,-16 70 78 0 0,-4-1 1 0 0,-3-1-1 0 0,-18 34-112 0 0,39-97 0 0 0,-27 59 0 0 0,-19 27 0 0 0,42-81-1 0 0,-17 31-127 0 0,-2-1-1 0 0,-1-2 1 0 0,-13 11 128 0 0,37-46-203 0 0,0-1 1 0 0,0 0 0 0 0,0 0-1 0 0,-1-1 1 0 0,1 1-1 0 0,-3 0 203 0 0,-6 3-4215 0 0,10-6-753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13823 0 0,'7'-13'199'0'0,"-4"8"-90"0"0,-1 0 1 0 0,1 1-1 0 0,-1 0 1 0 0,1-1-1 0 0,1 1 1 0 0,-1 0-1 0 0,0 1 0 0 0,1-1 1 0 0,0 1-1 0 0,0-1 1 0 0,0 1-1 0 0,1 0-109 0 0,10-7 1119 0 0,-1 0 0 0 0,-1-1-1 0 0,9-9-1118 0 0,14-11 1648 0 0,84-60-440 0 0,-90 70-1234 0 0,2 2 1 0 0,-1 1 0 0 0,7-1 25 0 0,2 0 0 0 0,-9 4 0 0 0,1 1 0 0 0,29-9 0 0 0,-52 20 0 0 0,0 1 0 0 0,0 0 0 0 0,0 0 0 0 0,0 1 0 0 0,0 0 0 0 0,0 1 0 0 0,1 0 0 0 0,-1 0 0 0 0,0 1 0 0 0,0 0 0 0 0,0 1 0 0 0,9 2 0 0 0,-14-2 0 0 0,-1-1 0 0 0,1 1 0 0 0,-1 0 0 0 0,1-1 0 0 0,-1 2 0 0 0,0-1 0 0 0,0 0 0 0 0,0 1 0 0 0,0-1 0 0 0,0 1 0 0 0,-1 0 0 0 0,1 0 0 0 0,-1 0 0 0 0,0 0 0 0 0,0 0 0 0 0,0 1 0 0 0,0-1 0 0 0,0 1 0 0 0,-1-1 0 0 0,0 1 0 0 0,1-1 0 0 0,-1 1 0 0 0,-1 0 0 0 0,1 0 0 0 0,0 0 0 0 0,0 8 0 0 0,0-1 0 0 0,-1 0 0 0 0,0 1 0 0 0,-1-1 0 0 0,0 0 0 0 0,-1 1 0 0 0,-3 10 0 0 0,0-6 0 0 0,-2 0 0 0 0,0 0 0 0 0,0 0 0 0 0,-2-1 0 0 0,1 0 0 0 0,-8 7 0 0 0,-4 10 0 0 0,5-9-193 0 0,-1-1 0 0 0,-2 0 1 0 0,0-1-1 0 0,-1-1 0 0 0,-1 0 0 0 0,-1-2 0 0 0,-16 12 193 0 0,-12 3-694 0 0,0-1 0 0 0,-2-3 0 0 0,-9 1 694 0 0,34-16-625 0 0,16-8-319 0 0,-1 0 1 0 0,0-1-1 0 0,-8 3 944 0 0,9-6-1024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24 13823 0 0,'0'0'315'0'0,"0"0"45"0"0,0 0 21 0 0,-1 1-49 0 0,-31 27-269 0 0,-1 0 0 0 0,-23 12-63 0 0,29-20-2 0 0,-9 5 91 0 0,0 1 473 0 0,1 1-1 0 0,-15 16-561 0 0,40-33 92 0 0,0 0 0 0 0,0 1 0 0 0,1 0 0 0 0,1 1 0 0 0,0 0 0 0 0,1 0 0 0 0,0 1 0 0 0,0 0 0 0 0,-2 9-92 0 0,8-21 3 0 0,1 1 1 0 0,-1-1-1 0 0,1 1 0 0 0,-1-1 0 0 0,1 1 0 0 0,0-1 1 0 0,0 1-1 0 0,-1-1 0 0 0,1 1 0 0 0,0-1 0 0 0,0 1 1 0 0,1-1-1 0 0,-1 1 0 0 0,0-1 0 0 0,0 1 0 0 0,1-1 0 0 0,-1 1 1 0 0,1-1-1 0 0,-1 1 0 0 0,1-1 0 0 0,0 0 0 0 0,-1 1 1 0 0,1-1-1 0 0,0 0 0 0 0,0 1 0 0 0,0-1 0 0 0,0 0 1 0 0,0 0-1 0 0,0 0 0 0 0,0 0 0 0 0,1 0 0 0 0,-1 0 1 0 0,0 0-4 0 0,2 0 26 0 0,1 1-1 0 0,-1-1 1 0 0,1 1 0 0 0,-1-1 0 0 0,1 0 0 0 0,-1 0 0 0 0,1-1 0 0 0,0 1 0 0 0,-1-1 0 0 0,1 0 0 0 0,0 0 0 0 0,-1 0 0 0 0,2 0-26 0 0,13-3 192 0 0,-1 1 0 0 0,1-2 0 0 0,-1-1 1 0 0,0 0-1 0 0,-1-1 0 0 0,1 0 0 0 0,-1-1 0 0 0,-1-2 0 0 0,4-1-192 0 0,-7 3-10 0 0,-1-1 0 0 0,0 0-1 0 0,-1 0 1 0 0,0-1 0 0 0,0-1-1 0 0,-1 1 1 0 0,0-2 0 0 0,-1 1-1 0 0,0-1 1 0 0,0 0 0 0 0,-1-1-1 0 0,2-5 11 0 0,0-3-13 0 0,0-1 1 0 0,-1 0-1 0 0,-1-1 0 0 0,-1 0 0 0 0,3-17 13 0 0,-7 24-520 0 0,-1-1 1 0 0,0 0-1 0 0,-1-3 520 0 0,-4-24-4035 0 0,4 42-1083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62 11975 0 0,'8'-8'344'0'0,"0"0"-1"0"0,1 0 1 0 0,1-1-344 0 0,14-13 281 0 0,-19 16-142 0 0,-4 5 581 0 0,-1 1 249 0 0,0 0 45 0 0,-1 1-129 0 0,-16 11-476 0 0,0 0 1 0 0,1 2-1 0 0,-9 9-409 0 0,7-6 583 0 0,-1-1-1 0 0,-9 6-582 0 0,6-7 3 0 0,2 0 1 0 0,-1 2-1 0 0,2 0 0 0 0,0 1 0 0 0,-8 12-3 0 0,11-12 0 0 0,11-9 0 0 0,4 1 0 0 0,1-4 0 0 0,1-1 0 0 0,0 0 0 0 0,0 0 0 0 0,0 1 0 0 0,1-1 0 0 0,-1 0 0 0 0,1 0 0 0 0,1-1 0 0 0,1 5 0 0 0,29 43 0 0 0,-23-37 0 0 0,1 1 0 0 0,-5-9 0 0 0,-1 1 0 0 0,0 0 0 0 0,0 0 0 0 0,-1 1 0 0 0,1 3 0 0 0,-2-4 0 0 0,-1 0 0 0 0,0 0 0 0 0,-1 0 0 0 0,1 0 0 0 0,-2 0 0 0 0,1 1 0 0 0,-1-1 0 0 0,0 0 0 0 0,-1 0 0 0 0,0 1 0 0 0,0-1 0 0 0,-1 0 0 0 0,0 0 0 0 0,0 0 0 0 0,-1-1 0 0 0,0 1 0 0 0,0 0 0 0 0,-1-1 0 0 0,0 0 0 0 0,0 0 0 0 0,-1 0 0 0 0,-1 2 0 0 0,0-2 0 0 0,1 0 0 0 0,-2 0 0 0 0,1-1 0 0 0,-1 0 0 0 0,0 0 0 0 0,0 0 0 0 0,-1-1 0 0 0,1 0 0 0 0,-1-1 0 0 0,0 1 0 0 0,0-2 0 0 0,-1 1 0 0 0,1-1 0 0 0,-1 0 0 0 0,0-1 0 0 0,0 0 0 0 0,0 0 0 0 0,0-1 0 0 0,0 0 0 0 0,-6-1 0 0 0,1 0-13 0 0,-1 0 0 0 0,0-1 0 0 0,1 0 0 0 0,-1-2-1 0 0,1 1 1 0 0,-10-5 13 0 0,21 6-113 0 0,-1 0 0 0 0,1-1-1 0 0,-1 1 1 0 0,1-1 0 0 0,0 0-1 0 0,-1 0 1 0 0,1 0 0 0 0,0 0-1 0 0,1 0 1 0 0,-1-1 0 0 0,0 0-1 0 0,1 1 1 0 0,-1-1 0 0 0,1 0-1 0 0,0 0 1 0 0,0 0 0 0 0,0-1-1 0 0,0 1 1 0 0,1 0 0 0 0,-1-1 0 0 0,1 1-1 0 0,0-1 1 0 0,0 1 0 0 0,0-1-1 0 0,0 0 1 0 0,1 1 0 0 0,-1-1-1 0 0,1-2 114 0 0,0 0-260 0 0,0 0 0 0 0,1 1-1 0 0,0-1 1 0 0,0 0-1 0 0,0 0 1 0 0,1 1 0 0 0,-1-1-1 0 0,1 0 1 0 0,1 1 0 0 0,0-1 260 0 0,1-5-394 0 0,17-35-1141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22 7367 0 0,'0'0'568'0'0,"1"-21"14725"0"0,-3 29-15979 0 0,-1 2 767 0 0,-1 0 1 0 0,0 1-1 0 0,-1-2 0 0 0,0 1 1 0 0,-13 17-1 0 0,-37 43 266 0 0,50-65-325 0 0,-148 155 161 0 0,90-97-141 0 0,-85 107 0 0 0,128-135-446 0 0,19-34-272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71 272 13823 0 0,'0'0'630'0'0,"1"1"-13"0"0,1 4-569 0 0,0 0-1 0 0,1 0 1 0 0,0-1-1 0 0,0 0 1 0 0,2 4-48 0 0,10 14 461 0 0,-14-20-308 0 0,0-1 0 0 0,0 1 0 0 0,1 0 0 0 0,-1-1 0 0 0,0 0 0 0 0,1 1 0 0 0,-1-1 0 0 0,1 0 0 0 0,-1 0 1 0 0,1 0-1 0 0,-1 0 0 0 0,1 0 0 0 0,0 0 0 0 0,-1 0 0 0 0,1 0 0 0 0,0-1 0 0 0,0 1 0 0 0,0-1 0 0 0,0 1 1 0 0,0-1-1 0 0,-1 0 0 0 0,1 0 0 0 0,0 0 0 0 0,0 0 0 0 0,0 0 0 0 0,2 0-153 0 0,6-2 312 0 0,0 1 0 0 0,-1-2 0 0 0,1 1 0 0 0,8-4-312 0 0,-6 2 378 0 0,32-11-20 0 0,0-1-1 0 0,-2-2 0 0 0,0-2 0 0 0,-1-2 1 0 0,-1-1-1 0 0,11-12-357 0 0,-44 30 4 0 0,-1 0 0 0 0,1 0 0 0 0,-1-1 0 0 0,-1 0 0 0 0,1 0 0 0 0,-1-1 0 0 0,0 1-1 0 0,-1-1 1 0 0,2-4-4 0 0,-4 8-24 0 0,0-1 0 0 0,0 0 0 0 0,0 0-1 0 0,-1 0 1 0 0,0-1 0 0 0,0 1 0 0 0,0 0-1 0 0,0 0 1 0 0,-1-1 0 0 0,0 1 0 0 0,0 0-1 0 0,0-1 1 0 0,0 1 0 0 0,-1 0 0 0 0,1 0-1 0 0,-1-1 1 0 0,0 1 0 0 0,-2-4 24 0 0,2 7-81 0 0,1-1 0 0 0,-1 0 0 0 0,0 0 0 0 0,0 0 0 0 0,-1 1 0 0 0,1-1 1 0 0,0 1-1 0 0,0-1 0 0 0,-1 1 0 0 0,1-1 0 0 0,-1 1 0 0 0,0 0 0 0 0,1-1 0 0 0,-1 1 0 0 0,0 0 1 0 0,0 0-1 0 0,0 0 81 0 0,-2 0-38 0 0,0-1 1 0 0,1 1-1 0 0,-1 0 1 0 0,0 0 0 0 0,0 1-1 0 0,-1-1 1 0 0,1 1-1 0 0,-3 0 38 0 0,-2 0 12 0 0,-1 1 0 0 0,1 0 0 0 0,0 1 0 0 0,0 0 0 0 0,0 1 0 0 0,0-1 0 0 0,-4 3-12 0 0,-13 8 0 0 0,2 1 0 0 0,0 1 0 0 0,1 2 0 0 0,-11 9 0 0 0,29-22 0 0 0,-17 15 0 0 0,1 1 0 0 0,1 1 0 0 0,-10 14 0 0 0,0-1 0 0 0,5-5 0 0 0,1 2 0 0 0,1 0 0 0 0,2 2 0 0 0,1 0 0 0 0,1 2 0 0 0,2 0 0 0 0,-9 28 0 0 0,26-62 0 0 0,-3 6 0 0 0,1 1 0 0 0,0-1 0 0 0,0 1 0 0 0,-1 5 0 0 0,3-12 0 0 0,0 1 0 0 0,0-1 0 0 0,0 1 0 0 0,0-1 0 0 0,0 1 0 0 0,0-1 0 0 0,0 1 0 0 0,0-1 0 0 0,0 1 0 0 0,1-1 0 0 0,-1 0 0 0 0,1 1 0 0 0,-1-1 0 0 0,1 0 0 0 0,-1 1 0 0 0,1-1 0 0 0,0 0 0 0 0,0 1 0 0 0,-1-1 0 0 0,1 0 0 0 0,0 0 0 0 0,0 0 0 0 0,0 0 0 0 0,0 0 0 0 0,1 0 0 0 0,-1 0 0 0 0,0 0 0 0 0,0 0 0 0 0,3 0 0 0 0,0 1 0 0 0,0-1 0 0 0,0 0 0 0 0,0 0 0 0 0,1 0 0 0 0,-1-1 0 0 0,0 0 0 0 0,0 1 0 0 0,0-1 0 0 0,3-1 0 0 0,44-6 0 0 0,-40 5 0 0 0,71-15-10 0 0,23-4 421 0 0,46-8 1098 0 0,-97 17-1427 0 0,-44 10-97 0 0,0 1-1 0 0,0-1 1 0 0,9 1 15 0 0,-16 1-248 0 0,0 0-1 0 0,0 0 1 0 0,-1 1-1 0 0,1-1 1 0 0,-1 1-1 0 0,1-1 1 0 0,0 1-1 0 0,-1 0 1 0 0,1 0 0 0 0,-1 0-1 0 0,1 0 1 0 0,-1 0-1 0 0,0 1 1 0 0,1-1-1 0 0,-1 1 1 0 0,1 0 248 0 0,-2 0-7163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6447 0 0,'0'0'142'0'0,"0"0"22"0"0,0 0 13 0 0,0 2-20 0 0,0 5-50 0 0,0-5 274 0 0,0-2 110 0 0,0 0 18 0 0,-13 16 4733 0 0,9-11-5780 0 0,2-3 591 0 0,1 0-1 0 0,0 0 1 0 0,0 0-1 0 0,0 1 1 0 0,0-1 0 0 0,0 0-1 0 0,0 0 1 0 0,0 1-1 0 0,1-1 1 0 0,-1 0-1 0 0,1 1 1 0 0,-1-1-1 0 0,1 1 1 0 0,0-1-1 0 0,0 1-52 0 0,1 4 282 0 0,0 1 0 0 0,0-1 0 0 0,1 1 0 0 0,0 0-282 0 0,1 6 132 0 0,-1-8-132 0 0,-1-1 0 0 0,2 1 0 0 0,-1 0 0 0 0,1-1 0 0 0,-1 1 0 0 0,2-1 0 0 0,-1 0 0 0 0,0 0 0 0 0,4 4 0 0 0,19 30 0 0 0,-23-37 0 0 0,-3-1 0 0 0,1 0 0 0 0,0 0 0 0 0,-1 0 0 0 0,1 0 0 0 0,-1 0 0 0 0,1 0 0 0 0,-1 0 0 0 0,1 0 0 0 0,-1 0 0 0 0,0 0 0 0 0,1 0 0 0 0,-1 0 0 0 0,0 0 0 0 0,0 0 0 0 0,0 0 0 0 0,0 1 0 0 0,1 1 0 0 0,-1 0 0 0 0,1 0 0 0 0,-1 0 0 0 0,0 0 0 0 0,0 0 0 0 0,0 0 0 0 0,0 0 0 0 0,-1 1 0 0 0,1-1 0 0 0,-1 0 0 0 0,0 0 0 0 0,0 0 0 0 0,0 0 0 0 0,-1 1 0 0 0,-3 6 0 0 0,0-1 0 0 0,-1-1 0 0 0,-4 8 0 0 0,-7 7 0 0 0,8-10 0 0 0,0-1 0 0 0,-1-1 0 0 0,0 0 0 0 0,-11 8 0 0 0,1 1 0 0 0,16-16 7 0 0,0 0-1 0 0,0-1 0 0 0,-1 0 0 0 0,1 0 1 0 0,-3 1-7 0 0,-2 2-33 0 0,1 0 0 0 0,-1 0 0 0 0,2 0 0 0 0,-1 1 0 0 0,-4 4 33 0 0,11-9-696 0 0,2-1 547 0 0,-1 0 0 0 0,1 0 1 0 0,-1 0-1 0 0,1 0 0 0 0,0 0 0 0 0,-1 0 0 0 0,1 0 1 0 0,0 0-1 0 0,0-1 0 0 0,-1 1 0 0 0,1 0 0 0 0,1 1 149 0 0,-1-2-178 0 0,1 2-845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 10135 0 0,'-19'3'176'0'0,"0"1"0"0"0,1 1 0 0 0,0 0 0 0 0,0 2 0 0 0,0 0 0 0 0,-5 4-176 0 0,-36 21 524 0 0,17-9 1679 0 0,-20 15-2203 0 0,50-29 199 0 0,1 0 0 0 0,-1 0 0 0 0,2 1 0 0 0,-1 0 0 0 0,1 1 0 0 0,1 0 0 0 0,-1 1-199 0 0,9-9 34 0 0,-1-1 0 0 0,0 1-1 0 0,1 0 1 0 0,0 0 0 0 0,-1-1-1 0 0,1 1 1 0 0,0 0 0 0 0,1 0-1 0 0,-1 0 1 0 0,0 0 0 0 0,1 1-1 0 0,0-1 1 0 0,-1 0 0 0 0,1 0-1 0 0,1 0 1 0 0,-1 0 0 0 0,0 0-1 0 0,1 0 1 0 0,-1 0 0 0 0,1 0-1 0 0,0 0 1 0 0,0 0 0 0 0,0 0 0 0 0,1 0-1 0 0,-1 0 1 0 0,1 0 0 0 0,-1-1-1 0 0,1 1 1 0 0,0-1 0 0 0,0 1-1 0 0,1 0-33 0 0,2 3 85 0 0,1-1 0 0 0,0 1 0 0 0,0-1 0 0 0,0-1 0 0 0,0 1 0 0 0,1-1 0 0 0,0 0 0 0 0,-1-1 0 0 0,2 1 0 0 0,-1-1 0 0 0,0-1 0 0 0,3 1-85 0 0,3 1 205 0 0,-1-1 0 0 0,1-1 0 0 0,0-1-1 0 0,0 1 1 0 0,5-2-205 0 0,-14 0 57 0 0,1 0 0 0 0,-1 0 0 0 0,0-1 0 0 0,0 1 0 0 0,0-1 0 0 0,0 0-1 0 0,0-1 1 0 0,0 1 0 0 0,0-1 0 0 0,0 1 0 0 0,0-1 0 0 0,-1 0 0 0 0,1-1 0 0 0,0 1 0 0 0,-1 0-1 0 0,0-1 1 0 0,0 0 0 0 0,3-3-57 0 0,-4 3 1 0 0,0 0 0 0 0,0 0-1 0 0,0 0 1 0 0,-1-1 0 0 0,1 1 0 0 0,-1-1-1 0 0,0 1 1 0 0,0-1 0 0 0,0 0 0 0 0,0 1-1 0 0,-1-1 1 0 0,0 0 0 0 0,1 1 0 0 0,-1-1-1 0 0,-1 0 1 0 0,1-2-1 0 0,-2-11-196 0 0,-1 1 0 0 0,-1-1-1 0 0,-2-4 197 0 0,-1-9-807 0 0,5 20 452 0 0,0 0-1 0 0,1 0 0 0 0,0 0 1 0 0,0 0-1 0 0,2-8 356 0 0,0 11-361 0 0,0 1 0 0 0,0 0 0 0 0,0 0 0 0 0,1 0 0 0 0,0 0-1 0 0,1 0 1 0 0,-1 0 0 0 0,1 0 0 0 0,0 1 0 0 0,2-2 361 0 0,17-26-1524 0 0,1 3-11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503 725 13823 0 0,'0'0'315'0'0,"-6"0"426"0"0,1 1-675 0 0,-1 1 0 0 0,1 0-1 0 0,0 0 1 0 0,0 0 0 0 0,1 1-1 0 0,-4 2-65 0 0,-10 5 1494 0 0,26-23-470 0 0,1 1-580 0 0,1 1 0 0 0,0 0 0 0 0,1 1 1 0 0,0 0-1 0 0,7-5-444 0 0,24-22 851 0 0,-3 0-93 0 0,-18 18-287 0 0,-1-1-1 0 0,-1 0 1 0 0,-1-2-1 0 0,10-16-470 0 0,14-33 5 0 0,-3-1 1 0 0,-3-2-1 0 0,7-29-5 0 0,-41 97 39 0 0,20-57-759 0 0,-19 55 504 0 0,-1 0 0 0 0,-1 0 0 0 0,1-1 1 0 0,-1 1-1 0 0,-1 0 0 0 0,0-7 216 0 0,0 14 0 0 0,0 0-1 0 0,0 0 1 0 0,0 0 0 0 0,0 1-1 0 0,0-1 1 0 0,0 0-1 0 0,0 0 1 0 0,0 0 0 0 0,-1 0-1 0 0,1 0 1 0 0,0 0 0 0 0,-1 0-1 0 0,1 1 1 0 0,-1-1-1 0 0,1 0 1 0 0,-1 0 0 0 0,1 0-1 0 0,-1 1 1 0 0,1-1-1 0 0,-1 0 1 0 0,0 1 0 0 0,1-1-1 0 0,-1 1 1 0 0,0-1 0 0 0,0 1-1 0 0,1-1 1 0 0,-1 1-1 0 0,0-1 1 0 0,0 1 0 0 0,0 0-1 0 0,0-1 1 0 0,0 1-1 0 0,0 0 1 0 0,1 0 0 0 0,-1-1-1 0 0,0 1 1 0 0,0 0-1 0 0,0 0 1 0 0,0 0 0 0 0,0 0-1 0 0,0 1 1 0 0,0-1 0 0 0,0 0-1 0 0,0 0 1 0 0,0 1 0 0 0,-5 0 0 0 0,1 1 0 0 0,0 0 0 0 0,-1 0 1 0 0,1 1-1 0 0,0-1 0 0 0,0 1 0 0 0,-1 1 0 0 0,-6 5 0 0 0,0 0 0 0 0,1 0 0 0 0,0 2 0 0 0,-7 8 0 0 0,-37 48 0 0 0,51-62 0 0 0,-66 93 0 0 0,12-17 0 0 0,-49 67-1024 0 0,3 10 1024 0 0,48-66-512 0 0,5 4 0 0 0,-15 45 512 0 0,37-72-587 0 0,-4 10-2826 0 0,-28 45 3413 0 0,61-123-13 0 0,-4 7-499 0 0,-1-1 0 0 0,1 1-1 0 0,-6 4 513 0 0,8-10-135 0 0,1 0-1 0 0,-1 0 1 0 0,0 0-1 0 0,0-1 0 0 0,0 1 1 0 0,0-1-1 0 0,0 1 1 0 0,-1-1-1 0 0,1 0 0 0 0,0 0 1 0 0,-1 0-1 0 0,1 0 1 0 0,-1 0-1 0 0,1 0 0 0 0,-1-1 136 0 0,-8 1-512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17503 0 0,'0'0'399'0'0,"0"0"60"0"0,0 0 21 0 0,2 0-59 0 0,88-16-7 0 0,-1-3-1 0 0,26-13-413 0 0,-44 12 774 0 0,13-4-240 0 0,-33 8-631 0 0,1 2-1 0 0,37-3 98 0 0,-68 14-440 0 0,-5 1-280 0 0,0 0 1 0 0,0-1-1 0 0,0-1 0 0 0,7-3 720 0 0,56-25-2022 0 0,-13 2-24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844 799 10135 0 0,'0'0'231'0'0,"0"0"29"0"0,0 0 19 0 0,0 0 37 0 0,0 0 125 0 0,0 0 58 0 0,0 0 11 0 0,0 0 70 0 0,0 0 286 0 0,1 1 124 0 0,1-1-836 0 0,0 1 0 0 0,0-1 0 0 0,0 0 0 0 0,0 0 0 0 0,0 0 0 0 0,0 0 0 0 0,0 0 0 0 0,0 0 0 0 0,0-1 1 0 0,0 1-1 0 0,0-1 0 0 0,0 1 0 0 0,0-1 0 0 0,0 0 0 0 0,0 0 0 0 0,0 1 0 0 0,-1-1 0 0 0,1-1 0 0 0,0 1 0 0 0,-1 0 0 0 0,1 0 0 0 0,-1-1 0 0 0,1 1 0 0 0,0-1-154 0 0,7-7 208 0 0,-1 0-1 0 0,1-1 1 0 0,2-5-208 0 0,-7 10-4 0 0,19-29 4 0 0,-1-1 0 0 0,16-35 0 0 0,-16 28 0 0 0,26-37 0 0 0,97-140 0 0 0,-139 210 0 0 0,17-26-494 0 0,-1-1 0 0 0,-2 0 0 0 0,-2-2 0 0 0,3-10 494 0 0,-19 41-3 0 0,0 1 0 0 0,0-1 0 0 0,-1 0-1 0 0,0 0 1 0 0,0-2 3 0 0,-2 1 0 0 0,-1 7 0 0 0,1 1 0 0 0,-1-1 0 0 0,0 1 0 0 0,1-1 0 0 0,-1 1 0 0 0,1-1 0 0 0,-1 1 0 0 0,0 0 0 0 0,1 0 0 0 0,-1 0 0 0 0,0 0 0 0 0,0 0 0 0 0,1 0 0 0 0,-1 0 0 0 0,0 1 0 0 0,1-1 0 0 0,-2 1 0 0 0,-32 10 0 0 0,29-10 0 0 0,-21 10 0 0 0,0 0 0 0 0,0 2 0 0 0,1 0 0 0 0,1 2 0 0 0,0 1 0 0 0,1 1 0 0 0,1 1 0 0 0,1 1 0 0 0,-19 20 0 0 0,-18 27 0 0 0,3 3 0 0 0,3 2 0 0 0,3 2 0 0 0,1 5 0 0 0,19-29 0 0 0,2 0 0 0 0,3 2 0 0 0,1 1 0 0 0,3 1 0 0 0,-1 12 0 0 0,-18 88 0 0 0,-16 52 0 0 0,43-168 0 0 0,-1-1 0 0 0,-1 0 0 0 0,-3-1 0 0 0,-8 12 0 0 0,15-29-43 0 0,-2-1 0 0 0,0 0-1 0 0,-1-1 1 0 0,0 0 0 0 0,-1-1 0 0 0,-1-1-1 0 0,0-1 1 0 0,-1 0 0 0 0,-1-1 0 0 0,0-1-1 0 0,0 0 1 0 0,-1-1 0 0 0,-1-2 0 0 0,1 0-1 0 0,-1 0 1 0 0,-1-2 0 0 0,1-1-1 0 0,-1 0 1 0 0,0-2 0 0 0,0 0 43 0 0,-10-1-1984 0 0,17-4 961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99 360 17503 0 0,'-6'-1'243'0'0,"0"0"0"0"0,0 0 0 0 0,0 1 0 0 0,0-1 0 0 0,0 2 0 0 0,-6 0-243 0 0,9-1 33 0 0,0 0 0 0 0,0 1 0 0 0,0-1 0 0 0,0 1 0 0 0,0 0 0 0 0,1 0 0 0 0,-1 0 0 0 0,0 1 0 0 0,0-1 0 0 0,0 0 0 0 0,1 1 0 0 0,-1 0 0 0 0,1 0 0 0 0,-2 2-33 0 0,-2 6 72 0 0,5-10-35 0 0,1 1-1 0 0,0 0 0 0 0,0-1 1 0 0,0 1-1 0 0,0 0 0 0 0,0 0 1 0 0,0-1-1 0 0,0 1 0 0 0,0 0 1 0 0,0 0-1 0 0,0-1 0 0 0,0 1 1 0 0,0 0-1 0 0,0-1 1 0 0,0 1-1 0 0,1 0 0 0 0,-1-1 1 0 0,0 1-1 0 0,1 0 0 0 0,-1-1 1 0 0,0 1-1 0 0,1 0 0 0 0,-1-1 1 0 0,1 1-37 0 0,0 0 85 0 0,0 0 0 0 0,0-1 0 0 0,0 1 0 0 0,1 0 0 0 0,-1-1 1 0 0,0 1-1 0 0,0-1 0 0 0,0 0 0 0 0,1 1 0 0 0,-1-1 0 0 0,0 0 0 0 0,0 0 0 0 0,2 0-85 0 0,3 0 288 0 0,0 0-1 0 0,0 0 0 0 0,1-1 1 0 0,-1 0-1 0 0,2-1-287 0 0,34-10 294 0 0,0-2-1 0 0,25-14-293 0 0,-6 4 21 0 0,224-103-21 0 0,-187 75-1921 0 0,40-31 1921 0 0,-116 70-872 0 0,-4 2-688 0 0,0 1 1 0 0,12-4 1559 0 0,-22 11-658 0 0,0 0 0 0 0,0 0 0 0 0,0 1 0 0 0,0 0 1 0 0,1 0-1 0 0,-1 1 0 0 0,6 0 658 0 0,-12 1-164 0 0,-1 0-1 0 0,0 0 1 0 0,1 0 0 0 0,-1 1-1 0 0,0-1 1 0 0,0 0 0 0 0,1 1-1 0 0,-1-1 1 0 0,0 1 0 0 0,0-1-1 0 0,0 1 1 0 0,1-1-1 0 0,-1 1 1 0 0,0 0 0 0 0,0 0-1 0 0,0-1 1 0 0,0 1 0 0 0,0 0-1 0 0,-1 0 1 0 0,1 0 0 0 0,0 0-1 0 0,0 0 1 0 0,0 0 0 0 0,-1 1-1 0 0,1-1 1 0 0,-1 0 0 0 0,1 0 164 0 0,3 11-3702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3 584 11975 0 0,'0'0'547'0'0,"0"0"-11"0"0,0 0-203 0 0,0 0 419 0 0,0 0 220 0 0,0 0 42 0 0,0 0-61 0 0,0 0-288 0 0,0 0-121 0 0,0-2-28 0 0,-1-11 75 0 0,0 0 1 0 0,1-1-1 0 0,0 1 0 0 0,1 0 0 0 0,1-1 1 0 0,0 1-1 0 0,1 0 0 0 0,3-9-591 0 0,7-20 16 0 0,2 1 1 0 0,2-1-17 0 0,-4 13 280 0 0,1 1 1 0 0,1 1 0 0 0,1 0-1 0 0,16-19-280 0 0,-19 29-159 0 0,1 0-1 0 0,1 2 0 0 0,1-1 1 0 0,0 2-1 0 0,1 0 1 0 0,1 1-1 0 0,5-3 160 0 0,-10 9 1 0 0,0 0-1 0 0,1 1 0 0 0,0 0 1 0 0,0 1-1 0 0,0 1 1 0 0,0 0-1 0 0,1 1 0 0 0,2 0 0 0 0,3 1-570 0 0,0 0-1 0 0,0 1 1 0 0,0 1-1 0 0,0 1 1 0 0,17 3 570 0 0,-22 0-1406 0 0,0-1 0 0 0,0 2 0 0 0,-1 0 1 0 0,5 3 1405 0 0,-7-3-1289 0 0,5 2-758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256 197 6447 0 0,'0'0'298'0'0,"0"0"-10"0"0,-1 2-188 0 0,0 14 49 0 0,1-14 571 0 0,4 4 1116 0 0,-3-6-1707 0 0,-1 1 0 0 0,0 0 0 0 0,0-1 0 0 0,1 1 0 0 0,-1 0 0 0 0,0-1 0 0 0,1 1 0 0 0,-1 0 0 0 0,1-1 0 0 0,-1 1 0 0 0,1-1 0 0 0,-1 1 0 0 0,1-1 0 0 0,-1 1 0 0 0,1-1 0 0 0,-1 1 0 0 0,1-1-129 0 0,4 1 341 0 0,-1 0 0 0 0,0 0 1 0 0,1 0-1 0 0,-1-1 0 0 0,1 0 0 0 0,-1 0 0 0 0,0 0 0 0 0,1 0 0 0 0,-1-1 0 0 0,1 0 0 0 0,-1 0-341 0 0,13-3 618 0 0,-1-1 0 0 0,6-3-618 0 0,11-3 764 0 0,-8 3-582 0 0,0-1 1 0 0,-1 0-1 0 0,0-2 0 0 0,0-1 0 0 0,-1-1 1 0 0,-1-1-1 0 0,0-1 0 0 0,-1-1 0 0 0,15-14-182 0 0,-22 17 54 0 0,14-13-434 0 0,-26 24 230 0 0,0 0 0 0 0,0-1 0 0 0,0 1 0 0 0,-1 0 0 0 0,1-1 0 0 0,-1 1 0 0 0,1-1 0 0 0,-1 0 0 0 0,0 1 0 0 0,1-4 150 0 0,-17 6-166 0 0,1 1-61 0 0,1 0 1 0 0,0 1-1 0 0,-1 1 0 0 0,1 0 0 0 0,0 1 0 0 0,0 0 0 0 0,0 1 1 0 0,-5 3 226 0 0,-36 19 871 0 0,1 2 0 0 0,-38 28-871 0 0,1 2 19 0 0,33-22-22 0 0,-47 39 3 0 0,80-57 159 0 0,8-6 393 0 0,-1 1 0 0 0,-2 5-552 0 0,13-13 96 0 0,1 0 1 0 0,0 0-1 0 0,1 1 0 0 0,0-1 0 0 0,0 1 0 0 0,0 0 0 0 0,1 0 0 0 0,-1 1-96 0 0,2-3 3 0 0,1-1-1 0 0,-1 1 1 0 0,1 0-1 0 0,0-1 1 0 0,0 1-1 0 0,0 0 1 0 0,0 4-3 0 0,1-7 0 0 0,1 0-1 0 0,-1-1 1 0 0,0 1 0 0 0,1 0 0 0 0,-1-1 0 0 0,1 1 0 0 0,-1 0 0 0 0,1-1 0 0 0,0 1 0 0 0,-1-1 0 0 0,1 1 0 0 0,0-1 0 0 0,0 1 0 0 0,0-1 0 0 0,0 0 0 0 0,1 0 0 0 0,-1 1 0 0 0,0-1 0 0 0,0 0-1 0 0,1 0 1 0 0,-1 0 0 0 0,1 0 0 0 0,-1 0 0 0 0,1 0 0 0 0,7 3 10 0 0,0 0 1 0 0,-1-1-1 0 0,2 0 0 0 0,-1 0 1 0 0,0-1-1 0 0,1 0 0 0 0,4 0-10 0 0,20 1-1288 0 0,15-1 1288 0 0,-48-2-36 0 0,18 0-1439 0 0,0-1 0 0 0,16-2 1475 0 0,2-3-1534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 11975 0 0,'-9'3'576'0'0,"4"-2"-521"0"0,1 0 1 0 0,-1 1-1 0 0,0 0 0 0 0,1 0 0 0 0,0 0 0 0 0,-1 0 0 0 0,1 1 1 0 0,0-1-1 0 0,0 1 0 0 0,0 0 0 0 0,1 0 0 0 0,-1 1 0 0 0,-1 1-55 0 0,2-3 50 0 0,1 1 0 0 0,0-1-1 0 0,-1 1 1 0 0,1-1-1 0 0,0 1 1 0 0,1 0-1 0 0,-1 0 1 0 0,0 0-1 0 0,1 0 1 0 0,0 0 0 0 0,-1 0-1 0 0,1 0 1 0 0,0 0-1 0 0,1 1 1 0 0,-1-1-1 0 0,0 0 1 0 0,1 1-1 0 0,0-1 1 0 0,0 3-50 0 0,1-4 146 0 0,1 0 0 0 0,-1 0 0 0 0,1 0 0 0 0,0 0 0 0 0,-1-1 1 0 0,1 1-1 0 0,0 0 0 0 0,0-1 0 0 0,0 1 0 0 0,0-1 0 0 0,0 0 0 0 0,0 0 0 0 0,1 0 0 0 0,0 1-146 0 0,3-1 195 0 0,0 1-1 0 0,-1-1 0 0 0,1 0 1 0 0,0 0-1 0 0,-1-1 0 0 0,1 0 1 0 0,0 0-1 0 0,0 0 1 0 0,4-1-195 0 0,9-2 626 0 0,0-1 1 0 0,4-2-627 0 0,-3 0 51 0 0,0-1 0 0 0,-1-2 0 0 0,17-9-51 0 0,-16 8 12 0 0,-12 6-49 0 0,-1-1-1 0 0,1 1 0 0 0,-1-1 1 0 0,0-1-1 0 0,2-1 38 0 0,-8 6-62 0 0,1-1-1 0 0,-1 0 0 0 0,1 1 1 0 0,-1-1-1 0 0,0 0 0 0 0,1 0 1 0 0,-1 0-1 0 0,0 1 0 0 0,0-1 1 0 0,-1 0-1 0 0,1-1 63 0 0,0 2-46 0 0,-1 0 0 0 0,0 0 1 0 0,0 0-1 0 0,0 0 0 0 0,0 0 0 0 0,0 0 1 0 0,0 0-1 0 0,0 0 0 0 0,0 0 0 0 0,0 0 0 0 0,-1 0 1 0 0,1 0-1 0 0,0 0 0 0 0,-1 1 0 0 0,1-1 0 0 0,-1 0 1 0 0,1 0-1 0 0,-1 0 0 0 0,1 0 0 0 0,-1 0 1 0 0,1 1-1 0 0,-1-1 0 0 0,0 0 0 0 0,0 0 46 0 0,0 0-1 0 0,-1 0 0 0 0,1 0 0 0 0,-1 0 0 0 0,0 0-1 0 0,1 0 1 0 0,-1 0 0 0 0,0 1 0 0 0,0-1 0 0 0,0 0 0 0 0,1 1-1 0 0,-1 0 1 0 0,0-1 0 0 0,0 1 0 0 0,0 0 0 0 0,0 0 0 0 0,0 0-1 0 0,0 0 2 0 0,-35 5 4 0 0,28-4-4 0 0,-27 8 0 0 0,0 2 0 0 0,0 1 0 0 0,1 1 0 0 0,-25 15 0 0 0,37-17 0 0 0,-49 22 0 0 0,1 4 0 0 0,2 2 0 0 0,-8 11 0 0 0,68-44 109 0 0,1 0-1 0 0,0 1 1 0 0,0 0-1 0 0,0 0 0 0 0,1 1 1 0 0,1 0-1 0 0,-1 0 1 0 0,1 0-1 0 0,-2 5-108 0 0,6-10 34 0 0,1 0-1 0 0,-1 0 0 0 0,1 0 1 0 0,0 0-1 0 0,0 0 0 0 0,0 1 1 0 0,0-1-1 0 0,1 0 0 0 0,-1 0 1 0 0,1 1-1 0 0,0-1 0 0 0,0 1 1 0 0,0-1-1 0 0,0 0 0 0 0,0 1 1 0 0,1-1-1 0 0,0 0 0 0 0,0 0 1 0 0,0 1-1 0 0,0-1 0 0 0,0 0 1 0 0,0 0-1 0 0,1 0 0 0 0,0 0 1 0 0,-1 0-1 0 0,1-1 0 0 0,0 1 1 0 0,0 0-1 0 0,1-1 0 0 0,1 2-33 0 0,4 3-52 0 0,0 0-1 0 0,1 0 1 0 0,-1-1 0 0 0,1 0-1 0 0,1-1 1 0 0,-1 0 0 0 0,1-1-1 0 0,0 0 1 0 0,6 2 52 0 0,18 4-1096 0 0,0-2 1 0 0,11 0 1095 0 0,-8-1-1142 0 0,-7-1 122 0 0,-1-3-4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9671 0 0,'0'0'9968'0'0,"0"1"-9922"0"0,-1-1-1 0 0,1 1 1 0 0,0-1 0 0 0,0 0-1 0 0,-1 1 1 0 0,1-1-1 0 0,0 1 1 0 0,0-1 0 0 0,0 0-1 0 0,0 1 1 0 0,0-1-1 0 0,0 1 1 0 0,0-1 0 0 0,0 1-1 0 0,0-1 1 0 0,0 1-1 0 0,0-1 1 0 0,0 1 0 0 0,0 0-1 0 0,25-3 1894 0 0,-25 5-1947 0 0,0-2 18 0 0,-1 1 0 0 0,1 0 0 0 0,0 0 0 0 0,-1 0 0 0 0,0 0 0 0 0,1 0 0 0 0,-1-1 0 0 0,0 1 0 0 0,0 0 0 0 0,0 0 0 0 0,0-1 0 0 0,0 1 0 0 0,0-1 0 0 0,0 1 0 0 0,-1-1 0 0 0,1 1 0 0 0,0-1 0 0 0,-3 2 0 0 0,3-3-468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212 407 10135 0 0,'0'0'231'0'0,"-2"2"29"0"0,-54 67 776 0 0,43-54 307 0 0,9-9-914 0 0,-1-1-1 0 0,0 0 1 0 0,0 0-1 0 0,-3 2-428 0 0,7-6 512 0 0,1-1 0 0 0,0 0 0 0 0,0 0 0 0 0,-17-6 1536 0 0,7-1-1972 0 0,2 0 0 0 0,-1 0 0 0 0,1-1 0 0 0,0 0 0 0 0,0 0 0 0 0,1-1 0 0 0,0 0 0 0 0,-5-10-76 0 0,9 12 0 0 0,0 0 0 0 0,0 0 0 0 0,1 0 0 0 0,0-1 0 0 0,0 1 0 0 0,0-1 0 0 0,1 1 0 0 0,1-1 0 0 0,-1 0 0 0 0,1 1 0 0 0,0-1 0 0 0,1 0 0 0 0,0 1 0 0 0,0-1 0 0 0,1 1 0 0 0,0-1 0 0 0,0 1 0 0 0,2-3 0 0 0,1-5 0 0 0,1 1 0 0 0,0 1 0 0 0,1-1 0 0 0,1 1 0 0 0,0 0 0 0 0,1 1 0 0 0,1-1 0 0 0,8-8 0 0 0,6-3 0 0 0,1 1 0 0 0,0 1 0 0 0,2 2 0 0 0,5-4 0 0 0,-20 17 0 0 0,1 1 0 0 0,-1 0 0 0 0,1 0 0 0 0,0 1 0 0 0,0 1 0 0 0,0 0 0 0 0,1 1 0 0 0,2 0 0 0 0,-6 1 0 0 0,0 1 0 0 0,0 0 0 0 0,1 1 0 0 0,-1 0 0 0 0,0 0 0 0 0,0 1 0 0 0,0 1 0 0 0,0 0 0 0 0,0 0 0 0 0,0 1 0 0 0,4 1 0 0 0,-10-2 0 0 0,1 1 0 0 0,-1-1 0 0 0,0 0 0 0 0,0 1 0 0 0,0 0 0 0 0,0 0 0 0 0,0 0 0 0 0,-1 0 0 0 0,1 1 0 0 0,-1 0 0 0 0,0-1 0 0 0,0 1 0 0 0,0 0 0 0 0,-1 1 0 0 0,2 1 0 0 0,-1 1 0 0 0,0 0 0 0 0,0 0 0 0 0,-1 1 0 0 0,0-1 0 0 0,0 1 0 0 0,0-1 0 0 0,-1 6 0 0 0,0 1 0 0 0,0-1 0 0 0,-1 1 0 0 0,-1-1 0 0 0,0 0 0 0 0,-1 1 0 0 0,-1-1 0 0 0,0 0 0 0 0,0 0 0 0 0,-2 0 0 0 0,0 1 0 0 0,0-3 0 0 0,0 0 0 0 0,-1 0 0 0 0,0 0 0 0 0,-1-1 0 0 0,0 0 0 0 0,-1 0 0 0 0,0-1 0 0 0,-1 0 0 0 0,1 0 0 0 0,-2-1 0 0 0,1 0 0 0 0,-1-1 0 0 0,-4 3 0 0 0,-12 5 0 0 0,-1-1 0 0 0,-1-1 0 0 0,0-1 0 0 0,-22 6 0 0 0,45-17-6 0 0,-1 1 0 0 0,1-1 0 0 0,-1 0 0 0 0,1 0 0 0 0,-1-1-1 0 0,1 0 1 0 0,-1 0 0 0 0,1 0 0 0 0,-1 0 0 0 0,0-1 0 0 0,1 0 0 0 0,0 0 0 0 0,-1-1-1 0 0,1 0 1 0 0,-2 0 6 0 0,5 1-85 0 0,-1 0-1 0 0,1 0 1 0 0,0-1-1 0 0,0 1 1 0 0,-1-1-1 0 0,1 0 0 0 0,0 1 1 0 0,0-1-1 0 0,0 0 1 0 0,1 0-1 0 0,-1 0 1 0 0,0 0-1 0 0,1-1 1 0 0,-1 1-1 0 0,1 0 1 0 0,0-1-1 0 0,0 1 1 0 0,0-1-1 0 0,0 1 0 0 0,0-1 1 0 0,0 1-1 0 0,1-1 1 0 0,-1 0-1 0 0,1 1 1 0 0,0-1-1 0 0,0 0 1 0 0,0 1-1 0 0,0-1 1 0 0,0 0-1 0 0,1 1 0 0 0,-1-1 1 0 0,1-1 85 0 0,4-15-1204 0 0,2 0-1 0 0,0 0 1 0 0,1 0-1 0 0,0 1 1 0 0,2 0-1 0 0,0 1 1 0 0,3-3 1204 0 0,10-20-2821 0 0,-5 7 454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11975 0 0,'18'-7'1200'0'0,"-11"7"-1028"0"0,-7 0-138 0 0,0 0-1 0 0,1 0 1 0 0,-1 1-1 0 0,0-1 1 0 0,0 0 0 0 0,1 0-1 0 0,-1 0 1 0 0,0 1-1 0 0,1-1 1 0 0,-1 0-1 0 0,0 0 1 0 0,0 0-1 0 0,0 1 1 0 0,1-1-1 0 0,-1 0 1 0 0,0 1-1 0 0,0-1 1 0 0,0 0-1 0 0,0 1 1 0 0,0-1 0 0 0,1 0-1 0 0,-1 1 1 0 0,0-1-1 0 0,0 0 1 0 0,0 1-1 0 0,0-1 1 0 0,0 0-1 0 0,0 1 1 0 0,0-1-1 0 0,0 0 1 0 0,0 1-1 0 0,0-1 1 0 0,0 0-1 0 0,0 1 1 0 0,-1-1 0 0 0,1 0-1 0 0,0 0 1 0 0,0 1-1 0 0,0-1 1 0 0,0 0-1 0 0,-1 1-33 0 0,-3 12 509 0 0,-4 0-196 0 0,0 0 0 0 0,-1-1-1 0 0,0 0 1 0 0,-1-1 0 0 0,-1 0 0 0 0,-2 2-313 0 0,3-3 171 0 0,-123 116 1533 0 0,66-65-1264 0 0,-44 52-440 0 0,39-25 0 0 0,-45 75 0 0 0,95-127 0 0 0,2 1 0 0 0,-7 19 0 0 0,-7 14 0 0 0,25-55-733 0 0,-1 0 0 0 0,0 0-1 0 0,-3 2 734 0 0,12-15-1078 0 0,1-2-372 0 0,0 0-71 0 0,0 0-14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13823 0 0,'0'0'315'0'0,"0"0"45"0"0,0 0 21 0 0,-1 1-49 0 0,-32 19-300 0 0,1 1-1 0 0,1 1 0 0 0,1 1 0 0 0,-5 8-31 0 0,8-9-1 0 0,-15 17 834 0 0,-26 30-833 0 0,4-3 599 0 0,54-56-526 0 0,-14 12 61 0 0,1 1 0 0 0,1 2-1 0 0,1 0 1 0 0,-15 24-134 0 0,29-37 0 0 0,2 3 0 0 0,7-10 0 0 0,-1-3 0 0 0,4 8 72 0 0,-3-8 25 0 0,0 0-1 0 0,0 0 0 0 0,0-1 0 0 0,0 1 1 0 0,1-1-1 0 0,-1 1 0 0 0,1-1 0 0 0,-1 0 1 0 0,1 0-1 0 0,0 0 0 0 0,-1 0 1 0 0,1 0-1 0 0,0 0 0 0 0,0-1 0 0 0,-1 1 1 0 0,2-1-97 0 0,5 1 109 0 0,1-1-1 0 0,-1 0 1 0 0,0 0 0 0 0,4-1-109 0 0,42-7 0 0 0,0-1 0 0 0,0-4 0 0 0,13-5 0 0 0,-55 13 0 0 0,0 0 0 0 0,0 0 0 0 0,-1-1 0 0 0,0-1 0 0 0,0 0 0 0 0,0-1 0 0 0,6-6 0 0 0,-11 9 0 0 0,0-1 0 0 0,-1 0 0 0 0,0-1 0 0 0,0 1 0 0 0,-1-1 0 0 0,0 0 0 0 0,0-1 0 0 0,0 1 0 0 0,-1-1 0 0 0,0 0 0 0 0,0 0 0 0 0,0-4 0 0 0,-3 7 0 0 0,0 1 0 0 0,0-1 0 0 0,-1 0 0 0 0,0 1 0 0 0,0-1 0 0 0,0 0 0 0 0,0 1 0 0 0,-1-1 0 0 0,0 1 0 0 0,0-1 0 0 0,0 1 0 0 0,-1-1 0 0 0,1 1 0 0 0,-1 0 0 0 0,0-1 0 0 0,0 1 0 0 0,0 0 0 0 0,-1 0 0 0 0,0 0 0 0 0,1 1 0 0 0,-1-1 0 0 0,-2 0 0 0 0,1 0 0 0 0,0 1 0 0 0,0 0 0 0 0,-1 1 0 0 0,1-1 0 0 0,-1 1 0 0 0,1 0 0 0 0,-1 0 0 0 0,0 0 0 0 0,0 0 0 0 0,0 1 0 0 0,0 0 0 0 0,0 0 0 0 0,-20-6 0 0 0,9 5-130 0 0,1 1-200 0 0,14-2-1080 0 0,8-1-1445 0 0,18-7 1331 0 0,4-2-11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52 355 13823 0 0,'-7'6'299'0'0,"-1"0"1"0"0,1 1-1 0 0,1-1 0 0 0,-1 1 0 0 0,-2 5-299 0 0,3-6 74 0 0,5-4 302 0 0,1-2 113 0 0,0 0 20 0 0,0 0-66 0 0,2 0-429 0 0,0 1-1 0 0,0-1 1 0 0,0 0 0 0 0,0 0 0 0 0,0 0 0 0 0,0 0-1 0 0,0 0 1 0 0,0 0 0 0 0,0 0 0 0 0,0 0 0 0 0,0-1-1 0 0,2 0-13 0 0,-4 1 0 0 0,11-3 104 0 0,-1 0-1 0 0,0 0 0 0 0,0-1 1 0 0,0-1-1 0 0,-1 0 0 0 0,0 0 1 0 0,4-3-104 0 0,17-14 1115 0 0,14-12-1115 0 0,-9 6 209 0 0,6-3-209 0 0,-3 2 0 0 0,11-11 0 0 0,-26 20-146 0 0,1 2 0 0 0,0 1 0 0 0,1 1 0 0 0,1 1 0 0 0,1 1 0 0 0,11-4 146 0 0,-36 18-45 0 0,0-2-56 0 0,1 1 0 0 0,-1 0 1 0 0,1 0-1 0 0,-1 1 1 0 0,1-1-1 0 0,0 0 1 0 0,-1 1-1 0 0,1 0 1 0 0,2-1 100 0 0,5 5-150 0 0,-9-3 149 0 0,0 0 0 0 0,0 0 1 0 0,0 1-1 0 0,-1-1 0 0 0,1 0 0 0 0,0 1 0 0 0,-1-1 0 0 0,0 1 0 0 0,1-1 0 0 0,-1 1 0 0 0,0-1 0 0 0,1 1 0 0 0,-1-1 1 0 0,0 0-1 0 0,0 1 0 0 0,0-1 0 0 0,0 1 0 0 0,-1-1 0 0 0,1 1 0 0 0,0-1 0 0 0,-1 1 0 0 0,0 0 1 0 0,-11 35 4 0 0,10-32-4 0 0,-14 30 835 0 0,-17 26-835 0 0,18-34 386 0 0,1 0 0 0 0,1 2-1 0 0,-2 8-385 0 0,5-7 0 0 0,8-21 72 0 0,4-8 80 0 0,0-1 0 0 0,0 0 0 0 0,0 1 0 0 0,0-1 0 0 0,0 0 0 0 0,0 0 0 0 0,0 0 0 0 0,0 0 0 0 0,1-1-152 0 0,5 0 84 0 0,0-2-1 0 0,0 1 0 0 0,0-1 1 0 0,-1 0-1 0 0,1-1 0 0 0,-1 1 1 0 0,0-1-1 0 0,1-2-83 0 0,18-11-107 0 0,12-12 107 0 0,-26 20 48 0 0,79-69-43 0 0,-39 32-74 0 0,4 2 69 0 0,-26 21-478 0 0,1 1 0 0 0,1 2 0 0 0,0 1 0 0 0,29-10 478 0 0,-44 22-49 0 0,-10 3-41 0 0,0 1 1 0 0,1 0-1 0 0,-1 0 0 0 0,1 1 0 0 0,0 0 1 0 0,-1 0-1 0 0,1 0 0 0 0,0 2 0 0 0,0-1 1 0 0,6 1 89 0 0,-13 0-39 0 0,0 0 0 0 0,0 1 1 0 0,0-1-1 0 0,0 1 1 0 0,0-1-1 0 0,0 1 1 0 0,0 0-1 0 0,0-1 1 0 0,0 1-1 0 0,0 0 1 0 0,0 0-1 0 0,0 0 1 0 0,0 0-1 0 0,0-1 1 0 0,-1 1-1 0 0,1 0 1 0 0,0 0-1 0 0,-1 1 1 0 0,1-1-1 0 0,-1 0 0 0 0,1 0 1 0 0,-1 0-1 0 0,0 0 1 0 0,1 0-1 0 0,-1 1 1 0 0,0-1-1 0 0,0 0 1 0 0,0 0-1 0 0,0 1 39 0 0,-5 24 569 0 0,-1 0-1 0 0,-2-1 0 0 0,-10 23-568 0 0,5-11 1218 0 0,-3 13-1218 0 0,12-35 159 0 0,1 0 1 0 0,1 0 0 0 0,0 0-1 0 0,1 0 1 0 0,0 1 0 0 0,2-1-1 0 0,1 12-159 0 0,-2 3 0 0 0,2-18 0 0 0,-2-8-72 0 0,1-1 0 0 0,0 1 0 0 0,0-1 0 0 0,1 1 0 0 0,-1-1 0 0 0,1 1 0 0 0,-1-1 0 0 0,1 0 0 0 0,1 1 72 0 0,-2-3-238 0 0,1 1 0 0 0,-1-1-1 0 0,1 1 1 0 0,0-1-1 0 0,0 1 1 0 0,0-1 0 0 0,0 0-1 0 0,0 0 1 0 0,1 1 238 0 0,6 3-1023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8287 0 0,'0'0'382'0'0,"0"0"-8"0"0,0 0-170 0 0,0 0 176 0 0,0 0 107 0 0,0 0 22 0 0,0 0 3 0 0,0 0 0 0 0,0 0 0 0 0,0 0 0 0 0,0 0-69 0 0,0 0-222 0 0,0 0 166 0 0,0 0 101 0 0,0 0 21 0 0,0 0-66 0 0,0 3-294 0 0,-2 7-88 0 0,0 0 0 0 0,0 0 0 0 0,-1-1 0 0 0,-1 1 0 0 0,0 0 0 0 0,0-1 0 0 0,-3 4-61 0 0,-12 21 1390 0 0,-10 10-1390 0 0,11-17 231 0 0,-50 65-215 0 0,52-67-417 0 0,-10 24 401 0 0,25-46-475 0 0,1-3-33 0 0,0 0-140 0 0,11-15-2045 0 0,8-9 1169 0 0,4-4-11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0,'0'0'184'0'0,"0"0"40"0"0,0 0 0 0 0,0 0 8 0 0,0 0-232 0 0,0 0 0 0 0,0 0 0 0 0,11 12-3640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25 11975 0 0,'-1'-1'75'0'0,"0"-1"0"0"0,0 0 0 0 0,-1 0-1 0 0,1 0 1 0 0,0 1 0 0 0,-1-1 0 0 0,1 1-1 0 0,-1-1 1 0 0,0 1 0 0 0,0-1 0 0 0,1 1-1 0 0,-1 0 1 0 0,0 0 0 0 0,0 0 0 0 0,-1 0-75 0 0,1 0 11 0 0,0 1 0 0 0,0 0 0 0 0,0 0 1 0 0,0 0-1 0 0,0 0 0 0 0,0 0 0 0 0,0 0 0 0 0,0 0 1 0 0,0 1-1 0 0,0-1 0 0 0,1 1 0 0 0,-1-1 0 0 0,0 1 1 0 0,0 0-1 0 0,0 0 0 0 0,1-1 0 0 0,-1 2-11 0 0,-9 3 358 0 0,1 1 0 0 0,0 0 0 0 0,0 1 0 0 0,-6 6-358 0 0,7-6 153 0 0,0-1 0 0 0,-1 0 0 0 0,0 0 0 0 0,-1 0-153 0 0,1-1 110 0 0,0 1 0 0 0,1 0-1 0 0,0 0 1 0 0,-5 4-110 0 0,-15 16 401 0 0,-2-1 1 0 0,0-2-1 0 0,-2-2 0 0 0,-4 2-401 0 0,2-7 0 0 0,21-7 0 0 0,6-1-64 0 0,7-7-273 0 0,16 11-1088 0 0,-2-8 1342 0 0,0 0-1 0 0,13 1 84 0 0,6 2 1 0 0,10 3-278 0 0,-1 0-600 0 0,-1 1-1 0 0,19 10 878 0 0,-42-13-3 0 0,0 1 0 0 0,-1 0 0 0 0,-1 1-1 0 0,0 1 1 0 0,8 7 3 0 0,-20-15 59 0 0,-1-1-1 0 0,1 1 1 0 0,0-1 0 0 0,-1 1-1 0 0,1 0 1 0 0,-1 0-1 0 0,0 0 1 0 0,0 0 0 0 0,0 1-1 0 0,-1-1 1 0 0,1 0-1 0 0,-1 1 1 0 0,0 0 0 0 0,1-1-1 0 0,-2 1 1 0 0,1-1-1 0 0,0 3-58 0 0,-1-2 53 0 0,0-1-1 0 0,0 0 1 0 0,-1 1-1 0 0,1-1 0 0 0,-1 0 1 0 0,0 0-1 0 0,0 1 1 0 0,0-1-1 0 0,0 0 0 0 0,-1 0 1 0 0,1 0-1 0 0,-1 0 1 0 0,0 0-1 0 0,1-1 1 0 0,-1 1-1 0 0,-1 0 0 0 0,1-1 1 0 0,0 1-1 0 0,-3 1-52 0 0,-6 5 0 0 0,0 0 0 0 0,-1-1 0 0 0,0 0 0 0 0,0-1 0 0 0,0 0 0 0 0,-1 0 0 0 0,-1-2 0 0 0,1 0 0 0 0,-1 0 0 0 0,-12 2 0 0 0,-10 1 0 0 0,0-1 0 0 0,-35 2 0 0 0,54-8 0 0 0,0-1 0 0 0,0 0 0 0 0,0-2 0 0 0,0 0 0 0 0,0 0 0 0 0,0-2 0 0 0,-8-2 0 0 0,-51-19 0 0 0,65 21-133 0 0,9 3-563 0 0,3-2-257 0 0,6-11-58 0 0,3-1-12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246 339 8287 0 0,'0'0'191'0'0,"0"0"26"0"0,-1 1 9 0 0,-28 38 1137 0 0,2 0 0 0 0,-6 14-1363 0 0,15-26 832 0 0,13-22-589 0 0,1 1 0 0 0,0 0 1 0 0,0 1-1 0 0,1-1 0 0 0,-2 3-243 0 0,-22 51 1469 0 0,15-36-922 0 0,1 1 0 0 0,-2 11-547 0 0,11-27 374 0 0,-12 22 369 0 0,6-21-743 0 0,8-9 0 0 0,-1-1 0 0 0,1 0 0 0 0,-1 0 0 0 0,1 0 0 0 0,0 0 0 0 0,-1 0 0 0 0,1 0 0 0 0,-1 0 0 0 0,1 0 0 0 0,0 0 0 0 0,-1 0 0 0 0,1-1 0 0 0,0 1 0 0 0,-1 0 0 0 0,1 0 0 0 0,-1 0 0 0 0,1 0 0 0 0,0 0 0 0 0,-1-1 0 0 0,1 1 0 0 0,0 0 0 0 0,0 0 0 0 0,-1-1 0 0 0,1 1 0 0 0,0 0 0 0 0,-2-3 0 0 0,0 1 0 0 0,0-1 0 0 0,1 0 0 0 0,0 1 0 0 0,-1-1 0 0 0,1 0 0 0 0,0 0 0 0 0,0 0 0 0 0,1 1 0 0 0,-1-1 0 0 0,1 0 0 0 0,-1 0 0 0 0,1 0 0 0 0,0 0 0 0 0,0-1 0 0 0,0 3 0 0 0,-1-1 0 0 0,1 0 0 0 0,0 0 0 0 0,0 1 0 0 0,0-1 0 0 0,0 0 0 0 0,0 0 0 0 0,0 1 0 0 0,0-1 0 0 0,1 0 0 0 0,-1 0 0 0 0,0 1 0 0 0,1-2 0 0 0,1-2 0 0 0,1-7 0 0 0,-1-1 0 0 0,2 2 0 0 0,0-1 0 0 0,0 0 0 0 0,1 1 0 0 0,0 0 0 0 0,1 0 0 0 0,3-3 0 0 0,40-63-692 0 0,5 2 0 0 0,44-48 692 0 0,-55 77-1456 0 0,39-33 1456 0 0,-63 63-200 0 0,0 1 0 0 0,1 1 0 0 0,0 1 0 0 0,1 0 0 0 0,1 2 0 0 0,5-2 200 0 0,-2 2 123 0 0,5-1 954 0 0,15-5-1077 0 0,-36 14 111 0 0,-1 1 0 0 0,1 0-1 0 0,0 0 1 0 0,0 1 0 0 0,0 0 0 0 0,0 1 0 0 0,5 0-111 0 0,-11 0 11 0 0,0 0-1 0 0,0 1 1 0 0,0-1-1 0 0,0 1 1 0 0,0 0-1 0 0,0 0 1 0 0,-1 0-1 0 0,1 0 1 0 0,0 0-1 0 0,-1 0 1 0 0,1 1-1 0 0,-1-1 1 0 0,1 1-1 0 0,-1 0 1 0 0,0 0-1 0 0,0 0 1 0 0,2 1-11 0 0,-2 0 85 0 0,0 0 0 0 0,-1 0 0 0 0,1 0 0 0 0,-1 0 1 0 0,1 0-1 0 0,-1 0 0 0 0,0 0 0 0 0,0 0 0 0 0,0 0 0 0 0,-1 1 1 0 0,1-1-1 0 0,-1 0 0 0 0,0 0 0 0 0,0 1 0 0 0,0 2-85 0 0,-1 5 54 0 0,0 0-1 0 0,-1 0 0 0 0,0 0 1 0 0,-1-1-1 0 0,0 1 0 0 0,-1-1 1 0 0,-2 4-54 0 0,-9 18 213 0 0,-12 19-213 0 0,8-19 21 0 0,-11 20-21 0 0,-3-2 0 0 0,-8 5 0 0 0,2 0 0 0 0,32-45 0 0 0,0 0 0 0 0,1 1 0 0 0,0 0 0 0 0,1 1 0 0 0,0-1 0 0 0,0 1 0 0 0,2 0 0 0 0,-2 6 0 0 0,5-13 0 0 0,0 0 0 0 0,0-1 0 0 0,0 1 0 0 0,0-1 0 0 0,1 1 0 0 0,0 0 0 0 0,0-1 0 0 0,4 10-15 0 0,-1-12 34 0 0,-2-1 49 0 0,7 5 64 0 0,1 0 0 0 0,0 0-1 0 0,0-1 1 0 0,0 0 0 0 0,1 0 0 0 0,0-2-1 0 0,0 1 1 0 0,0-1 0 0 0,0-1 0 0 0,0 0-1 0 0,1 0 1 0 0,-1-1 0 0 0,1-1-1 0 0,-1 0 1 0 0,3-1-132 0 0,11 1 0 0 0,-17 1 0 0 0,-1-1 0 0 0,1-1 0 0 0,0 0 0 0 0,0 0 0 0 0,0 0 0 0 0,1-1 0 0 0,-3 0-112 0 0,0 1 0 0 0,0 0 0 0 0,0 1 0 0 0,0 0 0 0 0,3 0 112 0 0,-3 0-264 0 0,-1 0 0 0 0,1-1 0 0 0,-1 1 0 0 0,1-1 0 0 0,0 0 0 0 0,-1-1 0 0 0,3 0 264 0 0,20-7-2013 0 0,-14 4-3446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13823 0 0,'0'0'315'0'0,"0"0"45"0"0,0 0 21 0 0,0 0-49 0 0,0 0-149 0 0,0 0 194 0 0,0 0 110 0 0,0 0 22 0 0,3 1-66 0 0,3 2-415 0 0,-1-2 0 0 0,1 1 0 0 0,0-1 1 0 0,0 0-1 0 0,0 0 0 0 0,0 0 0 0 0,0-1 0 0 0,0 0 0 0 0,0 0 0 0 0,0-1 1 0 0,5 0-29 0 0,13-4 487 0 0,0-1 1 0 0,10-4-488 0 0,14-4 763 0 0,25-5-585 0 0,-21 5-191 0 0,11 0 13 0 0,-61 13-74 0 0,0 1-1 0 0,0 0 1 0 0,0 0-1 0 0,1 0 1 0 0,-1 0 0 0 0,0 1-1 0 0,0-1 1 0 0,0 0-1 0 0,0 1 1 0 0,0 0-1 0 0,0-1 1 0 0,0 1-1 0 0,0 0 1 0 0,2 1 74 0 0,-3-1-537 0 0,1 0 0 0 0,-1-1 0 0 0,0 1 0 0 0,0 0 0 0 0,0 1 1 0 0,1-1-1 0 0,-1 0 0 0 0,0 0 0 0 0,0 0 0 0 0,0 1 0 0 0,-1-1 0 0 0,1 1 537 0 0,0-1-5163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15663 0 0,'0'0'356'0'0,"0"0"50"0"0,0 0 20 0 0,0 0-42 0 0,-1 2-250 0 0,-73 131 1533 0 0,-2 5-1280 0 0,-44 90-387 0 0,97-182 0 0 0,1 0 0 0 0,-8 32 0 0 0,2 2 0 0 0,24-60-2793 0 0,4-20 1770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5527 0 0,'0'0'11679'0'0,"0"2"-11206"0"0,-1 2-362 0 0,0 0-1 0 0,-1 0 1 0 0,0 0 0 0 0,1 0-1 0 0,-1 0 1 0 0,-1-1-1 0 0,1 1 1 0 0,0-1 0 0 0,-1 1-1 0 0,0-1 1 0 0,0 0-1 0 0,0 0 1 0 0,-7 5 0 0 0,-7 5 262 0 0,-27 17 0 0 0,35-25-133 0 0,-38 27 157 0 0,-50 46 0 0 0,-11 8-382 0 0,-27 17-15 0 0,132-100 0 0 0,-5 3 0 0 0,1 0 0 0 0,0 0 0 0 0,0 1 0 0 0,-7 8 0 0 0,9-9 0 0 0,1 1 0 0 0,2 0 12 0 0,1-5 3 0 0,1 1 1 0 0,0-1-1 0 0,-1 0 0 0 0,1 0 0 0 0,0 0 0 0 0,0 0 0 0 0,1 0 0 0 0,-1 0 1 0 0,0 0-1 0 0,1 0 0 0 0,-1 0 0 0 0,1 0 0 0 0,-1 0 0 0 0,1 0 1 0 0,0-1-1 0 0,0 1 0 0 0,0 0 0 0 0,0 0 0 0 0,0 0 0 0 0,1-1 1 0 0,-1 1-1 0 0,0-1 0 0 0,1 1 0 0 0,-1-1 0 0 0,1 0 0 0 0,-1 1 1 0 0,1-1-1 0 0,3 2 0 0 0,1 2 69 0 0,5 4 6 0 0,1-1 0 0 0,0 0 0 0 0,0-1 0 0 0,0 0 0 0 0,1 0 0 0 0,0-2 0 0 0,0 1 0 0 0,1-2 0 0 0,18 5 0 0 0,-22-8-63 0 0,-1 0-1 0 0,0-1 0 0 0,0 0 1 0 0,0 0-1 0 0,0-1 1 0 0,0 0-1 0 0,1 0 0 0 0,-2-1 1 0 0,1 0-1 0 0,13-6 1 0 0,7-4 195 0 0,47-27 1 0 0,-24 10 37 0 0,121-64 260 0 0,-161 85-496 0 0,-1-2 0 0 0,21-19 0 0 0,-27 25-21 0 0,-3 2 5 0 0,0 0-1 0 0,0 0 1 0 0,0 0 0 0 0,-1 0-1 0 0,1 0 1 0 0,0-1 0 0 0,1-3-1 0 0,-2 5-8 0 0,0-1 0 0 0,-1 1 0 0 0,1 0 1 0 0,0-1-1 0 0,-1 1 0 0 0,1-1 0 0 0,-1 1 0 0 0,0 0 0 0 0,1-1 0 0 0,-1-1 0 0 0,3-13-162 0 0,-3 14 149 0 0,0 0-1 0 0,0 1 1 0 0,0-1 0 0 0,0 0 0 0 0,0 0 0 0 0,0 1 0 0 0,0-1 0 0 0,0 0-1 0 0,-1 0 1 0 0,1 1 0 0 0,-1-1 0 0 0,1 0 0 0 0,-1 1 0 0 0,0-1-1 0 0,0 1 1 0 0,0-1 0 0 0,1 1 0 0 0,-1-1 0 0 0,-1 1 0 0 0,1-1 0 0 0,0 1-1 0 0,0 0 1 0 0,0 0 0 0 0,-1 0 0 0 0,1 0 0 0 0,-1 0 0 0 0,1 0-1 0 0,-1 0 1 0 0,1 0 0 0 0,-1 0 0 0 0,-3-1 0 0 0,0 0-21 0 0,0 1 0 0 0,0-1 0 0 0,0 1 0 0 0,0 0 0 0 0,0 0 0 0 0,-1 1 0 0 0,1 0 0 0 0,0-1 0 0 0,-7 2 0 0 0,-5 2-24 0 0,0 1 0 0 0,0 0 0 0 0,1 2 0 0 0,-1-1 0 0 0,-29 17 0 0 0,17-6 47 0 0,1 1 0 0 0,-31 26 1 0 0,48-35 6 0 0,1 0-1 0 0,0 1 1 0 0,-13 15 0 0 0,21-21 1 0 0,0 0 0 0 0,0 0 1 0 0,0 0-1 0 0,0 1 1 0 0,0-1-1 0 0,0 0 1 0 0,1 1-1 0 0,0-1 1 0 0,0 1-1 0 0,0 0 0 0 0,0-1 1 0 0,0 1-1 0 0,1 0 1 0 0,-1-1-1 0 0,1 1 1 0 0,0 0-1 0 0,1 4 0 0 0,2 1-38 0 0,0-6 46 0 0,-1 0 0 0 0,1-1 0 0 0,0 1 0 0 0,-1-1 0 0 0,1 1 0 0 0,0-1 0 0 0,0 0 0 0 0,1 0 0 0 0,-1-1 0 0 0,0 1 1 0 0,1-1-1 0 0,-1 1 0 0 0,1-1 0 0 0,-1 0 0 0 0,1-1 0 0 0,-1 1 0 0 0,1 0 0 0 0,7-1 0 0 0,-5 0-150 0 0,1 0 0 0 0,-1-1 0 0 0,0 1 0 0 0,1-1 0 0 0,-1-1 0 0 0,0 1 1 0 0,0-1-1 0 0,0 0 0 0 0,0-1 0 0 0,7-3 0 0 0,-1-1-1553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 8287 0 0,'0'0'382'0'0,"0"0"-8"0"0,9-2-87 0 0,-5 2-146 0 0,0-1 0 0 0,0 1 0 0 0,0 0 0 0 0,-1 0 0 0 0,1 0 0 0 0,0 1 0 0 0,0-1 0 0 0,0 1 0 0 0,-1 0 0 0 0,1 0 0 0 0,0 0 0 0 0,-1 1 0 0 0,1-1 0 0 0,-1 1 0 0 0,0 0 0 0 0,1 0 1 0 0,-1 0-1 0 0,0 0 0 0 0,0 1 0 0 0,0-1 0 0 0,0 1 0 0 0,1 2-141 0 0,2 2 321 0 0,0 0 1 0 0,-1 0 0 0 0,0 0-1 0 0,0 1 1 0 0,-1 0-1 0 0,0 0 1 0 0,0 0 0 0 0,-1 1-1 0 0,1 0-321 0 0,0 6 0 0 0,-1-1 0 0 0,0 0 0 0 0,0 1 0 0 0,-2-1 0 0 0,0 1 0 0 0,0 0 0 0 0,-2 0 0 0 0,1-1 0 0 0,-2 1 0 0 0,0 0 0 0 0,-1-1 0 0 0,0 0 0 0 0,-1 0 0 0 0,-1 0 0 0 0,-2 3 0 0 0,3-8 22 0 0,-2 7 265 0 0,-1 0 1 0 0,-1 0-1 0 0,-1-1 0 0 0,0-1 0 0 0,-1 1 0 0 0,-1-1 0 0 0,-5 4-287 0 0,-20 17 16 0 0,-30 19-16 0 0,63-52 9 0 0,2-1-15 0 0,-1 0 1 0 0,1 0-1 0 0,0 0 1 0 0,0 0-1 0 0,0 0 0 0 0,1 0 1 0 0,-1 0-1 0 0,0 0 1 0 0,0 0-1 0 0,1 0 0 0 0,-1 1 1 0 0,0-1-1 0 0,1 1 6 0 0,-1-1-337 0 0,1-1-138 0 0,0-1-1022 0 0,2-7-3962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6 10135 0 0,'0'0'231'0'0,"0"0"29"0"0,0 0 19 0 0,-2-1 0 0 0,1 0 0 0 0,-1 1 0 0 0,0-1 0 0 0,0 0 0 0 0,0 1 0 0 0,0-1 0 0 0,0 1 0 0 0,0 0 0 0 0,1 0 0 0 0,-2 0-279 0 0,-8 17 308 0 0,0 2 0 0 0,1-1 0 0 0,1 1 0 0 0,0 1-1 0 0,-3 14-307 0 0,2-9 93 0 0,-109 259-93 0 0,83-209 0 0 0,-4-2 0 0 0,-35 49 0 0 0,-58 57 0 0 0,15-20 0 0 0,79-109-410 0 0,23-31-77 0 0,2 0 0 0 0,-9 14 487 0 0,22-31-648 0 0,1-2-572 0 0,0 0-253 0 0,0 0-426 0 0,0 0-1509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13823 0 0,'0'0'315'0'0,"0"0"45"0"0,0 0 21 0 0,0 0-49 0 0,2 0-220 0 0,12-3-113 0 0,0-1 0 0 0,0 0 0 0 0,6-3 1 0 0,30-9 451 0 0,203-37 4364 0 0,131-6-4815 0 0,-299 50-857 0 0,-19 3-1043 0 0,-23 0-2916 0 0,-19 3-798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13823 0 0,'0'0'315'0'0,"-1"2"45"0"0,-1 1-241 0 0,0 0 0 0 0,-1 0 0 0 0,1-1 0 0 0,-1 1 0 0 0,0-1 0 0 0,-1 2-119 0 0,-11 10 111 0 0,-8 12-109 0 0,1 1 0 0 0,1 1-1 0 0,1 1 1 0 0,2 1 0 0 0,1 0 0 0 0,2 2-1 0 0,-11 28-1 0 0,-11 40 1020 0 0,-5-3 0 0 0,-26 40-1020 0 0,44-95 0 0 0,-2 0 0 0 0,-2-2 0 0 0,-1-1 0 0 0,-2-1 0 0 0,-2-2 0 0 0,-1-1 0 0 0,-2-2 0 0 0,-25 18 0 0 0,14-22 0 0 0,13-8 0 0 0,27-19 0 0 0,9-7 0 0 0,6-8 0 0 0,6-4-189 0 0,0 0 0 0 0,2 0 0 0 0,0 2 0 0 0,9-8 189 0 0,74-51-1088 0 0,-64 49 956 0 0,27-17 112 0 0,-53 36 21 0 0,1 0 0 0 0,0 1 0 0 0,0 1-1 0 0,1 0 1 0 0,6-2-1 0 0,-15 5 0 0 0,1 1 0 0 0,-1-1 0 0 0,1 1 0 0 0,0-1 0 0 0,-1 1 0 0 0,1 0 0 0 0,-1 0 0 0 0,1 0 0 0 0,-1 0 0 0 0,1 1 0 0 0,-1-1 0 0 0,1 1 0 0 0,-1-1 0 0 0,1 1 0 0 0,-1 0 0 0 0,1 0 0 0 0,-1 0 0 0 0,0 0 0 0 0,1 1 0 0 0,-1-1 0 0 0,0 0 0 0 0,0 1 0 0 0,0 0 0 0 0,1 2 0 0 0,1 0 0 0 0,-1 0 0 0 0,0 0 0 0 0,0 1 0 0 0,-1-1 0 0 0,1 1 0 0 0,-1-1 0 0 0,0 1 0 0 0,0 0 0 0 0,0 4 0 0 0,4 7 232 0 0,-4-12-122 0 0,-1 0 0 0 0,1 0 0 0 0,-1 0 0 0 0,0 0 0 0 0,0 0 0 0 0,0 0 0 0 0,-1 1 0 0 0,0-1 0 0 0,1 0 0 0 0,-1 0 0 0 0,-1 0 0 0 0,1 1 0 0 0,-1-1 0 0 0,1 0 0 0 0,-1 0 0 0 0,-1 2-110 0 0,-2 3 0 0 0,2-1-64 0 0,1-7-273 0 0,1-1-138 0 0,0 0-1022 0 0,0 0-3962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208 236 10135 0 0,'0'0'231'0'0,"0"0"29"0"0,0 0 19 0 0,1 3-41 0 0,7 14-181 0 0,-3-15-33 0 0,-3-1 21 0 0,2 1 97 0 0,-1-1 1 0 0,1 1 0 0 0,0-1 0 0 0,0 0-1 0 0,0 0 1 0 0,0-1 0 0 0,0 1 0 0 0,0-1-1 0 0,0 1 1 0 0,0-1 0 0 0,0-1 0 0 0,0 1-1 0 0,0 0 1 0 0,0-1 0 0 0,0 0 0 0 0,3-1-143 0 0,10-3 497 0 0,-1-1 1 0 0,0-1 0 0 0,5-2-498 0 0,-15 6 116 0 0,38-21-33 0 0,-1-2-1 0 0,30-23-82 0 0,-68 46 0 0 0,14-11 0 0 0,-1-1 0 0 0,-1-1 0 0 0,0 0 0 0 0,-1-1 0 0 0,-13 14 3 0 0,-1 1-1 0 0,0-1 0 0 0,0 0 0 0 0,0 1 1 0 0,-1-1-1 0 0,1 0 0 0 0,0-2-2 0 0,-2 4-4 0 0,1 0 1 0 0,-1 0-1 0 0,1 0 0 0 0,-1 0 0 0 0,0 0 0 0 0,0-1 1 0 0,0 1-1 0 0,0 0 0 0 0,0 0 0 0 0,0 0 0 0 0,0 0 1 0 0,0-1-1 0 0,0 1 0 0 0,-1 0 0 0 0,1 0 0 0 0,0 0 1 0 0,-1 0-1 0 0,1 0 0 0 0,-1 0 0 0 0,1 0 0 0 0,-1-1 4 0 0,0 2-42 0 0,1-1 1 0 0,-1 1-1 0 0,0 0 0 0 0,1-1 0 0 0,-1 1 0 0 0,1 0 0 0 0,-1 0 0 0 0,0-1 1 0 0,1 1-1 0 0,-1 0 0 0 0,1 0 0 0 0,-1 0 0 0 0,0 0 0 0 0,1 0 0 0 0,-1 0 1 0 0,0 0 41 0 0,-2 0-143 0 0,-1-1 1 0 0,0 1-1 0 0,-1 0 0 0 0,1 0 1 0 0,-1 0-1 0 0,1 0 0 0 0,0 1 1 0 0,-1-1-1 0 0,1 1 0 0 0,0 1 1 0 0,-2-1 142 0 0,-42 20-871 0 0,34-15 612 0 0,-88 46 1035 0 0,-94 64-776 0 0,166-95 528 0 0,1 0 0 0 0,2 2 0 0 0,0 2 0 0 0,1 0 0 0 0,-1 4-528 0 0,21-21-3 0 0,0-1-1 0 0,0 1 1 0 0,1 0-1 0 0,-1 0 0 0 0,2 1 1 0 0,-1 1 3 0 0,3-7 19 0 0,1-1 0 0 0,0 0 0 0 0,0 1 1 0 0,0-1-1 0 0,1 0 0 0 0,-1 1 0 0 0,1-1 0 0 0,-1 1 1 0 0,1-1-1 0 0,0 1 0 0 0,0-1 0 0 0,0 1 0 0 0,0-1 1 0 0,0 1-1 0 0,0-1 0 0 0,1 1 0 0 0,-1-1 1 0 0,1 1-1 0 0,0-1 0 0 0,0 1 0 0 0,0-1 0 0 0,0 0 1 0 0,0 0-1 0 0,0 1 0 0 0,2 1-19 0 0,-1-3 92 0 0,0 1 0 0 0,0-1 0 0 0,0 0 0 0 0,0 1 0 0 0,0-1 0 0 0,0 0 0 0 0,0 0 0 0 0,1-1 0 0 0,-1 1 0 0 0,0 0 0 0 0,1 0-92 0 0,13 4 428 0 0,-6 0-412 0 0,0 0 1 0 0,0-1 0 0 0,0 0-1 0 0,1-1 1 0 0,-1 0-1 0 0,1 0 1 0 0,0-1-1 0 0,0-1 1 0 0,0 0-1 0 0,6 0-16 0 0,2-1 10 0 0,4 0-80 0 0,0 0-1 0 0,0-2 1 0 0,19-3 70 0 0,16-8-4001 0 0,-53 12 2467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516 309 8287 0 0,'3'0'27'0'0,"-3"0"1"0"0,0 0 0 0 0,0 0-1 0 0,0 0 1 0 0,0 1 0 0 0,0-1-1 0 0,0 0 1 0 0,0 0 0 0 0,0 1-1 0 0,1-1 1 0 0,-1 0 0 0 0,0 0-1 0 0,0 1 1 0 0,0-1 0 0 0,0 0-1 0 0,0 0 1 0 0,0 1 0 0 0,0-1-1 0 0,0 0 1 0 0,0 0 0 0 0,0 0-1 0 0,-1 1 1 0 0,1-1 0 0 0,0 0-1 0 0,0 0 1 0 0,0 1 0 0 0,0-1-1 0 0,0 0 1 0 0,0 0 0 0 0,0 0-1 0 0,-1 1 1 0 0,1-1 0 0 0,0 0-1 0 0,0 0-27 0 0,-1 1 388 0 0,1-1 110 0 0,0 0 12 0 0,0 0 2 0 0,0 0 0 0 0,0 0 0 0 0,0 0 0 0 0,0 0 0 0 0,0 0 0 0 0,4-21 1104 0 0,-3 15-1599 0 0,9-19-18 0 0,-5 14 1 0 0,1 1 0 0 0,0 0 0 0 0,8-9 0 0 0,-6 9 0 0 0,-1 0 0 0 0,0-1 0 0 0,2-5 0 0 0,-1-1 0 0 0,17-38 0 0 0,-23 48 0 0 0,1 0 0 0 0,-1 0 0 0 0,-1 0 0 0 0,1-1 0 0 0,-1 1 0 0 0,0 0 0 0 0,-1-1 0 0 0,0 7-2 0 0,0-1 0 0 0,0 1-1 0 0,0-1 1 0 0,0 1 0 0 0,0-1 0 0 0,0 1-1 0 0,-1 0 1 0 0,1-1 0 0 0,0 1-1 0 0,-1-1 1 0 0,1 1 0 0 0,-1 0-1 0 0,0-1 1 0 0,1 1 0 0 0,-1 0 0 0 0,0 0-1 0 0,0 0 1 0 0,0-1 0 0 0,0 1-1 0 0,0 0 1 0 0,0 0 0 0 0,0 0 0 0 0,0 1-1 0 0,0-1 1 0 0,0 0 0 0 0,0 0-1 0 0,-1 0 1 0 0,1 1 0 0 0,0-1 0 0 0,-1 1-1 0 0,1-1 1 0 0,0 1 0 0 0,-1-1-1 0 0,1 1 1 0 0,-1 0 0 0 0,1 0-1 0 0,0 0 1 0 0,-1 0 0 0 0,1 0 0 0 0,-2 0 2 0 0,-4 1-39 0 0,0-1 0 0 0,0 2 0 0 0,1-1 1 0 0,-1 1-1 0 0,0 0 0 0 0,1 0 1 0 0,-1 1-1 0 0,0 0 39 0 0,-51 27-786 0 0,1 4 0 0 0,-37 27 786 0 0,79-50-19 0 0,-55 41 19 0 0,3 2 0 0 0,-6 11 0 0 0,55-49 0 0 0,5-4 326 0 0,1 0-1 0 0,0 0 0 0 0,-5 9-325 0 0,13-15 111 0 0,-1 0 1 0 0,1 1-1 0 0,1 0 0 0 0,-1-1 0 0 0,1 1 0 0 0,0 1 0 0 0,1-1 0 0 0,-1 0 0 0 0,1 1-111 0 0,2-6 1 0 0,-1 0-1 0 0,1-1 0 0 0,0 1 1 0 0,-1 0-1 0 0,1 0 0 0 0,0 0 1 0 0,0 0-1 0 0,0 0 0 0 0,1 0 1 0 0,-1-1-1 0 0,0 1 1 0 0,1 0-1 0 0,-1 0 0 0 0,1 0 1 0 0,-1-1-1 0 0,1 1 0 0 0,0 0 1 0 0,0 0-1 0 0,0-1 0 0 0,0 1 1 0 0,1 1-1 0 0,0-2 1 0 0,0 1 1 0 0,0-1-1 0 0,0 0 1 0 0,0 1-1 0 0,0-1 1 0 0,0 0-1 0 0,0 0 0 0 0,0 0 1 0 0,1 0-1 0 0,-1-1 1 0 0,0 1-1 0 0,1-1 1 0 0,-1 1-1 0 0,1-1 1 0 0,-1 0-2 0 0,10 0 153 0 0,-1 0-1 0 0,1 0 1 0 0,-1-2 0 0 0,1 1 0 0 0,-1-1 0 0 0,7-3-153 0 0,26-7 611 0 0,1-3 0 0 0,27-13-611 0 0,-48 17-400 0 0,-1-1 0 0 0,0-1 0 0 0,0-1-1 0 0,-1-1 1 0 0,9-9 400 0 0,-21 15-425 0 0,-1 0-1 0 0,0 0 0 0 0,0 0 1 0 0,-1-1-1 0 0,4-6 426 0 0,-7 7-16 0 0,-5 9 16 0 0,0 0 0 0 0,0 0 0 0 0,0-1 0 0 0,1 1 0 0 0,-1 0 0 0 0,0 0 0 0 0,0 0 0 0 0,0 0 0 0 0,0-1 0 0 0,0 1 0 0 0,0 0 0 0 0,0 0 0 0 0,0-1 0 0 0,1 1 0 0 0,-1 0 0 0 0,0 0 0 0 0,0 0 0 0 0,0-1 0 0 0,0 1 0 0 0,0 0 0 0 0,0 0 0 0 0,0-1 0 0 0,0 1 0 0 0,0 0 0 0 0,0 0 0 0 0,-1 0 0 0 0,1-1 0 0 0,0 1 0 0 0,0 0 0 0 0,0 0 0 0 0,0-1 0 0 0,0 1 0 0 0,0 0 0 0 0,0 0 0 0 0,0 0 0 0 0,-1 0 0 0 0,1-1 0 0 0,0 1 0 0 0,0 0 0 0 0,0 0 0 0 0,0 0 0 0 0,-1 0 0 0 0,1 0 0 0 0,0-1 0 0 0,0 1 0 0 0,0 0 0 0 0,-1 0 0 0 0,1 0 0 0 0,0 0 0 0 0,0 0 0 0 0,-1 0 0 0 0,1 0 0 0 0,0 0 0 0 0,0 0 0 0 0,0 0 0 0 0,-1 0 0 0 0,1 0 0 0 0,0 0 0 0 0,0 0 0 0 0,-1 0 0 0 0,1 0 0 0 0,0 0 0 0 0,0 0 0 0 0,0 0 0 0 0,-1 0 0 0 0,1 0 0 0 0,0 0 0 0 0,0 1 0 0 0,0-1 0 0 0,-1 0 0 0 0,-1 1 55 0 0,0 0 0 0 0,-1 0 0 0 0,1 0 0 0 0,0 0 0 0 0,0 0 1 0 0,0 1-1 0 0,0-1 0 0 0,0 1 0 0 0,0-1 0 0 0,1 1 0 0 0,-1 0 0 0 0,0 0 0 0 0,1 0 0 0 0,-1 0 0 0 0,1 0 0 0 0,0 0-55 0 0,-21 38 1066 0 0,20-36-1037 0 0,-3 6-95 0 0,0 1 0 0 0,1-1-1 0 0,0 1 1 0 0,1-1 0 0 0,0 1 0 0 0,0 0-1 0 0,1 0 1 0 0,1 1 0 0 0,0-1 0 0 0,0 10 66 0 0,1-19-3534 0 0,0-2-1238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13823 0 0,'0'0'315'0'0,"-1"2"45"0"0,-3 10-220 0 0,-1-1 0 0 0,0 0-1 0 0,-1 0 1 0 0,-1 0 0 0 0,-1 1-140 0 0,-9 18 138 0 0,-66 106 1294 0 0,43-70-876 0 0,-13 30-556 0 0,22-37 52 0 0,-19 38-52 0 0,14-26 0 0 0,-9 9 0 0 0,19-37-481 0 0,-3-1-1 0 0,0-2 0 0 0,-3-1 1 0 0,-1-1-1 0 0,-29 24 482 0 0,45-46-412 0 0,11-10 171 0 0,0 0-1 0 0,-1 0 0 0 0,0-1 0 0 0,0 0 0 0 0,0 0 0 0 0,0 0 1 0 0,-1-1-1 0 0,0 0 0 0 0,0 0 0 0 0,0-1 0 0 0,0 0 242 0 0,-2-2-512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27 317 10135 0 0,'0'-2'464'0'0,"5"-10"-259"0"0,0 1 0 0 0,1-1 0 0 0,0 1 0 0 0,1 1 0 0 0,0-1 0 0 0,0 1 0 0 0,1 0 0 0 0,1 1 0 0 0,0 0 0 0 0,0 0 0 0 0,1 0-205 0 0,16-12 769 0 0,1 1 1 0 0,1 2-1 0 0,19-10-769 0 0,-20 12 157 0 0,1 1-1 0 0,0 2 1 0 0,0 1-1 0 0,1 2 1 0 0,1 0-1 0 0,0 2 1 0 0,2 1-157 0 0,-22 5 53 0 0,15-2 169 0 0,0 0 0 0 0,1 2 0 0 0,2 0-222 0 0,-21 2 27 0 0,-1 0-1 0 0,0 1 1 0 0,0-1-1 0 0,0 1 1 0 0,1 0 0 0 0,-1 1-1 0 0,0-1 1 0 0,0 1-1 0 0,-1 0 1 0 0,1 1-1 0 0,0-1 1 0 0,-1 1-1 0 0,1 1 1 0 0,-1-1-1 0 0,2 2-26 0 0,-5-3 0 0 0,1 1 0 0 0,-1-1 0 0 0,0 0 0 0 0,0 1 0 0 0,0 0 0 0 0,0-1 0 0 0,0 1 0 0 0,-1 0 0 0 0,1 0 0 0 0,-1 0 0 0 0,0 0 0 0 0,0 0 0 0 0,0 0 0 0 0,0 1 0 0 0,0-1 0 0 0,-1 0 0 0 0,1 3 0 0 0,-1-1 0 0 0,0 0 0 0 0,-1 0 0 0 0,1 0 0 0 0,-1 0 0 0 0,0 0 0 0 0,0 0 0 0 0,0 0 0 0 0,-3 4 0 0 0,-2 6 0 0 0,-2 0 0 0 0,0-1 0 0 0,0 0 0 0 0,-2 0 0 0 0,-8 10 0 0 0,2-6 0 0 0,-1-1 0 0 0,0-1 0 0 0,-14 10 0 0 0,10-8 0 0 0,-26 18 0 0 0,-2-2 0 0 0,-1-2 0 0 0,-39 18 0 0 0,53-30-13 0 0,-2-2 1 0 0,-1-1-1 0 0,0-3 0 0 0,-1 0 0 0 0,-13 0 13 0 0,51-13-115 0 0,-1 0-1 0 0,1-1 1 0 0,-1 1-1 0 0,1-1 1 0 0,-1 0-1 0 0,1 1 1 0 0,-1-1 0 0 0,1 0-1 0 0,-1-1 1 0 0,1 1-1 0 0,-1 0 1 0 0,1-1-1 0 0,-1 1 1 0 0,1-1-1 0 0,-1 0 1 0 0,1 0-1 0 0,0 0 1 0 0,-1 0-1 0 0,1 0 1 0 0,-2-2 115 0 0,-6-7-5459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13823 0 0,'1'3'315'0'0,"0"-1"-251"0"0,0 1 1 0 0,-1 0-1 0 0,1 0 1 0 0,-1 0-1 0 0,0 0 1 0 0,1 0-1 0 0,-1 0 1 0 0,-1 0-1 0 0,1 0 1 0 0,0 0-1 0 0,-1 0 1 0 0,1 0-1 0 0,-1 0 1 0 0,0 0-1 0 0,0 0 1 0 0,0 0 0 0 0,0 0-1 0 0,-1-1 1 0 0,1 1-65 0 0,-7 10 13 0 0,0 0 0 0 0,0 0 0 0 0,-6 4-13 0 0,0 2 368 0 0,-26 45 732 0 0,-2 3-612 0 0,-27 37 594 0 0,-16 39-1082 0 0,25-40 918 0 0,-44 56-918 0 0,60-102-696 0 0,-2-2-1 0 0,-5 1 697 0 0,24-29-1198 0 0,0-1 0 0 0,-2-2 0 0 0,-1-1 0 0 0,-24 14 1198 0 0,27-21-1535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15663 0 0,'16'-24'250'0'0,"1"1"0"0"0,1 1 0 0 0,1 0-1 0 0,1 2 1 0 0,1 0 0 0 0,1 1 0 0 0,5-2-250 0 0,24-16 702 0 0,2 2-1 0 0,43-19-701 0 0,-51 30 152 0 0,1 2 0 0 0,2 3 0 0 0,0 1 0 0 0,18-2-152 0 0,-35 11 0 0 0,-4 1 0 0 0,1 1 0 0 0,13 0 0 0 0,-33 5 0 0 0,1 2 0 0 0,-1-1 0 0 0,0 1 0 0 0,1 0 0 0 0,-1 1 0 0 0,0 0 0 0 0,0 1 0 0 0,1-1 0 0 0,-1 1 0 0 0,4 2 0 0 0,-9-3 0 0 0,-1 0 0 0 0,0 1 0 0 0,1-1 0 0 0,-1 0 0 0 0,0 1 0 0 0,0-1 0 0 0,0 1 0 0 0,0-1 0 0 0,0 1 0 0 0,0 0 0 0 0,0 0 0 0 0,0 0 0 0 0,-1 0 0 0 0,1 0 0 0 0,-1 0 0 0 0,0 1 0 0 0,1 1 0 0 0,0-1 0 0 0,-1 1 0 0 0,0 0 0 0 0,0 0 0 0 0,-1 0 0 0 0,1 0 0 0 0,-1 0 0 0 0,0 0 0 0 0,0 0 0 0 0,0 0 0 0 0,0 0 0 0 0,-1 0 0 0 0,-1 8 0 0 0,-1 0 0 0 0,0 0 0 0 0,-1 0 0 0 0,0 0 0 0 0,-1-1 0 0 0,-6 11 0 0 0,-4 4 0 0 0,-2-1 0 0 0,0 0 0 0 0,-2-2 0 0 0,0 0 0 0 0,-1-1 0 0 0,-2-1 0 0 0,-14 11 0 0 0,-4-2 0 0 0,-1-1 0 0 0,-2-2 0 0 0,-1-3 0 0 0,-1-1 0 0 0,-23 8 0 0 0,18-11 0 0 0,-15 1 0 0 0,28-9 0 0 0,33-11-191 0 0,-49 14 411 0 0,25-12-1590 0 0,25-3 646 0 0,0 0-1 0 0,0-1 1 0 0,-1 1 0 0 0,1-1 0 0 0,0 1 0 0 0,0-1 0 0 0,0 0 724 0 0,-8-4-5614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6447 0 0,'0'0'16064'0'0,"0"1"-15888"0"0,-1 5-124 0 0,-1-1 0 0 0,0 1 0 0 0,0-1 0 0 0,0 0 0 0 0,0 0 0 0 0,-1 0-1 0 0,0 0 1 0 0,0 0 0 0 0,-6 6 0 0 0,-39 40 92 0 0,25-28-63 0 0,-42 37-5 0 0,13-12-96 0 0,51-47-63 0 0,21-6-541 0 0,71-27 601 0 0,-1 0 141 0 0,6 8 196 0 0,-80 21-260 0 0,0 1 0 0 0,0 0 0 0 0,0 1 0 0 0,17 2 0 0 0,-25 0-53 0 0,-7-1-12 0 0,0 0 0 0 0,-1 1 0 0 0,1-1 0 0 0,0 1-1 0 0,-1-1 1 0 0,1 0 0 0 0,-1 1 0 0 0,1-1-1 0 0,-1 1 1 0 0,1-1 0 0 0,-1 1 0 0 0,0 0 0 0 0,1-1-1 0 0,-1 1 1 0 0,0-1 0 0 0,1 1 0 0 0,-1 0-1 0 0,0-1 1 0 0,0 1 0 0 0,1 0 0 0 0,-1-1 0 0 0,0 1-1 0 0,0 0 1 0 0,0-1 0 0 0,0 1 0 0 0,0 1-1 0 0,0 10-1739 0 0,-2-2-4562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51 720 13823 0 0,'0'0'315'0'0,"-5"-5"426"0"0,-7-3-335 0 0,10 7-399 0 0,0 0 0 0 0,0 0 0 0 0,0 0 0 0 0,0-1 0 0 0,0 1 0 0 0,0-1 1 0 0,1 1-1 0 0,-1-1 0 0 0,0 1 0 0 0,1-1 0 0 0,-1 0 0 0 0,1 0 0 0 0,0 0 1 0 0,0 0-1 0 0,0 0 0 0 0,0 0 0 0 0,-1-1-7 0 0,1-4 154 0 0,-1 1 0 0 0,1-1 0 0 0,1 1 0 0 0,-1-1 0 0 0,1 1 0 0 0,0-1 0 0 0,1 1 0 0 0,-1-1 0 0 0,1 1 0 0 0,1-1 0 0 0,-1 1 0 0 0,2-3-154 0 0,5-17 705 0 0,2 2 0 0 0,6-12-705 0 0,-12 26 151 0 0,12-26 181 0 0,2 1 0 0 0,2 1 0 0 0,1 1 0 0 0,1 0 0 0 0,2 2 0 0 0,1 0 0 0 0,1 2 0 0 0,30-25-332 0 0,-22 24 0 0 0,11-9 0 0 0,9-5 0 0 0,-39 34 0 0 0,0 0 0 0 0,0 1 0 0 0,1 0 0 0 0,0 1 0 0 0,0 1 0 0 0,2 0 0 0 0,-15 6-75 0 0,0 0 1 0 0,1 0-1 0 0,-1 0 0 0 0,0 1 1 0 0,0 0-1 0 0,1-1 0 0 0,-1 1 1 0 0,0 0-1 0 0,1 0 0 0 0,-1 1 1 0 0,0-1-1 0 0,0 1 0 0 0,1 0 1 0 0,-1-1-1 0 0,0 1 0 0 0,0 1 0 0 0,0-1 1 0 0,1 1 74 0 0,4 3-546 0 0,0 0 0 0 0,-1 1 0 0 0,1 0 0 0 0,-2 0 0 0 0,6 6 546 0 0,1 1-766 0 0,5 4-258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35 15663 0 0,'1'-1'40'0'0,"-1"-1"-1"0"0,0 1 1 0 0,0 0-1 0 0,0 0 0 0 0,0 0 1 0 0,1 0-1 0 0,-2 0 1 0 0,1-1-1 0 0,0 1 0 0 0,0 0 1 0 0,0 0-1 0 0,0 0 1 0 0,-1 0-1 0 0,1 0 0 0 0,0 0 1 0 0,-1 0-1 0 0,1 0 1 0 0,-1 0-1 0 0,0 0 1 0 0,1 0-1 0 0,-1 0 0 0 0,0 0 1 0 0,1 0-1 0 0,-1 0-39 0 0,-1 0 46 0 0,1 0-1 0 0,-1 0 1 0 0,1 0-1 0 0,-1 1 1 0 0,1-1-1 0 0,-1 1 1 0 0,1-1-1 0 0,-1 1 1 0 0,1 0 0 0 0,-1-1-1 0 0,0 1 1 0 0,1 0-1 0 0,-1 0 1 0 0,0 0-1 0 0,1 0 1 0 0,-1 0-1 0 0,0 1-45 0 0,-8 0 0 0 0,1 1 0 0 0,-1 1 0 0 0,1-1 0 0 0,0 2 0 0 0,0-1 0 0 0,0 1 0 0 0,0 1 0 0 0,1-1 0 0 0,-6 5 0 0 0,-12 10 0 0 0,0 1 0 0 0,-4 7 0 0 0,-3 2 0 0 0,-12 10 0 0 0,2 2 0 0 0,-14 20 0 0 0,47-49 0 0 0,-10 8 0 0 0,2 2 0 0 0,1 1 0 0 0,-2 3 0 0 0,11-14 0 0 0,3-2 71 0 0,5-9-13 0 0,0 0 0 0 0,0 0 1 0 0,0 0-1 0 0,0 0 0 0 0,0-1 0 0 0,0 1 1 0 0,1 0-1 0 0,-1 0 0 0 0,0 0 0 0 0,0 0 1 0 0,0-1-1 0 0,1 1 0 0 0,-1 0 0 0 0,1 0 1 0 0,-1 0-1 0 0,0-1 0 0 0,1 1 0 0 0,-1 0 1 0 0,1-1-1 0 0,0 1 0 0 0,0 0-58 0 0,0 1 107 0 0,1-1 0 0 0,0 1 0 0 0,0-1-1 0 0,0 0 1 0 0,0 0 0 0 0,0 1 0 0 0,1-1 0 0 0,0 0-107 0 0,6 2 444 0 0,0-1-1 0 0,0 0 1 0 0,8 1-444 0 0,-8-2 94 0 0,0-1-1 0 0,-1 0 0 0 0,1 0 1 0 0,0-1-1 0 0,-1 0 1 0 0,1 0-1 0 0,7-3-93 0 0,6-2-23 0 0,-1-1 0 0 0,9-5 23 0 0,-23 8-49 0 0,0 1 0 0 0,-1-1-1 0 0,1-1 1 0 0,-1 1 0 0 0,0-1-1 0 0,0 0 1 0 0,0 0 0 0 0,-1-1-1 0 0,1 1 1 0 0,-1-1 0 0 0,-1 0-1 0 0,1-1 1 0 0,-1 1 0 0 0,0-1-1 0 0,-1 0 1 0 0,0 0 0 0 0,1-3 49 0 0,5-16-792 0 0,-1-1 0 0 0,-1 1 0 0 0,-1-1 0 0 0,-1-6 792 0 0,-2 15-450 0 0,7-24-1563 0 0,-2 22-3446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13823 0 0,'0'0'630'0'0,"0"0"-13"0"0,0 3-393 0 0,0 2-213 0 0,0-1 1 0 0,-1 1-1 0 0,0 0 1 0 0,0 0-1 0 0,-1-1 1 0 0,1 1-1 0 0,-1 0 1 0 0,-1 2-12 0 0,-22 38 520 0 0,13-25-168 0 0,-80 137 765 0 0,-24 23-1117 0 0,-75 103 0 0 0,122-178 0 0 0,61-93 0 0 0,-141 200 0 0 0,62-90-4774 0 0,79-110-636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13823 0 0,'5'-11'248'0'0,"0"0"-1"0"0,1 0 0 0 0,-1 1 0 0 0,2 0 1 0 0,0 0-1 0 0,0 0 0 0 0,8-7-247 0 0,14-13 1139 0 0,21-16-1139 0 0,-33 31 517 0 0,17-14-203 0 0,2 2 0 0 0,1 1 0 0 0,1 2 0 0 0,1 2-1 0 0,0 1 1 0 0,2 2 0 0 0,24-7-314 0 0,-41 18 9 0 0,-1 0 0 0 0,21-2-9 0 0,-37 8-1 0 0,1 1 1 0 0,0 0 0 0 0,0 1 0 0 0,1-1 0 0 0,-1 2 0 0 0,0-1 0 0 0,0 1-1 0 0,0 0 1 0 0,0 1 0 0 0,3 1 0 0 0,-5-1 0 0 0,0 0 0 0 0,0 0 0 0 0,-1 0 0 0 0,1 1 0 0 0,-1 0 0 0 0,1 0 0 0 0,-1 0 0 0 0,0 0 0 0 0,0 1 0 0 0,-1 0 0 0 0,1 0 0 0 0,-1 1 0 0 0,2 1 0 0 0,7 12 0 0 0,1 0 0 0 0,-2 1 0 0 0,1 4 0 0 0,-8-14 0 0 0,-1 0 0 0 0,0 1 0 0 0,0 0 0 0 0,-1 0 0 0 0,0 0 0 0 0,-1 1 0 0 0,1 8 0 0 0,-2-11 70 0 0,-1-1-1 0 0,-1 1 1 0 0,1-1 0 0 0,-1 0-1 0 0,0 1 1 0 0,-1-1 0 0 0,0 0-1 0 0,0 0 1 0 0,0 0 0 0 0,-1 0-1 0 0,0 0 1 0 0,0-1 0 0 0,-1 1-1 0 0,0-1 1 0 0,0 0 0 0 0,-1 0-1 0 0,1 0 1 0 0,-1-1-1 0 0,0 0 1 0 0,-1 0 0 0 0,1 0-70 0 0,-15 11 117 0 0,0-1 0 0 0,-1-1 0 0 0,0 0 0 0 0,-1-2 0 0 0,-13 5-117 0 0,-17 7 0 0 0,-1-3 0 0 0,-43 11 0 0 0,-112 20 0 0 0,197-50 9 0 0,1 0 0 0 0,0-1 0 0 0,-6 0-9 0 0,13-1-33 0 0,0 0 0 0 0,0 0 0 0 0,0 0 0 0 0,0 0 0 0 0,0-1 1 0 0,0 0-1 0 0,0 1 0 0 0,0-1 0 0 0,0 0 0 0 0,0 0 0 0 0,1-1 0 0 0,-1 1 0 0 0,-2-2 33 0 0,4 2-87 0 0,0 1 1 0 0,1-1 0 0 0,-1 0-1 0 0,0 0 1 0 0,1 1 0 0 0,-1-1-1 0 0,1 0 1 0 0,-1 0 0 0 0,1 0-1 0 0,-1 0 1 0 0,1 1 0 0 0,0-1-1 0 0,-1 0 1 0 0,1 0-1 0 0,0 0 1 0 0,0 0 0 0 0,-1 0-1 0 0,1 0 1 0 0,0 0 0 0 0,0 0-1 0 0,0 0 1 0 0,0 0 0 0 0,0 0-1 0 0,1 0 1 0 0,-1 0 0 0 0,0-1 86 0 0,6-13-6826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15663 0 0,'0'0'356'0'0,"0"0"50"0"0,0 0 20 0 0,0 0-42 0 0,0 0-180 0 0,1-1 176 0 0,5-6 52 0 0,0 1 0 0 0,0-1 0 0 0,-1-1 0 0 0,0 1 0 0 0,0-1 0 0 0,-1 0-1 0 0,0-1-431 0 0,6-15 629 0 0,6-22-629 0 0,-3 12 0 0 0,1 1 0 0 0,1 1 0 0 0,2 1 0 0 0,17-25 0 0 0,-19 34 360 0 0,0 0 0 0 0,1 1 0 0 0,1 0 0 0 0,10-8-360 0 0,-16 18 280 0 0,-1 1-163 0 0,1 1-1 0 0,-1 0 1 0 0,5-2-117 0 0,-11 8-2 0 0,1 1-1 0 0,-1-1 1 0 0,1 1 0 0 0,0 0 0 0 0,0 0 0 0 0,0 0 0 0 0,0 1-1 0 0,0 0 1 0 0,0 0 0 0 0,4 0 2 0 0,1 0-104 0 0,0 1-1 0 0,0 0 0 0 0,0 1 1 0 0,0 0-1 0 0,0 1 1 0 0,6 2 104 0 0,12 4-3404 0 0,16 7 3404 0 0,-7-2-3626 0 0,-17-6 1579 0 0</inkml:trace>
  <inkml:trace contextRef="#ctx0" brushRef="#br0" timeOffset="1">869 144 13823 0 0,'0'0'315'0'0,"0"0"45"0"0,0 0 21 0 0,0 0-49 0 0,-1 2-220 0 0,-4 13 159 0 0,-1 0 1 0 0,-1 0-1 0 0,-4 6-271 0 0,1-2 1654 0 0,-7 19-1654 0 0,1 2 544 0 0,-3-1 0 0 0,-1 0 0 0 0,-13 15-544 0 0,33-54 0 0 0,-52 84-64 0 0,51-83-273 0 0,1-1-138 0 0,0 0-1158 0 0,0 0-4506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0,0 0-288 0 0,0 0 0 0 0,5 16 0 0 0,-1-2 0 0 0,3-2 0 0 0,1-1 0 0 0,12 10 0 0 0,-8-2 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21 4607 0 0,'0'0'208'0'0,"0"0"135"0"0,0 0 440 0 0,8 0 822 0 0,-5-1 1856 0 0,-2 1-3405 0 0,-1 0-1 0 0,0 0 0 0 0,1 0 0 0 0,-1 0 0 0 0,0-1 0 0 0,1 1 1 0 0,-1 0-1 0 0,0 0 0 0 0,0-1 0 0 0,1 1 0 0 0,-1 0 1 0 0,0-1-1 0 0,0 1 0 0 0,0 0 0 0 0,1-1 0 0 0,-1 1 1 0 0,0 0-1 0 0,0-1 0 0 0,0 1 0 0 0,0 0 0 0 0,0-1 1 0 0,0 1-1 0 0,0 0 0 0 0,0-1 0 0 0,0 1 0 0 0,0-1 1 0 0,0 1-1 0 0,0 0 0 0 0,0-1 0 0 0,0 1 0 0 0,0 0 0 0 0,0-1 1 0 0,0 1-1 0 0,0 0 0 0 0,-1-1 0 0 0,1 1 0 0 0,0 0 1 0 0,0-1-1 0 0,0 1 0 0 0,0 0 0 0 0,-1-1 0 0 0,1 1 1 0 0,0 0-1 0 0,-1 0-55 0 0,1-1 16 0 0,-1 0 0 0 0,0 1 1 0 0,0-1-1 0 0,0 0 0 0 0,0 1 0 0 0,0 0 1 0 0,0-1-1 0 0,0 1 0 0 0,0-1 1 0 0,0 1-1 0 0,0 0 0 0 0,0 0 0 0 0,0 0 1 0 0,0-1-1 0 0,0 1 0 0 0,0 0 1 0 0,0 0-17 0 0,-7 1 258 0 0,0 1-1 0 0,1-1 1 0 0,0 1 0 0 0,-1 1 0 0 0,1-1 0 0 0,0 1 0 0 0,-3 2-258 0 0,-47 27 1069 0 0,46-25-889 0 0,-55 35 428 0 0,-17 18-608 0 0,60-41 0 0 0,2 2 0 0 0,0 0 0 0 0,-18 24 0 0 0,12-14 0 0 0,20-23 11 0 0,1 0-1 0 0,0 0 0 0 0,1 1 0 0 0,0-1 1 0 0,0 1-1 0 0,1 0 0 0 0,-1 3-10 0 0,5-10 371 0 0,0-2 117 0 0,0 0 21 0 0,1 1-463 0 0,0-1-1 0 0,0 0 1 0 0,0 0-1 0 0,0 0 1 0 0,1 0-1 0 0,-1 0 1 0 0,0 0-1 0 0,0 0 1 0 0,0 0-1 0 0,0 0 0 0 0,1 0 1 0 0,-1-1-46 0 0,2 1 46 0 0,9-2-42 0 0,0 0-1 0 0,0-1 1 0 0,-1 0-1 0 0,1-1 1 0 0,2-1-4 0 0,56-26-3 0 0,-53 23 4 0 0,123-58-1 0 0,-117 53 0 0 0,-23 13 0 0 0,0 0 0 0 0,0 0 0 0 0,0 1 0 0 0,0-1 0 0 0,0 0 0 0 0,-1 0 0 0 0,1 1 0 0 0,0-1 0 0 0,0 0 0 0 0,0 0 0 0 0,0 0 0 0 0,0 1 0 0 0,0-1 0 0 0,0 0 0 0 0,0 0 0 0 0,0 1 0 0 0,0-1 0 0 0,0 0 0 0 0,0 0 0 0 0,0 1 0 0 0,0-1 0 0 0,1 0 0 0 0,-1 0 0 0 0,0 0 0 0 0,0 1 0 0 0,0-1 0 0 0,0 0 0 0 0,0 0 0 0 0,0 0 0 0 0,1 1 0 0 0,-1-1 0 0 0,0 0 0 0 0,0 0 0 0 0,0 0 0 0 0,0 0 0 0 0,1 1 0 0 0,-1-1 0 0 0,0 0 0 0 0,0 0 0 0 0,1 0 0 0 0,-1 0 0 0 0,0 0 0 0 0,0 0 0 0 0,0 0 0 0 0,1 0 0 0 0,-1 0 0 0 0,0 0 0 0 0,0 0 0 0 0,1 0 0 0 0,-1 0 0 0 0,0 0 0 0 0,0 0 0 0 0,1 0 0 0 0,-1 0 0 0 0,0 0 0 0 0,0 0 0 0 0,0 0 0 0 0,1 0 0 0 0,-1 0 0 0 0,0 0 0 0 0,0 0 0 0 0,1 0 0 0 0,-1 0 0 0 0,0-1 0 0 0,0 1 0 0 0,0 0 0 0 0,1 0 0 0 0,-1 0 0 0 0,0 0 0 0 0,0-1 0 0 0,-1 8 0 0 0,0 0 0 0 0,-1-1 0 0 0,0 0 0 0 0,0 1 0 0 0,-1-1 0 0 0,1 0 0 0 0,-3 3 0 0 0,1-1 0 0 0,1 0 0 0 0,-1 1 0 0 0,0 4 0 0 0,4-12 0 0 0,0-1 0 0 0,0 1 0 0 0,-1-1 0 0 0,1 1 0 0 0,0-1 0 0 0,0 1 0 0 0,0-1 0 0 0,0 1 0 0 0,0-1 0 0 0,0 1 0 0 0,0-1 0 0 0,0 1 0 0 0,0-1 0 0 0,1 1 0 0 0,-1-1 0 0 0,0 1 0 0 0,0-1 0 0 0,0 1 0 0 0,2 0-24 0 0,-1 0 0 0 0,0-1 0 0 0,1 1 0 0 0,-1 0 0 0 0,0 0 0 0 0,1-1 0 0 0,-1 1 0 0 0,1-1 0 0 0,-1 1 0 0 0,1-1 0 0 0,-1 0 1 0 0,1 0-1 0 0,-1 0 0 0 0,1 0 0 0 0,0 0 0 0 0,0 0 24 0 0,31-2-2305 0 0,-5-2 791 0 0,-4-1-20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36 19351 0 0,'2'-5'345'0'0,"0"0"0"0"0,0 0 0 0 0,-1 0 0 0 0,0 0 0 0 0,1-2-345 0 0,-2 3 218 0 0,-9 9 402 0 0,-8 9-189 0 0,0 1 1 0 0,1 0 0 0 0,0 1-1 0 0,-10 16-431 0 0,-50 75-227 0 0,33-44 333 0 0,-29 45-104 0 0,-2 15-2 0 0,-59 118 4 0 0,22-38-411 0 0,26-60-1279 0 0,60-104-204 0 0,-2-2-1 0 0,-19 19 1891 0 0,32-42-1020 0 0,0-3-4 0 0</inkml:trace>
  <inkml:trace contextRef="#ctx0" brushRef="#br0" timeOffset="1">76 714 17503 0 0,'-24'-2'431'0'0,"12"0"84"0"0,0 0 0 0 0,0 2 0 0 0,-2-1-515 0 0,12 1 387 0 0,2 0 101 0 0,3 1 21 0 0,27 0 330 0 0,0-1 1 0 0,0-2-1 0 0,16-2-839 0 0,-15 1 122 0 0,120-18-105 0 0,-17 2-18 0 0,-65 11-196 0 0,77-7 389 0 0,-118 14-1593 0 0,0 1-1 0 0,0 2 1 0 0,0 0 0 0 0,4 2 1401 0 0,-4 3-2046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186 130 15663 0 0,'3'-3'166'0'0,"0"1"-1"0"0,0-1 0 0 0,1 1 1 0 0,-1 0-1 0 0,0-1 0 0 0,1 2 1 0 0,0-1-1 0 0,-1 0 0 0 0,1 1 1 0 0,0-1-1 0 0,3 0-165 0 0,-5 2-48 0 0,31-12 1091 0 0,-3 2 446 0 0,0 0 0 0 0,22-2-1489 0 0,-7 2-305 0 0,0-3-1 0 0,11-5 306 0 0,-48 15-249 0 0,-7 3-259 0 0,0-2 66 0 0,0 2 438 0 0,-1 0 1 0 0,0 0 0 0 0,0 0 0 0 0,0-1-1 0 0,0 1 1 0 0,0 0 0 0 0,0 0 0 0 0,0-1-1 0 0,0 1 1 0 0,0 0 0 0 0,1 0 0 0 0,-1-1 0 0 0,0 1-1 0 0,0 0 1 0 0,0 0 0 0 0,0-1 0 0 0,0 1-1 0 0,0 0 1 0 0,-1 0 0 0 0,1-1 0 0 0,0 1 0 0 0,0 0-1 0 0,0 0 1 0 0,0-1 0 0 0,0 1 0 0 0,0 0-1 0 0,0 0 1 0 0,0-1 0 0 0,-1 1 0 0 0,1 0-1 0 0,0 0 1 0 0,0 0 0 0 0,0 0 0 0 0,-1-1 0 0 0,1 1-1 0 0,0 0 1 0 0,0 0 0 0 0,0 0 0 0 0,-1 0-1 0 0,1-1 1 0 0,0 1 0 0 0,0 0 0 0 0,-1 0-1 0 0,1 0 1 0 0,0 0 0 0 0,0 0 0 0 0,-1 0 0 0 0,1 0 3 0 0,-12-3-11 0 0,11 3 11 0 0,-6-1 0 0 0,0 0 0 0 0,0 1 0 0 0,0 0 0 0 0,-1 0 0 0 0,1 1 0 0 0,0-1 0 0 0,-6 3 0 0 0,-49 15 0 0 0,35-10 0 0 0,-17 8 0 0 0,1 1 0 0 0,1 3 0 0 0,1 1 0 0 0,1 2 0 0 0,-29 21 0 0 0,59-37 45 0 0,1-1 0 0 0,0 2-1 0 0,0-1 1 0 0,0 1 0 0 0,1 0-1 0 0,0 1 1 0 0,-1 2-45 0 0,7-9 18 0 0,1 0 1 0 0,-1 1-1 0 0,1-1 0 0 0,0 1 0 0 0,-1-1 0 0 0,1 1 0 0 0,0-1 0 0 0,0 1 1 0 0,1 0-1 0 0,-1 0 0 0 0,1-1 0 0 0,-1 1 0 0 0,1 0 0 0 0,0 0 1 0 0,0 0-1 0 0,0 0 0 0 0,0-1 0 0 0,1 1 0 0 0,-1 0 0 0 0,1 0 1 0 0,-1 0-1 0 0,1-1 0 0 0,0 1 0 0 0,0 0 0 0 0,1-1 0 0 0,-1 1 1 0 0,0-1-1 0 0,1 1 0 0 0,-1-1 0 0 0,1 0 0 0 0,2 2-18 0 0,0 1 100 0 0,1-1 0 0 0,0 1 0 0 0,0-1 0 0 0,0-1 0 0 0,0 1 0 0 0,1-1 0 0 0,0 0 1 0 0,0 0-1 0 0,-1 0 0 0 0,2-1 0 0 0,-1 0 0 0 0,6 2-100 0 0,13 1-225 0 0,-1 0 0 0 0,18 0 225 0 0,-37-5-36 0 0,14 2-723 0 0,0-2 1 0 0,6 0 758 0 0,18-3-5054 0 0,-6-2-1190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143 491 6447 0 0,'0'0'298'0'0,"0"0"-10"0"0,0 0-50 0 0,0 0 493 0 0,0 0 238 0 0,0 0 45 0 0,1-1-61 0 0,11-2 181 0 0,15-4 481 0 0,-27 7-1539 0 0,0 0-1 0 0,1 0 0 0 0,-1 0 1 0 0,0 0-1 0 0,0 0 1 0 0,0-1-1 0 0,0 1 0 0 0,1 0 1 0 0,-1 0-1 0 0,0 0 1 0 0,0 0-1 0 0,0 0 0 0 0,0 0 1 0 0,1 0-1 0 0,-1 0 1 0 0,0 0-1 0 0,0 0 0 0 0,0 1 1 0 0,0-1-1 0 0,1 0 1 0 0,-1 0-1 0 0,0 0 0 0 0,0 0 1 0 0,0 0-1 0 0,0 0 1 0 0,1 0-1 0 0,-1 0 0 0 0,0 0 1 0 0,0 1-1 0 0,0-1 1 0 0,0 0-1 0 0,0 0 0 0 0,0 0 1 0 0,1 0-1 0 0,-1 0 1 0 0,0 1-1 0 0,0-1 0 0 0,0 0 1 0 0,0 0-1 0 0,0 0 1 0 0,0 0-1 0 0,0 0 0 0 0,0 1 1 0 0,0-1-1 0 0,0 0 1 0 0,0 0-76 0 0,-7 8 534 0 0,4-6-574 0 0,-1 0-1 0 0,1 0 1 0 0,0 0-1 0 0,-1-1 1 0 0,1 1-1 0 0,-3 0 41 0 0,-30 3 1062 0 0,-30 1-1062 0 0,45-4-912 0 0,20-2 905 0 0,0 0 1 0 0,-1 0 0 0 0,1 0 0 0 0,0 0-1 0 0,0 0 1 0 0,-1 0 0 0 0,1 0 0 0 0,0 0-1 0 0,0 0 1 0 0,0-1 0 0 0,-1 1 0 0 0,1 0-1 0 0,0-1 1 0 0,0 1 0 0 0,0-1 0 0 0,0 0-1 0 0,0 1 1 0 0,0-1 0 0 0,0 0 0 0 0,0 0-1 0 0,0 1 1 0 0,0-1 0 0 0,0 0 6 0 0,0-1-4 0 0,0 0 1 0 0,1 1-1 0 0,-1-1 0 0 0,0 1 1 0 0,1-1-1 0 0,-1 0 0 0 0,1 1 1 0 0,0-1-1 0 0,-1 0 1 0 0,1 0-1 0 0,0 1 0 0 0,0-1 1 0 0,0 0-1 0 0,1-1 4 0 0,0-7 157 0 0,1 0 0 0 0,1 0 1 0 0,0 0-1 0 0,0 1 0 0 0,2-3-157 0 0,-4 10 119 0 0,14-36 104 0 0,2 1 1 0 0,1 1-1 0 0,2 1 0 0 0,2 0 0 0 0,14-16-223 0 0,-21 32 0 0 0,2 1 0 0 0,0 0 0 0 0,1 2 0 0 0,1 0 0 0 0,1-1 0 0 0,-8 9 0 0 0,0 0 0 0 0,1 0 0 0 0,0 1 0 0 0,0 0 0 0 0,0 1 0 0 0,1 1 0 0 0,0 0 0 0 0,0 1 0 0 0,2 0 0 0 0,17-3 0 0 0,-19 3 0 0 0,1 1 0 0 0,0 1 0 0 0,0 0 0 0 0,-1 1 0 0 0,1 1 0 0 0,10 1 0 0 0,50 4 0 0 0,-35-2 0 0 0,28 5 0 0 0,-61-7 0 0 0,-1 0 0 0 0,0 1 0 0 0,1 0 0 0 0,-1 0 0 0 0,0 1 0 0 0,0 0 0 0 0,4 2 0 0 0,-8-4 0 0 0,0 0 0 0 0,0 1 0 0 0,0-1 0 0 0,-1 1 0 0 0,1-1 0 0 0,0 1 0 0 0,0 0 0 0 0,-1 0 0 0 0,0 0 0 0 0,1-1 0 0 0,-1 2 0 0 0,0-1 0 0 0,0 0 0 0 0,0 0 0 0 0,0 0 0 0 0,0 0 0 0 0,0 1 0 0 0,-1-1 0 0 0,1 0 0 0 0,-1 1 0 0 0,1-1 0 0 0,-1 1 0 0 0,0 5 82 0 0,-1 1-1 0 0,0 0 1 0 0,0-1-1 0 0,-1 1 1 0 0,0-1-1 0 0,-1 0 1 0 0,0 1-1 0 0,0-1 0 0 0,0 0 1 0 0,-1-1-1 0 0,-1 1 1 0 0,1-1-1 0 0,-1 0 1 0 0,0 0-1 0 0,-1 1-81 0 0,-11 12 207 0 0,0-1-1 0 0,-2-1 1 0 0,0-1-1 0 0,-10 7-206 0 0,8-7-365 0 0,-1-1 0 0 0,-1-1-1 0 0,0-1 1 0 0,-1-1 0 0 0,-4 0 365 0 0,3-2-72 0 0,3 0 53 0 0,0-2 0 0 0,-1 0 1 0 0,0-1-1 0 0,0-2 0 0 0,-15 2 19 0 0,22-5-18 0 0,-13 1-364 0 0,-18 1 382 0 0,39-5-66 0 0,0 0 0 0 0,-1 0-1 0 0,1-1 1 0 0,0 0 0 0 0,0 0-1 0 0,0-1 1 0 0,0 0 0 0 0,-1-1 66 0 0,7 2-219 0 0,0 1 0 0 0,1-1 0 0 0,-1 0 0 0 0,0 0 1 0 0,1 0-1 0 0,-1-1 0 0 0,1 1 0 0 0,-1 0 0 0 0,1-1 1 0 0,0 1-1 0 0,-1-1 0 0 0,1 1 0 0 0,0-1 0 0 0,0 1 1 0 0,0-1-1 0 0,0 0 0 0 0,0 1 0 0 0,1-1 0 0 0,-1 0 1 0 0,0 0-1 0 0,1 0 0 0 0,0 0 0 0 0,-1 0 1 0 0,1 0-1 0 0,0 0 0 0 0,0 1 0 0 0,0-1 0 0 0,0 0 1 0 0,0 0-1 0 0,0 0 0 0 0,1-1 219 0 0,-1 0-2047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15463 0 0,'0'0'1743'0'0,"-8"5"-556"0"0,3-2-879 0 0,0 0 0 0 0,0 1 1 0 0,0-1-1 0 0,0 1 1 0 0,1 0-1 0 0,0 0 0 0 0,0 1 1 0 0,-5 6-1 0 0,-26 43 590 0 0,26-38-743 0 0,-59 101 6 0 0,24-38-1 0 0,-78 103 1 0 0,35-76-301 0 0,-26 32-90 0 0,102-123 202 0 0,0 1 0 0 0,1 0 0 0 0,-9 21 1 0 0,18-36-264 0 0,9-4-2473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13823 0 0,'0'0'315'0'0,"0"0"45"0"0,0 0 21 0 0,0 0-49 0 0,1 2-220 0 0,1 0-111 0 0,-1 1 0 0 0,0-1 0 0 0,0 0-1 0 0,0 1 1 0 0,-1 0 0 0 0,1-1-1 0 0,0 1 1 0 0,-1 0 0 0 0,0-1 0 0 0,1 1-1 0 0,-1 0 1 0 0,0-1 0 0 0,-1 1 0 0 0,1 0-1 0 0,0-1 1 0 0,-1 1 0 0 0,1-1 0 0 0,-1 1-1 0 0,0 0 1 0 0,0 0-1 0 0,-5 13-1 0 0,0-1 0 0 0,-8 14 1 0 0,10-20-1 0 0,-17 31 1 0 0,-1-2 0 0 0,-1-1 0 0 0,-20 22 0 0 0,-89 98 0 0 0,92-114 0 0 0,-8 2 0 0 0,-10 12 0 0 0,-2 0 0 0 0,36-36 0 0 0,2 1 0 0 0,0 1 0 0 0,1 1 0 0 0,1 1 0 0 0,-4 9 0 0 0,23-33-4 0 0,0 1 1 0 0,0 0-1 0 0,1 0 0 0 0,-1-1 0 0 0,1 1 0 0 0,-1 0 0 0 0,1 0 1 0 0,-1 0-1 0 0,1-1 0 0 0,0 1 0 0 0,0 0 0 0 0,0 0 0 0 0,0 0 0 0 0,0 0 1 0 0,1 0-1 0 0,-1 0 0 0 0,0-1 4 0 0,1 1-343 0 0,22 1-1494 0 0,0-3-2942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270 247 15663 0 0,'0'0'356'0'0,"0"0"50"0"0,1-1 20 0 0,7 0-268 0 0,0 1 0 0 0,0-1 0 0 0,0 1 0 0 0,0 1 0 0 0,4 0-158 0 0,-4 0 270 0 0,0-1-1 0 0,0 1 1 0 0,0-1-1 0 0,0-1 0 0 0,0 0 1 0 0,1 0-270 0 0,15-4 150 0 0,-15 4-148 0 0,-1-1 0 0 0,1 0 0 0 0,-1 0 0 0 0,0-1 1 0 0,1 0-1 0 0,-1 0 0 0 0,6-5-2 0 0,13-8 0 0 0,-16 11 0 0 0,0-1 0 0 0,-1-1 0 0 0,0 0 0 0 0,-1 0 0 0 0,0-1 0 0 0,0 0 0 0 0,0-1 0 0 0,1-2 0 0 0,9-11-178 0 0,-15 19 1 0 0,-1 0 0 0 0,0 0 1 0 0,0 0-1 0 0,0-1 0 0 0,0 1 0 0 0,0-1 1 0 0,-1 0-1 0 0,0 0 0 0 0,0 0 1 0 0,0 0-1 0 0,0 0 0 0 0,-1 0 0 0 0,1-1 1 0 0,-1 1-1 0 0,0-1 177 0 0,-1 3-123 0 0,0 0-1 0 0,0 1 1 0 0,0-1-1 0 0,-1 0 1 0 0,1 1 0 0 0,-1-1-1 0 0,1 1 1 0 0,-1-1 0 0 0,1 0-1 0 0,-1 1 1 0 0,0 0-1 0 0,0-1 1 0 0,0 1 0 0 0,0-1-1 0 0,0 1 1 0 0,0 0 0 0 0,0 0-1 0 0,0 0 1 0 0,0-1-1 0 0,-1 1 1 0 0,1 0 0 0 0,0 0-1 0 0,-1 1 1 0 0,1-1 0 0 0,-1 0-1 0 0,1 0 1 0 0,-2 0 123 0 0,-2-1-194 0 0,-1 0-1 0 0,1 0 1 0 0,-1 1 0 0 0,0-1 0 0 0,1 1 0 0 0,-1 1-1 0 0,-1-1 195 0 0,-5 1-75 0 0,1 0 0 0 0,0 1 0 0 0,-1 1 1 0 0,1-1-1 0 0,0 2 0 0 0,0 0 0 0 0,0 0 0 0 0,1 1 0 0 0,-9 4 75 0 0,-17 9 397 0 0,1 2-1 0 0,-4 4-396 0 0,29-17 141 0 0,-41 24 882 0 0,2 3 0 0 0,1 2-1 0 0,-25 24-1022 0 0,62-49 104 0 0,-7 7 501 0 0,0 0 0 0 0,-16 20-605 0 0,30-32 59 0 0,0 0 0 0 0,1 0 1 0 0,0 1-1 0 0,-1-1 0 0 0,1 1 1 0 0,1 0-1 0 0,-1-1 0 0 0,1 1 1 0 0,0 0-1 0 0,1 0 0 0 0,-1 1 1 0 0,1-1-1 0 0,1 0 0 0 0,-1 2-59 0 0,1-5-13 0 0,1 1-1 0 0,-1-1 0 0 0,1 0 1 0 0,0 1-1 0 0,0-1 1 0 0,0 0-1 0 0,1 1 0 0 0,-1-1 1 0 0,1 0-1 0 0,0 0 1 0 0,0 0-1 0 0,0-1 0 0 0,0 1 1 0 0,0 0-1 0 0,0-1 0 0 0,1 1 1 0 0,-1-1-1 0 0,1 0 1 0 0,0 1-1 0 0,0-2 0 0 0,0 1 1 0 0,0 0-1 0 0,1 0 14 0 0,6 3-94 0 0,0 0 1 0 0,0-1-1 0 0,0 0 0 0 0,1 0 0 0 0,0-1 0 0 0,8 1 94 0 0,11 0-508 0 0,1-1-4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80 15663 0 0,'3'-7'762'0'0,"-2"3"-662"0"0,0-1 1 0 0,0 1 0 0 0,-1 0-1 0 0,1 0 1 0 0,-1-1 0 0 0,0 1 0 0 0,0 0-1 0 0,-1-1 1 0 0,1 1 0 0 0,-1-1-101 0 0,0 4 0 0 0,1 0 1 0 0,0-1-1 0 0,0 1 1 0 0,-1 0 0 0 0,1 0-1 0 0,-1 0 1 0 0,1 0-1 0 0,-1 0 1 0 0,1 0 0 0 0,-1 0-1 0 0,0 0 1 0 0,0 0-1 0 0,1 0 1 0 0,-1 0-1 0 0,0 0 1 0 0,0 0 0 0 0,0 0-1 0 0,0 1 1 0 0,0-1-1 0 0,0 0 1 0 0,0 1 0 0 0,0-1-1 0 0,0 1 1 0 0,0-1-1 0 0,0 1 1 0 0,0 0-1 0 0,-1-1 1 0 0,1 1 0 0 0,0 0-1 0 0,0 0 1 0 0,0 0-1 0 0,-1 0 1 0 0,1 0 0 0 0,0 0-1 0 0,0 0 1 0 0,0 0-1 0 0,-1 0 1 0 0,0 1-1 0 0,-9 2 232 0 0,0 2 1 0 0,-1-1-1 0 0,2 1 1 0 0,-1 1-1 0 0,1 0 0 0 0,0 0 1 0 0,-6 6-233 0 0,-8 4-543 0 0,-27 19 94 0 0,2 3 1 0 0,-3 6 448 0 0,-20 15-210 0 0,44-36 210 0 0,23-15 0 0 0,7-5 0 0 0,4-3 0 0 0,1 0 35 0 0,-1 0 0 0 0,1-1-1 0 0,-1 0 1 0 0,1 0 0 0 0,-1 0-1 0 0,0-1 1 0 0,0 0-1 0 0,1 0 1 0 0,-2-1 0 0 0,1 0-1 0 0,0 0 1 0 0,5-4-35 0 0,10-6 107 0 0,-1-2 0 0 0,13-13-107 0 0,-30 25-23 0 0,128-109-2466 0 0,-137 136 2323 0 0,-3 4 166 0 0,-2-1 0 0 0,0 0 0 0 0,-15 22 0 0 0,-99 176 0 0 0,74-134 0 0 0,4 3 0 0 0,-5 20 0 0 0,20-45 78 0 0,-3-2-1 0 0,-6 4-77 0 0,-23 42 247 0 0,48-81 84 0 0,6-13-16 0 0,0 0 0 0 0,0 0 0 0 0,-2-1-1 0 0,-9 10-314 0 0,20-26 18 0 0,0 0 0 0 0,-1-1 0 0 0,0 1 0 0 0,0 0 0 0 0,1-1-1 0 0,-1 0 1 0 0,0 1 0 0 0,0-1 0 0 0,0 0 0 0 0,0 0 0 0 0,-1 0 0 0 0,1 0-1 0 0,0 0 1 0 0,0 0 0 0 0,-1-1 0 0 0,1 1 0 0 0,0-1 0 0 0,0 0 0 0 0,-3 1-18 0 0,3-2 31 0 0,-1 1 0 0 0,1-1 0 0 0,-1 1 0 0 0,1-1 0 0 0,0 0 0 0 0,0 0 0 0 0,-1 0 1 0 0,1 0-1 0 0,0 0 0 0 0,0 0 0 0 0,0-1 0 0 0,0 1 0 0 0,0-1 0 0 0,1 1 0 0 0,-1-1 1 0 0,0 0-1 0 0,1 0 0 0 0,-1 0 0 0 0,0-1-31 0 0,-3-4 100 0 0,1-1 1 0 0,0 0-1 0 0,0 0 1 0 0,0-1-1 0 0,1 1 0 0 0,1-1 1 0 0,-1 0-1 0 0,1 0 1 0 0,1 0-1 0 0,0 0 0 0 0,0 0 1 0 0,1-9-101 0 0,0-16-44 0 0,2 0 0 0 0,6-25 44 0 0,6-22-1401 0 0,5 1 0 0 0,2 1 1 0 0,7-7 1400 0 0,6-3-1534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133 564 11975 0 0,'-2'0'547'0'0,"-1"1"-326"0"0,-11 1 23 0 0,0 0 1 0 0,0-1-1 0 0,0 0 1 0 0,-3-1-245 0 0,1 0 616 0 0,14 1-443 0 0,0-1 1 0 0,0 0-1 0 0,0 0 1 0 0,0 0 0 0 0,0 0-1 0 0,0 0 1 0 0,0-1 0 0 0,-1 1-1 0 0,1-1 1 0 0,0 1-1 0 0,0-1 1 0 0,1 0 0 0 0,-1 1-1 0 0,-2-2-173 0 0,4 1 21 0 0,-1 1 1 0 0,1-1-1 0 0,-1 1 0 0 0,0-1 0 0 0,1 0 0 0 0,0 1 0 0 0,-1-1 1 0 0,1 0-1 0 0,-1 0 0 0 0,1 1 0 0 0,0-1 0 0 0,0 0 0 0 0,-1 0 0 0 0,1 1 1 0 0,0-1-1 0 0,0 0 0 0 0,0 0 0 0 0,0 1 0 0 0,0-1 0 0 0,0 0 1 0 0,0 0-1 0 0,0 0 0 0 0,0 1 0 0 0,0-1 0 0 0,1 0 0 0 0,-1 0 1 0 0,0 0-1 0 0,0 1 0 0 0,1-1 0 0 0,-1 0 0 0 0,0 1-21 0 0,15-29 100 0 0,-11 21 195 0 0,5-7 77 0 0,1 1 0 0 0,0 0-1 0 0,1 0 1 0 0,7-6-372 0 0,52-49 124 0 0,-36 37-58 0 0,63-57 1910 0 0,30-18-1976 0 0,-101 89 0 0 0,2 1 0 0 0,0 0 0 0 0,1 3 0 0 0,0 0 0 0 0,1 2 0 0 0,4 0 0 0 0,-15 5-310 0 0,1 1 0 0 0,1 1 310 0 0,19-3-3265 0 0,-24 6-3218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88 10135 0 0,'0'0'464'0'0,"0"0"-9"0"0,0 0-155 0 0,0 0 443 0 0,2 1 227 0 0,23 2-55 0 0,1-1 0 0 0,0-1-1 0 0,-1-1 1 0 0,1-1 0 0 0,0-1-1 0 0,-1-2 1 0 0,0 0 0 0 0,1-2-1 0 0,0-1-914 0 0,0 0 163 0 0,39-14-406 0 0,-59 18-27 0 0,1 0 1 0 0,-1 0-1 0 0,0 0 1 0 0,0-1-1 0 0,0 0 1 0 0,-1 0 0 0 0,1 0-1 0 0,0-1 270 0 0,-5 4-512 0 0,-1 1 0 0 0,-21-8-96 0 0,10 8 608 0 0,0 0 0 0 0,0 0 0 0 0,0 1 0 0 0,0 0 0 0 0,0 1 0 0 0,0 0 0 0 0,1 1 0 0 0,-1 0 0 0 0,1 1 0 0 0,-28 11 0 0 0,-29 15 0 0 0,56-25 0 0 0,-41 20 0 0 0,2 3 0 0 0,0 1 0 0 0,2 3 0 0 0,1 1 0 0 0,-15 16 0 0 0,53-41 0 0 0,-24 24 0 0 0,30-28 0 0 0,1-1 0 0 0,-1 0 0 0 0,0 1 0 0 0,1-1 0 0 0,0 1 0 0 0,0 0 0 0 0,0 0 0 0 0,1 0 0 0 0,-1 1 0 0 0,2-4 1 0 0,-1 0-1 0 0,1 0 0 0 0,0 0 1 0 0,0 0-1 0 0,0 0 0 0 0,0 0 1 0 0,0 0-1 0 0,0-1 0 0 0,0 1 1 0 0,0 0-1 0 0,0 0 1 0 0,0 0-1 0 0,0 0 0 0 0,0 0 1 0 0,1 0-1 0 0,-1 0 0 0 0,0-1 1 0 0,1 1-1 0 0,-1 0 0 0 0,1 0 1 0 0,-1 0-1 0 0,1-1 1 0 0,-1 1-1 0 0,2 0 0 0 0,-1 0 1 0 0,0 0 0 0 0,1 0 0 0 0,-1 0 0 0 0,0 0-1 0 0,1 0 1 0 0,-1 0 0 0 0,1-1 0 0 0,0 1 0 0 0,-1-1-1 0 0,1 1 1 0 0,0-1-1 0 0,7 2-17 0 0,-1-1-1 0 0,1-1 1 0 0,-1 1 0 0 0,8-2 17 0 0,-13 1-21 0 0,109-7-2336 0 0,-67 2-3102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 13823 0 0,'0'0'315'0'0,"-2"3"45"0"0,-18 29 477 0 0,15-18-774 0 0,6-11 136 0 0,0-2-25 0 0,-1 1 313 0 0,0-2 22 0 0,32 8 1027 0 0,-10-8-1315 0 0,-1-1-1 0 0,1 0 0 0 0,-1-2 1 0 0,0-1-1 0 0,6-2-220 0 0,-18 4 18 0 0,40-8-18 0 0,-2-2 0 0 0,46-18 0 0 0,-56 17-64 0 0,-46 8-748 0 0,3 4 690 0 0,0 0 0 0 0,0 1 0 0 0,0-1-1 0 0,-1 1 1 0 0,1 1 0 0 0,0-1 0 0 0,0 1 0 0 0,-4 1 122 0 0,-10 0-139 0 0,-24 5 139 0 0,0 1 0 0 0,1 3 0 0 0,1 1 0 0 0,-14 7 0 0 0,33-11 0 0 0,1 1 0 0 0,0 1 0 0 0,0 1 0 0 0,1 1 0 0 0,-11 9 0 0 0,23-15 83 0 0,1 1 0 0 0,0 1 0 0 0,1-1 0 0 0,0 1 0 0 0,0 1 0 0 0,0-1 0 0 0,1 1 0 0 0,0 0 0 0 0,1 1 0 0 0,0-1 0 0 0,0 1 0 0 0,-2 10-83 0 0,5-14 45 0 0,0 0 1 0 0,0 0-1 0 0,1 1 0 0 0,0-1 1 0 0,0 1-1 0 0,1-1 0 0 0,0 1 0 0 0,0-1 1 0 0,0 1-1 0 0,1-1 0 0 0,0 0 0 0 0,0 1 1 0 0,1-1-1 0 0,-1 0 0 0 0,1 1 1 0 0,1-1-1 0 0,-1 0 0 0 0,1 0 0 0 0,0-1 1 0 0,1 1-1 0 0,-1-1 0 0 0,1 1-45 0 0,-1-3-26 0 0,-1-1-1 0 0,1 1 1 0 0,0 0-1 0 0,0-1 1 0 0,0 0 0 0 0,0 0-1 0 0,0 0 1 0 0,0 0-1 0 0,1 0 1 0 0,-1 0-1 0 0,1-1 1 0 0,-1 0-1 0 0,1 0 1 0 0,0 0-1 0 0,2 1 27 0 0,3-1-399 0 0,0 0 0 0 0,1-1-1 0 0,-1 0 1 0 0,0 0-1 0 0,0-1 1 0 0,1 0 399 0 0,18-4-1023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3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15663 0 0,'0'0'356'0'0,"0"0"50"0"0,0 0 20 0 0,0 0-42 0 0,-2 0-250 0 0,-1 0-134 0 0,-1 0 0 0 0,0 1 0 0 0,0-1 0 0 0,0 1 0 0 0,0 0 1 0 0,1 0-1 0 0,-1 1 0 0 0,0-1 0 0 0,1 1 0 0 0,-1 0 1 0 0,1 0-1 0 0,-3 2 0 0 0,-5 4 137 0 0,0 1 0 0 0,-10 10-137 0 0,-5 6 661 0 0,0-1-273 0 0,1 1 0 0 0,2 1 0 0 0,-1 2-388 0 0,-4 5-47 0 0,-22 20 47 0 0,38-40 0 0 0,0 1 0 0 0,1 0 0 0 0,0 0 0 0 0,-4 11 0 0 0,14-24 0 0 0,0 1 0 0 0,1-1 0 0 0,-1 0 0 0 0,1 1 0 0 0,-1-1 0 0 0,1 0 0 0 0,0 1 0 0 0,-1-1 0 0 0,1 1 0 0 0,0-1 0 0 0,0 1 0 0 0,0-1 0 0 0,0 2 0 0 0,0-3 0 0 0,0 1 0 0 0,0 0 0 0 0,0 0 0 0 0,0-1 0 0 0,0 1 0 0 0,0 0 0 0 0,0-1 0 0 0,0 1 0 0 0,0 0 0 0 0,1-1 0 0 0,-1 1 0 0 0,0 0 0 0 0,0-1 0 0 0,1 1 0 0 0,-1 0 0 0 0,0-1 0 0 0,1 1 0 0 0,-1-1 0 0 0,0 1 0 0 0,1-1 0 0 0,-1 1 0 0 0,1 0 0 0 0,-1-1 0 0 0,1 0 0 0 0,-1 1 0 0 0,1 0 0 0 0,2 0 0 0 0,43 42 0 0 0,-35-33 0 0 0,0 0 0 0 0,0 0 0 0 0,-1 1 0 0 0,0 0 0 0 0,5 9 0 0 0,-12-15 0 0 0,-1 0 0 0 0,1 0 0 0 0,-1 0 0 0 0,0 1 0 0 0,0-1 0 0 0,-1 1 0 0 0,1-1 0 0 0,-1 1 0 0 0,-1-1 0 0 0,1 1 0 0 0,-1 0 0 0 0,0-1 0 0 0,0 1 0 0 0,0 0 0 0 0,-1 0 0 0 0,0-1 0 0 0,0 1 0 0 0,-1 2 0 0 0,0-4 0 0 0,1 1 0 0 0,-1 0 0 0 0,0 0 0 0 0,-1-1 0 0 0,1 1 0 0 0,-1-1 0 0 0,1 0 0 0 0,-2 0 0 0 0,1 0 0 0 0,0 0 0 0 0,-1 0 0 0 0,1-1 0 0 0,-1 1 0 0 0,0-1 0 0 0,0 0 0 0 0,0 0 0 0 0,-1-1 0 0 0,1 1 0 0 0,-1-1 0 0 0,-4 2 0 0 0,-5 0 0 0 0,0 0 0 0 0,0-2 0 0 0,-1 1 0 0 0,1-1 0 0 0,-5-1 0 0 0,-23 0 0 0 0,-9-2 0 0 0,-4-3-260 0 0,32 1-4824 0 0,10 1-964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26 124 8287 0 0,'1'-1'382'0'0,"0"-3"-328"0"0,0-1 1 0 0,0 1-1 0 0,0 0 1 0 0,0-1-1 0 0,-1 1 0 0 0,0-2-54 0 0,1-10 4656 0 0,1 12-1649 0 0,1 11-2303 0 0,1 13-708 0 0,-1 6 162 0 0,-1 1 0 0 0,-1-1 0 0 0,-2 1 0 0 0,-1-1 0 0 0,0 0 0 0 0,-4 9-158 0 0,-27 131 1117 0 0,32-161-1123 0 0,0-1-1 0 0,0 1 1 0 0,1-1 0 0 0,0 1-1 0 0,0-1 1 0 0,0 1-1 0 0,1-1 1 0 0,-1 1 0 0 0,1-1-1 0 0,1 3 7 0 0,-2-5-337 0 0,0-2-138 0 0,0 0-33 0 0,2-2 66 0 0,10-7 406 0 0,0 0 1 0 0,0-1 0 0 0,-1-1 0 0 0,7-8 35 0 0,40-53-27 0 0,-20 25 29 0 0,-9 10-2 0 0,-15 19 0 0 0,0 1 0 0 0,1 0 0 0 0,0 1 0 0 0,15-10 0 0 0,-30 26 0 0 0,0-1 0 0 0,0 1 0 0 0,0 0 0 0 0,1 0 0 0 0,-1 0 0 0 0,0-1 0 0 0,0 1 0 0 0,0 0 0 0 0,1 0 0 0 0,-1 0 0 0 0,0-1 0 0 0,0 1 0 0 0,1 0 0 0 0,-1 0 0 0 0,0 0 0 0 0,0 0 0 0 0,1 0 0 0 0,-1 0 0 0 0,0 0 0 0 0,1 0 0 0 0,-1-1 0 0 0,0 1 0 0 0,0 0 0 0 0,1 0 0 0 0,-1 0 0 0 0,0 0 0 0 0,1 1 0 0 0,-1-1 0 0 0,0 0 0 0 0,1 0 0 0 0,-1 0 0 0 0,0 0 0 0 0,0 0 0 0 0,1 0 0 0 0,-1 0 0 0 0,0 0 0 0 0,0 1 0 0 0,1-1 0 0 0,-1 0 0 0 0,0 0 0 0 0,0 0 0 0 0,1 1 0 0 0,-1-1 0 0 0,0 0 0 0 0,0 0 0 0 0,0 0 0 0 0,0 1 0 0 0,1-1 0 0 0,-1 0 0 0 0,0 0 0 0 0,0 1 0 0 0,0-1 0 0 0,0 0 0 0 0,0 1 0 0 0,0-1 0 0 0,0 0 0 0 0,0 0 0 0 0,0 1 0 0 0,0-1 0 0 0,3 6 0 0 0,0 0 0 0 0,-1 0 0 0 0,1 0 0 0 0,-1 1 0 0 0,-1-1 0 0 0,1 1 0 0 0,-1 1 0 0 0,5 22 0 0 0,15 52 0 0 0,-18-59 0 0 0,2-1 0 0 0,1 0 0 0 0,1-1 0 0 0,1 1 0 0 0,1-1 0 0 0,9 15 0 0 0,-18-34 0 0 0,1 0 0 0 0,0-1 0 0 0,0 1 0 0 0,0 0 0 0 0,0-1 0 0 0,0 1 0 0 0,1-1 0 0 0,-1 1 0 0 0,0-1 0 0 0,1 1 0 0 0,-1-1 0 0 0,1 0 0 0 0,-1 0 0 0 0,1 0 0 0 0,1 1 0 0 0,2 1 0 0 0,6 3 0 0 0,-9-6 0 0 0,0 0 0 0 0,0 0 0 0 0,0-1 0 0 0,-1 1 0 0 0,1 0 0 0 0,0-1 0 0 0,0 1 0 0 0,0-1 0 0 0,-1 0 0 0 0,1 1 0 0 0,0-1 0 0 0,-1 0 0 0 0,1 0 0 0 0,0 0 0 0 0,-1 0 0 0 0,0 0 0 0 0,1-1 0 0 0,0 0 0 0 0,25-26 0 0 0,3-11 301 0 0,-3-2 0 0 0,-1-1 0 0 0,10-24-301 0 0,15-25 481 0 0,-38 70-442 0 0,36-57-786 0 0,-41 67 612 0 0,0 1-1 0 0,0 0 1 0 0,1 0 0 0 0,1 0 0 0 0,7-4 135 0 0,-10 8-160 0 0,0 1 0 0 0,0 0 0 0 0,0 0 0 0 0,1 1 0 0 0,-1 0 0 0 0,1 1 0 0 0,0-1 0 0 0,0 2 0 0 0,5-2 160 0 0,-7 2-650 0 0,-1 0 1 0 0,1 0-1 0 0,0-1 0 0 0,-1 0 0 0 0,1 0 0 0 0,-1 0 0 0 0,2-3 650 0 0,0 2-316 0 0,13-9-1219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47 11975 0 0,'3'-4'125'0'0,"0"0"0"0"0,1 0-1 0 0,-1 0 1 0 0,1 0 0 0 0,0 1-1 0 0,0 0 1 0 0,0 0 0 0 0,1 0-1 0 0,-1 0 1 0 0,1 1 0 0 0,0-1-1 0 0,-1 1 1 0 0,1 0 0 0 0,2 0-125 0 0,-6 2 489 0 0,-1 15-267 0 0,-2 0 0 0 0,0 0 0 0 0,0 0-1 0 0,-2 0 1 0 0,1 0 0 0 0,-4 6-222 0 0,-11 25 634 0 0,-9 16-634 0 0,8-21 592 0 0,-271 559-1368 0 0,247-526 173 0 0,-32 40 603 0 0,64-98-5 0 0,11-16 5 0 0,-40 58 0 0 0,-23 23 0 0 0,44-64 0 0 0,19-16 0 0 0,0-1 0 0 0,0 0 0 0 0,0 0 0 0 0,-1 0 0 0 0,1 0 0 0 0,0 1 0 0 0,0-1 0 0 0,0 0 0 0 0,-1 0 0 0 0,1 0 0 0 0,0 0 0 0 0,0 0 0 0 0,0 1 0 0 0,-1-1 0 0 0,1 0 0 0 0,0 0 0 0 0,0 0 0 0 0,0 0 0 0 0,-1 0 0 0 0,1 0 0 0 0,0 0 0 0 0,0 0 0 0 0,-1 0 0 0 0,1 0 0 0 0,0 0 0 0 0,0 0 0 0 0,-1 0 0 0 0,1 0 0 0 0,0 0 0 0 0,0 0 0 0 0,-1 0 0 0 0,1 0 0 0 0,0 0 0 0 0,0 0 0 0 0,0-1 0 0 0,-1 1 0 0 0,1 0 0 0 0,0 0 0 0 0,0 0 0 0 0,0 0 0 0 0,-1 0 0 0 0,1-1 0 0 0,0 1 0 0 0,0 0 0 0 0,0 0 0 0 0,0 0 0 0 0,0-1 0 0 0,-1 1 0 0 0,1 0 0 0 0,0 0 0 0 0,0 0 0 0 0,0-1 0 0 0,0 1 0 0 0,0 0 0 0 0,0 0 0 0 0,0-1 0 0 0,-2-13 0 0 0,2 14 0 0 0,0-6 0 0 0,0 1 0 0 0,1-1 0 0 0,0 1 0 0 0,0 0 0 0 0,0 0 0 0 0,0-1 0 0 0,1 1 0 0 0,0 0 0 0 0,0 0 0 0 0,3-3 0 0 0,6-12 0 0 0,13-18 0 0 0,-18 30 0 0 0,23-31-110 0 0,2 1-1 0 0,1 2 0 0 0,2 1 1 0 0,18-13 110 0 0,-36 34 24 0 0,0 2 1 0 0,0-1-1 0 0,2 2 1 0 0,-1 1 0 0 0,1 0-1 0 0,1 1 1 0 0,-1 1-1 0 0,2 0 1 0 0,12-2-25 0 0,-26 8 107 0 0,1 1 1 0 0,1 0-1 0 0,-1 1 1 0 0,0-1 0 0 0,0 1-1 0 0,0 1 1 0 0,0-1-1 0 0,0 1 1 0 0,0 0-1 0 0,0 1 1 0 0,6 2-108 0 0,-9-3 44 0 0,-1 0 1 0 0,1 1 0 0 0,-1 0 0 0 0,1-1 0 0 0,-1 1-1 0 0,0 0 1 0 0,0 0 0 0 0,0 1 0 0 0,0-1 0 0 0,0 1 0 0 0,0 0-1 0 0,-1-1 1 0 0,1 1 0 0 0,-1 0 0 0 0,0 0 0 0 0,0 1-1 0 0,0-1 1 0 0,0 0 0 0 0,-1 1 0 0 0,1-1 0 0 0,-1 1-1 0 0,0-1 1 0 0,0 2-45 0 0,0 4 0 0 0,0-1 0 0 0,-1 1 0 0 0,0 0 0 0 0,0 0 0 0 0,-1 0 0 0 0,0-1 0 0 0,-1 1 0 0 0,0 0 0 0 0,0-1 0 0 0,0 1 0 0 0,-2-1 0 0 0,1 0 0 0 0,-1 0 0 0 0,-3 6 0 0 0,-9 13 0 0 0,-2 0 0 0 0,0-1 0 0 0,-12 11 0 0 0,20-21-83 0 0,8-12 8 0 0,-1 0 1 0 0,1 0-1 0 0,-1-1 1 0 0,0 1-1 0 0,0-1 0 0 0,0 0 1 0 0,0 1-1 0 0,0-1 1 0 0,-1-1-1 0 0,0 2 75 0 0,3-4-953 0 0,1 0-58 0 0,0 0-12 0 0,2 0-1 0 0,4-2 615 0 0,0-1-1 0 0,0 1 1 0 0,-1-1-1 0 0,1 0 0 0 0,1-2 410 0 0,17-10-1024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85 124 11975 0 0,'0'0'267'0'0,"1"3"42"0"0,0 2-199 0 0,1 0 0 0 0,0 1 0 0 0,1-1-1 0 0,-1 0 1 0 0,1 0 0 0 0,0 0 0 0 0,0 0-1 0 0,1-1 1 0 0,-1 1 0 0 0,1-1 0 0 0,0 0 0 0 0,2 1-110 0 0,-3-2 181 0 0,0-1 1 0 0,0 0-1 0 0,0 0 1 0 0,0 0-1 0 0,1 0 1 0 0,-1 0-1 0 0,1-1 1 0 0,0 0-1 0 0,-1 1 1 0 0,1-1 0 0 0,0-1-1 0 0,0 1 1 0 0,0 0-1 0 0,0-1 1 0 0,-1 0-1 0 0,1 0 1 0 0,0 0-1 0 0,0 0 1 0 0,1-1-182 0 0,19-5 382 0 0,-1-1 0 0 0,1-1 0 0 0,-1-1-1 0 0,-1-1 1 0 0,14-8-382 0 0,-10 5 180 0 0,-14 7-172 0 0,1-1 0 0 0,-1 0-1 0 0,10-9-7 0 0,-18 14-5 0 0,-1 0 1 0 0,0-1-1 0 0,0 0 0 0 0,0 1 1 0 0,-1-1-1 0 0,1 0 0 0 0,-1-1 0 0 0,1 1 1 0 0,-1 0-1 0 0,0-1 0 0 0,0 1 0 0 0,-1-1 1 0 0,1 0-1 0 0,-1 1 0 0 0,1-5 5 0 0,-1 6-97 0 0,-1 1 0 0 0,0-1 0 0 0,0 0 0 0 0,0 1 0 0 0,0-1 0 0 0,0 0-1 0 0,0 1 1 0 0,-1-1 0 0 0,1 0 0 0 0,0 1 0 0 0,-1-1 0 0 0,1 0 0 0 0,-1 1 0 0 0,0-1-1 0 0,0 1 1 0 0,1-1 0 0 0,-1 1 0 0 0,0 0 0 0 0,0-1 0 0 0,0 1 0 0 0,0 0 0 0 0,-1 0 0 0 0,1-1-1 0 0,0 1 1 0 0,-1 0 0 0 0,1 0 0 0 0,0 0 0 0 0,-1 1 0 0 0,1-1 0 0 0,-1 0 0 0 0,1 0 0 0 0,-1 1-1 0 0,0-1 98 0 0,-2 0-265 0 0,0 0-1 0 0,0 0 0 0 0,0 0 0 0 0,0 1 0 0 0,0-1 0 0 0,-1 1 0 0 0,1 0 0 0 0,0 1 0 0 0,0-1 0 0 0,0 0 0 0 0,0 1 0 0 0,-4 1 266 0 0,-3 1-314 0 0,-39 13-1109 0 0,-4 4 1423 0 0,38-14 93 0 0,0 2-1 0 0,1 0 1 0 0,0 0-1 0 0,0 2 1 0 0,-4 3-93 0 0,-7 7 606 0 0,2 2 0 0 0,0 0 0 0 0,1 1 0 0 0,1 1 0 0 0,-2 5-606 0 0,19-22 189 0 0,1 0 0 0 0,0 1-1 0 0,0-1 1 0 0,1 1 0 0 0,-1 0 0 0 0,2 0-1 0 0,-1 0 1 0 0,1 0 0 0 0,0 0 0 0 0,1 0-1 0 0,0 1 1 0 0,0-1 0 0 0,1 1 0 0 0,0-1-1 0 0,2 8-188 0 0,-2-9-36 0 0,2-1 0 0 0,-1 1-1 0 0,1-1 1 0 0,0 1-1 0 0,0-1 1 0 0,1 0 0 0 0,-1 1-1 0 0,2-1 1 0 0,0 2 36 0 0,-1-4-385 0 0,0 0 0 0 0,1 0-1 0 0,-1 0 1 0 0,1 0 0 0 0,-1 0 0 0 0,1-1 0 0 0,1 0-1 0 0,-1 1 1 0 0,0-1 0 0 0,1-1 0 0 0,-1 1 0 0 0,3 0 385 0 0,12 4-5410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95 17047 0 0,'7'-8'380'0'0,"0"-1"0"0"0,0 1 0 0 0,1 0 0 0 0,0 1 0 0 0,0 0 0 0 0,1 0 0 0 0,0 1 0 0 0,0 0 0 0 0,0 1 0 0 0,1 0 0 0 0,-1 0 0 0 0,1 1 0 0 0,16-5 0 0 0,-25 9 540 0 0,-5 9-760 0 0,-1-2-149 0 0,-1-1 1 0 0,0 0-1 0 0,-1 0 0 0 0,0-1 1 0 0,1 1-1 0 0,-2-2 0 0 0,-12 8 1 0 0,-2 1-15 0 0,0-2 0 0 0,0 0-1 0 0,-1-2 1 0 0,0 0 0 0 0,-1-2 0 0 0,0 0 0 0 0,0-2 0 0 0,0-1-1 0 0,-1 0 1 0 0,-37-1 0 0 0,56-3-46 0 0,0 0 0 0 0,0-1 0 0 0,0 0 0 0 0,1 0 0 0 0,-1 0 0 0 0,0-1 0 0 0,1 1 0 0 0,-1-1 0 0 0,1-1 0 0 0,-1 1 0 0 0,-5-5 0 0 0,9 5-9 0 0,-1 1-1 0 0,1-1 1 0 0,0 0 0 0 0,1 0-1 0 0,-1 0 1 0 0,0-1 0 0 0,0 1-1 0 0,1 0 1 0 0,0-1-1 0 0,-1 1 1 0 0,1-1 0 0 0,0 1-1 0 0,0-1 1 0 0,0 0 0 0 0,0 1-1 0 0,1-1 1 0 0,-1 0 0 0 0,1 1-1 0 0,0-1 1 0 0,0 0 0 0 0,0 0-1 0 0,0 0 1 0 0,0 1 0 0 0,0-1-1 0 0,2-4 1 0 0,-48 70-1229 0 0,-59 75 1350 0 0,53-73-62 0 0,46-58-8 0 0,-6 8 73 0 0,1 0 1 0 0,0 1-1 0 0,-15 30 1 0 0,23-38-14 0 0,3-8-51 0 0,0 0 0 0 0,0 1-1 0 0,1-1 1 0 0,-1 0-1 0 0,0 1 1 0 0,0-1 0 0 0,0 0-1 0 0,1 1 1 0 0,-1-1 0 0 0,0 0-1 0 0,0 0 1 0 0,1 1 0 0 0,-1-1-1 0 0,0 0 1 0 0,1 0 0 0 0,-1 0-1 0 0,0 1 1 0 0,1-1 0 0 0,-1 0-1 0 0,0 0 1 0 0,1 0 0 0 0,-1 0-1 0 0,0 0 1 0 0,1 0 0 0 0,-1 0-1 0 0,0 0 1 0 0,1 0 0 0 0,0 0-1 0 0,11 2 15 0 0,-6-2-15 0 0,0-1-1 0 0,1 0 1 0 0,-1 0 0 0 0,0-1-1 0 0,1 1 1 0 0,-1-1-1 0 0,6-3 1 0 0,43-23-8 0 0,-30 14-12 0 0,-18 10-17 0 0,20-10-206 0 0,1 1 1 0 0,58-20 0 0 0,-75 30 99 0 0,5-1-85 0 0,0 0 0 0 0,24-3-1 0 0,-36 7 222 0 0,-1-1 0 0 0,1 1-1 0 0,0 0 1 0 0,-1 0 0 0 0,1 1 0 0 0,-1-1-1 0 0,1 1 1 0 0,-1-1 0 0 0,0 1 0 0 0,1 0-1 0 0,-1 0 1 0 0,0 1 0 0 0,0-1 0 0 0,1 1 0 0 0,-1 0-1 0 0,0-1 1 0 0,5 5 0 0 0,-6-3 36 0 0,0 0 1 0 0,0 0 0 0 0,1 1-1 0 0,-2-1 1 0 0,1 0-1 0 0,0 1 1 0 0,-1-1 0 0 0,1 1-1 0 0,-1 0 1 0 0,0-1-1 0 0,0 1 1 0 0,-1 0-1 0 0,1 0 1 0 0,-1 7 0 0 0,0 5 55 0 0,-1 1 0 0 0,-3 18 0 0 0,2-21-70 0 0,0 2 158 0 0,0 0 0 0 0,-2 0-1 0 0,-8 26 1 0 0,10-37-69 0 0,0 1 0 0 0,-1-1 0 0 0,1 0 0 0 0,-1 0 1 0 0,0-1-1 0 0,-1 1 0 0 0,1 0 0 0 0,-1-1 0 0 0,0 0 0 0 0,0 0 1 0 0,0 0-1 0 0,0 0 0 0 0,-1-1 0 0 0,-6 4 0 0 0,-30 13 167 0 0,-1-1 0 0 0,-1-3 0 0 0,-47 12 0 0 0,66-21-197 0 0,0-2 1 0 0,-33 3-1 0 0,49-7-58 0 0,-1 0-1 0 0,0-1 1 0 0,1 0-1 0 0,-1-1 1 0 0,0 0-1 0 0,1 0 1 0 0,-1-1 0 0 0,1 0-1 0 0,0-1 1 0 0,-11-4-1 0 0,19 7-55 0 0,-1 0 0 0 0,0 0 1 0 0,0-1-1 0 0,0 1 0 0 0,1 0 0 0 0,-1-1 0 0 0,0 1 1 0 0,1-1-1 0 0,-1 1 0 0 0,0-1 0 0 0,1 1 0 0 0,-1-1 0 0 0,0 0 1 0 0,1 1-1 0 0,-1-1 0 0 0,1 0 0 0 0,-1 1 0 0 0,1-1 0 0 0,-1 0 1 0 0,1 1-1 0 0,0-1 0 0 0,-1 0 0 0 0,1 0 0 0 0,0 0 0 0 0,0 1 1 0 0,0-1-1 0 0,-1 0 0 0 0,1 0 0 0 0,0 0 0 0 0,0 0 0 0 0,0 0 1 0 0,0 1-1 0 0,0-1 0 0 0,1 0 0 0 0,-1 0 0 0 0,0 0 0 0 0,0 0 1 0 0,0 1-1 0 0,1-1 0 0 0,0-1 0 0 0,5-11-1633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0 575 8287 0 0,'0'0'191'0'0,"0"0"26"0"0,0 0 9 0 0,0 0 110 0 0,0 0 444 0 0,0 0 196 0 0,0 0 42 0 0,0 0-63 0 0,0 0-290 0 0,0 0-121 0 0,1-2-28 0 0,1-5 9 0 0,-1-1 0 0 0,0 1-1 0 0,1-8-524 0 0,-1 8 300 0 0,-1 0-1 0 0,2 0 1 0 0,-1 0 0 0 0,1 0-1 0 0,1-3-299 0 0,14-42 1173 0 0,-14 38-1056 0 0,2-1 0 0 0,0 1 0 0 0,1 0-1 0 0,3-5-116 0 0,9-11-13 0 0,1 1 1 0 0,1 1-1 0 0,1 1 0 0 0,2 1 0 0 0,19-17 13 0 0,-18 23-421 0 0,0 0 0 0 0,1 2 0 0 0,1 1 0 0 0,1 2 0 0 0,0 0 0 0 0,1 1 0 0 0,0 2 0 0 0,21-5 421 0 0,-24 9-616 0 0,0 2 0 0 0,0 2-1 0 0,17-2 617 0 0,-17 2-1052 0 0,5 1-3727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264 123 10135 0 0,'0'0'231'0'0,"1"2"29"0"0,2 19 257 0 0,5 36 501 0 0,-7-56-508 0 0,-1 1-426 0 0,0-1 0 0 0,0 0 0 0 0,0 0-1 0 0,1 0 1 0 0,-1 0 0 0 0,0 1 0 0 0,1-1-1 0 0,-1 0 1 0 0,1 0 0 0 0,0 0 0 0 0,-1 0-1 0 0,1 0 1 0 0,0 0 0 0 0,-1 0 0 0 0,1 0-1 0 0,0 0 1 0 0,0-1 0 0 0,0 2-84 0 0,1-1 117 0 0,0 1 0 0 0,-1-1 0 0 0,1 0 0 0 0,0 1 0 0 0,0-1-1 0 0,0 0 1 0 0,0 0 0 0 0,0 0 0 0 0,1 0-117 0 0,3 0 220 0 0,-1-1 0 0 0,1 1-1 0 0,0-1 1 0 0,-1 0-1 0 0,1-1 1 0 0,0 1 0 0 0,-1-1-1 0 0,1 0 1 0 0,1-1-220 0 0,51-17 1478 0 0,-54 17-1349 0 0,33-14 69 0 0,-2-2 1 0 0,0-1-1 0 0,6-6-198 0 0,22-12-51 0 0,-58 35 20 0 0,10-7-495 0 0,1 0 1 0 0,2-4 525 0 0,-14 10-77 0 0,-1 1 0 0 0,1-1 0 0 0,-1 0 0 0 0,0 0 0 0 0,0-1 1 0 0,0 1-1 0 0,-1 0 0 0 0,1-1 0 0 0,-1 0 0 0 0,0 0 0 0 0,2-3 77 0 0,-4 7-27 0 0,0-1 0 0 0,1 1 0 0 0,-1-1-1 0 0,0 1 1 0 0,0-1 0 0 0,0 1 0 0 0,0-1 0 0 0,0 0 0 0 0,0 1-1 0 0,0-1 1 0 0,0 1 0 0 0,0-1 0 0 0,0 1 0 0 0,0-1-1 0 0,0 1 1 0 0,0-1 0 0 0,0 1 0 0 0,-1-1 0 0 0,1 1-1 0 0,0-1 1 0 0,0 1 0 0 0,0-1 0 0 0,-1 1 0 0 0,1-1-1 0 0,0 1 1 0 0,-1-1 0 0 0,1 1 0 0 0,0 0 0 0 0,-1-1 0 0 0,1 1 26 0 0,-2-1-164 0 0,1 0 0 0 0,-1 0-1 0 0,1 1 1 0 0,-1-1-1 0 0,1 1 1 0 0,-1-1-1 0 0,1 1 1 0 0,-1-1-1 0 0,1 1 1 0 0,-1 0-1 0 0,0 0 166 0 0,-5-1-578 0 0,0 1-1 0 0,0 1 1 0 0,0-1 0 0 0,1 1-1 0 0,-2 0 579 0 0,-10 4-135 0 0,0 0-1 0 0,0 1 1 0 0,1 1-1 0 0,0 1 0 0 0,-6 3 136 0 0,-80 51 651 0 0,78-46-364 0 0,-58 42 829 0 0,-45 41-1116 0 0,95-70 444 0 0,1 1-1 0 0,-2 7-443 0 0,3-5 553 0 0,17-17-337 0 0,0 1 0 0 0,-11 17-216 0 0,21-28 16 0 0,0 1 0 0 0,1 0 0 0 0,0 0 0 0 0,0 0 0 0 0,0 0 0 0 0,1 0 0 0 0,0 1 0 0 0,0-1 0 0 0,1 1 0 0 0,-1-1 0 0 0,1 2-16 0 0,1-6 12 0 0,0 0 1 0 0,0 0-1 0 0,0 0 0 0 0,0 0 0 0 0,0 0 0 0 0,1 0 0 0 0,-1 0 0 0 0,1 0 0 0 0,-1 0 0 0 0,1-1 1 0 0,0 1-1 0 0,-1 0 0 0 0,1 0 0 0 0,0-1 0 0 0,0 1 0 0 0,0 0 0 0 0,1-1 0 0 0,-1 1 1 0 0,0-1-13 0 0,1 1 44 0 0,0 0 1 0 0,1-1-1 0 0,-1 1 1 0 0,0-1-1 0 0,1 0 1 0 0,-1 1-1 0 0,1-1 1 0 0,-1 0 0 0 0,1-1-1 0 0,-1 1 1 0 0,1 0-1 0 0,1-1-44 0 0,9 2 210 0 0,0-2-1 0 0,0 1 1 0 0,0-2 0 0 0,0 0-1 0 0,5-1-209 0 0,-8 1 70 0 0,278-35-2593 0 0,-214 26 1009 0 0,-13 3-20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219 240 10135 0 0,'0'0'464'0'0,"3"0"-9"0"0,14 1-295 0 0,-17-1-159 0 0,1 0 0 0 0,0 0 0 0 0,-1 0 0 0 0,1 0 0 0 0,0 0 0 0 0,-1 1 0 0 0,1-1 0 0 0,0 0 0 0 0,-1 0 0 0 0,1 0 0 0 0,0 1 0 0 0,-1-1 0 0 0,1 0 0 0 0,-1 1 0 0 0,1-1 0 0 0,-1 1 0 0 0,1-1-1 0 0,0 1 47 0 0,-1 1 0 0 0,0-1 0 0 0,0 0 0 0 0,0 0 1 0 0,0 0-1 0 0,0 0 0 0 0,0 0 0 0 0,0 0 0 0 0,0 0 0 0 0,-1 0 0 0 0,1 1 0 0 0,0-1 0 0 0,-1 0 0 0 0,1 0 0 0 0,0 0 0 0 0,-1 0 0 0 0,1 0 0 0 0,-1 0-47 0 0,-14 25 1521 0 0,11-19-1039 0 0,-5 8 198 0 0,-7 14 1318 0 0,-14 17-1998 0 0,-50 78 616 0 0,67-106-616 0 0,-5 7 0 0 0,0-1 0 0 0,-13 10 0 0 0,31-34 0 0 0,0 0 0 0 0,0 0 0 0 0,0 1 0 0 0,0-1 0 0 0,0 0 0 0 0,-1 0 0 0 0,1 0 0 0 0,0 1 0 0 0,0-1 0 0 0,0 0 0 0 0,0 0 0 0 0,-1 0 0 0 0,1 0 0 0 0,0 1 0 0 0,0-1 0 0 0,-1 0 0 0 0,1 0 0 0 0,0 0 0 0 0,0 0 0 0 0,-1 0 0 0 0,1 0 0 0 0,0 0 0 0 0,0 0 0 0 0,-1 0 0 0 0,1 0 0 0 0,0 0 0 0 0,0 0 0 0 0,-1 0 0 0 0,1 0 0 0 0,0 0 0 0 0,0 0 0 0 0,-1 0 0 0 0,1 0 0 0 0,0 0 0 0 0,0 0 0 0 0,-1 0 0 0 0,1 0 0 0 0,0-1 0 0 0,0 1 0 0 0,-1 0 0 0 0,1 0 0 0 0,0 0 0 0 0,0 0 0 0 0,0 0 0 0 0,-1-1 0 0 0,1 1 0 0 0,0 0 0 0 0,0 0 0 0 0,0-1 0 0 0,0 1 0 0 0,0 0 0 0 0,-1 0 0 0 0,1 0 0 0 0,0-1 0 0 0,0 1 0 0 0,0 0 0 0 0,0 0 0 0 0,0-1 0 0 0,0 1 0 0 0,0 0 0 0 0,0 0 0 0 0,0-1 0 0 0,0 1 0 0 0,0 0 0 0 0,0-1 0 0 0,-1-2 0 0 0,1 0 0 0 0,0-1 0 0 0,0 1 0 0 0,0 0 0 0 0,0-1 0 0 0,1 1 0 0 0,-1 0 0 0 0,1-1 0 0 0,0 1 0 0 0,0 0 0 0 0,0-1 0 0 0,14-33 0 0 0,7-5 0 0 0,1 2 0 0 0,2 1 0 0 0,2 1 0 0 0,1 1 0 0 0,2 1 0 0 0,6-3 0 0 0,-9 12 0 0 0,2 1 0 0 0,1 1 0 0 0,1 2 0 0 0,1 1 0 0 0,1 1 0 0 0,1 2 0 0 0,19-8 0 0 0,-19 12 0 0 0,1 2 0 0 0,0 1 0 0 0,1 1 0 0 0,0 2 0 0 0,16-1 0 0 0,-47 9 58 0 0,0 1 1 0 0,0 0-1 0 0,0 0 0 0 0,0 0 0 0 0,-1 0 0 0 0,1 1 0 0 0,0 0 1 0 0,0 0-1 0 0,0 0 0 0 0,-1 0 0 0 0,1 1 0 0 0,-1 0 0 0 0,1 0 1 0 0,-1 0-1 0 0,0 1 0 0 0,4 2-58 0 0,-8-5 53 0 0,1 1 0 0 0,-1 0-1 0 0,1-1 1 0 0,-1 1 0 0 0,1 0 0 0 0,-1 0 0 0 0,1-1-1 0 0,-1 1 1 0 0,0 0 0 0 0,1 0 0 0 0,-1 0 0 0 0,0-1 0 0 0,0 1-1 0 0,0 0 1 0 0,0 0 0 0 0,0 0 0 0 0,0 0 0 0 0,0 0 0 0 0,0 0-1 0 0,0-1 1 0 0,0 2-53 0 0,-4 16 8 0 0,-6 3-116 0 0,-1 0 0 0 0,-1-1-1 0 0,-1 0 1 0 0,-1-1 0 0 0,-11 13 108 0 0,2-2-1285 0 0,-9 16 1285 0 0,0 5-121 0 0,3-6 76 0 0,-19 41 45 0 0,44-79 102 0 0,1 0-1 0 0,0 1 1 0 0,0-1-1 0 0,1 1 1 0 0,0-1-1 0 0,0 1 1 0 0,1 0-1 0 0,0 0 0 0 0,0 0 1 0 0,1 0-1 0 0,0 0 1 0 0,1-1-1 0 0,-1 1 1 0 0,2 0-1 0 0,-1 0 1 0 0,1 0-1 0 0,0-1 1 0 0,0 1-1 0 0,2 2-101 0 0,-2-7-40 0 0,-1-1-1 0 0,0 0 1 0 0,1 0-1 0 0,0 0 1 0 0,-1 0 0 0 0,1-1-1 0 0,0 1 1 0 0,0 0-1 0 0,0-1 1 0 0,0 1-1 0 0,0-1 1 0 0,0 1-1 0 0,0-1 1 0 0,1 0 0 0 0,-1 0-1 0 0,0 0 1 0 0,1 0-1 0 0,-1-1 1 0 0,1 1-1 0 0,-1-1 1 0 0,1 1 0 0 0,-1-1-1 0 0,1 0 1 0 0,-1 0-1 0 0,2 0 41 0 0,9 0-229 0 0,0-1 0 0 0,1 0-1 0 0,-1 0 1 0 0,2-2 229 0 0,-15 3 0 0 0,213-37-1164 0 0,-183 32-4656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11975 0 0,'1'0'30'0'0,"-1"0"0"0"0,0 0-1 0 0,0 0 1 0 0,1 0 0 0 0,-1 1-1 0 0,0-1 1 0 0,1 0-1 0 0,-1 0 1 0 0,0 0 0 0 0,0 1-1 0 0,0-1 1 0 0,1 0 0 0 0,-1 0-1 0 0,0 1 1 0 0,0-1 0 0 0,0 0-1 0 0,0 0 1 0 0,1 1 0 0 0,-1-1-1 0 0,0 0 1 0 0,0 0 0 0 0,0 1-1 0 0,0-1 1 0 0,0 0-1 0 0,0 1 1 0 0,0-1 0 0 0,0 0-1 0 0,0 1 1 0 0,0-1 0 0 0,0 0-1 0 0,0 0 1 0 0,0 1 0 0 0,0-1-1 0 0,0 0 1 0 0,0 1 0 0 0,0-1-1 0 0,0 0 1 0 0,0 1-30 0 0,-10 16 487 0 0,-20 17 309 0 0,26-30-462 0 0,-38 43 994 0 0,3 1 0 0 0,-22 34-1328 0 0,34-44 0 0 0,-27 25 0 0 0,2-1 0 0 0,11-4-2373 0 0,40-57-3086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8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10135 0 0,'0'0'448'0'0,"0"0"96"0"0,-12 16-440 0 0,0 2-104 0 0,1 1 0 0 0,0 3 0 0 0,2-1-384 0 0,2 0-104 0 0,4 2-24 0 0,1-3 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13823 0 0,'0'0'315'0'0,"0"0"45"0"0,0 0 21 0 0,0 0-49 0 0,0 0-149 0 0,0 0 194 0 0,0 0 110 0 0,0 0 22 0 0,-1 1-66 0 0,-11 12-410 0 0,0-1 1 0 0,-1-1-1 0 0,0 0 1 0 0,-1-1-1 0 0,-5 3-33 0 0,-28 23-2 0 0,27-22 2 0 0,14-9 0 0 0,0-1 0 0 0,0 1 0 0 0,0 1 0 0 0,0-1 0 0 0,0 1 0 0 0,0-1 0 0 0,0 0 0 0 0,-1 0 0 0 0,0 0 0 0 0,-6 2 0 0 0,-20 15 0 0 0,29-20 0 0 0,3-2 0 0 0,1 1 0 0 0,-1-1 0 0 0,0 0 0 0 0,0 1 0 0 0,0-1 0 0 0,0 1 0 0 0,1 0 0 0 0,-1-1 0 0 0,0 1 0 0 0,0 0 0 0 0,1-1 0 0 0,-1 1 0 0 0,1 0 0 0 0,-1 0 0 0 0,1-1 0 0 0,-1 1 0 0 0,1 0 0 0 0,-1 0 0 0 0,1 0 0 0 0,-2 3 0 0 0,0-1 0 0 0,0 0 0 0 0,1 1 0 0 0,-1 0 0 0 0,1-1 0 0 0,0 1 0 0 0,0 2 0 0 0,1 4 0 0 0,2-4 0 0 0,0-1 0 0 0,0 1 0 0 0,0-1 0 0 0,1 1 0 0 0,0-1 0 0 0,0 0 0 0 0,0 0 0 0 0,1-1 0 0 0,-1 1 0 0 0,1-1 0 0 0,4 4 0 0 0,7 5 0 0 0,0-1 0 0 0,15 10 0 0 0,-15-11 0 0 0,-2-1 0 0 0,-2 0 0 0 0,1 1 0 0 0,6 9 0 0 0,6 5 0 0 0,-22-22 51 0 0,0 0 1 0 0,0-1-1 0 0,0 1 0 0 0,0 0 0 0 0,-1 1 0 0 0,1-1 1 0 0,-1 0-1 0 0,0 0 0 0 0,0 1 0 0 0,0-1 0 0 0,0 0 1 0 0,0 1-1 0 0,-1-1 0 0 0,0 1 0 0 0,0-1 0 0 0,0 1 1 0 0,0-1-1 0 0,0 1 0 0 0,0-1 0 0 0,-1 1-51 0 0,0 1 73 0 0,0 0 1 0 0,0 0-1 0 0,0-1 0 0 0,-1 1 0 0 0,0 0 0 0 0,0-1 0 0 0,0 0 0 0 0,0 1 1 0 0,-1-1-1 0 0,1 0 0 0 0,-1 0 0 0 0,0 0 0 0 0,-1-1 0 0 0,0 1-73 0 0,-7 6 0 0 0,-1-1 0 0 0,-1-1 0 0 0,0-1 0 0 0,0 0 0 0 0,0 0 0 0 0,-1-1 0 0 0,0-1 0 0 0,0 0 0 0 0,-14 2 0 0 0,-7 1 0 0 0,0-3 0 0 0,-1 0 0 0 0,-22-2 0 0 0,52-2-137 0 0,-1-1 0 0 0,0 0 0 0 0,1 0 0 0 0,-1-1 0 0 0,0 0-1 0 0,1 0 1 0 0,-1-1 0 0 0,1 0 0 0 0,0 0 0 0 0,-1 0 0 0 0,1-1 0 0 0,0 0 0 0 0,-5-3 137 0 0,10 4-1011 0 0,0-3-12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35 11975 0 0,'7'-2'105'0'0,"-5"1"-44"0"0,0 1 0 0 0,1-1 1 0 0,-1 1-1 0 0,0-1 0 0 0,0 0 1 0 0,0 0-1 0 0,1 0 0 0 0,-1 0 0 0 0,0-1 1 0 0,0 1-1 0 0,-1-1 0 0 0,1 1 1 0 0,0-1-62 0 0,-1 1 298 0 0,-1-1-196 0 0,-1-3-21 0 0,0 3 284 0 0,0 1-111 0 0,0 0 0 0 0,0 1-1 0 0,0-1 1 0 0,0 0 0 0 0,0 1-1 0 0,0-1 1 0 0,0 0 0 0 0,-1 1-1 0 0,1 0 1 0 0,0-1 0 0 0,0 1-1 0 0,-1-1-253 0 0,-12 13 110 0 0,1 1 0 0 0,0 0 0 0 0,1 1 0 0 0,0 0 1 0 0,2 1-1 0 0,-5 7-110 0 0,-16 30-89 0 0,-5 19 89 0 0,2-5 108 0 0,28-56-19 0 0,-249 435-28 0 0,191-337-210 0 0,-27 43 132 0 0,54-100-53 0 0,-2-2 0 0 0,-7 4 70 0 0,33-37-585 0 0,11-13 297 0 0,0 0 0 0 0,-1 1 0 0 0,1-1 0 0 0,-1 0 1 0 0,0 0-1 0 0,0-1 0 0 0,0 1 0 0 0,0-1 0 0 0,0 1 0 0 0,-1-1 0 0 0,1 0 0 0 0,-1 0 0 0 0,-1 0 288 0 0,4-1-544 0 0,-1-2 28 0 0,-4-2 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15663 0 0,'0'0'356'0'0,"0"0"50"0"0,0 0 20 0 0,0 0-42 0 0,2 0-250 0 0,82-17-119 0 0,201-46 2440 0 0,-36-15-874 0 0,-74 22-1530 0 0,-119 39-196 0 0,44-13-113 0 0,-36 6-4463 0 0,-47 17-1419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10135 0 0,'0'0'231'0'0,"0"3"29"0"0,0 2-202 0 0,0-1 0 0 0,-1 0 0 0 0,1 0 1 0 0,-1 0-1 0 0,0 0 0 0 0,0 0 0 0 0,0 0 0 0 0,-1 0 0 0 0,1 0 0 0 0,-2 2-58 0 0,-25 43 38 0 0,13-25 379 0 0,-19 43 2193 0 0,-25 68-2610 0 0,12-26 959 0 0,-6 0-423 0 0,-5-3 0 0 0,-4-2 0 0 0,-5-3 0 0 0,-24 22-536 0 0,33-53 0 0 0,-6 0 0 0 0,47-50 0 0 0,3-7 0 0 0,0 0 0 0 0,-9 5 0 0 0,17-13 0 0 0,-3 1 0 0 0,8-6 0 0 0,1 0 0 0 0,0 0 0 0 0,-1 1 0 0 0,1-1 0 0 0,0 0 0 0 0,-1 0 0 0 0,1 0 0 0 0,-1 0 0 0 0,1 0 0 0 0,0 1 0 0 0,-1-1 0 0 0,1 0 0 0 0,-1 0 0 0 0,1 0 0 0 0,-1 0 0 0 0,1 0 0 0 0,0 0 0 0 0,-1-1 0 0 0,1 1 0 0 0,-1 0 0 0 0,1 0 0 0 0,0 0 0 0 0,-1 0 0 0 0,1 0 0 0 0,-1-1 0 0 0,1 1 0 0 0,0 0 0 0 0,-1 0 0 0 0,1 0 0 0 0,0-1 0 0 0,-2-3 0 0 0,2 2 0 0 0,0 0 0 0 0,0 0 0 0 0,-1 0 0 0 0,1 0 0 0 0,0 0 0 0 0,1 0 0 0 0,-1 0 0 0 0,0 0 0 0 0,0 0 0 0 0,1 0 0 0 0,0 1 0 0 0,-1-1 0 0 0,1-1 0 0 0,12-24 0 0 0,2 5-348 0 0,1 1-1 0 0,0 1 0 0 0,1 1 1 0 0,1 0-1 0 0,9-6 349 0 0,4-5-233 0 0,-5 4 231 0 0,1 2-1 0 0,1 0 0 0 0,1 2 1 0 0,1 1-1 0 0,1 1 0 0 0,17-7 3 0 0,-46 25 23 0 0,1 1-1 0 0,0 0 0 0 0,1-1 1 0 0,-1 1-1 0 0,0 0 0 0 0,0 1 1 0 0,0-1-1 0 0,1 0 0 0 0,-1 1 1 0 0,0 0-1 0 0,1 0 1 0 0,-1 0-1 0 0,0 0 0 0 0,1 0-22 0 0,-2 1 25 0 0,0 0-1 0 0,0-1 1 0 0,0 1-1 0 0,0 0 1 0 0,0 0-1 0 0,0 0 1 0 0,0 0-1 0 0,-1 1 1 0 0,1-1-1 0 0,0 0 1 0 0,-1 1-1 0 0,1-1 0 0 0,-1 1 1 0 0,0 0-1 0 0,1-1 1 0 0,-1 1-1 0 0,0 0 1 0 0,0 0-1 0 0,0 0 1 0 0,0 0-1 0 0,-1 0 1 0 0,1 0-1 0 0,0 0-24 0 0,1 4 70 0 0,-1 0 0 0 0,0 0-1 0 0,0 0 1 0 0,0 0 0 0 0,0 0 0 0 0,-1 0-1 0 0,0 0 1 0 0,-1 3-70 0 0,-6 51 495 0 0,3-37-432 0 0,-42 233 1985 0 0,44-249-2327 0 0,-1 5 221 0 0,3-2-6015 0 0,1 0 459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205 210 11975 0 0,'0'0'547'0'0,"0"0"-11"0"0,2 1-344 0 0,25 8-180 0 0,-13-5 645 0 0,0 1-1 0 0,0-2 0 0 0,12 2-656 0 0,-8-4 381 0 0,-1 0 0 0 0,0-2 1 0 0,0 0-1 0 0,0-1 0 0 0,-1 0 0 0 0,1-1 0 0 0,0-1 0 0 0,-1-1 0 0 0,0-1 0 0 0,0 0 0 0 0,5-3-381 0 0,-15 6-65 0 0,0 0 1 0 0,-1-1-1 0 0,0 0 0 0 0,0 0 0 0 0,0 0 0 0 0,0 0 0 0 0,-1-1 0 0 0,0 0 1 0 0,0 0-1 0 0,0 0 0 0 0,0 0 0 0 0,-1-1 0 0 0,0 1 65 0 0,0 1-72 0 0,-1-1 1 0 0,0 1-1 0 0,-1-1 0 0 0,1 0 0 0 0,-1 1 0 0 0,0-1 0 0 0,0 0 1 0 0,0 0-1 0 0,-1 1 0 0 0,1-1 0 0 0,-1 0 0 0 0,0 0 1 0 0,-1 0-1 0 0,1 0 0 0 0,-1 1 0 0 0,0-1 0 0 0,-1-1 72 0 0,1 3-108 0 0,0 0 1 0 0,0 0-1 0 0,0 0 0 0 0,-1 1 0 0 0,0-1 0 0 0,1 0 0 0 0,-1 0 1 0 0,0 1-1 0 0,0 0 0 0 0,-1-1 0 0 0,1 1 0 0 0,0 0 0 0 0,-1 0 1 0 0,1 0-1 0 0,-1 0 0 0 0,0 0 0 0 0,1 1 0 0 0,-1-1 1 0 0,0 1-1 0 0,0 0 0 0 0,0 0 0 0 0,0 0 0 0 0,0 0 0 0 0,-1 0 1 0 0,1 1-1 0 0,0 0 0 0 0,0-1 0 0 0,0 1 0 0 0,-3 0 108 0 0,-6 1-1 0 0,-1 0-1 0 0,0 0 0 0 0,1 1 1 0 0,-1 1-1 0 0,1 0 0 0 0,0 1 1 0 0,-1 1 1 0 0,-25 10 636 0 0,1 2 1 0 0,1 2 0 0 0,0 2-1 0 0,-20 15-636 0 0,36-22 68 0 0,1 1-1 0 0,0 1 1 0 0,2 0-1 0 0,0 2 1 0 0,0 0 0 0 0,2 0-1 0 0,0 2 1 0 0,1 0-1 0 0,-9 19-67 0 0,19-31 79 0 0,0 0 0 0 0,0 0-1 0 0,1 0 1 0 0,1 0 0 0 0,0 0-1 0 0,0 1 1 0 0,0 0 0 0 0,1-1-1 0 0,0 1 1 0 0,1-1 0 0 0,0 2-79 0 0,0-5 56 0 0,1 1 1 0 0,-1-1-1 0 0,1 0 1 0 0,0 0-1 0 0,1 0 1 0 0,-1 0-1 0 0,1 0 1 0 0,0 0-1 0 0,1 0 1 0 0,-1-1-1 0 0,1 1 1 0 0,0-1-1 0 0,0 1 1 0 0,0-1-1 0 0,0 0 1 0 0,1 0-1 0 0,0-1 1 0 0,2 3-57 0 0,6 3-16 0 0,1 0-1 0 0,1-1 1 0 0,-1 0 0 0 0,1-1-1 0 0,0-1 1 0 0,1 0 0 0 0,0-1 0 0 0,8 2 16 0 0,14 2-1954 0 0,0-2 1 0 0,36 2 1953 0 0,-30-5-1534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3679 0 0,'0'0'16647'0'0,"0"2"-16566"0"0,-1 5-3 0 0,0-4-124 0 0,0 0 0 0 0,0 0 0 0 0,0-1 0 0 0,0 1 0 0 0,-1 0 0 0 0,1-1 0 0 0,-1 1 1 0 0,0-1-1 0 0,1 0 0 0 0,-4 4 0 0 0,-1 0-215 0 0,1 2-1149 0 0,1-2 156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575 133 10135 0 0,'1'-1'231'0'0,"163"-86"3808"0"0,-144 77-2745 0 0,2-6-427 0 0,-19 13-623 0 0,1 1-1 0 0,-1-1 0 0 0,0 1 1 0 0,1 0-1 0 0,2-1-243 0 0,-1 0 933 0 0,-6 2-367 0 0,-9 5-425 0 0,-23 14-141 0 0,-18 17 0 0 0,-14 7 0 0 0,-18 5 0 0 0,-2-3 0 0 0,-34 10 0 0 0,68-36-915 0 0,-2-2-1 0 0,-39 6 916 0 0,50-13-161 0 0,30-7 161 0 0,50 7 0 0 0,236 22-1578 0 0,-157-19 1124 0 0,-88-11 438 0 0,-23-1 16 0 0,0 0 0 0 0,0 0 0 0 0,-1 1 0 0 0,1-1 0 0 0,0 1 0 0 0,0 1 0 0 0,0-1 0 0 0,-1 1 0 0 0,1 0 0 0 0,-1 0 0 0 0,1 1 0 0 0,-1-1 0 0 0,2 2 0 0 0,1 6 0 0 0,-7-7 43 0 0,0 0-1 0 0,-1 0 0 0 0,1-1 0 0 0,-1 1 1 0 0,0 0-1 0 0,0 0 0 0 0,0 0 0 0 0,0 0 1 0 0,0 0-1 0 0,0 0 0 0 0,-1 0 1 0 0,0-1-1 0 0,1 1 0 0 0,-1 0 0 0 0,0 0 1 0 0,0-1-1 0 0,-1 1 0 0 0,1 0 0 0 0,0-1 1 0 0,-1 1-1 0 0,0-1 0 0 0,0 0 1 0 0,-1 2-43 0 0,-6 7 254 0 0,-1 0 1 0 0,-1-1-1 0 0,1 0 1 0 0,-3 0-255 0 0,11-9 1 0 0,-21 21-1 0 0,15-14 0 0 0,1-1 0 0 0,-1-1 0 0 0,-1 0 0 0 0,1 0 0 0 0,-1 0 0 0 0,-14 7 0 0 0,0-2 0 0 0,-1 0 0 0 0,1-2 0 0 0,-2 0 0 0 0,1-2 0 0 0,-1-1 0 0 0,-1-1 0 0 0,1-1 0 0 0,-1-1 0 0 0,1-1 0 0 0,-1-2 0 0 0,0 0 0 0 0,1-2 0 0 0,-1 0 0 0 0,-2-3 0 0 0,13 3 0 0 0,11 1 0 0 0,-1 1 0 0 0,1-1 0 0 0,0 0 0 0 0,-1 0 0 0 0,1 0 0 0 0,0 0 0 0 0,0-1 0 0 0,0 0 0 0 0,0 0 0 0 0,1 0 0 0 0,-1 0 0 0 0,0 0 0 0 0,1-1 0 0 0,-1 0 0 0 0,-1-2-237 0 0,-1-1 0 0 0,1 1 0 0 0,1-1 0 0 0,-1 0 0 0 0,1-1 0 0 0,0 1 0 0 0,0-1 0 0 0,-1-4 237 0 0,5 9-512 0 0,0 1 389 0 0,0-1 1 0 0,1 1-1 0 0,-1 0 0 0 0,1-1 0 0 0,-1 1 0 0 0,1-1 0 0 0,0 1 0 0 0,0 0 0 0 0,0-1 0 0 0,0 1 1 0 0,0 0-1 0 0,0 0 0 0 0,0 0 0 0 0,0 0 0 0 0,0 0 0 0 0,0 0 0 0 0,0 0 0 0 0,1 0 1 0 0,-1 0-1 0 0,0 0 0 0 0,1 1 0 0 0,-1-1 0 0 0,1 0 0 0 0,-1 1 0 0 0,1-1 123 0 0,10-2-512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591 127 8287 0 0,'0'0'191'0'0,"-9"4"444"0"0,9-4-653 0 0,-2 0 88 0 0,1 1-1 0 0,-1-1 1 0 0,1 0-1 0 0,0 1 0 0 0,-1-1 1 0 0,1 0-1 0 0,-1 0 1 0 0,1 0-1 0 0,-1-1 1 0 0,1 1-1 0 0,-1 0 1 0 0,1 0-1 0 0,-1-1 1 0 0,1 1-1 0 0,0-1 1 0 0,-1 1-1 0 0,1-1 0 0 0,0 0 1 0 0,-1 1-1 0 0,1-1 1 0 0,0 0-1 0 0,-1-1-69 0 0,1 2 119 0 0,1-1-1 0 0,0 0 1 0 0,-1 1-1 0 0,1-1 1 0 0,0 0-1 0 0,0 1 1 0 0,-1-1-1 0 0,1 0 1 0 0,0 0-1 0 0,0 1 0 0 0,0-1 1 0 0,0 0-1 0 0,0 1 1 0 0,0-1-1 0 0,0 0 1 0 0,0 0-1 0 0,0 1 1 0 0,0-1-1 0 0,1 0 1 0 0,-1 1-1 0 0,0-1 1 0 0,0 0-1 0 0,1 0 1 0 0,-1 1-1 0 0,0-1 1 0 0,1 0-119 0 0,13-24 621 0 0,-6 10 216 0 0,-7 14-824 0 0,0-1 2 0 0,0 0 1 0 0,0 0-1 0 0,0 0 1 0 0,0 0-1 0 0,0 0 0 0 0,-1-1 1 0 0,1 1-1 0 0,-1 0 1 0 0,1 0-1 0 0,-1-2-15 0 0,0 0-2 0 0,-2-5 2 0 0,0 7 0 0 0,1 0 0 0 0,-1 0 0 0 0,0 0 0 0 0,0 1 0 0 0,0-1 0 0 0,0 0 0 0 0,0 1 0 0 0,0-1 0 0 0,-1 1 0 0 0,1 0 0 0 0,0-1 0 0 0,-1 1 0 0 0,1 0 0 0 0,-1 1 0 0 0,1-1 0 0 0,-1 0 0 0 0,1 1 0 0 0,-1-1 0 0 0,0 1 0 0 0,1 0 0 0 0,-1 0 0 0 0,0 0 0 0 0,1 0 0 0 0,-2 1 0 0 0,-6-1 0 0 0,1 1 0 0 0,0 1 0 0 0,-1 0 0 0 0,1 0 0 0 0,0 1 0 0 0,-3 1 0 0 0,-16 9-14 0 0,-18 11 14 0 0,1-1 86 0 0,-8 4 573 0 0,1 3 0 0 0,1 2-1 0 0,-4 6-658 0 0,40-27 5 0 0,-3 2 58 0 0,0 1 0 0 0,-11 12-63 0 0,25-22 24 0 0,0 0 0 0 0,0 0 0 0 0,1 1 0 0 0,-1-1 0 0 0,1 1 0 0 0,0 0 0 0 0,1 0 0 0 0,-1 0 0 0 0,1 0 0 0 0,0 0 0 0 0,0 1 0 0 0,0-1 0 0 0,1 1-24 0 0,1-4 72 0 0,-1 1-1 0 0,1-1 1 0 0,0 1 0 0 0,0-1 0 0 0,0 1-1 0 0,0-1 1 0 0,0 1 0 0 0,1-1 0 0 0,-1 1 0 0 0,1-1-1 0 0,0 0 1 0 0,-1 1 0 0 0,1-1 0 0 0,0 0-1 0 0,0 0 1 0 0,1 1 0 0 0,-1-1 0 0 0,0 0-1 0 0,2 1-71 0 0,0 0 29 0 0,-1 0 0 0 0,1-1-1 0 0,1 1 1 0 0,-1-1 0 0 0,0 0-1 0 0,1 0 1 0 0,-1 0 0 0 0,1 0-1 0 0,-1 0 1 0 0,1-1 0 0 0,3 1-29 0 0,2 1-9 0 0,1-1 1 0 0,0-1 0 0 0,0 1 0 0 0,-1-1 0 0 0,1-1 0 0 0,0 0 0 0 0,0 0-1 0 0,0-1 1 0 0,8-2 8 0 0,16-5-173 0 0,0-1 0 0 0,0-2-1 0 0,-1-2 1 0 0,-1 0 0 0 0,2-3 173 0 0,-12 3-451 0 0,1 0 0 0 0,-2-1 0 0 0,0-2 0 0 0,0 0-1 0 0,-2-1 1 0 0,0-1 0 0 0,3-5 451 0 0,-5 3-16 0 0,-11 12 29 0 0,0 0 0 0 0,1 1 0 0 0,0 0 0 0 0,0 0-1 0 0,4-2-12 0 0,-9 8 338 0 0,-2 1 136 0 0,0 0 34 0 0,0 0-65 0 0,-16 14-278 0 0,11-10-165 0 0,1 0 0 0 0,0 1 0 0 0,0-1 0 0 0,0 1 0 0 0,1 0 0 0 0,-1 0 0 0 0,1 0 0 0 0,0 1 0 0 0,-2 5 0 0 0,-1 5 0 0 0,1 0 0 0 0,-3 15 0 0 0,7-29-43 0 0,0 0 0 0 0,0 1 0 0 0,1-1 0 0 0,0 1 0 0 0,-1-1 0 0 0,1 1 0 0 0,0-1 0 0 0,0 1 0 0 0,0-1 0 0 0,1 1 0 0 0,-1-1 0 0 0,0 0-1 0 0,1 1 1 0 0,0 0 43 0 0,1 4-273 0 0,1 1-3458 0 0,-2-7 2498 0 0,0 1-3735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13823 0 0,'0'0'315'0'0,"0"0"45"0"0,0 0 21 0 0,1-1-49 0 0,10-12-208 0 0,-6 5 152 0 0,0 1 0 0 0,-1-1 0 0 0,0 0 0 0 0,0-4-276 0 0,1 2 312 0 0,-1 1 0 0 0,1-1 0 0 0,2 0-312 0 0,-2 3 0 0 0,0-1 0 0 0,1 2 0 0 0,0-1 0 0 0,0 1 0 0 0,1-1 0 0 0,-1 2 0 0 0,8-5 0 0 0,25-17 0 0 0,0 2 0 0 0,2 1 0 0 0,30-11 0 0 0,-60 30 0 0 0,1 1 0 0 0,-1 1 0 0 0,0 0 0 0 0,1 0 0 0 0,0 1 0 0 0,0 0 0 0 0,10 1 0 0 0,-21 1 9 0 0,1-1-1 0 0,-1 1 1 0 0,1 0-1 0 0,-1 0 1 0 0,0 1-1 0 0,1-1 1 0 0,-1 0-1 0 0,1 0 1 0 0,-1 1-1 0 0,0-1 1 0 0,1 1-1 0 0,-1-1 1 0 0,0 1-1 0 0,1-1 0 0 0,-1 1 1 0 0,0 0-1 0 0,0 0 1 0 0,0 0-1 0 0,0-1 1 0 0,1 1-1 0 0,-1 0 1 0 0,-1 0-1 0 0,1 1 1 0 0,0-1-1 0 0,0 0 1 0 0,0 0-1 0 0,0 0 1 0 0,-1 1-1 0 0,1-1 1 0 0,-1 0-1 0 0,1 0 1 0 0,-1 1-1 0 0,1-1 1 0 0,-1 1-1 0 0,0-1 1 0 0,0 0-1 0 0,1 1 1 0 0,-1-1-1 0 0,0 1 1 0 0,-1 0-9 0 0,1 4 73 0 0,-1 0 1 0 0,0 0 0 0 0,0 0 0 0 0,0 0 0 0 0,-1-1 0 0 0,0 1 0 0 0,0 0 0 0 0,-3 4-74 0 0,-2 5 757 0 0,5-10-712 0 0,0-1 0 0 0,0 1 0 0 0,0-1 0 0 0,-1 1 0 0 0,0-1 0 0 0,0 0 0 0 0,0 0 0 0 0,-2 2-45 0 0,0-5-14 0 0,5-7-66 0 0,2-5-227 0 0,1 3 243 0 0,0 1 0 0 0,0-1 0 0 0,1 1 1 0 0,0-1-1 0 0,0 1 0 0 0,1 1 0 0 0,-1-1 0 0 0,2 0 0 0 0,-1 1 1 0 0,1 0-1 0 0,0 1 0 0 0,0-1 0 0 0,7-4 64 0 0,11-6-248 0 0,0 1 0 0 0,2 1 1 0 0,8-3 247 0 0,-18 9-18 0 0,-9 5 18 0 0,0 1 0 0 0,0 0 0 0 0,0 0 0 0 0,1 0 0 0 0,-1 1 0 0 0,1 0 0 0 0,-1 0 0 0 0,1 1 0 0 0,0 0 0 0 0,39-4 0 0 0,-23 1 654 0 0,0 1-1 0 0,0 0 1 0 0,8 3-654 0 0,-27-1 15 0 0,26 7 1 0 0,-19-7-16 0 0,-2 2 0 0 0,-10-2 0 0 0,0 0 0 0 0,1 0 0 0 0,-1 1 0 0 0,0-1 0 0 0,1 0 0 0 0,-1 0 0 0 0,0 1 0 0 0,1-1 0 0 0,-1 0 0 0 0,0 1 0 0 0,0-1 0 0 0,0 1 0 0 0,1-1 0 0 0,-1 0 0 0 0,0 1 0 0 0,0-1 0 0 0,0 0 0 0 0,0 1 0 0 0,1-1 0 0 0,-1 1 0 0 0,0 7 0 0 0,0 0 0 0 0,-1 0 0 0 0,0 0 0 0 0,0 1 0 0 0,0-1 0 0 0,-1 0 0 0 0,0-1 0 0 0,-2 4 0 0 0,-2 6 0 0 0,-4 10 0 0 0,-1 0 0 0 0,0-1 0 0 0,-9 11 0 0 0,6-9 0 0 0,12-17-375 0 0,5-8 98 0 0,3-4-323 0 0,-4 0 375 0 0,0 1 0 0 0,1-1 0 0 0,-1 0 0 0 0,0 0 0 0 0,0 0 0 0 0,0 0 0 0 0,0-1 0 0 0,0 1 0 0 0,0 0 0 0 0,0-1 0 0 0,0 1 1 0 0,0-1 224 0 0,0-1-251 0 0,15-12-1283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11975 0 0,'0'0'547'0'0,"0"0"-11"0"0,0 0-203 0 0,2 1 419 0 0,-1 0-626 0 0,1 0 0 0 0,0 1-1 0 0,0-1 1 0 0,0 1 0 0 0,-1-1-1 0 0,1 1 1 0 0,0-1 0 0 0,-1 1-1 0 0,0 0 1 0 0,1 0 0 0 0,-1 0-1 0 0,0 0 1 0 0,0 0 0 0 0,0 0-1 0 0,0 0 1 0 0,0 0 0 0 0,-1 0-1 0 0,1 0 1 0 0,-1 1 0 0 0,1-1-1 0 0,-1 0 1 0 0,0 0 0 0 0,0 1-1 0 0,0-1 1 0 0,0 0 0 0 0,0 0-1 0 0,0 1 1 0 0,-1-1 0 0 0,1 0-126 0 0,-3 12 108 0 0,0-1 0 0 0,-1 0 1 0 0,0 0-1 0 0,-4 8-108 0 0,2-6 594 0 0,-6 14-427 0 0,-1 0-1 0 0,-2 0 1 0 0,-1-2 0 0 0,-10 13-167 0 0,-80 102-112 0 0,70-97 165 0 0,-134 160-929 0 0,139-172-142 0 0,-17 13 1018 0 0,-20 20-1028 0 0,59-57-471 0 0,2-3-3960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15663 0 0,'2'-2'356'0'0,"32"-33"437"0"0,63-59 403 0 0,-76 75-730 0 0,1 2 1 0 0,0 1-1 0 0,23-13-466 0 0,-19 15 5 0 0,0 0-1 0 0,1 1 0 0 0,0 2 1 0 0,26-8-5 0 0,-45 17 0 0 0,0 0-1 0 0,0 1 1 0 0,0-1 0 0 0,0 1 0 0 0,1 1 0 0 0,-1 0 0 0 0,0 0 0 0 0,0 1 0 0 0,1-1 0 0 0,-1 2 0 0 0,0-1 0 0 0,0 1 0 0 0,0 1 0 0 0,0-1-1 0 0,-1 1 1 0 0,1 1 0 0 0,-1-1 0 0 0,0 1 0 0 0,7 5 0 0 0,-5-2 0 0 0,-1-1 0 0 0,0 2 0 0 0,-1-1 0 0 0,0 1 0 0 0,0 0 0 0 0,0 0 0 0 0,-1 1 0 0 0,3 5 0 0 0,-6-8 0 0 0,0-1 0 0 0,0 1 0 0 0,-1 0 0 0 0,0 0 0 0 0,0 1 0 0 0,0-1 0 0 0,-1 0 0 0 0,1 1 0 0 0,-2-1 0 0 0,1 1 0 0 0,-1-1 0 0 0,0 1 0 0 0,0-1 0 0 0,-1 4 0 0 0,0 2 128 0 0,-1-1 0 0 0,-1 1 0 0 0,0 0 0 0 0,-1-1 0 0 0,0 0 0 0 0,0 0 0 0 0,-1 0 0 0 0,-1 0 0 0 0,0-1 0 0 0,0 0 0 0 0,-1 0 0 0 0,0 0 0 0 0,-1-1 0 0 0,0 0 0 0 0,-1-1 0 0 0,0 1-128 0 0,-7 3 10 0 0,-2 0 1 0 0,1-1-1 0 0,-1-1 0 0 0,0-1 0 0 0,-1 0 1 0 0,0-1-1 0 0,-20 4-10 0 0,-12 2-474 0 0,-1-2 0 0 0,-27 1 474 0 0,63-11-160 0 0,0-1-1 0 0,1 0 1 0 0,-1-1-1 0 0,0 0 1 0 0,1-2-1 0 0,-8-1 161 0 0,17 2-116 0 0,1 1 0 0 0,0-2 0 0 0,-1 1 0 0 0,1-1 0 0 0,0 0 0 0 0,0 0 0 0 0,0 0 0 0 0,0-1 0 0 0,1 0 0 0 0,-1 1 0 0 0,1-2 0 0 0,-1 1 0 0 0,1-1 0 0 0,0 1-1 0 0,1-1 1 0 0,-1 0 0 0 0,0 0 0 0 0,1-1 0 0 0,0 1 0 0 0,-1-2 116 0 0,-1-10-4298 0 0,4 0-1316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13823 0 0,'-18'12'378'0'0,"2"1"0"0"0,0 0 0 0 0,0 1 0 0 0,-6 8-378 0 0,-24 32 510 0 0,3 2 0 0 0,1 2 0 0 0,4 1 0 0 0,-6 17-510 0 0,-4 14 0 0 0,-43 77 0 0 0,70-135 0 0 0,0 0 0 0 0,-2-2 0 0 0,-27 27 0 0 0,22-26-24 0 0,10-11-101 0 0,-1-1-1 0 0,-1 0 0 0 0,-8 4 126 0 0,8-6-1057 0 0,10-4-3325 0 0,4-2-586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317 114 13823 0 0,'0'0'630'0'0,"0"0"-13"0"0,0 2-393 0 0,0 6-180 0 0,0-1 42 0 0,0-1 0 0 0,0 1 0 0 0,1 0 1 0 0,0-1-1 0 0,0 2-86 0 0,1 0 143 0 0,-2-7-85 0 0,1 1 1 0 0,-1 0-1 0 0,0 0 1 0 0,1 0 0 0 0,-1-1-1 0 0,1 1 1 0 0,0 0-1 0 0,-1-1 1 0 0,1 1-1 0 0,0 0 1 0 0,0-1-1 0 0,0 1 1 0 0,0-1-1 0 0,0 1 1 0 0,1-1-1 0 0,-1 0 1 0 0,0 1-1 0 0,1-1 1 0 0,-1 0 0 0 0,0 0-1 0 0,1 0 1 0 0,0 0-1 0 0,-1 0 1 0 0,1 0-1 0 0,0 0-58 0 0,4 1 86 0 0,0 0-1 0 0,0-1 0 0 0,0 1 1 0 0,0-1-1 0 0,0 0 0 0 0,1-1 1 0 0,-1 1-1 0 0,0-1 0 0 0,0-1 1 0 0,1 1-1 0 0,-1-1 0 0 0,5-1-85 0 0,11-3 512 0 0,1-1 0 0 0,15-7-512 0 0,-26 9 0 0 0,43-15 0 0 0,-1-2 0 0 0,-1-2 0 0 0,37-23 0 0 0,-70 35-74 0 0,-12 7-305 0 0,0-1-1 0 0,0 0 0 0 0,5-4 380 0 0,-11 8-229 0 0,-1-1 1 0 0,1 0-1 0 0,0 0 1 0 0,0 0-1 0 0,-1 0 1 0 0,1 0 0 0 0,-1 0-1 0 0,1 0 1 0 0,-1-1-1 0 0,0 1 1 0 0,0 0-1 0 0,0-1 1 0 0,0 1-1 0 0,0-3 229 0 0,-1 4-49 0 0,-1 1 0 0 0,1-1 0 0 0,-1 1-1 0 0,1 0 1 0 0,0-1 0 0 0,-1 1 0 0 0,1-1 0 0 0,-1 1-1 0 0,1 0 1 0 0,-1-1 0 0 0,0 1 0 0 0,1 0-1 0 0,-1 0 1 0 0,1-1 0 0 0,-1 1 0 0 0,1 0 0 0 0,-1 0-1 0 0,0 0 1 0 0,1 0 0 0 0,-1 0 49 0 0,0 0-76 0 0,-9-2-146 0 0,0 1-1 0 0,0 0 0 0 0,0 1 0 0 0,0 0 1 0 0,0 0-1 0 0,0 1 0 0 0,-3 1 223 0 0,-14 3-466 0 0,1 1-1 0 0,-3 2 467 0 0,-69 23-86 0 0,2 6 0 0 0,-36 20 86 0 0,88-36 291 0 0,0 1-1 0 0,1 3 1 0 0,-30 22-291 0 0,59-36 250 0 0,0 0 0 0 0,1 0 1 0 0,0 1-1 0 0,0 1 0 0 0,2 0 0 0 0,0 1 1 0 0,0 0-1 0 0,1 1 0 0 0,1 0 0 0 0,0 0 1 0 0,1 1-1 0 0,0 4-250 0 0,6-17 14 0 0,1 0 0 0 0,0 1 1 0 0,0-1-1 0 0,0 0 0 0 0,1 1 0 0 0,-1-1 0 0 0,1 1 1 0 0,0 0-1 0 0,0-1 0 0 0,0 1 0 0 0,0-1 1 0 0,1 1-1 0 0,-1-1 0 0 0,1 1 0 0 0,1 2-14 0 0,-1-3 52 0 0,1 0 0 0 0,-1 0 0 0 0,1-1 0 0 0,0 1 0 0 0,0-1 0 0 0,0 1 0 0 0,0-1 0 0 0,0 0 0 0 0,1 0-1 0 0,-1 1 1 0 0,1-2 0 0 0,-1 1 0 0 0,1 0 0 0 0,0 0 0 0 0,-1-1 0 0 0,1 0 0 0 0,1 1-52 0 0,4 1 134 0 0,-1-1 1 0 0,1 0-1 0 0,-1 0 0 0 0,1 0 0 0 0,-1-1 1 0 0,1 0-1 0 0,0-1 0 0 0,0 1-134 0 0,18-2 30 0 0,20-3-30 0 0,8 0-120 0 0,-11 3-1210 0 0,0-1 0 0 0,12-5 1330 0 0,-6-1-1023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5 8287 0 0,'17'8'382'0'0,"-17"-8"-364"0"0,1 0 0 0 0,-1 0 0 0 0,1 0 0 0 0,-1 1-1 0 0,1-1 1 0 0,0 0 0 0 0,-1 0 0 0 0,1 0 0 0 0,-1 0 0 0 0,1 0 0 0 0,-1 0 0 0 0,1 0 0 0 0,-1-1 0 0 0,1 1 0 0 0,-1 0 0 0 0,1 0 0 0 0,0 0 0 0 0,-1 0 0 0 0,1-1 0 0 0,-1 1 0 0 0,1 0 0 0 0,-1-1 0 0 0,0 1 0 0 0,1 0 0 0 0,-1-1 0 0 0,1 1-18 0 0,0-1 41 0 0,10-5 262 0 0,-7 4 489 0 0,-8 3-45 0 0,-124 62 1844 0 0,35-18 1174 0 0,-1-3-3765 0 0,-33 7 0 0 0,-63 12 0 0 0,159-54 0 0 0,31-7 0 0 0,0 0 0 0 0,0 0 0 0 0,0 0 0 0 0,0 0 0 0 0,1 1 0 0 0,-1-1 0 0 0,0 0 0 0 0,0 0 0 0 0,0 0 0 0 0,0 0 0 0 0,0 0 0 0 0,0 0 0 0 0,0 0 0 0 0,0 1 0 0 0,0-1 0 0 0,1 0 0 0 0,-1 0 0 0 0,0 0 0 0 0,0 0 0 0 0,0 0 0 0 0,0 1 0 0 0,0-1 0 0 0,0 0 0 0 0,0 0 0 0 0,0 0 0 0 0,0 0 0 0 0,0 0 0 0 0,0 1 0 0 0,0-1 0 0 0,0 0 0 0 0,0 0 0 0 0,0 0 0 0 0,0 0 0 0 0,0 0 0 0 0,-1 1 0 0 0,1-1 0 0 0,0 0 0 0 0,0 0 0 0 0,0 0 0 0 0,0 0 0 0 0,0 0 0 0 0,0 1 0 0 0,0-1 0 0 0,0 0 0 0 0,0 0 0 0 0,-1 0 0 0 0,1 0 0 0 0,0 0 0 0 0,0 0 0 0 0,0 0 0 0 0,0 0 0 0 0,0 0 0 0 0,0 0 0 0 0,-1 0 0 0 0,14 5 0 0 0,39 4 0 0 0,0 0 0 0 0,0 2 0 0 0,10 6 0 0 0,-46-12 0 0 0,1 1 0 0 0,-1 1 0 0 0,0 1 0 0 0,-1 0 0 0 0,0 1 0 0 0,0 0 0 0 0,-1 1 0 0 0,9 9 0 0 0,0 0 0 0 0,-12-11 0 0 0,-2 0 0 0 0,9 9 0 0 0,-12-8 0 0 0,-6-7 34 0 0,0-1-1 0 0,0 1 0 0 0,0 0 1 0 0,0-1-1 0 0,0 1 0 0 0,-1 0 1 0 0,1-1-1 0 0,0 1 0 0 0,-1 0 1 0 0,1-1-1 0 0,-1 1 0 0 0,1-1 1 0 0,-1 1-1 0 0,0-1 0 0 0,0 1 1 0 0,0-1-1 0 0,0 1 1 0 0,0-1-1 0 0,0 0 0 0 0,0 0 1 0 0,0 1-1 0 0,0-1 0 0 0,-1 0 1 0 0,1 0-34 0 0,-7 5 347 0 0,1 0 1 0 0,-1 0-1 0 0,-6 2-347 0 0,11-6 40 0 0,-10 4-18 0 0,-1 0-1 0 0,1-1 1 0 0,-1-1 0 0 0,0 0 0 0 0,0-1-1 0 0,-1 0 1 0 0,-8-1-22 0 0,10 0 13 0 0,-32 3-13 0 0,-42-1 0 0 0,25-2 0 0 0,48-1 0 0 0,0-1 0 0 0,1-1 0 0 0,-1 0 0 0 0,1-1 0 0 0,-1 0 0 0 0,-3-2 0 0 0,3 1 0 0 0,-1 0 0 0 0,-8 1 0 0 0,10 1 0 0 0,0-1 0 0 0,1 0 0 0 0,-6-2 0 0 0,2 1-1 0 0,12 3-5 0 0,0-1 0 0 0,1 0-1 0 0,-1 0 1 0 0,0 0 0 0 0,1 0-1 0 0,-1-1 1 0 0,1 1 0 0 0,-1-1 0 0 0,1 0-1 0 0,-1 0 7 0 0,3 1-337 0 0,1 1-138 0 0,1-1-33 0 0,2-1 292 0 0,0 0 0 0 0,0 0 0 0 0,0 0 0 0 0,0 1 0 0 0,0-1 0 0 0,0 1 0 0 0,1 0 0 0 0,-1 0 0 0 0,0 0 0 0 0,1 0 0 0 0,-1 1 0 0 0,1-1 0 0 0,-1 1 0 0 0,1 0 0 0 0,-1 0 0 0 0,3 0 216 0 0,18-1-1024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35 13823 0 0,'7'-5'1247'0'0,"27"-23"-924"0"0,-32 27 53 0 0,-2 1-304 0 0,0 0 0 0 0,0 0 0 0 0,1 0 1 0 0,-1 0-1 0 0,0 0 0 0 0,1-1 0 0 0,-1 1 0 0 0,0 0 1 0 0,1 0-1 0 0,-1 0 0 0 0,0 0 0 0 0,1 0 1 0 0,-1 0-1 0 0,0 0 0 0 0,1 0 0 0 0,-1 0 1 0 0,0 0-1 0 0,1 0 0 0 0,-1 0 0 0 0,1 0 1 0 0,-1 1-1 0 0,0-1 0 0 0,0 0 0 0 0,1 0 1 0 0,-1 0-1 0 0,0 0 0 0 0,1 1 0 0 0,-1-1-72 0 0,1 3 126 0 0,-1 1-1 0 0,1 0 1 0 0,-1-1 0 0 0,0 1-1 0 0,0 0 1 0 0,0-1 0 0 0,-1 1-1 0 0,1 0 1 0 0,-1-1-1 0 0,0 1 1 0 0,0-1 0 0 0,0 1-1 0 0,0-1 1 0 0,-1 0 0 0 0,1 1-1 0 0,-1-1 1 0 0,0 0-126 0 0,-6 11 406 0 0,-1-1 1 0 0,-1 0-1 0 0,-5 5-406 0 0,9-10 160 0 0,-166 184 5 0 0,162-181-331 0 0,-1-1 0 0 0,0 0 1 0 0,0-1-1 0 0,-1-1 0 0 0,-1 1 166 0 0,12-8-953 0 0,1-1-741 0 0,0 0-2878 0 0,0 0-1228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303 157 10135 0 0,'-1'1'231'0'0,"-7"1"-69"0"0,0 0 0 0 0,1 0 0 0 0,-9 1-162 0 0,-23 5 339 0 0,-3 9 2165 0 0,41-16-1992 0 0,1-1 0 0 0,5-1-446 0 0,0 0 0 0 0,0 0 0 0 0,-1 0 0 0 0,1-1 0 0 0,0 1 0 0 0,-1-1 0 0 0,1 0 0 0 0,-1-1 0 0 0,2 0-66 0 0,14-7 86 0 0,190-64 1506 0 0,-123 45-1208 0 0,-30 13-384 0 0,0 2 0 0 0,0 3 0 0 0,39-2 0 0 0,-13 4 0 0 0,-67 10 0 0 0,-16 0 0 0 0,1-1 0 0 0,0 0 0 0 0,-1 1 0 0 0,1-1 0 0 0,-1 0 0 0 0,1 1 0 0 0,0-1 0 0 0,-1 0 0 0 0,1 1 0 0 0,-1-1 0 0 0,1 1 0 0 0,-1-1 0 0 0,1 1 0 0 0,-1-1 0 0 0,0 1 0 0 0,1 0 0 0 0,-1-1 0 0 0,0 1 0 0 0,1-1 0 0 0,-1 1 0 0 0,0 0 0 0 0,0-1 0 0 0,0 1 0 0 0,1 0 0 0 0,-1 0 0 0 0,0 0 0 0 0,0 1 0 0 0,-1-1 0 0 0,1 0 0 0 0,0 1 0 0 0,0-1 0 0 0,-1 1 0 0 0,1-1 0 0 0,-1 0 0 0 0,1 0 0 0 0,-1 1 0 0 0,0-1 0 0 0,0 1 0 0 0,-2 3 0 0 0,-1 0 0 0 0,0 0 0 0 0,0 0 0 0 0,0-1 0 0 0,-4 3 0 0 0,-20 16 0 0 0,-1-2 0 0 0,-26 14 0 0 0,-13 9 0 0 0,-39 23-18 0 0,54-35 108 0 0,-6 6-90 0 0,-5 9 923 0 0,-49 33 130 0 0,92-64-1253 0 0,0 0-1 0 0,-12 12 201 0 0,19-16-541 0 0,0-1-1 0 0,-16 8 542 0 0,13-8-36 0 0,1 1-1 0 0,-2 2 37 0 0,-35 34 1121 0 0,-11 11-749 0 0,51-49-1151 0 0,20-15 1426 0 0,14-10-451 0 0,4 1-2 0 0,2 1 0 0 0,-1 1 0 0 0,2 2 0 0 0,-1 1 1 0 0,25-5-195 0 0,-29 7 469 0 0,-6 3-382 0 0,0 0 0 0 0,0 1 0 0 0,0 1 0 0 0,1 1-1 0 0,-1 0 1 0 0,0 1 0 0 0,11 2-87 0 0,-19-1 0 0 0,-4 0 0 0 0,0 0 0 0 0,1 0 0 0 0,-1 0 0 0 0,0 1 0 0 0,0-1 0 0 0,0 1 0 0 0,0 1 0 0 0,0-1 0 0 0,2 2 0 0 0,3 2 0 0 0,-2 1 0 0 0,-1-1-64 0 0,-6-5-273 0 0,-1-1-138 0 0,0 0-33 0 0,0 0 443 0 0,0 0-1 0 0,0 1 1 0 0,0-1 0 0 0,1 0-1 0 0,-1 0 1 0 0,0 1-1 0 0,0-1 1 0 0,1 0 0 0 0,-1 0-1 0 0,0 0 1 0 0,0 0-1 0 0,1 1 1 0 0,-1-1 0 0 0,0 0-1 0 0,0 0 1 0 0,1 0-1 0 0,-1 0 1 0 0,0 0 0 0 0,0 0-1 0 0,1 0 1 0 0,-1 0-1 0 0,0 0 1 0 0,1 0 0 0 0,-1 0-1 0 0,0 0 1 0 0,1 0-1 0 0,-1 0 1 0 0,0 0 0 0 0,0 0-1 0 0,1 0 1 0 0,-1 0-1 0 0,0 0 1 0 0,1 0 0 0 0,-1-1-1 0 0,0 1 66 0 0,10-3-1167 0 0,1-3 143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5:0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6879 0 0,'0'0'315'0'0,"-2"3"-7"0"0,1-1-219 0 0,-2 3-56 0 0,-14 5-34 0 0,10-5 2645 0 0,0-1 0 0 0,-1-1-1 0 0,-9 4 1 0 0,28 3-1877 0 0,-6-7-657 0 0,1 0 0 0 0,0 0 0 0 0,0-1 1 0 0,0 1-1 0 0,0-1 0 0 0,0-1 0 0 0,1 1 1 0 0,-1-1-1 0 0,0 0 0 0 0,8 0 0 0 0,13-1 235 0 0,30-2-1 0 0,-33 0-183 0 0,186-20 589 0 0,-50 4-557 0 0,-103 12-144 0 0,-21 2-38 0 0,0 1 1 0 0,0 2-1 0 0,55 4 0 0 0,-43 3-500 0 0,-46-5 393 0 0,0 0 0 0 0,0 0 1 0 0,0 0-1 0 0,0 0 0 0 0,0 0 0 0 0,0 0 0 0 0,0 0 0 0 0,0 0 1 0 0,-1 1-1 0 0,3 2 0 0 0,-1-2-58 0 0,-1 0-283 0 0,1-1-358 0 0,-2-1 719 0 0,27 7-2085 0 0,-26-7 1593 0 0,1 0 0 0 0,-1 0 0 0 0,0 0 0 0 0,1-1 0 0 0,-1 1 0 0 0,0 0 0 0 0,4-2 0 0 0,15-7-4779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53 6447 0 0,'1'-5'13182'0'0,"-3"10"-13180"0"0,0 0 0 0 0,-1-1 0 0 0,1 1 0 0 0,-1-1 0 0 0,0 1 0 0 0,-6 5 0 0 0,-26 26-116 0 0,20-22-32 0 0,-25 23-75 0 0,-86 59-1 0 0,18-15 239 0 0,98-73 51 0 0,1 0 1 0 0,0 1 0 0 0,0 0 0 0 0,-10 13-1 0 0,18-19-49 0 0,-1 0-1 0 0,0 0 1 0 0,1-1-1 0 0,-1 1 1 0 0,1 0-1 0 0,0 0 1 0 0,0 1-1 0 0,0-1 1 0 0,0 0-1 0 0,0 4 1 0 0,1-5-15 0 0,0 0 0 0 0,0 0 0 0 0,1-1 1 0 0,-1 1-1 0 0,0 0 0 0 0,1 0 0 0 0,-1-1 0 0 0,1 1 0 0 0,-1 0 0 0 0,1-1 1 0 0,0 1-1 0 0,0 0 0 0 0,0-1 0 0 0,0 1 0 0 0,0-1 0 0 0,0 0 1 0 0,0 1-1 0 0,0-1 0 0 0,1 0 0 0 0,1 2 0 0 0,1 0 10 0 0,1 0-1 0 0,-1-1 1 0 0,1 1 0 0 0,0-1-1 0 0,0 0 1 0 0,0 0-1 0 0,0-1 1 0 0,0 1 0 0 0,10 1-1 0 0,3-1 47 0 0,24 0 0 0 0,-26-2 3 0 0,0-1 0 0 0,0-1-1 0 0,0 0 1 0 0,0-1 0 0 0,0-1 0 0 0,21-8-1 0 0,87-43 286 0 0,-71 30-227 0 0,-29 14-13 0 0,15-7 166 0 0,43-26-1 0 0,-72 38-255 0 0,0-1 0 0 0,-1 0 0 0 0,1 0 0 0 0,-1-1 0 0 0,-1 0 1 0 0,0-1-1 0 0,0 0 0 0 0,0 0 0 0 0,6-12 0 0 0,-10 14-11 0 0,-1-1 1 0 0,0 1-1 0 0,0 0 0 0 0,-1-1 0 0 0,0 0 1 0 0,0 0-1 0 0,0 0 0 0 0,-1 0 1 0 0,-1 0-1 0 0,1 0 0 0 0,-1 0 0 0 0,-2-12 1 0 0,1 14-27 0 0,1 0 1 0 0,-2 1-1 0 0,1-1 1 0 0,-1 0-1 0 0,0 0 1 0 0,0 1 0 0 0,-1-1-1 0 0,1 1 1 0 0,-1 0-1 0 0,0 0 1 0 0,-1 0-1 0 0,1 0 1 0 0,-1 0 0 0 0,0 1-1 0 0,0-1 1 0 0,-1 1-1 0 0,-6-4 1 0 0,5 4-17 0 0,-1 0 1 0 0,0 1-1 0 0,0 0 0 0 0,0 0 1 0 0,-1 1-1 0 0,1 0 0 0 0,-1 0 1 0 0,1 0-1 0 0,-1 1 1 0 0,1 1-1 0 0,-1-1 0 0 0,0 1 1 0 0,0 1-1 0 0,1-1 0 0 0,-1 1 1 0 0,-11 3-1 0 0,12-2-67 0 0,-1-1 0 0 0,1 2 0 0 0,-1-1 0 0 0,1 1 0 0 0,0 0 0 0 0,0 1 0 0 0,0 0 0 0 0,1 0 0 0 0,-1 0 0 0 0,1 1 0 0 0,0 0 0 0 0,0 0 0 0 0,1 1 0 0 0,-1-1 0 0 0,1 1 0 0 0,-5 8 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417 157 15663 0 0,'0'0'356'0'0,"0"0"50"0"0,-3 7 404 0 0,-35 36-662 0 0,35-39-136 0 0,0 0 0 0 0,0 1 0 0 0,1-1-1 0 0,-1 0 1 0 0,1 1 0 0 0,-1 1-12 0 0,3-4 365 0 0,0-2 122 0 0,5 9 534 0 0,-3-7-928 0 0,0 0 1 0 0,0 0-1 0 0,0-1 0 0 0,-1 1 1 0 0,1 0-1 0 0,1-1 0 0 0,-1 0 0 0 0,0 1 1 0 0,0-1-1 0 0,1 0 0 0 0,-1 0 1 0 0,0 0-1 0 0,1 0 0 0 0,-1-1 0 0 0,1 1 1 0 0,-1-1-1 0 0,1 1 0 0 0,-1-1 1 0 0,1 0-94 0 0,8 0 151 0 0,0 0 1 0 0,1-1-1 0 0,9-1-151 0 0,-6 0-83 0 0,19-3 83 0 0,-1-2 0 0 0,22-7 0 0 0,-2 0 0 0 0,-14 4 0 0 0,0-1 0 0 0,7-6 0 0 0,-27 10 0 0 0,-1-1 0 0 0,0-1 0 0 0,-1-1 0 0 0,0-1 0 0 0,7-6 0 0 0,-18 13-93 0 0,0-1 0 0 0,-1 0 0 0 0,1 0 0 0 0,-1 0 0 0 0,-1-1 0 0 0,3-3 93 0 0,-6 7-168 0 0,1-1-1 0 0,0 0 0 0 0,-1 0 0 0 0,1 0 1 0 0,-1-1-1 0 0,0 1 0 0 0,0 0 1 0 0,0 0-1 0 0,-1-1 0 0 0,1 1 0 0 0,-1 0 1 0 0,0-1-1 0 0,0 1 0 0 0,0-4 169 0 0,0 6-26 0 0,-1-1-1 0 0,1 1 1 0 0,-1-1-1 0 0,1 1 1 0 0,-1 0-1 0 0,0-1 1 0 0,1 1 0 0 0,-1 0-1 0 0,0-1 1 0 0,0 1-1 0 0,0 0 1 0 0,0 0-1 0 0,0 0 1 0 0,0 0-1 0 0,0 0 1 0 0,0 0-1 0 0,-1 0 1 0 0,1 0-1 0 0,0 0 1 0 0,0 0 0 0 0,-1 1-1 0 0,1-1 1 0 0,-1 1-1 0 0,1-1 1 0 0,-1 1-1 0 0,1-1 27 0 0,-7-1-108 0 0,1 0 0 0 0,-1 1 0 0 0,1 0 0 0 0,-6 0 108 0 0,-12 0 0 0 0,-1 1 0 0 0,1 1 0 0 0,0 1 0 0 0,-1 1 0 0 0,1 2 0 0 0,-39 9 0 0 0,-22 9 0 0 0,47-10 0 0 0,1 2 0 0 0,-35 18 0 0 0,-69 44 0 0 0,116-61 445 0 0,1 2 0 0 0,0 1 0 0 0,-11 13-445 0 0,-29 22 641 0 0,52-44-636 0 0,0 0-1 0 0,0 2 0 0 0,1-1 1 0 0,-6 10-5 0 0,14-17 0 0 0,1 0-1 0 0,0-1 1 0 0,1 1 0 0 0,-1 1 0 0 0,1-1 0 0 0,0 0 0 0 0,0 1 0 0 0,0-1 0 0 0,0 1 0 0 0,1-1 0 0 0,0 1 0 0 0,0 0 0 0 0,0 0 0 0 0,0 0-1 0 0,1-1 1 0 0,0 1 0 0 0,0 0 0 0 0,0 1 0 0 0,2-2 9 0 0,-1 1 0 0 0,0-1 0 0 0,1 0 0 0 0,0 0 0 0 0,0 0 0 0 0,0 0 0 0 0,1 0 0 0 0,-1-1 0 0 0,4 4-9 0 0,28 30 850 0 0,-24-29-682 0 0,0 0 0 0 0,1 0 1 0 0,0-1-1 0 0,0 0 0 0 0,1-1 1 0 0,-1-1-1 0 0,10 4-168 0 0,-4-3-12 0 0,0 0 0 0 0,1-2-1 0 0,0 0 1 0 0,0-1 0 0 0,5 0 12 0 0,5-1 0 0 0,-1-2 0 0 0,1-1 0 0 0,0-2 0 0 0,-1 0 0 0 0,17-5 0 0 0,39-12 0 0 0,11-8 0 0 0,34-9 0 0 0,-125 37-47 0 0,1-1-101 0 0,-2 0-3859 0 0,-2 1 2473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19351 0 0,'0'0'424'0'0,"0"0"88"0"0,0 0 24 0 0,0 0 8 0 0,0 0-440 0 0,0 0-104 0 0,0-9 0 0 0,0 2 0 0 0,0 7 432 0 0,0 0 64 0 0,0 0 16 0 0,0 0 0 0 0,0 0-1232 0 0,0 0-240 0 0,0 0-56 0 0,0 0-4648 0 0,0 0-928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 10135 0 0,'0'-13'464'0'0,"0"10"-9"0"0,0 3-223 0 0,0 0 156 0 0,0 0 100 0 0,-1 2 21 0 0,-7 7-207 0 0,1 0 0 0 0,1 1 0 0 0,0 0 0 0 0,0 0 0 0 0,1 0 0 0 0,0 1 0 0 0,0 0-302 0 0,-13 28 542 0 0,13-29-542 0 0,-33 60 0 0 0,4 2 0 0 0,1 6 0 0 0,20-49 0 0 0,-1 0 0 0 0,-17 24 0 0 0,-1 4 0 0 0,24-41-314 0 0,0-2 0 0 0,-1 1-1 0 0,-1-1 1 0 0,0 0-1 0 0,-1-1 1 0 0,0-1 0 0 0,-1 0-1 0 0,-1 0 1 0 0,-2 1 314 0 0,-9 7-2011 0 0,22-19 1125 0 0,0-1 858 0 0,0-1-1 0 0,1 0 1 0 0,-1 1 0 0 0,1-1 0 0 0,-1 0 0 0 0,1 0 0 0 0,-1 0 0 0 0,1 0 0 0 0,0 0 0 0 0,0 0-1 0 0,-1 0 1 0 0,1-1 28 0 0,-5-7 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28 341 13823 0 0,'0'0'315'0'0,"-3"-1"45"0"0,-19-11 548 0 0,20 11-543 0 0,2 1 122 0 0,1 0-421 0 0,0 0 0 0 0,0 0 0 0 0,0 0 1 0 0,1 0-1 0 0,-1 0 0 0 0,0 0 0 0 0,0-1 0 0 0,0 1 0 0 0,0 0 1 0 0,0-1-1 0 0,0 1 0 0 0,0 0 0 0 0,0-1-66 0 0,4 0 161 0 0,68-14 1217 0 0,28-5-628 0 0,299-86 1149 0 0,-276 71-1714 0 0,3 5-185 0 0,-85 23-17 0 0,0 0 1 0 0,1 3-1 0 0,-1 2 0 0 0,1 1 0 0 0,3 3 17 0 0,-16 0-911 0 0,-1-1-1 0 0,1-2 0 0 0,11-2 912 0 0,-28 1-952 0 0,-1 0 0 0 0,0 0 0 0 0,1-1 0 0 0,-1-1 0 0 0,0 0 0 0 0,-1 0 0 0 0,1-2-1 0 0,-1 1 1 0 0,3-3 952 0 0,-8 4-680 0 0,0-1-1 0 0,0 0 0 0 0,-1 0 0 0 0,5-5 681 0 0,-5 4-349 0 0,16-15-1187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 11975 0 0,'0'-1'75'0'0,"1"1"0"0"0,-1-1 0 0 0,1 1 0 0 0,0 0 0 0 0,-1-1 0 0 0,1 1 0 0 0,-1 0 0 0 0,1-1 0 0 0,0 1 0 0 0,-1 0 0 0 0,1 0 0 0 0,-1-1 0 0 0,1 1 0 0 0,0 0 0 0 0,-1 0 0 0 0,1 0-75 0 0,1 0 48 0 0,2 1-13 0 0,6 9-6 0 0,-8-7 45 0 0,0 0 0 0 0,0 0 0 0 0,0 0 0 0 0,0 1 0 0 0,-1-1 0 0 0,0 1 0 0 0,1-1 0 0 0,-1 1 0 0 0,-1-1 0 0 0,1 1 1 0 0,0-1-1 0 0,-1 1 0 0 0,0 0 0 0 0,0-1 0 0 0,0 4-74 0 0,-1 5 336 0 0,0 0 0 0 0,-1 0 1 0 0,0 0-1 0 0,-2 4-336 0 0,-8 19 408 0 0,-1 0 0 0 0,-2-1 0 0 0,-1 0 0 0 0,-20 28-408 0 0,-20 33 0 0 0,-4-2 0 0 0,-7 0 0 0 0,-11 13 0 0 0,-43 55 0 0 0,77-101 0 0 0,24-32 0 0 0,-1 0 0 0 0,-9 7 0 0 0,22-27 0 0 0,2-2 0 0 0,1 1 0 0 0,0-1 0 0 0,0 1 0 0 0,-4 7 0 0 0,7-12-146 0 0,0 1 0 0 0,0 0 0 0 0,0-1 0 0 0,0 0 0 0 0,-1 1 0 0 0,-1 0 146 0 0,2-2-508 0 0,2-1 66 0 0,0-8 430 0 0,1-1 0 0 0,0 0 0 0 0,1 0 0 0 0,0 1 1 0 0,0-1-1 0 0,1 1 0 0 0,0 0 0 0 0,0 0 0 0 0,1 0 1 0 0,0 0-1 0 0,0 0 0 0 0,1 1 0 0 0,4-6 12 0 0,10-10-4 0 0,1 1 0 0 0,1 0 0 0 0,9-6 4 0 0,-10 10 0 0 0,10-10 0 0 0,1 1 0 0 0,20-13 0 0 0,-40 32 0 0 0,0 1 0 0 0,0 1 0 0 0,1 0 0 0 0,-1 0 0 0 0,1 1 0 0 0,0 1 0 0 0,1 0 0 0 0,-1 1 0 0 0,1 0 0 0 0,4 0 0 0 0,-10 3 59 0 0,0 0-1 0 0,0 0 1 0 0,0 1 0 0 0,0 0-1 0 0,-1 0 1 0 0,1 0-1 0 0,0 1 1 0 0,-1 0 0 0 0,1 1-1 0 0,-1-1 1 0 0,1 1-1 0 0,-1 0 1 0 0,0 1-1 0 0,-1 0 1 0 0,1 0 0 0 0,0 0-1 0 0,-1 1-58 0 0,4 2 111 0 0,0 2 0 0 0,-1-1-1 0 0,0 1 1 0 0,0 1 0 0 0,-1-1-1 0 0,0 1 1 0 0,-1 0 0 0 0,0 1-1 0 0,2 5-110 0 0,-6-11-37 0 0,0 0-1 0 0,0 1 0 0 0,-1-1 1 0 0,1 1-1 0 0,-1-1 1 0 0,-1 1-1 0 0,1-1 0 0 0,-1 1 1 0 0,0 0-1 0 0,0-1 1 0 0,-1 1-1 0 0,1-1 0 0 0,-1 1 1 0 0,-1 0-1 0 0,0 1 38 0 0,-1 2-117 0 0,-1 1 0 0 0,0 0 0 0 0,0-1 0 0 0,-1 0 0 0 0,-1 0-1 0 0,1 0 1 0 0,-7 6 117 0 0,3-2-672 0 0,6-9-269 0 0,0 0 0 0 0,0 0 0 0 0,0-1 0 0 0,-1 1 0 0 0,-2 2 941 0 0,5-5-4095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354 186 10135 0 0,'2'1'231'0'0,"8"10"308"0"0,1 0 0 0 0,1-1 0 0 0,0-1 0 0 0,0 0 0 0 0,7 4-539 0 0,-16-12 263 0 0,0 0 1 0 0,0 0-1 0 0,0 0 1 0 0,0 0 0 0 0,0-1-1 0 0,0 1 1 0 0,0-1 0 0 0,0 0-1 0 0,0 0 1 0 0,0 0-1 0 0,0-1 1 0 0,2 1-264 0 0,33-9 982 0 0,-37 8-917 0 0,20-5 174 0 0,0-2 0 0 0,0 0 1 0 0,-1-2-1 0 0,0 0 0 0 0,-1-1 0 0 0,0-1 0 0 0,0-1 0 0 0,-2-1 0 0 0,2-1-239 0 0,-16 12-68 0 0,0 0 0 0 0,-1 0-1 0 0,1 0 1 0 0,-1 0 0 0 0,0 0 0 0 0,1 0-1 0 0,-2 0 1 0 0,1-1 0 0 0,0 1 0 0 0,-1-1-1 0 0,1 1 1 0 0,-1-1 0 0 0,0 0 0 0 0,0 0-1 0 0,0 0 69 0 0,-1 1-104 0 0,0 0-1 0 0,0 1 0 0 0,0-1 1 0 0,-1 1-1 0 0,1-1 0 0 0,-1 1 0 0 0,1-1 1 0 0,-1 1-1 0 0,0-1 0 0 0,0 1 1 0 0,0 0-1 0 0,0 0 0 0 0,0-1 1 0 0,0 1-1 0 0,-1 0 0 0 0,1 0 0 0 0,-1 0 1 0 0,1 0-1 0 0,-1 0 0 0 0,0 0 1 0 0,0 1-1 0 0,0-1 0 0 0,-1 0 105 0 0,-3-2-197 0 0,-1 0 0 0 0,1 1 1 0 0,-1-1-1 0 0,1 1 0 0 0,-1 1 0 0 0,0 0 0 0 0,0 0 0 0 0,0 0 0 0 0,-1 1 0 0 0,1 0 0 0 0,0 0 1 0 0,0 0-1 0 0,-4 1 197 0 0,-7 1-736 0 0,0 0 0 0 0,1 1-1 0 0,-1 1 1 0 0,-16 5 736 0 0,8-1-521 0 0,0 2 0 0 0,1 1-1 0 0,0 1 1 0 0,1 2 0 0 0,-3 2 521 0 0,-37 25 196 0 0,-11 12-196 0 0,41-28 1047 0 0,2 2 0 0 0,-13 14-1047 0 0,31-27 580 0 0,1 1 0 0 0,1 0 0 0 0,1 1 0 0 0,0 0 0 0 0,0 1 0 0 0,-4 10-580 0 0,12-20 144 0 0,1 0-1 0 0,-1-1 1 0 0,1 1-1 0 0,1 0 1 0 0,-1 1-1 0 0,1-1 1 0 0,0 0-1 0 0,0 0 1 0 0,1 0-1 0 0,0 1 1 0 0,0-1-1 0 0,1 5-143 0 0,-1-8 87 0 0,1 1 0 0 0,0 0 1 0 0,0-1-1 0 0,0 1 0 0 0,0 0 0 0 0,1-1 0 0 0,0 0 0 0 0,-1 1 0 0 0,1-1 1 0 0,0 0-1 0 0,1 0 0 0 0,-1 0 0 0 0,0 0 0 0 0,1 0 0 0 0,0-1 0 0 0,0 1 1 0 0,-1-1-1 0 0,2 0 0 0 0,-1 1 0 0 0,0-1 0 0 0,2 0-87 0 0,4 2 15 0 0,0 0 0 0 0,1-1-1 0 0,-1 0 1 0 0,1-1 0 0 0,-1 0-1 0 0,1-1 1 0 0,0 0 0 0 0,0 0-1 0 0,0-1 1 0 0,0 0 0 0 0,3-1-15 0 0,23-3 5 0 0,0-2 0 0 0,14-4-5 0 0,-44 8 0 0 0,91-23-2373 0 0,83-34 2373 0 0,-135 43-5459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59 10135 0 0,'2'-1'231'0'0,"63"-23"594"0"0,-57 22-837 0 0,18-8 102 0 0,-24 9 303 0 0,-2 1 106 0 0,0 0 11 0 0,0 0 2 0 0,-15-4 1032 0 0,13 4-1459 0 0,1-1-1 0 0,-1 0 1 0 0,1 1 0 0 0,-1-1-1 0 0,1 1 1 0 0,-1 0 0 0 0,1-1-1 0 0,-1 1 1 0 0,1 0 0 0 0,-1 0 0 0 0,0 0-1 0 0,0 0-84 0 0,-4 1 87 0 0,1 1-1 0 0,0 0 1 0 0,-1-1-1 0 0,1 2 1 0 0,0-1 0 0 0,0 1-1 0 0,0-1 1 0 0,1 2-1 0 0,-1-1-86 0 0,-41 34 775 0 0,31-25-697 0 0,11-8-78 0 0,-75 63-18 0 0,-8 15 18 0 0,64-59 18 0 0,2 1 0 0 0,0 1 0 0 0,2 0 0 0 0,1 2 0 0 0,-14 25-18 0 0,28-43 220 0 0,0 0-1 0 0,0 1 1 0 0,1-1-1 0 0,0 1 0 0 0,0 0 1 0 0,0 7-220 0 0,2-12 41 0 0,1-1 0 0 0,-1 1 1 0 0,1-1-1 0 0,0 0 0 0 0,1 1 0 0 0,-1-1 0 0 0,1 0 1 0 0,0 1-1 0 0,0-1 0 0 0,0 0 0 0 0,0 0 0 0 0,1 1 1 0 0,0-1-1 0 0,0-1 0 0 0,0 1 0 0 0,2 3-41 0 0,-2-5 0 0 0,1 1 0 0 0,0-1 0 0 0,0 1 0 0 0,-1-1 0 0 0,1 0 0 0 0,1 0 0 0 0,-1 0 0 0 0,0-1 0 0 0,0 1 0 0 0,1-1 0 0 0,-1 0 0 0 0,1 0 0 0 0,-1 0 0 0 0,1 0 0 0 0,-1 0 0 0 0,1-1 0 0 0,0 1 0 0 0,2-1 0 0 0,2 0 0 0 0,-1 0 0 0 0,1 0 0 0 0,0-1 0 0 0,0 0 0 0 0,-1-1 0 0 0,1 1 0 0 0,-1-1 0 0 0,3-2 0 0 0,6-2-20 0 0,-1-2 0 0 0,-1 0 0 0 0,1-1 0 0 0,-1 0 0 0 0,-1-1 0 0 0,0-1 0 0 0,0 0 0 0 0,-1 0 0 0 0,-1-1 0 0 0,0-1-1 0 0,0 0 1 0 0,-1-1 0 0 0,-1 0 0 0 0,-1 0 0 0 0,1-1 0 0 0,-2 0 0 0 0,0 0 0 0 0,-1-1 0 0 0,-1 1 0 0 0,3-14 20 0 0,-4 11-233 0 0,-1-1 1 0 0,0 0-1 0 0,-1 0 0 0 0,-1 0 1 0 0,-1 0-1 0 0,-1-1 233 0 0,0 9-163 0 0,0-1-1 0 0,-1 1 1 0 0,-1-1-1 0 0,0 1 1 0 0,0 0-1 0 0,-1 0 1 0 0,0 1-1 0 0,-1-1 1 0 0,0 1-1 0 0,-4-5 164 0 0,5 10-215 0 0,0 0-1 0 0,0 0 0 0 0,0 1 0 0 0,-1 0 1 0 0,0 0-1 0 0,1 0 0 0 0,-1 0 0 0 0,-1 1 1 0 0,1 0-1 0 0,0 0 0 0 0,-2 0 216 0 0,4 2-903 0 0,0 0 0 0 0,0 0-1 0 0,0 0 1 0 0,0 0-1 0 0,0 0 1 0 0,-1 1 0 0 0,1-1-1 0 0,-1 1 904 0 0,4 0-1024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603 964 15663 0 0,'0'0'356'0'0,"0"0"50"0"0,0 0 20 0 0,0 0-42 0 0,2 0-250 0 0,0 1-104 0 0,1-1 1 0 0,-1 0-1 0 0,0 0 1 0 0,0 0-1 0 0,0-1 1 0 0,1 1-1 0 0,-1 0 1 0 0,0-1 0 0 0,0 0-1 0 0,0 1 1 0 0,0-1-1 0 0,0 0 1 0 0,0 0-1 0 0,0 0 1 0 0,0 0-1 0 0,0 0 1 0 0,0-1-1 0 0,-1 1 1 0 0,1-1 0 0 0,0 1-1 0 0,0-1-30 0 0,10-10 696 0 0,1 0 0 0 0,3-6-696 0 0,-12 13 5 0 0,13-13-2 0 0,-1-1 1 0 0,-1 0-1 0 0,-1-2 0 0 0,-1 1 0 0 0,6-14-3 0 0,32-82 0 0 0,1-15 0 0 0,-23 49 121 0 0,9-46-121 0 0,-31 98-250 0 0,-2 0-1 0 0,0 0 0 0 0,-2-1 0 0 0,-1 1 0 0 0,-2-1 0 0 0,-1-4 251 0 0,1 32-71 0 0,-1-9-23 0 0,0 0-1 0 0,0 0 0 0 0,-1 0 1 0 0,-1 0-1 0 0,-2-7 95 0 0,4 18 39 0 0,1 0 1 0 0,0 1-1 0 0,0-1 0 0 0,0 0 1 0 0,-1 1-1 0 0,1-1 0 0 0,0 1 0 0 0,-1-1 1 0 0,1 1-1 0 0,0-1 0 0 0,-1 0 0 0 0,1 1 1 0 0,-1-1-1 0 0,1 1 0 0 0,-1 0 0 0 0,1-1 1 0 0,-1 1-1 0 0,1-1 0 0 0,-1 1 0 0 0,0 0 1 0 0,1-1-1 0 0,-1 1 0 0 0,0 0 0 0 0,1 0 1 0 0,-1-1-1 0 0,0 1 0 0 0,1 0 0 0 0,-1 0 1 0 0,0 0-1 0 0,1 0 0 0 0,-1 0 0 0 0,0 0 1 0 0,1 0-1 0 0,-1 0 0 0 0,0 0 0 0 0,1 0 1 0 0,-1 0-1 0 0,0 1 0 0 0,1-1 0 0 0,-1 0 1 0 0,1 0-1 0 0,-1 1 0 0 0,0-1 1 0 0,1 0-1 0 0,-1 1-39 0 0,-2 1 20 0 0,0 0 0 0 0,1 0 0 0 0,-1 0 1 0 0,1 0-1 0 0,0 0 0 0 0,0 1 0 0 0,0-1 0 0 0,-1 2-20 0 0,-23 41-637 0 0,2 0 0 0 0,2 2-1 0 0,-16 48 638 0 0,26-63-80 0 0,-46 125 80 0 0,20-51 0 0 0,-4-3 0 0 0,-12 14 0 0 0,-115 189 0 0 0,90-172 574 0 0,-51 85 410 0 0,65-124-2542 0 0,-72 84 1558 0 0,129-171-709 0 0,6-7 436 0 0,0 0 0 0 0,1 0 1 0 0,0 0-1 0 0,-1 1 0 0 0,1-1 0 0 0,0 1 0 0 0,-1-1 0 0 0,1 1 0 0 0,0-1 0 0 0,0 1 0 0 0,0 0 0 0 0,1 0 0 0 0,-2 0 273 0 0,2-2-1535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19351 0 0,'0'0'439'0'0,"0"0"62"0"0,0 0 33 0 0,0 0-65 0 0,1-1-309 0 0,0-1-159 0 0,1 1 1 0 0,0-1-1 0 0,-1 1 1 0 0,1 0-1 0 0,0-1 1 0 0,0 1-1 0 0,0 0 0 0 0,0 0 1 0 0,0 0-1 0 0,0 1 1 0 0,1-1-1 0 0,-1 0 1 0 0,1 1-2 0 0,36-7-3 0 0,-20 4 4 0 0,189-34 84 0 0,-78 15 761 0 0,43-6-254 0 0,-115 21-2965 0 0,0-1-3339 0 0,-32 5-726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1159 13823 0 0,'0'0'315'0'0,"0"0"45"0"0,0 0 21 0 0,0 0-49 0 0,0-2-149 0 0,0-1-41 0 0,-1 1 1 0 0,1-1-1 0 0,1 0 1 0 0,-1 0 0 0 0,0 0-1 0 0,1 1 1 0 0,-1-1-1 0 0,1 0 1 0 0,0 1-1 0 0,0-3-142 0 0,15-30 1001 0 0,-7 16-518 0 0,30-70 38 0 0,5 2 0 0 0,3 2 0 0 0,8-5-521 0 0,98-159 1732 0 0,-10 14-3243 0 0,-128 212 1130 0 0,36-60 229 0 0,-42 67-100 0 0,-1 0 1 0 0,-1-1 0 0 0,0 0 0 0 0,0-4 251 0 0,-6 20-22 0 0,-1 0 0 0 0,1-1 0 0 0,-1 1 0 0 0,0 0 0 0 0,0-1 0 0 0,1 1 0 0 0,-1 0 0 0 0,0 0 0 0 0,0-1 0 0 0,0 1 1 0 0,0 0-1 0 0,-1-1 0 0 0,1 1 0 0 0,0 0 0 0 0,0-1 0 0 0,-1 1 0 0 0,1 0 0 0 0,-1 0 0 0 0,1-1 0 0 0,-1 1 0 0 0,0 0 1 0 0,1 0-1 0 0,-1 0 0 0 0,0 0 0 0 0,0 0 0 0 0,0 0 0 0 0,0 0 0 0 0,1 0 0 0 0,-2 0 0 0 0,1 0 0 0 0,0 1 1 0 0,0-1-1 0 0,0 0 0 0 0,0 1 0 0 0,0-1 0 0 0,0 1 0 0 0,-1-1 0 0 0,1 1 0 0 0,0-1 0 0 0,-1 1 0 0 0,1 0 0 0 0,0 0 1 0 0,0 0-1 0 0,-1 0 0 0 0,1 0 0 0 0,0 0 0 0 0,-1 0 0 0 0,1 0 0 0 0,0 0 0 0 0,-1 0 0 0 0,0 1 22 0 0,-6 2 0 0 0,0 0 0 0 0,0 0 0 0 0,1 1 0 0 0,-1 0 0 0 0,1 1 0 0 0,0 0 0 0 0,0 0 0 0 0,0 0 0 0 0,1 1 0 0 0,0 0 0 0 0,0 0 0 0 0,-1 1 0 0 0,-11 16 0 0 0,0 0 0 0 0,-13 25 0 0 0,-27 54 0 0 0,4 3 0 0 0,-5 25 0 0 0,-16 35 0 0 0,-242 456 0 0 0,230-465 0 0 0,-36 40 0 0 0,89-144 0 0 0,9-14 0 0 0,0-2 0 0 0,-7 5 0 0 0,21-28 0 0 0,-1 0 0 0 0,0-1 0 0 0,0 0 0 0 0,-1-1 0 0 0,-1-1 0 0 0,0 0 0 0 0,0 0 0 0 0,-6 2 0 0 0,-131 56-5305 0 0,149-67 2153 0 0,2-1-735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48 2303 0 0,'18'-9'-325'0'0,"20"-13"-1"0"0,-12 6 15527 0 0,-87 40-13884 0 0,-61 35 0 0 0,105-48-1181 0 0,0 0 0 0 0,1 1 0 0 0,0 1 0 0 0,-16 15 0 0 0,-51 64-114 0 0,37-40-12 0 0,-95 131-216 0 0,56-66 111 0 0,83-114 85 0 0,-10 12 117 0 0,0 0 0 0 0,1 1-1 0 0,1 0 1 0 0,-10 22 0 0 0,18-34-51 0 0,1 0 0 0 0,-1 0 0 0 0,1 0 0 0 0,0 0 0 0 0,0 0 0 0 0,0 0 0 0 0,0 0 0 0 0,1 0 0 0 0,0 1 0 0 0,0-1 0 0 0,0 0 0 0 0,0 0 0 0 0,0 0 0 0 0,1 1 1 0 0,0-1-1 0 0,0 0 0 0 0,0 0 0 0 0,1 0 0 0 0,-1 0 0 0 0,1 0 0 0 0,0-1 0 0 0,0 1 0 0 0,0 0 0 0 0,0-1 0 0 0,5 5 0 0 0,2 1 123 0 0,0 0 1 0 0,1-1-1 0 0,0 0 0 0 0,1-1 0 0 0,-1 0 0 0 0,20 9 0 0 0,-10-7 45 0 0,1-1 0 0 0,-1-1 0 0 0,24 6-1 0 0,-41-13-391 0 0,0 1 0 0 0,-1-1-1 0 0,1 1 1 0 0,0-1-1 0 0,0 0 1 0 0,0 0 0 0 0,-1 0-1 0 0,1 0 1 0 0,0 0-1 0 0,0-1 1 0 0,0 0 0 0 0,-1 1-1 0 0,1-1 1 0 0,0 0-1 0 0,-1 0 1 0 0,1 0 0 0 0,-1-1-1 0 0,1 1 1 0 0,-1-1-1 0 0,3-1 1 0 0,-1-1-758 0 0,1-1 0 0 0,-1 1-1 0 0,0-1 1 0 0,-1 0 0 0 0,1 0-1 0 0,3-8 1 0 0,-1 4 620 0 0,10-14-1493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15663 0 0,'0'0'356'0'0,"0"0"50"0"0,0 0 20 0 0,0 0-42 0 0,1 1-180 0 0,0 0-155 0 0,-1 0-1 0 0,1 0 1 0 0,0-1-1 0 0,0 1 1 0 0,0 0-1 0 0,0-1 1 0 0,0 1-1 0 0,0 0 1 0 0,0-1 0 0 0,1 1-1 0 0,-1-1 1 0 0,0 0-1 0 0,0 1 1 0 0,0-1-1 0 0,0 0 1 0 0,1 0-1 0 0,-1 0 1 0 0,0 0-1 0 0,0 0 1 0 0,2 0-49 0 0,30-2 662 0 0,-21 0-476 0 0,62-8 497 0 0,0-4-1 0 0,0-3 1 0 0,54-21-683 0 0,-45 10-119 0 0,60-18 745 0 0,-118 39-1683 0 0,0 2 1 0 0,0 1-1 0 0,0 1 0 0 0,22 0 1057 0 0,-32 3-6483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84 687 15663 0 0,'0'0'356'0'0,"0"0"50"0"0,0 0 20 0 0,0 0-42 0 0,-2 0-250 0 0,-2-2 41 0 0,-1 1 0 0 0,1-1 1 0 0,-1 0-1 0 0,1 0 1 0 0,0 0-1 0 0,0-1 1 0 0,0 1-1 0 0,0-1 1 0 0,1 0-1 0 0,-1 0 0 0 0,1-1 1 0 0,0 1-1 0 0,-1 0 1 0 0,2-1-1 0 0,-1 0 1 0 0,0 0-1 0 0,0-1-175 0 0,1-1 222 0 0,-1 0 1 0 0,1 0-1 0 0,0 0 0 0 0,0-1 1 0 0,1 1-1 0 0,-1-1 0 0 0,2 1 0 0 0,-1-1 1 0 0,1 0-1 0 0,0-5-222 0 0,1 1 145 0 0,1 0 1 0 0,-1 0-1 0 0,2 0 0 0 0,0 1 1 0 0,0-1-1 0 0,3-3-145 0 0,4-10 15 0 0,2 0-1 0 0,1 2 1 0 0,1-1 0 0 0,1 2-1 0 0,4-5-14 0 0,11-11 0 0 0,2 1 0 0 0,1 2 0 0 0,1 1 0 0 0,2 2 0 0 0,1 1 0 0 0,2 2 0 0 0,0 2 0 0 0,26-12 0 0 0,-47 28 54 0 0,1 1 1 0 0,0 1-1 0 0,7-1-54 0 0,-18 6-317 0 0,0 1 0 0 0,0 0 1 0 0,0 1-1 0 0,1 0 0 0 0,-1 0 0 0 0,0 1 1 0 0,1 0-1 0 0,-1 0 0 0 0,4 1 317 0 0,3 3-2572 0 0,-3 2-4248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276 174 17503 0 0,'0'0'399'0'0,"0"0"60"0"0,0 0 21 0 0,0 0-59 0 0,1-1-276 0 0,12-3 450 0 0,1 0 0 0 0,-1 1 0 0 0,0 1 0 0 0,8-1-595 0 0,-4 1 784 0 0,0 0-1 0 0,15-6-783 0 0,84-34 165 0 0,-89 34-141 0 0,-8 2-195 0 0,0 0 0 0 0,13-7 171 0 0,-27 11-217 0 0,0-1 0 0 0,-1 1 1 0 0,1-1-1 0 0,0 0 0 0 0,-1-1 0 0 0,0 1 0 0 0,0-1 0 0 0,0 0 1 0 0,0 0-1 0 0,0 0 0 0 0,-1 0 0 0 0,1-1 217 0 0,-4 4-36 0 0,0 1 0 0 0,1 0 1 0 0,-1-1-1 0 0,0 1 0 0 0,1-1 0 0 0,-1 1 0 0 0,0-1 0 0 0,0 1 0 0 0,0-1 1 0 0,1 0-1 0 0,-1 1 0 0 0,0-1 0 0 0,0 1 0 0 0,0-1 0 0 0,0 1 0 0 0,0-1 0 0 0,0 1 1 0 0,0-1-1 0 0,0 0 0 0 0,0 1 0 0 0,0-1 0 0 0,0 1 0 0 0,-1-1 0 0 0,1 1 1 0 0,0-1-1 0 0,0 1 0 0 0,0-1 0 0 0,-1 0 36 0 0,0 0-13 0 0,0 1 0 0 0,1-1 0 0 0,-1 0 0 0 0,0 1 0 0 0,0-1-1 0 0,0 1 1 0 0,0-1 0 0 0,0 1 0 0 0,0-1 0 0 0,0 1 0 0 0,0 0 0 0 0,0-1 0 0 0,-1 1 0 0 0,1 0 13 0 0,-6-1-1 0 0,0 0 0 0 0,0 1-1 0 0,0 0 1 0 0,-4 1 1 0 0,-20 2-208 0 0,0 2-1 0 0,0 1 1 0 0,0 2 0 0 0,1 0-1 0 0,-8 5 209 0 0,-13 8-467 0 0,0 1 0 0 0,-27 19 467 0 0,77-41 0 0 0,-53 30 93 0 0,-18 16-93 0 0,56-35 51 0 0,0 1 1 0 0,1 1-1 0 0,0 1 1 0 0,1 0-1 0 0,1 1 1 0 0,-4 5-52 0 0,13-15 48 0 0,1 0 0 0 0,0 0 0 0 0,1 0 0 0 0,-1 0 1 0 0,1 1-1 0 0,0-1 0 0 0,0 1 0 0 0,1 0 0 0 0,-1-1 1 0 0,1 1-1 0 0,0 0 0 0 0,1 0 0 0 0,0 0 0 0 0,0 0 1 0 0,0-1-1 0 0,0 1 0 0 0,1 0 0 0 0,0 0 0 0 0,0 0 1 0 0,1-1-1 0 0,0 1 0 0 0,0 0 0 0 0,0-1 0 0 0,0 0 1 0 0,1 0-1 0 0,0 1 0 0 0,0-1 0 0 0,1-1 0 0 0,-1 1 1 0 0,1 0-1 0 0,0-1 0 0 0,0 0 0 0 0,3 2-48 0 0,3 1-416 0 0,0-1-1 0 0,1 0 1 0 0,0 0-1 0 0,0-1 1 0 0,0-1 0 0 0,0 0-1 0 0,1-1 1 0 0,-1 0-1 0 0,10 1 417 0 0,9-1-5796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65 15663 0 0,'0'0'719'0'0,"0"0"-20"0"0,0 2-449 0 0,-2 1-100 0 0,1 1-1 0 0,0 0 0 0 0,0 0 1 0 0,0 0-1 0 0,1-1 0 0 0,-1 4-149 0 0,1-5 79 0 0,1 0 0 0 0,-1 0-1 0 0,0 0 1 0 0,1 0 0 0 0,-1 0-1 0 0,1-1 1 0 0,0 1 0 0 0,0 0-1 0 0,-1 0 1 0 0,1 0 0 0 0,0-1-1 0 0,1 1 1 0 0,-1 0 0 0 0,0-1-1 0 0,1 1-78 0 0,0 1 70 0 0,1 0-1 0 0,0 0 0 0 0,-1 0 1 0 0,1-1-1 0 0,0 1 0 0 0,1-1 1 0 0,-1 0-1 0 0,0 0 0 0 0,1 0 1 0 0,-1 0-1 0 0,1 0 0 0 0,0-1 1 0 0,0 0-1 0 0,-1 0 0 0 0,1 0 1 0 0,0 0-1 0 0,0 0 0 0 0,0-1 1 0 0,0 0-1 0 0,0 0 0 0 0,0 0-69 0 0,17 0 76 0 0,0-1 0 0 0,-1-1 0 0 0,1 0 0 0 0,-1-2 0 0 0,0 0 0 0 0,0-2 0 0 0,0 0 0 0 0,11-6-76 0 0,-20 7 2 0 0,-1 0 0 0 0,0-1 0 0 0,4-3-2 0 0,-9 6-8 0 0,-1 0 0 0 0,-1 0 1 0 0,1 0-1 0 0,0 0 0 0 0,-1-1 0 0 0,1 1 1 0 0,-1-1-1 0 0,0 0 0 0 0,0-1 8 0 0,-2 4-85 0 0,0-1-1 0 0,0 0 1 0 0,0 0-1 0 0,-1 1 1 0 0,1-1-1 0 0,0 0 1 0 0,-1 0-1 0 0,0 0 1 0 0,1 0-1 0 0,-1 0 1 0 0,0 0-1 0 0,0 0 0 0 0,0 0 1 0 0,0 0-1 0 0,0 0 1 0 0,-1-2 85 0 0,1 3-27 0 0,-1 0 1 0 0,1-1-1 0 0,-1 1 1 0 0,0 0-1 0 0,0 0 1 0 0,1-1-1 0 0,-1 1 1 0 0,0 0-1 0 0,0 0 1 0 0,0 0-1 0 0,0 0 1 0 0,0 0-1 0 0,0 0 1 0 0,-1 0-1 0 0,1 1 1 0 0,0-1-1 0 0,0 0 1 0 0,-1 1 26 0 0,-3-2-53 0 0,0 0 1 0 0,0 0-1 0 0,-1 1 1 0 0,1 0-1 0 0,0 0 1 0 0,-1 1-1 0 0,1-1 1 0 0,-1 1-1 0 0,1 0 1 0 0,-6 1 52 0 0,-35 6-307 0 0,-1 1 1 0 0,1 3 0 0 0,-29 11 306 0 0,6 2-687 0 0,-66 33 687 0 0,112-45 141 0 0,0 0 0 0 0,1 1 0 0 0,0 1 0 0 0,-14 13-141 0 0,25-18 91 0 0,1 0 0 0 0,0 1 1 0 0,1 0-1 0 0,0 1 0 0 0,0 0 0 0 0,2 0 0 0 0,-1 1 0 0 0,1 0 0 0 0,-3 9-91 0 0,7-15 61 0 0,1 1-1 0 0,0-1 1 0 0,0 1-1 0 0,0 0 1 0 0,1 0-1 0 0,0 0 1 0 0,0 0-1 0 0,1 0 1 0 0,0 0-1 0 0,0 0 1 0 0,1 4-61 0 0,0-7-72 0 0,-1 0 0 0 0,1-1 0 0 0,0 1 0 0 0,1 0 0 0 0,-1 0-1 0 0,0-1 1 0 0,1 1 0 0 0,0 0 0 0 0,0-1 0 0 0,0 0 0 0 0,0 1 0 0 0,1-1 0 0 0,-1 0 0 0 0,1 0 0 0 0,0 0 0 0 0,0-1-1 0 0,0 1 1 0 0,0-1 0 0 0,0 1 0 0 0,3 0 72 0 0,1 1-314 0 0,1-1 0 0 0,-1-1 0 0 0,0 1 0 0 0,1-1-1 0 0,-1 0 1 0 0,1-1 0 0 0,0 1 0 0 0,0-2 0 0 0,-1 1-1 0 0,1-1 1 0 0,3 0 314 0 0,17-2-1024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48 474 10135 0 0,'0'0'464'0'0,"0"0"-9"0"0,0 0-87 0 0,0 0 728 0 0,0 0 353 0 0,0 0 73 0 0,0 0-125 0 0,0 0-574 0 0,0 0-250 0 0,0 0-49 0 0,0 0-11 0 0,-1 0-1 0 0,-2-2-409 0 0,0 1 0 0 0,1-1-1 0 0,-1 0 1 0 0,1 0 0 0 0,-1 0-1 0 0,1 0 1 0 0,0 0 0 0 0,0 0-1 0 0,0-1 1 0 0,0 1 0 0 0,0-1-1 0 0,0 0 1 0 0,1 1 0 0 0,-1-1-1 0 0,1 0 1 0 0,-1-1-103 0 0,0-1 0 0 0,0 0-1 0 0,1-1 1 0 0,-1 1 0 0 0,1 0-1 0 0,0-1 1 0 0,0 1 0 0 0,1-1-1 0 0,0 1 1 0 0,0-2 0 0 0,1 0 0 0 0,0-1 0 0 0,0 1 0 0 0,1 0 0 0 0,0 0 0 0 0,1 0 0 0 0,-1 1 0 0 0,1-1 0 0 0,1 0 0 0 0,-1 1 0 0 0,1 0 0 0 0,1-1 0 0 0,10-14 0 0 0,2 1 0 0 0,8-9 0 0 0,-14 17 0 0 0,9-8-166 0 0,0 1 0 0 0,2 0 0 0 0,0 2 0 0 0,0 0 0 0 0,2 2 0 0 0,4-2 166 0 0,7-2-249 0 0,0 2 0 0 0,0 2 0 0 0,2 1 0 0 0,8-1 249 0 0,-33 12 0 0 0,1 0 0 0 0,-1 1 0 0 0,1 1 0 0 0,-1 0 0 0 0,1 0 0 0 0,0 1 0 0 0,-1 1 0 0 0,1 0 0 0 0,0 1 0 0 0,-1 1 0 0 0,0-1 0 0 0,1 2 0 0 0,0 0 0 0 0,-6-2 0 0 0,0 1 0 0 0,0 0 0 0 0,-1 0 0 0 0,1 1 0 0 0,-1-1 0 0 0,0 1 0 0 0,1 1 0 0 0,-2-1 0 0 0,1 1 0 0 0,0 0 0 0 0,-1 1 0 0 0,0-1 0 0 0,-1 1 0 0 0,1 0 0 0 0,-1 0 0 0 0,0 0 0 0 0,0 1 0 0 0,-1-1 0 0 0,0 1 0 0 0,0 0 0 0 0,-1 0 0 0 0,2 6 0 0 0,-4-10 57 0 0,1 1-1 0 0,-1 0 1 0 0,0 0-1 0 0,-1 0 1 0 0,1 0-1 0 0,-1 0 1 0 0,1-1-1 0 0,-1 1 1 0 0,0 0 0 0 0,-1-1-1 0 0,1 1 1 0 0,-1 0-1 0 0,1-1 1 0 0,-1 0-1 0 0,0 1 1 0 0,-2 1-57 0 0,-6 9 355 0 0,-1 0 0 0 0,0-1 1 0 0,-2 1-356 0 0,7-8 21 0 0,-13 14-15 0 0,-2-1 0 0 0,0 0 0 0 0,-2-2 0 0 0,0-1 0 0 0,0-1-1 0 0,-12 5-5 0 0,-18 7-218 0 0,-1-2 0 0 0,-31 8 218 0 0,60-25-1003 0 0,-1-1-1 0 0,-11 1 1004 0 0,14-7-1024 0 0,21-2 376 0 0,2-1-572 0 0,4-25-1777 0 0,4 7 1462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15663 0 0,'0'0'356'0'0,"0"0"50"0"0,0 0 20 0 0,0 0-42 0 0,-2 1-250 0 0,-23 22 529 0 0,1 1 0 0 0,1 1 1 0 0,-6 11-665 0 0,14-19 50 0 0,-76 101 39 0 0,-53 94-88 0 0,-12 17-69 0 0,113-170-624 0 0,-4-3-1 0 0,-43 40 694 0 0,63-70-531 0 0,-1-1 0 0 0,-1-1 0 0 0,-1-2-1 0 0,-1 0 1 0 0,-19 8 531 0 0,39-25 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 13823 0 0,'0'0'630'0'0,"0"0"-13"0"0,2-1-393 0 0,6-2-199 0 0,-8 3-25 0 0,0 0 0 0 0,0 0 0 0 0,0-1 0 0 0,1 1 0 0 0,-1 0 0 0 0,0 0 0 0 0,0 0 0 0 0,1 0 0 0 0,-1 0 0 0 0,0 0 0 0 0,1-1 0 0 0,-1 1 0 0 0,0 0 0 0 0,0 0 0 0 0,1 0 0 0 0,-1 0 0 0 0,0 0 0 0 0,1 0 0 0 0,-1 0 0 0 0,0 0 0 0 0,0 0 0 0 0,1 0 0 0 0,-1 0 0 0 0,0 0 0 0 0,1 0 0 0 0,-1 1 0 0 0,0-1 0 0 0,0 0 0 0 0,1 0 0 0 0,-1 0 0 0 0,0 0 0 0 0,0 0 0 0 0,1 1 0 0 0,-1-1 0 0 0,0 0 0 0 0,0 0 0 0 0,0 0 0 0 0,1 1 0 0 0,-1-1 0 0 0,0 0 0 0 0,0 0 0 0 0,0 1 0 0 0,0 5 0 0 0,-1-3 21 0 0,0 1 0 0 0,0 0-1 0 0,0-1 1 0 0,0 1 0 0 0,0-1 0 0 0,-1 1-1 0 0,0-1 1 0 0,1 0 0 0 0,-1 1-1 0 0,0-1 1 0 0,-1 0 0 0 0,1 0-1 0 0,-2 1-19 0 0,-6 7 510 0 0,-2 0 0 0 0,-7 6-511 0 0,12-12 156 0 0,-84 66 462 0 0,-3 2-185 0 0,37-28 532 0 0,-11 8-329 0 0,59-44-635 0 0,-1 0 0 0 0,1 1 0 0 0,1 0-1 0 0,0 1 1 0 0,-3 4-1 0 0,9-12 12 0 0,0 1 0 0 0,0 0 0 0 0,0-1 0 0 0,0 1 0 0 0,1 0 0 0 0,-1 0 0 0 0,1 0 0 0 0,0 1 0 0 0,0 3-12 0 0,1-6 67 0 0,0 0-1 0 0,0 0 1 0 0,0 0-1 0 0,0 0 1 0 0,0 0 0 0 0,1 0-1 0 0,-1 0 1 0 0,1 0 0 0 0,-1 0-1 0 0,1 0 1 0 0,0 0-1 0 0,0 0 1 0 0,0 0 0 0 0,0 0-1 0 0,0-1 1 0 0,0 1-1 0 0,1 0 1 0 0,-1-1 0 0 0,0 1-1 0 0,2 0-66 0 0,0 2 60 0 0,1-1 0 0 0,1 0 0 0 0,-1 0-1 0 0,0 0 1 0 0,1-1 0 0 0,-1 1 0 0 0,1-1-1 0 0,0 0 1 0 0,0 0 0 0 0,0-1 0 0 0,1 1-60 0 0,2-1-8 0 0,0 0-1 0 0,0 0 1 0 0,1-1 0 0 0,-1 0-1 0 0,0 0 1 0 0,6-1 8 0 0,2-1 0 0 0,0-1 0 0 0,0 0 0 0 0,-1-1 0 0 0,1-1 0 0 0,-1 0 0 0 0,0-1 0 0 0,-1-1 0 0 0,1 0 0 0 0,-1-1 0 0 0,-1-1 0 0 0,1 0 0 0 0,-1-1 0 0 0,-1 0 0 0 0,0-1 0 0 0,-1 0 0 0 0,0-1 0 0 0,0 0 0 0 0,-1-1 0 0 0,4-7 0 0 0,-1-1-8 0 0,0 0 0 0 0,-2-1 0 0 0,0 0 0 0 0,-1-1 0 0 0,-2 0 0 0 0,0-1 0 0 0,-2 1 0 0 0,4-20 8 0 0,-6 0-1320 0 0,-4 41 1281 0 0,-1 1-1 0 0,1-1 1 0 0,0 1-1 0 0,-1 0 1 0 0,1 0-1 0 0,-1-1 1 0 0,1 1 0 0 0,-1 0-1 0 0,0 0 1 0 0,1 0-1 0 0,-1-1 1 0 0,0 1-1 0 0,0 0 1 0 0,0 0-1 0 0,0 0 1 0 0,0 0 0 0 0,0 1-1 0 0,0-1 1 0 0,0 0-1 0 0,0 0 1 0 0,-1 1-1 0 0,1-1 1 0 0,0 0-1 0 0,0 1 1 0 0,-1-1-1 0 0,1 1 1 0 0,0 0 0 0 0,-1-1-1 0 0,1 1 1 0 0,0 0-1 0 0,-1 0 1 0 0,1 0-1 0 0,0 0 1 0 0,-1 0-1 0 0,1 0 1 0 0,0 0-1 0 0,-1 1 1 0 0,1-1 0 0 0,-1 1 39 0 0,-11 1-641 0 0,11-2 227 0 0,-1 0-1 0 0,0 1 1 0 0,0-1 0 0 0,1 1-1 0 0,-1 0 1 0 0,0 0 0 0 0,1 0-1 0 0,-1 0 1 0 0,1 0 0 0 0,-1 1 414 0 0,-3 2-5118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4 381 13823 0 0,'0'2'315'0'0,"-4"74"1318"0"0,4-75-1529 0 0,0-1 1 0 0,0 0-1 0 0,0 1 0 0 0,0-1 0 0 0,1 1 1 0 0,-1-1-1 0 0,0 0 0 0 0,0 1 0 0 0,0-1 1 0 0,0 1-1 0 0,1-1 0 0 0,-1 0 0 0 0,0 1 0 0 0,0-1 1 0 0,1 0-1 0 0,-1 1 0 0 0,0-1 0 0 0,0 0 1 0 0,1 0-1 0 0,-1 1 0 0 0,0-1 0 0 0,1 0 0 0 0,-1 0 1 0 0,1 0-1 0 0,-1 1 0 0 0,0-1 0 0 0,1 0 1 0 0,-1 0-1 0 0,1 0 0 0 0,-1 0 0 0 0,0 0 0 0 0,1 0 1 0 0,-1 0-1 0 0,1 0 0 0 0,-1 0 0 0 0,1 0-104 0 0,0 0 170 0 0,0 0 1 0 0,0 0-1 0 0,-1 0 0 0 0,1 0 0 0 0,0 0 0 0 0,0 0 0 0 0,0 0 0 0 0,0-1 0 0 0,0 1 0 0 0,0 0 0 0 0,0-1 0 0 0,0 1 0 0 0,0-1 1 0 0,0 0-171 0 0,4-4 270 0 0,0-1 1 0 0,0 0 0 0 0,-1 0 0 0 0,0 0 0 0 0,0 0 0 0 0,1-2-271 0 0,17-25-11 0 0,9-3-5 0 0,2 1 0 0 0,2 1 0 0 0,0 2 0 0 0,16-8 16 0 0,-15 12-482 0 0,1 2 0 0 0,2 2 0 0 0,0 2 0 0 0,7-1 482 0 0,-44 21 0 0 0,1 1 0 0 0,1 0 0 0 0,-1 0 0 0 0,0 0 0 0 0,0 0 0 0 0,0 1 0 0 0,1-1 0 0 0,-1 1 0 0 0,0 0 0 0 0,0 0 0 0 0,1 0 0 0 0,-1 0 0 0 0,0 0 0 0 0,0 1 0 0 0,1 0 0 0 0,0 0 0 0 0,-2 0 0 0 0,-1-1 0 0 0,1 1 0 0 0,0 0 0 0 0,-1 0 0 0 0,1 1 0 0 0,-1-1 0 0 0,1 0 0 0 0,-1 0 0 0 0,0 1 0 0 0,0-1 0 0 0,1 1 0 0 0,-1-1 0 0 0,0 1 0 0 0,0 0 0 0 0,0-1 0 0 0,-1 1 0 0 0,1 0 0 0 0,0 0 0 0 0,-1-1 0 0 0,1 1 0 0 0,-1 0 0 0 0,1 0 0 0 0,-1 0 0 0 0,0 0 0 0 0,0 0 0 0 0,0-1 0 0 0,0 1 0 0 0,0 1 0 0 0,-1 9 14 0 0,-1-1-1 0 0,0 1 1 0 0,-1 0-1 0 0,0-1 1 0 0,-1 0-1 0 0,0 0 1 0 0,-1 0 0 0 0,0 0-1 0 0,-2 2-13 0 0,-11 26 1262 0 0,17-35-1097 0 0,-9 12 262 0 0,1 1-475 0 0,20-22-764 0 0,58-51-395 0 0,-26 20 1298 0 0,22-14-91 0 0,27-8-1440 0 0,44-18 1440 0 0,-122 69-90 0 0,0 1-1 0 0,0 0 0 0 0,1 1 1 0 0,0 1-1 0 0,0 0 0 0 0,15-1 91 0 0,-27 5 160 0 0,0 0 1 0 0,1 0-1 0 0,-1 0 0 0 0,1 1 0 0 0,-1-1 1 0 0,1 1-1 0 0,-1 0 0 0 0,0 0 0 0 0,0 0 1 0 0,1 0-1 0 0,0 1-160 0 0,0 0 62 0 0,-4-2-58 0 0,1 0 0 0 0,-1 0 0 0 0,1 0 0 0 0,-1 0 0 0 0,0 0 0 0 0,1 0 0 0 0,-1 0 0 0 0,1 0 0 0 0,-1 1-1 0 0,0-1 1 0 0,1 0 0 0 0,-1 0 0 0 0,0 0 0 0 0,1 1 0 0 0,-1-1 0 0 0,0 0 0 0 0,1 0 0 0 0,-1 1 0 0 0,0-1 0 0 0,1 0 0 0 0,-1 1 0 0 0,0-1-1 0 0,0 0 1 0 0,0 1 0 0 0,1-1 0 0 0,-1 0 0 0 0,0 1-4 0 0,7 13-3 0 0,-4-8 103 0 0,0-1 0 0 0,-1 2-1 0 0,1-1 1 0 0,-1 0 0 0 0,-1 0 0 0 0,1 1 0 0 0,-1-1-1 0 0,0 1 1 0 0,0-1 0 0 0,-1 5-100 0 0,0 13 525 0 0,-1 0 0 0 0,-2 7-525 0 0,-3 21 0 0 0,-3 0 0 0 0,-4 8 0 0 0,8-48 0 0 0,4-8 0 0 0,0-1 0 0 0,0 1 0 0 0,0-1 0 0 0,0 1 0 0 0,0 0 0 0 0,0-1 0 0 0,1 1 0 0 0,0 2 0 0 0,-1 18-284 0 0,2-17-3634 0 0,-1-7 2384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15663 0 0,'0'0'719'0'0,"-1"2"-20"0"0,-14 37 819 0 0,-6 31-1518 0 0,-4 10 1752 0 0,15-45-721 0 0,1 1 0 0 0,1-1 0 0 0,1 15-1031 0 0,-1 0 75 0 0,6-41-184 0 0,0 0-1 0 0,0-1 1 0 0,-1 1-1 0 0,0 0 1 0 0,-1-1-1 0 0,0 0 1 0 0,0 0 0 0 0,-1 0-1 0 0,0 0 1 0 0,0-1-1 0 0,0 1 1 0 0,-1-2-1 0 0,-1 1 1 0 0,1 0-1 0 0,-1-1 1 0 0,0 0-1 0 0,0-1 1 0 0,-1 0 0 0 0,1 0-1 0 0,-1 0 1 0 0,0-1-1 0 0,-6 2 110 0 0,2-1-543 0 0,0 0-1 0 0,0-1 0 0 0,-11 2 544 0 0,-19 2-4981 0 0,2-3-1263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96 10135 0 0,'10'-6'176'0'0,"-1"-1"-1"0"0,1 0 0 0 0,-2-1 0 0 0,1 0 0 0 0,3-5-175 0 0,-4 4 215 0 0,0 1-1 0 0,1 1 1 0 0,0-1-1 0 0,0 1 0 0 0,0 1-214 0 0,-7 5 978 0 0,-2 1 40 0 0,0 0-63 0 0,-1 1-290 0 0,-5 10-293 0 0,-1 0 1 0 0,0-1-1 0 0,-9 9-372 0 0,-14 22 559 0 0,-71 114 123 0 0,-55 92 684 0 0,8-20-1366 0 0,7-12 0 0 0,25-40-876 0 0,116-175 865 0 0,-73 100-2024 0 0,-55 56 2035 0 0,119-146-341 0 0,4-3-43 0 0,-1-1 0 0 0,0 0 1 0 0,0 0-1 0 0,-1 0 0 0 0,0 0 0 0 0,0-1 1 0 0,0 0-1 0 0,-6 2 384 0 0,11-6-4779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5063 0 0,'0'0'15556'0'0,"1"2"-15064"0"0,-1 3-338 0 0,1-1-1 0 0,0 1 1 0 0,-1 0-1 0 0,0 0 1 0 0,0 0-1 0 0,-1-1 1 0 0,1 1-1 0 0,-1 0 1 0 0,0 0 0 0 0,0-1-1 0 0,-1 1 1 0 0,1-1-1 0 0,-1 1 1 0 0,0-1-1 0 0,-4 7 1 0 0,1-2-414 0 0,0-1 0 0 0,-1 0 1 0 0,0-1-1 0 0,0 1 0 0 0,-1-1 0 0 0,0 0 1 0 0,-8 6-1 0 0,6-7-1301 0 0,0-1 0 0 0,-16 8 0 0 0,4-3-912 0 0,10-4 302 0 0,0-2-2481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99 13823 0 0,'-37'1'756'0'0,"0"1"0"0"0,-20 4-756 0 0,46-4 0 0 0,11-2 2 0 0,1 0-1 0 0,-1 0 1 0 0,0 0-1 0 0,0 0 1 0 0,0 0-1 0 0,0 0 1 0 0,0 1-1 0 0,0-1 1 0 0,0 0-1 0 0,0 0 1 0 0,0 0-1 0 0,0 0 1 0 0,0 0-1 0 0,0 0 1 0 0,0 0-1 0 0,0 0 1 0 0,0 0 0 0 0,0 0-1 0 0,0 0 1 0 0,0 0-1 0 0,0 0 1 0 0,0 0-1 0 0,0 0 1 0 0,0 0-1 0 0,0 0 1 0 0,0 0-1 0 0,0 0 1 0 0,0 0-1 0 0,0 1 1 0 0,0-1-1 0 0,0 0 1 0 0,0 0-1 0 0,0 0 1 0 0,0 0-1 0 0,0 0 1 0 0,0 0-1 0 0,0 0 1 0 0,0 0-1 0 0,0 0 1 0 0,0 0-1 0 0,0 0 1 0 0,0 0-1 0 0,0 0 1 0 0,0 0-1 0 0,0 0 1 0 0,0 0-1 0 0,0 0 1 0 0,-1 0-1 0 0,1 0 1 0 0,0 0 0 0 0,0 0-1 0 0,0 0 1 0 0,0 0-1 0 0,0 0 1 0 0,0 0-1 0 0,0 0 1 0 0,0 0-1 0 0,0 0 1 0 0,0 0-1 0 0,0 0 1 0 0,0 0-1 0 0,0 0 1 0 0,0 0-1 0 0,0 0-1 0 0,6 2 239 0 0,10 1 348 0 0,26 0 662 0 0,1-2-1 0 0,22-3-1248 0 0,86-11 736 0 0,-88 6-804 0 0,294-32 2116 0 0,-320 35-3187 0 0,-1-3 0 0 0,0 0-1 0 0,0-3 1 0 0,34-13 1139 0 0,-50 14-6139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20 15663 0 0,'37'-18'1572'0'0,"-37"18"-1569"0"0,0 0-1 0 0,0 0 1 0 0,1 0-1 0 0,-1 0 1 0 0,0 0-1 0 0,0-1 1 0 0,0 1 0 0 0,0 0-1 0 0,0 0 1 0 0,1 0-1 0 0,-1 0 1 0 0,0 0-1 0 0,0 0 1 0 0,0 0-1 0 0,0 0 1 0 0,0 0-1 0 0,1 0 1 0 0,-1 0 0 0 0,0 0-1 0 0,0 0 1 0 0,0 0-1 0 0,0 0 1 0 0,1 0-1 0 0,-1 0 1 0 0,0 0-1 0 0,0 0 1 0 0,0 0-1 0 0,0 0 1 0 0,1 0-1 0 0,-1 0 1 0 0,0 0 0 0 0,0 1-1 0 0,0-1 1 0 0,0 0-1 0 0,0 0 1 0 0,0 0-1 0 0,1 0 1 0 0,-1 0-1 0 0,0 0 1 0 0,0 0-1 0 0,0 1 1 0 0,0-1-1 0 0,0 0 1 0 0,0 0 0 0 0,0 0-1 0 0,0 0 1 0 0,0 0-1 0 0,0 1 1 0 0,0-1-1 0 0,0 0 1 0 0,1 0-1 0 0,-1 0 1 0 0,0 0-1 0 0,0 1-2 0 0,-2 6 12 0 0,2-7-13 0 0,-5 14 1 0 0,-1 0 0 0 0,-1-1 0 0 0,0 0 0 0 0,-6 8 0 0 0,-2 5 0 0 0,-171 272 1761 0 0,128-209-1482 0 0,-10 13-279 0 0,-5-4 0 0 0,-4-3 0 0 0,-24 18 0 0 0,101-113 0 0 0,-73 76 0 0 0,-16 9 0 0 0,51-46-1384 0 0,36-37 942 0 0,4-3 292 0 0,8-9 97 0 0,0 0-1 0 0,-1-1 1 0 0,0 0 0 0 0,6-9 53 0 0,12-15-733 0 0,46-44-324 0 0,31-24 1057 0 0,-67 68-61 0 0,-26 24 61 0 0,1 1 0 0 0,-1 0 0 0 0,2 0 0 0 0,0 2 0 0 0,0-1 0 0 0,0 2 0 0 0,1 0 0 0 0,1 0 0 0 0,-13 6 43 0 0,-1 0-1 0 0,1 1 1 0 0,0-1-1 0 0,-1 1 0 0 0,1-1 1 0 0,0 1-1 0 0,0 0 1 0 0,-1 0-1 0 0,1 0 1 0 0,0 0-1 0 0,0 0 0 0 0,-1 0 1 0 0,1 0-1 0 0,0 1 1 0 0,0-1-1 0 0,-1 0 1 0 0,1 1-1 0 0,0 0 1 0 0,-1-1-1 0 0,1 1 0 0 0,-1 0 1 0 0,1 0-1 0 0,0 0-42 0 0,-1 0 50 0 0,1 1 0 0 0,-1-1 0 0 0,0 1 0 0 0,0 0 0 0 0,1-1 0 0 0,-1 1 0 0 0,-1 0 0 0 0,1 0 0 0 0,0 0 0 0 0,0 0 0 0 0,-1 0 0 0 0,1-1 0 0 0,-1 1 0 0 0,1 0 0 0 0,-1 0 0 0 0,0 0 0 0 0,0 0 0 0 0,0 1 0 0 0,0-1 0 0 0,0 0-50 0 0,-2 16 4 0 0,0-1 0 0 0,-1 0 0 0 0,-1 0 0 0 0,-1 0 0 0 0,-5 14-4 0 0,-9 16-4 0 0,-10 17 4 0 0,-63 115 0 0 0,84-160-2205 0 0,9-16-364 0 0,-1 9-2841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264 222 15663 0 0,'0'0'356'0'0,"0"0"50"0"0,0 0 20 0 0,0 0-42 0 0,2 0-180 0 0,7-1 208 0 0,32-4 451 0 0,0-2 0 0 0,4-3-863 0 0,-34 7-17 0 0,0 0 0 0 0,1-1 0 0 0,-1 0 0 0 0,-1-1 0 0 0,1 0 0 0 0,-1-1-1 0 0,0 0 1 0 0,0-1 0 0 0,9-7 17 0 0,-16 11 0 0 0,0-1 0 0 0,0 1 0 0 0,-1-1 0 0 0,1 0 0 0 0,-1 0 0 0 0,1 0 0 0 0,-1 0 0 0 0,-1 0 0 0 0,1 0 0 0 0,0-1 0 0 0,-1 1 0 0 0,0 0 0 0 0,0-1 0 0 0,0 1 0 0 0,-1-1 0 0 0,0 0 0 0 0,1 1 0 0 0,-2-1 0 0 0,1-4 0 0 0,-1 7 0 0 0,1-1 0 0 0,0 1 0 0 0,-1-1 0 0 0,0 1 0 0 0,1-1 0 0 0,-1 1 0 0 0,0 0 0 0 0,0-1 0 0 0,-1 1 0 0 0,1 0 0 0 0,0 0 0 0 0,-1 0 0 0 0,1 0 0 0 0,-1 0 0 0 0,0 0 0 0 0,0 0 0 0 0,0 1 0 0 0,0-1 0 0 0,0 0 0 0 0,0 1 0 0 0,0 0 0 0 0,0-1 0 0 0,0 1 0 0 0,-1 0 0 0 0,1 0 0 0 0,0 0 0 0 0,-1 1 0 0 0,1-1 0 0 0,-1 1 0 0 0,1-1 0 0 0,-1 1 0 0 0,1 0 0 0 0,-1 0 0 0 0,1 0 0 0 0,-1 0 0 0 0,0 0 0 0 0,-9 2 0 0 0,0-1 0 0 0,0 2 0 0 0,0 0 0 0 0,0 0 0 0 0,1 1 0 0 0,-1 0 0 0 0,1 1 0 0 0,-1 1 0 0 0,-25 14 0 0 0,-23 17 0 0 0,56-34 0 0 0,-34 22 0 0 0,1 2 0 0 0,-27 25 0 0 0,48-37 0 0 0,0 1 0 0 0,1 0 0 0 0,1 1 0 0 0,1 0 0 0 0,0 1 0 0 0,-8 17 0 0 0,17-27 0 0 0,0 0 0 0 0,0 0 0 0 0,1 0 0 0 0,1 0 0 0 0,-1 0 0 0 0,1 1 0 0 0,1-1 0 0 0,-1 1 0 0 0,2-1 0 0 0,-1 1 0 0 0,1 3 0 0 0,0-8 0 0 0,1 0 0 0 0,-1 1 0 0 0,1-1 0 0 0,0 0 0 0 0,0 0 0 0 0,1 0 0 0 0,-1-1 0 0 0,1 1 0 0 0,0 0 0 0 0,0 0 0 0 0,0-1 0 0 0,0 1 0 0 0,1-1 0 0 0,0 0 0 0 0,-1 0 0 0 0,1 0 0 0 0,0 0 0 0 0,0 0 0 0 0,1-1 0 0 0,-1 1 0 0 0,0-1 0 0 0,1 0 0 0 0,0 0 0 0 0,2 1 0 0 0,6 2 2 0 0,0-1 0 0 0,0 0 0 0 0,0-1 0 0 0,0 0 0 0 0,1-1 0 0 0,0 0 0 0 0,-1-1 0 0 0,1 0 0 0 0,3-1-2 0 0,10-2-55 0 0,-1 0 0 0 0,0-1 1 0 0,1-1-1 0 0,2-3 55 0 0,-17 4-957 0 0,0 0 0 0 0,-1-1 0 0 0,0 0 0 0 0,0-1 0 0 0,3-2 957 0 0,4-2-5454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63 15663 0 0,'37'-57'1696'0'0,"-32"52"-1696"0"0,-3 7 0 0 0,-3 4 0 0 0,-3 7 0 0 0,0 0 0 0 0,-2 0 0 0 0,1-1 0 0 0,-2 0 0 0 0,1 0 0 0 0,-8 8 0 0 0,-2 6 0 0 0,-113 178 832 0 0,-9-6-1 0 0,-50 45-831 0 0,40-75-1128 0 0,51-62 665 0 0,-36 56 463 0 0,116-142-4814 0 0,11-11-604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13823 0 0,'0'0'630'0'0,"0"0"-13"0"0,-2 0-393 0 0,-11 7-111 0 0,-1 0 1 0 0,1 0 0 0 0,0 1-1 0 0,0 1 1 0 0,1 0-1 0 0,-9 9-113 0 0,12-11 283 0 0,-22 20 59 0 0,0 1 1 0 0,-20 26-343 0 0,35-36 86 0 0,2 0 1 0 0,0 1-1 0 0,2 1 1 0 0,0 0-1 0 0,-7 15-86 0 0,17-28 0 0 0,-1-1 0 0 0,1 1 0 0 0,0 0 0 0 0,0 0 0 0 0,1 0 0 0 0,0 0 0 0 0,1 7 0 0 0,0-12 0 0 0,0 0 0 0 0,1-1 0 0 0,-1 1 0 0 0,1 0 0 0 0,0-1 0 0 0,-1 1 0 0 0,1 0 0 0 0,0-1 0 0 0,0 1 0 0 0,0-1 0 0 0,0 1 0 0 0,10 9-15 0 0,-5-10 35 0 0,-4-1 47 0 0,5 1-63 0 0,0 0 1 0 0,-1 0-1 0 0,1 0 0 0 0,0-1 0 0 0,-1 0 0 0 0,1-1 1 0 0,0 1-1 0 0,0-1 0 0 0,-1 0 0 0 0,1-1 0 0 0,5-2-4 0 0,1 0-12 0 0,-1-1-1 0 0,0 0 1 0 0,-1-1 0 0 0,1 0-1 0 0,7-6 13 0 0,5-5 0 0 0,-1 0 0 0 0,-1-2 0 0 0,-1 0 0 0 0,15-19 0 0 0,-25 26 0 0 0,-2 0 0 0 0,1 0 0 0 0,-2-1 0 0 0,0-1 0 0 0,0 1 0 0 0,-1-1 0 0 0,-1-1 0 0 0,-1 1 0 0 0,4-12 0 0 0,-9 24 0 0 0,1 1 0 0 0,-1-1 0 0 0,0 1 0 0 0,0-1 0 0 0,0 1 0 0 0,1-1 0 0 0,-1 1 0 0 0,-1-1 0 0 0,1 1 0 0 0,0-1 0 0 0,0 1 0 0 0,-1-1 0 0 0,1 1 0 0 0,0-1 0 0 0,-1 1 0 0 0,0 0 0 0 0,1-1 0 0 0,-1 1 0 0 0,0 0 0 0 0,1-1 0 0 0,-1 1 0 0 0,0 0 0 0 0,0 0 0 0 0,0 0 0 0 0,0 0 0 0 0,0 0 0 0 0,-1 0 0 0 0,1 0 0 0 0,0 0 0 0 0,0 0 0 0 0,-1 0 0 0 0,1 1 0 0 0,0-1 0 0 0,-1 0 0 0 0,1 1 0 0 0,-1 0 0 0 0,1-1 0 0 0,-1 1 0 0 0,1 0 0 0 0,-1-1 0 0 0,1 1 0 0 0,-1 0 0 0 0,1 0 0 0 0,-1 0 0 0 0,1 0 0 0 0,-1 1 0 0 0,0-1 0 0 0,-14 3 13 0 0,0 1 0 0 0,1 0 0 0 0,-1 1 0 0 0,-6 3-13 0 0,13-4-32 0 0,1 0-1 0 0,0 0 1 0 0,0 1-1 0 0,0 0 1 0 0,1 1-1 0 0,-1 0 1 0 0,1 0-1 0 0,-3 4 33 0 0,7-7-578 0 0,1 0-1 0 0,-1 0 1 0 0,1 1-1 0 0,0-1 1 0 0,0 1-1 0 0,0 0 1 0 0,0 1 578 0 0,1-4-1535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23 13823 0 0,'14'-12'675'0'0,"-14"12"-294"0"0,-1-1-348 0 0,-1 0 0 0 0,1-1 0 0 0,-1 1-1 0 0,0 1 1 0 0,0-1 0 0 0,0 0 0 0 0,1 0-1 0 0,-1 1 1 0 0,0-1 0 0 0,0 1 0 0 0,0-1-1 0 0,0 1 1 0 0,0 0 0 0 0,0 0 0 0 0,0 0-33 0 0,-32 1 13 0 0,33-1 9 0 0,-22 4 371 0 0,1 0 1 0 0,0 1 0 0 0,0 1-1 0 0,0 2 1 0 0,1 0-1 0 0,-10 5-393 0 0,-35 20 1592 0 0,-20 17-1592 0 0,49-29 64 0 0,24-13-64 0 0,-20 11 0 0 0,-10 9 0 0 0,34-21 0 0 0,0 0 0 0 0,0 0 0 0 0,1 1 0 0 0,0 0 0 0 0,0 1 0 0 0,-4 6 0 0 0,11-13-21 0 0,-1 0-1 0 0,1 0 1 0 0,-1 0 0 0 0,1 0-1 0 0,0 0 1 0 0,0 0 0 0 0,0 1-1 0 0,0-1 1 0 0,0 0 0 0 0,1 1-1 0 0,-1-1 1 0 0,1 1-1 0 0,0-1 1 0 0,-1 1 0 0 0,1-1-1 0 0,0 1 1 0 0,0-1 0 0 0,1 1-1 0 0,-1-1 1 0 0,0 1 0 0 0,1-1-1 0 0,0 1 1 0 0,-1-1-1 0 0,1 0 1 0 0,0 1 0 0 0,0-1-1 0 0,0 0 1 0 0,1 0 0 0 0,-1 0-1 0 0,0 0 1 0 0,1 0-1 0 0,0 0 1 0 0,-1 0 0 0 0,1 0-1 0 0,0 0 1 0 0,0-1 0 0 0,0 1-1 0 0,0-1 1 0 0,0 0 0 0 0,0 1-1 0 0,2 0 22 0 0,13 6-501 0 0,1-1 0 0 0,-1 0-1 0 0,1-1 1 0 0,14 3 501 0 0,-12-5-286 0 0,-1 2 1 0 0,0 1-1 0 0,-1 0 0 0 0,3 3 286 0 0,-6-2 79 0 0,1 0 1 0 0,-2 1-1 0 0,1 1 0 0 0,6 7-79 0 0,-17-14 97 0 0,0 1-1 0 0,-1-1 1 0 0,1 1 0 0 0,-1 0-1 0 0,0 0 1 0 0,0 0 0 0 0,-1 1-1 0 0,1-1 1 0 0,-1 1 0 0 0,0-1-1 0 0,0 1 1 0 0,0 0 0 0 0,-1 0-1 0 0,1 0 1 0 0,-1 0 0 0 0,0 0-1 0 0,0 3-96 0 0,-2-4 38 0 0,1 0-1 0 0,0 0 1 0 0,-1 0 0 0 0,0 0-1 0 0,0 0 1 0 0,0 0-1 0 0,0 0 1 0 0,-1 0-1 0 0,1 0 1 0 0,-1-1 0 0 0,0 1-1 0 0,0-1 1 0 0,-1 1-1 0 0,1-1 1 0 0,-1 0-1 0 0,1 0 1 0 0,-1 0 0 0 0,-1 1-38 0 0,-4 4 228 0 0,-1-1 1 0 0,0-1-1 0 0,0 1 1 0 0,0-1 0 0 0,-1-1-1 0 0,-2 1-228 0 0,-2 1-14 0 0,-1-1 0 0 0,0-1 0 0 0,0 0 0 0 0,-1-1 0 0 0,1 0 0 0 0,-1-2 0 0 0,0 0 0 0 0,0 0 0 0 0,0-2-1 0 0,0 0 1 0 0,0-1 0 0 0,1 0 0 0 0,-1-1 0 0 0,0-1 0 0 0,0-1 0 0 0,1 0 0 0 0,0-1 0 0 0,-2-1 14 0 0,15 5-214 0 0,0 0 1 0 0,0 0-1 0 0,0 0 0 0 0,0 0 1 0 0,1 0-1 0 0,-1-1 0 0 0,0 1 1 0 0,1-1-1 0 0,-1 1 0 0 0,1-1 1 0 0,-1 0-1 0 0,1 1 0 0 0,0-1 1 0 0,0 0-1 0 0,-1 0 0 0 0,2 0 1 0 0,-1 0-1 0 0,0 0 1 0 0,0 0-1 0 0,0 0 0 0 0,1 0 1 0 0,-1 0-1 0 0,1 0 0 0 0,0-1 1 0 0,0 0 213 0 0,0 0-292 0 0,0 0 1 0 0,1 0-1 0 0,-1 0 0 0 0,1 1 1 0 0,0-1-1 0 0,0 0 1 0 0,1-1 291 0 0,-2 4-5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57 15663 0 0,'0'0'356'0'0,"1"2"50"0"0,9 14 4 0 0,-1 0-1 0 0,-1 0 1 0 0,0 1-410 0 0,12 24 1673 0 0,-18-38-1540 0 0,-1-1 1 0 0,1 1-1 0 0,-1-1 0 0 0,1 1 0 0 0,0-1 0 0 0,0 0 1 0 0,0 1-1 0 0,0-1 0 0 0,0 0 0 0 0,1 0 0 0 0,-1-1 1 0 0,0 1-1 0 0,1-1 0 0 0,0 1 0 0 0,-1-1 0 0 0,1 0 1 0 0,2 1-134 0 0,0-1-10 0 0,-1 0 0 0 0,0-1 0 0 0,0 1-1 0 0,0-1 1 0 0,1 0 0 0 0,-1-1 0 0 0,0 1 0 0 0,0-1 0 0 0,0 0 0 0 0,0 0 0 0 0,0 0 0 0 0,1-1 10 0 0,14-4 28 0 0,-1 0-1 0 0,-1-2 0 0 0,1 0 1 0 0,-1-2-1 0 0,11-7-27 0 0,-21 13-127 0 0,-1-1 0 0 0,0 1 0 0 0,-1-1 0 0 0,1 0 0 0 0,-1 0 0 0 0,0-1 0 0 0,0 0 0 0 0,-1 0 0 0 0,1 0 0 0 0,-1 0 0 0 0,-1-1-1 0 0,1 1 1 0 0,-1-1 0 0 0,0 0 0 0 0,-1 0 0 0 0,1-2 127 0 0,-3 8-43 0 0,1 0 0 0 0,-1 0 1 0 0,0 0-1 0 0,1-1 0 0 0,-1 1 0 0 0,0 0 0 0 0,0-1 0 0 0,0 1 0 0 0,0 0 0 0 0,0-1 1 0 0,0 1-1 0 0,0 0 0 0 0,0 0 0 0 0,-1-1 0 0 0,1 1 0 0 0,-1 0 0 0 0,1 0 0 0 0,-1-1 0 0 0,1 1 1 0 0,-1 0-1 0 0,1 0 0 0 0,-1 0 0 0 0,0 0 0 0 0,0 0 0 0 0,0 0 0 0 0,1 0 0 0 0,-1 0 1 0 0,0 0-1 0 0,0 0 0 0 0,0 1 0 0 0,0-1 0 0 0,-1 0 0 0 0,1 1 0 0 0,0-1 0 0 0,0 0 1 0 0,0 1-1 0 0,0-1 0 0 0,-1 1 0 0 0,1 0 0 0 0,0 0 0 0 0,-1-1 0 0 0,1 1 0 0 0,0 0 0 0 0,0 0 1 0 0,-1 0-1 0 0,1 0 0 0 0,0 0 0 0 0,-1 0 0 0 0,1 1 0 0 0,-1-1 43 0 0,-14 3 50 0 0,1 0-1 0 0,-1 1 0 0 0,1 0 1 0 0,0 1-1 0 0,0 1 1 0 0,-6 3-50 0 0,-27 16 547 0 0,-9 8-547 0 0,50-30 32 0 0,-35 22 191 0 0,1 2 1 0 0,2 1-1 0 0,0 2 0 0 0,2 1 0 0 0,-25 29-223 0 0,57-55 0 0 0,-4 4 0 0 0,0 1 0 0 0,1 0 0 0 0,0 0 0 0 0,1 0 0 0 0,-3 8 0 0 0,8-16 0 0 0,1 1 0 0 0,0 0 0 0 0,0-1 0 0 0,0 1 0 0 0,0 0 0 0 0,0 0 0 0 0,0 0 0 0 0,1 0 0 0 0,0 0 0 0 0,-1 0 0 0 0,1 0 0 0 0,0 0 0 0 0,1 0 0 0 0,-1-1 0 0 0,0 1 0 0 0,1 0 0 0 0,0 0 0 0 0,0 0 0 0 0,-1 0 0 0 0,2 0 0 0 0,-1-1 0 0 0,0 1 0 0 0,0 0 0 0 0,1-1 0 0 0,0 1 0 0 0,0 0 0 0 0,2 2-126 0 0,0-1 0 0 0,0 1 0 0 0,1-1 0 0 0,0 0 0 0 0,-1-1 0 0 0,1 1 0 0 0,0-1 0 0 0,1 0 0 0 0,-1 0 0 0 0,0-1 0 0 0,1 1-1 0 0,3 0 128 0 0,3 0-821 0 0,0 1 0 0 0,0-2 1 0 0,0 0-1 0 0,1 0 1 0 0,3-1 819 0 0,29 0-2046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0 474 13823 0 0,'0'0'630'0'0,"0"0"-13"0"0,1 1-393 0 0,1 2-203 0 0,8 20-17 0 0,-8-14 25 0 0,11 22 1390 0 0,-13-29-976 0 0,5 3-284 0 0,0 4-81 0 0,-4-7 293 0 0,-1-2 117 0 0,2 1 21 0 0,14 6 2563 0 0,-14-6-2560 0 0,-2-1 0 0 0,10-7 80 0 0,-8 4-550 0 0,0 1 1 0 0,0 0-1 0 0,0-1 0 0 0,0 1 0 0 0,0-1 1 0 0,0 0-1 0 0,-1 0 0 0 0,1 1 0 0 0,-1-1 1 0 0,0 0-1 0 0,1-3-42 0 0,8-36 1306 0 0,-9 35-1109 0 0,4-10 109 0 0,1 0 1 0 0,0 0-1 0 0,1 1 0 0 0,1 0 1 0 0,0 0-1 0 0,1 1 0 0 0,5-6-306 0 0,0 1 2 0 0,1 0 1 0 0,1 1-1 0 0,1 1 0 0 0,0 0 1 0 0,1 2-1 0 0,1 0 0 0 0,12-8-2 0 0,3 1-20 0 0,1 2 0 0 0,1 2 0 0 0,0 0 0 0 0,10-1 20 0 0,13-1-482 0 0,0 3 0 0 0,1 2 0 0 0,1 2 0 0 0,34-1 482 0 0,-80 13-597 0 0,0 1 0 0 0,0 0-1 0 0,0 1 1 0 0,2 0 597 0 0,-11 1-279 0 0,-1-1 0 0 0,1 1-1 0 0,-1 0 1 0 0,0 0 0 0 0,1 0 0 0 0,-1 1-1 0 0,0 0 1 0 0,0 0 0 0 0,0 0 0 0 0,0 1-1 0 0,0 0 1 0 0,4 3 279 0 0,-7-4-362 0 0,-1 0-1 0 0,1 0 1 0 0,0 0-1 0 0,-1 0 1 0 0,1 0-1 0 0,-1 1 1 0 0,1-1 0 0 0,-1 1-1 0 0,0-1 1 0 0,0 1 362 0 0,0 0-397 0 0,0 0-1650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15 10135 0 0,'0'0'231'0'0,"0"0"29"0"0,0 0 19 0 0,2 0-41 0 0,4 0-112 0 0,-5 0 267 0 0,-1 0 106 0 0,0 0 11 0 0,0 0 2 0 0,0 0 0 0 0,0 0 0 0 0,0 0 0 0 0,0 0 0 0 0,0 0 0 0 0,0 0 0 0 0,0 0 0 0 0,0 0-69 0 0,1-1-294 0 0,3-5-133 0 0,1 0 56 0 0,-4 5 299 0 0,-1 1 117 0 0,0 0 21 0 0,-14 9-786 0 0,7-5 83 0 0,0 0 1 0 0,-1 0-1 0 0,1-1 0 0 0,-1 0 1 0 0,0 0 193 0 0,-8 3-139 0 0,5-2 139 0 0,0 0 0 0 0,-11 1 0 0 0,-13 4 0 0 0,-4 5 27 0 0,-17 5 285 0 0,1 2 1 0 0,-16 10-313 0 0,54-22 81 0 0,0 0 1 0 0,1 2-1 0 0,0-1 0 0 0,1 2 1 0 0,0 0-1 0 0,1 1 0 0 0,0 0 1 0 0,1 1-1 0 0,-1 4-81 0 0,7-10 160 0 0,2 0 0 0 0,-1 0 1 0 0,1 1-1 0 0,-4 8-160 0 0,8-14-2 0 0,0 0 0 0 0,-1 0 0 0 0,1 1 0 0 0,1-1 0 0 0,-1 0 0 0 0,0 1-1 0 0,1-1 1 0 0,0 0 0 0 0,-1 1 0 0 0,2-1 0 0 0,-1 1 0 0 0,0-1 0 0 0,0 0 0 0 0,1 1 0 0 0,0-1 0 0 0,0 1 2 0 0,-1-2 1 0 0,1-1-1 0 0,-1 1 1 0 0,1-1 0 0 0,0 0-1 0 0,-1 1 1 0 0,1-1-1 0 0,0 0 1 0 0,0 0 0 0 0,-1 0-1 0 0,1 1 1 0 0,0-1-1 0 0,0 0 1 0 0,0 0 0 0 0,0 0-1 0 0,1 0 1 0 0,-1-1-1 0 0,0 1 1 0 0,0 0-1 0 0,1 0 1 0 0,-1-1 0 0 0,0 1-1 0 0,1-1 1 0 0,-1 1-1 0 0,1-1 0 0 0,4 2 58 0 0,4 2 332 0 0,1 0 1 0 0,0-2-1 0 0,0 1 0 0 0,1-1 0 0 0,-1-1 0 0 0,1 0 1 0 0,-1 0-391 0 0,8 0 638 0 0,-1 1 0 0 0,4 2-638 0 0,47 8-117 0 0,-67-12-579 0 0,-2 0-257 0 0,0 0-831 0 0,0 0-3260 0 0,0 0-1394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6447 0 0,'0'0'142'0'0,"0"0"22"0"0,0 0 13 0 0,-1 2-20 0 0,-1 2-134 0 0,-10 16-14 0 0,-7 3 2161 0 0,15-18-1860 0 0,3-3 202 0 0,0 1 0 0 0,-40 88 1936 0 0,-6 13-800 0 0,-112 179-1040 0 0,135-241-608 0 0,-6 9 0 0 0,-2-2 0 0 0,-16 19 0 0 0,3-12-203 0 0,-116 136-1420 0 0,101-121 1544 0 0,15-18-1844 0 0,34-39 910 0 0,1-3-10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6447 0 0,'0'0'10006'0'0,"-7"6"-9102"0"0,-7 6-80 0 0,1 0 0 0 0,-16 20 0 0 0,-3 3-542 0 0,-10 8-452 0 0,-1-3-1 0 0,-56 39 0 0 0,-5 1 99 0 0,87-66 54 0 0,1 1 0 0 0,0 1 0 0 0,-24 34 0 0 0,38-48 29 0 0,1 0-1 0 0,-1 0 0 0 0,1 0 1 0 0,0 1-1 0 0,0-1 0 0 0,0 0 1 0 0,0 1-1 0 0,0-1 1 0 0,0 0-1 0 0,0 1 0 0 0,1 0 1 0 0,0-1-1 0 0,-1 1 0 0 0,1-1 1 0 0,0 1-1 0 0,0 2 1 0 0,1-2 5 0 0,0 0 0 0 0,0-1 1 0 0,0 1-1 0 0,0-1 1 0 0,1 1-1 0 0,-1-1 0 0 0,1 1 1 0 0,-1-1-1 0 0,1 0 1 0 0,0 0-1 0 0,0 0 1 0 0,0 0-1 0 0,0 0 0 0 0,4 3 1 0 0,4 2 138 0 0,0 0 1 0 0,1 0-1 0 0,1-1 1 0 0,-1 0-1 0 0,24 7 1 0 0,-15-6 115 0 0,0-2-1 0 0,41 5 1 0 0,-50-9-177 0 0,0-1-1 0 0,1 0 1 0 0,-1-1-1 0 0,1 0 1 0 0,-1-1-1 0 0,0 0 1 0 0,22-8-1 0 0,3-4 196 0 0,35-19-1 0 0,-32 14-152 0 0,47-30-26 0 0,-22 11-49 0 0,-49 31-117 0 0,-1-1 0 0 0,-1-1 1 0 0,1 0-1 0 0,-1-1 0 0 0,-1-1 0 0 0,0 0 0 0 0,0 0 0 0 0,-1-1 0 0 0,10-15 0 0 0,-20 27 52 0 0,-1-1 0 0 0,0 0 0 0 0,1 0 0 0 0,-1 0 0 0 0,0 0-1 0 0,1 1 1 0 0,-1-1 0 0 0,0 0 0 0 0,0 0 0 0 0,0 0-1 0 0,0 0 1 0 0,0 0 0 0 0,0 0 0 0 0,0 1 0 0 0,0-1-1 0 0,0 0 1 0 0,0 0 0 0 0,0 0 0 0 0,-1 0 0 0 0,1 0-1 0 0,0 0 1 0 0,-1 1 0 0 0,1-1 0 0 0,0 0 0 0 0,-1 0-1 0 0,1 1 1 0 0,-2-2 0 0 0,1 1-14 0 0,1-1 0 0 0,-1 1 1 0 0,0 0-1 0 0,1 0 0 0 0,-1 0 0 0 0,1-1 0 0 0,0 1 1 0 0,-1 0-1 0 0,1-1 0 0 0,0 0 0 0 0,0 1 0 0 0,-1 0-1 0 0,1 0 1 0 0,0 1-1 0 0,0-1 1 0 0,-1 0-1 0 0,1 1 1 0 0,0-1 0 0 0,-1 0-1 0 0,1 1 1 0 0,-1-1-1 0 0,1 0 1 0 0,-1 1-1 0 0,1-1 1 0 0,-1 1-1 0 0,1-1 1 0 0,-1 1-1 0 0,1-1 1 0 0,-1 1-1 0 0,0 0 1 0 0,1-1 0 0 0,-1 1-1 0 0,0 0 1 0 0,0-1-1 0 0,1 1 1 0 0,-1 0-1 0 0,-1-1 1 0 0,-20-3-298 0 0,21 4 289 0 0,-12 0-37 0 0,1 0 0 0 0,0 0 0 0 0,0 1-1 0 0,0 1 1 0 0,-1 0 0 0 0,1 1 0 0 0,1 0 0 0 0,-1 1 0 0 0,0 0 0 0 0,1 0 0 0 0,0 2 0 0 0,-14 8 0 0 0,11-6 117 0 0,1 1 1 0 0,0 0 0 0 0,1 1 0 0 0,0 1 0 0 0,1 0 0 0 0,0 0 0 0 0,0 1-1 0 0,1 0 1 0 0,-9 16 0 0 0,0 10 178 0 0,18-36-225 0 0,0 0 0 0 0,0 0 0 0 0,1 1 0 0 0,-1-1 0 0 0,1 0 0 0 0,-1 1 0 0 0,1-1 0 0 0,0 1 0 0 0,0-1 0 0 0,0 1 0 0 0,0-1 0 0 0,0 0 0 0 0,0 1 0 0 0,1-1 0 0 0,0 3 0 0 0,4 1-7 0 0,-1-4-196 0 0,-1 0-1 0 0,0-1 1 0 0,0 0 0 0 0,1 0-1 0 0,-1 0 1 0 0,1 0-1 0 0,-1-1 1 0 0,1 1 0 0 0,6-1-1 0 0,8 0-871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11975 0 0,'0'0'267'0'0,"0"0"42"0"0,0 0 17 0 0,2-1-28 0 0,3-3-282 0 0,0 0-1 0 0,1 1 0 0 0,0 0 0 0 0,0 0 1 0 0,0 0-1 0 0,0 1 0 0 0,1 0 0 0 0,0 0-15 0 0,60-13-18 0 0,-35 9 26 0 0,246-59 4261 0 0,-58 12-2419 0 0,-27 5-1833 0 0,-150 36-965 0 0,37-15 948 0 0,-23 6-948 0 0,32-4-1791 0 0,-49 15-923 0 0,-37 9 2127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87 10135 0 0,'6'-9'118'0'0,"0"0"-1"0"0,1 1 0 0 0,0 0 1 0 0,1 0-1 0 0,0 0 0 0 0,0 1 1 0 0,1 0-1 0 0,-1 1 0 0 0,8-4-117 0 0,-15 9 16 0 0,-1 0-1 0 0,1 1 0 0 0,0-1 0 0 0,0 1 0 0 0,0-1 1 0 0,0 1-1 0 0,0-1 0 0 0,-1 1 0 0 0,1-1 0 0 0,0 1 1 0 0,0 0-1 0 0,0 0 0 0 0,0 0 0 0 0,0-1 0 0 0,0 1 1 0 0,0 0-1 0 0,0 0 0 0 0,0 0 0 0 0,0 1 0 0 0,0-1 1 0 0,1 0-16 0 0,-1 0 35 0 0,-1 1 0 0 0,1-1 0 0 0,0 1 1 0 0,-1 0-1 0 0,1-1 0 0 0,-1 1 0 0 0,1-1 0 0 0,-1 1 1 0 0,1 0-1 0 0,-1-1 0 0 0,1 1 0 0 0,-1 0 1 0 0,0-1-1 0 0,1 1 0 0 0,-1 0 0 0 0,0 0 1 0 0,0 0-1 0 0,1-1 0 0 0,-1 1 0 0 0,0 0-35 0 0,1 6 175 0 0,-1-1 0 0 0,0 0-1 0 0,0 0 1 0 0,0 0 0 0 0,-1 1-1 0 0,0 1-174 0 0,-5 20 8 0 0,-1 0 0 0 0,-1 0 0 0 0,-3 3-8 0 0,-2 8 64 0 0,-5 16 392 0 0,-3 0 0 0 0,-2-1 0 0 0,-5 3-456 0 0,-17 30 365 0 0,-84 153-1948 0 0,-44 28 1424 0 0,140-223 157 0 0,-2-2 1 0 0,-2-1-1 0 0,-2-2 0 0 0,-30 24 2 0 0,22-24-293 0 0,17-13-280 0 0,-1-1-1 0 0,-3-1 574 0 0,30-23-442 0 0,1-3 292 0 0,5-3 123 0 0,6-4 38 0 0,326-330 391 0 0,-310 313 181 0 0,2 1 1 0 0,12-8-584 0 0,-28 25 233 0 0,1-1 0 0 0,0 1 0 0 0,0 1 0 0 0,1 0 0 0 0,-1 1 0 0 0,1 0-1 0 0,0 1 1 0 0,4-1-233 0 0,-15 4 45 0 0,1 1 0 0 0,-1 0 0 0 0,1-1-1 0 0,-1 1 1 0 0,1 0 0 0 0,-1 0 0 0 0,1 0 0 0 0,-1 0-1 0 0,1 0 1 0 0,-1 0 0 0 0,1 0 0 0 0,0 0-1 0 0,-1 1 1 0 0,1-1 0 0 0,-1 0 0 0 0,0 1 0 0 0,1-1-1 0 0,-1 1 1 0 0,1 0 0 0 0,-1 0 0 0 0,0-1-1 0 0,1 2-44 0 0,-1-1 57 0 0,0 0 1 0 0,0 1-1 0 0,0-1 0 0 0,0 1 0 0 0,0 0 0 0 0,0-1 0 0 0,0 1 0 0 0,-1 0 0 0 0,1-1 0 0 0,-1 1 0 0 0,1 0 0 0 0,-1 0 0 0 0,0-1 0 0 0,1 1 0 0 0,-1 0 0 0 0,0 0-57 0 0,-1 9 149 0 0,1 0-1 0 0,-2 0 1 0 0,1-1-1 0 0,-2 1 0 0 0,-1 6-148 0 0,-15 40 6 0 0,-1-1-1 0 0,-4-1 0 0 0,-1-1-5 0 0,13-29 0 0 0,-1-1 0 0 0,-1 0 0 0 0,-11 14 0 0 0,17-29-64 0 0,7-8-273 0 0,1-1-138 0 0,3-3-669 0 0,10-11-2676 0 0,5-6-1148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347 114 10135 0 0,'-8'35'846'0'0,"2"0"-1"0"0,1 1 0 0 0,1 33-845 0 0,4-59 1195 0 0,0 1 0 0 0,0-1-1 0 0,1 3-1194 0 0,12-13 955 0 0,-8-1-933 0 0,1-1 0 0 0,-1 1 0 0 0,1-1 0 0 0,-1 0 0 0 0,0-1 0 0 0,0 1 0 0 0,4-4-22 0 0,34-24 12 0 0,-37 26-13 0 0,8-9 1 0 0,0 0 0 0 0,-2-1 0 0 0,1 0 0 0 0,-2-1 0 0 0,7-11 0 0 0,-13 18-93 0 0,-1 1 0 0 0,0-1 0 0 0,0 0 0 0 0,-1 0 0 0 0,0-1 0 0 0,-1 1 0 0 0,0 0 0 0 0,0-1 0 0 0,1-7 93 0 0,-3 12-45 0 0,1 0 0 0 0,-1 0 0 0 0,0 0 0 0 0,0 0 0 0 0,0 0 0 0 0,0 0 0 0 0,-1 0 0 0 0,1 0 0 0 0,-1 0 0 0 0,0 0 0 0 0,0 1 0 0 0,-1-1 0 0 0,1 0 0 0 0,-1 1 0 0 0,0-1 0 0 0,0 1 0 0 0,0-1 0 0 0,0 1 0 0 0,-1 0 1 0 0,1 0-1 0 0,-1 0 0 0 0,-2-2 45 0 0,3 4-11 0 0,-1-1 0 0 0,1 1 0 0 0,-1 0 0 0 0,1 0 0 0 0,-1 0 0 0 0,1 1 0 0 0,-1-1 0 0 0,0 1 0 0 0,1-1 0 0 0,-1 1 1 0 0,0 0-1 0 0,0 0 0 0 0,1 0 0 0 0,-1 0 0 0 0,0 0 0 0 0,0 1 11 0 0,-6 1-144 0 0,-1 0-1 0 0,0 0 1 0 0,-6 3 144 0 0,-1 2-211 0 0,0 1 0 0 0,0 1 0 0 0,1 0 0 0 0,0 1 0 0 0,1 0-1 0 0,0 1 1 0 0,0 1 0 0 0,-8 10 211 0 0,-11 13 243 0 0,1 1-1 0 0,-19 31-242 0 0,27-33 518 0 0,1 2 1 0 0,2 0-1 0 0,-3 12-518 0 0,13-24 384 0 0,1 1-1 0 0,2 0 1 0 0,0 1-1 0 0,2 0 1 0 0,-3 19-384 0 0,8-35 20 0 0,1 0 0 0 0,0 0-1 0 0,1 0 1 0 0,0 0 0 0 0,1 0 0 0 0,0 0 0 0 0,0 0 0 0 0,3 7-20 0 0,-3-13 0 0 0,0 0 0 0 0,0 0 0 0 0,1 0 1 0 0,-1-1-1 0 0,1 1 0 0 0,0 0 1 0 0,0-1-1 0 0,0 1 0 0 0,1-1 1 0 0,-1 0-1 0 0,1 0 0 0 0,0 0 1 0 0,0 0-1 0 0,0 0 0 0 0,0 0 0 0 0,0-1 1 0 0,1 0-1 0 0,-1 0 0 0 0,1 0 1 0 0,0 0-1 0 0,-1 0 0 0 0,3 0 0 0 0,3 1-28 0 0,1-1-1 0 0,0-1 1 0 0,0 1-1 0 0,0-2 1 0 0,0 1 0 0 0,0-1-1 0 0,1-1 1 0 0,-1 0-1 0 0,0 0 1 0 0,-1-1-1 0 0,4-1 29 0 0,22-7-281 0 0,-1-1-1 0 0,16-8 282 0 0,-6 1-1497 0 0,12-7-3962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15663 0 0,'0'0'356'0'0,"0"0"50"0"0,0 0 20 0 0,0 0-42 0 0,1 3-250 0 0,0-2-134 0 0,0 0 1 0 0,0 0-1 0 0,0 1 1 0 0,-1-1-1 0 0,1 0 1 0 0,0 1-1 0 0,-1-1 1 0 0,0 0-1 0 0,1 1 1 0 0,-1-1-1 0 0,0 1 1 0 0,1-1-1 0 0,-1 1 1 0 0,0-1-1 0 0,0 1 1 0 0,0-1-1 0 0,0 1 1 0 0,-1-1 0 0 0,1 0-1 0 0,0 1 1 0 0,-1-1-1 0 0,1 1 1 0 0,-1-1-1 0 0,1 1 1 0 0,-1-1-1 0 0,1 0 1 0 0,-1 0-1 0 0,0 1 0 0 0,-139 221 0 0 0,-97 187 0 0 0,-53 90-1392 0 0,280-484 1159 0 0,0 2-331 0 0,-1-1-1 0 0,-1-1 1 0 0,-1 0 0 0 0,-3 2 564 0 0,15-16-290 0 0,1-2-451 0 0,3-2-230 0 0,14-8-42 0 0,5-5-10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710 146 11975 0 0,'0'0'267'0'0,"0"0"42"0"0,0 0 17 0 0,0 0-28 0 0,-1-1-196 0 0,0 1-61 0 0,0-1 0 0 0,-1 1 0 0 0,1-1 0 0 0,0 0 0 0 0,-1 0 0 0 0,1 1 0 0 0,0-1 0 0 0,0 0 0 0 0,0 0 0 0 0,0 0 0 0 0,0 0 0 0 0,0 0 0 0 0,0-1 0 0 0,0 1 0 0 0,0 0 0 0 0,0 0 0 0 0,1-1 0 0 0,-1 1 1 0 0,1 0-1 0 0,-1-1 0 0 0,1 1 0 0 0,-1 0 0 0 0,1-1 0 0 0,0 1 0 0 0,-1-1 0 0 0,1 1 0 0 0,0-1 0 0 0,0 1 0 0 0,0-1-41 0 0,0-2 252 0 0,-2-8-86 0 0,0 1 204 0 0,1 0 1 0 0,-2 1 0 0 0,0-1-1 0 0,-3-7-370 0 0,6 16 37 0 0,-1 0 1 0 0,0 1-1 0 0,0-1 0 0 0,1 0 1 0 0,-1 0-1 0 0,-1 0 0 0 0,1 1 1 0 0,0-1-1 0 0,0 1 0 0 0,-1-1 1 0 0,1 1-1 0 0,-1-1 0 0 0,1 1 1 0 0,-1 0-1 0 0,0 0 1 0 0,1 0-1 0 0,-1 0 0 0 0,0 0 1 0 0,0 0-1 0 0,0 0 0 0 0,0 0 1 0 0,1 1-1 0 0,-1-1 0 0 0,0 1 1 0 0,0-1-1 0 0,0 1 0 0 0,-1 0-37 0 0,-14 1 0 0 0,1 0 0 0 0,0 2 0 0 0,-1 0 0 0 0,1 1 0 0 0,1 0 0 0 0,-1 1 0 0 0,1 1 0 0 0,0 0 0 0 0,0 2 0 0 0,0-1 0 0 0,-11 10 0 0 0,-22 16 0 0 0,2 2 0 0 0,-30 31 0 0 0,45-39 0 0 0,-70 65 340 0 0,78-68-143 0 0,1 1 0 0 0,0 0 0 0 0,1 3-197 0 0,16-21 112 0 0,1-1-1 0 0,0 1 1 0 0,0 0 0 0 0,0 0 0 0 0,1 0-1 0 0,0 0 1 0 0,0 0 0 0 0,1 1-1 0 0,0 0 1 0 0,-1 5-112 0 0,3-12 0 0 0,0 0 0 0 0,0 0 0 0 0,0 0 0 0 0,0 1 0 0 0,0-1 0 0 0,1 0 0 0 0,-1 0 0 0 0,0 0 0 0 0,1 0 0 0 0,-1 0 0 0 0,1 1 0 0 0,-1-1 0 0 0,1 0 0 0 0,0 0 0 0 0,-1 0 0 0 0,1 0 0 0 0,0-1 0 0 0,0 1 0 0 0,0 0 0 0 0,-1 0 0 0 0,1 0 0 0 0,0-1 0 0 0,0 1 0 0 0,0 0 0 0 0,0-1 0 0 0,0 1 0 0 0,1-1 0 0 0,-1 1 0 0 0,0-1 0 0 0,0 0 0 0 0,0 1 0 0 0,0-1 0 0 0,0 0 0 0 0,1 0 0 0 0,-1 0 0 0 0,1 0 0 0 0,4 1 0 0 0,-1-1 0 0 0,1 1 0 0 0,0-2 0 0 0,0 1 0 0 0,0-1 0 0 0,5-1 0 0 0,40-11-304 0 0,0-2-1 0 0,-1-3 1 0 0,0-2-1 0 0,-2-2 1 0 0,-1-2 0 0 0,41-28 304 0 0,-81 48-143 0 0,0 0 1 0 0,-1 0 0 0 0,1-1 0 0 0,-1 0-1 0 0,0-1 1 0 0,-1 1 0 0 0,1-1 0 0 0,-1 0 0 0 0,0 0-1 0 0,0-1 1 0 0,-1 0 0 0 0,0 0 0 0 0,0 0-1 0 0,-1 0 1 0 0,2-5 142 0 0,-4 11 322 0 0,-19 6 1103 0 0,14-2-1407 0 0,0-1 1 0 0,0 1-1 0 0,1-1 1 0 0,-1 1-1 0 0,1 0 1 0 0,0 1-1 0 0,0-1 0 0 0,0 0 1 0 0,0 1-1 0 0,1 0 1 0 0,-1-1-1 0 0,1 1 1 0 0,0 0-1 0 0,0 0 0 0 0,1 0 1 0 0,-1 1-1 0 0,1-1 1 0 0,0 0-1 0 0,0 1 1 0 0,0-1-1 0 0,0 3-18 0 0,0-2-162 0 0,0 1 0 0 0,1 0-1 0 0,0 0 1 0 0,0 0 0 0 0,0 0 0 0 0,1 0 0 0 0,0-1-1 0 0,0 1 1 0 0,0 0 0 0 0,1 0 0 0 0,0-1 0 0 0,0 1 0 0 0,0-1-1 0 0,1 0 1 0 0,0 0 0 0 0,1 2 162 0 0,4 4-5459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18 624 17503 0 0,'-1'-2'399'0'0,"-3"-11"4"0"0,0-1 1 0 0,1 1-1 0 0,0-1 1 0 0,1 0-404 0 0,2 8 39 0 0,-1-1 0 0 0,1 0-1 0 0,0 0 1 0 0,1 1 0 0 0,0-1 0 0 0,0 0 0 0 0,0 1 0 0 0,1-1 0 0 0,2-5-39 0 0,4-7 413 0 0,1 0 1 0 0,1 0 0 0 0,1 1-1 0 0,8-10-413 0 0,55-67-98 0 0,-65 84 147 0 0,19-21-247 0 0,1 1 1 0 0,2 2-1 0 0,1 1 0 0 0,1 1 1 0 0,2 2-1 0 0,0 1 0 0 0,37-17 198 0 0,-60 34-117 0 0,1 1 1 0 0,0 0-1 0 0,0 1 0 0 0,11-2 117 0 0,-19 6-124 0 0,-1-1 0 0 0,1 2 1 0 0,0-1-1 0 0,-1 0 0 0 0,1 1 1 0 0,0 0-1 0 0,0 0 0 0 0,0 1 1 0 0,-1-1-1 0 0,1 1 0 0 0,0 0 1 0 0,-1 0-1 0 0,1 0 0 0 0,-1 1 1 0 0,3 1 123 0 0,10 6-1976 0 0,-1 1 0 0 0,1 2 1976 0 0,10 8-2046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64 13823 0 0,'0'0'630'0'0,"0"-1"-13"0"0,1-2-596 0 0,0 0 0 0 0,-1 0 0 0 0,1-1-1 0 0,-1 1 1 0 0,0 0 0 0 0,0 0 0 0 0,0 0 0 0 0,0 0 0 0 0,-1 0 0 0 0,1 0-1 0 0,-1 0 1 0 0,0 0 0 0 0,0-2-21 0 0,0 4 0 0 0,1 0-1 0 0,-1 0 1 0 0,1 0-1 0 0,-1 0 0 0 0,1 0 1 0 0,-1 0-1 0 0,1 0 1 0 0,-1 0-1 0 0,0 1 1 0 0,0-1-1 0 0,1 0 1 0 0,-1 0-1 0 0,0 1 1 0 0,0-1-1 0 0,0 0 1 0 0,0 1-1 0 0,0-1 1 0 0,0 1-1 0 0,0-1 0 0 0,0 1 1 0 0,0 0-1 0 0,0-1 1 0 0,0 1-1 0 0,0 0 1 0 0,0 0-1 0 0,0 0 1 0 0,0-1-1 0 0,0 1 1 0 0,0 0-1 0 0,0 1 1 0 0,-1-1-1 0 0,1 0 1 0 0,0 0-1 0 0,0 0 0 0 0,0 1 1 0 0,0-1-1 0 0,0 0 1 0 0,0 1-1 0 0,0-1 1 0 0,0 1-1 0 0,0 0 1 0 0,-38 19 408 0 0,2 1 0 0 0,0 2 0 0 0,1 2 0 0 0,2 1 0 0 0,-29 29-408 0 0,3-4 19 0 0,21-19-21 0 0,2 2 1 0 0,-4 7 1 0 0,41-41 0 0 0,0 0 0 0 0,0 1 0 0 0,0-1 0 0 0,-1 0 0 0 0,1 0 0 0 0,0 1 0 0 0,0-1 0 0 0,0 0 0 0 0,0 0 0 0 0,0 1 0 0 0,-1-1 0 0 0,1 0 0 0 0,0 0 0 0 0,0 1 0 0 0,0-1 0 0 0,0 0 0 0 0,0 1 0 0 0,0-1 0 0 0,0 0 0 0 0,0 0 0 0 0,0 1 0 0 0,0-1 0 0 0,0 0 0 0 0,0 1 0 0 0,0-1 0 0 0,0 0 0 0 0,0 0 0 0 0,1 1 0 0 0,-1-1 0 0 0,0 0 0 0 0,0 0 0 0 0,0 1 0 0 0,0-1 0 0 0,0 0 0 0 0,1 0 0 0 0,-1 0 0 0 0,0 1 0 0 0,0-1 0 0 0,0 0 0 0 0,1 0 0 0 0,-1 0 0 0 0,0 1 0 0 0,0-1 0 0 0,1 0 0 0 0,-1 0 0 0 0,0 0 0 0 0,0 0 0 0 0,1 0 0 0 0,-1 0 0 0 0,0 0 0 0 0,0 0 0 0 0,1 1 0 0 0,-1-1 0 0 0,0 0 0 0 0,1 0 0 0 0,-1 0 0 0 0,0 0 0 0 0,0-1 0 0 0,1 1 0 0 0,-1 0 0 0 0,0 0 0 0 0,1 0 0 0 0,-1 0 0 0 0,0 0 0 0 0,7 1-47 0 0,0-1-1 0 0,0 1 0 0 0,-1-1 1 0 0,1-1-1 0 0,0 1 0 0 0,0-1 1 0 0,0 0-1 0 0,-1-1 0 0 0,1 0 1 0 0,-1 0-1 0 0,1 0 0 0 0,-1-1 1 0 0,0 0-1 0 0,0 0 1 0 0,4-3 47 0 0,12-9-361 0 0,0 0 1 0 0,-1-2 0 0 0,8-9 360 0 0,8-6-181 0 0,-8 5 229 0 0,-27 26 290 0 0,-2 1 136 0 0,0 0 34 0 0,0 0-65 0 0,-2 2-294 0 0,-76 88 367 0 0,5 3 0 0 0,4 4 0 0 0,4 2 0 0 0,1 10-516 0 0,-95 183 0 0 0,155-284-176 0 0,4-7-6058 0 0,7-13 620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136 205 11975 0 0,'0'0'267'0'0,"0"0"42"0"0,0 0 17 0 0,2 1-28 0 0,26 13-218 0 0,-18-8 255 0 0,0-1 0 0 0,1 0 0 0 0,0 0-335 0 0,-7-4 264 0 0,0 0-1 0 0,0 0 0 0 0,0 0 0 0 0,0 0 0 0 0,0-1 0 0 0,0 0 1 0 0,0 0-1 0 0,0 0 0 0 0,0 0 0 0 0,0 0 0 0 0,0-1-263 0 0,42-8 3058 0 0,27-9-3058 0 0,-59 13 209 0 0,1 0 1 0 0,0-1 0 0 0,-1 0 0 0 0,0-2-1 0 0,-1 1 1 0 0,10-8-210 0 0,-18 11-179 0 0,1 0-1 0 0,-1-1 1 0 0,0 1-1 0 0,0-1 1 0 0,-1 0-1 0 0,1 0 1 0 0,-1-1-1 0 0,1-1 180 0 0,-4 4-62 0 0,1 0-1 0 0,0-1 1 0 0,-1 1 0 0 0,0-1-1 0 0,0 1 1 0 0,0-1-1 0 0,0 1 1 0 0,-1-1 0 0 0,1 1-1 0 0,-1-1 1 0 0,0 1-1 0 0,0-1 1 0 0,0 0-1 0 0,0 1 1 0 0,-1-1 0 0 0,0-2 62 0 0,0 3-59 0 0,1 0 0 0 0,-1 1 0 0 0,0-1 0 0 0,0 0 0 0 0,0 0 0 0 0,0 0 0 0 0,-1 1 1 0 0,1-1-1 0 0,-1 0 0 0 0,1 1 0 0 0,-1 0 0 0 0,0-1 0 0 0,0 1 0 0 0,0 0 1 0 0,0 0-1 0 0,-1 0 0 0 0,1 0 0 0 0,0 0 0 0 0,-1 1 0 0 0,0-1 0 0 0,1 1 0 0 0,-1-1 1 0 0,0 1-1 0 0,1 0 0 0 0,-1 0 0 0 0,0 0 0 0 0,0 1 0 0 0,0-1 0 0 0,0 1 1 0 0,0 0-1 0 0,0-1 0 0 0,0 1 0 0 0,-2 1 59 0 0,-4-1-171 0 0,0 1 0 0 0,0 1 0 0 0,0 0 0 0 0,0 0 0 0 0,1 1 0 0 0,-1 0-1 0 0,1 0 1 0 0,0 1 0 0 0,0 0 0 0 0,-7 5 171 0 0,-25 18 395 0 0,2 2 1 0 0,1 2-1 0 0,1 2 0 0 0,2 0 0 0 0,-29 39-395 0 0,49-55 7 0 0,-3 2-4 0 0,1 1 1 0 0,1 1-1 0 0,1 0 0 0 0,-1 4-3 0 0,11-19 0 0 0,1 0 0 0 0,1 0-1 0 0,-1 1 1 0 0,1-1 0 0 0,0 1 0 0 0,0-1 0 0 0,1 1-1 0 0,0 0 1 0 0,0 0 0 0 0,1 0 0 0 0,-1-1-1 0 0,2 1 1 0 0,-1 0 0 0 0,1 0 0 0 0,0 0-1 0 0,0-1 1 0 0,2 5 0 0 0,-2-8-101 0 0,0 0 0 0 0,0 0 0 0 0,1 0 0 0 0,0 0 0 0 0,-1 0-1 0 0,1 0 1 0 0,0 0 0 0 0,0-1 0 0 0,1 1 0 0 0,-1-1 0 0 0,0 0 0 0 0,1 1-1 0 0,-1-1 1 0 0,1 0 0 0 0,0-1 0 0 0,0 1 0 0 0,2 1 101 0 0,2 0-355 0 0,-1-1 0 0 0,1 1 1 0 0,0-1-1 0 0,0 0 0 0 0,0-1 0 0 0,1 0 1 0 0,1 0 354 0 0,32 1-1534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102 666 13823 0 0,'0'0'315'0'0,"0"0"45"0"0,-1 2 21 0 0,-6 6-111 0 0,1 0 0 0 0,-1 0-1 0 0,0-1 1 0 0,-1 0 0 0 0,0 0 0 0 0,0-1-1 0 0,-6 4-269 0 0,13-9 71 0 0,0-1 0 0 0,0 0 0 0 0,1 0 0 0 0,-1 0 0 0 0,0 0-1 0 0,0 1 1 0 0,1-1 0 0 0,-1 0 0 0 0,0 0 0 0 0,0 0 0 0 0,1-1-1 0 0,-1 1 1 0 0,0 0 0 0 0,0 0 0 0 0,1 0 0 0 0,-1 0 0 0 0,0-1 0 0 0,1 1-1 0 0,-1 0 1 0 0,0-1 0 0 0,1 1 0 0 0,-1 0 0 0 0,0-1 0 0 0,1 1 0 0 0,-1-1-1 0 0,1 1 1 0 0,-1-1 0 0 0,1 0 0 0 0,-1 1 0 0 0,1-1 0 0 0,-1 1-1 0 0,1-1 1 0 0,-1 0 0 0 0,1 0-71 0 0,-2-2 168 0 0,1 0 0 0 0,-1 1 0 0 0,1-1 0 0 0,0 0-1 0 0,0 0 1 0 0,0 0 0 0 0,0-1-168 0 0,0-5 262 0 0,0-1 0 0 0,1 1 0 0 0,0 0 0 0 0,0 0 0 0 0,1 0 0 0 0,0 0 0 0 0,1 0 0 0 0,0 0 1 0 0,2-4-263 0 0,5-14 404 0 0,0 2 1 0 0,9-14-405 0 0,-5 12 3 0 0,2 1 0 0 0,1 1 0 0 0,1 1 0 0 0,6-6-3 0 0,81-90-698 0 0,-66 78 0 0 0,-23 27 539 0 0,1 0 1 0 0,0 0-1 0 0,1 2 0 0 0,12-8 159 0 0,77-42 61 0 0,-77 46-95 0 0,-3 2 34 0 0,22-8 0 0 0,-40 19 0 0 0,0 1 0 0 0,1 0 0 0 0,0 1 0 0 0,0 0 0 0 0,-1 0 0 0 0,1 1 0 0 0,0 0 0 0 0,1 1 0 0 0,-7 0-203 0 0,0 0 1 0 0,0 0-1 0 0,0 0 0 0 0,0 1 0 0 0,0 0 1 0 0,-1-1-1 0 0,3 2 203 0 0,12 7-5657 0 0,-2 2 3101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55 10135 0 0,'51'-26'729'0'0,"-9"5"-362"0"0,-37 18-305 0 0,2-1 554 0 0,-9 6 379 0 0,-17 12 820 0 0,-48 56-534 0 0,3 2 1 0 0,-14 25-1282 0 0,52-63 93 0 0,-112 159-93 0 0,69-93 0 0 0,-38 57 0 0 0,-24 31 0 0 0,57-93-4202 0 0,-14 8 4202 0 0,70-83-1534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 5983 0 0,'-12'-1'614'0'0,"0"0"0"0"0,0 1 0 0 0,-19 1 0 0 0,26 0 27 0 0,1-1 0 0 0,-1 1 1 0 0,1 0-1 0 0,0 0 0 0 0,-1 1 0 0 0,1-1 0 0 0,0 1 0 0 0,0 0 0 0 0,0 0 1 0 0,0 0-1 0 0,0 1 0 0 0,-6 4 0 0 0,9-5-563 0 0,0-1 0 0 0,0 1 1 0 0,0 0-1 0 0,0-1 0 0 0,0 1 0 0 0,0 0 0 0 0,1 0 1 0 0,-1 0-1 0 0,0 0 0 0 0,1-1 0 0 0,0 1 0 0 0,-1 0 1 0 0,1 0-1 0 0,0 0 0 0 0,0 0 0 0 0,0 0 1 0 0,0 3-1 0 0,8 34 128 0 0,-6-33-63 0 0,4 12 87 0 0,2 0-1 0 0,0 0 0 0 0,0-1 1 0 0,15 21-1 0 0,-6-9 92 0 0,113 166 1809 0 0,-106-162-1580 0 0,-12-16-388 0 0,-1 1-1 0 0,-1 0 1 0 0,-1 0-1 0 0,0 1 1 0 0,-1 0-1 0 0,-1 1 1 0 0,-1 0-1 0 0,-1 0 1 0 0,-1 0 0 0 0,0 1-1 0 0,-2-1 1 0 0,1 25-1 0 0,-4-28-123 0 0,0-1 1 0 0,-1 1-1 0 0,-6 25 0 0 0,6-33-28 0 0,-1-1-1 0 0,-1 0 1 0 0,1 1-1 0 0,-1-1 1 0 0,-1 0-1 0 0,0-1 1 0 0,0 1-1 0 0,-8 8 1 0 0,-11 10-218 0 0,-1-2 1 0 0,-30 23-1 0 0,-26 23-372 0 0,70-58 438 0 0,0 0 0 0 0,1 1 0 0 0,-12 19 0 0 0,21-30-10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62 283 15663 0 0,'-2'0'356'0'0,"-2"0"-285"0"0,0 1 0 0 0,1 0-1 0 0,-1 0 1 0 0,1 1-1 0 0,-1-1 1 0 0,1 1 0 0 0,0-1-1 0 0,0 1 1 0 0,-1 0 0 0 0,1 0-1 0 0,-1 2-70 0 0,2-3 23 0 0,1 0-1 0 0,0 0 1 0 0,-1 1 0 0 0,1-1-1 0 0,0 0 1 0 0,0 1-1 0 0,0-1 1 0 0,0 1-1 0 0,0-1 1 0 0,0 1 0 0 0,0 0-1 0 0,0-1 1 0 0,1 1-1 0 0,-1 0 1 0 0,1-1-1 0 0,-1 1 1 0 0,1 0 0 0 0,-1 0-1 0 0,1-1 1 0 0,0 1-1 0 0,0 0 1 0 0,0 0 0 0 0,0 0-1 0 0,0 0 1 0 0,1-1-1 0 0,-1 2-22 0 0,1-1 0 0 0,0-1 0 0 0,0 1 0 0 0,0-1 0 0 0,0 1 0 0 0,0-1 0 0 0,0 0 0 0 0,0 0 0 0 0,0 1 0 0 0,1-1 0 0 0,-1 0 0 0 0,0 0 0 0 0,1 0 0 0 0,-1 0 0 0 0,1-1 0 0 0,-1 1 0 0 0,1 0 0 0 0,-1-1 0 0 0,1 1 0 0 0,0-1 0 0 0,-1 1 0 0 0,1-1 0 0 0,0 0 0 0 0,-1 1 0 0 0,1-1 0 0 0,7 1 0 0 0,1 0 0 0 0,-1-1 0 0 0,8 0 0 0 0,54-6 648 0 0,0-3 0 0 0,-1-3 0 0 0,22-9-648 0 0,27-11 1846 0 0,40-19-1846 0 0,16-6 298 0 0,219-63-431 0 0,-349 104-2527 0 0,29-16 2660 0 0,-42 18-1023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13823 0 0,'0'0'315'0'0,"0"0"45"0"0,0 0 21 0 0,1 2-49 0 0,0 4-304 0 0,0 0 0 0 0,-1 1 0 0 0,0-1 0 0 0,0 0 0 0 0,0 0 0 0 0,-1 1 0 0 0,0-1 0 0 0,0 0 0 0 0,0 0 0 0 0,-1 0 0 0 0,0 1-28 0 0,-7 18 477 0 0,-2 0 0 0 0,0 1-477 0 0,3-9 294 0 0,-48 92-13 0 0,-4-2 0 0 0,-10 5-281 0 0,4-5 46 0 0,15-24-46 0 0,-5-2 0 0 0,-2-2 0 0 0,-4-4 0 0 0,-4-1 0 0 0,-37 29 0 0 0,84-85 0 0 0,-6 5 0 0 0,-14 9 0 0 0,27-24 0 0 0,11-8 0 0 0,1 0 0 0 0,0 0 0 0 0,0 0 0 0 0,0 1 0 0 0,0-1 0 0 0,0 0 0 0 0,0 0 0 0 0,0 0 0 0 0,0 0 0 0 0,-1 0 0 0 0,1 0 0 0 0,0 0 0 0 0,0 0 0 0 0,0 0 0 0 0,0 0 0 0 0,0 0 0 0 0,0 0 0 0 0,-1 1 0 0 0,1-1 0 0 0,0 0 0 0 0,0 0 0 0 0,0 0 0 0 0,0 0 0 0 0,0 0 0 0 0,0 0 0 0 0,-1 0 0 0 0,1 0 0 0 0,0 0 0 0 0,0-1 0 0 0,0 1 0 0 0,0 0 0 0 0,0 0 0 0 0,0 0 0 0 0,-1 0 0 0 0,1 0 0 0 0,0 0 0 0 0,0 0 0 0 0,0 0 0 0 0,0 0 0 0 0,0 0 0 0 0,0 0 0 0 0,0 0 0 0 0,-1-1 0 0 0,3-5 0 0 0,5-8 0 0 0,4-1 0 0 0,0 0 0 0 0,1 1 0 0 0,1 0 0 0 0,0 0 0 0 0,30-34 0 0 0,-21 22 0 0 0,1 1 0 0 0,1 1 0 0 0,1 1 0 0 0,11-8 0 0 0,15-7 0 0 0,48-27 0 0 0,-89 59 99 0 0,0 0 0 0 0,0 1-1 0 0,0 0 1 0 0,1 1 0 0 0,0 0-1 0 0,0 0-98 0 0,-8 4 37 0 0,-1-1 0 0 0,0 1 0 0 0,1 0 0 0 0,-1-1-1 0 0,1 1 1 0 0,-1 0 0 0 0,1 1 0 0 0,-1-1 0 0 0,0 0 0 0 0,1 1 0 0 0,-1-1-1 0 0,0 1 1 0 0,3 0-37 0 0,-4 0 19 0 0,1 0-1 0 0,-1 0 1 0 0,1 0-1 0 0,-1 0 0 0 0,1 0 1 0 0,-1 1-1 0 0,0-1 1 0 0,0 0-1 0 0,0 1 1 0 0,0-1-1 0 0,0 1 1 0 0,0-1-1 0 0,0 1 1 0 0,0 0-1 0 0,0-1 0 0 0,-1 1 1 0 0,1 0-1 0 0,-1-1 1 0 0,1 1-1 0 0,-1 1-18 0 0,4 18 55 0 0,-2 1 1 0 0,0-1-1 0 0,-1 0 0 0 0,-2 1 1 0 0,0-1-1 0 0,-1 0 0 0 0,-1 1 0 0 0,-1-1 1 0 0,-1 0-1 0 0,-1-1 0 0 0,-4 10-55 0 0,7-21 0 0 0,-2 8-831 0 0,4-16-3948 0 0,1-1 2733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281 163 15663 0 0,'0'0'356'0'0,"0"0"50"0"0,2 1 20 0 0,1 0-392 0 0,6 2 28 0 0,0 0 1 0 0,1 0-1 0 0,-1-1 0 0 0,1 0 0 0 0,-1-1 1 0 0,1 0-1 0 0,0 0 0 0 0,1-1-62 0 0,16 0 380 0 0,-19 0-117 0 0,0 0 0 0 0,1 0 0 0 0,-1-1 0 0 0,1 0-263 0 0,19-4 518 0 0,-17 4-505 0 0,0-1 0 0 0,0 0 0 0 0,0 0 0 0 0,-1-2-1 0 0,1 1 1 0 0,-1-1 0 0 0,2-1-13 0 0,10-7-116 0 0,-10 6 197 0 0,0 0 1 0 0,-1-1-1 0 0,10-7-81 0 0,-19 12-79 0 0,0 0-1 0 0,0 0 0 0 0,1 0 1 0 0,-1 0-1 0 0,-1 0 1 0 0,1 0-1 0 0,0-1 1 0 0,0 1-1 0 0,-1 0 0 0 0,0-1 1 0 0,1 0-1 0 0,-1 1 1 0 0,0-1-1 0 0,0 0 0 0 0,0 1 1 0 0,-1-1-1 0 0,1 0 1 0 0,-1 0-1 0 0,1-2 80 0 0,-1 3-82 0 0,0 0 0 0 0,-1 0 0 0 0,1-1 0 0 0,-1 1 0 0 0,1 0 0 0 0,-1 0 0 0 0,0 0 0 0 0,0 0 0 0 0,0 0 0 0 0,0 1 0 0 0,0-1 0 0 0,0 0 0 0 0,0 0 0 0 0,-1 1 0 0 0,1-1 0 0 0,-1 1 0 0 0,1-1 1 0 0,-1 1-1 0 0,1-1 0 0 0,-1 1 0 0 0,0 0 0 0 0,0 0 0 0 0,0 0 0 0 0,0 0 0 0 0,0 0 0 0 0,-1 0 82 0 0,-3-1-294 0 0,0 0 0 0 0,-1 0 0 0 0,1 0-1 0 0,0 1 1 0 0,0 0 0 0 0,-1 1 0 0 0,1-1 0 0 0,-4 1 294 0 0,-6 2-388 0 0,0 0-1 0 0,0 1 1 0 0,-1 0-1 0 0,2 1 0 0 0,-1 1 1 0 0,0 1-1 0 0,1 0 1 0 0,0 1-1 0 0,1 1 1 0 0,-3 1 388 0 0,-29 21 485 0 0,0 2 0 0 0,-13 14-485 0 0,22-17 563 0 0,17-13-7 0 0,0 1 0 0 0,1 1-1 0 0,0 0 1 0 0,2 2-1 0 0,0 0 1 0 0,2 1-1 0 0,0 1 1 0 0,1 0 0 0 0,1 1-1 0 0,-8 22-555 0 0,17-36 55 0 0,1 0-1 0 0,0 0 1 0 0,1 0-1 0 0,0 0 1 0 0,0 1-1 0 0,1-1 1 0 0,0 1-1 0 0,1 6-54 0 0,0-12 9 0 0,0 0 0 0 0,1 0 0 0 0,0 1 0 0 0,0-1 0 0 0,0 0 0 0 0,0 0 0 0 0,0 0 0 0 0,1 0 0 0 0,-1-1 0 0 0,1 1 0 0 0,0 0 0 0 0,1-1 0 0 0,-1 1 0 0 0,1-1 0 0 0,-1 0 0 0 0,1 1 0 0 0,0-1 0 0 0,0-1 0 0 0,0 1 0 0 0,3 2-9 0 0,1-1 29 0 0,0 0 0 0 0,1-1 0 0 0,-1 0 0 0 0,1 0 0 0 0,-1 0 0 0 0,1-1 0 0 0,0 0 0 0 0,0-1 0 0 0,0 0 0 0 0,6 1-29 0 0,13-1-724 0 0,1-1 1 0 0,15-3 723 0 0,7-1-5787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295 304 6447 0 0,'0'0'298'0'0,"0"0"-10"0"0,1 1-188 0 0,2 22-90 0 0,-3-20-10 0 0,1 1 0 0 0,7 9 0 0 0,19 18 3868 0 0,-26-30-2848 0 0,0 1-65 0 0,-1 0-855 0 0,1-1 19 0 0,0 1 0 0 0,0-1 0 0 0,-1 1 0 0 0,1 0 1 0 0,-1-1-1 0 0,1 1 0 0 0,-1 0 0 0 0,0 0 0 0 0,0-1 0 0 0,0 1 0 0 0,1 0 1 0 0,-2 0-1 0 0,1 0 0 0 0,0-1 0 0 0,0 1 0 0 0,-1 0 0 0 0,1 0 1 0 0,-1-1-1 0 0,1 1 0 0 0,-1 0 0 0 0,0-1 0 0 0,1 1 0 0 0,-1-1 0 0 0,0 1 1 0 0,0-1-1 0 0,0 1 0 0 0,0-1 0 0 0,-1 0 0 0 0,1 1 0 0 0,0-1 0 0 0,-1 0 1 0 0,1 0-1 0 0,0 0 0 0 0,-1 0 0 0 0,1 0 0 0 0,-1 0-119 0 0,-2 1 0 0 0,0-1 0 0 0,-1 1 0 0 0,1-1 0 0 0,0 0 0 0 0,-1 0 0 0 0,1 0 0 0 0,-1 0 0 0 0,1-1 0 0 0,-1 0 0 0 0,1 0 0 0 0,-1 0 0 0 0,0-1 0 0 0,1 1 0 0 0,-1-1 0 0 0,-15-3 0 0 0,1-1 0 0 0,-15-6 0 0 0,1 0 0 0 0,16 7 0 0 0,-46-16 0 0 0,55 17 0 0 0,1 0 0 0 0,0 0 0 0 0,0-1 0 0 0,0 0 0 0 0,1-1 0 0 0,0 1 0 0 0,-2-3 0 0 0,7 6 0 0 0,0 0 0 0 0,0 0 0 0 0,0 0 0 0 0,0 0 0 0 0,1 0 0 0 0,-1 0 0 0 0,0 0 0 0 0,1 0 0 0 0,-1 0 0 0 0,1-1 0 0 0,-1 1 0 0 0,1 0 0 0 0,0 0 0 0 0,-1-1 0 0 0,1 1 0 0 0,0 0 0 0 0,0 0 0 0 0,0-1 0 0 0,0 1 0 0 0,0 0 0 0 0,0-1 0 0 0,0 1 0 0 0,1 0 0 0 0,-1 0 0 0 0,0-1 0 0 0,1 1 0 0 0,-1 0 0 0 0,1-1 0 0 0,2-4 0 0 0,0 0 0 0 0,0 0 0 0 0,1 0 0 0 0,-1 0 0 0 0,2 0 0 0 0,2-4 0 0 0,5-5 0 0 0,0 0 0 0 0,1 1 0 0 0,1 1 0 0 0,0 0 0 0 0,5-3 0 0 0,1-1 0 0 0,8-6 0 0 0,0 1 0 0 0,2 1 0 0 0,0 1 0 0 0,12-3 0 0 0,-19 10 0 0 0,1 2 0 0 0,1 1 0 0 0,0 1 0 0 0,1 2 0 0 0,-1 0 0 0 0,7 0 0 0 0,-21 6 93 0 0,0 0 0 0 0,0 0 1 0 0,0 1-1 0 0,0 1 0 0 0,0-1 0 0 0,0 2 0 0 0,0 0 0 0 0,0 0 0 0 0,0 1 0 0 0,-1 0 0 0 0,0 1 0 0 0,1 0 0 0 0,-1 1 0 0 0,0 0 1 0 0,-1 0-1 0 0,1 1 0 0 0,-1 1 0 0 0,-1-1 0 0 0,1 1 0 0 0,-1 1 0 0 0,0 0 0 0 0,6 7-93 0 0,-9-9 0 0 0,-1 0 0 0 0,1 1 0 0 0,-1-1 0 0 0,0 1 0 0 0,-1 0 0 0 0,1 0 0 0 0,-1 0 0 0 0,1 5 0 0 0,-3-9 0 0 0,0 1 0 0 0,0-1 0 0 0,-1 1 0 0 0,1 0 0 0 0,-1-1 0 0 0,0 1 0 0 0,0-1 0 0 0,0 1 0 0 0,0-1 0 0 0,0 1 0 0 0,-1 0 0 0 0,0-1 0 0 0,0 1 0 0 0,0-1 0 0 0,0 0 0 0 0,0 1 0 0 0,-1-1 0 0 0,1 0 0 0 0,-3 3 0 0 0,-3 4 0 0 0,-2 0 0 0 0,0 0 0 0 0,0-1 0 0 0,0 0 0 0 0,-8 5 0 0 0,-18 12 0 0 0,-4 0 0 0 0,-7 5 0 0 0,-3 1-673 0 0,-2-2 0 0 0,-1-2-1 0 0,-1-3 1 0 0,-2-2 0 0 0,0-2-1 0 0,-6-1 674 0 0,52-18-288 0 0,-1 1 0 0 0,1-1 0 0 0,-1-1 0 0 0,1 0 0 0 0,-10 0 288 0 0,19-1-29 0 0,-1 0 0 0 0,1 0 0 0 0,0 0 0 0 0,0 0-1 0 0,-1 0 1 0 0,1 0 0 0 0,0 0 0 0 0,-1 0 0 0 0,1-1 0 0 0,0 1 0 0 0,0 0-1 0 0,-1 0 1 0 0,1 0 0 0 0,0 0 0 0 0,0 0 0 0 0,0-1 0 0 0,-1 1-1 0 0,1 0 1 0 0,0 0 0 0 0,0-1 0 0 0,0 1 0 0 0,-1 0 0 0 0,1 0-1 0 0,0-1 1 0 0,0 1 0 0 0,0 0 0 0 0,0 0 0 0 0,0-1 0 0 0,0 1-1 0 0,0 0 1 0 0,0 0 0 0 0,0-1 0 0 0,0 1 0 0 0,-1 0 0 0 0,1-1-1 0 0,0 1 1 0 0,1 0 0 0 0,-1-1 29 0 0,2-9-428 0 0,6-4-84 0 0,5-2 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77 11975 0 0,'9'-9'66'0'0,"-5"5"63"0"0,-1 0 1 0 0,1 0-1 0 0,0 0 0 0 0,-1-1 1 0 0,0 1-1 0 0,0-1 1 0 0,0 0-1 0 0,-1 0 1 0 0,0 0-1 0 0,0 0 0 0 0,0 0 1 0 0,0 0-1 0 0,-1-1-129 0 0,0 5 487 0 0,-1 1 22 0 0,0 0-66 0 0,-3 1-431 0 0,0 0 0 0 0,0 0-1 0 0,0 0 1 0 0,1 1 0 0 0,-1-1 0 0 0,1 1 0 0 0,-1 0-1 0 0,1 0 1 0 0,0 0 0 0 0,0 0 0 0 0,0 0 0 0 0,0 0-1 0 0,0 0 1 0 0,0 1-12 0 0,-29 38 426 0 0,2 2 0 0 0,2 0 0 0 0,-3 11-426 0 0,-6 10 770 0 0,-8 5-770 0 0,-24 20-487 0 0,-3-3-1 0 0,-49 43 488 0 0,15-17-409 0 0,-159 169-1064 0 0,261-278 1038 0 0,-2 1 161 0 0,4-1-4561 0 0,1-3 948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62 107 10135 0 0,'0'0'464'0'0,"0"0"-9"0"0,2 2-295 0 0,4 7 508 0 0,1 1 0 0 0,-1 0 0 0 0,-1 0 0 0 0,3 6-668 0 0,-2-3 914 0 0,0-1 0 0 0,2 0 0 0 0,0 1-914 0 0,-5-9 218 0 0,0 0 0 0 0,0 0 0 0 0,1 0 0 0 0,-1-1-1 0 0,1 0 1 0 0,0 0 0 0 0,0 0 0 0 0,0 0 0 0 0,0 0 0 0 0,5 1-218 0 0,-3-1 103 0 0,1-1-1 0 0,-1 0 1 0 0,1 0-1 0 0,-1-1 1 0 0,1 0 0 0 0,0 0-1 0 0,-1-1 1 0 0,1 1-1 0 0,0-1 1 0 0,0-1-1 0 0,0 1 1 0 0,-1-1 0 0 0,5-2-103 0 0,12-3 446 0 0,0 0 0 0 0,0-2 0 0 0,4-3-446 0 0,-10 4-8 0 0,3-1-101 0 0,-1-1-1 0 0,0 0 1 0 0,0-2-1 0 0,-1 0 1 0 0,-1-1-1 0 0,0-1 1 0 0,0 0-1 0 0,12-14 110 0 0,-25 23-158 0 0,-1 0-1 0 0,0 0 1 0 0,0 0 0 0 0,-1-1-1 0 0,1 1 1 0 0,-1-1 0 0 0,0 1-1 0 0,0-1 1 0 0,0 0-1 0 0,-1 0 1 0 0,1 0 158 0 0,-2 3-69 0 0,0 0 0 0 0,1 1 0 0 0,-1-1 0 0 0,0 0 0 0 0,0 1-1 0 0,0-1 1 0 0,0 0 0 0 0,0 1 0 0 0,0-1 0 0 0,0 0 0 0 0,-1 1 0 0 0,1-1 0 0 0,-1 0 0 0 0,1 1-1 0 0,-1-1 1 0 0,0 1 0 0 0,1-1 0 0 0,-1 1 0 0 0,0-1 0 0 0,0 1 0 0 0,0-1 0 0 0,0 1 0 0 0,0 0-1 0 0,0 0 1 0 0,-1-1 0 0 0,1 1 0 0 0,0 0 0 0 0,-1 0 0 0 0,1 0 0 0 0,-1 0 0 0 0,1 1-1 0 0,-1-1 1 0 0,1 0 0 0 0,-1 1 69 0 0,-4-2-159 0 0,1 1 0 0 0,-1 0-1 0 0,1 0 1 0 0,-1 0 0 0 0,1 1 0 0 0,-1 0-1 0 0,1 0 1 0 0,-1 0 0 0 0,1 1-1 0 0,-1 0 1 0 0,-1 0 159 0 0,-14 4-551 0 0,0 1-1 0 0,-5 3 552 0 0,20-7-79 0 0,-21 8 392 0 0,1 2 0 0 0,0 0 0 0 0,0 2 0 0 0,2 1 0 0 0,-1 1 0 0 0,-4 5-313 0 0,-16 15 964 0 0,2 2 0 0 0,-23 28-964 0 0,57-57 114 0 0,1 1 0 0 0,0 0 0 0 0,0 0-1 0 0,1 1 1 0 0,0 0 0 0 0,1 0 0 0 0,1 1-1 0 0,0-1 1 0 0,-3 11-114 0 0,6-17 41 0 0,1 0 0 0 0,0 0 0 0 0,0 0 0 0 0,0 0 0 0 0,0 1 0 0 0,1-1 0 0 0,0 0 0 0 0,0 0 0 0 0,1 0 0 0 0,-1 0 0 0 0,1 1 0 0 0,0-1 0 0 0,0 0 0 0 0,1 0 0 0 0,0-1 0 0 0,-1 1 0 0 0,2 0-1 0 0,-1 0 1 0 0,1-1 0 0 0,-1 0 0 0 0,1 1 0 0 0,0-1 0 0 0,1 0 0 0 0,-1 0 0 0 0,2 1-41 0 0,1 1-78 0 0,1-1 0 0 0,0 0 0 0 0,0 0 0 0 0,0 0 0 0 0,1-1 0 0 0,-1 0 0 0 0,1 0 0 0 0,0-1 0 0 0,0 0 1 0 0,0-1-1 0 0,6 2 78 0 0,-2-2-879 0 0,0-1 0 0 0,0 0 0 0 0,0 0 0 0 0,0-1 1 0 0,0-1-1 0 0,0 0 0 0 0,0 0 0 0 0,0-1 879 0 0,8-2-4968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140 13823 0 0,'7'-6'675'0'0,"-4"3"-585"0"0,0 0 0 0 0,-1 0 0 0 0,1 0 1 0 0,0-1-1 0 0,-1 1 0 0 0,0-1 0 0 0,0 0 0 0 0,0 0 0 0 0,0 0 1 0 0,-1 1-1 0 0,1-2 0 0 0,-1 1 0 0 0,0 0 0 0 0,0 0 0 0 0,0 0 0 0 0,-1 0 1 0 0,0-4-91 0 0,0 5 43 0 0,0 1 0 0 0,0 0 1 0 0,0-1-1 0 0,0 1 0 0 0,-1-1 1 0 0,1 1-1 0 0,-1 0 1 0 0,0-1-1 0 0,0 1 0 0 0,0 0 1 0 0,0 0-1 0 0,0-1 0 0 0,0 1 1 0 0,-1 0-1 0 0,1 0 1 0 0,-1 0-1 0 0,1 0 0 0 0,-1 1 1 0 0,0-1-1 0 0,1 0 0 0 0,-1 1 1 0 0,0-1-1 0 0,0 1 1 0 0,0 0-1 0 0,-1 0 0 0 0,1-1 1 0 0,0 1-1 0 0,0 1 0 0 0,-1-1 1 0 0,1 0-1 0 0,-1 0-43 0 0,-7-1-35 0 0,1 1 1 0 0,-1 0-1 0 0,1 1 0 0 0,-1-1 0 0 0,0 2 1 0 0,1-1-1 0 0,-1 2 0 0 0,1-1 0 0 0,-4 2 35 0 0,-6 2-141 0 0,0 0 1 0 0,0 2-1 0 0,0 0 0 0 0,1 1 141 0 0,-19 11-285 0 0,0 2 0 0 0,-24 18 285 0 0,-66 54 1368 0 0,103-74-1306 0 0,6-6-60 0 0,2 1 0 0 0,0 1 0 0 0,0 0 0 0 0,2 1 0 0 0,0 1 0 0 0,0 0 0 0 0,2 1 0 0 0,-4 8-2 0 0,15-25 4 0 0,0 0 0 0 0,0 1 0 0 0,0-1 0 0 0,0 0 0 0 0,1 1 1 0 0,-1 0-1 0 0,1-1 0 0 0,-1 1 0 0 0,1-1 0 0 0,0 1 0 0 0,-1-1 0 0 0,1 1 0 0 0,0 0 0 0 0,0-1 0 0 0,0 1 0 0 0,0 0 0 0 0,0-1 0 0 0,1 1 0 0 0,-1-1 0 0 0,0 1 0 0 0,1-1 0 0 0,-1 1 0 0 0,1-1 0 0 0,0 1 1 0 0,-1-1-1 0 0,2 1-4 0 0,-1 0 18 0 0,1 0 1 0 0,-1-1 0 0 0,1 1 0 0 0,0-1-1 0 0,0 1 1 0 0,0-1 0 0 0,0 0-1 0 0,0 0 1 0 0,0 0 0 0 0,0 0 0 0 0,0 0-1 0 0,0 0 1 0 0,0-1 0 0 0,1 1 0 0 0,-1-1-1 0 0,0 1 1 0 0,0-1 0 0 0,2 0-19 0 0,7 0 111 0 0,-1 0 1 0 0,1 0-1 0 0,0-1 0 0 0,0-1 1 0 0,-1 0-1 0 0,1 0 0 0 0,-1-1 1 0 0,1 0-1 0 0,4-3-111 0 0,21-10-1380 0 0,32-19 1380 0 0,-56 29 7 0 0,33-21-26 0 0,27-21 19 0 0,11-8 3 0 0,-80 54-3 0 0,0 0 0 0 0,0 0 0 0 0,0 0 0 0 0,0 0 0 0 0,0 0 0 0 0,-1-1 0 0 0,1 0 0 0 0,-3 3 0 0 0,0 0 0 0 0,0 0 0 0 0,0 0 0 0 0,-1 0 0 0 0,1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0,0-1 0 0 0,1 1 0 0 0,-1 0 0 0 0,0 0 0 0 0,0 0 0 0 0,0 0 0 0 0,0 0 0 0 0,0 0 0 0 0,0 0 0 0 0,0 0 0 0 0,0 0 0 0 0,0 0 0 0 0,0 0 0 0 0,0 0 0 0 0,-7 2 0 0 0,-8 4 0 0 0,2 2 0 0 0,-1 0 0 0 0,2 1 0 0 0,-1 1 0 0 0,1 0 0 0 0,-4 5 0 0 0,-54 61 0 0 0,36-38 0 0 0,-38 45 554 0 0,3 4-1 0 0,-5 17-553 0 0,48-65-182 0 0,3 1 0 0 0,-13 31 182 0 0,-32 88-413 0 0,33-72 83 0 0,-36 60 330 0 0,61-128-1 0 0,-19 32-13 0 0,-2 0 14 0 0,20-35 16 0 0,-1 0-1 0 0,0-1 1 0 0,-1-1 0 0 0,-1 0 0 0 0,-2 1-16 0 0,14-13 117 0 0,-1 0-1 0 0,0 0 1 0 0,0 0 0 0 0,0 0-1 0 0,0 0 1 0 0,0-1-1 0 0,0 0 1 0 0,-1 1 0 0 0,1-1-1 0 0,0 0 1 0 0,-1-1-1 0 0,1 1 1 0 0,-1-1-117 0 0,2 1 84 0 0,0-1 0 0 0,0 0 1 0 0,0 0-1 0 0,0-1 0 0 0,0 1 0 0 0,0 0 0 0 0,0-1 1 0 0,0 1-1 0 0,0-1 0 0 0,0 1 0 0 0,0-1 0 0 0,0 0 0 0 0,0 0 1 0 0,1 0-1 0 0,-1 0 0 0 0,0 0 0 0 0,0-1 0 0 0,1 1 1 0 0,-1 0-1 0 0,1-1 0 0 0,-1 1 0 0 0,1-1-84 0 0,-8-11 212 0 0,0 0 0 0 0,1 0 0 0 0,1-1 0 0 0,0 0 0 0 0,1-1 0 0 0,1 1-1 0 0,0-1 1 0 0,1 0 0 0 0,0 0 0 0 0,2-1 0 0 0,-1 1 0 0 0,2 0 0 0 0,0-2-212 0 0,0-21-371 0 0,2-1 0 0 0,2 1 1 0 0,1 0-1 0 0,7-28 371 0 0,-4 36-926 0 0,1 1-1 0 0,1 0 1 0 0,1 1-1 0 0,9-17 927 0 0,-6 18-3575 0 0,2-1-1 0 0,12-14 3576 0 0,1 2-4911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73 599 15663 0 0,'-3'0'109'0'0,"0"1"-1"0"0,-1 1 1 0 0,1-1 0 0 0,0 0-1 0 0,0 1 1 0 0,0-1-1 0 0,0 1 1 0 0,1 0 0 0 0,-1 0-1 0 0,0 0 1 0 0,1 0-1 0 0,-1 1 1 0 0,1-1 0 0 0,-1 1-109 0 0,-14 13 199 0 0,8-8-199 0 0,6-6 0 0 0,4-8 0 0 0,5-5 0 0 0,59-94 799 0 0,-22 39-166 0 0,42-71-25 0 0,86-103-608 0 0,-163 230 0 0 0,0 1 0 0 0,0 0 0 0 0,1 1 0 0 0,0 0 0 0 0,1 0 0 0 0,3-1 0 0 0,-8 6 0 0 0,1 0 0 0 0,-1 0 0 0 0,1 0 0 0 0,-1 0 0 0 0,1 1 0 0 0,0 0 0 0 0,0 1 0 0 0,0-1 0 0 0,0 1 0 0 0,0 0 0 0 0,0 1 0 0 0,0-1 0 0 0,2 1 0 0 0,5 1-155 0 0,0 0-1 0 0,0 1 1 0 0,0 0-1 0 0,0 1 1 0 0,0 1-1 0 0,3 1 156 0 0,1 2-2346 0 0,0 0 0 0 0,11 8 2346 0 0,-7-3-2032 0 0,-16-9-15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290 161 15663 0 0,'0'0'356'0'0,"0"0"50"0"0,0 0 20 0 0,0 0-42 0 0,0 0-180 0 0,6 10 1172 0 0,-5-10-1283 0 0,0 1 0 0 0,0-1 0 0 0,0 1 0 0 0,0 0-1 0 0,0-1 1 0 0,0 0 0 0 0,0 1 0 0 0,0-1 0 0 0,0 1 0 0 0,0-1-1 0 0,0 0 1 0 0,0 0 0 0 0,0 0 0 0 0,0 0 0 0 0,0 0 0 0 0,0 0 0 0 0,1 0-93 0 0,23-5 874 0 0,22-16 234 0 0,-47 21-1085 0 0,39-19 898 0 0,-26 13-892 0 0,1 0-1 0 0,-1-1 0 0 0,-1 0 1 0 0,1-1-1 0 0,-1 0 1 0 0,-1-1-1 0 0,10-10-28 0 0,-18 16-107 0 0,-1 0 0 0 0,0 0 0 0 0,0 0-1 0 0,-1-1 1 0 0,1 1 0 0 0,-1 0 0 0 0,1-1-1 0 0,-1-1 108 0 0,-1 4-18 0 0,1 0-490 0 0,-3-8-516 0 0,1 8 993 0 0,0-1 0 0 0,0 1 0 0 0,0 0 0 0 0,0 0 0 0 0,0 0-1 0 0,0-1 1 0 0,0 1 0 0 0,-1 0 0 0 0,1 0 0 0 0,0 1 0 0 0,-1-1 0 0 0,1 0 0 0 0,0 0-1 0 0,-1 1 1 0 0,1-1 0 0 0,-1 0 0 0 0,1 1 0 0 0,-1 0 0 0 0,1-1 0 0 0,-1 1 0 0 0,0 0 0 0 0,1 0-1 0 0,-1 0 1 0 0,1 0 0 0 0,-1 0 0 0 0,0 0 0 0 0,1 0 0 0 0,-1 1 0 0 0,0-1 31 0 0,-7 2-181 0 0,-1 0 0 0 0,1 0 0 0 0,0 1 0 0 0,-3 1 181 0 0,9-3-6 0 0,-33 14 6 0 0,0 1 0 0 0,1 1 0 0 0,1 2 0 0 0,1 2 0 0 0,1 1 0 0 0,1 1 0 0 0,0 2 0 0 0,2 0 0 0 0,1 3 0 0 0,-20 24 0 0 0,35-35 279 0 0,-1 0 0 0 0,2 1 1 0 0,-3 5-280 0 0,11-15 109 0 0,0-1 1 0 0,0 1 0 0 0,1 0 0 0 0,0 0 0 0 0,0 1 0 0 0,1-1 0 0 0,0 0 0 0 0,0 1 0 0 0,0 4-110 0 0,2-11 5 0 0,0-1-1 0 0,0 1 1 0 0,0 0 0 0 0,0-1 0 0 0,0 1-1 0 0,1 0 1 0 0,-1-1 0 0 0,1 1 0 0 0,-1 0-1 0 0,1-1 1 0 0,-1 1 0 0 0,1-1 0 0 0,0 1-1 0 0,0-1 1 0 0,0 1 0 0 0,0-1 0 0 0,0 1-1 0 0,0-1 1 0 0,0 0 0 0 0,0 0 0 0 0,1 0-1 0 0,-1 1 1 0 0,0-1 0 0 0,1 0 0 0 0,-1-1-1 0 0,1 1 1 0 0,-1 0 0 0 0,1 0 0 0 0,-1-1-1 0 0,1 1 1 0 0,-1 0 0 0 0,1-1 0 0 0,0 0-1 0 0,-1 1 1 0 0,1-1 0 0 0,0 0 0 0 0,0 0-1 0 0,-1 0-4 0 0,10 1-4 0 0,0-1 0 0 0,0-1 0 0 0,-1 0 0 0 0,1 0 0 0 0,5-2 4 0 0,-13 2 5 0 0,70-11-2770 0 0,-2-3 0 0 0,1-3-1 0 0,25-13 2766 0 0,-63 17-1536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183 116 13823 0 0,'5'-7'675'0'0,"-3"0"-1030"0"0,1 2 3813 0 0,-4 26-1585 0 0,1-18-1764 0 0,-1-1 0 0 0,1 1-1 0 0,0 0 1 0 0,0 0 0 0 0,1 0 0 0 0,-1 0 0 0 0,1 0 0 0 0,-1 0-1 0 0,1 0 1 0 0,0-1 0 0 0,0 1 0 0 0,0 0 0 0 0,0-1 0 0 0,1 1 0 0 0,-1-1-1 0 0,1 1 1 0 0,-1-1 0 0 0,1 1 0 0 0,0-1 0 0 0,0 0 0 0 0,0 0-1 0 0,0 0 1 0 0,0 0 0 0 0,1 0 0 0 0,-1-1 0 0 0,1 1 0 0 0,-1-1-1 0 0,1 1 1 0 0,-1-1 0 0 0,1 0 0 0 0,0 0 0 0 0,0 0 0 0 0,-1 0 0 0 0,1-1-1 0 0,0 1-108 0 0,10 1 34 0 0,-1-1 0 0 0,0 0-1 0 0,0 0 1 0 0,0-1 0 0 0,0-1-1 0 0,0 0 1 0 0,9-2-34 0 0,9-4 0 0 0,-1 0 0 0 0,-1-2 0 0 0,0-2 0 0 0,0 0 0 0 0,-1-2 0 0 0,0-1 0 0 0,10-7 0 0 0,-30 16-8 0 0,0 0 0 0 0,0 0 0 0 0,0 0 0 0 0,-1-1 0 0 0,0 0 0 0 0,0 0 0 0 0,0-1 0 0 0,3-5 8 0 0,-8 11-52 0 0,-1 0 0 0 0,1 1 0 0 0,-1-1-1 0 0,0 0 1 0 0,1 0 0 0 0,-1 1 0 0 0,0-1 0 0 0,0 0 0 0 0,0 0-1 0 0,1 1 1 0 0,-1-1 0 0 0,0 0 0 0 0,0 0 0 0 0,0 0-1 0 0,0 1 1 0 0,0-1 0 0 0,0 0 0 0 0,-1 0 0 0 0,1 0 0 0 0,0 1-1 0 0,0-1 1 0 0,-1 0 0 0 0,1 0 0 0 0,0 1 0 0 0,-1-1-1 0 0,1 0 1 0 0,0 1 0 0 0,-1-1 0 0 0,1 0 0 0 0,-1 1 0 0 0,1-1-1 0 0,-1 1 1 0 0,0-1 0 0 0,1 1 0 0 0,-1-1 0 0 0,0 1 52 0 0,-1-2-123 0 0,-1 0 1 0 0,1 0 0 0 0,-1 1 0 0 0,1-1 0 0 0,-1 1 0 0 0,0 0-1 0 0,0 0 1 0 0,0 0 122 0 0,-4-1-73 0 0,0 1 1 0 0,-1 0-1 0 0,1 1 0 0 0,0 0 0 0 0,0 0 1 0 0,-1 0-1 0 0,1 1 0 0 0,0 0 0 0 0,-3 1 73 0 0,-17 4-460 0 0,-21 9 460 0 0,42-13-5 0 0,-33 12 5 0 0,1 1 0 0 0,1 1 0 0 0,1 2 0 0 0,1 2 0 0 0,-16 12 0 0 0,25-13 0 0 0,0 0 0 0 0,1 2 0 0 0,1 1 0 0 0,1 1 0 0 0,2 1 0 0 0,0 1 0 0 0,-1 4 0 0 0,17-22-104 0 0,0 1 0 0 0,0 0 1 0 0,1 0-1 0 0,0 0 0 0 0,0 0 0 0 0,1 1 0 0 0,0 0 0 0 0,-2 8 104 0 0,5-14-44 0 0,-1 0 0 0 0,1 0 0 0 0,0 0 0 0 0,0 1 0 0 0,0-1 0 0 0,0 0 0 0 0,0 0 0 0 0,1 0 0 0 0,-1 0 0 0 0,1 0 0 0 0,0 0 0 0 0,0 0 0 0 0,0 0 0 0 0,0 0 0 0 0,1 0 0 0 0,-1 0 0 0 0,1-1 0 0 0,0 1 0 0 0,-1 0-1 0 0,1-1 1 0 0,0 0 0 0 0,1 1 0 0 0,-1-1 0 0 0,0 0 0 0 0,1 0 0 0 0,-1 0 0 0 0,2 0 44 0 0,2 2-462 0 0,0-1 1 0 0,1 0-1 0 0,-1 0 0 0 0,1-1 0 0 0,0 0 0 0 0,0 0 0 0 0,0-1 1 0 0,1 1 461 0 0,17 1-5118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143 271 5983 0 0,'-38'0'423'0'0,"-25"-1"2246"0"0,21 6 4062 0 0,52-2-5819 0 0,3 0-555 0 0,1-1 0 0 0,-1 0 0 0 0,26 1 0 0 0,43-6 572 0 0,-60 2-694 0 0,202-20 1462 0 0,-76 5-865 0 0,350-47 1073 0 0,-289 32-1570 0 0,418-95-327 0 0,-496 100-2656 0 0,-133 27 2264 0 0,-1 0 0 0 0,1 0 0 0 0,0 0 0 0 0,0 1 0 0 0,0-1 0 0 0,0 1 0 0 0,-4 3 0 0 0,-4 3-446 0 0,-73 44-3737 0 0,65-41 3987 0 0,-26 15-1195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54 13823 0 0,'15'-14'630'0'0,"-12"12"-13"0"0,-3 0-393 0 0,7-21 1249 0 0,-7 21-1030 0 0,0 0-294 0 0,3-5-61 0 0,-3 5 283 0 0,0 2 117 0 0,0 0 21 0 0,0 0-66 0 0,-5 10-278 0 0,-8 9-165 0 0,-1-1 0 0 0,0 0 0 0 0,-2-1 0 0 0,1 0 0 0 0,-17 12 0 0 0,-9 10 0 0 0,7-6 0 0 0,14-14 0 0 0,0 0 0 0 0,2 1 0 0 0,0 1 0 0 0,1 1 0 0 0,-1 5 0 0 0,10-14 0 0 0,-2 3 0 0 0,1 0 0 0 0,-1 4 0 0 0,8-16 0 0 0,0 1 0 0 0,0 0 0 0 0,1 0 0 0 0,0-1 0 0 0,0 1 0 0 0,0 0 0 0 0,0 0 0 0 0,1 0 0 0 0,0 0 0 0 0,0 2 0 0 0,0-4-43 0 0,1 0-1 0 0,-1-1 1 0 0,1 1-1 0 0,0 0 1 0 0,0-1-1 0 0,0 1 1 0 0,1 0-1 0 0,-1-1 1 0 0,1 1-1 0 0,-1-1 1 0 0,1 0-1 0 0,0 0 1 0 0,0 0-1 0 0,1 2 44 0 0,6 4-518 0 0,1 1 0 0 0,9 5 518 0 0,5 5-347 0 0,-15-10 576 0 0,-1-1-1 0 0,0 1 0 0 0,0 1 1 0 0,-1-1-1 0 0,0 2 0 0 0,-1-1 1 0 0,0 0-1 0 0,2 8-228 0 0,-7-15 149 0 0,-1-1-148 0 0,0 0-1 0 0,-1-1 1 0 0,1 1-1 0 0,0-1 1 0 0,-1 1 0 0 0,0-1-1 0 0,1 1 1 0 0,-1-1-1 0 0,0 1 1 0 0,1-1 0 0 0,-1 1-1 0 0,0-1 1 0 0,0 0-1 0 0,0 0 1 0 0,-1 1-1 0 0,1-1 1 0 0,0 0 0 0 0,0 0-1 0 0,0 0 1 0 0,-1 0-1 0 0,1 0 1 0 0,-1-1-1 0 0,1 1 1 0 0,-1 0 0 0 0,1-1-1 0 0,-1 1 1 0 0,0 0-1 0 0,1-1 0 0 0,-8 3 240 0 0,0-1-1 0 0,0 0 1 0 0,0-1-1 0 0,0 0 1 0 0,0 0-1 0 0,-7-1-239 0 0,-8 1 446 0 0,-121 3 266 0 0,96-4-2275 0 0,2 1-3327 0 0,21-1-1796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75 13823 0 0,'12'-12'254'0'0,"-1"2"166"0"0,-1-1-1 0 0,-1 1 0 0 0,7-10-419 0 0,-11 11 71 0 0,-5 7 294 0 0,0 2 122 0 0,0 0 22 0 0,-1 0-462 0 0,0 1 0 0 0,-1-1 0 0 0,1 1 0 0 0,0-1 0 0 0,0 1 0 0 0,-1 0 0 0 0,1-1 0 0 0,0 1 0 0 0,0 0 0 0 0,0 0 1 0 0,0 0-1 0 0,0 0-47 0 0,-3 2 43 0 0,-17 13-43 0 0,1 1 0 0 0,1 0 0 0 0,1 2 0 0 0,0 0 0 0 0,1 1 0 0 0,2 0 0 0 0,0 1 0 0 0,-7 15 0 0 0,-495 770 0 0 0,392-643-816 0 0,60-81-360 0 0,-24 43 1176 0 0,87-121-40 0 0,0-1 0 0 0,0 1 0 0 0,-1-1-1 0 0,0 0 1 0 0,1 0 0 0 0,-1 0 0 0 0,0 0-1 0 0,-1 0 1 0 0,1-1 0 0 0,0 1 0 0 0,-3 0 40 0 0,4-1-488 0 0,2-2-567 0 0,0 0-2294 0 0,0 0-989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13823 0 0,'0'0'315'0'0,"0"0"45"0"0,0 0 21 0 0,0 0-49 0 0,1 1-149 0 0,2 1-140 0 0,-1 0 0 0 0,0 0 0 0 0,1-1 1 0 0,-1 0-1 0 0,1 1 0 0 0,-1-1 0 0 0,1 0 0 0 0,0 0 1 0 0,0 0-1 0 0,-1-1 0 0 0,1 1 0 0 0,0-1 0 0 0,0 1 0 0 0,0-1 1 0 0,-1 0-1 0 0,1 0 0 0 0,0 0 0 0 0,0-1 0 0 0,0 1-43 0 0,12-2 344 0 0,0-1 0 0 0,-1-1-1 0 0,5-1-343 0 0,2-1 130 0 0,245-63 1262 0 0,-105 26-736 0 0,-146 39-771 0 0,0 0 0 0 0,1 1-1 0 0,-1 1 1 0 0,1 1 0 0 0,-1 0-1 0 0,1 1 1 0 0,-1 0 0 0 0,1 2-1 0 0,-1 0 1 0 0,0 0 0 0 0,1 1-1 0 0,1 2 116 0 0,-5-1-864 0 0,0-1 0 0 0,0 0 0 0 0,1 0 0 0 0,9 0 864 0 0,-5-3-1024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289 584 11975 0 0,'0'0'267'0'0,"-16"4"768"0"0,-53 31 1431 0 0,65-34-2264 0 0,0 0 0 0 0,1 0 0 0 0,-1 0-1 0 0,0 0 1 0 0,0-1 0 0 0,0 1-202 0 0,-17 2 405 0 0,15-1-408 0 0,-1-1 0 0 0,1 0 0 0 0,-1 0 0 0 0,0 0 0 0 0,1-1 0 0 0,-1 0 0 0 0,0 0 0 0 0,1-1 0 0 0,-1 0 0 0 0,1 0 0 0 0,-1 0 0 0 0,1-1 0 0 0,-1 0 0 0 0,1 0 0 0 0,-1-1 3 0 0,4 1 72 0 0,0 0 0 0 0,-1 1 0 0 0,1-1 0 0 0,0-1 0 0 0,0 1 0 0 0,0 0 0 0 0,1-1 0 0 0,-1 1 0 0 0,0-1 0 0 0,1 0 0 0 0,0 0 0 0 0,0 0 0 0 0,0 0 0 0 0,0 0 0 0 0,0-1 0 0 0,0 1 0 0 0,1-1 0 0 0,0 1 0 0 0,0-1 0 0 0,0 1 0 0 0,0-1 0 0 0,0 0 0 0 0,1 1 0 0 0,-1-1 0 0 0,1 0 0 0 0,0 1 0 0 0,0-2-72 0 0,2-6 22 0 0,-1 0 1 0 0,1 1-1 0 0,1-1 1 0 0,0 1-1 0 0,0-1 1 0 0,1 1-1 0 0,0 0 1 0 0,6-8-23 0 0,3-5-5 0 0,1 0 0 0 0,2 1 0 0 0,0 1 5 0 0,13-15 0 0 0,2 2 0 0 0,1 2 0 0 0,1 1 0 0 0,2 1 0 0 0,0 2 0 0 0,3 1 0 0 0,0 2 0 0 0,1 2 0 0 0,40-17 0 0 0,-59 31 0 0 0,1 1 0 0 0,0 2 0 0 0,0 0 0 0 0,7-1 0 0 0,-16 5 0 0 0,-1 0 0 0 0,1 1 0 0 0,0 0 0 0 0,-1 1 0 0 0,1 0 0 0 0,0 1 0 0 0,-1 0 0 0 0,11 3 0 0 0,-16-2 0 0 0,-1 0 0 0 0,1 0 0 0 0,-1 0 0 0 0,1 1 0 0 0,-1 0 0 0 0,0 0 0 0 0,0 0 0 0 0,0 0 0 0 0,0 1 0 0 0,-1 0 0 0 0,0 0 0 0 0,1 0 0 0 0,-1 1 0 0 0,-1-1 0 0 0,1 1 0 0 0,-1 0 0 0 0,2 2 0 0 0,-3-3 0 0 0,0 0 0 0 0,-1 0 0 0 0,1 0 0 0 0,-1 0 0 0 0,0 0 0 0 0,0 0 0 0 0,0 0 0 0 0,0 0 0 0 0,-1 1 0 0 0,1-1 0 0 0,-1 0 0 0 0,0 1 0 0 0,-1-1 0 0 0,1 0 0 0 0,-1 0 0 0 0,0 1 0 0 0,0-1 0 0 0,0 0 0 0 0,0 0 0 0 0,-1 0 0 0 0,1 0 0 0 0,-1 0 0 0 0,0-1 0 0 0,-1 2 0 0 0,-4 5 4 0 0,-1 0-1 0 0,0 0 0 0 0,0-1 0 0 0,-1 1 1 0 0,-7 4-4 0 0,-15 11-245 0 0,-6 2 245 0 0,-1 1-648 0 0,-9 5 252 0 0,-1-2 0 0 0,-1-2 0 0 0,-8 0 396 0 0,2-1-806 0 0,-1-2 0 0 0,-1-3 0 0 0,-42 10 806 0 0,96-32-172 0 0,-1 0 0 0 0,0 0 1 0 0,0-1-1 0 0,0 1 1 0 0,1-1-1 0 0,-1 0 0 0 0,0 0 1 0 0,-2 0 171 0 0,6-1-115 0 0,-1 1-1 0 0,0 0 1 0 0,0 0 0 0 0,0 0 0 0 0,0-1 0 0 0,1 1 0 0 0,-1 0 0 0 0,0-1 0 0 0,0 1 0 0 0,1-1-1 0 0,-1 1 1 0 0,0-1 0 0 0,0 1 0 0 0,1-1 0 0 0,-1 1 0 0 0,1-1 0 0 0,-1 0 0 0 0,1 1-1 0 0,-1-1 1 0 0,1 0 0 0 0,-1 1 0 0 0,1-1 0 0 0,-1 0 0 0 0,1 0 0 0 0,0 0 0 0 0,-1 1-1 0 0,1-1 1 0 0,0 0 0 0 0,0 0 0 0 0,0 0 0 0 0,0 0 0 0 0,0 0 0 0 0,0 1 0 0 0,0-1 0 0 0,0 0-1 0 0,0 0 1 0 0,0 0 0 0 0,0 0 0 0 0,0 0 115 0 0,3-15-1535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523 144 10135 0 0,'133'-127'1056'0'0,"-112"111"-585"0"0,-19 15 28 0 0,-2 1 11 0 0,0 0 2 0 0,-1 2 0 0 0,-19 28 338 0 0,-2-1 0 0 0,-13 14-850 0 0,7-9 375 0 0,-11 19-375 0 0,-26 53 1642 0 0,-11 32-1642 0 0,20-35-101 0 0,19-41-742 0 0,-2-1-1 0 0,-11 7 844 0 0,-93 110-349 0 0,118-148 385 0 0,18-21-591 0 0,0 0 0 0 0,1 0-1 0 0,-1 0 1 0 0,-2 8 555 0 0,3-2-4779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17503 0 0,'0'0'399'0'0,"1"3"60"0"0,0 0-400 0 0,-1 0 0 0 0,0 0 1 0 0,0 0-1 0 0,0 0 0 0 0,0 0 1 0 0,-1 0-1 0 0,1 0 1 0 0,-1-1-1 0 0,1 1 0 0 0,-1 0 1 0 0,0 0-1 0 0,0 0 0 0 0,0-1 1 0 0,-1 1-1 0 0,1 0 0 0 0,-1-1 1 0 0,0 1-1 0 0,1-1 1 0 0,-2 1-60 0 0,-8 12-59 0 0,-1-1 0 0 0,-10 9 59 0 0,17-17 52 0 0,-37 38-84 0 0,2 2 0 0 0,-29 43 32 0 0,67-87-337 0 0,-2 5-653 0 0,3-5-4029 0 0,1-2-595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13823 0 0,'0'0'315'0'0,"0"0"45"0"0,0 0 21 0 0,0 0-49 0 0,-1 0-220 0 0,-14 4 275 0 0,0 0 0 0 0,1 2-1 0 0,0-1 1 0 0,-12 8-387 0 0,-14 5 505 0 0,29-13-505 0 0,0 1 0 0 0,0 0 0 0 0,1 1 0 0 0,0 0 0 0 0,0 1 0 0 0,0 0 0 0 0,-6 8 0 0 0,15-15 0 0 0,0-1 0 0 0,0 1 0 0 0,1 0 0 0 0,-1-1 0 0 0,0 1 0 0 0,0 0 0 0 0,1-1 0 0 0,-1 1 0 0 0,1 0 0 0 0,-1 0 0 0 0,0 0 0 0 0,1-1 0 0 0,0 1 0 0 0,-1 0 0 0 0,1 0 0 0 0,-1 0 0 0 0,1 0 0 0 0,0 0 0 0 0,-1 1 0 0 0,1 1 0 0 0,-4 14 0 0 0,5-12 0 0 0,0 0 0 0 0,-1 4 0 0 0,1 1 0 0 0,0-1 0 0 0,1 0 0 0 0,0 0 0 0 0,0 0 0 0 0,1 0 0 0 0,0 0 0 0 0,1 0 0 0 0,0 0 0 0 0,0-1 0 0 0,5 8 0 0 0,2 1 0 0 0,1 0 0 0 0,0 0 0 0 0,3 1 0 0 0,-1-2 0 0 0,-2 0 0 0 0,0 1 0 0 0,-1 1 0 0 0,-9-15-1 0 0,0 0 0 0 0,0 1-1 0 0,-1-1 1 0 0,1 1 0 0 0,-1-1 0 0 0,0 1-1 0 0,0-1 1 0 0,0 1 0 0 0,-1 0-1 0 0,1-1 1 0 0,-1 1 0 0 0,0 0 0 0 0,0 0-1 0 0,0 1 2 0 0,-1-2 5 0 0,0-1 0 0 0,0 1-1 0 0,0 0 1 0 0,0-1 0 0 0,0 1 0 0 0,0-1-1 0 0,-1 1 1 0 0,1-1 0 0 0,-1 1 0 0 0,0-1-1 0 0,0 0 1 0 0,0 0 0 0 0,0 0 0 0 0,0 0-1 0 0,0 0 1 0 0,0 0 0 0 0,-1-1-1 0 0,1 1 1 0 0,-1-1-5 0 0,-24 14 408 0 0,-1-2 0 0 0,0-1-1 0 0,-1-2 1 0 0,0 0 0 0 0,-10 0-408 0 0,-22 9-63 0 0,48-15-78 0 0,-24 7 378 0 0,34-10-473 0 0,1-1-1 0 0,-1 1 0 0 0,0-1 0 0 0,1 0 0 0 0,-1 0 0 0 0,0 0 0 0 0,1 0 1 0 0,-1 0-1 0 0,0-1 0 0 0,1 1 0 0 0,-3-1 237 0 0,3 0-6139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84 13823 0 0,'2'-1'315'0'0,"44"-45"882"0"0,-11 11 235 0 0,-34 34-989 0 0,-2 7-422 0 0,0 0 0 0 0,0 0 0 0 0,-1 0 0 0 0,1 0 0 0 0,-1-1 0 0 0,0 1 0 0 0,-1 0 0 0 0,-1 1-21 0 0,-3 11-3 0 0,-11 20 444 0 0,-1-1-1 0 0,-2-1 0 0 0,-23 30-440 0 0,-11 19 562 0 0,-191 285-1107 0 0,186-283-129 0 0,-47 61 46 0 0,27-38 206 0 0,-19 40 422 0 0,78-115-1741 0 0,-12 11 1741 0 0,-7 4-6274 0 0,31-39 2387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51 158 10135 0 0,'-8'0'181'0'0,"4"0"-53"0"0,1 0 1 0 0,-1 0-1 0 0,1 0 0 0 0,-1 1 0 0 0,1-1 1 0 0,-1 1-1 0 0,0 1-128 0 0,3-2 47 0 0,0 0-1 0 0,0 0 1 0 0,0 0 0 0 0,0 0-1 0 0,0 1 1 0 0,1-1 0 0 0,-1 0-1 0 0,0 1 1 0 0,0-1 0 0 0,0 0 0 0 0,0 1-1 0 0,1-1 1 0 0,-1 1 0 0 0,0 0-47 0 0,1-1 42 0 0,0 0 1 0 0,0 0-1 0 0,0 1 1 0 0,0-1-1 0 0,0 0 1 0 0,0 0-1 0 0,0 0 1 0 0,0 1-1 0 0,1-1 1 0 0,-1 0 0 0 0,0 0-1 0 0,0 0 1 0 0,0 0-1 0 0,0 1 1 0 0,0-1-1 0 0,0 0 1 0 0,0 0-1 0 0,1 0 1 0 0,-1 0 0 0 0,0 0-1 0 0,0 0 1 0 0,0 1-1 0 0,0-1 1 0 0,1 0-1 0 0,-1 0 1 0 0,0 0-1 0 0,0 0 1 0 0,0 0-1 0 0,1 0 1 0 0,-1 0 0 0 0,0 0-1 0 0,0 0 1 0 0,1 0-43 0 0,18 5 2031 0 0,5-4-1756 0 0,1 0 1 0 0,-1-2-1 0 0,1 0 0 0 0,-1-2 0 0 0,1-1 0 0 0,3-2-275 0 0,49-13 2260 0 0,18-10-2260 0 0,-46 14 193 0 0,2-1-492 0 0,136-39 967 0 0,-146 46-1982 0 0,0 1 1 0 0,0 2-1 0 0,28 1 1314 0 0,-46 5-2636 0 0,-3 3-2476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146 518 10135 0 0,'-1'2'231'0'0,"-2"3"-63"0"0,-5 9 294 0 0,-1-1 0 0 0,-9 12-462 0 0,15-21 351 0 0,-1 0 0 0 0,0 0-1 0 0,0-1 1 0 0,-1 1 0 0 0,1-1 0 0 0,-1 0 0 0 0,1 0-1 0 0,-1 0 1 0 0,0-1 0 0 0,-3 2-351 0 0,-12 3 337 0 0,1-5-337 0 0,18-2-1 0 0,1 0 0 0 0,-1 0 0 0 0,0 0 0 0 0,0-1 0 0 0,1 1 0 0 0,-1 0-1 0 0,0 0 1 0 0,1 0 0 0 0,-1-1 0 0 0,0 1 0 0 0,1 0 0 0 0,-1-1 0 0 0,0 1 0 0 0,1 0 0 0 0,-1-1-1 0 0,1 1 2 0 0,-1-5 46 0 0,1 5 1 0 0,-1-4 109 0 0,0 1-1 0 0,0-1 1 0 0,0 0 0 0 0,1 0 0 0 0,0 1 0 0 0,0-1-1 0 0,0 0 1 0 0,0 0 0 0 0,1 1 0 0 0,-1-1-1 0 0,1 0 1 0 0,0 0 0 0 0,0 1 0 0 0,1-3-156 0 0,3-6 442 0 0,1 0 1 0 0,0 0 0 0 0,5-6-443 0 0,0 0 371 0 0,4-5-306 0 0,1 1 0 0 0,2 0 0 0 0,0 1 1 0 0,2 0-66 0 0,6-7 347 0 0,79-84 1258 0 0,30-18-1605 0 0,-114 111-207 0 0,1 0 0 0 0,0 2-1 0 0,2 1 1 0 0,13-7 207 0 0,-33 21-256 0 0,-1 0 1 0 0,0 1-1 0 0,1 0 1 0 0,0 0-1 0 0,-1 0 1 0 0,1 0-1 0 0,0 1 1 0 0,-1-1-1 0 0,1 1 1 0 0,0 0-1 0 0,0 0 1 0 0,-1 0-1 0 0,1 1 1 0 0,0-1 255 0 0,3 2-757 0 0,0-1 0 0 0,0 1 0 0 0,-1 0 0 0 0,1 1 0 0 0,-1 0 0 0 0,0 0 0 0 0,0 0 757 0 0,15 11-2047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30 574 10159 0 0,'0'0'2896'0'0,"-1"1"-2258"0"0,-6 25 367 0 0,1-1 0 0 0,0 1 0 0 0,2 0 0 0 0,1 1 0 0 0,1 35 0 0 0,3-26-879 0 0,1 0 1 0 0,2-1-1 0 0,13 53 1 0 0,-10-64-75 0 0,1 0 1 0 0,15 30 0 0 0,-23-53 22 0 0,1 0 0 0 0,-1 0 1 0 0,1 1-1 0 0,0-1 0 0 0,-1 0 0 0 0,1 0 0 0 0,0 0 0 0 0,0 0 0 0 0,0 0 1 0 0,0 0-1 0 0,0 0 0 0 0,0 0 0 0 0,1 0 0 0 0,-1 0-51 0 0,-1-1 0 0 0,0 0 0 0 0,1 0 0 0 0,-1 0 0 0 0,1 0 0 0 0,-1 0 0 0 0,1 0-1 0 0,-1 0 1 0 0,1 0 0 0 0,-1 0 0 0 0,1 0 0 0 0,-1 0 0 0 0,1 0 0 0 0,-1 0 0 0 0,0 0 0 0 0,1 0 0 0 0,-1 0 0 0 0,1 0-1 0 0,-1-1 1 0 0,1 1 0 0 0,-1 0 0 0 0,0 0 0 0 0,2-1 0 0 0,0-1 36 0 0,0-1-1 0 0,0 1 1 0 0,0 0-1 0 0,0-1 1 0 0,-1 1 0 0 0,1-1-1 0 0,1-4 1 0 0,0 3 73 0 0,16-33 140 0 0,0-1-1 0 0,20-64 1 0 0,-23 59-240 0 0,101-301-138 0 0,-74 214-390 0 0,-25 71-291 0 0,-3-2 0 0 0,14-107 1 0 0,-28 162 768 0 0,0 1 1 0 0,-1-1-1 0 0,0 1 1 0 0,0-1 0 0 0,0 1-1 0 0,-1 0 1 0 0,0-1-1 0 0,0 1 1 0 0,-3-8 0 0 0,4 12 153 0 0,-3-4-37 0 0,2 5-79 0 0,1 0 1 0 0,0 0-1 0 0,-1 0 0 0 0,1 0 1 0 0,0 0-1 0 0,-1 1 0 0 0,1-1 1 0 0,0 0-1 0 0,-1 0 0 0 0,1 0 1 0 0,0 0-1 0 0,-1 1 0 0 0,1-1 1 0 0,0 0-1 0 0,0 0 0 0 0,-1 0 1 0 0,1 1-1 0 0,0-1 0 0 0,0 0 1 0 0,-1 1-1 0 0,1-1 0 0 0,0 0 1 0 0,0 1-1 0 0,0-1 0 0 0,0 0 1 0 0,-1 0-1 0 0,1 1 0 0 0,0-1 1 0 0,0 1-1 0 0,0-1 0 0 0,0 1 1 0 0,-1 1-26 0 0,0 0 1 0 0,1 1 0 0 0,-1-1 0 0 0,1 1 0 0 0,0 0 0 0 0,-1-1-1 0 0,1 1 1 0 0,0-1 0 0 0,1 1 0 0 0,-1-1 0 0 0,0 1 0 0 0,1-1 0 0 0,-1 1-1 0 0,1-1 1 0 0,0 1 0 0 0,0-1 0 0 0,0 0 0 0 0,0 1 0 0 0,2 2-1 0 0,1 2 7 0 0,0-1-1 0 0,0 1 1 0 0,1-1 0 0 0,0 0-1 0 0,7 6 1 0 0,-3-3 67 0 0,1-1 0 0 0,0-1 0 0 0,0 1 0 0 0,1-2 0 0 0,0 1 0 0 0,1-1 0 0 0,15 5 0 0 0,-8-5 8 0 0,-1 0-1 0 0,1-2 0 0 0,0 0 1 0 0,23 1-1 0 0,13-4 92 0 0,0-1-1 0 0,77-12 0 0 0,-119 10-142 0 0,452-76 337 0 0,-99 12-158 0 0,-342 62-195 0 0,-12 2-7 0 0,-1 1 0 0 0,1-1 0 0 0,0 2 0 0 0,0-1 0 0 0,0 2 0 0 0,14 1 0 0 0,-24-1-171 0 0,-3 0 109 0 0,0 1 0 0 0,0-1 0 0 0,-1 1 0 0 0,1-1 0 0 0,0 1 0 0 0,-1-1-1 0 0,1 0 1 0 0,-1 1 0 0 0,1-1 0 0 0,-3 1 0 0 0,3-1-3 0 0,-7 4-749 0 0,0 0 0 0 0,-14 6 1 0 0,4-4-3504 0 0,15-5 3061 0 0,-11 4-4971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146 938 11975 0 0,'0'0'267'0'0,"0"0"42"0"0,0 0 17 0 0,0 0-28 0 0,0 1-58 0 0,0 2 18 0 0,0-1 1 0 0,0 1-1 0 0,0-1 0 0 0,0 1 0 0 0,0-1 0 0 0,-1 1 1 0 0,1-1-1 0 0,-1 1 0 0 0,0-1 0 0 0,0 0 0 0 0,0 1 0 0 0,0-1 1 0 0,-1 1-259 0 0,-20 34 1808 0 0,7-15-1137 0 0,2 0-467 0 0,-16 19-204 0 0,15-21-116 0 0,1-1-1 0 0,-5 10 117 0 0,5-5-2487 0 0,12-23 973 0 0,1-1-20 0 0</inkml:trace>
  <inkml:trace contextRef="#ctx0" brushRef="#br0" timeOffset="1">1147 126 13823 0 0,'21'-26'753'0'0,"-1"-1"0"0"0,0-3-753 0 0,-18 27 6 0 0,6-10 739 0 0,-5 8 1 0 0,0 0-1 0 0,0 1 0 0 0,1-1 1 0 0,2-2-746 0 0,-9 22 337 0 0,-11 33-337 0 0,-3 0 0 0 0,-2-2 0 0 0,-6 10 0 0 0,12-28 0 0 0,-9 22-39 0 0,-147 312-106 0 0,118-264-2421 0 0,-5-2 0 0 0,-42 52 2566 0 0,66-104-3624 0 0,0-1-900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94 207 11975 0 0,'0'-5'84'0'0,"0"0"0"0"0,-1 0 0 0 0,2 0 0 0 0,-1 0 0 0 0,1 0 0 0 0,-1 0 0 0 0,1 0 0 0 0,1 0-1 0 0,-1 0 1 0 0,1 0 0 0 0,0 0 0 0 0,0 1 0 0 0,0-1 0 0 0,0 1 0 0 0,1-1 0 0 0,0 1-84 0 0,4-7 148 0 0,1 1 1 0 0,0 1 0 0 0,0-1 0 0 0,1 1-1 0 0,0 1 1 0 0,1-2-149 0 0,0 3 86 0 0,-1 1 1 0 0,1-1-1 0 0,1 2 0 0 0,-1-1 1 0 0,1 1-1 0 0,0 1 0 0 0,0 0 1 0 0,0 1-1 0 0,0 0 0 0 0,1 0 1 0 0,0 1-1 0 0,-1 1 0 0 0,1 0 1 0 0,7 0-87 0 0,-9 1-1 0 0,0 1 0 0 0,0 0-1 0 0,0 0 1 0 0,0 1 0 0 0,0 0 0 0 0,-1 1 0 0 0,1 0 0 0 0,-1 0-1 0 0,1 1 1 0 0,-1 0 0 0 0,-1 1 0 0 0,1 0 0 0 0,-1 0 0 0 0,1 1 0 0 0,-1 0-1 0 0,-1 1 1 0 0,4 3 1 0 0,-6-5 101 0 0,0 1 0 0 0,-1 1-1 0 0,0-1 1 0 0,0 1 0 0 0,0-1 0 0 0,0 1-1 0 0,-1 0 1 0 0,-1 0 0 0 0,1 1 0 0 0,-1-1-1 0 0,0 1 1 0 0,-1-1 0 0 0,0 1 0 0 0,0-1-1 0 0,0 1 1 0 0,-1 0 0 0 0,0-1 0 0 0,-1 1-1 0 0,-1 6-100 0 0,1-3 77 0 0,-2 0-1 0 0,0 0 0 0 0,0 0 1 0 0,-1 0-1 0 0,0 0 0 0 0,-1-1 1 0 0,0 0-1 0 0,0 0 0 0 0,-1 0 1 0 0,-1-1-1 0 0,0 0 1 0 0,0 0-1 0 0,-1 0-76 0 0,-10 9 299 0 0,-1-1 0 0 0,-1-1 1 0 0,0 0-1 0 0,-13 6-299 0 0,-14 6-80 0 0,-31 12 80 0 0,47-25-491 0 0,-2-1 0 0 0,0-2 0 0 0,0-1 0 0 0,-31 6 491 0 0,61-16-169 0 0,0-1 0 0 0,1 1 0 0 0,-1-1 0 0 0,0 0-1 0 0,0 1 1 0 0,1-1 0 0 0,-1 0 0 0 0,0 0 0 0 0,0-1-1 0 0,1 1 1 0 0,-1-1 0 0 0,0 1 0 0 0,0-1 0 0 0,1 0 0 0 0,-1 0-1 0 0,1 0 1 0 0,-3-2 169 0 0,-2-6-1024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11975 0 0,'0'0'267'0'0,"0"0"42"0"0,0 0 17 0 0,0 0-28 0 0,-1 1-196 0 0,-6 6 463 0 0,0 0 1 0 0,0 1-1 0 0,1 0 1 0 0,0 0-1 0 0,1 1 1 0 0,0 0-1 0 0,0 0 1 0 0,-2 7-566 0 0,-15 24 1150 0 0,10-19-1403 0 0,0 1 0 0 0,1 0-1 0 0,1 1 1 0 0,2 0 0 0 0,0 0-1 0 0,-3 16 254 0 0,9-26 0 0 0,2-13 4 0 0,0 1 0 0 0,0-1 0 0 0,0 1-1 0 0,0-1 1 0 0,0 1 0 0 0,0-1 0 0 0,0 1-1 0 0,0 0 1 0 0,0-1 0 0 0,0 1 0 0 0,1-1-1 0 0,-1 1 1 0 0,0-1 0 0 0,0 1 0 0 0,0-1-1 0 0,1 1 1 0 0,-1 0-4 0 0,2 0 56 0 0,-1-1-1 0 0,1 1 1 0 0,0 0-1 0 0,-1 0 1 0 0,1-1-1 0 0,0 1 1 0 0,0-1-1 0 0,-1 1 0 0 0,1-1 1 0 0,0 0-1 0 0,0 0 1 0 0,-1 0-1 0 0,1 0 1 0 0,0 0-1 0 0,0 0 1 0 0,0 0-1 0 0,-1-1 1 0 0,1 1-1 0 0,0 0 1 0 0,0-1-1 0 0,0 0-55 0 0,9-2 249 0 0,0-1 0 0 0,-1 0 0 0 0,1 0-249 0 0,16-10 5 0 0,-1 0-1 0 0,0-2 0 0 0,-1-1 0 0 0,2-3-4 0 0,92-79-2 0 0,-35 26 3 0 0,-120 116-1 0 0,20-23 0 0 0,0 0 0 0 0,2 2 0 0 0,-10 18 0 0 0,21-36 0 0 0,1 0 0 0 0,0 1 0 0 0,0-1 0 0 0,0 1 0 0 0,1-1 0 0 0,-1 1 0 0 0,1 0 0 0 0,0-1 0 0 0,0 1 0 0 0,1 0 0 0 0,-1 2 0 0 0,4 4 0 0 0,-1-9 1 0 0,-1-1 1 0 0,0 1-1 0 0,1-1 0 0 0,-1 0 0 0 0,1 1 1 0 0,-1-1-1 0 0,1 0 0 0 0,0 0 0 0 0,0 0 0 0 0,-1 0 1 0 0,1-1-1 0 0,0 1 0 0 0,0 0 0 0 0,0-1 1 0 0,0 1-1 0 0,0-1 0 0 0,0 0 0 0 0,0 1-1 0 0,4-1-142 0 0,-1 1 0 0 0,1-1 1 0 0,-1 0-1 0 0,1-1 0 0 0,-1 1 0 0 0,1-1 142 0 0,38-8-2919 0 0,-20 0-2877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27 13823 0 0,'3'-3'176'0'0,"1"0"0"0"0,-1 0 0 0 0,0-1 0 0 0,0 0 0 0 0,0 1 0 0 0,0-2-176 0 0,-2 4 332 0 0,-1 1-149 0 0,1 11 681 0 0,-2-3-551 0 0,0 0 0 0 0,0 0 0 0 0,-1 0 0 0 0,0 0 0 0 0,-1-1 0 0 0,-1 3-313 0 0,-4 15 679 0 0,1-7-560 0 0,0 0 0 0 0,-2 0 1 0 0,0-1-1 0 0,-1-1 0 0 0,-7 11-119 0 0,-11 18 12 0 0,-96 186 538 0 0,19-32 514 0 0,69-136-1814 0 0,-3-1 1 0 0,-3-2 0 0 0,-2-2-1 0 0,-45 44 750 0 0,59-73-2432 0 0,0-2-1 0 0,-16 9 2433 0 0,19-18-1535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68 15663 0 0,'0'0'719'0'0,"-2"-1"-20"0"0,-5 1-449 0 0,1 2-147 0 0,5-2 278 0 0,1 0 110 0 0,10 9 530 0 0,-5-6-806 0 0,-1-1 0 0 0,1 1-1 0 0,-1-1 1 0 0,1 0 0 0 0,0 0-1 0 0,0-1 1 0 0,0 1 0 0 0,5 0-215 0 0,42 4 1104 0 0,-38-5-854 0 0,34 2-80 0 0,1-2 1 0 0,0-3-1 0 0,-1-1 0 0 0,21-6-170 0 0,191-42-4348 0 0,-225 43 3414 0 0,61-15-3050 0 0,-45 11 1937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263 450 17503 0 0,'0'0'399'0'0,"0"2"60"0"0,-5 13 276 0 0,2-5-653 0 0,-1 0 0 0 0,1 0-1 0 0,-2 0 1 0 0,-3 6-82 0 0,-45 65 0 0 0,-53 63 0 0 0,87-122-5 0 0,9-10-931 0 0,0 0 1 0 0,1 1-1 0 0,0 0 0 0 0,-5 11 936 0 0,10-14-5796 0 0</inkml:trace>
  <inkml:trace contextRef="#ctx0" brushRef="#br0" timeOffset="1">676 0 11975 0 0,'0'0'256'0'0,"0"0"64"0"0,0 0 0 0 0,0 0 32 0 0,-9 7-288 0 0,2 4-64 0 0,0 1 0 0 0,0-1-3536 0 0,2 0-720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27 15663 0 0,'0'0'356'0'0,"0"0"50"0"0,0 0 20 0 0,0 0-42 0 0,-1 2-250 0 0,-3 4-132 0 0,0 1 1 0 0,0-1-1 0 0,-1 0 1 0 0,1 0-1 0 0,-1-1 1 0 0,-1 0-1 0 0,-2 3-2 0 0,-45 33-1 0 0,26-21-1 0 0,-28 19 2 0 0,33-24 0 0 0,0 1 0 0 0,1 1 0 0 0,-7 7 0 0 0,-43 51 0 0 0,58-59 0 0 0,0 0 0 0 0,2 1 0 0 0,0 0 0 0 0,0 2 0 0 0,11-19 0 0 0,-1 1 0 0 0,1-1 0 0 0,-1 1 0 0 0,1 0 0 0 0,0-1 0 0 0,-1 1 0 0 0,1 0 0 0 0,0 0 0 0 0,-1-1 0 0 0,1 1 0 0 0,0 0 0 0 0,0 0 0 0 0,0-1 0 0 0,0 1 0 0 0,0 0 0 0 0,0 0 0 0 0,0 0 0 0 0,0-1 0 0 0,0 1 0 0 0,0 0 0 0 0,6 1 0 0 0,-6-2 0 0 0,4 2 40 0 0,0-1 0 0 0,0 0-1 0 0,0 0 1 0 0,0-1 0 0 0,0 1-1 0 0,0-1 1 0 0,0 1 0 0 0,0-1-1 0 0,0-1 1 0 0,0 1-40 0 0,43-7 737 0 0,-25 3-439 0 0,31-4 6 0 0,-2-1 0 0 0,47-16-304 0 0,-95 24-64 0 0,1-1 0 0 0,0 1-1 0 0,0-1 1 0 0,-1 0 0 0 0,1 0 0 0 0,-1 0-1 0 0,1 0 1 0 0,-1 0 0 0 0,0-1 0 0 0,0 0-1 0 0,0 1 1 0 0,0-1 0 0 0,0 0 0 0 0,-1-1-1 0 0,1 1 1 0 0,-1 0 0 0 0,0-1 0 0 0,0 1-1 0 0,0-1 1 0 0,-1 0 0 0 0,1 1 0 0 0,-1-1-1 0 0,0 0 1 0 0,0 0 0 0 0,0 0 0 0 0,0 0-1 0 0,-1 0 1 0 0,0 0 0 0 0,0 0-1 0 0,0 0 1 0 0,0-1 64 0 0,-1-6 0 0 0,1 2 0 0 0,-1-1 0 0 0,0 1 0 0 0,-1-1 0 0 0,0 1 0 0 0,0-1 0 0 0,-6-14 0 0 0,1 0 0 0 0,-1-1 0 0 0,-2 2 0 0 0,-3-6 0 0 0,10 22-387 0 0,0 1 0 0 0,0 0 0 0 0,0-1 0 0 0,1 0 0 0 0,0 0 0 0 0,0 0 0 0 0,1 0 0 0 0,-1 0 0 0 0,2 0 0 0 0,-1 0 0 0 0,1-3 387 0 0,0 8-1535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15663 0 0,'0'0'356'0'0,"0"0"50"0"0,-1-9 404 0 0,-5-24 50 0 0,5 31-674 0 0,0 0 1 0 0,1-1-1 0 0,-1 1 1 0 0,1 0 0 0 0,-1-1-1 0 0,1 1 1 0 0,0 0 0 0 0,0-1-1 0 0,0 1 1 0 0,0 0 0 0 0,0-1-1 0 0,1 1 1 0 0,-1 0-1 0 0,1-1 1 0 0,0 1 0 0 0,-1 0-1 0 0,1-1 1 0 0,0 1 0 0 0,0 0-1 0 0,0 0 1 0 0,1 0 0 0 0,-1 0-1 0 0,1 0-186 0 0,5-8 201 0 0,1 1 0 0 0,0 0 0 0 0,1 1 0 0 0,0 0 0 0 0,0 0 0 0 0,4-2-201 0 0,20-12-120 0 0,11-4 120 0 0,13-10 46 0 0,2-2-46 0 0,0 2 0 0 0,2 3 0 0 0,38-13 0 0 0,-71 34 0 0 0,-5 1 0 0 0,23-6 0 0 0,-39 15 0 0 0,0 1 0 0 0,0-1 0 0 0,0 1 0 0 0,0 0 0 0 0,0 1 0 0 0,0-1 0 0 0,0 1 0 0 0,0 1 0 0 0,1 0 0 0 0,1 2 0 0 0,-7-2 0 0 0,-1 0 0 0 0,0 1 0 0 0,0-1 0 0 0,0 0 0 0 0,0 1 0 0 0,-1-1 0 0 0,1 1 0 0 0,0 0 0 0 0,-1-1 0 0 0,1 1 0 0 0,-1-1 0 0 0,1 1 0 0 0,-1 0 0 0 0,0-1 0 0 0,1 1 0 0 0,-1 0 0 0 0,0 0 0 0 0,0-1 0 0 0,0 1 0 0 0,-1 0 0 0 0,1-1 0 0 0,0 1 0 0 0,-1 1 0 0 0,-1 7 0 0 0,-1 1 0 0 0,-1-1 0 0 0,-1 5 0 0 0,2-9 0 0 0,-9 23 0 0 0,-1-1 0 0 0,-4 3 0 0 0,5-10 0 0 0,1 0 0 0 0,2 0 0 0 0,0 0 0 0 0,-4 19 0 0 0,12-36-83 0 0,0 1-1 0 0,0-1 1 0 0,1 1-1 0 0,-1-1 1 0 0,1 1-1 0 0,1-1 1 0 0,-1 0-1 0 0,0 1 1 0 0,1-1-1 0 0,0 1 1 0 0,0-1 0 0 0,1 0-1 0 0,-1 0 1 0 0,1 1 83 0 0,3 5-706 0 0,0-1 1 0 0,0 1 0 0 0,1-1 0 0 0,1 0 0 0 0,0 0 705 0 0,2 2-6826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28 10135 0 0,'0'0'231'0'0,"5"-6"308"0"0,0 3-384 0 0,-3 1-124 0 0,0 1 0 0 0,0 0-1 0 0,0-1 1 0 0,1 1 0 0 0,-1 0 0 0 0,0 0-1 0 0,1 0 1 0 0,-1 0 0 0 0,3 0-31 0 0,-3 0 746 0 0,1-4 822 0 0,-4 5 4147 0 0,-17 34-5679 0 0,10-18-37 0 0,0-1-1 0 0,-8 9 2 0 0,2-3 0 0 0,-8 18 0 0 0,-8 11 0 0 0,3-8 0 0 0,-31 43 0 0 0,46-69-360 0 0,-7 9-1220 0 0,8-7-3941 0 0,7-10 358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11975 0 0,'0'0'256'0'0,"2"-8"64"0"0,-4 1 0 0 0,2 7 32 0 0,0 0-288 0 0,0 0-64 0 0,0 0 0 0 0,0 0 0 0 0,5 11-392 0 0,2 0-96 0 0,2-1-24 0 0,4 1-4296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9215 0 0,'-14'0'976'0'0,"-6"3"3974"0"0,14 0-1485 0 0,6-3-3408 0 0,0 0 0 0 0,0 1 0 0 0,0-1 0 0 0,0 0-1 0 0,0 0 1 0 0,0 1 0 0 0,0-1 0 0 0,0 0 0 0 0,0 0 0 0 0,1 0-1 0 0,-1 1 1 0 0,0-1 0 0 0,0 0 0 0 0,0 0 0 0 0,0 0 0 0 0,1 1-1 0 0,-1-1 1 0 0,0 0 0 0 0,0 0 0 0 0,0 0 0 0 0,1 0 0 0 0,-1 0-1 0 0,0 1 1 0 0,0-1 0 0 0,1 0 0 0 0,-1 0 0 0 0,0 0 0 0 0,0 0-1 0 0,1 0 1 0 0,6 2 115 0 0,-1 0 0 0 0,1-1 1 0 0,0 0-1 0 0,0 0 0 0 0,0 0 0 0 0,0-1 0 0 0,0 0 0 0 0,0-1 0 0 0,10-1 0 0 0,6 0 131 0 0,129-10 373 0 0,162-35 0 0 0,-263 39-955 0 0,-49 7 162 0 0,-3 3-159 0 0,-8 9 232 0 0,-1 0-1 0 0,0-1 1 0 0,-1 0-1 0 0,-21 15 1 0 0,2 0 18 0 0,-15 13 10 0 0,-92 84 129 0 0,120-105-104 0 0,1 2 0 0 0,1 0 1 0 0,0 0-1 0 0,2 1 0 0 0,-17 32 0 0 0,29-49-15 0 0,-1 0 1 0 0,1 0-1 0 0,0 0 0 0 0,0 0 1 0 0,0 0-1 0 0,0 0 0 0 0,0 0 0 0 0,1 0 1 0 0,-1 1-1 0 0,1-1 0 0 0,0 0 0 0 0,0 0 1 0 0,0 1-1 0 0,1-1 0 0 0,-1 0 1 0 0,2 6-1 0 0,-1-8-33 0 0,-1 0-1 0 0,1-1 1 0 0,-1 1 0 0 0,0-1 0 0 0,1 1-1 0 0,-1-1 1 0 0,1 1 0 0 0,0-1 0 0 0,-1 1 0 0 0,1-1-1 0 0,-1 1 1 0 0,1-1 0 0 0,0 0 0 0 0,-1 1-1 0 0,1-1 1 0 0,0 0 0 0 0,-1 1 0 0 0,1-1 0 0 0,1 0-1 0 0,0 1-447 0 0,11 2-4756 0 0,1-2-1761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9:5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50 13823 0 0,'0'0'315'0'0,"1"-2"45"0"0,2-1-255 0 0,-1 0-1 0 0,0 0 1 0 0,0-1 0 0 0,0 1-1 0 0,-1-1 1 0 0,1 0 0 0 0,-1 1-1 0 0,0-2-104 0 0,-1 4 0 0 0,1 1 0 0 0,-1-1 0 0 0,0 1 0 0 0,0-1 0 0 0,0 0 0 0 0,0 1 0 0 0,0-1 0 0 0,0 1 0 0 0,0-1 0 0 0,0 1 0 0 0,-1-1 0 0 0,1 1 0 0 0,0-1 0 0 0,0 1 0 0 0,0-1 0 0 0,-1 1 0 0 0,1-1 0 0 0,0 1 0 0 0,0-1 0 0 0,-1 1 0 0 0,1-1 0 0 0,0 1 0 0 0,-1-1 0 0 0,-4 0 0 0 0,4 1 0 0 0,-1 0 0 0 0,0-1 0 0 0,-1 1 0 0 0,1 0 0 0 0,-1 0 0 0 0,1 0 0 0 0,0 0 0 0 0,-1 0 0 0 0,1 1 0 0 0,-1-1 0 0 0,1 1 0 0 0,0-1 0 0 0,-1 1 0 0 0,1 0 0 0 0,-30 15 0 0 0,14-7 0 0 0,-7 4 0 0 0,0 1 0 0 0,0 2 0 0 0,2 0 0 0 0,0 1 0 0 0,-3 5 0 0 0,18-14 0 0 0,1-1 0 0 0,0 1 0 0 0,-4 7 0 0 0,-8 10 0 0 0,17-22 0 0 0,0-1 0 0 0,0 1 0 0 0,0-1 0 0 0,0 1 0 0 0,1-1 0 0 0,-1 1 0 0 0,1 0 0 0 0,0 0 0 0 0,0-1 0 0 0,0 1 0 0 0,0 0 0 0 0,0 0 0 0 0,1 0 0 0 0,-1 0 0 0 0,1 0 0 0 0,0 1 0 0 0,0-1 0 0 0,0 0 0 0 0,0 0 0 0 0,0 0 0 0 0,2 3 0 0 0,0 3 0 0 0,2 0 0 0 0,-1 0 0 0 0,1-1 0 0 0,1 1 0 0 0,0-1 0 0 0,1 3 0 0 0,-2-5 0 0 0,10 19 0 0 0,-10-17 0 0 0,0-1 0 0 0,0 0 0 0 0,1 0 0 0 0,-1 0 0 0 0,1-1 0 0 0,1 1 0 0 0,0-1 0 0 0,-1 0 0 0 0,6 2 0 0 0,5 7 0 0 0,-11-11 0 0 0,-1 0 0 0 0,1 0 0 0 0,0 0 0 0 0,2 0 0 0 0,5 3 126 0 0,-4-3 148 0 0,0 1-1 0 0,0-1 0 0 0,-1 1 1 0 0,1 1-1 0 0,-1-1 1 0 0,-1 1-1 0 0,6 6-273 0 0,-11-11 14 0 0,0 0 0 0 0,0 1 0 0 0,0-1 0 0 0,0 0 0 0 0,-1 1 0 0 0,1-1 0 0 0,0 1 0 0 0,-1-1 1 0 0,1 1-1 0 0,-1-1 0 0 0,1 1 0 0 0,-1-1 0 0 0,0 1 0 0 0,0 0 0 0 0,1-1 0 0 0,-1 1 0 0 0,0-1 0 0 0,-1 1 0 0 0,1 0 0 0 0,0-1 0 0 0,0 1 0 0 0,-1 1-14 0 0,0-1 71 0 0,-1 1-1 0 0,1 0 1 0 0,-1 0 0 0 0,1-1-1 0 0,-1 1 1 0 0,0-1-1 0 0,0 1 1 0 0,-1 0-71 0 0,1-1 57 0 0,-4 5 111 0 0,-2 0 0 0 0,1 0 1 0 0,-1-1-1 0 0,0 0 0 0 0,-1-1 0 0 0,1 1 0 0 0,-10 3-168 0 0,-13 5-110 0 0,-23 6 110 0 0,42-15 50 0 0,-12 3-50 0 0,-1-1 0 0 0,0-2 0 0 0,-1 0 0 0 0,1-1 0 0 0,-1-2 0 0 0,0-1 0 0 0,1 0 0 0 0,-11-3 0 0 0,35 2-17 0 0,-4 0-43 0 0,1 0 0 0 0,-1-1-1 0 0,1 0 1 0 0,-1 0 0 0 0,1 0-1 0 0,-1 0 1 0 0,1 0 0 0 0,0-1-1 0 0,0 0 1 0 0,-1 0 0 0 0,1 0 0 0 0,0-1-1 0 0,1 1 1 0 0,-3-2 60 0 0,5 1-4483 0 0,4-8-1565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15 11975 0 0,'2'-1'547'0'0,"2"-1"-401"0"0,1 0 0 0 0,0 1 0 0 0,-1-1 0 0 0,1 1 0 0 0,0 0-146 0 0,15-4 19 0 0,-26 14 667 0 0,-22 30 588 0 0,-116 266 870 0 0,-162 282-2144 0 0,212-429 0 0 0,50-87-829 0 0,-44 55 829 0 0,53-83-2007 0 0,15-19-2073 0 0,7-7-444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13823 0 0,'0'0'315'0'0,"0"0"45"0"0,0 0 21 0 0,0 2-49 0 0,1 6-220 0 0,0-6-70 0 0,1 0-1 0 0,0 0 1 0 0,-1 0-1 0 0,1 0 0 0 0,0 0 1 0 0,0 0-1 0 0,1 0 1 0 0,-1-1-1 0 0,0 1 1 0 0,0-1-1 0 0,1 0 0 0 0,-1 0 1 0 0,1 0-1 0 0,0 0-41 0 0,6 3 288 0 0,0-2 0 0 0,1 1 0 0 0,5 0-288 0 0,3-1 288 0 0,0 0 0 0 0,1-1 0 0 0,-1-1 0 0 0,1-1 0 0 0,-1 0 0 0 0,3-2-288 0 0,38-8 935 0 0,14-5-935 0 0,-15 2-7 0 0,18-2-22 0 0,160-33 1669 0 0,-93 25-6815 0 0,-95 17 3131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11975 0 0,'1'-2'267'0'0,"3"-10"468"0"0,-10 18 143 0 0,-3 5-523 0 0,-14 13 924 0 0,-1-1-1 0 0,-14 9-1278 0 0,24-19 488 0 0,0 2 0 0 0,1-1-1 0 0,0 2 1 0 0,1 0 0 0 0,-9 16-488 0 0,4-6 201 0 0,12-19-199 0 0,0 1 1 0 0,1-1-1 0 0,-1 1 0 0 0,2 0 0 0 0,-1 1 0 0 0,1-1 0 0 0,1 1 1 0 0,-3 8-3 0 0,5-15 0 0 0,-1 1 0 0 0,1 0-1 0 0,0 0 1 0 0,0-1 0 0 0,0 1 0 0 0,0 0 0 0 0,0 0 0 0 0,1-1 0 0 0,-1 1 0 0 0,1 0 0 0 0,0-1 0 0 0,-1 1 0 0 0,1 0 0 0 0,1-1 0 0 0,-1 1 0 0 0,0-1 0 0 0,0 0 0 0 0,1 1 0 0 0,0-1 0 0 0,-1 0 0 0 0,1 0 0 0 0,0 0 0 0 0,0 0-1 0 0,0 0 1 0 0,0 0 0 0 0,0-1 0 0 0,1 1 0 0 0,-1-1 0 0 0,0 1 0 0 0,2-1 0 0 0,9 5 235 0 0,1 0 0 0 0,0-1 0 0 0,1-1 0 0 0,-1 0 0 0 0,1-1 0 0 0,-1-1 0 0 0,1 0 0 0 0,9-1-235 0 0,-3-1 28 0 0,-1 0 0 0 0,1-2 0 0 0,-1 0 0 0 0,0-1 0 0 0,0-2 0 0 0,1 0-28 0 0,-14 3-73 0 0,1-1 0 0 0,-1 0 0 0 0,0 0-1 0 0,1-1 1 0 0,-1 0 0 0 0,-1 0 0 0 0,1 0 0 0 0,-1-1 0 0 0,0 0-1 0 0,0-1 1 0 0,0 1 0 0 0,0-1 0 0 0,-1 0 0 0 0,0 0-1 0 0,-1-1 1 0 0,1 1 0 0 0,-1-1 0 0 0,-1 0 0 0 0,1-1 0 0 0,-1 1-1 0 0,0 0 1 0 0,-1-1 0 0 0,0 0 0 0 0,0 0 0 0 0,0 1-1 0 0,-1-1 1 0 0,0-6 73 0 0,-1 4-62 0 0,1 0 0 0 0,-2 0 0 0 0,0 0 0 0 0,0 0 0 0 0,0 1-1 0 0,-1-1 1 0 0,-1 0 0 0 0,0 1 0 0 0,0-1 0 0 0,-1 1 0 0 0,-1-4 62 0 0,2 9-140 0 0,1-1 1 0 0,-1 1 0 0 0,0-1-1 0 0,0 1 1 0 0,0 0-1 0 0,0 0 1 0 0,-1 0 0 0 0,1 1-1 0 0,-1-1 1 0 0,0 1-1 0 0,0 0 1 0 0,-1 0-1 0 0,1 0 1 0 0,-1 0 0 0 0,1 1-1 0 0,-1 0 1 0 0,0 0-1 0 0,0 0 1 0 0,0 1-1 0 0,0-1 1 0 0,0 1 0 0 0,-4 0 139 0 0,2 1-1335 0 0,5 0-3852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52 13823 0 0,'2'-4'93'0'0,"0"0"0"0"0,0 1 1 0 0,0-1-1 0 0,0 1 0 0 0,0 0 0 0 0,1-1 0 0 0,-1 1 0 0 0,1 0 0 0 0,0 1 0 0 0,0-1 0 0 0,0 0 0 0 0,1 1 1 0 0,-1 0-1 0 0,0-1 0 0 0,1 1 0 0 0,0 1 0 0 0,-1-1-93 0 0,-1 1 365 0 0,-4 3 122 0 0,-27 31-164 0 0,2 1 1 0 0,1 1-1 0 0,-18 33-323 0 0,1-2 147 0 0,-94 139-147 0 0,-60 127 0 0 0,154-246-172 0 0,1-3-744 0 0,-4-2 916 0 0,30-55-161 0 0,-1-1-1 0 0,-1-1 1 0 0,-2 0-1 0 0,0-1 0 0 0,-2 0 162 0 0,-23 14-1520 0 0,25-21-2390 0 0,6-6-428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13823 0 0,'0'0'315'0'0,"0"0"45"0"0,0 0 21 0 0,0 0-49 0 0,0 0-149 0 0,1 1 194 0 0,4 2-293 0 0,1-1 0 0 0,-1 0 0 0 0,0 0 0 0 0,1-1 0 0 0,0 0 0 0 0,-1 0 0 0 0,1 0 0 0 0,0 0 0 0 0,-1-1 0 0 0,3 0-84 0 0,18 0 746 0 0,17-4-746 0 0,-34 3 18 0 0,158-22 1219 0 0,-44 5-442 0 0,119-21-686 0 0,-139 19-5546 0 0,-67 11-611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11975 0 0,'-10'15'413'0'0,"1"1"1"0"0,0-1-1 0 0,-5 17-413 0 0,4-10 72 0 0,-10 15-72 0 0,-100 145 861 0 0,14-22 302 0 0,-17 50-1143 0 0,41-67-24 0 0,-13 6 4 0 0,77-125 0 0 0,-1-1 0 0 0,-1 0 0 0 0,-19 15 0 0 0,36-35 0 0 0,-1 0 0 0 0,1 0 0 0 0,-1-1 0 0 0,1 0 0 0 0,-1 1 0 0 0,-1-1 0 0 0,4-2 0 0 0,1 1-1 0 0,0-1 0 0 0,-1 0 0 0 0,1 0 1 0 0,-1 1-1 0 0,1-1 0 0 0,-1 0 1 0 0,1 0-1 0 0,-1 0 0 0 0,1 0 0 0 0,-1 1 1 0 0,1-1-1 0 0,-1 0 0 0 0,1 0 1 0 0,-1 0-1 0 0,1 0 0 0 0,-1 0 0 0 0,1 0 1 0 0,-1-1-1 0 0,1 1 0 0 0,-1 0 0 0 0,1 0 1 0 0,-1 0-1 0 0,1 0 0 0 0,-1-1 1 0 0,-1-3 74 0 0,2 4-58 0 0,0-3 35 0 0,-1 0 0 0 0,0 0 0 0 0,1 1 0 0 0,-1-1 0 0 0,1 0 0 0 0,0 0 0 0 0,0 0 0 0 0,0 1 0 0 0,0-1 0 0 0,1 0 0 0 0,-1 0 0 0 0,1 0 0 0 0,-1 1 0 0 0,1-1 0 0 0,0 0 0 0 0,0 1 0 0 0,1-3-51 0 0,4-5 344 0 0,0 0 1 0 0,0 0-1 0 0,6-7-344 0 0,-4 6 76 0 0,10-13-275 0 0,1 1 0 0 0,1 1 0 0 0,1 0-1 0 0,1 1 1 0 0,6-2 199 0 0,-13 11-124 0 0,2 0-1 0 0,-1 1 1 0 0,2 0-1 0 0,-1 2 1 0 0,1 0-1 0 0,1 1 1 0 0,-1 1-1 0 0,7-1 125 0 0,-21 7 63 0 0,0 0-1 0 0,0 0 0 0 0,0 0 0 0 0,0 1 1 0 0,0 0-1 0 0,0 0 0 0 0,0 0 0 0 0,0 0 1 0 0,0 1-1 0 0,0-1 0 0 0,-1 1 0 0 0,1 0 1 0 0,0 0-1 0 0,0 1 0 0 0,0-1 0 0 0,2 2-62 0 0,0 1 100 0 0,-1-1-1 0 0,0 1 1 0 0,0 0 0 0 0,0 0-1 0 0,-1 0 1 0 0,1 1-1 0 0,-1 0 1 0 0,0 0 0 0 0,0 0-1 0 0,0 2-99 0 0,-2-4 3 0 0,8 11 305 0 0,-1 1 1 0 0,1 4-309 0 0,-7-14 91 0 0,-1 0 0 0 0,0 0 0 0 0,-1 0 1 0 0,1 0-1 0 0,-1 0 0 0 0,0 0 0 0 0,0 1 0 0 0,-1-1 0 0 0,1 2-91 0 0,-1 12 516 0 0,1-12-502 0 0,-1-1-1 0 0,0 1 0 0 0,-1 0 0 0 0,1 0 0 0 0,-1-1 0 0 0,-1 1 0 0 0,0 4-13 0 0,-5 12 13 0 0,5-16-235 0 0,0 1 0 0 0,0-1-1 0 0,-1 1 1 0 0,-1 0 222 0 0,-1 10-1224 0 0,5-16-349 0 0,0-2-379 0 0,0 0-80 0 0,0 0-15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0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143 221 10135 0 0,'1'2'91'0'0,"0"1"0"0"0,0 0-1 0 0,0-1 1 0 0,0 1-1 0 0,1-1 1 0 0,-1 0-1 0 0,1 1 1 0 0,0-1 0 0 0,0 0-1 0 0,0 0 1 0 0,0 0-1 0 0,0 0 1 0 0,1 0-91 0 0,-1-1 132 0 0,-1 0-1 0 0,1-1 1 0 0,0 1 0 0 0,-1 0 0 0 0,1-1-1 0 0,0 0 1 0 0,0 1 0 0 0,-1-1 0 0 0,1 0-1 0 0,0 0 1 0 0,0 0 0 0 0,0 0-1 0 0,-1 0 1 0 0,1-1 0 0 0,0 1 0 0 0,0-1-1 0 0,-1 1 1 0 0,1-1 0 0 0,0 1 0 0 0,-1-1-1 0 0,2-1-131 0 0,31-13 659 0 0,-1-1 1 0 0,-1-3-1 0 0,0 0 0 0 0,-2-2 0 0 0,14-12-659 0 0,-36 26 0 0 0,-1-1 0 0 0,1 1 0 0 0,-1-1 0 0 0,-1 0 0 0 0,0-1 0 0 0,0 1 0 0 0,-1-1 0 0 0,0 0 0 0 0,4-10 0 0 0,-8 18-76 0 0,-1 0-1 0 0,0 1 1 0 0,1-1-1 0 0,-1 0 1 0 0,0 0 0 0 0,1 0-1 0 0,-1 0 1 0 0,0 0-1 0 0,0 0 1 0 0,0 0-1 0 0,0 0 1 0 0,0 0 0 0 0,0 0-1 0 0,0 0 1 0 0,0 0-1 0 0,0 0 1 0 0,0 0-1 0 0,-1 0 1 0 0,1 1-1 0 0,0-1 1 0 0,-1 0 0 0 0,1 0-1 0 0,-1 0 1 0 0,1 0-1 0 0,-1 0 1 0 0,1 1-1 0 0,-1-1 1 0 0,1 0 0 0 0,-1 0-1 0 0,0 1 1 0 0,1-1-1 0 0,-1 0 1 0 0,0 1-1 0 0,0-1 1 0 0,1 1-1 0 0,-1-1 1 0 0,0 1 0 0 0,0-1-1 0 0,0 1 1 0 0,0 0-1 0 0,0-1 1 0 0,0 1-1 0 0,0 0 1 0 0,0 0 76 0 0,-4-1-454 0 0,1 0 0 0 0,-1 0 0 0 0,0 1 0 0 0,0-1 0 0 0,0 1 0 0 0,1 0 1 0 0,-1 1-1 0 0,-3 0 454 0 0,-16 3 208 0 0,1 1 0 0 0,0 1 0 0 0,0 1 1 0 0,0 1-1 0 0,1 2 0 0 0,0 0 0 0 0,0 1 1 0 0,2 1-1 0 0,-1 0 0 0 0,2 2 0 0 0,-6 5-208 0 0,3-1 653 0 0,1 2 0 0 0,1 0 0 0 0,-10 13-653 0 0,23-24 103 0 0,1 0 1 0 0,0 0 0 0 0,0 0-1 0 0,1 0 1 0 0,0 1 0 0 0,1 0-1 0 0,0 0 1 0 0,0 0 0 0 0,1 1-1 0 0,1-1 1 0 0,-1 2-104 0 0,3-8 71 0 0,0 1-1 0 0,0-1 1 0 0,1 0 0 0 0,-1 1-1 0 0,1-1 1 0 0,0 0 0 0 0,0 1-1 0 0,1-1 1 0 0,-1 0 0 0 0,1 0-1 0 0,0 0 1 0 0,0 0 0 0 0,2 3-71 0 0,0-1 98 0 0,0 0 0 0 0,1 1 0 0 0,-1-2 0 0 0,1 1 0 0 0,0 0 0 0 0,1-1 0 0 0,4 3-98 0 0,-2-2-21 0 0,0-1 0 0 0,1-1-1 0 0,-1 1 1 0 0,1-2 0 0 0,0 1 0 0 0,0-1-1 0 0,0 0 1 0 0,1-1 0 0 0,-1 0 0 0 0,1 0-1 0 0,-1-1 1 0 0,7 0 21 0 0,15-1-167 0 0,0-2 0 0 0,0-1-1 0 0,7-2 168 0 0,-6 1-119 0 0,23-4-3845 0 0,29-10 3964 0 0,-56 12-1024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1106 8287 0 0,'0'0'382'0'0,"0"0"-8"0"0,0 0-170 0 0,0 0 176 0 0,0 0 107 0 0,1 1 22 0 0,0 1-685 0 0,4 3 1163 0 0,0 1 1 0 0,0-1-1 0 0,0 0 0 0 0,0 0 0 0 0,2 0-987 0 0,-6-4 387 0 0,0 0-294 0 0,-1-1 1 0 0,1 1-1 0 0,-1-1 1 0 0,0 0-1 0 0,1 1 1 0 0,-1-1-1 0 0,1 0 1 0 0,-1 1-1 0 0,1-1 1 0 0,-1 0-1 0 0,1 1 1 0 0,-1-1-1 0 0,1 0 1 0 0,-1 0-1 0 0,1 0 1 0 0,0 0-1 0 0,-1 1-93 0 0,3-1 37 0 0,-1-1 0 0 0,1 1 0 0 0,-1 0 0 0 0,1-1 0 0 0,-1 1 0 0 0,1-1-1 0 0,-1 0 1 0 0,1 1 0 0 0,-1-1 0 0 0,0-1 0 0 0,1 1 0 0 0,-1 0 0 0 0,0 0 0 0 0,0-1 0 0 0,0 1-1 0 0,0-1-36 0 0,3-1 357 0 0,26-22 187 0 0,0-2 0 0 0,25-27-544 0 0,-6 5 29 0 0,128-129-29 0 0,-2 2 0 0 0,-83 87 0 0 0,34-32 0 0 0,-86 82 0 0 0,-16 15 0 0 0,1 1 0 0 0,5-2 0 0 0,-17 16 0 0 0,-7 5 0 0 0,-5 6 0 0 0,-4 4 0 0 0,2-6 0 0 0,-4 9 0 0 0,-2 1 0 0 0,1-1 0 0 0,-1 0 0 0 0,-3 4 0 0 0,-10 14 0 0 0,18-26 0 0 0,-52 88 0 0 0,-3 13 0 0 0,41-70 0 0 0,1 0 0 0 0,2 1 0 0 0,1 1 0 0 0,1 0 0 0 0,0 9 0 0 0,4-10 0 0 0,1 1 0 0 0,1 19 0 0 0,3-40 0 0 0,1-1 0 0 0,1 0 0 0 0,0 0 0 0 0,1 1 0 0 0,0-1 0 0 0,1 0 0 0 0,1 0 0 0 0,3 9 0 0 0,-7-18 0 0 0,16 17 0 0 0,-11-14 72 0 0,-3-5 299 0 0,-2-1 117 0 0,0 0 21 0 0,0 0-66 0 0,1 0-431 0 0,1 0 0 0 0,0-1 0 0 0,0 1 0 0 0,0-1 0 0 0,0 1 0 0 0,-1-1 0 0 0,1 0 0 0 0,0 1 0 0 0,-1-1 0 0 0,1 0 0 0 0,0 0 0 0 0,-1-1 0 0 0,1 1 0 0 0,-1 0 0 0 0,1-1-12 0 0,22-25-28 0 0,-15 15 41 0 0,87-108 1870 0 0,3 0-1702 0 0,17-19-197 0 0,98-92 16 0 0,-50 54-64 0 0,-117 121-547 0 0,-17 21-690 0 0,22-21 1301 0 0,-33 34-4 0 0,-15 17-72 0 0,-1 1 0 0 0,1-1 1 0 0,0 1-1 0 0,1 0 0 0 0,-1 1 1 0 0,3-3 75 0 0,-5 5-488 0 0,-2 1-22 0 0,0 0-2 0 0,0 0 0 0 0,1 15-512 0 0,-2-7 413 0 0,1-1 0 0 0,-2 1-1 0 0,1 0 1 0 0,-2 1 611 0 0,-2 18-3068 0 0,2-8-1707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99 6447 0 0,'2'0'298'0'0,"4"-2"-82"0"0,3 0-67 0 0,0-1-1 0 0,0 0 1 0 0,0 0 0 0 0,-1-1 0 0 0,1 0-1 0 0,-1-1 1 0 0,0 0-149 0 0,0 0 969 0 0,-7 4 45 0 0,-1 1 8 0 0,0 0 2 0 0,1 0-862 0 0,-1-1 0 0 0,0 1 0 0 0,0 0 0 0 0,1-1 0 0 0,-1 1 0 0 0,0 0 0 0 0,0-1 0 0 0,0 1 0 0 0,0-1 0 0 0,0 1 0 0 0,0-1-1 0 0,1 1 1 0 0,-1 0 0 0 0,0-1 0 0 0,0 1 0 0 0,0-1 0 0 0,0 1 0 0 0,0-1 0 0 0,-1 1 0 0 0,1 0-162 0 0,-12 4 282 0 0,0 0-1 0 0,1 1 1 0 0,-1 1 0 0 0,1 0 0 0 0,0 0-1 0 0,1 1 1 0 0,-7 5-282 0 0,-2 2 117 0 0,2-1-110 0 0,0 0-1 0 0,1 2 0 0 0,-8 9-6 0 0,-10 9-3 0 0,16-15 3 0 0,0 1 0 0 0,1 1 0 0 0,2 0 0 0 0,0 1 0 0 0,-8 16 0 0 0,21-34 20 0 0,1 0 0 0 0,-1-1 0 0 0,1 1 0 0 0,0 0 0 0 0,0 0 0 0 0,0 0 0 0 0,0 0 0 0 0,0 1 0 0 0,1-1 0 0 0,0 0 0 0 0,-1 0 0 0 0,1 0 0 0 0,0 0 0 0 0,1 1 0 0 0,-1-1 0 0 0,0 0 0 0 0,1 1-20 0 0,0-1 29 0 0,0-1 1 0 0,0 0-1 0 0,0 1 1 0 0,0-1-1 0 0,0 1 1 0 0,1-1 0 0 0,-1 0-1 0 0,1 0 1 0 0,0 0-1 0 0,-1 0 1 0 0,1 0-1 0 0,0 0 1 0 0,0-1-1 0 0,0 1 1 0 0,0 0 0 0 0,1-1-1 0 0,-1 0 1 0 0,0 1-1 0 0,1-1 1 0 0,1 1-30 0 0,4 1 86 0 0,1-1-1 0 0,-1 1 1 0 0,1-2 0 0 0,-1 1-1 0 0,1-1 1 0 0,0 0 0 0 0,-1-1-1 0 0,1 0 1 0 0,0 0 0 0 0,-1-1-1 0 0,1 0 1 0 0,0-1 0 0 0,-1 1-1 0 0,1-2 1 0 0,-1 1 0 0 0,0-1-1 0 0,0-1 1 0 0,0 1 0 0 0,0-1 0 0 0,2-2-87 0 0,-2 1 79 0 0,0-1-1 0 0,-1 1 0 0 0,0-1 0 0 0,0-1 0 0 0,0 1 0 0 0,0-1 0 0 0,-1 0 0 0 0,0-1 0 0 0,-1 1 0 0 0,0-1 1 0 0,0 0-1 0 0,0-1 0 0 0,-1 1 0 0 0,-1-1 0 0 0,1 0 0 0 0,-1 0 0 0 0,-1 0 0 0 0,1-6-77 0 0,0-4-421 0 0,-1 0 0 0 0,0 0 0 0 0,-2 0 0 0 0,0-1 0 0 0,-2 1 0 0 0,0 0 0 0 0,-1 0 0 0 0,-2-6 421 0 0,2 13-292 0 0,1 0 227 0 0,-1 0 1 0 0,-1 0-1 0 0,0 0 0 0 0,0 0 1 0 0,-1 1-1 0 0,-7-10 65 0 0,24 42-4046 0 0,26 46 1912 0 0,-24-41-1958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22 12895 0 0,'0'0'1172'0'0,"-6"-4"-944"0"0,1 1 179 0 0,0 1-1 0 0,0-1 0 0 0,0 1 0 0 0,0 1 1 0 0,0-1-1 0 0,-1 1 0 0 0,1 0 1 0 0,-1 0-1 0 0,-6 0 0 0 0,2 1 424 0 0,-1 0 0 0 0,1 0 0 0 0,0 1-1 0 0,-11 2 1 0 0,18-2-805 0 0,0-1-1 0 0,0 1 0 0 0,0 0 1 0 0,1-1-1 0 0,-1 1 0 0 0,0 1 1 0 0,1-1-1 0 0,-1 0 1 0 0,-4 4-1 0 0,1 1 25 0 0,0 0 0 0 0,1 1-1 0 0,-7 11 1 0 0,5-8-44 0 0,3-6-26 0 0,1 0 1 0 0,-1 0-1 0 0,0 0 0 0 0,0 0 1 0 0,-1-1-1 0 0,1 1 0 0 0,-1-1 1 0 0,0 0-1 0 0,0-1 0 0 0,0 1 1 0 0,0-1-1 0 0,-9 3 0 0 0,-7 1-174 0 0,-41 5 0 0 0,49-9 164 0 0,-61 7-379 0 0,-1-3 0 0 0,-103-5 0 0 0,160-1 50 0 0,-34 5 0 0 0,62 14 391 0 0,3 1 138 0 0,-9-14-91 0 0,0 0-1 0 0,0 0 0 0 0,-1 0 1 0 0,0 1-1 0 0,4 11 0 0 0,-6-16-70 0 0,-1-1 0 0 0,1 1 1 0 0,-1-1-1 0 0,0 1 0 0 0,1-1 0 0 0,-1 1 0 0 0,0-1 0 0 0,0 1 0 0 0,0 0 0 0 0,0-1 0 0 0,-1 1 0 0 0,1-1 1 0 0,0 1-1 0 0,-1-1 0 0 0,1 1 0 0 0,-1-1 0 0 0,1 1 0 0 0,-1-1 0 0 0,0 1 0 0 0,1-1 0 0 0,-3 2 1 0 0,1 1 6 0 0,1-3-9 0 0,-5 10 24 0 0,-1-1 0 0 0,0 1 0 0 0,0-1 0 0 0,-18 17 1 0 0,24-26-114 0 0,3 0-530 0 0,1 0 579 0 0,0 0 0 0 0,1 0 0 0 0,-1 0 0 0 0,0 0 0 0 0,1-1 0 0 0,-1 1 0 0 0,0-1 0 0 0,1 0 0 0 0,5 0 0 0 0,35-6-66 0 0,-10 1 96 0 0,20-1 6 0 0,76-3 101 0 0,-111 9 10 0 0,-1 1 0 0 0,0 0-1 0 0,1 2 1 0 0,-1 0 0 0 0,18 5 0 0 0,-31-6-32 0 0,0 0 1 0 0,0 1 0 0 0,0-1 0 0 0,0 1 0 0 0,0 0 0 0 0,0 0 0 0 0,-1 1 0 0 0,0-1 0 0 0,0 1-1 0 0,0 0 1 0 0,0 0 0 0 0,0 0 0 0 0,-1 1 0 0 0,0-1 0 0 0,0 1 0 0 0,0 0 0 0 0,4 9 0 0 0,-6-10-8 0 0,1-1 1 0 0,-1 1 0 0 0,0 0-1 0 0,0 0 1 0 0,0 0 0 0 0,0 0 0 0 0,-1 0-1 0 0,0 0 1 0 0,0 1 0 0 0,0-1-1 0 0,0 0 1 0 0,-1 0 0 0 0,1 0-1 0 0,-1 0 1 0 0,0 0 0 0 0,0 0 0 0 0,-1 0-1 0 0,1-1 1 0 0,-1 1 0 0 0,0 0-1 0 0,0-1 1 0 0,0 1 0 0 0,0-1-1 0 0,-5 6 1 0 0,-3 1 111 0 0,0-1 0 0 0,-1 0-1 0 0,0-1 1 0 0,0 0 0 0 0,-1-1-1 0 0,0 0 1 0 0,0-1 0 0 0,-25 9 0 0 0,-8-1-91 0 0,-58 10 1 0 0,47-12-75 0 0,-4 1-657 0 0,-102 8 1 0 0,154-20-327 0 0,6-1-254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19 528 10135 0 0,'0'0'464'0'0,"1"1"-9"0"0,5 18-72 0 0,-5-15-146 0 0,0-2 251 0 0,-1-2 21 0 0,0 0 3 0 0,0 0 0 0 0,-2 3 150 0 0,2-3-586 0 0,0 0 1 0 0,0 0 0 0 0,0 0 0 0 0,0 1 0 0 0,0-1 0 0 0,0 0 0 0 0,0 0 0 0 0,0 0 0 0 0,0 0 0 0 0,0 1 0 0 0,0-1 0 0 0,0 0-1 0 0,0 0 1 0 0,0 0 0 0 0,0 0 0 0 0,0 0 0 0 0,0 0 0 0 0,0 1 0 0 0,0-1 0 0 0,0 0 0 0 0,-1 0 0 0 0,1 0 0 0 0,0 0-1 0 0,0 0 1 0 0,0 0 0 0 0,0 0 0 0 0,0 0 0 0 0,0 1 0 0 0,-1-1 0 0 0,1 0 0 0 0,0 0 0 0 0,0 0 0 0 0,0 0 0 0 0,0 0 0 0 0,-1 0-1 0 0,1 0 1 0 0,0 0 0 0 0,0 0-77 0 0,-1 0 81 0 0,0-1 0 0 0,-1 1 0 0 0,1 0 0 0 0,0-1 0 0 0,0 1 0 0 0,0-1-1 0 0,0 1 1 0 0,0-1 0 0 0,0 0 0 0 0,0 1 0 0 0,0-1 0 0 0,0 0 0 0 0,0 0 0 0 0,1 0 0 0 0,-1 1-1 0 0,0-1 1 0 0,0 0 0 0 0,1 0 0 0 0,-1 0 0 0 0,1 0 0 0 0,-1 0 0 0 0,1-1 0 0 0,-1 1 0 0 0,1 0-1 0 0,0 0 1 0 0,-1 0 0 0 0,1 0 0 0 0,0 0 0 0 0,0-1 0 0 0,0 1 0 0 0,0 0 0 0 0,0 0 0 0 0,0 0 0 0 0,0 0-1 0 0,0-1 1 0 0,0 1 0 0 0,1 0 0 0 0,-1 0 0 0 0,0 0-81 0 0,2-6 170 0 0,0 0 0 0 0,0 0 1 0 0,1 0-1 0 0,0 1 0 0 0,0 0 0 0 0,1-1-170 0 0,9-18 4 0 0,2 1 0 0 0,1 1 0 0 0,0 0 0 0 0,6-3-4 0 0,6-6 233 0 0,2 1-1 0 0,2 1 1 0 0,0 2 0 0 0,25-15-233 0 0,-9 9-237 0 0,1 2 1 0 0,3 2 0 0 0,16-5 236 0 0,-31 18-83 0 0,2 1 0 0 0,31-7 83 0 0,-64 20-6 0 0,-5 3-2 0 0,0-1-1 0 0,1 1 1 0 0,-1 0 0 0 0,0-1-1 0 0,1 1 1 0 0,-1 0 0 0 0,1 0-1 0 0,-1 0 1 0 0,0 0-1 0 0,1 0 1 0 0,-1 0 0 0 0,1 0-1 0 0,-1 1 1 0 0,1-1 0 0 0,-1 0-1 0 0,0 1 9 0 0,0-1-79 0 0,-1 1 0 0 0,0 0 0 0 0,1-1 0 0 0,-1 1 0 0 0,0 0-1 0 0,0-1 1 0 0,0 1 0 0 0,0 0 0 0 0,1-1 0 0 0,-1 1 0 0 0,0 0 0 0 0,0-1-1 0 0,0 1 1 0 0,0 0 0 0 0,0-1 0 0 0,-1 1 0 0 0,1 0 0 0 0,0-1 0 0 0,0 1 0 0 0,0 0 79 0 0,-1 0-114 0 0,0 5-1453 0 0,-1-1 0 0 0,0 1 0 0 0,0 0 0 0 0,-2 4 1567 0 0,-5 6-5800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117 356 15663 0 0,'0'0'356'0'0,"0"0"50"0"0,0 0 20 0 0,0 0-42 0 0,-1 1-250 0 0,-11 6-124 0 0,1-1 1 0 0,-1 0 0 0 0,0-1-1 0 0,-1-1 1 0 0,0 0 0 0 0,1 0-1 0 0,-1-1 1 0 0,-3 0-11 0 0,14-3 365 0 0,2-2 122 0 0,1-2-400 0 0,-1 0 0 0 0,1 0 1 0 0,0 0-1 0 0,0 0 0 0 0,1 0 1 0 0,-1 0-1 0 0,1 0 0 0 0,0 1 1 0 0,0-1-1 0 0,0 0 0 0 0,0 1 0 0 0,0 0 1 0 0,1-1-1 0 0,1 0-87 0 0,9-11-100 0 0,1 2 0 0 0,8-8 100 0 0,-8 8 95 0 0,13-11-181 0 0,0 1-1 0 0,2 1 0 0 0,0 1 1 0 0,1 2-1 0 0,1 1 0 0 0,1 1 1 0 0,34-12 86 0 0,-32 13 493 0 0,-26 12-463 0 0,1 0 0 0 0,0 0 1 0 0,0 1-1 0 0,1 0-30 0 0,-7 2-1 0 0,0 0 1 0 0,0 1-1 0 0,1-1 1 0 0,-1 1-1 0 0,0 0 1 0 0,0 0-1 0 0,0 0 0 0 0,0 1 1 0 0,0-1-1 0 0,0 1 1 0 0,0-1-1 0 0,0 1 1 0 0,0 0-1 0 0,2 1 1 0 0,-4-1 0 0 0,0-1 0 0 0,0 0 0 0 0,0 1 0 0 0,0-1 0 0 0,0 1 0 0 0,0-1 0 0 0,0 1 0 0 0,0 0 0 0 0,-1-1 0 0 0,1 1 0 0 0,0 0 0 0 0,0-1 0 0 0,-1 1 0 0 0,1 0 0 0 0,-1 0 0 0 0,1 0 0 0 0,0 0 0 0 0,-1-1 0 0 0,1 1 0 0 0,-1 0 0 0 0,0 0 0 0 0,1 0 0 0 0,-1 0 0 0 0,0 0 0 0 0,0 0 0 0 0,0 0 0 0 0,1 0 0 0 0,-1 0 0 0 0,0 0 0 0 0,0 1 0 0 0,0 1 0 0 0,1 6 0 0 0,-1 1 0 0 0,0-1 0 0 0,0 0 0 0 0,-1 0 0 0 0,0 0 0 0 0,-1 0 0 0 0,0 0 0 0 0,0 0 0 0 0,-1 0 0 0 0,0-1 0 0 0,-2 4 0 0 0,-4 7 0 0 0,-1-2 0 0 0,0 1 0 0 0,-2-2 0 0 0,-8 11 0 0 0,14-20 0 0 0,-3-5 0 0 0,1-1 0 0 0,7-1 0 0 0,0 1 0 0 0,0-1 0 0 0,1-1 0 0 0,-1 1 0 0 0,0 0 0 0 0,1 0 0 0 0,-1 0 0 0 0,0 0 0 0 0,1 0 0 0 0,-1-1 0 0 0,0 1 0 0 0,1 0 0 0 0,-1 0 0 0 0,0-1 0 0 0,1 1 0 0 0,-1 0 0 0 0,0-1 0 0 0,0-4 0 0 0,1 5 0 0 0,-1-1 0 0 0,0-1 1 0 0,0 1-1 0 0,0-1 0 0 0,1 1 0 0 0,-1-1 1 0 0,0 1-1 0 0,1-1 0 0 0,0 0 0 0 0,-1 1 0 0 0,1-1 1 0 0,0 0-1 0 0,0 1 0 0 0,0-1 0 0 0,0 0 0 0 0,0 0 1 0 0,0 1-1 0 0,0-1 0 0 0,1 0 0 0 0,-1 1 1 0 0,0-1-1 0 0,1 1 0 0 0,0-1 0 0 0,-1 0 0 0 0,2-1-7 0 0,1-1 0 0 0,-1 1-1 0 0,0-1 1 0 0,1 1-1 0 0,0 0 1 0 0,0 0 0 0 0,0 0 7 0 0,-1 1-18 0 0,26-27-1068 0 0,-15 14 1194 0 0,1 1 1 0 0,1 1 0 0 0,0 0 0 0 0,1 0 0 0 0,0 2-109 0 0,32-18-283 0 0,1 2 0 0 0,8 0 283 0 0,-31 15-205 0 0,2 2 0 0 0,0 1 0 0 0,0 1 0 0 0,28-5 205 0 0,-53 13 80 0 0,0-1-1 0 0,-1 1 1 0 0,1 0-1 0 0,0 0 0 0 0,-1 0 1 0 0,1 0-1 0 0,0 0 1 0 0,-1 1-1 0 0,1-1 0 0 0,0 1 1 0 0,-1-1-1 0 0,1 1 1 0 0,-1 0-1 0 0,1 0 1 0 0,-1 0-1 0 0,1 1 0 0 0,-1-1 1 0 0,0 1-1 0 0,1-1 1 0 0,-1 1-1 0 0,0 0 0 0 0,0-1 1 0 0,1 3-80 0 0,0-2 9 0 0,0 1 1 0 0,1 0-1 0 0,-1 1 1 0 0,-1-1-1 0 0,1 0 1 0 0,0 1-1 0 0,-1 0 1 0 0,0 0-1 0 0,0-1 1 0 0,0 1-1 0 0,0 1 0 0 0,0-1 1 0 0,-1 0-1 0 0,0 0 1 0 0,0 0-1 0 0,0 1 1 0 0,-1-1-1 0 0,1 0 1 0 0,-1 5-10 0 0,0-2-2 0 0,-1 0 1 0 0,0 0 0 0 0,0 0 0 0 0,0 0 0 0 0,-1 0-1 0 0,0 0 1 0 0,-1 0 0 0 0,1-1 0 0 0,-1 1 0 0 0,0-1-1 0 0,-1 0 1 0 0,0 1 1 0 0,0 0 0 0 0,0 0 0 0 0,1 0 0 0 0,0 1 0 0 0,-1 2 0 0 0,2-2 0 0 0,-1 0 0 0 0,-1 0 0 0 0,-3 7 0 0 0,-7 5 0 0 0,10-15 0 0 0,0 1 0 0 0,0-1 0 0 0,1 1 0 0 0,0 0 0 0 0,0 0 0 0 0,0 0 0 0 0,1 1 0 0 0,0-1 0 0 0,0 1 0 0 0,0 1 0 0 0,2-7-20 0 0,0 0 0 0 0,0-1 0 0 0,0 1 0 0 0,0 0 0 0 0,0 0 0 0 0,0-1 0 0 0,0 1-1 0 0,0 0 1 0 0,0-1 0 0 0,0 1 0 0 0,1 0 0 0 0,-1-1 0 0 0,0 1 0 0 0,0-1 0 0 0,1 1 0 0 0,-1 0 0 0 0,0-1-1 0 0,1 1 1 0 0,-1 0 20 0 0,14 8-5228 0 0,-5-5 3182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10135 0 0,'0'0'231'0'0,"0"0"29"0"0,0 0 19 0 0,-1 1-41 0 0,-6 2-235 0 0,0 0-1 0 0,-1-1 0 0 0,1 0 1 0 0,0 0-1 0 0,-1 0 0 0 0,1-1 1 0 0,-1 0-1 0 0,-6 0-2 0 0,-27 4 500 0 0,38-5-419 0 0,-9 2 250 0 0,1 0-1 0 0,0 1 1 0 0,0 0 0 0 0,0 1 0 0 0,1 0-1 0 0,-1 1 1 0 0,1 0 0 0 0,0 1-1 0 0,-2 1-330 0 0,-24 19 290 0 0,-5 3 1163 0 0,-14 14-1453 0 0,43-32 153 0 0,0 0-1 0 0,1 1 0 0 0,1 0 0 0 0,0 1 0 0 0,0 0 0 0 0,-3 6-152 0 0,13-18 23 0 0,-1 0-1 0 0,1-1 0 0 0,-1 1 0 0 0,1 0 1 0 0,-1 0-1 0 0,1 0 0 0 0,-1-1 0 0 0,1 1 1 0 0,0 0-1 0 0,-1 0 0 0 0,1 0 0 0 0,0 0 1 0 0,0 0-1 0 0,0 0 0 0 0,0 0 0 0 0,0 0 1 0 0,0 0-1 0 0,0 0 0 0 0,0 0 0 0 0,0-1 1 0 0,0 1-1 0 0,0 0 0 0 0,0 0 1 0 0,1 0-1 0 0,-1 0 0 0 0,0 0 0 0 0,1 0 1 0 0,-1 0-1 0 0,1-1 0 0 0,-1 1 0 0 0,1 0 1 0 0,-1 0-1 0 0,1-1 0 0 0,0 1 0 0 0,-1 0 1 0 0,1-1-1 0 0,0 1 0 0 0,0-1 0 0 0,-1 1 1 0 0,1 0-1 0 0,0-1 0 0 0,0 0 0 0 0,0 1 1 0 0,0-1-1 0 0,0 0 0 0 0,0 1-22 0 0,4 0 128 0 0,-1 0 0 0 0,1 0 0 0 0,0 0 0 0 0,-1 0 0 0 0,1-1 0 0 0,0 0 0 0 0,0 0 0 0 0,3 0-128 0 0,17-3 0 0 0,1-1 0 0 0,-1-2 0 0 0,1 0 0 0 0,-2-2 0 0 0,1 0 0 0 0,14-9 0 0 0,-36 16 1 0 0,0-1-1 0 0,1 0 0 0 0,-1 0 1 0 0,0 0-1 0 0,0 0 1 0 0,0-1-1 0 0,2-1-10 0 0,1 0 1 0 0,-1 0-1 0 0,1 1 1 0 0,0 0-1 0 0,0 0 1 0 0,0 0-1 0 0,4 0 10 0 0,-9 2-337 0 0,-1 1-138 0 0,-1 2 386 0 0,0-1 0 0 0,0 1 0 0 0,0-1 0 0 0,0 1-1 0 0,0-1 1 0 0,0 1 0 0 0,0-1 0 0 0,-1 0 0 0 0,1 1 89 0 0,-3 1 121 0 0,-67 75 1436 0 0,67-72-1556 0 0,3-4-8 0 0,0 0 0 0 0,0 0-1 0 0,0 0 1 0 0,-1-1 0 0 0,1 1 0 0 0,0-1 0 0 0,-1 1-1 0 0,1-1 1 0 0,-1 1 7 0 0,1-1-337 0 0,6 8-646 0 0,-4-9 859 0 0,0 1-1 0 0,0 0 1 0 0,0 0-1 0 0,0-1 1 0 0,0 1-1 0 0,0-1 1 0 0,0 1-1 0 0,1-1 1 0 0,-1 0-1 0 0,0 1 1 0 0,0-1-1 0 0,0 0 1 0 0,0 0-1 0 0,1 1 1 0 0,-1-1-1 0 0,0 0 1 0 0,0 0-1 0 0,1-1 125 0 0,21-3-888 0 0,-17 2 561 0 0,17-5-697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52 13823 0 0,'9'-6'120'0'0,"0"-1"156"0"0,0 0 0 0 0,1 1 0 0 0,-1 0 0 0 0,1 1 0 0 0,8-3-276 0 0,-16 7 19 0 0,0 0-1 0 0,0 0 1 0 0,0 0-1 0 0,0 0 1 0 0,0 1-1 0 0,0-1 1 0 0,0 1-1 0 0,0 0 1 0 0,0 0-1 0 0,1-1 1 0 0,0 2-19 0 0,2-1 244 0 0,-5 0-196 0 0,0 1-1 0 0,1-1 0 0 0,-1 1 1 0 0,0-1-1 0 0,0 1 1 0 0,1-1-1 0 0,-1 1 0 0 0,0-1 1 0 0,0 1-1 0 0,0 0 0 0 0,0-1 1 0 0,1 1-1 0 0,-1-1 1 0 0,0 1-1 0 0,0-1 0 0 0,0 1 1 0 0,0 0-1 0 0,0-1 0 0 0,0 1-47 0 0,0-1 96 0 0,-1 7-37 0 0,1-1 0 0 0,-1 1 0 0 0,1-1 0 0 0,-2 1 1 0 0,1-1-1 0 0,-1 0 0 0 0,0 0 0 0 0,0 0 0 0 0,-1 0 0 0 0,0 0 0 0 0,0 0 0 0 0,-1 0-59 0 0,-9 16 361 0 0,-2 0 0 0 0,-7 7-361 0 0,19-26 108 0 0,-92 114 1047 0 0,18-22-1193 0 0,0 7 38 0 0,40-48 303 0 0,-119 183 1378 0 0,131-197-2467 0 0,-9 18-1284 0 0,32-54 1960 0 0,0-1-795 0 0,0 1-3618 0 0,-1 3-1091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277 478 8287 0 0,'0'0'191'0'0,"0"0"26"0"0,0 0 9 0 0,3 0-34 0 0,9 0-154 0 0,3 4 38 0 0,-8 0 498 0 0,0 0 0 0 0,0 0 0 0 0,0 1 0 0 0,0 0 0 0 0,-1 0 0 0 0,3 4-574 0 0,-7-7 512 0 0,-2-2 0 0 0,1 3 0 0 0,0-1-218 0 0,3 5-317 0 0,-4 1 2755 0 0,-3 8-2588 0 0,-2-12-120 0 0,3-3-27 0 0,-2 2 130 0 0,0 0 0 0 0,0 0 0 0 0,-1 0 0 0 0,1-1 0 0 0,-1 1 0 0 0,0-1 0 0 0,1 0 0 0 0,-1-1 0 0 0,0 1 0 0 0,0-1 0 0 0,0 0 0 0 0,0 0 0 0 0,0 0 0 0 0,0-1 0 0 0,-1 1 0 0 0,-3-2-127 0 0,-14-1-209 0 0,0 1-1 0 0,-7 1 210 0 0,9 0-513 0 0,0-1-1 0 0,-1-1 0 0 0,1-1 514 0 0,3 1-12 0 0,8 0 9 0 0,1 1 1 0 0,-1-2 0 0 0,-5-1 2 0 0,12 3 0 0 0,1 0 0 0 0,0 0 0 0 0,-1 0 0 0 0,1 0 1 0 0,0 0-1 0 0,0-1 0 0 0,0 1 0 0 0,0-1 1 0 0,0 1-1 0 0,0-1 0 0 0,0 0 0 0 0,1 0 1 0 0,-1 0-1 0 0,1 0 0 0 0,-1 0 0 0 0,1 0 0 0 0,-1-2 0 0 0,0 0 0 0 0,0-1 0 0 0,1 1 0 0 0,-1 0 0 0 0,1 0 0 0 0,0-1 0 0 0,0 1 0 0 0,1-1 0 0 0,-1 1 0 0 0,1-1 0 0 0,0 1 0 0 0,0-1 0 0 0,1-1 0 0 0,0-4 0 0 0,2 1 0 0 0,-1-1 0 0 0,1 1 0 0 0,0 0 0 0 0,4-6 0 0 0,3-5 0 0 0,1 0 0 0 0,1 1 0 0 0,13-16 0 0 0,-12 19-328 0 0,0 2 0 0 0,1-1-1 0 0,10-6 329 0 0,4-5-455 0 0,82-72-153 0 0,-92 83 608 0 0,1 2 0 0 0,1 0 0 0 0,0 1 0 0 0,1 1 0 0 0,19-7 0 0 0,-7 2 0 0 0,-18 10 0 0 0,-1 0 0 0 0,1 1 0 0 0,0 0 0 0 0,0 1 0 0 0,1 1 0 0 0,-1 0 0 0 0,15 0 0 0 0,-27 3 0 0 0,1 0 0 0 0,0 1 0 0 0,-1-1 0 0 0,0 1 0 0 0,1 0 0 0 0,-1 0 0 0 0,1 0 0 0 0,-1 0 0 0 0,0 0 0 0 0,0 1 0 0 0,1-1 0 0 0,-1 1 0 0 0,0 0 0 0 0,0 1 0 0 0,2 1 0 0 0,0 0 0 0 0,0 0 0 0 0,-1 1 0 0 0,1-1 0 0 0,-1 1 0 0 0,0 0 0 0 0,1 3 0 0 0,-1-1 0 0 0,1 0 0 0 0,-1 0 0 0 0,2 7 0 0 0,-2 6 0 0 0,-4-11 0 0 0,0-2 53 0 0,0 1-1 0 0,-1 0 1 0 0,1 0-1 0 0,-2-1 1 0 0,1 1-1 0 0,-1 0 1 0 0,0-1-1 0 0,0 1 1 0 0,-1-1-1 0 0,0 0 1 0 0,-1 0-1 0 0,1 0 1 0 0,-1-1-1 0 0,-1 1 1 0 0,-1 2-53 0 0,-11 10 274 0 0,0 0 1 0 0,-1-1-1 0 0,0-1 0 0 0,-4 1-274 0 0,-9 9 107 0 0,-7 3-254 0 0,0-1 0 0 0,-15 6 147 0 0,33-21-107 0 0,-38 19-590 0 0,40-23 399 0 0,0 0 0 0 0,0 1 0 0 0,-11 10 298 0 0,20-14 0 0 0,0 0 0 0 0,0-1 0 0 0,0-1 0 0 0,0 1 0 0 0,-1-1 0 0 0,0-1 0 0 0,-7 2 0 0 0,1 1-764 0 0,12-5 311 0 0,0 0-1 0 0,0 0 0 0 0,0 0 0 0 0,0-1 1 0 0,-1 0-1 0 0,1 0 0 0 0,-4 1 454 0 0,9-19-2880 0 0,7-9 1348 0 0,6-2-4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15 13823 0 0,'2'-3'141'0'0,"2"-8"694"0"0,-5 10-457 0 0,-3 6-220 0 0,-6 8-158 0 0,-2 0 0 0 0,1 0 0 0 0,-7 3 0 0 0,-22 26 0 0 0,-234 299 0 0 0,224-272 0 0 0,3 2 0 0 0,3 1 0 0 0,-19 47 0 0 0,-33 61-65 0 0,76-141-563 0 0,12-23-17 0 0,0-1-1 0 0,-11 14 646 0 0,11-14-20 0 0,-5 16 24 0 0,1-7-446 0 0,11-21-46 0 0,1-3-22 0 0,0 0-2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284 236 11975 0 0,'7'-15'547'0'0,"-5"12"-11"0"0,-2 3-203 0 0,-1 3 419 0 0,-1 6-585 0 0,-1 0 0 0 0,0-1 0 0 0,-1 1 0 0 0,0 0 0 0 0,-1-1 0 0 0,1 0 0 0 0,-1 0 1 0 0,-1 0-168 0 0,-16 20 1525 0 0,-15 15-1525 0 0,2-3 346 0 0,-29 40-346 0 0,-12 24 0 0 0,56-74-266 0 0,19-28-1126 0 0,3-4-515 0 0,12-6-114 0 0,10-4-25 0 0</inkml:trace>
  <inkml:trace contextRef="#ctx0" brushRef="#br0" timeOffset="1">614 0 4607 0 0,'0'0'200'0'0,"0"0"48"0"0,0 0-248 0 0,3 11 0 0 0,-3-11 0 0 0,0 0 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10135 0 0,'0'0'231'0'0,"0"0"29"0"0,0 0 19 0 0,0 2-41 0 0,0 0-188 0 0,-1-1-1 0 0,1 1 0 0 0,-1-1 1 0 0,0 0-1 0 0,1 0 1 0 0,-1 1-1 0 0,0-1 0 0 0,0 0 1 0 0,0 0-1 0 0,0 0 1 0 0,0 0-1 0 0,0 0 0 0 0,0 0 1 0 0,0 0-1 0 0,0 0 1 0 0,-1 0-1 0 0,1-1 0 0 0,0 1 1 0 0,-1 0-1 0 0,1-1 0 0 0,-1 1-49 0 0,-38 13 1061 0 0,10-4-1023 0 0,-29 18-38 0 0,2 2 0 0 0,-35 26 0 0 0,79-47 0 0 0,1 0 0 0 0,0 0 0 0 0,1 1 0 0 0,0 0 0 0 0,0 1 0 0 0,-3 6 0 0 0,13-16 37 0 0,1-1-1 0 0,-1 1 0 0 0,1 0 0 0 0,-1 0 0 0 0,0 0 1 0 0,1 0-1 0 0,0 0 0 0 0,-1 0 0 0 0,1 0 0 0 0,-1 0 1 0 0,1 0-1 0 0,0 0 0 0 0,0 0 0 0 0,0 0 1 0 0,-1 0-1 0 0,1 0 0 0 0,0 0 0 0 0,0 0 0 0 0,1 0 1 0 0,-1 0-1 0 0,0 0 0 0 0,0 0 0 0 0,0 0 1 0 0,1 0-1 0 0,-1 0 0 0 0,0 0 0 0 0,1 0 0 0 0,-1 0 1 0 0,1 0-1 0 0,-1 0 0 0 0,1 0 0 0 0,0-1 1 0 0,-1 1-1 0 0,1 0 0 0 0,0 0 0 0 0,-1-1 0 0 0,1 1 1 0 0,0 0-37 0 0,2 1 63 0 0,3 3-8 0 0,0 0-1 0 0,0-1 1 0 0,0 0-1 0 0,0 0 1 0 0,1-1 0 0 0,0 1-1 0 0,0-2 1 0 0,0 1-1 0 0,0-1 1 0 0,6 1-55 0 0,20 9 62 0 0,4 3-62 0 0,0 2 0 0 0,30 19 0 0 0,-65-35 11 0 0,0 0 0 0 0,0 0 0 0 0,0 1 1 0 0,0-1-1 0 0,0 1 0 0 0,0-1 0 0 0,-1 1 0 0 0,1 0 0 0 0,0-1 0 0 0,-1 1 0 0 0,1 0 0 0 0,-1 0 0 0 0,0 0 0 0 0,0 0 0 0 0,0 1 0 0 0,0-1-11 0 0,0-1 18 0 0,-1 1 0 0 0,0-1 0 0 0,0 0 0 0 0,0 0 0 0 0,0 0 1 0 0,0 0-1 0 0,0 0 0 0 0,-1 0 0 0 0,1 0 0 0 0,0 0 0 0 0,-1 0 0 0 0,1 0 0 0 0,0 0 0 0 0,-1 0 0 0 0,1 0 0 0 0,-1 0 0 0 0,0 0 0 0 0,1 0 0 0 0,-1 0 0 0 0,0 0 0 0 0,1-1 0 0 0,-1 1 0 0 0,0 0-18 0 0,-4 3 106 0 0,1-1 0 0 0,-1 1 0 0 0,0-1 0 0 0,-1 0 0 0 0,1-1 0 0 0,0 1 0 0 0,-1-1 0 0 0,-2 1-106 0 0,-7 0 117 0 0,0 1-1 0 0,0-2 1 0 0,0 0-1 0 0,-6 0-116 0 0,2-1 71 0 0,0 2 0 0 0,-8 2-71 0 0,1 1 0 0 0,0-1 0 0 0,-1-1 0 0 0,-9 0 0 0 0,-16 3-1031 0 0,43-5 430 0 0,1 0 0 0 0,-1-1 0 0 0,0 0 0 0 0,1 0 0 0 0,-1-1 0 0 0,0-1-1 0 0,0 1 1 0 0,-2-2 601 0 0,-7-4-4968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88 11975 0 0,'52'-78'1383'0'0,"-51"76"-1018"0"0,2-3 366 0 0,-1 3-587 0 0,-2 3 569 0 0,-3 15-528 0 0,-1-1 1 0 0,-1 0-1 0 0,0 0 0 0 0,-1 0 0 0 0,-1 0 1 0 0,-3 5-186 0 0,-3 8 344 0 0,-156 291 238 0 0,129-247-556 0 0,-159 258-26 0 0,163-277 0 0 0,-1-2 0 0 0,-32 31 0 0 0,48-55-104 0 0,1 1 0 0 0,-8 16 104 0 0,5-10-193 0 0,22-32-282 0 0,1-2-33 0 0,0 0-140 0 0,0 0-572 0 0,0 0-253 0 0,0 0-51 0 0,0 0-11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87 153 13823 0 0,'-2'0'630'0'0,"-1"-1"-554"0"0,-1 1 0 0 0,1 0 0 0 0,0 0 0 0 0,0 0 1 0 0,0 0-1 0 0,0 0 0 0 0,0 1 0 0 0,0-1 0 0 0,0 1 0 0 0,0 0 1 0 0,0 0-1 0 0,0 0-76 0 0,-1 1-4 0 0,1 0 0 0 0,0 0 1 0 0,0 1-1 0 0,0-1 1 0 0,0 1-1 0 0,0 0 0 0 0,0 0 1 0 0,1 0-1 0 0,-1 0 0 0 0,1 0 1 0 0,0 0-1 0 0,0 1 0 0 0,-1 2 4 0 0,2-5 40 0 0,0 0-1 0 0,1 0 1 0 0,-1 0 0 0 0,1 0-1 0 0,-1 0 1 0 0,1 0-1 0 0,0 1 1 0 0,-1-1-1 0 0,1 0 1 0 0,0 0 0 0 0,0 0-1 0 0,0 0 1 0 0,0 0-1 0 0,0 1 1 0 0,0-1-1 0 0,0 0 1 0 0,0 0 0 0 0,0 0-1 0 0,1 0 1 0 0,-1 1-1 0 0,0-1 1 0 0,1 0-1 0 0,-1 0 1 0 0,1 0 0 0 0,-1 0-1 0 0,1 0 1 0 0,-1 0-1 0 0,1 0 1 0 0,0 0-1 0 0,0 0-39 0 0,0 0 57 0 0,1 1 0 0 0,0-1 0 0 0,0 0 0 0 0,0 0 0 0 0,0 0 0 0 0,0 0-1 0 0,1 0 1 0 0,-1 0 0 0 0,0 0 0 0 0,0-1 0 0 0,1 1 0 0 0,-1-1 0 0 0,0 1-1 0 0,1-1 1 0 0,1 0-57 0 0,17-1 70 0 0,0-1-1 0 0,0-1 1 0 0,0-1 0 0 0,-1-1-1 0 0,4-2-69 0 0,-15 5 111 0 0,178-58 1484 0 0,-75 23-1585 0 0,23-10-10 0 0,-55 18 0 0 0,66-14 0 0 0,-136 41-126 0 0,1 1 1 0 0,-1-1-1 0 0,1 2 0 0 0,-1 0 0 0 0,1 0 0 0 0,0 1 0 0 0,-1 0 1 0 0,1 1-1 0 0,-1 0 0 0 0,0 0 0 0 0,3 2 126 0 0,-8-2-261 0 0,0 1 0 0 0,0 0 0 0 0,0 0 0 0 0,-1 0-1 0 0,1 0 1 0 0,-1 1 0 0 0,1-1 0 0 0,-1 1 0 0 0,3 4 261 0 0,-4-5-346 0 0,-2-1-874 0 0,-1-2-253 0 0,0 0-51 0 0,0 0-11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45 12695 0 0,'0'0'580'0'0,"-2"0"-10"0"0,0-1-400 0 0,-15 4-114 0 0,16-3 80 0 0,1 0 0 0 0,-1 0 0 0 0,0 0 0 0 0,0 0-1 0 0,1 0 1 0 0,-1 0 0 0 0,0 1 0 0 0,0-1 0 0 0,0 0 0 0 0,1 1 0 0 0,-1-1-1 0 0,0 0 1 0 0,1 1 0 0 0,-1-1 0 0 0,0 1 0 0 0,1-1 0 0 0,-1 1-1 0 0,1-1 1 0 0,-1 1 0 0 0,1-1 0 0 0,-1 1 0 0 0,1 0 0 0 0,-1-1-1 0 0,0 2 1 0 0,2-1 25 0 0,-1 0 0 0 0,1 0 0 0 0,-1-1 0 0 0,1 1 0 0 0,-1 0 0 0 0,1 0 0 0 0,0-1-1 0 0,-1 1 1 0 0,1 0 0 0 0,0-1 0 0 0,0 1 0 0 0,-1-1 0 0 0,1 1 0 0 0,0-1 0 0 0,0 1 0 0 0,0-1 0 0 0,0 0 0 0 0,0 1-1 0 0,0-1 1 0 0,-1 0 0 0 0,3 1 0 0 0,2 0-93 0 0,1 0-1 0 0,-1 0 1 0 0,1 0-1 0 0,-1 0 1 0 0,1-1-1 0 0,-1 0 1 0 0,1 0-1 0 0,-1 0 1 0 0,1-1-1 0 0,8-2 1 0 0,7-2 18 0 0,28-12 0 0 0,-10 3-33 0 0,-1 4-1395 0 0,72-12-1 0 0,-92 20-124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66 602 13823 0 0,'0'0'315'0'0,"0"0"45"0"0,-2 1 21 0 0,-39 39 1507 0 0,41-40-1838 0 0,0 0-1 0 0,-1 0 0 0 0,1 0 1 0 0,-1 0-1 0 0,1 0 1 0 0,-1 0-1 0 0,1 0 0 0 0,0 0 1 0 0,-1 0-1 0 0,1 0 0 0 0,-1 0 1 0 0,1 0-1 0 0,0 0 1 0 0,-1 0-1 0 0,1 0 0 0 0,-1 0 1 0 0,1 0-1 0 0,0-1 0 0 0,-1 1 1 0 0,1 0-1 0 0,0 0 1 0 0,-1 0-1 0 0,1-1 0 0 0,0 1 1 0 0,-1 0-1 0 0,1-1 0 0 0,0 1 1 0 0,0 0-1 0 0,-1-1 1 0 0,1 1-1 0 0,0 0 0 0 0,0-1 1 0 0,-1 1-1 0 0,1 0 0 0 0,0-1 1 0 0,0 1-50 0 0,-8-14 713 0 0,7 7-674 0 0,0 0 1 0 0,1 1 0 0 0,0-1-1 0 0,0 1 1 0 0,0-1-1 0 0,1 0 1 0 0,1-5-40 0 0,14-49 906 0 0,-11 45-484 0 0,7-18 109 0 0,2 1 1 0 0,1 1-1 0 0,1 0 0 0 0,2 1 0 0 0,14-18-531 0 0,-12 18 2 0 0,3 2-1 0 0,0 0 0 0 0,2 1 1 0 0,11-9-2 0 0,-18 21-10 0 0,1 0 0 0 0,1 1 0 0 0,0 1 0 0 0,1 1 0 0 0,0 0 0 0 0,1 2 0 0 0,3-1 10 0 0,-19 10-111 0 0,-1 0 1 0 0,1 0-1 0 0,-1 1 0 0 0,1-1 1 0 0,0 1-1 0 0,-1 0 0 0 0,1 1 0 0 0,0-1 1 0 0,0 1-1 0 0,0 1 0 0 0,1-1 111 0 0,-3 1-181 0 0,0 0 0 0 0,1 0-1 0 0,-1 0 1 0 0,0 1 0 0 0,0-1 0 0 0,1 1-1 0 0,-1 0 1 0 0,-1 0 0 0 0,1 1-1 0 0,0-1 1 0 0,0 1 0 0 0,-1 0-1 0 0,0 0 1 0 0,3 3 181 0 0,6 8-1409 0 0,-1 0 0 0 0,-1 1-1 0 0,8 15 1410 0 0,2 2-2296 0 0,-7-12 760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11975 0 0,'0'0'267'0'0,"0"0"42"0"0,0 0 17 0 0,0 0-28 0 0,0 0-58 0 0,1 1 491 0 0,0 2-484 0 0,-1 0 0 0 0,1-1 0 0 0,0 1 0 0 0,-1 0-1 0 0,0 0 1 0 0,0 0 0 0 0,0 0 0 0 0,0-1 0 0 0,0 1 0 0 0,0 0 0 0 0,-1 0 0 0 0,1 0 0 0 0,-1 0-1 0 0,0-1 1 0 0,0 2-247 0 0,-4 7 390 0 0,1 0-1 0 0,-2 0 1 0 0,-1 2-390 0 0,-8 14 388 0 0,0 3-369 0 0,-8 10-19 0 0,7-13-2 0 0,-10 23 2 0 0,22-41-134 0 0,1 0 1 0 0,0 1-1 0 0,-3 8 134 0 0,6-16-475 0 0,0-2-33 0 0,9 1-1084 0 0,-8-1 1467 0 0,0 1 0 0 0,1-1 0 0 0,-1 0 0 0 0,0 0 0 0 0,1 0 0 0 0,-1 0 0 0 0,0 0 0 0 0,0 0 0 0 0,1-1 1 0 0,-1 1-1 0 0,0 0 0 0 0,0 0 0 0 0,1-1 0 0 0,-1 1 125 0 0,28-14-1524 0 0,3-7-11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61 11975 0 0,'25'-18'651'0'0,"0"1"0"0"0,16-7-651 0 0,-32 22 10 0 0,-8 3-10 0 0,0-1 0 0 0,0 1 0 0 0,0-1 0 0 0,0 1-1 0 0,0-1 1 0 0,-1 1 0 0 0,1 0 0 0 0,0-1 0 0 0,0 1 0 0 0,-1 0-1 0 0,1 0 1 0 0,0-1 0 0 0,-1 1 0 0 0,1 0 0 0 0,-1 0 0 0 0,1 0-1 0 0,-1 0 1 0 0,0 0 0 0 0,1 0 0 0 0,-1 0 0 0 0,0 0 0 0 0,0 0-1 0 0,0 0 1 0 0,1 0 0 0 0,-1 0 0 0 0,0 0 0 0 0,0 0-1 0 0,0 0 1 0 0,-1 0 0 0 0,1 1 0 0 0,-1 4 13 0 0,0 0-1 0 0,0 1 0 0 0,0-1 1 0 0,-2 3-13 0 0,2-5 26 0 0,-10 25 876 0 0,0-1 0 0 0,-14 25-902 0 0,6-15 149 0 0,-137 269 1093 0 0,34-72-420 0 0,24-51-2922 0 0,-26 24 2100 0 0,61-106-5557 0 0,44-75 3510 0 0</inkml:trace>
  <inkml:trace contextRef="#ctx0" brushRef="#br0" timeOffset="1">91 1016 11975 0 0,'1'-2'267'0'0,"3"-6"-133"0"0,0-1-1 0 0,1 1 1 0 0,0 0-1 0 0,1 0 1 0 0,0 1 0 0 0,0-1-1 0 0,1 1 1 0 0,0 0-134 0 0,18-15 899 0 0,18-14-899 0 0,32-16 1015 0 0,-53 38-913 0 0,-11 7 69 0 0,0 2 1 0 0,1-1-1 0 0,-1 2 0 0 0,1-1 0 0 0,0 2 0 0 0,1 0 0 0 0,-1 0 0 0 0,1 1 1 0 0,-1 0-1 0 0,1 1 0 0 0,4 1-171 0 0,-14 0 14 0 0,1 0 0 0 0,-1 1-1 0 0,0-1 1 0 0,1 1 0 0 0,-1-1 0 0 0,1 1 0 0 0,-1 1 0 0 0,0-1-1 0 0,0 0 1 0 0,0 1 0 0 0,0-1 0 0 0,0 1 0 0 0,0 0 0 0 0,0 0-1 0 0,1 1-13 0 0,0 1-13 0 0,1 1 0 0 0,-1-1 0 0 0,-1 1 0 0 0,1 0 0 0 0,0 0 0 0 0,-1 0 0 0 0,0 0-1 0 0,1 5 14 0 0,2 2 142 0 0,-2 1 0 0 0,1 0 0 0 0,-2 1 0 0 0,0-1 0 0 0,0 1 0 0 0,-2-1 0 0 0,1 9-142 0 0,-1-6 373 0 0,-1-1 1 0 0,-1 0-1 0 0,-2 12-373 0 0,2-19 0 0 0,-1 0 0 0 0,0 0-1 0 0,-1 0 1 0 0,0 0-1 0 0,0-1 1 0 0,-1 1-1 0 0,-3 5 1 0 0,1-2 0 0 0,-1 0 0 0 0,0 0 0 0 0,-1-1 0 0 0,0 0 0 0 0,0 0 0 0 0,-1-1 0 0 0,-1 0 0 0 0,1-1 0 0 0,-1 1 0 0 0,-1-2 0 0 0,1 0 0 0 0,-1 0 0 0 0,-1 0 0 0 0,-16 6-10 0 0,-1 0-1 0 0,0-2 0 0 0,0 0 1 0 0,-1-3-1 0 0,-1 0 0 0 0,-29 3 11 0 0,55-11-130 0 0,0 1 1 0 0,0-1-1 0 0,0-1 0 0 0,1 1 0 0 0,-1-1 0 0 0,0 1 0 0 0,1-1 1 0 0,-1 0-1 0 0,-1-1 130 0 0,4 1-117 0 0,1 1 1 0 0,-1-1-1 0 0,1 0 1 0 0,-1 0 0 0 0,1 1-1 0 0,0-1 1 0 0,-1 0-1 0 0,1 0 1 0 0,0 0-1 0 0,0 0 1 0 0,0 0 0 0 0,0 0-1 0 0,0-1 1 0 0,0 1-1 0 0,0 0 1 0 0,0-1 0 0 0,0 1-1 0 0,1 0 1 0 0,-1-1-1 0 0,1 1 1 0 0,-1-1-1 0 0,1 1 1 0 0,-1-1 0 0 0,1 1-1 0 0,0-1 1 0 0,-1 1-1 0 0,1-1 1 0 0,0 1-1 0 0,0-1 1 0 0,1-1 116 0 0,-1-1-305 0 0,1 0 0 0 0,-1 0 1 0 0,1 1-1 0 0,0-1 0 0 0,2-3 305 0 0,12-22-1535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13823 0 0,'0'0'315'0'0,"0"0"45"0"0,-1 2 21 0 0,-2 6-333 0 0,-1-1 0 0 0,1 0 0 0 0,-2-1 0 0 0,1 1 0 0 0,-1-1 0 0 0,-4 4-48 0 0,-37 38 157 0 0,32-34-146 0 0,-122 114-11 0 0,125-118 41 0 0,-4 5 321 0 0,0 1 0 0 0,1 1 0 0 0,-1 2-362 0 0,12-15 64 0 0,-1 0 0 0 0,1 1 0 0 0,1 0 1 0 0,-1 0-1 0 0,1 0 0 0 0,0 0 0 0 0,0 0 0 0 0,1 0 0 0 0,-1 1 0 0 0,1-1 0 0 0,0 1 0 0 0,0-1 0 0 0,1 0 0 0 0,0 4-64 0 0,3 7 20 0 0,1-12-22 0 0,-2-3 0 0 0,0 1 2 0 0,1 1 0 0 0,-1-1 0 0 0,1 0 0 0 0,0 0 0 0 0,-1 0 0 0 0,1-1 0 0 0,0 1 0 0 0,0-1 0 0 0,0 1 0 0 0,1-1 0 0 0,-1 0 0 0 0,0 0 0 0 0,0 0 0 0 0,1-1 0 0 0,-1 1 0 0 0,0-1 0 0 0,1 0 0 0 0,-1 0 0 0 0,3 0 0 0 0,7-1 0 0 0,1-1 0 0 0,-1 0 0 0 0,0-1 0 0 0,5-3 0 0 0,-4 2 0 0 0,5-2 141 0 0,-1 0 0 0 0,0-2-1 0 0,0 0 1 0 0,-1-1 0 0 0,11-7-141 0 0,14-12 459 0 0,21-19-459 0 0,-49 35 0 0 0,-2 0 0 0 0,1-1 0 0 0,-2 0 0 0 0,1-1 0 0 0,-2-1 0 0 0,0 1 0 0 0,1-5 0 0 0,-10 17-500 0 0,-1 2 59 0 0,-1 2 291 0 0,-15 33 136 0 0,6-14 11 0 0,1 0 1 0 0,-1 8 2 0 0,7-22 0 0 0,1 1 0 0 0,1-1 1 0 0,-1 0-1 0 0,1 1 1 0 0,1-1-1 0 0,-1 1 0 0 0,1 0 1 0 0,1-1-1 0 0,0 3 0 0 0,0-3 0 0 0,0 1 0 0 0,0 0 0 0 0,1-1 0 0 0,1 0 0 0 0,0 3 0 0 0,-2-8 0 0 0,0 1 0 0 0,0-1 0 0 0,1 0 0 0 0,-1 0 0 0 0,0 0 0 0 0,1 0 0 0 0,0 0 0 0 0,-1-1 0 0 0,1 1 0 0 0,0 0 0 0 0,0-1 0 0 0,0 1 0 0 0,0-1 0 0 0,0 0 0 0 0,0 1 0 0 0,0-1 0 0 0,1 0 0 0 0,1 0 0 0 0,5 1-146 0 0,0 0 0 0 0,-1 0 0 0 0,1-1-1 0 0,0 0 1 0 0,0-1 0 0 0,0 0 0 0 0,0-1 0 0 0,8-1 146 0 0,12-2-1680 0 0,27-9 1680 0 0,-5-1-1023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 13823 0 0,'9'-8'794'0'0,"-13"15"-40"0"0,-6 8-806 0 0,-40 59 48 0 0,17-25 82 0 0,1 2-78 0 0,-10 25 820 0 0,-31 52 326 0 0,16-24-1126 0 0,-2 14-20 0 0,10-18-4 0 0,-25 33 4 0 0,41-76 13 0 0,9-17-90 0 0,-19 26 77 0 0,10-18-474 0 0,1-3-4828 0 0,19-30 334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15663 0 0,'0'0'356'0'0,"0"0"50"0"0,-1 0-364 0 0,1 0 1 0 0,0 0 0 0 0,-1-1 0 0 0,1 1 0 0 0,0 0 0 0 0,-1-1 0 0 0,1 1 0 0 0,0 0 0 0 0,-1 0 0 0 0,1-1 0 0 0,0 1-1 0 0,0 0 1 0 0,0-1 0 0 0,-1 1 0 0 0,1-1 0 0 0,0 1 0 0 0,0 0 0 0 0,0-1 0 0 0,0 1 0 0 0,-1-1 0 0 0,1 1 0 0 0,0-1-43 0 0,12-6 388 0 0,0 0 0 0 0,0 0 0 0 0,1 2 1 0 0,-1-1-1 0 0,1 1 0 0 0,1 1 1 0 0,-1 1-1 0 0,0 0 0 0 0,4 0-388 0 0,48-6 434 0 0,110-9-230 0 0,-145 17-211 0 0,1 1-1 0 0,-1 1 1 0 0,1 2-1 0 0,22 5 8 0 0,50 12-1252 0 0,1-5 1252 0 0,-56-13-2950 0 0,-23 0 1416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224 551 17503 0 0,'0'0'399'0'0,"0"0"60"0"0,-1 3 21 0 0,-16 33-189 0 0,-1-1 0 0 0,-12 17-291 0 0,22-40 0 0 0,-1 0 0 0 0,-1-1 0 0 0,0 0 0 0 0,-3 2 0 0 0,-18 21 0 0 0,27-31 85 0 0,0 1 0 0 0,-1-1 0 0 0,1 0 0 0 0,-1 0-1 0 0,1 0 1 0 0,-1-1 0 0 0,0 0 0 0 0,0 0 0 0 0,-1 1-85 0 0,-22 10 428 0 0,26-12-1357 0 0,2-1-1171 0 0,0 0-4383 0 0</inkml:trace>
  <inkml:trace contextRef="#ctx0" brushRef="#br0" timeOffset="1">581 18 10135 0 0,'0'0'224'0'0,"0"0"40"0"0,-7-3 16 0 0,7 3 8 0 0,9-7-288 0 0,0 1 0 0 0,-9 6 0 0 0,0 0 0 0 0,9-2 0 0 0,-9 2 0 0 0,0 0 0 0 0,0 0 0 0 0,14 0-352 0 0,0 2-128 0 0,-1 4-32 0 0,-5 1-3480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11975 0 0,'0'0'267'0'0,"0"-1"-206"0"0,0 1 0 0 0,0-1 0 0 0,1 1-1 0 0,-1-1 1 0 0,0 1 0 0 0,0-1 0 0 0,0 1 0 0 0,0-1 0 0 0,0 1 0 0 0,0-1-1 0 0,0 1 1 0 0,0-1 0 0 0,0 1 0 0 0,0-1 0 0 0,0 1 0 0 0,0-1 0 0 0,-1 1-61 0 0,-1 0 0 0 0,0 0 1 0 0,0 1 0 0 0,0-1-1 0 0,0 0 1 0 0,0 1 0 0 0,0 0-1 0 0,0-1 1 0 0,0 1 0 0 0,0 0-1 0 0,0 0 1 0 0,0 0 0 0 0,1 1-1 0 0,-1-1 1 0 0,0 0 0 0 0,1 1 0 0 0,-1-1-1 0 0,-1 2 0 0 0,-3 4 0 0 0,0 1-1 0 0,1 0 1 0 0,-4 5 0 0 0,-5 8 0 0 0,9-12 202 0 0,0 0-1 0 0,0-1 1 0 0,1 2-1 0 0,0-1 1 0 0,1 0-1 0 0,0 1 1 0 0,-1 4-202 0 0,-7 21 613 0 0,9-30-610 0 0,1 1-1 0 0,-1 0 0 0 0,1 0 0 0 0,0 0 1 0 0,0 0-1 0 0,1-1 0 0 0,0 3-2 0 0,2 2 0 0 0,-1-8 35 0 0,0-1-1 0 0,1 1 1 0 0,-1-1-1 0 0,0 0 1 0 0,0 1-1 0 0,1-1 1 0 0,-1 0-1 0 0,1 0 0 0 0,-1 0 1 0 0,1 0-1 0 0,0-1 1 0 0,-1 1-1 0 0,1 0 1 0 0,0-1-1 0 0,-1 1 1 0 0,1-1-1 0 0,0 1 1 0 0,0-1-1 0 0,-1 0 1 0 0,1 0-1 0 0,0 0 0 0 0,1 0-33 0 0,6 0 279 0 0,1-1 1 0 0,-1 0 0 0 0,0 0 0 0 0,1-1-281 0 0,6-1 166 0 0,148-10-166 0 0,-123 10 0 0 0,-34 3 8 0 0,-3 0-17 0 0,-1 0 0 0 0,0-1 0 0 0,0 1 0 0 0,0-1 0 0 0,0 0 0 0 0,0 0 0 0 0,0 0 0 0 0,1-1 9 0 0,-3 2-61 0 0,0-1-1 0 0,0 1 1 0 0,0-1 0 0 0,0 1-1 0 0,0-1 1 0 0,0 0-1 0 0,-1 0 1 0 0,1 0-1 0 0,0 1 1 0 0,0-1 0 0 0,-1 0-1 0 0,1 0 1 0 0,0 0-1 0 0,-1 0 1 0 0,1 0 0 0 0,-1 0-1 0 0,0 0 1 0 0,1-1 61 0 0,4-17-657 0 0,-6 14 648 0 0,0 1 1 0 0,0-1-1 0 0,0 1 1 0 0,0-1-1 0 0,-1 1 1 0 0,0-1-1 0 0,1 1 1 0 0,-2 0 0 0 0,1 0-1 0 0,0 0 1 0 0,-1 0-1 0 0,0-1 9 0 0,-6-5 486 0 0,-1 0-1 0 0,1 0 0 0 0,-8-5-485 0 0,-13-13 456 0 0,12 9-436 0 0,-9-16-20 0 0,-3-4-4 0 0,27 36-225 0 0,0 1-1 0 0,0-1 0 0 0,0 1 0 0 0,0 0 1 0 0,0 0-1 0 0,0 0 0 0 0,0 0 1 0 0,0 1-1 0 0,-4-2 230 0 0,-4-2-726 0 0,10 5-297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79 451 13823 0 0,'0'0'315'0'0,"-9"1"426"0"0,-10 8-292 0 0,17-7-443 0 0,0-1 0 0 0,1 0 0 0 0,-1 0 0 0 0,0 0 0 0 0,0 0 0 0 0,0 0 0 0 0,0-1 0 0 0,0 1 0 0 0,0 0 0 0 0,0-1 0 0 0,-1 0 0 0 0,1 1 0 0 0,-1-1-6 0 0,2 0 106 0 0,0 0 1 0 0,0 0-1 0 0,0 0 1 0 0,0 0-1 0 0,0 0 1 0 0,0 0-1 0 0,0 0 1 0 0,0-1-1 0 0,0 1 1 0 0,0 0-1 0 0,0-1 1 0 0,0 1-1 0 0,0-1 1 0 0,0 1-1 0 0,0-1 1 0 0,0 1-1 0 0,1-1 1 0 0,-1 1 0 0 0,0-1-107 0 0,1 0 62 0 0,-1 1 0 0 0,1-1 0 0 0,0 0 1 0 0,-1 1-1 0 0,1-1 0 0 0,0 0 1 0 0,0 1-1 0 0,-1-1 0 0 0,1 0 1 0 0,0 0-1 0 0,0 1 0 0 0,0-1 0 0 0,0 0 1 0 0,0 1-1 0 0,0-1 0 0 0,0 0 1 0 0,0 0-1 0 0,1 1 0 0 0,-1-1 1 0 0,0 0-63 0 0,2-3 91 0 0,-1 0 0 0 0,1 1 1 0 0,0-1-1 0 0,0 1 1 0 0,0-1-1 0 0,0 1 1 0 0,1 0-1 0 0,1-2-91 0 0,41-48 18 0 0,19-21-20 0 0,-32 42 168 0 0,0 1 0 0 0,2 2 0 0 0,1 1 1 0 0,2 2-1 0 0,0 1 0 0 0,2 2 0 0 0,23-9-166 0 0,-30 17-369 0 0,1 1 0 0 0,0 1 0 0 0,34-7 369 0 0,-63 19 0 0 0,0 1 0 0 0,0-1 0 0 0,1 1 0 0 0,-1 0 0 0 0,1 0 0 0 0,2 0 0 0 0,4 5 0 0 0,-10-3 0 0 0,1 0 0 0 0,-1 0 0 0 0,0 0 0 0 0,0 0 0 0 0,1 0 0 0 0,-2 0 0 0 0,1 1 0 0 0,0-1 0 0 0,0 0 0 0 0,-1 1 0 0 0,1-1 0 0 0,-1 0 0 0 0,1 3 0 0 0,-1 36 0 0 0,0-19 0 0 0,-1-7 0 0 0,0 1 0 0 0,-1-1 0 0 0,-1 0 0 0 0,-1 1 0 0 0,0-1 0 0 0,-1-1 0 0 0,0 1 0 0 0,-2 2 0 0 0,-11 30 0 0 0,7-13-1293 0 0,1 0 0 0 0,2 1-1 0 0,1-1 1 0 0,1 1 0 0 0,2 8 1293 0 0,2-25-5614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0,'0'0'608'0'0,"0"0"128"0"0,0 0-584 0 0,0 0-152 0 0,0 0 0 0 0,0 0 0 0 0,0 0 848 0 0,0 0 144 0 0,0 0 24 0 0,0 0 8 0 0,10-2-824 0 0,4-3-200 0 0,4-4 0 0 0,-2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5:0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1385 1 2759 0 0,'0'0'16448'0'0,"-3"0"-16189"0"0,-14 3-98 0 0,12-2-128 0 0,-1 0-1 0 0,1 0 0 0 0,0 0 0 0 0,0 0 0 0 0,-6 4 1 0 0,-33 16-1 0 0,-63 28 18 0 0,-92 19-39 0 0,152-55-68 0 0,0-3 0 0 0,-65 8 0 0 0,90-18 63 0 0,0 0-1 0 0,0-1 1 0 0,1-1 0 0 0,-1 0-1 0 0,0-2 1 0 0,1-1 0 0 0,0-1-1 0 0,0 0 1 0 0,1-2 0 0 0,-1 0-1 0 0,2-2 1 0 0,-20-11 0 0 0,25 13 148 0 0,-1 0 0 0 0,0 1 0 0 0,0 1 0 0 0,-1 0 0 0 0,0 1 0 0 0,0 0 0 0 0,0 2 0 0 0,0 0 0 0 0,-1 1 0 0 0,-25-1 0 0 0,36 4-101 0 0,0-1-1 0 0,1 1 0 0 0,-1 0 1 0 0,1 1-1 0 0,-1-1 0 0 0,1 1 1 0 0,0 0-1 0 0,-1 1 1 0 0,1-1-1 0 0,0 1 0 0 0,1 0 1 0 0,-1 0-1 0 0,-6 5 0 0 0,11-7-44 0 0,-1-1-1 0 0,0 1 1 0 0,1 0-1 0 0,-1-1 0 0 0,0 1 1 0 0,1 0-1 0 0,-1-1 0 0 0,1 1 1 0 0,-1 0-1 0 0,1 0 0 0 0,-1-1 1 0 0,1 1-1 0 0,0 0 1 0 0,-1 1-1 0 0,0 2 13 0 0,-3 9 33 0 0,4 0-42 0 0,6 1-11 0 0,0-3-15 0 0,-5-9-57 0 0,1 0-9 0 0,-1-1 30 0 0,0 0 0 0 0,-1 0 0 0 0,1 0 0 0 0,0 0 0 0 0,0-1 0 0 0,-1 1 0 0 0,1 0 0 0 0,0 0 0 0 0,0 0 0 0 0,2 0 0 0 0,-6 0-9 0 0,-8 3 49 0 0,0 4 11 0 0,7-4 0 0 0,-3 4 0 0 0,-2 16 0 0 0,1 6 0 0 0,4-14 0 0 0,5 0 0 0 0,0-14 8 0 0,0 0-1 0 0,0-1 1 0 0,0 1-1 0 0,0 0 1 0 0,0-1 0 0 0,1 1-1 0 0,-1 0 1 0 0,0-1-1 0 0,1 1 1 0 0,-1-1-1 0 0,1 0 1 0 0,0 0 0 0 0,0 1-1 0 0,-1-1 1 0 0,1 0-1 0 0,0-1 1 0 0,0 1-1 0 0,0 0 1 0 0,0 0 0 0 0,0-1-1 0 0,0 1 1 0 0,4 0-1 0 0,4 0 66 0 0,1 1 0 0 0,21-1 1 0 0,-8-2 76 0 0,1-1 0 0 0,38-8 0 0 0,28-5 41 0 0,-86 15-149 0 0,6 3-47 0 0,-6 0-72 0 0,6 17-38 0 0,-10-13 103 0 0,-2-2-4 0 0,2 5 8 0 0,-1 0-1 0 0,0-1 1 0 0,-1 1 0 0 0,0 0-1 0 0,-1-1 1 0 0,0 1 0 0 0,0 0-1 0 0,-1-1 1 0 0,-5 12 0 0 0,-7 11 16 0 0,-23 38 0 0 0,15-29-6 0 0,7-11 40 0 0,1 1 1 0 0,-21 62 0 0 0,24-57 10 0 0,10-29-53 0 0,1 0 0 0 0,0 0 0 0 0,-1 8 0 0 0,2-6 0 0 0,-1 0 0 0 0,-1 1 0 0 0,0-1 0 0 0,0 0 0 0 0,-6 13 0 0 0,6-14 6 0 0,1-5-1 0 0,-1 0 0 0 0,1 1 1 0 0,-1-1-1 0 0,1 0 0 0 0,-1 0 1 0 0,0 0-1 0 0,0 0 0 0 0,-5 4 0 0 0,5-5-2 0 0,-4 6-1 0 0,-1-1 0 0 0,1 1 0 0 0,-16 10 0 0 0,21-16-2 0 0,-14 11-2 0 0,12-11 3 0 0,-6 14 11 0 0,7-14 1089 0 0,5-2-1048 0 0,2 0-47 0 0,-1 0-1 0 0,1-1 1 0 0,-1 1-1 0 0,1-1 1 0 0,0 0-1 0 0,-1 0 1 0 0,0 0-1 0 0,1-1 1 0 0,-1 1-1 0 0,0-1 0 0 0,1 0 1 0 0,-1-1-1 0 0,0 1 1 0 0,4-4-1 0 0,19-9 7 0 0,0 3 35 0 0,32-20-1 0 0,-37 20-38 0 0,0 0 0 0 0,34-12 0 0 0,-45 20-5 0 0,13-4-43 0 0,0 1 0 0 0,35-6 0 0 0,-38 10 32 0 0,0 0-6 0 0,1 0 0 0 0,26 1 0 0 0,-40 3 11 0 0,-1-1 1 0 0,1 1 0 0 0,-1 1 0 0 0,1-1 0 0 0,-1 1-1 0 0,0 1 1 0 0,1-1 0 0 0,-1 1 0 0 0,-1 0-1 0 0,10 6 1 0 0,112 79 2 0 0,-65-43 0 0 0,72 38 0 0 0,-71-47-188 0 0,-17-10-188 0 0,0-1 0 0 0,66 22 0 0 0,-84-36 282 0 0,-11-4 52 0 0,-1 0 0 0 0,20 3 0 0 0,-23-7 53 0 0,0 3 57 0 0,-11-5 102 0 0,-2 2-67 0 0,0-1-90 0 0,0 1 1 0 0,0-1-1 0 0,0 1 0 0 0,0-1 0 0 0,0 1 0 0 0,-1 0 1 0 0,1 0-1 0 0,-1-1 0 0 0,0 1 0 0 0,0 0 0 0 0,0-1 1 0 0,0 1-1 0 0,-1 0 0 0 0,0 3 0 0 0,-1 0 11 0 0,0 0 1 0 0,0 1-1 0 0,-1-1 0 0 0,0-1 1 0 0,-5 10-1 0 0,5-9-15 0 0,-15 19 35 0 0,2-7-55 0 0,-1 0 0 0 0,0-1 0 0 0,-38 27 0 0 0,-65 35-390 0 0,89-63 362 0 0,0-1-1 0 0,-44 15 1 0 0,7-4 13 0 0,5-2 18 0 0,0-4 0 0 0,-2-2 0 0 0,0-2 0 0 0,0-4 0 0 0,-2-2 0 0 0,1-4 0 0 0,-102-2 0 0 0,107-5 62 0 0,-61-3 244 0 0,-52-10 175 0 0,133 5-264 0 0,33 7-64 0 0,0 1 1 0 0,0-1 0 0 0,-11 0-1 0 0,17 2 1143 0 0,4 1-1208 0 0,6 2-57 0 0,-1 0-1 0 0,0-1 1 0 0,15 3 0 0 0,-18-3 19 0 0,7 6-31 0 0,0-1-24 0 0,-6-5-41 0 0,9 4 30 0 0,0 3-18 0 0,-1 0 44 0 0,9 8 66 0 0,-16-8-65 0 0,1 3-80 0 0,1-2 62 0 0,-2 1 2 0 0,-4-7-57 0 0,0 5-48 0 0,-1-6-104 0 0,-1-1-655 0 0,2 8-1509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4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10135 0 0,'0'0'9802'0'0,"3"0"-9090"0"0,11-2-7 0 0,1 0 0 0 0,-1-1 0 0 0,1-1 0 0 0,23-9 0 0 0,-15 4-590 0 0,0 2 1 0 0,0 0-1 0 0,0 1 0 0 0,1 1 1 0 0,-1 2-1 0 0,1 0 1 0 0,0 1-1 0 0,40 3 0 0 0,-34 3-3143 0 0,-17-3-5053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43 4143 0 0,'5'-3'84'0'0,"0"-1"-1"0"0,0 0 1 0 0,0 0-1 0 0,-1 0 1 0 0,0-1-1 0 0,0 1 1 0 0,2-4-84 0 0,-2 3 121 0 0,-3 4 1255 0 0,-1 1 473 0 0,0 0 95 0 0,0 0-187 0 0,0 0-870 0 0,0 0-383 0 0,-2 3-79 0 0,-11 18 547 0 0,-15 19-972 0 0,-11 15 471 0 0,-48 77 415 0 0,34-54-715 0 0,7-1-94 0 0,23-38 18 0 0,-24 33-95 0 0,-184 236 64 0 0,106-154-60 0 0,105-131 3 0 0,-48 49 47 0 0,26-30-55 0 0,-22 17-467 0 0,63-58-597 0 0,1-1-344 0 0,0 0-67 0 0,0 0-18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9 134 1839 0 0,'-2'-1'134'0'0,"-3"-3"238"0"0,3 4 1417 0 0,2 0 610 0 0,0 0 117 0 0,0 0-264 0 0,0 0-1186 0 0,1 3-518 0 0,-1 0-408 0 0,1 0-1 0 0,0-1 0 0 0,0 1 0 0 0,0 0 0 0 0,0 0 1 0 0,0 0-1 0 0,1 0 0 0 0,-1-1 0 0 0,1 1 1 0 0,0-1-1 0 0,0 1 0 0 0,0-1 0 0 0,0 0 1 0 0,1 2-140 0 0,3 0 204 0 0,0 0 1 0 0,0-1-1 0 0,1 1 1 0 0,0-1-1 0 0,-1-1 0 0 0,1 1 1 0 0,0-1-1 0 0,0 0 1 0 0,0-1-1 0 0,0 1 1 0 0,0-1-1 0 0,1-1 1 0 0,-1 0-1 0 0,0 0 1 0 0,1 0-205 0 0,16-2 524 0 0,0 0-1 0 0,0-2 1 0 0,21-6-524 0 0,-4-1 740 0 0,32-15-740 0 0,4-2 291 0 0,3 2-34 0 0,24-14-257 0 0,1 3 84 0 0,-98 34-245 0 0,0 1 1 0 0,0 0-1 0 0,0 0 0 0 0,0 1 0 0 0,1-1 161 0 0,21-1-3510 0 0,-13 1-1000 0 0,-14 2-702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 5527 0 0,'0'0'423'0'0,"2"-2"-278"0"0,5-3 105 0 0,-5 3 959 0 0,-2 2 412 0 0,0 0 78 0 0,0 0-144 0 0,0 1-1458 0 0,1 0 1 0 0,-1 0-1 0 0,0 0 1 0 0,1 0-1 0 0,-1 0 1 0 0,0 0 0 0 0,0 0-1 0 0,1 0 1 0 0,-1 0-1 0 0,0 0 1 0 0,0 0-1 0 0,0 0 1 0 0,0 0-98 0 0,0 3 184 0 0,0 1-41 0 0,0 0 1 0 0,0 0-1 0 0,-1 0 0 0 0,1 1 1 0 0,-1-1-1 0 0,-1 0 1 0 0,1 0-1 0 0,0 0 1 0 0,-3 3-144 0 0,-23 46 669 0 0,6-12-217 0 0,-22 52 173 0 0,-3-2 1 0 0,-5-1 0 0 0,-45 57-626 0 0,-47 73 336 0 0,102-159 25 0 0,-10 10-361 0 0,-8 9 294 0 0,55-75-292 0 0,-1 0 1 0 0,-1 0 0 0 0,1-1 0 0 0,-1 0 0 0 0,-1 1-3 0 0,-19 19 11 0 0,25-23 42 0 0,2-5 1 0 0,1-3-44 0 0,0-1-1 0 0,1 1 1 0 0,-1 0 0 0 0,2 0 0 0 0,-1 0 0 0 0,1 0 0 0 0,3-4-10 0 0,34-39 3 0 0,-16 21-83 0 0,-18 19 52 0 0,17-20-329 0 0,12-9 357 0 0,-28 30-91 0 0,1 0-1 0 0,0 1 1 0 0,0 0-1 0 0,0 0 1 0 0,1 1-1 0 0,7-3 92 0 0,24-13-389 0 0,-39 21 314 0 0,-2 1 3 0 0,2 0 12 0 0,9 2 36 0 0,-6-1-24 0 0,4 4 24 0 0,-5-2-24 0 0,0 3 49 0 0,0 0 0 0 0,0 1-1 0 0,-1-1 1 0 0,0 0 0 0 0,0 1 0 0 0,-1 0-1 0 0,2 6 0 0 0,0 3 97 0 0,9 58 733 0 0,-12-73-807 0 0,-1 0 1 0 0,0 0-1 0 0,0 0 0 0 0,1 1 0 0 0,-1-1 0 0 0,0 0 0 0 0,0 0 1 0 0,0 0-1 0 0,0 0 0 0 0,0 1 0 0 0,0-1 0 0 0,0 0 0 0 0,-1 0 1 0 0,1 0-1 0 0,0 0 0 0 0,-1 1-23 0 0,-2 13 38 0 0,4-8-42 0 0,0 1 0 0 0,0-1-1 0 0,1 1 1 0 0,0 0 4 0 0,0 4-1151 0 0,-2-10-4776 0 0,0-2 5916 0 0,0 0-5108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154 190 5063 0 0,'0'0'232'0'0,"-1"2"-13"0"0,-4 31 451 0 0,5-28 302 0 0,0 0-1 0 0,0-1 1 0 0,0 1-1 0 0,0 0 1 0 0,2 4-972 0 0,-2-6 1792 0 0,8 7 29 0 0,-6-8-1696 0 0,-1 0 0 0 0,1 0 0 0 0,1-1 0 0 0,-1 1 0 0 0,0-1-1 0 0,0 1 1 0 0,1-1 0 0 0,-1 0 0 0 0,0 0 0 0 0,1 0 0 0 0,0 0 0 0 0,-1 0 0 0 0,1 0-1 0 0,-1-1 1 0 0,1 1 0 0 0,0-1 0 0 0,-1 0 0 0 0,1 0 0 0 0,0 0 0 0 0,0 0-1 0 0,-1 0 1 0 0,1 0 0 0 0,1-1-125 0 0,14-5 570 0 0,-1 0 0 0 0,11-6-570 0 0,-1 1 348 0 0,-13 5-286 0 0,0-1 0 0 0,0 0 0 0 0,-1-1 0 0 0,0 0 0 0 0,-1-1 0 0 0,0 0 0 0 0,0-1 0 0 0,-1-1 0 0 0,0 1 0 0 0,0-2 0 0 0,-2 0 0 0 0,1 0 0 0 0,6-11-62 0 0,-15 19-60 0 0,1 0 0 0 0,0 0 1 0 0,-1 1-1 0 0,0-1 0 0 0,0 0 1 0 0,0 0-1 0 0,0 0 1 0 0,0 0-1 0 0,-1 0 0 0 0,0 0 1 0 0,0 0-1 0 0,0 0 0 0 0,0 0 1 0 0,-1-2 59 0 0,1 4-78 0 0,-1 0 0 0 0,1-1 0 0 0,-1 1-1 0 0,0 0 1 0 0,0 0 0 0 0,0-1 0 0 0,0 1 0 0 0,0 0 0 0 0,0 0 0 0 0,0 0 0 0 0,-1 0 0 0 0,1 1-1 0 0,-1-1 1 0 0,1 0 0 0 0,-1 1 0 0 0,0-1 0 0 0,0 1 0 0 0,0-1 0 0 0,1 1 0 0 0,-1 0 0 0 0,-1 0-1 0 0,1-1 1 0 0,0 2 0 0 0,-2-2 78 0 0,-2 0-115 0 0,0 1 0 0 0,0 0-1 0 0,1 0 1 0 0,-1 1-1 0 0,0 0 1 0 0,0 0 0 0 0,0 0-1 0 0,0 0 1 0 0,0 1 0 0 0,0 0-1 0 0,0 1 1 0 0,0-1 0 0 0,-3 2 115 0 0,-10 5-135 0 0,0 0 0 0 0,1 1 1 0 0,-6 5 134 0 0,11-7-70 0 0,-13 10 91 0 0,0 1 1 0 0,1 1-1 0 0,1 1 0 0 0,-10 12-21 0 0,1-2 243 0 0,23-20-150 0 0,0 1 0 0 0,0 0 0 0 0,1 0 0 0 0,0 0 1 0 0,1 1-1 0 0,0 1 0 0 0,1-1 0 0 0,0 1 0 0 0,1 1 0 0 0,1-1 0 0 0,0 1 0 0 0,1 0 1 0 0,-2 9-94 0 0,5-19 2 0 0,1 0 0 0 0,-1-1 1 0 0,1 1-1 0 0,0 0 1 0 0,0 0-1 0 0,0-1 0 0 0,1 1 1 0 0,-1 0-1 0 0,1-1 0 0 0,0 1 1 0 0,0 0-1 0 0,0-1 1 0 0,1 1-1 0 0,-1-1 0 0 0,1 1 1 0 0,0-1-1 0 0,0 0 1 0 0,0 1-3 0 0,2 0 29 0 0,-1 0 1 0 0,1-1 0 0 0,0 1 0 0 0,0-1 0 0 0,0 0 0 0 0,1 0 0 0 0,-1 0 0 0 0,1 0 0 0 0,-1-1 0 0 0,1 0-1 0 0,0 0 1 0 0,0 0-30 0 0,12 3-184 0 0,-1-1 0 0 0,1-1 0 0 0,0 0-1 0 0,0-2 1 0 0,0 1 0 0 0,0-2 0 0 0,9-1 184 0 0,-8-2-1526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238 158 9071 0 0,'0'0'414'0'0,"0"0"-12"0"0,0 0-150 0 0,0 0 323 0 0,0 0 169 0 0,0 0 31 0 0,-2 1-54 0 0,-2 0-594 0 0,1 0-1 0 0,0 0 1 0 0,0 1 0 0 0,0-1-1 0 0,0 1 1 0 0,0 0 0 0 0,0 0-1 0 0,0 0 1 0 0,1 0 0 0 0,-1 0-1 0 0,1 0 1 0 0,0 1 0 0 0,-1-1-1 0 0,0 3-126 0 0,-15 17 527 0 0,-6 12 125 0 0,14-18-461 0 0,7-11-138 0 0,0-1 1 0 0,1 1-1 0 0,-1 0 1 0 0,1-1-1 0 0,0 1 1 0 0,1 0-1 0 0,-1 0 0 0 0,1 0 1 0 0,-1 2-54 0 0,-6 25 122 0 0,6-24-93 0 0,-1 0-1 0 0,1 0 1 0 0,0 7-29 0 0,-1 4 53 0 0,0 0 0 0 0,-4 9-53 0 0,-5 27 11 0 0,11-48-11 0 0,-1 0 0 0 0,0-1-1 0 0,0 1 1 0 0,-1 1 0 0 0,-7 21 12 0 0,10-26-6 0 0,-5 10 38 0 0,-6 6-41 0 0,8-12 3 0 0,-20 30 5 0 0,8-16 36 0 0,14-19 29 0 0,1-2 51 0 0,0 0 22 0 0,0 0 3 0 0,0 0 0 0 0,0 0 0 0 0,0 0 0 0 0,0 0 0 0 0,0 0-10 0 0,3-1-45 0 0,6-3-10 0 0,-7 3 15 0 0,0 0-65 0 0,1-1-1 0 0,-1 1 0 0 0,0-1 1 0 0,0 1-1 0 0,1 0 1 0 0,-1 0-1 0 0,1 0 1 0 0,1-1-37 0 0,1 0 24 0 0,19-15 22 0 0,-1 0-1 0 0,0-2 1 0 0,-2-1-1 0 0,0 0 1 0 0,-1-2-46 0 0,13-12 92 0 0,11-6-92 0 0,76-58 30 0 0,30-26-10 0 0,-95 79-156 0 0,1 1 1 0 0,57-32 135 0 0,17 5-705 0 0,-128 70 591 0 0,-2 1 2 0 0,0 0-8 0 0,0 0-34 0 0,0 0-20 0 0,0 0-2 0 0,-3 2-9 0 0,-40 34-619 0 0,13-8-3691 0 0,9-6-645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81 8783 0 0,'0'0'399'0'0,"0"0"-4"0"0,1-2-253 0 0,5-7-72 0 0,-4 7 206 0 0,-2 2 92 0 0,13-7 364 0 0,-10 5-724 0 0,20-13 546 0 0,-22 14-448 0 0,0 0-1 0 0,1 0 0 0 0,-1 0 0 0 0,0 0 0 0 0,-1 0 0 0 0,1 0 1 0 0,0 0-1 0 0,0 0 0 0 0,0 0 0 0 0,-1-1 0 0 0,1 1 1 0 0,0 0-1 0 0,-1-1 0 0 0,1 1 0 0 0,-1 0 0 0 0,0-1 0 0 0,1 1 1 0 0,-1-2-106 0 0,0 3 55 0 0,0-1 1 0 0,-1 0-1 0 0,1 0 1 0 0,0 0-1 0 0,-1 0 1 0 0,1 1-1 0 0,0-1 1 0 0,-1 0-1 0 0,1 0 0 0 0,-1 1 1 0 0,1-1-1 0 0,-1 0 1 0 0,1 1-1 0 0,-1-1 1 0 0,1 1-1 0 0,-1-1 1 0 0,0 0-1 0 0,0 1 1 0 0,1-1-1 0 0,-1 1 1 0 0,0 0-1 0 0,1-1 1 0 0,-1 1-1 0 0,0 0 1 0 0,0-1-1 0 0,0 1 1 0 0,0 0-56 0 0,-1-1 63 0 0,-1 0 0 0 0,1 1-1 0 0,-1-1 1 0 0,0 1 0 0 0,1-1 0 0 0,-1 1 0 0 0,0 0 0 0 0,-1 0-63 0 0,-4 2 44 0 0,0-1 0 0 0,0 1-1 0 0,1 1 1 0 0,-1 0-44 0 0,-13 3 26 0 0,5-1 59 0 0,0 1 0 0 0,1 0 1 0 0,0 1-1 0 0,0 1 0 0 0,0 0 0 0 0,1 1 0 0 0,1 1 0 0 0,-1 0 0 0 0,-9 11-85 0 0,-13 14 505 0 0,2 1-1 0 0,-18 28-504 0 0,43-54 100 0 0,2-2-62 0 0,0 0 1 0 0,1 0 0 0 0,0 1-1 0 0,0 0 1 0 0,1 0 0 0 0,0 0-1 0 0,1 0 1 0 0,-1 1 0 0 0,2 0-1 0 0,0 0 1 0 0,0 0 0 0 0,1 0 0 0 0,-1 7-39 0 0,4-13 78 0 0,1-2-50 0 0,1 0-1 0 0,-1 0 1 0 0,0-1-1 0 0,1 1 1 0 0,-1-1-1 0 0,0 0 1 0 0,1 0-1 0 0,0 0 1 0 0,-1 0-1 0 0,1 0 1 0 0,0 0-1 0 0,-1-1 1 0 0,1 1-1 0 0,0-1 1 0 0,-1 0-1 0 0,2 0-27 0 0,1 0 62 0 0,0-1 0 0 0,1 0 0 0 0,-1 0 0 0 0,0 0-1 0 0,0-1 1 0 0,0 0 0 0 0,0 0 0 0 0,3-1-62 0 0,6-4 21 0 0,1 0 0 0 0,-2-1 0 0 0,1-1 0 0 0,-1 0 0 0 0,0 0 0 0 0,-1-1 0 0 0,0-1 0 0 0,-1 0 0 0 0,0-1 1 0 0,3-5-22 0 0,-3 4-96 0 0,-5 6-12 0 0,-1 0 0 0 0,1-1 0 0 0,-1 1 0 0 0,0-1 0 0 0,0-2 108 0 0,-2 0-19 0 0,-2 7 79 0 0,-1 3 40 0 0,0 0 17 0 0,-2 1-106 0 0,1 0 1 0 0,-1 0-1 0 0,1 0 0 0 0,0 0 0 0 0,-1 0 0 0 0,1 0 0 0 0,0 1 1 0 0,0-1-1 0 0,-1 0 0 0 0,1 1-11 0 0,-2 1 8 0 0,-2 2-17 0 0,1 0 0 0 0,-1 0-1 0 0,1 0 1 0 0,0 1 0 0 0,0 0-1 0 0,1-1 1 0 0,-1 1 0 0 0,1 0-1 0 0,0 2 10 0 0,0 3-48 0 0,3 1 18 0 0,0-12 21 0 0,0 1 0 0 0,1-1 1 0 0,-1 0-1 0 0,1 1 1 0 0,-1-1-1 0 0,1 1 0 0 0,0-1 1 0 0,-1 0-1 0 0,1 0 0 0 0,-1 1 1 0 0,1-1-1 0 0,0 0 1 0 0,-1 0-1 0 0,1 0 0 0 0,-1 1 1 0 0,1-1-1 0 0,0 0 1 0 0,-1 0-1 0 0,1 0 0 0 0,0 0 1 0 0,-1 0-1 0 0,1 0 1 0 0,0 0 8 0 0,-1 0-16 0 0,6-1-168 0 0,-1 1 0 0 0,1-1-1 0 0,0 0 1 0 0,-1 0 0 0 0,1 0-1 0 0,-1-1 1 0 0,1 0 0 0 0,-1 0 0 0 0,3-2 184 0 0,19-9-1590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37 7831 0 0,'44'-21'513'0'0,"-14"6"3369"0"0,-28 14-1906 0 0,-2 1-200 0 0,0 3-925 0 0,1 1-759 0 0,-1 0 0 0 0,1 0 0 0 0,-1 0 0 0 0,-1 0 0 0 0,1 0 0 0 0,0 1 0 0 0,-1-1 0 0 0,0 0 1 0 0,0 0-1 0 0,0 0 0 0 0,-1 0 0 0 0,1-1 0 0 0,-1 2-92 0 0,-7 12 97 0 0,1 0 1 0 0,-5 4-98 0 0,13-21 2 0 0,-57 85 168 0 0,-3-3 1 0 0,-16 13-171 0 0,66-83 19 0 0,-169 195 132 0 0,32-37-32 0 0,13 8-17 0 0,74-94 17 0 0,-45 46-119 0 0,93-117 5 0 0,3-3-35 0 0,0-1 1 0 0,0 2 0 0 0,1-1 0 0 0,1 1-1 0 0,-1 0 1 0 0,2 1 0 0 0,-2 4 29 0 0,-4 8-636 0 0,12-24 562 0 0,0 1 1 0 0,0 0-1 0 0,0-1 1 0 0,0 1-1 0 0,0-1 1 0 0,0 1-1 0 0,1 0 1 0 0,-1-1-1 0 0,0 1 1 0 0,0 0-1 0 0,0-1 1 0 0,1 1-1 0 0,-1-1 1 0 0,0 1-1 0 0,1-1 1 0 0,-1 1-1 0 0,1-1 1 0 0,-1 1-1 0 0,0-1 1 0 0,1 1-1 0 0,-1-1 1 0 0,1 1 73 0 0,0-1-194 0 0,9 10-1426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11111 0 0,'0'0'507'0'0,"0"0"-6"0"0,0 0-231 0 0,0 0 210 0 0,-1 2 126 0 0,-2 8 15 0 0,-1 0-1 0 0,0 0 1 0 0,-2 4-621 0 0,-11 24 974 0 0,8-14 179 0 0,-13 22-1153 0 0,-6 14 685 0 0,5-6-471 0 0,4-9-43 0 0,-1 9-171 0 0,16-41 24 0 0,0 1 0 0 0,1 0 1 0 0,0 1-1 0 0,1-1 0 0 0,1 0 0 0 0,0 2-24 0 0,1-14 159 0 0,0-2 25 0 0,0 0-7 0 0,0 1-151 0 0,0 0 0 0 0,0-1-1 0 0,0 1 1 0 0,0 0 0 0 0,0-1-1 0 0,0 1 1 0 0,0 0 0 0 0,1-1 0 0 0,-1 1-1 0 0,0-1 1 0 0,0 1 0 0 0,0 0-1 0 0,1-1 1 0 0,-1 1 0 0 0,0-1-1 0 0,1 1 1 0 0,-1 0 0 0 0,1-1 0 0 0,-1 1-1 0 0,0-1 1 0 0,1 1 0 0 0,-1-1-1 0 0,1 0 1 0 0,-1 1 0 0 0,1-1-1 0 0,0 1 1 0 0,-1-1 0 0 0,1 0 0 0 0,-1 0-1 0 0,1 1 1 0 0,0-1 0 0 0,0 0-26 0 0,21 9 325 0 0,-15-8-296 0 0,-1 0 1 0 0,0-1-1 0 0,1 0 0 0 0,-1 0 0 0 0,0-1 0 0 0,0 0 0 0 0,1 0 1 0 0,-1 0-1 0 0,0-1 0 0 0,0 1 0 0 0,0-2 0 0 0,0 1 1 0 0,-1-1-1 0 0,1 1 0 0 0,-1-2 0 0 0,1 1 0 0 0,0-1-29 0 0,16-12 35 0 0,-1-1-1 0 0,-1 0 0 0 0,9-10-34 0 0,-14 12-11 0 0,9-7-30 0 0,-1-2 0 0 0,0-1 0 0 0,-2 0 0 0 0,-1-2-1 0 0,-1 0 1 0 0,-1-2 0 0 0,9-20 41 0 0,21-77-2281 0 0,-41 108-679 0 0,-7 16 1433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224 168 7831 0 0,'0'0'356'0'0,"0"0"-6"0"0,0 3-222 0 0,0 8 69 0 0,-1 0 0 0 0,0-1 0 0 0,-1 4-197 0 0,1-9 1040 0 0,0 0 0 0 0,-1-1 0 0 0,1 1-1 0 0,-1 0 1 0 0,-1 0-1040 0 0,3-3 778 0 0,0-2-282 0 0,0 0-59 0 0,0 0-13 0 0,0 0-8 0 0,0 0-7 0 0,0 0-1 0 0,1 0-314 0 0,1 1-1 0 0,0-1 0 0 0,0 0 1 0 0,0 1-1 0 0,0 0 0 0 0,0 0 1 0 0,-1-1-1 0 0,2 2-93 0 0,11 3 220 0 0,-6-4-132 0 0,-1-2 0 0 0,1 1 1 0 0,0-1-1 0 0,-1 0 0 0 0,1-1 0 0 0,-1 1 0 0 0,1-1 1 0 0,-1-1-1 0 0,4-1-88 0 0,6-2 87 0 0,2-1-50 0 0,-1-1 1 0 0,0 0-1 0 0,15-10-37 0 0,13-7-134 0 0,-37 20 32 0 0,0-1 1 0 0,0 0 0 0 0,-1 0-1 0 0,1-1 1 0 0,-2-1 0 0 0,2 0 101 0 0,11-11-282 0 0,-14 13 213 0 0,0 1 0 0 0,-1-1-1 0 0,1 0 1 0 0,-2-1 0 0 0,1 1-1 0 0,-1-1 1 0 0,0 0 0 0 0,0 0-1 0 0,-1-1 1 0 0,0 1 0 0 0,2-6 69 0 0,-5 11-103 0 0,0-2-58 0 0,0 4 155 0 0,0 0 0 0 0,0-1 0 0 0,0 1 0 0 0,0 0 0 0 0,0-1 0 0 0,0 1 0 0 0,0 0 0 0 0,0-1 0 0 0,0 1 0 0 0,0-1 0 0 0,0 1 0 0 0,0 0-1 0 0,0-1 1 0 0,0 1 0 0 0,-1 0 0 0 0,1-1 0 0 0,0 1 0 0 0,0 0 0 0 0,0-1 0 0 0,0 1 0 0 0,-1 0 0 0 0,1 0 0 0 0,0-1 0 0 0,0 1-1 0 0,-1 0 1 0 0,1-1 0 0 0,0 1 0 0 0,-1 0 6 0 0,-5-2-18 0 0,0 0 1 0 0,-1 1-1 0 0,1 0 0 0 0,-1 0 0 0 0,1 0 1 0 0,-1 1-1 0 0,1 0 0 0 0,-1 1 0 0 0,1-1 1 0 0,-1 1-1 0 0,1 0 0 0 0,-1 1 0 0 0,1-1 1 0 0,0 1-1 0 0,0 1 0 0 0,-3 1 18 0 0,-26 10-34 0 0,0 3-1 0 0,2 1 0 0 0,0 1 1 0 0,1 2-1 0 0,2 1 0 0 0,-4 4 35 0 0,5-3 15 0 0,2 1 0 0 0,0 2 0 0 0,2 0 0 0 0,-21 30-15 0 0,31-36 23 0 0,-7 9 46 0 0,-11 22-69 0 0,27-41 28 0 0,1 0-1 0 0,0 1 0 0 0,1 0 1 0 0,0 0-1 0 0,0 1 1 0 0,1-1-1 0 0,0 3-27 0 0,3-10 27 0 0,-1 0-1 0 0,1-1 0 0 0,0 1 1 0 0,0 0-1 0 0,1 0 0 0 0,-1 0 1 0 0,1-1-1 0 0,0 1 0 0 0,0 0 1 0 0,0-1-1 0 0,0 1 0 0 0,1-1 1 0 0,-1 1-1 0 0,1-1 0 0 0,0 0 1 0 0,0 1-1 0 0,0-1 0 0 0,0 0 1 0 0,1 0-1 0 0,0-1 0 0 0,-1 1 1 0 0,1 0-1 0 0,0-1 0 0 0,0 0 1 0 0,0 1-1 0 0,0-1 0 0 0,3 1-26 0 0,3 2 102 0 0,0-1-1 0 0,1 0 1 0 0,-1 0 0 0 0,1 0-1 0 0,0-2 1 0 0,0 1-1 0 0,0-1 1 0 0,0 0 0 0 0,8-1-102 0 0,38 1 354 0 0,-1-3 0 0 0,1-3 0 0 0,8-3-354 0 0,40-9 22 0 0,19-9-22 0 0,-97 19-2022 0 0,0-2 1 0 0,20-9 2021 0 0,-19 6-5971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77 11975 0 0,'19'-22'754'0'0,"-9"10"439"0"0,1-1 0 0 0,5-11-1193 0 0,-13 18 632 0 0,-10 12 105 0 0,-13 15 130 0 0,2 2-867 0 0,2 1 0 0 0,1 0 0 0 0,-11 23 0 0 0,-34 82 0 0 0,16-32 0 0 0,-45 79 0 0 0,-39 45 0 0 0,20-25 0 0 0,84-151 0 0 0,7-12 0 0 0,-1-1 0 0 0,-1-1 0 0 0,-3 0 0 0 0,-9 10 0 0 0,11-20 6 0 0,-1 0-1 0 0,-13 9-5 0 0,26-26 516 0 0,5-3-1645 0 0,1 0-5438 0 0,2-1 2560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69 6647 0 0,'0'0'1528'0'0,"-1"1"-620"0"0,-5 2-261 0 0,1 0-1 0 0,0-1 0 0 0,-1 0 0 0 0,-7 2 1 0 0,-20 9 2789 0 0,49-22-987 0 0,161-72-884 0 0,-172 79-1561 0 0,0 1 1 0 0,0 0-1 0 0,0 0 1 0 0,6-1-1 0 0,0 4 44 0 0,-10-1-47 0 0,0 0-1 0 0,0 0 1 0 0,0 1-1 0 0,0-1 1 0 0,-1 0-1 0 0,1 1 1 0 0,0-1-1 0 0,-1 0 1 0 0,1 1-1 0 0,-1-1 1 0 0,1 1-1 0 0,-1-1 1 0 0,0 1-1 0 0,1-1 1 0 0,-1 1-1 0 0,0-1 1 0 0,0 1-1 0 0,0-1 1 0 0,0 1-1 0 0,0-1 1 0 0,-1 1-1 0 0,0 2 1 0 0,0 2 3 0 0,0 0-1 0 0,-1 1 1 0 0,-5 11 0 0 0,0-4 46 0 0,-1 0 0 0 0,-1 0 0 0 0,0 0 0 0 0,-1-1 0 0 0,0-1 0 0 0,-14 14 1 0 0,5-10-12 0 0,-1-1 0 0 0,-1-1 0 0 0,0 0 0 0 0,-1-2 0 0 0,-27 11 0 0 0,17-5 21 0 0,23-12-82 0 0,0-1 1 0 0,-18 7-1 0 0,24-11-80 0 0,1-1-1 0 0,-1 1 1 0 0,1 1 0 0 0,-1-1-1 0 0,1 0 1 0 0,-1 0 0 0 0,-3 4-1 0 0,6-5 89 0 0,0 0 0 0 0,0 0-1 0 0,0 0 1 0 0,0 0-1 0 0,-1 0 1 0 0,1 1 0 0 0,0-1-1 0 0,0 0 1 0 0,0 0-1 0 0,0 0 1 0 0,0 0 0 0 0,0 0-1 0 0,0 1 1 0 0,0-1-1 0 0,0 0 1 0 0,0 0 0 0 0,0 0-1 0 0,0 0 1 0 0,0 0-1 0 0,0 1 1 0 0,0-1 0 0 0,0 0-1 0 0,0 0 1 0 0,0 0-1 0 0,0 0 1 0 0,0 0 0 0 0,0 1-1 0 0,0-1 1 0 0,0 0-1 0 0,0 0 1 0 0,0 0 0 0 0,0 0-1 0 0,0 0 1 0 0,0 1-1 0 0,0-1 1 0 0,1 0 0 0 0,9 4-94 0 0,10-3 108 0 0,1 0 0 0 0,0-1 0 0 0,-1-1 0 0 0,24-4 0 0 0,40-2 0 0 0,-52 7 0 0 0,-19 4 0 0 0,-1 3 0 0 0,-3 4 0 0 0,-8-9 14 0 0,0 0-1 0 0,0 1 0 0 0,0-1 1 0 0,-1 0-1 0 0,1 1 1 0 0,-1-1-1 0 0,1 0 0 0 0,-1 1 1 0 0,0-1-1 0 0,0 1 0 0 0,0-1 1 0 0,0 0-1 0 0,0 1 1 0 0,-1-1-1 0 0,1 0 0 0 0,-1 1 1 0 0,0-1-1 0 0,1 0 0 0 0,-1 1 1 0 0,0-1-1 0 0,0 0 1 0 0,0 0-1 0 0,-1 0 0 0 0,-1 3 1 0 0,-5 5 121 0 0,1-1-1 0 0,-1 1 1 0 0,-14 11 0 0 0,18-18-129 0 0,-22 19 80 0 0,-1-2 1 0 0,-1 0-1 0 0,-55 27 0 0 0,41-24 23 0 0,16-10-38 0 0,-2-2 1 0 0,0 0 0 0 0,0-2-1 0 0,-35 7 1 0 0,42-11-36 0 0,19-5-40 0 0,-8 3-18 0 0,1-1 0 0 0,-1 0 0 0 0,-15 0 0 0 0,37-11-394 0 0,22-12-1642 0 0,-12 9 840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11 217 11975 0 0,'0'0'267'0'0,"0"0"42"0"0,0 0 17 0 0,-2-1-28 0 0,-5-2-58 0 0,5 2 491 0 0,2 1 238 0 0,0 0 45 0 0,0 0-61 0 0,0 0-288 0 0,13-5 395 0 0,3 1-726 0 0,1 0 0 0 0,0 2 0 0 0,0 0 0 0 0,0 1 0 0 0,0 1 0 0 0,0 0 0 0 0,5 2-334 0 0,6-1 163 0 0,1-1 0 0 0,2-2-163 0 0,125-7 0 0 0,-62 5 0 0 0,9-5 0 0 0,-52 2-7 0 0,25-2 213 0 0,65-18-206 0 0,27-22 250 0 0,38-8-8 0 0,-159 41-551 0 0,-29 10-34 0 0,-15 5-54 0 0,-3 1-567 0 0,0 0-247 0 0,1 2-1037 0 0,5 6-3963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1375 0 0,'0'0'176'0'0,"0"0"202"0"0,0 0 86 0 0,0 0 16 0 0,0 0-15 0 0,0 0-88 0 0,0 0-38 0 0,0 0-10 0 0,0 0-2 0 0,0 0-6 0 0,0 0-1 0 0,0 0 0 0 0,0 0 0 0 0,0 0-1 0 0,0 0-6 0 0,0 0-1 0 0,0 0-20 0 0,0 0-85 0 0,-2 0-42 0 0,-7-2 728 0 0,8 2-472 0 0,0 0 0 0 0,0 0 0 0 0,0-1-1 0 0,-1 1 1 0 0,1 0 0 0 0,0 0-1 0 0,0 0 1 0 0,-1 0 0 0 0,1 0-1 0 0,0 0 1 0 0,0 1 0 0 0,-1-1 0 0 0,1 0-1 0 0,0 1-420 0 0,-2 0 74 0 0,0 1 0 0 0,0 0 0 0 0,1 0 0 0 0,-1 0 0 0 0,0 1 0 0 0,1-1-1 0 0,0 1 1 0 0,0-1 0 0 0,-1 2-74 0 0,2-3 115 0 0,1-1-14 0 0,0 0-5 0 0,0 0-2 0 0,0 0-13 0 0,0 0-8 0 0,0 0-1 0 0,0 0 2 0 0,0 0 4 0 0,0 0 2 0 0,-6 3-246 0 0,4-1 3847 0 0,5-3-3667 0 0,2-1-8 0 0,16 1-5 0 0,-6 1-1 0 0,-6 1 0 0 0,-1-1 0 0 0,0-1 0 0 0,0 1 0 0 0,0-1 0 0 0,0 0 0 0 0,0-1 0 0 0,5-2 0 0 0,90-34 132 0 0,-88 32-120 0 0,-3 3-49 0 0,-9 3-146 0 0,-3 0-21 0 0,0 0 4 0 0,0 0-22 0 0,0 0-96 0 0,0 0-39 0 0,0 0-10 0 0,0 0-17 0 0,0 0-66 0 0,-2 1-29 0 0,-9 17-2108 0 0,10-16 831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1375 0 0,'0'0'66'0'0,"0"0"291"0"0,0 0 1207 0 0,0 0 532 0 0,0 0 103 0 0,0 0-223 0 0,0 0-1002 0 0,0 0-439 0 0,0 0-88 0 0,0 0-9 0 0,0 0 49 0 0,0 0 22 0 0,0 0 3 0 0,0 0-17 0 0,0 0-74 0 0,0 0-33 0 0,0 0-4 0 0,2 0-21 0 0,-1 0-316 0 0,-1 0-1 0 0,1 0 1 0 0,-1 0 0 0 0,1 0-1 0 0,-1 0 1 0 0,1 0 0 0 0,-1 0 0 0 0,1 0-1 0 0,-1 0 1 0 0,1 0 0 0 0,-1 1-1 0 0,1-1 1 0 0,-1 0 0 0 0,1 0-1 0 0,-1 0 1 0 0,1 1 0 0 0,-1-1 0 0 0,0 0-1 0 0,1 1 1 0 0,-1-1 0 0 0,0 1-1 0 0,1-1 1 0 0,-1 1-47 0 0,4 13 389 0 0,-4-10-356 0 0,0 1 0 0 0,0-1 0 0 0,0 1 0 0 0,0-1 0 0 0,-1 0 0 0 0,1 1 0 0 0,-1-1 0 0 0,0 0 0 0 0,-1 1 0 0 0,1-1 0 0 0,-1 0-33 0 0,-3 5 122 0 0,0 0 0 0 0,0 0 0 0 0,-7 7-122 0 0,0 1 159 0 0,8-10-103 0 0,0 0 0 0 0,0 1 1 0 0,1-1-1 0 0,0 2-56 0 0,0-2 30 0 0,0 0 0 0 0,0 0 0 0 0,0-1-1 0 0,-1 1 1 0 0,-1 0-30 0 0,-20 26 136 0 0,10-11-56 0 0,14-20-4 0 0,0-1-61 0 0,0-1 0 0 0,0 1 0 0 0,1 0 0 0 0,-1 0 0 0 0,0-1-1 0 0,0 1 1 0 0,1 0 0 0 0,-1 0 0 0 0,1 0 0 0 0,-1 0 0 0 0,1 0 0 0 0,-1 0-1 0 0,1 0 1 0 0,-1 0-15 0 0,-3 12 24 0 0,1 5 33 0 0,4-14-56 0 0,-1-1 7 0 0,-3 13 62 0 0,2-14-36 0 0,1-2-96 0 0,0 0-26 0 0,0 0-38 0 0,0 0-165 0 0,0 0-77 0 0,0 0-1136 0 0,0 0-4487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8431 0 0,'0'0'388'0'0,"0"0"-10"0"0,0 0-160 0 0,0 0 213 0 0,0 0 124 0 0,0 0 21 0 0,0 0 8 0 0,0 0 6 0 0,0 0 2 0 0,0 0 0 0 0,0 0-26 0 0,0 0-113 0 0,-1 2-49 0 0,-2 14 155 0 0,0-1 0 0 0,1 1 1 0 0,1-1-1 0 0,0 1 0 0 0,2 6-559 0 0,-1-19 12 0 0,0 0 0 0 0,0 0 0 0 0,0 0 0 0 0,1-1 0 0 0,-1 1 0 0 0,1 0 0 0 0,0-1 1 0 0,0 1-1 0 0,0-1 0 0 0,0 1 0 0 0,0-1 0 0 0,2 3-12 0 0,2 3 15 0 0,28 56 102 0 0,-27-52-106 0 0,1 6 68 0 0,-7-13-65 0 0,0 0 0 0 0,0 13-3 0 0,-3-14-12 0 0,0-1 1 0 0,1 0 9 0 0,0 0-1 0 0,-1 1 1 0 0,1-1 0 0 0,-1 0-1 0 0,0-1 1 0 0,0 1 0 0 0,0 0-1 0 0,0-1 1 0 0,-1 0-1 0 0,1 1 1 0 0,-1-1 0 0 0,-2 1-9 0 0,-10 4-22 0 0,0-1-1 0 0,-7 2 23 0 0,12-5-97 0 0,5-1 6 0 0,1 0 1 0 0,0 0 0 0 0,-1-1 0 0 0,1 0 0 0 0,-1 0 0 0 0,0-1-1 0 0,1 0 1 0 0,-4 0 90 0 0,7 0-226 0 0,-3-1 9 0 0,5 1 129 0 0,0 0-1 0 0,0 0 0 0 0,0 0 0 0 0,-1 0 1 0 0,1 0-1 0 0,0 0 0 0 0,0 0 0 0 0,0 0 1 0 0,-1 0-1 0 0,1 0 0 0 0,0 0 0 0 0,0 0 1 0 0,-1 0-1 0 0,1 0 0 0 0,0-1 0 0 0,0 1 1 0 0,0 0-1 0 0,0 0 0 0 0,-1 0 0 0 0,1 0 1 0 0,0 0-1 0 0,0 0 0 0 0,0 0 0 0 0,0-1 1 0 0,-1 1-1 0 0,1 0 0 0 0,0 0 0 0 0,0 0 1 0 0,0 0-1 0 0,0-1 0 0 0,0 1 1 0 0,0 0-1 0 0,-1 0 0 0 0,1 0 0 0 0,0-1 1 0 0,0 1-1 0 0,0 0 0 0 0,0 0 0 0 0,0 0 89 0 0,0-11-1480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5527 0 0,'0'0'423'0'0,"0"0"-172"0"0,0 0 309 0 0,0 0 161 0 0,0 0 30 0 0,0 0-14 0 0,0 0-88 0 0,0 0-38 0 0,0 0-10 0 0,0 0-21 0 0,0 0-82 0 0,0 0-33 0 0,0 0-8 0 0,0 0-17 0 0,-2 2-66 0 0,-22 23 959 0 0,9-9-731 0 0,0-1 0 0 0,0-1-1 0 0,-3 1-601 0 0,-45 31 748 0 0,-9 2-748 0 0,23-21 36 0 0,-2-2-1 0 0,-35 12-35 0 0,49-22 5 0 0,-198 76-589 0 0,229-89 572 0 0,0 0 0 0 0,-1-1 0 0 0,1 0 0 0 0,0 0 0 0 0,-1 0 0 0 0,1 0 0 0 0,0-1 0 0 0,-1 0 0 0 0,1-1 0 0 0,0 1 0 0 0,-1-1 0 0 0,-4-2 12 0 0,2 1 11 0 0,8 2-9 0 0,1-1 1 0 0,-1 1-1 0 0,1 0 1 0 0,-1-1-1 0 0,1 1 1 0 0,-1-1-1 0 0,1 1 1 0 0,-1-1-1 0 0,1 1 1 0 0,0-1-1 0 0,-1 1 1 0 0,1-1-1 0 0,0 1 1 0 0,-1-1-1 0 0,1 0 1 0 0,0 1-1 0 0,0-1 1 0 0,0 1-1 0 0,-1-1 1 0 0,1 0-3 0 0,0 0 3 0 0,-1-1-12 0 0,0 1 1 0 0,0-1-1 0 0,0 1 0 0 0,1-1 0 0 0,-1 0 1 0 0,0 1-1 0 0,1-1 0 0 0,-1 0 0 0 0,1 1 0 0 0,0-1 1 0 0,0 0-1 0 0,0 0 0 0 0,0 1 0 0 0,0-1 1 0 0,0 0-1 0 0,0 0 0 0 0,0 1 0 0 0,1-1 0 0 0,-1 0 9 0 0,2-7-150 0 0,19-11-119 0 0,-18 16 207 0 0,2 0 1 0 0,-1 0-1 0 0,0 1 0 0 0,1-1 1 0 0,0 1-1 0 0,0 0 1 0 0,4-2 61 0 0,17-10-247 0 0,-6 1 138 0 0,0 1 0 0 0,1 1-1 0 0,1 1 1 0 0,4-1 109 0 0,-24 11 53 0 0,1 1 13 0 0,107-4 820 0 0,-106 5-804 0 0,-1-1 0 0 0,1 0-1 0 0,0 1 1 0 0,0 0 0 0 0,0 0 0 0 0,1 1-82 0 0,-2-1 29 0 0,2 1 67 0 0,5 4-4 0 0,10 9 28 0 0,-18-13-94 0 0,1 2 38 0 0,0 0 1 0 0,0 0 0 0 0,-1 1 0 0 0,1-1-1 0 0,-1 0 1 0 0,0 1 0 0 0,0 0 0 0 0,1 3-65 0 0,-2-6 20 0 0,7 23 178 0 0,-1-10-41 0 0,-6-13-80 0 0,-1-2 3 0 0,2 2 0 0 0,18 14 131 0 0,-19-14-70 0 0,-1-2 3 0 0,0 0 4 0 0,3 0 18 0 0,-1 1-111 0 0,0 0 1 0 0,0 0 0 0 0,0-1-1 0 0,0 1 1 0 0,0-1 0 0 0,0 1-1 0 0,0-1 1 0 0,0 0 0 0 0,0 0-1 0 0,0 0 1 0 0,0 0 0 0 0,2 0-56 0 0,-2 1 34 0 0,7 4-132 0 0,-6-4-45 0 0,-3-1-8 0 0,0 0-49 0 0,0 0-201 0 0,0 0-88 0 0,0 0-735 0 0,0 0-3006 0 0,0 0-1290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0 8287 0 0,'0'0'639'0'0,"0"0"-218"0"0,-3 1 627 0 0,-4 4 145 0 0,0-1 0 0 0,1 1-1 0 0,-6 5-1192 0 0,-32 36 1177 0 0,12-12-1056 0 0,-23 26 595 0 0,24-26 31 0 0,-16 13-747 0 0,4-5 277 0 0,1 1-1 0 0,-4 11-276 0 0,0-4 170 0 0,-43 36-170 0 0,13-14 54 0 0,-127 116 85 0 0,61-73 88 0 0,107-91-174 0 0,33-23-134 0 0,2-1-58 0 0,0 0-770 0 0,0 0-3187 0 0,0 0-1362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89 198 2303 0 0,'0'0'504'0'0,"0"0"1278"0"0,0 0 560 0 0,0 0 112 0 0,0 0-214 0 0,0 0-967 0 0,0 0-421 0 0,0 0-85 0 0,0 0-59 0 0,0 0-164 0 0,-1-1-459 0 0,1 1 0 0 0,0-1 1 0 0,-1 1-1 0 0,1-1 1 0 0,0 1-1 0 0,0-1 0 0 0,0 1 1 0 0,-1-1-1 0 0,1 0 1 0 0,0 1-1 0 0,0-1 0 0 0,0 1 1 0 0,0-1-1 0 0,0 1 1 0 0,0-1-1 0 0,0 0 0 0 0,0 1 1 0 0,0-1-1 0 0,0 1-85 0 0,2-3 49 0 0,0-1 0 0 0,-1 1-1 0 0,2-1 1 0 0,-1 1-1 0 0,0 0 0 0 0,0 0 1 0 0,1 0-1 0 0,0 0 0 0 0,0 0 1 0 0,0 1-1 0 0,0-1 0 0 0,0 1 1 0 0,2-2-49 0 0,27-15 129 0 0,5-6-129 0 0,13-9 25 0 0,-14 8 47 0 0,-29 20-7 0 0,-1 1-1 0 0,1 0 1 0 0,0 0 0 0 0,1 1 0 0 0,-1 0 0 0 0,1 0 0 0 0,6-2-65 0 0,-12 6 218 0 0,-2 0 6 0 0,1 3-37 0 0,0 1-184 0 0,0 1 1 0 0,-1 0 0 0 0,1 0-1 0 0,-1-1 1 0 0,0 1-1 0 0,0 0 1 0 0,-1 0-1 0 0,1 0 1 0 0,-1-1-1 0 0,0 1 1 0 0,0 0-1 0 0,-1-1 1 0 0,1 1 0 0 0,-1-1-1 0 0,-1 3-3 0 0,-5 8 41 0 0,0 0 0 0 0,-1 0 0 0 0,-10 12-41 0 0,6-9 16 0 0,-1 0 1 0 0,-1-1 0 0 0,0-1-1 0 0,-1-1 1 0 0,-1 0-1 0 0,0-1 1 0 0,-1-1 0 0 0,-1 0-1 0 0,-13 6-16 0 0,20-14-77 0 0,1 1 0 0 0,0 1-1 0 0,0 0 1 0 0,0 0 0 0 0,1 1-1 0 0,1 1 1 0 0,-1 0 0 0 0,1 0-1 0 0,-5 7 78 0 0,13-14-132 0 0,-1 1-127 0 0,1-3 246 0 0,1 0 1 0 0,0 0-1 0 0,0 0 0 0 0,0 0 0 0 0,-1 0 0 0 0,1 0 0 0 0,0 0 1 0 0,0 1-1 0 0,0-1 0 0 0,-1 0 0 0 0,1 0 0 0 0,0 0 0 0 0,0 0 0 0 0,0 1 1 0 0,0-1-1 0 0,0 0 0 0 0,-1 0 0 0 0,1 0 0 0 0,0 1 0 0 0,0-1 1 0 0,0 0-1 0 0,0 0 0 0 0,0 1 0 0 0,0-1 0 0 0,0 0 0 0 0,0 0 1 0 0,0 1-1 0 0,0-1 0 0 0,0 0 0 0 0,0 0 0 0 0,0 0 0 0 0,0 1 0 0 0,0-1 1 0 0,0 0-1 0 0,0 0 0 0 0,0 1 13 0 0,16 3 74 0 0,1-1 1 0 0,0-1-1 0 0,-1 0 0 0 0,15-1-74 0 0,25 4 316 0 0,-31-2-61 0 0,-1-2 0 0 0,1 0 0 0 0,-1-2 0 0 0,1 0 0 0 0,-1-2 0 0 0,15-3-255 0 0,106-24 666 0 0,-131 27-671 0 0,-12 3-992 0 0,-2 0-3843 0 0,0 0-1642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88 3679 0 0,'21'-25'188'0'0,"-11"15"-86"0"0,-1 0 0 0 0,-1-1 0 0 0,1 0 0 0 0,2-8-102 0 0,-10 18 1222 0 0,-1 1 407 0 0,0 0 71 0 0,-2 0-180 0 0,0 0-1424 0 0,0 0-1 0 0,-1 0 1 0 0,1 0 0 0 0,0 1-1 0 0,0-1 1 0 0,0 1-1 0 0,0-1 1 0 0,0 1 0 0 0,0 0-1 0 0,0 0 1 0 0,0 0 0 0 0,0 0-1 0 0,0 0 1 0 0,0 1 0 0 0,0-1-1 0 0,1 0 1 0 0,-2 2-96 0 0,-30 32 597 0 0,25-26-287 0 0,-11 16-194 0 0,0 1 1 0 0,2 1-1 0 0,1 0 0 0 0,-11 29-116 0 0,-1-1 134 0 0,-171 279 80 0 0,154-263-163 0 0,-49 69-166 0 0,57-88 6 0 0,-32 54-98 0 0,-18 25 126 0 0,49-75 74 0 0,17-25-67 0 0,-1 0 0 0 0,-2-1 0 0 0,-9 8 74 0 0,31-36-289 0 0,2-2-67 0 0,0 0-496 0 0,0 0-2014 0 0,0 0-862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96 4143 0 0,'0'0'319'0'0,"0"0"-63"0"0,-2 1 516 0 0,-21 2 3648 0 0,22-2-3952 0 0,1-1-364 0 0,-1 1-1 0 0,1 0 0 0 0,0 0 1 0 0,-1 0-1 0 0,1-1 0 0 0,-1 1 0 0 0,1 0 1 0 0,0 0-1 0 0,0 0 0 0 0,0 0 0 0 0,-1 0 1 0 0,1 0-1 0 0,0 0 0 0 0,0 0 0 0 0,0 0-103 0 0,2 1 107 0 0,-1 1 1 0 0,0 0-1 0 0,1 0 0 0 0,-1-1 0 0 0,1 1 0 0 0,0-1 0 0 0,0 1 0 0 0,0-1 0 0 0,0 0 0 0 0,1 0 1 0 0,-1 0-1 0 0,0 0 0 0 0,1 0 0 0 0,-1-1 0 0 0,1 1 0 0 0,0-1 0 0 0,0 1 0 0 0,-1-1 0 0 0,1 0 1 0 0,0 0-1 0 0,0 0 0 0 0,0-1 0 0 0,0 1 0 0 0,3-1-107 0 0,14 2 357 0 0,1-2 1 0 0,0-1-1 0 0,0-1 1 0 0,0 0-1 0 0,-1-2 1 0 0,10-2-358 0 0,9-1 290 0 0,278-62 1242 0 0,-130 25-855 0 0,-168 40-627 0 0,72-13 226 0 0,-78 15-239 0 0,0 1 1 0 0,1 0-1 0 0,-1 1 1 0 0,1 0-1 0 0,7 3-37 0 0,-10-1-493 0 0,-1 0 1 0 0,0 2-1 0 0,0-1 0 0 0,0 1 0 0 0,0 0 0 0 0,-1 1 0 0 0,1 0 0 0 0,-1 1 1 0 0,-1 0-1 0 0,1 0 0 0 0,0 2 493 0 0,0 1-1571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7487 0 0,'0'0'340'0'0,"0"0"-5"0"0,0 0-99 0 0,-1 2 377 0 0,-4 6-18 0 0,0 0-1 0 0,-1 0 1 0 0,0-1-1 0 0,-2 2-594 0 0,-11 13 672 0 0,-33 43 602 0 0,9-12-724 0 0,2 1 0 0 0,3 2 0 0 0,2 2-550 0 0,31-45 101 0 0,4-10-49 0 0,1-1-1 0 0,-1 0 1 0 0,0 0 0 0 0,0 0-1 0 0,0 1 1 0 0,-1-1-1 0 0,0 1-51 0 0,7 11 338 0 0,-4-12-309 0 0,0-1 0 0 0,0 1 0 0 0,0-1 1 0 0,1 1-1 0 0,-1-1 0 0 0,0 0 1 0 0,1 0-1 0 0,-1 1 0 0 0,0-1 0 0 0,1 0 1 0 0,-1 0-1 0 0,1 0 0 0 0,0 0 0 0 0,-1-1 1 0 0,1 1-1 0 0,0 0 0 0 0,0-1 1 0 0,-1 1-1 0 0,1-1 0 0 0,0 1 0 0 0,0-1-29 0 0,7 1 170 0 0,-1-1 0 0 0,1 0 0 0 0,-1 0 0 0 0,3-1-170 0 0,2 1 224 0 0,4-2-70 0 0,0 0 0 0 0,0-1 0 0 0,0 0 0 0 0,0-2 0 0 0,6-2-154 0 0,81-34 232 0 0,-102 40-230 0 0,23-10 31 0 0,-2 0-1 0 0,20-13-32 0 0,-36 19-1 0 0,1 0 1 0 0,-1-1-1 0 0,1 0 1 0 0,-1 0-1 0 0,-1-1 1 0 0,0 0-1 0 0,0 0 1 0 0,0 0-1 0 0,4-8 1 0 0,-8 12-10 0 0,-1 0 0 0 0,1-1-1 0 0,-1 0 1 0 0,0 1 0 0 0,0-1 0 0 0,0 0-1 0 0,0 1 1 0 0,-1-1 0 0 0,0 0 0 0 0,1 0-1 0 0,-1 0 1 0 0,-1 1 0 0 0,1-1 0 0 0,0 0-1 0 0,-1 0 1 0 0,-1-2 10 0 0,0-2-53 0 0,0 1-1 0 0,-1 0 1 0 0,0 1-1 0 0,0-1 1 0 0,-1 0-1 0 0,0 1 1 0 0,0 0-1 0 0,0-1 54 0 0,-1 1-79 0 0,0-1 0 0 0,-1 1-1 0 0,0 0 1 0 0,0 0 0 0 0,0 1-1 0 0,-1 0 1 0 0,1 0 0 0 0,-3-1 79 0 0,4 4-62 0 0,1 0 0 0 0,-1-1 0 0 0,0 2 0 0 0,1-1 0 0 0,-1 0 0 0 0,0 1 0 0 0,0 0 0 0 0,-1 0 0 0 0,1 1 0 0 0,0-1 0 0 0,0 1 0 0 0,0 0 0 0 0,-5 1 62 0 0,2 0-218 0 0,0 0 1 0 0,0 1-1 0 0,0 0 0 0 0,1 0 0 0 0,-1 1 0 0 0,0 0 0 0 0,1 0 0 0 0,-1 1 0 0 0,1-1 1 0 0,0 2-1 0 0,0-1 0 0 0,1 1 0 0 0,0 0 0 0 0,-1 1 0 0 0,-1 2 218 0 0,-3 4-1052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95 10135 0 0,'10'-8'698'0'0,"-1"0"-1"0"0,0-1 1 0 0,-1 0 0 0 0,0 0-1 0 0,7-11 1 0 0,-14 19-613 0 0,-1 1 0 0 0,0-1 0 0 0,1 0 0 0 0,-1 1 0 0 0,0-1 0 0 0,0 0 0 0 0,0 1 0 0 0,1-1 0 0 0,-1 0 0 0 0,0 1 0 0 0,0-1 0 0 0,0 0 0 0 0,0 1 0 0 0,0-1 0 0 0,0 0 0 0 0,0 0 0 0 0,0 1 0 0 0,-1-1 0 0 0,1 0 0 0 0,0 1 0 0 0,0-1 0 0 0,0 0 0 0 0,-1 1 0 0 0,1-1 0 0 0,0 1 0 0 0,-1-1 0 0 0,1 0 0 0 0,-1 1 0 0 0,1-1 0 0 0,-1 1 0 0 0,1-1 0 0 0,-1 1 0 0 0,1-1 0 0 0,-1 1 0 0 0,1 0 0 0 0,-1-1 0 0 0,1 1 0 0 0,-1 0 0 0 0,0-1 0 0 0,1 1 0 0 0,-1 0 0 0 0,0-1 0 0 0,-2 0-20 0 0,-1 0-1 0 0,1 0 1 0 0,0 0 0 0 0,0 0 0 0 0,0 1 0 0 0,-7-1 0 0 0,0 1 53 0 0,1 2 0 0 0,-1-1 0 0 0,1 1-1 0 0,-1 1 1 0 0,-11 4 0 0 0,-17 5 20 0 0,-95 31 338 0 0,128-41-460 0 0,-61 21 67 0 0,-38 15 42 0 0,92-31-125 0 0,11-7 0 0 0,1 0 0 0 0,-1 1 0 0 0,1-1 0 0 0,-1 0 0 0 0,1 0 0 0 0,0 1 0 0 0,-1-1 0 0 0,1 1 0 0 0,0-1 0 0 0,0 0 0 0 0,-1 1 0 0 0,1-1 0 0 0,0 1 0 0 0,0-1 0 0 0,-1 0 0 0 0,1 1 0 0 0,0-1 0 0 0,0 1 0 0 0,0-1 0 0 0,-1 2 0 0 0,2 0 0 0 0,-1-1 0 0 0,1 1 0 0 0,0 0 0 0 0,-1 0 0 0 0,1 0 0 0 0,0 0 0 0 0,0 0 0 0 0,0-1 0 0 0,1 1 0 0 0,-1 0 0 0 0,0-1 0 0 0,0 1 0 0 0,1-1 0 0 0,-1 1 0 0 0,1-1 0 0 0,0 0 0 0 0,-1 0 0 0 0,1 1 0 0 0,2 0 0 0 0,5 3 0 0 0,1 0 0 0 0,12 6 0 0 0,183 68 0 0 0,-192-74 0 0 0,0 1 0 0 0,0 1 0 0 0,-1 0 0 0 0,0 1 0 0 0,17 14 0 0 0,-23-17 0 0 0,-1 0 0 0 0,1 1 0 0 0,-1-1 0 0 0,-1 1 0 0 0,1 0 0 0 0,-1 1 0 0 0,0-1 0 0 0,-1 1 0 0 0,1 0 0 0 0,-1 0 0 0 0,0 0 0 0 0,2 9 0 0 0,-4-12 0 0 0,0 0 0 0 0,-3 12 0 0 0,0-9 23 0 0,0-1 1 0 0,0-1-1 0 0,-1 1 0 0 0,0 0 0 0 0,0-1 1 0 0,0 1-1 0 0,-1-1 0 0 0,0 0 0 0 0,0 0 1 0 0,0 0-1 0 0,0-1 0 0 0,-1 1 0 0 0,0-1 1 0 0,0 0-1 0 0,-6 4 0 0 0,-7 3 80 0 0,-1 0 0 0 0,0-1 0 0 0,-23 9 0 0 0,-5 0-19 0 0,0-2-1 0 0,-94 21 1 0 0,41-24-31 0 0,88-14-65 0 0,3-2-65 0 0,9 1 63 0 0,0 1 0 0 0,0-1 1 0 0,-1 1-1 0 0,1-1 0 0 0,0 1 0 0 0,0-1 1 0 0,0 1-1 0 0,0-1 0 0 0,0 1 1 0 0,0-1-1 0 0,0 1 0 0 0,0-1 0 0 0,0 1 1 0 0,0 0-1 0 0,0-1 0 0 0,0 1 1 0 0,0-1-1 0 0,0 1 0 0 0,0-1 0 0 0,0 1 1 0 0,0-1-1 0 0,1 0 0 0 0,-1 1-13 0 0,2-5-13 0 0,0 1-1 0 0,1 0 1 0 0,-1-1-1 0 0,1 1 1 0 0,0 1 0 0 0,0-1-1 0 0,1 0 1 0 0,-1 1-1 0 0,1-1 1 0 0,0 1-1 0 0,5-3 1 0 0,8-9-25 0 0,55-51-33 0 0,21-19 1110 0 0,88-104 0 0 0,-180 187-812 0 0,2-1 44 0 0,-1-2-198 0 0,4-17 280 0 0,-5 19-273 0 0,4-4-55 0 0,21-28-758 0 0,-25 33 405 0 0,3-4-695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216 460 9871 0 0,'-2'0'455'0'0,"0"-1"-319"0"0,-2 0 17 0 0,-13 7 158 0 0,13-4-421 0 0,-3 1 365 0 0,1 0 0 0 0,-1 0-1 0 0,0 0 1 0 0,0-1 0 0 0,0 0 0 0 0,0-1 0 0 0,0 1 0 0 0,-1-1 0 0 0,1-1 0 0 0,0 0 0 0 0,-1 0 0 0 0,-2 0-255 0 0,5-1 31 0 0,0 0 1 0 0,0 0-1 0 0,0 0 0 0 0,1 0 0 0 0,-1-1 0 0 0,0 0 0 0 0,1 0 0 0 0,0 0 0 0 0,-1 0 1 0 0,1-1-1 0 0,0 0 0 0 0,0 0 0 0 0,0 0-31 0 0,1 0 13 0 0,1 0 0 0 0,-1 0-1 0 0,1 0 1 0 0,-1 0 0 0 0,1-1 0 0 0,0 1-1 0 0,0-1 1 0 0,0 0 0 0 0,1 0 0 0 0,-1 1-1 0 0,1-1 1 0 0,0 0 0 0 0,0 0 0 0 0,0 0-1 0 0,0-4-12 0 0,1 2 0 0 0,0 0 0 0 0,0 1 0 0 0,1-1 0 0 0,0 0 0 0 0,0 1 0 0 0,0-1 0 0 0,2-4 0 0 0,15-39 0 0 0,-11 32 0 0 0,1-2-18 0 0,1 0 1 0 0,1 1-1 0 0,1-1 0 0 0,1 2 0 0 0,0 0 0 0 0,1 0 0 0 0,1 1 0 0 0,1 1 0 0 0,0 0 0 0 0,0 1 1 0 0,2 1-1 0 0,0 0 0 0 0,0 1 0 0 0,1 1 0 0 0,1 1 0 0 0,-1 1 0 0 0,19-7 18 0 0,-27 13-30 0 0,1 0 0 0 0,-1 1 0 0 0,0 1 0 0 0,1 0 0 0 0,-1 0 0 0 0,1 1-1 0 0,7 0 31 0 0,6 2 99 0 0,1 1-1 0 0,16 5-98 0 0,-23-3 280 0 0,0 0 1 0 0,13 7-281 0 0,5 1 356 0 0,-32-12-307 0 0,0 0 0 0 0,0 1 0 0 0,0 0 0 0 0,0 0 1 0 0,0 0-1 0 0,0 0 0 0 0,0 0 0 0 0,-1 1 0 0 0,1 0 0 0 0,-1 0 0 0 0,0 0 0 0 0,0 0 0 0 0,0 0 1 0 0,0 1-1 0 0,0-1 0 0 0,-1 1 0 0 0,0-1 0 0 0,1 1 0 0 0,-1 0 0 0 0,-1 0 0 0 0,1 0 1 0 0,-1 1-1 0 0,1-1 0 0 0,-1 0 0 0 0,0 4-49 0 0,-1-3 27 0 0,-1 0 0 0 0,1 0 0 0 0,-2 0 0 0 0,1 0 0 0 0,0 0 0 0 0,-1 0 0 0 0,0-1 0 0 0,-2 5-27 0 0,0-2 35 0 0,-1 0 0 0 0,-1-1-1 0 0,1 1 1 0 0,-1-1 0 0 0,0 0 0 0 0,-1 0 0 0 0,0-1-1 0 0,1 0 1 0 0,-1 0 0 0 0,-7 3-35 0 0,-79 51 342 0 0,20-12-145 0 0,-25 9-197 0 0,51-33-366 0 0,-40 14 366 0 0,85-37-35 0 0,-1 1-1 0 0,1 0 0 0 0,-1-1 1 0 0,1 1-1 0 0,-1-1 0 0 0,0 0 1 0 0,1 0-1 0 0,-1 0 0 0 0,1 0 1 0 0,-1-1-1 0 0,1 1 0 0 0,-3-1 36 0 0,-14-1-793 0 0,18 2 736 0 0,1-1-1 0 0,-1 1 1 0 0,0 0-1 0 0,0 0 1 0 0,1-1-1 0 0,-1 1 1 0 0,0 0 0 0 0,1-1-1 0 0,-1 1 1 0 0,1-1-1 0 0,-1 1 1 0 0,0-1-1 0 0,1 1 1 0 0,-1-1 0 0 0,1 1-1 0 0,-1-1 1 0 0,1 0-1 0 0,0 1 1 0 0,-1-1-1 0 0,1 0 1 0 0,-1 1 0 0 0,1-1-1 0 0,0 0 1 0 0,0 0 57 0 0,-6-20-1586 0 0,5-1 374 0 0,7 0-11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32 1375 0 0,'3'-2'107'0'0,"28"-26"272"0"0,-29 26 1474 0 0,-2 2 638 0 0,0 0 123 0 0,0 0-294 0 0,0 0-1357 0 0,-2 3-599 0 0,-10 20-131 0 0,-1-2 1 0 0,-1 0-1 0 0,-1-1 1 0 0,-11 12-234 0 0,-8 10 215 0 0,-88 110 780 0 0,-111 105-995 0 0,189-211 245 0 0,-34 47-245 0 0,62-72-207 0 0,1 1 0 0 0,1 0 0 0 0,1 2-1 0 0,1-1 1 0 0,-8 25 207 0 0,16-32-4956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236 116 11775 0 0,'0'0'539'0'0,"0"0"-10"0"0,1 3-269 0 0,0 1 79 0 0,1 0-1 0 0,0 0 1 0 0,0 1-1 0 0,1-1 1 0 0,-1-1-1 0 0,1 1 1 0 0,0 0 0 0 0,0-1-1 0 0,0 1 1 0 0,2 1-339 0 0,-3-4 308 0 0,0 0-27 0 0,3 1-180 0 0,0 0-1 0 0,-1-1 1 0 0,1 1-1 0 0,0-1 1 0 0,0-1 0 0 0,0 1-1 0 0,0-1 1 0 0,0 1 0 0 0,4-2-101 0 0,51-5 307 0 0,-41 4-308 0 0,-2-1 3 0 0,0 0 0 0 0,-1-1 0 0 0,1 0 0 0 0,10-6-2 0 0,-21 7-112 0 0,0 0 1 0 0,0-1-1 0 0,0 0 0 0 0,-1-1 1 0 0,1 1-1 0 0,-1-1 0 0 0,0 0 1 0 0,-1 0-1 0 0,1 0 0 0 0,-1-1 1 0 0,0 0-1 0 0,0 0 0 0 0,-1 0 1 0 0,1 0-1 0 0,-1 0 0 0 0,0-4 112 0 0,-2 7-91 0 0,-1-1 0 0 0,0 1 0 0 0,1-1 0 0 0,-2 1 0 0 0,1 0 0 0 0,0-1 0 0 0,-1 1 0 0 0,1 0 0 0 0,-1 0-1 0 0,0-1 1 0 0,0 1 0 0 0,-1 0 0 0 0,0-2 91 0 0,-2 2-302 0 0,-3 2 200 0 0,1 1 0 0 0,-1-1 0 0 0,0 1 1 0 0,0 1-1 0 0,0-1 0 0 0,0 1 1 0 0,0 0-1 0 0,1 1 0 0 0,-7 1 102 0 0,-13 6-154 0 0,1 1-1 0 0,0 1 155 0 0,-7 2-49 0 0,4 0 87 0 0,0 1-1 0 0,1 1 1 0 0,1 1-1 0 0,0 2 1 0 0,1 0-1 0 0,-13 14-37 0 0,9-4 318 0 0,1 0 0 0 0,1 2-1 0 0,1 0 1 0 0,-19 32-318 0 0,41-56 55 0 0,1 0-1 0 0,0 0 1 0 0,-1 0-1 0 0,2 0 1 0 0,-1 1-1 0 0,1-1 1 0 0,0 1-1 0 0,0 0 1 0 0,1-1-1 0 0,0 1 1 0 0,0 0-1 0 0,1 0 1 0 0,0 1-55 0 0,0-5-34 0 0,0 0 1 0 0,1 1-1 0 0,-1-1 0 0 0,1 0 0 0 0,0 0 1 0 0,0 0-1 0 0,0 0 0 0 0,0 0 0 0 0,0-1 1 0 0,1 1-1 0 0,-1 0 0 0 0,1 0 1 0 0,0-1-1 0 0,0 1 0 0 0,0-1 0 0 0,0 0 1 0 0,0 1-1 0 0,1-1 0 0 0,-1 0 0 0 0,1 0 1 0 0,-1-1-1 0 0,1 1 0 0 0,0 0 1 0 0,-1-1-1 0 0,1 0 0 0 0,0 1 0 0 0,0-1 1 0 0,0 0-1 0 0,2 0 34 0 0,18 3-3651 0 0,3-4-1221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160 334 2303 0 0,'-3'1'102'0'0,"-71"35"414"0"0,22-13 4753 0 0,33-15-680 0 0,17-7-3381 0 0,2-1-561 0 0,0 0-115 0 0,-3 0-21 0 0,3 0-471 0 0,0 0 1 0 0,0 0-1 0 0,0 0 1 0 0,0 1 0 0 0,-1-1-1 0 0,1 0 1 0 0,0 0-1 0 0,0 0 1 0 0,0 0 0 0 0,-1 0-1 0 0,1 0 1 0 0,0 0-1 0 0,0 0 1 0 0,0 0 0 0 0,0 0-1 0 0,-1 0 1 0 0,1 0-1 0 0,0 0 1 0 0,0 0 0 0 0,0 0-1 0 0,-1 0 1 0 0,1 0-1 0 0,0-1 1 0 0,0 1 0 0 0,0 0-1 0 0,0 0 1 0 0,-1 0-1 0 0,1 0 1 0 0,0 0 0 0 0,0 0-1 0 0,0 0 1 0 0,0-1 0 0 0,0 1-1 0 0,-1 0 1 0 0,1 0-1 0 0,0 0 1 0 0,0 0 0 0 0,0 0-1 0 0,0-1 1 0 0,0 1-1 0 0,0 0 1 0 0,0 0 0 0 0,0 0-1 0 0,0-1 1 0 0,0 1-1 0 0,0 0 1 0 0,0 0 0 0 0,0 0-1 0 0,0-1-40 0 0,6-10 606 0 0,19-15-231 0 0,108-82-109 0 0,-30 26-668 0 0,-73 59 136 0 0,0 3-1 0 0,1 0 0 0 0,5-1 267 0 0,46-28-754 0 0,-57 35 448 0 0,13-4-338 0 0,-30 13 614 0 0,-6 4 159 0 0,-3 6-59 0 0,1 0 0 0 0,-1-1 1 0 0,0 1-1 0 0,0 0 0 0 0,-1 0 0 0 0,1 0 0 0 0,-1-1 1 0 0,0 1-1 0 0,-2 2-70 0 0,-25 39 351 0 0,25-40-289 0 0,-21 30 240 0 0,1-2 16 0 0,1 2 0 0 0,1 1 0 0 0,-8 21-318 0 0,24-44-147 0 0,3-5 101 0 0,3-4-1999 0 0,3-2-30 0 0,12 13-3212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24 4143 0 0,'0'0'319'0'0,"1"-2"-210"0"0,4-4 157 0 0,-4 5 1048 0 0,-1 1 456 0 0,0 0 87 0 0,-2 1-202 0 0,-14 6-1185 0 0,1 2 0 0 0,0 0 0 0 0,1 0 1 0 0,-6 6-471 0 0,7-6 221 0 0,-22 22 145 0 0,15-12-220 0 0,5-5-95 0 0,1 1 0 0 0,1 0-1 0 0,-9 15-50 0 0,-10 12 8 0 0,27-37-5 0 0,-2 4 2 0 0,1-1-1 0 0,-1 1 1 0 0,1 1 0 0 0,1-1 0 0 0,0 1 0 0 0,-2 4-5 0 0,7-13 75 0 0,-1 1 0 0 0,0 0 0 0 0,1-1 0 0 0,-1 1 0 0 0,1-1 0 0 0,-1 1 0 0 0,1 0 0 0 0,0 0 0 0 0,0-1 0 0 0,-1 1 0 0 0,1 0 0 0 0,1-1 0 0 0,-1 1 0 0 0,0 0 0 0 0,0 0 0 0 0,1-1 0 0 0,-1 1 0 0 0,1 0 0 0 0,-1-1 0 0 0,1 1 0 0 0,0-1 0 0 0,-1 1 0 0 0,1-1 0 0 0,0 1 0 0 0,0-1-75 0 0,2 5 197 0 0,-3-6-154 0 0,1 1 0 0 0,-1 0-1 0 0,1-1 1 0 0,0 1 0 0 0,-1 0-1 0 0,1-1 1 0 0,-1 1 0 0 0,1-1-1 0 0,0 1 1 0 0,0-1 0 0 0,-1 1 0 0 0,1-1-1 0 0,0 1 1 0 0,0-1 0 0 0,-1 0-1 0 0,1 0 1 0 0,0 1 0 0 0,0-1-1 0 0,0 0 1 0 0,0 0 0 0 0,0 0-1 0 0,-1 0 1 0 0,2 0-43 0 0,20-1 394 0 0,-13-1-278 0 0,-2 2-49 0 0,-1-1 0 0 0,1 0 0 0 0,0 0 0 0 0,-1 0 1 0 0,1-1-1 0 0,-1 0 0 0 0,0-1 0 0 0,0 1 0 0 0,0-1 0 0 0,4-3-67 0 0,4-1 92 0 0,-1-1 1 0 0,0-1-1 0 0,0 0 1 0 0,-1 0-1 0 0,0-2 1 0 0,-1 1-1 0 0,0-1 1 0 0,-1-1-1 0 0,1-1-92 0 0,-6 6-75 0 0,-1 1 0 0 0,0-1 0 0 0,-1 0 0 0 0,1 1 0 0 0,-1-2 0 0 0,0 1 0 0 0,-1 0 0 0 0,0 0 0 0 0,0-1 0 0 0,-1 1 1 0 0,1-1-1 0 0,-2 0 0 0 0,1 1 0 0 0,-1-1 0 0 0,0 0 0 0 0,-1 0 0 0 0,0 1 0 0 0,0-1 0 0 0,-1-1 75 0 0,-1-3-461 0 0,-1 1 1 0 0,0 0-1 0 0,-1 1 1 0 0,-1-2 460 0 0,-2-4-434 0 0,-5-2-56 0 0,7 11 227 0 0,5 6 83 0 0,1 1 20 0 0,0 0 6 0 0,0 0-160 0 0,0 0-685 0 0,0 0-302 0 0,0 0-62 0 0,0 0-12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68 7367 0 0,'5'-8'175'0'0,"1"1"-1"0"0,-1-2 0 0 0,0 1 1 0 0,-1-1-175 0 0,10-16 1396 0 0,-13 24 69 0 0,-1 1 67 0 0,0 0-129 0 0,0 0-613 0 0,0 0-264 0 0,-1 2-57 0 0,-27 56 287 0 0,-48 92 948 0 0,-67 98-1704 0 0,120-212 10 0 0,-242 387 57 0 0,245-390-27 0 0,-1 0 0 0 0,-6 5-40 0 0,19-27-163 0 0,-1-1-1 0 0,0 1 1 0 0,-1-2-1 0 0,0 1 1 0 0,-1-2 0 0 0,0 1-1 0 0,-11 5 164 0 0,-11 5-2088 0 0,20-11 256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6911 0 0,'0'0'528'0'0,"3"-1"-108"0"0,36-7 3164 0 0,1 1-1 0 0,23 0-3583 0 0,34-6 791 0 0,217-33 2697 0 0,-14 3-845 0 0,-290 42-2749 0 0,0 0-1 0 0,0 1 1 0 0,0 0-1 0 0,-1 1 1 0 0,1 0-1 0 0,0 0 1 0 0,0 1-1 0 0,-1 0 1 0 0,9 4 106 0 0,-18-6-133 0 0,1 0 1 0 0,-1 0-1 0 0,1 1 1 0 0,-1-1-1 0 0,0 0 1 0 0,1 0 0 0 0,-1 1-1 0 0,1-1 1 0 0,-1 0-1 0 0,0 1 1 0 0,1-1-1 0 0,-1 0 1 0 0,0 1-1 0 0,1-1 1 0 0,-1 1-1 0 0,0-1 1 0 0,0 0-1 0 0,1 1 1 0 0,-1-1-1 0 0,0 1 133 0 0,1 0-941 0 0,0 1-5539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1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218 170 8607 0 0,'0'0'396'0'0,"0"0"-12"0"0,0 0-49 0 0,0 0 690 0 0,0 0 331 0 0,2 0 70 0 0,5-1-865 0 0,20-1 761 0 0,-1-2 0 0 0,1-1 0 0 0,-1-1 0 0 0,22-7-1322 0 0,-24 4 167 0 0,-11 4-101 0 0,1 0 0 0 0,-1-1 0 0 0,11-7-66 0 0,-11 6 16 0 0,-10 6-11 0 0,0-1 0 0 0,0 1 0 0 0,0-1 0 0 0,-1 1-1 0 0,1-1 1 0 0,-1 0 0 0 0,1 0 0 0 0,-1 0-1 0 0,0-1 1 0 0,1 0-5 0 0,2-7-13 0 0,-5 8 4 0 0,1 1 0 0 0,-1-1 0 0 0,0 0-1 0 0,0 1 1 0 0,0-1 0 0 0,-1 0 0 0 0,1 0 0 0 0,0 1 0 0 0,-1-1 0 0 0,1 1 0 0 0,-1-1 0 0 0,1 0 9 0 0,-4-16-246 0 0,-7 9-87 0 0,9 8 273 0 0,-1-1 0 0 0,0 0 0 0 0,0 1 0 0 0,0-1-1 0 0,0 1 1 0 0,0 0 0 0 0,-1 0 0 0 0,1 0 0 0 0,0 1 0 0 0,0-1 0 0 0,-1 1 0 0 0,1-1 0 0 0,0 1 0 0 0,-1 0 0 0 0,1 1 0 0 0,0-1 0 0 0,-1 0 0 0 0,1 1-1 0 0,0 0 1 0 0,-3 1 60 0 0,-7 2-45 0 0,0 1-1 0 0,0 1 1 0 0,1 0-1 0 0,-6 4 46 0 0,2-1 5 0 0,-16 10-5 0 0,1 1 0 0 0,-10 10 0 0 0,-23 16 0 0 0,42-32 0 0 0,1 2 0 0 0,0 0 0 0 0,1 1 0 0 0,-11 13 0 0 0,24-23 0 0 0,1 0 0 0 0,0 0 0 0 0,1 1 0 0 0,0-1 0 0 0,0 1 0 0 0,0 0 0 0 0,1 1 0 0 0,0-1 0 0 0,1 1 0 0 0,0-1 0 0 0,0 1 0 0 0,1 0 0 0 0,0 0 0 0 0,0 9 0 0 0,2-13 0 0 0,0 0-1 0 0,1 0 1 0 0,0 0-1 0 0,-1 0 0 0 0,2 0 1 0 0,1 17 94 0 0,-3-22-90 0 0,0 1 0 0 0,0 0-1 0 0,1 0 1 0 0,-1-1 0 0 0,0 1 0 0 0,0 0 0 0 0,1-1-1 0 0,-1 1 1 0 0,1 0 0 0 0,-1-1 0 0 0,0 1 0 0 0,1-1-1 0 0,-1 1 1 0 0,1 0 0 0 0,0-1 0 0 0,-1 1 0 0 0,1-1 0 0 0,-1 1-1 0 0,1-1-3 0 0,2 2 13 0 0,2 4 12 0 0,1-1 0 0 0,0 0-1 0 0,0 0 1 0 0,0-1 0 0 0,0 0-1 0 0,1 0 1 0 0,-1-1 0 0 0,1 1 0 0 0,0-1-1 0 0,1-1 1 0 0,-1 1 0 0 0,5 0-25 0 0,16 3 237 0 0,1-1 0 0 0,20 0-237 0 0,-32-3 117 0 0,-1 0 117 0 0,0 1-1 0 0,8 2-233 0 0,-22-4-76 0 0,-2-1-53 0 0,0 0-21 0 0,1 0 23 0 0,0 0-1 0 0,0 0 0 0 0,0-1 0 0 0,-1 1 1 0 0,1 0-1 0 0,0 0 0 0 0,0-1 1 0 0,-1 1-1 0 0,1 0 0 0 0,0-1 0 0 0,-1 1 1 0 0,1 0-1 0 0,0-1 0 0 0,-1 1 1 0 0,1-1 127 0 0,2-1-1861 0 0,6-4-3739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532 158 5351 0 0,'2'-12'123'0'0,"2"0"0"0"0,-1 0-1 0 0,2 0 1 0 0,3-8-123 0 0,-3 10 528 0 0,-1-1-1 0 0,0 0 1 0 0,0 0 0 0 0,1-11-528 0 0,2-1 2534 0 0,-7 21-1952 0 0,0 2-46 0 0,0 0-22 0 0,0 0-2 0 0,0 0-6 0 0,0 0-30 0 0,0 0-18 0 0,0 0-2 0 0,0 0-18 0 0,0 0-80 0 0,0 3-35 0 0,-1 13-48 0 0,-2 0-1 0 0,1-1 1 0 0,-2 1 0 0 0,-5 12-275 0 0,1 1 174 0 0,-12 42 97 0 0,-3-1 0 0 0,-3-1 1 0 0,-3-1-1 0 0,-3-2 0 0 0,-2-1 0 0 0,-14 14-271 0 0,-77 125-1451 0 0,24-38 922 0 0,91-150 270 0 0,0 0 1 0 0,-1-1 0 0 0,0-1-1 0 0,-1 0 1 0 0,-1 0-1 0 0,-9 8 259 0 0,-5 3-2136 0 0,25-24 1520 0 0,2-1-34 0 0,0 0-20 0 0,0 0-586 0 0,0 0-2336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9271 0 0,'0'0'423'0'0,"0"0"-8"0"0,0 0-183 0 0,0 0 225 0 0,3-1 130 0 0,25-8 723 0 0,0 2 1 0 0,15-2-1311 0 0,-4 2 1547 0 0,10-6-1547 0 0,70-16 1668 0 0,-43 12-976 0 0,273-61 1306 0 0,-315 74-2179 0 0,-1 2 0 0 0,24 1 181 0 0,-54 1-439 0 0,-3 0-17 0 0,12-3-1504 0 0,3-2-1369 0 0,-12 4 1619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7367 0 0,'6'-8'14352'0'0,"-9"66"-13795"0"0,2-44-494 0 0,-1-2-176 0 0,2-10-315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2759 0 0,'0'0'126'0'0,"0"0"198"0"0,0 0 749 0 0,-2 3 324 0 0,-21 34 4357 0 0,-17 19-5754 0 0,16-24 503 0 0,2 1 0 0 0,-5 12-503 0 0,25-42 39 0 0,-38 77 707 0 0,35-67-509 0 0,0-1 1 0 0,1 1-1 0 0,1 0 1 0 0,-1 1-1 0 0,1 4-237 0 0,3-16 374 0 0,0-1-307 0 0,0 0 1 0 0,1 1 0 0 0,-1-1 0 0 0,0 0-1 0 0,1 0 1 0 0,-1 0 0 0 0,0 0 0 0 0,1 0-1 0 0,0 0 1 0 0,-1 0 0 0 0,1 0 0 0 0,-1-1 0 0 0,1 1-1 0 0,0 0 1 0 0,0 0 0 0 0,0 0 0 0 0,-1-1-1 0 0,1 1 1 0 0,1 0-68 0 0,0 1 93 0 0,0-1-1 0 0,1 1 0 0 0,-1-1 1 0 0,1 0-1 0 0,0 0 1 0 0,-1 1-1 0 0,1-1-92 0 0,-1-1 58 0 0,1 0 0 0 0,-1 0 0 0 0,0 1 0 0 0,0-1 0 0 0,1-1-1 0 0,-1 1 1 0 0,0 0 0 0 0,0 0 0 0 0,1-1 0 0 0,-1 0 0 0 0,0 1 0 0 0,0-1 0 0 0,0 0-1 0 0,0 0 1 0 0,1 0-58 0 0,34-22 642 0 0,-20 11-338 0 0,8-3-183 0 0,-1-2 1 0 0,-1-1 0 0 0,-1 0 0 0 0,0-2 0 0 0,-2-1 0 0 0,0 0 0 0 0,13-20-122 0 0,0 3 74 0 0,-23 27-222 0 0,0 0 1 0 0,0-1 0 0 0,-2 0 0 0 0,8-12 147 0 0,-15 22-242 0 0,-1 2 55 0 0,-1-2 24 0 0,-10-18-142 0 0,3 14 214 0 0,-9-1-73 0 0,0 1-1 0 0,-11-2 165 0 0,17 5-56 0 0,-8-3 37 0 0,13 3-16 0 0,-1 1-1 0 0,1 1 0 0 0,-1-1 0 0 0,1 1 0 0 0,-1 0 1 0 0,-5 0 35 0 0,-36-2-816 0 0,46 2 404 0 0,2 1-650 0 0,0 0-2655 0 0,0 0-1134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 4607 0 0,'0'0'354'0'0,"1"-2"-1"0"0,2-7 2475 0 0,0 1 6748 0 0,-5 9-6993 0 0,-3 7-4182 0 0,-17 30 1841 0 0,-4 12-242 0 0,-4 8 151 0 0,3-3 8 0 0,15-30-119 0 0,0-1 1 0 0,-14 19-41 0 0,21-35-22 0 0,0 0 1 0 0,1 1-1 0 0,0-1 0 0 0,1 1 0 0 0,0 0 1 0 0,0 0-1 0 0,-1 9 22 0 0,-2 7-1276 0 0,5-23-3110 0 0,1-2-1432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5959 0 0,'0'0'256'0'0,"0"0"64"0"0,0 0-256 0 0,-3 15-64 0 0,1 3 0 0 0,-3 0 0 0 0,-2 0-144 0 0,3-2-48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18 5983 0 0,'0'0'464'0'0,"1"-1"-305"0"0,12-11 616 0 0,-11 9-437 0 0,-1 2 893 0 0,-1 1 60 0 0,0 0-71 0 0,0 0-346 0 0,0 0-148 0 0,0 0-29 0 0,-1 3-48 0 0,-95 204 1667 0 0,15-28-1385 0 0,-82 159-594 0 0,119-251-1365 0 0,-3-1 0 0 0,-16 16 1028 0 0,54-87-486 0 0,-8 10-1238 0 0,16-24 421 0 0,1-1-1889 0 0,0 0-807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6911 0 0,'0'0'528'0'0,"3"0"-341"0"0,11 2 981 0 0,0-1 1 0 0,0-1-1 0 0,0 0 0 0 0,0 0 0 0 0,13-4-1168 0 0,-9 3 404 0 0,8-3 448 0 0,1-1 0 0 0,15-6-852 0 0,3 0 555 0 0,19-6 272 0 0,-1-3 0 0 0,14-9-827 0 0,60-19 791 0 0,-120 42-891 0 0,-4 1-355 0 0,0 1 1 0 0,1 1-1 0 0,-1 0 0 0 0,1 0 1 0 0,-1 2-1 0 0,1-1 1 0 0,0 2-1 0 0,5 0 455 0 0,-2 1-2064 0 0,-13 0-15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6447 0 0,'0'0'499'0'0,"-2"1"-178"0"0,-47 5 4397 0 0,19 5-2928 0 0,20-10-1637 0 0,-1 0-1 0 0,1 1 1 0 0,0 0 0 0 0,0 1-1 0 0,0 0 1 0 0,1 0-1 0 0,-1 1 1 0 0,1 1-1 0 0,0-1 1 0 0,0 1 0 0 0,0 1-1 0 0,1 0 1 0 0,0 0-1 0 0,-5 5-152 0 0,4-2 0 0 0,0 3-18 0 0,8-9-15 0 0,-1 1 0 0 0,1-1 0 0 0,-1 1 0 0 0,1-1 0 0 0,0 1 0 0 0,1 0 0 0 0,-1-1 0 0 0,1 1 0 0 0,-1 0 0 0 0,1 0 33 0 0,0 3-82 0 0,1-1 0 0 0,0 1-1 0 0,1 0 1 0 0,-1 0 0 0 0,1 0 0 0 0,0-1-1 0 0,1 3 83 0 0,-1-6-6 0 0,0 0 1 0 0,0-1-1 0 0,0 1 0 0 0,0 0 0 0 0,0-1 1 0 0,1 1-1 0 0,-1-1 0 0 0,1 1 0 0 0,0-1 0 0 0,-1 0 1 0 0,1 0-1 0 0,1 0 6 0 0,1 2-7 0 0,11 6 2 0 0,1-1-1 0 0,13 6 6 0 0,18 11 125 0 0,7 6 1583 0 0,-53-31-1402 0 0,4 10 189 0 0,-2-7-408 0 0,-2 0-53 0 0,-1 0 0 0 0,1 0 1 0 0,-1 0-1 0 0,1 0 1 0 0,-1 1-1 0 0,0-1 1 0 0,-1 0-1 0 0,1 1 1 0 0,-1-1-1 0 0,0 0 1 0 0,0 1-1 0 0,0-1 1 0 0,-1 0-1 0 0,1 1 1 0 0,-1-1-1 0 0,0 0 0 0 0,-1 0 1 0 0,1 0-1 0 0,-1 0 1 0 0,1 0-1 0 0,-1 0 1 0 0,-2 2-35 0 0,-1 2 70 0 0,0 0-1 0 0,-1-1 1 0 0,0 0 0 0 0,-1 0 0 0 0,1 0 0 0 0,-1-1 0 0 0,-1 0-1 0 0,1 0 1 0 0,-8 4-70 0 0,1-2 54 0 0,0 0-1 0 0,-1-1 1 0 0,0-1 0 0 0,-1 0-1 0 0,1-1 1 0 0,-1-1-1 0 0,0 0 1 0 0,0-1 0 0 0,0-1-1 0 0,-2 0-53 0 0,18-2 2 0 0,-26 3 73 0 0,0-1 0 0 0,1-2 1 0 0,-3 0-76 0 0,14-1 28 0 0,-1-2 0 0 0,1 1 1 0 0,-1-2-1 0 0,1 0 0 0 0,0 0 1 0 0,-13-7-29 0 0,27 10-43 0 0,-1 1 1 0 0,1 0-1 0 0,0 0 1 0 0,-1-1 0 0 0,1 1-1 0 0,0 0 1 0 0,0-1-1 0 0,-1 1 1 0 0,1 0 0 0 0,0-1-1 0 0,0 1 1 0 0,0 0-1 0 0,-1-1 1 0 0,1 1 0 0 0,0-1-1 0 0,0 1 1 0 0,0 0-1 0 0,0-1 1 0 0,0 1 0 0 0,0-1-1 0 0,0 1 1 0 0,0 0-1 0 0,0-1 1 0 0,0 1 0 0 0,0-1-1 0 0,0 1 1 0 0,0 0-1 0 0,0-1 1 0 0,0 1 0 0 0,0-1-1 0 0,0 1 1 0 0,1 0-1 0 0,-1-1 1 0 0,0 1 0 0 0,0-1-1 0 0,0 1 43 0 0,8-13-3871 0 0,-8 12 3245 0 0,9-13-5364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20 460 8375 0 0,'1'3'382'0'0,"3"2"-203"0"0,-2-1-136 0 0,0-1 1 0 0,-1 1 0 0 0,1 0 0 0 0,-1 0 0 0 0,0 0 0 0 0,0 0 0 0 0,0 0 0 0 0,0 3-44 0 0,6 21 675 0 0,-6-26 80 0 0,-1-2 39 0 0,3 12 566 0 0,-3-10-833 0 0,0-2-14 0 0,0 0 10 0 0,0 0 45 0 0,0 0 21 0 0,0 0 3 0 0,0 0-44 0 0,0 0-184 0 0,0 0-78 0 0,0 0-20 0 0,-12-20 110 0 0,-14-51-232 0 0,23 64-135 0 0,1-1 0 0 0,1 0 0 0 0,-1 1 0 0 0,1-1 0 0 0,1 0 0 0 0,0 0-1 0 0,0 0-8 0 0,0-12 1 0 0,2 1 0 0 0,1-7-1 0 0,-1 14 5 0 0,1 0 0 0 0,1 1-1 0 0,-1-1 1 0 0,2 1 0 0 0,0-1 0 0 0,0 1-1 0 0,1 0 1 0 0,0 1 0 0 0,1 0-1 0 0,7-9-4 0 0,1 1 4 0 0,2 0-1 0 0,0 1 0 0 0,1 1 1 0 0,0 1-1 0 0,4-1-3 0 0,-6 5 24 0 0,1 1 0 0 0,0 1-1 0 0,0 1 1 0 0,1 0 0 0 0,0 1-1 0 0,0 1 1 0 0,3 0-24 0 0,41-9 722 0 0,30-2-722 0 0,-81 15 80 0 0,0 1 1 0 0,0 1-1 0 0,0 0 0 0 0,4 1-80 0 0,14 0 221 0 0,-28 1-272 0 0,2 2-101 0 0,0 0 1 0 0,0 0-1 0 0,-1 0 1 0 0,1 0-1 0 0,-1 1 1 0 0,0-1-1 0 0,0 1 1 0 0,-1 0 151 0 0,1 11-2480 0 0,-2-16 833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10135 0 0,'0'0'778'0'0,"0"0"-442"0"0,0 3 20 0 0,-1 8 158 0 0,-1 0 0 0 0,0-1 0 0 0,0 1 0 0 0,-2-1 0 0 0,1 1 0 0 0,-1-1 0 0 0,-2 3-514 0 0,-7 20 588 0 0,3-8-326 0 0,0 0-1 0 0,-2 0 0 0 0,-1-1 1 0 0,-8 11-262 0 0,1 4-1038 0 0,19-37-367 0 0,1-2-3830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613 148 9071 0 0,'0'0'414'0'0,"1"-2"-12"0"0,23-26-217 0 0,-17 21 113 0 0,-1-1 0 0 0,1 0-1 0 0,-1 0 1 0 0,3-6-298 0 0,0 0 403 0 0,-7 11-208 0 0,0 1 0 0 0,-1-1 0 0 0,1 1 0 0 0,-1-1 0 0 0,1 0 0 0 0,-1 1 0 0 0,0-1 0 0 0,0 0 0 0 0,0 0 0 0 0,0 0 0 0 0,-1 0 0 0 0,1-3-195 0 0,-2 5 22 0 0,-1-1-1 0 0,1 1 1 0 0,0-1 0 0 0,-1 1-1 0 0,0-1 1 0 0,1 1 0 0 0,-1 0 0 0 0,0 0-1 0 0,0 0 1 0 0,1 0 0 0 0,-2 0-22 0 0,1 0 1 0 0,0 0-1 0 0,0 0 1 0 0,0 1 0 0 0,0-1 0 0 0,0 1 0 0 0,0 0 0 0 0,0-1 0 0 0,0 1 0 0 0,0 0 0 0 0,-1 0 0 0 0,1 0 0 0 0,0 0 0 0 0,0 1 0 0 0,-1-1-1 0 0,-29 12-21 0 0,15-6-27 0 0,5-1 67 0 0,1 0-1 0 0,0 0 1 0 0,1 1 0 0 0,-1 1 0 0 0,-4 3-19 0 0,-48 41 376 0 0,47-37-248 0 0,-8 5 87 0 0,2 2 0 0 0,0 1 1 0 0,1 1-1 0 0,1 0 0 0 0,1 2 0 0 0,-5 9-215 0 0,23-32 15 0 0,-1 1-1 0 0,1-1 1 0 0,0 1-1 0 0,0-1 1 0 0,-1 1-1 0 0,2-1 1 0 0,-1 1 0 0 0,0 0-1 0 0,0 0 1 0 0,1-1-1 0 0,0 1 1 0 0,-1 0 0 0 0,1 0-1 0 0,0 0 1 0 0,1-1-1 0 0,-1 1 1 0 0,0 0 0 0 0,1 0-1 0 0,-1 0-14 0 0,1-1 558 0 0,-1-2 166 0 0,3 0 38 0 0,13-2-804 0 0,0 1-1 0 0,-1-2 0 0 0,1 0 1 0 0,-1 0-1 0 0,1-2 0 0 0,-1 0 1 0 0,-1-1-1 0 0,1 0 0 0 0,-1-1 1 0 0,0-1-1 0 0,0 0 0 0 0,-1-1 1 0 0,0 0-1 0 0,4-5 43 0 0,-13 10 5 0 0,0-1 0 0 0,0 1-1 0 0,-1 0 1 0 0,0-1 0 0 0,0 0 0 0 0,0 0 0 0 0,0 0 0 0 0,-1 0 0 0 0,0 0-1 0 0,2-5-4 0 0,2-4-7 0 0,-6 12-53 0 0,0 2-10 0 0,0 0 4 0 0,-11 6-62 0 0,1 2 64 0 0,1 3 54 0 0,1 0 0 0 0,1 1 1 0 0,0 0-1 0 0,1 0 0 0 0,0 0 0 0 0,1 0 0 0 0,-1 2 10 0 0,-8 32-55 0 0,-3 18 55 0 0,8-32-4 0 0,-13 53 4 0 0,-4 19 0 0 0,-5-1 0 0 0,-17 34 0 0 0,16-67 573 0 0,-2-1-1 0 0,-3-2 0 0 0,-4-2 1 0 0,-2 0-573 0 0,30-48 258 0 0,0 0-37 0 0,1 1-1 0 0,1 0 1 0 0,0 1-1 0 0,1 0 1 0 0,-4 12-221 0 0,8-15 43 0 0,6-15-42 0 0,0 0 0 0 0,0-1 0 0 0,-1 1 0 0 0,1-1 1 0 0,0 1-1 0 0,0-1 0 0 0,-1 1 0 0 0,1-1 0 0 0,0 0 1 0 0,-1 1-1 0 0,1-1 0 0 0,0 1 0 0 0,-1-1 0 0 0,1 0 1 0 0,0 1-1 0 0,-1-1 0 0 0,1 0 0 0 0,-1 1 0 0 0,1-1 0 0 0,-1 0 0 0 0,0 0 0 0 0,0-1 1 0 0,0 1 0 0 0,1-1 0 0 0,-1 1 0 0 0,0-1 0 0 0,0 1 0 0 0,1-1 0 0 0,-1 0 0 0 0,0 1 0 0 0,1-1 0 0 0,-1 0 0 0 0,1 0 0 0 0,-1 0 0 0 0,1 1 0 0 0,-1-1 0 0 0,1 0 0 0 0,-1 0 0 0 0,1 0 0 0 0,0 0 0 0 0,0 0 0 0 0,-1 0 0 0 0,1 0-2 0 0,-6-26 23 0 0,2-4-892 0 0,1 0 0 0 0,1 0 0 0 0,2 0 0 0 0,2 1 0 0 0,0-1 0 0 0,7-28 869 0 0,-1 18-1530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12 8287 0 0,'0'0'382'0'0,"0"0"-8"0"0,-1-2-240 0 0,-4-5-13 0 0,4 5 432 0 0,-5 3 565 0 0,6-2-1050 0 0,-1 1 1 0 0,0 0-1 0 0,1 0 1 0 0,-1 0 0 0 0,1 0-1 0 0,-1 0 1 0 0,0 0-1 0 0,1 0 1 0 0,-1 0-1 0 0,0 0 1 0 0,1 0 0 0 0,-1 0-1 0 0,0 0 1 0 0,1 1-1 0 0,-1-1 1 0 0,0 0-69 0 0,-4 4 124 0 0,-1 0 1 0 0,1 0-1 0 0,0 1 1 0 0,0-1-1 0 0,0 1 1 0 0,1 0-1 0 0,-1 1 1 0 0,1-1-1 0 0,1 1 0 0 0,-1-1 1 0 0,-1 4-125 0 0,-7 16 399 0 0,1 0-1 0 0,-2 9-398 0 0,1-1 255 0 0,1-6-70 0 0,-64 153 978 0 0,45-117-231 0 0,-29 46-932 0 0,-47 84 814 0 0,37-65-421 0 0,11-21 236 0 0,57-105-570 0 0,-5 6 182 0 0,5-12-260 0 0,1 0 0 0 0,-1-1-1 0 0,1 1 1 0 0,0-1 0 0 0,1 1-1 0 0,-1 0 1 0 0,1-1 0 0 0,-1 1 0 0 0,1 0-1 0 0,0 0 1 0 0,1 0 0 0 0,-1 0-1 0 0,1 0 1 0 0,0 0 0 0 0,0 0 0 0 0,2-3 19 0 0,0 0-108 0 0,1-1 1 0 0,1 1-1 0 0,-1 0 1 0 0,1 1 0 0 0,0-1-1 0 0,0 1 1 0 0,1 0-1 0 0,1-1 108 0 0,3-1-358 0 0,-1-1-1 0 0,-1 0 0 0 0,6-7 359 0 0,-6 7-252 0 0,-5 5 169 0 0,0 1 0 0 0,0 0 0 0 0,1 0 0 0 0,-1 0 0 0 0,1 1 0 0 0,0 0 0 0 0,0 0 0 0 0,2-1 83 0 0,13-5-142 0 0,-13 4 196 0 0,1 1 1 0 0,0-1 0 0 0,0 2-1 0 0,0-1 1 0 0,0 1 0 0 0,0 1-1 0 0,1-1 1 0 0,0 1-55 0 0,-6 1 55 0 0,0 0 1 0 0,-1 0-1 0 0,1 0 0 0 0,0 0 0 0 0,0 0 0 0 0,-1 1 1 0 0,1-1-1 0 0,0 1 0 0 0,-1 0 0 0 0,1 0 1 0 0,-1 0-1 0 0,1 0 0 0 0,-1 0 0 0 0,0 0 0 0 0,1 1 1 0 0,-1-1-1 0 0,0 1 0 0 0,0-1 0 0 0,0 1 1 0 0,0 0-1 0 0,0 0 0 0 0,0 0 0 0 0,0 0 0 0 0,-1 1 1 0 0,1-1-1 0 0,0 2-55 0 0,1 3 78 0 0,0 0-1 0 0,0 1 1 0 0,-1 0-1 0 0,0-1 1 0 0,0 1 0 0 0,-1 0-1 0 0,0 0 1 0 0,0 2-78 0 0,0 18 371 0 0,-2 19-371 0 0,1-32 21 0 0,-1-1 1 0 0,0 1-1 0 0,-1 0 0 0 0,-1-1 1 0 0,0 1-1 0 0,-1-1 0 0 0,-5 13-21 0 0,-3-1-84 0 0,5-9-368 0 0,6-15 63 0 0,1-2-963 0 0,0 0-411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17135 0 0,'0'0'2239'0'0,"-1"2"-1830"0"0,-18 38 537 0 0,-39 57-1 0 0,-11 22-743 0 0,46-73-164 0 0,-53 83-1 0 0,49-83-347 0 0,7-12-42 0 0,6-7-795 0 0,14-25 131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 12351 0 0,'0'0'564'0'0,"2"-1"-9"0"0,4-5-292 0 0,-9 20 542 0 0,-7 12-160 0 0,-2 0 0 0 0,0 0 0 0 0,-13 17-645 0 0,-3 8 477 0 0,-89 158 806 0 0,42-78-963 0 0,54-89-336 0 0,2 1 1 0 0,0 4 15 0 0,-1 3-43 0 0,-9 14 43 0 0,-10 3-26 0 0,22-39-309 0 0,1 0 0 0 0,-1 5 335 0 0,-19 52-4709 0 0,32-76 3097 0 0,3-7-11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14711 0 0,'0'0'672'0'0,"0"0"-9"0"0,2-2-311 0 0,10-9 182 0 0,1 1 0 0 0,0 0 0 0 0,0 1 1 0 0,1 1-1 0 0,0 0 0 0 0,0 1 0 0 0,1 0 0 0 0,0 1 0 0 0,0 1 0 0 0,1 0 1 0 0,4 0-535 0 0,38-6 572 0 0,0 1 0 0 0,29 1-572 0 0,-53 6 229 0 0,-5 0-629 0 0,48-5 1950 0 0,34 3-1550 0 0,-81 6-765 0 0,-1 0 0 0 0,6 3 765 0 0,-16-1-2342 0 0,1 1 0 0 0,-1 1 0 0 0,13 5 2342 0 0,-15-3-7002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29 3223 0 0,'2'-2'240'0'0,"17"-12"43"0"0,-19 14-79 0 0,0 0 0 0 0,0 0 0 0 0,1-1-1 0 0,-1 1 1 0 0,0 0 0 0 0,0 0 0 0 0,1 0 0 0 0,-1 0 0 0 0,0 0-1 0 0,0 0 1 0 0,0-1 0 0 0,1 1 0 0 0,-1 0 0 0 0,0 0-1 0 0,0 0 1 0 0,0 0 0 0 0,0-1 0 0 0,0 1 0 0 0,1 0 0 0 0,-1 0-1 0 0,0-1 1 0 0,0 1 0 0 0,0 0 0 0 0,0 0 0 0 0,0 0 0 0 0,0-1-1 0 0,0 1 1 0 0,0 0 0 0 0,0 0 0 0 0,0-1 0 0 0,0 1-1 0 0,0 0 1 0 0,0 0 0 0 0,0-1 0 0 0,0 1 0 0 0,0 0 0 0 0,0 0-1 0 0,0-1 1 0 0,0 1 0 0 0,0 0-204 0 0,-11-3 1515 0 0,7 3-1550 0 0,1-1-1 0 0,-1 2 1 0 0,0-1 0 0 0,1 0 0 0 0,-1 1-1 0 0,0 0 1 0 0,0 0 35 0 0,-16 8 41 0 0,0 2 0 0 0,1 0-1 0 0,0 2 1 0 0,-1 1-41 0 0,-2 2 23 0 0,0-2-1 0 0,-11 5-22 0 0,12-7 0 0 0,0 1 0 0 0,2 1 0 0 0,-7 6 0 0 0,19-15 0 0 0,0 2 43 0 0,0 0 0 0 0,1 0 0 0 0,0 1 0 0 0,0 0 0 0 0,1 0 0 0 0,0 0 0 0 0,0 0 0 0 0,1 1-1 0 0,0 0 1 0 0,1 0 0 0 0,-1 4-43 0 0,2-8 85 0 0,1 0 0 0 0,-1 0 0 0 0,2 0-1 0 0,-1 0 1 0 0,0 0 0 0 0,1 1 0 0 0,0-1 0 0 0,0 0-1 0 0,1 0 1 0 0,-1 0 0 0 0,1 1 0 0 0,0-1-1 0 0,1 0 1 0 0,-1 0 0 0 0,1 0 0 0 0,0-1 0 0 0,0 2-85 0 0,0-4 246 0 0,-1-2-212 0 0,-1 0 0 0 0,1 0 1 0 0,0 0-1 0 0,0 1 0 0 0,0-1 0 0 0,0 1 0 0 0,0-1 0 0 0,0 0 0 0 0,-1 1 0 0 0,1-1 0 0 0,0 1 0 0 0,0 0-34 0 0,4 2 77 0 0,-1-1-29 0 0,0 0-1 0 0,1-1 1 0 0,0 0 0 0 0,-1 0 0 0 0,1 0 0 0 0,0 0 0 0 0,-1-1 0 0 0,1 0 0 0 0,0 0 0 0 0,-1 0 0 0 0,1-1 0 0 0,0 1 0 0 0,0-1 0 0 0,-1 0-1 0 0,1 0 1 0 0,-1-1 0 0 0,1 0-48 0 0,14-5 133 0 0,0-1 0 0 0,-1-1 0 0 0,8-6-133 0 0,-9 5 59 0 0,35-22 14 0 0,-2-2 0 0 0,40-36-73 0 0,-81 63 9 0 0,-1 0 1 0 0,-1-1-1 0 0,1 0 0 0 0,-1 0 0 0 0,0-1 0 0 0,-1 0 0 0 0,4-8-9 0 0,-8 14-1 0 0,2-7 3 0 0,-7-14-13 0 0,1 18-59 0 0,1 1 1 0 0,-1-1-1 0 0,-1 0 0 0 0,1 1 1 0 0,-1 0-1 0 0,0-1 1 0 0,0 1-1 0 0,0 0 1 0 0,-1 0-1 0 0,1 1 1 0 0,-1-1-1 0 0,0 1 1 0 0,-1 0-1 0 0,-3-3 70 0 0,6 6-80 0 0,0 0 0 0 0,-1 0-1 0 0,1 0 1 0 0,0 0 0 0 0,-1 1 0 0 0,1-1-1 0 0,-1 1 1 0 0,1 0 0 0 0,0 0 0 0 0,-1 0-1 0 0,1 0 1 0 0,-1 0 80 0 0,-4 0-173 0 0,5 0 146 0 0,1 0 1 0 0,0 0-1 0 0,0 1 0 0 0,-1-1 0 0 0,1 1 0 0 0,0-1 0 0 0,0 1 0 0 0,0-1 1 0 0,0 1-1 0 0,0 0 0 0 0,0-1 0 0 0,0 1 0 0 0,0 0 0 0 0,0 0 0 0 0,0 0 1 0 0,0 0-1 0 0,0 0 0 0 0,0 0 27 0 0,-2 2-83 0 0,0 1-100 0 0,0-1 1 0 0,0 1 0 0 0,1-1 0 0 0,-1 1-1 0 0,1 0 1 0 0,0 0 0 0 0,-1 3 182 0 0,-3 4-984 0 0,5-9-2163 0 0,1-2-912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55 308 10999 0 0,'0'0'499'0'0,"0"0"-4"0"0,-3 0-317 0 0,1 2-163 0 0,-2 1-15 0 0,-16 1 69 0 0,18-3-407 0 0,-15 0 2545 0 0,16-1-2150 0 0,1 0 0 0 0,0 0 0 0 0,-1 0 0 0 0,1 0 0 0 0,0-1 0 0 0,-1 1 0 0 0,1 0 0 0 0,0 0 0 0 0,0 0 0 0 0,-1-1 0 0 0,1 1 0 0 0,0 0 0 0 0,0 0 0 0 0,-1-1 0 0 0,1 1 0 0 0,0 0 0 0 0,0 0 0 0 0,0-1 0 0 0,-1 1 0 0 0,1 0-1 0 0,0-1 1 0 0,0 1 0 0 0,0 0 0 0 0,0-1 0 0 0,0 1 0 0 0,0 0 0 0 0,0-1 0 0 0,0 1 0 0 0,0 0 0 0 0,0-1 0 0 0,0 1 0 0 0,0 0 0 0 0,0-1 0 0 0,0 1 0 0 0,0 0 0 0 0,0-1 0 0 0,0 1 0 0 0,0 0 0 0 0,1-1 0 0 0,-1 1 0 0 0,0 0 0 0 0,0-1-57 0 0,2-3 9 0 0,-1 0 0 0 0,1 0 0 0 0,0-1 0 0 0,0 1 0 0 0,0 1 0 0 0,1-1 1 0 0,0 0-1 0 0,-1 1 0 0 0,1-1 0 0 0,0 1 0 0 0,3-3-9 0 0,8-5-43 0 0,0 0 0 0 0,8-4 43 0 0,9-7-124 0 0,7-7-119 0 0,2 1-1 0 0,0 3 0 0 0,2 1 1 0 0,2 2 243 0 0,0-2-191 0 0,-31 16 149 0 0,1 1-1 0 0,0 0 1 0 0,0 1-1 0 0,0 0 1 0 0,1 1-1 0 0,6-1 43 0 0,2 4 127 0 0,-14 5-101 0 0,-5-1-7 0 0,-4-2-14 0 0,1 1 0 0 0,-1-1 0 0 0,1 1-1 0 0,-1-1 1 0 0,0 1 0 0 0,1-1 0 0 0,-1 1-1 0 0,0 0 1 0 0,1-1 0 0 0,-1 1 0 0 0,0-1 0 0 0,0 1-1 0 0,0 0 1 0 0,0-1 0 0 0,1 1 0 0 0,-1 0-1 0 0,0-1 1 0 0,0 1 0 0 0,0 0-5 0 0,0 3 18 0 0,0 0 1 0 0,1 0-1 0 0,-2 1 1 0 0,1-1-1 0 0,0 0 1 0 0,-1 0-1 0 0,1 0 1 0 0,-1 0-1 0 0,-1 2-18 0 0,-1 5 50 0 0,-10 30 136 0 0,9-31-138 0 0,1 0 0 0 0,0 0 1 0 0,-1 8-49 0 0,-4 15 83 0 0,5-23-62 0 0,1-1 0 0 0,0 1 0 0 0,0 4-21 0 0,-2 23-248 0 0,-2 1 0 0 0,-5 14 248 0 0,10-47-1202 0 0,0 8-388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396 219 3679 0 0,'0'0'284'0'0,"0"0"-53"0"0,0 0 472 0 0,0 0 227 0 0,0 0 44 0 0,0 0-82 0 0,0 0-380 0 0,0 0-168 0 0,0 0-31 0 0,0 0-8 0 0,0 0-1 0 0,0 0 0 0 0,0 0 0 0 0,0 0-18 0 0,0 0-81 0 0,0 0-40 0 0,0 0-5 0 0,0 0-5 0 0,0 0-22 0 0,2-1-6 0 0,5-6 91 0 0,1 1 0 0 0,-1-1 0 0 0,-1-1 1 0 0,1 1-1 0 0,4-9-218 0 0,10-10 502 0 0,-15 18-349 0 0,0 0-1 0 0,-1-1 1 0 0,0 0-1 0 0,0 0 1 0 0,-1 0-1 0 0,0-1 0 0 0,0 1 1 0 0,-1-1-1 0 0,0-4-152 0 0,-2 11-49 0 0,-1 1 0 0 0,0 0 0 0 0,0-1 0 0 0,0 1 0 0 0,0 0 0 0 0,-1-1 0 0 0,1 1 0 0 0,0 0 0 0 0,-1 0 0 0 0,0-1 0 0 0,0 1 0 0 0,1 0 0 0 0,-1 0 0 0 0,0 0 0 0 0,-1 0 0 0 0,1 0 49 0 0,-1-2-229 0 0,-10 2-430 0 0,5 2 564 0 0,1-1 0 0 0,-1 1 0 0 0,1 0 0 0 0,0 0 0 0 0,-1 1 0 0 0,1-1-1 0 0,-1 2 1 0 0,1-1 0 0 0,0 1 0 0 0,0 0 0 0 0,0 0 0 0 0,-2 1 95 0 0,-14 7-464 0 0,-1 2 0 0 0,-11 8 464 0 0,16-10-241 0 0,-16 9 117 0 0,11-6 204 0 0,-1 1 0 0 0,1 1 0 0 0,1 1 0 0 0,-18 17-80 0 0,16-11 482 0 0,2 2 0 0 0,1 0 1 0 0,-2 5-483 0 0,17-20 117 0 0,-1 0 1 0 0,2 0-1 0 0,-1 1 0 0 0,1 0 1 0 0,1 0-1 0 0,0 0 1 0 0,0 1-1 0 0,1-1 1 0 0,1 1-1 0 0,-2 8-117 0 0,4-17 26 0 0,0 0 0 0 0,0 0 1 0 0,0 0-1 0 0,0 0 0 0 0,0 0 0 0 0,1 0 0 0 0,-1-1 1 0 0,1 1-1 0 0,-1 0 0 0 0,1 0 0 0 0,0 0 1 0 0,0-1-1 0 0,-1 1 0 0 0,1 0 0 0 0,0-1 0 0 0,1 1 1 0 0,-1-1-1 0 0,0 1 0 0 0,0-1 0 0 0,1 0 0 0 0,-1 1 1 0 0,1-1-1 0 0,-1 0 0 0 0,1 0 0 0 0,-1 0 0 0 0,1 0 1 0 0,1 0-27 0 0,5 3 108 0 0,0 0 1 0 0,0-1-1 0 0,1 0 1 0 0,0-1-1 0 0,1 1-108 0 0,-1-1 47 0 0,-2-1-8 0 0,0 0-1 0 0,0 0 0 0 0,0-1 0 0 0,0 1 0 0 0,0-2 1 0 0,0 1-1 0 0,1-1 0 0 0,-1 0 0 0 0,0-1 1 0 0,-1 1-1 0 0,1-1 0 0 0,0-1 0 0 0,0 1 0 0 0,5-4-38 0 0,12-7 32 0 0,-1 0-1 0 0,-1-2 0 0 0,7-6-31 0 0,-27 20-3 0 0,9-7-66 0 0,-1-1 1 0 0,0 0-1 0 0,0 0 1 0 0,-1-1-1 0 0,-1 0 1 0 0,1-1-1 0 0,-2 0 1 0 0,4-6 68 0 0,0 0-133 0 0,-4 7-13 0 0,0-1 0 0 0,-1 0-1 0 0,-1 0 1 0 0,2-4 146 0 0,8-23-897 0 0,-14 36 666 0 0,-1 2 23 0 0,0 0 95 0 0,-8 11 92 0 0,0 1 132 0 0,0 0 0 0 0,0 1 1 0 0,2 0-1 0 0,-1 1 1 0 0,2-1-1 0 0,-2 7-111 0 0,-14 30 138 0 0,18-41-111 0 0,-1 0 1 0 0,1 1-1 0 0,1-1 0 0 0,0 1 0 0 0,0-1 0 0 0,1 2-27 0 0,1 5 43 0 0,5 1-33 0 0,0-1 1 0 0,-4-15-7 0 0,0 0 1 0 0,-1-1-1 0 0,1 1 1 0 0,-1 0-1 0 0,1 0 1 0 0,0 0-1 0 0,0 0 1 0 0,-1-1-1 0 0,1 1 0 0 0,0 0 1 0 0,0-1-1 0 0,1 1-4 0 0,2 1 9 0 0,0 0-1 0 0,1 0 1 0 0,0-1-1 0 0,-1 0 1 0 0,1 0-1 0 0,0 0 1 0 0,-1 0-1 0 0,1-1 1 0 0,0 0-1 0 0,0 0 0 0 0,0 0-8 0 0,16-2-745 0 0,20-3 745 0 0,-23 2-860 0 0,0 0-596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6911 0 0,'0'0'315'0'0,"0"0"-7"0"0,-2 2-199 0 0,-12 7 447 0 0,1 2-1 0 0,0 0 1 0 0,0 0 0 0 0,1 1-1 0 0,1 1 1 0 0,-3 4-556 0 0,-52 73 3796 0 0,-15 34-3796 0 0,67-101 88 0 0,-86 152 341 0 0,79-138-376 0 0,-26 35-53 0 0,-6 10 12 0 0,-48 83 48 0 0,7-13-279 0 0,78-125 164 0 0,-12 22-206 0 0,8-14-703 0 0,-1-1-1 0 0,-6 4 965 0 0,2-3-1088 0 0,19-24 487 0 0,-2 0 0 0 0,0-1 0 0 0,0 0 0 0 0,0 0 0 0 0,-2-1 0 0 0,1 0 0 0 0,-1 0 0 0 0,-8 4 601 0 0,-5 2-2706 0 0,21-14 812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5527 0 0,'0'0'250'0'0,"0"0"-2"0"0,2-2-156 0 0,2-2 2 0 0,-2 2 49 0 0,0-1 0 0 0,0 1-1 0 0,1 0 1 0 0,-1 0 0 0 0,1 0 0 0 0,-1 0 0 0 0,1 1-1 0 0,0-1 1 0 0,-1 1 0 0 0,1-1 0 0 0,0 1 0 0 0,0 0-1 0 0,2 0-142 0 0,36-9 3866 0 0,68-16 1333 0 0,142-39-2628 0 0,-68 21-1287 0 0,-113 28-904 0 0,92-13 114 0 0,-119 23-469 0 0,-11 2-118 0 0,13 1 93 0 0,-15 2-996 0 0,19-5 996 0 0,-36 1-38 0 0,-5 1-1579 0 0,-4 3-3247 0 0,-4 1-1287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173 413 1375 0 0,'0'0'368'0'0,"0"0"1008"0"0,0 0 442 0 0,0 0 86 0 0,-2 2-150 0 0,-29 23 784 0 0,29-24-1852 0 0,-11 6 638 0 0,-9 3-49 0 0,20-9-814 0 0,2-1-69 0 0,-13-5 351 0 0,-8 1-324 0 0,-8-4 444 0 0,27 7-829 0 0,0 1-1 0 0,1-1 0 0 0,-1 0 1 0 0,0-1-1 0 0,1 1 0 0 0,-1 0 1 0 0,1 0-1 0 0,0 0 0 0 0,-1-1 1 0 0,1 1-1 0 0,0-1 1 0 0,0 1-1 0 0,0-1 0 0 0,0 0 1 0 0,0 0-34 0 0,-2-3 37 0 0,1-1 1 0 0,0 0-1 0 0,0 1 1 0 0,0-1-1 0 0,1 0 1 0 0,0 0-1 0 0,0 0 1 0 0,0 0-1 0 0,1 0 1 0 0,0 0-1 0 0,0 0 1 0 0,1-4-38 0 0,1 1 18 0 0,-1 0 1 0 0,2 0-1 0 0,-1 0 1 0 0,1 1-1 0 0,1-1 0 0 0,0 1 1 0 0,0 0-1 0 0,0-1-18 0 0,7-7-152 0 0,0-1-1 0 0,1 2 1 0 0,1 0 0 0 0,0 0-1 0 0,1 1 1 0 0,1 1-1 0 0,9-6 153 0 0,9-5-762 0 0,2 1-1 0 0,8-2 763 0 0,-6 3-563 0 0,-22 15 474 0 0,-1 0 0 0 0,1 1 0 0 0,0 0 0 0 0,0 1-1 0 0,1 1 1 0 0,0 1 0 0 0,-1 0 0 0 0,13 0 89 0 0,-21 3 79 0 0,0 0 1 0 0,0 0 0 0 0,-1 1-1 0 0,1 0 1 0 0,0 0-1 0 0,0 1 1 0 0,-1 0-1 0 0,1 0 1 0 0,-1 0-1 0 0,1 1 1 0 0,-1 0-1 0 0,0 1 1 0 0,0-1-1 0 0,5 5-79 0 0,-9-6 54 0 0,1 1 1 0 0,-1 0-1 0 0,0 0 0 0 0,0 0 0 0 0,0 0 0 0 0,0 0 1 0 0,0 0-1 0 0,-1 1 0 0 0,1-1 0 0 0,-1 1 0 0 0,0-1 0 0 0,0 1 1 0 0,0-1-1 0 0,-1 1 0 0 0,1 0 0 0 0,-1-1 0 0 0,0 1 1 0 0,0 0-1 0 0,0 0-54 0 0,0 10 135 0 0,-1 1 0 0 0,-1-1 1 0 0,0 1-1 0 0,-2 2-135 0 0,2-7 43 0 0,-1 0-1 0 0,0-1 1 0 0,-1 0 0 0 0,0 0-1 0 0,0 0 1 0 0,-1 0 0 0 0,0 0-1 0 0,-1-1 1 0 0,-6 8-43 0 0,9-12 11 0 0,0 0-1 0 0,0 0 1 0 0,-1-1 0 0 0,0 1-1 0 0,0-1 1 0 0,0 1 0 0 0,0-1-1 0 0,-4 1-10 0 0,-3 4 11 0 0,-2-1-89 0 0,0 0 1 0 0,0-1-1 0 0,-1 0 0 0 0,0-1 1 0 0,0-1-1 0 0,0 0 1 0 0,-11 1 77 0 0,-23 7-824 0 0,-13 4-3303 0 0,-27 1 4127 0 0,55-11-1589 0 0,20-4 389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4 7367 0 0,'2'-1'334'0'0,"-2"1"-284"0"0,0 0 0 0 0,0 0 0 0 0,0 0 0 0 0,0-1 0 0 0,0 1 0 0 0,0 0 1 0 0,0 0-1 0 0,0 0 0 0 0,0 0 0 0 0,0 0 0 0 0,0 0 0 0 0,1 0 0 0 0,-1-1 1 0 0,0 1-1 0 0,0 0 0 0 0,0 0 0 0 0,0 0 0 0 0,0 0 0 0 0,0 0 0 0 0,0 0 0 0 0,1 0 1 0 0,-1 0-1 0 0,0 0 0 0 0,0 0 0 0 0,0 0 0 0 0,0 0 0 0 0,0 0 0 0 0,0 0 0 0 0,1 0 1 0 0,-1 0-1 0 0,0 0 0 0 0,0 0 0 0 0,0 0 0 0 0,0 0 0 0 0,0 0 0 0 0,1 0 0 0 0,-1 0 1 0 0,0 0-1 0 0,0 0 0 0 0,0 0 0 0 0,0 0 0 0 0,0 0 0 0 0,0 0 0 0 0,0 0 0 0 0,1 0 1 0 0,-1 0-1 0 0,0 0 0 0 0,0 1 0 0 0,0-1 0 0 0,0 0 0 0 0,0 0 0 0 0,0 0 1 0 0,0 0-1 0 0,0 0 0 0 0,0 0 0 0 0,1 0 0 0 0,-1 1 0 0 0,0-1 0 0 0,0 0 0 0 0,0 0 1 0 0,0 0-1 0 0,0 0 0 0 0,0 0 0 0 0,0 0 0 0 0,0 1 0 0 0,0-1-50 0 0,-5 14 1628 0 0,-15 21-530 0 0,-35 35-979 0 0,-29 26-119 0 0,61-71-7 0 0,-4 9 53 0 0,0 1 0 0 0,-2 7-46 0 0,-1 3 66 0 0,-6 2-66 0 0,-36 40 83 0 0,-4 4 108 0 0,-27 46-191 0 0,52-57 16 0 0,23-34-1 0 0,-2-2 1 0 0,-12 12-16 0 0,34-47-92 0 0,-1-1 0 0 0,0 0 1 0 0,-8 6 91 0 0,-12 10-788 0 0,27-23 550 0 0,0 1-1 0 0,0 0 1 0 0,-1-1-1 0 0,1 1 1 0 0,0-1-1 0 0,0 0 1 0 0,-1 1-1 0 0,1-1 1 0 0,-1 0 238 0 0,1-1-4126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15751 0 0,'0'0'720'0'0,"0"0"-16"0"0,0 3-440 0 0,1 15-134 0 0,-4-12-112 0 0,1-2 2 0 0,-1 6-3 0 0,-12 26 46 0 0,8-16-40 0 0,5-16-12 0 0,1 0 1 0 0,0 0-1 0 0,-1 0 0 0 0,0 0 0 0 0,0 0 1 0 0,0 0-1 0 0,0-1 0 0 0,-1 1 0 0 0,0-1-11 0 0,-5 6-316 0 0,-23 25 697 0 0,10-10-5428 0 0,9-9-463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56 9671 0 0,'1'-2'748'0'0,"1"1"-614"0"0,-1 1-111 0 0,-1-1-1 0 0,1 1 1 0 0,-1-1 0 0 0,1 1-1 0 0,-1-1 1 0 0,1 1 0 0 0,-1-1 0 0 0,1 1-1 0 0,-1-1 1 0 0,1 0 0 0 0,-1 1 0 0 0,0-1-1 0 0,1 0 1 0 0,-1 1 0 0 0,0-1-1 0 0,0 0 1 0 0,0 0 0 0 0,1 1 0 0 0,-1-2-1 0 0,0 1 286 0 0,1 0 1 0 0,-1 0-1 0 0,0 1 0 0 0,0-1 0 0 0,0 0 0 0 0,1 0 0 0 0,-1 0 0 0 0,0 1 0 0 0,0-1 0 0 0,0 0 0 0 0,0 0 1 0 0,0 0-1 0 0,0 0 0 0 0,-1 0 0 0 0,1 1 0 0 0,0-1 0 0 0,0 0 0 0 0,-1 0 0 0 0,1 0 0 0 0,0 1 0 0 0,-1-1 0 0 0,1 0 1 0 0,-1 0-1 0 0,0-1-104 0 0,0 1 1 0 0,-1 0-1 0 0,1 0 1 0 0,-1 0-1 0 0,1 0 0 0 0,0 0 1 0 0,-1 0-1 0 0,0 0 1 0 0,1 0-1 0 0,-4 0 1 0 0,-1-1-170 0 0,0 0 1 0 0,0 1-1 0 0,-1 0 0 0 0,1 0 1 0 0,-8 0-1 0 0,-14 3 11 0 0,0 1-1 0 0,-48 12 0 0 0,30-5-95 0 0,1 2-1 0 0,-48 21 0 0 0,79-27 33 0 0,-1 1-1 0 0,1 1 0 0 0,0 0 1 0 0,-19 16-1 0 0,28-20 15 0 0,0 0-1 0 0,0 1 1 0 0,1-1-1 0 0,-1 1 1 0 0,1 0-1 0 0,0 0 1 0 0,0 1-1 0 0,1-1 1 0 0,0 1-1 0 0,0 0 1 0 0,0 0-1 0 0,1 0 1 0 0,-4 12-1 0 0,5-15-2 0 0,1 1 0 0 0,0-1 0 0 0,0 1 0 0 0,0 0 0 0 0,0-1 0 0 0,1 1 0 0 0,-1-1 0 0 0,1 1 0 0 0,0-1 0 0 0,0 1 0 0 0,0-1 0 0 0,1 0 0 0 0,-1 1 0 0 0,1-1 0 0 0,0 0 0 0 0,-1 0 0 0 0,2 0 0 0 0,-1 0 0 0 0,0 0-1 0 0,0-1 1 0 0,1 1 0 0 0,0-1 0 0 0,-1 1 0 0 0,1-1 0 0 0,6 4 0 0 0,6 3-14 0 0,0-1 0 0 0,1-1 0 0 0,0 0 0 0 0,18 5-1 0 0,-26-9 9 0 0,119 37-76 0 0,86 34 52 0 0,-205-70 66 0 0,0 0 0 0 0,12 7-1 0 0,-18-10-17 0 0,0 1 0 0 0,-1-1 0 0 0,1 1 0 0 0,0-1 0 0 0,0 1 0 0 0,-1 0 0 0 0,1 0 0 0 0,-1-1 0 0 0,1 1 0 0 0,-1 0 0 0 0,0 1 0 0 0,0-1 0 0 0,2 3 0 0 0,-3-3 5 0 0,0 0-1 0 0,0-1 1 0 0,-1 1 0 0 0,1 0-1 0 0,0-1 1 0 0,-1 1 0 0 0,1 0-1 0 0,-1-1 1 0 0,1 1 0 0 0,-1 0-1 0 0,1-1 1 0 0,-1 1-1 0 0,0-1 1 0 0,-2 3 0 0 0,2-2 15 0 0,-2 2 10 0 0,0 0 1 0 0,-1 0-1 0 0,1 0 1 0 0,-1 0-1 0 0,0 0 1 0 0,0-1-1 0 0,0 1 1 0 0,-7 3-1 0 0,-41 21 132 0 0,39-22-137 0 0,-10 5-18 0 0,-1-2-1 0 0,1 0 0 0 0,-29 5 1 0 0,-75 9-24 0 0,110-21 5 0 0,1 0-1 0 0,-19-1 1 0 0,30-1 6 0 0,0-1 1 0 0,0 1 0 0 0,0-1-1 0 0,0 0 1 0 0,1 0 0 0 0,-1 0 0 0 0,0-1-1 0 0,0 0 1 0 0,1 0 0 0 0,-1 0-1 0 0,-5-4 1 0 0,8 5 1 0 0,1-1-1 0 0,-1 1 1 0 0,1-1-1 0 0,0 1 1 0 0,0-1-1 0 0,-1 0 1 0 0,1 1-1 0 0,0-1 1 0 0,0 0-1 0 0,1 0 1 0 0,-1 0-1 0 0,0 0 1 0 0,0 0-1 0 0,1 0 1 0 0,0 0-1 0 0,-1 0 1 0 0,1 0-1 0 0,0 0 1 0 0,0 0-1 0 0,0 0 1 0 0,0 0-1 0 0,0 0 1 0 0,0 0-1 0 0,1 0 1 0 0,-1 0-1 0 0,1 0 1 0 0,-1 0-1 0 0,3-4 1 0 0,2-5 15 0 0,0 0 0 0 0,0 1 0 0 0,13-18 0 0 0,-13 20-32 0 0,-2 3 12 0 0,17-24 15 0 0,0 0 0 0 0,25-27 0 0 0,-18 28 44 0 0,2 2-1 0 0,60-43 1 0 0,-89 69-63 0 0,15-11-58 0 0,0 0 1 0 0,0 2 0 0 0,1 0 0 0 0,1 0-1 0 0,21-7 1 0 0,31-8-1933 0 0,-60 20 1000 0 0,0 0 0 0 0,-1 0 0 0 0,0-1-1 0 0,0 0 1 0 0,11-10 0 0 0,-4 1-919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19 3679 0 0,'0'0'167'0'0,"0"-2"-7"0"0,-1-8-127 0 0,1 10-16 0 0,-1 0 0 0 0,1-1 0 0 0,0 1-1 0 0,0-1 1 0 0,0 1 0 0 0,0 0-1 0 0,-1-1 1 0 0,1 1 0 0 0,0 0 0 0 0,0-1-1 0 0,-1 1 1 0 0,1 0 0 0 0,0-1-1 0 0,-1 1 1 0 0,1 0 0 0 0,0 0 0 0 0,-1 0-1 0 0,1-1 1 0 0,0 1 0 0 0,-1 0 0 0 0,1 0-1 0 0,-1 0 1 0 0,1 0 0 0 0,0-1-1 0 0,-1 1 1 0 0,1 0-17 0 0,-6 1 898 0 0,0-1-1 0 0,0 1 1 0 0,1 0 0 0 0,-1 1-1 0 0,0-1 1 0 0,1 1 0 0 0,-4 2-898 0 0,-8 2 2164 0 0,-18 7 1059 0 0,-17 12-2521 0 0,12-5-686 0 0,24-12-16 0 0,0 2 0 0 0,1 0 0 0 0,0 0 0 0 0,-2 4 0 0 0,-1-1 0 0 0,12-9 0 0 0,4-2 0 0 0,0-1 0 0 0,0 1 0 0 0,0 0 0 0 0,0 0 0 0 0,0 0 0 0 0,1-1 0 0 0,-1 2 0 0 0,1-1 0 0 0,-1 0 0 0 0,1 0 0 0 0,0 0 0 0 0,0 1 0 0 0,-1-1 0 0 0,-5 14-64 0 0,7-12 15 0 0,0-1 6 0 0,0-1-130 0 0,2 0-10 0 0,1 2 80 0 0,0 0-1 0 0,0 0 0 0 0,1 0 1 0 0,-1-1-1 0 0,1 0 0 0 0,0 1 1 0 0,0-1-1 0 0,2 0 104 0 0,35 20-401 0 0,-37-21 379 0 0,0 1 0 0 0,-1-1 0 0 0,1 1 1 0 0,-1-1-1 0 0,0 1 0 0 0,1 0 0 0 0,0 2 22 0 0,1 0-9 0 0,6 8 9 0 0,-2 3 11 0 0,-7-9 84 0 0,0 1 0 0 0,0-1-1 0 0,-1 1 1 0 0,0-1 0 0 0,0 1 0 0 0,-1-1 0 0 0,0 1-1 0 0,0 0 1 0 0,-1 4-95 0 0,-1-7 142 0 0,1-1-1 0 0,-1 1 0 0 0,0-1 1 0 0,0 0-1 0 0,-1 1 0 0 0,1-1 1 0 0,-1 0-1 0 0,0-1 0 0 0,0 1 1 0 0,0 0-1 0 0,-1-1 0 0 0,-1 2-141 0 0,0-2 104 0 0,0 1-1 0 0,0-1 1 0 0,0 0 0 0 0,-1 0-1 0 0,1-1 1 0 0,-1 0-1 0 0,0 0 1 0 0,1 0 0 0 0,-4 0-104 0 0,-14 2 333 0 0,-19 2-333 0 0,28-4 22 0 0,-23 2-657 0 0,-1 3-1 0 0,1 1 1 0 0,-26 9 635 0 0,52-14-1620 0 0,9-2-3966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27 8287 0 0,'4'-3'220'0'0,"-3"3"-180"0"0,0-1 0 0 0,0 1 0 0 0,0-1 1 0 0,0 1-1 0 0,0-1 0 0 0,0 0 0 0 0,-1 1 0 0 0,1-1 1 0 0,0 0-1 0 0,0 1 0 0 0,-1-1 0 0 0,1 0 0 0 0,-1 0 1 0 0,1 0-1 0 0,-1 0 0 0 0,1 0-40 0 0,4-8 197 0 0,-4 6 694 0 0,-1 3 300 0 0,0 0 51 0 0,0 0-116 0 0,0 0-516 0 0,-8 13 117 0 0,-40 44 218 0 0,-9 20-217 0 0,-24 34 0 0 0,-120 212 150 0 0,86-134-772 0 0,73-122-80 0 0,-33 38-26 0 0,-12 18-786 0 0,81-113 457 0 0,0-1 0 0 0,-1 0-1 0 0,0 0 1 0 0,-1-1 0 0 0,0 0-1 0 0,0 0 1 0 0,-5 4 329 0 0,-7 4-1783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2303 0 0,'0'0'102'0'0,"1"-2"-1"0"0,0-1 382 0 0,1 0-1 0 0,-1 0 1 0 0,1 1-1 0 0,-1-1 1 0 0,1 1 0 0 0,0-1-1 0 0,0 1 1 0 0,0-1-1 0 0,0 1 1 0 0,0 0-1 0 0,0 0 1 0 0,1 0 0 0 0,-1 0-1 0 0,1 1 1 0 0,1-2-483 0 0,1 1 957 0 0,0 0 0 0 0,0 1 0 0 0,0-1 0 0 0,1 1 0 0 0,-1 0 0 0 0,4 0-957 0 0,-1 0 14 0 0,118-13 3902 0 0,-48 6-2622 0 0,37-10-222 0 0,-16 1-536 0 0,-64 11-370 0 0,-1-1 0 0 0,7-4-166 0 0,-29 8 47 0 0,1 1 0 0 0,11-1-47 0 0,-13 2-180 0 0,0 0 0 0 0,0-1 0 0 0,0 0 0 0 0,4-3 180 0 0,29-9-2914 0 0,-21 9-4086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9671 0 0,'9'-11'440'0'0,"-7"8"-5"0"0,18-12 3252 0 0,-19 14-1734 0 0,8-10 492 0 0,-3 0-2047 0 0,-1-2-1 0 0,0 1 0 0 0,0 0 1 0 0,-2-1-1 0 0,3-10-397 0 0,9-27 759 0 0,-8 28-551 0 0,2 1 0 0 0,1 0 1 0 0,0 1-1 0 0,2 0-208 0 0,-8 13 12 0 0,1 0 0 0 0,1 0 0 0 0,-1 0 0 0 0,1 1 0 0 0,0 0 1 0 0,1 0-1 0 0,0 0 0 0 0,-1 1 0 0 0,2 0 0 0 0,-1 1 0 0 0,8-5-12 0 0,6-1 6 0 0,-15 6-28 0 0,0 1 0 0 0,0 0-1 0 0,0 0 1 0 0,0 1 0 0 0,0 0 0 0 0,1 0 0 0 0,4-1 22 0 0,13 0-56 0 0,-10 0 35 0 0,1 1-1 0 0,-1 1 1 0 0,0 0 0 0 0,0 1-1 0 0,1 0 1 0 0,-1 1 0 0 0,10 3 20 0 0,20 4-144 0 0,-16-3-205 0 0,0 1 0 0 0,25 10 350 0 0,-25-6-1226 0 0,-26-9 87 0 0,-2-1-658 0 0,2 1-2570 0 0,7 5-1096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6911 0 0,'0'0'528'0'0,"0"0"-200"0"0,0 3 424 0 0,-10 42 3977 0 0,6-29-3519 0 0,2-13-1011 0 0,1 0-1 0 0,-1-1 1 0 0,1 1 0 0 0,-1-1-1 0 0,0 1 1 0 0,0-1 0 0 0,0 1-1 0 0,-2 0-198 0 0,-1 3 372 0 0,-7 7 609 0 0,6-7-728 0 0,1 1 0 0 0,-1 0 0 0 0,1 0 1 0 0,0 1-1 0 0,-1 2-253 0 0,-4 5 81 0 0,-15 17 49 0 0,22-28-125 0 0,-9 18-48 0 0,11-20-202 0 0,1-2-70 0 0,0 0-757 0 0,0 0-3157 0 0,0 0-1350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10135 0 0,'0'0'778'0'0,"0"0"-436"0"0,0 0 52 0 0,0 0 76 0 0,0 0 12 0 0,-1 3-65 0 0,-9 28-370 0 0,-1 1-1 0 0,-2-2 1 0 0,-4 7-47 0 0,-11 26 1 0 0,-17 43 540 0 0,-10 9-541 0 0,37-80 106 0 0,-2-1 1 0 0,-2-1-1 0 0,-1-1 0 0 0,-1-1 0 0 0,-6 4-106 0 0,-35 32 287 0 0,8-9 621 0 0,-39 54-908 0 0,80-93-295 0 0,-18 17 295 0 0,28-26-1074 0 0,5-8 364 0 0,0 0-4150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2759 0 0,'0'-5'112'0'0,"4"-18"48"0"0,1 4 17 0 0,-1 14 384 0 0,-1 1 201 0 0,20-29 4585 0 0,-18 26-5235 0 0,1 1 0 0 0,-1 0 0 0 0,2 0 0 0 0,-1 0 1 0 0,0 1-1 0 0,1-1 0 0 0,0 2 0 0 0,0-1 0 0 0,7-2-112 0 0,50-30 355 0 0,-44 24-180 0 0,2 0 0 0 0,-1 2 0 0 0,14-5-175 0 0,-30 15 60 0 0,-1-1-1 0 0,1 1 1 0 0,0 0-1 0 0,0 0 1 0 0,0 0-1 0 0,0 0 1 0 0,0 1-1 0 0,0 0 1 0 0,0 0-1 0 0,2 1-59 0 0,-6-1 24 0 0,0 0 0 0 0,0 0 0 0 0,0 1 0 0 0,-1-1-1 0 0,1 0 1 0 0,0 1 0 0 0,0-1 0 0 0,0 1 0 0 0,-1-1 0 0 0,1 1 0 0 0,0-1 0 0 0,-1 1 0 0 0,1 0-1 0 0,0-1 1 0 0,-1 1 0 0 0,1 0 0 0 0,-1-1 0 0 0,1 2-24 0 0,1 1 81 0 0,3 2 134 0 0,-1 0 0 0 0,1 1 0 0 0,-1 0 0 0 0,-1 0 0 0 0,1 0 0 0 0,-1 0 0 0 0,0 0 0 0 0,-1 1 1 0 0,0-1-216 0 0,5 16 2350 0 0,4 22-2350 0 0,-9-34 199 0 0,-1-5-102 0 0,-1 1 1 0 0,1-1-1 0 0,-1 1 0 0 0,0-1 1 0 0,-1 0-1 0 0,1 1 0 0 0,-1-1 1 0 0,0 1-1 0 0,-1-1 0 0 0,1 0 1 0 0,-3 4-98 0 0,0 2 176 0 0,0-1 1 0 0,-1 0 0 0 0,-1 0-1 0 0,-5 7-176 0 0,5-11 72 0 0,1 0-1 0 0,-1 0 1 0 0,0 0 0 0 0,0-1-1 0 0,-1 0 1 0 0,1-1 0 0 0,-1 1-1 0 0,-1-1-71 0 0,-8 6 106 0 0,5-4-59 0 0,0 0 0 0 0,0-1 1 0 0,-7 3-48 0 0,-14 6 51 0 0,17-7-203 0 0,0 0-1 0 0,-13 3 153 0 0,26-9-40 0 0,1-1 0 0 0,-1 0-1 0 0,1 1 1 0 0,-1-1 0 0 0,1 0 0 0 0,-1 0 0 0 0,1 0 0 0 0,-1 0 0 0 0,1-1 0 0 0,-1 1-1 0 0,0 0 41 0 0,-8-2-758 0 0,9 1 614 0 0,1 0 0 0 0,0 0 0 0 0,-1-1 0 0 0,1 1-1 0 0,0 0 1 0 0,0-1 0 0 0,0 1 0 0 0,-1 0 0 0 0,1-1 0 0 0,1 1 0 0 0,-1 0 0 0 0,0-1 0 0 0,0 1 0 0 0,0 0 0 0 0,1-1 144 0 0,4-9-1379 0 0,0-1-48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12007 0 0,'0'0'547'0'0,"0"0"-11"0"0,0 0-281 0 0,0 0 86 0 0,0 0 71 0 0,-2 2 17 0 0,-31 41 995 0 0,-3-1-1424 0 0,-2 2 703 0 0,-19 13-6 0 0,56-55-633 0 0,1-2 11 0 0,0 0 45 0 0,0 0 21 0 0,0 0 3 0 0,0 0 18 0 0,0 0 71 0 0,0 0 30 0 0,0 0 7 0 0,15 1 101 0 0,1-2-337 0 0,0-2 1 0 0,-1 0-1 0 0,1 0 1 0 0,-1-1-1 0 0,1-1 1 0 0,6-4-35 0 0,13-3-2 0 0,-25 8-90 0 0,0 0 0 0 0,0-1 1 0 0,-1 0-1 0 0,1-1 0 0 0,-1 0 0 0 0,0 0 0 0 0,-1-1 0 0 0,0 0 0 0 0,0-1 0 0 0,0 1 1 0 0,0-2 91 0 0,7-10-1276 0 0,-14 18 830 0 0,-1 1-39 0 0,0 0-10 0 0,0 0 49 0 0,0 0 206 0 0,0 0 89 0 0,0 0 20 0 0,0 0 46 0 0,-11 6 349 0 0,5-3-127 0 0,1 1 0 0 0,-1 0 1 0 0,1 1-1 0 0,-1-1 0 0 0,1 1 0 0 0,0 0 0 0 0,1 0 1 0 0,0 0-1 0 0,-1 1 0 0 0,-1 4-137 0 0,5-8 43 0 0,0 1 0 0 0,0-1 0 0 0,0 1 0 0 0,0 0 0 0 0,0 0 0 0 0,1-1 0 0 0,-1 1 0 0 0,1 2-43 0 0,-1 2 81 0 0,1-5 43 0 0,1 1-17 0 0,3 1-78 0 0,-1 0 1 0 0,1-1-1 0 0,-1 1 1 0 0,1-1-1 0 0,0 0 1 0 0,1 0-1 0 0,-1-1 0 0 0,0 1 1 0 0,1-1-1 0 0,-1 0 1 0 0,1 0-1 0 0,3 1-29 0 0,26 7 139 0 0,-17-10-127 0 0,-6-1-27 0 0,35-4-638 0 0,-16-1-3675 0 0,-5-1-1019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8287 0 0,'0'0'639'0'0,"0"0"-234"0"0,0 0 558 0 0,0 0 285 0 0,0 0 57 0 0,0 0-99 0 0,0 0-450 0 0,0 0-202 0 0,-3 3-39 0 0,-53 58 2043 0 0,-8 16-2558 0 0,39-47 203 0 0,-305 417 525 0 0,278-373-799 0 0,-3-3-1 0 0,-4-2 1 0 0,-9 4 71 0 0,46-50-334 0 0,6-7-1735 0 0,0 0 0 0 0,-3 1 2069 0 0,3-3-5490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11975 0 0,'1'-2'923'0'0,"5"-6"-602"0"0,2 0-113 0 0,-2 5 443 0 0,0 0-1 0 0,0 1 0 0 0,0 0 1 0 0,0 0-1 0 0,1 1 0 0 0,4-1-650 0 0,15-4 1184 0 0,15-5-209 0 0,1 2 1 0 0,0 1-1 0 0,0 2 1 0 0,12 2-976 0 0,10 2 588 0 0,1 2 0 0 0,31 7-588 0 0,-72-5 83 0 0,83 9 91 0 0,-89-9-601 0 0,0-1-1 0 0,0 0 0 0 0,8-2 428 0 0,31 1-5639 0 0,-57 0 4152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2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14279 0 0,'20'-6'1439'0'0,"29"-7"3521"0"0,-54 20-4768 0 0,1-3-166 0 0,1 1 0 0 0,-2-1 1 0 0,1 0-1 0 0,-8 5 0 0 0,-7 7-28 0 0,-103 88-106 0 0,107-92 64 0 0,-92 62-368 0 0,14-11 105 0 0,76-50 287 0 0,0 1 0 0 0,1 1-1 0 0,-16 19 1 0 0,28-30 18 0 0,1 0 0 0 0,0 0-1 0 0,1 0 1 0 0,-1 0-1 0 0,1 1 1 0 0,0-1 0 0 0,0 1-1 0 0,0 0 1 0 0,0-1 0 0 0,1 1-1 0 0,0 0 1 0 0,0 0 0 0 0,0 0-1 0 0,1 0 1 0 0,0 0 0 0 0,0 0-1 0 0,0 0 1 0 0,0 0 0 0 0,1 0-1 0 0,0 0 1 0 0,0 0 0 0 0,0-1-1 0 0,1 1 1 0 0,-1 0 0 0 0,1 0-1 0 0,0-1 1 0 0,1 1 0 0 0,4 6-1 0 0,0-3 27 0 0,0 1 1 0 0,0-1-1 0 0,1-1 0 0 0,0 0 0 0 0,1 0 0 0 0,0 0 1 0 0,0-1-1 0 0,0-1 0 0 0,1 0 0 0 0,0 0 0 0 0,12 4 1 0 0,-6-4 22 0 0,-1-1 1 0 0,1 0 0 0 0,1-1 0 0 0,-1-1 0 0 0,0-1-1 0 0,29-1 1 0 0,-11-2 89 0 0,-1-2-1 0 0,49-12 0 0 0,55-24 380 0 0,-91 26-338 0 0,67-25 410 0 0,-92 31-477 0 0,0-2 0 0 0,-1 0 0 0 0,23-15 0 0 0,-40 22-105 0 0,1 1 1 0 0,-1-1-1 0 0,0 0 0 0 0,0 0 0 0 0,-1 0 0 0 0,1 0 1 0 0,0-1-1 0 0,-1 1 0 0 0,0 0 0 0 0,0-1 1 0 0,0 0-1 0 0,2-4 0 0 0,-4 7-6 0 0,1-1 0 0 0,-1 1 0 0 0,0-1-1 0 0,0 1 1 0 0,1-1 0 0 0,-1 1 0 0 0,0-1 0 0 0,0 1 0 0 0,0-1 0 0 0,0 1 0 0 0,-1-1-1 0 0,1 1 1 0 0,0-1 0 0 0,-1 1 0 0 0,1-1 0 0 0,-1 1 0 0 0,1-1 0 0 0,-1 1-1 0 0,0 0 1 0 0,1-1 0 0 0,-1 1 0 0 0,0 0 0 0 0,0 0 0 0 0,0-1 0 0 0,0 1 0 0 0,0 0-1 0 0,0 0 1 0 0,-1 0 0 0 0,1 0 0 0 0,0 0 0 0 0,0 1 0 0 0,-1-1 0 0 0,1 0-1 0 0,0 0 1 0 0,-3 0 0 0 0,0 0-6 0 0,0-1-1 0 0,0 1 1 0 0,0 1 0 0 0,0-1-1 0 0,0 0 1 0 0,0 1 0 0 0,-1 0-1 0 0,1 0 1 0 0,0 0 0 0 0,0 1-1 0 0,0-1 1 0 0,0 1-1 0 0,0 0 1 0 0,0 0 0 0 0,0 0-1 0 0,0 1 1 0 0,0 0 0 0 0,1-1-1 0 0,-1 1 1 0 0,0 0 0 0 0,-4 4-1 0 0,-5 4-21 0 0,0 0 0 0 0,1 1 0 0 0,0 0 0 0 0,-11 14 0 0 0,16-17-270 0 0,0 1 0 0 0,0 1-1 0 0,1-1 1 0 0,-8 17 0 0 0,8-13-900 0 0,1-1 0 0 0,1 1 0 0 0,-5 20 1 0 0,6-16-5793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13359 0 0,'0'0'1027'0'0,"0"0"-460"0"0,0 0 554 0 0,0 0 315 0 0,0 0 61 0 0,0 0-178 0 0,0 0-779 0 0,0 2-341 0 0,-8 16-151 0 0,-1-1 1 0 0,0 0-1 0 0,-1-1 1 0 0,-1 0-1 0 0,-4 4-48 0 0,8-10 4 0 0,-42 53-209 0 0,27-36-271 0 0,-17 26 476 0 0,38-50-432 0 0,1-3-89 0 0,0 0-21 0 0,0 0-194 0 0,2 0-808 0 0,12 3-352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42 5063 0 0,'0'0'232'0'0,"0"0"95"0"0,0 0 272 0 0,0 0 117 0 0,0 0 20 0 0,0 0 9 0 0,0 0 12 0 0,0 0 3 0 0,0 0 0 0 0,-1 2-49 0 0,-5 5-394 0 0,1 0-1 0 0,-2-1 1 0 0,1 1-1 0 0,-1-1 1 0 0,0-1-1 0 0,0 1 1 0 0,-4 2-317 0 0,-16 8 902 0 0,-17 7-902 0 0,19-11 1678 0 0,1 1-1 0 0,-13 10-1677 0 0,8 6 1376 0 0,28-27-1258 0 0,0 0-54 0 0,1-2-74 0 0,-8 19 283 0 0,7-17-248 0 0,1-1 1 0 0,-1 1-1 0 0,1-1 0 0 0,0 1 0 0 0,0-1 0 0 0,-1 1 0 0 0,1 0 1 0 0,0-1-1 0 0,0 1 0 0 0,1-1 0 0 0,-1 1 0 0 0,0-1 1 0 0,0 1-1 0 0,1-1 0 0 0,-1 1-25 0 0,4 3 16 0 0,-1 0 0 0 0,0-1 0 0 0,1 0-1 0 0,0 0 1 0 0,0 0 0 0 0,0 0 0 0 0,0 0 0 0 0,1-1 0 0 0,-1 0 0 0 0,1 0 0 0 0,0 0 0 0 0,0-1-1 0 0,0 1 1 0 0,0-1 0 0 0,3 0-16 0 0,-1 1-42 0 0,1-1 0 0 0,-1 0 0 0 0,0 0 0 0 0,1-1-1 0 0,0 0 1 0 0,-1 0 0 0 0,1 0 0 0 0,0-1 0 0 0,-1-1 0 0 0,1 1 0 0 0,3-2 42 0 0,-7 1-67 0 0,0 0 1 0 0,0 0 0 0 0,0 0-1 0 0,0-1 1 0 0,-1 0 0 0 0,1 1-1 0 0,0-1 1 0 0,-1-1 0 0 0,1 1-1 0 0,1-2 67 0 0,1-2-114 0 0,-1 1-1 0 0,0-1 0 0 0,-1 0 0 0 0,1 0 0 0 0,1-3 115 0 0,1-5-51 0 0,-1 1-1 0 0,-1-1 1 0 0,0 0 0 0 0,0 0-1 0 0,-2 0 1 0 0,0-1-1 0 0,0-4 52 0 0,-1 7-14 0 0,0-1 0 0 0,-1 1 0 0 0,-1-1 0 0 0,0 1 0 0 0,-1 0 0 0 0,0-1 0 0 0,-1 1 0 0 0,0 0 14 0 0,-8-26-10 0 0,9 38-15 0 0,1 0 0 0 0,0 0 0 0 0,-1 0 0 0 0,1 0 0 0 0,0-1 0 0 0,-1 1 0 0 0,1 0 0 0 0,-1 0 0 0 0,1 0 0 0 0,0 0 0 0 0,-1 0 0 0 0,1 0 1 0 0,0 0-1 0 0,-1 0 0 0 0,1 0 0 0 0,-1 0 0 0 0,1 0 0 0 0,0 0 0 0 0,-1 0 0 0 0,1 1 0 0 0,0-1 0 0 0,-1 0 0 0 0,1 0 0 0 0,0 0 0 0 0,-1 0 1 0 0,1 1 24 0 0,-3 0-1163 0 0,3-1 208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40 291 15087 0 0,'0'0'694'0'0,"0"0"-22"0"0,-2 1-432 0 0,-33 3-202 0 0,33-3 40 0 0,2-1 78 0 0,0-3-118 0 0,1 1-1 0 0,0 0 1 0 0,0 0 0 0 0,0 0 0 0 0,0 0 0 0 0,1 0 0 0 0,-1 0 0 0 0,0 0 0 0 0,1 0 0 0 0,-1 0 0 0 0,2 0-38 0 0,0-2 77 0 0,13-13 249 0 0,2 0 0 0 0,0 0 0 0 0,1 2 0 0 0,0 0 1 0 0,3 1-327 0 0,9-9 77 0 0,45-30 19 0 0,19-8-96 0 0,-27 27 54 0 0,-66 33-114 0 0,-2 1-10 0 0,1 2 106 0 0,1 0-17 0 0,0 2 0 0 0,0-1 0 0 0,0 0 0 0 0,0 0 0 0 0,-1 1 1 0 0,0-1-1 0 0,0 0 0 0 0,0 1 0 0 0,0-1 0 0 0,0 1 0 0 0,-1 0 0 0 0,1-1 0 0 0,-1 1 0 0 0,0 0 0 0 0,0-1 0 0 0,0 1-19 0 0,-2 12 147 0 0,0 0 1 0 0,-1 0-1 0 0,-1 3-147 0 0,-3 13 245 0 0,3-7-87 0 0,1 0 0 0 0,1 0 0 0 0,2 2-158 0 0,0-15 52 0 0,1 0-1 0 0,0 0 0 0 0,1-1 1 0 0,0 1-1 0 0,1-1 0 0 0,0 1 1 0 0,3 6-52 0 0,-1-7 28 0 0,1-1 1 0 0,0 1 0 0 0,1-1-1 0 0,3 4-28 0 0,16 26 39 0 0,-21-33-368 0 0,0 0 1 0 0,0 0 0 0 0,4 4 328 0 0,5 7-5011 0 0,-2-1-1524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82 466 4607 0 0,'34'-65'448'0'0,"-15"32"2320"0"0,-19 32-1246 0 0,1 1-388 0 0,0-7-435 0 0,1 8-344 0 0,1 9 1391 0 0,-3 4-1746 0 0,-3 16 0 0 0,3-21 25 0 0,3-7-72 0 0,6-9 424 0 0,-9 6-289 0 0,17-15 909 0 0,-16 15-554 0 0,0 4-294 0 0,-1 6-147 0 0,0 0 1 0 0,0 1-1 0 0,-1-1 0 0 0,0 0 0 0 0,-1 0 1 0 0,0 0-1 0 0,0 0 0 0 0,-3 7-2 0 0,-2 10-2 0 0,-27 89 2 0 0,-35 75 0 0 0,64-178 0 0 0,-4 15 14 0 0,-4 17-14 0 0,-5 21-78 0 0,17-62-259 0 0,1-3-138 0 0,0 0-33 0 0,0 0 134 0 0,2-2 575 0 0,9-5-27 0 0,0-1-1 0 0,-1-1 1 0 0,0 0 0 0 0,-1 0 0 0 0,0-1-1 0 0,0 0 1 0 0,5-9-174 0 0,25-26 341 0 0,-31 35-341 0 0,-1 0 0 0 0,0-1 0 0 0,0 1 0 0 0,-1-1 0 0 0,2-6 0 0 0,16-25 0 0 0,-12 20 644 0 0,-1 0-1 0 0,0-1 0 0 0,3-15-643 0 0,-7 20 118 0 0,23-48-118 0 0,-23 55 0 0 0,-7 11 0 0 0,1 0 0 0 0,-1 0 0 0 0,1 0 0 0 0,0 0 0 0 0,-1 0 0 0 0,1 0 0 0 0,-1 0 0 0 0,1 0 0 0 0,-1 0 0 0 0,1 0 0 0 0,-1 0 0 0 0,1 0 0 0 0,-1 0 0 0 0,1 0 0 0 0,-1 1 0 0 0,1-1 0 0 0,-1 0 0 0 0,1 0 0 0 0,-1 0 0 0 0,1 1 0 0 0,-1-1 0 0 0,0 0 0 0 0,1 1 0 0 0,2 1 0 0 0,0 1 0 0 0,-1 0 0 0 0,1 0 0 0 0,-1 0 0 0 0,1 0 0 0 0,-1 0 0 0 0,0 1 0 0 0,0-1 0 0 0,-1 1 0 0 0,2 2 0 0 0,0 2 0 0 0,-1-1 0 0 0,1 1 0 0 0,-1 0 0 0 0,0 6 0 0 0,6 59 0 0 0,-5-31 0 0 0,4 10 0 0 0,12 37-20 0 0,-19-87-76 0 0,0-2-2 0 0,0 0 34 0 0,0 0 109 0 0,0 0 51 0 0,0 0 0 0 0,0 0-7 0 0,2-1 18 0 0,1 0-19 0 0,0 0 0 0 0,0 0 0 0 0,0 0 0 0 0,-1 0 1 0 0,1-1-1 0 0,-1 0 0 0 0,1 1 0 0 0,-1-1 0 0 0,1 0 0 0 0,-1 0 0 0 0,0 0 1 0 0,0-1-1 0 0,0 1 0 0 0,0-1-88 0 0,6-7 252 0 0,-1-1-1 0 0,5-11-251 0 0,0-1 156 0 0,75-129 79 0 0,-35 59 970 0 0,50-68-1205 0 0,-3 29 608 0 0,23-14-608 0 0,-110 132-125 0 0,1 1 0 0 0,0 0 0 0 0,1 0 0 0 0,0 2-1 0 0,1-1 1 0 0,0 2 0 0 0,5-2 125 0 0,-19 11-46 0 0,-1 1 0 0 0,1 0-1 0 0,-1-1 1 0 0,1 1 0 0 0,0 0-1 0 0,-1 0 1 0 0,1-1 0 0 0,-1 1 0 0 0,1 0-1 0 0,0 0 1 0 0,-1 0 0 0 0,1 0 0 0 0,-1 0-1 0 0,1 0 1 0 0,0 0 0 0 0,-1 0-1 0 0,1 0 1 0 0,0 0 0 0 0,-1 0 0 0 0,1 1 46 0 0,1-1-231 0 0,-1 0 123 0 0,-1 1 1 0 0,1-1-1 0 0,0 0 0 0 0,-1 0 0 0 0,1 1 0 0 0,0-1 0 0 0,-1 1 1 0 0,1-1-1 0 0,-1 0 0 0 0,1 1 0 0 0,-1-1 0 0 0,1 1 1 0 0,-1 0-1 0 0,1-1 0 0 0,-1 1 0 0 0,1-1 0 0 0,-1 1 0 0 0,0 0 1 0 0,1-1-1 0 0,-1 1 0 0 0,0 0 0 0 0,0 0 108 0 0,1 0-321 0 0,5 14-1987 0 0,-4-2-3147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329 155 10423 0 0,'0'0'474'0'0,"-1"2"-6"0"0,0 0-456 0 0,0 0 0 0 0,0 0-1 0 0,0 1 1 0 0,0-1 0 0 0,1 0 0 0 0,-1 1 0 0 0,1-1 0 0 0,-1 0 0 0 0,1 1 0 0 0,0-1 0 0 0,0 1 0 0 0,0 0-12 0 0,-1 14 659 0 0,-2 8 1991 0 0,3-23-2141 0 0,0-2-12 0 0,11 6 335 0 0,-7-4-654 0 0,-1-1-50 0 0,1 0 1 0 0,-1 0 0 0 0,0-1-1 0 0,0 0 1 0 0,0 1-1 0 0,1-1 1 0 0,-1-1 0 0 0,0 1-1 0 0,0 0 1 0 0,0-1 0 0 0,1 1-1 0 0,-1-1 1 0 0,0 0 0 0 0,0 0-1 0 0,1-1-128 0 0,7-2 229 0 0,-1-1-1 0 0,1-1 0 0 0,5-3-228 0 0,27-17 351 0 0,-13 9-50 0 0,25-19-301 0 0,-48 31-88 0 0,0-1 0 0 0,0 0 1 0 0,-1 0-1 0 0,1-1 0 0 0,-1 1 0 0 0,-1-2 0 0 0,1 1 0 0 0,-1 0 1 0 0,1-5 87 0 0,-5 11-90 0 0,-1 0 1 0 0,1-1 0 0 0,-1 1 0 0 0,1-1 0 0 0,-1 1 0 0 0,0 0 0 0 0,0-1-1 0 0,0 1 1 0 0,0-1 0 0 0,0 1 0 0 0,0-1 0 0 0,0 1 0 0 0,0 0-1 0 0,0-1 1 0 0,-1 1 0 0 0,1-1 0 0 0,-1 1 0 0 0,1 0 0 0 0,-1-1 0 0 0,1 1-1 0 0,-1 0 1 0 0,0 0 0 0 0,0-1 0 0 0,0 1 0 0 0,1 0 0 0 0,-1 0 0 0 0,0 0-1 0 0,0 0 1 0 0,0 0 0 0 0,-1 0 0 0 0,0 0 89 0 0,-1-2-227 0 0,-1 0 0 0 0,0 1 0 0 0,1 0 1 0 0,-1 0-1 0 0,0 0 0 0 0,0 0 0 0 0,0 1 0 0 0,0-1 0 0 0,-4 0 227 0 0,1 1-217 0 0,0 1 0 0 0,-1-1 0 0 0,1 1-1 0 0,-1 1 1 0 0,1-1 0 0 0,0 1 0 0 0,0 0-1 0 0,-1 1 1 0 0,1 0 0 0 0,-5 2 217 0 0,-10 4-246 0 0,1 2 0 0 0,-15 8 246 0 0,15-4 117 0 0,1 0-1 0 0,1 1 1 0 0,0 1 0 0 0,1 0-1 0 0,-14 19-116 0 0,4-7 161 0 0,-28 27 188 0 0,16-17-52 0 0,1 1 0 0 0,2 2 0 0 0,-5 12-297 0 0,37-47 61 0 0,1 0 0 0 0,1 0 0 0 0,-1 1 1 0 0,1 0-1 0 0,0-1 0 0 0,1 1 0 0 0,0 0 0 0 0,0 1 0 0 0,0-1 0 0 0,1 0 0 0 0,0 1-61 0 0,1-6 36 0 0,-1 1 1 0 0,1-1-1 0 0,0 0 1 0 0,1 1-1 0 0,-1-1 0 0 0,0 1 1 0 0,1-1-1 0 0,-1 0 1 0 0,1 1-1 0 0,0-1 0 0 0,-1 0 1 0 0,1 0-1 0 0,0 1 1 0 0,1-1-1 0 0,-1 0 0 0 0,0 0 1 0 0,1 0-1 0 0,-1 0 1 0 0,1-1-1 0 0,-1 1 0 0 0,1 0 1 0 0,0 0-1 0 0,0-1 1 0 0,0 0-1 0 0,0 1 0 0 0,0-1 1 0 0,0 0-1 0 0,0 0 1 0 0,0 0-1 0 0,0 0 0 0 0,1 0 1 0 0,-1 0-1 0 0,0-1 1 0 0,1 1-37 0 0,19 3 132 0 0,0 0 0 0 0,0-2 0 0 0,0 0 1 0 0,0-2-1 0 0,0 0 0 0 0,0-1 0 0 0,0-2 1 0 0,0 0-1 0 0,-1-1 0 0 0,9-4-132 0 0,5 0-476 0 0,0 2 0 0 0,1 1 0 0 0,-1 1 0 0 0,10 2 476 0 0,-30 2-1376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 10135 0 0,'0'0'231'0'0,"-2"-2"29"0"0,1 1-235 0 0,0 0 0 0 0,-1 0-1 0 0,1 0 1 0 0,-1 0 0 0 0,1 1 0 0 0,-1-1-1 0 0,0 0 1 0 0,1 1 0 0 0,-1-1 0 0 0,0 1-1 0 0,1 0 1 0 0,-1 0 0 0 0,0-1 0 0 0,0 1-1 0 0,1 0 1 0 0,-1 0 0 0 0,0 1 0 0 0,0-1-1 0 0,1 0 1 0 0,-1 0 0 0 0,0 1 0 0 0,1-1 0 0 0,-1 1-1 0 0,0 0 1 0 0,0 0-25 0 0,-5 1 153 0 0,0 1-1 0 0,1 0 1 0 0,-1 0-1 0 0,1 1 1 0 0,0 0 0 0 0,-1 1-153 0 0,-7 6 139 0 0,1 1 1 0 0,0 0 0 0 0,1 1 0 0 0,0 1 0 0 0,1 0 0 0 0,0 1-1 0 0,1 0 1 0 0,-7 15-140 0 0,1-2 55 0 0,-3 6 504 0 0,1 2 0 0 0,-10 28-559 0 0,24-52 88 0 0,0 1-1 0 0,1-1 1 0 0,0 1-1 0 0,1-1 1 0 0,0 1-1 0 0,1 0 1 0 0,1 0-1 0 0,0 0 1 0 0,1 0-1 0 0,1 7-87 0 0,2-3 0 0 0,-1-12 158 0 0,0 0 0 0 0,0 0-1 0 0,0 0 1 0 0,1 0 0 0 0,0 0-1 0 0,0-1 1 0 0,0 0 0 0 0,2 2-158 0 0,0 0 178 0 0,-5-6-147 0 0,-1 1-1 0 0,1-1 1 0 0,0 1-1 0 0,0-1 1 0 0,-1 0-1 0 0,1 1 1 0 0,0-1-1 0 0,0 0 1 0 0,0 1-1 0 0,-1-1 1 0 0,1 0-1 0 0,0 0 1 0 0,0 0-1 0 0,0 0 1 0 0,0 0-1 0 0,0 0 1 0 0,-1 0-1 0 0,2 0-30 0 0,1 0 43 0 0,5 1-37 0 0,0-1 0 0 0,0 0 0 0 0,-1 0 0 0 0,1-1 0 0 0,0 0 0 0 0,-1 0 0 0 0,1-1 0 0 0,0 0 0 0 0,-1 0 0 0 0,0-1 0 0 0,0 0 0 0 0,0 0 0 0 0,0-1 0 0 0,0 0-1 0 0,2-2-4 0 0,16-11 422 0 0,-1-1 0 0 0,-1-2 1 0 0,8-8-424 0 0,-8 6 539 0 0,29-30-460 0 0,-2-3 0 0 0,23-33-79 0 0,-66 80 7 0 0,-1 1-7 0 0,-1 0 0 0 0,0-1 0 0 0,0 1 0 0 0,0-1 0 0 0,0-3 0 0 0,-2 0 0 0 0,-3 11 0 0 0,-1-1 0 0 0,1 1 0 0 0,0-1 0 0 0,0 1 0 0 0,0-1 0 0 0,0 1 0 0 0,0-1 0 0 0,-1 1 0 0 0,1 0 0 0 0,0-1 0 0 0,-1 1 0 0 0,1 0 0 0 0,0-1 0 0 0,0 1 0 0 0,-1 0 0 0 0,1-1 0 0 0,0 1 0 0 0,-1 0 0 0 0,1-1 0 0 0,-1 1 0 0 0,1 0 0 0 0,-1 0 0 0 0,0 0-6 0 0,0-1 0 0 0,-1 1-1 0 0,1 0 1 0 0,0 0 0 0 0,-1 1-1 0 0,1-1 1 0 0,0 0 0 0 0,-1 0-1 0 0,1 1 1 0 0,0-1 0 0 0,-1 1-1 0 0,1-1 1 0 0,0 1 0 0 0,0-1-1 0 0,0 1 1 0 0,-1 0 0 0 0,1 0 0 0 0,0-1-1 0 0,0 1 1 0 0,0 1 6 0 0,-23 21-663 0 0,22-22 576 0 0,-9 12 150 0 0,1-1-1 0 0,0 2 1 0 0,1-1 0 0 0,0 1-1 0 0,1 1 1 0 0,1-1-1 0 0,0 1 1 0 0,1 1-1 0 0,1-1 1 0 0,0 1-1 0 0,1 0 1 0 0,1 0 0 0 0,1 0-1 0 0,-1 7-62 0 0,2-15 0 0 0,1-4 0 0 0,0-1 0 0 0,0 1 0 0 0,1-1 0 0 0,-1 1 0 0 0,1 0 0 0 0,0-1 0 0 0,0 1 0 0 0,0-1 0 0 0,0 2 0 0 0,6 14-161 0 0,-3-15 38 0 0,-1-1 6 0 0,1 1 70 0 0,-3-1-234 0 0,1-1 1 0 0,1 0 0 0 0,-1 1-1 0 0,0-1 1 0 0,0 0 0 0 0,1 0-1 0 0,-1 0 1 0 0,1 0 0 0 0,0-1-1 0 0,2 2 281 0 0,10 3-1468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 12871 0 0,'0'0'290'0'0,"0"0"39"0"0,0 0 23 0 0,2-1-36 0 0,6-4-169 0 0,-6 4 57 0 0,-2 1 48 0 0,0 0 10 0 0,0 0 36 0 0,0 0 139 0 0,0 0 62 0 0,-2 0-376 0 0,-1 0 0 0 0,1 0 0 0 0,0 0 1 0 0,-1 1-1 0 0,1-1 0 0 0,0 0 0 0 0,-1 1 1 0 0,1 0-1 0 0,0-1-123 0 0,-2 1 96 0 0,-12 4-16 0 0,1 1 0 0 0,-1 0 1 0 0,1 1-1 0 0,-8 6-80 0 0,-1 0-113 0 0,-15 6 282 0 0,2 2 1 0 0,1 1-1 0 0,-29 24-169 0 0,47-29 53 0 0,11-7-53 0 0,7-7-21 0 0,0 0 0 0 0,0 0 0 0 0,0 0 0 0 0,0 1 0 0 0,1-1-1 0 0,-1 0 1 0 0,1 0 0 0 0,0 0 0 0 0,0-1 0 0 0,0 1 0 0 0,2 3 21 0 0,0 2-169 0 0,1-1-1 0 0,1 1 1 0 0,3 5 169 0 0,22 24 340 0 0,1 0 0 0 0,34 29-340 0 0,-64-65 41 0 0,-1-1 0 0 0,1 1 0 0 0,-1 0-1 0 0,1 0 1 0 0,0 0 0 0 0,-1-1 0 0 0,1 1 0 0 0,-1 0-1 0 0,0 0 1 0 0,1 0 0 0 0,-1 0 0 0 0,0 0 0 0 0,1 0 0 0 0,-1 0-1 0 0,0 0 1 0 0,0-1 0 0 0,0 1 0 0 0,0 0 0 0 0,0 0-1 0 0,0 0 1 0 0,0 0 0 0 0,0 0 0 0 0,0 0 0 0 0,-1 0-1 0 0,1 0 1 0 0,0 0 0 0 0,-1 0 0 0 0,1 0 0 0 0,0 0-1 0 0,-1-1 1 0 0,1 1 0 0 0,-1 0 0 0 0,1 0 0 0 0,-1 0-1 0 0,0-1 1 0 0,1 1 0 0 0,-1 0 0 0 0,0 0-41 0 0,-4 3 71 0 0,0 1-1 0 0,0-1 1 0 0,-1 0-1 0 0,1-1 1 0 0,-3 2-71 0 0,5-3 63 0 0,-195 107-647 0 0,183-100 397 0 0,-10 1-139 0 0,23-9 196 0 0,2-1 2 0 0,0 0-38 0 0,0 0-164 0 0,0 0-71 0 0,0-3-14 0 0,1-1 208 0 0,0 0-1 0 0,0 0 0 0 0,0 0 1 0 0,1 0-1 0 0,0 0 1 0 0,0 0-1 0 0,0 0 0 0 0,2-3 208 0 0,24-29-5192 0 0,-12 18 597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135 164 3223 0 0,'3'-1'143'0'0,"4"0"-45"0"0,-1-1-80 0 0,1 0 0 0 0,0 1 0 0 0,0 0-1 0 0,0 1-17 0 0,13 1 1149 0 0,-16 0-299 0 0,-2 1 46 0 0,1-1 226 0 0,0 0 1 0 0,0 0-1 0 0,0 0 0 0 0,0 0 0 0 0,0 1 1 0 0,0-1-1 0 0,0 1 0 0 0,1 1-1122 0 0,1 2 709 0 0,0 0 1 0 0,0 0-1 0 0,0 0 0 0 0,-1 1 0 0 0,1 1-709 0 0,-1-1 146 0 0,1 0 1 0 0,-1-1-1 0 0,1 1 0 0 0,0-1 0 0 0,0 0 0 0 0,3 1-146 0 0,-4-3 52 0 0,1-1 0 0 0,-1 0 0 0 0,1 0 0 0 0,-1 0 0 0 0,1 0 0 0 0,0-1 0 0 0,-1 0 0 0 0,1 0 0 0 0,0 0 0 0 0,0-1 0 0 0,0 1 0 0 0,0-1 0 0 0,-1 0 0 0 0,1-1 0 0 0,0 1 0 0 0,0-1 0 0 0,0 0 0 0 0,4-1-52 0 0,-3 0 16 0 0,1 1-1 0 0,-1-1 1 0 0,0-1-1 0 0,-1 1 1 0 0,1-1-1 0 0,0 0 0 0 0,-1 0 1 0 0,1 0-1 0 0,-1-1 1 0 0,0 0-1 0 0,0 0 1 0 0,0 0-1 0 0,-1-1 1 0 0,0 0-1 0 0,3-3-15 0 0,-1 0-25 0 0,0 1 1 0 0,-1 0-1 0 0,0-1 0 0 0,0 0 1 0 0,-1-1-1 0 0,0 1 0 0 0,-1 0 1 0 0,1-1-1 0 0,-2 0 0 0 0,2-4 25 0 0,-4 9-50 0 0,1 0 0 0 0,-1 0 0 0 0,1 0 0 0 0,-1 0 0 0 0,-1 0 0 0 0,1 0 0 0 0,0 1 0 0 0,-1-1 0 0 0,0 0 0 0 0,0 0-1 0 0,0 0 1 0 0,0 1 0 0 0,-1-1 0 0 0,1 1 0 0 0,-1-1 0 0 0,0 1 0 0 0,0-1 0 0 0,0 1 0 0 0,-1 0 0 0 0,1 0 0 0 0,-1 0 0 0 0,1 0 0 0 0,-1 1 0 0 0,0-1 0 0 0,-3-1 50 0 0,3 2-89 0 0,-1 0 0 0 0,0 0 0 0 0,0 0 0 0 0,0 0 0 0 0,0 1 0 0 0,0 0 0 0 0,0 0 0 0 0,0 0 0 0 0,0 0 0 0 0,0 1 1 0 0,0-1-1 0 0,-1 1 0 0 0,-2 0 89 0 0,-4 1-147 0 0,1 0 1 0 0,0 0 0 0 0,-1 1-1 0 0,-9 3 147 0 0,-4 3-56 0 0,-1 0 0 0 0,2 2 1 0 0,-1 1-1 0 0,1 0 0 0 0,1 2 0 0 0,0 1 0 0 0,1 0 0 0 0,0 2 56 0 0,5-3 79 0 0,1 1 0 0 0,1 0 0 0 0,0 1 0 0 0,1 0 0 0 0,1 1 0 0 0,0 0 0 0 0,1 1 0 0 0,1 1 0 0 0,1-1 0 0 0,-4 11-79 0 0,8-16 84 0 0,1-1 0 0 0,0 0 1 0 0,1 1-1 0 0,0 0 0 0 0,1 0 0 0 0,0 0 1 0 0,1 0-1 0 0,0 2-84 0 0,1-9 29 0 0,0-1-1 0 0,1 1 1 0 0,-1 0 0 0 0,1-1-1 0 0,0 1 1 0 0,0-1 0 0 0,1 1-1 0 0,-1-1 1 0 0,1 1 0 0 0,0-1 0 0 0,0 0-1 0 0,1 0 1 0 0,-1 0 0 0 0,1 0-1 0 0,0-1 1 0 0,0 1 0 0 0,0 0-1 0 0,0-1 1 0 0,1 0 0 0 0,-1 0 0 0 0,1 0-1 0 0,1 0-28 0 0,5 3 96 0 0,0 0 0 0 0,0-1 0 0 0,0-1-1 0 0,1 0 1 0 0,7 2-96 0 0,57 12 573 0 0,-42-11-346 0 0,-19-1-160 0 0,-12-5-43 0 0,0 0 0 0 0,1 0 0 0 0,-1 0 1 0 0,1 0-1 0 0,-1-1 0 0 0,1 1 0 0 0,0-1-24 0 0,21 2-361 0 0,-22-2-42 0 0,-2 0-829 0 0,3-1-3435 0 0,9-3-1473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1349 11975 0 0,'0'0'267'0'0,"0"0"42"0"0,0 0 17 0 0,0 0-28 0 0,-1-2-196 0 0,0 1-56 0 0,1-1-1 0 0,0 0 1 0 0,-1 1 0 0 0,1-1 0 0 0,0 1 0 0 0,0-1 0 0 0,0 0 0 0 0,0 1-1 0 0,0-1 1 0 0,1 0 0 0 0,-1 1 0 0 0,1-1 0 0 0,-1 1 0 0 0,1-1 0 0 0,-1 0 0 0 0,1 1-1 0 0,0 0 1 0 0,-1-1 0 0 0,1 1 0 0 0,0-1 0 0 0,0 1-46 0 0,25-40 1328 0 0,-21 34-1153 0 0,198-279 3489 0 0,-144 204-3652 0 0,-10 15 435 0 0,18-17-447 0 0,171-196 1541 0 0,-206 233-2861 0 0,-31 45 878 0 0,-1 2 220 0 0,0 0-164 0 0,0 0-102 0 0,0 4 358 0 0,-1-1 0 0 0,1 1 0 0 0,-1 0 0 0 0,0-1 0 0 0,-1 1 0 0 0,1-1 0 0 0,-1 1 0 0 0,0 0 130 0 0,-2 7-62 0 0,-52 118 43 0 0,17-41 22 0 0,-9 37-3 0 0,41-104-25 0 0,-14 43-1430 0 0,-8 46 1455 0 0,25-89-214 0 0,1 0 1 0 0,0 1-1 0 0,2-1 0 0 0,0 1 1 0 0,1-1-1 0 0,2 1 0 0 0,1 8 214 0 0,-2-24-38 0 0,0 1 0 0 0,1-1-1 0 0,0 0 1 0 0,0 0 0 0 0,0 0 0 0 0,0-1-1 0 0,1 1 1 0 0,0 0 0 0 0,0-1-1 0 0,1 0 1 0 0,-1 0 0 0 0,1 0 0 0 0,0 0-1 0 0,1 0 1 0 0,-1-1 0 0 0,1 0-1 0 0,0 0 1 0 0,0 0 0 0 0,0-1 0 0 0,1 1-1 0 0,-1-1 1 0 0,1-1 0 0 0,-1 1-1 0 0,1-1 1 0 0,0 0 0 0 0,0 0 0 0 0,0 0-1 0 0,3-1 39 0 0,-4-1 126 0 0,0 0-1 0 0,0-1 1 0 0,0 0-1 0 0,-1 0 0 0 0,1 0 1 0 0,0-1-1 0 0,0 1 1 0 0,-1-1-1 0 0,1 0 0 0 0,-1-1 1 0 0,0 1-1 0 0,0-1 1 0 0,1 0-1 0 0,-2 0 1 0 0,1 0-1 0 0,0-1-125 0 0,9-9 476 0 0,-1 0 0 0 0,0-1 1 0 0,-1 0-1 0 0,0-1 0 0 0,7-15-476 0 0,9-22 1738 0 0,2-10-1738 0 0,-14 30 358 0 0,2-5 54 0 0,21-43 780 0 0,42-68-1192 0 0,-17 54 0 0 0,4 3 0 0 0,4 4 0 0 0,36-32 0 0 0,218-234 0 0 0,-313 340-133 0 0,-9 11-563 0 0,-3 2-257 0 0,-9 13-5313 0 0,-5 6 466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47 2303 0 0,'2'-15'167'0'0,"0"-6"1589"0"0,-4 19-964 0 0,2 1-614 0 0,0 1-1 0 0,0-1 1 0 0,0 1-1 0 0,0 0 1 0 0,0-1-1 0 0,-1 1 1 0 0,1-1-1 0 0,0 1 1 0 0,0 0-1 0 0,0-1 1 0 0,-1 1-1 0 0,1 0 1 0 0,0-1-1 0 0,-1 1 1 0 0,1 0-1 0 0,0 0 1 0 0,-1-1 0 0 0,1 1-1 0 0,0 0 1 0 0,-1 0-1 0 0,1 0 1 0 0,-1-1-1 0 0,1 1 1 0 0,0 0-1 0 0,-1 0 1 0 0,1 0-1 0 0,-1 0 1 0 0,1 0-1 0 0,0 0 1 0 0,-1 0-1 0 0,1 0 1 0 0,-1 0-1 0 0,1 0 1 0 0,-1 0-1 0 0,1 0-177 0 0,-14 3 2186 0 0,-28 19-1831 0 0,2 1 0 0 0,0 2 0 0 0,2 2 0 0 0,0 1-355 0 0,3 0 211 0 0,1 2 0 0 0,-14 18-211 0 0,34-34 10 0 0,2 1 0 0 0,-1 1 0 0 0,2 0 0 0 0,0 1 0 0 0,1 0 0 0 0,-7 17-10 0 0,16-32 3 0 0,0 1 0 0 0,0-1 0 0 0,0 1-1 0 0,0-1 1 0 0,1 1 0 0 0,-1-1 0 0 0,1 1 0 0 0,0 0-1 0 0,0-1 1 0 0,0 1 0 0 0,0 0 0 0 0,0-1 0 0 0,0 1-1 0 0,1-1 1 0 0,-1 1 0 0 0,1-1 0 0 0,0 1-1 0 0,-1-1 1 0 0,1 1 0 0 0,1-1 0 0 0,-1 1 0 0 0,0-1-1 0 0,0 0 1 0 0,1 0 0 0 0,0 0 0 0 0,-1 0 0 0 0,1 0-1 0 0,0 0 1 0 0,0 0 0 0 0,0 0 0 0 0,0-1-1 0 0,0 1 1 0 0,1 0-3 0 0,2 1-4 0 0,0-1-1 0 0,0 1 1 0 0,0-1 0 0 0,0 1-1 0 0,1-2 1 0 0,0 1 0 0 0,-1 0-1 0 0,1-1 1 0 0,0 0-1 0 0,-1-1 1 0 0,1 1 0 0 0,0-1-1 0 0,0 0 1 0 0,4-1 4 0 0,13-3-46 0 0,1 0 1 0 0,-1-2-1 0 0,0 0 1 0 0,-1-2-1 0 0,1-1 0 0 0,-2 0 1 0 0,2-2 45 0 0,-6 2-3 0 0,0-1 0 0 0,-1-1 0 0 0,0 0-1 0 0,0-1 1 0 0,-1-1 0 0 0,-1 0 0 0 0,0-1 0 0 0,9-13 3 0 0,-19 20 16 0 0,1 0-1 0 0,-1 0 1 0 0,-1 0-1 0 0,1-1 1 0 0,-1 1 0 0 0,-1-1-1 0 0,1 0 1 0 0,-1 0-1 0 0,0 0 1 0 0,-1 0 0 0 0,0-5-16 0 0,1-11-7 0 0,-2 0 1 0 0,0 0 0 0 0,-2-7 6 0 0,1 26-10 0 0,0-1 0 0 0,0 0-1 0 0,0 1 1 0 0,-1 0-1 0 0,1-1 1 0 0,-1 1 0 0 0,0 0-1 0 0,-1 0 1 0 0,0-1 10 0 0,2 4-140 0 0,-1-1 0 0 0,1 1 0 0 0,-1 0-1 0 0,1 0 1 0 0,-1 0 0 0 0,0 0 0 0 0,1 1 0 0 0,-1-1 0 0 0,0 0 0 0 0,0 1 0 0 0,-1-1-1 0 0,1 1 1 0 0,0 0 0 0 0,0 0 0 0 0,-1 0 0 0 0,1 0 0 0 0,-1 0 0 0 0,1 0-1 0 0,-1 1 1 0 0,-1-1 140 0 0,-13 0-1392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12 8031 0 0,'0'0'366'0'0,"8"-8"5756"0"0,-4 7-5723 0 0,-4 1-370 0 0,0-1 1 0 0,0 1 0 0 0,0 0-1 0 0,1 0 1 0 0,-1 0 0 0 0,0 0-1 0 0,0 0 1 0 0,0-1-1 0 0,1 1 1 0 0,-1 0 0 0 0,0 0-1 0 0,0 0 1 0 0,0 0 0 0 0,1 0-1 0 0,-1 0 1 0 0,0 0-1 0 0,0 0 1 0 0,1 0 0 0 0,-1 0-1 0 0,0 0 1 0 0,0 0 0 0 0,0 0-1 0 0,1 0 1 0 0,-1 0-1 0 0,0 0 1 0 0,0 0 0 0 0,1 0-1 0 0,-1 0 1 0 0,0 0 0 0 0,0 1-1 0 0,0-1 1 0 0,0 0-1 0 0,1 0 1 0 0,-1 0 0 0 0,0 0-1 0 0,0 1 1 0 0,1 1-7 0 0,0 0 0 0 0,-1 1 0 0 0,0-1 0 0 0,1 1 0 0 0,-1 0 0 0 0,0-1-1 0 0,0 1 1 0 0,0-1 0 0 0,-1 1 0 0 0,1-1 0 0 0,-1 1 0 0 0,1-1 0 0 0,-2 4 0 0 0,-16 37 95 0 0,11-26-68 0 0,-55 114 15 0 0,12-28-50 0 0,-130 258 49 0 0,156-316-95 0 0,-57 94-174 0 0,77-134 205 0 0,-29 48-45 0 0,30-48 32 0 0,1 1 0 0 0,0-1 0 0 0,0 0 1 0 0,0 1-1 0 0,0-1 0 0 0,1 1 0 0 0,0-1 0 0 0,-1 10 0 0 0,5-3-167 0 0,-2-10 60 0 0,0 0 1 0 0,0 0-1 0 0,0-1 1 0 0,0 1-1 0 0,0-1 0 0 0,1 1 1 0 0,-1-1-1 0 0,1 1 1 0 0,-1-1-1 0 0,1 0 0 0 0,0 1 1 0 0,-1-1-1 0 0,1 0 1 0 0,0 0-1 0 0,0 0 0 0 0,0-1 1 0 0,0 1-1 0 0,0 0 1 0 0,2 0-1 0 0,9 0-767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71 1375 0 0,'7'-11'629'0'0,"0"-2"-1"0"0,-2 1 1 0 0,6-14-629 0 0,-11 25 1981 0 0,0 1 99 0 0,2-8 1237 0 0,-16 40-3070 0 0,-47 103 2306 0 0,-77 122-2553 0 0,60-128 232 0 0,-61 94-112 0 0,8-9 4 0 0,35-55-61 0 0,28-52-1116 0 0,56-87 527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5063 0 0,'0'0'390'0'0,"0"0"92"0"0,0 0 1321 0 0,0 0 606 0 0,0 0 119 0 0,0 0-286 0 0,0 0-1320 0 0,0 0-580 0 0,1 2-112 0 0,3 2-142 0 0,0-1 0 0 0,-1 0 0 0 0,1 0 0 0 0,0-1-1 0 0,1 1 1 0 0,-1-1 0 0 0,0 0 0 0 0,1 0 0 0 0,-1 0 0 0 0,1-1-1 0 0,0 1 1 0 0,-1-1 0 0 0,3 0-88 0 0,16 3 457 0 0,-1-2 0 0 0,8 0-457 0 0,-24-1 42 0 0,29 0 314 0 0,0-1 1 0 0,-1-2 0 0 0,34-7-357 0 0,105-25 397 0 0,-58 10-232 0 0,-57 12-140 0 0,2 0-185 0 0,0 2 1 0 0,1 2-1 0 0,30 2 160 0 0,-82 6-538 0 0,0 1-1 0 0,0 0 1 0 0,0 0-1 0 0,0 0 1 0 0,0 1 0 0 0,3 2 538 0 0,-10-4-1658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73 3679 0 0,'0'0'284'0'0,"0"-2"-186"0"0,-2-13 205 0 0,1 9 1067 0 0,-1 0-1 0 0,1 0 1 0 0,-1 0 0 0 0,0 1 0 0 0,-1-2-1370 0 0,2 5 741 0 0,0 0-567 0 0,-1 1 0 0 0,0-1 0 0 0,0 1 0 0 0,0 0 0 0 0,0-1 0 0 0,0 1 0 0 0,0 0-1 0 0,0 0 1 0 0,0 1 0 0 0,-1-1 0 0 0,0 0-174 0 0,-1 0 106 0 0,1 0 0 0 0,-1 1 0 0 0,0-1 0 0 0,1 1 0 0 0,-1 0 0 0 0,0 0-1 0 0,0 0 1 0 0,1 1 0 0 0,-1-1 0 0 0,0 1 0 0 0,1 0 0 0 0,-1 0 0 0 0,0 0 0 0 0,1 0-1 0 0,-3 2-105 0 0,-9 5 50 0 0,1-1 0 0 0,1 2-1 0 0,-3 1-49 0 0,4-2 23 0 0,-53 40 7 0 0,1 2 0 0 0,-33 35-30 0 0,92-80 9 0 0,0 1-1 0 0,0-1 1 0 0,1 1-1 0 0,-1-1 0 0 0,1 1 1 0 0,0 1-1 0 0,-1 2-8 0 0,4-6 19 0 0,-1-1-1 0 0,1 1 0 0 0,0-1 0 0 0,0 1 1 0 0,1 0-1 0 0,-1-1 0 0 0,1 1 0 0 0,-1 0 1 0 0,1-1-1 0 0,0 1 0 0 0,0 0 0 0 0,0 0 1 0 0,0-1-1 0 0,0 1 0 0 0,1 0 0 0 0,-1 0 1 0 0,1-1-1 0 0,0 1 0 0 0,0-1 0 0 0,0 1-18 0 0,0-1 20 0 0,0 0 0 0 0,0-1 0 0 0,1 1 0 0 0,-1 0 0 0 0,1-1 0 0 0,-1 1 0 0 0,1-1 0 0 0,0 0 0 0 0,-1 0 0 0 0,1 1 0 0 0,0-1 0 0 0,0 0 0 0 0,0 0 0 0 0,0-1 1 0 0,0 1-1 0 0,0 0 0 0 0,0-1 0 0 0,0 1 0 0 0,0-1 0 0 0,0 0 0 0 0,1 1-20 0 0,3-1 38 0 0,0 1 0 0 0,0-1 0 0 0,1 0 0 0 0,-1-1 0 0 0,0 1 1 0 0,2-2-39 0 0,12-2 52 0 0,0-2 0 0 0,0 0 0 0 0,0-1 1 0 0,-1-1-1 0 0,14-9-52 0 0,26-17-154 0 0,5-6 154 0 0,-19 11-181 0 0,-40 27 151 0 0,-5 2 14 0 0,1 0-1 0 0,0-1 1 0 0,0 1-1 0 0,0-1 1 0 0,0 1-1 0 0,-1-1 1 0 0,1 0 0 0 0,0 1-1 0 0,-1-1 1 0 0,1 0-1 0 0,0 1 1 0 0,-1-1 0 0 0,1 0-1 0 0,-1 0 1 0 0,1 0-1 0 0,-1 1 1 0 0,1-1-1 0 0,-1 0 1 0 0,0 0 0 0 0,1 0 16 0 0,-23 13 142 0 0,17-9-142 0 0,3-2 0 0 0,0 0 0 0 0,1 0 0 0 0,-1 1 0 0 0,1-1 0 0 0,0 0 0 0 0,-1 0 0 0 0,1 1 0 0 0,0-1 0 0 0,0 0 0 0 0,0 1 0 0 0,0-1 0 0 0,0 1 0 0 0,0 0 0 0 0,0-1 0 0 0,0 2 0 0 0,-4 9 0 0 0,5-10-152 0 0,0 1-1 0 0,0 0 1 0 0,0-1-1 0 0,1 1 0 0 0,-1 0 1 0 0,1 0-1 0 0,-1-1 1 0 0,1 1-1 0 0,0-1 1 0 0,0 1-1 0 0,0-1 1 0 0,0 1-1 0 0,0-1 1 0 0,1 1-1 0 0,-1-1 0 0 0,2 2 153 0 0,1 2-609 0 0,-3-4 334 0 0,1 0 1 0 0,-1-1 0 0 0,1 1-1 0 0,-1 0 1 0 0,1 0 0 0 0,0-1-1 0 0,-1 1 1 0 0,1-1 0 0 0,1 1 274 0 0,1 1-626 0 0,-3-2-613 0 0,-1-1-178 0 0,0 0-711 0 0,0 0-303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248 373 4143 0 0,'190'-190'1391'0'0,"-57"74"4314"0"0,-117 103-5010 0 0,1 1-1 0 0,0 1 0 0 0,0 0 1 0 0,18-7-695 0 0,-33 17 262 0 0,-2 1-7 0 0,0 0 32 0 0,0 0 154 0 0,0 0 67 0 0,2 3 17 0 0,0 3-379 0 0,0 0 0 0 0,0 0 0 0 0,0 1 0 0 0,-1-1 0 0 0,0 1 0 0 0,0-1 0 0 0,-1 1 0 0 0,0-1 0 0 0,0 1 0 0 0,0-1 0 0 0,-1 1-1 0 0,0-1 1 0 0,0 2-146 0 0,-5 19 359 0 0,-1 1-1 0 0,-6 12-358 0 0,9-29 33 0 0,-14 40 72 0 0,-2-1-1 0 0,-2-1 1 0 0,-2-1 0 0 0,-2-2-1 0 0,-3 0 1 0 0,-17 20-105 0 0,-20 20 68 0 0,2-2 41 0 0,-20 40-109 0 0,-25 46-25 0 0,-20 35-4024 0 0,120-189 2143 0 0,0-5-70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12671 0 0,'0'0'579'0'0,"0"0"-15"0"0,2 0-280 0 0,35-17 1678 0 0,2 2-1 0 0,-1 2 1 0 0,38-8-1962 0 0,-24 14 1330 0 0,0 2 0 0 0,25 1-1330 0 0,-18 1 411 0 0,113-2 151 0 0,-154 6-720 0 0,1 0-1 0 0,3 1 159 0 0,29 1-2650 0 0,-33-3 183 0 0,-1 0-4300 0 0</inkml:trace>
  <inkml:trace contextRef="#ctx0" brushRef="#br0" timeOffset="1">1043 64 11231 0 0,'0'0'514'0'0,"0"0"-12"0"0,-1 3-322 0 0,-1 5-107 0 0,0 1-1 0 0,0-1 1 0 0,-1 1 0 0 0,-1-1-1 0 0,-1 4-72 0 0,-10 24 1181 0 0,7-15-708 0 0,-2 1-1 0 0,0-1 1 0 0,-1-1-1 0 0,-2 0 1 0 0,-8 12-473 0 0,-7 10 272 0 0,-10 9 33 0 0,17-24 341 0 0,-12 21-646 0 0,30-45-72 0 0,-1 2-282 0 0,1 1-4091 0 0,0 5-1010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2759 0 0,'11'-36'83'0'0,"12"-24"-83"0"0,-6 22 2491 0 0,-14 30-1459 0 0,-2 6 2728 0 0,-1 2 192 0 0,0 0-535 0 0,0 0-2420 0 0,0 0-1062 0 0,0 0-207 0 0,0 0-100 0 0,0 0-245 0 0,0 0-102 0 0,-7 15-4422 0 0,3 2 259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68 11519 0 0,'0'0'887'0'0,"2"-1"-476"0"0,5-3 169 0 0,-5 3 129 0 0,-2 1 26 0 0,0 0-158 0 0,0 0-693 0 0,0 0-304 0 0,0 0-57 0 0,0 0 21 0 0,0 0 154 0 0,-2 1 70 0 0,-2 0 214 0 0,0 0-1 0 0,0 0 1 0 0,0 0-1 0 0,0 1 1 0 0,1 0 0 0 0,-1 0-1 0 0,0 0 1 0 0,1 0-1 0 0,0 0 1 0 0,-1 1-1 0 0,0 1 19 0 0,-36 35 716 0 0,22-20-475 0 0,-14 16 996 0 0,-22 31-1237 0 0,46-56 108 0 0,0 1 0 0 0,1 0 1 0 0,1 0-1 0 0,0 1 0 0 0,1 0 1 0 0,0 0-1 0 0,0 0 0 0 0,2 0 0 0 0,-1 1 1 0 0,1 2-109 0 0,2-12 39 0 0,1 0 0 0 0,0 0 0 0 0,0-1 0 0 0,0 1 0 0 0,0 0 0 0 0,0 0 0 0 0,0 0-1 0 0,1 0 1 0 0,0 0 0 0 0,-1-1 0 0 0,1 1 0 0 0,0 0 0 0 0,0 0 0 0 0,0-1 0 0 0,1 1 0 0 0,-1-1 0 0 0,1 1 0 0 0,-1-1 0 0 0,1 0 0 0 0,0 1 0 0 0,0-1 0 0 0,0 0 0 0 0,0 0 0 0 0,0 0 0 0 0,1-1 0 0 0,-1 1 0 0 0,1 0 0 0 0,-1-1 0 0 0,1 0 0 0 0,-1 1 0 0 0,1-1 0 0 0,0 0 0 0 0,1 0-39 0 0,24 8 104 0 0,-14-9-24 0 0,-8-1-46 0 0,-1-1 1 0 0,0 1-1 0 0,0-1 0 0 0,1 0 0 0 0,-1 0 1 0 0,-1-1-1 0 0,1 0 0 0 0,0 1 0 0 0,-1-2 0 0 0,1 1 1 0 0,-1 0-1 0 0,0-1 0 0 0,0 0 0 0 0,0 0 1 0 0,0-1-35 0 0,6-7 170 0 0,-1-1 0 0 0,0-1 0 0 0,-1 1 0 0 0,4-12-170 0 0,-5 10 139 0 0,-2-1 1 0 0,0 1-1 0 0,-1-1 1 0 0,-1 0-1 0 0,0 0 1 0 0,0-15-140 0 0,-1 9 67 0 0,2-1 0 0 0,0 1 0 0 0,3-3-67 0 0,0 2-789 0 0,1 0 0 0 0,8-16 789 0 0,-6 12-3590 0 0,-7 16-2058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3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24 595 5983 0 0,'0'0'274'0'0,"0"0"-6"0"0,-2 2 46 0 0,-4 5 833 0 0,5-5 385 0 0,1-2 72 0 0,0 0-161 0 0,0 0-747 0 0,0 0-326 0 0,0 0-67 0 0,0 0 20 0 0,-2-2 138 0 0,1 1-379 0 0,-1-1 1 0 0,1 0 0 0 0,0 0-1 0 0,0 0 1 0 0,0 0-1 0 0,0 0 1 0 0,0 0-1 0 0,0 0 1 0 0,1 0-1 0 0,-1-1 1 0 0,1 1 0 0 0,-1 0-1 0 0,1 0 1 0 0,0-1-1 0 0,0 1 1 0 0,0 0-1 0 0,0 0 1 0 0,0-1-1 0 0,1 1 1 0 0,-1 0-1 0 0,0 0 1 0 0,1-1 0 0 0,0 1-1 0 0,0 0 1 0 0,0 0-83 0 0,4-11 146 0 0,0 1 1 0 0,1 0-1 0 0,1 0 1 0 0,0 0-147 0 0,-1 2 110 0 0,17-25 130 0 0,2 0 1 0 0,0 2-1 0 0,3 1 0 0 0,28-27-240 0 0,-14 22 26 0 0,2 1 1 0 0,1 2-1 0 0,1 2 0 0 0,2 2 0 0 0,1 3 1 0 0,5 0-27 0 0,-26 13-1 0 0,2 1 0 0 0,14-3 1 0 0,-31 12 104 0 0,0 0 1 0 0,0 1 0 0 0,0 1-1 0 0,1 0 1 0 0,-1 1 0 0 0,0 0-1 0 0,3 1-104 0 0,-12 0 35 0 0,-1 1-1 0 0,0 0 0 0 0,0 0 1 0 0,0 0-1 0 0,0 0 0 0 0,1 0 1 0 0,-1 1-1 0 0,-1 0 0 0 0,1-1 1 0 0,0 1-1 0 0,0 0 1 0 0,-1 0-1 0 0,2 1-34 0 0,-3-1 19 0 0,0-1 0 0 0,0 0 0 0 0,0 0 0 0 0,0 1 0 0 0,0-1 0 0 0,0 1 0 0 0,0-1 0 0 0,-1 1 0 0 0,1-1 0 0 0,0 1 1 0 0,-1 0-1 0 0,1-1 0 0 0,-1 1 0 0 0,0 0 0 0 0,0-1 0 0 0,1 2-19 0 0,-2 25 152 0 0,0-27-144 0 0,-1 12 22 0 0,0 1-1 0 0,-1-1 1 0 0,-1 0 0 0 0,0 0-1 0 0,-2 1-29 0 0,-30 63 172 0 0,9-21-116 0 0,16-28-65 0 0,1 0 0 0 0,1 1-1 0 0,1 0 1 0 0,2 1 0 0 0,1-1-1 0 0,-1 29 10 0 0,2-1-440 0 0,5-52 143 0 0,0 0 1 0 0,0-1-1 0 0,0 1 0 0 0,0-1 0 0 0,1 1 0 0 0,0-1 1 0 0,1 4 296 0 0,0-1-839 0 0,-2-5-573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13847 0 0,'0'0'608'0'0,"0"0"136"0"0,0 0-592 0 0,0 0-152 0 0,0 0 0 0 0,0 0 0 0 0,0 0 408 0 0,0 0 48 0 0,0 0 16 0 0,12-5 0 0 0,-12 5-376 0 0,0 0-96 0 0,14-4 0 0 0,-14 4 0 0 0,14 2-864 0 0,-14-2-224 0 0,20 5-32 0 0,-2 0-16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0:4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0,'0'0'1064'0'0,"0"0"-848"0"0,0 0-216 0 0,0 0 0 0 0,0 0 736 0 0,0 0 112 0 0,0 0 16 0 0,0 0 8 0 0,0 0-1088 0 0,16 6-216 0 0,-1-5-48 0 0,-15-1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69 6447 0 0,'25'-23'506'0'0,"-2"-1"7862"0"0,-28 34-8026 0 0,-80 103 474 0 0,77-102-794 0 0,-14 19-49 0 0,-21 38 0 0 0,38-59 72 0 0,1 0 0 0 0,0 0 0 0 0,0 0-1 0 0,0 1 1 0 0,2-1 0 0 0,-1 1 0 0 0,1 0 0 0 0,0 0-1 0 0,0 13 1 0 0,2-22-9 0 0,0 0 1 0 0,0 1-1 0 0,0-1 0 0 0,0 1 0 0 0,1-1 1 0 0,-1 0-1 0 0,0 0 0 0 0,1 1 0 0 0,-1-1 1 0 0,1 0-1 0 0,-1 0 0 0 0,1 1 0 0 0,-1-1 0 0 0,1 0 1 0 0,0 0-1 0 0,0 0 0 0 0,0 0 0 0 0,0 0 1 0 0,-1 0-1 0 0,1 0 0 0 0,0 0 0 0 0,1 0 1 0 0,-1 0-1 0 0,0-1 0 0 0,0 1 0 0 0,0 0 0 0 0,0-1 1 0 0,1 1-1 0 0,-1-1 0 0 0,0 1 0 0 0,0-1 1 0 0,1 0-1 0 0,-1 0 0 0 0,0 1 0 0 0,1-1 1 0 0,-1 0-1 0 0,0 0 0 0 0,3 0 0 0 0,3-1 90 0 0,0 1 1 0 0,0-1-1 0 0,0 0 0 0 0,0-1 1 0 0,10-3-1 0 0,-9 3-120 0 0,0-1 0 0 0,-1 0 0 0 0,1-1 0 0 0,-1 0 0 0 0,1 0 0 0 0,-1 0 0 0 0,0-1 1 0 0,-1 0-1 0 0,1-1 0 0 0,-1 1 0 0 0,0-1 0 0 0,0 0 0 0 0,-1-1 0 0 0,0 0 0 0 0,0 1 0 0 0,-1-2 0 0 0,1 1 0 0 0,-2 0 1 0 0,1-1-1 0 0,-1 0 0 0 0,0 0 0 0 0,2-10 0 0 0,3-7-155 0 0,16-67-818 0 0,-22 79 500 0 0,0 0 1 0 0,-1 0 0 0 0,0 0-1 0 0,-1-1 1 0 0,-1-14-1 0 0,0 26 200 0 0,1-1 0 0 0,-1 0 0 0 0,1 1 0 0 0,-1-1 0 0 0,0 0 0 0 0,0 1 0 0 0,0-1 0 0 0,-1 1 0 0 0,1 0 0 0 0,-3-5 0 0 0,3 6-6 0 0,-1 2-243 0 0,0 2 437 0 0,0-1-1 0 0,0 0 1 0 0,0 1 0 0 0,0-1 0 0 0,1 1 0 0 0,-1-1 0 0 0,1 1 0 0 0,-1 0 0 0 0,1-1 0 0 0,0 1-1 0 0,-1 4 1 0 0,0 9-249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 5063 0 0,'0'0'390'0'0,"-1"-2"-252"0"0,1 2-110 0 0,0 0 0 0 0,0-1 0 0 0,0 1-1 0 0,-1-1 1 0 0,1 1 0 0 0,0 0 0 0 0,-1-1-1 0 0,1 1 1 0 0,0-1 0 0 0,0 1 0 0 0,-1 0-1 0 0,1-1 1 0 0,-1 1 0 0 0,1 0 0 0 0,0 0-1 0 0,-1-1 1 0 0,1 1 0 0 0,-1 0-1 0 0,1 0 1 0 0,0 0 0 0 0,-1-1 0 0 0,1 1-1 0 0,-1 0 1 0 0,1 0 0 0 0,-1 0 0 0 0,1 0-1 0 0,-1 0 1 0 0,1 0 0 0 0,-1 0 0 0 0,1 0-1 0 0,-1 0 1 0 0,1 0 0 0 0,-1 0 0 0 0,1 0-1 0 0,0 1 1 0 0,-1-1 0 0 0,1 0 0 0 0,-1 0-1 0 0,1 0 1 0 0,-1 1-28 0 0,0-1 210 0 0,-8 3 490 0 0,-1 0-1 0 0,1 0 1 0 0,0 1-1 0 0,0 0 1 0 0,1 1-1 0 0,-1 0 0 0 0,1 0 1 0 0,-5 5-700 0 0,-2 0 158 0 0,13-9-79 0 0,0 1 1 0 0,0 0 0 0 0,1 0-1 0 0,-1 0 1 0 0,0 0 0 0 0,1 0-1 0 0,-1 0 1 0 0,1 0 0 0 0,-1 1-80 0 0,1-1 7 0 0,0 0 82 0 0,1-2-8 0 0,-5 26 10 0 0,3 26-27 0 0,-5-23 37 0 0,-1-1 0 0 0,-1 0 0 0 0,-1-1 0 0 0,-2 0 1 0 0,-1-1-1 0 0,-9 14-101 0 0,-29 53 347 0 0,-86 142 32 0 0,94-163-379 0 0,19-30 0 0 0,-9 9 0 0 0,-78 126 0 0 0,91-145 0 0 0,18-28 0 0 0,-10 13 11 0 0,10-15 42 0 0,2-2 17 0 0,0 0 15 0 0,0 0-16 0 0,0 0-5 0 0,1-14-130 0 0,0 7 14 0 0,0 1 1 0 0,1 0 0 0 0,0-1-1 0 0,0 1 1 0 0,0 0-1 0 0,1 0 1 0 0,0 0 0 0 0,2-3 51 0 0,7-9-354 0 0,13-16 354 0 0,6-7-94 0 0,-10 11 50 0 0,2 1 0 0 0,1 1 0 0 0,18-15 44 0 0,-36 36-11 0 0,27-26 111 0 0,1 1 0 0 0,1 2 0 0 0,22-13-100 0 0,21-16 463 0 0,11-7 424 0 0,-71 55-536 0 0,0 0 0 0 0,1 1 1 0 0,0 1-1 0 0,5-1-351 0 0,-18 8 131 0 0,1 0 1 0 0,-1 0-1 0 0,1 1 0 0 0,2 0-131 0 0,-9 1 6 0 0,0 0 1 0 0,0 0-1 0 0,1 0 0 0 0,-1 0 0 0 0,0 0 0 0 0,0 0 1 0 0,0 0-1 0 0,0 0 0 0 0,1 0 0 0 0,-1 0 0 0 0,0 0 1 0 0,0 0-1 0 0,0 0 0 0 0,0 0 0 0 0,0 0 0 0 0,1 0 1 0 0,-1 0-1 0 0,0 0 0 0 0,0 0 0 0 0,0 0 0 0 0,0 0 1 0 0,0 0-1 0 0,1 0 0 0 0,-1 1 0 0 0,0-1 0 0 0,0 0 1 0 0,0 0-1 0 0,0 0 0 0 0,0 0 0 0 0,0 0 0 0 0,0 0 1 0 0,0 1-1 0 0,1-1 0 0 0,-1 0 0 0 0,0 0 0 0 0,0 0 1 0 0,0 0-7 0 0,3 5 21 0 0,0 0 1 0 0,0 1 0 0 0,0-1 0 0 0,-1 1 0 0 0,0-1 0 0 0,0 1-1 0 0,0 0 1 0 0,-1-1 0 0 0,0 1 0 0 0,0 0 0 0 0,0 0 0 0 0,-1 0-1 0 0,0 0 1 0 0,0 0 0 0 0,0 0 0 0 0,-1 2-22 0 0,-3 14 32 0 0,0 1 0 0 0,-2-1 0 0 0,-1-1 0 0 0,0 1 1 0 0,-5 6-33 0 0,-10 21 116 0 0,-22 31-116 0 0,-59 93-946 0 0,91-150 492 0 0,11-20 276 0 0,1-3-113 0 0,0 0-49 0 0,0 0-11 0 0,0 0-122 0 0,13 9-1715 0 0,1-2 937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82 10999 0 0,'0'0'499'0'0,"2"-2"-4"0"0,7-5-317 0 0,0 1-99 0 0,-7 5 41 0 0,-1-1 0 0 0,1 1-1 0 0,0-1 1 0 0,0 1 0 0 0,-1-1 0 0 0,1 0 0 0 0,-1 1 0 0 0,1-1-1 0 0,-1 0 1 0 0,0 0 0 0 0,0 0 0 0 0,0 0 0 0 0,0-1-1 0 0,0 1 1 0 0,0 0 0 0 0,-1 0 0 0 0,1-2-120 0 0,2-5 506 0 0,-3 8 12 0 0,0 1-6 0 0,0 0-34 0 0,0 0-452 0 0,1-1 1 0 0,-1 1 0 0 0,0 0 0 0 0,0 0 0 0 0,0 0 0 0 0,1 0 0 0 0,-1-1 0 0 0,0 1 0 0 0,0 0-1 0 0,0 0 1 0 0,0-1 0 0 0,0 1 0 0 0,0 0 0 0 0,1 0 0 0 0,-1 0 0 0 0,0-1 0 0 0,0 1 0 0 0,0 0-1 0 0,0 0 1 0 0,0-1 0 0 0,0 1 0 0 0,0 0 0 0 0,0-1 0 0 0,0 1 0 0 0,0 0 0 0 0,0 0 0 0 0,0-1 0 0 0,0 1-1 0 0,0 0 1 0 0,-1 0 0 0 0,1 0 0 0 0,0-1 0 0 0,0 1 0 0 0,0 0-27 0 0,-9-6 755 0 0,-14 1-273 0 0,22 5-551 0 0,-8-1 66 0 0,1 0 0 0 0,0 1 0 0 0,0 0 0 0 0,0 0 0 0 0,-1 1 0 0 0,1 0 0 0 0,0 0 0 0 0,0 1 0 0 0,0 0 0 0 0,0 1 0 0 0,1 0 0 0 0,-6 2 3 0 0,-9 7-15 0 0,0 1 0 0 0,0 0 0 0 0,-7 8 15 0 0,1-1 7 0 0,8-6-27 0 0,1 1 0 0 0,1 0 1 0 0,0 2-1 0 0,1 0 1 0 0,1 1-1 0 0,-2 3 20 0 0,0 1 0 0 0,2-2 0 0 0,1 0 0 0 0,1 0 0 0 0,-11 21 0 0 0,20-27 0 0 0,3-1 16 0 0,3-12-7 0 0,-1 0 1 0 0,1 0-1 0 0,-1 0 0 0 0,1 0 0 0 0,-1 0 0 0 0,1 0 1 0 0,0 0-1 0 0,-1 0 0 0 0,1 0 0 0 0,0 0 0 0 0,0 0 0 0 0,0 0 1 0 0,0-1-1 0 0,-1 1 0 0 0,1 0 0 0 0,0-1 0 0 0,0 1 1 0 0,1 0-1 0 0,-1-1 0 0 0,0 1 0 0 0,0-1 0 0 0,0 0 1 0 0,0 1-1 0 0,0-1 0 0 0,0 0 0 0 0,1 0 0 0 0,-1 0 1 0 0,0 0-1 0 0,0 0 0 0 0,0 0 0 0 0,1 0 0 0 0,-1 0 0 0 0,0 0 1 0 0,1-1-10 0 0,3 0 29 0 0,0 0 1 0 0,0 0 0 0 0,0-1-1 0 0,0 1 1 0 0,-1-1 0 0 0,1-1-1 0 0,1 0-29 0 0,29-16 106 0 0,-16 10-45 0 0,-1-2 0 0 0,-1 0-1 0 0,15-11-60 0 0,-5 1 13 0 0,-20 17-2 0 0,-1 0-1 0 0,0-1 0 0 0,0 0 0 0 0,0-1 1 0 0,-1 1-1 0 0,5-6-10 0 0,-7 8 43 0 0,4-2-18 0 0,-5 4 44 0 0,-2 1 5 0 0,0 0-17 0 0,0 0-125 0 0,6 13-89 0 0,-5-6 138 0 0,0 1 0 0 0,0-1 0 0 0,0 0 0 0 0,-1 0 0 0 0,0 1 0 0 0,-1-1 0 0 0,0 0 0 0 0,-1 6 19 0 0,1-4-54 0 0,0 1 0 0 0,0 0 0 0 0,1 0 0 0 0,0 5 54 0 0,1-8-666 0 0,1 8-506 0 0,2-4-3948 0 0,2 2 24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4607 0 0,'2'-2'208'0'0,"1"-2"-87"0"0,16-22 292 0 0,-18 24 1103 0 0,4-10 6461 0 0,-3 7-5326 0 0,-5 18-2301 0 0,0 0 0 0 0,-1 0 1 0 0,-2 6-351 0 0,1-5-15 0 0,1 0 0 0 0,-2 14 15 0 0,-2 35 117 0 0,3 36-117 0 0,5-94 0 0 0,-1 7 0 0 0,0 0 0 0 0,2 0 0 0 0,-1 0 0 0 0,1 0 0 0 0,1 0 0 0 0,1 3 0 0 0,2 7 32 0 0,1-3 0 0 0,-1-10-5 0 0,-3-7 104 0 0,-2-2 15 0 0,0 0-2 0 0,0 0 28 0 0,2-2 118 0 0,3-1-142 0 0,0 0 1 0 0,0-1 0 0 0,0 0 0 0 0,-1 0 0 0 0,1 0 0 0 0,-1 0-1 0 0,0-1 1 0 0,1-2-149 0 0,31-45 719 0 0,-29 42-608 0 0,16-24 48 0 0,1 1 1 0 0,2 1 0 0 0,1 2 0 0 0,1 0-1 0 0,2 2 1 0 0,12-9-160 0 0,-30 28 0 0 0,1 3 0 0 0,20-7-624 0 0,-31 12 396 0 0,0 2-150 0 0,11 0-740 0 0,0 1 0 0 0,-1 1 0 0 0,1 0 0 0 0,6 3 1118 0 0,-4-1-2442 0 0,1-1-3046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133 410 5527 0 0,'0'0'423'0'0,"0"0"40"0"0,0 0 1199 0 0,0 0 554 0 0,0 0 110 0 0,0 0-221 0 0,0 0-996 0 0,0 0-438 0 0,0 0-88 0 0,0 0-50 0 0,0 0-126 0 0,0 0-58 0 0,0 0-12 0 0,1 2-23 0 0,0 3-289 0 0,0 0 1 0 0,0 0 0 0 0,0 0-1 0 0,-1 0 1 0 0,1 1 0 0 0,-1-1 0 0 0,0 0-1 0 0,-1 0 1 0 0,1 0 0 0 0,-1 0-1 0 0,0 0 1 0 0,-1 0 0 0 0,1 0 0 0 0,-2 3-26 0 0,-6 14 187 0 0,-1 0 0 0 0,-9 15-187 0 0,0-3 64 0 0,-2 5-567 0 0,-1 0 0 0 0,-7 4 503 0 0,28-41-452 0 0,1-2-18 0 0,0 0-159 0 0,0 0-662 0 0,0 0-285 0 0</inkml:trace>
  <inkml:trace contextRef="#ctx0" brushRef="#br0" timeOffset="1">427 1 5063 0 0,'0'0'448'0'0,"-2"14"-352"0"0,1 2-96 0 0,-1 0 0 0 0,4 0 608 0 0,-2 1 112 0 0,-2 1 16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80 370 1375 0 0,'-18'28'1298'0'0,"-13"24"-1298"0"0,30-51 100 0 0,-1 3 650 0 0,-1 0 1 0 0,-1 0-1 0 0,1-1 1 0 0,0 1-1 0 0,-2 0-750 0 0,-3 4 1650 0 0,7-6-743 0 0,1-2-38 0 0,0 0 11 0 0,0 0 66 0 0,0 0 22 0 0,0-3 6 0 0,5-16-417 0 0,1 0-1 0 0,1 1 0 0 0,0 0 1 0 0,2 0-1 0 0,0 1 1 0 0,1 0-1 0 0,0 0-556 0 0,34-53 1110 0 0,15-15-1110 0 0,-32 50 22 0 0,2 1 0 0 0,1 2 0 0 0,7-5-22 0 0,-29 29-42 0 0,2-1-47 0 0,0 0 0 0 0,1 1 0 0 0,2-2 89 0 0,-11 9-66 0 0,-2 1 2 0 0,2 2-1 0 0,10 16-7 0 0,-11-11 76 0 0,-2-2-7 0 0,3 7 3 0 0,-2 0 0 0 0,1 0 0 0 0,-2 0 0 0 0,0 0 0 0 0,0 0 0 0 0,-1 0 0 0 0,0-1 0 0 0,-2 2 0 0 0,-5 45 0 0 0,-1 16 18 0 0,5-36-564 0 0,1 1 1 0 0,1 6 545 0 0,5-30-2025 0 0,-2-13-3477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40 5983 0 0,'0'0'464'0'0,"0"0"-46"0"0,0 0 940 0 0,0 0 444 0 0,0 0 87 0 0,0 0-234 0 0,0-2-1066 0 0,-3-7-466 0 0,-2-1-66 0 0,-15 2 708 0 0,16 6-595 0 0,-1 0-1 0 0,0 1 0 0 0,1-1 0 0 0,-1 1 1 0 0,0 0-1 0 0,0 1 0 0 0,1-1 0 0 0,-1 1 1 0 0,0 0-1 0 0,-4 0-169 0 0,7 0-21 0 0,-2 1 20 0 0,0-1-1 0 0,0 1 1 0 0,0 0-1 0 0,1 0 1 0 0,-1 1 0 0 0,0-1-1 0 0,1 1 1 0 0,-1 0-1 0 0,1 0 1 0 0,-1 0-1 0 0,1 1 2 0 0,-14 11-21 0 0,1 1 0 0 0,1 0-1 0 0,-5 6 22 0 0,18-18 0 0 0,-9 9 11 0 0,1 2 1 0 0,1-1-1 0 0,0 2 0 0 0,0-1 0 0 0,2 1 0 0 0,0 0 0 0 0,0 1 1 0 0,-3 14-12 0 0,10-29 94 0 0,0 0 1 0 0,-1 0 0 0 0,1 0-1 0 0,0 0 1 0 0,0 0 0 0 0,0 0-1 0 0,1 0 1 0 0,-1 0 0 0 0,0 0 0 0 0,0 0-1 0 0,0 1 1 0 0,1-1 0 0 0,-1 0-1 0 0,1 0 1 0 0,-1 0-95 0 0,3 7 750 0 0,-1-8-1119 0 0,4 1 288 0 0,-1-1 1 0 0,0 0 0 0 0,1 0-1 0 0,-1 0 1 0 0,1-1-1 0 0,-1 0 1 0 0,0 0 0 0 0,0 0-1 0 0,0-1 1 0 0,1 1-1 0 0,-1-1 1 0 0,1-1 80 0 0,1-1 10 0 0,1-1 1 0 0,-2 0-1 0 0,1 0 0 0 0,-1 0 1 0 0,1-1-1 0 0,-2 1 0 0 0,1-1 1 0 0,0-1-1 0 0,-1 1 1 0 0,1-3-11 0 0,7-16-174 0 0,-26 22-130 0 0,6 4 257 0 0,-1 1 0 0 0,1 0 0 0 0,0 0-1 0 0,1 0 1 0 0,-1 1 0 0 0,0 0 0 0 0,1 1-1 0 0,-1 0 1 0 0,1 0 0 0 0,0 0 0 0 0,0 0-1 0 0,1 1 1 0 0,-1 0 0 0 0,1 0 0 0 0,0 1-1 0 0,1-1 1 0 0,-1 1 0 0 0,1 0 0 0 0,0 1-1 0 0,0-1 1 0 0,-1 5 47 0 0,-16 31 0 0 0,-43 97 0 0 0,52-109 0 0 0,2 0 0 0 0,1 1 0 0 0,-4 26 0 0 0,-4 52 7 0 0,4 0 0 0 0,3 73-7 0 0,12-34 381 0 0,0-58 1786 0 0,-10 89-2167 0 0,7-165 210 0 0,-1 0 1 0 0,0 0-1 0 0,-1 0 1 0 0,-1 0-1 0 0,0-1 1 0 0,-1 0-1 0 0,0 1 1 0 0,-1-2-1 0 0,-1 1 1 0 0,0-1 0 0 0,-8 11-211 0 0,13-21 23 0 0,1-1 0 0 0,-1 1 0 0 0,0-1 0 0 0,0 0 1 0 0,1 0-1 0 0,-1 1 0 0 0,0-1 0 0 0,-1-1 0 0 0,1 1 1 0 0,0 0-1 0 0,0 0 0 0 0,0-1 0 0 0,0 1 0 0 0,0-1 1 0 0,-1 0-1 0 0,1 1 0 0 0,0-1 0 0 0,0 0 1 0 0,-1 0-1 0 0,1-1 0 0 0,0 1 0 0 0,0 0 0 0 0,-1-1 1 0 0,1 1-1 0 0,-1-1-23 0 0,-4-1 66 0 0,0-1 0 0 0,1 1 0 0 0,-1-1 0 0 0,0 0 0 0 0,1 0 0 0 0,0-1 0 0 0,-3-2-66 0 0,1 0 41 0 0,0-1 0 0 0,0 0 0 0 0,1 0 1 0 0,0-1-1 0 0,1 0 0 0 0,-1 0 0 0 0,1 0 0 0 0,1-1 0 0 0,0 0 0 0 0,0 0 0 0 0,1-1 0 0 0,0 1 0 0 0,0-1 0 0 0,1 0 1 0 0,1 0-1 0 0,-2-6-41 0 0,1-8-736 0 0,0 0 1 0 0,2 0 0 0 0,0 0-1 0 0,2 0 1 0 0,1-1 0 0 0,2-11 735 0 0,5-58-4096 0 0,-7 48 2002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445 319 4143 0 0,'0'0'319'0'0,"2"-1"-210"0"0,2 0 135 0 0,-1-1 0 0 0,1 0 0 0 0,-1 0 0 0 0,1 0 0 0 0,-1 0 0 0 0,0 0 0 0 0,0 0 0 0 0,0-1-1 0 0,0 0 1 0 0,-1 1 0 0 0,1-1 0 0 0,-1 0 0 0 0,1 0 0 0 0,-1-1 0 0 0,0 1 0 0 0,1-3-244 0 0,13-17 953 0 0,-2 6-325 0 0,-1-1-1 0 0,-1 0 1 0 0,-1-1-1 0 0,4-8-627 0 0,-1 1 1998 0 0,18-23-1998 0 0,-28 43 306 0 0,0-1 0 0 0,0 0 0 0 0,0 0 0 0 0,-1 0 0 0 0,0 0 0 0 0,1-5-306 0 0,-4 12 37 0 0,0-1-1 0 0,0 0 1 0 0,0 1 0 0 0,0-1-1 0 0,0 0 1 0 0,0 1-1 0 0,0-1 1 0 0,0 0 0 0 0,0 1-1 0 0,0-1 1 0 0,0 0-1 0 0,-1 1 1 0 0,1-1 0 0 0,0 0-1 0 0,0 1 1 0 0,-1-1-1 0 0,1 1 1 0 0,0-1 0 0 0,-1 1-1 0 0,1-1 1 0 0,-1 1-1 0 0,1-1 1 0 0,-1 1 0 0 0,1-1-1 0 0,-1 1 1 0 0,1-1-1 0 0,-1 1 1 0 0,1 0 0 0 0,-1-1-1 0 0,0 1 1 0 0,1 0-1 0 0,-1 0 1 0 0,0-1-1 0 0,1 1 1 0 0,-1 0-37 0 0,-1-1 51 0 0,-1 0 0 0 0,0 1-1 0 0,1-1 1 0 0,-1 1 0 0 0,0-1 0 0 0,0 1-1 0 0,-2 0-50 0 0,-1 1 13 0 0,0 0 1 0 0,0 1-1 0 0,0 0 0 0 0,0 0 0 0 0,1 0 0 0 0,-1 1 0 0 0,0 0 1 0 0,1 0-1 0 0,0 0 0 0 0,0 1 0 0 0,-5 3-13 0 0,-16 11 15 0 0,-4-1-9 0 0,-10 6-118 0 0,1 1 0 0 0,1 2 1 0 0,-4 6 111 0 0,-72 74-568 0 0,18-14-568 0 0,7-9-231 0 0,85-80 1307 0 0,1 1-1 0 0,-1-1 0 0 0,1 1 1 0 0,0-1-1 0 0,0 1 0 0 0,0 1 61 0 0,-1 7 20 0 0,4-11-2 0 0,0 0 0 0 0,0 0 0 0 0,0 0 0 0 0,0 0 0 0 0,0 0 0 0 0,0 0 0 0 0,1 0 0 0 0,-1 0-1 0 0,0 0 1 0 0,1 0 0 0 0,-1 0 0 0 0,1 0 0 0 0,-1 0 0 0 0,1 0 0 0 0,0 0 0 0 0,-1-1 0 0 0,1 1 0 0 0,0 0-1 0 0,-1 0 1 0 0,1-1 0 0 0,1 2-18 0 0,-1-1 48 0 0,1 0-1 0 0,0 0 0 0 0,0 0 1 0 0,0 0-1 0 0,0-1 0 0 0,1 1 0 0 0,-1-1 1 0 0,0 1-1 0 0,0-1 0 0 0,1 1-47 0 0,6-1 154 0 0,-1 0-1 0 0,1 0 1 0 0,-1-1-1 0 0,0 0 0 0 0,3 0-153 0 0,4-3 174 0 0,0 1-1 0 0,0-2 1 0 0,-1 0 0 0 0,1-1-1 0 0,3-3-173 0 0,70-39 532 0 0,-61 32-468 0 0,-9 6-149 0 0,-2-1-1 0 0,0-1 0 0 0,0-1 0 0 0,-1 0 1 0 0,0-1-1 0 0,-2 0 0 0 0,4-5 86 0 0,-7 4-211 0 0,0 0 0 0 0,-2-1-1 0 0,0 0 1 0 0,0-1 211 0 0,-1-1 11 0 0,-7 15 20 0 0,-1 1-9 0 0,1-1 58 0 0,0 3 40 0 0,0 0 21 0 0,0 0 3 0 0,0 0 0 0 0,0 0 0 0 0,-2 2 0 0 0,-6 7-97 0 0,0 0 0 0 0,0 0 1 0 0,1 0-1 0 0,1 1 0 0 0,-1 0 0 0 0,2 1 0 0 0,-1-1 0 0 0,1 1 0 0 0,0 2-47 0 0,-3 7-1 0 0,8-14-6 0 0,2-1-6 0 0,0 42-526 0 0,-2-47 477 0 0,0 1 0 0 0,0-1 0 0 0,0 1 0 0 0,0-1 0 0 0,0 1 0 0 0,1-1 0 0 0,-1 1 0 0 0,0-1 0 0 0,0 1 0 0 0,0-1 0 0 0,1 1 0 0 0,-1-1 0 0 0,0 1 0 0 0,0-1 0 0 0,1 1 0 0 0,-1-1 0 0 0,0 0-1 0 0,1 1 1 0 0,-1-1 0 0 0,0 0 0 0 0,1 1 0 0 0,-1-1 62 0 0,1 1-323 0 0,0 1-1301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2759 0 0,'0'0'522'0'0,"0"0"1146"0"0,0 0 498 0 0,0 0 105 0 0,0 0-210 0 0,0 0-970 0 0,0 0-423 0 0,0 0-85 0 0,0 0-41 0 0,0 0-86 0 0,1-3-37 0 0,3-11-296 0 0,1 1 0 0 0,0-1 1 0 0,1 1-1 0 0,0 0 0 0 0,1 0 0 0 0,1 1 0 0 0,0 0 1 0 0,1 1-1 0 0,0-1 0 0 0,1 2 0 0 0,0-1 1 0 0,11-8-124 0 0,13-9 10 0 0,24-25-10 0 0,-21 19 104 0 0,2 2 0 0 0,0 2 0 0 0,34-19-104 0 0,-44 34 300 0 0,-27 14-70 0 0,-2 1 8 0 0,1 2-20 0 0,1 0-195 0 0,0 1 0 0 0,-1-1 0 0 0,0 1 0 0 0,1-1 0 0 0,-1 1 0 0 0,0-1 0 0 0,0 1 0 0 0,0 0 1 0 0,-1 0-1 0 0,1-1 0 0 0,-1 1 0 0 0,1 0-23 0 0,-1 4 18 0 0,0 1 1 0 0,-1-1-1 0 0,1 0 0 0 0,-2 4-18 0 0,-12 101 69 0 0,-7 40-290 0 0,-2-44-2176 0 0,19-92 1314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571 307 3679 0 0,'0'0'167'0'0,"0"0"228"0"0,0 0 850 0 0,0 0 366 0 0,0 0 75 0 0,0 0-151 0 0,0 0-679 0 0,3 0-301 0 0,2-2-414 0 0,0 1 1 0 0,0 0 0 0 0,0-1-1 0 0,0 0 1 0 0,0 0-1 0 0,-1 0 1 0 0,1-1 0 0 0,-1 1-1 0 0,1-1 1 0 0,-1 0-1 0 0,0-1 1 0 0,1 0-142 0 0,13-13 354 0 0,0-1 1 0 0,0-2-355 0 0,-3 5 152 0 0,3-5-14 0 0,-1-1 0 0 0,0 0 0 0 0,1-5-138 0 0,-12 16-6 0 0,0 0-1 0 0,-1 0 0 0 0,0 0 0 0 0,0 0 0 0 0,-1-1 0 0 0,-1 0 0 0 0,0 0 1 0 0,1-7 6 0 0,-3 15-90 0 0,-1 3-66 0 0,-1 0 148 0 0,1 0 0 0 0,0 0 0 0 0,0 0 0 0 0,0 0 0 0 0,0 0-1 0 0,-1 0 1 0 0,1 0 0 0 0,0 0 0 0 0,0 0 0 0 0,0 0 0 0 0,0 0 0 0 0,0-1-1 0 0,-1 1 1 0 0,1 0 0 0 0,0 0 0 0 0,0 0 0 0 0,0 0 0 0 0,0 0 0 0 0,0 0-1 0 0,0-1 1 0 0,0 1 0 0 0,0 0 0 0 0,0 0 0 0 0,0 0 0 0 0,-1 0 0 0 0,1-1-1 0 0,0 1 1 0 0,0 0 0 0 0,0 0 0 0 0,0 0 0 0 0,0 0 0 0 0,0-1-1 0 0,0 1 1 0 0,0 0 8 0 0,0 0-11 0 0,0-1-1 0 0,0 1 1 0 0,0-1 0 0 0,0 1-1 0 0,0 0 1 0 0,0-1-1 0 0,0 1 1 0 0,0 0-1 0 0,0-1 1 0 0,0 1-1 0 0,-1 0 1 0 0,1-1-1 0 0,0 1 1 0 0,0 0-1 0 0,-1-1 1 0 0,1 1 0 0 0,0 0-1 0 0,0 0 1 0 0,-1-1-1 0 0,1 1 1 0 0,0 0-1 0 0,0 0 1 0 0,-1-1-1 0 0,1 1 1 0 0,0 0-1 0 0,-1 0 1 0 0,1 0-1 0 0,0 0 1 0 0,-1 0 11 0 0,-3-1-120 0 0,0 1 0 0 0,0 0 0 0 0,0 0 0 0 0,-1 0 0 0 0,1 0 0 0 0,0 1 0 0 0,0 0 0 0 0,0 0 0 0 0,0 0 0 0 0,0 0-1 0 0,0 1 1 0 0,1-1 0 0 0,-2 1 120 0 0,-14 8-872 0 0,-19 11 872 0 0,26-14-122 0 0,-144 91-1072 0 0,-23 27 1194 0 0,103-66-1372 0 0,-39 42 1372 0 0,74-64-555 0 0,17-15 97 0 0,1 1 0 0 0,1 2-1 0 0,-12 16 459 0 0,33-39 37 0 0,-1 0 0 0 0,1 1 0 0 0,0 0 0 0 0,0-1 0 0 0,0 1 0 0 0,0-1 0 0 0,0 1-37 0 0,1-2 21 0 0,0 1 423 0 0,2-1 32 0 0,4 2-242 0 0,1-1 1 0 0,-1 0-1 0 0,0 0 0 0 0,1 0 0 0 0,-1-1 0 0 0,1 0 0 0 0,0 0 0 0 0,-1-1 0 0 0,1 0 1 0 0,0 0-1 0 0,-1-1 0 0 0,1 1 0 0 0,0-1 0 0 0,-1-1 0 0 0,1 1 0 0 0,1-2-234 0 0,20-6 598 0 0,-1-1 0 0 0,1-1 0 0 0,1-2-598 0 0,-26 11 22 0 0,31-15 384 0 0,-1-3 1 0 0,-1-1-1 0 0,27-22-406 0 0,-26 18 25 0 0,-25 19-126 0 0,0-1 1 0 0,0 0 0 0 0,-1 0-1 0 0,0-1 1 0 0,0 0 0 0 0,-1 0 0 0 0,0 0-1 0 0,-1-1 1 0 0,1 0 0 0 0,-1-2 100 0 0,3-6-293 0 0,-1-1 1 0 0,-1 0-1 0 0,-1-1 1 0 0,0 1-1 0 0,-1-1 293 0 0,-3-6-220 0 0,-2 23 150 0 0,-1 2 120 0 0,-1 0 0 0 0,0 1 0 0 0,1-1 0 0 0,-1 1 0 0 0,1 0 0 0 0,-1 0 1 0 0,1 0-1 0 0,-1 0 0 0 0,1 0 0 0 0,0 1 0 0 0,0-1 0 0 0,-1 1 0 0 0,1-1 0 0 0,0 1 1 0 0,0 0-1 0 0,0 0 0 0 0,1 0 0 0 0,-1 0 0 0 0,0 0 0 0 0,1 0 0 0 0,-1 0 0 0 0,1 1 1 0 0,0-1-1 0 0,0 1 0 0 0,0-1-50 0 0,-3 7 90 0 0,0 0 1 0 0,1 1-1 0 0,0-1 1 0 0,1 1-1 0 0,0 0 1 0 0,0 0-91 0 0,-7 96 428 0 0,9-103-429 0 0,0 0 1 0 0,0 0-1 0 0,0-1 1 0 0,1 1-1 0 0,-1 0 1 0 0,1 0-1 0 0,0 0 1 0 0,0 2 0 0 0,0-3-92 0 0,1 1-14 0 0,-1-1 17 0 0,-1 0-15 0 0,1 0 0 0 0,0 0 0 0 0,0-1 0 0 0,0 1 0 0 0,0 0-1 0 0,0-1 1 0 0,0 1 0 0 0,1-1 0 0 0,-1 1 0 0 0,0-1 0 0 0,1 0 0 0 0,-1 1 0 0 0,2 0 104 0 0,9 2-734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57 624 8663 0 0,'0'0'398'0'0,"0"-2"-9"0"0,-1-2-341 0 0,0-1 0 0 0,-1 2 0 0 0,1-1-1 0 0,-1 0 1 0 0,0 0 0 0 0,0 0 0 0 0,-2-2-48 0 0,-2-4 457 0 0,-27-51 3624 0 0,32 60-3846 0 0,1 1-10 0 0,1-1-202 0 0,-1 0-1 0 0,0 1 1 0 0,0-1-1 0 0,0 1 1 0 0,0-1-1 0 0,0 1 1 0 0,0-1-1 0 0,0 0 1 0 0,0 1-1 0 0,0-1 0 0 0,0 1 1 0 0,0-1-1 0 0,0 0 1 0 0,-1 1-1 0 0,1-1 1 0 0,0 0-23 0 0,0 0 20 0 0,-1 1-1 0 0,1-1 1 0 0,0 0 0 0 0,0 0-1 0 0,0 0 1 0 0,-1 0 0 0 0,1 0 0 0 0,0 0-1 0 0,0 0 1 0 0,0 0 0 0 0,1 0 0 0 0,-1 0-1 0 0,0-1-19 0 0,5-8 61 0 0,0 0 0 0 0,0 1 0 0 0,1 0-1 0 0,1 0 1 0 0,-1 1 0 0 0,1-1 0 0 0,8-6-61 0 0,7-9 174 0 0,14-16 365 0 0,1 1 0 0 0,2 2-1 0 0,27-19-538 0 0,12-1 974 0 0,48-27-974 0 0,-97 67-213 0 0,28-13 213 0 0,4 6-3114 0 0,-47 20-2517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 14855 0 0,'0'0'1350'0'0,"-2"0"-1050"0"0,1 0-232 0 0,0 0 1 0 0,-1 0-1 0 0,1 0 1 0 0,0 1-1 0 0,0-1 1 0 0,0 0-1 0 0,0 1 1 0 0,-1-1-1 0 0,1 1 1 0 0,0-1-1 0 0,0 1 1 0 0,0-1-1 0 0,0 1 1 0 0,0 0-1 0 0,0 0 1 0 0,1-1 0 0 0,-1 1-1 0 0,-1 1 1 0 0,0 1-11 0 0,0 0 0 0 0,0 0 0 0 0,0 0 0 0 0,1 0 0 0 0,-1 0 1 0 0,-1 5-1 0 0,0 2-54 0 0,1 1 1 0 0,0 0-1 0 0,-1 14 0 0 0,0-1 12 0 0,2 0 0 0 0,0 0 0 0 0,6 44 0 0 0,-2-54-4 0 0,-1-2 48 0 0,1-9 14 0 0,-3-3-69 0 0,1 1 0 0 0,0-1 0 0 0,-1 1-1 0 0,1-1 1 0 0,0 0 0 0 0,-1 1 0 0 0,1-1 0 0 0,0 0 0 0 0,-1 0 0 0 0,1 1 0 0 0,0-1 0 0 0,0 0 0 0 0,0 0 0 0 0,-1 0 0 0 0,1 0 0 0 0,0 0 0 0 0,0 0 0 0 0,-1 0 0 0 0,1 0 0 0 0,0 0 0 0 0,0 0 0 0 0,-1-1 0 0 0,1 1 0 0 0,0 0 0 0 0,0-1 0 0 0,1 0 0 0 0,0 0 17 0 0,4-2-1 0 0,0 1 1 0 0,0-2-1 0 0,-1 1 1 0 0,1-1-1 0 0,-1 1 1 0 0,0-1 0 0 0,1-1-1 0 0,7-9 1 0 0,34-45 39 0 0,-31 36-26 0 0,-3 1-35 0 0,-9 16 0 0 0,-1 0 0 0 0,1 0 0 0 0,0 0 0 0 0,1 0 0 0 0,0 1 0 0 0,6-7 0 0 0,-11 12 0 0 0,0 0 0 0 0,0 0 0 0 0,0-1 0 0 0,0 1 0 0 0,0 0 0 0 0,1-1 0 0 0,-1 1 0 0 0,0 0 0 0 0,0 0 0 0 0,0 0 0 0 0,1-1 0 0 0,-1 1 0 0 0,0 0 0 0 0,0 0 0 0 0,1 0 0 0 0,-1 0 0 0 0,0-1 0 0 0,0 1 0 0 0,1 0 0 0 0,-1 0 0 0 0,0 0 0 0 0,0 0 0 0 0,1 0 0 0 0,-1 0 0 0 0,0 0 0 0 0,1 0 0 0 0,-1 0 0 0 0,0 0 0 0 0,1 0 0 0 0,-1 0 0 0 0,0 0 0 0 0,0 0 0 0 0,1 0 0 0 0,-1 0 0 0 0,0 0 0 0 0,1 0 0 0 0,-1 0 0 0 0,0 0 0 0 0,0 0 0 0 0,1 1 0 0 0,-1-1 0 0 0,1 0 0 0 0,0 7 0 0 0,-1-7 0 0 0,4 13 50 0 0,-1 0 0 0 0,-1 0 0 0 0,1 26 0 0 0,6 40 100 0 0,-6-65-140 0 0,1-2 1 0 0,-3-11-7 0 0,0 0 0 0 0,0 1 0 0 0,0-1 0 0 0,0 0 0 0 0,0 1 0 0 0,0-1 0 0 0,0 0 0 0 0,0 0 0 0 0,1 0 0 0 0,-1 0 0 0 0,0 0 0 0 0,3 1 0 0 0,-1 0 8 0 0,-2-1 4 0 0,0 0 0 0 0,1-1-1 0 0,-1 1 1 0 0,0 0 0 0 0,1 0 0 0 0,-1-1 0 0 0,1 1 0 0 0,-1-1 0 0 0,1 0-1 0 0,-1 1 1 0 0,1-1 0 0 0,2 0 0 0 0,-2 0-9 0 0,0 0 121 0 0,0 0-64 0 0,2 0-28 0 0,-1-1 0 0 0,1 0 0 0 0,-1-1 0 0 0,0 1 0 0 0,1 0 1 0 0,-1-1-1 0 0,0 0 0 0 0,0 0 0 0 0,0 0 0 0 0,0 0 0 0 0,0 0 0 0 0,0-1 0 0 0,-1 1 0 0 0,5-5 0 0 0,3-6 215 0 0,0-1 0 0 0,8-14 0 0 0,3-5 79 0 0,4 0-151 0 0,2 0 0 0 0,60-56-1 0 0,3 16-2595 0 0,-88 72 1393 0 0,0 0-579 0 0,9-3-249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348 259 8287 0 0,'0'0'639'0'0,"0"0"-227"0"0,0 0 587 0 0,0 0 302 0 0,0 0 62 0 0,0 0-95 0 0,0 0-446 0 0,2 2-190 0 0,-1-1-499 0 0,0 0 0 0 0,0 0 0 0 0,0 0 0 0 0,0 0 0 0 0,0 0 0 0 0,1 0 0 0 0,-1 0 0 0 0,0-1 0 0 0,1 1 0 0 0,-1 0 0 0 0,0-1 0 0 0,1 1 0 0 0,-1-1 0 0 0,1 1 0 0 0,-1-1 0 0 0,1 0 0 0 0,-1 1 0 0 0,1-1 0 0 0,-1 0 0 0 0,1 0 1 0 0,-1 0-1 0 0,1 0 0 0 0,-1-1 0 0 0,1 1 0 0 0,0 0-133 0 0,6-2 104 0 0,1-1 0 0 0,-1 0 0 0 0,0 0 0 0 0,0 0 0 0 0,0-1 0 0 0,0 0 0 0 0,3-3-104 0 0,15-11-206 0 0,11-10 206 0 0,-20 14-86 0 0,50-43-712 0 0,-6 3-378 0 0,-61 54 1149 0 0,25-22-429 0 0,-24 20 342 0 0,0 1 0 0 0,1-1 0 0 0,-1 0 0 0 0,0 1 1 0 0,0-1-1 0 0,0 0 0 0 0,-1 0 0 0 0,1 1 0 0 0,0-1 0 0 0,-1 0 0 0 0,1 0 0 0 0,-1 0 0 0 0,1 0 0 0 0,-1 0 0 0 0,0-1 114 0 0,0 3-28 0 0,0-1 0 0 0,0 0 1 0 0,-1 0-1 0 0,1 0 0 0 0,0 0 0 0 0,-1 1 0 0 0,1-1 0 0 0,-1 0 0 0 0,1 0 0 0 0,-1 1 1 0 0,1-1-1 0 0,-1 0 0 0 0,1 1 0 0 0,-1-1 0 0 0,0 1 0 0 0,1-1 0 0 0,-1 1 0 0 0,0-1 0 0 0,0 1 1 0 0,1-1-1 0 0,-1 1 0 0 0,0 0 0 0 0,0-1 0 0 0,0 1 0 0 0,0 0 28 0 0,-2-1-23 0 0,1 0 1 0 0,-1 0-1 0 0,0 0 0 0 0,0 1 1 0 0,0-1-1 0 0,0 1 0 0 0,0 0 23 0 0,-9 1 51 0 0,-1 1-1 0 0,0 1 1 0 0,0 0 0 0 0,1 0-1 0 0,0 1 1 0 0,0 1 0 0 0,-4 2-51 0 0,-1 0 59 0 0,-29 12-21 0 0,1 2 0 0 0,0 2 1 0 0,2 2-1 0 0,-40 30-38 0 0,53-32 90 0 0,2 0 1 0 0,0 3-1 0 0,2 0 1 0 0,1 1-1 0 0,1 2 1 0 0,1 0-1 0 0,1 3-90 0 0,11-14 67 0 0,1 0 0 0 0,1 1 0 0 0,0 0 0 0 0,1 1 0 0 0,2 0 0 0 0,0 0 0 0 0,1 0 0 0 0,-2 18-67 0 0,6-31 2 0 0,1 0 0 0 0,0 1 0 0 0,0-1-1 0 0,0 1 1 0 0,1-1 0 0 0,0 1 0 0 0,1-1 0 0 0,-1 0 0 0 0,1 0-1 0 0,1 0 1 0 0,1 4-2 0 0,-2-7-23 0 0,-1 0 0 0 0,1-1 0 0 0,0 1 0 0 0,1 0 0 0 0,-1-1 0 0 0,1 0 0 0 0,-1 0 0 0 0,1 0 0 0 0,0 0 0 0 0,0 0 0 0 0,0 0 0 0 0,1-1 0 0 0,-1 1 0 0 0,1-1 0 0 0,-1 0 0 0 0,1 0 0 0 0,0 0 0 0 0,-1-1 0 0 0,1 1 0 0 0,4 0 23 0 0,4 0-107 0 0,-1-1-1 0 0,1 0 1 0 0,0-1-1 0 0,0 0 1 0 0,0 0-1 0 0,0-2 1 0 0,1 0 107 0 0,28-5-3689 0 0,1-3-1166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491 178 5063 0 0,'0'0'232'0'0,"0"0"130"0"0,0 0 415 0 0,0 0 176 0 0,0 0 37 0 0,0 0-80 0 0,0 0-368 0 0,0 0-166 0 0,0 0-31 0 0,0 0 27 0 0,1-1 143 0 0,-1-9 20 0 0,1 0 1 0 0,-1 0-1 0 0,-1 1 1 0 0,0-1-1 0 0,0-3-535 0 0,-3-30 948 0 0,4 38-819 0 0,0 0 0 0 0,-1 0 0 0 0,1 0 1 0 0,-1 0-1 0 0,0 0 0 0 0,-1 0 0 0 0,1 0 0 0 0,-2-2-129 0 0,3 6 7 0 0,0 0-1 0 0,-1-1 1 0 0,1 1-1 0 0,0 0 1 0 0,-1 0 0 0 0,1 0-1 0 0,-1 1 1 0 0,1-1-1 0 0,-1 0 1 0 0,0 0-1 0 0,1 0 1 0 0,-1 0-1 0 0,0 0 1 0 0,0 1-1 0 0,1-1 1 0 0,-1 0 0 0 0,0 1-1 0 0,0-1 1 0 0,0 0-1 0 0,0 1 1 0 0,0-1-1 0 0,0 1 1 0 0,0 0-1 0 0,0-1 1 0 0,0 1 0 0 0,0 0-1 0 0,0-1 1 0 0,-1 1-7 0 0,-1 0 16 0 0,-3-2-22 0 0,-1 2 0 0 0,1-1-1 0 0,-1 1 1 0 0,1-1-1 0 0,-1 2 1 0 0,1-1 0 0 0,-1 1-1 0 0,1 0 1 0 0,-1 0 0 0 0,1 1-1 0 0,-5 2 7 0 0,-13 4-46 0 0,1 2-1 0 0,-9 5 47 0 0,27-12 3 0 0,-9 4 14 0 0,1 1 0 0 0,1 0 0 0 0,-1 1-1 0 0,2 1 1 0 0,-1 0 0 0 0,1 0 0 0 0,-2 4-17 0 0,-21 25 404 0 0,-13 21-404 0 0,34-42 78 0 0,5-8-53 0 0,-10 13 137 0 0,1 1 0 0 0,-6 13-162 0 0,19-30 20 0 0,1 0 0 0 0,-1 0 0 0 0,1 0 0 0 0,0 1 0 0 0,1 0 0 0 0,0-1 0 0 0,0 1-1 0 0,1 0 1 0 0,0 0 0 0 0,0 0 0 0 0,1 4-20 0 0,2 5 0 0 0,6-2 0 0 0,-6-13 1 0 0,0 0 0 0 0,0 0-1 0 0,0 0 1 0 0,1 0 0 0 0,-1-1 0 0 0,0 1-1 0 0,1-1 1 0 0,0 1 0 0 0,-1-1 0 0 0,1 0-1 0 0,0 0 1 0 0,0 0 0 0 0,0 0 0 0 0,-1 0-1 0 0,1-1 1 0 0,0 1 0 0 0,0-1 0 0 0,0 0-1 0 0,0 0 1 0 0,0 0 0 0 0,0 0 0 0 0,0-1-1 0 0,0 1 1 0 0,1-1-1 0 0,9-3 10 0 0,-1 1 0 0 0,0-2 0 0 0,0 0 0 0 0,0 0 0 0 0,1-2-10 0 0,-3 2 10 0 0,17-8 46 0 0,-1-2 0 0 0,-1 0 0 0 0,0-2 0 0 0,19-17-56 0 0,-27 20 41 0 0,-9 7-38 0 0,0 1 0 0 0,-1-1-1 0 0,1 0 1 0 0,-2-1 0 0 0,1 0 0 0 0,-1 0 0 0 0,0-1-1 0 0,-1 1 1 0 0,1-1-3 0 0,-1-2 0 0 0,-5 10 1 0 0,1 0 0 0 0,-1 1-1 0 0,0-1 1 0 0,0 0 0 0 0,0 0-1 0 0,0 1 1 0 0,1-1 0 0 0,-1 0 0 0 0,0 1-1 0 0,0-1 1 0 0,0 0 0 0 0,0 1-1 0 0,-1-1 1 0 0,1 0 0 0 0,0 0-1 0 0,0 1 1 0 0,0-1 0 0 0,0 1 0 0 0,0 0 0 0 0,-1 0 1 0 0,1-1-1 0 0,0 1 0 0 0,0 0 0 0 0,0 0 0 0 0,-1 0 0 0 0,1-1 0 0 0,0 1 0 0 0,0 0 1 0 0,0 0-1 0 0,-1 0 0 0 0,1 0 0 0 0,0-1 0 0 0,-1 1 0 0 0,1 0 0 0 0,0 0 0 0 0,0 0 1 0 0,-1 0-1 0 0,1 0 0 0 0,0 0 0 0 0,-1 0 0 0 0,1 0 0 0 0,0 0 0 0 0,0 0 0 0 0,-1 0 1 0 0,1 0-1 0 0,0 0 0 0 0,-1 0 0 0 0,1 0 0 0 0,0 0 0 0 0,0 0 0 0 0,-1 0 0 0 0,1 1-1 0 0,-12 8 51 0 0,-5 15 86 0 0,12-13-116 0 0,1 0-1 0 0,0 0 1 0 0,0 0 0 0 0,1 1 0 0 0,1-1-1 0 0,0 1 1 0 0,-1 9-21 0 0,3 7 21 0 0,4-18-6 0 0,-1-5-37 0 0,4 10-966 0 0,3-2-3623 0 0,2-5-756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373 110 6447 0 0,'0'0'499'0'0,"0"0"-200"0"0,0 0 382 0 0,0 0 204 0 0,0 0 41 0 0,0 0-89 0 0,0 0-406 0 0,0 0-177 0 0,0 0-35 0 0,0 0 53 0 0,0 0 263 0 0,0 0 117 0 0,0 0 20 0 0,0 0-60 0 0,0 0-280 0 0,-3 0-127 0 0,-3 0-167 0 0,-1 0 1 0 0,1 0-1 0 0,0 1 0 0 0,-1 0 0 0 0,1 0 1 0 0,0 0-1 0 0,0 1 0 0 0,0 0 1 0 0,0 0-1 0 0,0 1 0 0 0,0 0 1 0 0,1 0-39 0 0,-19 10 70 0 0,0 2 1 0 0,-4 5-71 0 0,3-3 80 0 0,-1 0 118 0 0,1 2-1 0 0,0 0 0 0 0,-12 15-197 0 0,15-14 161 0 0,16-15-77 0 0,0 0-1 0 0,1 0 1 0 0,0 0-1 0 0,0 0 0 0 0,0 1 1 0 0,-1 2-84 0 0,4-5 66 0 0,0 0 0 0 0,0 0 1 0 0,1 0-1 0 0,-1 0 1 0 0,1 0-1 0 0,-1 0 0 0 0,1 1 1 0 0,0-1-1 0 0,0 1 1 0 0,1-1-1 0 0,-1 1 1 0 0,1-1-1 0 0,0 1 0 0 0,0-1 1 0 0,0 1-1 0 0,0-1 1 0 0,0 1-1 0 0,1-1 0 0 0,-1 1 1 0 0,1-1-1 0 0,1 3-66 0 0,4 5 120 0 0,4-4-96 0 0,-5-5-40 0 0,0 0-1 0 0,0-1 1 0 0,0 1-1 0 0,0-1 0 0 0,0 0 1 0 0,0 0-1 0 0,0-1 1 0 0,1 0-1 0 0,-1 0 1 0 0,0 0-1 0 0,0 0 0 0 0,0-1 1 0 0,0 0-1 0 0,0 0 1 0 0,0 0-1 0 0,0-1 1 0 0,0 0-1 0 0,0 1 1 0 0,0-2-1 0 0,-1 1 0 0 0,1-1 1 0 0,2-1 16 0 0,10-9-21 0 0,-1 1 1 0 0,-1-2-1 0 0,0 0 0 0 0,-1-1 1 0 0,2-4 20 0 0,13-12 3 0 0,-17 19-3 0 0,5-6 0 0 0,16-20 0 0 0,-28 31 0 0 0,-1 1 0 0 0,1-1 0 0 0,-1-1 0 0 0,-1 1 0 0 0,1 0 0 0 0,-1-1 0 0 0,0 0 0 0 0,-1 0 0 0 0,28-111-493 0 0,-20 92-86 0 0,-9 25 258 0 0,-2-15-222 0 0,2 9-7357 0 0,-1 8 4448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2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647 709 1839 0 0,'0'0'83'0'0,"2"-1"-6"0"0,8-8 1694 0 0,-1-1 0 0 0,1 0 0 0 0,-2 0-1 0 0,1 0 1 0 0,-1-3-1771 0 0,37-59 4029 0 0,-33 51-4070 0 0,0-1 292 0 0,-1 0 1 0 0,4-17-252 0 0,4-7 117 0 0,12-31-4 0 0,-4-2 0 0 0,14-69-113 0 0,-37 131-27 0 0,-1 0 0 0 0,-1-1 0 0 0,-1 1 0 0 0,0-4 27 0 0,-1 18-138 0 0,-1 1-22 0 0,1 1 110 0 0,-1-1 0 0 0,0 1 1 0 0,0-1-1 0 0,1 1 1 0 0,-1-1-1 0 0,0 1 0 0 0,0 0 1 0 0,0 0-1 0 0,-1-1 1 0 0,1 1-1 0 0,0 0 1 0 0,0 0-1 0 0,-1 0 0 0 0,1 0 1 0 0,0 0-1 0 0,-1 1 1 0 0,1-1-1 0 0,-1 0 0 0 0,1 1 1 0 0,-1-1 49 0 0,-1 0-59 0 0,1 1 0 0 0,-1 0 0 0 0,0-1 0 0 0,0 1 0 0 0,0 0 0 0 0,0 1 0 0 0,1-1 1 0 0,-1 0-1 0 0,0 1 0 0 0,0 0 0 0 0,1-1 0 0 0,-2 2 59 0 0,-8 2-31 0 0,1 0-1 0 0,0 2 1 0 0,0-1 0 0 0,0 2-1 0 0,1-1 1 0 0,-1 1 0 0 0,2 1-1 0 0,-1 0 1 0 0,1 0 0 0 0,0 1 31 0 0,-4 5 7 0 0,1 0 0 0 0,0 1 0 0 0,1 0 0 0 0,1 1 0 0 0,0 0 0 0 0,-1 5-7 0 0,-6 15 139 0 0,2 1 0 0 0,-8 30-139 0 0,-16 80 197 0 0,-5 13-58 0 0,28-105-111 0 0,5-16 10 0 0,-15 33-38 0 0,3-18 123 0 0,-2-2 0 0 0,-3-1-1 0 0,-7 7-122 0 0,-15 17 164 0 0,-3-3 0 0 0,-24 21-164 0 0,61-77 97 0 0,-2 0 0 0 0,0-1 0 0 0,-12 7-97 0 0,6-4 37 0 0,-49 30-121 0 0,71-47-179 0 0,-4 3 557 0 0,3-1-4382 0 0,3-3 2773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 6911 0 0,'0'0'315'0'0,"0"0"-7"0"0,-2 0-199 0 0,-1 0 10 0 0,0 1 0 0 0,0 0 0 0 0,1 0 0 0 0,-1 0 0 0 0,0 0 0 0 0,0 0 0 0 0,1 0 0 0 0,-1 1-1 0 0,1-1 1 0 0,-1 1 0 0 0,1 0 0 0 0,0 0 0 0 0,-1 0-119 0 0,-3 5 1040 0 0,0-1-1 0 0,0 1 1 0 0,1 0-1 0 0,0 0-1039 0 0,-5 10 532 0 0,9-11-581 0 0,2-2 74 0 0,-2 8-14 0 0,1-11 8 0 0,0 0 1 0 0,0-1 0 0 0,0 1-1 0 0,0 0 1 0 0,0-1-1 0 0,1 1 1 0 0,-1 0-1 0 0,0-1 1 0 0,0 1-1 0 0,0 0 1 0 0,1-1-1 0 0,-1 1 1 0 0,0 0-1 0 0,1-1 1 0 0,-1 1-1 0 0,1-1 1 0 0,-1 1 0 0 0,1 0-20 0 0,0 0 103 0 0,3 3 338 0 0,2-3-278 0 0,1 0 0 0 0,-1 0 0 0 0,1-1 0 0 0,-1 0 0 0 0,1 0 0 0 0,-1 0 0 0 0,0-1 0 0 0,1 1 0 0 0,-1-2 0 0 0,3 0-163 0 0,19-5 900 0 0,22-10-900 0 0,-26 8 123 0 0,69-19-59 0 0,6 3-64 0 0,-47 13-81 0 0,34-6-1292 0 0,0 3 1 0 0,22 3 1372 0 0,-66 7-1350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75 2303 0 0,'55'-37'287'0'0,"-30"23"3842"0"0,-15 7-1784 0 0,-9 7-2200 0 0,0-1 0 0 0,0 0 1 0 0,-1 1-1 0 0,1-1 0 0 0,0 1 0 0 0,0-1 1 0 0,0 1-1 0 0,0-1 0 0 0,0 1 1 0 0,0 0-1 0 0,0 0 0 0 0,0-1-145 0 0,9-4 880 0 0,-10 5-592 0 0,1-1 1 0 0,0 0-1 0 0,-1 1 1 0 0,1-1-1 0 0,0 1 0 0 0,0 0 1 0 0,-1-1-1 0 0,1 1 1 0 0,0 0-1 0 0,0-1 0 0 0,-1 1 1 0 0,1 0-1 0 0,0 0 1 0 0,0 0-1 0 0,0-1 1 0 0,0 1-1 0 0,0 0-288 0 0,-3 3 233 0 0,-2 3-204 0 0,0-1 0 0 0,-1 1 0 0 0,0-1 0 0 0,0 0-1 0 0,-1 0 1 0 0,1-1 0 0 0,-1 1 0 0 0,0-1 0 0 0,-5 2-29 0 0,-15 8-93 0 0,-23 9 93 0 0,24-12-52 0 0,-79 33-1531 0 0,-37 8 1583 0 0,20-14-838 0 0,-1-6 0 0 0,-5-4 838 0 0,99-21 322 0 0,-24 9-322 0 0,-13 4 302 0 0,55-17-239 0 0,0 1-1 0 0,0 0 1 0 0,1 1-1 0 0,-1 0 1 0 0,1 0-1 0 0,1 1 1 0 0,-2 1-63 0 0,-2 1-3 0 0,1-3 46 0 0,0-4-32 0 0,8-1-18 0 0,1 0 0 0 0,-1 0 1 0 0,0 0-1 0 0,0 1 0 0 0,0-1 1 0 0,0 1-1 0 0,1 0 0 0 0,-1 0 0 0 0,0 0 1 0 0,0 0-1 0 0,0 1 7 0 0,-29 13 4 0 0,26-12 21 0 0,0 0 0 0 0,0 0 0 0 0,-1 0-1 0 0,1-1 1 0 0,-1 1 0 0 0,-3-1-25 0 0,-4 2 89 0 0,11-3-101 0 0,-1 0 1 0 0,1 0-1 0 0,-1 0 0 0 0,0-1 0 0 0,1 1 1 0 0,-1-1-1 0 0,-1 0 12 0 0,-1 0-1 0 0,3 1 12 0 0,0-1 1 0 0,1 1-1 0 0,-1-1 1 0 0,0 1-1 0 0,1 0 1 0 0,-1 0-1 0 0,0 0 0 0 0,1 0 1 0 0,0 1-1 0 0,-2 0-11 0 0,-4 1 36 0 0,4-2-32 0 0,1 0 0 0 0,-1 1 0 0 0,1-1 0 0 0,-1 1 0 0 0,1 0 0 0 0,0 0 0 0 0,0 0-4 0 0,-45 29 0 0 0,39-26 11 0 0,9-5 7 0 0,-1 1 0 0 0,1-1 1 0 0,0 0-1 0 0,-1 0 0 0 0,1 1 1 0 0,0-1-1 0 0,-1 0 0 0 0,1 0 0 0 0,-1 0 1 0 0,1 0-1 0 0,-1 1 0 0 0,1-1 1 0 0,-1 0-1 0 0,1 0 0 0 0,-1 0 0 0 0,1 0 1 0 0,0 0-1 0 0,-1 0 0 0 0,1 0 1 0 0,-1 0-1 0 0,1 0 0 0 0,-1-1 0 0 0,1 1 1 0 0,-1 0-1 0 0,1 0 0 0 0,0 0 0 0 0,-1 0 1 0 0,1-1-1 0 0,-1 1 0 0 0,1 0 1 0 0,0 0-1 0 0,-1-1 0 0 0,1 1 0 0 0,0 0 1 0 0,-1-1-1 0 0,1 1 0 0 0,0 0 1 0 0,-1-1-1 0 0,1 1 0 0 0,0-1 0 0 0,0 1 1 0 0,-1 0-1 0 0,1-1 0 0 0,0 1 1 0 0,0-1-1 0 0,0 1 0 0 0,0-1 0 0 0,0 1 1 0 0,0 0-1 0 0,0-1 0 0 0,0 1 0 0 0,-1-1 1 0 0,2 1-1 0 0,-1-1-18 0 0,-2-3 42 0 0,2 2 214 0 0,-1-2-68 0 0,2 2-164 0 0,8-15 255 0 0,-5 7-247 0 0,-4 8-60 0 0,1 1-1 0 0,-1 0 1 0 0,0 0-1 0 0,1-1 1 0 0,-1 1 0 0 0,0 0-1 0 0,0-1 1 0 0,0 1 0 0 0,0 0-1 0 0,0-1 1 0 0,-1 1 0 0 0,1 0-1 0 0,0-1 1 0 0,-1 1 0 0 0,1-1 28 0 0,-2-14-295 0 0,3 9 284 0 0,1 0-1 0 0,0 0 1 0 0,0 0-1 0 0,1 1 1 0 0,0-1 0 0 0,0 1-1 0 0,0-1 1 0 0,1 1-1 0 0,0 0 1 0 0,0 1 0 0 0,4-5 11 0 0,5-3-28 0 0,0-1 1 0 0,0 2 0 0 0,1 0-1 0 0,2-1 28 0 0,-6 6 0 0 0,0-1 0 0 0,0 2 0 0 0,4-2 0 0 0,11-4 0 0 0,20-5 0 0 0,96-29-64 0 0,-125 42 65 0 0,27-9 158 0 0,-38 12-105 0 0,4 4-32 0 0,-8-3-15 0 0,-1 0 0 0 0,1 1 0 0 0,-1-1 0 0 0,1 1-1 0 0,-1-1 1 0 0,1 0 0 0 0,-1 1 0 0 0,0-1 0 0 0,1 1 0 0 0,-1 0 0 0 0,0-1-1 0 0,1 1 1 0 0,-1-1 0 0 0,0 1 0 0 0,0-1 0 0 0,1 1 0 0 0,-1 0 0 0 0,0-1-1 0 0,0 1 1 0 0,0-1 0 0 0,0 1 0 0 0,0 0-7 0 0,1 4 69 0 0,-3 7-15 0 0,0 2-44 0 0,0 0-10 0 0,-1 9 0 0 0,2-19 0 0 0,-7 31 0 0 0,3-7 0 0 0,5-23 0 0 0,1 10 0 0 0,3 0 0 0 0,-1-12 33 0 0,0 0 0 0 0,1 1 0 0 0,-1-1-1 0 0,1-1 1 0 0,0 1 0 0 0,1 1-33 0 0,5 3 43 0 0,71 52 629 0 0,-66-49-621 0 0,-9-7-38 0 0,-1 1 0 0 0,0 0 0 0 0,0 0-1 0 0,-1 0 1 0 0,1 0 0 0 0,1 3-13 0 0,16 11 11 0 0,-18-16 32 0 0,7 1-6 0 0,-9-3 8 0 0,1 0-1 0 0,-1 0 1 0 0,1 0 0 0 0,-1 0-1 0 0,1 0 1 0 0,-1 0-1 0 0,1-1 1 0 0,-1 1 0 0 0,1-1-1 0 0,-1 1 1 0 0,0-1 0 0 0,1 0-1 0 0,-1 0 1 0 0,0 0 0 0 0,0 0-1 0 0,0-1 1 0 0,0 1 0 0 0,1-1-45 0 0,2-2 107 0 0,1-1 0 0 0,-1 1 0 0 0,-1-1 0 0 0,1 0 0 0 0,2-3-107 0 0,2-3 72 0 0,0 3-38 0 0,-8 6-216 0 0,-1 2-52 0 0,0 0 2 0 0,0 0-10 0 0,0 0-46 0 0,-2 2-22 0 0,-4 2 121 0 0,-33 18-934 0 0,38-22 1093 0 0,1 0-1 0 0,-1 1 0 0 0,0-1 0 0 0,1 0 1 0 0,-1 1-1 0 0,0-1 0 0 0,1 1 1 0 0,-1-1-1 0 0,1 1 0 0 0,-1-1 0 0 0,1 1 1 0 0,-1-1-1 0 0,1 1 0 0 0,-1-1 1 0 0,1 1-1 0 0,-1 0 31 0 0,0 1-113 0 0,-1-1-284 0 0,2-1-606 0 0,0 0-2505 0 0,0 0-1076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0 3679 0 0,'0'0'284'0'0,"0"0"-48"0"0,0 0 492 0 0,0 0 230 0 0,0 0 46 0 0,0 0-122 0 0,0 0-552 0 0,-1 2-250 0 0,-35 25 2257 0 0,-17 9-2337 0 0,-13 9 1432 0 0,-454 304 1411 0 0,433-298-2301 0 0,24-14 393 0 0,-17 15-935 0 0,-18 11 584 0 0,65-44-375 0 0,0 2 0 0 0,2 2 0 0 0,-24 21-209 0 0,-22 20-795 0 0,76-62-89 0 0,1-2-567 0 0,0 0-2222 0 0,0 0-950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2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604 177 8751 0 0,'0'0'399'0'0,"0"0"-4"0"0,-2 3-253 0 0,-4 6 135 0 0,0-1-1 0 0,0 1 1 0 0,-1-1-1 0 0,0 0 1 0 0,-1-1-1 0 0,0 0 1 0 0,0 0-1 0 0,0-1 1 0 0,-1 1-1 0 0,0-2 1 0 0,0 0-1 0 0,0 0 1 0 0,-6 2-277 0 0,13-7 36 0 0,-2 3 127 0 0,-1-2-1 0 0,0 1 0 0 0,0-1 0 0 0,1 1 1 0 0,-1-1-1 0 0,0-1 0 0 0,0 1 0 0 0,0-1 1 0 0,0 0-1 0 0,0 0 0 0 0,-2 0-162 0 0,5-1 500 0 0,2 1-149 0 0,-2-1-60 0 0,1 1-256 0 0,0-1-1 0 0,0 0 1 0 0,1 1 0 0 0,-1-1 0 0 0,0 0 0 0 0,0 0 0 0 0,0 0 0 0 0,0 1 0 0 0,1-1 0 0 0,-1 0 0 0 0,1 0 0 0 0,-1 0-1 0 0,0 0 1 0 0,1 0 0 0 0,-1 0 0 0 0,1-1 0 0 0,0 1 0 0 0,-1 0 0 0 0,1 0 0 0 0,0 0 0 0 0,0 0 0 0 0,0 0 0 0 0,0 0 0 0 0,0-1-1 0 0,0 1 1 0 0,0 0 0 0 0,0 0-35 0 0,2-7 39 0 0,0 1 0 0 0,1 0-1 0 0,0 0 1 0 0,0 0 0 0 0,1 0 0 0 0,-1 1-1 0 0,2-1 1 0 0,-1 1 0 0 0,1 0 0 0 0,1-1-39 0 0,4-4 156 0 0,1-1 1 0 0,0 2-1 0 0,1-1 1 0 0,6-2-157 0 0,13-8 206 0 0,0 2 1 0 0,20-7-207 0 0,-38 19 9 0 0,16-7-9 0 0,20-8 0 0 0,-38 18 0 0 0,0 1 0 0 0,1-1 0 0 0,-1 2 0 0 0,1 0 0 0 0,-1 0 0 0 0,3 1 0 0 0,-10 0-1 0 0,0 2 0 0 0,0-1 0 0 0,-1 0-1 0 0,1 1 1 0 0,0-1 0 0 0,0 1 0 0 0,-1 0 0 0 0,1 1 0 0 0,0-1 1 0 0,9 7-43 0 0,-11-6 41 0 0,0 0 0 0 0,-1 0 0 0 0,0 0 1 0 0,1 0-1 0 0,-1 1 0 0 0,0-1 0 0 0,0 0 0 0 0,0 1 0 0 0,0-1 0 0 0,-1 0 1 0 0,1 1-1 0 0,-1-1 0 0 0,1 1 0 0 0,-1-1 0 0 0,0 1 0 0 0,0-1 1 0 0,0 1-1 0 0,0-1 0 0 0,-1 1 0 0 0,1-1 0 0 0,-1 1 0 0 0,1-1 0 0 0,-1 2 2 0 0,-1 4-4 0 0,-1-1-1 0 0,0 0 1 0 0,0 0-1 0 0,0 0 0 0 0,-1 0 1 0 0,1-1-1 0 0,-3 3 5 0 0,-10 11-1 0 0,-1 0 0 0 0,0-1 0 0 0,-2-1-1 0 0,0-1 1 0 0,-14 10 1 0 0,-9 3 45 0 0,-2-2-1 0 0,-14 7-44 0 0,9-9 53 0 0,-46 18-53 0 0,30-21 0 0 0,-38 7 0 0 0,-24 8 0 0 0,66-20-41 0 0,4-3 18 0 0,47-13 11 0 0,23 9 87 0 0,1-6 24 0 0,-1-1 0 0 0,1 0 0 0 0,0-1 0 0 0,0-1 0 0 0,0 0 0 0 0,1-1 0 0 0,7 0-99 0 0,-2 0 116 0 0,66 2 719 0 0,47-6-835 0 0,-45 0 421 0 0,89 3 564 0 0,-136 2-828 0 0,1 3 0 0 0,-1 1 0 0 0,9 4-157 0 0,-34-7-110 0 0,1 2 0 0 0,-1 0 0 0 0,0 1 0 0 0,0 0 110 0 0,-14-5-329 0 0,0 1-78 0 0,9 7-2205 0 0,-11-9 664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4143 0 0,'-4'2'106'0'0,"3"-2"-87"0"0,0 1 0 0 0,0-1 0 0 0,1 0 0 0 0,-1 1 0 0 0,0-1 0 0 0,0 1 0 0 0,0-1 0 0 0,1 1 0 0 0,-1 0 0 0 0,0-1 0 0 0,1 1 0 0 0,-1 0-1 0 0,0-1 1 0 0,1 1 0 0 0,-1 0 0 0 0,1 0 0 0 0,-1 0-19 0 0,-4 8 1025 0 0,1 1 0 0 0,-1 0-1 0 0,2-1 1 0 0,-3 11-1025 0 0,3-8 1188 0 0,2-10-525 0 0,-1 10-54 0 0,1-8-501 0 0,-2 20 873 0 0,0 23-981 0 0,2-22 244 0 0,-3 22-244 0 0,-1-17 176 0 0,-32 181 1844 0 0,34-183-1864 0 0,3-25-82 0 0,0-3 4 0 0,0 0 10 0 0,0 0 35 0 0,11-11 162 0 0,0-1-113 0 0,-1-1 1 0 0,0 0-1 0 0,-1-1 0 0 0,3-6-172 0 0,18-25 157 0 0,24-36-26 0 0,-37 52-118 0 0,3 1 0 0 0,0 0 0 0 0,15-14-13 0 0,10-8 0 0 0,-36 41 0 0 0,-2 3 24 0 0,-5 4 94 0 0,-1 4 11 0 0,2 3-89 0 0,-1-1-1 0 0,0 1 1 0 0,0-1 0 0 0,0 1 0 0 0,-1 0-1 0 0,0 0 1 0 0,0 0 0 0 0,0 0 0 0 0,0 0-1 0 0,-1 0 1 0 0,0 0 0 0 0,0 3-40 0 0,-1 15 203 0 0,-1 0-1 0 0,-1 4-202 0 0,2-22 30 0 0,-10 59 73 0 0,6-40-67 0 0,1-1 1 0 0,1 1 0 0 0,1-1-1 0 0,1 9-36 0 0,2 72-178 0 0,2-105 243 0 0,4-4 91 0 0,0 1-1 0 0,0-1 1 0 0,0 0 0 0 0,0-1-1 0 0,-1 0 1 0 0,0 0 0 0 0,0 0 0 0 0,-1-1-1 0 0,3-3-155 0 0,46-71 1149 0 0,-24 34-75 0 0,27-30-1074 0 0,-20 30 263 0 0,2-1-191 0 0,28-26-72 0 0,-33 43-675 0 0,-32 30 258 0 0,-1 0 1 0 0,1 0-1 0 0,0 0 1 0 0,0 0-1 0 0,0 1 0 0 0,0-1 1 0 0,0 1-1 0 0,0-1 1 0 0,0 1-1 0 0,1 0 0 0 0,-1 0 1 0 0,0 0-1 0 0,0 0 1 0 0,0 0 416 0 0,1 0-1269 0 0,15 2-4761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9215 0 0,'-5'-3'241'0'0,"4"3"-197"0"0,0-1 1 0 0,1 1-1 0 0,-1-1 0 0 0,0 1 0 0 0,0-1 1 0 0,0 1-1 0 0,0 0 0 0 0,0-1 1 0 0,0 1-1 0 0,0 0 0 0 0,0 0 1 0 0,0 0-1 0 0,0 0 0 0 0,0 0 0 0 0,-1 0 1 0 0,1 0-45 0 0,-13 3 694 0 0,11-1-509 0 0,3-2-93 0 0,0 1-1 0 0,0-1 1 0 0,0 0 0 0 0,0 0 0 0 0,0 1 0 0 0,0-1-1 0 0,-1 0 1 0 0,1 0 0 0 0,0 0 0 0 0,0 1 0 0 0,0-1-1 0 0,0 0 1 0 0,-1 0 0 0 0,1 0 0 0 0,0 0 0 0 0,0 0 0 0 0,0 1-1 0 0,-1-1 1 0 0,1 0 0 0 0,0 0 0 0 0,0 0 0 0 0,-1 0-1 0 0,1 0 1 0 0,0 0 0 0 0,0 0 0 0 0,-1 0 0 0 0,1 0 0 0 0,0 0-1 0 0,0 0 1 0 0,-1 0 0 0 0,1 0-92 0 0,-17 8 4820 0 0,4 6-3563 0 0,9-4-1265 0 0,0-1 1 0 0,0 1 0 0 0,1 0 0 0 0,-1 7 7 0 0,1-3-169 0 0,0-1 1 0 0,1 0-1 0 0,1 1 0 0 0,-1 7 169 0 0,2-18-142 0 0,0-1-1 0 0,0 1 1 0 0,-1 0 0 0 0,0 0-1 0 0,1 0 1 0 0,-1-1 0 0 0,-1 4 142 0 0,-1 1-317 0 0,3-5-331 0 0,0-2-79 0 0,0 0-10 0 0,0 0-42 0 0,0 0-153 0 0,0 0-68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6:0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1375 0 0,'0'0'9936'0'0,"11"-6"-5256"0"0,-8 8-4306 0 0,28 1 588 0 0,-28-3-939 0 0,8-1 112 0 0,0-2 507 0 0,-8 2-460 0 0,0 0 1 0 0,0 0-1 0 0,0 1 1 0 0,0 0-1 0 0,0-1 1 0 0,0 1-1 0 0,0 0 0 0 0,0 1 1 0 0,6 0-1 0 0,-2-1-182 0 0,3 1 153 0 0,8-4 72 0 0,-10-1-209 0 0,-7 2-18 0 0,19-7 2 0 0,-14 7 0 0 0,1 2 0 0 0,-1 3-12 0 0,0 1-36 0 0,0 1 36 0 0,0-3 12 0 0,1-2 0 0 0,0 0 12 0 0,0-2 52 0 0,7-4 240 0 0,-13 5-270 0 0,1 1 1 0 0,-1-1-1 0 0,0 1 0 0 0,0-1 1 0 0,1 1-1 0 0,-1 0 0 0 0,0-1 1 0 0,0 1-1 0 0,1 0 0 0 0,-1 0 1 0 0,2 0-1 0 0,4 0-34 0 0,-1 1 0 0 0,1 1 0 0 0,0-1 0 0 0,0 0 0 0 0,0 0 0 0 0,0 0 0 0 0,2 0 0 0 0,-10-1 0 0 0,6-2 0 0 0,22 0 0 0 0,-20 1 0 0 0,5 1-18 0 0,-2-1-28 0 0,-1 1 0 0 0,1 0 0 0 0,0 0 0 0 0,16 4 0 0 0,-24-5 47 0 0,0 1-12 0 0,15 5 349 0 0,-12-3-322 0 0,1 1-16 0 0,0 0 0 0 0,0 0 0 0 0,0-2 11 0 0,42 2 650 0 0,-42-2-661 0 0,0 0 0 0 0,3 1-27 0 0,-8-1-37 0 0,1 1-25 0 0,14 1 34 0 0,-7-1 39 0 0,-6-2 20 0 0,12-3 59 0 0,34-6 205 0 0,-23 8-256 0 0,-21 0-12 0 0,17 5 0 0 0,-20-3 0 0 0,16 0 0 0 0,-15 0 10 0 0,15-3 60 0 0,0 0 123 0 0,-7 0-29 0 0,-1 0 1 0 0,1 1 0 0 0,0 0-1 0 0,15 1 1 0 0,-19 1-165 0 0,-1 1 0 0 0,4-2 0 0 0,-12 0 0 0 0,40 13 0 0 0,-31-12 0 0 0,0 1 0 0 0,0-1 0 0 0,-3 1 12 0 0,1-1 0 0 0,-1-1 0 0 0,1 1 0 0 0,-1-1 0 0 0,1 0 0 0 0,0 0 0 0 0,-1 0 0 0 0,1-1 0 0 0,-1 1 1 0 0,6-2-1 0 0,-5 1 2 0 0,69-15 39 0 0,-22 16 11 0 0,-21-3-64 0 0,-27 3 18 0 0,0-1 0 0 0,1 1-1 0 0,-1-1 1 0 0,0 1 0 0 0,0-1 0 0 0,0-1 0 0 0,1 1-1 0 0,-1 0 1 0 0,4-3 0 0 0,-4 2 4 0 0,0 0 0 0 0,0 0 0 0 0,0 1 1 0 0,0 0-1 0 0,7-2 0 0 0,62-4 198 0 0,-53 4-111 0 0,-13 3-109 0 0,-1-1 0 0 0,1 1 0 0 0,-3 0-5 0 0,0 0 1 0 0,0 0-1 0 0,0 1 1 0 0,0-1-1 0 0,0 1 0 0 0,0 0 1 0 0,4 1-1 0 0,-5-1 1 0 0,0 0-1 0 0,1 0 1 0 0,-1 0 0 0 0,1-1-1 0 0,-1 1 1 0 0,1-1-1 0 0,4 0 1 0 0,27-3 4 0 0,-21 1 0 0 0,0 0 0 0 0,14-5 0 0 0,-10 3 0 0 0,-11 2 0 0 0,-4 1 0 0 0,1 0 0 0 0,0 1 0 0 0,0-1 0 0 0,-1 1 0 0 0,1-1 0 0 0,0 1 0 0 0,0 1 0 0 0,0-1 0 0 0,-1 0 0 0 0,1 1 0 0 0,0 0 0 0 0,-1 0 0 0 0,6 1 0 0 0,15 6 0 0 0,-19-7 26 0 0,0-1 1 0 0,0 1-1 0 0,1-1 0 0 0,-1 0 0 0 0,0 0 0 0 0,1 0 1 0 0,-1-1-1 0 0,0 0 0 0 0,1 0 0 0 0,-1 0 1 0 0,0-1-1 0 0,0 0 0 0 0,0 0 0 0 0,6-3 0 0 0,-4 1 26 0 0,0 1-1 0 0,0 0 0 0 0,0 0 0 0 0,1 1 0 0 0,-1 0 0 0 0,1 0 0 0 0,-1 1 0 0 0,1 0 0 0 0,12 0 0 0 0,-18 1-53 0 0,0 0-28 0 0,-1 0 0 0 0,0 0 0 0 0,1 0 0 0 0,-1 0 0 0 0,1 0 0 0 0,-1 0-1 0 0,0 0 1 0 0,1 0 0 0 0,-1 1 0 0 0,1-1 0 0 0,-1 0 0 0 0,0 1 0 0 0,1-1-1 0 0,-1 1 1 0 0,0 0 0 0 0,0-1 0 0 0,0 1 0 0 0,1 0 0 0 0,-1 0 0 0 0,0 0-1 0 0,1 2 1 0 0,9 5-25 0 0,-6-5 55 0 0,0 1 0 0 0,1-1 0 0 0,0 0 0 0 0,-2-1 10 0 0,0-1 0 0 0,0 0 0 0 0,1 0 0 0 0,-1 0 0 0 0,0-1 0 0 0,0 1 0 0 0,0-1 0 0 0,1 0 0 0 0,-1 0 0 0 0,0-1 0 0 0,0 1 0 0 0,7-2-1 0 0,-10 1 17 0 0,1 0-5 0 0,1 0-1 0 0,-1 1 1 0 0,0-1 0 0 0,0 1 0 0 0,1 0-1 0 0,-1-1 1 0 0,0 1 0 0 0,1 0-1 0 0,-1 0 1 0 0,0 0 0 0 0,1 1-1 0 0,-1-1 1 0 0,0 1 0 0 0,4 0-1 0 0,-1 1-90 0 0,-2-2-6 0 0,0 1 76 0 0,12 10-74 0 0,-14-11 300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196 125 8287 0 0,'0'0'639'0'0,"0"3"-167"0"0,-2 34 10209 0 0,8-38-10453 0 0,0 0 0 0 0,-1 0 0 0 0,1 0 1 0 0,-1-1-1 0 0,1 0 0 0 0,-1 0 0 0 0,1 0 0 0 0,-1 0 0 0 0,0-1 0 0 0,0 0 0 0 0,7-6 0 0 0,3-2-209 0 0,-1-1 1 0 0,17-18-1 0 0,-27 26-173 0 0,26-31 220 0 0,-28 33-317 0 0,-1-1 0 0 0,1 0 0 0 0,0 1 0 0 0,-1-1 0 0 0,0 0 0 0 0,1 0 0 0 0,-1 0 0 0 0,0 0 0 0 0,-1 0 0 0 0,1 0 0 0 0,0-6 0 0 0,-12 5-852 0 0,8 4 1016 0 0,0 0 0 0 0,1 0 0 0 0,-1 1 0 0 0,0-1 0 0 0,0 1 0 0 0,0-1 0 0 0,1 1 0 0 0,-1 0 0 0 0,0 0 0 0 0,1 0 0 0 0,-4 2 0 0 0,-28 18-325 0 0,30-18 340 0 0,-36 28 93 0 0,-58 59-1 0 0,64-57 166 0 0,29-29-141 0 0,-61 64 516 0 0,60-61-484 0 0,1 0-1 0 0,0 1 0 0 0,0-1 1 0 0,0 1-1 0 0,1 0 0 0 0,0 0 1 0 0,1 0-1 0 0,-4 12 0 0 0,7-17-50 0 0,-1-1-1 0 0,0 1 1 0 0,1-1-1 0 0,0 1 1 0 0,-1-1 0 0 0,1 1-1 0 0,0-1 1 0 0,1 1-1 0 0,-1-1 1 0 0,0 1-1 0 0,1-1 1 0 0,-1 1-1 0 0,1-1 1 0 0,0 1 0 0 0,-1-1-1 0 0,1 0 1 0 0,0 1-1 0 0,1-1 1 0 0,-1 0-1 0 0,0 0 1 0 0,1 0-1 0 0,-1 0 1 0 0,1 0 0 0 0,0 0-1 0 0,-1 0 1 0 0,1-1-1 0 0,0 1 1 0 0,0 0-1 0 0,0-1 1 0 0,0 0-1 0 0,1 1 1 0 0,-1-1-1 0 0,0 0 1 0 0,1 0 0 0 0,2 1-1 0 0,2 0-194 0 0,0 0 1 0 0,0 0-1 0 0,0-1 0 0 0,13 1 0 0 0,27-2-4849 0 0,-19-3-880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 14279 0 0,'5'-8'1948'0'0,"-11"19"262"0"0,-2 8-2052 0 0,-11 29 87 0 0,3-5 154 0 0,-18 33-399 0 0,-75 163 201 0 0,14-25-154 0 0,54-136-177 0 0,-3-3 0 0 0,-3-2 0 0 0,-3-1 0 0 0,-27 26 130 0 0,22-26-574 0 0,14-16-1721 0 0,38-54 943 0 0,-6-1-51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0,'0'0'819'0'0,"-1"1"-534"0"0,-13 12 760 0 0,13-11-592 0 0,-1 0 1187 0 0,2-2 78 0 0,-1 14 1210 0 0,7-9-2641 0 0,1 0 0 0 0,0 0-1 0 0,0-1 1 0 0,0 0 0 0 0,5 2-287 0 0,-3-1 206 0 0,-1-1-98 0 0,1-1 0 0 0,-1 0-1 0 0,1 0 1 0 0,0-1 0 0 0,0 0 0 0 0,0 0 0 0 0,0-1-1 0 0,0 0 1 0 0,8-1-108 0 0,15-1 97 0 0,-1-1-1 0 0,9-4-96 0 0,20-1 94 0 0,-36 5-70 0 0,0 2 0 0 0,0 0-1 0 0,0 2 1 0 0,4 1-24 0 0,8 1-28 0 0,-26-4-139 0 0,1 1 0 0 0,-1 1 0 0 0,0 0 0 0 0,1 0 0 0 0,-1 1 0 0 0,0 0 0 0 0,1 2 167 0 0,9 3-1355 0 0,-2 0-69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11 16927 0 0,'0'0'778'0'0,"0"-2"-20"0"0,-2-5-432 0 0,2 6-32 0 0,-1 2 40 0 0,-3 2-230 0 0,0 1 0 0 0,0 0 1 0 0,1 0-1 0 0,-1 1 0 0 0,1-1 1 0 0,0 1-1 0 0,0-1 0 0 0,1 1 1 0 0,-1 1-105 0 0,-18 50 128 0 0,8-20-23 0 0,-20 49-85 0 0,-50 116-22 0 0,-15 29-18 0 0,-22 44-26 0 0,98-229 26 0 0,-2-2 1 0 0,-2-1 0 0 0,-2 0-1 0 0,-6 4 20 0 0,-62 67 0 0 0,94-111 3 0 0,0 0 0 0 0,0 0 0 0 0,0 0 0 0 0,0 0-1 0 0,0-1 1 0 0,0 1 0 0 0,0-1 0 0 0,-2 1-3 0 0,2-1 111 0 0,2-1 10 0 0,-2-1 62 0 0,2 2-171 0 0,0-1 0 0 0,-1-1 1 0 0,1 1-1 0 0,0 0 0 0 0,-1 0 0 0 0,1 0 0 0 0,-1 0 0 0 0,1 0 0 0 0,0 0 0 0 0,-1 0 0 0 0,1 0 0 0 0,0-1 0 0 0,-1 1 0 0 0,1 0 0 0 0,0 0 0 0 0,-1 0 0 0 0,1-1 1 0 0,0 1-1 0 0,0 0 0 0 0,-1 0 0 0 0,1-1 0 0 0,0 1 0 0 0,0 0 0 0 0,0-1 0 0 0,-1 1 0 0 0,1 0 0 0 0,0-1 0 0 0,0 1-12 0 0,0-4 51 0 0,1-1-1 0 0,-1 1 1 0 0,1 0 0 0 0,0 0-1 0 0,1-1 1 0 0,-1 1-1 0 0,1 0 1 0 0,0 0 0 0 0,-1 1-1 0 0,2-1 1 0 0,-1 0 0 0 0,3-3-51 0 0,6-8 81 0 0,2 1 1 0 0,6-6-82 0 0,-6 7 53 0 0,44-46-289 0 0,2 3 0 0 0,3 3 0 0 0,2 3 0 0 0,4 1 236 0 0,-38 32 16 0 0,-27 16 60 0 0,-1 2-1 0 0,1 1-68 0 0,0 1-1 0 0,-1-1 1 0 0,1 0 0 0 0,-1 1 0 0 0,1-1 0 0 0,-1 1 0 0 0,0 0-1 0 0,0-1 1 0 0,0 1 0 0 0,0 0 0 0 0,-1 0 0 0 0,1 1-1 0 0,-1-1 1 0 0,0 0 0 0 0,0 0 0 0 0,0 1 0 0 0,0-1-1 0 0,0 1 1 0 0,-1-1 0 0 0,0 1 0 0 0,0 0-7 0 0,1 12 19 0 0,-2 0 0 0 0,0 0 0 0 0,-1 0 0 0 0,-1 4-19 0 0,-2 15 92 0 0,3-19-67 0 0,1-1-9 0 0,0 0 1 0 0,0-1-1 0 0,1 2-16 0 0,2-3 0 0 0,4 1 0 0 0,-3-11-5 0 0,0 1 0 0 0,0-1 0 0 0,0 0 0 0 0,0 1 0 0 0,1-1 0 0 0,-1-1 0 0 0,1 1 0 0 0,0-1 0 0 0,0 1 0 0 0,0-1 0 0 0,2 1 5 0 0,11 5-82 0 0,1-1 0 0 0,3-1 82 0 0,-6-1-18 0 0,7 2-908 0 0,1-2 1 0 0,0 0-1 0 0,0-2 0 0 0,22 1 926 0 0,-15-4-6516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137 192 1375 0 0,'14'-10'107'0'0,"-9"8"-1615"0"0,0 0 3548 0 0,14 2 11639 0 0,-19 4-13309 0 0,-1 4-242 0 0,0 1 0 0 0,0 0-1 0 0,-1 0 1 0 0,0 0 0 0 0,-1-1-1 0 0,0 1 1 0 0,-2 3-128 0 0,-9 21 380 0 0,-6 6-380 0 0,13-26 54 0 0,-17 29 208 0 0,-12 15-262 0 0,12-20 466 0 0,-11 25-466 0 0,34-61 130 0 0,1-1 4 0 0,0 0-4 0 0,0 0-28 0 0,0 0-7 0 0,0 0-6 0 0,0 0 3 0 0,0 0 18 0 0,0 0 8 0 0,0 0 2 0 0,0 0-4 0 0,0 0-16 0 0,0-2-4 0 0,0-2-64 0 0,6-21 123 0 0,3 2-181 0 0,2-1 0 0 0,0 2 0 0 0,2-1 1 0 0,0 2-1 0 0,6-7 26 0 0,5-8-214 0 0,2-2-548 0 0,18-17 762 0 0,-25 31-246 0 0,-2 2 98 0 0,2 2-1 0 0,1-1 1 0 0,0 2 0 0 0,1 1-1 0 0,1 1 1 0 0,1 0-1 0 0,0 2 1 0 0,1 1 0 0 0,0 0-1 0 0,7 0 149 0 0,-20 10 150 0 0,0 0-1 0 0,0 0 1 0 0,1 1 0 0 0,-1 1-1 0 0,1 0 1 0 0,0 0-1 0 0,0 1 1 0 0,-1 1 0 0 0,1 0-1 0 0,2 1-149 0 0,-11-1 63 0 0,0 1 0 0 0,0 0 0 0 0,1 0-1 0 0,-1 0 1 0 0,0 0 0 0 0,-1 0 0 0 0,1 1 0 0 0,0-1 0 0 0,0 1-1 0 0,-1 0 1 0 0,1-1 0 0 0,0 1 0 0 0,-1 1 0 0 0,0-1-1 0 0,0 0 1 0 0,0 1 0 0 0,0-1 0 0 0,0 1 0 0 0,0-1 0 0 0,0 2-63 0 0,4 7 179 0 0,-1-1 1 0 0,-1 1 0 0 0,0 0 0 0 0,3 11-180 0 0,-6-18 32 0 0,0-1-20 0 0,0 0 1 0 0,-1 0-1 0 0,1-1 0 0 0,-1 1 0 0 0,0 0 1 0 0,0 0-1 0 0,0 0 0 0 0,0 2-12 0 0,0 10 61 0 0,-1-4-17 0 0,0 0 1 0 0,-1 0-1 0 0,0 0 0 0 0,-1-1 1 0 0,0 1-1 0 0,0-1 1 0 0,-1 0-1 0 0,-1 0 1 0 0,-1 3-45 0 0,-3 7 105 0 0,-2 6 5 0 0,6-13-21 0 0,0 0-1 0 0,-1-1 1 0 0,-2 4-89 0 0,-6 8 73 0 0,2 0 0 0 0,1 2-73 0 0,-9 17-59 0 0,1-3-357 0 0,18-38 107 0 0,-1 7-265 0 0,3-7-2684 0 0,9-8-2912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 11519 0 0,'0'0'887'0'0,"-3"-1"-583"0"0,2 0-231 0 0,-1 1 1 0 0,1-1-1 0 0,-1 0 1 0 0,1 1-1 0 0,-1 0 0 0 0,0-1 1 0 0,1 1-1 0 0,-1 0 1 0 0,1 0-1 0 0,-1-1 0 0 0,0 1 1 0 0,1 0-1 0 0,-1 1 0 0 0,1-1 1 0 0,-1 0-1 0 0,0 0 1 0 0,1 1-1 0 0,-1-1 0 0 0,1 1 1 0 0,-1-1-1 0 0,1 1 1 0 0,-1 0-74 0 0,0 0 1770 0 0,2-1 81 0 0,0 0-166 0 0,0 0-770 0 0,0 0-342 0 0,0 0-70 0 0,0 0-15 0 0,5 0-247 0 0,0-1 0 0 0,0 0 0 0 0,-1 0 0 0 0,1 0 0 0 0,-1 0 1 0 0,5-3-242 0 0,11-3 391 0 0,25-4-360 0 0,0 2 0 0 0,0 1-1 0 0,1 3 1 0 0,0 1 0 0 0,21 3-31 0 0,-26 6-479 0 0,-31-3-197 0 0,0 0 0 0 0,0-1-1 0 0,0-1 1 0 0,3 0 676 0 0,-6 0-575 0 0,0 1 1 0 0,0-1 0 0 0,-1 1-1 0 0,4 1 575 0 0,15 2-1735 0 0,-6-3 201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5983 0 0,'0'0'274'0'0,"0"0"-6"0"0,0 0 222 0 0,0 0 1569 0 0,0 0 698 0 0,0 0 143 0 0,0 0-272 0 0,0 0-1273 0 0,-1 3-562 0 0,-1 2-553 0 0,0 0 0 0 0,0 1 0 0 0,1 0-1 0 0,0-1 1 0 0,0 1 0 0 0,0 0 0 0 0,1 0 0 0 0,0-1-1 0 0,0 1 1 0 0,0 0 0 0 0,1 3-240 0 0,0 0 125 0 0,-1 0 0 0 0,0 0 1 0 0,0 0-1 0 0,-2 9-125 0 0,-5 9 156 0 0,0 0 0 0 0,-2 0 1 0 0,-1-1-1 0 0,-1 0 0 0 0,-5 7-156 0 0,-20 45 161 0 0,22-45-83 0 0,-12 19-78 0 0,18-37-108 0 0,1 1 0 0 0,1 0 1 0 0,0 3 107 0 0,-3 4-295 0 0,8-20-29 0 0,-1 1-1 0 0,0-1 0 0 0,0 1 0 0 0,0-1 0 0 0,0 1 1 0 0,0-1-1 0 0,-1 0 0 0 0,0 1 325 0 0,1-3-5079 0 0,2-1-1541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381 332 3223 0 0,'0'0'143'0'0,"0"0"130"0"0,0 0 443 0 0,0 0 188 0 0,0 0 38 0 0,0 0-20 0 0,0 0-115 0 0,0 0-51 0 0,0 0-11 0 0,0 0-17 0 0,1 2-66 0 0,2 36 1662 0 0,-3-36-1911 0 0,0-2-12 0 0,-2 3 15 0 0,-9 19 578 0 0,9-20-476 0 0,-1-2-344 0 0,0 1 0 0 0,-1-1 0 0 0,1 1 0 0 0,-1 0-1 0 0,1 0 1 0 0,0 0 0 0 0,0 1 0 0 0,-1-1-174 0 0,0 1 122 0 0,0 0 0 0 0,0-1 0 0 0,0 0-1 0 0,0 1 1 0 0,-2-1-122 0 0,-106 18 691 0 0,82-15-666 0 0,22-2-19 0 0,-1-1-1 0 0,1 0 1 0 0,-1 0 0 0 0,1-1-1 0 0,-3 0-5 0 0,-68 3-14 0 0,51-7-276 0 0,24 3 230 0 0,-2-4 36 0 0,4 0-24 0 0,2-1 29 0 0,0-1 0 0 0,1 0 0 0 0,-1 1 0 0 0,1-1 0 0 0,1 0 0 0 0,-1 1 0 0 0,1-1 0 0 0,0 1 0 0 0,1 0 0 0 0,-1 0 0 0 0,1 0 0 0 0,4-5 19 0 0,8-13-98 0 0,2 2 1 0 0,0 0-1 0 0,2 1 0 0 0,0 1 0 0 0,1 1 1 0 0,1 1-1 0 0,1 0 0 0 0,0 2 0 0 0,10-5 98 0 0,12-6-494 0 0,-22 12-339 0 0,1 2 0 0 0,23-11 833 0 0,-14 11-496 0 0,-13 3 359 0 0,1 2-1 0 0,1 0 1 0 0,-1 1-1 0 0,1 1 1 0 0,0 2-1 0 0,9-2 138 0 0,-8 4 668 0 0,0 1 0 0 0,0 0 0 0 0,13 3-668 0 0,-33-2 597 0 0,1 1-487 0 0,-1 0-1 0 0,0 0 0 0 0,0 1 0 0 0,1-1 1 0 0,-1 0-1 0 0,0 1 0 0 0,0 0 1 0 0,-1-1-1 0 0,1 1 0 0 0,0 0-109 0 0,0 0 139 0 0,0 0-100 0 0,0 0-1 0 0,0 0 1 0 0,0 1-1 0 0,0-1 1 0 0,0 1-1 0 0,-1-1 1 0 0,1 1 0 0 0,-1 0-1 0 0,0 0 1 0 0,0-1-1 0 0,0 1 1 0 0,0 0-1 0 0,0 0 1 0 0,-1 0-1 0 0,1 0 1 0 0,-1 0-1 0 0,0 0 1 0 0,0 0-1 0 0,0 1-38 0 0,0 5 26 0 0,-1-1-1 0 0,0 0 1 0 0,-1 0 0 0 0,0 1-1 0 0,0-1 1 0 0,-1 0-26 0 0,1-2 28 0 0,0-1 0 0 0,-1 1 0 0 0,1-1 0 0 0,-1 1 0 0 0,0-1 0 0 0,-1 0 0 0 0,1 0 1 0 0,-4 3-29 0 0,-3 2 119 0 0,-1 0 0 0 0,-11 8-119 0 0,17-14 3 0 0,-157 136-383 0 0,148-127 97 0 0,-1-1 1 0 0,-16 11 282 0 0,24-19-145 0 0,1 0 1 0 0,-1-1 0 0 0,0 1-1 0 0,0-1 1 0 0,0-1 0 0 0,0 1 0 0 0,-1-1-1 0 0,-4 0 145 0 0,5-1-265 0 0,7 0 159 0 0,-1-1-1 0 0,0 0 0 0 0,1 0 0 0 0,-1 0 0 0 0,0 0 0 0 0,0 0 0 0 0,1 0 0 0 0,-1 0 0 0 0,0 0 0 0 0,1 0 0 0 0,-1 0 0 0 0,0 0 0 0 0,0 0 0 0 0,1 0 0 0 0,-1-1 0 0 0,0 1 0 0 0,1 0 0 0 0,-1-1 0 0 0,0 1 0 0 0,1 0 107 0 0,-2-1-672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77 7367 0 0,'8'-15'812'0'0,"14"-23"-973"0"0,-7 16 3760 0 0,-14 21-1678 0 0,-1 1-174 0 0,0 0-815 0 0,0 0-356 0 0,0 0-68 0 0,-2 3-58 0 0,-52 104-99 0 0,-5-3 0 0 0,-4-2-1 0 0,-73 87-350 0 0,79-113-266 0 0,3 2 0 0 0,-21 44 266 0 0,63-102-100 0 0,3-5-174 0 0,1 0 0 0 0,-2 4 274 0 0,8-16-263 0 0,0 1-1 0 0,-1-1 0 0 0,1 0 1 0 0,-1 1-1 0 0,1-1 0 0 0,-1 0 1 0 0,0 0-1 0 0,-1 0 264 0 0,2-2-5595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213 159 7367 0 0,'0'0'568'0'0,"0"0"-138"0"0,0 0 807 0 0,0 0 394 0 0,0 0 81 0 0,0 0-158 0 0,0 0-720 0 0,0 0-318 0 0,2 1-62 0 0,2 1-333 0 0,0 0 0 0 0,0-1 0 0 0,0 0 0 0 0,1 0 0 0 0,-1 0-1 0 0,0 0 1 0 0,0-1 0 0 0,0 1 0 0 0,1-1 0 0 0,-1 0 0 0 0,0-1 0 0 0,1 1-1 0 0,-1-1 1 0 0,0 1 0 0 0,0-1 0 0 0,0-1 0 0 0,3 0-121 0 0,74-33 105 0 0,-74 32-103 0 0,0-1-1 0 0,0 0 1 0 0,0 0 0 0 0,-1-1-1 0 0,0 0 1 0 0,4-3-2 0 0,-8 6-24 0 0,0 0 1 0 0,-1 0-1 0 0,1-1 0 0 0,0 1 1 0 0,-1 0-1 0 0,1-1 0 0 0,-1 0 1 0 0,0 1-1 0 0,0-1 0 0 0,0 0 1 0 0,0 0-1 0 0,0 0 0 0 0,-1 0 1 0 0,1 1-1 0 0,-1-1 0 0 0,0 0 1 0 0,0 0-1 0 0,0 0 0 0 0,0-1 24 0 0,0 2-28 0 0,0 1 0 0 0,0-1-1 0 0,-1 1 1 0 0,1-1 0 0 0,0 0-1 0 0,-1 1 1 0 0,1-1-1 0 0,-1 1 1 0 0,0-1 0 0 0,0 1-1 0 0,1-1 1 0 0,-1 1 0 0 0,0 0-1 0 0,0-1 1 0 0,0 1 0 0 0,0 0-1 0 0,-1 0 1 0 0,1 0 0 0 0,-1-1 28 0 0,0 0-53 0 0,-1 1 0 0 0,1 0 0 0 0,-1-1 0 0 0,1 1 0 0 0,-1 0 0 0 0,1 1 0 0 0,-1-1 0 0 0,0 0 0 0 0,1 1 0 0 0,-1-1 0 0 0,-1 1 53 0 0,-5 0-148 0 0,0 0 0 0 0,0 0 1 0 0,0 1-1 0 0,-1 1 0 0 0,1-1 0 0 0,-6 3 148 0 0,-2 2-67 0 0,0 0 0 0 0,0 1-1 0 0,0 1 1 0 0,0 1 0 0 0,2 0-1 0 0,-11 8 68 0 0,-5 5 170 0 0,2 2 0 0 0,-19 20-170 0 0,34-31 59 0 0,2 1-1 0 0,-1 0 0 0 0,2 0 0 0 0,-2 4-58 0 0,9-12 30 0 0,0 0 0 0 0,1 0 0 0 0,0 0 0 0 0,0 1 0 0 0,1-1 0 0 0,0 1 0 0 0,0 0 0 0 0,0-1 0 0 0,1 1-1 0 0,0 0 1 0 0,0 0 0 0 0,0 2-30 0 0,2-7 12 0 0,-1 0-1 0 0,0 0 0 0 0,0-1 1 0 0,1 1-1 0 0,-1 0 0 0 0,1 0 1 0 0,-1-1-1 0 0,1 1 1 0 0,0 0-1 0 0,0-1 0 0 0,0 1 1 0 0,0-1-1 0 0,0 1 0 0 0,0-1 1 0 0,0 0-1 0 0,0 1 1 0 0,0-1-1 0 0,1 0 0 0 0,-1 0 1 0 0,1 0-1 0 0,-1 0 0 0 0,1 0 1 0 0,-1 0-1 0 0,1 0 1 0 0,-1 0-1 0 0,1-1 0 0 0,0 1 1 0 0,-1-1-1 0 0,3 1-11 0 0,6 2-23 0 0,0-1 0 0 0,1 0 0 0 0,-1-1 0 0 0,9 0 23 0 0,-3 1-126 0 0,33 2-4600 0 0,-27-3-412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92 9671 0 0,'1'-2'440'0'0,"1"-5"-318"0"0,0 0 0 0 0,0 0-1 0 0,-1-1 1 0 0,0 1-1 0 0,0-2-121 0 0,-2-5 258 0 0,1 12-25 0 0,0 1 1 0 0,-1-1 0 0 0,0 1-1 0 0,1-1 1 0 0,-1 1 0 0 0,0 0-1 0 0,0-1 1 0 0,1 1 0 0 0,-1 0-1 0 0,0 0 1 0 0,0-1-1 0 0,-1 1 1 0 0,1 0 0 0 0,0 0-1 0 0,0 0 1 0 0,0 0 0 0 0,-1 0-1 0 0,1 1 1 0 0,-1-2-234 0 0,-1 1 265 0 0,0 0 1 0 0,0 0-1 0 0,0 1 0 0 0,0-1 1 0 0,0 1-1 0 0,0-1 0 0 0,1 1 1 0 0,-1 0-1 0 0,0 0 0 0 0,-1 0-265 0 0,-5 1 177 0 0,1 0 0 0 0,0 1 0 0 0,0 0 0 0 0,0 0-1 0 0,0 1 1 0 0,0 0 0 0 0,-2 1-177 0 0,-13 9 17 0 0,1 1-1 0 0,0 1 0 0 0,-8 8-16 0 0,1-2-5 0 0,13-9-1 0 0,1 1-1 0 0,0 0 1 0 0,0 0-1 0 0,2 2 0 0 0,-1-1 1 0 0,2 2-1 0 0,0 0 1 0 0,1 0-1 0 0,1 1 1 0 0,0 1-1 0 0,-2 6 7 0 0,11-22 0 0 0,0 1 0 0 0,0 1-1 0 0,0-1 1 0 0,0 0-1 0 0,0 1 0 0 0,0-1 1 0 0,1 1-1 0 0,-1 1 1 0 0,0 7-9 0 0,1-12 6 0 0,0 1 0 0 0,0-1 1 0 0,0 1-1 0 0,0-1 0 0 0,0 1 1 0 0,0-1-1 0 0,0 1 0 0 0,0-1 0 0 0,0 1 1 0 0,0-1-1 0 0,0 1 0 0 0,0-1 0 0 0,0 1 1 0 0,0-1-1 0 0,1 0 0 0 0,-1 1 1 0 0,0-1-1 0 0,0 1 0 0 0,1-1 0 0 0,-1 1 1 0 0,0-1-1 0 0,1 0 0 0 0,-1 1 0 0 0,0-1 1 0 0,1 0-1 0 0,-1 1 0 0 0,0-1 1 0 0,1 0-1 0 0,-1 0 0 0 0,1 1 0 0 0,-1-1 1 0 0,1 0-1 0 0,-1 0 0 0 0,1 0 1 0 0,-1 0-1 0 0,1 0 0 0 0,-1 1 0 0 0,0-1 1 0 0,1 0-1 0 0,-1 0 0 0 0,1 0 0 0 0,-1 0 1 0 0,1 0-1 0 0,-1 0 0 0 0,1-1 1 0 0,-1 1-1 0 0,1 0 3 0 0,22-6-23 0 0,-5-1 34 0 0,0 0-1 0 0,-1-2 1 0 0,1 0-1 0 0,-2-1 1 0 0,0-1-1 0 0,0 0 1 0 0,-1-1-1 0 0,5-6-10 0 0,19-26 39 0 0,-28 32-40 0 0,-10 10-74 0 0,-1 2-50 0 0,0 0-17 0 0,0 0-19 0 0,0 0-72 0 0,-14 5-559 0 0,10-3 717 0 0,0 1 0 0 0,1 0 0 0 0,-1 0 0 0 0,1 0 0 0 0,0 0 0 0 0,0 0-1 0 0,0 1 1 0 0,-2 3 75 0 0,-20 36-403 0 0,11-18 193 0 0,-39 58-140 0 0,17-26 645 0 0,2 1 0 0 0,-4 14-295 0 0,20-29 330 0 0,2 1 0 0 0,-7 31-330 0 0,-17 92 691 0 0,18-71-94 0 0,13-61-118 0 0,-1-1 0 0 0,-1-1 1 0 0,-7 10-480 0 0,17-39 92 0 0,-2 0 0 0 0,1 0 1 0 0,0 0-1 0 0,-1 0 0 0 0,0 0 1 0 0,0 0-1 0 0,0 0 1 0 0,0-1-1 0 0,-1 0 0 0 0,1 1 1 0 0,-1-2-1 0 0,0 1 1 0 0,0 0-1 0 0,0-1 0 0 0,0 1 1 0 0,0-1-1 0 0,-1 0 1 0 0,1 0-1 0 0,-1-1 0 0 0,-1 1-92 0 0,0-1 114 0 0,1 0 0 0 0,-1-1 0 0 0,0 1 0 0 0,1-1 0 0 0,-1-1-1 0 0,0 1 1 0 0,1-1 0 0 0,-1 0 0 0 0,1 0 0 0 0,-1 0 0 0 0,1-1-1 0 0,-1 0 1 0 0,1 0 0 0 0,0 0 0 0 0,0-1 0 0 0,-5-2-114 0 0,1-1 65 0 0,1 0 0 0 0,-1 0 1 0 0,1-1-1 0 0,0 0 1 0 0,1 0-1 0 0,-1-1 0 0 0,1 0 1 0 0,1 0-1 0 0,0-1 0 0 0,0 1 1 0 0,1-1-1 0 0,0-1 0 0 0,-2-3-65 0 0,4 4-202 0 0,0 0 0 0 0,0 0-1 0 0,1 0 1 0 0,0 0 0 0 0,1 0-1 0 0,0 0 1 0 0,0 0 0 0 0,1 0-1 0 0,0 0 1 0 0,1-1 0 0 0,0 1-1 0 0,0 0 1 0 0,1 0 0 0 0,0 0 0 0 0,3-5 202 0 0,4-11-1585 0 0,1 1 0 0 0,2-2 1585 0 0,7-9-2148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6447 0 0,'0'-2'8620'0'0,"0"-5"-7903"0"0,1-1-1 0 0,0 1 1 0 0,1 0-1 0 0,0 0 0 0 0,0 0 1 0 0,0 0-1 0 0,1 1 1 0 0,0-1-1 0 0,4-6 1 0 0,39-57 515 0 0,-46 70-1204 0 0,45-56 554 0 0,2 1 0 0 0,56-48-1 0 0,-26 26-456 0 0,61-49-1043 0 0,-136 125 521 0 0,9 1-3163 0 0,-9 0 1840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38 516 11951 0 0,'0'0'547'0'0,"0"0"-11"0"0,-2 1-344 0 0,-31 8 3525 0 0,31-8-3145 0 0,2-1-218 0 0,0 0-98 0 0,0 0-22 0 0,0 0 16 0 0,0 0 71 0 0,0 0 30 0 0,0 0 7 0 0,0-9-130 0 0,1 1 1 0 0,0 0-1 0 0,1 0 0 0 0,-1 0 1 0 0,2 0-1 0 0,-1 1 0 0 0,1-1 0 0 0,0 0 1 0 0,1 1-229 0 0,10-19 903 0 0,14-21-903 0 0,-17 31 165 0 0,14-20-63 0 0,2 2 0 0 0,1 1 1 0 0,27-24-103 0 0,-33 34 19 0 0,6-3-434 0 0,1 1 0 0 0,14-8 415 0 0,-33 26-330 0 0,10-8-1869 0 0,17-7 2199 0 0,3-3-2002 0 0,-32 21 921 0 0,0 1-1 0 0,0-1 1 0 0,1 1-1 0 0,-1 1 1 0 0,1 0-1 0 0,4-1 1082 0 0,-8 2-480 0 0,-2 0-1047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180 110 12439 0 0,'0'0'958'0'0,"-1"1"-625"0"0,-5 5-149 0 0,5-5 572 0 0,1-1 241 0 0,0 0 41 0 0,0 0-49 0 0,0 0-238 0 0,0 0-102 0 0,0 0-17 0 0,15 7 519 0 0,-8-6-956 0 0,1-1 1 0 0,0 0-1 0 0,-1 0 1 0 0,1 0-1 0 0,0-1 1 0 0,-1 0-1 0 0,1-1 1 0 0,4 0-196 0 0,4-2 131 0 0,2 1-73 0 0,-1-1 0 0 0,0 0-1 0 0,0-2 1 0 0,0 0-1 0 0,-1-1 1 0 0,1-1-1 0 0,6-4-57 0 0,-6 2-40 0 0,-12 8 1 0 0,1-1 1 0 0,-2 0-1 0 0,1 0 1 0 0,0-1-1 0 0,0 1 1 0 0,-1-1 0 0 0,0 0-1 0 0,2-2 39 0 0,-5 5-209 0 0,-1 1-42 0 0,0 0-5 0 0,0 0-32 0 0,-1-1-136 0 0,-2-2 281 0 0,1 1-1 0 0,-1 0 1 0 0,0 0-1 0 0,0 0 1 0 0,0 1-1 0 0,0-1 1 0 0,0 1-1 0 0,0-1 1 0 0,0 1-1 0 0,0 0 1 0 0,-1 0-1 0 0,1 1 1 0 0,0-1-1 0 0,0 1 1 0 0,-1 0-1 0 0,1-1 1 0 0,-1 1-1 0 0,1 1 1 0 0,0-1-1 0 0,-1 0 1 0 0,-1 1 143 0 0,-10 3-237 0 0,1 0 0 0 0,-1 0 0 0 0,1 2 1 0 0,-6 3 236 0 0,-5 1-64 0 0,0-1 49 0 0,1 2-1 0 0,0 1 0 0 0,0 0 0 0 0,1 2 1 0 0,1 1-1 0 0,0 1 0 0 0,1 0 1 0 0,1 2-1 0 0,-14 16 16 0 0,29-29 3 0 0,-6 7 85 0 0,1 1-1 0 0,-9 13-87 0 0,16-21 71 0 0,0 1-1 0 0,0-1 1 0 0,1 1-1 0 0,0 0 1 0 0,0 0 0 0 0,0 0-1 0 0,1 0 1 0 0,0 0-1 0 0,-1 3-70 0 0,2 1 258 0 0,1 1-1 0 0,0-1 0 0 0,0 0 1 0 0,2 9-258 0 0,-2-17 145 0 0,0-2-130 0 0,-1 1 0 0 0,1-1 0 0 0,0 0 1 0 0,0 0-1 0 0,0 1 0 0 0,-1-1 0 0 0,1 0 0 0 0,0 1 1 0 0,0-1-1 0 0,-1 1 0 0 0,1-1 0 0 0,0 1 0 0 0,-1-1 1 0 0,1 1-1 0 0,-1-1 0 0 0,1 1-15 0 0,1 0 23 0 0,-1 1-1 0 0,0-1 1 0 0,1 0 0 0 0,-1 0 0 0 0,1 0 0 0 0,-1 0-1 0 0,1 0 1 0 0,-1-1 0 0 0,1 1-23 0 0,4 1 6 0 0,0-1 1 0 0,1 0-1 0 0,-1 0 0 0 0,0-1 1 0 0,0 1-1 0 0,0-1 1 0 0,1-1-1 0 0,-1 1 0 0 0,0-1 1 0 0,0 0-1 0 0,2-1-6 0 0,16-4-568 0 0,-1-2-1 0 0,7-3 569 0 0,-6 2-893 0 0,7-3-722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178 124 6447 0 0,'0'0'499'0'0,"0"0"-19"0"0,-1 2 1144 0 0,0-2-1589 0 0,0 0 731 0 0,0 1 1 0 0,0 0-1 0 0,0 0 0 0 0,0-1 1 0 0,0 1-1 0 0,1 0 1 0 0,-1 0-1 0 0,0 0 1 0 0,0 0-1 0 0,1 0 1 0 0,-1 0-1 0 0,0 0 0 0 0,1 1-766 0 0,-1-2 59 0 0,1 1 1 0 0,0-1-1 0 0,0 1 0 0 0,0-1 0 0 0,0 1 0 0 0,0-1 0 0 0,0 1 0 0 0,0-1 0 0 0,0 1 0 0 0,0-1 0 0 0,0 1 0 0 0,0-1 0 0 0,1 1 0 0 0,-1-1 0 0 0,0 1 0 0 0,0-1 0 0 0,0 1 0 0 0,1-1-59 0 0,0 3 84 0 0,1-1 0 0 0,0 1 0 0 0,-1-1 0 0 0,1 1 0 0 0,0-1 0 0 0,1 0 0 0 0,-1 0 0 0 0,0 0 0 0 0,1 0 0 0 0,-1 0 0 0 0,1-1 0 0 0,-1 1 0 0 0,1-1 0 0 0,0 1 0 0 0,0-1 0 0 0,0 0 0 0 0,-1 0 0 0 0,1 0 0 0 0,0-1 0 0 0,0 1 0 0 0,0-1 0 0 0,0 1 0 0 0,1-1 0 0 0,-1 0 0 0 0,0 0 0 0 0,0-1 0 0 0,0 1 0 0 0,1-1-84 0 0,46-1 382 0 0,-37 2-302 0 0,0-1 0 0 0,0 0 1 0 0,11-2-81 0 0,-3-1 43 0 0,-18 4-43 0 0,-1 0 0 0 0,1 0 0 0 0,0-1 0 0 0,-1 1 0 0 0,1-1 1 0 0,0 1-1 0 0,-1-1 0 0 0,1 0 0 0 0,-1 0 0 0 0,1-1 0 0 0,-1 1 0 0 0,0 0 0 0 0,1-1 0 0 0,-1 1 0 0 0,0-1 1 0 0,0 0-1 0 0,0 0 0 0 0,0 0 0 0 0,0 0 0 0 0,-1 0 0 0 0,1 0 0 0 0,1-2 0 0 0,0 0-63 0 0,0 0 0 0 0,0 0-1 0 0,1 0 1 0 0,-1 1 0 0 0,5-3 63 0 0,-6 4-101 0 0,1 0 0 0 0,-1 0 0 0 0,1 0 1 0 0,-1-1-1 0 0,0 1 0 0 0,0 0 0 0 0,0-1 0 0 0,-1 0 1 0 0,1 1-1 0 0,0-1 0 0 0,-1 0 0 0 0,0 0 1 0 0,1 0 100 0 0,3-5-383 0 0,-4 8 371 0 0,-1 0 0 0 0,0 0-1 0 0,0 0 1 0 0,1-1 0 0 0,-1 1-1 0 0,0 0 1 0 0,0 0 0 0 0,1-1-1 0 0,-1 1 1 0 0,0 0 0 0 0,0-1-1 0 0,0 1 1 0 0,1 0 0 0 0,-1 0-1 0 0,0-1 1 0 0,0 1 0 0 0,0 0-1 0 0,0-1 1 0 0,0 1 0 0 0,0 0-1 0 0,0-1 1 0 0,0 1 0 0 0,0 0-1 0 0,0-1 1 0 0,0 1 0 0 0,0 0-1 0 0,0-1 1 0 0,0 1 0 0 0,0-1 0 0 0,0 1 12 0 0,-1-6-113 0 0,1 0 0 0 0,-1 1 0 0 0,-1-1 0 0 0,1 0 0 0 0,-2-4 113 0 0,2 9-50 0 0,0-1 1 0 0,0 1-1 0 0,0-1 1 0 0,0 1-1 0 0,0-1 1 0 0,0 1-1 0 0,0-1 1 0 0,0 1-1 0 0,-1 0 1 0 0,1 0-1 0 0,0-1 1 0 0,-1 1-1 0 0,1 0 1 0 0,-1 0-1 0 0,1 1 1 0 0,-1-1-1 0 0,0 0 1 0 0,1 0-1 0 0,-1 1 1 0 0,0-1 49 0 0,-4 0-122 0 0,1 1 1 0 0,-1-1-1 0 0,1 1 1 0 0,0 0-1 0 0,-1 1 1 0 0,1-1-1 0 0,0 1 1 0 0,-1 0-1 0 0,1 1 1 0 0,0-1-1 0 0,0 1 1 0 0,-4 2 121 0 0,-2-1-106 0 0,-6 4 90 0 0,0 1-1 0 0,1 0 1 0 0,0 1 0 0 0,1 1-1 0 0,0 1 1 0 0,0 0 0 0 0,1 0 0 0 0,1 2-1 0 0,-5 4 17 0 0,7-4 168 0 0,-1 1 0 0 0,-5 11-168 0 0,-16 19 496 0 0,14-24-264 0 0,1 2 0 0 0,1 1 0 0 0,1 0 0 0 0,1 1 0 0 0,2 0 0 0 0,0 1 0 0 0,-8 25-232 0 0,15-32 64 0 0,4-2-48 0 0,2-16-19 0 0,0 1 1 0 0,0 0-1 0 0,0-1 0 0 0,0 1 0 0 0,0 0 0 0 0,0-1 1 0 0,0 1-1 0 0,0 0 0 0 0,0-1 0 0 0,1 1 0 0 0,-1-1 1 0 0,0 1-1 0 0,1 0 0 0 0,-1-1 0 0 0,0 1 0 0 0,1-1 1 0 0,-1 1-1 0 0,0-1 0 0 0,1 1 0 0 0,0-1 3 0 0,1 1-39 0 0,0 0 0 0 0,0 0 0 0 0,0 0-1 0 0,0 0 1 0 0,0-1 0 0 0,0 1 0 0 0,0-1 0 0 0,0 0-1 0 0,0 1 1 0 0,1-1 0 0 0,-1 0 0 0 0,2 0 39 0 0,31-4-1334 0 0,-34 4 1206 0 0,27-5-4333 0 0,4-5-1386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48 9215 0 0,'1'-2'422'0'0,"0"-31"423"0"0,-1 31 579 0 0,-1 0 1194 0 0,-1-6-2013 0 0,0 7 4737 0 0,-24 33-5214 0 0,-3 5-88 0 0,-12 8-40 0 0,29-33 8 0 0,0 0 0 0 0,-2-1 0 0 0,1-1 0 0 0,-1 0 0 0 0,-4 2-8 0 0,-15 7-72 0 0,2 2 0 0 0,0 1 0 0 0,0 3 72 0 0,28-22 2 0 0,-12 13-16 0 0,15-15 8 0 0,-1-1 0 0 0,1 1 0 0 0,0-1 0 0 0,-1 1 0 0 0,1-1 0 0 0,0 1 0 0 0,0-1 0 0 0,0 1 0 0 0,-1-1 0 0 0,1 1 0 0 0,0 0 1 0 0,0-1-1 0 0,0 1 0 0 0,0-1 0 0 0,0 1 0 0 0,0 0 0 0 0,0-1 0 0 0,0 1 0 0 0,0-1 0 0 0,0 1 0 0 0,1-1 0 0 0,-1 1 6 0 0,1 4-217 0 0,-1-4 194 0 0,0 0-1 0 0,0 0 0 0 0,1-1 1 0 0,-1 1-1 0 0,1 0 0 0 0,-1 0 1 0 0,1 0-1 0 0,-1 0 0 0 0,1-1 1 0 0,-1 1-1 0 0,1 0 1 0 0,0-1-1 0 0,0 1 0 0 0,-1 0 1 0 0,1-1-1 0 0,0 1 0 0 0,0-1 24 0 0,14 10-271 0 0,-6-7 91 0 0,-1 1 0 0 0,1-2 0 0 0,-1 1 0 0 0,1-1 0 0 0,0 0 180 0 0,33 9-1021 0 0,-38-9 919 0 0,40 15-1928 0 0,16 10 2030 0 0,-47-20 272 0 0,-1 0 0 0 0,0 1 0 0 0,0 0 0 0 0,0 1 0 0 0,-1 0 0 0 0,8 9-272 0 0,-15-14 175 0 0,0 1 1 0 0,-1-1-1 0 0,1 1 1 0 0,-1 0 0 0 0,0 0-1 0 0,0 1 1 0 0,-1-1-1 0 0,0 1 1 0 0,0-1 0 0 0,0 1-1 0 0,0 0 1 0 0,-1-1-1 0 0,0 1 1 0 0,0 0 0 0 0,-1 0-1 0 0,0 0 1 0 0,0 0-1 0 0,0 0 1 0 0,0 0 0 0 0,-1 0-1 0 0,0-1 1 0 0,-1 1-176 0 0,0 2 48 0 0,0-1 0 0 0,-1 0 0 0 0,1 0 0 0 0,-2 0 0 0 0,1 0 0 0 0,-1 0 0 0 0,0 0 0 0 0,-1-1 0 0 0,1 0-1 0 0,-1 0 1 0 0,0 0 0 0 0,-1-1 0 0 0,1 0 0 0 0,-1 0 0 0 0,0 0 0 0 0,-5 2-48 0 0,-3 1 35 0 0,0 0 0 0 0,0-1-1 0 0,-1-1 1 0 0,0-1 0 0 0,0 0-1 0 0,0-1 1 0 0,-1 0-1 0 0,1-2 1 0 0,-13 2-35 0 0,22-4-204 0 0,0 0 0 0 0,-1 0-1 0 0,1 0 1 0 0,-1-1 0 0 0,1 0-1 0 0,0 0 1 0 0,0-1 0 0 0,-1 0-1 0 0,1 0 1 0 0,0 0 0 0 0,-3-2 204 0 0,6 2-131 0 0,0 1-1 0 0,1-1 1 0 0,-1 0 0 0 0,0 0-1 0 0,1 0 1 0 0,0 0 0 0 0,-1 0 0 0 0,1-1-1 0 0,0 1 1 0 0,0-1 0 0 0,0 1 0 0 0,0-1-1 0 0,1 0 1 0 0,-1 0 0 0 0,1 0-1 0 0,0 0 1 0 0,0 0 0 0 0,0 0 0 0 0,0 0-1 0 0,0 0 1 0 0,0 0 0 0 0,1 0 0 0 0,0-1 131 0 0,0-23-1550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272 109 2303 0 0,'0'0'102'0'0,"-2"0"-1"0"0,-20 3 258 0 0,20-3 1391 0 0,2 0 608 0 0,-3 1 118 0 0,-4 5-1705 0 0,-1 0 0 0 0,1 0 0 0 0,0 0 0 0 0,0 1 1 0 0,0 0-1 0 0,1 0 0 0 0,0 0 0 0 0,-3 7-771 0 0,-20 23 833 0 0,-6 1-282 0 0,1 2 0 0 0,3 2-1 0 0,-1 4-550 0 0,29-42 59 0 0,1 0 1 0 0,0 1-1 0 0,0-1 0 0 0,0 1 0 0 0,0-1 1 0 0,1 1-1 0 0,0-1 0 0 0,0 1 0 0 0,0 0 1 0 0,1-1-1 0 0,-1 1 0 0 0,1 0 0 0 0,0 0 1 0 0,1 0-1 0 0,-1-1 0 0 0,1 4-59 0 0,0-5 43 0 0,0 1-1 0 0,0-1 1 0 0,0 0 0 0 0,0 0 0 0 0,1-1-1 0 0,-1 1 1 0 0,1 0 0 0 0,0 0 0 0 0,0-1-1 0 0,0 1 1 0 0,0-1 0 0 0,0 1-1 0 0,0-1 1 0 0,1 0 0 0 0,-1 0 0 0 0,1 0-1 0 0,0 0 1 0 0,-1-1 0 0 0,1 1 0 0 0,0-1-1 0 0,0 1 1 0 0,0-1 0 0 0,0 0-1 0 0,0 0 1 0 0,0-1-43 0 0,4 2 31 0 0,0-1 0 0 0,1 0 0 0 0,-1-1 0 0 0,0 0 0 0 0,0 0 0 0 0,1-1 0 0 0,-1 0 0 0 0,4-1-31 0 0,4 0 62 0 0,-1-2-1 0 0,0 0 0 0 0,10-5-61 0 0,-17 6-27 0 0,0-1-1 0 0,0 0 1 0 0,0 0 0 0 0,-1-1-1 0 0,1 0 1 0 0,-1 0 0 0 0,0-1-1 0 0,-1 1 1 0 0,1-1 0 0 0,-1 0-1 0 0,0-1 1 0 0,0 1-1 0 0,-1-1 1 0 0,0 0 0 0 0,0 0-1 0 0,-1 0 1 0 0,0-1 0 0 0,0 1-1 0 0,-1-2 28 0 0,6-20-140 0 0,-1 0 0 0 0,-1 0 0 0 0,-2-1 0 0 0,0-13 140 0 0,-3 16-255 0 0,-1 0 0 0 0,-2 0 0 0 0,0 0 0 0 0,-5-14 255 0 0,1-2-1476 0 0,7 41 1321 0 0,-1 1 0 0 0,-1 0 0 0 0,1-1 0 0 0,0 1 0 0 0,0 0 0 0 0,0 0 0 0 0,-1-1 0 0 0,1 1 0 0 0,0 0 0 0 0,-1 0 0 0 0,0 0 0 0 0,1-1 0 0 0,-1 1 0 0 0,1 0 0 0 0,-1 0 0 0 0,0 0 0 0 0,0 0 0 0 0,0 0 0 0 0,0 0-1 0 0,0 0 1 0 0,0 1 0 0 0,0-1 0 0 0,0 0 0 0 0,0 0 0 0 0,0 1 155 0 0,-1-1-306 0 0,2 1 18 0 0,-4 4-9 0 0,0 0-65 0 0,5 2-3102 0 0,8 10-151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748 890 6447 0 0,'0'0'499'0'0,"-2"-2"-68"0"0,-2-1 535 0 0,0-1 0 0 0,0 0 0 0 0,1 1 0 0 0,-1-2 1 0 0,1 1-1 0 0,0 0 0 0 0,0-1 0 0 0,0 1 0 0 0,0-1 0 0 0,1 0 1 0 0,-2-3-967 0 0,3 4 226 0 0,0 0 1 0 0,0-1 0 0 0,1 1-1 0 0,-1 0 1 0 0,1 0 0 0 0,0 0-1 0 0,0 0 1 0 0,0 0 0 0 0,1 0-1 0 0,-1 0 1 0 0,1 0 0 0 0,0 0-1 0 0,0 0 1 0 0,1 0 0 0 0,-1 0-1 0 0,1-1-226 0 0,4-7 294 0 0,1 0 1 0 0,0 1-1 0 0,4-5-294 0 0,8-12 184 0 0,74-109 242 0 0,-64 95-385 0 0,-2-2 0 0 0,-3 0-1 0 0,-1-1 1 0 0,0-5-41 0 0,-6 4 21 0 0,-1 0 1 0 0,-2-2-1 0 0,-1-6-21 0 0,-11 46-52 0 0,-1 0-1 0 0,0 0 1 0 0,0 0-1 0 0,0 0 1 0 0,-1 0-1 0 0,-1 0 0 0 0,0-5 53 0 0,1 9-30 0 0,-1 0 0 0 0,0 1 0 0 0,0-1 0 0 0,0 0 0 0 0,0 1 0 0 0,-1-1 0 0 0,1 1 0 0 0,-1 0 0 0 0,0-1-1 0 0,0 1 1 0 0,0 0 0 0 0,-1 0 0 0 0,1 0 0 0 0,-1 1 0 0 0,1-1 0 0 0,-2-1 30 0 0,2 4-36 0 0,1-1 1 0 0,-1 1 0 0 0,0-1-1 0 0,1 1 1 0 0,-1 0 0 0 0,1-1-1 0 0,-1 1 1 0 0,1 0 0 0 0,-1 0-1 0 0,0 0 1 0 0,1 0 0 0 0,-1 1-1 0 0,0-1 1 0 0,1 0-1 0 0,-1 1 1 0 0,1-1 0 0 0,-1 1-1 0 0,0 0 36 0 0,-1 0-66 0 0,-6 2-34 0 0,-1 0 1 0 0,1 1-1 0 0,0 0 0 0 0,0 1 0 0 0,0 0 1 0 0,1 1-1 0 0,0 0 0 0 0,-2 1 100 0 0,-8 9-145 0 0,0 0 0 0 0,-13 17 145 0 0,20-19-34 0 0,0 0 0 0 0,1 0 0 0 0,1 1 0 0 0,-3 6 34 0 0,-29 66-60 0 0,30-63 43 0 0,-76 190-49 0 0,41-96 49 0 0,-8 31-136 0 0,21-54 129 0 0,-8 6 24 0 0,26-70-4 0 0,0-1 1 0 0,-2-1-1 0 0,-1 0 0 0 0,-1-1 0 0 0,-7 5 4 0 0,-3 2-215 0 0,-1-1 0 0 0,-2-2 0 0 0,-1-1-1 0 0,-1-2 1 0 0,-7 3 215 0 0,7-6-255 0 0,21-16 170 0 0,0 0 1 0 0,-1-1 0 0 0,0 0 0 0 0,-6 2 84 0 0,-26 16-304 0 0,44-26 200 0 0,2-1-94 0 0,0 0-397 0 0,0 0-168 0 0,0 0-33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13 141 10135 0 0,'-1'-1'778'0'0,"0"1"-615"0"0,0-1-1 0 0,1 1 1 0 0,-1 0 0 0 0,1 0 0 0 0,-1 0 0 0 0,1-1 0 0 0,-1 1-1 0 0,1 0 1 0 0,-1-1 0 0 0,1 1 0 0 0,-1-1 0 0 0,1 1 0 0 0,-1 0-1 0 0,1-1 1 0 0,-1 1 0 0 0,1-1 0 0 0,0 1 0 0 0,-1-1 0 0 0,1 1 0 0 0,0-1-1 0 0,0 0 1 0 0,-1 1 0 0 0,1-1 0 0 0,0 1 0 0 0,0-1 0 0 0,0 1-1 0 0,0-1 1 0 0,0 0 0 0 0,0 1 0 0 0,0-1-163 0 0,0 0 282 0 0,0 1 0 0 0,1-1 1 0 0,-1 1-1 0 0,1-1 0 0 0,0 0 0 0 0,-1 1 1 0 0,1-1-1 0 0,-1 1 0 0 0,1 0 0 0 0,0-1 1 0 0,-1 1-1 0 0,1 0 0 0 0,0-1 0 0 0,0 1-282 0 0,1-1-854 0 0,10-5 1250 0 0,-1 1 0 0 0,1 1-1 0 0,0 0 1 0 0,0 0 0 0 0,4 1-396 0 0,13-5 324 0 0,17-5 213 0 0,1 3 0 0 0,27-3-537 0 0,-50 9 121 0 0,17-6-121 0 0,-20 5 16 0 0,0 0-1 0 0,11 0-15 0 0,22 2-384 0 0,3-2-1068 0 0,-20 0-3910 0 0,-9 0-1201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663 922 3223 0 0,'-1'1'240'0'0,"-7"4"42"0"0,7-4 922 0 0,1-1 389 0 0,0 0 67 0 0,-2-1-65 0 0,2 1-1430 0 0,-1-1 1 0 0,1 1-1 0 0,0-1 0 0 0,-1 1 1 0 0,1-1-1 0 0,0 1 1 0 0,-1-1-1 0 0,1 1 0 0 0,0-1 1 0 0,0 1-1 0 0,-1-1 1 0 0,1 0-1 0 0,0 1 0 0 0,0-1 1 0 0,0 1-1 0 0,0-1 1 0 0,0 0-1 0 0,0 1 1 0 0,0-1-1 0 0,0 1 0 0 0,0-1 1 0 0,0 0-166 0 0,6-18 1255 0 0,16-18-658 0 0,-21 35-391 0 0,28-39 1461 0 0,16-15-1667 0 0,-16 20 302 0 0,14-13 177 0 0,-28 33-225 0 0,0-1-1 0 0,-2-1 0 0 0,0 0 0 0 0,10-19-253 0 0,-11 14 290 0 0,1 0-1 0 0,1 1 0 0 0,7-9-289 0 0,-3 4 185 0 0,0-1 0 0 0,-2 0 1 0 0,-1-2-186 0 0,15-26 148 0 0,-17 34-139 0 0,1-1-128 0 0,-1-1 1 0 0,0 0-1 0 0,-2 0 1 0 0,-1-1-1 0 0,0-4 119 0 0,-5 10-201 0 0,-3 14 130 0 0,-1 0 1 0 0,1-1-1 0 0,-1 1 0 0 0,0-1 1 0 0,0 1-1 0 0,-1-1 0 0 0,0 1 1 0 0,0-1-1 0 0,0 1 0 0 0,0-1 1 0 0,-1 0 70 0 0,-10-32-454 0 0,10 36 309 0 0,-2 1-6 0 0,-1 0 120 0 0,-1 0-1 0 0,1 0 0 0 0,-1 1 1 0 0,1 0-1 0 0,-1-1 1 0 0,0 2-1 0 0,1-1 1 0 0,-1 0-1 0 0,1 1 0 0 0,-1 0 1 0 0,1 0-1 0 0,-1 0 1 0 0,1 1-1 0 0,0-1 1 0 0,-1 1-1 0 0,1 0 0 0 0,0 1 1 0 0,0-1-1 0 0,-2 2 32 0 0,-1 0-17 0 0,0 1-1 0 0,1 0 1 0 0,-1 0-1 0 0,1 1 0 0 0,0 0 1 0 0,0 0-1 0 0,1 0 1 0 0,0 0-1 0 0,0 1 0 0 0,0 0 1 0 0,-2 6 17 0 0,-29 55-39 0 0,-4 6-89 0 0,-24 67 128 0 0,-104 384 0 0 0,135-414 0 0 0,15-50 0 0 0,-16 33 0 0 0,24-71 0 0 0,0-1 0 0 0,-2-1 0 0 0,-1 1 0 0 0,0-2 0 0 0,-11 12 0 0 0,10-15 19 0 0,-1 0 0 0 0,-1-2-1 0 0,0 0 1 0 0,-1 0 0 0 0,0-2-1 0 0,-2 0 1 0 0,1-1 0 0 0,-1-1-1 0 0,-18 7-18 0 0,8-5 69 0 0,0 1 6 0 0,0-2 0 0 0,-1-1 0 0 0,-3 0-75 0 0,-128 36-1094 0 0,159-47 121 0 0,2 0-868 0 0,0 0-3297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69 199 16207 0 0,'-5'-3'243'0'0,"-15"-6"984"0"0,8 9-966 0 0,9 1-231 0 0,0 0 1 0 0,1 0 0 0 0,-1 1-1 0 0,1-1 1 0 0,-1 1-1 0 0,1 0 1 0 0,0-1-1 0 0,-1 1 1 0 0,1 0-1 0 0,-2 3-30 0 0,3-4 124 0 0,-1 1 310 0 0,2 1-254 0 0,0 0 1 0 0,0 1 0 0 0,0-1 0 0 0,1 0-1 0 0,-1 0 1 0 0,1 0 0 0 0,0 0 0 0 0,0 2-181 0 0,0-3 35 0 0,1 0 0 0 0,-1 0 1 0 0,0-1-1 0 0,0 1 0 0 0,1 0 1 0 0,-1-1-1 0 0,1 1 0 0 0,-1-1 1 0 0,1 0-1 0 0,0 1 0 0 0,0-1 1 0 0,0 0-1 0 0,0 0-35 0 0,2 2 73 0 0,1-1 1 0 0,0 0-1 0 0,0 0 1 0 0,1 0-1 0 0,-1 0 1 0 0,0-1-1 0 0,1 0 1 0 0,-1 0 0 0 0,0-1-1 0 0,1 1 1 0 0,4-1-74 0 0,9-1 232 0 0,-1-1 0 0 0,17-4-232 0 0,-11 2 75 0 0,27-7 89 0 0,-1-3 1 0 0,0-1-1 0 0,-1-3 1 0 0,1-3-165 0 0,55-19 147 0 0,99-39-528 0 0,-69 25-3183 0 0,-109 42 1937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61 527 9071 0 0,'0'0'414'0'0,"0"0"-12"0"0,0 0-186 0 0,0 0 171 0 0,-2 1 101 0 0,-7 3 21 0 0,7-3 34 0 0,2-1 129 0 0,0 0 57 0 0,-1-1 9 0 0,-2 0-489 0 0,1 0 1 0 0,-1 0-1 0 0,1 0 1 0 0,0 0 0 0 0,0 0-1 0 0,-1-1 1 0 0,1 1-1 0 0,0-1 1 0 0,0 1 0 0 0,0-1-1 0 0,1 0 1 0 0,-1 0-1 0 0,0 0 1 0 0,1 0 0 0 0,-1 0-1 0 0,1 0 1 0 0,0-1-1 0 0,-1 0-249 0 0,0-1 191 0 0,1-1-1 0 0,-1 1 0 0 0,1-1 1 0 0,0 1-1 0 0,1-1 0 0 0,-1 0 1 0 0,1 1-1 0 0,0-1 0 0 0,0 0 1 0 0,0 0-191 0 0,0-21 627 0 0,-1 21-486 0 0,1-1-1 0 0,0 0 0 0 0,0 0 1 0 0,1 1-1 0 0,-1-1 0 0 0,1 0 1 0 0,1 1-1 0 0,-1-1-140 0 0,4-9 253 0 0,1 1 1 0 0,0 1-1 0 0,1-1 0 0 0,8-10-253 0 0,8-16 174 0 0,-19 31-168 0 0,1 0 0 0 0,0 1-1 0 0,1 0 1 0 0,0 0 0 0 0,0 0-1 0 0,0 0 1 0 0,1 1 0 0 0,0 0-1 0 0,1 1 1 0 0,2-2-6 0 0,17-12-22 0 0,-6 4-152 0 0,1 1 0 0 0,0 1 0 0 0,21-9 174 0 0,-1 4-1433 0 0,0 2 0 0 0,1 1-1 0 0,41-8 1434 0 0,-68 22-2234 0 0,-2 3-3904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47 14943 0 0,'9'-8'625'0'0,"0"1"0"0"0,8-10 0 0 0,-3 3 1420 0 0,-16 16-1931 0 0,0-1 1 0 0,-1 1-1 0 0,1-1 0 0 0,0 0 0 0 0,-1 0 1 0 0,-3 2-1 0 0,-6 2 26 0 0,-184 111 607 0 0,143-80-426 0 0,-74 67-1 0 0,118-96-328 0 0,5-5 1 0 0,1 1-1 0 0,0 0 1 0 0,0 0 0 0 0,0 0 0 0 0,1 1 0 0 0,-1-1-1 0 0,1 1 1 0 0,-4 6 0 0 0,4-7-14 0 0,-5 7 62 0 0,7-8-40 0 0,0 0 1 0 0,0 0-1 0 0,0 1 0 0 0,0-1 1 0 0,0 0-1 0 0,0 0 0 0 0,1 0 1 0 0,-1 0-1 0 0,2 4 0 0 0,-2-4-5 0 0,1 0 1 0 0,0 0-1 0 0,0 0 0 0 0,-1 0 1 0 0,1 0-1 0 0,1-1 0 0 0,-1 1 0 0 0,0 0 1 0 0,0-1-1 0 0,1 1 0 0 0,-1-1 1 0 0,0 1-1 0 0,1-1 0 0 0,0 1 0 0 0,-1-1 1 0 0,1 0-1 0 0,2 1 0 0 0,0 0-34 0 0,-1-1 0 0 0,0 0 0 0 0,1 0 0 0 0,0 0-1 0 0,-1 0 1 0 0,1-1 0 0 0,-1 1 0 0 0,1-1 0 0 0,4 0-1 0 0,4-1-406 0 0,0-1 0 0 0,0 0 0 0 0,0 0 0 0 0,0-1-1 0 0,12-5 1 0 0,3-3-547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300 145 7367 0 0,'0'0'568'0'0,"0"0"-138"0"0,0 0 806 0 0,0 0 386 0 0,0 0 77 0 0,0 0-114 0 0,0 0-550 0 0,2 0-239 0 0,31-5 127 0 0,0-2 0 0 0,-1 0 0 0 0,1-3 0 0 0,28-12-923 0 0,-26 10 177 0 0,-25 9-160 0 0,-1-1 0 0 0,0 1 1 0 0,1-1-1 0 0,-1-1 1 0 0,-1 0-1 0 0,1 0 1 0 0,5-5-18 0 0,8-11-891 0 0,-20 18 595 0 0,-15-5-324 0 0,9 6 514 0 0,0 0-1 0 0,0 1 1 0 0,0-1-1 0 0,-1 1 1 0 0,1 0 0 0 0,-1 0-1 0 0,1 1 1 0 0,-1-1-1 0 0,1 1 1 0 0,-1 0 0 0 0,1 0-1 0 0,-1 1 107 0 0,-9 0-401 0 0,-1 2-1 0 0,-14 3 402 0 0,3 1-323 0 0,-8 0 116 0 0,0 2-1 0 0,1 2 0 0 0,0 1 1 0 0,1 1-1 0 0,0 2 1 0 0,-11 8 207 0 0,18-8 293 0 0,1 0 1 0 0,1 2 0 0 0,1 1-1 0 0,0 0 1 0 0,1 2 0 0 0,1 0 0 0 0,1 1-1 0 0,0 3-293 0 0,14-17 125 0 0,0 0-1 0 0,0 1 0 0 0,0-1 1 0 0,1 1-1 0 0,1 0 0 0 0,-1 1 1 0 0,1-1-1 0 0,-2 7-124 0 0,5-12 27 0 0,-1 0-1 0 0,1 0 1 0 0,-1-1 0 0 0,1 1-1 0 0,0 0 1 0 0,0 0 0 0 0,0 0-1 0 0,1 0 1 0 0,-1-1 0 0 0,1 1-1 0 0,-1 0 1 0 0,1 0 0 0 0,0-1-1 0 0,0 1 1 0 0,0 0 0 0 0,0-1-1 0 0,1 1 1 0 0,-1-1 0 0 0,1 0-1 0 0,-1 1 1 0 0,1-1 0 0 0,0 0-1 0 0,0 0 1 0 0,0 0 0 0 0,0 0-1 0 0,0 0 1 0 0,0-1 0 0 0,1 1-1 0 0,0 0-26 0 0,6 3-261 0 0,1-1 0 0 0,-1 0 0 0 0,1 0-1 0 0,0-1 1 0 0,0 0 0 0 0,0-1 0 0 0,1 0-1 0 0,-1-1 1 0 0,1 0 0 0 0,-1 0 0 0 0,1-1-1 0 0,-1-1 1 0 0,7 0 261 0 0,18-2-5748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227 157 3679 0 0,'0'0'167'0'0,"-2"0"-7"0"0,-13-2 708 0 0,1 4 7296 0 0,11 0-7968 0 0,1-2 2740 0 0,2 0-1565 0 0,0 0-687 0 0,15 5 354 0 0,-8-3-898 0 0,0-1 1 0 0,0 0-1 0 0,0 0 0 0 0,0-1 1 0 0,0 0-1 0 0,0 0 0 0 0,0-1 0 0 0,3 0-140 0 0,15-3 505 0 0,16-6-505 0 0,-30 7 45 0 0,7-2 0 0 0,-1 0-1 0 0,1-2 1 0 0,-1 0-1 0 0,-1-1 1 0 0,1-1 0 0 0,-1 0-1 0 0,8-7-44 0 0,5-2 26 0 0,-23 15-25 0 0,0 0 0 0 0,-1 0 0 0 0,1-1 0 0 0,-1 1 0 0 0,0-1 0 0 0,0 0 1 0 0,3-5-2 0 0,-6 8-163 0 0,-2 1-70 0 0,-1-2 170 0 0,0 0 0 0 0,1 1 1 0 0,-1-1-1 0 0,0 1 0 0 0,0-1 1 0 0,0 1-1 0 0,0-1 1 0 0,0 1-1 0 0,0-1 0 0 0,0 1 1 0 0,0 0-1 0 0,-1 0 1 0 0,1 0-1 0 0,0 0 0 0 0,-1 0 1 0 0,1 0-1 0 0,-1 0 1 0 0,1 0-1 0 0,-1 0 0 0 0,1 1 1 0 0,-1-1-1 0 0,0 1 1 0 0,-1-1 62 0 0,-6-1-188 0 0,0 1 0 0 0,1 1 1 0 0,-1 0-1 0 0,0 0 1 0 0,0 0-1 0 0,0 1 1 0 0,1 0-1 0 0,-2 1 188 0 0,-15 4-309 0 0,0 1 0 0 0,-2 2 309 0 0,-13 4 139 0 0,1 2 0 0 0,0 1 0 0 0,1 3 1 0 0,1 1-1 0 0,1 1 0 0 0,1 2 0 0 0,2 2 0 0 0,-15 14-139 0 0,45-37 27 0 0,-1 1 1 0 0,1 1-1 0 0,0-1 0 0 0,0 0 0 0 0,1 1 0 0 0,-1-1 1 0 0,1 1-1 0 0,0 0 0 0 0,0 0 0 0 0,0 0 0 0 0,0 0 1 0 0,1 0-1 0 0,-1 0 0 0 0,1 1 0 0 0,0 0-27 0 0,1-3 5 0 0,1 1-1 0 0,-1 0 0 0 0,1-1 1 0 0,-1 1-1 0 0,1 0 1 0 0,0-1-1 0 0,0 1 1 0 0,0 0-1 0 0,0-1 0 0 0,0 1 1 0 0,1-1-1 0 0,-1 0 1 0 0,2 1-5 0 0,-2-1 0 0 0,2 2-123 0 0,0-1 0 0 0,1 1 0 0 0,0-1 0 0 0,0 0 0 0 0,0 0 0 0 0,0 0 0 0 0,0-1 0 0 0,0 1 0 0 0,1-1 0 0 0,-1 0 0 0 0,1 0 0 0 0,1 0 123 0 0,3 2-860 0 0,12 5-5142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125 422 7831 0 0,'0'0'356'0'0,"0"0"-6"0"0,0 0 108 0 0,0 0 1274 0 0,0 0 586 0 0,0 0 119 0 0,0 0-248 0 0,-2-1-1138 0 0,-12-2-286 0 0,8 2-648 0 0,0-1 1 0 0,0 1 0 0 0,1-1-1 0 0,-1 0 1 0 0,1 0 0 0 0,-1-1-1 0 0,1 0 1 0 0,0 0-1 0 0,0 0 1 0 0,0-1 0 0 0,0 0-118 0 0,1 1-37 0 0,0 0-1 0 0,1 0 1 0 0,0 0 0 0 0,-1-1 0 0 0,1 1 0 0 0,0-1 0 0 0,1 0 0 0 0,-1 0 0 0 0,1 0 0 0 0,0 0 0 0 0,0 0 0 0 0,0-1 0 0 0,0 1 0 0 0,0-2 37 0 0,1 1-56 0 0,0 0 0 0 0,1-1 1 0 0,-1 1-1 0 0,1-1 0 0 0,0 1 0 0 0,1 0 0 0 0,-1-1 0 0 0,1 1 0 0 0,0 0 0 0 0,1 0 0 0 0,-1-1 0 0 0,2-2 56 0 0,3-6-76 0 0,0 1 0 0 0,1-1 0 0 0,0 1 0 0 0,1 0 0 0 0,0 1 0 0 0,1 0 0 0 0,1 1 0 0 0,0-1 0 0 0,0 2 0 0 0,3-2 76 0 0,6-4-334 0 0,1 0 1 0 0,0 1-1 0 0,1 1 0 0 0,0 1 0 0 0,16-6 334 0 0,-20 11-324 0 0,-12 5 173 0 0,0 0-1 0 0,0 0 1 0 0,0 1 0 0 0,0 0 0 0 0,1 0 0 0 0,-1 1 0 0 0,1-1 0 0 0,-1 1 0 0 0,1 0 0 0 0,3 0 151 0 0,-1 1-155 0 0,3 0 486 0 0,0 0-1 0 0,0 1 1 0 0,9 2-331 0 0,-17-3 211 0 0,1 1 0 0 0,-1 0-1 0 0,0 0 1 0 0,1 0 0 0 0,-1 1-1 0 0,0-1 1 0 0,0 1 0 0 0,0 0-1 0 0,-1 0 1 0 0,1 0 0 0 0,0 0-1 0 0,-1 0 1 0 0,1 0 0 0 0,0 2-211 0 0,3 3 6 0 0,0 1 0 0 0,-1 0 0 0 0,0 0 0 0 0,0 0 1 0 0,-1 0-1 0 0,0 1 0 0 0,0 0 0 0 0,-1 0 0 0 0,-1 0 0 0 0,1 0 0 0 0,-1 0 0 0 0,-1 1 1 0 0,0-1-1 0 0,0 0 0 0 0,-1 1 0 0 0,0-1 0 0 0,0 1 0 0 0,-1-1 0 0 0,-1 0 1 0 0,-1 7-7 0 0,2-11 12 0 0,0-1 1 0 0,-1 1 0 0 0,0-1 0 0 0,0 1 0 0 0,0-1 0 0 0,-1 0 0 0 0,1 0-1 0 0,-1 0 1 0 0,0 0 0 0 0,0 0 0 0 0,0-1 0 0 0,-1 0 0 0 0,1 1 0 0 0,-1-1-1 0 0,-1 1-12 0 0,-10 5-37 0 0,1 0-1 0 0,-2 0 1 0 0,-11 4 37 0 0,-12 7-204 0 0,-2 0-713 0 0,-1-1 0 0 0,-4-1 917 0 0,19-8-721 0 0,22-7 384 0 0,-1-1 1 0 0,0-1-1 0 0,1 1 1 0 0,-1-1-1 0 0,0 0 1 0 0,0 0-1 0 0,0-1 1 0 0,-1 1 336 0 0,-5-1-1595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11055 0 0,'0'0'852'0'0,"-2"2"-422"0"0,-20 29 811 0 0,1 1 0 0 0,1 0 1 0 0,2 2-1 0 0,-5 14-1241 0 0,-28 50 841 0 0,13-32-809 0 0,-2-1-1 0 0,-4-3 1 0 0,-46 51-32 0 0,36-55-315 0 0,24-27-232 0 0,1 0 0 0 0,2 2 0 0 0,2 1 0 0 0,0 2 547 0 0,24-35-50 0 0,0 1 0 0 0,0 0-1 0 0,0 0 1 0 0,1 0-1 0 0,-1 0 1 0 0,0 0 0 0 0,1 1-1 0 0,-1-1 1 0 0,1 0 0 0 0,0 0-1 0 0,0 1 51 0 0,2 13-4104 0 0,-1-14-662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 11951 0 0,'0'0'547'0'0,"0"0"-11"0"0,0 0-219 0 0,-2 0 353 0 0,-9 0 170 0 0,6 0-621 0 0,0-1 0 0 0,-1 1 1 0 0,1 0-1 0 0,0 1 1 0 0,0-1-1 0 0,0 1 0 0 0,0 0 1 0 0,0 1-1 0 0,0-1 0 0 0,0 1 1 0 0,1 0-1 0 0,-1 0 0 0 0,0 0 1 0 0,1 1-1 0 0,-1 0-219 0 0,-24 19 128 0 0,2 1 0 0 0,0 2 0 0 0,2 1 0 0 0,1 1 0 0 0,-15 22-128 0 0,14-21 14 0 0,18-21 1 0 0,1 0 0 0 0,0 0 0 0 0,1 0 0 0 0,0 1 0 0 0,0 0 0 0 0,-2 4-15 0 0,4-7 221 0 0,1 1 0 0 0,0 0 0 0 0,0 0 0 0 0,0 0 0 0 0,0 0 0 0 0,1 1-1 0 0,0-1 1 0 0,0 0 0 0 0,1 3-221 0 0,0-7 30 0 0,1-1-1 0 0,0 0 0 0 0,-1 0 1 0 0,1 0-1 0 0,0 0 1 0 0,0 0-1 0 0,-1 0 1 0 0,1 0-1 0 0,0 0 0 0 0,0-1 1 0 0,0 1-1 0 0,0 0 1 0 0,0 0-1 0 0,1-1-29 0 0,9 7 108 0 0,4-1-17 0 0,17 3-10 0 0,-11-5-81 0 0,-15-6 0 0 0,-2 0 0 0 0,11-3 0 0 0,-10 2 0 0 0,0 0 0 0 0,0 0 0 0 0,-1 0 0 0 0,1-1 0 0 0,-1 0 0 0 0,0 0 0 0 0,0 0 0 0 0,0 0 0 0 0,0-1 0 0 0,-1 1 0 0 0,1-2 0 0 0,7-13 2 0 0,0 0 0 0 0,2-8-2 0 0,-3 8 7 0 0,4-11 11 0 0,0 1-1 0 0,-2-2 1 0 0,6-21-18 0 0,-11 30 8 0 0,3-17 27 0 0,-9 36-33 0 0,-1 0-1 0 0,0 0 1 0 0,0 0 0 0 0,0 0 0 0 0,0 0-1 0 0,0 1 1 0 0,-1-1 0 0 0,1 0 0 0 0,-1 0 0 0 0,0 0-1 0 0,0 1 1 0 0,-1-4-2 0 0,1 5-19 0 0,1 0-1 0 0,-1 0 1 0 0,0 0-1 0 0,1 0 1 0 0,-1 0-1 0 0,0 1 1 0 0,0-1-1 0 0,0 0 1 0 0,0 0-1 0 0,0 0 1 0 0,0 1-1 0 0,0-1 0 0 0,0 1 1 0 0,0-1-1 0 0,0 1 1 0 0,0-1-1 0 0,-1 1 1 0 0,1-1-1 0 0,0 1 1 0 0,0 0-1 0 0,0 0 1 0 0,-1 0-1 0 0,1 0 1 0 0,0 0-1 0 0,0 0 1 0 0,-1 0-1 0 0,1 0 1 0 0,0 0-1 0 0,0 0 1 0 0,0 1-1 0 0,-1-1 1 0 0,1 0-1 0 0,0 1 1 0 0,0-1-1 0 0,0 1 1 0 0,0 0-1 0 0,0-1 20 0 0,-4 2-106 0 0,1 1 1 0 0,-1-1-1 0 0,1 1 0 0 0,-1 0 0 0 0,1 0 1 0 0,0 1-1 0 0,0-1 0 0 0,0 2 106 0 0,-8 9-856 0 0,2 0 0 0 0,0 1 0 0 0,1 1 0 0 0,0-1 0 0 0,-2 8 856 0 0,3-5-1344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121 410 4607 0 0,'0'0'208'0'0,"-3"0"-9"0"0,1 1-124 0 0,-8 1 285 0 0,0 0 0 0 0,-1 0 1 0 0,1-1-1 0 0,0 0 0 0 0,-5-1-360 0 0,-35-2 14740 0 0,51-1-14515 0 0,4-8-123 0 0,-1 1-1 0 0,1-1 0 0 0,1 1 0 0 0,0 0 1 0 0,0 0-1 0 0,1 1 0 0 0,0-1 1 0 0,1 2-1 0 0,0-1 0 0 0,0 1 1 0 0,1 0-1 0 0,0 1 0 0 0,3-2-101 0 0,3-3 6 0 0,-2-1-1 0 0,0 0 0 0 0,2-2-5 0 0,-3 2-55 0 0,0 0-1 0 0,1 1 1 0 0,8-5 55 0 0,-11 9-51 0 0,-3 3 5 0 0,-1 0 0 0 0,1 0 0 0 0,0 1 0 0 0,0 0 0 0 0,1 0 0 0 0,5-1 46 0 0,-11 4-80 0 0,0 3-12 0 0,0-1 86 0 0,0 1 0 0 0,0 0-1 0 0,0 0 1 0 0,0 0 0 0 0,0 1-1 0 0,-1-1 1 0 0,1 0 0 0 0,-1 1 0 0 0,0-1-1 0 0,1 1 1 0 0,-1-1 0 0 0,0 1-1 0 0,-1 0 1 0 0,1-1 0 0 0,0 1 0 0 0,-1 0-1 0 0,1-1 1 0 0,-1 1 0 0 0,0 0-1 0 0,0 0 1 0 0,0-1 0 0 0,-1 1-1 0 0,1 0 1 0 0,0 0 0 0 0,-2 2 6 0 0,-1 10 15 0 0,-1 0 1 0 0,-1-1 0 0 0,-1 1-1 0 0,-2 4-15 0 0,2-5 19 0 0,-14 24-8 0 0,19-37 42 0 0,1-1 11 0 0,-2 11 249 0 0,6-22-302 0 0,2-1-76 0 0,0 0 1 0 0,1 0-1 0 0,0 1 0 0 0,1 0 0 0 0,10-10 65 0 0,-17 19-4 0 0,23-23-214 0 0,1 1 0 0 0,4-2 218 0 0,66-48-864 0 0,-54 40 548 0 0,-30 24 259 0 0,0 1 1 0 0,1 0 0 0 0,0 0 0 0 0,9-4 56 0 0,20-7 88 0 0,-39 19 83 0 0,-2 1 7 0 0,12 2 177 0 0,-10-2-164 0 0,-2 0-183 0 0,0 1 1 0 0,0-1-1 0 0,1 0 1 0 0,-1 0 0 0 0,0 0-1 0 0,0 0 1 0 0,0 0 0 0 0,0 1-1 0 0,0-1 1 0 0,0 0 0 0 0,0 0-1 0 0,0 0 1 0 0,0 0-1 0 0,0 0 1 0 0,1 0 0 0 0,-1 1-1 0 0,0-1 1 0 0,0 0 0 0 0,0 0-1 0 0,0 0 1 0 0,0 0 0 0 0,1 0-1 0 0,-1 0 1 0 0,0 0 0 0 0,0 0-1 0 0,0 0 1 0 0,0 0-1 0 0,0 0 1 0 0,1 0 0 0 0,-1 0-1 0 0,0 0 1 0 0,0 0 0 0 0,0 0-1 0 0,1 0-8 0 0,-1 0 12 0 0,0 0 0 0 0,1 1 0 0 0,-1-1 0 0 0,1 0-1 0 0,-1 0 1 0 0,1 0 0 0 0,-1 0 0 0 0,1 0 0 0 0,-1 1-1 0 0,0-1 1 0 0,1 0 0 0 0,-1 0 0 0 0,1 1 0 0 0,-1-1 0 0 0,0 0-1 0 0,1 1 1 0 0,-1-1 0 0 0,0 0 0 0 0,1 1 0 0 0,-1-1 0 0 0,0 1-1 0 0,0-1 1 0 0,1 0 0 0 0,-1 1 0 0 0,0-1-12 0 0,4 11 98 0 0,0 0 0 0 0,0 0 0 0 0,-2 0 0 0 0,1 0 1 0 0,-1 1-1 0 0,-1-1 0 0 0,0 1 0 0 0,-1 9-98 0 0,-8 78 497 0 0,4-63-218 0 0,1 0 1 0 0,2 0 0 0 0,3 32-280 0 0,0-48 123 0 0,1 5-25 0 0,-3-25-95 0 0,1 1-1 0 0,-1-1 0 0 0,0 1 0 0 0,0-1 0 0 0,0 1 0 0 0,0-1 0 0 0,0 1 1 0 0,1-1-1 0 0,-1 1 0 0 0,0-1 0 0 0,0 1 0 0 0,0-1 0 0 0,0 1 0 0 0,0-1 1 0 0,-1 1-1 0 0,1-1 0 0 0,0 0 0 0 0,0 1 0 0 0,0-1 0 0 0,0 1 0 0 0,0 0-1 0 0,-2 4-4157 0 0,2-5 2349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15919 0 0,'0'0'730'0'0,"0"0"-14"0"0,0 0-364 0 0,-1 2 177 0 0,-5 4 130 0 0,5-5 21 0 0,1-1 41 0 0,0 0 148 0 0,0 0 68 0 0,0 0 14 0 0,-1 0-825 0 0,0 0 0 0 0,0 0 0 0 0,1 0 0 0 0,-1 1 0 0 0,0-1 0 0 0,0 0 0 0 0,1 0 0 0 0,-1 1 0 0 0,0-1-1 0 0,1 0 1 0 0,-1 1 0 0 0,0-1 0 0 0,1 1 0 0 0,-1-1 0 0 0,1 0 0 0 0,-1 1 0 0 0,1 0 0 0 0,-1-1 0 0 0,1 1 0 0 0,-1-1-126 0 0,-4 11 109 0 0,4 1-114 0 0,0 1-83 0 0,1-2-587 0 0,1-3-5934 0 0,-1-8-1266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5:0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7487 0 0,'0'0'8968'0'0,"1"0"-8914"0"0,8-3-44 0 0,1 0-10 0 0,1 5 0 0 0,18 15 0 0 0,-10-5 0 0 0,-10-7 11 0 0,0-2 48 0 0,17 1 1288 0 0,-18-4-924 0 0,-7 1-71 0 0,2-1-265 0 0,6 1-59 0 0,-4 0 15 0 0,7 2-33 0 0,2 0-10 0 0,-1 1 0 0 0,0-2 0 0 0,0-1 0 0 0,-1 1 0 0 0,1 0 0 0 0,1 2 0 0 0,18 5 67 0 0,20 5 102 0 0,60 9 739 0 0,-92-19-852 0 0,0 0 0 0 0,20 0-1 0 0,-5 0-46 0 0,3-4 44 0 0,8 0-42 0 0,-32 0-6 0 0,2 0 7 0 0,-1-1 0 0 0,0 0 0 0 0,17-4 1 0 0,-11 2-3 0 0,-13 2-10 0 0,1 0 0 0 0,-1-1 0 0 0,1 0 0 0 0,-1 0 0 0 0,16-7 0 0 0,-7 2 24 0 0,2 1 0 0 0,-1 0 0 0 0,1 1 0 0 0,0 1 0 0 0,0 1 0 0 0,0 1 0 0 0,21 0 0 0 0,-33 2-24 0 0,103 3 0 0 0,-77-4 42 0 0,1-1 0 0 0,-1-1-1 0 0,50-12 1 0 0,-63 11-21 0 0,-1 0-13 0 0,-5 1 26 0 0,27-2 0 0 0,-24 3-34 0 0,0-1 0 0 0,1-1 0 0 0,-1 0 0 0 0,0-2 0 0 0,-1 0 0 0 0,20-9 0 0 0,-16 6 0 0 0,1 0 0 0 0,-1 2 0 0 0,32-6 0 0 0,-13 5 0 0 0,-15 3 0 0 0,30-2 0 0 0,-13 6 0 0 0,17-1 0 0 0,68-8 0 0 0,-75 4 0 0 0,59 2 0 0 0,-105 4 0 0 0,22 2 0 0 0,-22-2 0 0 0,20 3 0 0 0,-9 2 0 0 0,13 8 54 0 0,-3 3 74 0 0,-14-9-107 0 0,-1 1 22 0 0,1-1-33 0 0,-1-1-10 0 0,1 0 0 0 0,1 1 0 0 0,1 0 11 0 0,-2 0 32 0 0,0-1-33 0 0,-1-1-10 0 0,-2 1-10 0 0,-7-5-44 0 0,43 6-2172 0 0,-20-8-3513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6447 0 0,'0'0'142'0'0,"0"0"22"0"0,0 0 13 0 0,2 2-20 0 0,9 5-125 0 0,1-8-32 0 0,2-4 0 0 0,-1 0 75 0 0,-10 4 306 0 0,-3 1 110 0 0,2 0 18 0 0,53 5 2147 0 0,5 2-2656 0 0,-52-7 92 0 0,-1 0-1 0 0,1-1 1 0 0,-1 0-1 0 0,1 0 1 0 0,-1 0-1 0 0,5-2-91 0 0,14-2 382 0 0,36-4 741 0 0,68-10-1129 0 0,-116 17 6 0 0,1 1 0 0 0,-1 0 0 0 0,0 2 0 0 0,12 0 0 0 0,1 1 0 0 0,36 3 0 0 0,-26-2 0 0 0,9-1 0 0 0,38-3 0 0 0,50 1 0 0 0,-60 4 0 0 0,-35-1 0 0 0,0-2 0 0 0,0-1 0 0 0,10-3 0 0 0,-33 2 0 0 0,0 1 0 0 0,0 0 0 0 0,6 2 0 0 0,23 0 0 0 0,18 3 0 0 0,-44-3 0 0 0,0 0 0 0 0,1-1 0 0 0,4-2 0 0 0,339-13 0 0 0,-331 15 0 0 0,18 4 0 0 0,-19-1 0 0 0,19-2 0 0 0,64 3 0 0 0,-40 0 0 0 0,-41-3 0 0 0,-18 0 0 0 0,-1-1 0 0 0,12-1 0 0 0,5-1 0 0 0,-1 2 0 0 0,0 1 0 0 0,6 2 0 0 0,3 0 0 0 0,23 0 0 0 0,-18-4 0 0 0,0 2 0 0 0,36 6 0 0 0,-51-4 0 0 0,1-2 0 0 0,3-1 0 0 0,-1 0 0 0 0,19 4 0 0 0,-26-3 0 0 0,-1-1 0 0 0,1-1 0 0 0,8-1 0 0 0,19-1 0 0 0,44 7 0 0 0,-10-3 0 0 0,-18 0 0 0 0,-38 0 0 0 0,0 1 0 0 0,0 2 0 0 0,16 5 0 0 0,37 5 0 0 0,-48-10 0 0 0,-10-1 0 0 0,0-1 0 0 0,0-1 0 0 0,10-1 0 0 0,93-9 476 0 0,-54 3 310 0 0,1 2 0 0 0,59 7-786 0 0,110 10 0 0 0,-192-14 0 0 0,31-6 0 0 0,9 0 0 0 0,-32 0 0 0 0,-37 3 0 0 0,0 1 0 0 0,2 1 0 0 0,102 1 0 0 0,-50 5 0 0 0,22 7 0 0 0,-63-9 0 0 0,0-1 0 0 0,0-2 0 0 0,4-3 0 0 0,-34 3 0 0 0,77-7 0 0 0,-8 0 0 0 0,-45 3 0 0 0,32-1 0 0 0,16 5 0 0 0,70 0 0 0 0,-117 0 0 0 0,-19 0 0 0 0,0 0 0 0 0,0 0 0 0 0,0 1 0 0 0,9 3 0 0 0,14 2 0 0 0,1-1 0 0 0,0-2 0 0 0,23-1 0 0 0,35 2 0 0 0,-29-1 0 0 0,64-5 0 0 0,-112 1 0 0 0,18-1 0 0 0,66-1 0 0 0,57 5 0 0 0,32 6 0 0 0,-114-5 0 0 0,-22-1 0 0 0,168 1 0 0 0,-161-2 0 0 0,-37 1 0 0 0,0-2 0 0 0,9-1 0 0 0,16-2 0 0 0,1 3 0 0 0,0 2 0 0 0,20 5 0 0 0,-46-6 0 0 0,0 0 0 0 0,20-4 0 0 0,-17 1 0 0 0,0 1 0 0 0,1 2 0 0 0,153 4 0 0 0,10 0 0 0 0,-65-3 0 0 0,21-2 0 0 0,29 0 0 0 0,36 5 0 0 0,-28 1 0 0 0,78 17 0 0 0,-167-14 0 0 0,17-4 0 0 0,-18-1 0 0 0,46-2 0 0 0,-45-1 0 0 0,117-2 0 0 0,-72-1 0 0 0,36 9 0 0 0,-45 0 0 0 0,-47-7 0 0 0,32 2 0 0 0,-34 0 720 0 0,1-3 0 0 0,17-5-720 0 0,-23 2 152 0 0,-1 3 0 0 0,0 4 0 0 0,1 3 0 0 0,1 4-152 0 0,29 2 0 0 0,-86-9 0 0 0,-1-2 0 0 0,11 1 0 0 0,0-1 0 0 0,-17-1 0 0 0,1 0 0 0 0,-1-1 0 0 0,1-1 0 0 0,13-2 0 0 0,-1-6 0 0 0,-18 8-769 0 0,-9 2 693 0 0,0 0 1 0 0,0 0-1 0 0,0 0 1 0 0,0 0-1 0 0,0 0 0 0 0,0 0 1 0 0,0 0-1 0 0,0 0 1 0 0,0 0-1 0 0,0 0 1 0 0,0 0-1 0 0,0 0 0 0 0,0 0 1 0 0,0 0-1 0 0,0 0 1 0 0,0 0-1 0 0,0 1 1 0 0,0-1-1 0 0,0 0 0 0 0,0 0 1 0 0,0 0-1 0 0,0 0 1 0 0,0 0-1 0 0,0 0 1 0 0,0 0-1 0 0,0 0 0 0 0,0 0 1 0 0,0 0-1 0 0,0 0 1 0 0,0 0-1 0 0,0 0 1 0 0,0 0-1 0 0,0 0 0 0 0,0 0 1 0 0,0 0-1 0 0,0 0 1 0 0,0 0-1 0 0,0 0 1 0 0,0 0-1 0 0,0 0 1 0 0,0 0-1 0 0,0 0 0 0 0,0 0 1 0 0,1 0-1 0 0,-1 0 1 0 0,0 0-1 0 0,0 0 1 0 0,0 0-1 0 0,0 0 0 0 0,0 0 1 0 0,0 0-1 0 0,0 0 1 0 0,0 0 75 0 0,-5 9-5410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2605 4607 0 0,'0'0'208'0'0,"3"0"-9"0"0,18-6 227 0 0,-17 4-178 0 0,-1 1 1 0 0,1 0-1 0 0,0 0 1 0 0,0 0-1 0 0,0 0 1 0 0,0 1-1 0 0,0-1 1 0 0,0 1-1 0 0,0 0 1 0 0,0 0-1 0 0,0 1 1 0 0,0-1-1 0 0,0 1 1 0 0,-1 0-1 0 0,4 1-248 0 0,9 1 16 0 0,0-1-16 0 0,5 1 0 0 0,-21-3 0 0 0,41-1 0 0 0,-36 1 0 0 0,17 3 0 0 0,-18-3 0 0 0,3 1 131 0 0,1 0-1 0 0,0-1 0 0 0,-1 0 0 0 0,1-1 0 0 0,0 0 0 0 0,3-1-130 0 0,48-12 1128 0 0,-38 9-989 0 0,149-32-139 0 0,-146 33 0 0 0,1 1 0 0 0,0 1 0 0 0,0 1 0 0 0,0 1 0 0 0,4 2 0 0 0,-8-1 0 0 0,9 0 0 0 0,28-2 0 0 0,-31 0 0 0 0,20 2 0 0 0,23-1 0 0 0,-16-6 1514 0 0,47-12-1514 0 0,-50 8 369 0 0,266-56-204 0 0,-133 18-165 0 0,-74 10 0 0 0,-100 35 0 0 0,1 0 0 0 0,-1-1 0 0 0,0 0 0 0 0,0 0 0 0 0,6-5 0 0 0,-2 1 0 0 0,0 2 0 0 0,0 0 0 0 0,3 0 0 0 0,-1 0 0 0 0,-1 0 0 0 0,13-7 0 0 0,-15 7 362 0 0,1 0 0 0 0,-1 1 0 0 0,2 1 0 0 0,13-3-362 0 0,-10 2-142 0 0,0 0-1 0 0,16-7 143 0 0,-3-1-1091 0 0,23-6 1091 0 0,-40 14-14 0 0,0-1 0 0 0,7-5 14 0 0,-12 6 148 0 0,1 1 0 0 0,0-1 0 0 0,0 1 0 0 0,0 1 0 0 0,0 0 0 0 0,1 1-148 0 0,-2-1 119 0 0,1 1 0 0 0,-1-1 0 0 0,0-1-1 0 0,0 1 1 0 0,0-2 0 0 0,0 1 0 0 0,-1-1 0 0 0,1-1-1 0 0,1-1-118 0 0,5-3 47 0 0,-3 4-47 0 0,-1 0 0 0 0,2 0 0 0 0,-1 1 0 0 0,0 1 0 0 0,1 0 0 0 0,-3 0 0 0 0,-2 1 0 0 0,-1 0 0 0 0,0 0 0 0 0,0-1 0 0 0,4-3 0 0 0,-4 3 0 0 0,-1 0 0 0 0,1 0 0 0 0,0 1 0 0 0,1 0 0 0 0,1-1 0 0 0,13-4 0 0 0,-1-1 0 0 0,0-1 0 0 0,8-5 0 0 0,23-12 0 0 0,118-49 0 0 0,-146 64 0 0 0,-1-1 0 0 0,5-3 0 0 0,-2 0 0 0 0,17-7 0 0 0,-1 2 0 0 0,-1-3 0 0 0,0-2 0 0 0,36-21 0 0 0,-16 14 0 0 0,23-14 0 0 0,4-7 0 0 0,-72 44 0 0 0,0 2 0 0 0,10-4 0 0 0,11-7 0 0 0,15-3 0 0 0,-42 19 0 0 0,0-1 0 0 0,0-1 0 0 0,0 1 0 0 0,0-2 0 0 0,-1 1 0 0 0,1-1 0 0 0,4-5 0 0 0,74-61 0 0 0,-51 43 0 0 0,98-67 0 0 0,-108 79 0 0 0,-14 9 0 0 0,-1 0 0 0 0,0-1 0 0 0,0 0 0 0 0,6-7 0 0 0,-8 7 0 0 0,0 1 0 0 0,1 0 0 0 0,0 0 0 0 0,0 1 0 0 0,1 0 0 0 0,8-2 0 0 0,0-2 0 0 0,1-2 0 0 0,-2 0 0 0 0,1-1 0 0 0,15-11 0 0 0,-3 4 0 0 0,11-8 0 0 0,30-15 0 0 0,-5 5 0 0 0,39-31 0 0 0,-59 37 0 0 0,-10 8 0 0 0,43-29 0 0 0,-22 13 0 0 0,1 3 0 0 0,4 2 0 0 0,36-23 0 0 0,-60 37 0 0 0,1 0 0 0 0,30-15 0 0 0,-49 25 0 0 0,0 2 0 0 0,11-4 0 0 0,11-4 0 0 0,8-3 0 0 0,-25 11 0 0 0,16-10 0 0 0,-24 12 0 0 0,-1 0 0 0 0,1 2 0 0 0,12-3 0 0 0,-7 2 0 0 0,0-1 0 0 0,0-1 0 0 0,125-47 0 0 0,-131 50 0 0 0,130-38 0 0 0,-124 35 0 0 0,0 0 0 0 0,15-10 0 0 0,45-14 0 0 0,34-19 0 0 0,-109 49 0 0 0,0-1 0 0 0,0 1 0 0 0,4 0 0 0 0,13-5 0 0 0,-1 0 0 0 0,-1 2 0 0 0,1 1 0 0 0,21-2 0 0 0,34-7 0 0 0,-54 10 0 0 0,0 1 0 0 0,0 1 0 0 0,0 1 0 0 0,0 1 0 0 0,16 3 0 0 0,-19-1 0 0 0,59-1 0 0 0,18 2 0 0 0,30-5 0 0 0,-115 2 0 0 0,0 1 0 0 0,1 1 0 0 0,0 0 0 0 0,12 2 0 0 0,2-2 0 0 0,-11-1 0 0 0,-1 1 0 0 0,11 3 0 0 0,3 0 0 0 0,-23-4 0 0 0,0 0 0 0 0,-1 0 0 0 0,1 1 0 0 0,0 1 0 0 0,21 7 0 0 0,23 8 0 0 0,41 7 0 0 0,-63-15 0 0 0,-23-7 0 0 0,0 0 0 0 0,0-1 0 0 0,6 1 0 0 0,-1 0 0 0 0,-1 0 0 0 0,11 4 0 0 0,-13-3 0 0 0,1-1 0 0 0,0 0 0 0 0,1-1 0 0 0,-1 0 0 0 0,91 16 0 0 0,-94-17 0 0 0,0 1 0 0 0,-1 0 0 0 0,1 1 0 0 0,-1-1 0 0 0,2 2 0 0 0,25 8 0 0 0,-21-8 0 0 0,-1 0 0 0 0,1 2 0 0 0,7 3 0 0 0,-9-3 0 0 0,0-1 0 0 0,1-1 0 0 0,-1 0 0 0 0,10 2 0 0 0,-12-3 0 0 0,1 0 0 0 0,-1 0 0 0 0,1 1 0 0 0,3 2 0 0 0,-2-1 0 0 0,0 0 0 0 0,1-1 0 0 0,0 0 0 0 0,91 28 0 0 0,-39-12 0 0 0,3-2 0 0 0,-59-15 0 0 0,0 0 0 0 0,0 0 0 0 0,0 1 0 0 0,0 0 0 0 0,6 4 0 0 0,-4-2 0 0 0,0-1 0 0 0,0 0 0 0 0,1-1 0 0 0,53 24 0 0 0,87 31 0 0 0,-129-49 0 0 0,18 10 0 0 0,14 7 0 0 0,-2-4 0 0 0,-23-5-17 0 0,-3-1 106 0 0,59 32 1887 0 0,-64-40-1976 0 0,-18-8 0 0 0,-1 1 0 0 0,0 0 0 0 0,1 0 0 0 0,-1-1 0 0 0,0 1 0 0 0,0 0 0 0 0,-1 1 0 0 0,1-1 0 0 0,0 0 0 0 0,0 1 0 0 0,14 16 0 0 0,-7-12 0 0 0,14 11 0 0 0,0-1 0 0 0,4 1 0 0 0,12 4 0 0 0,10 10 0 0 0,-11-9 0 0 0,40 21 0 0 0,-63-35 0 0 0,0-1 0 0 0,1-1 0 0 0,1 0 0 0 0,-1-1 0 0 0,2 0 0 0 0,40 15 0 0 0,17 14 0 0 0,-54-25 0 0 0,0 0 0 0 0,0 2 0 0 0,-1 0 0 0 0,-1 1 0 0 0,6 7 0 0 0,-1-1 0 0 0,-11-8 0 0 0,0-1 0 0 0,0 0 0 0 0,2 0 0 0 0,23 12 0 0 0,43 25 0 0 0,-66-38 0 0 0,-13-8 0 0 0,0 1 0 0 0,0-1 0 0 0,0 0 0 0 0,0 0 0 0 0,0 0 0 0 0,0 0 0 0 0,1 0 0 0 0,-1 0 0 0 0,0 0 0 0 0,1-1 0 0 0,-1 1 0 0 0,2-1 0 0 0,0 0 0 0 0,0 1 0 0 0,0-1 0 0 0,0 1 0 0 0,0-1 0 0 0,0 1 0 0 0,0 0 0 0 0,0 1 0 0 0,0-1 0 0 0,0 1 0 0 0,-1 0 0 0 0,1 0 0 0 0,-1 0 0 0 0,1 0 0 0 0,-1 1 0 0 0,0-1 0 0 0,2 2 0 0 0,2 2 0 0 0,1 0 0 0 0,0-1 0 0 0,0 0 0 0 0,4 2 0 0 0,-3-3 0 0 0,-1 1 0 0 0,0 0 0 0 0,0 1 0 0 0,2 2 0 0 0,-4-2 0 0 0,24 17 0 0 0,-24-19 0 0 0,18 18 0 0 0,12 23 72 0 0,-34-44 65 0 0,0 1 0 0 0,-1-1-1 0 0,1 0 1 0 0,0 0 0 0 0,0 0 0 0 0,0 0 0 0 0,0 0-1 0 0,0-1 1 0 0,1 1-137 0 0,12 6 512 0 0,11 15-985 0 0,-17-14 152 0 0,1 0-1 0 0,0-1 1 0 0,0 0-1 0 0,2 0 322 0 0,14 8 0 0 0,0 1 0 0 0,-1 1 0 0 0,5 5 0 0 0,-16-10 0 0 0,-2 1 0 0 0,8 9 0 0 0,-3-4 0 0 0,0 0 0 0 0,12 8 0 0 0,-2-5 0 0 0,18 17 0 0 0,-41-34 0 0 0,-2-2 0 0 0,0-1 0 0 0,0 1 0 0 0,0-1 0 0 0,0 1 0 0 0,0-1 0 0 0,0 0 0 0 0,0 0 0 0 0,0 0 0 0 0,1 0 0 0 0,-1-1 0 0 0,0 1 0 0 0,1 0 0 0 0,17 7 0 0 0,19 12 0 0 0,14 7 0 0 0,-37-18 0 0 0,-12-6 0 0 0,-1-1 0 0 0,1 1 0 0 0,0-1 0 0 0,1 0 0 0 0,-1 0 0 0 0,0-1 0 0 0,3 1 0 0 0,-1 1 0 0 0,0 0 0 0 0,0 0 0 0 0,0 1 0 0 0,2 1 0 0 0,13 7 0 0 0,6 1 43 0 0,70 38 80 0 0,-40-15-289 0 0,12 3 1550 0 0,16 13-1382 0 0,-51-28 641 0 0,-25-17-651 0 0,0 0 1 0 0,1-1 0 0 0,0 0-1 0 0,0-1 1 0 0,9 4 7 0 0,-13-7 0 0 0,-1 1 0 0 0,1 0 0 0 0,-1 0 0 0 0,0 1 0 0 0,0 0 0 0 0,4 3 0 0 0,19 13 0 0 0,-2-4 0 0 0,-19-10 0 0 0,1-1 0 0 0,0-1 0 0 0,0 1 0 0 0,0-1 0 0 0,9 2 0 0 0,11 7 0 0 0,-24-11 0 0 0,1 1 0 0 0,0-1 0 0 0,0 0 0 0 0,1 0 0 0 0,3 1 0 0 0,2 0 0 0 0,0 0 0 0 0,0 1 0 0 0,0 1 0 0 0,-1 0 0 0 0,8 5 0 0 0,30 13 0 0 0,-44-21 0 0 0,0 0 0 0 0,0 1 0 0 0,0-1 0 0 0,0 1 0 0 0,1 1 0 0 0,-2-2 0 0 0,0 0 0 0 0,1 1 0 0 0,-1-1 0 0 0,0 0 0 0 0,1-1 0 0 0,-1 1 0 0 0,4 0 0 0 0,-5-1 0 0 0,1-1 0 0 0,0 1 0 0 0,0 0 0 0 0,-1 0 0 0 0,1 0 0 0 0,-1 1 0 0 0,1-1 0 0 0,-1 0 0 0 0,1 1 0 0 0,-1 0 0 0 0,5 3 0 0 0,13 6 0 0 0,-7-3 0 0 0,1 0 0 0 0,-1-2 0 0 0,9 3 0 0 0,68 23 0 0 0,-68-24 0 0 0,0 0 0 0 0,-1 2 0 0 0,7 4 0 0 0,-2-1 0 0 0,20 7 0 0 0,30 11 0 0 0,-53-24 0 0 0,-1 0 0 0 0,1-2 0 0 0,15 1 0 0 0,30 7 0 0 0,-46-5 0 0 0,-17-6 0 0 0,0 0 0 0 0,0 0 0 0 0,0-1 0 0 0,6 1 0 0 0,15 3 0 0 0,1 0 0 0 0,3 3 0 0 0,66 21 0 0 0,106 18 0 0 0,-177-41 0 0 0,-16-4 0 0 0,-1 0 0 0 0,1 1 0 0 0,-1 0 0 0 0,7 3 0 0 0,3 1 0 0 0,1 0 0 0 0,0-1 0 0 0,0-2 0 0 0,0 1 0 0 0,0-2 0 0 0,8 0 0 0 0,-4 0 0 0 0,68 6 0 0 0,-67-6 0 0 0,0 0 0 0 0,12-2 0 0 0,20 1 0 0 0,-55-2 0 0 0,44 5 0 0 0,20 4 0 0 0,56 11 0 0 0,-112-18 0 0 0,1-1 0 0 0,0 0 0 0 0,9-1 0 0 0,-12-1 0 0 0,-1 2 0 0 0,1-1 0 0 0,0 0 0 0 0,0 1 0 0 0,0 1 0 0 0,0-1 0 0 0,-1 1 0 0 0,1 0 0 0 0,0 1 0 0 0,-3-2 0 0 0,0 1 0 0 0,0-1 0 0 0,0 1 0 0 0,0-1 0 0 0,0 0 0 0 0,0-1 0 0 0,1 1 0 0 0,-1-1 0 0 0,0 0 0 0 0,0 0 0 0 0,0 0 0 0 0,4-1 0 0 0,10 1 0 0 0,-1 1 0 0 0,1 1 0 0 0,7 1 0 0 0,-5 0 0 0 0,24 7 0 0 0,-36-8 0 0 0,-1 0 0 0 0,1 0 0 0 0,0 0 0 0 0,0-1 0 0 0,0 0 0 0 0,0-1 0 0 0,0 0 0 0 0,6-1 0 0 0,-6 0 0 0 0,0 1 0 0 0,0 0 0 0 0,1 0 0 0 0,-1 1 0 0 0,5 1 0 0 0,-3-1 0 0 0,-1 0 0 0 0,0-1 0 0 0,0 0 0 0 0,2 0 0 0 0,20-4 0 0 0,-13 2 0 0 0,0 0 0 0 0,1 1 0 0 0,1 1 0 0 0,28-3 0 0 0,-39 2 0 0 0,0 0 0 0 0,-1 0 0 0 0,1 1 0 0 0,-1 1 0 0 0,1-1 0 0 0,-1 1 0 0 0,6 2 0 0 0,75 18 0 0 0,-87-21 0 0 0,0 1 0 0 0,0-1 0 0 0,0 1 0 0 0,0-1 0 0 0,0 1 0 0 0,0 0 0 0 0,0 0 0 0 0,0 0 0 0 0,0 0 0 0 0,0 1 0 0 0,0-1 0 0 0,6 5 0 0 0,0-1 0 0 0,1 0 0 0 0,0-1 0 0 0,2 1 0 0 0,0 1 0 0 0,-10-4 0 0 0,2 1 0 0 0,19 7 0 0 0,7 0-64 0 0,-28-9-273 0 0,-1-1-138 0 0,0 0-33 0 0,0 0-72 0 0,0 0-285 0 0,-4 10-1146 0 0,-2 1 987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 11975 0 0,'19'-24'1083'0'0,"-18"23"-711"0"0,-3 2 580 0 0,-95 44 3252 0 0,70-31-3999 0 0,1 2 0 0 0,0 1 1 0 0,1 1-1 0 0,1 1 0 0 0,1 1 1 0 0,-26 28-1 0 0,40-37-146 0 0,-3 2 91 0 0,-13 20 0 0 0,22-29-135 0 0,0 0 0 0 0,1 0 1 0 0,0 0-1 0 0,0 1 1 0 0,0-1-1 0 0,0 1 1 0 0,1-1-1 0 0,0 1 0 0 0,0-1 1 0 0,-1 6-1 0 0,5 3-4 0 0,-2-11-9 0 0,0-1 1 0 0,1 1-1 0 0,-1 0 1 0 0,1 0 0 0 0,0-1-1 0 0,-1 1 1 0 0,1-1-1 0 0,0 0 1 0 0,0 0-1 0 0,0 1 1 0 0,0-1-1 0 0,0 0 1 0 0,0-1-1 0 0,0 1 1 0 0,0 0-1 0 0,0-1 1 0 0,1 1-1 0 0,-1-1 1 0 0,0 1 0 0 0,0-1-1 0 0,1 0 1 0 0,-1 0-1 0 0,0 0 1 0 0,0 0-1 0 0,4-1 1 0 0,3 0 8 0 0,-1-1 0 0 0,1 0 0 0 0,-1 0 1 0 0,0-1-1 0 0,12-5 0 0 0,11-6 147 0 0,40-27 0 0 0,-58 32-117 0 0,0 0 0 0 0,-1-1 0 0 0,-1 0 1 0 0,0-1-1 0 0,15-18 0 0 0,-22 24-10 0 0,-1 0 0 0 0,1 0 0 0 0,-2-1 0 0 0,1 1 0 0 0,0-1 0 0 0,-1 0 0 0 0,0 1 0 0 0,0-1 0 0 0,1-10 0 0 0,-2 13-182 0 0,-1 0 0 0 0,0 0 1 0 0,0 0-1 0 0,0 0 0 0 0,0 0 0 0 0,0-1 1 0 0,-1 1-1 0 0,1 0 0 0 0,-1 0 0 0 0,0 0 1 0 0,0 0-1 0 0,0 0 0 0 0,0 0 0 0 0,0 0 0 0 0,-1 0 1 0 0,1 1-1 0 0,-1-1 0 0 0,0 0 0 0 0,-3-3 1 0 0,-5-2-3374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2759 0 0,'0'0'107'0'0,"0"0"-19"0"0,3-13 2029 0 0,-4 8-2029 0 0,0 4 283 0 0,1 1 117 0 0,0 0 21 0 0,0 0-66 0 0,1-1-294 0 0,7-11 310 0 0,-8 11 29 0 0,0 1 21 0 0,12-11 1027 0 0,-5-2-344 0 0,-6 12-821 0 0,-1 1 117 0 0,0 0 21 0 0,1 1-66 0 0,0-1-438 0 0,-1 0 1 0 0,1 1-1 0 0,0-1 0 0 0,-1 0 0 0 0,1 1 1 0 0,-1-1-1 0 0,1 0 0 0 0,0 1 1 0 0,-1-1-1 0 0,1 1 0 0 0,-1-1 0 0 0,0 1 1 0 0,1-1-1 0 0,-1 1 0 0 0,1-1 1 0 0,-1 1-1 0 0,0 0 0 0 0,1-1 0 0 0,-1 1 1 0 0,0-1-1 0 0,0 1 0 0 0,1 0 1 0 0,-1-1-1 0 0,0 1 0 0 0,0 0 0 0 0,0-1 1 0 0,0 1-1 0 0,0 0 0 0 0,0 0-5 0 0,0 1 12 0 0,8 29-12 0 0,-7-29 6 0 0,-1 0 0 0 0,1 1 0 0 0,0-1 0 0 0,0 0 0 0 0,0 0 0 0 0,0 0 0 0 0,0 0 0 0 0,0 0 0 0 0,1 0 0 0 0,-1 0 0 0 0,1 0 0 0 0,-1 0-6 0 0,0-1 371 0 0,-1-1 117 0 0,3 3 256 0 0,12 3-371 0 0,-14-5-373 0 0,1-1 0 0 0,0 1 0 0 0,-1-1 0 0 0,1 1 0 0 0,-1 0 0 0 0,0 0 0 0 0,1 0 0 0 0,-1 0 0 0 0,0 0 0 0 0,1 0 0 0 0,-1 0 0 0 0,0 0 0 0 0,0 1 0 0 0,0-1 0 0 0,0 0 0 0 0,0 1 0 0 0,1 2 0 0 0,1-1 0 0 0,-1 1 0 0 0,0 0 0 0 0,0-1 0 0 0,0 1 0 0 0,-1 0 0 0 0,1 0 0 0 0,-1 0 0 0 0,0 0 0 0 0,0 0 0 0 0,-1 0 0 0 0,1 2 0 0 0,-1-3 0 0 0,3 14 0 0 0,-2-1 0 0 0,0 1 0 0 0,-1 0 0 0 0,-1 9 0 0 0,1-23 0 0 0,0 0 0 0 0,0 1 0 0 0,0-1 0 0 0,1 0 0 0 0,-1 0 0 0 0,1 1 0 0 0,-1-1 0 0 0,2 5 0 0 0,-1-1 0 0 0,0 1 0 0 0,0 0 0 0 0,-1 5 0 0 0,1 20 0 0 0,1 0 0 0 0,2 0 0 0 0,1 0 0 0 0,6 17 0 0 0,-4-21 0 0 0,0 0 0 0 0,-3 1 0 0 0,0 0 0 0 0,-1-1 0 0 0,-3 29 0 0 0,2 7 0 0 0,16 130 0 0 0,-16-173 0 0 0,2-1 0 0 0,1 5 0 0 0,3 13 0 0 0,2 15 0 0 0,-8-47 0 0 0,1 23 0 0 0,-2 4 0 0 0,-2-1 0 0 0,-3 21 0 0 0,0 0 0 0 0,-3-16 0 0 0,5-25 0 0 0,1 1 0 0 0,0-1 0 0 0,1 6 0 0 0,0-8 0 0 0,1-7 0 0 0,7 13 0 0 0,2 22 0 0 0,-9-32 0 0 0,-2 25 0 0 0,-9 18 0 0 0,9-48 0 0 0,0 10 0 0 0,1 2 0 0 0,1-4 0 0 0,0-6 9 0 0,3 13 1363 0 0,3-2-705 0 0,-5-12-667 0 0,2 14 0 0 0,-2-8 0 0 0,6 19 0 0 0,1 0 0 0 0,-6-17 0 0 0,2-2 0 0 0,3 6 0 0 0,-6-9 0 0 0,1 6 0 0 0,0-1 0 0 0,4-8 0 0 0,3 2 0 0 0,1 0 0 0 0,-2 4 0 0 0,-5 1 0 0 0,2 0 0 0 0,4-5 0 0 0,0-7 0 0 0,14-10-829 0 0,-22 11-124 0 0,-2 1-58 0 0,0 0-12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69 6447 0 0,'3'-4'28'0'0,"3"-6"351"0"0,0-18 47 0 0,-6 28-424 0 0,3-25 2701 0 0,-3 23-1750 0 0,0 2-288 0 0,0 0-121 0 0,0 0-28 0 0,0 0-72 0 0,0 4-289 0 0,-3 11-127 0 0,0 1-1 0 0,-5 14-27 0 0,-2 5 405 0 0,-4 25 1184 0 0,-1 30-1589 0 0,1 7 20 0 0,-4 42-24 0 0,7-41 4 0 0,-3 38 0 0 0,12-103 0 0 0,2 0 0 0 0,1 0 0 0 0,2 5 0 0 0,-2-23 0 0 0,0 0 0 0 0,0 0 0 0 0,-2-1 0 0 0,0 1 0 0 0,0 0 0 0 0,-2-1 0 0 0,-3 14 0 0 0,1-9 0 0 0,-2-1 0 0 0,-4 10 0 0 0,8-20 0 0 0,-3 2-22 0 0,3-9-47 0 0,2-7-241 0 0,0 3-13 0 0,1 0 1 0 0,0 0-1 0 0,1 0 0 0 0,-1 0 1 0 0,0 0-1 0 0,1 0 0 0 0,0 0 1 0 0,-1 1-1 0 0,1-1 0 0 0,0 0 1 0 0,1-1 322 0 0,0 0-1328 0 0,3-12-3010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 10135 0 0,'0'0'231'0'0,"-3"1"29"0"0,-10 6 19 0 0,9-2-41 0 0,4 6-190 0 0,6 3-48 0 0,-3-10 134 0 0,0-1 0 0 0,0 0-1 0 0,0-1 1 0 0,1 1-1 0 0,-1 0 1 0 0,0-1 0 0 0,1 0-1 0 0,0 0 1 0 0,-1 0 0 0 0,1 0-1 0 0,4 1-133 0 0,9 2 1213 0 0,-1 0 0 0 0,7 1-1213 0 0,5 0 656 0 0,-11-2-174 0 0,0-2 1 0 0,1 0-1 0 0,-1-1 0 0 0,0-1 0 0 0,15-1-482 0 0,6 0 661 0 0,-21 0-457 0 0,0 0 0 0 0,0-2 0 0 0,10-2-204 0 0,21-4-4 0 0,-19 4 4 0 0,1-1 0 0 0,-2-2 0 0 0,1 0 0 0 0,5-5 0 0 0,87-24 0 0 0,-77 23-1384 0 0,-42 13 872 0 0,-2 1 0 0 0,3-2-207 0 0,-3 1 628 0 0,0 1 0 0 0,0 0-1 0 0,0 0 1 0 0,0-1 0 0 0,0 1-1 0 0,1 0 1 0 0,-1 0-1 0 0,0 0 1 0 0,0-1 0 0 0,0 1-1 0 0,0 0 1 0 0,1 0 0 0 0,-1 0-1 0 0,0 0 1 0 0,0-1-1 0 0,0 1 1 0 0,1 0 0 0 0,-1 0-1 0 0,0 0 1 0 0,0 0 0 0 0,1 0-1 0 0,-1 0 1 0 0,0 0 0 0 0,0 0-1 0 0,1 0 1 0 0,-1 0-1 0 0,0 0 1 0 0,0 0 0 0 0,1 0-1 0 0,-1 0 92 0 0,2 9-798 0 0,-1-6-2985 0 0,-1-3-104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277 286 4607 0 0,'0'0'102'0'0,"0"0"20"0"0,0 0 6 0 0,0 3-21 0 0,-5 25-14 0 0,4-26 161 0 0,0 1-1 0 0,0 0 0 0 0,0-1 0 0 0,-1 1 0 0 0,1-1 0 0 0,-1 1 0 0 0,0-1 0 0 0,0 0 0 0 0,0 0 0 0 0,0 0 0 0 0,0 0 1 0 0,0 0-1 0 0,-2 1-253 0 0,3-2 125 0 0,-1 1 318 0 0,0-1-294 0 0,-7 4-61 0 0,7-4 283 0 0,-1-2 290 0 0,-10 8-52 0 0,8-4-290 0 0,-10 4-313 0 0,1 0 0 0 0,-1 0-1 0 0,-12 2-5 0 0,13-4-1 0 0,8-3 1 0 0,1-1 0 0 0,-1 0 0 0 0,1-1 0 0 0,-1 1 0 0 0,1-1 0 0 0,-1 0 0 0 0,1 0 0 0 0,-6-1 0 0 0,7 1 0 0 0,-8-2 0 0 0,-1-2 0 0 0,-5-3 0 0 0,14 3 0 0 0,2 1 0 0 0,-5-6 0 0 0,2-2 72 0 0,4 1 232 0 0,0 0 0 0 0,0 0 0 0 0,1-1 0 0 0,1 1-1 0 0,-1 0 1 0 0,3-8-304 0 0,3-13 153 0 0,5-15-153 0 0,-6 30 0 0 0,1 2 0 0 0,1-1 0 0 0,0 1 0 0 0,1 0 0 0 0,0 0 0 0 0,1 1 0 0 0,1 0 0 0 0,0 1 0 0 0,2-2 0 0 0,-3 6-125 0 0,0 1 0 0 0,0-1 0 0 0,0 2 0 0 0,1-1 0 0 0,0 1-1 0 0,0 1 1 0 0,6-2 125 0 0,-9 3-38 0 0,1 1 1 0 0,1 1-1 0 0,-1-1 0 0 0,0 1 0 0 0,1 1 0 0 0,-1-1 0 0 0,1 1 0 0 0,-1 1 0 0 0,1 0 1 0 0,-1 0-1 0 0,1 1 0 0 0,7 1 38 0 0,-5 0 156 0 0,0 1-1 0 0,-1 0 1 0 0,1 0 0 0 0,-1 1 0 0 0,1 1 0 0 0,-1 0 0 0 0,0 0-1 0 0,-1 1 1 0 0,7 4-156 0 0,-11-6 180 0 0,0 0 0 0 0,-1 1-1 0 0,1-1 1 0 0,-1 1-1 0 0,0 0 1 0 0,0 0 0 0 0,0 0-1 0 0,-1 1 1 0 0,0-1 0 0 0,0 1-1 0 0,2 6-179 0 0,-3-10 0 0 0,-1 1 0 0 0,0 0 0 0 0,1 1 0 0 0,-1-1 0 0 0,-1 0 0 0 0,1 0 0 0 0,0 0 0 0 0,-1 0 0 0 0,0 1 0 0 0,1-1 0 0 0,-1 0 0 0 0,-1 0 0 0 0,1 4 0 0 0,-1 5 0 0 0,2 2 0 0 0,-3-1 0 0 0,1-9 3 0 0,-1 0 0 0 0,1 0-1 0 0,-1 0 1 0 0,0 0-1 0 0,0-1 1 0 0,-1 1 0 0 0,1-1-1 0 0,-1 1 1 0 0,0-1-1 0 0,1 0 1 0 0,-1 0 0 0 0,-2 1-3 0 0,-8 7-37 0 0,-1-1 1 0 0,-8 5 36 0 0,6-5-92 0 0,-7 6-712 0 0,-2-1 0 0 0,1-1 1 0 0,-2-1-1 0 0,0-1 0 0 0,-1-1 0 0 0,-9 1 804 0 0,-18 7-844 0 0,33-12 754 0 0,1 0 0 0 0,-1-1 0 0 0,0-1 0 0 0,-20 2 90 0 0,38-6-370 0 0,1-10-553 0 0,2 9 897 0 0,0-1-1 0 0,-1 1 0 0 0,1-1 1 0 0,0 1-1 0 0,0-1 0 0 0,0 1 1 0 0,0-1-1 0 0,-1 1 0 0 0,1-1 1 0 0,0 1-1 0 0,0-1 0 0 0,0 0 0 0 0,0 1 1 0 0,0-1-1 0 0,0 1 0 0 0,1-1 1 0 0,-1 1-1 0 0,0-1 0 0 0,0 1 1 0 0,0-1-1 0 0,0 0 0 0 0,1 1 27 0 0,4-9-439 0 0,0 0-1 0 0,0 0 1 0 0,6-5 439 0 0,-3 3-218 0 0,14-15-294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 10135 0 0,'1'-2'464'0'0,"3"-7"223"0"0,-4 9-299 0 0,0 0 100 0 0,-1 2 21 0 0,-10 22 83 0 0,5-10-584 0 0,-1-1 0 0 0,-5 9-8 0 0,-6 9 0 0 0,0 0 0 0 0,2 2 0 0 0,2 0 0 0 0,1 0 0 0 0,2 1 0 0 0,0 3 0 0 0,-10 50 0 0 0,-7 76 0 0 0,22-124 0 0 0,1 29 0 0 0,4-52 0 0 0,2 1 0 0 0,0-1 0 0 0,1 1 0 0 0,0-1 0 0 0,3 9 0 0 0,-4-18 0 0 0,8 21 0 0 0,-9-25 30 0 0,1-1 0 0 0,0 1-1 0 0,0 0 1 0 0,0-1-1 0 0,1 1 1 0 0,-1-1 0 0 0,0 0-1 0 0,2 2-29 0 0,-2 1-2535 0 0,-1-4 2040 0 0,0-1-528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11975 0 0,'0'0'267'0'0,"0"2"42"0"0,-1 21 492 0 0,-4 22-801 0 0,1-22-65 0 0,1 25 65 0 0,4-41-2 0 0,-3 3 2 0 0,-2 14-63 0 0,4-22-280 0 0,0-2-133 0 0,0 0-32 0 0,0 0-4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10135 0 0,'0'0'224'0'0,"0"0"40"0"0,0-9 16 0 0,0 9 8 0 0,0 0-288 0 0,0 0 0 0 0,0 0 0 0 0,0 0 0 0 0,2 11-352 0 0,0 3-128 0 0,-1 2-32 0 0,-1-2 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10135 0 0,'0'0'231'0'0,"0"0"29"0"0,0 0 19 0 0,-16 7 1487 0 0,-21 22-1158 0 0,23-15-608 0 0,9-9 0 0 0,-19 27 0 0 0,21-28 0 0 0,1-2 0 0 0,0 0 0 0 0,1 0 0 0 0,0 1 0 0 0,-1-1 0 0 0,1 0 0 0 0,0 0 0 0 0,0 1 0 0 0,0-1 0 0 0,1 0 0 0 0,-1 1 0 0 0,0-1 0 0 0,1 1 0 0 0,0-1 0 0 0,0 1 0 0 0,-1-1 0 0 0,1 1 0 0 0,1-1 0 0 0,-3 19 0 0 0,-1 46 0 0 0,2-64 0 0 0,0 1 0 0 0,5 10 0 0 0,1-4 0 0 0,-5-9 0 0 0,0 0 0 0 0,1 0 0 0 0,-1-1 0 0 0,1 1 0 0 0,-1 0 0 0 0,0-1 0 0 0,1 1 0 0 0,-1 0 0 0 0,1-1 0 0 0,-1 1 0 0 0,1-1 0 0 0,0 1 0 0 0,-1-1 0 0 0,1 1 0 0 0,0-1 0 0 0,-1 1 0 0 0,1-1 0 0 0,0 0 0 0 0,-1 1 0 0 0,1-1 0 0 0,0 0 0 0 0,0 1 0 0 0,-1-1 0 0 0,2 0 0 0 0,1 0 0 0 0,2 2-134 0 0,0-1 0 0 0,0 1 0 0 0,0-1 0 0 0,0-1 0 0 0,0 1 0 0 0,0-1 0 0 0,0 0 0 0 0,1 0 0 0 0,-1 0 0 0 0,0-1 0 0 0,3 0 134 0 0,-1 0-129 0 0,1 0-1 0 0,0 1 1 0 0,0 0-1 0 0,7 1 130 0 0,18 4 64 0 0,-33-5-3 0 0,1 0-1 0 0,0 1 0 0 0,-1-1 0 0 0,1 0 0 0 0,-1 1 0 0 0,1-1 1 0 0,0 0-1 0 0,-1 1 0 0 0,1-1 0 0 0,-1 1 0 0 0,1-1 0 0 0,-1 1 1 0 0,0-1-1 0 0,1 1 0 0 0,-1-1 0 0 0,1 1 0 0 0,-1-1 0 0 0,0 1 1 0 0,0 0-1 0 0,1-1 0 0 0,-1 1 0 0 0,0-1 0 0 0,0 1-60 0 0,4 16 591 0 0,-4-15-654 0 0,1 1 64 0 0,-1-1 0 0 0,1 0 0 0 0,-1 1 0 0 0,0-1 0 0 0,0 0-1 0 0,0 1 1 0 0,0-1 0 0 0,0 0 0 0 0,0 1 0 0 0,-1-1 0 0 0,1 0 0 0 0,-1 1 0 0 0,1-1-1 0 0,-1 0 1 0 0,0 0 0 0 0,0 0 0 0 0,0 1-1 0 0,-2 3 1 0 0,2-3-1 0 0,1-2 0 0 0,-1 0 0 0 0,1 0 0 0 0,0-1 0 0 0,-1 1 0 0 0,1 0 0 0 0,-1 0 0 0 0,1 0 0 0 0,-1 0 0 0 0,1-1 0 0 0,-1 1 0 0 0,0 0 0 0 0,1-1 0 0 0,-1 1 0 0 0,0 0 0 0 0,0-1 0 0 0,0 1 0 0 0,-3 3 0 0 0,-1-1 0 0 0,0 0 0 0 0,0 0 0 0 0,1 0 0 0 0,-2 0 0 0 0,1-1 0 0 0,0 1 0 0 0,-1-1 0 0 0,1-1 0 0 0,-1 1 0 0 0,1-1 0 0 0,-3 0 0 0 0,-10 2 0 0 0,0-1 0 0 0,0-1 0 0 0,-5-1 0 0 0,-6-3-133 0 0,27 3-563 0 0,-7-11-1268 0 0,8 9 941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13823 0 0,'0'0'315'0'0,"0"0"45"0"0,0 0 21 0 0,0 0-49 0 0,0 3-220 0 0,0 11-100 0 0,-6-6-12 0 0,6-8 0 0 0,-3 3 5 0 0,-1 0-1 0 0,1 0 0 0 0,0 1 0 0 0,0-1 1 0 0,1 1-1 0 0,-1 0 0 0 0,1 0 1 0 0,0 0-1 0 0,0 0 0 0 0,0 0 1 0 0,0 0-1 0 0,1 1 0 0 0,0-1 0 0 0,0 1 1 0 0,0-1-1 0 0,0 4-4 0 0,-1 11 73 0 0,1 1 0 0 0,1-1 0 0 0,1 9-73 0 0,0 7 148 0 0,-6 89 654 0 0,-5 0 0 0 0,-18 70-802 0 0,3-33 0 0 0,20-140 0 0 0,-1 0 0 0 0,-1-1 0 0 0,-6 12 0 0 0,9-22 0 0 0,-1 1 7 0 0,-1-1 0 0 0,-1 1 1 0 0,-4 6-8 0 0,-5 6-155 0 0,15-21-541 0 0,-2 8-1268 0 0,3-8 941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10135 0 0,'0'0'231'0'0,"0"0"29"0"0,0 0 19 0 0,1-1-41 0 0,1-1-322 0 0,1-3 441 0 0,1 0 0 0 0,0 0 0 0 0,0 1 0 0 0,0-1 0 0 0,0 1 0 0 0,1 0 0 0 0,0 1 0 0 0,-1-1 0 0 0,2 1-1 0 0,-1 0 1 0 0,0 0 0 0 0,0 0 0 0 0,2 1-357 0 0,33-9 1768 0 0,0 2 0 0 0,31-1-1768 0 0,-70 9 16 0 0,28-1 166 0 0,0 0 0 0 0,8 2-182 0 0,-4 0 1623 0 0,16-3-1623 0 0,-41 3-170 0 0,-1 0 1 0 0,1 0-1 0 0,0 1 1 0 0,3 1 169 0 0,-5-1-135 0 0,0-1 0 0 0,0 1 0 0 0,0-1 0 0 0,-1 0 0 0 0,1 0-1 0 0,0-1 1 0 0,0 1 0 0 0,2-2 135 0 0,43-8-2849 0 0,-40 8 1826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35 284 13903 0 0,'0'0'1262'0'0,"-1"2"-1037"0"0,1 0-154 0 0,-1-1 0 0 0,0 0 0 0 0,0 1 0 0 0,0-1 1 0 0,0 0-1 0 0,0 0 0 0 0,-1 0 0 0 0,1 0 0 0 0,0 0 0 0 0,0 0 0 0 0,-1 0 1 0 0,1 0-1 0 0,-1 0 0 0 0,1-1 0 0 0,-1 1 0 0 0,-1 0 0 0 0,1 0 952 0 0,2-1-927 0 0,-1 0 0 0 0,1 0-1 0 0,-1-1 1 0 0,1 1 0 0 0,-1 0 0 0 0,1 0 0 0 0,-1 0 0 0 0,1 0-1 0 0,-1-1 1 0 0,1 1 0 0 0,0 0 0 0 0,-1 0 0 0 0,1-1 0 0 0,-1 1-1 0 0,1 0 1 0 0,0-1 0 0 0,-1 1 0 0 0,1 0 0 0 0,0-1 0 0 0,0 1 0 0 0,-1-1-1 0 0,1 1 1 0 0,0 0 0 0 0,-1-2 0 0 0,7-8 136 0 0,0 0 0 0 0,1 1 1 0 0,0 0-1 0 0,0 0 0 0 0,1 0 0 0 0,15-12 1 0 0,63-45 12 0 0,-40 33-202 0 0,-21 13-72 0 0,53-37-97 0 0,-66 49 94 0 0,1 1-1 0 0,-1 1 1 0 0,1 0 0 0 0,23-8-1 0 0,-21 12 23 0 0,-15 2 7 0 0,1 0 1 0 0,0 0 0 0 0,-1 0 0 0 0,1 0 0 0 0,-1 0 0 0 0,1 0 0 0 0,-1 1-1 0 0,1-1 1 0 0,-1 0 0 0 0,1 0 0 0 0,-1 1 0 0 0,1-1 0 0 0,-1 0 0 0 0,1 1 0 0 0,-1-1-1 0 0,1 0 1 0 0,-1 1 0 0 0,0-1 0 0 0,1 1 0 0 0,1 2 3 0 0,-1 0 0 0 0,0 0 1 0 0,0 0-1 0 0,0 0 0 0 0,0 0 1 0 0,-1 0-1 0 0,1 1 0 0 0,-1-1 1 0 0,0 0-1 0 0,0 0 0 0 0,0 0 1 0 0,0 1-1 0 0,-2 3 0 0 0,1 4 88 0 0,-2 0 0 0 0,-5 18 0 0 0,-23 41 213 0 0,21-49-258 0 0,0 0-1 0 0,-7 25 0 0 0,15-31-234 0 0,2-15 50 0 0,0 1 65 0 0,0-1 0 0 0,0 1 0 0 0,0-1 0 0 0,0 1 0 0 0,0-1 0 0 0,0 1 0 0 0,0-1 0 0 0,0 1 0 0 0,0-1 0 0 0,0 1 0 0 0,0-1 0 0 0,1 1 0 0 0,-1-1 0 0 0,0 1-1 0 0,0-1 1 0 0,0 1 0 0 0,1-1 0 0 0,-1 0 0 0 0,0 1 0 0 0,1-1 0 0 0,-1 1 0 0 0,0-1 0 0 0,1 0 0 0 0,-1 1 0 0 0,1-1 0 0 0,-1 0 0 0 0,1 1 0 0 0,12 0-1263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13823 0 0,'0'0'315'0'0,"0"0"45"0"0,0 0 21 0 0,0 0-49 0 0,0 0-149 0 0,0 0 194 0 0,0 0 110 0 0,0 0 22 0 0,2 0-66 0 0,2 1-408 0 0,-1 0-1 0 0,0-1 1 0 0,1 0-1 0 0,-1 0 1 0 0,1 0 0 0 0,-1 0-1 0 0,3-1-34 0 0,-1 0-181 0 0,-1 0 0 0 0,1 1-1 0 0,0 0 1 0 0,-1 0 0 0 0,3 1 181 0 0,-5-1-309 0 0,0 0 0 0 0,0 0-1 0 0,0 1 1 0 0,-1-2 0 0 0,1 1 0 0 0,0 0 0 0 0,0 0-1 0 0,0-1 1 0 0,1 1 309 0 0,-2-1-5116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 6447 0 0,'0'0'142'0'0,"0"0"22"0"0,-2 0 13 0 0,-8 0-20 0 0,0 3-50 0 0,9-3 21 0 0,0 0 0 0 0,1 0 0 0 0,-1 1 0 0 0,1-1 0 0 0,-1 0 0 0 0,0 0 0 0 0,1 1 0 0 0,-1-1 0 0 0,1 1 0 0 0,-1-1 0 0 0,1 0 0 0 0,-1 1 0 0 0,1-1 0 0 0,0 1 0 0 0,-1-1 0 0 0,1 1 0 0 0,0-1 0 0 0,-1 1 0 0 0,1-1 0 0 0,0 1 0 0 0,-1 0-1 0 0,1-1 1 0 0,0 1 0 0 0,0-1 0 0 0,0 1 0 0 0,0 0 0 0 0,0-1 0 0 0,-1 1 0 0 0,1 0 0 0 0,0-1 0 0 0,0 1 0 0 0,1 0 0 0 0,-1-1 0 0 0,0 1-128 0 0,6 20 2196 0 0,-6-20-2658 0 0,17 41 462 0 0,-14-30 228 0 0,-1 0 0 0 0,0 0 0 0 0,0 0-1 0 0,-1 0 1 0 0,-1 1 0 0 0,0-1 0 0 0,-1 0 0 0 0,-1 7-228 0 0,0 12 225 0 0,2-30-225 0 0,0-1 0 0 0,0 1 0 0 0,0 0 0 0 0,0 0 0 0 0,0 0 0 0 0,0 0 0 0 0,0 0 0 0 0,0 0 0 0 0,0 0 0 0 0,1 0 0 0 0,-1-1 0 0 0,0 1 0 0 0,1 0 0 0 0,-1 1 0 0 0,1-2 0 0 0,0 0 0 0 0,-1 1 0 0 0,1-1 0 0 0,-1 0 0 0 0,1 0 0 0 0,0 1 0 0 0,-1-1 0 0 0,1 0 0 0 0,0 0 0 0 0,-1 0 0 0 0,1 0 0 0 0,0 0 0 0 0,-1 0 0 0 0,1 0 0 0 0,0 0 0 0 0,-1 0 0 0 0,1-1 0 0 0,0 1 0 0 0,-1 0 0 0 0,1 0 0 0 0,0 0 0 0 0,-1-1 0 0 0,1 1 0 0 0,-1 0 0 0 0,1-1 0 0 0,-1 1 0 0 0,1-1 0 0 0,-1 1 0 0 0,1-1 0 0 0,18-15 0 0 0,-3-1 0 0 0,-4 5 0 0 0,-2 0 0 0 0,1 0 0 0 0,-1-1 0 0 0,-1 0 0 0 0,-1 0 0 0 0,0-1 0 0 0,6-14 0 0 0,-2 3 0 0 0,-8 17 0 0 0,-2 18 0 0 0,2 12 0 0 0,-3-17 0 0 0,5 16 0 0 0,-4-14 0 0 0,0 0 0 0 0,1 0 0 0 0,0-1 0 0 0,0 1 0 0 0,3 3 0 0 0,6 8 0 0 0,-8-16 0 0 0,0-1 0 0 0,4 3 339 0 0,0 0 0 0 0,0 0-1 0 0,0-1 1 0 0,1 0 0 0 0,-1 0-1 0 0,5 0-338 0 0,-8-2 3 0 0,-1 0 1 0 0,0 0-1 0 0,1 0 0 0 0,-1-1 0 0 0,0 0 1 0 0,2 0-4 0 0,4 1-4 0 0,5 1 4 0 0,-1-5 0 0 0,-10 3 0 0 0,1-1 0 0 0,10-10 0 0 0,13-16 0 0 0,-22 20 0 0 0,0-1 0 0 0,-1 0 0 0 0,0 0 0 0 0,0 0 0 0 0,-1 0 0 0 0,2-5 0 0 0,9-17 0 0 0,-11 23 0 0 0,0 0 0 0 0,-1-1 0 0 0,1 1 0 0 0,-1-1 0 0 0,-1 0 0 0 0,1 0 0 0 0,-1 0 0 0 0,-1 0 0 0 0,1-2 0 0 0,-3 2 0 0 0,0 7-101 0 0,1 1 0 0 0,0-1 0 0 0,0 0 0 0 0,0 0 0 0 0,0 0 0 0 0,-1 0 0 0 0,1 1 0 0 0,0-1 0 0 0,0 0 0 0 0,1 0 0 0 0,-1 0 0 0 0,0 0-1 0 0,0 1 1 0 0,0-1 0 0 0,0 0 0 0 0,1 0 0 0 0,-1 0 0 0 0,0 1 0 0 0,1-1 0 0 0,-1 0 0 0 0,1 0 0 0 0,-1 1 0 0 0,1-1 0 0 0,0 0 101 0 0,2-5-1777 0 0,-3 6 243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8287 0 0,'0'0'382'0'0,"0"0"-8"0"0,0 0-102 0 0,0 0 463 0 0,0 0 234 0 0,0 2 45 0 0,-9 17 1092 0 0,6-13-1595 0 0,0-1-1 0 0,0 1 1 0 0,1 0 0 0 0,0 0 0 0 0,1 0-1 0 0,-1 2-510 0 0,1-4 65 0 0,1-2-56 0 0,-1 0 0 0 0,1 0 0 0 0,0 0 0 0 0,0 0 0 0 0,0-1 0 0 0,0 1 0 0 0,0 0 0 0 0,0 0-1 0 0,0 0 1 0 0,1 0 0 0 0,-1 0 0 0 0,1 1-9 0 0,4 7 0 0 0,1-5-64 0 0,-4-4-273 0 0,-2-1-138 0 0,-9 20-1057 0 0,-3 1 306 0 0,-1 0-1 0 0,0 0 0 0 0,-15 15 1227 0 0,26-34 7 0 0,-8 15 388 0 0,11-19-217 0 0,1 1 0 0 0,0-1 0 0 0,-1 0 0 0 0,1 1 0 0 0,0-1 1 0 0,0 1-1 0 0,1-2-178 0 0,2 0 247 0 0,42-35 1289 0 0,-33 24-1024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10135 0 0,'0'0'224'0'0,"0"0"40"0"0,2-9 16 0 0,-2 9 8 0 0,0 0-288 0 0,0 0 0 0 0,0 0 0 0 0,0 0-4448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3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11975 0 0,'0'0'267'0'0,"0"0"42"0"0,0 0 17 0 0,0 0-28 0 0,-1 2-196 0 0,-9 33-96 0 0,-1 6 69 0 0,4 32 581 0 0,3 0 1 0 0,4 0-1 0 0,2 1-656 0 0,-2-73 0 0 0,0 158 0 0 0,-1-123 342 0 0,-1 1-1 0 0,-1 0 0 0 0,-4 6-341 0 0,4-25 147 0 0,-1-1-1 0 0,-1 0 0 0 0,0 0 0 0 0,-2 0 1 0 0,0-1-1 0 0,0 0 0 0 0,-7 9-146 0 0,6-13-16 0 0,-1 0 0 0 0,0 0 0 0 0,-1-1 0 0 0,-5 5 16 0 0,14-15-99 0 0,0 0 0 0 0,1-1 1 0 0,-1 1-1 0 0,1-1 0 0 0,-1 1 0 0 0,0-1 0 0 0,1 1 0 0 0,-1-1 0 0 0,0 1 0 0 0,0-1 1 0 0,0 1-1 0 0,1-1 0 0 0,-1 0 0 0 0,0 0 0 0 0,0 1 0 0 0,0-1 0 0 0,0 0 0 0 0,1 0 1 0 0,-1 0-1 0 0,-1 0 99 0 0,1 0-78 0 0,1-1 1 0 0,-1 1 0 0 0,0-1 0 0 0,0 0-1 0 0,1 1 1 0 0,-1-1 0 0 0,1 0 0 0 0,-1 0 0 0 0,1 1-1 0 0,-1-1 1 0 0,1 0 0 0 0,-1 0 0 0 0,1 0-1 0 0,-1 1 1 0 0,1-1 0 0 0,0 0 0 0 0,0 0-1 0 0,-1-1 78 0 0,-3-11-512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13823 0 0,'0'0'315'0'0,"0"0"45"0"0,2-1 21 0 0,9-4-268 0 0,0-1 0 0 0,0 0 0 0 0,5-5-113 0 0,28-15 117 0 0,43-11 2339 0 0,88-24-2456 0 0,-164 58 231 0 0,0 0 0 0 0,1 1 0 0 0,-1 0 0 0 0,0 1 0 0 0,1 1-1 0 0,-1 0 1 0 0,6 1-231 0 0,-1-2 16 0 0,-15 1-52 0 0,0 0-1 0 0,1 0 1 0 0,-1 0-1 0 0,0 0 1 0 0,0 0-1 0 0,1 0 1 0 0,-1 0-1 0 0,0 0 1 0 0,1 0-1 0 0,-1 0 1 0 0,0 1-1 0 0,0-1 1 0 0,1 1 36 0 0,3 6-296 0 0,-5-7 125 0 0,0 0 0 0 0,0 1-1 0 0,0-1 1 0 0,0 0 0 0 0,0 0 0 0 0,0 0-1 0 0,0 0 1 0 0,1 1 0 0 0,-1-1 0 0 0,0 0 0 0 0,0 0-1 0 0,0 0 1 0 0,0 1 0 0 0,0-1 0 0 0,0 0-1 0 0,0 0 1 0 0,1 0 0 0 0,-1 0 0 0 0,0 0 0 0 0,0 0-1 0 0,0 1 1 0 0,0-1 0 0 0,1 0 0 0 0,-1 0-1 0 0,0 0 1 0 0,0 0 0 0 0,0 0 0 0 0,1 0 0 0 0,-1 0-1 0 0,0 0 1 0 0,0 0 0 0 0,0 0 171 0 0,0 0-1535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11975 0 0,'0'0'267'0'0,"0"0"42"0"0,0 0 17 0 0,0 0-28 0 0,1 3-196 0 0,14 18-92 0 0,-10-14-10 0 0,1 1 0 0 0,-1 0 0 0 0,-1 0 0 0 0,0 0 0 0 0,0 0 0 0 0,1 5 0 0 0,2 11 204 0 0,-2 1 0 0 0,-1-1 0 0 0,-1 1 0 0 0,-1 0 0 0 0,-1 16-204 0 0,-2 16 1020 0 0,-9 52-1020 0 0,7-81 0 0 0,-1 1 0 0 0,-2-1 0 0 0,0-1 0 0 0,-2 1 0 0 0,-1-1 0 0 0,-3 3 0 0 0,10-26 0 0 0,-7 15 0 0 0,1 0 0 0 0,1 1 0 0 0,-2 6 0 0 0,5-11 0 0 0,1-2 231 0 0,4-13-216 0 0,-1 0-1 0 0,0 1 0 0 0,0-1 1 0 0,0 0-1 0 0,0 0 0 0 0,0 0 0 0 0,0 0 1 0 0,0 0-1 0 0,0 0 0 0 0,0 0 1 0 0,1 1-1 0 0,-1-1 0 0 0,0 0 0 0 0,0 0 1 0 0,0 0-1 0 0,0 0 0 0 0,0 0 1 0 0,1 0-1 0 0,-1 0 0 0 0,0 0 1 0 0,0 0-1 0 0,0 0 0 0 0,0 0 0 0 0,0 0 1 0 0,1 0-1 0 0,-1 0 0 0 0,0 0 1 0 0,0 0-1 0 0,0 0 0 0 0,0 0 0 0 0,1 0 1 0 0,-1 0-1 0 0,0 0 0 0 0,0 0 1 0 0,0 0-1 0 0,0 0 0 0 0,0 0 0 0 0,1 0-14 0 0,16-11 1119 0 0,-13 9-980 0 0,25-17-129 0 0,-1-1 0 0 0,2-3-10 0 0,-12 8-1 0 0,0 2 1 0 0,1 0-1 0 0,0 1 0 0 0,1 0 1 0 0,0 2-1 0 0,5-1 1 0 0,-21 9 0 0 0,0 1 0 0 0,0 0 0 0 0,0 0 0 0 0,0 0 0 0 0,0 0 0 0 0,0 0 0 0 0,0 1 0 0 0,0 0 0 0 0,0 0 0 0 0,0 0 0 0 0,0 1 0 0 0,1-1 0 0 0,0 1 0 0 0,-2 0 0 0 0,0 0 0 0 0,0 1 0 0 0,-1-1 0 0 0,1 1 0 0 0,0-1 0 0 0,0 1 0 0 0,-1 0 0 0 0,1 0 0 0 0,-1 0 0 0 0,0 0 0 0 0,1 1 0 0 0,-1-1 0 0 0,0 1 0 0 0,-1-1 0 0 0,1 1 0 0 0,0 0 0 0 0,0 0 0 0 0,1 5 0 0 0,0-1 0 0 0,0 1 0 0 0,0 0 0 0 0,-1 0 0 0 0,-1 1 0 0 0,1-1 0 0 0,-1 0 0 0 0,0 0 0 0 0,-1 1 0 0 0,0 0 0 0 0,0-2 0 0 0,0 1 0 0 0,0 0 0 0 0,1 0 0 0 0,1 0 0 0 0,-1-1 0 0 0,1 1 0 0 0,0 0 0 0 0,1-1 0 0 0,0 0 0 0 0,3 7 0 0 0,-3-10-16 0 0,0-1 0 0 0,-1 0-1 0 0,1 0 1 0 0,1 0 0 0 0,-1 0 0 0 0,0-1-1 0 0,1 1 1 0 0,-1-1 0 0 0,1 0 0 0 0,0 0-1 0 0,-1 0 1 0 0,1-1 0 0 0,0 1 0 0 0,0-1-1 0 0,0 0 1 0 0,4 1 16 0 0,9 1-285 0 0,1-1 0 0 0,-1 0 0 0 0,8-1 285 0 0,-18-1-137 0 0,57 5-2813 0 0,-31 0 1416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58 237 10135 0 0,'-17'28'361'0'0,"14"-23"-283"0"0,-1 0-1 0 0,1 0 0 0 0,0 0 0 0 0,1 0 0 0 0,-1 1 1 0 0,1-1-1 0 0,0 1 0 0 0,1-1 0 0 0,-1 3-77 0 0,2-8 0 0 0,-15 120 0 0 0,17-110-18 0 0,-1-8 26 0 0,-1 0 0 0 0,1 0 0 0 0,0 0 0 0 0,0 0 0 0 0,-1 0 0 0 0,1 0 0 0 0,-1 0 0 0 0,0 0 0 0 0,0 0 0 0 0,0 0 0 0 0,1 0 0 0 0,-2 0-8 0 0,2 6 322 0 0,0-10 380 0 0,-1-17 1120 0 0,0-7-610 0 0,5-43-1212 0 0,-4 57 0 0 0,-1 0 0 0 0,-1 1 0 0 0,0-4 0 0 0,0 6 0 0 0,0-1 0 0 0,1 1 0 0 0,0 0 0 0 0,0 0 0 0 0,1 0 0 0 0,1-1 0 0 0,3-14-488 0 0,1 1 0 0 0,8-19 488 0 0,-10 32-143 0 0,0 1 1 0 0,1-1-1 0 0,0 1 0 0 0,1-1 0 0 0,0 1 0 0 0,1 1 0 0 0,3-4 143 0 0,-6 8-4 0 0,0 1 1 0 0,1-1-1 0 0,-1 1 0 0 0,1 0 0 0 0,3-2 4 0 0,9-5 3 0 0,-11 7 123 0 0,0-1 0 0 0,-1 1-1 0 0,1 1 1 0 0,0-1-1 0 0,0 1 1 0 0,0 0 0 0 0,1 1-1 0 0,-1-1 1 0 0,0 1 0 0 0,1 0-1 0 0,-1 1 1 0 0,1-1-126 0 0,18-2 388 0 0,-16 2 36 0 0,0-2-1 0 0,0 1 1 0 0,4-3-424 0 0,25-6 857 0 0,-22 9-841 0 0,-2 0-16 0 0,-13 2 0 0 0,0 0 0 0 0,0 0 0 0 0,1 1 0 0 0,-1-1 0 0 0,0 0 0 0 0,0 1 0 0 0,0-1 0 0 0,0 1 0 0 0,0-1 0 0 0,0 1 0 0 0,0-1 0 0 0,0 1 0 0 0,2 2 5 0 0,-1-1 0 0 0,0 1 0 0 0,1-1 0 0 0,-1 1 0 0 0,0 0 0 0 0,0 0-1 0 0,0 0 1 0 0,-1 0 0 0 0,1 0 0 0 0,-1 0 0 0 0,0 1 0 0 0,1-1 0 0 0,-2 0 0 0 0,1 1-1 0 0,0-1 1 0 0,-1 1 0 0 0,1-1 0 0 0,-1 3-5 0 0,0 11 93 0 0,0-1 1 0 0,-1 0-1 0 0,-1 9-93 0 0,0-14 75 0 0,-42 364 1530 0 0,43-350-1605 0 0,3-14 0 0 0,3-1-133 0 0,-4-8-563 0 0,-1-2-257 0 0,2 0-1013 0 0,10 2-3830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52 6447 0 0,'0'0'142'0'0,"0"0"22"0"0,0 0 13 0 0,2 1-20 0 0,6 5-50 0 0,-6-4 274 0 0,-13 16 1483 0 0,11-17-1704 0 0,-5 7 5492 0 0,8-11-2589 0 0,3 1-4167 0 0,48-12 1341 0 0,-46 12 65 0 0,0 0-1 0 0,1 0 1 0 0,-1 1-1 0 0,1 0 1 0 0,7 0-302 0 0,24-4 452 0 0,-7-2-446 0 0,0 2-1 0 0,0 0 0 0 0,3 2-5 0 0,-27 2-182 0 0,-1 0 0 0 0,0-1 0 0 0,1 0 0 0 0,-1 0-1 0 0,6-3 183 0 0,13-4-1121 0 0,-23 8 519 0 0,0 0-1 0 0,0 0 1 0 0,-1-1-1 0 0,1 1 1 0 0,0-1-1 0 0,-1 0 1 0 0,1 0 602 0 0,-3 1-1535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13823 0 0,'0'0'315'0'0,"1"-1"45"0"0,2-4-256 0 0,1 1 0 0 0,-1-1 0 0 0,1 1 0 0 0,0 0 0 0 0,0 0 0 0 0,0 0 0 0 0,1 1 0 0 0,3-3-104 0 0,0 0 76 0 0,-6 4 289 0 0,-2 2 122 0 0,0 0 22 0 0,0 0-66 0 0,1 1-431 0 0,0 0 0 0 0,0 1-1 0 0,0-1 1 0 0,0 0 0 0 0,0 0 0 0 0,0 0 0 0 0,0 1-1 0 0,0-1 1 0 0,-1 0 0 0 0,1 1 0 0 0,0-1 0 0 0,-1 0-1 0 0,1 1 1 0 0,-1 1-12 0 0,0-3 0 0 0,2 7 61 0 0,0 1 0 0 0,0-1-1 0 0,-1 1 1 0 0,0-1 0 0 0,-1 1-1 0 0,0 6-60 0 0,-4 49 704 0 0,0-23-332 0 0,-8 164 236 0 0,13-77-608 0 0,0-47 0 0 0,2-31-1038 0 0,1-15-2764 0 0,-4-34 2778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657 889 16559 0 0,'0'0'760'0'0,"-2"0"-21"0"0,-8-1-475 0 0,-11-1 148 0 0,19 2-3 0 0,-1-1 202 0 0,2 1-583 0 0,1 0 1 0 0,0 0 0 0 0,0 0 0 0 0,-1 0 0 0 0,1 0 0 0 0,0 0 0 0 0,-1 0-1 0 0,1 0 1 0 0,0 0 0 0 0,0-1 0 0 0,-1 1 0 0 0,1 0 0 0 0,0 0-1 0 0,0 0 1 0 0,-1 0 0 0 0,1 0 0 0 0,0 0 0 0 0,0-1 0 0 0,0 1 0 0 0,-1 0-1 0 0,1 0 1 0 0,0 0 0 0 0,0-1 0 0 0,0 1 0 0 0,-1 0 0 0 0,1-1 0 0 0,-1-1 98 0 0,1-1 1 0 0,0 0 0 0 0,0 1 0 0 0,-1-1 0 0 0,1 0 0 0 0,1 0 0 0 0,-1 1 0 0 0,0-1-1 0 0,1 0 1 0 0,-1 1 0 0 0,1-1 0 0 0,0 1 0 0 0,0-1 0 0 0,2-4 0 0 0,4-5 127 0 0,12-19 0 0 0,-12 21-97 0 0,53-85-301 0 0,-4-2-1 0 0,44-106 0 0 0,-79 154-237 0 0,38-95-1209 0 0,-48 112 759 0 0,-2-1 0 0 0,9-52 1 0 0,-16 77 666 0 0,-1 3 14 0 0,-1 0 1 0 0,1 0 0 0 0,-1 0-1 0 0,0 0 1 0 0,0-5 0 0 0,-1 10 131 0 0,1 0 0 0 0,0-1 1 0 0,-1 1-1 0 0,1 0 1 0 0,-1 0-1 0 0,1-1 0 0 0,-1 1 1 0 0,1 0-1 0 0,0 0 1 0 0,-1 0-1 0 0,1 0 0 0 0,-1 0 1 0 0,1 0-1 0 0,-1 0 1 0 0,1 0-1 0 0,-1 0 0 0 0,1 0 1 0 0,-1 0-1 0 0,1 0 1 0 0,-1 0-1 0 0,1 0 0 0 0,-1 0 1 0 0,0 0-8 0 0,-2 1 10 0 0,-1 0 0 0 0,0 0 0 0 0,1 1 0 0 0,-1-1 0 0 0,1 1-1 0 0,0 0 1 0 0,-1 0 0 0 0,1 0 0 0 0,0 0 0 0 0,-5 6 0 0 0,-2 1 93 0 0,-15 19 1 0 0,9-5 36 0 0,0 1 1 0 0,1 0-1 0 0,-12 29 1 0 0,-29 81 244 0 0,53-126-341 0 0,-69 194 433 0 0,18-50-137 0 0,-58 129 166 0 0,54-145-222 0 0,-21 47 129 0 0,69-164-346 0 0,-1 1 1 0 0,-2-1-1 0 0,0-1 0 0 0,0 0 1 0 0,-28 27-1 0 0,-88 68-38 0 0,67-62-257 0 0,-3 11-1089 0 0,43-40-582 0 0,9-9 546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129 455 4607 0 0,'0'0'208'0'0,"2"1"-9"0"0,58 12 11990 0 0,-80-6-12017 0 0,4-4-172 0 0,-1 0 0 0 0,0-1 0 0 0,-14-1 0 0 0,26-1 0 0 0,0 0 0 0 0,1-1 0 0 0,-1 0 0 0 0,0 1 0 0 0,0-2 0 0 0,1 1 0 0 0,-1 0 0 0 0,1-1 0 0 0,-1 0 0 0 0,-3-2 0 0 0,-2-4 0 0 0,7 3 0 0 0,0 0 0 0 0,0-1 0 0 0,1 1 0 0 0,-1-1 0 0 0,1 0 0 0 0,1 0 0 0 0,-1 0 0 0 0,1 0 0 0 0,0 0 0 0 0,0-4 0 0 0,-1-6 0 0 0,2 0 0 0 0,0 0 0 0 0,1-7 0 0 0,3-6 0 0 0,1 0 0 0 0,6-16 0 0 0,-8 34-179 0 0,1 1 0 0 0,0 0-1 0 0,0-1 1 0 0,2 1 0 0 0,-1 1-1 0 0,7-10 180 0 0,1 2-444 0 0,0 0 0 0 0,1 1 0 0 0,3-1 444 0 0,-10 9-88 0 0,1 1 0 0 0,0 1 1 0 0,0-1-1 0 0,1 1 0 0 0,0 1 0 0 0,0 0 0 0 0,0 0 0 0 0,1 1 0 0 0,-1 0 0 0 0,1 0 0 0 0,0 1 0 0 0,0 0 1 0 0,0 1-1 0 0,7 0 88 0 0,-3 0 275 0 0,-1 1 1 0 0,1 1-1 0 0,0 0 1 0 0,0 1-1 0 0,0 1 0 0 0,-1 0 1 0 0,9 2-276 0 0,-17-2 85 0 0,1 0 1 0 0,-1 0-1 0 0,0 0 1 0 0,0 0 0 0 0,0 1-1 0 0,0 0 1 0 0,-1 0-1 0 0,1 0 1 0 0,-1 1-1 0 0,0-1 1 0 0,0 1-1 0 0,0 0 1 0 0,0 1-1 0 0,0-1 1 0 0,-1 0-1 0 0,0 1 1 0 0,0 0-1 0 0,0 0 1 0 0,-1 0-1 0 0,1 0-85 0 0,1 9 186 0 0,1 0 1 0 0,-1-1-1 0 0,-1 2 0 0 0,-1-1 0 0 0,0 0 0 0 0,-1 0 0 0 0,0 1 1 0 0,-1-1-1 0 0,-1 0 0 0 0,0 1 0 0 0,-2 6-186 0 0,2-15-24 0 0,-1 1-1 0 0,-1-1 0 0 0,1 0 1 0 0,-1 1-1 0 0,0-1 0 0 0,-1-1 1 0 0,1 1-1 0 0,-1 0 0 0 0,0-1 1 0 0,-1 0-1 0 0,1 0 0 0 0,-5 4 25 0 0,-6 4-533 0 0,0 0 0 0 0,0-2-1 0 0,-15 9 534 0 0,2-3-698 0 0,-1-3-1 0 0,-1 0 0 0 0,0-2 1 0 0,-1-1-1 0 0,0-1 0 0 0,-27 4 699 0 0,33-10-72 0 0,23-4-298 0 0,-6-6-628 0 0,8 5 942 0 0,-1 0-1 0 0,1 0 0 0 0,-1 0 0 0 0,1 0 1 0 0,-1 0-1 0 0,1 0 0 0 0,0 0 0 0 0,-1 0 0 0 0,1 0 1 0 0,0 0-1 0 0,0-1 0 0 0,0 1 0 0 0,0 0 1 0 0,0 0-1 0 0,0 0 0 0 0,0 0 0 0 0,0-1 1 0 0,0 1-1 0 0,1 0 0 0 0,-1 0 0 0 0,0 0 1 0 0,1 0-1 0 0,-1 0 0 0 0,1 0 57 0 0,15-29-2060 0 0,-12 24 672 0 0,7-13-1674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13823 0 0,'0'0'315'0'0,"0"0"45"0"0,0 0 21 0 0,0 0-49 0 0,2 1-220 0 0,2 2-72 0 0,1 0-1 0 0,-1 1 1 0 0,0-1-1 0 0,0 1 1 0 0,0 0-1 0 0,0 0 1 0 0,-1 0-1 0 0,0 1 1 0 0,0-1-1 0 0,0 1 1 0 0,0 0-1 0 0,-1 0 1 0 0,1 0-1 0 0,-1 0 1 0 0,-1 0-1 0 0,1 0 1 0 0,-1 0-1 0 0,0 1 1 0 0,0-1-1 0 0,0 0 1 0 0,-1 1-40 0 0,1 17 280 0 0,-1 0 0 0 0,-1 0 1 0 0,-1 0-1 0 0,-3 12-280 0 0,0 2 101 0 0,-12 81-101 0 0,-6 0 0 0 0,-7 10 0 0 0,12-61-64 0 0,-9 15 64 0 0,23-68-374 0 0,3-7-5028 0 0,1-7 434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2-42 0 0,3 14-223 0 0,0-1-20 0 0,-1 0 0 0 0,0 0 0 0 0,-1 5-141 0 0,-1-13 856 0 0,2 1-2901 0 0,8-12 1022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391 551 10135 0 0,'0'0'231'0'0,"0"0"29"0"0,0 0 19 0 0,0 0 37 0 0,0 0 125 0 0,0 0 58 0 0,0 0 11 0 0,0 0 70 0 0,0 0 286 0 0,0 0 124 0 0,0-1 30 0 0,20-24 1116 0 0,-9 12-1539 0 0,0-1 1 0 0,2-5-598 0 0,-10 13-5 0 0,0 1 1 0 0,0-1 0 0 0,-1 0-1 0 0,1 0 1 0 0,-1 0 0 0 0,-1 0 0 0 0,1-1-1 0 0,-1-1 5 0 0,2-26 0 0 0,-2 1 0 0 0,-2-1 0 0 0,-1 0 0 0 0,-2-5 0 0 0,-3-13 0 0 0,-1 1 0 0 0,-7-14 0 0 0,14 61-47 0 0,0 0-1 0 0,-1-1 1 0 0,1 1-1 0 0,-1 0 1 0 0,0 0 0 0 0,0 0-1 0 0,-1 1 1 0 0,1-1-1 0 0,-1 0 1 0 0,1 1-1 0 0,-1-1 1 0 0,0 1 0 0 0,-1 0-1 0 0,1 0 1 0 0,0 1-1 0 0,-1-1 1 0 0,0 0-1 0 0,1 1 1 0 0,-1 0 0 0 0,0 0-1 0 0,-2-1 48 0 0,0 2-62 0 0,1-1 0 0 0,-1 1-1 0 0,0-1 1 0 0,1 2 0 0 0,-1-1 0 0 0,0 1-1 0 0,0-1 1 0 0,0 2 0 0 0,1-1 0 0 0,-1 1-1 0 0,0-1 1 0 0,0 2 0 0 0,1-1 0 0 0,-1 1-1 0 0,1-1 1 0 0,-1 2 62 0 0,-4 1 0 0 0,0 1 0 0 0,0 0 0 0 0,1 1 0 0 0,0 0 0 0 0,0 0 0 0 0,1 1 0 0 0,-1 0 0 0 0,2 1 0 0 0,-1-1 0 0 0,1 2 0 0 0,0-1 0 0 0,-3 7 0 0 0,-1 1 0 0 0,1 1 0 0 0,0 0 0 0 0,2 0 0 0 0,0 1 0 0 0,1 0 0 0 0,-3 12 0 0 0,1 3 0 0 0,2-1 0 0 0,1 1 0 0 0,0 15 0 0 0,4-17 0 0 0,1 1 0 0 0,1-1 0 0 0,2 1 0 0 0,2-1 0 0 0,1 0 0 0 0,4 15 0 0 0,8 23 0 0 0,9 48 0 0 0,-19-79-10 0 0,-3-22 29 0 0,-1 0-1 0 0,-1 0 1 0 0,0 0-1 0 0,-1 11-18 0 0,-2-10 161 0 0,0 0 0 0 0,0 0-1 0 0,-2 0 1 0 0,0 0 0 0 0,-1 0-1 0 0,-1-1 1 0 0,0 1 0 0 0,-2-1-1 0 0,1 0 1 0 0,-2-1 0 0 0,0 0-1 0 0,-7 10-160 0 0,7-14-72 0 0,2-1-27 0 0,-1-1 1 0 0,0 1-1 0 0,0-1 0 0 0,-1 0 1 0 0,-1-1-1 0 0,1 0 0 0 0,-1 0 1 0 0,-1-1 98 0 0,9-6-4483 0 0,1-1-1565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187 153 11975 0 0,'-15'3'216'0'0,"1"2"0"0"0,0-1 0 0 0,0 1 0 0 0,1 1 0 0 0,0 1 0 0 0,-8 4-216 0 0,11-5 204 0 0,0 1-1 0 0,0-1 0 0 0,-8 9-203 0 0,14-12 186 0 0,0 1 1 0 0,1-1-1 0 0,-1 1 0 0 0,1 0 0 0 0,0 0 0 0 0,0 0 1 0 0,1 0-1 0 0,-1 0 0 0 0,1 1 0 0 0,-1 0-186 0 0,3-3 512 0 0,3-1-461 0 0,0 0 0 0 0,0-1-1 0 0,0 1 1 0 0,0 0-1 0 0,0-1 1 0 0,0 1 0 0 0,0-1-1 0 0,0 0 1 0 0,0 0 0 0 0,1-1-1 0 0,-1 1 1 0 0,1-1-51 0 0,40-9 485 0 0,-34 7-458 0 0,192-57 1413 0 0,-108 30-1655 0 0,26-14 215 0 0,36-12-1003 0 0,5 8 649 0 0,-92 31-4272 0 0,-29 9-792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21191 0 0,'0'0'464'0'0,"0"0"96"0"0,0 0 16 0 0,0 0 32 0 0,0 0-488 0 0,0 0-120 0 0,0 0 0 0 0,0 0 0 0 0,0 0-384 0 0,0 0-104 0 0,0 0-24 0 0,0 0 0 0 0,0 0-816 0 0,0 0-168 0 0,0 0-32 0 0,-7 8-8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 8287 0 0,'0'0'191'0'0,"0"0"26"0"0,0 0 9 0 0,0-1-34 0 0,0-3-78 0 0,0 2 274 0 0,0 1-282 0 0,0 0 0 0 0,0 0-1 0 0,1 0 1 0 0,-1 0-1 0 0,0 1 1 0 0,1-1 0 0 0,-1 0-1 0 0,1 0 1 0 0,-1 0-1 0 0,1 0 1 0 0,-1 0 0 0 0,1 1-1 0 0,-1-1 1 0 0,1 0-1 0 0,0 0 1 0 0,-1 1 0 0 0,1-1-1 0 0,0 0 1 0 0,0 1-106 0 0,20-14 2946 0 0,-9 7-2187 0 0,16-11 1345 0 0,-27 18-2036 0 0,-1 1-1 0 0,1 0 0 0 0,-1 0 0 0 0,0-1 1 0 0,1 1-1 0 0,-1 0 0 0 0,0 0 0 0 0,1 0 1 0 0,-1 0-1 0 0,0-1 0 0 0,0 1 1 0 0,0 0-1 0 0,1 1-67 0 0,-1 9 156 0 0,0 1 0 0 0,-1 0 1 0 0,0 0-1 0 0,-1-1 0 0 0,0 1 0 0 0,-1-1 1 0 0,-2 7-157 0 0,-4 16 23 0 0,-13 87-23 0 0,1 38 0 0 0,18-134 0 0 0,1 0 0 0 0,2 24 0 0 0,1-19 0 0 0,-4 25 0 0 0,1-26 0 0 0,1-15 0 0 0,-1-1 0 0 0,-1 0 0 0 0,0 0 0 0 0,-2 4 0 0 0,0 0 0 0 0,3-11 128 0 0,1 0 0 0 0,-1-1 1 0 0,-1 1-1 0 0,1-1 0 0 0,-4 5-128 0 0,6-8 88 0 0,-1-1 1 0 0,0 0 0 0 0,1 0 0 0 0,-1 0-1 0 0,1 1 1 0 0,-1-1 0 0 0,1 0 0 0 0,0 1-1 0 0,-1-1 1 0 0,1 0 0 0 0,0 1-1 0 0,0-1 1 0 0,0 0 0 0 0,0 1-89 0 0,-2 0 149 0 0,-3 5-197 0 0,3-5-289 0 0,2-2-138 0 0,0 0-33 0 0,-26-4-5141 0 0,13 1 194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8287 0 0,'0'0'191'0'0,"0"0"26"0"0,0 0 9 0 0,0 0 42 0 0,0 0 158 0 0,2-2 72 0 0,36-22 2572 0 0,-35 23-2558 0 0,-3 1 0 0 0,1 0-220 0 0,1 0-1 0 0,0-1 0 0 0,0 1 0 0 0,-1 0 0 0 0,1 1 1 0 0,0-1-1 0 0,-1 0 0 0 0,1 0 0 0 0,0 1 1 0 0,0-1-1 0 0,-1 1 0 0 0,1 0 0 0 0,1 0-291 0 0,-2-1-202 0 0,1 1 714 0 0,12 6 443 0 0,-9-4-944 0 0,-1-1 1 0 0,1 1-1 0 0,0-1 0 0 0,0-1 1 0 0,-1 1-1 0 0,2-1 0 0 0,-1 1 1 0 0,0-1-1 0 0,0-1 0 0 0,0 1 1 0 0,0-1-1 0 0,0 0 1 0 0,1 0-1 0 0,-1-1-11 0 0,21 1 78 0 0,-16 1 150 0 0,0-1 0 0 0,-1 0 0 0 0,1 0 0 0 0,-1-1 0 0 0,1 0 0 0 0,9-2-228 0 0,99-22 630 0 0,-37 9-652 0 0,36-2 22 0 0,-76 13 0 0 0,0-2 0 0 0,-1-2 0 0 0,14-5 0 0 0,-35 5 0 0 0,-10 6 0 0 0,-5 1-132 0 0,-1 1 1 0 0,1 0-1 0 0,0 0 0 0 0,-1 0 1 0 0,1 0-1 0 0,0 1 0 0 0,0 0 0 0 0,-1-1 1 0 0,1 1-1 0 0,0 1 0 0 0,0-1 0 0 0,0 0 1 0 0,-1 1-1 0 0,1 0 0 0 0,2 1 132 0 0,3 1-16 0 0,-2 1-56 0 0,-6-4 32 0 0,-1 1-1 0 0,0-1 1 0 0,1 1-1 0 0,-1-1 1 0 0,0 1-1 0 0,1-1 1 0 0,-1 1-1 0 0,0 0 1 0 0,0-1-1 0 0,1 1 1 0 0,-1-1-1 0 0,0 1 1 0 0,0-1-1 0 0,0 1 1 0 0,0 0-1 0 0,0-1 1 0 0,0 1-1 0 0,0-1 1 0 0,0 1-1 0 0,0 0 1 0 0,0-1-1 0 0,0 1 41 0 0,-3 11-477 0 0,2-9 243 0 0,0 0 0 0 0,-1 0 0 0 0,1 0-1 0 0,-1 0 1 0 0,1-1 0 0 0,-1 1 0 0 0,0-1 0 0 0,0 1-1 0 0,-1-1 1 0 0,1 0 0 0 0,-2 2 234 0 0,-10 7-3571 0 0,11-8 2138 0 0,-6 4-3091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46 178 8287 0 0,'0'0'191'0'0,"0"0"26"0"0,0 0 9 0 0,0 2-34 0 0,1-1-168 0 0,-1 0 0 0 0,0-1 0 0 0,0 1 0 0 0,0 0 1 0 0,0 0-1 0 0,0-1 0 0 0,0 1 0 0 0,0 0 0 0 0,-1-1 1 0 0,1 1-1 0 0,0 0 0 0 0,0 0 0 0 0,0-1 0 0 0,-1 1 0 0 0,1 0 1 0 0,0-1-1 0 0,-1 1 0 0 0,1 0 0 0 0,-1-1 0 0 0,1 1 1 0 0,-1-1-1 0 0,1 1 0 0 0,-1-1 0 0 0,1 1 0 0 0,-1-1 0 0 0,1 1 1 0 0,-1-1-1 0 0,0 0 0 0 0,1 1 0 0 0,-1-1 0 0 0,0 0 1 0 0,1 1-1 0 0,-1-1-24 0 0,-2 1 202 0 0,-17 13 2356 0 0,19-14-2046 0 0,1 0 0 0 0,0 0 0 0 0,0 0 0 0 0,0 0-69 0 0,0 2-294 0 0,9 28-133 0 0,-7-27-16 0 0,1 15 0 0 0,-3-7 0 0 0,-1 3 0 0 0,0-9 0 0 0,-7 9 0 0 0,6-8-10 0 0,-10 12 92 0 0,11-16 289 0 0,1-2 117 0 0,0 0 21 0 0,0 0-66 0 0,0-4-422 0 0,0 0 0 0 0,1 0 0 0 0,-1 1 0 0 0,1-1 0 0 0,-1 1 0 0 0,1-1 0 0 0,0 0 0 0 0,1 0-21 0 0,1-10-3 0 0,1-4-435 0 0,0 0 0 0 0,6-14 438 0 0,0 10-477 0 0,0-1 1 0 0,4-3 476 0 0,0-1-163 0 0,-9 18 163 0 0,0 0 0 0 0,0 1 0 0 0,1 0 0 0 0,0 0 0 0 0,0 0 0 0 0,1 1 0 0 0,4-4 0 0 0,-9 9 0 0 0,0 0 0 0 0,0 0 0 0 0,0 0 0 0 0,1 1 0 0 0,-1-1 0 0 0,0 0 0 0 0,1 1 0 0 0,1-1 0 0 0,2-1 0 0 0,-3 1 0 0 0,0 0 0 0 0,0 1 0 0 0,0-1 0 0 0,1 1 0 0 0,-1 0 0 0 0,0 0 0 0 0,0 0 0 0 0,1 0 0 0 0,-1 0 0 0 0,2 1 0 0 0,12-4 0 0 0,-8 1 349 0 0,1 0 1 0 0,0 1-1 0 0,8-1-349 0 0,16-4 779 0 0,-25 5-630 0 0,1 4-133 0 0,-1 3-16 0 0,-8-3 0 0 0,0 0 0 0 0,0 0 0 0 0,-1-1 0 0 0,1 1 0 0 0,0 0 0 0 0,-1 0 0 0 0,1 0 0 0 0,-1 0 0 0 0,0 0 0 0 0,1 1 0 0 0,-1-1 0 0 0,0 0 0 0 0,0 1 0 0 0,-4 31 0 0 0,3-27 0 0 0,-8 45 371 0 0,5-34-92 0 0,1-1 1 0 0,0 1-1 0 0,2 0 1 0 0,0 0 0 0 0,1 0-1 0 0,2 14-279 0 0,-1-20 0 0 0,0 3 3 0 0,-1-12-8 0 0,4 8-57 0 0,-3-9-275 0 0,-1 3-404 0 0,0-3-3775 0 0,0-2-602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11975 0 0,'0'0'267'0'0,"0"0"42"0"0,0 0 17 0 0,0 0-28 0 0,0 0-126 0 0,0 0 204 0 0,0 0 111 0 0,0 0 22 0 0,0 0 71 0 0,0 0 286 0 0,0 0 124 0 0,0 0 30 0 0,0 0-133 0 0,1 1-583 0 0,7 3-271 0 0,-8-4-33 0 0,1 0 0 0 0,0 1 0 0 0,0-1 0 0 0,0 1 0 0 0,0-1 0 0 0,-1 0 0 0 0,1 0 0 0 0,0 0 0 0 0,0 1 0 0 0,0-1 0 0 0,0 0 0 0 0,0 0 0 0 0,0 0 0 0 0,0 0 0 0 0,0-1 0 0 0,-1 1 0 0 0,1 0 0 0 0,0 0 0 0 0,1-1 0 0 0,1 1 0 0 0,20-2 529 0 0,0-1 0 0 0,0-1 0 0 0,-1 0 0 0 0,8-4-529 0 0,-27 7-44 0 0,9-3 44 0 0,-6 2 0 0 0,0 1 0 0 0,0-1 0 0 0,0 1 0 0 0,0 0 0 0 0,0 1 0 0 0,4-1 0 0 0,4 0 671 0 0,-10 1-2587 0 0,8-1-5135 0 0,-12 1 5515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13791 0 0,'0'0'2210'0'0,"0"2"-1828"0"0,1-1-298 0 0,-1 0 0 0 0,1 1 0 0 0,-1-1 0 0 0,1 0-1 0 0,0 0 1 0 0,-1 0 0 0 0,1 0 0 0 0,0 0 0 0 0,0 0-1 0 0,0 0 1 0 0,0 0 0 0 0,0 0 0 0 0,0 0 0 0 0,0 0-1 0 0,0 0 1 0 0,2 1 0 0 0,0-1 62 0 0,0 1 0 0 0,1-1 0 0 0,0 1 0 0 0,-1-1 0 0 0,7 1 0 0 0,3 0 239 0 0,0-1 0 0 0,21 0 0 0 0,8-3 580 0 0,70-13 0 0 0,39-19-521 0 0,-63 13-1760 0 0,-54 15 410 0 0</inkml:trace>
  <inkml:trace contextRef="#ctx0" brushRef="#br0" timeOffset="1">725 0 6447 0 0,'0'0'499'0'0,"-2"1"-328"0"0,-11 9 1729 0 0,1 1 1 0 0,0 1-1 0 0,0 0 1 0 0,2 0-1 0 0,-13 19 1 0 0,-7 6-67 0 0,12-16-951 0 0,10-13-479 0 0,0 0-1 0 0,1 1 1 0 0,0 0 0 0 0,-9 17-1 0 0,11-16-230 0 0,1 2-355 0 0,3-10-954 0 0,5-2-2081 0 0,16 0 1539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13823 0 0,'0'0'315'0'0,"0"0"45"0"0,1-1 21 0 0,12-23 146 0 0,-13 23-162 0 0,0 1 122 0 0,0 0 22 0 0,0 0-66 0 0,0 0-222 0 0,3 1-40 0 0,0 0 0 0 0,-1 0 0 0 0,1 0 1 0 0,-1 0-1 0 0,1 0 0 0 0,-1 1 0 0 0,1-1 0 0 0,-1 1 0 0 0,0 0 0 0 0,0 0 0 0 0,1 1-181 0 0,-2-3 0 0 0,1 1 0 0 0,-1 0 0 0 0,0 0 0 0 0,0 0 0 0 0,0 0 0 0 0,0 0 0 0 0,0 1 0 0 0,0-1 0 0 0,-1 0 0 0 0,1 0 0 0 0,0 1 0 0 0,-1-1 0 0 0,1 0 0 0 0,0 1 0 0 0,-1-1 0 0 0,0 0 0 0 0,1 1 0 0 0,-1-1 0 0 0,0 1 0 0 0,1 0 0 0 0,-1 3 0 0 0,1 5 0 0 0,-1-1 0 0 0,0 1 0 0 0,0-1 0 0 0,-1 1 0 0 0,0-1 0 0 0,-1 1 0 0 0,0-1 0 0 0,0 0 0 0 0,-2 2 0 0 0,-2 16 0 0 0,1-8 28 0 0,2-9 75 0 0,1 0 1 0 0,0 1 0 0 0,1-1 0 0 0,-1 9-104 0 0,2-12 609 0 0,2 15 323 0 0,-2-20-1269 0 0,0-2-138 0 0,0 0-33 0 0,0 0-4 0 0,0 0 0 0 0,0 0 0 0 0,0 0-1125 0 0,0 0-4502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8287 0 0,'0'0'191'0'0,"0"0"26"0"0,0 0 9 0 0,1 3-34 0 0,-1-2-187 0 0,0-1 1 0 0,0 1-1 0 0,0 0 1 0 0,0 0-1 0 0,0 0 0 0 0,0-1 1 0 0,0 1-1 0 0,0 0 1 0 0,0 0-1 0 0,-1 0 1 0 0,1-1-1 0 0,0 1 1 0 0,0 0-1 0 0,-1 0 1 0 0,1-1-1 0 0,-1 1 1 0 0,1 0-1 0 0,0-1 1 0 0,-1 1-1 0 0,1 0 0 0 0,-1-1 1 0 0,0 1-1 0 0,1-1 1 0 0,-1 1-1 0 0,0 0-5 0 0,0-1 86 0 0,0 1 0 0 0,-1-1 0 0 0,1 1 0 0 0,-1-1 0 0 0,1 0 0 0 0,-1 0-1 0 0,1 1 1 0 0,0-1 0 0 0,-1 0 0 0 0,1 0 0 0 0,-1 0 0 0 0,1 0 0 0 0,-1-1 0 0 0,1 1-1 0 0,0 0 1 0 0,-2-1-86 0 0,2 1 443 0 0,1 0-222 0 0,0 0 166 0 0,0 0 101 0 0,0 0 21 0 0,0 0-66 0 0,0 0-222 0 0,0 0 166 0 0,0 0 101 0 0,0 0 21 0 0,0 0-66 0 0,0 0-222 0 0,0 0 166 0 0,0 0 101 0 0,0 0 21 0 0,0 0 3 0 0,0 0 0 0 0,0 0 0 0 0,0 0 0 0 0,0 0-137 0 0,0 0-576 0 0,0 0-250 0 0,0 0-49 0 0,0 0 59 0 0,0 0 355 0 0,0 0 408 0 0,0 0 152 0 0,0 0 34 0 0,0 0-65 0 0,1-1-294 0 0,5-3-133 0 0,3 0-16 0 0,0 1 0 0 0,-1 4 72 0 0,-6-1 299 0 0,-2 0 117 0 0,0 0 21 0 0,0 0-66 0 0,2-1-294 0 0,-2 1-148 0 0,0 0-1 0 0,1-1 0 0 0,-1 1 1 0 0,1 0-1 0 0,-1 0 1 0 0,1 0-1 0 0,-1-1 1 0 0,1 1-1 0 0,-1 0 0 0 0,1 0 1 0 0,-1 0-1 0 0,1 0 1 0 0,-1 0-1 0 0,1 0 1 0 0,-1 0-1 0 0,1 0 0 0 0,-1 0 1 0 0,1 0-1 0 0,0 0 1 0 0,-1 0-1 0 0,1 0 1 0 0,-1 0-1 0 0,1 1 0 0 0,-1-1 1 0 0,0 0-1 0 0,1 0 1 0 0,-1 1-1 0 0,1-1 1 0 0,-1 0-1 0 0,1 1 0 0 0,-1-1 1 0 0,0 0-1 0 0,1 1 1 0 0,-1-1-1 0 0,1 1 1 0 0,8 8-1 0 0,0 0 0 0 0,-5-5 0 0 0,0 1 0 0 0,0 0 0 0 0,0 1 0 0 0,-1-1 0 0 0,0 1 0 0 0,0-1 0 0 0,0 1 0 0 0,-1 0 0 0 0,0 0 0 0 0,0 0 0 0 0,-1 0 0 0 0,2 6 0 0 0,4 18 0 0 0,-5-22 0 0 0,-1 1 0 0 0,1-1 0 0 0,-1 8 0 0 0,3 17 0 0 0,-2-28 0 0 0,1 18 0 0 0,-2-19 0 0 0,-2 15 0 0 0,-6 11 0 0 0,8-28 0 0 0,-2-1 0 0 0,1 0 0 0 0,0 1 0 0 0,0-1 0 0 0,0 0 0 0 0,-1 1 0 0 0,1-1 0 0 0,0 0 0 0 0,-1 0 0 0 0,1 0 0 0 0,-1 1 0 0 0,0-1 0 0 0,1 0 0 0 0,-1 0 0 0 0,0 0 0 0 0,0 0 0 0 0,1 0 0 0 0,-2 0 0 0 0,-1 3 0 0 0,-2 2-126 0 0,-1-1 1 0 0,1 0-1 0 0,-1 0 0 0 0,0 0 0 0 0,-1 0 0 0 0,1-1 0 0 0,-1 0 1 0 0,1-1-1 0 0,-1 0 0 0 0,0 0 0 0 0,-5 2 126 0 0,-1 0-202 0 0,1 1-1 0 0,-1 0 0 0 0,0 2 203 0 0,-17 11 0 0 0,30-19 0 0 0,-1 0 0 0 0,0 0 0 0 0,1 1 0 0 0,-1-1 0 0 0,1 0 0 0 0,-1 1 0 0 0,0-1 0 0 0,1 0 0 0 0,-1 1 0 0 0,1-1 0 0 0,-1 1 0 0 0,1-1 0 0 0,0 1 0 0 0,-1-1 0 0 0,1 1 0 0 0,-1-1 0 0 0,1 1 0 0 0,0-1 0 0 0,-1 1 0 0 0,1-1 0 0 0,0 1 0 0 0,0 0 0 0 0,-1 1 0 0 0,-3 5 0 0 0,4 2 64 0 0,0-8-12 0 0,0-1 1 0 0,0 1-1 0 0,1 0 0 0 0,-1-1 1 0 0,0 1-1 0 0,0 0 0 0 0,1-1 0 0 0,-1 1 1 0 0,0-1-1 0 0,1 1 0 0 0,-1-1 1 0 0,1 1-1 0 0,-1-1 0 0 0,1 1 0 0 0,-1-1 1 0 0,1 1-1 0 0,-1-1 0 0 0,1 1-52 0 0,25 5 971 0 0,-5-1-955 0 0,-11-1-16 0 0,-7-3-3 0 0,9 4 12 0 0,-3 4-79 0 0,-8-8-267 0 0,-1-1-138 0 0,0 0-851 0 0,0 2-3444 0 0,-1 8-1474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74 6447 0 0,'0'0'298'0'0,"1"0"-10"0"0,21-13-45 0 0,-21 12-130 0 0,0 1 0 0 0,1-1 0 0 0,-1 0 0 0 0,0 0 0 0 0,0 1 0 0 0,0-1 0 0 0,0 0 0 0 0,0 0 0 0 0,1 0 0 0 0,-2 0 0 0 0,1 0 0 0 0,0 0 0 0 0,0 0 0 0 0,0 0 0 0 0,0-1-113 0 0,14-23 2632 0 0,-14 24-2088 0 0,-1 1-28 0 0,1-2-203 0 0,7-12 2291 0 0,-6 10-1344 0 0,-4 9-725 0 0,-4 6-535 0 0,-1-1 0 0 0,0 0 0 0 0,0 0 0 0 0,-1 0 0 0 0,0-1 0 0 0,-1-1 0 0 0,-3 3 0 0 0,-13 11 0 0 0,-1-2 0 0 0,-4 1 0 0 0,-53 31 0 0 0,-49 20 0 0 0,99-54 0 0 0,10-6 0 0 0,-23 13 0 0 0,26-18 0 0 0,15-4 0 0 0,-18 3 0 0 0,-9 1 0 0 0,1 2 0 0 0,0 2 0 0 0,-26 11 0 0 0,49-20 0 0 0,0-2 0 0 0,2-4 0 0 0,1-2 0 0 0,2 0 0 0 0,2 6 0 0 0,1 0 0 0 0,0-1 0 0 0,0 1 0 0 0,0 0 0 0 0,-1-1 0 0 0,1 1 0 0 0,0 0 0 0 0,-1-1 0 0 0,1 1 0 0 0,0 0 0 0 0,0-1 0 0 0,-1 1 0 0 0,1 0 0 0 0,-1 0 0 0 0,1 0 0 0 0,0-1 0 0 0,-1 1 0 0 0,1 0 0 0 0,0 0 0 0 0,-1 0 0 0 0,1 0 0 0 0,-1 0 0 0 0,-7-3 0 0 0,6 3 0 0 0,-10-5 0 0 0,12 5 0 0 0,-1 0 0 0 0,1 0 0 0 0,-1 0 0 0 0,1 0 0 0 0,-1-1 0 0 0,1 1 0 0 0,-1 0 0 0 0,1-1 0 0 0,-1 1 0 0 0,1 0 0 0 0,-1-1 0 0 0,1 1 0 0 0,-1-1 0 0 0,1 1 0 0 0,0 0 0 0 0,-1-1 0 0 0,1 1 0 0 0,0-1 0 0 0,0 1 0 0 0,-1-1 0 0 0,1 1 0 0 0,0-1 0 0 0,0 1 0 0 0,-1-1 0 0 0,1 0 0 0 0,0 0 0 0 0,-1 0 0 0 0,1 0 0 0 0,-1 0 0 0 0,1 0 0 0 0,-1-1 0 0 0,1 1 0 0 0,0 0 0 0 0,-1 0 0 0 0,1 0 0 0 0,0 0 0 0 0,0 0 0 0 0,0 0 0 0 0,0-1 0 0 0,0 1 0 0 0,0 0 0 0 0,0 0 0 0 0,0 0 0 0 0,0 0 0 0 0,1-1 0 0 0,0-3 0 0 0,-1 1 0 0 0,1-1 0 0 0,0 1 0 0 0,0-1 0 0 0,0 1 0 0 0,1 0 0 0 0,0-1 0 0 0,-1 1 0 0 0,1 0 0 0 0,1 0 0 0 0,-1 1 0 0 0,1-1 0 0 0,-1 0 0 0 0,4-2 0 0 0,-4 3 0 0 0,0 0 0 0 0,0 0 0 0 0,1 0 0 0 0,-1 1 0 0 0,1-1 0 0 0,0 1 0 0 0,0 0 0 0 0,0-1 0 0 0,0 1 0 0 0,4-2 0 0 0,20-18 0 0 0,17-11 0 0 0,-35 28 0 0 0,1 4 0 0 0,1 4 0 0 0,-8-1 0 0 0,14 5 0 0 0,-8-5 0 0 0,-8-1 0 0 0,1-1 0 0 0,0 0 0 0 0,-1 1 0 0 0,1-1 0 0 0,0 1 0 0 0,-1 0 0 0 0,1 0 0 0 0,-1-1 0 0 0,1 1 0 0 0,-1 0 0 0 0,0 0 0 0 0,1 0 0 0 0,-1 1 0 0 0,0-1 0 0 0,0 0 0 0 0,0 0 0 0 0,1 1 0 0 0,-1-1 0 0 0,0 1 0 0 0,1 1 0 0 0,1 1 0 0 0,-1-1 0 0 0,0 1 0 0 0,0 0 0 0 0,0 0 0 0 0,0 0 0 0 0,-1 0 0 0 0,0 0 0 0 0,0 0 0 0 0,1 4 0 0 0,2 7 0 0 0,-2-7 0 0 0,0-2 0 0 0,12 19 0 0 0,-12-22 3 0 0,-1 0-1 0 0,1-1 0 0 0,0 1 1 0 0,-1-1-1 0 0,1 1 0 0 0,0-1 1 0 0,1 0-1 0 0,-1 0 0 0 0,0 0 1 0 0,1 0-1 0 0,-1 0 0 0 0,1-1 1 0 0,0 1-1 0 0,-1-1 0 0 0,1 0 1 0 0,0 1-1 0 0,0-1 0 0 0,0 0 1 0 0,0-1-1 0 0,0 1 0 0 0,0 0 1 0 0,0-1-1 0 0,0 0 0 0 0,2 0-2 0 0,19 2 0 0 0,-18-1 0 0 0,1 0 0 0 0,-1-1 0 0 0,0 0 0 0 0,5 0 0 0 0,-2-1 239 0 0,0 1 0 0 0,1 0 0 0 0,-1 0 0 0 0,0 1 0 0 0,0 0 0 0 0,0 0 0 0 0,0 1 0 0 0,0 1-239 0 0,-8-3-321 0 0,2 3-382 0 0,-3-2 682 0 0,0-1-1 0 0,0 0 1 0 0,0 0 0 0 0,0 0 0 0 0,0 1-1 0 0,0-1 1 0 0,0 0 0 0 0,0 0 0 0 0,0 0-1 0 0,0 1 1 0 0,0-1 0 0 0,0 0 0 0 0,0 0-1 0 0,0 0 1 0 0,0 0 0 0 0,1 1 0 0 0,-1-1-1 0 0,0 0 1 0 0,0 0 0 0 0,0 0 0 0 0,0 0-1 0 0,0 0 1 0 0,1 0 0 0 0,-1 1 0 0 0,0-1-1 0 0,0 0 1 0 0,0 0 0 0 0,0 0-1 0 0,1 0 1 0 0,-1 0 0 0 0,0 0 0 0 0,0 0-1 0 0,0 0 1 0 0,1 0 0 0 0,-1 0 0 0 0,0 0-1 0 0,0 0 1 0 0,0 0 21 0 0,10-2 314 0 0,-6 2-10 0 0,1-1-1 0 0,-1 0 1 0 0,0 0 0 0 0,1-1-1 0 0,1 0-303 0 0,-5 1-321 0 0,-1 1 269 0 0,-1 1 1 0 0,1-1-1 0 0,-1 0 1 0 0,0 1-1 0 0,1-1 0 0 0,-1 0 1 0 0,1 1-1 0 0,-1-1 1 0 0,1 1-1 0 0,-1-1 0 0 0,1 1 1 0 0,-1-1-1 0 0,1 1 1 0 0,0-1-1 0 0,-1 1 1 0 0,1 0 51 0 0,-9 8-2594 0 0,3-5 1574 0 0,5-4-4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13823 0 0,'0'0'315'0'0,"0"0"45"0"0,0 0 21 0 0,0 0-49 0 0,-4 6-208 0 0,-54 67-124 0 0,37-42 1432 0 0,-8 19-1432 0 0,-6 10-1336 0 0,-16 16 1336 0 0,36-55-32 0 0,-39 56 13 0 0,-37 36 19 0 0,-70 65 2 0 0,105-115-1 0 0,18-26-1 0 0,-17 14 0 0 0,3-3 0 0 0,-3-2 0 0 0,50-40-208 0 0,4-5-870 0 0,4-3-372 0 0,14-13-71 0 0,9 1-14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160 104 11975 0 0,'0'0'267'0'0,"0"0"42"0"0,-2 1 17 0 0,-24 5 84 0 0,18-5-410 0 0,4-2 71 0 0,3 1 294 0 0,1 0 122 0 0,0 0 22 0 0,0 0-66 0 0,9-8-278 0 0,-4 4-165 0 0,1-3 7 0 0,0 1 0 0 0,1 1 0 0 0,0-1 1 0 0,0 1-1 0 0,1 0 0 0 0,0 0 0 0 0,-1 1 1 0 0,2 0-1 0 0,-1 1 0 0 0,1 0-7 0 0,35-12 2392 0 0,16-9-2392 0 0,-56 22 166 0 0,0 1 0 0 0,0 0 1 0 0,0 0-1 0 0,1 1 0 0 0,-1-1 0 0 0,0 1 0 0 0,1 0 0 0 0,1 0-166 0 0,-4 0 70 0 0,0 0-271 0 0,-2 0-250 0 0,0 0-49 0 0,0 0 127 0 0,1 13 1025 0 0,-2-6-564 0 0,0 0 0 0 0,0 0 0 0 0,-1 0 0 0 0,0 0 0 0 0,-1 0 0 0 0,1 0 0 0 0,-1-1 0 0 0,-1 1 0 0 0,1-1 0 0 0,-1 0 0 0 0,0 0 0 0 0,0 0 0 0 0,-1 0 0 0 0,-2 2-88 0 0,-12 11-290 0 0,-1-1 1 0 0,0-1-1 0 0,-9 5 290 0 0,-16 14-1083 0 0,-92 88 917 0 0,97-85 166 0 0,34-30 0 0 0,4-1 0 0 0,3-6 0 0 0,0-1 0 0 0,0 1 0 0 0,0-1 0 0 0,0 0 0 0 0,1 0 0 0 0,-1 0 0 0 0,0 1 0 0 0,0-1 0 0 0,1 0 0 0 0,-1 0 0 0 0,1-1 0 0 0,-1 1 0 0 0,1 0 0 0 0,21 10 0 0 0,-12-7 285 0 0,1-1 1 0 0,-1-1-1 0 0,1 0 0 0 0,0 0 0 0 0,0-1 0 0 0,8 0-285 0 0,7 0 265 0 0,-6-1-260 0 0,0 0 1 0 0,-1-2-1 0 0,13-2-5 0 0,7-1 0 0 0,-8 2-155 0 0,37-4 2358 0 0,20 3-2203 0 0,-88 4-45 0 0,0 0-1 0 0,0 0 0 0 0,-1 0 0 0 0,1 0 1 0 0,0 0-1 0 0,0 0 0 0 0,0 1 1 0 0,-1-1-1 0 0,1 0 0 0 0,0 0 1 0 0,0 1-1 0 0,-1-1 0 0 0,1 0 1 0 0,0 1-1 0 0,0-1 0 0 0,-1 0 1 0 0,1 1-1 0 0,0-1 0 0 0,-1 1 1 0 0,1-1-1 0 0,-1 1 0 0 0,1 0 1 0 0,-1-1-1 0 0,1 1 0 0 0,-1 0 46 0 0,2 6-5107 0 0,-2-7 3572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1331 10135 0 0,'0'0'231'0'0,"-3"0"29"0"0,0 1-167 0 0,1-1-57 0 0,1 1 1 0 0,0-1 0 0 0,0 0-1 0 0,-1 0 1 0 0,1 0 0 0 0,0 0-1 0 0,0 0 1 0 0,0 0 0 0 0,-1 0-1 0 0,1 0 1 0 0,0 0 0 0 0,0-1-1 0 0,-1 1 1 0 0,1 0 0 0 0,-1-1-37 0 0,1 1 393 0 0,1 0 106 0 0,0 0 11 0 0,0 0 70 0 0,0 0 286 0 0,0 0 124 0 0,0 0 30 0 0,-1-2-133 0 0,1-1-835 0 0,-1 1-1 0 0,1-1 1 0 0,-1 1 0 0 0,1-1-1 0 0,0 0 1 0 0,0 0 0 0 0,0 1-1 0 0,0-1 1 0 0,1 0 0 0 0,-1 1 0 0 0,1-1-1 0 0,0 1 1 0 0,-1-1 0 0 0,1 1-1 0 0,0-1 1 0 0,1 1 0 0 0,-1-1-1 0 0,0 1 1 0 0,1 0 0 0 0,-1-1-52 0 0,8-9 521 0 0,0 0 0 0 0,0 0 0 0 0,4-2-521 0 0,-2 2 228 0 0,56-59 577 0 0,3 4-1 0 0,56-41-804 0 0,-69 60 95 0 0,26-24 321 0 0,49-41 1128 0 0,62-36-1544 0 0,497-282 16 0 0,-601 381-16 0 0,2 4 0 0 0,22-4 0 0 0,-110 48-3 0 0,0 1-1 0 0,0 0 1 0 0,0 0 0 0 0,0 0-1 0 0,0 0 1 0 0,1 1 0 0 0,-1 0-1 0 0,0 0 1 0 0,0 0-1 0 0,1 0 1 0 0,-1 0 0 0 0,0 1-1 0 0,0 0 1 0 0,0 0 0 0 0,0 0-1 0 0,1 0 1 0 0,-2 1 0 0 0,1 0-1 0 0,0 0 4 0 0,-3-2-56 0 0,0 1 0 0 0,0 0 0 0 0,0-1-1 0 0,0 1 1 0 0,-1 0 0 0 0,1 0 0 0 0,0 0-1 0 0,-1-1 1 0 0,1 1 0 0 0,-1 0 0 0 0,1 0 0 0 0,-1 0-1 0 0,1 0 1 0 0,-1 0 0 0 0,0 0 0 0 0,1 0 0 0 0,-1 0-1 0 0,0 0 1 0 0,0 1 0 0 0,0-1 0 0 0,0 0-1 0 0,0 0 1 0 0,0 0 0 0 0,0 0 56 0 0,0 2-166 0 0,0 1 0 0 0,0-1 1 0 0,-1 0-1 0 0,1 0 0 0 0,-1 0 0 0 0,-1 3 166 0 0,-26 45-2892 0 0,26-45 2393 0 0,0-1-1 0 0,-1 0 1 0 0,0 1-1 0 0,0-1 0 0 0,0-1 1 0 0,-2 3 499 0 0,-13 11-1535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8287 0 0,'0'0'191'0'0,"0"0"26"0"0,0 0 9 0 0,3 2-34 0 0,0 0-165 0 0,13 12 60 0 0,-16-13-61 0 0,0-1-1 0 0,0 0 1 0 0,0 1-1 0 0,1-1 0 0 0,-1 0 1 0 0,0 1-1 0 0,0-1 1 0 0,0 0-1 0 0,0 1 1 0 0,0-1-1 0 0,0 0 0 0 0,0 1 1 0 0,0-1-1 0 0,0 0 1 0 0,0 0-1 0 0,-1 1 0 0 0,1-1 1 0 0,0 0-1 0 0,0 1 1 0 0,0-1-1 0 0,0 0 1 0 0,0 1-1 0 0,0-1 0 0 0,-1 0 1 0 0,1 0-1 0 0,0 1 1 0 0,0-1-1 0 0,0 0 1 0 0,-1 0-1 0 0,1 1 0 0 0,0-1 1 0 0,0 0-1 0 0,-1 0 1 0 0,1 0-26 0 0,-8 7 441 0 0,8-7-351 0 0,-2 1 422 0 0,1 0-392 0 0,0 0 0 0 0,0 0 0 0 0,-1 0 0 0 0,1 0 0 0 0,0 0 0 0 0,0 0 0 0 0,0 1 0 0 0,0-1 0 0 0,0 0 0 0 0,1 1 0 0 0,-1 0-120 0 0,-1 0 216 0 0,-3 3-116 0 0,1 0-1 0 0,-1 0 1 0 0,-1 0-1 0 0,1-1 1 0 0,-1 0-1 0 0,-1 1-99 0 0,-10 7 11 0 0,-59 44-11 0 0,-39 18 0 0 0,80-54 0 0 0,0-3 0 0 0,-35 13 0 0 0,4-2 0 0 0,21-8 0 0 0,0-2 0 0 0,-1-3 0 0 0,-25 5 0 0 0,14-2-24 0 0,46-13 262 0 0,-1-1 0 0 0,0 0 1 0 0,0-1-1 0 0,0-1 1 0 0,-1 1-1 0 0,1-2 1 0 0,-1 0-1 0 0,-5 0-238 0 0,16-1 7 0 0,0 0 0 0 0,0-1 0 0 0,0 1-1 0 0,1 0 1 0 0,-1-1 0 0 0,0 1 0 0 0,0-1 0 0 0,0 0 0 0 0,0 1 0 0 0,0-1 0 0 0,1 0 0 0 0,-1 0-1 0 0,0 0 1 0 0,1 0 0 0 0,-1-1 0 0 0,1 1 0 0 0,-1 0 0 0 0,1-1 0 0 0,0 1 0 0 0,0-1 0 0 0,-1 1-1 0 0,1-1 1 0 0,0 1 0 0 0,0-2-7 0 0,0 3 0 0 0,1-1 0 0 0,0 1 0 0 0,-1-1 0 0 0,1 1 0 0 0,0 0 0 0 0,-1-1 0 0 0,1 1 0 0 0,0-1 0 0 0,-1 1 0 0 0,1-1 0 0 0,0 1 0 0 0,0-1 0 0 0,0 1 0 0 0,0-1 0 0 0,0 1 0 0 0,-1-1 0 0 0,1 1 0 0 0,0-1 0 0 0,0 0 0 0 0,0 1 0 0 0,0-1 0 0 0,0 1 0 0 0,0-1 0 0 0,1 1 0 0 0,-1-1 0 0 0,0 1 0 0 0,0-1 0 0 0,0 1 0 0 0,0-1 0 0 0,1 1 0 0 0,-1-1 0 0 0,0 1 0 0 0,1-2 0 0 0,7-25 0 0 0,1 0 0 0 0,3-2 0 0 0,-9 21-133 0 0,1 0-1 0 0,1 0 0 0 0,0 1 1 0 0,0-1-1 0 0,0 1 0 0 0,3-2 134 0 0,38-39-1097 0 0,-33 35 1004 0 0,-3 3 99 0 0,-5 4 43 0 0,1 0 1 0 0,1 0-1 0 0,-1 0 1 0 0,1 1-1 0 0,0 0 1 0 0,0 0-1 0 0,1 0 1 0 0,4-1-50 0 0,-10 5 474 0 0,0 1-443 0 0,0 1 0 0 0,0-1 0 0 0,0 0 0 0 0,0 1 1 0 0,0 0-1 0 0,0-1 0 0 0,0 1 0 0 0,0 0 0 0 0,0 0 0 0 0,0 0 0 0 0,-1 0 0 0 0,1 0 0 0 0,0 1 0 0 0,-1-1 0 0 0,1 1 0 0 0,-1-1 0 0 0,1 1 0 0 0,-1-1 0 0 0,1 1 0 0 0,-1 0 0 0 0,0-1 0 0 0,0 2-31 0 0,3 4 87 0 0,0 0-1 0 0,-1 0 1 0 0,0 0 0 0 0,0 0-1 0 0,0 3-86 0 0,-1-3 0 0 0,0-1 0 0 0,0 0 0 0 0,1 1 0 0 0,0-1 0 0 0,0-1 0 0 0,1 1 0 0 0,3 4 0 0 0,8 12 0 0 0,-9-15 0 0 0,-1 1 0 0 0,1-1 0 0 0,0 0 0 0 0,1 0 0 0 0,5 4 0 0 0,-6-7 0 0 0,0 0 0 0 0,0 0 0 0 0,1 0 0 0 0,-1-1 0 0 0,1 0 0 0 0,0-1 0 0 0,-1 1 0 0 0,1-1 0 0 0,1-1 0 0 0,-1 1 0 0 0,0-1 0 0 0,3 0 0 0 0,16 0 0 0 0,0-1 0 0 0,24-3 0 0 0,13 0 0 0 0,-49 2 7 0 0,12 1 211 0 0,0 1 0 0 0,21 4-218 0 0,-45-5 488 0 0,-2 0-461 0 0,0 1 0 0 0,0-1-1 0 0,0 0 1 0 0,0 1 0 0 0,0-1 0 0 0,1 0 0 0 0,-1 1-1 0 0,0-1 1 0 0,0 0 0 0 0,0 1 0 0 0,0-1 0 0 0,1 0-1 0 0,-1 0 1 0 0,0 1 0 0 0,0-1 0 0 0,1 0 0 0 0,-1 0-1 0 0,0 1 1 0 0,1-1 0 0 0,-1 0 0 0 0,0 0 0 0 0,1 0-1 0 0,-1 0 1 0 0,0 1 0 0 0,1-1-27 0 0,16 14 447 0 0,-6 1-511 0 0,-10-14-273 0 0,1-2-138 0 0,7-2-1022 0 0,0 0-3962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 13823 0 0,'0'0'315'0'0,"0"0"45"0"0,0 0 21 0 0,0 0-49 0 0,-1 2-220 0 0,-3 6-110 0 0,-1 0 0 0 0,0 0 0 0 0,0-1 0 0 0,0 0 0 0 0,-1 0 0 0 0,0 0 0 0 0,-7 5-2 0 0,-14 17-2 0 0,-36 54-793 0 0,-11 26 795 0 0,-8 10-597 0 0,11-17 548 0 0,-41 54 1466 0 0,81-116-1405 0 0,-22 29-8 0 0,-58 56-4 0 0,83-96 0 0 0,-66 63 0 0 0,70-72 0 0 0,0 0 0 0 0,-1-2 0 0 0,-6 3 0 0 0,26-18 110 0 0,-17 7-898 0 0,20-9-2746 0 0,2-1-1238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145 115 10135 0 0,'0'0'231'0'0,"0"0"29"0"0,0 1 19 0 0,0 3-181 0 0,-1-2-77 0 0,0 0 0 0 0,1 1-1 0 0,-1-1 1 0 0,0 0 0 0 0,0 0 0 0 0,0 0 0 0 0,0 0 0 0 0,0 0 0 0 0,-2 2-21 0 0,-4 9 1188 0 0,13-21 1279 0 0,12-17 46 0 0,-4 11-2511 0 0,0 1 0 0 0,1 0 0 0 0,0 1 0 0 0,1 0 0 0 0,1 1 0 0 0,0 1 0 0 0,0 1 0 0 0,1 0-2 0 0,-8 5 133 0 0,0 1 0 0 0,0 0 0 0 0,0 0 0 0 0,0 1 0 0 0,0 1 0 0 0,1-1 0 0 0,3 2-133 0 0,-13-1 31 0 0,1 1 0 0 0,-1 0 0 0 0,1 0-1 0 0,0 0 1 0 0,-1 0 0 0 0,1 0 0 0 0,-1 0 0 0 0,1 1 0 0 0,-1-1 0 0 0,1 0 0 0 0,-1 1 0 0 0,1-1 0 0 0,-1 1 0 0 0,1 0-1 0 0,-1-1 1 0 0,0 1 0 0 0,1 0 0 0 0,-1 0 0 0 0,0 0 0 0 0,0 0 0 0 0,0 0 0 0 0,0 0 0 0 0,1 0 0 0 0,-1 0-1 0 0,-1 0 1 0 0,1 1 0 0 0,0-1 0 0 0,0 0 0 0 0,0 1 0 0 0,-1-1 0 0 0,1 1 0 0 0,0-1 0 0 0,-1 1 0 0 0,0-1-1 0 0,1 1 1 0 0,-1-1 0 0 0,0 1 0 0 0,0-1 0 0 0,0 2-31 0 0,1 5-13 0 0,-2 1 1 0 0,1-1-1 0 0,-1 0 1 0 0,-1 0-1 0 0,1 0 1 0 0,-1 0-1 0 0,-1 0 13 0 0,2-4 0 0 0,-1-1 0 0 0,1 0 0 0 0,-1 0 0 0 0,0 1 0 0 0,0-1 0 0 0,0-1 0 0 0,0 1 0 0 0,-1 0 0 0 0,-1 2 0 0 0,-28 23 0 0 0,22-20 0 0 0,-148 129-1976 0 0,106-97 1958 0 0,25-21 19 0 0,0 2 0 0 0,2 2-1 0 0,-6 7 0 0 0,6 2 0 0 0,25-32 0 0 0,0 0 0 0 0,-1 0 0 0 0,1 0 0 0 0,0 1 0 0 0,0-1 0 0 0,-1 0 0 0 0,1 0 0 0 0,0 1 0 0 0,0-1 0 0 0,-1 0 0 0 0,1 1 0 0 0,0-1 0 0 0,0 0 0 0 0,0 0 0 0 0,0 1 0 0 0,0-1 0 0 0,-1 0 0 0 0,1 1 0 0 0,0-1 0 0 0,0 0 0 0 0,0 1 0 0 0,0-1 0 0 0,0 0 0 0 0,0 1 0 0 0,0-1 0 0 0,0 1 0 0 0,0-1 0 0 0,0 0 0 0 0,1 1 0 0 0,-1-1 0 0 0,0 0 0 0 0,0 1 0 0 0,0-1 0 0 0,0 0 0 0 0,0 0 0 0 0,1 1 0 0 0,-1-1 0 0 0,0 0 0 0 0,0 1 0 0 0,6 0 0 0 0,5 3 0 0 0,-1-2 0 0 0,2 1 0 0 0,-1-2 0 0 0,0 1 0 0 0,0-2 0 0 0,0 1 0 0 0,1-2 0 0 0,0 1 0 0 0,9-1 0 0 0,38-1 793 0 0,7-3-793 0 0,-21 0 600 0 0,0 3-1 0 0,30 2-599 0 0,-57 1 0 0 0,15 1 0 0 0,0 2 0 0 0,3 1 0 0 0,-21-1-5 0 0,-12-2 23 0 0,-2-1-28 0 0,-1 0 1 0 0,1-1-1 0 0,-1 1 0 0 0,1 0 0 0 0,-1 0 1 0 0,1-1-1 0 0,0 1 0 0 0,-1-1 0 0 0,1 1 1 0 0,0-1-1 0 0,0 1 0 0 0,-1-1 0 0 0,1 1 1 0 0,0-1-1 0 0,0 1 10 0 0,0 0-696 0 0,2 6-2223 0 0,-2-6-2877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448 236 6447 0 0,'0'0'298'0'0,"0"0"-10"0"0,0 0-118 0 0,0 0 206 0 0,0 0 111 0 0,0 0 22 0 0,0 0-66 0 0,0 0-222 0 0,0 0 166 0 0,0 0 101 0 0,0 0 21 0 0,0 0 3 0 0,0 0 0 0 0,0 0 0 0 0,1-1 0 0 0,4-9-360 0 0,-1 0 1 0 0,0-1-1 0 0,0 1 0 0 0,0-2-152 0 0,6-17-1 0 0,-9 24 192 0 0,0-1 0 0 0,0 1-1 0 0,0 0 1 0 0,0-1 0 0 0,-1 1-1 0 0,0-4-190 0 0,2-13 671 0 0,-2 18-806 0 0,1-1 1 0 0,-1 1 0 0 0,0-1-1 0 0,0 1 1 0 0,-1-1-1 0 0,1 1 1 0 0,-1 0-1 0 0,0-1 1 0 0,0 1-1 0 0,-1 0 1 0 0,1 0-1 0 0,-1-1 1 0 0,0 1-1 0 0,0 1 1 0 0,0-1 0 0 0,-1 0-1 0 0,1 0 1 0 0,-1 1-1 0 0,0-1 1 0 0,-3-2 134 0 0,5 5-510 0 0,-9 2 328 0 0,0 0 0 0 0,0 0 0 0 0,-1 1 0 0 0,2 1 0 0 0,-1-1 0 0 0,0 2 0 0 0,0-1 0 0 0,-1 2 182 0 0,-15 8-600 0 0,1 0 0 0 0,-8 7 600 0 0,-8 5 169 0 0,-52 34 923 0 0,76-46-909 0 0,0 0-1 0 0,1 1 1 0 0,1 1 0 0 0,-2 2-183 0 0,6-5 0 0 0,1 0 0 0 0,-3 7 0 0 0,10-15 0 0 0,1 0 0 0 0,-1 0 0 0 0,1 1 0 0 0,0-1 0 0 0,0 1 0 0 0,0 0 0 0 0,1-1 0 0 0,0 1 0 0 0,-1 4 0 0 0,-3 16 327 0 0,4-20-147 0 0,0 0 0 0 0,0 0-1 0 0,0 0 1 0 0,0 0-1 0 0,1 0 1 0 0,0 2-180 0 0,0-5 32 0 0,1 0 0 0 0,-1-1 0 0 0,0 1 0 0 0,1 0 1 0 0,-1 0-1 0 0,1-1 0 0 0,0 1 0 0 0,0-1 0 0 0,-1 1 1 0 0,1 0-1 0 0,0-1 0 0 0,0 0 0 0 0,1 1 0 0 0,-1-1 0 0 0,0 0 1 0 0,0 1-1 0 0,1-1 0 0 0,-1 0 0 0 0,0 0 0 0 0,2 0-32 0 0,2 3 93 0 0,1-1 0 0 0,1 0 1 0 0,-1-1-1 0 0,0 1 0 0 0,1-1 0 0 0,-1-1 0 0 0,1 1 0 0 0,0-1 0 0 0,0 0 0 0 0,-1-1 0 0 0,4 0-93 0 0,14 1 512 0 0,0-2 0 0 0,13-3-512 0 0,-18 2 0 0 0,12-1 0 0 0,22-6 0 0 0,-50 9 0 0 0,-2 0 0 0 0,0 0 0 0 0,-1 0 0 0 0,1 0 0 0 0,0 0 0 0 0,0 0 0 0 0,0-1 0 0 0,-1 1 0 0 0,1 0 0 0 0,0-1 0 0 0,0 1 0 0 0,-1 0 0 0 0,1-1 0 0 0,0 1 0 0 0,0-1 0 0 0,-1 1 0 0 0,1-1 0 0 0,-1 1 0 0 0,1-1 0 0 0,0 1 0 0 0,-1-1 0 0 0,1 0 0 0 0,-1 0 0 0 0,6-6 0 0 0,-4-1 0 0 0,0 0 0 0 0,-1 0 0 0 0,0 0 0 0 0,0 0 0 0 0,0-1 0 0 0,-1 1 0 0 0,-1-7 0 0 0,1-24 0 0 0,3 14-664 0 0,1 1 0 0 0,1 0 0 0 0,4-11 664 0 0,-7 27 64 0 0,-2 7 274 0 0,0 1 136 0 0,2 1-373 0 0,0 1 1 0 0,-1 0-1 0 0,0 0 0 0 0,1 0 0 0 0,-1-1 0 0 0,0 1 0 0 0,0 0 0 0 0,0 1 1 0 0,0-1-1 0 0,-1 0 0 0 0,1 0-101 0 0,-1-2 3 0 0,3 9-3 0 0,-1-1 0 0 0,0 1 0 0 0,0 0 0 0 0,-1-1 0 0 0,-1 1 0 0 0,1 0 0 0 0,-1 0 0 0 0,-1 0 0 0 0,0 7 0 0 0,-1 3 0 0 0,1 0 0 0 0,2-1 0 0 0,0 4 0 0 0,0-14-678 0 0,0-5-2856 0 0,4 4-1238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218 236 15087 0 0,'-3'6'651'0'0,"1"-3"-558"0"0,1 0 1 0 0,-1 0-1 0 0,0 1 0 0 0,1-1 0 0 0,-1 0 1 0 0,-1-1-1 0 0,1 1 0 0 0,0 0 0 0 0,-1-1 1 0 0,1 1-1 0 0,-1-1 0 0 0,0 0 0 0 0,0 1 1 0 0,0-1-1 0 0,0-1 0 0 0,0 1 0 0 0,-4 1 1 0 0,3-1 36 0 0,0-1 0 0 0,0-1 0 0 0,0 1 0 0 0,0-1 0 0 0,0 1 0 0 0,0-1 0 0 0,0 0 0 0 0,0 0 0 0 0,0-1 0 0 0,0 1 0 0 0,0-1 0 0 0,0 0 0 0 0,0 0 0 0 0,1 0 0 0 0,-1-1 0 0 0,0 1 0 0 0,1-1 0 0 0,-1 0 0 0 0,1 0 0 0 0,-1 0 0 0 0,1-1 0 0 0,-4-2 0 0 0,2 0 89 0 0,0 0-1 0 0,0 0 1 0 0,1-1 0 0 0,-1 1-1 0 0,1-1 1 0 0,0 0 0 0 0,1 0-1 0 0,0 0 1 0 0,-1-1 0 0 0,2 1-1 0 0,-5-14 1 0 0,7 16-278 0 0,-1-1-1 0 0,1 1 1 0 0,0 0 0 0 0,0-1-1 0 0,0 1 1 0 0,0 0-1 0 0,1-1 1 0 0,0 1-1 0 0,-1 0 1 0 0,2 0 0 0 0,-1 0-1 0 0,0 0 1 0 0,1 0-1 0 0,0 0 1 0 0,0 0 0 0 0,4-5-1 0 0,0 0-145 0 0,0 0 0 0 0,1 1 0 0 0,0 0 0 0 0,1 0 0 0 0,12-9 0 0 0,-10 9-87 0 0,0 1 0 0 0,0 1 0 0 0,19-10 0 0 0,-23 14 198 0 0,0-1 1 0 0,0 1 0 0 0,0 0 0 0 0,1 0-1 0 0,-1 1 1 0 0,1 0 0 0 0,-1 0 0 0 0,12 0-1 0 0,-14 2 144 0 0,1 0-1 0 0,-1 0 1 0 0,0 0 0 0 0,1 1-1 0 0,-1 0 1 0 0,0-1-1 0 0,0 1 1 0 0,0 1-1 0 0,0-1 1 0 0,-1 1 0 0 0,1-1-1 0 0,-1 1 1 0 0,1 0-1 0 0,-1 0 1 0 0,0 0 0 0 0,0 1-1 0 0,5 7 1 0 0,2 4 424 0 0,-1 0-1 0 0,0 0 1 0 0,7 19 0 0 0,-15-30-390 0 0,1 0 0 0 0,-1-1 0 0 0,0 1 1 0 0,0 0-1 0 0,0 0 0 0 0,0 0 0 0 0,-1 0 0 0 0,1 0 0 0 0,-2 8 0 0 0,1-10-69 0 0,0 1-1 0 0,-1-1 0 0 0,1 1 0 0 0,-1-1 1 0 0,0 1-1 0 0,0-1 0 0 0,0 0 1 0 0,0 0-1 0 0,0 1 0 0 0,-1-1 1 0 0,1 0-1 0 0,-1 0 0 0 0,1 0 1 0 0,-1 0-1 0 0,0-1 0 0 0,0 1 1 0 0,-2 2-1 0 0,-7 4-22 0 0,-1-1 0 0 0,-1 0 1 0 0,1 0-1 0 0,-1-1 0 0 0,0-1 0 0 0,0 0 0 0 0,0-1 1 0 0,-1 0-1 0 0,-18 2 0 0 0,-3-2-1302 0 0,0-1-1 0 0,-55-3 1 0 0,71-1-632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39 409 11975 0 0,'0'0'267'0'0,"0"0"42"0"0,-1 2 17 0 0,-3 5-31 0 0,3-4-287 0 0,0 0 1 0 0,-1 0-1 0 0,0 0 0 0 0,0-1 0 0 0,0 1 0 0 0,0-1 1 0 0,0 1-1 0 0,0-1 0 0 0,-1 0 0 0 0,1 0 1 0 0,-1 0-1 0 0,1 0 0 0 0,-1 0 0 0 0,0-1-8 0 0,1-1 0 0 0,4-6 0 0 0,4-10 0 0 0,-3 10 0 0 0,14-37-62 0 0,-3 8 1833 0 0,-2 1 0 0 0,7-34-1771 0 0,-13 33 321 0 0,-4 21-225 0 0,0 0-1 0 0,2 0 1 0 0,2-8-96 0 0,-3 16 0 0 0,0 0 0 0 0,1 1 0 0 0,-1-1 0 0 0,1 1 0 0 0,0-1 0 0 0,4-2 0 0 0,8-12 0 0 0,-11 14 0 0 0,-1 0 0 0 0,1 0 0 0 0,0 1 0 0 0,0 0 0 0 0,0 0 0 0 0,3-2 0 0 0,-4 5 0 0 0,-1 0 0 0 0,1 0 0 0 0,-1 0 0 0 0,1 0 0 0 0,0 1 0 0 0,0-1 0 0 0,0 1 0 0 0,-1 0 0 0 0,1 0 0 0 0,0 0 0 0 0,1 1 0 0 0,0 0 0 0 0,25-7-67 0 0,-26 6 25 0 0,0 0 1 0 0,1 0-1 0 0,-1 0 0 0 0,1 0 0 0 0,-1 1 0 0 0,1-1 1 0 0,-1 1-1 0 0,1 0 42 0 0,18 2-1170 0 0,0-2 1 0 0,1-1-1 0 0,-1-1 1 0 0,0-1-1 0 0,6-2 1170 0 0,2 0-1535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202 124 11975 0 0,'0'0'267'0'0,"0"0"42"0"0,0 0 17 0 0,2 1-28 0 0,0 0-229 0 0,1 0-1 0 0,-1 0 0 0 0,0 1 1 0 0,1-1-1 0 0,-1 1 0 0 0,0 0 1 0 0,0-1-1 0 0,0 1 1 0 0,0 0-1 0 0,0 0 0 0 0,-1 0 1 0 0,1 1-1 0 0,0-1 0 0 0,-1 0 1 0 0,0 1-1 0 0,1-1 1 0 0,0 3-69 0 0,2 3 381 0 0,-3-5-309 0 0,1 0 0 0 0,0 0 0 0 0,0-1-1 0 0,0 1 1 0 0,0-1 0 0 0,0 1 0 0 0,0-1 0 0 0,1 0-1 0 0,-1 0 1 0 0,1 0 0 0 0,-1 0 0 0 0,1 0-1 0 0,0-1 1 0 0,0 1 0 0 0,0-1 0 0 0,0 0 0 0 0,0 0-1 0 0,0 0 1 0 0,0 0 0 0 0,0 0 0 0 0,0-1 0 0 0,0 1-1 0 0,1-1 1 0 0,-1 0 0 0 0,0 0 0 0 0,0 0-1 0 0,0 0 1 0 0,1-1 0 0 0,-1 1 0 0 0,0-1 0 0 0,0 0-1 0 0,0 0 1 0 0,0 0 0 0 0,0 0 0 0 0,0-1-1 0 0,0 1 1 0 0,1-2-72 0 0,4-1 0 0 0,0 0 0 0 0,-1-1 0 0 0,1 0 0 0 0,-1 0 0 0 0,0 0 0 0 0,-1-1 0 0 0,1 0 0 0 0,-1-1 0 0 0,0 1 0 0 0,4-7 0 0 0,2-2-276 0 0,-11 14 219 0 0,0 0-1 0 0,0 0 0 0 0,1-1 0 0 0,-1 1 0 0 0,0 0 0 0 0,0-1 0 0 0,0 1 1 0 0,0-1-1 0 0,0 1 0 0 0,-1-1 0 0 0,1 1 0 0 0,0-1 0 0 0,-1 1 0 0 0,1-1 1 0 0,-1 0-1 0 0,0 1 0 0 0,1-1 0 0 0,-1 0 0 0 0,0 1 0 0 0,0-1 0 0 0,0 0 0 0 0,0 1 1 0 0,0-1-1 0 0,0 0 0 0 0,-1 0 0 0 0,1 1 0 0 0,-1-1 0 0 0,0-1 58 0 0,-1-2-335 0 0,0 0-1 0 0,-1 0 1 0 0,0 0-1 0 0,0 0 1 0 0,0 0-1 0 0,0 1 0 0 0,-1-1 1 0 0,0 1-1 0 0,0 0 1 0 0,0 0-1 0 0,0 0 1 0 0,-1 1 335 0 0,4 2-15 0 0,-1 0 0 0 0,1 0 0 0 0,-1 0 0 0 0,0 0 0 0 0,1 0 0 0 0,-1 1 0 0 0,0-1 0 0 0,1 1 0 0 0,-1-1 0 0 0,0 1 0 0 0,0 0 15 0 0,-5-1-1 0 0,3 0 2 0 0,0 0 0 0 0,0 0 0 0 0,-1 1 0 0 0,1 0 0 0 0,0 0 0 0 0,-1 0 0 0 0,1 0 0 0 0,-1 1 0 0 0,1-1-1 0 0,0 1 1 0 0,0 0 0 0 0,0 1 0 0 0,-1-1 0 0 0,1 1 0 0 0,0 0 0 0 0,1 0 0 0 0,-1 0 0 0 0,0 0 0 0 0,-2 2-1 0 0,-11 8 323 0 0,1 1 1 0 0,0 1-1 0 0,-8 10-323 0 0,13-14 396 0 0,-30 33-114 0 0,2 2 0 0 0,-15 26-282 0 0,36-48 44 0 0,9-11 94 0 0,1-1 0 0 0,1 1-1 0 0,0 0 1 0 0,1 1 0 0 0,0 0 0 0 0,1 0-1 0 0,0 0 1 0 0,1 0-138 0 0,3-8 98 0 0,0 0 1 0 0,0-1-1 0 0,0 1 0 0 0,1 0 0 0 0,0-1 1 0 0,0 1-1 0 0,0 0 0 0 0,1-1 0 0 0,0 1 1 0 0,-1 0-1 0 0,2 3-98 0 0,0-5 47 0 0,-1 0 0 0 0,1 0-1 0 0,-1 0 1 0 0,1 0 0 0 0,0 0 0 0 0,0-1 0 0 0,0 1 0 0 0,0-1-1 0 0,0 1 1 0 0,1-1 0 0 0,-1 0 0 0 0,1 0 0 0 0,-1 0-1 0 0,1 0 1 0 0,0 0 0 0 0,0-1 0 0 0,3 2-47 0 0,2 1 116 0 0,1-1 0 0 0,0 0 0 0 0,0-1 0 0 0,0 0 0 0 0,1-1 1 0 0,-1 0-1 0 0,0 0 0 0 0,0 0 0 0 0,1-2 0 0 0,-1 1 0 0 0,1-1-116 0 0,15-2-844 0 0,1-2-1 0 0,-1 0 1 0 0,10-5 844 0 0,-10 3-5459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89 10135 0 0,'0'0'231'0'0,"0"0"29"0"0,0 0 19 0 0,-1-3-41 0 0,0 3-211 0 0,-1-4-23 0 0,-1 0 0 0 0,0 1 1 0 0,-1-1-1 0 0,1 1 0 0 0,-3-3-4 0 0,-6-2-220 0 0,0 0 0 0 0,1-1 0 0 0,0 0 0 0 0,0-1 0 0 0,-4-5 220 0 0,13 13 24 0 0,-18 4 1508 0 0,16-2-1357 0 0,1 1-1 0 0,-1 0 1 0 0,0 1-1 0 0,0-1 1 0 0,0 1 0 0 0,1 0-1 0 0,-1 0 1 0 0,0 0-1 0 0,-2 2-174 0 0,-30 25 133 0 0,0 1 435 0 0,2-2 840 0 0,-4 7-1408 0 0,25-22 0 0 0,1 0 0 0 0,0 1 0 0 0,0 0 0 0 0,2 1 0 0 0,-5 8 0 0 0,3-4 37 0 0,9-16 0 0 0,1 1 0 0 0,-1-1 0 0 0,1 1 0 0 0,0-1 0 0 0,0 1 0 0 0,1 0-1 0 0,-1-1 1 0 0,1 1 0 0 0,0 0 0 0 0,0 0 0 0 0,-1 3-37 0 0,2-5 488 0 0,6 5 464 0 0,-2-3-938 0 0,-1-1 1 0 0,2 1-1 0 0,-1-1 1 0 0,0 0-1 0 0,1 0 0 0 0,-1 0 1 0 0,1-1-1 0 0,0 1 1 0 0,0-1-1 0 0,0 0 1 0 0,2 0-15 0 0,8 2 2 0 0,0 0 0 0 0,1-2 0 0 0,4 1-2 0 0,-12-2 0 0 0,1-1 0 0 0,0 0 0 0 0,-1 0 0 0 0,1-1 0 0 0,0 0 0 0 0,-1 0 0 0 0,1-1 0 0 0,-1 0 0 0 0,0-1 0 0 0,1 0 0 0 0,4-2 0 0 0,-7 2 0 0 0,0 0 0 0 0,0-1 0 0 0,0 1 0 0 0,0-1 0 0 0,-1 0 0 0 0,0-1 0 0 0,0 1 0 0 0,0-1 0 0 0,-1 0 0 0 0,1 0 0 0 0,-1-1 0 0 0,0 1 0 0 0,-1-1 0 0 0,1 0 0 0 0,-1 0 0 0 0,3-5 0 0 0,-4 9 0 0 0,0-1 0 0 0,-1 0 0 0 0,0 0 0 0 0,1 1 0 0 0,-1-1 0 0 0,0 0 0 0 0,0 0 0 0 0,-1 0 0 0 0,1 0 0 0 0,0 0 0 0 0,-1-3 0 0 0,0 0-64 0 0,0 15 55 0 0,-1 0-1 0 0,0 0 1 0 0,-1 0 0 0 0,0 1 9 0 0,0-3 9 0 0,1 0 0 0 0,-1 1 0 0 0,1 0 1 0 0,1-1-1 0 0,-1 1 0 0 0,1 0 0 0 0,1-1 1 0 0,0 1-1 0 0,0-1 0 0 0,0 1 0 0 0,2 3-9 0 0,2 3 0 0 0,0-11 0 0 0,-3-3 0 0 0,1 2 0 0 0,-1 0 0 0 0,1-1 0 0 0,0 1 0 0 0,0-1 0 0 0,0 0 0 0 0,0 0 0 0 0,0 0 0 0 0,0 0 0 0 0,1-1 0 0 0,-1 1 0 0 0,0-1 0 0 0,0 0 0 0 0,0 1 0 0 0,1-2 0 0 0,-1 1 0 0 0,0 0 0 0 0,35 1 0 0 0,-28 1 0 0 0,-2 0-64 0 0,-6-1-273 0 0,3 3-630 0 0,-3-3-3505 0 0,-2-1-496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13823 0 0,'0'0'315'0'0,"-2"1"45"0"0,-1 0-318 0 0,0 1 0 0 0,0-1 0 0 0,0 1-1 0 0,0 0 1 0 0,0 0 0 0 0,0 0 0 0 0,1 0 0 0 0,-1 0 0 0 0,1 1 0 0 0,-1-1-1 0 0,1 1 1 0 0,0-1 0 0 0,0 1 0 0 0,0 0 0 0 0,0 0 0 0 0,1 0 0 0 0,-1 0 0 0 0,1 0-1 0 0,0 1 1 0 0,-1 0-42 0 0,-1 4 71 0 0,3-7 294 0 0,0-1 122 0 0,0 0 22 0 0,2 0 3 0 0,21-1 562 0 0,1-1-1 0 0,17-5-1073 0 0,9-1-3 0 0,-19 4 3 0 0,-13 1 0 0 0,1 1 0 0 0,0 1 0 0 0,4 1 0 0 0,10 0-677 0 0,20 1-4256 0 0,-37 0 2887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24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13823 0 0,'0'0'315'0'0,"0"0"45"0"0,0 0 21 0 0,0 0-49 0 0,0 0-149 0 0,0 0 194 0 0,0 0 110 0 0,2 2 22 0 0,-1-1-442 0 0,0 0 0 0 0,1 0 0 0 0,-1-1 0 0 0,1 1 0 0 0,-1 0 0 0 0,0-1 0 0 0,1 1 0 0 0,0-1 0 0 0,-1 0 0 0 0,1 1 0 0 0,-1-1-1 0 0,1 0 1 0 0,-1 0 0 0 0,1 0 0 0 0,1 0-67 0 0,29-5 795 0 0,-18 3-546 0 0,65-12 352 0 0,0 1-1978 0 0,62-2 1377 0 0,-106 13-512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202 109 6447 0 0,'2'-3'142'0'0,"8"-11"328"0"0,-1-1-1 0 0,0 0 1 0 0,4-12-470 0 0,-12 25 973 0 0,-1 2 41 0 0,0 0-61 0 0,16-31 3844 0 0,-15 30-4285 0 0,-1 1 0 0 0,0 0-68 0 0,0 2-289 0 0,-12 37-146 0 0,0-1 0 0 0,-3 1-1 0 0,-6 8-7 0 0,-59 110-35 0 0,26-53-343 0 0,25-51-515 0 0,4-7-783 0 0,11-15-2683 0 0,13-30 20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 11975 0 0,'0'0'547'0'0,"-1"-2"-11"0"0,-3-4-344 0 0,0-2-29 0 0,3 7 567 0 0,1 1 242 0 0,2-2 42 0 0,3-4-913 0 0,0 1 1 0 0,0 0 0 0 0,0 0 0 0 0,1 0 0 0 0,-1 1 0 0 0,1 0 0 0 0,1 0 0 0 0,-1 0 0 0 0,0 1-1 0 0,1 0 1 0 0,0 0 0 0 0,3 0-102 0 0,23-7 407 0 0,0 2 0 0 0,1 2 0 0 0,0 1 0 0 0,6 1-407 0 0,-17 3 314 0 0,0 1 0 0 0,0 1 0 0 0,0 1 0 0 0,0 1 0 0 0,-1 1 0 0 0,18 5-314 0 0,16 7 608 0 0,42 20-608 0 0,-75-26-332 0 0,0-2 0 0 0,1 0 0 0 0,22 4 332 0 0,-34-10-110 0 0,0 0-1 0 0,0-1 0 0 0,0-1 1 0 0,0 0-1 0 0,0 0 0 0 0,-1-1 1 0 0,1-1-1 0 0,0 0 0 0 0,2-1 111 0 0,3-2-438 0 0,0 0-1 0 0,-1-2 1 0 0,0 1 0 0 0,0-2-1 0 0,-1-1 439 0 0,-4 3-386 0 0,-1 0 0 0 0,0-1-1 0 0,0-1 1 0 0,-1 0 0 0 0,0 0 0 0 0,0-1-1 0 0,4-5 387 0 0,1-4-1024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10135 0 0,'0'0'231'0'0,"0"0"29"0"0,0 0 19 0 0,0 3-41 0 0,1 0-49 0 0,0 0 0 0 0,1 0 0 0 0,-1 0 0 0 0,1 0 0 0 0,0-1 0 0 0,0 1 0 0 0,0 0 0 0 0,0-1 0 0 0,0 1 0 0 0,0-1 0 0 0,1 0 0 0 0,-1 0 0 0 0,1 0 1 0 0,0 0-1 0 0,-1 0 0 0 0,1 0 0 0 0,0-1 0 0 0,3 2-189 0 0,6 2 424 0 0,0 0 0 0 0,1 0 1 0 0,0-1-1 0 0,3 0-424 0 0,8 1 334 0 0,0-2 1 0 0,1 0-1 0 0,-1-1 0 0 0,1-2 0 0 0,0 0 1 0 0,-1-2-1 0 0,1 0 0 0 0,-1-2 0 0 0,7-2-334 0 0,51-13 94 0 0,0-3 0 0 0,39-19-94 0 0,153-69-21 0 0,-260 104 26 0 0,40-15-229 0 0,43-12 224 0 0,-66 25-2693 0 0,1 1 0 0 0,5 0 2693 0 0,-17 5-2046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72 484 8287 0 0,'0'0'191'0'0,"0"0"26"0"0,-2 1 9 0 0,-35 15 4 0 0,18-6-230 0 0,11-3 1109 0 0,3-4 1027 0 0,9-12-810 0 0,14-19-692 0 0,1 0 1 0 0,3 0-635 0 0,7-12 336 0 0,2-5-336 0 0,2 3 0 0 0,2 0 0 0 0,2 3 0 0 0,29-25 0 0 0,-35 37 0 0 0,0 2 0 0 0,2 1 0 0 0,1 2 0 0 0,1 1 0 0 0,3 0 0 0 0,-3 8 0 0 0,-32 12 0 0 0,-1 1 0 0 0,1-1 0 0 0,-1 1 0 0 0,1-1 0 0 0,-1 1 0 0 0,1 0 0 0 0,-1 0 0 0 0,1 1 0 0 0,0-1 0 0 0,-1 0 0 0 0,1 1 0 0 0,-1 0 0 0 0,1 0 0 0 0,-2-1 0 0 0,-1 0 0 0 0,1 0 0 0 0,0 0 0 0 0,-1 0 0 0 0,1 0 0 0 0,0 0 0 0 0,-1 1 0 0 0,1-1 0 0 0,-1 0 0 0 0,1 1 0 0 0,-1-1 0 0 0,1 0 0 0 0,-1 1 0 0 0,1-1 0 0 0,-1 1 0 0 0,1-1 0 0 0,-1 0 0 0 0,1 1 0 0 0,-1-1 0 0 0,0 1 0 0 0,1-1 0 0 0,-1 1 0 0 0,0 0 0 0 0,1-1 0 0 0,-1 1 0 0 0,0-1 0 0 0,0 1 0 0 0,0 0 0 0 0,1 0 0 0 0,-1 0 0 0 0,1 3 67 0 0,0-1-1 0 0,0 1 1 0 0,0-1-1 0 0,-1 1 1 0 0,1-1-1 0 0,-1 1 1 0 0,0-1-1 0 0,0 1 1 0 0,0-1-1 0 0,-1 1 1 0 0,1-1-1 0 0,-1 1-66 0 0,-13 43 1120 0 0,10-34-1006 0 0,-13 33-96 0 0,-18 32-18 0 0,20-46-2 0 0,10-19 2 0 0,1-1 0 0 0,0 0 0 0 0,0 1 0 0 0,0 8 0 0 0,-1 6 0 0 0,5-24 0 0 0,0-3 0 0 0,0 1 0 0 0,0 0 0 0 0,0-1 0 0 0,0 1 0 0 0,0 0 0 0 0,0-1 0 0 0,0 1 0 0 0,0 0 0 0 0,0 0 0 0 0,0-1 0 0 0,1 1 0 0 0,-1 0 0 0 0,0-1 0 0 0,0 1 0 0 0,1-1 0 0 0,-1 1 0 0 0,1 0 0 0 0,-1-1 0 0 0,0 1 0 0 0,1-1 0 0 0,-1 1 0 0 0,1-1 0 0 0,0 1 0 0 0,1 2-279 0 0,1 0 0 0 0,-1 0 0 0 0,1-1 0 0 0,0 1 0 0 0,0-1 0 0 0,0 0 0 0 0,0 0 0 0 0,0 0 0 0 0,0 0 0 0 0,0 0 0 0 0,1-1 0 0 0,-1 1 0 0 0,1-1-1 0 0,-1 0 1 0 0,4 0 279 0 0,7 4-1654 0 0,0-1-3314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97 8287 0 0,'45'-44'807'0'0,"-33"30"-127"0"0,1 1 1 0 0,1 0-1 0 0,1 1-680 0 0,-14 11 512 0 0,-1 1 0 0 0,0 0 0 0 0,0 0-69 0 0,-21 33-278 0 0,6-12 28 0 0,1 2-1 0 0,1-1 1 0 0,-6 16-193 0 0,4-7 353 0 0,-47 91 716 0 0,-16 31-2997 0 0,-57 81 1928 0 0,104-184-16 0 0,-17 39 16 0 0,12-23-36 0 0,-3-1 0 0 0,-44 57 36 0 0,60-89-2084 0 0,17-25-2008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15175 0 0,'0'0'1372'0'0,"0"2"-1130"0"0,0 2-234 0 0,0 0 0 0 0,0 0 0 0 0,-1 0 0 0 0,1 0 0 0 0,-1 0 0 0 0,0 0 0 0 0,0 0 1 0 0,0 0-1 0 0,-1-1 0 0 0,1 1 0 0 0,-1 0 0 0 0,-3 4 0 0 0,-3 6 16 0 0,-21 22-1 0 0,17-21-10 0 0,-121 148 119 0 0,-216 285 1177 0 0,306-383-1370 0 0,-28 38 370 0 0,55-82-1900 0 0,-21 20 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91 239 10135 0 0,'-14'3'308'0'0,"0"0"0"0"0,0 1 0 0 0,1 1-1 0 0,0 0 1 0 0,-4 3-308 0 0,12-4 246 0 0,6-1 209 0 0,14 1 787 0 0,24-3 468 0 0,-3-4-744 0 0,26-7-966 0 0,-18 2 474 0 0,40-8 2 0 0,34-14-476 0 0,34-7 132 0 0,98-18-132 0 0,-205 46 104 0 0,59-12 1840 0 0,77-26-1944 0 0,-78 18-746 0 0,-35 15-3233 0 0,-66 14 2455 0 0,-2 0-11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398 145 8287 0 0,'0'0'191'0'0,"3"0"26"0"0,0 0-167 0 0,0-1-1 0 0,0 1 0 0 0,0-1 0 0 0,-1 0 0 0 0,1 0 1 0 0,0 0-1 0 0,0 0 0 0 0,0 0 0 0 0,2-2-49 0 0,27-18 26 0 0,-17 11 105 0 0,63-47 4225 0 0,-55 38-3199 0 0,-16 13-810 0 0,-7 6-344 0 0,0 0 0 0 0,1 0 0 0 0,-1 0 0 0 0,0-1 0 0 0,1 1 0 0 0,-1 0-1 0 0,0 0 1 0 0,1-1 0 0 0,-1 1 0 0 0,0 0 0 0 0,1-1 0 0 0,-1 1 0 0 0,0 0 0 0 0,0-1-1 0 0,0 1 1 0 0,1 0 0 0 0,-1-1 0 0 0,0 1 0 0 0,0 0 0 0 0,0-1 0 0 0,0 1 0 0 0,0-1-1 0 0,0 1 1 0 0,0 0 0 0 0,0-1 0 0 0,0 1 0 0 0,0-1 0 0 0,0 1 0 0 0,0 0 0 0 0,0-1-1 0 0,0 1 1 0 0,0-1 0 0 0,0 1 0 0 0,0 0 0 0 0,0-1 0 0 0,0 1 0 0 0,-1-1 0 0 0,1 1-1 0 0,0 0 1 0 0,0-1 0 0 0,0 1 0 0 0,-1 0 0 0 0,1 0 0 0 0,0-1 0 0 0,-1 1 0 0 0,1 0-1 0 0,0-1 1 0 0,-1 1 0 0 0,1 0 0 0 0,0 0 0 0 0,-1 0 0 0 0,1-1 0 0 0,0 1 0 0 0,-1 0-1 0 0,1 0 1 0 0,0 0 0 0 0,-1 0 0 0 0,1 0 0 0 0,-1 0 0 0 0,1-1-3 0 0,-1 1-1 0 0,-1-1 1 0 0,0 1 0 0 0,-1-1 0 0 0,1 0 0 0 0,0 1 0 0 0,-1 0 0 0 0,1-1 0 0 0,-1 1 0 0 0,1 0 0 0 0,-1 0 0 0 0,1 0 0 0 0,0 1 0 0 0,-3-1 0 0 0,-30 10 0 0 0,26-8 0 0 0,-33 12 0 0 0,2 1 0 0 0,0 2 0 0 0,0 2 0 0 0,2 2 0 0 0,1 1 0 0 0,0 1 0 0 0,2 3 0 0 0,-7 6 0 0 0,3 1 1024 0 0,-4 7-1024 0 0,32-29 205 0 0,0 1 0 0 0,1 0 0 0 0,0 0-1 0 0,1 1 1 0 0,-7 13-205 0 0,11-14 0 0 0,4-2 0 0 0,2-9 0 0 0,0 0 0 0 0,0 0 0 0 0,0 0 0 0 0,0 0 0 0 0,0 0 0 0 0,0 0 0 0 0,0-1 0 0 0,0 1 0 0 0,0 0 0 0 0,0-1 0 0 0,1 1 0 0 0,-1-1 0 0 0,0 1 0 0 0,0-1 0 0 0,1 1 0 0 0,-1-1 0 0 0,0 0 0 0 0,1 0 0 0 0,-1 0 0 0 0,0 0 0 0 0,1 0 0 0 0,-1 0 0 0 0,0 0 0 0 0,1 0 0 0 0,34-5 0 0 0,1-8 0 0 0,-1 0 0 0 0,0-3 0 0 0,25-15 0 0 0,-49 25 0 0 0,46-29 0 0 0,-39 23 0 0 0,1 0 0 0 0,6-1 0 0 0,-12 8 0 0 0,-13 5 0 0 0,-1 0 0 0 0,1 0 0 0 0,0 0 0 0 0,-1 0 0 0 0,1-1 0 0 0,0 1 0 0 0,-1 1 0 0 0,1-1 0 0 0,0 0 0 0 0,-1 0 0 0 0,1 0 0 0 0,-1 0 0 0 0,1 0 0 0 0,0 0 0 0 0,-1 1 0 0 0,1-1 0 0 0,0 1 0 0 0,0-1 0 0 0,1 4 0 0 0,-7 15 0 0 0,3-11 0 0 0,-10 22 0 0 0,10-27 0 0 0,-1 1 0 0 0,0 15 0 0 0,3-7 0 0 0,4-2 0 0 0,7-3 0 0 0,-8-6-323 0 0,1 0 0 0 0,-1 0-1 0 0,1 0 1 0 0,0 0 0 0 0,-1-1 0 0 0,1 1-1 0 0,0-1 1 0 0,-1 0 0 0 0,1 0-1 0 0,0 0 1 0 0,-1-1 0 0 0,1 1 0 0 0,1-1 323 0 0,-3 0-1534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34 13823 0 0,'1'1'50'0'0,"0"-1"0"0"0,0 0 0 0 0,1 0 0 0 0,-1 0 0 0 0,0 0 0 0 0,1-1 0 0 0,-1 1-1 0 0,0 0 1 0 0,0-1 0 0 0,1 1 0 0 0,-1 0 0 0 0,0-1 0 0 0,0 1 0 0 0,1-2-50 0 0,18-13 679 0 0,-4 2-474 0 0,-15 12 160 0 0,-1 1 122 0 0,0 0 22 0 0,0 0-66 0 0,-1 5-426 0 0,0-1-1 0 0,-1 1 1 0 0,1-1 0 0 0,-1 1 0 0 0,0-1 0 0 0,0 1-1 0 0,0-1 1 0 0,-1 0 0 0 0,1 0 0 0 0,-2 1-17 0 0,-5 9-3 0 0,-86 160-266 0 0,24-39-846 0 0,-66 89 1115 0 0,71-131-830 0 0,-66 98-996 0 0,45-65 1754 0 0,39-54-2832 0 0,48-71 2392 0 0,0-1 70 0 0,-14-16 276 0 0,12 11 216 0 0,1 0 0 0 0,0 0 0 0 0,0 0 0 0 0,0-1-1 0 0,1 1 1 0 0,0 0 0 0 0,0-1 0 0 0,0 1 0 0 0,1 0-1 0 0,-1-1 1 0 0,1 1 0 0 0,1 0 0 0 0,-1 0 0 0 0,1-1-1 0 0,-1 1 1 0 0,2 1 0 0 0,-1-1 0 0 0,0 0 0 0 0,1 0-1 0 0,2-1-49 0 0,6-11 249 0 0,1 1 0 0 0,0 1 0 0 0,1 0 0 0 0,15-13-249 0 0,3 2 117 0 0,1 0-1 0 0,1 2 0 0 0,1 2 1 0 0,1 1-1 0 0,1 1 0 0 0,1 2 1 0 0,1 2-1 0 0,2 1-116 0 0,-34 12 194 0 0,2 1 1 0 0,-1 0-1 0 0,0 0 0 0 0,0 1 0 0 0,1 0 1 0 0,-1 0-1 0 0,1 0 0 0 0,4 1-194 0 0,-9 1 70 0 0,0-1-1 0 0,0 0 0 0 0,0 1 1 0 0,-1 0-1 0 0,1-1 0 0 0,0 1 1 0 0,0 0-1 0 0,-1 1 0 0 0,1-1 1 0 0,0 0-1 0 0,-1 1 0 0 0,1-1 1 0 0,-1 1-1 0 0,0 0 0 0 0,0 0 1 0 0,0 0-1 0 0,0 0 1 0 0,0 0-1 0 0,0 0 0 0 0,0 1 1 0 0,0-1-1 0 0,-1 1 0 0 0,1 0-69 0 0,2 5 2 0 0,-1 0-1 0 0,-1 1 1 0 0,1-1-1 0 0,-1 0 1 0 0,-1 1-1 0 0,0-1 1 0 0,0 1 0 0 0,0-1-1 0 0,-1 1 1 0 0,-1 0-1 0 0,1-1 1 0 0,-1 1-1 0 0,-1 1-1 0 0,-3 14-1 0 0,0-1 0 0 0,-1 0 0 0 0,-2 0 0 0 0,-2 2 1 0 0,5-13-24 0 0,-1 0 0 0 0,0 0 0 0 0,-1-1 0 0 0,-1 0 0 0 0,1 0 0 0 0,-2-1 0 0 0,0 0 0 0 0,0 0 0 0 0,0-1 0 0 0,-1 0-1 0 0,-1-1 1 0 0,1 0 0 0 0,-8 3 24 0 0,-7 3-112 0 0,-1 0-1 0 0,0-2 0 0 0,0-1 1 0 0,-1-1-1 0 0,-21 4 113 0 0,16-6-852 0 0,0-1 0 0 0,-1-2 0 0 0,-23 1 852 0 0,50-6-58 0 0,0 0-1 0 0,0 0 1 0 0,0 0-1 0 0,0-1 1 0 0,0 0-1 0 0,0 0 1 0 0,0-1-1 0 0,0 0 1 0 0,0 0-1 0 0,0 0 1 0 0,1-1 58 0 0,3 2-47 0 0,0 0 0 0 0,0 0 0 0 0,0 0 0 0 0,0 0 1 0 0,0-1-1 0 0,1 1 0 0 0,-1-1 0 0 0,0 1 0 0 0,1-1 1 0 0,0 0-1 0 0,-1 0 0 0 0,1 1 0 0 0,0-1 0 0 0,0 0 0 0 0,0 0 1 0 0,0 0-1 0 0,0 0 0 0 0,0-1 0 0 0,1 1 0 0 0,-1 0 1 0 0,1 0-1 0 0,-1 0 0 0 0,1 0 0 0 0,0-1 0 0 0,0 1 1 0 0,0 0-1 0 0,0 0 0 0 0,0-1 0 0 0,0 1 0 0 0,1-2 47 0 0,4-15-512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13823 0 0,'0'0'315'0'0,"0"0"45"0"0,0 0 21 0 0,0 0-49 0 0,0 0-149 0 0,0 0 194 0 0,1 3 110 0 0,0-2-446 0 0,-1 0 0 0 0,1 0 0 0 0,-1 0 1 0 0,0 0-1 0 0,1 0 0 0 0,-1 0 0 0 0,0 0 0 0 0,0 0 0 0 0,0 0 1 0 0,1 0-1 0 0,-1 0 0 0 0,0 0 0 0 0,-1 0 0 0 0,1 0 0 0 0,0 0 1 0 0,0 1-42 0 0,-10 17 458 0 0,7-14-474 0 0,-2 4 20 0 0,1 1 0 0 0,0 0 0 0 0,1-1 0 0 0,0 2-1 0 0,-1 8-3 0 0,-6 18-3 0 0,-21 54 3 0 0,-26 49 0 0 0,32-87 0 0 0,-3-2 0 0 0,-1-1 0 0 0,-12 12 0 0 0,-10 7-894 0 0,-36 35 894 0 0,-63 57-1071 0 0,127-138 1044 0 0,12-11-42 0 0,1 0 0 0 0,0 1-1 0 0,-4 6 70 0 0,13-17-1078 0 0,1-2-372 0 0,5-2-71 0 0,16-8-14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4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85 10135 0 0,'0'0'464'0'0,"-1"3"-9"0"0,0-2-414 0 0,0 1 0 0 0,0 0 0 0 0,0-1 0 0 0,1 1 1 0 0,-1 0-1 0 0,0 0 0 0 0,1 0 0 0 0,0 0 0 0 0,-1-1 0 0 0,1 1 0 0 0,0 0 0 0 0,0 0 1 0 0,0 0-1 0 0,0 0 0 0 0,0 0 0 0 0,1 0 0 0 0,-1 0-41 0 0,1 3 409 0 0,-1-4-295 0 0,0 0 0 0 0,0 0-1 0 0,1 0 1 0 0,-1 0 0 0 0,0 0 0 0 0,1-1 0 0 0,-1 1-1 0 0,1 0 1 0 0,-1 0 0 0 0,1-1 0 0 0,-1 1 0 0 0,1 0-1 0 0,-1-1 1 0 0,1 1 0 0 0,0 0 0 0 0,-1-1 0 0 0,1 1-1 0 0,0-1 1 0 0,-1 1 0 0 0,1-1 0 0 0,0 0 0 0 0,0 1-1 0 0,0-1 1 0 0,-1 0 0 0 0,1 1 0 0 0,0-1 0 0 0,0 0-1 0 0,0 0 1 0 0,0 0 0 0 0,0 1-114 0 0,3-1 136 0 0,1 1 0 0 0,-1-1 0 0 0,0 1-1 0 0,0-1 1 0 0,3-1-136 0 0,21-3 787 0 0,-1-2 0 0 0,1 0 0 0 0,-1-2 0 0 0,18-8-787 0 0,26-8 20 0 0,-54 19-145 0 0,-1 0 0 0 0,0-1 0 0 0,0-1 0 0 0,-1-1-1 0 0,0 0 1 0 0,0-1 0 0 0,1-2 125 0 0,-15 11-508 0 0,-1 0 66 0 0,-12-14 276 0 0,9 13 160 0 0,0-1-1 0 0,0 1 1 0 0,-1 0-1 0 0,1 1 1 0 0,-1-1 0 0 0,1 0-1 0 0,-1 1 1 0 0,1 0-1 0 0,-1 0 1 0 0,0 0-1 0 0,1 0 1 0 0,-1 0-1 0 0,0 1 7 0 0,-48 10-266 0 0,41-8 174 0 0,-27 6-176 0 0,0 3 0 0 0,1 1 1 0 0,0 1-1 0 0,1 2 1 0 0,0 2-1 0 0,-19 14 268 0 0,41-22 143 0 0,1 1-1 0 0,0 0 0 0 0,1 1 0 0 0,1 0 1 0 0,0 1-1 0 0,0 0 0 0 0,-5 10-142 0 0,-6 11 498 0 0,2 1 0 0 0,-9 24-498 0 0,22-44 0 0 0,-14 33 0 0 0,19-45 0 0 0,1 1 0 0 0,0-1 0 0 0,1 1 0 0 0,-1 0 0 0 0,1-1 0 0 0,-1 1 0 0 0,1 0 0 0 0,0-1 0 0 0,0 1 0 0 0,1 0 0 0 0,-1-1 0 0 0,1 2 0 0 0,0-4 0 0 0,-1 1 0 0 0,1-1 0 0 0,-1 0 0 0 0,1 0 0 0 0,-1 0 0 0 0,1 0 0 0 0,0 1 0 0 0,0-1 0 0 0,0 0 0 0 0,-1 0 0 0 0,1 0 0 0 0,0-1 0 0 0,0 1 0 0 0,0 0 0 0 0,1 0 0 0 0,-1 0 0 0 0,0-1 0 0 0,1 1 0 0 0,1 1 0 0 0,0-1 0 0 0,0 0 0 0 0,0 0 0 0 0,1-1 0 0 0,-1 1 0 0 0,0-1 0 0 0,4 1 0 0 0,4-1 0 0 0,0 0 0 0 0,0-1 0 0 0,0 0 0 0 0,3-2 0 0 0,94-20 0 0 0,-21 3 0 0 0,-28 11 0 0 0,-43 7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13 978 10135 0 0,'0'0'231'0'0,"-7"-2"546"0"0,6 2-775 0 0,1 0-1 0 0,0 0 1 0 0,-1 0-1 0 0,1-1 1 0 0,0 1-1 0 0,-1 0 1 0 0,1 0-1 0 0,0-1 1 0 0,0 1-1 0 0,-1 0 1 0 0,1-1-1 0 0,0 1 0 0 0,0 0 1 0 0,-1-1-1 0 0,1 1 1 0 0,0 0-1 0 0,0-1 1 0 0,0 1-1 0 0,0-1 1 0 0,-1 1-1 0 0,1 0 1 0 0,0-1-1 0 0,0 1 1 0 0,0-1-1 0 0,0 1 1 0 0,0 0-1 0 0,0-1 1 0 0,0 1-1 0 0,0-1 0 0 0,0 1 1 0 0,0-1-1 0 0,1 1 1 0 0,-1-1-2 0 0,5-9 32 0 0,-4 8 13 0 0,15-32 1437 0 0,-12 24-1000 0 0,1 1 0 0 0,0-1 0 0 0,0 1 1 0 0,1 0-1 0 0,5-5-482 0 0,3-2 90 0 0,1 1 0 0 0,16-11-90 0 0,5-5 428 0 0,160-142 324 0 0,-67 63 101 0 0,6-18-853 0 0,-47 42 364 0 0,-15 15 712 0 0,-1-5-1076 0 0,-64 67 183 0 0,15-17 29 0 0,-2 0 1 0 0,7-12-213 0 0,-15 19-64 0 0,-9 12-291 0 0,-8 13-302 0 0,-8 12-259 0 0,-29 57 916 0 0,3 2 0 0 0,-24 73 0 0 0,52-124 0 0 0,-12 30 976 0 0,-10 49-976 0 0,23-72 334 0 0,3 0-1 0 0,0 1 0 0 0,0 33-333 0 0,6-49-456 0 0,1-1 0 0 0,1 1 0 0 0,3 12 456 0 0,-2-22-438 0 0,5 10 268 0 0,-5-14 170 0 0,-2-1 0 0 0,0-1 0 0 0,-1 0 0 0 0,1 0 0 0 0,0 0 0 0 0,-1 0 0 0 0,0 0 0 0 0,1 1 0 0 0,-1-1 0 0 0,0 0 0 0 0,0 2 0 0 0,0 6 0 0 0,0-9-434 0 0,0 0 0 0 0,0 0-1 0 0,0 0 1 0 0,0 0 0 0 0,0 0 0 0 0,0 0-1 0 0,0 0 1 0 0,0 0 0 0 0,-1 0 0 0 0,1 0-1 0 0,0 0 1 0 0,-1-1 0 0 0,1 1-1 0 0,0 0 1 0 0,-1 0 0 0 0,1 0 0 0 0,-1 0 434 0 0,1-1-4338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13823 0 0,'0'0'630'0'0,"0"0"-13"0"0,0 0-320 0 0,8-5 594 0 0,9-7-659 0 0,1 1 1 0 0,0 0-1 0 0,1 1 1 0 0,0 1-1 0 0,1 1 1 0 0,0 1-1 0 0,0 1 1 0 0,0 0-1 0 0,1 2 1 0 0,0 0-1 0 0,10 0-232 0 0,-25 3 143 0 0,1 1 1 0 0,-1 0-1 0 0,1 0 0 0 0,1 0-143 0 0,8 5-1264 0 0,-2 5-3847 0 0,-9-3-503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19351 0 0,'0'0'439'0'0,"0"0"62"0"0,0 0 33 0 0,0 0-65 0 0,0 3-309 0 0,-2 3-163 0 0,1 0-1 0 0,-1-1 1 0 0,0 1 0 0 0,-1 0-1 0 0,1-1 1 0 0,-1 1 0 0 0,0-1-1 0 0,-1 0 1 0 0,-3 5 3 0 0,1-2-1258 0 0,1 0 1 0 0,0 1-1 0 0,-3 7 1258 0 0,8-15-1974 0 0,0-1-3824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38 8287 0 0,'-17'10'967'0'0,"-1"-1"0"0"0,1 0 0 0 0,-2-2 0 0 0,0 1-967 0 0,-43 17 3580 0 0,53-20-2849 0 0,9-5-711 0 0,0 0 1 0 0,0 0-1 0 0,0 0 0 0 0,0 0 0 0 0,1 0 0 0 0,-1 0 1 0 0,0 0-1 0 0,0 0 0 0 0,0 0 0 0 0,0 1 0 0 0,0-1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1 0 0,0 0-1 0 0,0 0 0 0 0,0 0 0 0 0,0 1 0 0 0,0-1 1 0 0,0 0-1 0 0,0 0 0 0 0,0 0 0 0 0,0 0-20 0 0,16-4 1855 0 0,1 0-1779 0 0,11-2-68 0 0,-1-1 0 0 0,18-7-8 0 0,9-2 0 0 0,6-4 0 0 0,-26 9 0 0 0,16-3 0 0 0,-32 10 0 0 0,-4 0 0 0 0,0 1 0 0 0,1 1 0 0 0,8-1 0 0 0,-20 3 0 0 0,0 0 0 0 0,0 0 0 0 0,0 0 0 0 0,0 0 0 0 0,0 0 0 0 0,0 1 0 0 0,0-1 0 0 0,0 1 0 0 0,0 0 0 0 0,-1 0 0 0 0,1 0 0 0 0,0 0 0 0 0,0 1 0 0 0,-1-1 0 0 0,1 1 0 0 0,-1-1 0 0 0,1 1 0 0 0,-1 0 0 0 0,1 1 0 0 0,-2-1 0 0 0,1 0 0 0 0,-1 0 0 0 0,0 0 0 0 0,-1 0 0 0 0,1 0 0 0 0,0 0 0 0 0,-1 0 0 0 0,1 0 0 0 0,-1 0 0 0 0,0 1 0 0 0,1-1 0 0 0,-1 0 0 0 0,0 0 0 0 0,0 0 0 0 0,0 0 0 0 0,-1 1 0 0 0,1-1 0 0 0,-1 0 0 0 0,1 0 0 0 0,-1 1 0 0 0,-1 2 0 0 0,1 1 0 0 0,-1-1 0 0 0,0 0 0 0 0,-1 0 0 0 0,1 0 0 0 0,-1 0 0 0 0,-1 2 0 0 0,-6 5 0 0 0,0-1 0 0 0,-1 1 0 0 0,0-2 0 0 0,0 0 0 0 0,-1 0 0 0 0,-1-1 0 0 0,-12 7 0 0 0,-7 2 0 0 0,0-2 0 0 0,-28 9 0 0 0,-90 42 0 0 0,111-48 0 0 0,25-12 0 0 0,1 0 0 0 0,-1-2 0 0 0,-5 2 0 0 0,29-15 0 0 0,8-3 0 0 0,2 2 0 0 0,1 0 0 0 0,0 2 0 0 0,0 1 0 0 0,18-3 0 0 0,-27 6 0 0 0,0 2 0 0 0,0-1 0 0 0,1 2 0 0 0,-1 0 0 0 0,1 0 0 0 0,-1 1 0 0 0,0 0 0 0 0,1 1 0 0 0,3 2 0 0 0,-9-2 0 0 0,0 0 0 0 0,0 0 0 0 0,0 0 0 0 0,0 1 0 0 0,0 1 0 0 0,-1-1 0 0 0,1 1 0 0 0,-1 0 0 0 0,0 0 0 0 0,0 0 0 0 0,-1 1 0 0 0,1 0 0 0 0,-1 0 0 0 0,0 1 0 0 0,-1 0 0 0 0,1 0 0 0 0,-1 0 0 0 0,0 0 0 0 0,0 0 0 0 0,-1 1 0 0 0,0-1 0 0 0,2 7 0 0 0,-3-8 0 0 0,-1 0 0 0 0,0 0 0 0 0,0 1 0 0 0,0-1 0 0 0,-1 0 0 0 0,1 1 0 0 0,-1-1 0 0 0,-1 4 0 0 0,1-8 0 0 0,0 0 0 0 0,0 0 0 0 0,0 0 0 0 0,0 0 0 0 0,0-1 0 0 0,0 1 0 0 0,0 0 0 0 0,0 0 0 0 0,-1 0 0 0 0,1-1 0 0 0,0 1 0 0 0,0 0 0 0 0,-1 0 0 0 0,1-1 0 0 0,-1 1 0 0 0,1 0 0 0 0,0-1 0 0 0,-1 1 0 0 0,1 0 0 0 0,-1-1 0 0 0,0 1 0 0 0,1-1 0 0 0,-1 1 0 0 0,1-1 0 0 0,-1 1 0 0 0,0-1 0 0 0,0 1 0 0 0,-3 1 0 0 0,-8 8 342 0 0,-1-1 0 0 0,0 0 0 0 0,0-1 0 0 0,-1 0 0 0 0,0-1 0 0 0,-9 3-342 0 0,-27 9-61 0 0,-16 1 61 0 0,42-13 57 0 0,-19 4-57 0 0,0-2 0 0 0,-1-2 0 0 0,-18 0 0 0 0,35-6 0 0 0,-17-1 0 0 0,0 0 0 0 0,43 0 0 0 0,-29 1 0 0 0,0-1 0 0 0,-9-2 0 0 0,19-2 0 0 0,12 3 0 0 0,5-4-201 0 0,3 4-850 0 0,0 1-385 0 0,1 0-1000 0 0,8-1-3704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0,0 0 110 0 0,0 0 444 0 0,0 0 196 0 0,0 0 42 0 0,0 0-131 0 0,0 0-508 0 0,0 0 37 0 0,0 0 80 0 0,0 0 14 0 0,0 0-67 0 0,0 2-294 0 0,1 8-133 0 0,2 4-16 0 0,0-11 0 0 0,-1-1 0 0 0,2 2 0 0 0,1 1 0 0 0,0-1 0 0 0,-1 0 0 0 0,4 2 0 0 0,8 7 0 0 0,-12-10 33 0 0,0 0 0 0 0,1 0-1 0 0,-1 0 1 0 0,6 2-33 0 0,12 8 312 0 0,-12-6-152 0 0,-1 0 1 0 0,-1 0 0 0 0,1 0-1 0 0,-1 1 1 0 0,0 0-1 0 0,-1 1 1 0 0,0 0-1 0 0,0 0 1 0 0,-1 0-1 0 0,0 2-160 0 0,-5-8-2 0 0,0 0-1 0 0,0-1 0 0 0,0 1 1 0 0,0 0-1 0 0,-1-1 0 0 0,1 1 1 0 0,-1 0-1 0 0,0 0 0 0 0,0 0 1 0 0,0-1-1 0 0,0 1 0 0 0,0 0 1 0 0,-1 0-1 0 0,1 0 0 0 0,-1-1 1 0 0,0 1-1 0 0,0 0 0 0 0,0-1 1 0 0,0 1-1 0 0,0-1 0 0 0,0 1 1 0 0,-1-1-1 0 0,1 1 0 0 0,-1-1 3 0 0,-2 4-148 0 0,1-1 0 0 0,-1 0-1 0 0,0 0 1 0 0,0 0 0 0 0,-1-1-1 0 0,0 1 1 0 0,1-1 0 0 0,-1 0-1 0 0,-1-1 1 0 0,1 1 0 0 0,0-1 0 0 0,-1 0-1 0 0,-3 1 149 0 0,7-3 0 0 0,0 0 0 0 0,0 0 0 0 0,0 0 0 0 0,-1 1 0 0 0,1-1 0 0 0,0 0 0 0 0,1 1 0 0 0,-1 0 0 0 0,0-1 0 0 0,-31 25 0 0 0,27-23-140 0 0,5-3-585 0 0,1 0-246 0 0,0 0-42 0 0,0 0-10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67 6911 0 0,'0'0'528'0'0,"0"2"-341"0"0,0 0-696 0 0,-1 15 4910 0 0,0-16-4122 0 0,1-1 0 0 0,0 1-1 0 0,0 0 1 0 0,1 0 0 0 0,-1 0 0 0 0,0-1-1 0 0,0 1 1 0 0,0 0 0 0 0,0 0 0 0 0,1-1 0 0 0,-1 1-1 0 0,0 0 1 0 0,1 0 0 0 0,-1-1 0 0 0,0 1 0 0 0,1-1-1 0 0,-1 1 1 0 0,1 0 0 0 0,-1-1 0 0 0,1 1-1 0 0,1 0 1 0 0,2 1-115 0 0,1 0-1 0 0,0-1 0 0 0,0 0 1 0 0,0 0-1 0 0,1 0 1 0 0,-1-1-1 0 0,0 1 0 0 0,0-1 1 0 0,0-1-1 0 0,0 1 1 0 0,0-1-1 0 0,0 1 0 0 0,1-1 1 0 0,-1-1-1 0 0,-1 1 1 0 0,6-3-1 0 0,12-5 291 0 0,-1 0 1 0 0,24-16-1 0 0,-42 24-407 0 0,7-5 110 0 0,-4 4-101 0 0,-1-1 1 0 0,0 0-1 0 0,0-1 0 0 0,0 1 0 0 0,0-1 0 0 0,-1 0 0 0 0,1 0 0 0 0,-1-1 1 0 0,0 1-1 0 0,5-9 0 0 0,-8 11-20 0 0,-3 2-171 0 0,-3-1 62 0 0,0 1-1 0 0,0 0 1 0 0,0 0-1 0 0,0 0 1 0 0,0 0-1 0 0,0 1 1 0 0,0 0-1 0 0,0 0 1 0 0,0 1-1 0 0,0-1 1 0 0,0 1-1 0 0,-8 4 1 0 0,-4 3-109 0 0,0 0 1 0 0,-16 13-1 0 0,-6 8 112 0 0,0 1-1 0 0,2 2 1 0 0,2 2 0 0 0,-51 63-1 0 0,82-93 92 0 0,0 1 0 0 0,0 0 1 0 0,0 0-1 0 0,0 0 0 0 0,1 0 0 0 0,0 1 0 0 0,-3 9 0 0 0,6-14-24 0 0,-1 0 0 0 0,1 0 0 0 0,0-1 0 0 0,0 1-1 0 0,0 0 1 0 0,0 0 0 0 0,0 0 0 0 0,0 0 0 0 0,0-1 0 0 0,0 1-1 0 0,1 0 1 0 0,-1 0 0 0 0,1 0 0 0 0,-1-1 0 0 0,1 1 0 0 0,0 0-1 0 0,0-1 1 0 0,0 1 0 0 0,0-1 0 0 0,0 1 0 0 0,0-1 0 0 0,0 1-1 0 0,0-1 1 0 0,0 0 0 0 0,1 1 0 0 0,-1-1 0 0 0,1 0 0 0 0,-1 0-1 0 0,1 0 1 0 0,-1 0 0 0 0,1 0 0 0 0,0 0 0 0 0,1 0 0 0 0,2 1-169 0 0,1 0 1 0 0,-1 0 0 0 0,0-1 0 0 0,0 0 0 0 0,1 0 0 0 0,-1 0-1 0 0,1-1 1 0 0,7 0 0 0 0,5-1-2738 0 0,22-4 1 0 0,-40 5 2762 0 0,35-7-5572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84 8287 0 0,'1'-1'191'0'0,"18"-15"218"0"0,-1-2 0 0 0,1-3-409 0 0,7-5 1839 0 0,-25 25-1327 0 0,-1 1 0 0 0,0 0 0 0 0,0 0-69 0 0,-8 10-278 0 0,-44 68-165 0 0,4 1 0 0 0,-1 12 0 0 0,11-21 0 0 0,-2-1 0 0 0,-4-2 0 0 0,-13 13 0 0 0,23-39 0 0 0,-53 69 0 0 0,72-88 0 0 0,0 1 0 0 0,1 0 0 0 0,2 2 0 0 0,-1 2 0 0 0,0 13-541 0 0,7-17-3634 0 0,5-21 475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11975 0 0,'0'0'267'0'0,"0"0"42"0"0,0 0 17 0 0,0 0-28 0 0,2 0-196 0 0,13 1 183 0 0,1-1 1 0 0,-1-1-1 0 0,1-1 1 0 0,-1 0-1 0 0,1-1 1 0 0,3-1-286 0 0,19-3 337 0 0,86-19 1711 0 0,76-27-2048 0 0,-197 52 0 0 0,41-13 0 0 0,-1-2 0 0 0,0-2 0 0 0,14-10 0 0 0,-19 10-414 0 0,1 1-1 0 0,6 0 415 0 0,-18 12-2365 0 0,-18 4-1357 0 0,-8 0-802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10135 0 0,'0'0'231'0'0,"0"0"29"0"0,0 0 19 0 0,0 2-41 0 0,1 11 218 0 0,0 0-1 0 0,-1 0 0 0 0,-1-1 1 0 0,0 1-1 0 0,-1 3-455 0 0,-14 67 1648 0 0,15-77-1554 0 0,-14 53-76 0 0,-3 0 1 0 0,-3-1-1 0 0,-1-1 0 0 0,-4-2 1 0 0,-2 0-1 0 0,-2-1 1 0 0,-2-2-1 0 0,-3-2 0 0 0,-22 25-18 0 0,17-31 0 0 0,-2-1 0 0 0,-2-2 0 0 0,-21 14 0 0 0,7-6 0 0 0,16-14 0 0 0,50-43 0 0 0,12-10 0 0 0,17-12 0 0 0,-19 18 0 0 0,26-18 0 0 0,1 2 0 0 0,16-6 0 0 0,-47 27 0 0 0,1 1 0 0 0,-1 1 0 0 0,1 0 0 0 0,9-1 0 0 0,-19 5 0 0 0,0 0 0 0 0,0 0 0 0 0,0 0 0 0 0,0 1 0 0 0,0 0 0 0 0,1 0 0 0 0,-1 0 0 0 0,0 1 0 0 0,0-1 0 0 0,0 1 0 0 0,0 0 0 0 0,0 1 0 0 0,0 0 0 0 0,0-1 0 0 0,1 2 0 0 0,-4-2 0 0 0,-1 0 0 0 0,0 0 0 0 0,1 0 0 0 0,-1 0 0 0 0,0 0 0 0 0,0 1 0 0 0,0-1 0 0 0,0 0 0 0 0,0 1 0 0 0,0-1 0 0 0,0 0 0 0 0,0 1 0 0 0,-1-1 0 0 0,1 1 0 0 0,0-1 0 0 0,-1 1 0 0 0,1 0 0 0 0,-1-1 0 0 0,0 1 0 0 0,0-1 0 0 0,1 1 0 0 0,-1 0 0 0 0,0-1 0 0 0,0 1 0 0 0,0 0 0 0 0,-1-1 0 0 0,1 1 0 0 0,0 0 0 0 0,-1-1 0 0 0,1 1 0 0 0,-1-1 0 0 0,1 1 0 0 0,-4 7 0 0 0,0 0 0 0 0,0 0 0 0 0,0 0 0 0 0,-1-1 0 0 0,-1 1 0 0 0,1-1 0 0 0,-7 10 0 0 0,0-2 0 0 0,-1 0 0 0 0,-2 1 0 0 0,-6 7 0 0 0,8-11-201 0 0,12-12-850 0 0,1-1-385 0 0,2 0-78 0 0,8-3-20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204 122 11975 0 0,'0'0'267'0'0,"0"0"42"0"0,0 0 17 0 0,0 0-28 0 0,8 4-186 0 0,-2-3 130 0 0,0 1 0 0 0,0-1-1 0 0,0 0 1 0 0,0-1 0 0 0,0 0 0 0 0,0 1-1 0 0,0-2 1 0 0,0 1 0 0 0,0-1-1 0 0,0 0 1 0 0,3-1-242 0 0,26-2 1413 0 0,19 1-1397 0 0,-53 3-16 0 0,1 0 0 0 0,-1 0 0 0 0,1-1 0 0 0,-1 1 0 0 0,1 0 0 0 0,-1-1 0 0 0,0 1 0 0 0,1-1 0 0 0,-1 1 0 0 0,0-1 0 0 0,0 0 0 0 0,1 0 0 0 0,-1 1 0 0 0,0-1 0 0 0,0 0 0 0 0,0 0 0 0 0,0 0 0 0 0,0 0 0 0 0,0 0 0 0 0,0-1 0 0 0,0 1 0 0 0,0 0 0 0 0,-1 0 0 0 0,1-1 0 0 0,0 1 0 0 0,-1 0 0 0 0,1-1 0 0 0,-1 1 0 0 0,1 0 0 0 0,-1-1 0 0 0,0 1 0 0 0,0-1 0 0 0,0 1 0 0 0,1-1 0 0 0,0-3 0 0 0,0 2-33 0 0,-1 0 0 0 0,1 0 0 0 0,-1-1 0 0 0,1 1-1 0 0,-1 0 1 0 0,0 0 0 0 0,0-1 0 0 0,-1 1 0 0 0,1 0-1 0 0,-1 0 1 0 0,1 0 0 0 0,-1 0 0 0 0,0-1 0 0 0,0 1 0 0 0,-1 0-1 0 0,1 0 1 0 0,-2-2 33 0 0,2 4-28 0 0,0-1 0 0 0,0 0-1 0 0,0 1 1 0 0,-1-1 0 0 0,1 1 0 0 0,-1-1-1 0 0,1 1 1 0 0,-1 0 0 0 0,1 0-1 0 0,-1-1 1 0 0,0 1 0 0 0,1 0 0 0 0,-1 1-1 0 0,0-1 1 0 0,0 0 0 0 0,0 0 0 0 0,0 1-1 0 0,0-1 1 0 0,0 1 0 0 0,0 0-1 0 0,0-1 1 0 0,0 1 0 0 0,0 0 0 0 0,0 0-1 0 0,0 0 1 0 0,0 1 0 0 0,0-1 0 0 0,0 0-1 0 0,0 1 29 0 0,-14 4-164 0 0,0 1-1 0 0,0 1 0 0 0,1 1 0 0 0,-1 0 0 0 0,2 1 1 0 0,-1 0-1 0 0,0 3 165 0 0,-24 13-895 0 0,21-13 1021 0 0,1 0 0 0 0,0 0 0 0 0,2 2 0 0 0,-1 0-1 0 0,1 1 1 0 0,1 0 0 0 0,1 1 0 0 0,0 0 0 0 0,1 2-1 0 0,1-1 1 0 0,-9 19-126 0 0,19-34 0 0 0,0 0 0 0 0,0 0 0 0 0,1 0 0 0 0,-1 1 0 0 0,0-1 0 0 0,1 0 0 0 0,-1 0 0 0 0,1 0 0 0 0,0 1 0 0 0,-1-1 0 0 0,1 0 0 0 0,0 0 0 0 0,1 1 0 0 0,-1-1 0 0 0,0 0 0 0 0,1 0 0 0 0,-1 1 0 0 0,1-1 0 0 0,0 0 0 0 0,0 1 0 0 0,1 0 0 0 0,0 0 0 0 0,0 0 0 0 0,1-1 0 0 0,-1 1 0 0 0,1-1 0 0 0,-1 1 0 0 0,1-1 0 0 0,0 0 0 0 0,0 0 0 0 0,0 0 0 0 0,0-1 0 0 0,0 1 0 0 0,0-1 0 0 0,6 3 65 0 0,0 0 0 0 0,0-1 1 0 0,1 0-1 0 0,-1-1 0 0 0,1 0 0 0 0,6 1-65 0 0,14-1 646 0 0,15 0-646 0 0,23 2 135 0 0,-66-4-1632 0 0,-2 0-3962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188 436 8287 0 0,'22'2'619'0'0,"4"-3"-263"0"0,-18 2 513 0 0,-13 0 1353 0 0,-12 1-368 0 0,-22-4-1507 0 0,28 2-261 0 0,0 0 0 0 0,1 0-1 0 0,-1-1 1 0 0,1-1 0 0 0,-1 0 0 0 0,1 0 0 0 0,0-1 0 0 0,0-1 0 0 0,0 1-86 0 0,-12-7 0 0 0,-14-8 0 0 0,35 17 0 0 0,-1 0 0 0 0,1 0 0 0 0,-1 0 0 0 0,1-1 0 0 0,0 1 0 0 0,-1 0 0 0 0,1-1 0 0 0,0 1 0 0 0,0 0 0 0 0,0-1 0 0 0,0 0 0 0 0,0 1 0 0 0,0-1 0 0 0,1 1 0 0 0,-1-1 0 0 0,1 0 0 0 0,-1 0 0 0 0,1 1 0 0 0,-1-1 0 0 0,1 0 0 0 0,0 0 0 0 0,0 0 0 0 0,0 1 0 0 0,0-1 0 0 0,0 0 0 0 0,0-1 0 0 0,1-2 0 0 0,1-1 0 0 0,-1 1 0 0 0,1 0 0 0 0,0 0 0 0 0,1 0 0 0 0,1-4 0 0 0,-3 8 0 0 0,16-26-458 0 0,1 0 0 0 0,1 2-1 0 0,1 0 1 0 0,20-17 458 0 0,-15 14-159 0 0,-13 15 159 0 0,0 0 0 0 0,0 2 0 0 0,1 0 0 0 0,1 0 0 0 0,0 1 0 0 0,0 1 0 0 0,1 0 0 0 0,0 1 0 0 0,0 0 0 0 0,1 2 0 0 0,0-1 0 0 0,0 2 0 0 0,1 0 0 0 0,-1 2 0 0 0,18-3 0 0 0,-28 6 61 0 0,0-1-1 0 0,0 2 0 0 0,0-1 1 0 0,0 1-1 0 0,0-1 0 0 0,-1 2 1 0 0,1-1-1 0 0,0 1 1 0 0,0 0-1 0 0,-1 0 0 0 0,1 0 1 0 0,-1 1-1 0 0,0 0 0 0 0,0 0 1 0 0,0 0-1 0 0,0 1 0 0 0,0-1 1 0 0,-1 1-1 0 0,1 0 1 0 0,-1 1-1 0 0,0-1 0 0 0,0 1 1 0 0,-1 0-1 0 0,1 0 0 0 0,-1 0 1 0 0,0 0-1 0 0,-1 0 0 0 0,1 1 1 0 0,-1-1-1 0 0,0 1 1 0 0,-1 0-1 0 0,1 0 0 0 0,-1 0-60 0 0,1 4 82 0 0,-1 0 0 0 0,0-1 0 0 0,0 1 0 0 0,-1 0 0 0 0,-1 0 0 0 0,1 0 0 0 0,-2-1 0 0 0,1 1 0 0 0,-1 0-1 0 0,-1-1 1 0 0,0 1 0 0 0,0-1 0 0 0,-1 0 0 0 0,0 0 0 0 0,0 0 0 0 0,-1-1 0 0 0,0 1 0 0 0,-1-1 0 0 0,0 0 0 0 0,0-1 0 0 0,-1 0-1 0 0,0 0 1 0 0,0 0 0 0 0,0-1 0 0 0,-8 5-82 0 0,-13 6-100 0 0,-2-1 0 0 0,0-1-1 0 0,-1-2 1 0 0,-23 7 100 0 0,21-9-318 0 0,-2 0 0 0 0,0-3 0 0 0,0-1-1 0 0,0-1 1 0 0,-16-1 318 0 0,40-5 0 0 0,11 0-15 0 0,0 0 0 0 0,-1 0 1 0 0,1 0-1 0 0,0 0 0 0 0,0 0 0 0 0,-1 0 0 0 0,1 0 0 0 0,0 0 0 0 0,0-1 0 0 0,-1 1 0 0 0,1 0 0 0 0,0 0 0 0 0,0 0 0 0 0,-1 0 0 0 0,1-1 1 0 0,0 1-1 0 0,0 0 0 0 0,0 0 0 0 0,-1 0 0 0 0,1-1 0 0 0,0 1 0 0 0,0 0 0 0 0,0 0 0 0 0,0-1 0 0 0,0 1 0 0 0,0 0 0 0 0,-1 0 1 0 0,1-1-1 0 0,0 1 0 0 0,0 0 0 0 0,0-1 0 0 0,0 1 0 0 0,0 0 0 0 0,0 0 0 0 0,0-1 0 0 0,0 1 0 0 0,0 0 0 0 0,0-1 0 0 0,0 1 0 0 0,0 0 1 0 0,1 0-1 0 0,-1-1 0 0 0,0 1 0 0 0,0 0 0 0 0,0 0 0 0 0,0-1 0 0 0,0 1 0 0 0,0 0 0 0 0,1 0 0 0 0,-1-1 0 0 0,0 1 0 0 0,0 0 1 0 0,0 0-1 0 0,1 0 0 0 0,-1 0 0 0 0,0-1 0 0 0,0 1 0 0 0,1 0 15 0 0,20-27-1984 0 0,-5 10 961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39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11975 0 0,'0'0'547'0'0,"0"0"-11"0"0,-6 6-323 0 0,-3 15-213 0 0,3-4 0 0 0,-47 91 0 0 0,32-70 0 0 0,-2-2 0 0 0,-1-1 0 0 0,-7 7 0 0 0,9-12 0 0 0,-94 116 0 0 0,-14 4 0 0 0,47-48 0 0 0,80-99 0 0 0,1 1 0 0 0,0 0 0 0 0,0 0 0 0 0,0-1 0 0 0,0 1 0 0 0,0 0 0 0 0,1 1 0 0 0,0-1 0 0 0,0 0 0 0 0,0 0 0 0 0,0 0 0 0 0,1 1 0 0 0,-1 2 0 0 0,2 1 0 0 0,-1-8-95 0 0,0 1 0 0 0,0 0 0 0 0,0-1 0 0 0,0 1 0 0 0,1-1 0 0 0,-1 1 0 0 0,0-1 0 0 0,0 1 0 0 0,0-1 0 0 0,1 1 0 0 0,-1-1 0 0 0,0 1 0 0 0,1-1 0 0 0,-1 1 0 0 0,0-1 0 0 0,1 0 0 0 0,-1 1 0 0 0,1-1 0 0 0,-1 1 0 0 0,1-1 95 0 0,2 0-1742 0 0,-2 1-2392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240 144 6447 0 0,'0'0'298'0'0,"0"0"-10"0"0,-1 0-188 0 0,0-1-76 0 0,0 1 0 0 0,1 0 0 0 0,-1 0 0 0 0,0-1-1 0 0,0 1 1 0 0,1 0 0 0 0,-1 0 0 0 0,0 0 0 0 0,0 0 0 0 0,0 0 0 0 0,1 0 0 0 0,-1 0 0 0 0,0 0 0 0 0,0 1 0 0 0,0-1 0 0 0,0 0-24 0 0,-14 2 5819 0 0,42 7-3923 0 0,-4-8-1589 0 0,-1-2-1 0 0,1 0 0 0 0,-1-2 0 0 0,1 0 1 0 0,-1-2-1 0 0,0 0 0 0 0,19-8-306 0 0,-38 12-7 0 0,42-16-875 0 0,-41 15 765 0 0,1 0 0 0 0,-1 0-1 0 0,0-1 1 0 0,0 0 0 0 0,0 0 0 0 0,0 0 0 0 0,0 0 0 0 0,1-2 117 0 0,-4 4-18 0 0,-1 1 0 0 0,1-1 0 0 0,0 0 1 0 0,-1 1-1 0 0,1-1 0 0 0,-1 0 1 0 0,1 0-1 0 0,-1 0 0 0 0,1 0 0 0 0,-1 0 1 0 0,0 1-1 0 0,1-1 0 0 0,-1 0 1 0 0,0 0-1 0 0,0 0 0 0 0,0 0 0 0 0,0 0 1 0 0,1 0-1 0 0,-1 0 0 0 0,-1 0 0 0 0,1 0 1 0 0,0 0-1 0 0,0 0 0 0 0,0 0 1 0 0,0 0 17 0 0,-1-1-165 0 0,1-1 114 0 0,-1 1 0 0 0,1 0-1 0 0,-1 0 1 0 0,0 0 0 0 0,0 0 0 0 0,0 0 0 0 0,0 0 0 0 0,0 0 0 0 0,0 0 0 0 0,-1 0 0 0 0,1 0 0 0 0,0 1 0 0 0,-1-1 0 0 0,0 0 0 0 0,1 1 0 0 0,-1 0 0 0 0,0-1 0 0 0,-1 0 51 0 0,-1 0-76 0 0,1-1-1 0 0,-1 1 1 0 0,0 1 0 0 0,0-1-1 0 0,1 0 1 0 0,-1 1 0 0 0,0 0 0 0 0,-1 0-1 0 0,-1 0 77 0 0,-10-1 0 0 0,1 2 0 0 0,-1 0 0 0 0,1 1 0 0 0,-1 1 0 0 0,1 0 0 0 0,0 1 0 0 0,0 0 0 0 0,0 2 0 0 0,0-1 0 0 0,-2 3 0 0 0,-6 3 0 0 0,0 1 0 0 0,0 1 0 0 0,1 1 0 0 0,0 1 0 0 0,-14 13 0 0 0,1 1 383 0 0,-55 44 1226 0 0,77-57-1609 0 0,12-14 0 0 0,1-1 0 0 0,-1 1 0 0 0,1 0 0 0 0,0-1 0 0 0,-1 1 0 0 0,1 0 0 0 0,0 0 0 0 0,0-1 0 0 0,-1 1 0 0 0,1 0 0 0 0,0 0 0 0 0,0 0 0 0 0,0-1 0 0 0,0 1 0 0 0,0 0 0 0 0,0 0 0 0 0,0 0 0 0 0,0-1 0 0 0,0 1 0 0 0,1 0 0 0 0,-1 0 0 0 0,0-1 0 0 0,0 1 0 0 0,1 0 0 0 0,-1 0 0 0 0,0-1 0 0 0,1 1 0 0 0,-1 0 0 0 0,1-1 0 0 0,-1 1 0 0 0,1 0 0 0 0,-1-1 0 0 0,1 1 0 0 0,0-1 0 0 0,-1 1 0 0 0,1-1 0 0 0,1 2 0 0 0,5 7 205 0 0,1-1 0 0 0,1 0 0 0 0,-1 0-1 0 0,1-1 1 0 0,0 0 0 0 0,1-1 0 0 0,0 0 0 0 0,0 0-1 0 0,0-1 1 0 0,0-1 0 0 0,1 1 0 0 0,0-2 0 0 0,0 1-1 0 0,0-2 1 0 0,0 1 0 0 0,1-2 0 0 0,-1 1 0 0 0,0-1-1 0 0,1-1 1 0 0,8-1-205 0 0,-7 0-14 0 0,-8 1-5 0 0,0 0 1 0 0,0-1-1 0 0,-1 0 0 0 0,1 0 0 0 0,0 0 1 0 0,-1 0-1 0 0,1-1 0 0 0,-1 0 1 0 0,0 0-1 0 0,1 0 19 0 0,-3 1-1051 0 0,-2 1-385 0 0,0 0-78 0 0,0 0-20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85 13823 0 0,'0'0'315'0'0,"0"0"45"0"0,0 0 21 0 0,1-1-49 0 0,4-1-65 0 0,-1-1 0 0 0,0 0 0 0 0,0-1 0 0 0,0 1 0 0 0,1-1-267 0 0,9-8 829 0 0,-7 7-829 0 0,1-4 0 0 0,-3-3 0 0 0,-5 12-13 0 0,0-1 0 0 0,1 0 0 0 0,-1 0 0 0 0,0 1 1 0 0,1-1-1 0 0,-1 0 0 0 0,0 0 0 0 0,0 0 0 0 0,0 1 0 0 0,0-1 0 0 0,0 0 0 0 0,0 0 0 0 0,0 0 0 0 0,0 1 0 0 0,0-1 0 0 0,0 0 0 0 0,-1 0 0 0 0,1 0 0 0 0,0 1 0 0 0,0-1 0 0 0,-1 0 0 0 0,1 1 0 0 0,0-1 1 0 0,-1 0-1 0 0,1 0 0 0 0,-1 1 0 0 0,1-1 0 0 0,-1 1 0 0 0,1-1 0 0 0,-1 0 0 0 0,0 0 13 0 0,-2 1-72 0 0,0-1 1 0 0,0 0-1 0 0,0 1 0 0 0,1 0 1 0 0,-1 0-1 0 0,0 0 0 0 0,0 0 1 0 0,0 0-1 0 0,0 0 0 0 0,0 1 1 0 0,0-1 71 0 0,-34 10-762 0 0,30-8 721 0 0,-24 9 41 0 0,1 2 0 0 0,0 1 0 0 0,1 2 0 0 0,0 0 0 0 0,-1 4 0 0 0,25-17 116 0 0,-1 1-1 0 0,1 0 0 0 0,0 0 1 0 0,0 0-1 0 0,1 1 0 0 0,-1 0 1 0 0,1 0-1 0 0,0 0 0 0 0,0 0 1 0 0,1 1-1 0 0,-1-1 0 0 0,1 2-115 0 0,2 2 553 0 0,2-6-514 0 0,-1-2-38 0 0,0 0-1 0 0,0 0 1 0 0,0 0-1 0 0,0 0 0 0 0,0 0 1 0 0,0 0-1 0 0,1 0 1 0 0,-1 0-1 0 0,1 0 1 0 0,-1 0-1 0 0,0 0 1 0 0,1 0-1 0 0,0 0 1 0 0,-1 0-1 0 0,1 0 0 0 0,-1-1 1 0 0,1 1-1 0 0,0 0 1 0 0,0 0-1 0 0,0-1 1 0 0,-1 1-1 0 0,1 0 1 0 0,0-1-1 0 0,0 1 1 0 0,0-1-1 0 0,0 1 0 0 0,0-1 1 0 0,0 1-1 0 0,0-1 1 0 0,0 0-1 0 0,0 0 1 0 0,0 1-1 0 0,0-1 1 0 0,0 0-1 0 0,0 0 0 0 0,1 0 0 0 0,0 0 0 0 0,6 0 0 0 0,0 1 0 0 0,1-2 0 0 0,-1 0 0 0 0,0 0 0 0 0,0 0 0 0 0,0-1 0 0 0,0 0 0 0 0,1-1 0 0 0,11-4 0 0 0,1-1 0 0 0,8-5 0 0 0,62-31-1826 0 0,-118 51 1660 0 0,5 3 166 0 0,-19 11 0 0 0,34-17 0 0 0,0 0 0 0 0,1 1 0 0 0,-1 0 0 0 0,1 1 0 0 0,0 0 0 0 0,0-1 0 0 0,-2 5 0 0 0,3-5 0 0 0,1 1 0 0 0,0 0 0 0 0,1-1 0 0 0,-1 1 0 0 0,1 0 0 0 0,0 1 0 0 0,1-1 0 0 0,-1 0 0 0 0,1 3 0 0 0,-6 28 486 0 0,3 0-1 0 0,1 0 0 0 0,0 35-485 0 0,-1 19 520 0 0,1-51-510 0 0,-2 0 0 0 0,-3 9-10 0 0,4-31-1 0 0,0 1 1 0 0,-1-2-1 0 0,-1 1 0 0 0,-1-1 0 0 0,-9 16 1 0 0,-1-4 0 0 0,-2 0 0 0 0,-1-2 0 0 0,-1 0 0 0 0,-20 19 0 0 0,21-27 0 0 0,1 0 0 0 0,-2-1 0 0 0,-1-2 0 0 0,0 0 0 0 0,-1-1 0 0 0,-6 1 0 0 0,28-15 39 0 0,0 0-1 0 0,-1 0 0 0 0,1 0 1 0 0,-1 0-1 0 0,1 0 0 0 0,-1-1 1 0 0,1 1-1 0 0,-1-1 0 0 0,0 0 1 0 0,1 0-1 0 0,-1 0 1 0 0,1 0-1 0 0,-1 0 0 0 0,0 0 1 0 0,1-1-1 0 0,-1 1 0 0 0,1-1 1 0 0,-1 0-1 0 0,1 0 0 0 0,-1 0 1 0 0,1 0-1 0 0,0 0 1 0 0,-2-1-39 0 0,1 0 46 0 0,1 0 1 0 0,0 0-1 0 0,0 0 1 0 0,0 0 0 0 0,0 0-1 0 0,0-1 1 0 0,0 1-1 0 0,0-1 1 0 0,1 1 0 0 0,-1-1-1 0 0,1 1 1 0 0,0-1 0 0 0,0 0-1 0 0,0 0 1 0 0,0 0-1 0 0,0 0 1 0 0,1 0 0 0 0,-1 0-1 0 0,1 0 1 0 0,-1-2-47 0 0,1-2-172 0 0,1-1-1 0 0,-1 0 1 0 0,1 0 0 0 0,1 1 0 0 0,-1-1 0 0 0,1 0-1 0 0,3-5 173 0 0,5-13-1677 0 0,9-16 1677 0 0,-7 18-704 0 0,19-39-316 0 0,4 1-4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34 304 11975 0 0,'-7'5'1200'0'0,"-10"10"-1017"0"0,16-14 182 0 0,-6 12 1448 0 0,5-11-275 0 0,6-8-794 0 0,27-45 810 0 0,-19 29-1544 0 0,1 1 1 0 0,1 0-1 0 0,1 1 0 0 0,0 0 0 0 0,13-10-10 0 0,-3 7-329 0 0,1 2 0 0 0,1 0-1 0 0,1 2 1 0 0,0 0 0 0 0,2 3-1 0 0,15-7 330 0 0,-28 17-224 0 0,-15 5-854 0 0,-2 1-372 0 0,0 0-719 0 0,0 0-2606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142 139 11975 0 0,'0'0'267'0'0,"0"0"42"0"0,0 0 17 0 0,0 0-28 0 0,0 0-126 0 0,0 0 204 0 0,0 0 111 0 0,0 0 22 0 0,0 0 3 0 0,0 0 0 0 0,0 0 0 0 0,9-3 1024 0 0,4 0-1127 0 0,0-1 0 0 0,0 0 0 0 0,0-1 0 0 0,11-6-409 0 0,22-9 1436 0 0,-38 17-1547 0 0,1-1 0 0 0,-1 0 1 0 0,0-1-1 0 0,0 0 0 0 0,0 0 0 0 0,-1-1 0 0 0,2-1 111 0 0,-7 5-76 0 0,-1 0 0 0 0,0 0 0 0 0,1 1 0 0 0,-1-1 0 0 0,0 0 0 0 0,0-1 0 0 0,0 1 0 0 0,1-2 76 0 0,-2 3-13 0 0,0 0 1 0 0,0 1-1 0 0,0-1 0 0 0,-1 0 0 0 0,1 0 0 0 0,0 0 0 0 0,0 0 0 0 0,-1 1 1 0 0,1-1-1 0 0,0 0 0 0 0,-1 0 0 0 0,1 0 0 0 0,-1 1 0 0 0,1-1 0 0 0,-1 0 1 0 0,0 1-1 0 0,1-1 0 0 0,-1 0 0 0 0,0 1 0 0 0,0-1 13 0 0,-1-1-84 0 0,0 1-1 0 0,-1 0 1 0 0,1 0-1 0 0,0 0 1 0 0,-1 0 0 0 0,1 0-1 0 0,-3 0 85 0 0,-1-1-184 0 0,1 1 0 0 0,-1 0 0 0 0,0 1 0 0 0,0 0 0 0 0,1 0 0 0 0,-6 0 184 0 0,-2 2-243 0 0,0 1-1 0 0,0 1 0 0 0,0 0 0 0 0,0 1 1 0 0,0 0-1 0 0,1 0 0 0 0,0 2 0 0 0,0-1 1 0 0,1 2-1 0 0,-6 4 244 0 0,1 0 280 0 0,1 1-1 0 0,0 1 1 0 0,1 1-1 0 0,1 0 1 0 0,0 0-1 0 0,-9 15-279 0 0,19-24 27 0 0,-1 0 0 0 0,1 0 0 0 0,1 0 0 0 0,-1 1 0 0 0,1-1 0 0 0,0 1 0 0 0,0-1 0 0 0,1 1 0 0 0,0 0 0 0 0,0 0 0 0 0,1 0 0 0 0,0-1 0 0 0,0 1 0 0 0,0 0 0 0 0,1 0 0 0 0,0 3-27 0 0,0-7 5 0 0,0 0 0 0 0,0 0 0 0 0,0 0 0 0 0,0 0 0 0 0,0 0 0 0 0,0 0 0 0 0,1 0 0 0 0,-1 0 0 0 0,1-1 1 0 0,0 1-1 0 0,0 0 0 0 0,0-1 0 0 0,0 0 0 0 0,1 1 0 0 0,-1-1 0 0 0,0 0 0 0 0,1 0 0 0 0,0 0 0 0 0,-1-1 0 0 0,1 1 0 0 0,0 0 0 0 0,0-1 0 0 0,0 0 0 0 0,0 0 0 0 0,0 0 0 0 0,0 0 0 0 0,0 0 0 0 0,0-1 0 0 0,1 1 0 0 0,-1-1 0 0 0,0 0 0 0 0,0 0 0 0 0,1 0 0 0 0,-1 0 0 0 0,1-1-5 0 0,3 0-420 0 0,1-1 0 0 0,0 0-1 0 0,-1 0 1 0 0,0 0 0 0 0,1-1 0 0 0,-1-1-1 0 0,0 1 1 0 0,0-1 0 0 0,-1 0 0 0 0,7-5 420 0 0,7-3-1534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1:1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1839 0 0,'0'0'5034'0'0,"16"-3"-4372"0"0,15-14 1370 0 0,-30 16-1504 0 0,7 4-262 0 0,-3 0-346 0 0,1 0 62 0 0,0-3 29 0 0,-5-1-9 0 0,2 1 40 0 0,-2 2 13 0 0,16 1-29 0 0,-15-2-26 0 0,-1-1 0 0 0,0 0 0 0 0,0 1 0 0 0,0-1 0 0 0,0 0 0 0 0,0 0 0 0 0,0 0 0 0 0,0 0 0 0 0,0 0 0 0 0,0 0 0 0 0,1-1 0 0 0,-1 1 0 0 0,0 0 0 0 0,1-1 0 0 0,11-4 0 0 0,4-2 135 0 0,-16 6 290 0 0,0 1-305 0 0,5 1-33 0 0,0 1-120 0 0,1 1 19 0 0,0 0 14 0 0,-1-1 11 0 0,-4-2 32 0 0,23 0 99 0 0,-15-3 8 0 0,4-4 10 0 0,5 0-82 0 0,-15 5-61 0 0,20-4 30 0 0,-18 5-36 0 0,-3 2 20 0 0,0 2-55 0 0,1 1-3 0 0,2 5 28 0 0,-1-4 10 0 0,0-2 46 0 0,-2-2 13 0 0,3 0-56 0 0,-5-1-14 0 0,0 1 0 0 0,-1-1 0 0 0,1 0 0 0 0,0 0 0 0 0,0 0 0 0 0,0-1 0 0 0,0 1 0 0 0,0 0 0 0 0,0 0 0 0 0,0 0 0 0 0,0-1 0 0 0,-1 1 0 0 0,1 0 0 0 0,0-1 0 0 0,0 1 0 0 0,0-1 0 0 0,-1 1 0 0 0,1-1 0 0 0,0 1 0 0 0,1-2 0 0 0,0 0 0 0 0,12-8 19 0 0,-13 9 17 0 0,0 0 1 0 0,0 0-1 0 0,-1 0 1 0 0,1 1-1 0 0,0-1 1 0 0,0 0-1 0 0,0 1 1 0 0,0-1-1 0 0,0 1 1 0 0,0-1-1 0 0,0 1 1 0 0,0 0-1 0 0,1-1 1 0 0,-1 1-1 0 0,0 0 1 0 0,0 0-1 0 0,0-1 1 0 0,0 1-1 0 0,0 0 1 0 0,1 0-1 0 0,0 1 1 0 0,4 1-27 0 0,-1 3-10 0 0,0 1 0 0 0,-2 1 0 0 0,1-1 0 0 0,1-1 0 0 0,2-5 0 0 0,-5 0 51 0 0,0 0 0 0 0,0-1 0 0 0,0 1-1 0 0,0-1 1 0 0,-1 0 0 0 0,1 1 0 0 0,0-1-1 0 0,-1 0 1 0 0,3-2 0 0 0,13-6 244 0 0,-15 8-252 0 0,4 1-33 0 0,1 2-10 0 0,0 1 0 0 0,0-1 0 0 0,3 0 0 0 0,-8-2 0 0 0,17-5 0 0 0,20-4 0 0 0,-17 4 49 0 0,-7 3-34 0 0,8-1 185 0 0,-11 2 16 0 0,-11 1-142 0 0,7 3 231 0 0,-2-2-292 0 0,2 1-13 0 0,-1-1 0 0 0,-4 0 1 0 0,-1-1 0 0 0,0 0 0 0 0,0 0 0 0 0,1-1 0 0 0,-1 1 0 0 0,0 0-1 0 0,0-1 1 0 0,1 1 0 0 0,-1-1 0 0 0,0 0 0 0 0,0 0 0 0 0,0 0 0 0 0,3-1 0 0 0,5-4 60 0 0,-7 4-6 0 0,-2 1-26 0 0,0 1-1 0 0,0-1 1 0 0,-1 1 0 0 0,1-1 0 0 0,0 1 0 0 0,0 0 0 0 0,0-1 0 0 0,0 1 0 0 0,0 0 0 0 0,0-1-1 0 0,0 1 1 0 0,0 0 0 0 0,0 0 0 0 0,-1 0 0 0 0,3 0 0 0 0,-2 1 39 0 0,4 2-55 0 0,-1 3-13 0 0,-1 2 0 0 0,-2-2 11 0 0,-1-5 42 0 0,31-16 587 0 0,-30 15-586 0 0,4 3-44 0 0,2 0-10 0 0,0-1 0 0 0,1-2 0 0 0,-7 0 2 0 0,1 0 0 0 0,-1 0 0 0 0,1-1-1 0 0,-1 1 1 0 0,1 0 0 0 0,-1-1 0 0 0,1 1 0 0 0,-1 0 0 0 0,0-1-1 0 0,3-1 1 0 0,9-2 27 0 0,29 5-14 0 0,-35 0-15 0 0,1 1 0 0 0,0-1 0 0 0,-1 1 0 0 0,0-1 0 0 0,22 2 0 0 0,-25-3 0 0 0,4 0 2 0 0,-1 0 0 0 0,1 0 0 0 0,0-1 1 0 0,11-3-1 0 0,-17 3 23 0 0,25-1 3 0 0,-25 1-28 0 0,18 1 0 0 0,-13 1 0 0 0,0 1 0 0 0,-1 1 0 0 0,1 1 0 0 0,0 0 0 0 0,0-1 0 0 0,0-1 0 0 0,1 0 0 0 0,-1 0 0 0 0,1 0 0 0 0,-1-1 0 0 0,1-1 0 0 0,-1-1 0 0 0,3 1 0 0 0,16-10 0 0 0,-19 8 0 0 0,0 2 0 0 0,0 2 0 0 0,-1 2 0 0 0,8 7 0 0 0,-12-9 0 0 0,0 0 0 0 0,1-1 0 0 0,-1 1 0 0 0,0-1 0 0 0,0 0 0 0 0,1 0 0 0 0,-1 0 0 0 0,1 0 0 0 0,-1 0 0 0 0,4 0 0 0 0,-1 1 0 0 0,1-1 0 0 0,-1 0 0 0 0,1-1 0 0 0,-1 1 0 0 0,1-1 0 0 0,-1 0 0 0 0,1-1 0 0 0,0 1 0 0 0,-1-1 0 0 0,10-2 0 0 0,9-2 0 0 0,-17 4 0 0 0,-1 1 0 0 0,4-4 0 0 0,13 1 0 0 0,33-13 0 0 0,-49 14 0 0 0,1 0 0 0 0,-2 0 0 0 0,0 0 0 0 0,3-2 0 0 0,-7 4 0 0 0,15-1 0 0 0,31-1 0 0 0,-27 0 0 0 0,0 0 0 0 0,0-2 0 0 0,0 0 0 0 0,21-7 0 0 0,11-3 0 0 0,-40 11 0 0 0,-6 1 0 0 0,1 0 0 0 0,0 1 0 0 0,1 0 0 0 0,12 0 0 0 0,-14 1 0 0 0,1 1 0 0 0,-1 1 0 0 0,1 0 0 0 0,-2-2 11 0 0,-4 1 32 0 0,4 1-33 0 0,1 1-10 0 0,-2 0 0 0 0,1 0 0 0 0,1 5 0 0 0,8 8-52 0 0,-9-11-1797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134 243 7367 0 0,'-94'50'1568'0'0,"55"-26"6958"0"0,40-26-7381 0 0,2-2-831 0 0,0 0 0 0 0,0 0 0 0 0,0 0-1 0 0,1 0 1 0 0,-1 1 0 0 0,1 0 0 0 0,8-6 0 0 0,37-20 608 0 0,-16 10-594 0 0,124-92-171 0 0,-135 91-403 0 0,2 2 0 0 0,0 1 0 0 0,1 1 0 0 0,1 0-1 0 0,40-16 1 0 0,-64 31-46 0 0,0 2 152 0 0,5 5 62 0 0,-2 4-2 0 0,-4-7 86 0 0,-1 0 0 0 0,0 0 0 0 0,0 0 1 0 0,-1 0-1 0 0,1 0 0 0 0,-1 0 1 0 0,1 0-1 0 0,-1-1 0 0 0,0 1 0 0 0,0 0 1 0 0,-3 5-1 0 0,-19 32 333 0 0,13-25-115 0 0,-11 20-827 0 0,-32 41 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136 144 13823 0 0,'0'0'315'0'0,"0"0"45"0"0,0 0 21 0 0,0 0-49 0 0,2 0-220 0 0,22 7-100 0 0,-23-6 1 0 0,0 0-1 0 0,0 0 0 0 0,1-1 1 0 0,-1 1-1 0 0,0 0 0 0 0,0-1 1 0 0,0 1-1 0 0,1-1 1 0 0,-1 0-1 0 0,0 1 0 0 0,0-1 1 0 0,1 0-1 0 0,-1 0 0 0 0,0 0 1 0 0,1 0-13 0 0,4 1 250 0 0,36 11 667 0 0,-38-11-840 0 0,0-1-1 0 0,0 1 0 0 0,0-1 1 0 0,0 0-1 0 0,0 0 0 0 0,1 0 1 0 0,-1 0-1 0 0,0-1 0 0 0,0 0-76 0 0,17-3 0 0 0,-15 3 0 0 0,1-1 0 0 0,-1 0 0 0 0,0 0 0 0 0,5-2 0 0 0,6-2 0 0 0,-15 6 0 0 0,1-1 0 0 0,-1 0 0 0 0,0 1 0 0 0,1-1 0 0 0,-1 0 0 0 0,0 0 0 0 0,1-1 0 0 0,-1 1 0 0 0,0 0 0 0 0,0-1 0 0 0,0 1 0 0 0,0-1 0 0 0,0 0 0 0 0,0 1 0 0 0,-1-1 0 0 0,1 0 0 0 0,-1 0 0 0 0,1-1 0 0 0,4-10-275 0 0,-4 11 87 0 0,-1-1 0 0 0,0 1-1 0 0,0-1 1 0 0,0 0 0 0 0,0 0 0 0 0,0 1-1 0 0,0-1 189 0 0,-1 1-65 0 0,0 1 0 0 0,0 0 0 0 0,0-1 0 0 0,-1 1 0 0 0,1 0 0 0 0,0 0 0 0 0,0-1 0 0 0,-1 1 0 0 0,1 0 0 0 0,-1 0 0 0 0,1 0 0 0 0,-1 0-1 0 0,1-1 1 0 0,-1 1 0 0 0,0 0 0 0 0,1 0 0 0 0,-1 0 0 0 0,0 0 0 0 0,0 0 65 0 0,-25-22-3640 0 0,8 9 2589 0 0,14 10 1145 0 0,0 0-1 0 0,-1 1 0 0 0,0-1 1 0 0,1 1-1 0 0,-1 1 0 0 0,-3-2-93 0 0,7 3 37 0 0,-1 0 1 0 0,1 1-1 0 0,-1-1 0 0 0,1 1 0 0 0,-1-1 0 0 0,0 1 0 0 0,1 0 0 0 0,-1-1 0 0 0,0 1 0 0 0,0 0 0 0 0,1 0 0 0 0,-1 0 1 0 0,0 1-1 0 0,1-1 0 0 0,-1 0 0 0 0,0 0 0 0 0,1 1 0 0 0,-1-1 0 0 0,0 1 0 0 0,1 0 0 0 0,-1-1 0 0 0,0 2-37 0 0,-18 10 596 0 0,1 2-1 0 0,0 1 0 0 0,1 0 0 0 0,0 2 0 0 0,-9 11-595 0 0,-90 107 1120 0 0,112-128-880 0 0,0 0 0 0 0,1 1 0 0 0,-1-1 0 0 0,1 1 0 0 0,1 0 0 0 0,-3 7-240 0 0,5-13 122 0 0,1-1-103 0 0,0 0 0 0 0,-1 0-1 0 0,1 0 1 0 0,0 0 0 0 0,0-1-1 0 0,-1 1 1 0 0,1 0 0 0 0,0 0 0 0 0,0 0-1 0 0,0 0 1 0 0,0 0 0 0 0,0 0-1 0 0,1 0 1 0 0,-1 0 0 0 0,0 0-1 0 0,0 0 1 0 0,1 0 0 0 0,-1 0-1 0 0,0 0 1 0 0,1 0 0 0 0,-1 0-1 0 0,1 0 1 0 0,-1-1 0 0 0,1 1 0 0 0,-1 0-1 0 0,1 0-18 0 0,0 1 0 0 0,1-1 0 0 0,-1 1 0 0 0,0 0 0 0 0,1-1 0 0 0,0 0 0 0 0,-1 1 0 0 0,1-1 0 0 0,0 0 0 0 0,-1 0 0 0 0,1 0 0 0 0,0 0 0 0 0,0 0 0 0 0,0 0 0 0 0,0 0 0 0 0,0-1 0 0 0,0 1 0 0 0,1-1 0 0 0,4 2 0 0 0,0-2 0 0 0,0 1 0 0 0,0-1 0 0 0,4 0 0 0 0,12 0 0 0 0,-16-1-420 0 0,1 1 0 0 0,-1-1-1 0 0,0-1 1 0 0,1 1 0 0 0,-1-1 0 0 0,0-1-1 0 0,0 1 1 0 0,-1-1 0 0 0,1-1 0 0 0,0 1 420 0 0,15-8-1534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11975 0 0,'0'0'547'0'0,"0"0"-11"0"0,0 0-203 0 0,0 0 419 0 0,0 0 220 0 0,0 0 42 0 0,0 0-129 0 0,-2 0-581 0 0,-2 0-300 0 0,0 0-1 0 0,0 0 1 0 0,0 1 0 0 0,0-1 0 0 0,-1 1-1 0 0,1 0 1 0 0,0 0 0 0 0,0 0 0 0 0,0 1-1 0 0,0-1 1 0 0,1 1-4 0 0,-47 24-6 0 0,36-18 4 0 0,-10 7 2 0 0,0 0 0 0 0,1 1 0 0 0,1 1 0 0 0,1 2 0 0 0,-3 3 0 0 0,10-2 0 0 0,8-12 0 0 0,5-6 0 0 0,0-1 0 0 0,0 1 0 0 0,0 0 0 0 0,1-1 0 0 0,-1 1 0 0 0,0 0 0 0 0,1 0 0 0 0,-1-1 0 0 0,1 1 0 0 0,0 0 0 0 0,0 0 0 0 0,-1 0 0 0 0,1-1 0 0 0,0 1 0 0 0,0 0 0 0 0,1 0 0 0 0,-1 0 0 0 0,0 0 0 0 0,1-1 0 0 0,-1 1 0 0 0,1 0 0 0 0,-1 0 0 0 0,1-1 0 0 0,0 1 0 0 0,0-1 0 0 0,0 1 0 0 0,0 0 0 0 0,0-1 0 0 0,0 1 0 0 0,0-1 0 0 0,0 0 0 0 0,1 1 0 0 0,-1-1 0 0 0,1 0 0 0 0,-1 0 0 0 0,1 0 0 0 0,0 0 0 0 0,43 33 427 0 0,-18-14 610 0 0,12 11-1037 0 0,-19-12 608 0 0,-20-19-608 0 0,1 2 0 0 0,0 0 0 0 0,1 0 0 0 0,-1 0 0 0 0,0 0 0 0 0,0 0 0 0 0,-1 0 0 0 0,1 1 0 0 0,0-1 0 0 0,0 2 0 0 0,-2-2 0 0 0,0 0 0 0 0,0 0 0 0 0,0 1 0 0 0,0-1 0 0 0,0 0 0 0 0,-1 0 0 0 0,1 0 0 0 0,0 0 0 0 0,-1 0 0 0 0,0 0 0 0 0,1-1 0 0 0,-1 1 0 0 0,0 0 0 0 0,0-1 0 0 0,0 1 0 0 0,0-1 0 0 0,0 0 0 0 0,0 0 0 0 0,-1 0 0 0 0,1 0 0 0 0,-1 0 0 0 0,-8 4 0 0 0,-1-2 0 0 0,0 1 0 0 0,-9 0 0 0 0,11-1 0 0 0,-124 21 0 0 0,-4 1 0 0 0,123-23-57 0 0,12-3-6296 0 0,6-5 739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40 13823 0 0,'24'-6'675'0'0,"-22"6"-294"0"0,-1-1-49 0 0,-1 1-329 0 0,0 0-1 0 0,0-1 0 0 0,0 1 1 0 0,1 0-1 0 0,-1 0 1 0 0,0 0-1 0 0,0-1 1 0 0,0 1-1 0 0,0 0 0 0 0,0 0 1 0 0,0 0-1 0 0,0-1 1 0 0,0 1-1 0 0,0 0 0 0 0,0 0 1 0 0,0 0-1 0 0,0-1 1 0 0,0 1-1 0 0,0 0 0 0 0,0 0 1 0 0,0-1-1 0 0,0 1 1 0 0,0 0-1 0 0,0 0 0 0 0,0 0 1 0 0,0-1-1 0 0,0 1 1 0 0,0 0-1 0 0,0 0 1 0 0,0 0-1 0 0,-1-1 0 0 0,1 1 1 0 0,0 0-1 0 0,0 0 1 0 0,0 0-1 0 0,0 0 0 0 0,-1-1 1 0 0,1 1-1 0 0,0 0 1 0 0,0 0-1 0 0,0 0 0 0 0,0 0 1 0 0,-1 0-1 0 0,1 0 1 0 0,0 0-1 0 0,0 0 0 0 0,0-1 1 0 0,-1 1-1 0 0,1 0-2 0 0,-8-2 6 0 0,7 2-6 0 0,-2 0 0 0 0,-1 0 0 0 0,0 0 0 0 0,1 1 0 0 0,-1-1 0 0 0,0 1 0 0 0,1 0 0 0 0,-1 0 0 0 0,-1 1 0 0 0,-8 2 0 0 0,1 0 0 0 0,0 0 0 0 0,1 2 0 0 0,0-1 0 0 0,-1 1 0 0 0,2 1 0 0 0,-1 0 0 0 0,0 1 0 0 0,-17 11 0 0 0,-7 4 408 0 0,2 2 0 0 0,1 0 0 0 0,1 3 0 0 0,1 0 0 0 0,-25 31-408 0 0,52-55 0 0 0,0 1 0 0 0,0-1 0 0 0,0 1 0 0 0,0 0 0 0 0,1 0 0 0 0,0 0 0 0 0,0 0 0 0 0,0 0 0 0 0,0 2 0 0 0,2 2 0 0 0,1-6 43 0 0,1-1-1 0 0,-1 0 0 0 0,1 1 0 0 0,-1-1 1 0 0,1 0-1 0 0,0 0 0 0 0,0 0 1 0 0,0 0-1 0 0,0-1 0 0 0,0 1 0 0 0,0 0 1 0 0,1-1-1 0 0,-1 0 0 0 0,2 2-42 0 0,5 1 283 0 0,-1-1 0 0 0,0 1-1 0 0,8 1-282 0 0,0-2 51 0 0,0 0 0 0 0,0-1-1 0 0,0 0 1 0 0,0-1 0 0 0,0-1-1 0 0,0-1 1 0 0,0 0 0 0 0,0-1-1 0 0,0-1 1 0 0,0-1 0 0 0,0 0-1 0 0,1-1-50 0 0,-13 4-42 0 0,0-1 0 0 0,0 1 0 0 0,1 0 0 0 0,-2-1 1 0 0,1 0-1 0 0,0 0 0 0 0,0-1 0 0 0,-1 1 0 0 0,1 0 0 0 0,-1-1 0 0 0,1 0 0 0 0,-1 0 0 0 0,0 0 0 0 0,-1 0 0 0 0,1-1 0 0 0,0 1 0 0 0,-1-1 0 0 0,0 0 0 0 0,0 1 0 0 0,0-1 1 0 0,0 0-1 0 0,0 0 0 0 0,-1 0 0 0 0,0-1 0 0 0,0 1 0 0 0,0 0 0 0 0,0 0 0 0 0,-1-1 0 0 0,0 1 0 0 0,1 0 0 0 0,-2 0 0 0 0,1-1 0 0 0,-1-3 42 0 0,-2-7-235 0 0,-1-1-1 0 0,-1 1 1 0 0,0 0-1 0 0,-1 1 1 0 0,0-1 0 0 0,-7-10 235 0 0,5 11-422 0 0,1 0 0 0 0,0-1 1 0 0,1 0-1 0 0,1 0 0 0 0,1-1 1 0 0,-2-9 421 0 0,-1-3-2971 0 0,5 17 1436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640 740 8287 0 0,'0'0'382'0'0,"-1"1"-8"0"0,-11 8-155 0 0,11-8 146 0 0,1-1 122 0 0,0 0 22 0 0,0 0 71 0 0,0 0 286 0 0,-2-17 2099 0 0,2 12-2847 0 0,1 0 0 0 0,0 0 1 0 0,1 0-1 0 0,-1 0 0 0 0,1 0 0 0 0,0 0 0 0 0,0 1 1 0 0,2-3-119 0 0,24-37 1058 0 0,-7 13-721 0 0,-5 4-337 0 0,2-1 0 0 0,-1-2 0 0 0,-1 0 0 0 0,-2 0 0 0 0,7-24 0 0 0,4-38 36 0 0,-3-2 0 0 0,1-46-36 0 0,-21 132 1 0 0,-1-1-49 0 0,1 0 0 0 0,-2 0 0 0 0,1-8 48 0 0,-1 15-77 0 0,0 1 1 0 0,0-1 0 0 0,0 0-1 0 0,-1 1 1 0 0,1-1 0 0 0,0 1 0 0 0,-1-1-1 0 0,1 0 1 0 0,-1 1 0 0 0,1-1-1 0 0,-1 1 1 0 0,0 0 0 0 0,0-1-1 0 0,1 1 1 0 0,-1-1 0 0 0,0 1-1 0 0,0 0 1 0 0,-1 0 0 0 0,1-1 0 0 0,0 1-1 0 0,0 0 1 0 0,0 0 0 0 0,-2 0 76 0 0,2 0-7 0 0,0 1 1 0 0,0 0 0 0 0,0 0 0 0 0,0 0 0 0 0,0 0 0 0 0,0 0 0 0 0,0 0 0 0 0,0 0-1 0 0,0 0 1 0 0,0 0 0 0 0,0 0 0 0 0,0 0 0 0 0,0 0 0 0 0,0 1 0 0 0,0-1 0 0 0,0 1-1 0 0,0-1 1 0 0,0 0 0 0 0,1 1 0 0 0,-1 0 0 0 0,0-1 0 0 0,0 1 0 0 0,0-1 0 0 0,0 1-1 0 0,1 0 7 0 0,-22 21-13 0 0,19-18 14 0 0,-9 11 177 0 0,0 1-1 0 0,1 1 1 0 0,1 0-1 0 0,-6 13-177 0 0,-29 76 970 0 0,34-79-891 0 0,-148 425-731 0 0,131-359 417 0 0,1-5-338 0 0,-8 11 573 0 0,23-70-60 0 0,-1-1 0 0 0,-1 0 1 0 0,-2-1-1 0 0,0-1 0 0 0,-9 9 60 0 0,-15 15 0 0 0,-30 26 0 0 0,48-56 186 0 0,-2 0-1 0 0,-1-2 1 0 0,0 0-1 0 0,-5 0-185 0 0,12-6 134 0 0,-5 2 424 0 0,0-2 0 0 0,-4 1-558 0 0,19-8-64 0 0,6-4-273 0 0,4-12-646 0 0,2 0 471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17503 0 0,'0'0'399'0'0,"0"0"60"0"0,0 0 21 0 0,0 0-59 0 0,2-1-276 0 0,20-10 366 0 0,0 2 1 0 0,1 1-1 0 0,0 0 0 0 0,13-1-511 0 0,10-5 19 0 0,140-32-19 0 0,-105 28 0 0 0,-56 12-35 0 0,0 2 0 0 0,1 1 1 0 0,5 1 34 0 0,-7 1-3148 0 0,24 3 3148 0 0,-32 2-2997 0 0,-15-4 1462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522 756 10135 0 0,'0'0'231'0'0,"0"0"29"0"0,0 0 19 0 0,3 0-41 0 0,17 0 1290 0 0,-17-1-1356 0 0,0-1 1 0 0,-1 1-1 0 0,1 0 0 0 0,-1-1 0 0 0,1 0 0 0 0,-1 1 1 0 0,1-1-1 0 0,-1 0 0 0 0,0 0 0 0 0,0 0 0 0 0,0-1 1 0 0,0 1-1 0 0,0-1-172 0 0,2-2 321 0 0,107-118 1823 0 0,-91 99-1997 0 0,-1 0 1 0 0,-1-1-1 0 0,-1-1 0 0 0,-1-1 0 0 0,-1 0 1 0 0,1-6-148 0 0,22-58 786 0 0,5-26-786 0 0,-37 101-23 0 0,0-2-176 0 0,0 0 0 0 0,-1 0 0 0 0,-1-1 1 0 0,-1 1-1 0 0,-1-1 0 0 0,0 0 0 0 0,-1 0 0 0 0,-1 0 199 0 0,-5 4 0 0 0,5 14-23 0 0,0 0 0 0 0,-1 1 0 0 0,1-1-1 0 0,0 1 1 0 0,-1-1 0 0 0,1 1 0 0 0,-1-1-1 0 0,1 1 1 0 0,-1-1 0 0 0,1 1 0 0 0,-1-1 0 0 0,1 1-1 0 0,-1 0 1 0 0,0-1 0 0 0,1 1 0 0 0,-1 0-1 0 0,1 0 1 0 0,-1-1 0 0 0,0 1 0 0 0,1 0 0 0 0,-1 0-1 0 0,0 0 1 0 0,1 0 0 0 0,-1 0 0 0 0,0 0-1 0 0,1 0 1 0 0,-1 0 0 0 0,0 0 0 0 0,1 0 0 0 0,-1 0-1 0 0,0 0 1 0 0,1 0 0 0 0,-1 1 23 0 0,-1-1-164 0 0,-1 0 115 0 0,0 1 0 0 0,0-1 0 0 0,1 1 0 0 0,-1 0 0 0 0,0 0 0 0 0,0 0 0 0 0,1 0 0 0 0,-1 1 0 0 0,1-1 1 0 0,-1 1-1 0 0,1 0 0 0 0,-1-1 0 0 0,1 1 0 0 0,-1 1 49 0 0,-4 4-108 0 0,0-1 0 0 0,1 1-1 0 0,0 0 1 0 0,0 1 108 0 0,-34 46 0 0 0,14-21 0 0 0,1 1 0 0 0,2 1 0 0 0,-2 8 0 0 0,-46 109 0 0 0,-45 147 0 0 0,43-104 0 0 0,47-131 0 0 0,-2-2 0 0 0,-6 6 0 0 0,17-40 0 0 0,-1 1 0 0 0,-1-2 0 0 0,-1-1 0 0 0,-1 0 0 0 0,-11 8 0 0 0,20-23 0 0 0,0-1 0 0 0,-1 1 0 0 0,0-2 0 0 0,-1 0 0 0 0,-11 6 0 0 0,14-10 0 0 0,1 0 0 0 0,-1 0 0 0 0,0-1 0 0 0,-1-1 0 0 0,1 0 0 0 0,-1 0 0 0 0,1-1 0 0 0,-5 0 0 0 0,6-2 0 0 0,9 0-33 0 0,1 0 0 0 0,-1 0 1 0 0,1 0-1 0 0,0 0 0 0 0,-1 0 0 0 0,1 0 0 0 0,-1 0 0 0 0,1 0 0 0 0,-1 0 0 0 0,1 0 0 0 0,-1 0 1 0 0,1 0-1 0 0,0 0 0 0 0,-1 0 0 0 0,1-1 0 0 0,-1 1 0 0 0,1 0 0 0 0,0 0 0 0 0,-1 0 0 0 0,1-1 1 0 0,0 1-1 0 0,-1 0 0 0 0,1-1 0 0 0,0 1 0 0 0,-1 0 0 0 0,1-1 0 0 0,0 1 0 0 0,-1 0 0 0 0,1-1 0 0 0,0 1 1 0 0,0 0-1 0 0,0-1 0 0 0,-1 1 0 0 0,1-1 0 0 0,0 1 0 0 0,0-1 0 0 0,0 1 0 0 0,0 0 0 0 0,0-1 1 0 0,0 1-1 0 0,0-1 0 0 0,0 1 0 0 0,0-1 0 0 0,0 1 0 0 0,0 0 0 0 0,0-1 0 0 0,0 1 0 0 0,0-1 1 0 0,0 1-1 0 0,0-1 0 0 0,1 1 0 0 0,-1 0 0 0 0,0-1 0 0 0,0 1 0 0 0,1-1 0 0 0,-1 1 33 0 0,0-1-451 0 0,4-8-4328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4 153 13823 0 0,'0'0'630'0'0,"0"0"-13"0"0,-3-1-320 0 0,11 2 81 0 0,1 1-1 0 0,0-1 0 0 0,0-1 0 0 0,0 0 0 0 0,-1 0 1 0 0,1 0-1 0 0,0-1 0 0 0,1-1-377 0 0,10 0 430 0 0,25-4-242 0 0,0-2 0 0 0,-1-2 0 0 0,4-3-188 0 0,-22 6 44 0 0,22-8-44 0 0,12-7 0 0 0,25-7 0 0 0,-42 14-20 0 0,-19 7-596 0 0,0 1 0 0 0,18-3 616 0 0,-40 10-1436 0 0,-2 0-78 0 0,0 0-20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80 469 11975 0 0,'1'1'267'0'0,"1"4"-136"0"0,-1 1-1 0 0,1-1 1 0 0,-1 1-1 0 0,0-1 1 0 0,0 1-1 0 0,-1-1 1 0 0,0 1 0 0 0,0 0-1 0 0,0 1-130 0 0,-1-4 137 0 0,1 0 0 0 0,-1 0 0 0 0,0 0-1 0 0,0 0 1 0 0,0 0 0 0 0,0 0 0 0 0,-1 0 0 0 0,1 0 0 0 0,-1-1-1 0 0,0 1 1 0 0,0 0 0 0 0,0-1 0 0 0,0 0 0 0 0,0 1 0 0 0,0-1-1 0 0,-1 0 1 0 0,0 0-137 0 0,2-1 512 0 0,-20 4 592 0 0,21-5-1093 0 0,-1 0 0 0 0,0 0-1 0 0,0 0 1 0 0,0 0 0 0 0,0 0 0 0 0,1 0-1 0 0,-1 0 1 0 0,0 0 0 0 0,0 0-1 0 0,0 0 1 0 0,0 0 0 0 0,1 0 0 0 0,-1-1-1 0 0,0 1 1 0 0,0 0 0 0 0,1 0-1 0 0,-1-1 1 0 0,0 1 0 0 0,0-1 0 0 0,1 1-1 0 0,-1-1 1 0 0,0 1 0 0 0,1-1-1 0 0,-1 1 1 0 0,1-1 0 0 0,-1 0 0 0 0,1 1-1 0 0,-1-1 1 0 0,1 0-11 0 0,-2-1 148 0 0,1 0-23 0 0,-1 0 0 0 0,0-1 0 0 0,1 1-1 0 0,0-1 1 0 0,-1 1 0 0 0,1-1 0 0 0,0 0 0 0 0,1 1 0 0 0,-1-1 0 0 0,0 0 0 0 0,1 0-1 0 0,-1 0 1 0 0,1 1 0 0 0,0-1 0 0 0,0 0 0 0 0,0 0 0 0 0,0 0 0 0 0,1 0 0 0 0,-1 1 0 0 0,1-1-1 0 0,0 0 1 0 0,-1 0 0 0 0,2-1-125 0 0,3-10 261 0 0,0 1-1 0 0,1-1 0 0 0,7-11-260 0 0,12-16 0 0 0,2 0 0 0 0,1 2 0 0 0,2 1 0 0 0,2 2 0 0 0,20-18 0 0 0,-13 15 0 0 0,43-32 0 0 0,-67 59 0 0 0,1 1 0 0 0,0 1 0 0 0,0 1 0 0 0,1 0 0 0 0,0 1 0 0 0,0 1 0 0 0,13-4 0 0 0,-29 11-41 0 0,0 0 0 0 0,1-1-1 0 0,-1 1 1 0 0,0 0 0 0 0,1-1 0 0 0,-1 1-1 0 0,0 0 1 0 0,1 0 0 0 0,-1 0 0 0 0,0 0-1 0 0,1 1 1 0 0,-1-1 0 0 0,0 0 0 0 0,1 1-1 0 0,-1-1 1 0 0,0 0 0 0 0,1 1-1 0 0,-1 0 1 0 0,0-1 0 0 0,0 1 0 0 0,0 0-1 0 0,0-1 1 0 0,0 1 0 0 0,1 0 0 0 0,-1 0-1 0 0,-1 0 1 0 0,1 0 0 0 0,0 0 0 0 0,0 0-1 0 0,0 0 1 0 0,0 0 0 0 0,-1 0 0 0 0,1 1 41 0 0,2 4-740 0 0,-1 1 0 0 0,1-1 0 0 0,-2 0 0 0 0,1 1 1 0 0,-1-1-1 0 0,1 3 740 0 0,0 1-2658 0 0,1 5-2956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166 177 11975 0 0,'0'0'267'0'0,"0"0"42"0"0,-1 1 17 0 0,-2 3-292 0 0,-1-1 1 0 0,1 1-1 0 0,0 0 0 0 0,0 0 1 0 0,1 0-1 0 0,-1 0 1 0 0,1 0-1 0 0,-2 5-34 0 0,4-8 63 0 0,-1 1 0 0 0,1-1 0 0 0,0 0 0 0 0,-1 1 0 0 0,1-1 0 0 0,0 1 0 0 0,0-1 0 0 0,0 1 0 0 0,0-1 0 0 0,0 0 0 0 0,0 1 0 0 0,0-1 0 0 0,1 1 0 0 0,-1-1 0 0 0,0 1 0 0 0,1-1 0 0 0,-1 0 0 0 0,1 1 0 0 0,-1-1 0 0 0,1 0 0 0 0,0 0 0 0 0,0 1 0 0 0,0-1 0 0 0,-1 0 0 0 0,1 0 0 0 0,0 0 0 0 0,0 0 0 0 0,0 0 0 0 0,1 0 0 0 0,-1 0 0 0 0,0-1 0 0 0,0 1 0 0 0,2 1-63 0 0,0-1 75 0 0,0 0 0 0 0,0 0 0 0 0,0 0 0 0 0,0-1 0 0 0,0 1 0 0 0,0-1 0 0 0,1 1 0 0 0,-1-1 0 0 0,0 0 0 0 0,0 0 0 0 0,1-1 0 0 0,-1 1 0 0 0,0-1 0 0 0,0 1 0 0 0,0-1 0 0 0,3-1-75 0 0,5-2 315 0 0,1 0 0 0 0,-1-1-1 0 0,9-5-314 0 0,-1 0 9 0 0,0-1 1 0 0,-1-1-1 0 0,0-1 0 0 0,-1 0 0 0 0,8-10-9 0 0,-18 17-4 0 0,-1-1-1 0 0,0 0 1 0 0,0 0 0 0 0,-1-1-1 0 0,1 0 1 0 0,-2 0-1 0 0,1 0 1 0 0,-1 0-1 0 0,0-1 1 0 0,-1 0 0 0 0,0 1-1 0 0,0-1 1 0 0,-1 0-1 0 0,0-2 5 0 0,-2 8-127 0 0,1 1-1 0 0,-1 0 1 0 0,0-1-1 0 0,0 1 1 0 0,0-1-1 0 0,0 1 1 0 0,0 0-1 0 0,-1-2 128 0 0,1 4-70 0 0,-1-1 1 0 0,1 0-1 0 0,0 1 0 0 0,-1-1 0 0 0,1 0 1 0 0,-1 1-1 0 0,1-1 0 0 0,-1 1 0 0 0,1-1 0 0 0,-1 0 1 0 0,1 1-1 0 0,-1 0 0 0 0,1-1 0 0 0,-1 1 1 0 0,0-1-1 0 0,1 1 0 0 0,-1 0 0 0 0,0-1 0 0 0,0 1 1 0 0,1 0-1 0 0,-1-1 0 0 0,0 1 0 0 0,1 0 1 0 0,-1 0-1 0 0,0 0 0 0 0,0 0 0 0 0,0 0 70 0 0,-7 0-165 0 0,-1 0-1 0 0,1 1 0 0 0,-1 0 0 0 0,1 0 1 0 0,0 1-1 0 0,-5 1 166 0 0,-7 2-126 0 0,0 0 193 0 0,1 2 0 0 0,0 0 0 0 0,0 1 0 0 0,1 1 0 0 0,0 1 0 0 0,-12 9-67 0 0,11-6 362 0 0,1 0 0 0 0,0 2 0 0 0,1 0 1 0 0,0 1-1 0 0,1 1 0 0 0,1 1 0 0 0,1 0 1 0 0,1 0-1 0 0,0 2 0 0 0,-5 12-362 0 0,14-24 83 0 0,0 0-1 0 0,0 0 0 0 0,1 1 1 0 0,1-1-1 0 0,0 1 1 0 0,0-1-1 0 0,0 1 0 0 0,1 0 1 0 0,0 9-83 0 0,1-14 55 0 0,0-1 0 0 0,0 1 0 0 0,1-1 0 0 0,-1 1 0 0 0,1 0 0 0 0,0-1 1 0 0,0 1-1 0 0,0-1 0 0 0,0 1 0 0 0,0-1 0 0 0,1 0 0 0 0,0 1 0 0 0,0-1 0 0 0,0 0 0 0 0,0 0 0 0 0,0 0 1 0 0,0-1-1 0 0,1 1 0 0 0,0 0 0 0 0,-1-1 0 0 0,1 0 0 0 0,0 0 0 0 0,0 1 0 0 0,3 0-55 0 0,6 3-295 0 0,0-1-1 0 0,0 0 0 0 0,1 0 1 0 0,-1-2-1 0 0,1 1 0 0 0,0-2 1 0 0,0 0-1 0 0,1 0 1 0 0,-1-1-1 0 0,0-1 0 0 0,3 0 296 0 0,-10-1-527 0 0,0 1 0 0 0,0-1 0 0 0,-1-1 0 0 0,1 1 0 0 0,3-2 527 0 0,-3 1-362 0 0,19-6-1173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0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61 13823 0 0,'0'0'315'0'0,"0"0"45"0"0,0 0 21 0 0,0 0-49 0 0,4 7-208 0 0,-2-3-10 0 0,0-1-1 0 0,0 0 0 0 0,0 0 1 0 0,0 0-1 0 0,0 0 0 0 0,1 0 1 0 0,-1-1-1 0 0,1 1 0 0 0,3 1-113 0 0,-4-3 93 0 0,0 0 0 0 0,1 0-1 0 0,-1 0 1 0 0,0 0 0 0 0,1-1 0 0 0,-1 0-1 0 0,1 1 1 0 0,-1-1 0 0 0,1 0 0 0 0,-1 0-1 0 0,2 0-92 0 0,6 0 0 0 0,1-1 0 0 0,-1 0 0 0 0,0 0 0 0 0,0-1 0 0 0,0 0 0 0 0,0-1 0 0 0,-1 0 0 0 0,1 0 0 0 0,-1-1 0 0 0,0-1 0 0 0,1 1 0 0 0,5-5 0 0 0,-12 6-7 0 0,0-1 0 0 0,0 1 0 0 0,0-1 0 0 0,0 1 0 0 0,0-1 0 0 0,-1 0-1 0 0,1 0 1 0 0,-1 0 0 0 0,0 0 7 0 0,-2 3-337 0 0,-13-13-1254 0 0,8 11 1591 0 0,-1 1 0 0 0,0 0 0 0 0,0 0 0 0 0,0 0 0 0 0,0 1 0 0 0,0 0 0 0 0,0 0 0 0 0,0 1 0 0 0,-1-1 0 0 0,1 1 0 0 0,0 0 0 0 0,0 1 0 0 0,0 0 0 0 0,0 0 0 0 0,-1 0 0 0 0,1 1 0 0 0,1 0 0 0 0,-1 0 0 0 0,0 0 0 0 0,-20 9 175 0 0,1 1 1 0 0,0 2-1 0 0,1 0 0 0 0,1 1 0 0 0,-4 5-175 0 0,9-6 137 0 0,0 2-1 0 0,1 0 1 0 0,1 1 0 0 0,0 1-1 0 0,-5 9-136 0 0,15-19 31 0 0,0 0 0 0 0,1 0 0 0 0,0 1 0 0 0,1 0 0 0 0,0 0 0 0 0,0 0 0 0 0,1 0 0 0 0,0 1 0 0 0,0-1 0 0 0,1 1-1 0 0,1 0 1 0 0,0-1 0 0 0,0 1 0 0 0,0 3-31 0 0,1-11-9 0 0,0 0-1 0 0,1 0 0 0 0,-1 0 1 0 0,0 0-1 0 0,0 0 0 0 0,1 0 1 0 0,0 0-1 0 0,-1 0 1 0 0,1 0-1 0 0,0 0 0 0 0,0 0 1 0 0,0-1-1 0 0,0 1 0 0 0,0 0 1 0 0,0-1-1 0 0,0 1 0 0 0,1 0 1 0 0,-1-1-1 0 0,0 0 1 0 0,2 1 9 0 0,-1 0-49 0 0,1-1 0 0 0,0 0 0 0 0,0 1 0 0 0,-1-1 0 0 0,1-1 0 0 0,0 1 0 0 0,0 0 0 0 0,0-1 0 0 0,0 1 0 0 0,0-1 0 0 0,0 0 0 0 0,0 0 0 0 0,2-1 49 0 0,42-4-1964 0 0,-19-1 941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9671 0 0,'-3'1'748'0'0,"-39"30"1161"0"0,1 2 0 0 0,1 1 0 0 0,2 3-1 0 0,-34 40 1 0 0,43-39-1538 0 0,28-36-148 0 0,3 0-133 0 0,-1 0-128 0 0,1 0 0 0 0,0 0 0 0 0,0 0 0 0 0,-1 0 0 0 0,2 0 0 0 0,-1-1 0 0 0,0 1 0 0 0,0-1 0 0 0,0 1 0 0 0,1-1 0 0 0,-1 0-1 0 0,1 0 1 0 0,-1 0 0 0 0,1-1 0 0 0,-1 1 0 0 0,1 0 0 0 0,-1-1 0 0 0,1 1 0 0 0,0-1 0 0 0,-1 0 0 0 0,6-1 0 0 0,12 0-1237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145 370 11975 0 0,'0'0'267'0'0,"0"0"42"0"0,0 0 17 0 0,0 0-28 0 0,3 8-186 0 0,-1-5-73 0 0,2 3-113 0 0,8 9 545 0 0,3 3 1205 0 0,-14-17-1305 0 0,-1-1 117 0 0,-1 1-428 0 0,1 1 0 0 0,0-1-1 0 0,-1 1 1 0 0,1-1 0 0 0,-1 1 0 0 0,1-1 0 0 0,-1 0 0 0 0,0 1-1 0 0,0-1 1 0 0,0 0 0 0 0,0 1 0 0 0,0-1 0 0 0,0 0 0 0 0,0 0 0 0 0,0 0-1 0 0,0 0 1 0 0,0 0 0 0 0,0 0 0 0 0,-1 0 0 0 0,1 0 0 0 0,0 0-1 0 0,-1-1 1 0 0,1 1 0 0 0,-1-1 0 0 0,1 1 0 0 0,-1-1 0 0 0,1 1-1 0 0,-1-1 1 0 0,1 0 0 0 0,-1 0-60 0 0,-4 2 194 0 0,0-1-1 0 0,1-1 0 0 0,-1 1 1 0 0,0-1-1 0 0,0 0 1 0 0,0 0-1 0 0,-4-1-193 0 0,6 0 1 0 0,-1 0 0 0 0,0 0 0 0 0,0 0 0 0 0,1-1 0 0 0,-1 0-1 0 0,1 0 1 0 0,0 0 0 0 0,0 0 0 0 0,-1-1 0 0 0,1 0 0 0 0,1 1 0 0 0,-1-1 0 0 0,0-1-1 0 0,1 1 1 0 0,-1-1 0 0 0,1 1 0 0 0,0-1 0 0 0,0 0 0 0 0,1 0 0 0 0,-3-4-1 0 0,2 2 0 0 0,1-1-1 0 0,0 1 1 0 0,0-1 0 0 0,0 1 0 0 0,1-1 0 0 0,0 0 0 0 0,0 1 0 0 0,1-1 0 0 0,0 0 0 0 0,0 0 0 0 0,0 0-1 0 0,1 1 1 0 0,0-1 0 0 0,1-4 0 0 0,4-8 0 0 0,1-1 0 0 0,0 2 0 0 0,1-1 0 0 0,1 1 0 0 0,1 0 0 0 0,1 1 0 0 0,0 0 0 0 0,1 0 0 0 0,1 1 0 0 0,0 1 0 0 0,5-3 0 0 0,-8 9-110 0 0,0 1-1 0 0,0 1 0 0 0,0 0 1 0 0,1 0-1 0 0,0 1 0 0 0,1 0 1 0 0,-1 1-1 0 0,1 0 0 0 0,0 1 1 0 0,0 0-1 0 0,1 1 0 0 0,-1 0 1 0 0,1 1-1 0 0,0 1 0 0 0,-1 0 1 0 0,1 1-1 0 0,0 0 0 0 0,2 1 111 0 0,-10-1-1 0 0,0 1 0 0 0,0 0 0 0 0,0 0 0 0 0,-1 1 0 0 0,1-1 0 0 0,0 1 0 0 0,-1 0 0 0 0,1 1 0 0 0,-1-1 0 0 0,0 1 0 0 0,0-1 0 0 0,0 1 0 0 0,0 1 0 0 0,0-1 0 0 0,-1 0 0 0 0,3 3 1 0 0,-2-1 7 0 0,0 0 0 0 0,0 1-1 0 0,-1-1 1 0 0,0 1 0 0 0,0-1-1 0 0,0 1 1 0 0,-1 0 0 0 0,0 0-1 0 0,0 0 1 0 0,0 0 0 0 0,-1 0-1 0 0,1 6-6 0 0,-1 1 276 0 0,-1-1-1 0 0,-1 1 1 0 0,0-1-1 0 0,0 1 0 0 0,-1-1 1 0 0,-1 0-1 0 0,-1 4-275 0 0,1-9 0 0 0,1-1 0 0 0,-1 1 0 0 0,0-1 0 0 0,-1 0 0 0 0,1 0 0 0 0,-1 0 0 0 0,-1 0 0 0 0,1 0 0 0 0,-1-1 0 0 0,0 0 0 0 0,-11 10 0 0 0,-1 0 0 0 0,-10 6 0 0 0,26-20 0 0 0,-8 5-10 0 0,-1 0 0 0 0,0-1 0 0 0,0 1 0 0 0,0-2 0 0 0,-1 0 0 0 0,-10 3 10 0 0,-3 0-918 0 0,-1-2 0 0 0,-15 2 918 0 0,33-6-486 0 0,-1 0 0 0 0,1 0-1 0 0,-1-1 1 0 0,1 0 0 0 0,0-1 0 0 0,-1 1-1 0 0,-5-2 487 0 0,12 1-217 0 0,-1 0 0 0 0,1 1 0 0 0,0-1-1 0 0,-1 0 1 0 0,1 0 0 0 0,0 0 0 0 0,0 0 0 0 0,0 0-1 0 0,-1 0 1 0 0,1 0 0 0 0,0 0 0 0 0,0-2 217 0 0,-1 1-391 0 0,0 0-1144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11975 0 0,'0'0'267'0'0,"0"0"42"0"0,-4 7 315 0 0,-139 264 1528 0 0,98-193-1128 0 0,5 3 0 0 0,-19 53-1024 0 0,46-102 0 0 0,-1-2 0 0 0,-2 0 0 0 0,-1 0 0 0 0,-2-2 0 0 0,11-16-539 0 0,-2-2-1 0 0,1 1 1 0 0,-1-2-1 0 0,-2 2 540 0 0,-9 9-762 0 0,20-19 250 0 0,1-1 0 0 0,0 0 0 0 0,0 0 0 0 0,2-1 0 0 0,5 0 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10135 0 0,'0'0'231'0'0,"0"0"29"0"0,0 0 19 0 0,-12 8 977 0 0,1 0-996 0 0,1 0 1 0 0,1 0 0 0 0,-1 1-1 0 0,1 1 1 0 0,1 0 0 0 0,-5 6-261 0 0,-14 17 994 0 0,-14 12 326 0 0,2 2 0 0 0,-23 38-1320 0 0,58-78 125 0 0,0 0 0 0 0,0 0 0 0 0,0 0-1 0 0,1 1 1 0 0,0-1 0 0 0,-2 7-125 0 0,5-13 32 0 0,-1 0 0 0 0,1 1 0 0 0,0-1 0 0 0,0 1 0 0 0,0-1 0 0 0,-1 0 0 0 0,1 1 1 0 0,0-1-1 0 0,1 1 0 0 0,-1-1 0 0 0,0 1 0 0 0,0-1 0 0 0,1 0 0 0 0,-1 1 0 0 0,1-1 0 0 0,-1 0 0 0 0,1 1 0 0 0,-1-1 0 0 0,1 0 1 0 0,0 0-1 0 0,0 1 0 0 0,-1-1 0 0 0,1 0 0 0 0,0 0 0 0 0,0 0 0 0 0,0 0 0 0 0,0 0 0 0 0,1 0 0 0 0,-1 0 0 0 0,0-1 0 0 0,0 1 0 0 0,0 0 1 0 0,1-1-1 0 0,-1 1 0 0 0,0 0 0 0 0,1-1 0 0 0,-1 0 0 0 0,0 1 0 0 0,1-1 0 0 0,-1 0 0 0 0,1 0-32 0 0,6 1 0 0 0,-1 0 0 0 0,0-1 0 0 0,1 0 0 0 0,-1 0 0 0 0,0-1 0 0 0,1 0 0 0 0,-1 0 0 0 0,0 0 0 0 0,0-1 0 0 0,0 0 0 0 0,0-1 0 0 0,0 0 0 0 0,6-3 0 0 0,1-1 0 0 0,0-1 0 0 0,-1-1 0 0 0,0 0 0 0 0,0-1 0 0 0,10-10 0 0 0,-18 15-32 0 0,-1 1-1 0 0,0 0 1 0 0,0-1-1 0 0,0 0 1 0 0,0 0 0 0 0,-1 0-1 0 0,0 0 1 0 0,0-1-1 0 0,0 1 1 0 0,-1-1-1 0 0,1 0 1 0 0,-1 0-1 0 0,-1 0 1 0 0,1 0 0 0 0,-1 0-1 0 0,0 0 1 0 0,-1 0-1 0 0,1 0 1 0 0,-1 0-1 0 0,0-1 1 0 0,-1 1-1 0 0,0 0 1 0 0,0 0 0 0 0,0 0-1 0 0,0 0 1 0 0,-1 0-1 0 0,-1-3 33 0 0,0 2-136 0 0,1 0 0 0 0,-1 0-1 0 0,0 0 1 0 0,0 1 0 0 0,-1-1-1 0 0,0 1 1 0 0,0 0 0 0 0,0 0 0 0 0,-1 1-1 0 0,0-1 1 0 0,0 1 0 0 0,0 0-1 0 0,-1 0 1 0 0,1 1 0 0 0,-1 0-1 0 0,0 0 1 0 0,-1 0 0 0 0,1 0 0 0 0,-1 1-1 0 0,0 0 1 0 0,1 1 0 0 0,-4-1 136 0 0,-29-9-238 0 0,37 12-132 0 0,2 0-118 0 0,0 0-567 0 0,0 0-2294 0 0,0 0-989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75 320 11975 0 0,'0'0'267'0'0,"0"0"42"0"0,0 0 17 0 0,-5 6 74 0 0,-2 2 98 0 0,-1-1 1 0 0,0 0 0 0 0,0-1-1 0 0,-1 0 1 0 0,1 0 0 0 0,-1 0-1 0 0,-3-1-498 0 0,11-4 443 0 0,1-1-222 0 0,0 0 166 0 0,0 0 101 0 0,0 0 21 0 0,13-17 1027 0 0,17-19-770 0 0,59-68-353 0 0,-73 88-425 0 0,0 1 0 0 0,0 1 1 0 0,2 0-1 0 0,0 1 0 0 0,3-1 12 0 0,-19 13 0 0 0,2-1 0 0 0,0-1 0 0 0,1 1 0 0 0,-1 0 0 0 0,0 1 0 0 0,1-1 0 0 0,-1 1 0 0 0,1 0 0 0 0,0 0 0 0 0,1 0 0 0 0,1 0 0 0 0,0 5 0 0 0,-6-3 0 0 0,1 1 0 0 0,-1 1 0 0 0,0-1 0 0 0,-1 0 0 0 0,1 0 0 0 0,0 0 0 0 0,0 0 0 0 0,-1 1 0 0 0,1-1 0 0 0,-1 0 0 0 0,0 0 0 0 0,0 1 0 0 0,0-1 0 0 0,0 0 0 0 0,0 1 0 0 0,0-1 0 0 0,-1 0 0 0 0,1 0 0 0 0,-1 2 0 0 0,-2 6 0 0 0,0 0 0 0 0,0 0 0 0 0,-4 6 0 0 0,-14 40 0 0 0,-8 31 0 0 0,28-83 0 0 0,1-3 0 0 0,0-1 1 0 0,-1 0-1 0 0,1 1 0 0 0,0-1 0 0 0,0 0 0 0 0,0 1 1 0 0,0-1-1 0 0,0 0 0 0 0,0 1 0 0 0,0-1 1 0 0,0 0-1 0 0,0 1 0 0 0,0-1 0 0 0,0 0 0 0 0,0 1 1 0 0,0-1-1 0 0,0 0 0 0 0,0 1 0 0 0,0-1 1 0 0,0 0-1 0 0,0 1 0 0 0,0-1 0 0 0,0 0 0 0 0,0 1 1 0 0,1-1-1 0 0,-1 0 0 0 0,0 1 0 0 0,0-1 1 0 0,0 0-1 0 0,1 1 0 0 0,-1-1 0 0 0,5 0 47 0 0,-4 0-29 0 0,4-1 158 0 0,0 0 0 0 0,0 0-1 0 0,0-1 1 0 0,0 1 0 0 0,0-1 0 0 0,0 0-1 0 0,-1 0 1 0 0,4-3-176 0 0,38-25 122 0 0,-30 19-559 0 0,61-45-683 0 0,0-6 1120 0 0,-41 33-59 0 0,11-8-1710 0 0,36-20 1769 0 0,-60 42-36 0 0,0 2 1 0 0,2 1-1 0 0,-1 1 0 0 0,25-7 36 0 0,-48 17 67 0 0,-1 1 1 0 0,1 0-1 0 0,0 0 0 0 0,-1 0 0 0 0,1 0 0 0 0,-1 0 0 0 0,1 0 0 0 0,-1 0 1 0 0,1 0-1 0 0,0 0 0 0 0,-1 0 0 0 0,1 0 0 0 0,-1 0 0 0 0,1 0 0 0 0,-1 0 1 0 0,1 1-1 0 0,-1-1 0 0 0,1 0 0 0 0,-1 0 0 0 0,1 1 0 0 0,-1-1 1 0 0,1 0-1 0 0,-1 1 0 0 0,1-1 0 0 0,-1 0 0 0 0,1 1 0 0 0,-1-1-67 0 0,1 2 32 0 0,0-1-1 0 0,0 1 1 0 0,0-1-1 0 0,0 1 1 0 0,-1-1 0 0 0,1 1-1 0 0,0-1 1 0 0,-1 1-1 0 0,1 1-31 0 0,0 5-42 0 0,0-1 0 0 0,0 0-1 0 0,-1 1 1 0 0,0 0 42 0 0,0 33-163 0 0,-1-9 711 0 0,2 0 1 0 0,0 0 0 0 0,3 0 0 0 0,4 20-549 0 0,15 42 16 0 0,8 14-16 0 0,-29-102-172 0 0,1 7 352 0 0,1-7-4209 0 0,3-1-3134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10135 0 0,'0'0'231'0'0,"0"0"29"0"0,0 0 19 0 0,0 0 37 0 0,0 0 125 0 0,0 0 58 0 0,0 0 11 0 0,0 0-67 0 0,0 0-222 0 0,0 0 166 0 0,-1-1 101 0 0,1 0-505 0 0,0 1 0 0 0,0 0 0 0 0,0 0 1 0 0,-1 0-1 0 0,1 0 0 0 0,0 0 0 0 0,0 0 0 0 0,0 0 1 0 0,0 0-1 0 0,-1 0 0 0 0,1 0 0 0 0,0 0 0 0 0,0 0 1 0 0,0 0-1 0 0,0 0 0 0 0,0 1 0 0 0,-1-1 0 0 0,1 0 0 0 0,0 0 1 0 0,0 0-1 0 0,0 0 0 0 0,0 0 0 0 0,0 0 0 0 0,-1 0 1 0 0,1 0-1 0 0,0 0 0 0 0,0 1 0 0 0,0-1 0 0 0,0 0 0 0 0,0 0 1 0 0,0 0-1 0 0,0 0 0 0 0,0 0 0 0 0,0 0 0 0 0,0 1 1 0 0,-1-1-1 0 0,1 0 0 0 0,0 0 0 0 0,0 0 0 0 0,0 0 0 0 0,0 1 17 0 0,-10 13-276 0 0,-16 28 492 0 0,16-24 61 0 0,-40 55 428 0 0,34-50-1634 0 0,13-18 514 0 0,0-1 1 0 0,0 1 0 0 0,0 0-1 0 0,0 0 1 0 0,0 2 414 0 0,2-5-2878 0 0,1-2-822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10135 0 0,'0'0'224'0'0,"0"0"40"0"0,0 0 16 0 0,4-11 8 0 0,-4 11-288 0 0,11-6 0 0 0,-11 6 0 0 0,0 0 0 0 0,12 6-1176 0 0,-3 3-288 0 0,-9-9-56 0 0,8 18-16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23 10135 0 0,'14'-21'1151'0'0,"-13"19"-763"0"0,-1 2 100 0 0,0 0 21 0 0,0 0-66 0 0,-4 1-357 0 0,1 0 0 0 0,-1 0 0 0 0,0 0 0 0 0,1 1 1 0 0,-1-1-1 0 0,1 1 0 0 0,-1 0 0 0 0,1 0 0 0 0,0 0 0 0 0,-1 1-86 0 0,-3 1 235 0 0,-101 66 882 0 0,16-7-1117 0 0,59-42 0 0 0,-15 8 0 0 0,-6 5 0 0 0,54-34 0 0 0,-1 0 0 0 0,1 0 0 0 0,0 0 0 0 0,0 0 0 0 0,-1 1 0 0 0,1-1 0 0 0,0 0 0 0 0,-1 0 0 0 0,1 0 0 0 0,0 1 0 0 0,0-1 0 0 0,0 0 0 0 0,-1 0 0 0 0,1 1 0 0 0,0-1 0 0 0,0 0 0 0 0,0 0 0 0 0,-1 1 0 0 0,1-1 0 0 0,0 0 0 0 0,0 1 0 0 0,0-1 0 0 0,0 0 0 0 0,0 0 0 0 0,0 1 0 0 0,0-1 0 0 0,0 0 0 0 0,0 1 0 0 0,0-1 0 0 0,0 0 0 0 0,0 1 0 0 0,0-1 0 0 0,0 0 0 0 0,0 1 0 0 0,0-1 0 0 0,0 0 0 0 0,0 1 0 0 0,0-1 0 0 0,0 0 0 0 0,1 1 0 0 0,-1-1 0 0 0,0 0 0 0 0,0 0 0 0 0,0 1 0 0 0,0-1 0 0 0,1 0 0 0 0,-1 0 0 0 0,0 1 0 0 0,0-1 0 0 0,1 0 0 0 0,-1 0 0 0 0,0 0 0 0 0,0 1 0 0 0,1-1 0 0 0,-1 0 0 0 0,0 0 0 0 0,1 0 0 0 0,-1 0 0 0 0,0 0 0 0 0,1 0 0 0 0,-1 0 0 0 0,0 0 0 0 0,1 0 0 0 0,6 4 0 0 0,0-1 0 0 0,1 0 0 0 0,-1-1 0 0 0,1 0 0 0 0,0 0 0 0 0,0 0 0 0 0,-1-1 0 0 0,5 0 0 0 0,16 3 0 0 0,50 9 0 0 0,67 15 0 0 0,-141-27 0 0 0,0 0 0 0 0,1 0 0 0 0,-1 1 0 0 0,0-1 0 0 0,0 1 0 0 0,0 0 0 0 0,0 1 0 0 0,27 13 0 0 0,-28-14 0 0 0,0-1 0 0 0,0 1 0 0 0,0 0 0 0 0,0 1 0 0 0,0-1 0 0 0,0 0 0 0 0,0 2 0 0 0,4 6 0 0 0,-6-8 0 0 0,0 1 0 0 0,-1-1 0 0 0,1 0 0 0 0,-1 0 0 0 0,0 0 0 0 0,1 1 0 0 0,-1-1 0 0 0,0 0 0 0 0,0 0 0 0 0,-1 0 0 0 0,1 1 0 0 0,0-1 0 0 0,-1 0 0 0 0,1 0 0 0 0,-1 1 0 0 0,-1 1 0 0 0,1 0 0 0 0,-1 1 0 0 0,-1-1 0 0 0,1 0 0 0 0,0 0 0 0 0,-1 0 0 0 0,-1 1 0 0 0,-4 4 0 0 0,0-1 0 0 0,-1 1 0 0 0,0-2 0 0 0,0 1 0 0 0,-7 3 0 0 0,3-2 0 0 0,-1-1 0 0 0,0 0 0 0 0,-1-1 0 0 0,0-1 0 0 0,0-1 0 0 0,0 0 0 0 0,-4 1 0 0 0,-3-1 0 0 0,11-1 0 0 0,-1-2 0 0 0,0 1 0 0 0,0-1 0 0 0,-1-1 0 0 0,-8 0 0 0 0,-21-1 672 0 0,-15 0 539 0 0,48 0-1102 0 0,6 0-110 0 0,1 0 0 0 0,-1 0 0 0 0,0-1 1 0 0,0 1-1 0 0,0-1 0 0 0,1 1 0 0 0,-1-1 1 0 0,0 0-1 0 0,0 0 0 0 0,-1-1 1 0 0,1 1-165 0 0,0 0 0 0 0,1 0 0 0 0,-1-1 0 0 0,0 1 0 0 0,1-1 0 0 0,-1 0 0 0 0,1 0 0 0 0,0 0 165 0 0,1 1-512 0 0,1 1 0 0 0,0 0 0 0 0,0 0-853 0 0,0 0-3414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388 223 10135 0 0,'0'0'231'0'0,"0"0"29"0"0,2 1 19 0 0,5 5-41 0 0,-1 3-190 0 0,-6-6-49 0 0,0 0 0 0 0,0-1 0 0 0,1 1 0 0 0,-2 0 0 0 0,1-1 0 0 0,0 1-1 0 0,0-1 1 0 0,-1 1 0 0 0,0 0 0 0 0,1-1 0 0 0,-1 1 0 0 0,0-1 0 0 0,0 1-1 0 0,-1-1 1 0 0,1 0 0 0 0,0 1 0 0 0,-2 0 1 0 0,-3 6 32 0 0,-1-1 0 0 0,1 1 1 0 0,-8 5-33 0 0,6-8 201 0 0,0 0 0 0 0,-1-1 0 0 0,0 0 0 0 0,0 0 0 0 0,0-1 0 0 0,0 0 0 0 0,-1 0 0 0 0,1-1 0 0 0,-1-1 0 0 0,-3 1-201 0 0,2-1 0 0 0,-1-1 0 0 0,1-1 0 0 0,0 1 0 0 0,-1-2 0 0 0,-3 0 0 0 0,-20-1 0 0 0,24 2 0 0 0,0-2 0 0 0,-1 1 0 0 0,1-2 0 0 0,-5-1 0 0 0,-30-5 0 0 0,19 4 0 0 0,17 1 0 0 0,9 2 0 0 0,1 1 0 0 0,-1-1 0 0 0,1 1 0 0 0,-1-1 0 0 0,1 1 0 0 0,0-1 0 0 0,0 0 0 0 0,-1 1 0 0 0,1-1 0 0 0,0 1 0 0 0,0-1 0 0 0,1 0 0 0 0,-1 1 0 0 0,0-1 0 0 0,1 1 0 0 0,-1-1 0 0 0,0 1 0 0 0,1-1 0 0 0,0 1 0 0 0,-1-1 0 0 0,2-3 0 0 0,1 0 0 0 0,-1 1 0 0 0,1-1 0 0 0,-1 1 0 0 0,3-4 0 0 0,6-3-126 0 0,1-1 0 0 0,-1 2 0 0 0,2 0 0 0 0,-1 0 0 0 0,7-3 126 0 0,14-11-754 0 0,12-9 575 0 0,2 1-1 0 0,6 0 180 0 0,-22 14 576 0 0,0 2-1 0 0,1 2 1 0 0,31-10-576 0 0,-46 19 92 0 0,0 0 1 0 0,0 1-1 0 0,1 1 0 0 0,3 0-92 0 0,-15 2 120 0 0,0 1 0 0 0,-1 0 0 0 0,1 0 0 0 0,0 1 0 0 0,0-1 0 0 0,-1 1 0 0 0,1 1 0 0 0,-1-1 0 0 0,1 1-1 0 0,-1 0 1 0 0,1 0 0 0 0,-1 0 0 0 0,0 1 0 0 0,3 2-120 0 0,-5-3 1 0 0,-1 0 0 0 0,1 0 0 0 0,-1 0 0 0 0,1 1 0 0 0,-1-1 0 0 0,0 1 0 0 0,0 0 0 0 0,0 0 0 0 0,0 0 0 0 0,0 0 0 0 0,-1 0 0 0 0,1 0 0 0 0,-1 0 0 0 0,0 0 0 0 0,0 1 0 0 0,0-1 0 0 0,0 0 0 0 0,-1 1 0 0 0,1-1 0 0 0,-1 4-1 0 0,0-2 0 0 0,0 1 0 0 0,0 0-1 0 0,-1-1 1 0 0,0 1 0 0 0,0 0-1 0 0,-1-1 1 0 0,1 0 0 0 0,-1 1-1 0 0,0-1 1 0 0,0 0 0 0 0,-1 0-1 0 0,-1 2 1 0 0,-8 12 3 0 0,-2-1 1 0 0,0 0-1 0 0,-1-1 0 0 0,-1 0 0 0 0,-5 3-3 0 0,-10 8-40 0 0,-2-2 0 0 0,-16 8 40 0 0,23-16-337 0 0,-1-2 0 0 0,-1 0-1 0 0,-14 4 338 0 0,29-15-101 0 0,1 0-1 0 0,-1-1 0 0 0,0 0 0 0 0,0-1 0 0 0,-1 0 1 0 0,1-2-1 0 0,0 1 0 0 0,-1-1 0 0 0,-6-1 102 0 0,8-2 0 0 0,3-2 0 0 0,4-6 0 0 0,5 8-19 0 0,0-1 0 0 0,0 1 0 0 0,0 0 0 0 0,1 0 0 0 0,-1-1 0 0 0,1 1 0 0 0,-1 0 0 0 0,1 0 0 0 0,0-1 0 0 0,0 1 0 0 0,0 0 1 0 0,1-1 17 0 0,17-26-733 0 0,-13 21 410 0 0,39-51-2647 0 0,-15 21 1436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15 10135 0 0,'1'-2'231'0'0,"2"-3"-28"0"0,1-3 204 0 0,-9 12-192 0 0,-59 67 1103 0 0,4 1-1 0 0,-42 68-1317 0 0,3-5 625 0 0,-2 6-1224 0 0,-29 37 82 0 0,95-132 122 0 0,23-28-73 0 0,0-1 0 0 0,-2 0 0 0 0,0-1-1 0 0,-1-1 1 0 0,-14 12 468 0 0,-2-6-1521 0 0,5-3-14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99 11975 0 0,'0'0'267'0'0,"0"0"42"0"0,0 0 17 0 0,0 0-28 0 0,1 1-196 0 0,4 3 16 0 0,0 0-1 0 0,1-1 1 0 0,-1 0 0 0 0,0 0 0 0 0,1 0 0 0 0,0-1 0 0 0,-1 0 0 0 0,1 0 0 0 0,0-1 0 0 0,0 1 0 0 0,0-1 0 0 0,0 0 0 0 0,0-1 0 0 0,0 1-1 0 0,1-1 1 0 0,-1-1 0 0 0,0 1 0 0 0,3-2-118 0 0,6 0 343 0 0,3 0 196 0 0,1-1 0 0 0,-1-1 0 0 0,8-4-539 0 0,4-1 20 0 0,-17 6-22 0 0,-1-1 0 0 0,10-4 2 0 0,-8 1 0 0 0,-2 3 0 0 0,-1-2 0 0 0,0 1 0 0 0,0-2 0 0 0,-1 1 0 0 0,0-1 0 0 0,1-1 0 0 0,-5 1 0 0 0,-6 7 0 0 0,0-1 0 0 0,1 1 0 0 0,-1 0 0 0 0,0-1 0 0 0,1 1 0 0 0,-1-1 0 0 0,0 1 0 0 0,1-1 0 0 0,-1 1 0 0 0,0-1 0 0 0,0 1 0 0 0,0-1 0 0 0,0 1 0 0 0,0-1 0 0 0,1 1 0 0 0,-1-1 0 0 0,0 1 0 0 0,0-1 0 0 0,0 0 0 0 0,0 1 0 0 0,0-1 0 0 0,-1 1 0 0 0,1-1 0 0 0,0 1 0 0 0,0-1 0 0 0,0 1 0 0 0,0-1 0 0 0,-1 1 0 0 0,1-1 0 0 0,0 1 0 0 0,0-1 0 0 0,-1 1 0 0 0,1 0 0 0 0,0-1 0 0 0,-1 1 0 0 0,1-1 0 0 0,0 1 0 0 0,-1 0 0 0 0,1-1 0 0 0,-1 1 0 0 0,1 0 0 0 0,-1-1 0 0 0,1 1 0 0 0,-1 0 0 0 0,1 0 0 0 0,-1-1 0 0 0,-1 0-38 0 0,-1 0-1 0 0,1 0 1 0 0,0 0-1 0 0,-1 0 1 0 0,1 0 0 0 0,0 1-1 0 0,-1-1 1 0 0,1 1-1 0 0,-1 0 1 0 0,1-1-1 0 0,-1 1 1 0 0,1 0 0 0 0,-1 0-1 0 0,1 1 1 0 0,-1-1-1 0 0,1 1 1 0 0,-1-1 38 0 0,-10 3-526 0 0,1 1 0 0 0,-11 3 526 0 0,11-2-191 0 0,-23 8 170 0 0,0 2-1 0 0,1 1 0 0 0,1 2 0 0 0,1 2 1 0 0,1 0-1 0 0,0 2 0 0 0,-18 19 22 0 0,37-30 201 0 0,0 0 1 0 0,0 1-1 0 0,1 1 0 0 0,0 0 0 0 0,-8 14-201 0 0,16-22 90 0 0,0 1 1 0 0,0-1-1 0 0,1 1 0 0 0,0 0 0 0 0,0 0 1 0 0,0 0-1 0 0,0 1 0 0 0,1-1-90 0 0,1-2 30 0 0,-1 0 1 0 0,1 0-1 0 0,0 0 0 0 0,0 0 0 0 0,1-1 0 0 0,-1 1 0 0 0,1 0 0 0 0,0 0 1 0 0,0 0-1 0 0,0-1 0 0 0,0 1 0 0 0,1 0 0 0 0,0 1-30 0 0,0-2 74 0 0,0-1 0 0 0,-1 1 0 0 0,1-1 0 0 0,0 0-1 0 0,0 0 1 0 0,0 0 0 0 0,1 0 0 0 0,-1 0 0 0 0,0 0 0 0 0,1 0 0 0 0,-1-1-1 0 0,1 1 1 0 0,0-1 0 0 0,-1 0 0 0 0,1 0 0 0 0,0 0 0 0 0,0 0 0 0 0,-1 0-1 0 0,1-1 1 0 0,0 1 0 0 0,0-1 0 0 0,0 0 0 0 0,0 0 0 0 0,0 0-74 0 0,11 0 51 0 0,-1-1-1 0 0,1 0 1 0 0,-1-1 0 0 0,11-3-51 0 0,30-9-1687 0 0,52-20 1687 0 0,53-29-7879 0 0,-42 9 3224 0 0,-114 53 4802 0 0,0 0 1 0 0,0 0-1 0 0,0 0 0 0 0,0 0 0 0 0,1 1 1 0 0,-1-1-1 0 0,0 1 0 0 0,1 0 0 0 0,0 0-147 0 0,-9 18 2436 0 0,-1-6-1333 0 0,0-1-1 0 0,-2 1 1 0 0,1-1-1 0 0,-1-1 1 0 0,-2 2-1103 0 0,-27 27 902 0 0,36-38-519 0 0,-2 3 1215 0 0,32-35-1594 0 0,2 0 0 0 0,1 2 0 0 0,1 2 0 0 0,13-8-4 0 0,-7 7 0 0 0,2 1 0 0 0,0 2 0 0 0,2 1 0 0 0,0 3 0 0 0,1 2 0 0 0,8-1 0 0 0,-43 17 0 0 0,0 1 0 0 0,1 0 0 0 0,-1 0 0 0 0,0 1 0 0 0,1 0 0 0 0,-1 1 0 0 0,4 0 0 0 0,-13 0 0 0 0,1 0 0 0 0,0 0 0 0 0,0 0 0 0 0,-1 0 0 0 0,1 1 0 0 0,0-1 0 0 0,-1 0 0 0 0,1 0 0 0 0,0 0 0 0 0,-1 1 0 0 0,1-1 0 0 0,0 0 0 0 0,-1 1 0 0 0,1-1 0 0 0,-1 0 0 0 0,1 1 0 0 0,-1-1 0 0 0,1 1 0 0 0,0 4 0 0 0,-1-4 0 0 0,1 2 0 0 0,-1 0 0 0 0,1-1 0 0 0,-1 1 0 0 0,0 0 0 0 0,0 0 0 0 0,0 0 0 0 0,0 0 0 0 0,-1-1 0 0 0,1 1 0 0 0,-1 0 0 0 0,0 0 0 0 0,0-1 0 0 0,0 1 0 0 0,0 0 0 0 0,0-1 0 0 0,0 1 0 0 0,-1 0 0 0 0,-5 8 0 0 0,0-1 0 0 0,0 0 0 0 0,-4 4 0 0 0,3-4 0 0 0,-5 6 0 0 0,1 1 0 0 0,0 0 0 0 0,1 1 0 0 0,2 0 0 0 0,-1 1 0 0 0,2 0 0 0 0,1 0 0 0 0,0 1 0 0 0,-1 11 0 0 0,4-17-103 0 0,3-9-61 0 0,-1-1 0 0 0,1 1-1 0 0,1 0 1 0 0,-1 0 0 0 0,1-1 0 0 0,0 1 0 0 0,0 1 164 0 0,0-5-129 0 0,0-1-1 0 0,0 1 0 0 0,1-1 1 0 0,-1 1-1 0 0,0-1 1 0 0,1 0-1 0 0,-1 1 0 0 0,0-1 1 0 0,1 0-1 0 0,-1 1 1 0 0,0-1-1 0 0,1 0 1 0 0,-1 1-1 0 0,1-1 0 0 0,-1 0 1 0 0,1 0-1 0 0,-1 1 1 0 0,1-1-1 0 0,-1 0 0 0 0,1 0 130 0 0,0 1-358 0 0,8 3-1176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105 201 9215 0 0,'0'0'8338'0'0,"2"0"-8054"0"0,7 0 27 0 0,0-1 0 0 0,0 0 0 0 0,0 0 0 0 0,0-1 0 0 0,-1 1 0 0 0,1-2 0 0 0,0 0 0 0 0,-1 0 0 0 0,0 0 0 0 0,0-1 0 0 0,0 0 0 0 0,10-7 1 0 0,100-82-140 0 0,-104 81-170 0 0,11-13-2 0 0,-14 12 3 0 0,-11 9-5 0 0,0 2-14 0 0,0 2 10 0 0,0-1 0 0 0,0 1 0 0 0,0 0 0 0 0,0-1 0 0 0,0 1-1 0 0,0-1 1 0 0,0 1 0 0 0,0 0 0 0 0,0-1 0 0 0,0 1-1 0 0,-1 0 1 0 0,1-1 0 0 0,0 1 0 0 0,0-1 0 0 0,0 1-1 0 0,0 0 1 0 0,-1-1 0 0 0,1 1 0 0 0,0 0 0 0 0,0 0 0 0 0,-1-1-1 0 0,1 1 1 0 0,0 0 0 0 0,-1 0 0 0 0,1-1 0 0 0,0 1-1 0 0,-1 0 1 0 0,1 0 0 0 0,-1-1 0 0 0,-9-2-74 0 0,7 2 52 0 0,0 1-1 0 0,-1 0 1 0 0,1 0-1 0 0,-1 0 1 0 0,1 1-1 0 0,0-1 1 0 0,-1 1-1 0 0,1 0 1 0 0,0 0-1 0 0,-1 0 1 0 0,1 0-1 0 0,-5 3 1 0 0,-5 3-92 0 0,-18 14 0 0 0,26-18 98 0 0,-29 23 109 0 0,1 1 0 0 0,1 1-1 0 0,2 2 1 0 0,1 1 0 0 0,-31 44-1 0 0,20-16 110 0 0,36-52-180 0 0,0 0 1 0 0,1 0-1 0 0,0 0 0 0 0,0 1 1 0 0,1-1-1 0 0,0 1 0 0 0,-2 9 1 0 0,5-4 55 0 0,0-11-64 0 0,0-1 0 0 0,1 1 0 0 0,-1 0 0 0 0,0-1 0 0 0,0 1 0 0 0,1-1 0 0 0,-1 1 0 0 0,1-1 0 0 0,-1 0 0 0 0,1 0 0 0 0,0 1 0 0 0,-1-1 0 0 0,1 0 0 0 0,0 0 0 0 0,0-1 0 0 0,0 1 0 0 0,0 0 0 0 0,0-1 0 0 0,0 1 1 0 0,0-1-1 0 0,0 0 0 0 0,0 1 0 0 0,0-1 0 0 0,0 0 0 0 0,3 0 0 0 0,8-1 43 0 0,-1 0 0 0 0,24-4 0 0 0,-32 4-47 0 0,114-26-24 0 0,-71 15-1225 0 0,-25 7 433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 8287 0 0,'0'0'191'0'0,"0"0"26"0"0,0 0 9 0 0,-8 0 4 0 0,-8 2 166 0 0,0 1 0 0 0,0 1 0 0 0,0 0 0 0 0,1 2 0 0 0,0-1 0 0 0,0 2 0 0 0,0 0 0 0 0,-12 8-396 0 0,3 0 856 0 0,1 0 0 0 0,1 2 0 0 0,0 1 0 0 0,-15 16-856 0 0,24-20 236 0 0,0 0 0 0 0,1 1 0 0 0,0 1 0 0 0,-6 11-236 0 0,12-18 77 0 0,2 1-1 0 0,-1-1 1 0 0,1 1-1 0 0,0 0 0 0 0,1 0 1 0 0,0 0-1 0 0,1 0 1 0 0,0 0-1 0 0,0 6-76 0 0,2-15 0 0 0,-1 0 0 0 0,1 1 0 0 0,0-1 0 0 0,0 0 0 0 0,0 0 0 0 0,1 1 0 0 0,-1-1 0 0 0,0 0 0 0 0,0 1 0 0 0,1-1 0 0 0,-1 0 0 0 0,0 0 0 0 0,1 1 0 0 0,0-1 0 0 0,-1 0 0 0 0,1 0 0 0 0,0 0 0 0 0,-1 0 0 0 0,1 0 0 0 0,0 0 0 0 0,0 0 0 0 0,0 0 0 0 0,0 0 0 0 0,0 0 0 0 0,0 0 0 0 0,0-1 0 0 0,0 1 0 0 0,0 0 0 0 0,0-1 0 0 0,1 1 0 0 0,-1-1 0 0 0,0 1 0 0 0,0-1 0 0 0,1 1 0 0 0,-1-1 0 0 0,0 0 0 0 0,0 0 0 0 0,1 0 0 0 0,-1 0 0 0 0,0 0 0 0 0,1 0 0 0 0,7 0 0 0 0,0-1 0 0 0,-1 1 0 0 0,1-2 0 0 0,-1 1 0 0 0,7-3 0 0 0,-15 4 0 0 0,25-9 0 0 0,0 0 0 0 0,-1-1 0 0 0,0-2 0 0 0,-1 0 0 0 0,0-2 0 0 0,-1 0 0 0 0,-1-1 0 0 0,1-2 0 0 0,-14 11-124 0 0,-1-1-1 0 0,1 0 1 0 0,-1 0-1 0 0,0-1 1 0 0,0 1-1 0 0,-1-1 1 0 0,0-1-1 0 0,3-7 125 0 0,-7 12-50 0 0,0 0 1 0 0,0-1-1 0 0,0 1 0 0 0,-1-1 0 0 0,0 1 0 0 0,0-1 1 0 0,0 1-1 0 0,0-1 0 0 0,-1 0 0 0 0,0 1 0 0 0,0-1 1 0 0,0 0-1 0 0,-1 0 0 0 0,1 1 0 0 0,-1-1 0 0 0,0 1 1 0 0,-1-1-1 0 0,1 1 0 0 0,-1-1 0 0 0,0 0 50 0 0,-3-3-53 0 0,0-1-1 0 0,0 1 0 0 0,-1 0 1 0 0,0 0-1 0 0,0 1 1 0 0,-1 0-1 0 0,-6-5 54 0 0,8 7-67 0 0,3 3 9 0 0,0 0 0 0 0,0 0 0 0 0,-1 0 0 0 0,1 1 0 0 0,-1-1 1 0 0,0 1-1 0 0,1 0 0 0 0,-1-1 0 0 0,0 1 0 0 0,0 1 0 0 0,1-1 1 0 0,-1 0-1 0 0,0 1 0 0 0,0-1 0 0 0,0 1 0 0 0,0 0 0 0 0,0 0 1 0 0,0 0-1 0 0,0 0 0 0 0,0 1 0 0 0,0-1 0 0 0,0 1 0 0 0,0-1 0 0 0,0 1 1 0 0,1 0-1 0 0,-1 0 0 0 0,0 1 0 0 0,1-1 0 0 0,-2 1 58 0 0,3-1-370 0 0,10 8-628 0 0,3-3 486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8287 0 0,'0'0'191'0'0,"0"0"26"0"0,0 0 9 0 0,0 0 42 0 0,0 0 158 0 0,0 0-365 0 0,-1 0 0 0 0,1 0 0 0 0,0-1 0 0 0,0 1-1 0 0,-1 0 1 0 0,1 0 0 0 0,0 0 0 0 0,-1 0 0 0 0,1 0-1 0 0,0 0 1 0 0,0 0 0 0 0,-1 1 0 0 0,1-1 0 0 0,0 0-1 0 0,-1 0 1 0 0,1 0 0 0 0,0 0 0 0 0,0 0 0 0 0,-1 0-1 0 0,1 0 1 0 0,0 1 0 0 0,0-1 0 0 0,0 0 0 0 0,-1 0-1 0 0,1 0-60 0 0,-39 79 4027 0 0,32-67-3935 0 0,1 0-68 0 0,0 1 1 0 0,1-1-1 0 0,-1 5-24 0 0,11-22 0 0 0,-1-1 0 0 0,0 1 0 0 0,0-1 0 0 0,1-2 0 0 0,14-28 0 0 0,-12 21 0 0 0,-5 10 0 0 0,-7 7 0 0 0,0 3-133 0 0,24-6-2527 0 0,-10-3 1637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19 10135 0 0,'1'-1'231'0'0,"18"-15"672"0"0,-18 15-510 0 0,-1 1 106 0 0,0 0 11 0 0,0 0 2 0 0,0 0 0 0 0,1 0-463 0 0,-1 0 0 0 0,0 1 0 0 0,1-1-1 0 0,-1 0 1 0 0,1 0 0 0 0,-1 1 0 0 0,0-1-1 0 0,0 0 1 0 0,1 1 0 0 0,-1-1 0 0 0,0 0-1 0 0,1 1 1 0 0,-1-1 0 0 0,0 0 0 0 0,0 1 0 0 0,0-1-1 0 0,1 0 1 0 0,-1 1 0 0 0,0-1 0 0 0,0 1-1 0 0,0-1 1 0 0,0 1 0 0 0,0-1 0 0 0,0 0-1 0 0,0 1 1 0 0,0-1 0 0 0,0 1 0 0 0,0-1 0 0 0,0 1-49 0 0,0 13 201 0 0,-2-2-197 0 0,-1 1-1 0 0,0-1 1 0 0,0 0-1 0 0,-2 0 0 0 0,-4 11-3 0 0,2-7-1 0 0,-23 57 1 0 0,-3-2 0 0 0,-4-1 0 0 0,-2-2 0 0 0,-19 21 0 0 0,20-33 0 0 0,-59 80 0 0 0,1 3 0 0 0,63-89 0 0 0,-2 0 0 0 0,-37 39 0 0 0,60-76 0 0 0,35-40-4212 0 0,-4 7-560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11975 0 0,'0'0'267'0'0,"0"0"42"0"0,0 0 17 0 0,0 0-28 0 0,1 2-126 0 0,2 2 12 0 0,-1-1-1 0 0,1 0 0 0 0,0 1 0 0 0,0-1 0 0 0,0-1 1 0 0,0 1-1 0 0,0 0 0 0 0,1-1 0 0 0,-1 1 0 0 0,1-1 1 0 0,0 0-1 0 0,-1 0 0 0 0,1-1 0 0 0,0 1 1 0 0,0-1-1 0 0,0 0 0 0 0,1 0 0 0 0,-1 0 0 0 0,0 0 1 0 0,0-1-1 0 0,0 1 0 0 0,1-1-183 0 0,14 0 446 0 0,1 0-1 0 0,0-2 1 0 0,-1 0 0 0 0,6-2-446 0 0,-20 3 97 0 0,191-31 128 0 0,68-10-1114 0 0,-223 34-2030 0 0,-21 4-2877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267 144 11975 0 0,'0'0'267'0'0,"0"0"42"0"0,0 0 17 0 0,0 0-28 0 0,-13 3-252 0 0,11-3 3943 0 0,32-7-3848 0 0,16-2-141 0 0,-26 7 5 0 0,-1-2 0 0 0,0 0 0 0 0,0-1-1 0 0,-1-1 1 0 0,15-7-5 0 0,-30 11-64 0 0,1 0-1 0 0,-1 0 1 0 0,0 0 0 0 0,0 0-1 0 0,0-1 1 0 0,0 1-1 0 0,0-1 1 0 0,-1 0 0 0 0,1 0-1 0 0,-1 0 1 0 0,0 0-1 0 0,0-1 1 0 0,1 0 64 0 0,-2 3-25 0 0,-1 0-1 0 0,1-1 1 0 0,-1 1-1 0 0,0 0 1 0 0,1-1 0 0 0,-1 1-1 0 0,0 0 1 0 0,0-1 0 0 0,0 1-1 0 0,0 0 1 0 0,0-1 0 0 0,0 1-1 0 0,0 0 1 0 0,0-1-1 0 0,0 1 1 0 0,-1 0 0 0 0,1-1-1 0 0,0 1 1 0 0,-1 0 0 0 0,1 0-1 0 0,-1 0 1 0 0,0-1-1 0 0,1 1 1 0 0,-1 0 0 0 0,0 0-1 0 0,0 0 1 0 0,0 0 0 0 0,0 0-1 0 0,0 0 1 0 0,0 0 0 0 0,0 0-1 0 0,0 0 1 0 0,0 1-1 0 0,0-1 1 0 0,0 0 0 0 0,0 1-1 0 0,-1-1 1 0 0,1 1 0 0 0,0-1 25 0 0,-6-2-110 0 0,0 1 0 0 0,0 0 0 0 0,-1 0 0 0 0,1 0 1 0 0,0 1-1 0 0,-1 0 0 0 0,1 0 0 0 0,0 1 0 0 0,-1 0 1 0 0,1 0-1 0 0,-1 1 0 0 0,1 0 0 0 0,0 0 0 0 0,-1 1 1 0 0,1-1-1 0 0,0 2 0 0 0,-5 1 110 0 0,-14 7 18 0 0,0 1 0 0 0,1 1 1 0 0,-23 16-19 0 0,17-8 530 0 0,0 0 0 0 0,2 2 0 0 0,-8 10-530 0 0,23-20 0 0 0,0 1 0 0 0,1 0 0 0 0,-9 13 0 0 0,19-23 0 0 0,0 0 0 0 0,1-1 0 0 0,0 1 0 0 0,-1 0 0 0 0,1 0 0 0 0,0 1 0 0 0,1-1 0 0 0,-1 0 0 0 0,1 0 0 0 0,0 1 0 0 0,0-1 0 0 0,0 1 0 0 0,1-1 0 0 0,-1 1 0 0 0,1 0 0 0 0,0-1 0 0 0,1 1 0 0 0,-1-1 0 0 0,1 1 0 0 0,0-1-25 0 0,1-1-1 0 0,-1 0 0 0 0,1 1 1 0 0,0-1-1 0 0,0 0 0 0 0,0 0 1 0 0,1 0-1 0 0,-1-1 1 0 0,1 1-1 0 0,-1 0 0 0 0,1-1 1 0 0,0 0-1 0 0,0 1 0 0 0,0-1 1 0 0,0-1-1 0 0,0 1 0 0 0,1 0 1 0 0,-1-1-1 0 0,1 1 1 0 0,-1-1-1 0 0,1 0 0 0 0,0 0 26 0 0,9 2-164 0 0,0 0 0 0 0,-1-1 0 0 0,2 0 0 0 0,-1-1 0 0 0,8-1 164 0 0,11-1-512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242 277 10135 0 0,'0'0'464'0'0,"0"0"-9"0"0,1 8-278 0 0,-1-6-127 0 0,0-1 1 0 0,0 0-1 0 0,0 1 0 0 0,0-1 0 0 0,0 0 0 0 0,-1 1 0 0 0,1-1 1 0 0,0 0-1 0 0,-1 1 0 0 0,1-1 0 0 0,-1 0 0 0 0,1 1 0 0 0,-1-1 1 0 0,0 0-1 0 0,1 0 0 0 0,-1 0 0 0 0,0 0 0 0 0,0 0 0 0 0,0 1-50 0 0,-2 0 263 0 0,1 0-1 0 0,0 0 0 0 0,-1 0 1 0 0,0-1-1 0 0,1 1 1 0 0,-1-1-1 0 0,0 1 0 0 0,-2 0-262 0 0,-5 1 615 0 0,0 0 1 0 0,0-1-1 0 0,0 0 0 0 0,0 0 0 0 0,-1-1-615 0 0,0 0 51 0 0,-1-1 0 0 0,0 0 0 0 0,0 0 0 0 0,1-1 0 0 0,-1 0 0 0 0,-9-3-51 0 0,18 3 61 0 0,0 1-1 0 0,1-1 1 0 0,-1 0-1 0 0,0 0 1 0 0,1 0 0 0 0,-1 0-1 0 0,0-1 1 0 0,1 1 0 0 0,-1-1-1 0 0,1 1 1 0 0,0-1 0 0 0,0 0-1 0 0,-1 0 1 0 0,1 0-1 0 0,0 0 1 0 0,1 0 0 0 0,-1-1-1 0 0,0 1 1 0 0,1 0 0 0 0,-1-1-1 0 0,1 1 1 0 0,0-1-1 0 0,0 0 1 0 0,0 1 0 0 0,0-1-1 0 0,0 0 1 0 0,0 0 0 0 0,1 0-1 0 0,-1-2-60 0 0,1-5 0 0 0,1 0 0 0 0,0 1 0 0 0,0-1 0 0 0,1 0 0 0 0,0 1 0 0 0,1-1 0 0 0,0 1 0 0 0,0 0 0 0 0,1 0 0 0 0,1 0 0 0 0,-1 1 0 0 0,1-1 0 0 0,1 1 0 0 0,-1 0 0 0 0,1 0 0 0 0,1 1 0 0 0,-1 0 0 0 0,6-4 0 0 0,-1 1 0 0 0,0 0 0 0 0,1 1 0 0 0,0 0 0 0 0,0 1 0 0 0,1 0 0 0 0,0 1 0 0 0,1 0 0 0 0,0 2 0 0 0,0-1 0 0 0,0 2 0 0 0,13-4 0 0 0,-18 7 0 0 0,16-4 0 0 0,17-1 0 0 0,-34 6 0 0 0,1-1 0 0 0,-1 2 0 0 0,1-1 0 0 0,-1 1 0 0 0,1 0 0 0 0,-1 1 0 0 0,0 0 0 0 0,8 2 0 0 0,0 1 0 0 0,0 1 0 0 0,-1 0 0 0 0,0 1 0 0 0,12 7 0 0 0,-23-11 0 0 0,0-1 0 0 0,-1 1 0 0 0,1 0 0 0 0,0 0 0 0 0,-1 0 0 0 0,1 0 0 0 0,-1 1 0 0 0,0-1 0 0 0,0 1 0 0 0,-1 0 0 0 0,1 0 0 0 0,-1 0 0 0 0,1 0 0 0 0,-1 0 0 0 0,-1 0 0 0 0,1 1 0 0 0,-1-1 0 0 0,1 1 0 0 0,-1-1 0 0 0,-1 1 0 0 0,1 0 0 0 0,0 3 0 0 0,-2-3 0 0 0,1-1 0 0 0,-1 1 0 0 0,0-1 0 0 0,0 0 0 0 0,0 1 0 0 0,-1-1 0 0 0,0 0 0 0 0,1 0 0 0 0,-1 0 0 0 0,-1 0 0 0 0,1-1 0 0 0,-1 1 0 0 0,1 0 0 0 0,-1-1 0 0 0,-1 1 0 0 0,-9 10 0 0 0,0-1 0 0 0,-1-1 0 0 0,-2 0 0 0 0,4-2 0 0 0,-14 9 0 0 0,0-1 0 0 0,-13 6 0 0 0,7-5 0 0 0,23-14-161 0 0,1-1 0 0 0,-1 0 0 0 0,0-1 0 0 0,-2 1 161 0 0,-16 6-740 0 0,21-8 659 0 0,-1 0-1 0 0,0-1 0 0 0,0 1 1 0 0,0-1-1 0 0,0-1 1 0 0,0 1-1 0 0,0-1 0 0 0,0 0 1 0 0,-2-1 81 0 0,-9 1-804 0 0,18 0 625 0 0,0-1 0 0 0,0 1 0 0 0,-1 0 0 0 0,1 0 0 0 0,0 0 0 0 0,-1 0 0 0 0,1 0 1 0 0,0-1-1 0 0,0 1 0 0 0,-1 0 0 0 0,1 0 0 0 0,0-1 0 0 0,0 1 0 0 0,0 0 0 0 0,-1 0 1 0 0,1-1-1 0 0,0 1 0 0 0,0 0 0 0 0,0 0 0 0 0,0-1 0 0 0,0 1 0 0 0,0 0 0 0 0,-1-1 1 0 0,1 1 178 0 0,0-1-673 0 0,-2-6-4295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 10135 0 0,'6'-9'1008'0'0,"-1"5"-882"0"0,-4 3 267 0 0,-1 1 106 0 0,-12 14-7 0 0,1 1-1 0 0,1 0 1 0 0,0 0 0 0 0,1 1 0 0 0,0 0 0 0 0,0 4-492 0 0,-3 3 215 0 0,-11 26-215 0 0,-6 23 0 0 0,-9 20 0 0 0,-47 70 881 0 0,42-83 286 0 0,-14 40-1167 0 0,23-34-1826 0 0,33-84 1647 0 0,1 0-1 0 0,-1 0 1 0 0,0 0 0 0 0,1-1 0 0 0,-1 1 0 0 0,0 0 0 0 0,0 0 0 0 0,0-1 0 0 0,0 1 0 0 0,0 0 0 0 0,0-1 0 0 0,0 1 179 0 0,-2 0-2270 0 0,2 0-2517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427 117 11975 0 0,'3'-5'15'0'0,"28"-34"532"0"0,-27 35-468 0 0,-1 0 1 0 0,1 1 0 0 0,0-1 0 0 0,0 1 0 0 0,0 0 0 0 0,1 1-1 0 0,-1-1 1 0 0,5-1-80 0 0,8-2 80 0 0,-13 6-78 0 0,0-1 1 0 0,0 0-1 0 0,-1 0 1 0 0,1-1-1 0 0,0 1 1 0 0,-1-1-1 0 0,0 0 1 0 0,1 1-1 0 0,-1-2 1 0 0,0 1-1 0 0,0 0 1 0 0,0-1-1 0 0,0 1-2 0 0,2-9 622 0 0,-6 9 433 0 0,-2 7-708 0 0,-28 59-331 0 0,-4 13-16 0 0,-5-3 0 0 0,-12 15 0 0 0,-19 36 0 0 0,-250 463 0 0 0,314-574 0 0 0,3-7 0 0 0,2-11 0 0 0,3-6 0 0 0,7-24 0 0 0,2 0 0 0 0,0 0 0 0 0,3 1 0 0 0,1 1 0 0 0,1 1 0 0 0,1 0 0 0 0,4-3 0 0 0,-9 18 0 0 0,0 1 0 0 0,1 0 0 0 0,0 1 0 0 0,1 0 0 0 0,1 1 0 0 0,2-1 0 0 0,-13 11 0 0 0,1 0 0 0 0,0 1 0 0 0,0 0 0 0 0,0-1 0 0 0,1 1 0 0 0,-1 1 0 0 0,0-1 0 0 0,1 1 0 0 0,-1-1 0 0 0,1 1 0 0 0,-1 0 0 0 0,1 1 0 0 0,0-1 0 0 0,-1 1 0 0 0,1 0 0 0 0,0 0 0 0 0,-1 1 0 0 0,1-1 0 0 0,0 1 0 0 0,-1 0 0 0 0,1 0 0 0 0,-1 1 0 0 0,2 0 0 0 0,9 4 0 0 0,1 1 0 0 0,-1 0 0 0 0,-1 1 0 0 0,0 1 0 0 0,13 9 0 0 0,-18-10 147 0 0,0 0-1 0 0,0 1 0 0 0,-1 0 0 0 0,0 0 1 0 0,-1 0-1 0 0,0 1 0 0 0,0 0 1 0 0,-1 1-1 0 0,-1 0 0 0 0,0 0 0 0 0,0 0 1 0 0,-1 0-1 0 0,0 1 0 0 0,1 7-146 0 0,-4-15 0 0 0,-1-1 0 0 0,1 0 0 0 0,-1 1 0 0 0,0-1 0 0 0,0 0 0 0 0,0 1 0 0 0,0-1 0 0 0,-1 0 0 0 0,1 1 0 0 0,-1-1 0 0 0,0 0 0 0 0,0 1 0 0 0,0-1 0 0 0,0 0 0 0 0,0 0 0 0 0,-1 0 0 0 0,-1 2 0 0 0,-1 0 0 0 0,1 0 0 0 0,-1-1 0 0 0,0 1 0 0 0,0-1 0 0 0,0 0 0 0 0,0 0 0 0 0,-1-1 0 0 0,0 1 0 0 0,-12 7 0 0 0,-1-1 0 0 0,-1 0 0 0 0,1-1 0 0 0,-16 4 0 0 0,-3 1 0 0 0,0-2 0 0 0,-1-2 0 0 0,0-1 0 0 0,-11-1 0 0 0,21-4-461 0 0,0-1 0 0 0,-1-1-1 0 0,-22-2 462 0 0,50 0-108 0 0,0 0-1 0 0,0 0 1 0 0,0 0-1 0 0,0 0 1 0 0,0 0-1 0 0,0 0 1 0 0,0-1-1 0 0,1 1 1 0 0,-1 0 0 0 0,0-1-1 0 0,0 1 1 0 0,0 0-1 0 0,0-1 1 0 0,1 1-1 0 0,-1-1 1 0 0,0 1-1 0 0,0-1 1 0 0,1 0 108 0 0,-1 1-133 0 0,1-1 1 0 0,0 0 0 0 0,-1 1-1 0 0,1-1 1 0 0,0 0-1 0 0,0 0 1 0 0,0 1 0 0 0,0-1-1 0 0,0 0 1 0 0,0 1-1 0 0,0-1 1 0 0,0 0 0 0 0,0 0-1 0 0,0 1 1 0 0,0-1-1 0 0,0 0 1 0 0,0 0 0 0 0,0 1-1 0 0,1-1 1 0 0,-1 0-1 0 0,0 1 1 0 0,1-1 132 0 0,8-15-1535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8287 0 0,'0'0'191'0'0,"-1"-9"444"0"0,1 9-544 0 0,0 0 0 0 0,0 0 0 0 0,0 0 1 0 0,0-1-1 0 0,0 1 0 0 0,0 0 0 0 0,0 0 0 0 0,0 0 1 0 0,0 0-1 0 0,0-1 0 0 0,0 1 0 0 0,0 0 0 0 0,0 0 1 0 0,-1 0-1 0 0,1 0 0 0 0,0 0 0 0 0,0-1 1 0 0,0 1-1 0 0,0 0 0 0 0,0 0 0 0 0,0 0 0 0 0,-1 0 1 0 0,1 0-1 0 0,0 0 0 0 0,0-1 0 0 0,0 1 0 0 0,0 0 1 0 0,0 0-1 0 0,-1 0 0 0 0,1 0 0 0 0,0 0 1 0 0,0 0-1 0 0,0 0 0 0 0,0 0 0 0 0,-1 0 0 0 0,1 0 1 0 0,0 0-1 0 0,0 0 0 0 0,0 0 0 0 0,-1 0 0 0 0,1 0 1 0 0,0 0-1 0 0,0 0 0 0 0,0 0 0 0 0,0 0 0 0 0,-1 0 1 0 0,1 0-1 0 0,0 0 0 0 0,0 0 0 0 0,0 1 1 0 0,0-1-1 0 0,0 0 0 0 0,-1 0 0 0 0,1 0 0 0 0,0 0 1 0 0,0 0-1 0 0,0 0-91 0 0,-6 16 1344 0 0,0 22-753 0 0,4-3-365 0 0,2 1-1 0 0,1-1 1 0 0,1 1 0 0 0,2-1-1 0 0,7 27-225 0 0,16 70-4202 0 0,-26-130 2668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2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45 11975 0 0,'-1'-8'902'0'0,"2"6"-853"0"0,-1 0 1 0 0,1-1 0 0 0,0 1 0 0 0,0 0 0 0 0,1 0-1 0 0,-1-1 1 0 0,0 1 0 0 0,1 0 0 0 0,-1 0 0 0 0,1 1-1 0 0,0-1 1 0 0,-1 0 0 0 0,1 1 0 0 0,0-1 0 0 0,0 1-1 0 0,0-1 1 0 0,1 1-50 0 0,1-1 699 0 0,-4 2-643 0 0,0 0 0 0 0,0 0 0 0 0,0 0 0 0 0,0 0 0 0 0,0 0 0 0 0,0 0 0 0 0,0 0 0 0 0,0 0 0 0 0,0 1-1 0 0,0-1 1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0,1 0 0 0 0,-1 0 0 0 0,0 0 0 0 0,0 0-56 0 0,-2 5-62 0 0,-9 20 207 0 0,-1-1 0 0 0,-1 0-1 0 0,-1-1 1 0 0,-15 18-145 0 0,7-9 29 0 0,-149 201-1328 0 0,90-125 1041 0 0,5 3 1406 0 0,28-38-755 0 0,-53 92-373 0 0,52-80-24 0 0,-17 16 4 0 0,48-75-5840 0 0,-18 17 5840 0 0,29-35-4968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 1375 0 0,'2'-1'107'0'0,"2"-2"-585"0"0,30-23 4911 0 0,-31 24-3122 0 0,0 0 0 0 0,0 1 0 0 0,0-1 0 0 0,0 1 0 0 0,1 0 0 0 0,-1 0 0 0 0,0 0 0 0 0,1 0 0 0 0,-1 0 0 0 0,6 0 0 0 0,-2 14-132 0 0,-6-10-1106 0 0,-1-1 0 0 0,1 1 0 0 0,-1 0 1 0 0,0 0-1 0 0,1-1 0 0 0,-1 1 0 0 0,0 0 1 0 0,0 0-1 0 0,-1-1 0 0 0,1 1 0 0 0,-1 0 1 0 0,1-1-1 0 0,-1 1 0 0 0,0 0 0 0 0,0-1 1 0 0,-1 4-1 0 0,-4 5 56 0 0,0 1-1 0 0,-9 12 1 0 0,5-10 19 0 0,-46 63 327 0 0,4-8-467 0 0,50-67-449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3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178 199 2759 0 0,'-2'3'107'0'0,"-5"11"-19"0"0,3-11-11 0 0,-6-2-61 0 0,-1-4-16 0 0,8 2 0 0 0,-5-5 0 0 0,2 1 0 0 0,-15-12 2842 0 0,20 16-1889 0 0,-2-1-560 0 0,1 1 0 0 0,-1 0-1 0 0,0-1 1 0 0,1 1 0 0 0,-1 0 0 0 0,0 1-1 0 0,0-1-392 0 0,-28-3 1623 0 0,-8 3 498 0 0,38 1-1734 0 0,1 0 101 0 0,0 0 21 0 0,-1 0-66 0 0,-4-3-294 0 0,1 0-61 0 0,3 2 283 0 0,1 1 117 0 0,0 0 21 0 0,0-1-66 0 0,0 1-439 0 0,0-1-1 0 0,0 1 1 0 0,0 0 0 0 0,0 0-1 0 0,0-1 1 0 0,0 1 0 0 0,0 0 0 0 0,0 0-1 0 0,0 0 1 0 0,0-1 0 0 0,0 1-1 0 0,0 0 1 0 0,1 0 0 0 0,-1 0 0 0 0,0 0-1 0 0,0-1 1 0 0,0 1 0 0 0,0 0-1 0 0,0 0 1 0 0,0 0 0 0 0,1 0 0 0 0,-1-1-1 0 0,0 1 1 0 0,0 0 0 0 0,0 0-1 0 0,1 0 1 0 0,-1 0 0 0 0,0 0 0 0 0,0 0-1 0 0,0 0 1 0 0,0 0 0 0 0,1 0-1 0 0,-1-1 1 0 0,0 1 0 0 0,0 0 0 0 0,1 0-1 0 0,-1 0 1 0 0,0 0 0 0 0,0 0-1 0 0,0 0 1 0 0,1 0-4 0 0,9 1 14 0 0,-9-1-15 0 0,8 0 1 0 0,5-1 0 0 0,-1 3 0 0 0,0 1 0 0 0,0 1 0 0 0,0-1 0 0 0,0 1 0 0 0,-1 1 0 0 0,1 1 0 0 0,-1-1 0 0 0,5 4 0 0 0,1 3-12 0 0,-8-7 33 0 0,0 1 0 0 0,-1 0 0 0 0,0 1 0 0 0,1 2-21 0 0,-7-7 289 0 0,0 1 0 0 0,0 0-1 0 0,0-1 1 0 0,-1 1-1 0 0,3 4-288 0 0,3 3 178 0 0,0 0 0 0 0,2 0-1 0 0,0 1-177 0 0,17 18-1384 0 0,-25-28 1337 0 0,-2 0-1 0 0,1 0 1 0 0,0 1-1 0 0,0-1 1 0 0,0 0-1 0 0,0 1 0 0 0,-1-1 1 0 0,1 1-1 0 0,-1-1 1 0 0,1 0-1 0 0,-1 1 48 0 0,3 6-85 0 0,0-5 85 0 0,5 15 0 0 0,12 33 0 0 0,-15-33 457 0 0,-1 0 0 0 0,-1 0-1 0 0,0 1 1 0 0,0 15-457 0 0,-3-11 121 0 0,0 1 1 0 0,-2 2-122 0 0,-1 25-954 0 0,3-41 768 0 0,-1 0-1 0 0,-1 0 1 0 0,0 0-1 0 0,0 0 1 0 0,-1 0 186 0 0,-4 16-184 0 0,-11 49 586 0 0,18-73-310 0 0,-1-1 1 0 0,1 0 0 0 0,0 0 0 0 0,-1 1-1 0 0,1-1 1 0 0,-1 0 0 0 0,1 0 0 0 0,-1 0-1 0 0,0 0 1 0 0,0 0 0 0 0,0 1-93 0 0,0-1-74 0 0,0 0 0 0 0,0 1 0 0 0,1-1 0 0 0,-1 0 0 0 0,0 1-1 0 0,0-1 1 0 0,1 1 0 0 0,-1-1 0 0 0,1 1 0 0 0,0-1 0 0 0,-1 2 74 0 0,-8 35 777 0 0,9-37-334 0 0,0 1-294 0 0,-2 3-197 0 0,1-4-289 0 0,1 2 203 0 0,0-3 107 0 0,0 0 1 0 0,0 0-1 0 0,0 0 0 0 0,0 0 1 0 0,0 0-1 0 0,0 0 1 0 0,0 0-1 0 0,0 0 0 0 0,0 0 1 0 0,1 0-1 0 0,-1 0 1 0 0,0 0-1 0 0,0 0 1 0 0,0 0-1 0 0,0 0 0 0 0,0 0 1 0 0,0 0-1 0 0,0 0 1 0 0,0 0-1 0 0,0 0 1 0 0,0 0-1 0 0,0 0 0 0 0,0 0 1 0 0,0 0-1 0 0,0 0 1 0 0,0 0-1 0 0,0 0 0 0 0,1 0 1 0 0,-1 0-1 0 0,0 0 1 0 0,0 1-1 0 0,0-1 1 0 0,0 0-1 0 0,0 0 0 0 0,0 0 1 0 0,0 0-1 0 0,0 0 1 0 0,0 0-1 0 0,0 0 1 0 0,0 0-1 0 0,0 0 0 0 0,0 0 27 0 0,8-6-340 0 0,7-3 340 0 0,15-12 0 0 0,-7 2 517 0 0,-12 11-25 0 0,-1-1 0 0 0,0-1-1 0 0,7-8-491 0 0,50-50 2044 0 0,-37 39-2040 0 0,-23 22-4 0 0,-1 0 0 0 0,0 0 0 0 0,0-1 0 0 0,-1 0 0 0 0,0 0 0 0 0,-1 0 0 0 0,0 0 0 0 0,0-1 0 0 0,0 0 0 0 0,-1 0 0 0 0,-1 0 0 0 0,1 0 0 0 0,-2 0 0 0 0,1 0 0 0 0,-1-4 0 0 0,1 0 0 0 0,1-1 0 0 0,1 1 0 0 0,0 0 0 0 0,2-4 0 0 0,11-37 0 0 0,-16 48 0 0 0,0 0 0 0 0,-1-1 0 0 0,0 1 0 0 0,0 0 0 0 0,0 0 0 0 0,-2-5 0 0 0,-8-50 0 0 0,2 10 0 0 0,4 25 0 0 0,5-7 0 0 0,0 15 0 0 0,0 0 0 0 0,-2-1 0 0 0,0 1 0 0 0,-3-15 0 0 0,2 25 0 0 0,2 8 0 0 0,0 0 0 0 0,0-1 0 0 0,0 1 0 0 0,0 0 0 0 0,0-1 0 0 0,0 1 0 0 0,0-1 0 0 0,0 1 0 0 0,0 0 0 0 0,-1-1 0 0 0,1 1 0 0 0,0 0 0 0 0,0-1 0 0 0,0 1 0 0 0,-1 0 0 0 0,1 0 0 0 0,0-1 0 0 0,0 1 0 0 0,-1 0 0 0 0,1 0 0 0 0,0-1 0 0 0,-1 1 0 0 0,-4-5 0 0 0,-9-6 0 0 0,-10-3 0 0 0,19 9 0 0 0,1-1 0 0 0,4 6 0 0 0,-1-1 0 0 0,1 0 0 0 0,-1 1 0 0 0,1-1 0 0 0,0 0 0 0 0,-1 0 0 0 0,1 1 0 0 0,0-1 0 0 0,0 0 0 0 0,0 0 0 0 0,0 0 0 0 0,0 1 0 0 0,0-1 0 0 0,0 0 0 0 0,0 0 0 0 0,0 0 0 0 0,0 0 0 0 0,0 1 0 0 0,0-1 0 0 0,0 0 0 0 0,1 0 0 0 0,-1 0 0 0 0,0 1 0 0 0,1-1 0 0 0,-1 0 0 0 0,0 1 0 0 0,1-2 0 0 0,1 0 0 0 0,-2 1 0 0 0,2-4 0 0 0,0 0 0 0 0,1 1 0 0 0,-1-1 0 0 0,1 1 0 0 0,0 0 0 0 0,3-3 0 0 0,-4 4 0 0 0,-9 12 0 0 0,3-5 0 0 0,4-8 0 0 0,-1-5 0 0 0,0 4-952 0 0,1 4-4002 0 0,0 1-1732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0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0,'0'0'267'0'0,"1"-1"-181"0"0,-1 0 0 0 0,1 0 1 0 0,-1-1-1 0 0,1 1 0 0 0,-1 0 0 0 0,1 0 1 0 0,0 0-1 0 0,0 0 0 0 0,0 0 0 0 0,-1 1 0 0 0,1-1 1 0 0,0 0-87 0 0,29 12-875 0 0,-23-7-3552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6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0,'0'0'328'0'0,"0"0"-264"0"0,0 0-64 0 0,0 0 0 0 0,0 0 1392 0 0,0 0 264 0 0,0 0 48 0 0,14 1-3832 0 0,-1 1-768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5:0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1375 0 0,'0'0'5915'0'0,"3"1"-5686"0"0,6 1-5 0 0,-6-1 240 0 0,-1-1-224 0 0,6 0 0 0 0,-6 0 808 0 0,0-1-773 0 0,9-2 1378 0 0,-9 3-1405 0 0,19-5 2040 0 0,-19 5-1642 0 0,0-1-373 0 0,22-2-28 0 0,-9 1-20 0 0,0 0-1 0 0,0 1 1 0 0,0 0 0 0 0,0 1 0 0 0,18 3-1 0 0,-21-1-237 0 0,0 0-1 0 0,18 5 0 0 0,-25-5 5 0 0,0-1-1 0 0,0 0 0 0 0,-1 0 1 0 0,1 0-1 0 0,10 0 1 0 0,120-5-205 0 0,-54 4 315 0 0,-49 1-83 0 0,36-4-1 0 0,-46 2-17 0 0,1 1 0 0 0,0 1 0 0 0,23 4 0 0 0,-26-3 0 0 0,86 0 0 0 0,-73 0 30 0 0,1-2 1 0 0,66-8-1 0 0,-62 2 126 0 0,72-24 1 0 0,-79 20-76 0 0,0 2 0 0 0,1 0 0 0 0,53-4 0 0 0,-70 12-139 0 0,-1 1 0 0 0,1 1 0 0 0,0 0 0 0 0,26 8 0 0 0,-25-6-6 0 0,0 0 1 0 0,0-1 0 0 0,28 1-1 0 0,-17-6 178 0 0,0-1 0 0 0,1-1 0 0 0,35-10 0 0 0,30-5 138 0 0,-69 16-219 0 0,8 0-25 0 0,0-2 0 0 0,-1-1 0 0 0,0-2-1 0 0,41-15 1 0 0,-42 12 52 0 0,11-3-74 0 0,-35 12-170 0 0,0-1 1 0 0,0 1 0 0 0,0-1-1 0 0,0 0 1 0 0,7-6 0 0 0,-11 7-175 0 0,0 0 1 0 0,0 1-1 0 0,0-1 1 0 0,0 0-1 0 0,0-1 1 0 0,-1 1-1 0 0,1 0 1 0 0,-1 0-1 0 0,2-4 1 0 0,-2 3-754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25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1375 0 0,'0'0'7295'0'0,"2"-1"-6978"0"0,48-25 111 0 0,-37 21-442 0 0,1 3-45 0 0,-8 1 48 0 0,0 0 1 0 0,0 0-1 0 0,1 1 0 0 0,-1 0 0 0 0,8 1 1 0 0,2 1-5 0 0,1-1 27 0 0,1 2 0 0 0,-1 0-1 0 0,0 1 1 0 0,30 11-1 0 0,-21-7-5 0 0,-7-3 158 0 0,1-1-1 0 0,0 0 1 0 0,0-2 0 0 0,0 0-1 0 0,1-1 1 0 0,36-4-1 0 0,122-27 2223 0 0,-69 9-1078 0 0,59 2-260 0 0,-40 5-793 0 0,-44-5-181 0 0,-1 1 32 0 0,37-1-11 0 0,74-8-96 0 0,-46 8-487 0 0,-133 17 450 0 0,0-1 0 0 0,0 0 0 0 0,-1-2 0 0 0,1 1 0 0 0,-1-2 0 0 0,0 0 0 0 0,-1-1 0 0 0,1 0 0 0 0,-1-1 0 0 0,-1-1 0 0 0,16-12 0 0 0,-18 11-652 0 0,0-1 0 0 0,0 0 0 0 0,-1-1-1 0 0,12-18 1 0 0,-15 20-207 0 0,2-2-3595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20 6447 0 0,'0'0'142'0'0,"11"-9"356"0"0,-7 4-466 0 0,0 0 43 0 0,-4 5 306 0 0,0 0 110 0 0,0 0 18 0 0,0 0 3 0 0,0 0 0 0 0,0 0 0 0 0,0 0 0 0 0,-7 21 96 0 0,-72 199 1440 0 0,29-101-2048 0 0,-6-2 0 0 0,-5-2 0 0 0,-4-4 0 0 0,5-11 0 0 0,39-52 0 0 0,20-47-64 0 0,1-1 0 0 0,0 1-1 0 0,0 0 1 0 0,-1 0 0 0 0,1-1-1 0 0,-1 1 1 0 0,1 0 0 0 0,0-1-1 0 0,-1 1 1 0 0,1-1 0 0 0,-1 1-1 0 0,1 0 1 0 0,-1-1 0 0 0,0 1-1 0 0,1-1 1 0 0,-1 1 0 0 0,0-1-1 0 0,1 0 1 0 0,-1 1 0 0 0,0-1-1 0 0,1 0 1 0 0,-1 1 0 0 0,0-1-1 0 0,0 0 1 0 0,0 0 64 0 0,-3 2-288 0 0,-18 2-2528 0 0,18-4 1334 0 0,-2 0-1580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8287 0 0,'0'0'191'0'0,"0"0"26"0"0,0 0 9 0 0,0-1-34 0 0,-2-2-78 0 0,2 2 274 0 0,0 1-253 0 0,0 0-1 0 0,0-1 0 0 0,0 1 0 0 0,0 0 1 0 0,0 0-1 0 0,0 0 0 0 0,0 0 1 0 0,0-1-1 0 0,0 1 0 0 0,0 0 0 0 0,0 0 1 0 0,0 0-1 0 0,0 0 0 0 0,0-1 1 0 0,0 1-1 0 0,0 0 0 0 0,1 0 0 0 0,-1 0 1 0 0,0 0-1 0 0,0 0 0 0 0,0-1 1 0 0,0 1-1 0 0,0 0 0 0 0,1 0 0 0 0,-1 0 1 0 0,0 0-1 0 0,0 0 0 0 0,0 0 1 0 0,0 0-1 0 0,0 0 0 0 0,1 0 0 0 0,-1 0 1 0 0,0 0-1 0 0,0 0 0 0 0,0 0 0 0 0,1 0 1 0 0,-1 0-1 0 0,0 0 0 0 0,0 0 1 0 0,0 0-1 0 0,0 0 0 0 0,1 0 0 0 0,-1 0 1 0 0,0 0-135 0 0,16-1-115 0 0,1 0 476 0 0,57-17 629 0 0,2 4-990 0 0,55-14 615 0 0,-46 8 409 0 0,0 4 0 0 0,16 2-1024 0 0,-93 13 0 0 0,-4 0 0 0 0,-1 1 0 0 0,1 0 0 0 0,-1-1 0 0 0,1 2 0 0 0,-1-1 0 0 0,3 0 0 0 0,-6 0 0 0 0,1 0 0 0 0,-1 0 0 0 0,1 0 0 0 0,-1 0 0 0 0,0 0 0 0 0,1 0 0 0 0,-1 0 0 0 0,1 0 0 0 0,-1 0 0 0 0,0 0 0 0 0,1 0 0 0 0,-1 0 0 0 0,1 0 0 0 0,-1 0 0 0 0,0 0 0 0 0,1 0 0 0 0,-1 1 0 0 0,0-1 0 0 0,1 0 0 0 0,-1 0 0 0 0,0 0 0 0 0,1 1 0 0 0,-1-1 0 0 0,0 0 0 0 0,1 0 0 0 0,-1 1 0 0 0,0-1 0 0 0,0 0 0 0 0,1 1 0 0 0,-1-1 0 0 0,0 0 0 0 0,0 1 0 0 0,0-1 0 0 0,2 4-64 0 0,-2-3-273 0 0,0-1-138 0 0,0 0-33 0 0,0 8-2529 0 0,0-8-2422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 2759 0 0,'0'0'126'0'0,"-7"0"20"0"0,2 1-72 0 0,4-1 302 0 0,1 0 113 0 0,0 0 20 0 0,0 0-66 0 0,-1 1-294 0 0,-2 1-61 0 0,2-1 283 0 0,1-1 117 0 0,0 0 21 0 0,0 0-66 0 0,-1-1-294 0 0,-3 0-61 0 0,3 0 283 0 0,1 1 117 0 0,0 0 21 0 0,-8-6 2203 0 0,7 5-2325 0 0,1 1 101 0 0,0 0 21 0 0,0 0-66 0 0,0 1-294 0 0,-10 8 144 0 0,2 1-1 0 0,-1 0 0 0 0,1 1 0 0 0,1-1 0 0 0,0 2 1 0 0,0 0-293 0 0,-7 12 310 0 0,-54 92-310 0 0,57-101 9 0 0,7-9-19 0 0,0-1-1 0 0,0 1 1 0 0,1 0 0 0 0,0 0-1 0 0,0 0 1 0 0,0 1-1 0 0,0 1 11 0 0,3-7-337 0 0,5-12-4540 0 0,-1 4 539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50 4607 0 0,'0'0'102'0'0,"0"0"20"0"0,0 0 6 0 0,0 0 51 0 0,0 0 213 0 0,6 3 358 0 0,-5-1 4036 0 0,-4 3-4637 0 0,1-1-61 0 0,2-3 283 0 0,0-1 117 0 0,0 0 21 0 0,12-15 99 0 0,-9 12-608 0 0,1 0 0 0 0,0-1 0 0 0,-1 1 0 0 0,1 0 0 0 0,0 1 0 0 0,1-1 0 0 0,-1 1 0 0 0,0-1 0 0 0,1 1 0 0 0,-1 1 0 0 0,1-1 0 0 0,2 0 0 0 0,10-3 73 0 0,-9 2 155 0 0,0 1-1 0 0,1 0 1 0 0,-1 0 0 0 0,0 1 0 0 0,1 0 0 0 0,3 0-228 0 0,-11 1 443 0 0,0 2-422 0 0,0 0-1 0 0,-1 1 1 0 0,1-1 0 0 0,0 0-1 0 0,-1 0 1 0 0,1 1 0 0 0,-1-1-1 0 0,0 1-20 0 0,1 4 0 0 0,-2 0 0 0 0,0-1 0 0 0,0 1 0 0 0,1-5 0 0 0,-1-1 0 0 0,1 1 0 0 0,-1-1 0 0 0,1 1 0 0 0,-1-1 0 0 0,0 1 0 0 0,0-1 0 0 0,1 0 0 0 0,-1 1 0 0 0,0-1 0 0 0,0 0 0 0 0,0 1 0 0 0,0-1 0 0 0,-1 0 0 0 0,1 0 0 0 0,0 0 0 0 0,0 0 0 0 0,-1 0 0 0 0,1-1 0 0 0,0 1 0 0 0,-2 0 0 0 0,-5 4 0 0 0,-23 22 0 0 0,-29 19 0 0 0,55-41 0 0 0,-1-1 0 0 0,1 1 0 0 0,0 0 0 0 0,0 1 0 0 0,-4 5 0 0 0,1-2 0 0 0,-1 1 0 0 0,1-1 0 0 0,-3 1 0 0 0,5-5 0 0 0,6-4 0 0 0,-3-2 0 0 0,-14 8 0 0 0,15-7 0 0 0,-7 6 0 0 0,9-6 0 0 0,0 0 0 0 0,0 0 0 0 0,0 0 0 0 0,0 1 0 0 0,-1-1 0 0 0,1 0 0 0 0,0 0 0 0 0,0 0 0 0 0,0 0 0 0 0,0 0 0 0 0,0 0 0 0 0,0 0 0 0 0,0 0 0 0 0,0 1 0 0 0,0-1 0 0 0,0 0 0 0 0,0 0 0 0 0,-1 0 0 0 0,1 0 0 0 0,0 0 0 0 0,0 1 0 0 0,0-1 0 0 0,0 0 0 0 0,0 0 0 0 0,0 0 0 0 0,0 0 0 0 0,0 0 0 0 0,0 0 0 0 0,0 1 0 0 0,0-1 0 0 0,0 0 0 0 0,0 0 0 0 0,1 0 0 0 0,-1 0 0 0 0,0 0 0 0 0,0 1 0 0 0,0-1 0 0 0,0 0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0,9 1 0 0 0,-9-1 0 0 0,2-1 0 0 0,0 1 0 0 0,0-1 0 0 0,0 0 0 0 0,0 0 0 0 0,0 0 0 0 0,0 0 0 0 0,0 0 0 0 0,1-1 0 0 0,15-7 0 0 0,39-9 1883 0 0,-36 16-1718 0 0,-16 3-165 0 0,0 0 0 0 0,1-1 0 0 0,-1 0 0 0 0,0 0 0 0 0,0 0 0 0 0,0-1 0 0 0,0 1 0 0 0,0-1 0 0 0,0 0 0 0 0,0-1 0 0 0,0 1 0 0 0,-1-1 0 0 0,1 0 0 0 0,3-2 0 0 0,-3 1 0 0 0,0 4 0 0 0,-2 4-64 0 0,-3-4-273 0 0,-2 12-5102 0 0,2-12 471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6447 0 0,'0'0'142'0'0,"0"0"22"0"0,0 0 13 0 0,0 0 55 0 0,0 0 181 0 0,0 0 78 0 0,0 0 18 0 0,0 0 3 0 0,0 0 0 0 0,0 0 0 0 0,0 0 0 0 0,0 0 0 0 0,0 0 0 0 0,0 0 0 0 0,0 0 0 0 0,0 0 0 0 0,0 0 0 0 0,0 0 0 0 0,0 0 0 0 0,1 0-69 0 0,0 0-437 0 0,0 0-1 0 0,-1 0 1 0 0,1 0 0 0 0,0 0 0 0 0,0 0-1 0 0,0 0 1 0 0,-1 0 0 0 0,1 0 0 0 0,0 1-1 0 0,0-1 1 0 0,-1 0 0 0 0,1 1 0 0 0,0-1-1 0 0,-1 0 1 0 0,1 1 0 0 0,0-1 0 0 0,-1 1-1 0 0,1-1 1 0 0,0 1 0 0 0,-1-1 0 0 0,1 1-1 0 0,-1 0 1 0 0,1-1 0 0 0,-1 1 0 0 0,1 0-1 0 0,-1-1 1 0 0,0 1 0 0 0,1 0-1 0 0,-1 0-5 0 0,1 0-1 0 0,3 5 1 0 0,0 1 0 0 0,-1 0 0 0 0,0 0 0 0 0,0 0 0 0 0,-1 0 0 0 0,1 0 0 0 0,-1 0 0 0 0,-1 1 0 0 0,0-1 0 0 0,0 0 0 0 0,0 5 0 0 0,1 5 0 0 0,-1 4 0 0 0,-1-7 0 0 0,1 0 0 0 0,1 0 0 0 0,0 2 0 0 0,-2-14 0 0 0,0-1 0 0 0,0 1 0 0 0,0-1 0 0 0,0 1 0 0 0,0 0 0 0 0,0-1 0 0 0,-1 1 0 0 0,1-1 0 0 0,-1 1 0 0 0,1-1 0 0 0,-1 1 0 0 0,0-1 0 0 0,1 1 0 0 0,-1-1 0 0 0,0 1 0 0 0,0-1 0 0 0,0 0 0 0 0,0 0 0 0 0,0 1 0 0 0,0-1 0 0 0,0 0 0 0 0,-1 0 0 0 0,1 0 0 0 0,-1 1 0 0 0,0-1 0 0 0,-70 53 0 0 0,72-53 1 0 0,-10 4-7 0 0,3-2-53 0 0,6-3-278 0 0,1 0-138 0 0,0 0-33 0 0,0 0-4 0 0,0 0 0 0 0,0 0 0 0 0,0 0-454 0 0,2-1-1912 0 0,4-4-822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11231 0 0,'0'0'1096'0'0,"-9"15"-976"0"0,3-3-120 0 0,1 1 0 0 0,3-2 168 0 0,10 4 16 0 0,2-2 0 0 0,2-2 0 0 0,4-1-1080 0 0,1-1-224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2759 0 0,'0'0'107'0'0,"0"0"-19"0"0,0 0 60 0 0,0 0 233 0 0,0 0 106 0 0,0 0 22 0 0,0 0-66 0 0,0 0-222 0 0,0 0 166 0 0,0 0 101 0 0,0 0 21 0 0,0 0 3 0 0,0 0 0 0 0,0 0 0 0 0,0 0 0 0 0,0 0-69 0 0,0 0-222 0 0,0 0 166 0 0,0 0 101 0 0,0 0 21 0 0,0 0-66 0 0,0 0-222 0 0,0 0 166 0 0,0 0 101 0 0,0 0 21 0 0,0 0-66 0 0,0 1-294 0 0,-2 3-61 0 0,2-4 283 0 0,0 0 117 0 0,0 0 21 0 0,0 0-66 0 0,-1 0-362 0 0,0 1 8 0 0,1 0-85 0 0,-1-1-1 0 0,1 1 1 0 0,0 0 0 0 0,-1 0 0 0 0,1-1-1 0 0,-1 1 1 0 0,1 0 0 0 0,-1 0 0 0 0,0-1-1 0 0,1 1 1 0 0,-1-1 0 0 0,0 1 0 0 0,1 0-1 0 0,-1-1 1 0 0,0 1 0 0 0,0-1 0 0 0,1 0-1 0 0,-2 1-3 0 0,1 0 371 0 0,1-1 117 0 0,0 0 21 0 0,0 0-66 0 0,0 0-294 0 0,-4 3-133 0 0,-1 1-16 0 0,1 0-201 0 0,3-3-850 0 0,1-1-385 0 0,0 0-78 0 0,0 0-20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6447 0 0,'0'0'142'0'0,"0"0"22"0"0,0 0 13 0 0,0 0 55 0 0,0 0 181 0 0,0 2 78 0 0,-1 1-275 0 0,1 0 0 0 0,-1 0 0 0 0,0 0-1 0 0,-1 0 1 0 0,1-1 0 0 0,0 1 0 0 0,-1 0 0 0 0,0 0-1 0 0,1-1 1 0 0,-1 1 0 0 0,0-1 0 0 0,0 0 0 0 0,0 0 0 0 0,-1 1-1 0 0,0 0-215 0 0,2-3 371 0 0,1 0 117 0 0,0 0 21 0 0,0 0-66 0 0,-1 1-294 0 0,-2 3-61 0 0,2-3 283 0 0,1-1 117 0 0,0 0 21 0 0,0 0-66 0 0,-11 9-278 0 0,-37 29-165 0 0,41-32 0 0 0,4-4 0 0 0,0 1 0 0 0,0-1 0 0 0,0 1 0 0 0,0 0 0 0 0,1 0 0 0 0,-1 0 0 0 0,0 2 0 0 0,3-5 0 0 0,-1 1 2 0 0,0 0-1 0 0,1 0 1 0 0,-1 0-1 0 0,1-1 0 0 0,0 1 1 0 0,-1 0-1 0 0,1 0 1 0 0,0 0-1 0 0,-1 0 1 0 0,1 0-1 0 0,0 0 0 0 0,0 0 1 0 0,0 0-2 0 0,-1 5 53 0 0,0-5 318 0 0,1-1 117 0 0,0 0 21 0 0,1 1-66 0 0,0 5-294 0 0,4 2-138 0 0,1 0 66 0 0,-5-7 294 0 0,-1-1 117 0 0,0 0 21 0 0,0 0-523 0 0,0 1 0 0 0,1-1 0 0 0,-1 0 0 0 0,1 1 0 0 0,-1-1 0 0 0,1 0 0 0 0,-1 0 0 0 0,1 1 0 0 0,-1-1 0 0 0,1 0 1 0 0,-1 0-1 0 0,1 0 0 0 0,-1 1 0 0 0,1-1 0 0 0,-1 0 0 0 0,1 0 0 0 0,0 0 0 0 0,-1 0 0 0 0,1 0 0 0 0,-1 0 0 0 0,1 0 14 0 0,16-2-837 0 0,-10 1 583 0 0,27-5 2246 0 0,-30 4-1992 0 0,0 1 0 0 0,0-1 0 0 0,-1 1 0 0 0,1-1 0 0 0,0 0 0 0 0,-1 0 0 0 0,1-1 0 0 0,-1 1 0 0 0,1 0 0 0 0,32-19 0 0 0,-20 10 0 0 0,-14 10-33 0 0,0 0-1 0 0,0 0 0 0 0,-1 0 0 0 0,1 0 1 0 0,-1 0-1 0 0,1 0 0 0 0,-1-1 1 0 0,0 1-1 0 0,1 0 0 0 0,-1-1 1 0 0,0 1-1 0 0,0-1 0 0 0,0 0 1 0 0,0 1-1 0 0,0-1 0 0 0,0 0 0 0 0,0 1 1 0 0,-1-1-1 0 0,1 0 0 0 0,-1 0 1 0 0,1 0-1 0 0,-1 0 0 0 0,0 0 1 0 0,1 1-1 0 0,-1-1 0 0 0,0-1 34 0 0,-1 1-367 0 0,2-11-382 0 0,1 7 749 0 0,-2 6 0 0 0,1-1 0 0 0,-1 1 0 0 0,0-1 0 0 0,1 1 0 0 0,-1-1 0 0 0,0 0 0 0 0,0 1 0 0 0,1-1 0 0 0,-1 1 0 0 0,0-1 0 0 0,0 0 0 0 0,0 1 0 0 0,0-1 0 0 0,0 0 0 0 0,0 1 0 0 0,0-1 0 0 0,0 1 0 0 0,0-1 0 0 0,0 0 0 0 0,-1 1 0 0 0,1-1 0 0 0,0 0 0 0 0,0 1 0 0 0,0-1 0 0 0,-1 1 0 0 0,1-1 0 0 0,0 1 0 0 0,-1-1 0 0 0,1 1 0 0 0,-1-1 0 0 0,1 1 0 0 0,0-1 0 0 0,-1 1 0 0 0,1-1 0 0 0,-1 1 0 0 0,1 0 0 0 0,-1-1 0 0 0,1 1 0 0 0,-1 0 0 0 0,0-1 0 0 0,1 1 0 0 0,-1-1 0 0 0,1 1 0 0 0,-1 0 0 0 0,1-1 0 0 0,-1 1 0 0 0,1 0 0 0 0,-1-1 0 0 0,1 1 0 0 0,-1 0 0 0 0,0 0 0 0 0,1-1 0 0 0,-1 1 0 0 0,1 0 0 0 0,-1 0 0 0 0,0 0 0 0 0,1 0 0 0 0,-1 0 0 0 0,-10-2 0 0 0,5 1 0 0 0,0 0 0 0 0,0 1 0 0 0,-1 0 0 0 0,1 0 0 0 0,-4-2 0 0 0,8 1 0 0 0,0 0 0 0 0,0 1 0 0 0,0 0 0 0 0,0-1 0 0 0,0 1 0 0 0,0 0 0 0 0,0 0 0 0 0,0 0 0 0 0,0 0 0 0 0,0 0 0 0 0,0 0 0 0 0,-1 1 0 0 0,-8 1-72 0 0,10-2-298 0 0,1 0-118 0 0,0 0-22 0 0,0 0-2 0 0,0 0 0 0 0,0 0 0 0 0,0 0 0 0 0,0 0 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 6447 0 0,'0'0'142'0'0,"0"0"22"0"0,0 0 13 0 0,0 1-20 0 0,1 3-50 0 0,-1-3 274 0 0,0-1 110 0 0,0 0 18 0 0,0 1-426 0 0,0-1 0 0 0,0 0 0 0 0,0 1 0 0 0,-1-1 1 0 0,1 0-1 0 0,0 1 0 0 0,0-1 0 0 0,0 1 0 0 0,0-1 0 0 0,-1 0 0 0 0,1 0 0 0 0,0 1 0 0 0,-1-1 0 0 0,1 0 0 0 0,0 1 0 0 0,0-1 0 0 0,-1 0 0 0 0,1 0 0 0 0,0 1 0 0 0,-1-1 0 0 0,1 0 0 0 0,0 0 0 0 0,-1 0-83 0 0,-10 10 818 0 0,10-9-447 0 0,1-1 117 0 0,0 0 21 0 0,0 0-66 0 0,0 0-222 0 0,0 0 166 0 0,0 0 101 0 0,0 0 21 0 0,0 0-66 0 0,6-4-278 0 0,-1 1-165 0 0,0 0 0 0 0,0 1 0 0 0,1-1 0 0 0,-1 1 0 0 0,1 0 0 0 0,-1 0 0 0 0,1 1 0 0 0,5-2 0 0 0,2 0 0 0 0,-10 2 118 0 0,1 0 0 0 0,-1 0 0 0 0,1 1 0 0 0,-1-1 0 0 0,1 1 0 0 0,-1 0 0 0 0,1 0 0 0 0,-1 0 0 0 0,0 0 0 0 0,1 0 0 0 0,-1 1 0 0 0,1-1 0 0 0,-1 1 0 0 0,2 1-118 0 0,24 5 396 0 0,-24-5-396 0 0,-4 3 0 0 0,-2-2 0 0 0,0-1 0 0 0,0 1 0 0 0,0-1 0 0 0,0 0 0 0 0,-1 1 0 0 0,1-1 0 0 0,-1 0 0 0 0,1 0 0 0 0,-1 0 0 0 0,0 0 0 0 0,-1 1 0 0 0,-25 20 0 0 0,21-18 0 0 0,0 0 0 0 0,1 0 0 0 0,-5 6 0 0 0,-4 9 390 0 0,11-15-141 0 0,-1 1-1 0 0,1-1 1 0 0,-1 0 0 0 0,1 0 0 0 0,-1-1 0 0 0,-5 4-249 0 0,-15 5-711 0 0,19-6 296 0 0,0-1-62 0 0,-19 8 253 0 0,71-14 224 0 0,-5-3 544 0 0,-29 3-313 0 0,0-1-1 0 0,0 0 1 0 0,0-1 0 0 0,0 0-1 0 0,0-1 1 0 0,8-3-231 0 0,-18 5-337 0 0,-2 1-138 0 0,0 0-33 0 0,0 0 66 0 0,0 0 220 0 0,0 0-164 0 0,3 4-359 0 0,0-3-4373 0 0,4-3 3583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26 6447 0 0,'0'0'298'0'0,"0"0"-10"0"0,15-7-178 0 0,-9 3 994 0 0,0 1 0 0 0,1 0 0 0 0,-1 1 0 0 0,1-1 0 0 0,5 0-1104 0 0,-11 3 512 0 0,-1 0 0 0 0,0 0 0 0 0,0 0 0 0 0,0 0-68 0 0,0 0-217 0 0,0 0 161 0 0,0 0 100 0 0,4 7 613 0 0,-5-5-1100 0 0,1-1 0 0 0,-1 1 0 0 0,1 0 1 0 0,-1-1-1 0 0,0 1 0 0 0,1-1 0 0 0,-1 1 0 0 0,0 0 0 0 0,0-1 0 0 0,0 0 0 0 0,0 1 0 0 0,0-1 0 0 0,-1 0 0 0 0,1 1 0 0 0,0-1 0 0 0,-1 0 1 0 0,1 0-1 0 0,-1 0-1 0 0,-3 2-1 0 0,0 0 1 0 0,0-1-1 0 0,0 1 1 0 0,-5 0 0 0 0,-4 2-2 0 0,-120 55 2 0 0,129-58 5 0 0,0-2 1 0 0,-6-5-81 0 0,10 5-262 0 0,1 0-138 0 0,0 0-33 0 0,1-5 242 0 0,-1 3 232 0 0,0 1 0 0 0,1-1-1 0 0,-1 1 1 0 0,0-1 0 0 0,0 1 0 0 0,0-1 0 0 0,0 0 0 0 0,0 1-1 0 0,-1-1 1 0 0,1 0 34 0 0,0 2 0 0 0,0-1 0 0 0,0 1 0 0 0,-1 0 0 0 0,1 0 0 0 0,0-1 0 0 0,0 1 0 0 0,0 0 0 0 0,0-1 0 0 0,-1 1 0 0 0,1 0 0 0 0,0 0 0 0 0,0-1 0 0 0,0 1 0 0 0,-1 0 0 0 0,1 0 0 0 0,0 0 0 0 0,0 0 0 0 0,-1-1 0 0 0,1 1 0 0 0,0 0 0 0 0,0 0 0 0 0,-1 0 0 0 0,1 0 0 0 0,0 0 0 0 0,-1 0 0 0 0,1-1 0 0 0,0 1 0 0 0,-1 0 0 0 0,1 0 0 0 0,0 0 0 0 0,-1 0 0 0 0,1 0 0 0 0,0 0 0 0 0,-1 0 0 0 0,1 1 0 0 0,0-1 0 0 0,0 0 0 0 0,-1 0 0 0 0,1 0 0 0 0,0 0 0 0 0,-1 0 0 0 0,-15 3 0 0 0,9-1 0 0 0,5-1 1 0 0,-1 0 0 0 0,1 0 1 0 0,0 1-1 0 0,-1-1 0 0 0,1 1 0 0 0,0-1 0 0 0,0 1 0 0 0,0 0 0 0 0,0 0 0 0 0,1 0 0 0 0,-1 0 0 0 0,0 0 1 0 0,1 0-1 0 0,-1 1 0 0 0,1-1 0 0 0,0 0 0 0 0,-1 2-1 0 0,-3 5 45 0 0,4-8 293 0 0,1-1 136 0 0,0 0 34 0 0,0 0-65 0 0,2 2-305 0 0,-2-1-137 0 0,0-1 0 0 0,0 0 0 0 0,0 1 0 0 0,0-1 0 0 0,1 0-1 0 0,-1 0 1 0 0,0 1 0 0 0,0-1 0 0 0,0 0 0 0 0,1 0 0 0 0,-1 1-1 0 0,0-1 1 0 0,0 0 0 0 0,1 0 0 0 0,-1 1 0 0 0,0-1 0 0 0,0 0 0 0 0,1 0-1 0 0,-1 0 1 0 0,0 0 0 0 0,1 0 0 0 0,-1 1 0 0 0,0-1 0 0 0,1 0-1 0 0,-1 0 1 0 0,0 0 0 0 0,1 0 0 0 0,-1 0 0 0 0,0 0 0 0 0,1 0-1 0 0,-1 0 1 0 0,0 0-1 0 0,2 0 0 0 0,0 1 0 0 0,0-1 0 0 0,-1 1 0 0 0,1-1 0 0 0,0 0 0 0 0,0 0 0 0 0,-1 0 0 0 0,1 0 0 0 0,0 0 0 0 0,0 0 0 0 0,0-1 0 0 0,-1 1 0 0 0,1 0 0 0 0,0-1 0 0 0,-1 1 0 0 0,2-1 0 0 0,17-5 0 0 0,-12 4 0 0 0,-3 1 0 0 0,1 0 0 0 0,0-1 0 0 0,0 2 0 0 0,0-1 0 0 0,0 1 0 0 0,4 0 0 0 0,-5-1 0 0 0,-4 1 0 0 0,1 0 0 0 0,-1 0 0 0 0,0 0 0 0 0,1 0 0 0 0,-1 0 0 0 0,1 0 0 0 0,-1 1 0 0 0,0-1 0 0 0,1 0 0 0 0,-1 1 0 0 0,0-1 0 0 0,1 1 0 0 0,-1-1 0 0 0,0 1 0 0 0,1 0 0 0 0,4 2 0 0 0,13 12 0 0 0,-3 1 0 0 0,-14-15 0 0 0,11 14 0 0 0,-10-12 129 0 0,-1 1 1 0 0,0 0-1 0 0,-1 0 0 0 0,1 0 0 0 0,-1 0 1 0 0,0 0-1 0 0,1 1-129 0 0,-2-3 37 0 0,1 0 0 0 0,-1-1 1 0 0,1 1-1 0 0,-1 0 0 0 0,0-1 1 0 0,0 1-1 0 0,0 0 0 0 0,0 0 1 0 0,0-1-1 0 0,0 1 0 0 0,0 0 0 0 0,-1 0 1 0 0,1-1-1 0 0,0 1 0 0 0,-1 0 1 0 0,0-1-1 0 0,1 1 0 0 0,-1-1 1 0 0,-1 2-38 0 0,-1 0-190 0 0,0 0 0 0 0,0-1 0 0 0,0 0 0 0 0,0 0 0 0 0,-1 0 0 0 0,-1 1 190 0 0,-11 6-418 0 0,4-1 440 0 0,1 1-1 0 0,0 1 0 0 0,-9 9-21 0 0,20-18 338 0 0,0-1 136 0 0,0 0 34 0 0,-6-1-1876 0 0,1 2 1362 0 0,1 0 0 0 0,0 0-1 0 0,0 1 1 0 0,0-1 0 0 0,0 1 0 0 0,0 0-1 0 0,0 0 1 0 0,0 1 0 0 0,1-1-1 0 0,-1 1 1 0 0,1 0 0 0 0,0 0 0 0 0,-1 0-1 0 0,0 2 7 0 0,19-8-2357 0 0,-6 0-3102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 4607 0 0,'0'0'102'0'0,"0"0"20"0"0,0 0 6 0 0,-6 2 0 0 0,1 0-56 0 0,4-1 299 0 0,1-1 117 0 0,-7 4 2628 0 0,14-5 2299 0 0,6-2-2589 0 0,14-2-2926 0 0,1-1 0 0 0,-1-1-1 0 0,0-2 1 0 0,21-9 100 0 0,-46 17 726 0 0,9-4-4133 0 0,-10 6 65 0 0,-4 3 1469 0 0,-4 2 338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8287 0 0,'0'0'191'0'0,"0"0"26"0"0,0 0 9 0 0,0 0 110 0 0,0 0 444 0 0,15 0 4918 0 0,-10-2-5573 0 0,0 1 0 0 0,0 1 0 0 0,0-1 0 0 0,0 1-1 0 0,0 0 1 0 0,0 0 0 0 0,0 0 0 0 0,4 1-125 0 0,-4 0 107 0 0,1-1 0 0 0,0 1 0 0 0,0-1-1 0 0,-1-1 1 0 0,1 1 0 0 0,5-2-107 0 0,16-3 364 0 0,0 0 1 0 0,11 1-365 0 0,-17 2-66 0 0,-12-1-320 0 0,3 0-47 0 0,8 3-4169 0 0,-20 0-816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98 143 6447 0 0,'0'0'142'0'0,"0"0"22"0"0,0 0 13 0 0,0 0 55 0 0,0 0 181 0 0,0 0 78 0 0,0 0 18 0 0,0 0 3 0 0,0 0 0 0 0,0 0 0 0 0,0 0 0 0 0,1-1-69 0 0,5-7-292 0 0,-6 7-150 0 0,0 1 0 0 0,1-1-1 0 0,-1 1 1 0 0,1-1 0 0 0,-1 1 0 0 0,1-1 0 0 0,-1 1-1 0 0,1-1 1 0 0,-1 1 0 0 0,1-1 0 0 0,-1 1 0 0 0,1-1-1 0 0,0 1 1 0 0,-1 0 0 0 0,1-1 0 0 0,-1 1 0 0 0,1 0-1 0 0,0 0 0 0 0,19-11 0 0 0,0 1 0 0 0,11-3 0 0 0,36-15 141 0 0,-10 4 649 0 0,42-11-790 0 0,-94 33 316 0 0,0 1 0 0 0,1 1 0 0 0,-1-1 0 0 0,0 1 0 0 0,0 0 0 0 0,1 0-316 0 0,0 0 661 0 0,-5 1-218 0 0,-1 0-437 0 0,1 0 0 0 0,0-1 0 0 0,-1 1 0 0 0,1 0 0 0 0,-1 0 0 0 0,1 0 0 0 0,-1 0 0 0 0,0 0 0 0 0,1 0 0 0 0,-1 0 0 0 0,0 0-1 0 0,0 0 1 0 0,0 0 0 0 0,1 0 0 0 0,-1 0 0 0 0,0 0 0 0 0,0 0 0 0 0,-1 0 0 0 0,1 0 0 0 0,0 0 0 0 0,0 0 0 0 0,0 0 0 0 0,-1 0 0 0 0,1 0 0 0 0,0 0 0 0 0,-1 0 0 0 0,1 0 0 0 0,-1 0-6 0 0,0 2-2 0 0,-1 2 2 0 0,0-1 0 0 0,0 1 0 0 0,0-1 0 0 0,-1 1 0 0 0,1-1 0 0 0,-1 0 0 0 0,0 0 0 0 0,-1 0 0 0 0,1-1 0 0 0,0 1 0 0 0,-1-1 0 0 0,-1 1 0 0 0,-4 3 0 0 0,0-1 0 0 0,0 0 0 0 0,-1 0 0 0 0,-9 3 0 0 0,10-4 0 0 0,1 0 0 0 0,-1 1 0 0 0,1 0 0 0 0,-3 3 0 0 0,8-6 0 0 0,-24 19 0 0 0,-5 4 0 0 0,-4 1 0 0 0,-5 4 0 0 0,13-11 0 0 0,-1 0 0 0 0,-5 1 0 0 0,-39 10 0 0 0,62-24 72 0 0,10-7 299 0 0,1 0 117 0 0,0 0 21 0 0,0 0-66 0 0,10-7-275 0 0,-8 5-171 0 0,2 0 3 0 0,-4 7 0 0 0,0-5 0 0 0,-1 0 0 0 0,1 0 0 0 0,0 1 0 0 0,0-1 0 0 0,0 0 0 0 0,0 0 0 0 0,0 0 0 0 0,0 0 0 0 0,0 1 0 0 0,0-1 0 0 0,0 0 0 0 0,0 0 0 0 0,0 0 0 0 0,0 0 0 0 0,0 1 0 0 0,0-1 0 0 0,1 0 0 0 0,-1 0 0 0 0,0 0 0 0 0,0 0 0 0 0,0 1 0 0 0,0-1 0 0 0,0 0 0 0 0,0 0 0 0 0,0 0 0 0 0,0 0 0 0 0,0 0 0 0 0,1 0 0 0 0,-1 1 0 0 0,0-1 0 0 0,0 0 0 0 0,0 0 0 0 0,0 0 0 0 0,0 0 0 0 0,1 0 0 0 0,-1 0 0 0 0,0 0 0 0 0,0 0 0 0 0,0 0 0 0 0,0 0 0 0 0,1 0 0 0 0,-1 0 0 0 0,0 0 0 0 0,0 0 0 0 0,0 0 0 0 0,0 0 0 0 0,1 0 0 0 0,-1 0 0 0 0,0 0 0 0 0,0 0 0 0 0,0 0 0 0 0,0 0 0 0 0,1 0 0 0 0,8-2 0 0 0,-7 2 0 0 0,107-30 0 0 0,-81 23 0 0 0,1 2 0 0 0,-1 1 0 0 0,21 0 0 0 0,-30 5 0 0 0,12-1 0 0 0,-33 0 0 0 0,-9 1 0 0 0,9 0 0 0 0,7 1 0 0 0,6 3-1433 0 0,-9-3-2044 0 0,-3-1 2547 0 0,1-1-4038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10135 0 0,'0'0'231'0'0,"0"0"29"0"0,0 0 19 0 0,0 0 37 0 0,0 0 125 0 0,0 0 58 0 0,0 0 11 0 0,0 0 2 0 0,0 0 0 0 0,0 0 0 0 0,0 0 0 0 0,0 0-69 0 0,-5 7 165 0 0,-23 54-160 0 0,27-60-6235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 6447 0 0,'0'0'298'0'0,"0"0"-10"0"0,13-6-178 0 0,-11 5-37 0 0,15-9 4285 0 0,-17 10-4282 0 0,1 0 1 0 0,-1 0-1 0 0,0 0 1 0 0,0 0-1 0 0,0 0 1 0 0,0 0-1 0 0,1 0 1 0 0,-1 0-1 0 0,0 0 1 0 0,0 0-1 0 0,0 0 0 0 0,0 0 1 0 0,1 0-1 0 0,-1 0 1 0 0,0 0-1 0 0,0 0 1 0 0,0 0-1 0 0,0 0 1 0 0,1 0-1 0 0,-1 0 0 0 0,0 0 1 0 0,0 1-1 0 0,0-1 1 0 0,0 0-1 0 0,0 0 1 0 0,0 0-1 0 0,1 0 1 0 0,-1 0-1 0 0,0 0 0 0 0,0 1 1 0 0,0-1-1 0 0,0 0 1 0 0,0 0-1 0 0,0 0-76 0 0,-1 12 1154 0 0,-4 2-916 0 0,0 0-1 0 0,-1 0 1 0 0,-1 0-1 0 0,0-1 1 0 0,-1 0-1 0 0,-1 0-237 0 0,-22 40 623 0 0,28-48-623 0 0,-1 2 0 0 0,0 1 0 0 0,1 0 0 0 0,0 1 0 0 0,-2 6 0 0 0,0 2 0 0 0,-3 1 0 0 0,7-15 2 0 0,1-2-4 0 0,-1 1 1 0 0,1-1-1 0 0,-1 0 1 0 0,0 1-1 0 0,0-1 0 0 0,0 0 1 0 0,0 0-1 0 0,0 1 1 0 0,0-1-1 0 0,0 0 0 0 0,0 0 1 0 0,-1 1 1 0 0,-9 8-116 0 0,10-9-580 0 0,-4 1-2087 0 0,4-2-2333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 8287 0 0,'0'0'382'0'0,"-18"0"140"0"0,16 0-380 0 0,-1 1 0 0 0,1 0 0 0 0,-1 0 0 0 0,1-1 0 0 0,0 1 0 0 0,-1 1-1 0 0,1-1 1 0 0,0 0 0 0 0,0 0 0 0 0,0 1 0 0 0,0 0 0 0 0,0-1 0 0 0,-1 2-142 0 0,-4 2 267 0 0,7-4 104 0 0,0-1 117 0 0,0 0 21 0 0,0 0 3 0 0,0 0 0 0 0,0 0 0 0 0,0 0 0 0 0,0 0-69 0 0,0 0-222 0 0,18-8 578 0 0,0 1 1 0 0,19-5-800 0 0,-5 2 393 0 0,52-12-393 0 0,-54 16 132 0 0,1 0-1 0 0,0 2 1 0 0,25 1-132 0 0,-47 2 48 0 0,-5 0 217 0 0,2 0 18 0 0,13 9 774 0 0,-12-6-1057 0 0,-1 0 0 0 0,-5-1 0 0 0,0-1 0 0 0,-1 0 0 0 0,1 0 0 0 0,0 0 0 0 0,0 1 0 0 0,0-1 0 0 0,-1 0 0 0 0,1 1 0 0 0,0-1 0 0 0,0 0 0 0 0,-1 1 0 0 0,1-1 0 0 0,0 1 0 0 0,-1 0 0 0 0,1-1 0 0 0,-1 1 0 0 0,1-1 0 0 0,-1 1 0 0 0,1 0 0 0 0,-1-1 0 0 0,1 1 0 0 0,-1 0 0 0 0,1 0 0 0 0,-1-1 0 0 0,0 1 0 0 0,1 0 0 0 0,-1 0 0 0 0,0 0 0 0 0,0-1 0 0 0,0 1 0 0 0,0 0 0 0 0,0 0 0 0 0,0 0 0 0 0,0 0 0 0 0,0-1 0 0 0,0 1 0 0 0,0 0 0 0 0,0 0 0 0 0,-1 0 0 0 0,0 3 0 0 0,0 0 0 0 0,-1-1 0 0 0,1 1 0 0 0,-1-1 0 0 0,0 0 0 0 0,0 1 0 0 0,0-1 0 0 0,0 0 0 0 0,-79 109-4 0 0,48-68-868 0 0,-43 55-244 0 0,75-98 1142 0 0,-8 5-260 0 0,-1-6-3206 0 0,8-1 2831 0 0,1 1-926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84 123 5063 0 0,'-6'6'160'0'0,"-29"33"876"0"0,32-36-132 0 0,-1 0 0 0 0,1 0-1 0 0,-1 0 1 0 0,0-1 0 0 0,0 1-1 0 0,0-1 1 0 0,0 0 0 0 0,-9 3 6142 0 0,14-16-5734 0 0,0 8-1229 0 0,0-1-1 0 0,0 1 1 0 0,1 0-1 0 0,-1 0 1 0 0,1 0 0 0 0,0 0-1 0 0,0 0 1 0 0,0 0-1 0 0,0 0 1 0 0,0 1-1 0 0,3-3 1 0 0,33-26 83 0 0,-21 18-106 0 0,5-4-56 0 0,1 1 0 0 0,0 0-1 0 0,43-19 1 0 0,-58 32-18 0 0,0 0-1 0 0,1 0 1 0 0,-1 1 0 0 0,14-1-1 0 0,-19 2 15 0 0,0 0 0 0 0,1 1 0 0 0,-1 0-1 0 0,1 0 1 0 0,-1 0 0 0 0,1 0 0 0 0,5 1 0 0 0,0 1 12 0 0,-3-2 15 0 0,-4 0-16 0 0,0 0 1 0 0,0 0 0 0 0,0 0-1 0 0,0 0 1 0 0,-1 1 0 0 0,1-1 0 0 0,0 0-1 0 0,0 1 1 0 0,3 1 0 0 0,-4-2-6 0 0,0 1 0 0 0,0-1 0 0 0,0 0 0 0 0,1 1 0 0 0,-1 0 0 0 0,0-1 0 0 0,0 1 0 0 0,0 0 1 0 0,0 0-1 0 0,0-1 0 0 0,0 1 0 0 0,0 0 0 0 0,0 0 0 0 0,-1 0 0 0 0,1 0 0 0 0,0 0 0 0 0,0 0 0 0 0,-1 0 0 0 0,1 1 1 0 0,-1-1-1 0 0,1 0 0 0 0,-1 0 0 0 0,1 0 0 0 0,-1 1 0 0 0,1 1 0 0 0,-1 0 12 0 0,1 2-9 0 0,0-1 1 0 0,-1 0 0 0 0,0 1 0 0 0,1-1-1 0 0,-1 1 1 0 0,-1-1 0 0 0,1 1-1 0 0,-1-1 1 0 0,0 0 0 0 0,0 1-1 0 0,-2 4 1 0 0,-3 7 68 0 0,-13 25 0 0 0,2-6-33 0 0,14-29-79 0 0,1-2-126 0 0,0 1 0 0 0,1-1 0 0 0,-1 0-1 0 0,1 0 1 0 0,0 1 0 0 0,0-1 0 0 0,0 1 0 0 0,1-1-1 0 0,-1 9 1 0 0,1-11-1542 0 0,18 3-9968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3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190 196 10135 0 0,'0'0'464'0'0,"0"0"-9"0"0,0 0-223 0 0,0 0 156 0 0,0 0 100 0 0,7-2 613 0 0,0-4-926 0 0,1-1 0 0 0,-1 1-1 0 0,0-1 1 0 0,-1-1-1 0 0,0 1 1 0 0,0-1 0 0 0,-1 0-1 0 0,0-1 1 0 0,1-1-175 0 0,-4 5 28 0 0,1 0 0 0 0,-1-1 0 0 0,-1 1 0 0 0,1-1 0 0 0,-1 0 1 0 0,0 1-1 0 0,0-1 0 0 0,0 0 0 0 0,-1 0 0 0 0,0 0 0 0 0,0 1 0 0 0,-1-1 0 0 0,1 0 0 0 0,-1 0 1 0 0,-1 0-29 0 0,2 4 0 0 0,-1 1 0 0 0,0-1 0 0 0,1 1 0 0 0,-1-1 0 0 0,0 1 0 0 0,1 0 0 0 0,-1-1 1 0 0,0 1-1 0 0,0 0 0 0 0,0 0 0 0 0,-1 0 0 0 0,1 0 0 0 0,0 0 0 0 0,0 0 0 0 0,0 0 0 0 0,-1 0 1 0 0,1 0-1 0 0,0 0 0 0 0,-1 1 0 0 0,1-1 0 0 0,-1 1 0 0 0,1-1 0 0 0,-1 1 0 0 0,1-1 1 0 0,-1 1-1 0 0,1 0 0 0 0,-1 0 0 0 0,0 0 0 0 0,1 0 0 0 0,-1 0 0 0 0,-8 0 15 0 0,0 0 0 0 0,1 1-1 0 0,-1 1 1 0 0,-6 1-15 0 0,-1 0 8 0 0,12-2-8 0 0,0 0 0 0 0,0 0 0 0 0,0 0 0 0 0,0 1 0 0 0,0 0 0 0 0,0 0 0 0 0,1 0 0 0 0,-1 1 0 0 0,1 0 0 0 0,-1 0 0 0 0,1 0 0 0 0,0 0 0 0 0,0 0 0 0 0,0 1 0 0 0,1 0 0 0 0,-1 0 0 0 0,1 0 0 0 0,0 0 0 0 0,0 1 0 0 0,1-1 0 0 0,-1 1 0 0 0,1-1 0 0 0,0 1 0 0 0,0 0 0 0 0,-1 4 0 0 0,-16 52 0 0 0,18-59 0 0 0,0 0 0 0 0,0 0 0 0 0,0 0 0 0 0,0-1 0 0 0,0 1 0 0 0,0 0 0 0 0,-1-1 0 0 0,1 1 0 0 0,-1-1 0 0 0,1 1 0 0 0,-1-1 0 0 0,1 0 0 0 0,-1 0 0 0 0,0 0 0 0 0,1 0 0 0 0,-1 0 0 0 0,-2 1 0 0 0,-3 2 0 0 0,6-4 0 0 0,1 1 0 0 0,-1-1 0 0 0,1 0 0 0 0,-1 1 0 0 0,1-1 0 0 0,-1 1 0 0 0,1-1 0 0 0,-1 1 0 0 0,1-1 0 0 0,0 1 0 0 0,-1-1 0 0 0,1 1 0 0 0,0-1 0 0 0,-1 1 0 0 0,1 0 0 0 0,0-1 0 0 0,0 1 0 0 0,-1-1 0 0 0,1 1 0 0 0,0 0 0 0 0,0-1 0 0 0,0 1 0 0 0,0 0 0 0 0,0-1 0 0 0,0 1 0 0 0,0 0 0 0 0,0-1 0 0 0,0 1 0 0 0,0 0 0 0 0,1 0 0 0 0,9 21 0 0 0,-3-8 0 0 0,-7-13 0 0 0,1-1 0 0 0,-1 1 0 0 0,0-1 0 0 0,1 1 0 0 0,-1-1 0 0 0,1 0 0 0 0,-1 1 0 0 0,0-1 0 0 0,1 0 0 0 0,-1 1 0 0 0,1-1 0 0 0,-1 0 0 0 0,1 0 0 0 0,-1 1 0 0 0,1-1 0 0 0,-1 0 0 0 0,1 0 0 0 0,-1 0 0 0 0,1 0 0 0 0,0 0 0 0 0,-1 1 0 0 0,1-1 0 0 0,-1 0 0 0 0,1 0 0 0 0,-1 0 0 0 0,1-1 0 0 0,-1 1 0 0 0,1 0 0 0 0,0 0 0 0 0,-1 0 0 0 0,1 0 0 0 0,-1 0 0 0 0,1-1 0 0 0,-1 1 0 0 0,1-1 0 0 0,0 1 0 0 0,17-4 407 0 0,-1 0-1 0 0,0-1 0 0 0,0-1 1 0 0,0-1-1 0 0,3-2-406 0 0,-11 5-14 0 0,-7 3 0 0 0,0 0 0 0 0,0 1 0 0 0,0-1 0 0 0,0 0 0 0 0,-1 0 0 0 0,1 0 0 0 0,0-1 0 0 0,0 1 0 0 0,-1 0 0 0 0,1-1 14 0 0,8-5 3 0 0,-7 4 15 0 0,0 1 1 0 0,0-1 0 0 0,0 1-1 0 0,0-1 1 0 0,-1 0-1 0 0,1 0 1 0 0,-1 0 0 0 0,1 0-1 0 0,0-3-18 0 0,-13 33-282 0 0,-13 7 331 0 0,16-24 23 0 0,0 0 1 0 0,1 0-1 0 0,-5 11-72 0 0,1-2 2 0 0,0 0-1 0 0,-5 5-1 0 0,7-12 1 0 0,1 1 0 0 0,0-1 0 0 0,0 1 0 0 0,1 0-1 0 0,1 1 1 0 0,-1 5-1 0 0,5-14 0 0 0,-1-1 0 0 0,1 1 0 0 0,-1-1 0 0 0,0 0 0 0 0,0 0 0 0 0,0 0 0 0 0,-1 0 0 0 0,1 0 0 0 0,-4 3 0 0 0,-12 19 0 0 0,12-15 74 0 0,5-10 302 0 0,0-18-555 0 0,4 11-829 0 0,1-1-15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6447 0 0,'0'0'142'0'0,"0"0"22"0"0,0 0 13 0 0,0 0 55 0 0,0 0 181 0 0,0 0 78 0 0,0 0 18 0 0,2 11 2131 0 0,-1-4-2552 0 0,-1-5 283 0 0,0-2 117 0 0,0 0 21 0 0,0 0-66 0 0,0 0-222 0 0,0 0 166 0 0,0 0 101 0 0,17-20 629 0 0,-1-7-1117 0 0,-5 7 0 0 0,1 1 0 0 0,1 1 0 0 0,0 0 0 0 0,14-13 0 0 0,47-50 1186 0 0,-30 31-489 0 0,79-97-532 0 0,50-86-165 0 0,-173 233 0 0 0,0 0 0 0 0,0 0 0 0 0,0 0 0 0 0,1 0 0 0 0,-1 0 0 0 0,0-1 0 0 0,0 1 0 0 0,0 0 0 0 0,0 0 0 0 0,0 0 0 0 0,0 0 0 0 0,0 0 0 0 0,1 0 0 0 0,-1 0 0 0 0,0 0 0 0 0,0 0 0 0 0,0 0 0 0 0,0 0 0 0 0,0 0 0 0 0,0 0 0 0 0,1 0 0 0 0,-1 0 0 0 0,0-1 0 0 0,0 1 0 0 0,0 0 0 0 0,0 1 0 0 0,0-1 0 0 0,1 0 0 0 0,-1 0 0 0 0,0 0 0 0 0,0 0 0 0 0,0 0 0 0 0,0 0 0 0 0,0 0 0 0 0,1 0 0 0 0,-1 0 0 0 0,0 0 0 0 0,0 0 0 0 0,0 0 0 0 0,0 0 0 0 0,0 0 0 0 0,0 0 0 0 0,0 1 0 0 0,0-1 0 0 0,1 0 0 0 0,-1 0 0 0 0,0 0 0 0 0,0 0 0 0 0,0 0 0 0 0,0 0 0 0 0,0 0 0 0 0,0 1 0 0 0,0-1 0 0 0,0 0 0 0 0,0 0 0 0 0,0 0 0 0 0,0 0 0 0 0,0 0 0 0 0,0 1 0 0 0,0-1 0 0 0,0 0 0 0 0,0 0 0 0 0,0 0 0 0 0,0 0 0 0 0,0 0 0 0 0,0 1 0 0 0,0-1 0 0 0,0 0 0 0 0,1 9 0 0 0,-2 6 0 0 0,-1 0 0 0 0,0-1 0 0 0,-1 1 0 0 0,-5 12 0 0 0,2-3 0 0 0,-14 53 0 0 0,0-3 0 0 0,3 0 0 0 0,0 31 0 0 0,12-80 0 0 0,0-2 0 0 0,-1 1 0 0 0,-8 18 0 0 0,3-10 0 0 0,6-18 0 0 0,2-5 0 0 0,0 0 0 0 0,1 1 0 0 0,0 0 0 0 0,-1 2 0 0 0,5-8-879 0 0,0-8-1983 0 0,-2 3 1829 0 0,6-7-4377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10135 0 0,'0'0'231'0'0,"0"0"29"0"0,0 0 19 0 0,2-1-41 0 0,25-9 526 0 0,1 1 0 0 0,2 1-764 0 0,-20 5 464 0 0,0-1 0 0 0,0 0 0 0 0,0 0-1 0 0,9-6-463 0 0,23-10 1217 0 0,67-16 415 0 0,-101 35-1632 0 0,-2 1-64 0 0,-5 0-273 0 0,2 1-129 0 0,0-1-3507 0 0,-3 0 2949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 10135 0 0,'0'0'231'0'0,"0"-1"-205"0"0,0 1 0 0 0,0 0 0 0 0,0 0 0 0 0,1 0 0 0 0,-1 0-1 0 0,0-1 1 0 0,0 1 0 0 0,0 0 0 0 0,0 0 0 0 0,0 0 0 0 0,1 0 0 0 0,-1 0 0 0 0,0 0 0 0 0,0 0 0 0 0,0 0 0 0 0,1-1-1 0 0,-1 1 1 0 0,0 0 0 0 0,0 0 0 0 0,0 0 0 0 0,1 0 0 0 0,-1 0 0 0 0,0 0 0 0 0,0 0 0 0 0,0 0 0 0 0,1 0 0 0 0,-1 0-1 0 0,0 0 1 0 0,0 0 0 0 0,1 1-26 0 0,-5 15 380 0 0,0 0 0 0 0,-1-1 0 0 0,0 1 0 0 0,-1-1 0 0 0,-8 14-380 0 0,-10 26 236 0 0,-2 6-236 0 0,-5 5 0 0 0,9-20 0 0 0,1 1 0 0 0,-6 25 0 0 0,24-62 0 0 0,0-1 0 0 0,-1 0 0 0 0,0 0 0 0 0,-1 0 0 0 0,0 0 0 0 0,0-1 0 0 0,-4 4 0 0 0,3-1 49 0 0,6-10-84 0 0,0 0-1 0 0,0-1 1 0 0,0 1 0 0 0,-1-1-1 0 0,1 1 1 0 0,0 0-1 0 0,0-1 1 0 0,-1 1 0 0 0,1-1-1 0 0,-1 1 1 0 0,1-1 0 0 0,0 1-1 0 0,-1-1 1 0 0,1 1-1 0 0,-1-1 1 0 0,1 0 0 0 0,-1 1-1 0 0,1-1 36 0 0,-1 1-3061 0 0,1-1-1074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4607 0 0,'0'0'102'0'0,"0"0"20"0"0,0 0 6 0 0,0 0 119 0 0,0 0 500 0 0,0 0 223 0 0,0 0 44 0 0,0 0-61 0 0,0 0-288 0 0,0 0-121 0 0,0 0-28 0 0,0 0-4 0 0,0 0 0 0 0,0 0 0 0 0,0 0 0 0 0,0 0-68 0 0,-11 6-272 0 0,3-2-172 0 0,-1 1 0 0 0,1 1 0 0 0,0-1 0 0 0,1 2 0 0 0,-6 4 0 0 0,7-5 0 0 0,-1-1 0 0 0,0 1 0 0 0,0-1 0 0 0,-4 1 0 0 0,3-1 0 0 0,1 1 0 0 0,-1 0 0 0 0,1 0 0 0 0,-1 0 0 0 0,2 1 0 0 0,-1 0 0 0 0,1 0 0 0 0,0 0 0 0 0,-1 3 0 0 0,4-5 0 0 0,1 2 0 0 0,5-2 0 0 0,4-2 0 0 0,0-1 0 0 0,0 0 0 0 0,0 0 0 0 0,0-1 0 0 0,3 1 0 0 0,-4-1 0 0 0,71 14 0 0 0,-67-13 0 0 0,-1 0 0 0 0,-1 0 0 0 0,1 1 0 0 0,0 1 0 0 0,-1 0 0 0 0,1 0 0 0 0,1 3 0 0 0,-10-3 0 0 0,0-3 0 0 0,1 0 61 0 0,-1 0-1 0 0,1 0 0 0 0,-1 0 0 0 0,1 0 0 0 0,-1 0 1 0 0,0 1-1 0 0,0-1 0 0 0,0 0 0 0 0,1 0 1 0 0,-1 0-1 0 0,0 0 0 0 0,0 1 0 0 0,-1-1 1 0 0,1 0-1 0 0,0 0 0 0 0,0 0 0 0 0,-1 1-60 0 0,0 0 128 0 0,0 0 0 0 0,-1 1 0 0 0,1-1 0 0 0,-1 0 0 0 0,1 0 0 0 0,-1 0 0 0 0,0-1 0 0 0,0 1-128 0 0,-3 2 0 0 0,0 0 0 0 0,0 0 0 0 0,0 0 0 0 0,-1-1 0 0 0,1 0 0 0 0,-2 0 0 0 0,-20 13 0 0 0,15-9 0 0 0,1-1 0 0 0,-1 0 0 0 0,0-1 0 0 0,0 0 0 0 0,-1 0 0 0 0,1-1 0 0 0,-1-1 0 0 0,0-1 0 0 0,0 1 0 0 0,-4-2 0 0 0,5-2 0 0 0,12 1-4 0 0,0 0-1 0 0,-1 0 0 0 0,1 0 0 0 0,0 0 1 0 0,-1 0-1 0 0,1 0 0 0 0,0 0 1 0 0,0-1-1 0 0,-1 1 0 0 0,1 0 1 0 0,0 0-1 0 0,0 0 0 0 0,0-1 0 0 0,-1 1 1 0 0,1 0-1 0 0,0 0 0 0 0,0-1 1 0 0,0 1-1 0 0,-1 0 0 0 0,1 0 1 0 0,0-1-1 0 0,0 1 0 0 0,0 0 0 0 0,0 0 1 0 0,0-1-1 0 0,0 1 0 0 0,0 0 1 0 0,0-1-1 0 0,0 1 0 0 0,0 0 0 0 0,0-1 1 0 0,0 1-1 0 0,0 0 0 0 0,0 0 1 0 0,0-1-1 0 0,0 1 0 0 0,0 0 1 0 0,0-1-1 0 0,0 1 0 0 0,0 0 5 0 0,4-10-621 0 0,-4 10 601 0 0,15-19-1944 0 0,-5 6 941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6447 0 0,'0'0'298'0'0,"13"-5"100"0"0,6 1 38 0 0,-18 4 51 0 0,-1 0 22 0 0,0 0 3 0 0,0 0 0 0 0,0 0 0 0 0,0 0 0 0 0,0 0-69 0 0,-4 7-278 0 0,-31 45 1718 0 0,24-30-1708 0 0,-2 6-185 0 0,12-26 10 0 0,0 0 0 0 0,0 0 0 0 0,1 0 0 0 0,-1 0 0 0 0,1 1 0 0 0,-1-1 0 0 0,1 0 0 0 0,0 1 0 0 0,0-1 0 0 0,0 0 0 0 0,0 1 0 0 0,0-1 0 0 0,0 0 0 0 0,1 0 0 0 0,-1 1 0 0 0,1-1 0 0 0,0 0 0 0 0,-1 0 61 0 0,1-1-1 0 0,-1 1 0 0 0,1-1 0 0 0,0 0 0 0 0,0 1 1 0 0,-1-1-1 0 0,1 0 0 0 0,0 0 0 0 0,0 1 1 0 0,0-1-1 0 0,1 0 0 0 0,-1 0 0 0 0,0 0 1 0 0,0 0-1 0 0,0 0 0 0 0,1-1 0 0 0,-1 1 1 0 0,0 0-1 0 0,1-1 0 0 0,-1 1 0 0 0,1-1 0 0 0,-1 1 1 0 0,1-1-1 0 0,-1 1 0 0 0,1-1 0 0 0,-1 0 1 0 0,1 0-1 0 0,-1 0 0 0 0,1 0 0 0 0,0 0 1 0 0,-1 0-1 0 0,1 0 0 0 0,-1-1 0 0 0,1 1-60 0 0,21 0 807 0 0,-20 1-683 0 0,0-1 0 0 0,-1 1 0 0 0,1-1 0 0 0,0 0 1 0 0,-1 0-1 0 0,1 0 0 0 0,0-1 0 0 0,-1 1 0 0 0,1-1 0 0 0,1 0-124 0 0,-1 0 0 0 0,0-1 0 0 0,0 1 0 0 0,0-1 0 0 0,0 0 0 0 0,-1 0 0 0 0,1 0 0 0 0,0 0 0 0 0,2-7 0 0 0,-1 1 0 0 0,0-1 0 0 0,-1 1 0 0 0,0-1 0 0 0,0 0 0 0 0,-1 0 0 0 0,0-1 0 0 0,0 1 0 0 0,-1 0 0 0 0,0-5 0 0 0,1 3-64 0 0,-2 10-273 0 0,-19 0-1447 0 0,16 0 1459 0 0,-1 1 1 0 0,0-1 0 0 0,0 1-1 0 0,0 0 1 0 0,0 1 0 0 0,1-1-1 0 0,-4 1 325 0 0,-11 2-3072 0 0,18-4 2560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10135 0 0,'0'0'231'0'0,"0"0"29"0"0,0 0 19 0 0,6 11 7 0 0,5 12-286 0 0,-7-15 345 0 0,-1 0 0 0 0,0 1-1 0 0,-1 0 1 0 0,0-1 0 0 0,0 1-1 0 0,-1 0 1 0 0,0 0 0 0 0,-1 0-1 0 0,0 0 1 0 0,0 0 0 0 0,-1 0-1 0 0,0 1-344 0 0,1-7 0 0 0,0 1 0 0 0,0 0 0 0 0,0 0 0 0 0,0-1 0 0 0,1 1 0 0 0,0 2 0 0 0,0-4 0 0 0,0 1 0 0 0,-1-1 0 0 0,0 0 0 0 0,1 1 0 0 0,-1-1 0 0 0,0 1 0 0 0,0-1 0 0 0,0 0 0 0 0,-1 1 0 0 0,1-1 0 0 0,0 0 0 0 0,-1 1 0 0 0,0-1 0 0 0,1 0 0 0 0,-1 1 0 0 0,0-1 0 0 0,0 0 0 0 0,-3 4 0 0 0,0 0 0 0 0,-1 0 0 0 0,0 0 0 0 0,1-1 0 0 0,-2 0 0 0 0,1 0 0 0 0,-2 1 0 0 0,2-3 0 0 0,0-2 0 0 0,0-2-133 0 0,4 1-563 0 0,-2-4-1268 0 0,2 3 941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52 193 8287 0 0,'0'0'191'0'0,"0"0"26"0"0,0 0 9 0 0,-8 12 4 0 0,3-4-241 0 0,3-5 22 0 0,0 1 0 0 0,0-1 0 0 0,0 0 0 0 0,-1 0 0 0 0,1 0-1 0 0,-1 0 1 0 0,0 0 0 0 0,-2 1-11 0 0,4-3 81 0 0,0-1 61 0 0,1 1 1 0 0,-1-1-1 0 0,0 1 1 0 0,0-1-1 0 0,1 0 1 0 0,-1 1 0 0 0,0-1-1 0 0,0 0 1 0 0,0 0-1 0 0,0 1 1 0 0,0-1-1 0 0,1 0 1 0 0,-1 0-1 0 0,-1 0-142 0 0,1 0 371 0 0,1 0 117 0 0,0 0 21 0 0,0 0-66 0 0,0-2-430 0 0,0 0-1 0 0,0 0 1 0 0,0 1 0 0 0,0-1 0 0 0,1 0-1 0 0,-1 0 1 0 0,0 0 0 0 0,1 1-1 0 0,-1-1 1 0 0,1 0 0 0 0,0 0 0 0 0,0 0-13 0 0,-1 1 12 0 0,3-5-12 0 0,0 0 0 0 0,0 1 0 0 0,0-1 0 0 0,0 1 0 0 0,1 0 0 0 0,0 0 0 0 0,0 0 0 0 0,5-4 0 0 0,8-7 0 0 0,16-11 0 0 0,-11 10 0 0 0,-2 1 269 0 0,2 1 0 0 0,0 1 0 0 0,1 1 0 0 0,0 2 0 0 0,0 0 0 0 0,2 1 0 0 0,8-2-269 0 0,-27 11 33 0 0,0-1 0 0 0,1 1 0 0 0,-1-1 0 0 0,1 2 0 0 0,6-1-33 0 0,-12 1 20 0 0,-1 0-1 0 0,1 0 1 0 0,0 0-1 0 0,0 0 1 0 0,-1 0-1 0 0,1 1 1 0 0,0-1-1 0 0,0 0 1 0 0,-1 0 0 0 0,1 1-1 0 0,0-1 1 0 0,-1 0-1 0 0,1 1 1 0 0,-1-1-1 0 0,1 1 1 0 0,0-1-1 0 0,-1 1 1 0 0,1-1-1 0 0,-1 1 1 0 0,1-1-1 0 0,-1 1 1 0 0,1 0-1 0 0,-1-1 1 0 0,0 1-1 0 0,1 0 1 0 0,-1-1-1 0 0,0 1 1 0 0,0 0-1 0 0,1-1 1 0 0,-1 1 0 0 0,0 0-1 0 0,0 0 1 0 0,0-1-1 0 0,0 1 1 0 0,0 0-1 0 0,0 0 1 0 0,0-1-1 0 0,0 1 1 0 0,0 0-1 0 0,0 0 1 0 0,0 0-20 0 0,0 1 130 0 0,0 3-56 0 0,0 0 0 0 0,-1 0 0 0 0,0 0-1 0 0,1 1 1 0 0,-2-1 0 0 0,1 0 0 0 0,0 0 0 0 0,-2 3-74 0 0,-19 39 490 0 0,15-35-454 0 0,-15 26-36 0 0,13-22 14 0 0,6-11-30 0 0,0-1 1 0 0,0 1-1 0 0,1 0 1 0 0,0 0-1 0 0,-2 5 16 0 0,4-9-337 0 0,0-1-138 0 0,0 0-1022 0 0,0 0-3962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11975 0 0,'0'0'267'0'0,"0"0"42"0"0,0 0 17 0 0,0 0-28 0 0,-5 4-186 0 0,-5 2-112 0 0,6-3 0 0 0,0-1 0 0 0,0 1 0 0 0,0 0 0 0 0,0 0 0 0 0,-1 2 0 0 0,1-1 0 0 0,0 0 0 0 0,1 0 0 0 0,-1 0 0 0 0,1 0 0 0 0,0 1 0 0 0,1 0 0 0 0,-1-1 0 0 0,1 1 0 0 0,0 0 0 0 0,0 0 0 0 0,1 0 0 0 0,-1 1 0 0 0,1-1 0 0 0,0 0 0 0 0,0 1 0 0 0,1 2 0 0 0,2 15 71 0 0,-2-21-23 0 0,0-1 0 0 0,1 0 0 0 0,-1 0-1 0 0,0 1 1 0 0,1-1 0 0 0,-1 0 0 0 0,1 0 0 0 0,0 0 0 0 0,0 0 0 0 0,-1 0 0 0 0,1 0-1 0 0,0 0 1 0 0,0 0 0 0 0,0 0 0 0 0,0 0 0 0 0,0 0 0 0 0,0-1 0 0 0,0 1 0 0 0,0 0-1 0 0,0-1 1 0 0,0 1 0 0 0,0-1 0 0 0,1 1 0 0 0,-1-1 0 0 0,0 1 0 0 0,0-1 0 0 0,1 0-1 0 0,-1 0-47 0 0,4 1 347 0 0,0-1 0 0 0,-1-1 0 0 0,1 1-1 0 0,0-1 1 0 0,-1 0 0 0 0,6-1-347 0 0,13-2 596 0 0,-16 3-596 0 0,-1 0 0 0 0,1 0 0 0 0,0-1 0 0 0,-1 1 0 0 0,1-2 0 0 0,-1 1 0 0 0,0-1 0 0 0,0 0 0 0 0,0 0 0 0 0,0 0 0 0 0,0-1 0 0 0,-1 0 0 0 0,0 0 0 0 0,0-1 0 0 0,5-4 0 0 0,-9 8 0 0 0,0 1 0 0 0,-1-1 0 0 0,1 0 0 0 0,0 0 0 0 0,0 0 0 0 0,-1 1 0 0 0,1-1 0 0 0,0 0 0 0 0,-1 0 0 0 0,1 0 0 0 0,-1 0 0 0 0,0 0 0 0 0,1 0 0 0 0,-1-1 0 0 0,0 1 0 0 0,1 0 0 0 0,-1 0 0 0 0,0 0 0 0 0,0 0 0 0 0,0 0 0 0 0,0 0 0 0 0,0 0 0 0 0,0 0 0 0 0,0-1 0 0 0,0 1 0 0 0,-1 0 0 0 0,1 0 0 0 0,0 0 0 0 0,-1 0 0 0 0,1 0 0 0 0,-1 0 0 0 0,1 0 0 0 0,-1 0 0 0 0,1 0 0 0 0,-1 0 0 0 0,0 0 0 0 0,1 0 0 0 0,-1 1 0 0 0,0-1 0 0 0,0 0 0 0 0,0 0 0 0 0,0 0 0 0 0,0-1 0 0 0,1 1 0 0 0,-1-1 0 0 0,1 1 0 0 0,0-1 0 0 0,-1 1 0 0 0,1-1 0 0 0,0 0 0 0 0,0 1 0 0 0,0-2 0 0 0,0 1 0 0 0,-1 0 0 0 0,1-1 0 0 0,0 1 0 0 0,0 0 0 0 0,-1 0 0 0 0,1 0 0 0 0,-1 0 0 0 0,0 0 0 0 0,0 0 0 0 0,0 0 0 0 0,-1-1 0 0 0,1 1-99 0 0,0 1 0 0 0,-1 0 0 0 0,1 0 0 0 0,0 0 0 0 0,-1 1-1 0 0,1-1 1 0 0,-1 0 0 0 0,1 1 0 0 0,-1-1 0 0 0,0 1 0 0 0,1-1 0 0 0,-1 1 0 0 0,1-1 0 0 0,-2 1 99 0 0,-27-1-2483 0 0,14 0 1476 0 0,10 0 220 0 0,0 0-3117 0 0,6 1 3392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1:5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11975 0 0,'0'-6'1302'0'0,"-1"6"-1302"0"0,1-1 0 0 0,0 1 1 0 0,0 0-1 0 0,0 0 0 0 0,0 0 1 0 0,-1 0-1 0 0,1 0 0 0 0,0 0 1 0 0,0 0-1 0 0,0 0 0 0 0,-1 0 1 0 0,1 0-1 0 0,0 0 0 0 0,0-1 1 0 0,0 1-1 0 0,-1 0 0 0 0,1 0 0 0 0,0 1 1 0 0,0-1-1 0 0,-1 0 0 0 0,1 0 1 0 0,0 0-1 0 0,0 0 0 0 0,0 0 1 0 0,-1 0-1 0 0,1 0 0 0 0,0 0 1 0 0,0 0-1 0 0,0 0 0 0 0,0 0 1 0 0,-1 1-1 0 0,1-1 0 0 0,0 0 1 0 0,0 0-1 0 0,0 0 0 0 0,0 0 0 0 0,-7 6-1 0 0,6-5 1 0 0,-3 4-1 0 0,0 1-1 0 0,-1 0 1 0 0,2 0 0 0 0,-1 0-1 0 0,1 0 1 0 0,-3 6 1 0 0,-11 20 444 0 0,-1-2-144 0 0,2 1 0 0 0,1 1 0 0 0,2 0 1 0 0,-1 4-301 0 0,-24 58 403 0 0,32-83-392 0 0,-116 232 2026 0 0,104-211-2037 0 0,9-13 0 0 0,-2-2 0 0 0,-8 13 0 0 0,15-25-1 0 0,0 1 0 0 0,0 0-1 0 0,1 0 1 0 0,-2 4 1 0 0,-3 6-128 0 0,8-15-568 0 0,10-9-1252 0 0,-8 5 1113 0 0,12-9-4281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 12439 0 0,'2'-7'7518'0'0,"-1"21"-7160"0"0,0 0 0 0 0,-1 0 1 0 0,0-1-1 0 0,-1 1 0 0 0,-1 0 1 0 0,-4 17-1 0 0,-26 82 672 0 0,-86 161 46 0 0,60-150-956 0 0,45-95-98 0 0,-122 264 41 0 0,131-284-169 0 0,-47 87-1485 0 0,49-92 1239 0 0,0-1 0 0 0,-1 0 0 0 0,1 0 0 0 0,-1 0 0 0 0,0 0 1 0 0,0 0-1 0 0,-5 3 0 0 0,-5 1-3549 0 0,8-7 2064 0 0,-9-3-10 0 0</inkml:trace>
  <inkml:trace contextRef="#ctx0" brushRef="#br0" timeOffset="1">24 677 15863 0 0,'0'0'728'0'0,"-2"0"-17"0"0,-8 0-458 0 0,0 3-145 0 0,8-3 839 0 0,16 7 186 0 0,-8-4-903 0 0,1-1 0 0 0,0-1 0 0 0,-1 1 0 0 0,1-1 1 0 0,0 0-1 0 0,0-1 0 0 0,8 0 0 0 0,51-5 934 0 0,-50 3-901 0 0,144-19 1721 0 0,16-2-1894 0 0,-59 12-7740 0 0,-85 9 142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11975 0 0,'0'0'267'0'0,"0"0"42"0"0,0 0 17 0 0,0 0-28 0 0,0 0-126 0 0,0 0 204 0 0,0 0 111 0 0,0 0 22 0 0,15-4 2051 0 0,-2 3-1595 0 0,1-1-1 0 0,0 2 0 0 0,-1 0 0 0 0,12 1-964 0 0,22 0 335 0 0,-15-3-289 0 0,-1-2-1 0 0,0-1 0 0 0,30-8-45 0 0,3-5-8184 0 0,-62 17 2384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0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64 8287 0 0,'0'0'191'0'0,"0"0"26"0"0,0 0 9 0 0,3 6 4 0 0,2 5 234 0 0,-5-10 34 0 0,0-1 12 0 0,0 0 70 0 0,0 0 286 0 0,0 0 124 0 0,0 0 30 0 0,8 14 2104 0 0,-3-13-2984 0 0,0 0-1 0 0,0 0 1 0 0,1-1 0 0 0,-1 1-1 0 0,0-1 1 0 0,1 0 0 0 0,-1-1-1 0 0,0 1 1 0 0,0-1 0 0 0,4-1-140 0 0,5-1 274 0 0,0-1 1 0 0,-1-1-1 0 0,7-3-274 0 0,-18 7 85 0 0,10-4-130 0 0,1 0-1 0 0,-1-1 1 0 0,0 0-1 0 0,0-1 1 0 0,0-1-1 0 0,-1 0 1 0 0,4-5 45 0 0,-14 13-201 0 0,-1 0-250 0 0,0 0-49 0 0,0-2-420 0 0,0 2 875 0 0,0 0 1 0 0,0 0-1 0 0,0-1 1 0 0,0 1-1 0 0,1 0 1 0 0,-1 0 0 0 0,0 0-1 0 0,0-1 1 0 0,0 1-1 0 0,0 0 1 0 0,0 0-1 0 0,0-1 1 0 0,0 1-1 0 0,0 0 1 0 0,0 0-1 0 0,0-1 1 0 0,0 1-1 0 0,0 0 1 0 0,0 0-1 0 0,0-1 1 0 0,0 1-1 0 0,0 0 1 0 0,0 0-1 0 0,0-1 1 0 0,0 1-1 0 0,-1 0 1 0 0,1 0 0 0 0,0 0-1 0 0,0-1 1 0 0,0 1-1 0 0,0 0 1 0 0,0 0-1 0 0,-1 0 1 0 0,1-1-1 0 0,0 1 1 0 0,0 0-1 0 0,0 0 1 0 0,-1 0-1 0 0,1 0 45 0 0,-1-1 0 0 0,-1 0 0 0 0,1 0 0 0 0,-1 0 0 0 0,1 1 0 0 0,-1-1 0 0 0,1 1 0 0 0,-1-1 0 0 0,0 1 0 0 0,1 0 0 0 0,-1-1 0 0 0,1 1 0 0 0,-1 0 0 0 0,0 0 0 0 0,1 0 0 0 0,-1 0 0 0 0,0 1 0 0 0,1-1 0 0 0,-1 0 0 0 0,1 1 0 0 0,-1-1 0 0 0,0 1 0 0 0,0 0 0 0 0,-7 2 0 0 0,1 1 0 0 0,-1 0 0 0 0,-4 4 0 0 0,4-3 0 0 0,-33 18 0 0 0,9-7 0 0 0,-25 19 0 0 0,49-29 0 0 0,0 0 0 0 0,1 1 0 0 0,0 0 0 0 0,0 1 0 0 0,1-1 0 0 0,0 2 0 0 0,0-1 0 0 0,-2 5 0 0 0,7-9 96 0 0,0 0-1 0 0,0 0 0 0 0,0 0 0 0 0,1 0 0 0 0,-1 1 1 0 0,1-1-1 0 0,0 0 0 0 0,1 1 0 0 0,-1-1 1 0 0,1 1-1 0 0,0-1 0 0 0,0 0 0 0 0,0 1 1 0 0,0-1-1 0 0,1 1 0 0 0,0-1 0 0 0,0 0 1 0 0,0 1-1 0 0,1-1 0 0 0,-1 0 0 0 0,3 4-95 0 0,-3-5 68 0 0,0 0-1 0 0,1-1 1 0 0,0 1-1 0 0,0 0 1 0 0,0-1-1 0 0,0 1 0 0 0,0-1 1 0 0,0 0-1 0 0,1 0 1 0 0,-1 0-1 0 0,1 0 1 0 0,-1 0-1 0 0,1 0 1 0 0,0-1-1 0 0,0 1 1 0 0,-1-1-1 0 0,1 0 1 0 0,0 0-1 0 0,0 0 1 0 0,1 0-1 0 0,-1 0 0 0 0,0-1 1 0 0,0 1-1 0 0,0-1 1 0 0,0 0-1 0 0,1 0 1 0 0,-1 0-1 0 0,0 0 1 0 0,0-1-1 0 0,2 0-67 0 0,34-6-107 0 0,103-25 2262 0 0,-122 24-2139 0 0,-17 6-16 0 0,1 1 0 0 0,-1-1 0 0 0,0 1 0 0 0,1 0 0 0 0,-1 0 0 0 0,1 0 0 0 0,-1 0 0 0 0,1 0 0 0 0,-1 1 0 0 0,1 0 0 0 0,-1-1 0 0 0,1 1 0 0 0,0 1 0 0 0,-1-1 0 0 0,1 0 0 0 0,2 2 0 0 0,4 2 92 0 0,0-4-1568 0 0,-9 23 796 0 0,-1-22 310 0 0,-2 11-745 0 0,1-7-2224 0 0,-2 0 2315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383 103 6447 0 0,'16'-19'880'0'0,"-1"-2"0"0"0,0 1 0 0 0,5-14-880 0 0,-19 33 512 0 0,-1 1 0 0 0,0 0 0 0 0,8-7 4176 0 0,-11 21-4685 0 0,0-1 1 0 0,-1 0-1 0 0,-1 1 0 0 0,0-1 0 0 0,-6 9-3 0 0,-39 76 0 0 0,-5-2 0 0 0,-60 79 0 0 0,12-30 0 0 0,91-126 0 0 0,0 1 0 0 0,0 2 0 0 0,2 2-56 0 0,10-23 36 0 0,0 1-1 0 0,-1-1 1 0 0,0 0 0 0 0,1 1-1 0 0,-1-1 1 0 0,0 0 0 0 0,0 1 0 0 0,0-1-1 0 0,0 0 1 0 0,0 0 0 0 0,0 0-1 0 0,0 0 1 0 0,0 0 0 0 0,0 0 0 0 0,0 0-1 0 0,0 0 1 0 0,-2 0 20 0 0,-3 4-476 0 0,5-3 263 0 0,0-1 0 0 0,-1 0 0 0 0,1 1 0 0 0,-1-1 0 0 0,0 0 0 0 0,1 0 1 0 0,-1 0-1 0 0,0 0 0 0 0,0 0 0 0 0,0-1 0 0 0,1 1 0 0 0,-2 0 213 0 0,2-1-512 0 0,1 0 0 0 0,-1 0 394 0 0,1 0 0 0 0,0 0 0 0 0,-1 0 0 0 0,1 0 0 0 0,0 0-1 0 0,-1 0 1 0 0,1 0 0 0 0,0 0 0 0 0,-1 0 0 0 0,1 0 0 0 0,0 0 0 0 0,0 0-1 0 0,-1-1 1 0 0,1 1 0 0 0,0 0 0 0 0,-1 0 0 0 0,1 0 0 0 0,0 0-1 0 0,0-1 1 0 0,-1 1 0 0 0,1 0 0 0 0,0 0 0 0 0,0-1 0 0 0,-1 1 0 0 0,1 0-1 0 0,0 0 119 0 0,-3-10-512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8287 0 0,'0'0'191'0'0,"0"0"26"0"0,0 0 9 0 0,0 0 42 0 0,0 0 158 0 0,0 0 72 0 0,0 0 12 0 0,0 0 2 0 0,0 0 0 0 0,1 1 0 0 0,2 1-339 0 0,0-1 0 0 0,-1 1 1 0 0,1-1-1 0 0,0 0 0 0 0,0 0 0 0 0,0 0 0 0 0,0 0 0 0 0,0 0 0 0 0,0 0 0 0 0,1-1 0 0 0,-1 0 0 0 0,0 1 0 0 0,0-1 1 0 0,2-1-174 0 0,7 1 557 0 0,0 0 1 0 0,0-2-1 0 0,6 0-557 0 0,65-18 794 0 0,54-21-794 0 0,23-6 326 0 0,-118 36 132 0 0,45-10 698 0 0,-64 20-2082 0 0,-13 2-3582 0 0,-13 3-73 0 0,2-3 694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6447 0 0,'0'0'298'0'0,"0"0"-10"0"0,-13 6 258 0 0,9-4-395 0 0,0 1-1 0 0,1-1 0 0 0,-1 0 0 0 0,1 1 1 0 0,-1 0-1 0 0,1 0 0 0 0,0 0 0 0 0,0 0 1 0 0,0 1-1 0 0,-2 3-150 0 0,-22 41 1898 0 0,18-31-1647 0 0,-2 4 110 0 0,2-5 475 0 0,0 0-1 0 0,-4 4-835 0 0,6-7 17 0 0,6-10-17 0 0,-1 1 0 0 0,0-1 0 0 0,0 0 0 0 0,0 0 0 0 0,0 0 0 0 0,0 0-1 0 0,-1 0 1 0 0,-1 1 0 0 0,-2 1-588 0 0,5-4-2473 0 0,1-1-1074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108 128 6447 0 0,'0'0'142'0'0,"0"0"22"0"0,0 0 13 0 0,-5 2 224 0 0,5-1 5531 0 0,9-7-5726 0 0,0 1-1 0 0,-1-1 0 0 0,0-1 0 0 0,0 1 0 0 0,6-8-205 0 0,-7 6 208 0 0,1 1 0 0 0,0 0-1 0 0,0 1 1 0 0,1 0-1 0 0,9-5-207 0 0,-4 3 240 0 0,1 1 0 0 0,0 1 0 0 0,0 0 0 0 0,1 1 0 0 0,-1 1 0 0 0,9-1-240 0 0,-22 5 443 0 0,-2 1-294 0 0,1 0-148 0 0,0 0 0 0 0,0 0 0 0 0,0 0 0 0 0,0 1 0 0 0,0-1-1 0 0,0 0 1 0 0,-1 1 0 0 0,1-1 0 0 0,0 1 0 0 0,-1-1 0 0 0,1 0 0 0 0,-1 1 0 0 0,0-1-1 0 0,0 1 1 0 0,1-1 0 0 0,-1 1 0 0 0,0 0 0 0 0,0-1 0 0 0,0 1 0 0 0,0-1-1 0 0,-1 1 1 0 0,1-1 0 0 0,-1 1-1 0 0,0 3-1 0 0,0-1 1 0 0,-1 0-1 0 0,0 1 0 0 0,0-1 0 0 0,-3 4 1 0 0,5-7 0 0 0,-12 17-66 0 0,-1 0 0 0 0,-1-1-1 0 0,0-1 1 0 0,-1 0 0 0 0,-1-1-1 0 0,-17 12 67 0 0,33-26-3 0 0,-22 17-527 0 0,-1 0-1 0 0,-1-1 1 0 0,-20 10 530 0 0,21-15 0 0 0,-4 3 0 0 0,-21 16 0 0 0,52-34 0 0 0,3-3 0 0 0,1 1 0 0 0,0 0 0 0 0,0 0 0 0 0,1 1 0 0 0,3-2 0 0 0,-9 5 95 0 0,1 0 0 0 0,0 0 0 0 0,0 0 0 0 0,-1 1 0 0 0,1-1-1 0 0,0 1 1 0 0,0 0 0 0 0,0 0 0 0 0,0 0 0 0 0,0 1 0 0 0,-1-1 0 0 0,1 1-1 0 0,0 0 1 0 0,0 0 0 0 0,-1 0 0 0 0,1 1 0 0 0,-1-1 0 0 0,1 1 0 0 0,-1 0-1 0 0,1 0 1 0 0,-1 0-95 0 0,0 0 0 0 0,0-1 0 0 0,0 1 0 0 0,0-1 0 0 0,1 0 0 0 0,-1 0 0 0 0,0 0 0 0 0,1 0 0 0 0,-1 0 0 0 0,2-1 0 0 0,14 4 0 0 0,-14-3 0 0 0,-1 0 0 0 0,1-1 0 0 0,-1 0 0 0 0,0 0 0 0 0,1 0 0 0 0,-1-1 0 0 0,1 0 0 0 0,-1 1 0 0 0,2-2 0 0 0,2-1 11 0 0,-6 2-8 0 0,5-4-81 0 0,-6 5-259 0 0,-1 0-138 0 0,0 0-669 0 0,0 0-2676 0 0,0 0-1148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3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11975 0 0,'0'0'267'0'0,"-2"-12"768"0"0,-1 13-1034 0 0,1-1-1 0 0,-1 1 1 0 0,1-1 0 0 0,-1 1 0 0 0,0 0 0 0 0,1 0 0 0 0,0 0 0 0 0,-1 0 0 0 0,1 0 0 0 0,-1 1-1 0 0,1-1 1 0 0,0 1 0 0 0,-1 0-1 0 0,-29 28-2 0 0,18-17 3 0 0,7-6 142 0 0,0 1 1 0 0,0 0-1 0 0,1 0 0 0 0,0 0 0 0 0,1 1 0 0 0,-1 0 1 0 0,2 0-1 0 0,-1 1 0 0 0,1-1 0 0 0,0 2-143 0 0,4-7 46 0 0,-1 0-1 0 0,1-1 0 0 0,0 1 1 0 0,0 0-1 0 0,1-1 0 0 0,-1 1 1 0 0,1 0-1 0 0,0-1 0 0 0,0 1 1 0 0,0-1-1 0 0,0 1 0 0 0,0-1 1 0 0,1 0-1 0 0,0 1 0 0 0,0 0-45 0 0,-1-3 371 0 0,0 0 117 0 0,16 11-73 0 0,-15-10-374 0 0,0 0 1 0 0,-1 0-1 0 0,1-1 0 0 0,0 1 1 0 0,0-1-1 0 0,1 1 0 0 0,-1-1 1 0 0,0 0-1 0 0,0 0 0 0 0,1 0 0 0 0,-1 0 1 0 0,0 0-1 0 0,1 0 0 0 0,-1-1 1 0 0,1 1-1 0 0,-1-1 0 0 0,1 0-41 0 0,3-1 114 0 0,0-1 0 0 0,0 0 0 0 0,-1 0-1 0 0,1-1 1 0 0,-1 0 0 0 0,0 0 0 0 0,0 0-1 0 0,0-1 1 0 0,2 0-114 0 0,5-6 512 0 0,0-1 0 0 0,10-11-512 0 0,-19 18 0 0 0,1-1 0 0 0,-1 0 0 0 0,0 1 0 0 0,-1-1 0 0 0,3-5 0 0 0,-4 8 0 0 0,0-1 0 0 0,0 0 0 0 0,0 1 0 0 0,0-1 0 0 0,-1 0 0 0 0,1 1 0 0 0,-1-1 0 0 0,1 0 0 0 0,-1 0 0 0 0,0 1 0 0 0,0-1 0 0 0,0 0 0 0 0,-1-2 0 0 0,0 3-162 0 0,0-1-1 0 0,0 1 0 0 0,0-1 1 0 0,0 1-1 0 0,0 0 0 0 0,0 0 1 0 0,-1 0-1 0 0,1-1 1 0 0,-1 1-1 0 0,0 0 163 0 0,-4-6 69 0 0,5 7-79 0 0,1-1 0 0 0,-1 1 0 0 0,1 0 0 0 0,-1-1 0 0 0,0 1 1 0 0,0 0-1 0 0,1 0 0 0 0,-1 0 0 0 0,0 0 0 0 0,0 0 0 0 0,0 0 0 0 0,0 0 0 0 0,-1 0 1 0 0,1 0-1 0 0,0 0 0 0 0,0 1 0 0 0,0-1 0 0 0,-1 0 0 0 0,1 1 0 0 0,0-1 0 0 0,-1 1 1 0 0,1-1-1 0 0,0 1 0 0 0,-1 0 0 0 0,1 0 0 0 0,-1 0 0 0 0,1 0 0 0 0,0-1 0 0 0,-1 2 1 0 0,1-1-1 0 0,-1 0 0 0 0,1 0 0 0 0,0 0 0 0 0,-1 1 0 0 0,1-1 0 0 0,0 1 0 0 0,-1-1 1 0 0,1 1-1 0 0,0-1 0 0 0,-1 1 0 0 0,1 0 0 0 0,0 0 0 0 0,0-1 0 0 0,-1 2 10 0 0,-43 33-2429 0 0,44-35-3030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6447 0 0,'0'0'142'0'0,"0"0"22"0"0,0 0 13 0 0,0 0 55 0 0,0 0 181 0 0,0 0 78 0 0,0 0 18 0 0,0 0-66 0 0,-1 1-294 0 0,-2-1 121 0 0,1 1-1 0 0,0 0 1 0 0,0-1-1 0 0,0 1 1 0 0,0-1 0 0 0,-1 0-1 0 0,1 0 1 0 0,0 0-1 0 0,0 0 1 0 0,0 0-1 0 0,-1 0 1 0 0,1 0-1 0 0,-1-1-269 0 0,2 1 443 0 0,1 0-222 0 0,0 0 166 0 0,0 0 101 0 0,0 0 21 0 0,0 0-66 0 0,-1-1-294 0 0,28 10-133 0 0,-24-8-16 0 0,-3-1 0 0 0,1 0 0 0 0,-1 0 0 0 0,1 0 0 0 0,0 1 0 0 0,-1-1 0 0 0,1 0 0 0 0,-1 1 0 0 0,1-1 0 0 0,-1 0 0 0 0,1 1 0 0 0,-1-1 0 0 0,1 1 0 0 0,-1-1 0 0 0,1 1 0 0 0,-1-1 0 0 0,0 1 0 0 0,1-1 0 0 0,-1 1 0 0 0,0-1 0 0 0,1 1 0 0 0,-1 0 0 0 0,2 2 0 0 0,-1-1 0 0 0,0 1 0 0 0,1-1 0 0 0,-1 1 0 0 0,0 0 0 0 0,-1 0 0 0 0,1-1 0 0 0,0 1 0 0 0,-1 0 0 0 0,1 0 0 0 0,-1 0 0 0 0,0 0 0 0 0,0 0 0 0 0,0 0 0 0 0,-1 0 0 0 0,1 0 0 0 0,-1 0 0 0 0,1-1 0 0 0,-1 1 0 0 0,0 0 0 0 0,0 0 0 0 0,0-1 0 0 0,0 1 0 0 0,-1 0 0 0 0,-1 1 0 0 0,-3 6 0 0 0,0 0 0 0 0,-2 0 0 0 0,1-1 0 0 0,-1 0 0 0 0,-6 5 0 0 0,4-4 0 0 0,-1-1 0 0 0,0 0 0 0 0,-11 6 0 0 0,15-10 21 0 0,-18 7-175 0 0,24-12-542 0 0,1 0-257 0 0,0 0-58 0 0,0 0-12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0,0 0 22 0 0,0 0-66 0 0,1 15-278 0 0,0-3-843 0 0,-1-11-2856 0 0,0-1-1238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 10135 0 0,'7'-9'811'0'0,"-7"9"-807"0"0,0 0 1 0 0,0 0-1 0 0,0 0 0 0 0,0 1 1 0 0,0-1-1 0 0,0 0 1 0 0,0 0-1 0 0,0 0 1 0 0,0 0-1 0 0,0 0 1 0 0,0 0-1 0 0,0 0 1 0 0,0 0-1 0 0,0 0 1 0 0,-1 0-1 0 0,1 0 1 0 0,0 0-1 0 0,0 0 1 0 0,0 0-1 0 0,0 0 0 0 0,0 0 1 0 0,0 0-1 0 0,0 0 1 0 0,0 0-1 0 0,0 0 1 0 0,0 0-1 0 0,0 0 1 0 0,0 0-1 0 0,0 0 1 0 0,0 0-1 0 0,0 0 1 0 0,0 0-1 0 0,0 0 1 0 0,0 0-1 0 0,0 0 1 0 0,0 0-1 0 0,0 0 0 0 0,-1 0 1 0 0,1 0-1 0 0,0 0 1 0 0,0-1-1 0 0,0 1 1 0 0,0 0-1 0 0,0 0 1 0 0,0 0-1 0 0,0 0 1 0 0,0 0-1 0 0,0 0 1 0 0,0 0-1 0 0,0 0 1 0 0,0 0-1 0 0,0 0 1 0 0,0 0-1 0 0,0 0 0 0 0,0 0 1 0 0,0 0-1 0 0,0 0 1 0 0,0 0-1 0 0,0 0 1 0 0,0 0-1 0 0,0 0 1 0 0,0 0-1 0 0,0 0-4 0 0,-18 11-69 0 0,4-2 573 0 0,8-6-342 0 0,0-1-1 0 0,1 1 1 0 0,-1 1 0 0 0,1-1 0 0 0,0 1-1 0 0,0 0 1 0 0,0 0 0 0 0,1 0 0 0 0,-1 1-1 0 0,-1 3-161 0 0,4-7 43 0 0,2 1-1 0 0,-1-1 0 0 0,0 1 1 0 0,0-1-1 0 0,0 1 1 0 0,1-1-1 0 0,-1 1 0 0 0,0-1 1 0 0,1 1-1 0 0,0 0 0 0 0,-1-1 1 0 0,1 1-1 0 0,0 0 0 0 0,0-1 1 0 0,0 2-43 0 0,0 0 295 0 0,0-2 214 0 0,0 18 99 0 0,4 13-608 0 0,-2-23 0 0 0,0-5 0 0 0,6 4 0 0 0,-7-7 0 0 0,1 1 0 0 0,0-1 0 0 0,0 0 0 0 0,0 1 0 0 0,0-1 0 0 0,0 0 0 0 0,0 0 0 0 0,0 0 0 0 0,0 0 0 0 0,0-1 0 0 0,0 1 0 0 0,1-1 0 0 0,3 0 205 0 0,0-1-1 0 0,-1 0 0 0 0,1 0 0 0 0,0 0 1 0 0,0-1-1 0 0,-1 0 0 0 0,1 0 0 0 0,2-2-204 0 0,12-4 398 0 0,5 0-384 0 0,-18 7-14 0 0,0-1 0 0 0,0-1 1 0 0,0 1-1 0 0,-1-1 0 0 0,1 0 0 0 0,0 0 0 0 0,-1-1 0 0 0,0 0 0 0 0,0 0 1 0 0,0-1-1 0 0,-1 1 0 0 0,0-1 0 0 0,1-1 0 0 0,1-3 0 0 0,-4 7 0 0 0,-1-1 0 0 0,-1 0 0 0 0,1 0 0 0 0,0 0 0 0 0,-1 0 0 0 0,1 0 0 0 0,-1 0 0 0 0,0 0 0 0 0,0 0 0 0 0,0-1 0 0 0,-1 1 0 0 0,1 0 0 0 0,-1-1 0 0 0,0-1 0 0 0,2-5 0 0 0,-1 1 0 0 0,0 0 0 0 0,-1-7 0 0 0,0 16 0 0 0,0-1 0 0 0,0 0 0 0 0,0 1 0 0 0,-1-1 0 0 0,1 1 0 0 0,0-1 0 0 0,0 0 0 0 0,-1 1 0 0 0,1-1 0 0 0,0 1 0 0 0,-1-1 0 0 0,1 1 0 0 0,0-1 0 0 0,-1 1 0 0 0,1-1 0 0 0,-1 1 0 0 0,1-1 0 0 0,-1 1 0 0 0,1 0 0 0 0,-1-1 0 0 0,1 1 0 0 0,-1 0 0 0 0,1-1 0 0 0,-1 1 0 0 0,0 0 0 0 0,1 0 0 0 0,-1-1 0 0 0,0 1 0 0 0,1 0 0 0 0,-16-1 0 0 0,15 1 0 0 0,-14 1 0 0 0,9-1 0 0 0,1 0 0 0 0,-1 1 0 0 0,0 0 0 0 0,1 0 0 0 0,-1 0 0 0 0,1 0 0 0 0,-2 2 0 0 0,2-2-192 0 0,0 0-1 0 0,0 0 1 0 0,0 0 0 0 0,0 0-1 0 0,0-1 1 0 0,0 0 0 0 0,0 0-1 0 0,-1 0 193 0 0,-7-1-287 0 0,12 2 137 0 0,1 0 131 0 0,0-1 0 0 0,0 0 0 0 0,0 1 0 0 0,0-1 0 0 0,0 1 0 0 0,0-1 0 0 0,0 0 0 0 0,0 1 0 0 0,0-1 0 0 0,0 0 0 0 0,0 1 0 0 0,0-1 0 0 0,0 1 0 0 0,0-1 0 0 0,0 0 0 0 0,0 1 0 0 0,1-1 0 0 0,-1 0 0 0 0,0 1 0 0 0,0-1 0 0 0,0 0 0 0 0,0 1 0 0 0,1-1 0 0 0,-1 0 0 0 0,0 1 0 0 0,0-1 0 0 0,1 0 0 0 0,-1 0 0 0 0,0 1 0 0 0,1-1 0 0 0,-1 0 0 0 0,0 0 0 0 0,1 0 0 0 0,-1 1 19 0 0,1-1-398 0 0,7 5-4742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132 100 12895 0 0,'0'0'1570'0'0,"2"-1"-341"0"0,36-7 3330 0 0,21-13-2504 0 0,-28 9-1475 0 0,-18 7-345 0 0,-1-1-1 0 0,21-11 0 0 0,20-13-794 0 0,-118 54-207 0 0,25-1 701 0 0,0 1 0 0 0,-41 34 0 0 0,34-25 117 0 0,30-21 17 0 0,1 0 1 0 0,0 1-1 0 0,-24 27 1 0 0,39-39-57 0 0,0 0 0 0 0,0 0 1 0 0,0 0-1 0 0,0 0 0 0 0,1 0 0 0 0,-1 0 0 0 0,0 0 0 0 0,1 1 0 0 0,-1-1 1 0 0,1 0-1 0 0,-1 0 0 0 0,1 0 0 0 0,0 1 0 0 0,-1-1 0 0 0,1 0 0 0 0,0 1 1 0 0,0-1-1 0 0,0 0 0 0 0,0 1 0 0 0,0 1 0 0 0,1-2-14 0 0,-1 0 0 0 0,1 0 1 0 0,-1 0-1 0 0,1 0 0 0 0,0 0 0 0 0,0 0 0 0 0,-1 0 0 0 0,1 0 0 0 0,0 0 0 0 0,0 0 0 0 0,0 0 0 0 0,0-1 1 0 0,0 1-1 0 0,0 0 0 0 0,0-1 0 0 0,0 1 0 0 0,2 0 0 0 0,4 1-134 0 0,-1 0 0 0 0,1 0 0 0 0,0 0 0 0 0,0-1-1 0 0,-1 0 1 0 0,9-1 0 0 0,16-1-469 0 0,4-2-10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 6447 0 0,'0'0'298'0'0,"0"0"-10"0"0,-7 13-178 0 0,-7 6 1986 0 0,14-18-1709 0 0,0-1 101 0 0,0 7 1814 0 0,1-2 137 0 0,8-6-2132 0 0,-6 0-287 0 0,0 0 1 0 0,0 0-1 0 0,-1 0 0 0 0,1-1 0 0 0,-1 1 1 0 0,1-1-1 0 0,-1 0 0 0 0,1-1-20 0 0,18-10 3 0 0,7-1-3 0 0,-22 10 0 0 0,1 1 0 0 0,-1-1 0 0 0,1 1 0 0 0,-1 1 0 0 0,6-2 0 0 0,8-2 55 0 0,-16 5 10 0 0,0-1-1 0 0,0 1 1 0 0,0 0 0 0 0,1 0-1 0 0,-1 0 1 0 0,4 1-65 0 0,-7 0 488 0 0,-1 0 21 0 0,0 1-66 0 0,0 4-427 0 0,-1 1 0 0 0,0-1 0 0 0,0 0-1 0 0,-1-1 1 0 0,0 1 0 0 0,1 0 0 0 0,-1 0 0 0 0,-1-1 0 0 0,1 1 0 0 0,-2 1-16 0 0,-4 7 2 0 0,-1 0 0 0 0,0-1 0 0 0,-1 0-2 0 0,-18 17 0 0 0,-31 25 0 0 0,-7 2 0 0 0,62-52-64 0 0,3-4-273 0 0,1 0-138 0 0,0 0-33 0 0,0 0 134 0 0,0 0 575 0 0,0 0 250 0 0,0 0-436 0 0,0 0 0 0 0,0 0 0 0 0,0 0 0 0 0,0 0 0 0 0,0 1 0 0 0,0-1 0 0 0,-1 0 0 0 0,1 0 0 0 0,0 0 0 0 0,0 0 0 0 0,0 0 0 0 0,0 0 0 0 0,0 0 0 0 0,0 0 0 0 0,0 0 0 0 0,-1 0 0 0 0,1 0 0 0 0,0 0 0 0 0,0 1 0 0 0,0-1 0 0 0,0 0 0 0 0,0 0 0 0 0,0 0 0 0 0,0 0 0 0 0,0 0 0 0 0,0 0 0 0 0,0 0 0 0 0,0 1 0 0 0,0-1 0 0 0,0 0 0 0 0,0 0 0 0 0,0 0 0 0 0,0 0 0 0 0,0 0 0 0 0,0 1 0 0 0,0-1 0 0 0,0 0 0 0 0,0 0 0 0 0,0 0 0 0 0,0 0 0 0 0,0 0 0 0 0,0 0 0 0 0,0 1 0 0 0,0-1-15 0 0,-3 13 446 0 0,3-12-446 0 0,0-1 0 0 0,-1 0 0 0 0,1 1 0 0 0,0-1 0 0 0,0 1 0 0 0,0-1 0 0 0,0 0 0 0 0,0 1 0 0 0,0-1 0 0 0,1 1 0 0 0,-1-1 0 0 0,0 0 0 0 0,0 1 0 0 0,0-1 0 0 0,0 0 0 0 0,0 1 0 0 0,0-1 0 0 0,1 0 0 0 0,-1 1 0 0 0,0-1 0 0 0,0 0 0 0 0,1 1 0 0 0,-1-1 0 0 0,0 0 0 0 0,0 1 0 0 0,1-1 0 0 0,-1 0 0 0 0,0 0 0 0 0,1 1 0 0 0,-1-1 0 0 0,0 0 0 0 0,1 0 0 0 0,-1 0 0 0 0,0 0 0 0 0,1 0 0 0 0,-1 1 0 0 0,1-1 0 0 0,-1 0 0 0 0,0 0 0 0 0,1 0 0 0 0,-1 0 0 0 0,1 0 0 0 0,-1 0 0 0 0,17 2 0 0 0,-17-2 0 0 0,16 1 0 0 0,1-2 0 0 0,10-1 0 0 0,11-2 0 0 0,5 2 0 0 0,38-7 0 0 0,-75 7 0 0 0,-1 1-64 0 0,-4 0-273 0 0,-1 1-138 0 0,0 0-33 0 0,0 0-140 0 0,-5 7-2045 0 0,-2 1 1169 0 0,6-6-11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10135 0 0,'0'0'464'0'0,"0"0"-9"0"0,0 0-223 0 0,0 0 156 0 0,-1 1 100 0 0,-9 8 450 0 0,0 0-1 0 0,-1-1 1 0 0,-11 6-938 0 0,6-4 352 0 0,7-4-352 0 0,1 0 0 0 0,-1 0 0 0 0,1-1 0 0 0,-1 0 0 0 0,-1 0 0 0 0,1-1 0 0 0,-1 0 0 0 0,-6 1 0 0 0,-54 21-64 0 0,60-23-222 0 0,-1-1 1 0 0,0 0-1 0 0,0-1 0 0 0,0 0 0 0 0,0-1 0 0 0,0 0 0 0 0,0-1 0 0 0,0 0 1 0 0,0-1-1 0 0,-2 0 286 0 0,9 1-195 0 0,0 1 0 0 0,0 0 1 0 0,0 0-1 0 0,0 0 1 0 0,0 1-1 0 0,-4 0 195 0 0,4 0 50 0 0,4-1-52 0 0,0 0 0 0 0,0 0-1 0 0,0 0 1 0 0,0 0 0 0 0,0 0 0 0 0,0 0-1 0 0,0 0 1 0 0,0 0 0 0 0,0 0 0 0 0,0 0-1 0 0,0 0 1 0 0,0 0 0 0 0,0 0-1 0 0,0 0 1 0 0,0 0 0 0 0,0 0 0 0 0,0 0-1 0 0,0 0 1 0 0,0 0 0 0 0,0 0-1 0 0,0 0 1 0 0,0 0 0 0 0,0 0 0 0 0,0 0-1 0 0,0 0 1 0 0,0 0 0 0 0,0 1-1 0 0,0-1 1 0 0,0 0 0 0 0,0 0 0 0 0,0 0-1 0 0,0 0 1 0 0,0 0 0 0 0,0 0-1 0 0,0 0 1 0 0,0 0 0 0 0,0 0 0 0 0,0 0-1 0 0,0 0 1 0 0,0 0 0 0 0,0 0 0 0 0,0 0-1 0 0,0 0 1 0 0,0 0 2 0 0,6 2 856 0 0,4 1 215 0 0,-9-3-1067 0 0,-1 0 1 0 0,1 1-1 0 0,-1-1 1 0 0,1 0-1 0 0,-1 1 1 0 0,1-1-1 0 0,-1 1 1 0 0,1-1-1 0 0,-1 1 1 0 0,1-1-1 0 0,-1 1 0 0 0,1-1 1 0 0,-1 1-1 0 0,0-1 1 0 0,1 1-1 0 0,-1-1 1 0 0,0 1-1 0 0,1 0 1 0 0,-1-1-1 0 0,0 1 0 0 0,0-1 1 0 0,0 1-1 0 0,0 0 1 0 0,0-1-1 0 0,0 1 1 0 0,1 0-1 0 0,-1-1 1 0 0,-1 1-1 0 0,1 0 1 0 0,0-1-1 0 0,0 1 0 0 0,0 0 1 0 0,0-1-1 0 0,-1 2-4 0 0,1-1 14 0 0,-1 3 117 0 0,0 1 0 0 0,0-1 0 0 0,-1 0 0 0 0,1 0 0 0 0,-1-1-1 0 0,0 1 1 0 0,0 0 0 0 0,-1-1 0 0 0,1 1 0 0 0,-1-1 0 0 0,0 1-1 0 0,0-1 1 0 0,0 0 0 0 0,0 0 0 0 0,-2 1-131 0 0,-2 3 85 0 0,-6 6-85 0 0,12-13 0 0 0,1 0 0 0 0,0 0 0 0 0,0 0 0 0 0,0 0 0 0 0,0 0 0 0 0,0 1 0 0 0,0-1 0 0 0,0 0 0 0 0,-1 0 0 0 0,1 0 0 0 0,0 0 0 0 0,0 0 0 0 0,0 0 0 0 0,0 0 0 0 0,0 0 0 0 0,0 1 0 0 0,0-1 0 0 0,0 0 0 0 0,0 0 0 0 0,0 0 0 0 0,0 0 0 0 0,0 0 0 0 0,0 0 0 0 0,0 0 0 0 0,0 1 0 0 0,0-1 0 0 0,0 0 0 0 0,0 0 0 0 0,0 0 0 0 0,0 0 0 0 0,0 0 0 0 0,0 1 0 0 0,0-1 0 0 0,0 0 0 0 0,0 0 0 0 0,0 0 0 0 0,0 0 0 0 0,0 0 0 0 0,0 0 0 0 0,0 1 0 0 0,0-1 0 0 0,0 0 0 0 0,0 0 0 0 0,7 1 0 0 0,7-2 0 0 0,48-10 0 0 0,-27 5 0 0 0,-19 3 0 0 0,0 1 0 0 0,1 1 0 0 0,4 0 0 0 0,-13 1 0 0 0,-1 1 0 0 0,1-1 0 0 0,0 1 0 0 0,-1 1 0 0 0,1 0 0 0 0,-1 0 0 0 0,1 0 0 0 0,-1 1 0 0 0,1 0 0 0 0,-1 0 0 0 0,0-1 0 0 0,-1 2 0 0 0,1-1 0 0 0,-1 1 0 0 0,1 0 0 0 0,-1 0 0 0 0,0 1 0 0 0,1 2 0 0 0,-1-3 325 0 0,-4-3-218 0 0,-1 0-1 0 0,1 0 1 0 0,-1 1 0 0 0,1-1 0 0 0,-1 0-1 0 0,0 1 1 0 0,0-1 0 0 0,0 1-1 0 0,0-1 1 0 0,0 1 0 0 0,0-1-1 0 0,0 1 1 0 0,0 0 0 0 0,-1-1 0 0 0,1 1-1 0 0,0 0-106 0 0,-1 0 1 0 0,0-1 0 0 0,1 1 0 0 0,-1-1 0 0 0,0 1 0 0 0,0-1 0 0 0,0 1 0 0 0,0-1 0 0 0,0 1 0 0 0,0 0 0 0 0,-1-1 0 0 0,1 1 0 0 0,0-1 0 0 0,-1 1 0 0 0,1-1 0 0 0,-1 0 0 0 0,0 1 0 0 0,1-1 0 0 0,-1 1 0 0 0,0-1 0 0 0,0 1-1 0 0,-1 1 0 0 0,0-1-1 0 0,-1 0 1 0 0,1 1-1 0 0,0-1 0 0 0,-1 0 1 0 0,1 0-1 0 0,-2 1 1 0 0,-3 1 0 0 0,-25 16 0 0 0,-11 4 0 0 0,32-18 0 0 0,-1-1 0 0 0,0 0 0 0 0,0-1 0 0 0,0 0 0 0 0,-10 1 0 0 0,11-3 0 0 0,6-2 0 0 0,1-2-64 0 0,3 2-273 0 0,1 0-138 0 0,0 0-33 0 0,0 0 66 0 0,1-1-736 0 0,4-4-3978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6447 0 0,'0'0'298'0'0,"0"0"-10"0"0,13-6-178 0 0,-6 5 664 0 0,-4 0-300 0 0,1 0 1 0 0,-1 0 0 0 0,1 0-1 0 0,0 1 1 0 0,-1 0 0 0 0,1 0-1 0 0,0 0 1 0 0,-1 0 0 0 0,1 0-1 0 0,0 1-474 0 0,39-3 1059 0 0,-23 1-712 0 0,1-1-1 0 0,-1-1 1 0 0,0-1 0 0 0,4-2-347 0 0,12-2 218 0 0,-34 7-218 0 0,-1 1 0 0 0,0 0 0 0 0,-1 0 0 0 0,1 0 0 0 0,0-1 0 0 0,0 1 0 0 0,-1 0 0 0 0,1 0 0 0 0,0 0 0 0 0,0 0 0 0 0,-1 0 0 0 0,1 0 0 0 0,0 1 0 0 0,-1-1 0 0 0,1 0 0 0 0,0 0 0 0 0,-1 0 0 0 0,1 1 0 0 0,0-1 0 0 0,-1 0 0 0 0,1 1 0 0 0,0-1 0 0 0,23-1-3476 0 0,-18 3-960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 10135 0 0,'0'0'231'0'0,"0"0"29"0"0,0 0 19 0 0,0 0 37 0 0,0 0 125 0 0,-4-3 356 0 0,2 2 1906 0 0,-12 4-1520 0 0,12-1-470 0 0,4-2-396 0 0,35-8-162 0 0,7-4-155 0 0,-22 5-185 0 0,1 2 0 0 0,0 0 0 0 0,0 1 1 0 0,0 1-1 0 0,14 1 185 0 0,-36 2-4005 0 0,-1 0-1405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 10135 0 0,'0'0'231'0'0,"1"-5"1065"0"0,-28 64 210 0 0,-22 35-1506 0 0,37-72 183 0 0,2 1 260 0 0,0 0 1 0 0,1 0-1 0 0,-2 16-443 0 0,-13 33 646 0 0,12-39-646 0 0,8-19 0 0 0,-2-1 0 0 0,1 0 0 0 0,-1 0 0 0 0,-1 0 0 0 0,4-8 0 0 0,0 1 0 0 0,0 0 0 0 0,0 0 0 0 0,1 1 0 0 0,0-1 0 0 0,0 2 0 0 0,2-6 9 0 0,-7 7-82 0 0,6-8-264 0 0,-3 4-646 0 0,0-2 471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13823 0 0,'0'0'315'0'0,"0"0"45"0"0,0 0 21 0 0,0 0-49 0 0,0 1-220 0 0,0 1-271 0 0,0 1 0 0 0,-1 0 0 0 0,1-1 0 0 0,-1 1 1 0 0,1-1-1 0 0,-1 0 0 0 0,0 1 0 0 0,0-1 0 0 0,0 1 0 0 0,0-1 0 0 0,-1 0 0 0 0,1 0 0 0 0,-1 0 0 0 0,1 0 0 0 0,-1 0 0 0 0,0 0 0 0 0,1 0 0 0 0,-1 0 0 0 0,0-1 0 0 0,0 1 0 0 0,-2 0 159 0 0,2 0-90 0 0,0-1-422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281 249 8287 0 0,'0'0'191'0'0,"-2"4"94"0"0,2-4 4647 0 0,14-17-4721 0 0,-2 3 74 0 0,-1 0-1 0 0,0-1 0 0 0,-1 0 0 0 0,-1-1 0 0 0,7-15-284 0 0,-14 25-90 0 0,0-1-1 0 0,0 1 1 0 0,-1-1-1 0 0,0 1 1 0 0,0-1-1 0 0,-1 1 0 0 0,0-1 1 0 0,0 0-1 0 0,0 1 1 0 0,-1-1-1 0 0,-1-5 91 0 0,2 9-52 0 0,-1 0-1 0 0,0 0 0 0 0,0 0 1 0 0,0 1-1 0 0,0-1 0 0 0,-1 1 1 0 0,1-1-1 0 0,-1 1 0 0 0,1-1 1 0 0,-1 1-1 0 0,0 0 0 0 0,0 0 1 0 0,0-1 52 0 0,1 2-17 0 0,-1 0 1 0 0,0 0-1 0 0,0 0 1 0 0,0 0 0 0 0,1 0-1 0 0,-1 0 1 0 0,0 0-1 0 0,0 0 1 0 0,0 1 0 0 0,0-1-1 0 0,-1 1 1 0 0,1 0 0 0 0,0-1-1 0 0,0 1 1 0 0,0 0-1 0 0,0 0 1 0 0,0 0 0 0 0,0 1-1 0 0,-1-1 17 0 0,-12 2 0 0 0,1 1 0 0 0,-1 0 0 0 0,1 1 0 0 0,-8 3 0 0 0,2 1 0 0 0,0 1 0 0 0,0 0 0 0 0,1 2 0 0 0,1 0 0 0 0,-1 1 0 0 0,0 2 0 0 0,2-1 142 0 0,7-6 223 0 0,0 1 0 0 0,1-1 1 0 0,-6 8-366 0 0,11-11 75 0 0,0 1 1 0 0,0-1-1 0 0,1 1 1 0 0,0 1-1 0 0,0-1 0 0 0,0 0 1 0 0,1 1-1 0 0,0-1 1 0 0,0 1-1 0 0,0-1-75 0 0,2-4 0 0 0,0-1 0 0 0,0 1 0 0 0,0-1 0 0 0,0 1 0 0 0,0-1 0 0 0,0 1 0 0 0,0-1 0 0 0,0 0 0 0 0,0 1 0 0 0,0-1 0 0 0,0 1 0 0 0,0-1 0 0 0,0 1 0 0 0,0-1 0 0 0,0 0 0 0 0,0 1 0 0 0,1-1 0 0 0,-1 1 0 0 0,0-1 0 0 0,0 0 0 0 0,1 1 0 0 0,-1-1 0 0 0,0 1 0 0 0,0-1 0 0 0,1 0 0 0 0,-1 0 0 0 0,0 1 0 0 0,1-1 0 0 0,14 6 0 0 0,24-2 0 0 0,-33-4 0 0 0,5 0 0 0 0,-1-1 0 0 0,0 1 0 0 0,0-2 0 0 0,0 1 0 0 0,0-1 0 0 0,-1-1 0 0 0,6-1 0 0 0,-9 1 0 0 0,1 1 0 0 0,0-1 0 0 0,0-1 0 0 0,-1 1 0 0 0,0-1 0 0 0,0 0 0 0 0,0-1 0 0 0,0 1 0 0 0,-1-1 0 0 0,4-4 0 0 0,-9 9 0 0 0,1-1 0 0 0,-1 0 0 0 0,1 0 0 0 0,-1 0 0 0 0,1 0 0 0 0,-1 0 0 0 0,1 0 0 0 0,-1 0 0 0 0,0 0 0 0 0,1 0 0 0 0,-1 0 0 0 0,0 0 0 0 0,0 0 0 0 0,0 0 0 0 0,0 0 0 0 0,0 0 0 0 0,0 0 0 0 0,0 0 0 0 0,0 0 0 0 0,-1 0 0 0 0,1 0 0 0 0,0 0 0 0 0,0 0 0 0 0,-1 0 0 0 0,1 0 0 0 0,-1 0 0 0 0,1 0 0 0 0,-1 0 0 0 0,-2-2 0 0 0,2 3 0 0 0,1 0 0 0 0,-1-1 0 0 0,1 1 0 0 0,-1 0 0 0 0,1 0 0 0 0,-1 0 0 0 0,0 0 0 0 0,1 0 0 0 0,-1 0 0 0 0,1 0 0 0 0,-1 0 0 0 0,0 0 0 0 0,1 1 0 0 0,-1-1 0 0 0,1 0 0 0 0,-1 0 0 0 0,1 0 0 0 0,-1 1 0 0 0,1-1 0 0 0,-1 0 0 0 0,1 1 0 0 0,-1-1 0 0 0,1 0 0 0 0,-1 1 0 0 0,1-1 0 0 0,-1 1 0 0 0,1-1 0 0 0,-1 1 0 0 0,-2 1 0 0 0,1-1 0 0 0,0 1 0 0 0,0 0 0 0 0,0 0 0 0 0,0-1 0 0 0,0 1 0 0 0,1 1 0 0 0,-1-1 0 0 0,-1 2 0 0 0,-19 45 0 0 0,13-27 0 0 0,-6 22 0 0 0,-5 13 0 0 0,-25 36 0 0 0,43-90-113 0 0,-1 0 0 0 0,1-1 0 0 0,-1 1 0 0 0,0 0 0 0 0,0-1 0 0 0,-2 2 113 0 0,4-4-3534 0 0,0-6-1238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 8287 0 0,'6'-10'826'0'0,"-10"6"-818"0"0,4 3 13 0 0,0 1 1 0 0,0 0 0 0 0,0 0-1 0 0,0 0 1 0 0,-1-1-1 0 0,1 1 1 0 0,0 0-1 0 0,0 0 1 0 0,0 0 0 0 0,0-1-1 0 0,-1 1 1 0 0,1 0-1 0 0,0 0 1 0 0,0 0-1 0 0,0 0 1 0 0,-1 0-1 0 0,1-1 1 0 0,0 1 0 0 0,0 0-1 0 0,-1 0 1 0 0,1 0-1 0 0,0 0 1 0 0,0 0-1 0 0,0 0 1 0 0,-1 0-1 0 0,1 0 1 0 0,0 0 0 0 0,0 0-1 0 0,-1 0 1 0 0,1 0-1 0 0,0 0 1 0 0,0 0-1 0 0,-1 0 1 0 0,1 0 0 0 0,0 0-1 0 0,0 0 1 0 0,-1 0-1 0 0,1 0 1 0 0,0 1-1 0 0,0-1 1 0 0,-1 0-1 0 0,1 0 1 0 0,0 0 0 0 0,0 0-1 0 0,0 0 1 0 0,-1 1-22 0 0,-3 0 323 0 0,-1 1 0 0 0,0-1 0 0 0,0 0 0 0 0,0 0 0 0 0,0 0 0 0 0,0-1 0 0 0,0 0 0 0 0,0 0 1 0 0,0 0-1 0 0,0-1-323 0 0,-24 2 1375 0 0,7 1-1172 0 0,4-1-68 0 0,0 2 0 0 0,1 0 0 0 0,-12 3-135 0 0,13-1 0 0 0,6-3 0 0 0,0 1 0 0 0,1 0 0 0 0,-1 1 0 0 0,1 0 0 0 0,-1 1 0 0 0,1-1 0 0 0,-6 6 0 0 0,6-4 0 0 0,6-4 0 0 0,1-1 0 0 0,0 1 0 0 0,0-1 0 0 0,0 1 0 0 0,0 0 0 0 0,0 0 0 0 0,0 0 0 0 0,0 0 0 0 0,1 0 0 0 0,-1 0 0 0 0,0 2 0 0 0,1-3 0 0 0,0 0 0 0 0,1 1 0 0 0,-1-1 0 0 0,1 1 0 0 0,-1-1 0 0 0,1 0 0 0 0,-1 1 0 0 0,1-1 0 0 0,0 1 0 0 0,0-1 0 0 0,0 1 0 0 0,0-1 0 0 0,0 1 0 0 0,0-1 0 0 0,0 1 0 0 0,0-1 0 0 0,0 0 0 0 0,1 1 0 0 0,-1-1 0 0 0,1 1 0 0 0,-1-1 0 0 0,1 0 0 0 0,0 1 0 0 0,-1-1 0 0 0,1 0 0 0 0,0 1 0 0 0,1 0 0 0 0,2 2 0 0 0,0 1 0 0 0,1-1 0 0 0,-1 0 0 0 0,1 0 0 0 0,0-1 0 0 0,2 1 0 0 0,15 14 0 0 0,-6 5 0 0 0,-4-1 0 0 0,23 44 1883 0 0,-33-62-1776 0 0,-1-3-104 0 0,-1 0 1 0 0,1 0-1 0 0,0 0 1 0 0,-1 0-1 0 0,1 0 0 0 0,-1 1 1 0 0,0-1-1 0 0,1 0 1 0 0,-1 0-1 0 0,0 1 1 0 0,0-1-1 0 0,0 0 0 0 0,0 1 1 0 0,0-1-1 0 0,0 0 1 0 0,0 0-1 0 0,0 1-3 0 0,5 31 0 0 0,-4-26 0 0 0,0-5 0 0 0,-1 0 0 0 0,1 0 0 0 0,-1 0 0 0 0,0 0 0 0 0,0 0 0 0 0,1 0 0 0 0,-2 0 0 0 0,1 1 0 0 0,0 0 0 0 0,-10 23 0 0 0,-11-7 0 0 0,21-18 0 0 0,-1 0 0 0 0,0 0 0 0 0,0-1 0 0 0,1 1 0 0 0,-1 0 0 0 0,0-1 0 0 0,0 1 0 0 0,0-1 0 0 0,0 1 0 0 0,0-1 0 0 0,0 1 0 0 0,0-1 0 0 0,0 0 0 0 0,0 0 0 0 0,0 1 0 0 0,0-1 0 0 0,-1 0 0 0 0,1 0 0 0 0,0 0 0 0 0,0 0 0 0 0,0 0 0 0 0,0 0 0 0 0,0 0 0 0 0,-1-1 0 0 0,-5 1 0 0 0,-8 2 0 0 0,0-1 0 0 0,0 0 0 0 0,0-1 0 0 0,1-1 0 0 0,-14-1 0 0 0,27 1 0 0 0,0 1 0 0 0,0 0 0 0 0,0 0 0 0 0,0-1 0 0 0,0 1 0 0 0,0-1 0 0 0,0 1 0 0 0,0-1 0 0 0,0 1 0 0 0,0-1 0 0 0,0 1 0 0 0,1-1 0 0 0,-1 0 0 0 0,0 0 0 0 0,0 1 0 0 0,1-1 0 0 0,-1 0 0 0 0,1 0 0 0 0,-1 0 0 0 0,1 0 0 0 0,-1 1 0 0 0,1-1 0 0 0,-1 0 0 0 0,1 0 0 0 0,0 0 0 0 0,-1 0 0 0 0,1 0 0 0 0,0 0 0 0 0,0 0 0 0 0,0 0 0 0 0,0 0 0 0 0,0 0 0 0 0,0 0 0 0 0,0 0 0 0 0,0-1 0 0 0,0 1 0 0 0,1 0 0 0 0,-1 0 0 0 0,0 1 0 0 0,0-1 0 0 0,1 0 0 0 0,-1 0 0 0 0,1 0 0 0 0,-1 0 0 0 0,1 0 0 0 0,2-3 0 0 0,-1 0 0 0 0,1 0 0 0 0,1 0 0 0 0,-1 1 0 0 0,0-1 0 0 0,1 1 0 0 0,0 0 0 0 0,2-1 0 0 0,-2 0 0 0 0,1 1 0 0 0,-1-1 0 0 0,0 0 0 0 0,0 0 0 0 0,3-4 0 0 0,-6 6 0 0 0,-1 1 0 0 0,1 0 0 0 0,-1 0 0 0 0,1 0 0 0 0,0 0 0 0 0,-1 1 0 0 0,1-1 0 0 0,0 0 0 0 0,0 0 0 0 0,0 0 0 0 0,0 1 0 0 0,0-1 0 0 0,0 0 0 0 0,0 1 0 0 0,-1-1 0 0 0,1 1 0 0 0,0-1 0 0 0,0 1 0 0 0,-1-1 0 0 0,1 0 0 0 0,0 1 0 0 0,-1-1 0 0 0,1 0 0 0 0,-1 0 0 0 0,1 1 0 0 0,-1-1 0 0 0,1 0 0 0 0,-1 0 0 0 0,1 0 0 0 0,-1 0 0 0 0,1-2 0 0 0,1 1 0 0 0,-1-1 0 0 0,1 1 0 0 0,0-1 0 0 0,-1 1 0 0 0,1 0 0 0 0,0-1 0 0 0,1 1 0 0 0,-1 0 0 0 0,0 0 0 0 0,0 1 0 0 0,1-1 0 0 0,-1 0 0 0 0,1 1 0 0 0,1-1 0 0 0,-1 0 0 0 0,0 0 0 0 0,0 0 0 0 0,0 0 0 0 0,0-1 0 0 0,-1 1 0 0 0,1-1 0 0 0,-1 1 0 0 0,0-1 0 0 0,0 0 0 0 0,0 0 0 0 0,1 0 0 0 0,8-12 0 0 0,-2 6 0 0 0,1 1 0 0 0,0 0 0 0 0,0 1 0 0 0,1 0 0 0 0,1 0 0 0 0,0-1 0 0 0,2 0 17 0 0,-6 3 68 0 0,1 0 1 0 0,-1-1-1 0 0,0 0 0 0 0,0-1 0 0 0,3-3-85 0 0,-10 10 60 0 0,-1-1 1 0 0,0 1-1 0 0,1-1 0 0 0,-1 1 1 0 0,0-1-1 0 0,0 1 1 0 0,1-1-1 0 0,-1 1 0 0 0,0-1 1 0 0,0 1-1 0 0,0-1 0 0 0,0 1 1 0 0,0-1-1 0 0,0 1 1 0 0,0-1-1 0 0,0 0 0 0 0,0 1-60 0 0,0-1 20 0 0,0 1-1 0 0,0-1 0 0 0,0 1 1 0 0,1-1-1 0 0,-1 1 1 0 0,0-1-1 0 0,0 1 0 0 0,0-1 1 0 0,0 1-1 0 0,0 0 0 0 0,0-1 1 0 0,1 1-1 0 0,-1-1 1 0 0,0 1-1 0 0,0-1 0 0 0,1 1 1 0 0,-1 0-1 0 0,0-1 0 0 0,1 1 1 0 0,-1 0-1 0 0,0-1 0 0 0,1 1 1 0 0,-1 0-20 0 0,4-2-2282 0 0,-5 7-2009 0 0,1-5 4204 0 0,-4 7-5344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301 150 6447 0 0,'0'0'142'0'0,"0"0"22"0"0,0 0 13 0 0,19-2 2076 0 0,-17 1-2170 0 0,-1 1-1 0 0,1-1 0 0 0,-1 0 1 0 0,1 0-1 0 0,-1 0 0 0 0,0 1 1 0 0,1-1-1 0 0,-1-1 0 0 0,0 1 1 0 0,1 0-1 0 0,-1 0 0 0 0,0 0 1 0 0,0-1-1 0 0,0 1 0 0 0,0 0 1 0 0,0-1-1 0 0,-1 1 0 0 0,1-1 1 0 0,0 1-1 0 0,0-2-82 0 0,1-2 236 0 0,15-27-71 0 0,6-19-165 0 0,-17 29 0 0 0,-7 16 0 0 0,-1 1-64 0 0,1 5-10 0 0,0 0-1 0 0,0-1 0 0 0,0 1 0 0 0,-1 0 0 0 0,1 0 0 0 0,0 0 1 0 0,0 0-1 0 0,0 0 0 0 0,0 0 0 0 0,0 0 0 0 0,0 0 1 0 0,0 1-1 0 0,0-1 0 0 0,0 0 0 0 0,0 1 0 0 0,-1-1 75 0 0,1 1-123 0 0,-14 3 52 0 0,1 1 0 0 0,0 1-1 0 0,0 0 1 0 0,1 1-1 0 0,-5 3 72 0 0,-63 45-217 0 0,39-26 183 0 0,21-15 380 0 0,0 1 0 0 0,1 1 0 0 0,1 1 0 0 0,-15 16-346 0 0,23-21 394 0 0,6-8-369 0 0,1 2 1 0 0,-1-1-1 0 0,1 0 1 0 0,0 1-1 0 0,0 1-25 0 0,3-6 47 0 0,0 1-1 0 0,0-1 0 0 0,1 1 0 0 0,-1 0 1 0 0,0-1-1 0 0,1 1 0 0 0,0 0 0 0 0,-1-1 1 0 0,1 1-1 0 0,0 0 0 0 0,0 0 0 0 0,0-1 1 0 0,0 1-1 0 0,0 0 0 0 0,0 0 0 0 0,1-1 1 0 0,-1 1-1 0 0,1 0 0 0 0,-1-1 0 0 0,1 1 1 0 0,-1 0-1 0 0,1-1-46 0 0,1 1 74 0 0,0 0 1 0 0,-1 0-1 0 0,1 0 1 0 0,0 0-1 0 0,0 0 1 0 0,0-1-1 0 0,1 1 1 0 0,-1-1-1 0 0,0 0 1 0 0,0 1-1 0 0,1-1 1 0 0,-1 0-1 0 0,1-1 1 0 0,-1 1-1 0 0,3 0-74 0 0,0 0 59 0 0,0-1-1 0 0,0-1 0 0 0,1 1 0 0 0,-1-1 0 0 0,0 0 1 0 0,0 0-1 0 0,0 0 0 0 0,0 0 0 0 0,1-2-58 0 0,3 0 340 0 0,1-1 0 0 0,-1-1-1 0 0,0 0 1 0 0,2-2-340 0 0,5-4 56 0 0,0-2 0 0 0,-2 0 0 0 0,11-12-56 0 0,5-5-3 0 0,-29 29 8 0 0,3-3 5 0 0,-3 11-89 0 0,-2-5-52 0 0,1-1 0 0 0,1 1 0 0 0,-1 0 0 0 0,0-1 1 0 0,0 1-1 0 0,1 0 0 0 0,-1-1 0 0 0,1 1 0 0 0,0 1 131 0 0,0 0-995 0 0,-1-1-3784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13823 0 0,'0'0'315'0'0,"3"-12"882"0"0,-2 9-1197 0 0,1 0 0 0 0,-1-1 0 0 0,1 1 0 0 0,0 0 0 0 0,0 0 0 0 0,0 0 0 0 0,0 0 0 0 0,1 0 0 0 0,-1 1 0 0 0,1-1 0 0 0,0 1 0 0 0,1-1 0 0 0,3-4 0 0 0,-1 1-143 0 0,0 0 1 0 0,0 0-1 0 0,0 1 0 0 0,1 0 0 0 0,0 0 0 0 0,0 1 0 0 0,1-1 143 0 0,10-4-500 0 0,1 0 0 0 0,7-1 500 0 0,-23 9 0 0 0,1 0 0 0 0,-1 1 0 0 0,0-1 0 0 0,1 1 0 0 0,-1 0 0 0 0,1 0 0 0 0,-1 0 0 0 0,3 0 0 0 0,-4 0 88 0 0,-1 0-1 0 0,0 0 1 0 0,1 1 0 0 0,-1-1-1 0 0,0 0 1 0 0,1 1-1 0 0,-1-1 1 0 0,0 0 0 0 0,0 1-1 0 0,1 0 1 0 0,-1-1-1 0 0,0 1 1 0 0,0 0-1 0 0,0-1 1 0 0,0 1 0 0 0,0 0-1 0 0,0 0 1 0 0,0 0-1 0 0,1 0-87 0 0,-1 1 163 0 0,4 4-14 0 0,-3 1-133 0 0,-2-5-16 0 0,0-1 0 0 0,0 1 0 0 0,1 0 0 0 0,-1-1 0 0 0,0 1 0 0 0,-1 0 0 0 0,1-1 0 0 0,0 1 0 0 0,0-1 0 0 0,-1 1 0 0 0,1-1 0 0 0,0 1 0 0 0,-1 0 0 0 0,0-1 0 0 0,1 0 0 0 0,-1 1 0 0 0,0-1 0 0 0,-2 5 0 0 0,-4 9-116 0 0,-1 0 0 0 0,0-1-1 0 0,-1 0 1 0 0,-9 11 116 0 0,-12 20-411 0 0,29-44-642 0 0,1-1-2296 0 0,0 0-989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2 428 12439 0 0,'0'0'958'0'0,"-1"-11"1058"0"0,3 2-740 0 0,1 0 0 0 0,0 0 0 0 0,0 0 0 0 0,1 1 0 0 0,5-11 0 0 0,10-22 173 0 0,-13 25-1076 0 0,6-16 155 0 0,15-31 1 0 0,-22 54-504 0 0,0 0 1 0 0,1 0-1 0 0,-1 1 0 0 0,2 0 0 0 0,-1 0 0 0 0,1 0 1 0 0,15-12-1 0 0,-2 4-616 0 0,1 1 0 0 0,0 1 1 0 0,1 1-1 0 0,1 1 0 0 0,0 1 1 0 0,29-10-1 0 0,-16 7-2673 0 0,-19 7 1600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99 212 10135 0 0,'0'0'231'0'0,"0"0"29"0"0,0 0 19 0 0,-12 6 7 0 0,0-1-286 0 0,-1-1 0 0 0,5-1 0 0 0,6-3 0 0 0,1 1 0 0 0,0-1 0 0 0,0 1 0 0 0,0-1 0 0 0,0 0 0 0 0,0 0 0 0 0,0 1 0 0 0,-1-1 0 0 0,1 0 0 0 0,0 0 0 0 0,0 0 0 0 0,0 0 0 0 0,0 0 0 0 0,-1 0 0 0 0,1-1 0 0 0,-10 2 0 0 0,10-1 0 0 0,0 0 0 0 0,0-1 0 0 0,1 1 0 0 0,-1 0 0 0 0,0 0 0 0 0,0-1 0 0 0,0 1 0 0 0,1 0 0 0 0,-1-1 0 0 0,0 1 0 0 0,1 0 0 0 0,-1-1 0 0 0,0 1 0 0 0,1-1 0 0 0,-1 0 0 0 0,0 1 0 0 0,1-1 0 0 0,-1 1 0 0 0,1-1 0 0 0,-1 0 0 0 0,1 0 0 0 0,-1 1 0 0 0,1-1 0 0 0,0 0 0 0 0,-1 0 0 0 0,1 1 0 0 0,0-1 0 0 0,-1-1 0 0 0,0-1 18 0 0,0 1 0 0 0,0-1 0 0 0,1 0 0 0 0,-1 0 0 0 0,0 0 0 0 0,1 0 0 0 0,0 0 0 0 0,0 0 0 0 0,0 0-1 0 0,0 0 1 0 0,0 0 0 0 0,1 0 0 0 0,-1 0 0 0 0,1 0 0 0 0,0 0 0 0 0,0-1-18 0 0,3-8 182 0 0,1 0 1 0 0,1 1-1 0 0,1-4-182 0 0,0 3 136 0 0,-4 5-95 0 0,1 0 0 0 0,0 1 0 0 0,0-1 0 0 0,1 1 0 0 0,0 0 0 0 0,0 0 0 0 0,1 0 0 0 0,0 1 0 0 0,0-1 0 0 0,0 1 0 0 0,0 1 0 0 0,1-1 0 0 0,-1 1 0 0 0,1 1 0 0 0,1-1 1 0 0,-1 1-1 0 0,0 0 0 0 0,1 1 0 0 0,-1 0 0 0 0,1 0 0 0 0,0 0 0 0 0,-1 1 0 0 0,1 0 0 0 0,0 1 0 0 0,0 0 0 0 0,0 0 0 0 0,0 1 0 0 0,0-1 0 0 0,0 2-41 0 0,5 0 153 0 0,-7-1-1 0 0,0 0 0 0 0,0 0 0 0 0,0 0 0 0 0,0 1 0 0 0,0 0 0 0 0,0 0 0 0 0,0 1 0 0 0,-1 0 0 0 0,1 0-1 0 0,-1 0 1 0 0,0 0 0 0 0,2 2-152 0 0,-4-3 0 0 0,-2-2 0 0 0,-1 1 0 0 0,1-1 0 0 0,0 1 0 0 0,0 0 0 0 0,0-1 0 0 0,-1 1 0 0 0,1 0 0 0 0,0 0 0 0 0,-1-1 0 0 0,1 1 0 0 0,0 0 0 0 0,-1 0 0 0 0,1 0 0 0 0,-1 0 0 0 0,0 0 0 0 0,1 0 0 0 0,-1 0 0 0 0,0 0 0 0 0,1-1 0 0 0,-1 1 0 0 0,0 0 0 0 0,0 1 0 0 0,2 12 0 0 0,-5-9 0 0 0,2-4 0 0 0,-6 10-36 0 0,-1 0-1 0 0,0 0 1 0 0,-1 0-1 0 0,0-1 1 0 0,0-1-1 0 0,-1 1 1 0 0,0-1-1 0 0,-1-1 1 0 0,0 0-1 0 0,0-1 1 0 0,-4 2 36 0 0,-20 9-791 0 0,22-12 399 0 0,0 0 0 0 0,-11 8 392 0 0,9-3-19 0 0,9-5 11 0 0,-1-1-1 0 0,-1 0 1 0 0,1-1-1 0 0,-1 1 0 0 0,1-1 1 0 0,-1-1-1 0 0,0 1 0 0 0,-4-1 9 0 0,12-3-31 0 0,0 0-1 0 0,0 0 1 0 0,0 1-1 0 0,0-1 1 0 0,-1 0-1 0 0,1 0 1 0 0,0 0 0 0 0,0 0-1 0 0,0 0 1 0 0,0 0-1 0 0,-1 0 1 0 0,1 0-1 0 0,0 0 1 0 0,0-1-1 0 0,0 1 1 0 0,0 0-1 0 0,0 0 1 0 0,-1 0-1 0 0,1 0 1 0 0,0 0-1 0 0,0 0 1 0 0,0 0 0 0 0,0 0-1 0 0,0 0 1 0 0,-1 0-1 0 0,1-1 1 0 0,0 1-1 0 0,0 0 1 0 0,0 0-1 0 0,0 0 1 0 0,0 0-1 0 0,0 0 1 0 0,0 0-1 0 0,0-1 1 0 0,-1 1-1 0 0,1 0 1 0 0,0 0-1 0 0,0 0 1 0 0,0 0 0 0 0,0-1-1 0 0,0 1 1 0 0,0 0-1 0 0,0 0 1 0 0,0 0-1 0 0,0 0 1 0 0,0-1-1 0 0,0 1 1 0 0,0 0-1 0 0,0 0 1 0 0,0 0-1 0 0,0 0 1 0 0,0-1-1 0 0,0 1 1 0 0,1 0 0 0 0,-1 0-1 0 0,0 0 1 0 0,0 0-1 0 0,0 0 1 0 0,0-1-1 0 0,0 1 1 0 0,0 0-1 0 0,0 0 1 0 0,0 0-1 0 0,1 0 1 0 0,-1 0-1 0 0,0 0 32 0 0,0 0-7 0 0,3-8-4085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19 10135 0 0,'0'0'464'0'0,"8"-13"168"0"0,-8 12-623 0 0,0 1 1 0 0,0 0-1 0 0,0 0 0 0 0,0-1 0 0 0,1 1 0 0 0,-1 0 0 0 0,0-1 0 0 0,0 1 1 0 0,0 0-1 0 0,1 0 0 0 0,-1-1 0 0 0,0 1 0 0 0,0 0 0 0 0,0 0 0 0 0,1 0 1 0 0,-1-1-1 0 0,0 1 0 0 0,0 0 0 0 0,1 0 0 0 0,-1 0 0 0 0,0 0 0 0 0,1 0 1 0 0,-1-1-1 0 0,0 1 0 0 0,1 0 0 0 0,-1 0 0 0 0,0 0 0 0 0,1 0 0 0 0,-1 0 1 0 0,0 0-1 0 0,0 0 0 0 0,1 0 0 0 0,-1 0 0 0 0,0 0 0 0 0,1 0-9 0 0,-2 12 704 0 0,-10 19 320 0 0,-63 113-1024 0 0,41-84 0 0 0,5-12 0 0 0,-2-1 0 0 0,-3-2 0 0 0,-31 34 0 0 0,54-67-34 0 0,1-2-57 0 0,1 0-1 0 0,0 1 0 0 0,1 0 0 0 0,-2 2 92 0 0,8-11-475 0 0,1-2-33 0 0,0 0-4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20 10135 0 0,'0'-2'37'0'0,"1"1"19"0"0,-1 0-1 0 0,0 0 1 0 0,1 0 0 0 0,-1 0-1 0 0,1 0 1 0 0,-1 0-1 0 0,1 0 1 0 0,-1 1 0 0 0,1-1-1 0 0,0 0 1 0 0,-1 0 0 0 0,1 1-1 0 0,0-1 1 0 0,0 0-1 0 0,-1 1 1 0 0,1-1 0 0 0,0 1-1 0 0,0-1 1 0 0,0 1 0 0 0,0-1-1 0 0,0 1 1 0 0,0 0-1 0 0,0-1 1 0 0,0 1 0 0 0,0 0-1 0 0,0 0 1 0 0,0 0-56 0 0,-9 20 1440 0 0,-13 18-1271 0 0,-23 30-169 0 0,3-6-4 0 0,-62 98 4 0 0,-20 32 0 0 0,96-148 0 0 0,-2-2 0 0 0,-2-1 0 0 0,-2-1 0 0 0,-12 10 0 0 0,42-47-11 0 0,2-2 4 0 0,0 0-1 0 0,0 0 0 0 0,0 0 1 0 0,0 0-1 0 0,0 0 0 0 0,0 0 1 0 0,0 0-1 0 0,0-1 1 0 0,-1 1-1 0 0,1-1 0 0 0,0 1 1 0 0,0-1-1 0 0,-1 1 0 0 0,1-1 1 0 0,-1 0-1 0 0,0 1 8 0 0,1-1-696 0 0,8-5-1268 0 0,3-3 941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2 169 10135 0 0,'-1'0'26'0'0,"1"-1"0"0"0,0 1 0 0 0,0 0 0 0 0,0 0-1 0 0,0 0 1 0 0,0 0 0 0 0,0-1 0 0 0,0 1 0 0 0,0 0 0 0 0,-1 0-1 0 0,1 0 1 0 0,0-1 0 0 0,0 1 0 0 0,0 0 0 0 0,0 0 0 0 0,0 0-1 0 0,0-1 1 0 0,0 1 0 0 0,0 0 0 0 0,0 0 0 0 0,0 0 0 0 0,0-1-1 0 0,1 1 1 0 0,-1 0 0 0 0,0 0 0 0 0,0 0 0 0 0,0-1 0 0 0,0 1-1 0 0,0 0 1 0 0,0 0 0 0 0,0 0 0 0 0,0 0 0 0 0,1-1 0 0 0,-1 1-1 0 0,0 0 1 0 0,0 0 0 0 0,0 0 0 0 0,0 0 0 0 0,0 0 0 0 0,1 0-1 0 0,-1-1 1 0 0,0 1 0 0 0,0 0 0 0 0,0 0 0 0 0,1 0 0 0 0,-1 0-1 0 0,0 0 1 0 0,0 0-26 0 0,18-7 856 0 0,20 0 1030 0 0,71 4 2808 0 0,-20 1-4082 0 0,-58-1-612 0 0,0-1 0 0 0,0-1 0 0 0,26-9 0 0 0,-1-4 0 0 0,31-14 0 0 0,-20 1 92 0 0,9-3-1568 0 0,-75 33 828 0 0,-1 1-572 0 0,-4 9-1777 0 0,-2 2 1462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505 279 6447 0 0,'0'0'142'0'0,"0"0"22"0"0,0 0 13 0 0,0 0 55 0 0,0 0 181 0 0,0 0 78 0 0,0 0 18 0 0,0 0 3 0 0,0 0 0 0 0,0 0 0 0 0,0 0 0 0 0,0 0-69 0 0,1 1-294 0 0,3 4-61 0 0,-3-4 283 0 0,-1-1 117 0 0,1-2-376 0 0,0 0-1 0 0,0 0 1 0 0,0 0 0 0 0,0 0 0 0 0,0 0-1 0 0,-1 0 1 0 0,1 0 0 0 0,-1 0 0 0 0,1 0-1 0 0,-1-1-111 0 0,3-15 0 0 0,1 0 0 0 0,1 1 0 0 0,0-1 0 0 0,1 1 0 0 0,1 0 0 0 0,1 1 0 0 0,0-1 0 0 0,40-69 0 0 0,-46 84 0 0 0,-1 0 0 0 0,1-1 0 0 0,-1 1 0 0 0,0 0 0 0 0,0-1 0 0 0,0 1 0 0 0,0-1 0 0 0,0 0 0 0 0,0 1 0 0 0,-1-1 0 0 0,1 0 0 0 0,-1-2 0 0 0,-1 1 0 0 0,-5 5 0 0 0,3 1-18 0 0,-1 0 0 0 0,1 0-1 0 0,0 0 1 0 0,0 0-1 0 0,0 1 1 0 0,0-1 0 0 0,-1 2 18 0 0,-18 14 1568 0 0,20-18-1264 0 0,-11 11 0 0 0,0 3-304 0 0,1 1 0 0 0,-8 11 0 0 0,14-17 0 0 0,-1 0 0 0 0,0 0 0 0 0,0-1 0 0 0,-1 0 0 0 0,0-1 0 0 0,-7 5 0 0 0,-1-1 0 0 0,0-2 0 0 0,-1 0 0 0 0,0-2 0 0 0,-7 3 0 0 0,2-1 0 0 0,1 0 0 0 0,-10 8 0 0 0,10-3 0 0 0,18-11 0 0 0,-1 0 0 0 0,1 0 0 0 0,-1 0 0 0 0,0-1 0 0 0,0 0 0 0 0,0 0 0 0 0,0 0 0 0 0,-1 0 0 0 0,-2 0 0 0 0,-18 6 0 0 0,21-6 0 0 0,1-1 0 0 0,-1 0 0 0 0,1 1 0 0 0,-1-1 0 0 0,0-1 0 0 0,0 1 0 0 0,1 0 0 0 0,-1-1 0 0 0,0 0 0 0 0,0 0 0 0 0,0 0 0 0 0,0-1 0 0 0,-1 0 0 0 0,0 1 0 0 0,-1-1 0 0 0,1 1 0 0 0,0 0 0 0 0,-1 0 0 0 0,1 0 0 0 0,-1 1 0 0 0,1-1 0 0 0,0 2 0 0 0,-1-1 0 0 0,-4 2 0 0 0,6-2 0 0 0,2 0 0 0 0,-27 1 0 0 0,29-2 0 0 0,-1 0 0 0 0,0 0 0 0 0,0 0 0 0 0,0 0 0 0 0,0 0 0 0 0,0 0 0 0 0,0 0 0 0 0,0 0 0 0 0,0 0 0 0 0,0-1 0 0 0,0 1 0 0 0,0 0 0 0 0,0-1 0 0 0,1 1 0 0 0,-1 0 0 0 0,0-1 0 0 0,0 1 0 0 0,0-1 0 0 0,1 1 0 0 0,-1-1 0 0 0,0 0 0 0 0,0 1 0 0 0,1-1 0 0 0,-1 0 0 0 0,-1-2 0 0 0,0-1 0 0 0,0 1 0 0 0,1-1 0 0 0,-1 0 0 0 0,1 1 0 0 0,-1-2 0 0 0,-6-20 0 0 0,5 19 0 0 0,1 0 0 0 0,1 3 0 0 0,1 0 0 0 0,0 0 0 0 0,-1-1 0 0 0,1 1 0 0 0,0 0 0 0 0,1-1 0 0 0,-1 1 0 0 0,1 0 0 0 0,-1 0 0 0 0,1 0 0 0 0,0-1 0 0 0,0 1 0 0 0,0 0 0 0 0,1 0 0 0 0,-1 0 0 0 0,1 0 0 0 0,-1 1 0 0 0,1-1 0 0 0,0-1 0 0 0,7-10 0 0 0,-1 1 0 0 0,2-1 0 0 0,0 2 0 0 0,0-1 0 0 0,2 1 0 0 0,-1 1 0 0 0,11-8 0 0 0,-18 16 0 0 0,0 0 0 0 0,1 0 0 0 0,-1 0 0 0 0,1 1 0 0 0,-1 0 0 0 0,1-1 0 0 0,0 2 0 0 0,0-1 0 0 0,0 1 0 0 0,0-1 0 0 0,0 2 0 0 0,5-2 0 0 0,-9 2 66 0 0,0 0 0 0 0,-1 0 0 0 0,1-1 0 0 0,0 1 1 0 0,0 0-1 0 0,0 0 0 0 0,0 0 0 0 0,0 0 0 0 0,0 0 0 0 0,0 0 0 0 0,0 1 0 0 0,0-1 0 0 0,0 0 0 0 0,0 0 0 0 0,0 1 0 0 0,-1-1 0 0 0,1 0 0 0 0,0 1 0 0 0,0-1 0 0 0,0 1 0 0 0,0-1 0 0 0,-1 1 1 0 0,1 0-1 0 0,0-1 0 0 0,-1 1 0 0 0,1 0 0 0 0,0-1 0 0 0,-1 1 0 0 0,1 1-66 0 0,1 0 116 0 0,-1-2-115 0 0,-1 1 0 0 0,0-1-1 0 0,1 0 1 0 0,-1 1 0 0 0,1-1 0 0 0,-1 0-1 0 0,0 1 1 0 0,1-1 0 0 0,-1 0-1 0 0,0 1 1 0 0,0-1 0 0 0,1 1 0 0 0,-1-1-1 0 0,0 1 1 0 0,0-1 0 0 0,0 1-1 0 0,1-1 1 0 0,-1 0 0 0 0,0 1 0 0 0,0-1-1 0 0,0 1 1 0 0,0-1 0 0 0,0 1-1 0 0,0-1 1 0 0,0 1 0 0 0,0-1 0 0 0,0 1-1 0 0,0 0 0 0 0,-1 0 0 0 0,1 0 0 0 0,0 0-1 0 0,0 1 1 0 0,0-1 0 0 0,-1 0 0 0 0,1 0-1 0 0,0 0 1 0 0,1 0 0 0 0,-1 1 0 0 0,0-1-1 0 0,0 0 1 0 0,0 0 0 0 0,1 0 0 0 0,-1 0-1 0 0,0 1 1 0 0,1-1 0 0 0,1 7 0 0 0,-2-8 0 0 0,0 0 0 0 0,0 0 0 0 0,0 1 0 0 0,0-1 0 0 0,0 0 0 0 0,0 0 0 0 0,1 1 0 0 0,-1-1 0 0 0,0 0 0 0 0,0 0 0 0 0,0 0 0 0 0,0 1 0 0 0,0-1 0 0 0,1 0 0 0 0,-1 0 0 0 0,0 0 0 0 0,0 1 0 0 0,0-1 0 0 0,0 0 0 0 0,1 0 0 0 0,-1 0 0 0 0,0 0 0 0 0,0 1 0 0 0,1-1 0 0 0,-1 0 0 0 0,0 0 0 0 0,6 4 0 0 0,10 10 0 0 0,-15-10 0 0 0,0 1 0 0 0,0 0 0 0 0,-1 0 0 0 0,1 0 0 0 0,-1 0 0 0 0,-1 1 0 0 0,1-1 0 0 0,0 0 0 0 0,-1 0 0 0 0,-1 3 0 0 0,-4 15 0 0 0,5-17 0 0 0,1-5 0 0 0,0 0 0 0 0,0 1 0 0 0,0-1 0 0 0,0 1 0 0 0,0-1 0 0 0,0 0 0 0 0,1 1 0 0 0,-1-1 0 0 0,0 0 0 0 0,1 1 0 0 0,-1-1 0 0 0,1 0 0 0 0,0 1 0 0 0,-1-1 0 0 0,1 0 0 0 0,0 0 0 0 0,5 10 0 0 0,-3-5 0 0 0,0 1 0 0 0,-3-6 0 0 0,1-1 0 0 0,-1 1 0 0 0,0-1 0 0 0,0 1 0 0 0,0 0 0 0 0,0-1 0 0 0,0 1 0 0 0,0-1 0 0 0,0 1 0 0 0,0 0 0 0 0,0-1 0 0 0,0 1 0 0 0,0 0 0 0 0,0-1 0 0 0,0 1 0 0 0,0-1 0 0 0,0 1 0 0 0,-1 0 0 0 0,1-1 0 0 0,0 1 0 0 0,0-1 0 0 0,-1 1 0 0 0,1 0 0 0 0,-1-1 0 0 0,1 1 0 0 0,0 0 0 0 0,-1-1 0 0 0,1 1 0 0 0,0 0 0 0 0,0-1 0 0 0,0 1 0 0 0,0 0 0 0 0,-1-1 0 0 0,1 1 0 0 0,0 0 0 0 0,0 0 0 0 0,0-1 0 0 0,0 1 0 0 0,1 0 0 0 0,-1-1 0 0 0,0 1 0 0 0,0 0 0 0 0,0-1 0 0 0,1 2 0 0 0,1 5 0 0 0,1 5 0 0 0,3-3 0 0 0,1 0 0 0 0,-6-9 0 0 0,13 26 0 0 0,-13-24 0 0 0,-1-1 0 0 0,1-1 0 0 0,-1 1 0 0 0,0 0 0 0 0,1-1 0 0 0,-1 1 0 0 0,1-1 0 0 0,-1 1 0 0 0,0-1 0 0 0,1 1 0 0 0,0-1 0 0 0,-1 1 0 0 0,1-1 0 0 0,-1 1 0 0 0,1-1 0 0 0,-1 0 0 0 0,1 1 0 0 0,0-1 0 0 0,0 1 0 0 0,0-1 0 0 0,0 1 0 0 0,1 0 0 0 0,-1 0 0 0 0,0-1 0 0 0,1 1 0 0 0,-1 0 0 0 0,1-1 0 0 0,-1 1 0 0 0,1-1 0 0 0,-1 0 0 0 0,1 0 0 0 0,-1 1 0 0 0,1-1 0 0 0,-1 0 0 0 0,1 0 0 0 0,-1 0 0 0 0,1-1 0 0 0,-1 1 0 0 0,1 0 0 0 0,-1-1 0 0 0,2 1 0 0 0,8-2 0 0 0,2 0 0 0 0,-6 4 0 0 0,0 0 0 0 0,-2 1 72 0 0,-4-2 299 0 0,-1-1 117 0 0,0 0 21 0 0,0 0-66 0 0,1 1-358 0 0,-1 0-106 0 0,1-1 0 0 0,-1 1 0 0 0,0-1 0 0 0,1 1 0 0 0,-1-1 0 0 0,1 1 0 0 0,-1-1 0 0 0,1 1 0 0 0,-1-1 0 0 0,0 0 0 0 0,1 1 0 0 0,0-1-1 0 0,-1 0 1 0 0,1 1 0 0 0,-1-1 0 0 0,1 0 0 0 0,-1 0 0 0 0,1 1 0 0 0,0-1 0 0 0,-1 0 0 0 0,1 0 0 0 0,-1 0 0 0 0,1 0 0 0 0,0 0 0 0 0,-1 0 0 0 0,1 0 0 0 0,-1 0 0 0 0,1 0 0 0 0,0 0-1 0 0,-1 0 1 0 0,1 0 0 0 0,0 0 0 0 0,-1-1 21 0 0,22-12 1113 0 0,-12 5-1451 0 0,16-14-1710 0 0,-25 22 1662 0 0,-3 3-84 0 0,0 0-3514 0 0,2-3 2960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 10135 0 0,'0'0'231'0'0,"0"0"29"0"0,0 0 19 0 0,0 0 37 0 0,0 0 125 0 0,0 0 58 0 0,1 0 11 0 0,0 0-470 0 0,-1 0 0 0 0,1-1 0 0 0,-1 1 0 0 0,0 0-1 0 0,1 0 1 0 0,-1 0 0 0 0,0 0 0 0 0,1 0 0 0 0,-1 0-1 0 0,0 0 1 0 0,1 0 0 0 0,-1 0 0 0 0,1 0 0 0 0,-1 0 0 0 0,0 0-1 0 0,1 0 1 0 0,-1 0 0 0 0,0 0 0 0 0,1 1 0 0 0,-1-1-1 0 0,0 0 1 0 0,1 0 0 0 0,-1 0 0 0 0,0 1 0 0 0,1-1-1 0 0,-1 0 1 0 0,0 0 0 0 0,1 0 0 0 0,-1 1 0 0 0,0-1 0 0 0,0 1-40 0 0,7 14 1246 0 0,-7-14-1236 0 0,7 32 135 0 0,-6-25-142 0 0,0-1 1 0 0,1 0-1 0 0,0 1 0 0 0,0-1 1 0 0,1 0-1 0 0,0 0-3 0 0,15 27-876 0 0,-18-33 368 0 0,0-1 66 0 0,7 25 1660 0 0,-7-22-1179 0 0,0 0 0 0 0,0 0 0 0 0,-1-1 0 0 0,0 1 0 0 0,1 0-1 0 0,-1 0 1 0 0,0-1 0 0 0,0 1 0 0 0,0 0 0 0 0,0-1 0 0 0,-1 1-1 0 0,1-1 1 0 0,-1 0 0 0 0,0 1 0 0 0,1-1 0 0 0,-1 0 0 0 0,0 0 0 0 0,0 0-1 0 0,-3 1-38 0 0,1 2-125 0 0,-1-1-1 0 0,-1-1 0 0 0,1 1 0 0 0,-1-1 1 0 0,1 0-1 0 0,-1 0 0 0 0,0 0 0 0 0,-2 0 126 0 0,4-2-136 0 0,2 0 54 0 0,-1-1 1 0 0,1 1-1 0 0,-1 0 0 0 0,1-1 1 0 0,-1 0-1 0 0,1 1 0 0 0,-1-1 1 0 0,0 0-1 0 0,1 0 1 0 0,-1 0-1 0 0,1-1 0 0 0,-2 0 82 0 0,3 1-129 0 0,1 1 0 0 0,-1-1 0 0 0,1 0 0 0 0,-1-1 0 0 0,1 1 0 0 0,-1 0 0 0 0,1 0 0 0 0,-1 0 0 0 0,1 0 0 0 0,-1 0 0 0 0,1 0 0 0 0,0-1 1 0 0,-1 1-1 0 0,1 0 0 0 0,-1 0 0 0 0,1 0 0 0 0,0-1 0 0 0,-1 1 0 0 0,1 0 0 0 0,0-1 0 0 0,-1 1 0 0 0,1 0 0 0 0,0-1 0 0 0,-1 1 0 0 0,1-1 0 0 0,0 1 129 0 0,0 0-337 0 0,0 0-3813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0,'0'0'356'0'0,"0"0"50"0"0,0 0 20 0 0,0 0-42 0 0,0 1-250 0 0,0 7-120 0 0,0-8-14 0 0,0 1 0 0 0,0-1 0 0 0,0 1 0 0 0,0-1 0 0 0,0 1 0 0 0,0-1 0 0 0,0 1 0 0 0,1-1 0 0 0,-1 1 0 0 0,0-1 0 0 0,0 1 0 0 0,0-1 0 0 0,0 1 0 0 0,1-1 0 0 0,-1 1 0 0 0,0-1 0 0 0,0 0 0 0 0,1 1 0 0 0,-1-1 0 0 0,0 1 0 0 0,1-1 0 0 0,-1 0 0 0 0,0 1 0 0 0,1-1 0 0 0,-1 0 0 0 0,0 1 0 0 0,1-1 0 0 0,-1 0 0 0 0,0 1 0 0 0,0-1 0 0 0,0 0 0 0 0,0 1 0 0 0,1-1 0 0 0,-1 0 0 0 0,0 1 0 0 0,0-1 0 0 0,0 0 0 0 0,0 1 0 0 0,0-1 0 0 0,0 1 0 0 0,0-1 0 0 0,0 0 0 0 0,0 1 0 0 0,0-1 0 0 0,0 1 0 0 0,0-1 0 0 0,0 0 0 0 0,0 1 0 0 0,0-1 0 0 0,-1 0 0 0 0,1 1 0 0 0,0-1 0 0 0,0 1 0 0 0,-1 13-5848 0 0,1-14 880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2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71 11975 0 0,'0'0'267'0'0,"0"0"42"0"0,0 0 17 0 0,0 0-28 0 0,-18 4 250 0 0,9 1-402 0 0,1 0 0 0 0,0 1 0 0 0,0 0 0 0 0,1 0-1 0 0,0 1 1 0 0,0 0 0 0 0,0 0 0 0 0,1 1 0 0 0,0-1-1 0 0,0 1 1 0 0,-3 8-146 0 0,6-10-230 0 0,0 1-1 0 0,0 0 0 0 0,1 0 1 0 0,0 0-1 0 0,0 0 0 0 0,0 2 231 0 0,4 3 366 0 0,-1-10 487 0 0,-1-1-848 0 0,0 0-1 0 0,0-1 1 0 0,0 1-1 0 0,1-1 1 0 0,-1 1 0 0 0,0-1-1 0 0,1 1 1 0 0,-1-1 0 0 0,0 0-1 0 0,1 1 1 0 0,-1-1 0 0 0,1 1-1 0 0,-1-1 1 0 0,0 0 0 0 0,1 1-1 0 0,-1-1 1 0 0,1 0-1 0 0,-1 1 1 0 0,1-1 0 0 0,-1 0-1 0 0,1 0 1 0 0,0 0 0 0 0,-1 0-1 0 0,1 1 1 0 0,-1-1 0 0 0,1 0-1 0 0,-1 0 1 0 0,1 0-1 0 0,-1 0 1 0 0,1 0 0 0 0,0 0-1 0 0,-1 0 1 0 0,1 0 0 0 0,-1-1-1 0 0,1 1 1 0 0,0 0-5 0 0,0 0-2 0 0,15-1 573 0 0,-1-1 0 0 0,0 0 0 0 0,10-3-571 0 0,-3 0 319 0 0,-13 3-317 0 0,0-1 0 0 0,0 0 0 0 0,-1-1 0 0 0,1 0 0 0 0,-1 0 0 0 0,0 0 0 0 0,0-1 0 0 0,1-2-2 0 0,-7 5-40 0 0,1 0 1 0 0,-1-1-1 0 0,0 1 0 0 0,1-1 0 0 0,-1 1 0 0 0,-1-1 0 0 0,1 0 1 0 0,0 0-1 0 0,-1 0 0 0 0,1 0 0 0 0,-1 0 0 0 0,0-1 1 0 0,0 1-1 0 0,0 0 0 0 0,-1 0 0 0 0,1-1 0 0 0,-1 1 0 0 0,0-1 1 0 0,1 1-1 0 0,-2 0 0 0 0,1-1 0 0 0,0 1 0 0 0,-1-3 40 0 0,-2-10-265 0 0,0 1 1 0 0,-1-1-1 0 0,-1 1 0 0 0,-3-7 265 0 0,5 15-17 0 0,3 6 17 0 0,-1 0 0 0 0,1 0 0 0 0,0 0 0 0 0,-1 0 0 0 0,1 0 0 0 0,-1 0 0 0 0,1 0 0 0 0,-1 0 0 0 0,1 1 0 0 0,-1-1 0 0 0,0 0 0 0 0,1 0 0 0 0,-1 1 0 0 0,0-1 0 0 0,0 0 0 0 0,0 1 0 0 0,1-1 0 0 0,-1 1 0 0 0,0-1 0 0 0,0 1 0 0 0,0-1 0 0 0,0 1 0 0 0,0 0 0 0 0,0-1 0 0 0,0 1 0 0 0,0 0 0 0 0,0 0 0 0 0,0 0 0 0 0,0 0 0 0 0,0 0 0 0 0,0 0 0 0 0,0 0 0 0 0,0 0 0 0 0,0 0 0 0 0,-4 1 0 0 0,0 1 0 0 0,0-1 0 0 0,1 1 0 0 0,-1 0 0 0 0,1 0 0 0 0,-3 2 0 0 0,-5 2 0 0 0,-1 0 0 0 0,1 1 0 0 0,0 0 0 0 0,1 0 0 0 0,-8 6 0 0 0,11-2-1028 0 0,8-10-4112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28 6447 0 0,'0'0'298'0'0,"0"0"-10"0"0,-1 0-188 0 0,-2 2-19 0 0,2-1 284 0 0,1-1 122 0 0,0 0 22 0 0,0 0-66 0 0,1 1-294 0 0,0 0-115 0 0,-1-1 0 0 0,1 1 0 0 0,0 0-1 0 0,0-1 1 0 0,0 1 0 0 0,0 0 0 0 0,0-1-1 0 0,0 0 1 0 0,0 1 0 0 0,0-1 0 0 0,0 1-1 0 0,1-1 1 0 0,-1 0 0 0 0,0 0 0 0 0,0 0-1 0 0,0 0 1 0 0,0 0 0 0 0,0 0 0 0 0,0 0-1 0 0,1 0 1 0 0,0 0-34 0 0,19-8 1457 0 0,-18 7-1143 0 0,17-10 938 0 0,-15 8-918 0 0,1 1-1 0 0,-1-1 0 0 0,0 1 0 0 0,1 0 0 0 0,-1 0 0 0 0,1 1 0 0 0,5-2-333 0 0,-11 3 16 0 0,1 0-1 0 0,0 0 1 0 0,-1 0-1 0 0,1 0 1 0 0,-1 0-1 0 0,1 0 0 0 0,0 0 1 0 0,-1 0-1 0 0,1 0 1 0 0,-1 0-1 0 0,1 0 1 0 0,0 0-1 0 0,-1 0 1 0 0,1 0-1 0 0,-1 1 0 0 0,1-1 1 0 0,0 0-1 0 0,-1 0 1 0 0,1 1-1 0 0,-1-1 1 0 0,1 1-1 0 0,-1-1 1 0 0,1 0-1 0 0,-1 1 1 0 0,0-1-1 0 0,1 1 0 0 0,-1-1 1 0 0,1 1-1 0 0,-1-1 1 0 0,0 1-1 0 0,1-1-15 0 0,-1 2 60 0 0,1 0 0 0 0,-1-1 1 0 0,0 1-1 0 0,0-1 0 0 0,0 1 0 0 0,0 0 0 0 0,0-1 0 0 0,0 1 0 0 0,0-1 0 0 0,0 1 0 0 0,-1 0 0 0 0,0 0-60 0 0,-1 6 236 0 0,0 0 0 0 0,-1-1 0 0 0,-1 1 0 0 0,-2 4-236 0 0,-1 0 0 0 0,0 0 0 0 0,-1-1 0 0 0,-1 0 0 0 0,1 0 0 0 0,-2 0 0 0 0,0-1 0 0 0,0-1 0 0 0,0 0 0 0 0,-2 0 0 0 0,-54 44 0 0 0,16-13 0 0 0,45-34 12 0 0,4-5-19 0 0,-1 1 0 0 0,1-1 0 0 0,-1 0 0 0 0,1 1 1 0 0,-1-1-1 0 0,1 0 0 0 0,-1 0 0 0 0,0 0 0 0 0,0 0 0 0 0,1 0 0 0 0,-1 0 7 0 0,20-1 32 0 0,0 0 0 0 0,4-1-32 0 0,-1-4 0 0 0,-1 0 0 0 0,17-7 0 0 0,12-3 0 0 0,16-10 0 0 0,-58 23-849 0 0,0 1-3205 0 0,0 9 1045 0 0,-6-7 1985 0 0,-1-1 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 11975 0 0,'4'-2'91'0'0,"-1"1"51"0"0,-1 0 0 0 0,0 0 0 0 0,0 0 0 0 0,0 0 0 0 0,0 0 0 0 0,0 0 0 0 0,0-1 1 0 0,-1 1-1 0 0,1-1-142 0 0,-1 1 376 0 0,-1 1 113 0 0,0 0 20 0 0,-6 6 83 0 0,5-6-590 0 0,1 1-1 0 0,0-1 1 0 0,-1 0-1 0 0,1 0 1 0 0,0 1 0 0 0,-1-1-1 0 0,1 0 1 0 0,0 0-1 0 0,0 1 1 0 0,-1-1-1 0 0,1 0 1 0 0,0 1-1 0 0,0-1 1 0 0,0 0-1 0 0,0 1 1 0 0,-1-1-1 0 0,1 1 1 0 0,0-1 0 0 0,0 0-1 0 0,0 1 1 0 0,0-1-1 0 0,0 1 1 0 0,0-1-1 0 0,0 0 1 0 0,0 1-1 0 0,0-1 1 0 0,0 0-1 0 0,0 1 1 0 0,0-1-1 0 0,0 1 1 0 0,0-1 0 0 0,0 0-1 0 0,1 1 1 0 0,-1-1-1 0 0,0 1-1 0 0,0-1 34 0 0,0 3 28 0 0,-1 1-1 0 0,1-1 0 0 0,-1 0 0 0 0,0 0 1 0 0,0 0-1 0 0,-1-1 0 0 0,1 1 1 0 0,0 0-1 0 0,-1 0 0 0 0,0-1 0 0 0,1 1 1 0 0,-1-1-1 0 0,0 1 0 0 0,-1-1 1 0 0,1 0-1 0 0,0 0 0 0 0,-1 1-61 0 0,-6 4 312 0 0,0 1-1 0 0,0-1 0 0 0,-10 5-311 0 0,9-8 0 0 0,0 1 0 0 0,0-1 0 0 0,0-1 0 0 0,0 0 0 0 0,-4 1 0 0 0,-7 1 0 0 0,11-2-286 0 0,-1-2 0 0 0,1 1 0 0 0,-1-1 0 0 0,1-1 0 0 0,-1 0 0 0 0,1 0 0 0 0,-1-1 0 0 0,1 0 0 0 0,-1-1 0 0 0,1 0 0 0 0,0-1 0 0 0,-6-2 286 0 0,15 5-129 0 0,1-1-1 0 0,-1 1 0 0 0,0-1 1 0 0,1 1-1 0 0,-1-1 0 0 0,0 1 1 0 0,1-1-1 0 0,-1 0 0 0 0,1 1 1 0 0,-1-1-1 0 0,1 0 0 0 0,-1 1 1 0 0,1-1-1 0 0,0 0 0 0 0,-1 0 1 0 0,1 1-1 0 0,0-1 0 0 0,0 0 0 0 0,-1 0 1 0 0,1 0-1 0 0,0 1 0 0 0,0-1 1 0 0,0 0-1 0 0,0 0 0 0 0,0 0 1 0 0,0 0-1 0 0,0 1 0 0 0,0-1 1 0 0,0 0-1 0 0,1 0 0 0 0,-1 0 1 0 0,0 1-1 0 0,0-1 0 0 0,1 0 1 0 0,0 0 129 0 0,-1 0 193 0 0,1 1 0 0 0,0 0-1 0 0,0 0 1 0 0,0-1 0 0 0,0 1 0 0 0,0 0 0 0 0,0 0 0 0 0,0 0 0 0 0,0 0 0 0 0,0 0 0 0 0,0 0 0 0 0,0 0 0 0 0,0 1 0 0 0,0-1 0 0 0,-1 0 0 0 0,1 0 0 0 0,0 1-1 0 0,0-1 1 0 0,0 1 0 0 0,0-1-193 0 0,-2 4 87 0 0,1-1 0 0 0,-1 1 0 0 0,0-1 0 0 0,0 1 0 0 0,0-1 0 0 0,-1 0 0 0 0,1 1 0 0 0,-1-1 0 0 0,0 0 0 0 0,0 0 0 0 0,0 0 0 0 0,-2 2-87 0 0,-31 34 1020 0 0,22-27-696 0 0,9-9-152 0 0,0 0 1 0 0,0 0-1 0 0,1 1 1 0 0,-1-1-1 0 0,1 1 0 0 0,0 0 1 0 0,0 0-1 0 0,1 0 1 0 0,-1 0-1 0 0,-1 4-172 0 0,4-2 0 0 0,6-2 0 0 0,2-3 0 0 0,0 0 0 0 0,0-1 0 0 0,0 0 0 0 0,0 0 0 0 0,-1-1 0 0 0,1 0 0 0 0,0-1 0 0 0,0 1 0 0 0,6-4 0 0 0,13-1 0 0 0,-5 2-216 0 0,1 1 0 0 0,15 0 216 0 0,-30 3-17 0 0,-1 0-1 0 0,0 1 0 0 0,0-1 1 0 0,1 1-1 0 0,-1 1 1 0 0,0-1-1 0 0,0 1 0 0 0,0 1 1 0 0,-1-1-1 0 0,5 3 18 0 0,-8-3 33 0 0,1 0-1 0 0,-1 1 0 0 0,0-1 0 0 0,0 1 1 0 0,0 0-1 0 0,0 0 0 0 0,0 0 1 0 0,0 0-1 0 0,-1 1 0 0 0,0-1 1 0 0,1 1-1 0 0,-1 1-32 0 0,5 8 104 0 0,-1 1-1 0 0,3 12-103 0 0,-4-11 13 0 0,-4-14-13 0 0,-1 1 0 0 0,0 0 0 0 0,1-1 0 0 0,-1 1 0 0 0,0 0 0 0 0,0-1 0 0 0,0 1 0 0 0,0 0 0 0 0,-1-1 0 0 0,1 1 0 0 0,0 0 0 0 0,-1-1 0 0 0,1 1 0 0 0,-1 0 0 0 0,1-1 0 0 0,-1 1 0 0 0,0-1 0 0 0,0 1 0 0 0,0-1 0 0 0,0 0 0 0 0,0 1 0 0 0,0-1 0 0 0,0 0 0 0 0,0 1 0 0 0,0-1 0 0 0,-1 0 0 0 0,1 0 0 0 0,0 0 0 0 0,-1 0 0 0 0,-12 6 0 0 0,0 1 0 0 0,12-4 0 0 0,1-1 0 0 0,-3 2 0 0 0,0-1 0 0 0,-1 1 0 0 0,0-1 0 0 0,1 0 0 0 0,-2 0 0 0 0,1 0 0 0 0,0-1 0 0 0,-1 0 0 0 0,1 0 0 0 0,-1 0 0 0 0,0-1 0 0 0,0 1 0 0 0,0-1 0 0 0,0-1 0 0 0,-1 1 0 0 0,-7 1 0 0 0,0-1 0 0 0,0 0 0 0 0,0-1 0 0 0,0-1 0 0 0,0 0 0 0 0,-5-1 0 0 0,15 1 20 0 0,-6-1 382 0 0,0 0 1 0 0,0-1-1 0 0,0 0 1 0 0,0-1-1 0 0,-2 0-402 0 0,8 0-48 0 0,3 3-289 0 0,-2-3-1771 0 0,3 2-4031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34 168 2759 0 0,'-5'-7'12902'0'0,"2"10"-12528"0"0,0 1 1 0 0,1 0 0 0 0,-1 0 0 0 0,1 0-1 0 0,0 1 1 0 0,0-1 0 0 0,0 0 0 0 0,1 1-1 0 0,0-1 1 0 0,-1 1 0 0 0,0 9 0 0 0,0 4 657 0 0,1 27 1 0 0,1-35-726 0 0,0 0 0 0 0,1-1 0 0 0,0 1 0 0 0,0 0 0 0 0,6 17-1 0 0,-6-25 1250 0 0,1-3-1425 0 0,1 0-58 0 0,1-1-1 0 0,-1 0 0 0 0,0 0 1 0 0,0 0-1 0 0,1 0 1 0 0,-2-1-1 0 0,1 1 0 0 0,3-5 1 0 0,22-27 395 0 0,-21 24-375 0 0,0 1 0 0 0,1 0 0 0 0,8-7 0 0 0,36-28-118 0 0,12-12-1619 0 0,96-62 0 0 0,-129 98 400 0 0,3-2-11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62 10135 0 0,'-16'-2'231'0'0,"12"2"29"0"0,6 0 19 0 0,3-1-41 0 0,96-18 3338 0 0,-42 7-2908 0 0,-33 8-899 0 0,-1-1 1 0 0,19-8 230 0 0,-44 13-27 0 0,0 0-1 0 0,0 1 1 0 0,1-1-1 0 0,-1 0 1 0 0,0 0 0 0 0,0 0-1 0 0,0 0 1 0 0,0 0-1 0 0,0 0 1 0 0,0 0 0 0 0,1 0-1 0 0,-1 0 1 0 0,0 0-1 0 0,0 0 1 0 0,0 0 0 0 0,0-1-1 0 0,0 1 1 0 0,1 0-1 0 0,-1 0 1 0 0,0 0-1 0 0,0 0 1 0 0,0 0 0 0 0,0 0-1 0 0,0 0 1 0 0,0 0-1 0 0,0 0 1 0 0,1 0 0 0 0,-1 0-1 0 0,0-1 1 0 0,0 1-1 0 0,0 0 1 0 0,0 0 0 0 0,0 0-1 0 0,0 0 1 0 0,0 0-1 0 0,0 0 1 0 0,0-1 0 0 0,0 1-1 0 0,0 0 1 0 0,0 0-1 0 0,0 0 1 0 0,0 0 0 0 0,0 0-1 0 0,0 0 1 0 0,0-1-1 0 0,0 1 1 0 0,0 0 0 0 0,0 0-1 0 0,0 0 1 0 0,0 0-1 0 0,0 0 1 0 0,0-1 0 0 0,0 1-1 0 0,0 0 1 0 0,0 0-1 0 0,0 0 1 0 0,0 0 0 0 0,0 0-1 0 0,0 0 1 0 0,0-1-1 0 0,0 1 1 0 0,0 0 0 0 0,-1 0-1 0 0,1 0 1 0 0,0 0-1 0 0,0 0 1 0 0,0 0 27 0 0,-1-1-4779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8287 0 0,'0'0'191'0'0,"0"0"26"0"0,0 0 9 0 0,7 15 468 0 0,-2-14-391 0 0,0 1-1 0 0,0-2 1 0 0,0 1-1 0 0,0 0 1 0 0,0-1-1 0 0,0 0 1 0 0,0 0-1 0 0,0-1 1 0 0,4 0-303 0 0,47-13 1907 0 0,-12 3-841 0 0,-38 10-1108 0 0,0 0 0 0 0,0 1 0 0 0,0-1 0 0 0,6 2 42 0 0,8-1-4018 0 0,-20 0 2484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11975 0 0,'0'0'267'0'0,"0"0"42"0"0,4 10 417 0 0,-7-1-959 0 0,1 0 0 0 0,-1-1 0 0 0,0 0 0 0 0,-1 1 0 0 0,0-1 0 0 0,-2 3 233 0 0,-9 19-157 0 0,-4 4 1033 0 0,13-25-654 0 0,1 0 0 0 0,0 0-1 0 0,0 3-221 0 0,-6 15 15 0 0,-2-1 0 0 0,-1 0-1 0 0,0-1 1 0 0,-2-1 0 0 0,-1 0-1 0 0,-2 1-14 0 0,-5 2 918 0 0,13-15-754 0 0,0 1 0 0 0,1 0 1 0 0,1 1-1 0 0,-5 8-164 0 0,13-21-475 0 0,1-1-886 0 0,0 0-3418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13823 0 0,'-37'1'937'0'0,"31"0"-818"0"0,6-1-110 0 0,-1-1-1 0 0,1 1 0 0 0,0 0 0 0 0,-1 0 0 0 0,1 0 1 0 0,0 0-1 0 0,-1 1 0 0 0,1-1 0 0 0,0 0 1 0 0,-1 0-1 0 0,1 0 0 0 0,-1 0 0 0 0,1 0 1 0 0,0 0-1 0 0,-1 0 0 0 0,1 1 0 0 0,0-1 0 0 0,0 0 1 0 0,-1 0-1 0 0,1 0 0 0 0,0 1 0 0 0,-1-1 1 0 0,1 0-1 0 0,0 1-8 0 0,3 5 153 0 0,-3-5-147 0 0,1 0 1 0 0,0 0 0 0 0,-1 0-1 0 0,1 0 1 0 0,-1 0-1 0 0,0 0 1 0 0,1 0 0 0 0,-1 0-1 0 0,0 0 1 0 0,1 0-1 0 0,-1 0 1 0 0,0 0-1 0 0,0 0 1 0 0,0 0 0 0 0,0 0-1 0 0,0 1-6 0 0,0 1 33 0 0,-1-1-104 0 0,1-1 0 0 0,0 1-1 0 0,-1 0 1 0 0,0 0 0 0 0,1 0-1 0 0,-1 0 1 0 0,0-1 0 0 0,0 1 0 0 0,0 0-1 0 0,0 0 72 0 0,0-1-3538 0 0,1-1-1236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213 162 10135 0 0,'0'0'231'0'0,"0"0"29"0"0,0 0 19 0 0,0 0 37 0 0,13 0 1134 0 0,-1-1-232 0 0,-3 1-626 0 0,0-1 0 0 0,0 0 1 0 0,0 0-1 0 0,8-3-592 0 0,-16 4 509 0 0,-1-1-491 0 0,1 1-1 0 0,-1 0 0 0 0,1-1 0 0 0,-1 1 1 0 0,1 0-1 0 0,-1-1 0 0 0,1 1 0 0 0,-1-1 1 0 0,0 1-1 0 0,1-1 0 0 0,-1 1 1 0 0,0 0-1 0 0,1-1 0 0 0,-1 0 0 0 0,0 1 1 0 0,1-1-1 0 0,-1 1 0 0 0,0-1 1 0 0,0 1-1 0 0,0-1 0 0 0,0 1 0 0 0,0-1 1 0 0,0 0-1 0 0,0 1 0 0 0,0-1-17 0 0,2-15 176 0 0,-7-5-176 0 0,1 2 0 0 0,-2-34-401 0 0,6 52 360 0 0,0 0 0 0 0,0 0 1 0 0,1 0-1 0 0,-1 0 0 0 0,0 0 0 0 0,0-1 0 0 0,-1 1 1 0 0,1 0-1 0 0,0 0 0 0 0,0 0 0 0 0,0 0 0 0 0,-1 0 1 0 0,1 0-1 0 0,-1 0 0 0 0,1 0 0 0 0,0 0 1 0 0,-1 0-1 0 0,0 1 0 0 0,1-1 0 0 0,-1 0 0 0 0,0 0 1 0 0,1 0-1 0 0,-1 1 0 0 0,0-1 0 0 0,0 0 0 0 0,1 0 1 0 0,-1 1-1 0 0,0-1 0 0 0,0 1 0 0 0,0-1 1 0 0,0 1-1 0 0,0-1 0 0 0,0 1 0 0 0,0 0 0 0 0,0-1 1 0 0,0 1-1 0 0,0 0 0 0 0,0 0 0 0 0,-1 0 41 0 0,-16-1-386 0 0,14 1 178 0 0,-1-1 0 0 0,0 1 1 0 0,1 1-1 0 0,-1-1 0 0 0,1 0 1 0 0,-1 1-1 0 0,1 0 0 0 0,-4 1 208 0 0,-6 3 0 0 0,1-1 0 0 0,-1 2 0 0 0,1 0 0 0 0,0 0 0 0 0,1 1 0 0 0,0 1 0 0 0,0 0 0 0 0,1 0 0 0 0,-1 2 0 0 0,3-1 166 0 0,0 0 0 0 0,1 0 0 0 0,0 0 0 0 0,1 1 0 0 0,0 0 0 0 0,-3 6-166 0 0,8-12 59 0 0,-1 0-1 0 0,1 0 1 0 0,0 1 0 0 0,1-1-1 0 0,-1 1 1 0 0,1-1-1 0 0,0 1 1 0 0,0 0 0 0 0,0 0-1 0 0,1-1 1 0 0,-1 1-1 0 0,1 0 1 0 0,1 0 0 0 0,-1 0-1 0 0,0-1 1 0 0,1 1-1 0 0,1 4-58 0 0,-1-7 0 0 0,0 0-1 0 0,-1 0 1 0 0,1 0-1 0 0,0-1 1 0 0,0 1-1 0 0,0 0 1 0 0,1-1-1 0 0,-1 1 1 0 0,0-1 0 0 0,0 1-1 0 0,1-1 1 0 0,-1 1-1 0 0,1-1 1 0 0,0 0-1 0 0,-1 0 1 0 0,1 0-1 0 0,0 0 1 0 0,-1 0-1 0 0,2 0 1 0 0,0 0-1 0 0,1 1 0 0 0,0-1 1 0 0,-1-1-1 0 0,1 1 0 0 0,0-1 0 0 0,-1 1 0 0 0,1-1 0 0 0,0 0 0 0 0,0 0 0 0 0,0-1 1 0 0,6 0 13 0 0,0-1 0 0 0,0 0 0 0 0,-1-1 0 0 0,1 0 0 0 0,-1-1-1 0 0,0 0 1 0 0,5-2-13 0 0,-5 0-1 0 0,0 1 0 0 0,-1-1-1 0 0,0 0 1 0 0,0-1 0 0 0,0 0-1 0 0,-1 0 1 0 0,0-1 0 0 0,-1 0-1 0 0,1 0 1 0 0,-2-1 0 0 0,1 1-1 0 0,0-4 2 0 0,-1 1 0 0 0,-5 10 0 0 0,-4 4 0 0 0,-3 6 0 0 0,-46 140 0 0 0,51-144 0 0 0,-28 63 0 0 0,25-58 0 0 0,0-1 0 0 0,0-1 0 0 0,-1 1 0 0 0,-1-1 0 0 0,1 0 0 0 0,-2 1 0 0 0,-2-1 0 0 0,4-4 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 6447 0 0,'11'-4'134'0'0,"-2"1"2332"0"0,-3 0 3649 0 0,-12 17-5947 0 0,4-9-171 0 0,-3 5 3 0 0,-1-1 0 0 0,0 0 0 0 0,-1-1 0 0 0,0 0 0 0 0,-1 0 0 0 0,0 0 0 0 0,0-1 0 0 0,-2 1 0 0 0,-11 12 0 0 0,-65 56 0 0 0,21-20 0 0 0,55-47 0 0 0,-1-1 0 0 0,-1-1 0 0 0,-3 3 0 0 0,6-5 0 0 0,0 1 0 0 0,0-1 0 0 0,1 2 0 0 0,0-1 0 0 0,0 1 0 0 0,-1 2 0 0 0,7-6 0 0 0,0 0 0 0 0,0 0 0 0 0,0 0 0 0 0,0 0 0 0 0,1 1 0 0 0,-1-1 0 0 0,1 0 0 0 0,0 1 0 0 0,0-1 0 0 0,0 2 0 0 0,1-3 0 0 0,-1 0 0 0 0,1 0 0 0 0,0-1 0 0 0,0 1 0 0 0,0 0 0 0 0,0 0 0 0 0,0 0 0 0 0,0 0 0 0 0,0 0 0 0 0,1 0 0 0 0,-1-1 0 0 0,1 1 0 0 0,-1 0 0 0 0,1 0 0 0 0,0-1 0 0 0,-1 1 0 0 0,1 0 0 0 0,0-1 0 0 0,1 2 0 0 0,1 1 85 0 0,1 0 0 0 0,0 0-1 0 0,-1-1 1 0 0,1 0 0 0 0,0 0-1 0 0,0 0 1 0 0,1 0 0 0 0,-1 0 0 0 0,1-1-1 0 0,-1 0 1 0 0,1 0 0 0 0,0 0-1 0 0,0-1 1 0 0,0 1 0 0 0,0-1 0 0 0,0 0-1 0 0,0-1-84 0 0,23 3 398 0 0,1-1 0 0 0,-1-1 0 0 0,0-2 0 0 0,1-1 0 0 0,-1-1 0 0 0,0-1 0 0 0,8-4-398 0 0,-8 3-11 0 0,0-2 0 0 0,-1-1 0 0 0,0-2 0 0 0,0 0 0 0 0,-1-2 0 0 0,9-6 11 0 0,-31 15-69 0 0,5-2-160 0 0,0 0-1 0 0,0-1 0 0 0,-1 0 0 0 0,0 0 0 0 0,-1-1 0 0 0,6-6 230 0 0,-12 12-442 0 0,0-5 276 0 0,-1 2 150 0 0,0 3-62 0 0,0 1-12 0 0,-3-9-82 0 0,3 8 188 0 0,0 0 0 0 0,0 0-1 0 0,-1 0 1 0 0,1 0-1 0 0,0 0 1 0 0,-1 0 0 0 0,1 0-1 0 0,-1 0 1 0 0,1 0-1 0 0,-1 0 1 0 0,0 0 0 0 0,1 1-1 0 0,-1-1 1 0 0,0 0-16 0 0,-4-4 31 0 0,5 4-28 0 0,-1 0 0 0 0,0 0-1 0 0,0 0 1 0 0,-1 0 0 0 0,1 0-1 0 0,0 0 1 0 0,0 1-1 0 0,0-1 1 0 0,-1 0 0 0 0,1 1-1 0 0,0-1 1 0 0,-1 1 0 0 0,1-1-1 0 0,0 1 1 0 0,-1-1-1 0 0,1 1 1 0 0,-1 0 0 0 0,1 0-1 0 0,0 0 1 0 0,-1 0 0 0 0,1 0-1 0 0,-2 0-2 0 0,-9 2 0 0 0,-1 0 0 0 0,1 1 0 0 0,-1 1 0 0 0,1 0 0 0 0,0 0 0 0 0,-3 3 0 0 0,-20 7 0 0 0,29-12 0 0 0,0 0 0 0 0,1 0 0 0 0,-1 1 0 0 0,1 0 0 0 0,0 0 0 0 0,0 0 0 0 0,0 1 0 0 0,0 0 0 0 0,0 0 0 0 0,1 0 0 0 0,0 0 0 0 0,0 1 0 0 0,0 0 0 0 0,-1 1 0 0 0,5-5 0 0 0,-1 0 0 0 0,1 0 0 0 0,-1 0 0 0 0,1 0 0 0 0,-1 0 0 0 0,1 1 0 0 0,0-1 0 0 0,-1 0 0 0 0,1 0 0 0 0,0 0 0 0 0,0 0 0 0 0,0 0 0 0 0,0 0 0 0 0,0 1 0 0 0,0-1 0 0 0,0 0 0 0 0,0 0 0 0 0,1 0 0 0 0,-1 0 0 0 0,0 0 0 0 0,1 0 0 0 0,-1 0 0 0 0,1 0 0 0 0,-1 0 0 0 0,1 0 0 0 0,-1 0 0 0 0,1 0 0 0 0,0 0 0 0 0,0 0 0 0 0,-1 0 0 0 0,1 0 0 0 0,1 0 0 0 0,4 5-1157 0 0,0 0-4630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0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0,'0'0'102'0'0,"0"0"20"0"0,0 0 6 0 0,0 0 119 0 0,0 0 500 0 0,0 0 223 0 0,0 0 44 0 0,-5 14 6058 0 0,5-9-6699 0 0,4-1-217 0 0,-1-1 0 0 0,1 1 0 0 0,0-1 0 0 0,1 0-1 0 0,-1 0 1 0 0,3 1-156 0 0,-3-1 118 0 0,1-1-1 0 0,-1 1 1 0 0,0 0 0 0 0,0 0-1 0 0,-1 1 1 0 0,1-1-1 0 0,-1 1 1 0 0,0-1-1 0 0,1 1-117 0 0,-1 2 0 0 0,1-1 0 0 0,-1 1 0 0 0,0-1 0 0 0,0 1 0 0 0,-1 0 0 0 0,0 0 0 0 0,0 0 0 0 0,0 1 0 0 0,-1-1 0 0 0,0 0 0 0 0,0 1 0 0 0,0-1 0 0 0,-1 0 0 0 0,0 1 0 0 0,0-1 0 0 0,-1 1 0 0 0,0-1 0 0 0,0 0 0 0 0,0 0 0 0 0,-1 1 0 0 0,-2 3 0 0 0,1-1 0 0 0,-1 0 0 0 0,-1 0 0 0 0,0-1 0 0 0,0 1 0 0 0,0-1 0 0 0,-3 2 0 0 0,-9 10 0 0 0,-15 12 0 0 0,23-23 0 0 0,8-8-106 0 0,-1 1-1 0 0,1-1 1 0 0,0 1-1 0 0,-1-1 1 0 0,1 1-1 0 0,0 0 1 0 0,0-1 0 0 0,0 1-1 0 0,0 0 1 0 0,0 0-1 0 0,0 0 1 0 0,1 0-1 0 0,-1 0 107 0 0,1-1-580 0 0,0-1-285 0 0,0 0-126 0 0,0 0-29 0 0,0 0-4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33 8287 0 0,'0'0'191'0'0,"0"0"26"0"0,-2 2 9 0 0,-11 11-89 0 0,12-9-61 0 0,1-1-59 0 0,-7 27 497 0 0,1 1 0 0 0,1 0 0 0 0,2 0 0 0 0,1 29-514 0 0,2-48 24 0 0,-1 11-24 0 0,2 0 0 0 0,1 3 0 0 0,0-16 0 0 0,1-2 72 0 0,-2-7 299 0 0,-1-1 117 0 0,0 0 21 0 0,0 0 3 0 0,0 0 0 0 0,1 0-473 0 0,0 0 0 0 0,0 0-1 0 0,0-1 1 0 0,0 1-1 0 0,0 0 1 0 0,0-1 0 0 0,0 1-1 0 0,-1-1 1 0 0,1 1-1 0 0,0-1 1 0 0,0 1 0 0 0,0-1-1 0 0,0 0 1 0 0,-1 0-1 0 0,1 1 1 0 0,0-1 0 0 0,0 0-39 0 0,12-18 754 0 0,-5 8-533 0 0,34-48-221 0 0,-30 41 0 0 0,8-20 0 0 0,-15 29 0 0 0,-1 0 0 0 0,1 0 0 0 0,0 1 0 0 0,1-1 0 0 0,22-33 0 0 0,-28 42 1 0 0,0 0-1 0 0,0 0 0 0 0,0 0 1 0 0,0 0-1 0 0,0 0 1 0 0,0 0-1 0 0,1 0 0 0 0,-1 0 1 0 0,0 0-1 0 0,0-1 1 0 0,0 1-1 0 0,0 0 0 0 0,0 0 1 0 0,0 0-1 0 0,0 0 1 0 0,0 0-1 0 0,0 0 0 0 0,0 0 1 0 0,0 0-1 0 0,0 0 1 0 0,0 0-1 0 0,0 0 0 0 0,0 0 1 0 0,0 0-1 0 0,0 0 1 0 0,1 0-1 0 0,-1 0 0 0 0,0 0 1 0 0,0 0-1 0 0,0 0 0 0 0,0 0 1 0 0,0 0-1 0 0,0 0 1 0 0,0 0-1 0 0,0 0 0 0 0,0 0 1 0 0,0 0-1 0 0,0 0 1 0 0,0 0-1 0 0,0 0 0 0 0,1 0 1 0 0,-1 0-1 0 0,0 0 1 0 0,0 0-1 0 0,0 0 0 0 0,0 0 1 0 0,0 0-1 0 0,0 0 1 0 0,0 0-1 0 0,0 0 0 0 0,0 0 1 0 0,0 0-1 0 0,0 0 1 0 0,0 1-1 0 0,0-1 0 0 0,0 0 1 0 0,0 0-1 0 0,0 0 1 0 0,0 0-1 0 0,0 0 0 0 0,0 0 1 0 0,0 0-1 0 0,1 0 1 0 0,-1 0-1 0 0,0 0 0 0 0,1 9 80 0 0,-2 9 257 0 0,-9 32 220 0 0,6-30-207 0 0,0 1-1 0 0,1-1 0 0 0,0 19-349 0 0,4-21 0 0 0,1-15 0 0 0,1 7 0 0 0,3-3 0 0 0,2-2 0 0 0,2-7 0 0 0,-5 1 16 0 0,-1-1 0 0 0,0 0 0 0 0,0-1 0 0 0,1 1-1 0 0,-2-1 1 0 0,1 0 0 0 0,0 0 0 0 0,0 0 0 0 0,-1 0 0 0 0,0-1-1 0 0,1 1 1 0 0,-1-1-16 0 0,7-10 207 0 0,0 0-1 0 0,5-13-206 0 0,12-15 328 0 0,21-18-1275 0 0,43-41 947 0 0,-72 78-1368 0 0,-18 22 652 0 0,-1 1-857 0 0,0 0-379 0 0,0 0-80 0 0,0 0-15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66 8287 0 0,'43'-64'940'0'0,"-43"64"-910"0"0,0 0 0 0 0,0 0 0 0 0,0 0 0 0 0,0 0 0 0 0,0 0 0 0 0,0 1-1 0 0,1-1 1 0 0,-1 0 0 0 0,0 0 0 0 0,0 0 0 0 0,0 0 0 0 0,0 0 0 0 0,0 0-1 0 0,0 0 1 0 0,0 0 0 0 0,0 0 0 0 0,0 0 0 0 0,0 0 0 0 0,0 0 0 0 0,0 0-1 0 0,0 0 1 0 0,1 0 0 0 0,-1 0 0 0 0,0 0 0 0 0,0 0 0 0 0,0 0 0 0 0,0 0 0 0 0,0 0-1 0 0,0 0 1 0 0,0 0 0 0 0,0 0 0 0 0,0 0 0 0 0,0 0 0 0 0,0 0 0 0 0,0 0-1 0 0,0 0 1 0 0,1 0 0 0 0,-1 0 0 0 0,0 0 0 0 0,0-1 0 0 0,0 1 0 0 0,0 0-1 0 0,0 0 1 0 0,0 0 0 0 0,0 0 0 0 0,0 0 0 0 0,0 0 0 0 0,0 0 0 0 0,0 0-1 0 0,0 0 1 0 0,0 0 0 0 0,0 0 0 0 0,0 0 0 0 0,0 0 0 0 0,0 0 0 0 0,0-1 0 0 0,0 1-1 0 0,0 0 1 0 0,0 0 0 0 0,0 0 0 0 0,0 0 0 0 0,0 0 0 0 0,0 0 0 0 0,0 0-1 0 0,0 0 1 0 0,0 0 0 0 0,0 0 0 0 0,0 0 0 0 0,0 0 0 0 0,0-1-30 0 0,0 9 713 0 0,-4 13-73 0 0,-14 38-55 0 0,-5 19-562 0 0,-7 9-23 0 0,12-38 0 0 0,6-17 0 0 0,-1 0 0 0 0,-1-1 0 0 0,-28 45 0 0 0,-4-2 0 0 0,-11 10 0 0 0,29-54 0 0 0,76-70 0 0 0,68-52-1992 0 0,-111 88 1992 0 0,0-1 0 0 0,0 1 0 0 0,0 0 0 0 0,1 1 0 0 0,0-1 0 0 0,0 1 0 0 0,0 0 0 0 0,0 1 0 0 0,3-2 0 0 0,-1 3 0 0 0,-3 1 64 0 0,-5 0-22 0 0,1 0 1 0 0,-1 0-1 0 0,0 0 0 0 0,1 0 0 0 0,-1 1 0 0 0,1-1 0 0 0,-1 0 1 0 0,1 0-1 0 0,-1 0 0 0 0,0 1 0 0 0,1-1 0 0 0,-1 0 0 0 0,0 0 0 0 0,1 1 1 0 0,-1-1-1 0 0,0 0 0 0 0,1 1 0 0 0,-1-1 0 0 0,0 0 0 0 0,0 1 1 0 0,1-1-1 0 0,-1 1 0 0 0,0-1 0 0 0,0 0 0 0 0,0 1 0 0 0,0-1 0 0 0,1 1 1 0 0,-1-1-1 0 0,0 1 0 0 0,0-1 0 0 0,0 1 0 0 0,0-1 0 0 0,0 0 0 0 0,0 1 1 0 0,0-1-43 0 0,-1 15 436 0 0,-11 47 1020 0 0,5-37-1194 0 0,6-17-213 0 0,-1 0 1 0 0,0 0-1 0 0,-1 0 1 0 0,0-1-1 0 0,0 1 1 0 0,-1-1-1 0 0,-1 3-49 0 0,-13 23-876 0 0,14-22-3526 0 0,3-10 64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0,'0'0'630'0'0,"0"0"-13"0"0,2 13-368 0 0,-2-10-249 0 0,1-1 0 0 0,-1 1 0 0 0,0-1 0 0 0,0 1 0 0 0,0-1 0 0 0,0 1 0 0 0,0-1 0 0 0,-1 2 0 0 0,1 4 0 0 0,0-2-11 0 0,0-5 10 0 0,0 0 0 0 0,0 0 0 0 0,0 0 0 0 0,0 0 0 0 0,0 0 0 0 0,0 0 0 0 0,0 0 0 0 0,-1 0 0 0 0,1 0 0 0 0,0 0 0 0 0,-1 0 0 0 0,1 0 0 0 0,0 0 0 0 0,-1 0 0 0 0,1 0 0 0 0,-1 0 0 0 0,0 0 1 0 0,-3 6-104 0 0,-2 5-2549 0 0,5-11 1630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2:5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3223 0 0,'2'-1'240'0'0,"85"-19"2560"0"0,37-7-253 0 0,-64 16-2412 0 0,-4 1 76 0 0,63-3 0 0 0,-81 12-211 0 0,0 0 0 0 0,0 3 0 0 0,-1 1 0 0 0,1 1 0 0 0,56 16 0 0 0,-17-1-73 0 0,-55-15-6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66 11519 0 0,'0'0'5062'0'0,"0"-2"-4840"0"0,-12-55 206 0 0,11 56-565 0 0,1 1 172 0 0,0-1 1 0 0,0 1 0 0 0,0 0-1 0 0,0 0 1 0 0,0-1-1 0 0,0 1 1 0 0,0 0-1 0 0,-1-1 1 0 0,1 1-1 0 0,0 0 1 0 0,0 0 0 0 0,0 0-1 0 0,-1-1 1 0 0,1 1-1 0 0,0 0 1 0 0,0 0-1 0 0,-1 0 1 0 0,1-1-1 0 0,0 1 1 0 0,0 0-1 0 0,-1 0 1 0 0,1 0 0 0 0,0 0-1 0 0,0 0 1 0 0,-1 0-1 0 0,1 0 1 0 0,0 0-1 0 0,-1 0 1 0 0,1-1-1 0 0,0 1 1 0 0,0 0-1 0 0,-1 0 1 0 0,1 1 0 0 0,0-1-1 0 0,-1 0 1 0 0,1 0-1 0 0,-1 0 1 0 0,-10 1 522 0 0,6 0-547 0 0,1 1 0 0 0,-1 0-1 0 0,1 0 1 0 0,-1 0 0 0 0,1 1-1 0 0,0-1 1 0 0,0 1 0 0 0,0 0 0 0 0,0 0-1 0 0,-3 5 1 0 0,-6 6-56 0 0,-14 20 1 0 0,17-21 75 0 0,-31 44 178 0 0,36-50-160 0 0,0 1-1 0 0,1 1 1 0 0,0-1-1 0 0,1 1 1 0 0,-4 12-1 0 0,5-10 11 0 0,2-10-47 0 0,0 0 0 0 0,0-1 0 0 0,0 1 0 0 0,0 0 1 0 0,0-1-1 0 0,0 1 0 0 0,0 0 0 0 0,1-1 0 0 0,-1 1 0 0 0,0 0 0 0 0,0-1 1 0 0,1 1-1 0 0,-1 0 0 0 0,1-1 0 0 0,-1 1 0 0 0,0-1 0 0 0,1 1 1 0 0,-1 0-1 0 0,1-1 0 0 0,-1 1 0 0 0,1-1 0 0 0,0 0 0 0 0,-1 1 0 0 0,1-1 1 0 0,-1 1-1 0 0,1-1 0 0 0,0 0 0 0 0,-1 0 0 0 0,1 1 0 0 0,0-1 0 0 0,-1 0 1 0 0,2 0-1 0 0,1 1 36 0 0,0 0 0 0 0,0-1 1 0 0,0 1-1 0 0,0-1 0 0 0,6 0 1 0 0,-1-1 128 0 0,0-1 0 0 0,0 0 0 0 0,0-1 0 0 0,0 0 0 0 0,0 0 0 0 0,-1 0 0 0 0,1-1 0 0 0,-1 0 0 0 0,12-10 0 0 0,7-2 74 0 0,-19 12-133 0 0,-1 0-1 0 0,0 0 1 0 0,9-8 0 0 0,-6 4 129 0 0,-7 6-159 0 0,-4 3-87 0 0,1-1-1 0 0,-1 0 1 0 0,1 1-1 0 0,0 0 1 0 0,-1-1-1 0 0,1 1 1 0 0,0 0-1 0 0,-1-1 1 0 0,1 1-1 0 0,0 0 1 0 0,0 0-1 0 0,0 0 1 0 0,-1 0-1 0 0,0 2 1 0 0,-13 16-30 0 0,4 1-43 0 0,10-12-1147 0 0,2-5-202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11975 0 0,'0'0'267'0'0,"0"0"42"0"0,0 0 17 0 0,0 0-28 0 0,0 2-196 0 0,-1 0-102 0 0,0 0 0 0 0,0 0 0 0 0,0 0 1 0 0,0 0-1 0 0,0 0 0 0 0,0 0 0 0 0,0 0 0 0 0,-1 0 1 0 0,1 0-1 0 0,-1 0 0 0 0,0-1 0 0 0,0 2 0 0 0,-27 17 98 0 0,5-2 735 0 0,-12 12-417 0 0,3-3 285 0 0,-10 11-701 0 0,39-34 0 0 0,0 1 0 0 0,0-1 0 0 0,1 1 0 0 0,0 0 0 0 0,0-1 0 0 0,0 1 0 0 0,0 1 0 0 0,1-1 0 0 0,-1 0 0 0 0,1 1 0 0 0,0 3 0 0 0,1-6 0 0 0,1-1 0 0 0,-1 1 0 0 0,1-1 0 0 0,0 1 0 0 0,0-1 0 0 0,0 1 0 0 0,0-1 0 0 0,0 1 0 0 0,1-1 0 0 0,-1 1 0 0 0,1-1 0 0 0,0 1 0 0 0,-1-1 0 0 0,1 1 0 0 0,0-1 0 0 0,0 0 0 0 0,1 0 0 0 0,-1 1 0 0 0,0-1 0 0 0,1 0 0 0 0,0 0 0 0 0,-1 0 0 0 0,1 0 0 0 0,0-1 0 0 0,0 1 0 0 0,1 1 0 0 0,0-2-6 0 0,0 1 1 0 0,0-1-1 0 0,0 0 0 0 0,1 0 0 0 0,-1 0 0 0 0,0 0 0 0 0,0 0 0 0 0,0-1 0 0 0,1 0 0 0 0,-1 1 1 0 0,0-1-1 0 0,1 0 0 0 0,-1-1 0 0 0,0 1 0 0 0,0-1 0 0 0,1 1 0 0 0,-1-1 0 0 0,0 0 0 0 0,0 0 1 0 0,2-1 5 0 0,6-2-126 0 0,-1 0 1 0 0,-1-1-1 0 0,1 0 0 0 0,-1 0 1 0 0,8-7 125 0 0,-4 2-1023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8287 0 0,'0'0'382'0'0,"0"0"-8"0"0,0 2-170 0 0,-42 101 3169 0 0,-11 57-2714 0 0,34-106-7 0 0,-14 28-652 0 0,17-43 788 0 0,-18 38-440 0 0,11-27-88 0 0,-6 26-260 0 0,27-69 0 0 0,0-1-64 0 0,2-5-273 0 0,0-1-138 0 0,0 0-33 0 0,10-12-1028 0 0,3-12 623 0 0,-8 14 890 0 0,0 0 0 0 0,1 1 0 0 0,0-1 0 0 0,0 1 0 0 0,1 1 0 0 0,1-1 0 0 0,-1 1 0 0 0,1 0 0 0 0,1 1 23 0 0,-2 1 0 0 0,-1 2 0 0 0,0-1 0 0 0,0 1 0 0 0,1 0 0 0 0,2-1 0 0 0,-8 5 1 0 0,0 0-1 0 0,0-1 0 0 0,0 1 1 0 0,0 0-1 0 0,0 0 0 0 0,0 0 0 0 0,0 0 1 0 0,0 0-1 0 0,0 0 0 0 0,0 0 1 0 0,0 0-1 0 0,0 1 0 0 0,-1-1 1 0 0,1 0-1 0 0,0 0 0 0 0,0 1 1 0 0,0-1-1 0 0,0 1 0 0 0,0-1 0 0 0,-1 1 1 0 0,1-1-1 0 0,0 1 0 0 0,0-1 1 0 0,-1 1-1 0 0,1 0 0 0 0,3 2 56 0 0,-2-2 12 0 0,0 0-1 0 0,0 0 0 0 0,0 1 1 0 0,0-1-1 0 0,0 1 0 0 0,0 0 0 0 0,0 0 1 0 0,-1-1-1 0 0,1 1 0 0 0,-1 0 1 0 0,1 0-1 0 0,-1 1 0 0 0,0-1 0 0 0,0 0 1 0 0,0 0-1 0 0,0 0 0 0 0,0 2-67 0 0,3 6 646 0 0,-2 1 0 0 0,1 0-1 0 0,-1 6-645 0 0,0-8 299 0 0,0 1-1 0 0,0-1 0 0 0,1 4-298 0 0,1 6 0 0 0,-5-19-50 0 0,1 0 0 0 0,0 1 0 0 0,0-1 0 0 0,0 1 0 0 0,0-1 0 0 0,0 0 0 0 0,0 1 0 0 0,0-1 0 0 0,0 1-1 0 0,0-1 1 0 0,1 1 0 0 0,-1-1 0 0 0,0 0 0 0 0,0 1 0 0 0,0-1 0 0 0,0 1 0 0 0,1-1 0 0 0,-1 0 0 0 0,0 1 0 0 0,0-1-1 0 0,0 0 1 0 0,1 1 0 0 0,-1-1 0 0 0,0 0 0 0 0,1 1 0 0 0,-1-1 0 0 0,0 0 0 0 0,1 0 0 0 0,-1 1 0 0 0,1-1 50 0 0,3 3-1186 0 0,2 4-328 0 0,-4-5-20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11975 0 0,'0'0'267'0'0,"0"0"42"0"0,0 0 17 0 0,0 0-28 0 0,-9 10-186 0 0,6-6-112 0 0,0 1 0 0 0,-1-1 0 0 0,2 1 0 0 0,-1 0 0 0 0,1 0 0 0 0,-1 0 0 0 0,1 0 0 0 0,1 0 0 0 0,-1 1 0 0 0,0 1 0 0 0,-1-1 0 0 0,1 1 0 0 0,-1-1 0 0 0,0 0 0 0 0,-3 4 0 0 0,4-8-122 0 0,2-2 78 0 0,-1 1 0 0 0,0 0 1 0 0,1-1-1 0 0,-1 1 0 0 0,1 0 0 0 0,-1-1 0 0 0,1 1 1 0 0,0 0-1 0 0,-1 0 0 0 0,1 0 0 0 0,0-1 1 0 0,-1 1-1 0 0,1 0 0 0 0,0 0 0 0 0,0 0 0 0 0,0 0 1 0 0,0 0-1 0 0,0-1 0 0 0,0 1 0 0 0,0 0 1 0 0,0 0-1 0 0,0 0 0 0 0,0 0 0 0 0,0 0 0 0 0,0-1 1 0 0,1 1-1 0 0,-1 0 0 0 0,0 0 0 0 0,1 0 44 0 0,-1-1-512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11975 0 0,'0'0'267'0'0,"0"0"42"0"0,0 0 17 0 0,0 0-28 0 0,0 0-126 0 0,0 0 204 0 0,0 0 111 0 0,0 0 22 0 0,0 0-66 0 0,-5 7-278 0 0,-1 1-165 0 0,-1 0 0 0 0,0-1 0 0 0,0 0 0 0 0,-1 0 0 0 0,0-1 0 0 0,0 0 0 0 0,-1-1 0 0 0,-5 4 0 0 0,0-1 0 0 0,1 1 0 0 0,-12 10 0 0 0,23-17 0 0 0,1-1 0 0 0,-1 1 0 0 0,1-1 0 0 0,0 1 0 0 0,-1 0 0 0 0,1 0 0 0 0,0-1 0 0 0,0 1 0 0 0,0 0 0 0 0,0 0 0 0 0,0 0 0 0 0,1 0 0 0 0,-1 2 0 0 0,-1 0 0 0 0,-1 18 0 0 0,3-22 0 0 0,-1 0 0 0 0,1 1 0 0 0,0-1 0 0 0,0 1 0 0 0,0-1 0 0 0,0 0 0 0 0,0 1 0 0 0,-1-1 0 0 0,1 1 0 0 0,0-1 0 0 0,0 1 0 0 0,0-1 0 0 0,0 1 0 0 0,0-1 0 0 0,0 0 0 0 0,1 1 0 0 0,-1-1 0 0 0,0 1 0 0 0,0-1 0 0 0,0 1 0 0 0,0-1 0 0 0,0 0 0 0 0,1 1 0 0 0,-1-1 0 0 0,0 1 0 0 0,0-1 0 0 0,1 0 0 0 0,5 9 0 0 0,10 16 0 0 0,-12-21-87 0 0,1-1-1 0 0,-1 0 0 0 0,0 0 1 0 0,1-1-1 0 0,0 1 0 0 0,0-1 1 0 0,0 0-1 0 0,0 0 0 0 0,4 1 88 0 0,-5-2-63 0 0,0 0 0 0 0,0 0-1 0 0,0 0 1 0 0,0 1 0 0 0,0-1 0 0 0,-1 1-1 0 0,1 0 1 0 0,-1 0 0 0 0,1 1-1 0 0,-1-1 1 0 0,0 1 0 0 0,0-1 0 0 0,0 1-1 0 0,0 0 1 0 0,-1 0 0 0 0,1 0 0 0 0,-1 1-1 0 0,2 2 64 0 0,-2-3 121 0 0,0 1-1 0 0,0 0 1 0 0,-1 0-1 0 0,0 0 1 0 0,1 0-1 0 0,-1 0 1 0 0,0 0-1 0 0,-1 1 1 0 0,1-1-1 0 0,-1 0 1 0 0,0 0-1 0 0,0 0 1 0 0,0 1-1 0 0,-1-1 1 0 0,1 0-1 0 0,-1 1-120 0 0,0-3 0 0 0,0-1 0 0 0,1 1 0 0 0,-1-1 0 0 0,0 1 0 0 0,0-1 0 0 0,0 1 0 0 0,0-1 0 0 0,0 0 0 0 0,0 1 0 0 0,0-1 0 0 0,0 0 0 0 0,-1 0 0 0 0,1 0 0 0 0,0 0 0 0 0,-1 0 0 0 0,1 0 0 0 0,-1 0 0 0 0,1 0 0 0 0,-1-1 0 0 0,1 1 0 0 0,-1-1 0 0 0,0 1 0 0 0,-3 1 0 0 0,-12 4 0 0 0,0-1 0 0 0,0 0 0 0 0,0-2 0 0 0,-1 0 0 0 0,-1 0 0 0 0,10-2-746 0 0,0-1 1 0 0,0 0-1 0 0,-8 0 746 0 0,11-1-4779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173 131 10135 0 0,'0'0'231'0'0,"0"0"29"0"0,0 0 19 0 0,14-9 7 0 0,22-3 330 0 0,2 1-1 0 0,-1 2 0 0 0,8 0-615 0 0,-31 6 77 0 0,87-22 103 0 0,-55 12-187 0 0,1 3-1 0 0,17-1 8 0 0,-43 8 0 0 0,71-10 0 0 0,-85 11 0 0 0,-5 1 0 0 0,-7 5 0 0 0,5-4 0 0 0,-57 43 0 0 0,7-6 0 0 0,18-11 290 0 0,-93 76-2572 0 0,-97 59 2282 0 0,131-111-337 0 0,44-25-766 0 0,36-18 950 0 0,-2 0 40 0 0,0 0-1 0 0,-1-1 0 0 0,0 0 0 0 0,0-1 114 0 0,6-3 0 0 0,0-3 0 0 0,0-2 0 0 0,4-2 64 0 0,4 4 274 0 0,0 1 136 0 0,1-9 626 0 0,-1 3-1012 0 0,13 7 771 0 0,5 2-621 0 0,-1-1-1 0 0,1-1 1 0 0,0-1-1 0 0,0 0 1 0 0,12-2-238 0 0,22-5-178 0 0,14-6 178 0 0,-27 5 995 0 0,2 1 0 0 0,32 0-995 0 0,-68 7 2 0 0,-1-1 1 0 0,1 1-1 0 0,0 1 1 0 0,0-1-1 0 0,-1 1 1 0 0,1 0-1 0 0,-1 0 1 0 0,1 0-1 0 0,-1 0 1 0 0,1 1-1 0 0,-1 0 0 0 0,0 0 1 0 0,3 2-3 0 0,-6-4-696 0 0,-1 0-257 0 0,-1 2-58 0 0,-7 5-12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6447 0 0,'3'-7'640'0'0,"4"-3"-1843"0"0,1 0 4086 0 0,-8 10-2779 0 0,0 0 0 0 0,0-1 0 0 0,0 1-1 0 0,0 0 1 0 0,1 0 0 0 0,-1 0-1 0 0,0 0 1 0 0,0 0 0 0 0,0-1-1 0 0,1 1 1 0 0,-1 0 0 0 0,0 0-1 0 0,0 0 1 0 0,1 0 0 0 0,-1 0 0 0 0,0 0-1 0 0,0 0 1 0 0,1 0 0 0 0,-1 0-1 0 0,0 0 1 0 0,0 0 0 0 0,1 0-1 0 0,-1 0 1 0 0,0 0 0 0 0,0 0-1 0 0,1 0 1 0 0,-1 0 0 0 0,0 0 0 0 0,0 0-1 0 0,1 0 1 0 0,-1 0 0 0 0,0 0-1 0 0,0 0 1 0 0,0 1 0 0 0,1-1-1 0 0,-1 0 1 0 0,0 0 0 0 0,0 0 0 0 0,0 0-1 0 0,1 1 1 0 0,-1-1 0 0 0,0 0-1 0 0,0 0 1 0 0,0 0-104 0 0,1 2 383 0 0,7 6 1066 0 0,-6-7-1397 0 0,0 0 1 0 0,0 0-1 0 0,0 0 0 0 0,0-1 0 0 0,0 1 1 0 0,1 0-1 0 0,-1-1 0 0 0,0 1 1 0 0,0-1-1 0 0,1 0 0 0 0,-1 0 1 0 0,0 0-1 0 0,1 0 0 0 0,-1 0 0 0 0,0 0 1 0 0,1-1-53 0 0,2 0 225 0 0,0-1 0 0 0,0 0 1 0 0,0 0-1 0 0,0 0 1 0 0,2-2-226 0 0,9-4 249 0 0,10-2-249 0 0,1 2 0 0 0,1 0 0 0 0,20-3 0 0 0,190-25-876 0 0,-206 30-5174 0 0,23-7 6050 0 0,-43 10-731 0 0,8-3-1316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15663 0 0,'0'0'356'0'0,"0"0"50"0"0,0 0 20 0 0,0 0-42 0 0,-1 1-250 0 0,-2 3-120 0 0,0 1-79 0 0,2-4-278 0 0,1-1-133 0 0,0 0-32 0 0,0 0-4 0 0,0 0 0 0 0,0 0 0 0 0,0 0-545 0 0,0 0-2292 0 0,0 0-989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8287 0 0,'0'0'382'0'0,"-13"5"140"0"0,-5 1 500 0 0,2 0 0 0 0,-13 6-1022 0 0,22-9 256 0 0,1 1-1 0 0,0-1 1 0 0,0 1-1 0 0,1 0 1 0 0,-1 1-1 0 0,1-1 1 0 0,0 1-1 0 0,-3 4-255 0 0,4-2 241 0 0,0 0 0 0 0,1 1-1 0 0,0 0 1 0 0,0-1 0 0 0,1 1 0 0 0,0 0-1 0 0,0 0 1 0 0,0 5-241 0 0,0-1 122 0 0,0-7-122 0 0,1-3 0 0 0,1 0 0 0 0,0-1 0 0 0,-1 1 0 0 0,1 0 0 0 0,0 0 0 0 0,0-1 0 0 0,0 1 0 0 0,0 0 0 0 0,0 0 0 0 0,0-1 0 0 0,0 1 0 0 0,1 0 0 0 0,-1 0 0 0 0,1 1 0 0 0,2 3 0 0 0,1-1 72 0 0,-3-4-29 0 0,0 1-1 0 0,1-1 0 0 0,-1 0 1 0 0,1 0-1 0 0,-1 0 0 0 0,1 0 1 0 0,0-1-1 0 0,-1 1 0 0 0,1 0 1 0 0,0-1-1 0 0,-1 1 0 0 0,1-1 0 0 0,0 1 1 0 0,0-1-1 0 0,0 0 0 0 0,0 0 1 0 0,-1 0-1 0 0,1 0 0 0 0,0 0 1 0 0,0 0-1 0 0,0-1 0 0 0,-1 1 1 0 0,2-1-43 0 0,5 0 330 0 0,1-2 0 0 0,-1 1 0 0 0,8-4-330 0 0,-14 5 12 0 0,9-5 194 0 0,0 0 0 0 0,0-1-1 0 0,-1 0 1 0 0,0-1 0 0 0,0 0-1 0 0,-1 0 1 0 0,2-3-206 0 0,-6 6 110 0 0,-1 1 0 0 0,0-1 0 0 0,0 0 0 0 0,-1 0 0 0 0,1 0 0 0 0,0-2-110 0 0,-3 5-5 0 0,0-1 1 0 0,1-1 0 0 0,-1 1-1 0 0,-1 0 1 0 0,1 0 0 0 0,0 0 0 0 0,-1 0-1 0 0,1-1 1 0 0,-1 1 0 0 0,0 0-1 0 0,0 0 1 0 0,-1-2 4 0 0,1 0-19 0 0,-1 0 0 0 0,1 1 0 0 0,-1-1 0 0 0,-1 1 0 0 0,1-1 0 0 0,0 1-1 0 0,-2-2 20 0 0,3 5-92 0 0,-1-1 0 0 0,0 1 0 0 0,0-1 0 0 0,0 1 0 0 0,0 0 0 0 0,0-1 0 0 0,-1 1 0 0 0,1 0-1 0 0,0 0 1 0 0,-1 0 0 0 0,1 0 0 0 0,-1 0 0 0 0,1 0 0 0 0,-1 0 0 0 0,1 0 0 0 0,-1 0 0 0 0,1 1-1 0 0,-1-1 1 0 0,0 1 0 0 0,-1-1 92 0 0,-6-2-17 0 0,7 3 17 0 0,1-1 0 0 0,-1 1 0 0 0,0-1 1 0 0,0 1-1 0 0,0-1 0 0 0,0 1 0 0 0,0 0 0 0 0,0 0 0 0 0,0 0 0 0 0,0 0 0 0 0,0 0 0 0 0,0 1 0 0 0,0-1 0 0 0,0 1 0 0 0,-2 0-72 0 0,3 0-298 0 0,1-1-118 0 0,0 0-1011 0 0,0 0-3960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67 10135 0 0,'0'0'231'0'0,"0"0"29"0"0,0 0 19 0 0,0 1-41 0 0,-2 6-187 0 0,0-5-59 0 0,-10 6 91 0 0,12-8 310 0 0,0 0 106 0 0,0 0 11 0 0,0 0 2 0 0,0 0 0 0 0,0 0 0 0 0,0 0 0 0 0,0 0-69 0 0,7-2-278 0 0,139-57 1883 0 0,-128 51-1825 0 0,-13 5 15 0 0,1 0 1 0 0,1 0-1 0 0,-1 1 1 0 0,3-1-239 0 0,-8 3 28 0 0,1 0-1 0 0,-1-1 1 0 0,0 1 0 0 0,1 0 0 0 0,-1 0-1 0 0,0 0 1 0 0,1 0 0 0 0,-1 0-1 0 0,0 0 1 0 0,0 0 0 0 0,1 1 0 0 0,-1-1-1 0 0,0 0 1 0 0,1 1 0 0 0,-1-1 0 0 0,0 1-1 0 0,0-1 1 0 0,0 1 0 0 0,0 0 0 0 0,1-1-1 0 0,-1 1 1 0 0,0 0 0 0 0,0 0-28 0 0,0 0-29 0 0,0 0 0 0 0,-1 0 0 0 0,1 0 0 0 0,0 0 0 0 0,-1 0 0 0 0,1 0 0 0 0,-1 0 0 0 0,1 0 0 0 0,-1 0 0 0 0,0 0 0 0 0,1 1 0 0 0,-1-1 0 0 0,0 0 0 0 0,0 0-1 0 0,0 0 1 0 0,1 1 0 0 0,-1-1 0 0 0,-1 0 0 0 0,1 0 0 0 0,0 0 0 0 0,0 1 0 0 0,0-1 0 0 0,-1 0 0 0 0,1 0 0 0 0,0 0 0 0 0,-1 0 0 0 0,1 0 0 0 0,-1 1 29 0 0,-2 3-188 0 0,0 0 0 0 0,0 0 0 0 0,0-1 0 0 0,-1 1-1 0 0,0 0 189 0 0,3-4-5 0 0,-22 23 5 0 0,0-2 0 0 0,-1 0 0 0 0,-1-2 0 0 0,-1-1 0 0 0,-19 11 0 0 0,-4 3 0 0 0,45-31 0 0 0,0 1 0 0 0,1 0 0 0 0,-1 1 0 0 0,0-1 0 0 0,1 1 0 0 0,0 0 0 0 0,0-1 0 0 0,-2 4 0 0 0,5-7 0 0 0,0 0 0 0 0,0 0 0 0 0,0 0 0 0 0,0 1 0 0 0,0-1 0 0 0,0 0 0 0 0,0 0 0 0 0,-1 0 0 0 0,1 1 0 0 0,0-1 0 0 0,0 0 0 0 0,0 0 0 0 0,0 0 0 0 0,0 1 0 0 0,0-1 0 0 0,0 0 0 0 0,0 0 0 0 0,0 0 0 0 0,0 1 0 0 0,0-1 0 0 0,0 0 0 0 0,0 0 0 0 0,0 0 0 0 0,0 1 0 0 0,0-1 0 0 0,0 0 0 0 0,1 0 0 0 0,-1 0 0 0 0,0 0 0 0 0,0 1 0 0 0,0-1 0 0 0,0 0 0 0 0,0 0 0 0 0,0 0 0 0 0,0 0 0 0 0,1 1 0 0 0,-1-1 0 0 0,0 0 0 0 0,0 0 0 0 0,0 0 0 0 0,0 0 0 0 0,1 0 0 0 0,-1 0 0 0 0,0 0 0 0 0,0 0 0 0 0,0 1 0 0 0,0-1 0 0 0,1 0 0 0 0,-1 0 0 0 0,0 0 0 0 0,0 0 0 0 0,0 0 0 0 0,1 0 0 0 0,-1 0 0 0 0,0 0 0 0 0,0 0 0 0 0,0 0 0 0 0,1 0 0 0 0,-1 0 0 0 0,0 0 0 0 0,0 0 0 0 0,1-1 0 0 0,11 1 0 0 0,30-5 0 0 0,9 1 0 0 0,-46 4 0 0 0,1 0 0 0 0,-1 0 0 0 0,1 1 0 0 0,0-1 0 0 0,-1 1 0 0 0,1 1 0 0 0,-1-1 0 0 0,4 2 0 0 0,-3 1 0 0 0,-2 0-72 0 0,-3-4-298 0 0,-1 0-118 0 0,0 0-658 0 0,1 0-2674 0 0,4-4-1148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22 8287 0 0,'15'-5'890'0'0,"-8"1"-787"0"0,-4 2 291 0 0,0 0-1 0 0,0 0 0 0 0,0 1 0 0 0,1-1 0 0 0,-1 1 0 0 0,0 0 1 0 0,1 0-394 0 0,-3 1 953 0 0,-1 0-288 0 0,0 0-121 0 0,0 0-28 0 0,0 0-4 0 0,0 0 0 0 0,0 0 0 0 0,0 0 0 0 0,0 0-68 0 0,-1 1-429 0 0,-1 1-1 0 0,1 0 0 0 0,0 0 1 0 0,0 0-1 0 0,-1-1 0 0 0,1 1 1 0 0,-1-1-1 0 0,1 1 0 0 0,-1-1 1 0 0,0 1-1 0 0,0-1 0 0 0,0 0-14 0 0,1 0 0 0 0,-16 11 0 0 0,0-1 0 0 0,-2-1 0 0 0,1-1 0 0 0,-1 0 0 0 0,0-1 0 0 0,-9 2 0 0 0,-53 11-2793 0 0,73-19 2471 0 0,1-1 1 0 0,0 1 0 0 0,-1-2-1 0 0,-6 1 322 0 0,11-1-1 0 0,1 0 1 0 0,-1 0-1 0 0,0 0 0 0 0,1 0 0 0 0,-1 0 1 0 0,1-1-1 0 0,-1 1 0 0 0,1-1 0 0 0,-1 0 0 0 0,1 0 1 0 0,-1 0-1 0 0,1 0 0 0 0,0 0 0 0 0,0-1 1 0 0,-1 0 0 0 0,2 2-383 0 0,1-1 260 0 0,0-1 0 0 0,0 1 0 0 0,-1 0 0 0 0,2-1 0 0 0,-1 1 0 0 0,0 0 0 0 0,0-1 0 0 0,0 1 0 0 0,0 0 0 0 0,1-1 0 0 0,-1 1 0 0 0,1 0 0 0 0,0-1 123 0 0,5-8-16 0 0,-6 10 16 0 0,0 0 0 0 0,0 0 0 0 0,0-1 0 0 0,0 1 0 0 0,0 0 0 0 0,0 0 0 0 0,0 0 0 0 0,0 0 0 0 0,0-1 0 0 0,0 1 0 0 0,0 0 0 0 0,0 0 0 0 0,0 0 0 0 0,0 0 0 0 0,0-1 0 0 0,0 1 0 0 0,0 0 0 0 0,0 0 0 0 0,0 0 0 0 0,0 0 0 0 0,0-1 0 0 0,0 1 0 0 0,0 0 0 0 0,0 0 0 0 0,0 0 0 0 0,0 0 0 0 0,0 0 0 0 0,0-1 0 0 0,0 1 0 0 0,0 0 0 0 0,0 0 0 0 0,-1 0 0 0 0,1 0 0 0 0,0 0 0 0 0,0 0 0 0 0,0-1 0 0 0,0 1 0 0 0,0 0 0 0 0,0 0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0,-10 3 0 0 0,2 1 198 0 0,0 0 0 0 0,1 1-1 0 0,0 0 1 0 0,0 1-1 0 0,0-1 1 0 0,1 1 0 0 0,-1 0-1 0 0,1 1 1 0 0,1 0-1 0 0,-2 2-197 0 0,-25 28 459 0 0,31-36 29 0 0,1-1 21 0 0,1 1-66 0 0,-1 5-294 0 0,2 0-133 0 0,3-1-16 0 0,-2-3 0 0 0,1 0 0 0 0,0-1 0 0 0,-1 0 0 0 0,1 1 0 0 0,0-1 0 0 0,0-1 0 0 0,0 1 0 0 0,0 0 0 0 0,1-1 0 0 0,39 1 0 0 0,-33-1 0 0 0,8-1-531 0 0,0-1-1 0 0,0-1 1 0 0,12-3 531 0 0,4-1-398 0 0,-15 3 441 0 0,-15 2 9 0 0,1 1 0 0 0,0 0 0 0 0,-1 0-1 0 0,1 0 1 0 0,0 1 0 0 0,-1 0 0 0 0,4 0-52 0 0,-7 0 16 0 0,0 1 0 0 0,-1-1 1 0 0,1 1-1 0 0,-1-1 0 0 0,1 1 0 0 0,-1 0 1 0 0,0 0-1 0 0,1-1 0 0 0,-1 1 0 0 0,1 0 0 0 0,-1 0 1 0 0,0 0-1 0 0,0 1 0 0 0,0-1 0 0 0,0 0 0 0 0,0 0 1 0 0,0 1-1 0 0,0-1 0 0 0,0 0 0 0 0,0 1 1 0 0,-1-1-1 0 0,1 1 0 0 0,0-1 0 0 0,-1 1 0 0 0,1-1 1 0 0,-1 1-1 0 0,0-1 0 0 0,1 1 0 0 0,-1 0-16 0 0,1 2 20 0 0,-1-1 0 0 0,1 1-1 0 0,-1 0 1 0 0,0-1 0 0 0,0 1-1 0 0,0 0 1 0 0,0-1 0 0 0,-1 1-1 0 0,1 0 1 0 0,-1-1 0 0 0,0 1 0 0 0,0-1-1 0 0,-1 1 1 0 0,1-1 0 0 0,-1 1-1 0 0,0 1-19 0 0,-1-1 37 0 0,-1 1 0 0 0,1-1 0 0 0,-1 0-1 0 0,0 0 1 0 0,0 0 0 0 0,0 0 0 0 0,0 0 0 0 0,-1-1-1 0 0,1 0 1 0 0,-3 1-37 0 0,-9 4 72 0 0,-1 0 1 0 0,0-1-1 0 0,-1 0 0 0 0,0-2 0 0 0,0 0 0 0 0,-1-1-72 0 0,-7 1-506 0 0,0-2 0 0 0,0-1-1 0 0,0-1 507 0 0,-22 2-473 0 0,42-2 265 0 0,5-1-870 0 0,1 0-372 0 0,1-2-71 0 0,5-6-14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13823 0 0,'0'0'4072'0'0,"-3"1"-2646"0"0,-7 8-849 0 0,-1 1 1 0 0,1 0-1 0 0,1 0 1 0 0,0 1 0 0 0,-13 20-1 0 0,-33 65 620 0 0,44-73-975 0 0,1 0-1 0 0,1 1 0 0 0,1 0 1 0 0,-6 33-1 0 0,-7 103 61 0 0,21-156-335 0 0,-2 21-516 0 0,-1 0-1 0 0,0 0 0 0 0,-11 36 0 0 0,8-45-719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8287 0 0,'0'0'191'0'0,"0"0"26"0"0,0 0 9 0 0,0 0 42 0 0,0 0 158 0 0,0 0 72 0 0,0 0 12 0 0,0 0-67 0 0,0 0-222 0 0,0 0 166 0 0,14-1 1218 0 0,-12 0-1605 0 0,14-7 0 0 0,1 2 72 0 0,-16 5 299 0 0,-1 1 117 0 0,0 0 21 0 0,0 0-66 0 0,24-4-1384 0 0,-23 4 1441 0 0,0-1-59 0 0,2 0-356 0 0,-2 0-406 0 0,-1 1-154 0 0,0 0-33 0 0,0 0 66 0 0,0 0 220 0 0,0 0-164 0 0,0 0-102 0 0,0 0-22 0 0,0 0-70 0 0,0 0-285 0 0,0 0-126 0 0,0 0-29 0 0,0 0-4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8287 0 0,'0'0'191'0'0,"0"0"26"0"0,0 0 9 0 0,0 0 42 0 0,0 0 158 0 0,0 0 72 0 0,0 0 12 0 0,0 0-67 0 0,1 0-294 0 0,5-3-133 0 0,-1 1 56 0 0,-4 2 299 0 0,-1 0 117 0 0,0 0 21 0 0,0 0-66 0 0,1-1-294 0 0,34-18 1915 0 0,-29 16-2064 0 0,-2 0-64 0 0,-3 2-273 0 0,-1 1-138 0 0,0 0-33 0 0,0 0 66 0 0,0 0 220 0 0,0 0-164 0 0,0 0-102 0 0,0 0-22 0 0,0 0-138 0 0,0 0-572 0 0,0 0-253 0 0,0 0-51 0 0,0 0-11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2759 0 0,'0'0'126'0'0,"1"0"-5"0"0,4-1-22 0 0,-4 1 277 0 0,-1 0 113 0 0,0 0 20 0 0,0 0 3 0 0,0 0 0 0 0,0 0 0 0 0,0 0 0 0 0,0 0 0 0 0,0 0 0 0 0,0 0 0 0 0,0 0 0 0 0,0 0 0 0 0,0 0 0 0 0,0 0 0 0 0,0 0 0 0 0,0 0 0 0 0,0 0 0 0 0,0 0 0 0 0,0 0 0 0 0,0 0-69 0 0,0 0-222 0 0,0 0 166 0 0,0 0 101 0 0,0 0 21 0 0,0 0-66 0 0,2 0-294 0 0,9-1-132 0 0,-2-3-16 0 0,4-4-3 0 0,-7 4 2 0 0,-1 1 72 0 0,-4 3 299 0 0,-1-1 366 0 0,17-14 67 0 0,-16 14-1141 0 0,-1 1-138 0 0,0 0-33 0 0,0 0-72 0 0,0 0-285 0 0,0 0-126 0 0,0 0-29 0 0,0 0 134 0 0,20-7 548 0 0,-15 3 338 0 0,0 1 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3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2759 0 0,'0'0'107'0'0,"0"0"-19"0"0,0 0 128 0 0,0 0 520 0 0,-5-4 2436 0 0,3 2-2995 0 0,1 1 565 0 0,1 1 232 0 0,0 0 40 0 0,0 0-61 0 0,0 0-288 0 0,0 0-121 0 0,0 0-28 0 0,0 0-4 0 0,0 0 0 0 0,0 0 0 0 0,0 0 0 0 0,0 0-68 0 0,0-2-379 0 0,1 0-1 0 0,-1 1 1 0 0,1-1 0 0 0,0 0-1 0 0,-1 1 1 0 0,1-1-1 0 0,0 1 1 0 0,0-1-1 0 0,0 1 1 0 0,0-1 0 0 0,0 1-1 0 0,0-1 1 0 0,0 1-1 0 0,1 0 1 0 0,0-1-65 0 0,23-19 1147 0 0,-18 16-1043 0 0,34-24-104 0 0,-41 29-63 0 0,1 0-1 0 0,-1 0 1 0 0,0 0-1 0 0,0 0 1 0 0,0 0-1 0 0,0 0 1 0 0,0 0-1 0 0,1-1 1 0 0,-1 1 0 0 0,0 0-1 0 0,0 0 1 0 0,0 0-1 0 0,0 0 1 0 0,0 0-1 0 0,1 0 1 0 0,-1 1-1 0 0,0-1 1 0 0,0 0-1 0 0,0 0 1 0 0,0 0-1 0 0,0 0 1 0 0,0 0-1 0 0,1 0 1 0 0,-1 0-1 0 0,0 0 1 0 0,0 0-1 0 0,0 0 1 0 0,0 0 0 0 0,0 0-1 0 0,0 0 1 0 0,0 1-1 0 0,1-1 1 0 0,-1 0-1 0 0,0 0 1 0 0,0 0-1 0 0,0 0 1 0 0,0 0-1 0 0,0 0 1 0 0,0 1-1 0 0,0-1 1 0 0,0 0-1 0 0,0 0 1 0 0,0 0-1 0 0,0 0 64 0 0,0 0 0 0 0,0 0-1023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4431 0 0,'0'0'192'0'0,"0"0"48"0"0,0 0-240 0 0,0 0 0 0 0,0 0 0 0 0,0 0 0 0 0,-7 4 224 0 0,7-4 0 0 0,0 0 0 0 0,0 0 0 0 0,-9 5-392 0 0,2-1-88 0 0,7-4-8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 1375 0 0,'0'0'218'0'0,"0"0"374"0"0,0 0 164 0 0,-3 4 485 0 0,2-4 2520 0 0,0-15-2577 0 0,1 13-1037 0 0,0 2 10 0 0,0 0 3 0 0,0 0 0 0 0,0 0-13 0 0,0 0-56 0 0,0 0-25 0 0,0 0-2 0 0,0 0-25 0 0,0 0-98 0 0,0 0-9 0 0,0 0 27 0 0,0 0 89 0 0,0 0 43 0 0,0 0 97 0 0,0 0 14 0 0,10 1 702 0 0,-3 0-642 0 0,1-1-1 0 0,0 0 0 0 0,-1 0 1 0 0,1-1-1 0 0,-1 0 0 0 0,1 0 1 0 0,3-2-262 0 0,12-4 305 0 0,17-7-305 0 0,-35 12 1 0 0,-1 0-54 0 0,1 0 0 0 0,0 1-1 0 0,0 0 1 0 0,0 0 0 0 0,0 0-1 0 0,0 0 1 0 0,0 1 0 0 0,0 0-1 0 0,0 0 1 0 0,0 0 0 0 0,0 0-1 0 0,0 1 1 0 0,0 0 0 0 0,0 0-1 0 0,0 0 1 0 0,0 1 0 0 0,-1 0-1 0 0,5 2 54 0 0,-7-4-188 0 0,2 5-132 0 0,-4-5 372 0 0,0 1 1 0 0,0-1-1 0 0,1 0 1 0 0,-1 1 0 0 0,0-1-1 0 0,0 0 1 0 0,0 1-1 0 0,0-1 1 0 0,1 0 0 0 0,-1 0-1 0 0,0 1 1 0 0,0-1-1 0 0,1 0 1 0 0,-1 0 0 0 0,0 1-1 0 0,0-1 1 0 0,1 0-1 0 0,-1 0 1 0 0,0 0 0 0 0,1 1-1 0 0,-1-1 1 0 0,0 0-1 0 0,1 0 1 0 0,-1 0 0 0 0,0 0-1 0 0,1 0 1 0 0,-1 0-1 0 0,0 0 1 0 0,1 0-1 0 0,-1 0 1 0 0,0 0 0 0 0,1 0-1 0 0,-1 0 1 0 0,0 0-1 0 0,1 0 1 0 0,-1 0 0 0 0,0 0-1 0 0,1 0 1 0 0,-1 0-1 0 0,0 0 1 0 0,1 0 0 0 0,-1-1-1 0 0,0 1 1 0 0,0 0-1 0 0,1 0 1 0 0,-1-1-53 0 0,1 1-91 0 0,-1 0-33 0 0,0 0-4 0 0,0 0 0 0 0,0 0 0 0 0,0 0 0 0 0,0 0 0 0 0,0 0 8 0 0,0 0 34 0 0,0 0 12 0 0,0 0 2 0 0,0 0 2 0 0,11 4 170 0 0,-10-4-79 0 0,0 1-1 0 0,0 0 1 0 0,0-1-1 0 0,0 1 1 0 0,0-1-1 0 0,0 0 1 0 0,0 1 0 0 0,0-1-1 0 0,1 0 1 0 0,-1 1-1 0 0,1-1-20 0 0,4 0 0 0 0,-3 0 0 0 0,-1 0 0 0 0,0 0 0 0 0,1-1 0 0 0,-1 1 0 0 0,1 0 0 0 0,-1-1 0 0 0,0 0 0 0 0,1 1 0 0 0,0-2 0 0 0,22-6-106 0 0,-20 6-42 0 0,-5 2 197 0 0,2 1-65 0 0,12 0-820 0 0,-13 0 952 0 0,0-1 0 0 0,0 0 0 0 0,-1 1 1 0 0,1-1-1 0 0,0 1 0 0 0,0 0 0 0 0,0-1 0 0 0,0 1 0 0 0,-1 0 1 0 0,1-1-1 0 0,0 1 0 0 0,0 0 0 0 0,-1 0-116 0 0,0-1 15 0 0,0 0 1 0 0,0 0-1 0 0,0 0 1 0 0,0 0-1 0 0,-1 0 0 0 0,1 0 1 0 0,0 0-1 0 0,0 0 1 0 0,0 0-1 0 0,-1 0 0 0 0,1 0 1 0 0,0 0-1 0 0,0 0 1 0 0,0 0-1 0 0,-1 0 0 0 0,1 0 1 0 0,0 0-1 0 0,0 0 0 0 0,0 0 1 0 0,-1 0-1 0 0,1 0 1 0 0,0 0-1 0 0,0 1 0 0 0,0-1 1 0 0,0 0-1 0 0,-1 0 1 0 0,1 0-1 0 0,0 0 0 0 0,0 0 1 0 0,0 0-1 0 0,0 1 1 0 0,0-1-1 0 0,-1 0 0 0 0,1 0 1 0 0,0 0-1 0 0,0 1 0 0 0,0-1 1 0 0,0 0-1 0 0,0 0 1 0 0,0 0-1 0 0,0 0 0 0 0,0 1 1 0 0,0-1-1 0 0,0 0 1 0 0,0 0-1 0 0,0 0 0 0 0,0 1 1 0 0,0-1-1 0 0,0 0 1 0 0,0 0-1 0 0,0 0 0 0 0,0 1 1 0 0,0-1-1 0 0,0 0 0 0 0,0 0 1 0 0,0 0-1 0 0,0 1 1 0 0,0-1-1 0 0,0 0 0 0 0,1 0 1 0 0,-1 0-1 0 0,0 0 1 0 0,0 1-1 0 0,0-1 0 0 0,0 0 1 0 0,0 0-1 0 0,1 0 1 0 0,-1 0-1 0 0,0 0-15 0 0,-2 0 7 0 0,-1 0 0 0 0,1 0 0 0 0,-1 0 1 0 0,1-1-1 0 0,-1 1 0 0 0,1-1 0 0 0,0 0 0 0 0,-1 0 0 0 0,1 0 0 0 0,0 0 1 0 0,0 0-1 0 0,0 0 0 0 0,-1-1-7 0 0,-25-13 0 0 0,26 13 0 0 0,-18-1 0 0 0,-7 1 81 0 0,-11 0 468 0 0,29 3-483 0 0,-1 1-114 0 0,1 0 1 0 0,-1 0-1 0 0,1 1 0 0 0,0 0 0 0 0,0 1 0 0 0,0 0 0 0 0,0 1 1 0 0,1-1-1 0 0,0 2 0 0 0,-1 0 48 0 0,-14 9-82 0 0,15-11 102 0 0,4-1 24 0 0,0 0 1 0 0,0-1 0 0 0,0 0 0 0 0,-1 0-1 0 0,1 0 1 0 0,-1 0 0 0 0,1-1 0 0 0,-2 1-45 0 0,5-2 160 0 0,0 0-142 0 0,1 1-1 0 0,-1-1 1 0 0,1 0 0 0 0,0 1 0 0 0,-1-1 0 0 0,1 0 0 0 0,-1 1 0 0 0,1-1 0 0 0,-1 0 0 0 0,1 0 0 0 0,-1 0 0 0 0,0 1 0 0 0,1-1 0 0 0,-1 0 0 0 0,1 0 0 0 0,-1 0 0 0 0,1 0-1 0 0,-1 0 1 0 0,1 0 0 0 0,-1 0 0 0 0,1 0 0 0 0,-1 0 0 0 0,0 0 0 0 0,1-1 0 0 0,-1 1 0 0 0,1 0 0 0 0,-1 0-18 0 0,-17-4 402 0 0,12 1-412 0 0,5 2-56 0 0,-8 0-2154 0 0,7 2 2118 0 0,-1-1 102 0 0,1 0-3247 0 0,2 0 2052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4:4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158 208 1375 0 0,'0'0'238'0'0,"0"0"459"0"0,0 0 204 0 0,0 0 41 0 0,0 0-166 0 0,0 0-708 0 0,0 0-219 0 0,-5-6-1334 0 0,-17-14 2877 0 0,21 19-936 0 0,0 1-263 0 0,-5-2-110 0 0,5 2-33 0 0,-14-15-923 0 0,11 11 834 0 0,3 3 120 0 0,0 0-1 0 0,0 0 0 0 0,-1 0 0 0 0,1 0 0 0 0,0 0 0 0 0,0 0 0 0 0,-1 1 0 0 0,1-1 0 0 0,-1 1 0 0 0,1-1 1 0 0,0 1-1 0 0,-1-1 0 0 0,1 1 0 0 0,-1 0 0 0 0,1 0 0 0 0,-1-1 0 0 0,1 1 0 0 0,-1 0 0 0 0,1 0 1 0 0,-1 1-1 0 0,1-1 0 0 0,-1 0 0 0 0,0 1-80 0 0,-2 0 449 0 0,-1 0 0 0 0,1 1 0 0 0,-1 0 0 0 0,1 0 0 0 0,-5 3-449 0 0,8-4 340 0 0,1-1 83 0 0,-25 7 5244 0 0,13-3-2297 0 0,37-11-2826 0 0,-23 7-543 0 0,-1 0-1 0 0,1-1 1 0 0,-1 1-1 0 0,1-1 1 0 0,-1 1-1 0 0,1-1 1 0 0,-1 0-1 0 0,0 1 0 0 0,0-1 1 0 0,1 0-1 0 0,-1 0 1 0 0,0 0-1 0 0,0 0 1 0 0,0-1-1 0 0,12-10-97 0 0,8-2-394 0 0,-18 13 438 0 0,-1 0 53 0 0,1 0 8 0 0,-1 0 0 0 0,1 1 0 0 0,0-1 0 0 0,-1 1 0 0 0,1 0 0 0 0,0 0 0 0 0,2 0-8 0 0,-2 1 48 0 0,1 0 0 0 0,-1 0 0 0 0,0 0 0 0 0,0 1 0 0 0,1-1 0 0 0,-1 1 0 0 0,1 0-48 0 0,-3-1 81 0 0,-1-1-8 0 0,0 0-1 0 0,0 0-1 0 0,21 2 300 0 0,-3-7 58 0 0,-16 4-389 0 0,3-1-101 0 0,-3 1-21 0 0,-1 1 16 0 0,3-3 63 0 0,-2 3 59 0 0,16 4 145 0 0,18 5-629 0 0,-35-8 364 0 0,1-2 11 0 0,6 0 42 0 0,1 0 11 0 0,-1 0 11 0 0,-1 0 42 0 0,-3 1-4 0 0,24 5 20 0 0,-12-2-69 0 0,15 0 213 0 0,-25-2-200 0 0,0 0-75 0 0,22-4-44 0 0,-26 3 116 0 0,0 0-1 0 0,-1-1 1 0 0,1 1-1 0 0,0 0 1 0 0,0 0-1 0 0,0 0 1 0 0,0 0-1 0 0,0 0 1 0 0,0 0-1 0 0,0 1 1 0 0,0-1-1 0 0,0 1 1 0 0,0-1-10 0 0,0 1 28 0 0,35 11-84 0 0,-26-8 56 0 0,4 1-4 0 0,0-1 82 0 0,-6-2-43 0 0,-3-2 46 0 0,8-6-39 0 0,-4 2-70 0 0,16-4-32 0 0,-7 3 50 0 0,-13 3-16 0 0,-4 1 17 0 0,0 0 0 0 0,1 0 0 0 0,-1 1 0 0 0,1 0 0 0 0,-1-1 0 0 0,1 1 0 0 0,-1 0 0 0 0,1 0 0 0 0,1 0 9 0 0,4 0 11 0 0,1 1-10 0 0,19 3 268 0 0,-25-3-221 0 0,5 1-36 0 0,2 1-12 0 0,21 3 0 0 0,-10-4 0 0 0,-14-2-1 0 0,15 0 72 0 0,-19 1-29 0 0,0-1 0 0 0,0 0 1 0 0,0 0-1 0 0,0 0 1 0 0,1-1-1 0 0,-1 1 1 0 0,2-1-43 0 0,2-1 103 0 0,1 1 1 0 0,0 0 0 0 0,-1 1 0 0 0,3 0-104 0 0,-1 0 21 0 0,-7 0 32 0 0,-1 0 1 0 0,8 0-32 0 0,0 1 37 0 0,-1-1 9 0 0,4 3 63 0 0,-10-3-98 0 0,-1 1 1 0 0,1-1-1 0 0,0 1 1 0 0,0-1-1 0 0,0 0 1 0 0,0 0-1 0 0,0 0 1 0 0,-1 0 0 0 0,1 0-1 0 0,0 0 1 0 0,0-1-1 0 0,1 1-33 0 0,11-3 222 0 0,-11 2-216 0 0,-1 1 1 0 0,1 0 0 0 0,-1-1-1 0 0,1 0 1 0 0,0 1 0 0 0,-1-1-1 0 0,1 0 1 0 0,-1-1 0 0 0,0 1-1 0 0,2-1-6 0 0,8-4-6 0 0,0 1-16 0 0,-1-1-1 0 0,0-1 1 0 0,7-5 22 0 0,-15 10-11 0 0,0 0 1 0 0,0 0-1 0 0,0 0 1 0 0,0 0-1 0 0,1 0 1 0 0,1 0 10 0 0,35-6-69 0 0,-26 5 59 0 0,-8 2 11 0 0,1 0 1 0 0,-1 0 0 0 0,1 1-1 0 0,-1 0 1 0 0,1 0 0 0 0,0 1-2 0 0,21 2 79 0 0,-21-2-64 0 0,-1 0 0 0 0,0 0-1 0 0,0-1 1 0 0,1 0-1 0 0,-1 0 1 0 0,0 0-1 0 0,1-1-14 0 0,2 0-23 0 0,0 0 0 0 0,1 1 1 0 0,-1 0-1 0 0,0 0 23 0 0,30-1-69 0 0,13-4 69 0 0,-50 5 0 0 0,-1 0 0 0 0,1-1 0 0 0,-1 1 0 0 0,0 0 0 0 0,1 0 0 0 0,-1 0 0 0 0,1 0 0 0 0,-1 0 0 0 0,0 1 0 0 0,1-1 0 0 0,-1 0 0 0 0,1 1 0 0 0,-1-1 0 0 0,0 1 0 0 0,1 0 0 0 0,0-1 0 0 0,0 1 0 0 0,0 0 0 0 0,0-1 0 0 0,0 1 0 0 0,0-1 0 0 0,0 0 0 0 0,0 0 0 0 0,0 1 0 0 0,18-3 22 0 0,-16 2-17 0 0,0-1 0 0 0,-1 1-1 0 0,1 0 1 0 0,0 0 0 0 0,0 0-1 0 0,0 0 1 0 0,0 1 0 0 0,-1-1-1 0 0,3 2-4 0 0,28 8-81 0 0,-26-7 43 0 0,0-1 0 0 0,-1 0-1 0 0,1 0 1 0 0,0 0 0 0 0,5-1 38 0 0,-3 0-30 0 0,0 0-1 0 0,1-1 1 0 0,-1 0 0 0 0,0-1-1 0 0,0 0 1 0 0,1-1-1 0 0,-1 0 1 0 0,0 0 0 0 0,0-1-1 0 0,2-2 31 0 0,-6 3 18 0 0,0-1 0 0 0,0 1 0 0 0,1 1 0 0 0,-1-1 0 0 0,0 1 0 0 0,1 0 0 0 0,4 0-18 0 0,33-4 90 0 0,-16 1 22 0 0,-23 3-90 0 0,0 0 1 0 0,-1 1-1 0 0,1-1 1 0 0,0 1-1 0 0,0 0-22 0 0,59-1 155 0 0,-53 1-132 0 0,0 1 1 0 0,0 0-1 0 0,0 1 1 0 0,-1 0-1 0 0,7 3-23 0 0,-11-4 17 0 0,0-1 0 0 0,0 1-1 0 0,0-1 1 0 0,0 0 0 0 0,0 0-1 0 0,0 0 1 0 0,5-2-17 0 0,16 0 39 0 0,29-1 27 0 0,-35 1-69 0 0,1 1 0 0 0,10 1 3 0 0,-1-3 131 0 0,-21 3-75 0 0,-1 0 1 0 0,0-1-1 0 0,0 0 1 0 0,0-1-57 0 0,-3 0 22 0 0,1 1 1 0 0,-1 0 0 0 0,1 1 0 0 0,-1 0 0 0 0,1 0-1 0 0,3 0-22 0 0,-7 1 1 0 0,0-1 0 0 0,0 1 0 0 0,-1-1 0 0 0,1 0 0 0 0,0 0 0 0 0,0 0 0 0 0,0 0 0 0 0,-1-1-1 0 0,1 1 1 0 0,0-1 0 0 0,0 1 0 0 0,-1-1 0 0 0,1 0-1 0 0,4-1-1 0 0,27-5 1 0 0,0 9 99 0 0,3 1-17 0 0,-17-1-62 0 0,1 1 0 0 0,13 4-20 0 0,-13-3 9 0 0,0 0-1 0 0,0-2 1 0 0,0 0 0 0 0,3-1-9 0 0,46 0 160 0 0,-51-1 150 0 0,0 0 0 0 0,3 2-310 0 0,-4-1 172 0 0,-4 2-104 0 0,-12-2-57 0 0,0-1 1 0 0,0 1-1 0 0,-1-1 0 0 0,1 0 1 0 0,0 1-1 0 0,0-1 1 0 0,0 0-1 0 0,0 0 1 0 0,1 0-12 0 0,-1-1 3 0 0,-1 1 0 0 0,1 0 0 0 0,-1 0 0 0 0,1 0 0 0 0,-1 0 0 0 0,1 0 0 0 0,-1 0 0 0 0,1 0 0 0 0,-1 0 0 0 0,0 1 0 0 0,1-1 0 0 0,-1 0 0 0 0,1 1 0 0 0,-1-1-1 0 0,1 1-2 0 0,6 2 9 0 0,1-3-26 0 0,1 0 0 0 0,0 0 0 0 0,-1-1 0 0 0,1 0 0 0 0,0-1-1 0 0,-1 0 1 0 0,1 0 0 0 0,7-4 17 0 0,23-5-39 0 0,9 7-25 0 0,-29 1 95 0 0,-1 1 0 0 0,0 0 0 0 0,1 1 0 0 0,14 2-31 0 0,-5 0 68 0 0,18-3-68 0 0,-25 1 0 0 0,-15 1-13 0 0,0 0 0 0 0,0-1-1 0 0,-1 0 1 0 0,1 0-1 0 0,1-1 14 0 0,0 1-42 0 0,-1-1 0 0 0,1 1 0 0 0,-1 0-1 0 0,2 1 43 0 0,-1 0-14 0 0,-1-1-1 0 0,0 0 0 0 0,0 0 1 0 0,0 0-1 0 0,0-1 15 0 0,1 0 48 0 0,0 1 0 0 0,0-1 0 0 0,1 2 0 0 0,-1-1 0 0 0,0 2 0 0 0,0-1 0 0 0,4 1-48 0 0,25 0 125 0 0,-9-2-113 0 0,-10 1 5 0 0,1-1 1 0 0,-1-1-1 0 0,1 0-17 0 0,3 0-28 0 0,3 0-8 0 0,-14 0 59 0 0,0 0-1 0 0,0 1 1 0 0,0 1 0 0 0,0 0-1 0 0,10 1-22 0 0,-5-1 53 0 0,-1 0 0 0 0,9-1-53 0 0,122-6 89 0 0,-133 6-176 0 0,6-1 120 0 0,1 1 0 0 0,-1 0-1 0 0,1 2 1 0 0,5 1-33 0 0,45-3 64 0 0,-64 2-45 0 0,0-1-1 0 0,0-1 1 0 0,0 1 0 0 0,0-1-1 0 0,0 0 1 0 0,0-1 0 0 0,5-1-19 0 0,-4 1 28 0 0,0 0 1 0 0,0 1 0 0 0,1 0-1 0 0,6 0-28 0 0,10-1 97 0 0,9 1-2 0 0,-5 0-17 0 0,-24 0-66 0 0,1 0 0 0 0,0 1 0 0 0,-1 0 0 0 0,1 0 0 0 0,0 0 0 0 0,1 1-12 0 0,23 6 53 0 0,-15-4-53 0 0,0 0 0 0 0,-1 1 0 0 0,7 3 0 0 0,-19-6-4 0 0,1-1-1 0 0,-1 1 1 0 0,0-1-1 0 0,0 1 1 0 0,0-1-1 0 0,0 0 1 0 0,0 1-1 0 0,1-1 1 0 0,-1 0-1 0 0,0 0 1 0 0,0 0 0 0 0,0 0-1 0 0,1 0 1 0 0,-1 0-1 0 0,0 0 1 0 0,0 0-1 0 0,0-1 1 0 0,1 1-1 0 0,-1 0 5 0 0,1-1-6 0 0,-1 0 0 0 0,1 1 0 0 0,0 0 0 0 0,0-1 0 0 0,0 1 0 0 0,0 0 0 0 0,0 0-1 0 0,0 0 1 0 0,0 0 0 0 0,-1 0 0 0 0,2 1 6 0 0,19 4-2 0 0,-15-3 5 0 0,0 0 0 0 0,0 0 0 0 0,0-1 1 0 0,5 0-4 0 0,-8-1 21 0 0,-3 0-19 0 0,0 0 0 0 0,0 0 0 0 0,0 0 0 0 0,-1 0-1 0 0,1 0 1 0 0,0 0 0 0 0,0 0 0 0 0,0 0 0 0 0,0 0 0 0 0,0 1 0 0 0,0-1 0 0 0,0 0 0 0 0,0 1-1 0 0,-1-1 1 0 0,1 1 0 0 0,0-1 0 0 0,1 1-2 0 0,17 9-16 0 0,22 5-777 0 0,-40-15 682 0 0,-1 0-1 0 0,0 0-29 0 0,0 0-125 0 0,0 0-56 0 0,0 0-13 0 0,0 0-141 0 0,0 0-588 0 0,-11-6-2684 0 0,-2-3-2908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5:5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0,'0'0'3984'0'0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5:5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2303 0 0,'0'0'7232'0'0,"-3"-8"-10510"0"0,1 5 3868 0 0,0-5 4156 0 0,4-17-3428 0 0,-1 26-1398 0 0,4 2 82 0 0,-3-2 5 0 0,6 4 482 0 0,29 9 109 0 0,-28-10-598 0 0,5 2 11 0 0,-13-6 44 0 0,8 2 370 0 0,6-3 198 0 0,-14 0-449 0 0,9 1 752 0 0,-9-1-889 0 0,1-1-28 0 0,9 2 227 0 0,-3 2-236 0 0,-1 1 11 0 0,-4-2 32 0 0,4 0-33 0 0,-1 2 4 0 0,-3-3 66 0 0,-1 1 0 0 0,0-1 0 0 0,1 1 0 0 0,-1-1 0 0 0,1 0 0 0 0,-1 0 0 0 0,0 0 0 0 0,1 0 0 0 0,-1-1 0 0 0,0 1 0 0 0,1-1 1 0 0,-1 1-1 0 0,0-1 0 0 0,1 0 0 0 0,2-1 0 0 0,-4 1 73 0 0,9-2 374 0 0,-5 1-456 0 0,-1-1 31 0 0,8 2 46 0 0,-2 1-140 0 0,-2 0-8 0 0,15 2 182 0 0,-22-2-84 0 0,26 8 616 0 0,-26-7-705 0 0,14-1 101 0 0,-9 0-64 0 0,4-2 206 0 0,-8 1-193 0 0,0 0 1 0 0,1 1 0 0 0,-1-1 0 0 0,1 1 0 0 0,-1-1 0 0 0,1 1 0 0 0,-1 0 0 0 0,1 0 0 0 0,-1 0 0 0 0,4 0 0 0 0,27 5 14 0 0,-25-5-74 0 0,-3-1 30 0 0,-1 0 0 0 0,0 0 1 0 0,1 0-1 0 0,6-3 0 0 0,-7 3 7 0 0,3-1-25 0 0,1 0-1 0 0,0 1 32 0 0,0-1-33 0 0,0 0-10 0 0,0 1 0 0 0,0 0 0 0 0,0 0 0 0 0,0 1 0 0 0,1-1 0 0 0,-1 3 0 0 0,1-1 0 0 0,34 0 0 0 0,-35-1 0 0 0,0 0 0 0 0,1 1 0 0 0,-1-2 0 0 0,0 2 0 0 0,0 0 0 0 0,0 1 0 0 0,0 0 0 0 0,-1 1 0 0 0,1-1 0 0 0,0-1 0 0 0,-1 0 16 0 0,1-1 225 0 0,-3-2-76 0 0,18 4-19 0 0,-15-1-146 0 0,-7 0 16 0 0,1-1 0 0 0,-1 0 0 0 0,0 0 0 0 0,1 0 0 0 0,-1 0 0 0 0,0 0 0 0 0,1 0 0 0 0,-1 0-1 0 0,1 0 1 0 0,-1 0 0 0 0,0-1 0 0 0,0 1 0 0 0,1 0 0 0 0,-1-1 0 0 0,0 0 0 0 0,0 1 0 0 0,1-1 0 0 0,-1 1 0 0 0,0-1 0 0 0,0 0 0 0 0,0 0-1 0 0,1-1 1 0 0,10-6 561 0 0,-10 5-497 0 0,0 0-76 0 0,10 2-3 0 0,-6 1-24 0 0,-4 0-19 0 0,5 1 20 0 0,0 1-34 0 0,-6-1-18 0 0,2-2 29 0 0,19 7-290 0 0,-20-5 162 0 0,-1-1-28 0 0,0 0 0 0 0,1 0-1 0 0,-1 0 1 0 0,0 1-1 0 0,0-1 1 0 0,1 1 0 0 0,-1-1-1 0 0,0 1 1 0 0,0-1-1 0 0,0 1 1 0 0,1 0 0 0 0,-1-1-1 0 0,0 1 1 0 0,1 1 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1:5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6703 0 0,'0'0'6794'0'0,"22"9"-3836"0"0,-21-9-2780 0 0,1 0-145 0 0,-1-1 133 0 0,-1 1-157 0 0,0 1 0 0 0,0-1 0 0 0,0 0 0 0 0,0 0 0 0 0,0 0 0 0 0,0 0 0 0 0,0 0 0 0 0,0 0 0 0 0,0 1 0 0 0,0-1 0 0 0,0 0 0 0 0,0 0 0 0 0,0 0 0 0 0,0 0 0 0 0,0 0 0 0 0,0 0-1 0 0,0 1 1 0 0,1-1 0 0 0,-1 0 0 0 0,0 0 0 0 0,0 0 0 0 0,0 0 0 0 0,0 0 0 0 0,0 0 0 0 0,0 0 0 0 0,0 0 0 0 0,0 1 0 0 0,0-1 0 0 0,1 0 0 0 0,-1 0 0 0 0,0 0 0 0 0,0 0 0 0 0,0 0 0 0 0,0 0-1 0 0,0 0 1 0 0,0 0 0 0 0,1 0 0 0 0,-1 0 0 0 0,0 0 0 0 0,0 0 0 0 0,0 0 0 0 0,0 0 0 0 0,5 1 32 0 0,-1 0 0 0 0,1 0 1 0 0,0-1-1 0 0,8 0 0 0 0,-4 0 118 0 0,-1 0 1 0 0,1 1-1 0 0,0 0 0 0 0,9 3 0 0 0,-17-4-149 0 0,0 0 119 0 0,15 2 286 0 0,-13-1-403 0 0,19-1 74 0 0,-19 0-86 0 0,-5 1 0 0 0,31-11 0 0 0,-23 9 0 0 0,-6 1-12 0 0,4-2 206 0 0,0 1 0 0 0,0 0 0 0 0,0 0 0 0 0,1 1 0 0 0,7-1 0 0 0,-11 1-66 0 0,5 0 199 0 0,-1 0-256 0 0,-4 0 14 0 0,3 1-12 0 0,37 2 902 0 0,-34-2-907 0 0,-2 0-5 0 0,0 0 0 0 0,-1-1 0 0 0,1 0 0 0 0,0 0 0 0 0,0 0 0 0 0,-1 0 0 0 0,7-2 0 0 0,3-3 27 0 0,-11 4-77 0 0,-1 0 0 0 0,1 0 0 0 0,-1 0 0 0 0,1 1 0 0 0,-1-1 0 0 0,1 1 0 0 0,-1 0 0 0 0,1-1 0 0 0,0 1 0 0 0,3 1 0 0 0,0-1-13 0 0,3-2-29 0 0,-7 3 1 0 0,19 3 13 0 0,-16-3 49 0 0,0 0 0 0 0,1 0 0 0 0,-1 0-1 0 0,0-1 1 0 0,0 0 0 0 0,0 0 0 0 0,0 0-1 0 0,1 0 1 0 0,-1-1 0 0 0,0 0 0 0 0,0 0 0 0 0,0-1-1 0 0,0 1 1 0 0,-1-1 0 0 0,1 0 0 0 0,0 0-1 0 0,4-4 1 0 0,3 1-18 0 0,-7 3-27 0 0,-4 1-87 0 0,1 1-1 0 0,-1-1 1 0 0,0 1-1 0 0,1 0 1 0 0,-1 0-1 0 0,1 0 1 0 0,-1-1-1 0 0,1 1 1 0 0,-1 0-1 0 0,1 1 1 0 0,-1-1-1 0 0,0 0 1 0 0,1 0-1 0 0,-1 1 1 0 0,1-1-1 0 0,-1 1 1 0 0,0-1-1 0 0,1 1 1 0 0,-1-1-1 0 0,0 1 0 0 0,1 0 1 0 0,-1 0-1 0 0,0 0 1 0 0,0-1-1 0 0,2 3 1 0 0,-2-2 62 0 0,-1-1-28 0 0,1 1 11 0 0,3 2 53 0 0,-3-3 14 0 0,1 1 0 0 0,-1 0 0 0 0,1-1 0 0 0,-1 1 0 0 0,1-1 0 0 0,0 0 0 0 0,-1 1 0 0 0,1-1 0 0 0,-1 0 0 0 0,1 0 0 0 0,0 0 0 0 0,-1 0 1 0 0,1 0-1 0 0,-1-1 0 0 0,1 1 0 0 0,-1 0 0 0 0,1-1 0 0 0,-1 1 0 0 0,1-1 0 0 0,-1 0 0 0 0,1 1 0 0 0,-1-1 0 0 0,1 0 0 0 0,-1 0 0 0 0,2-1 0 0 0,1-1 83 0 0,1 0 0 0 0,0 1-1 0 0,0-1 1 0 0,0 1 0 0 0,0 0-1 0 0,0 1 1 0 0,0-1 0 0 0,0 1-1 0 0,1 0 1 0 0,-1 0 0 0 0,0 1-1 0 0,1-1 1 0 0,-1 1-1 0 0,0 1 1 0 0,7 0 0 0 0,-2 0-286 0 0,-5 0 163 0 0,1 0 1 0 0,-1-1-1 0 0,1 0 1 0 0,0 0-1 0 0,-1-1 1 0 0,1 1-1 0 0,-1-1 1 0 0,7-2-1 0 0,22-2 218 0 0,-27 4-184 0 0,-1 1-81 0 0,19 5 10 0 0,-23-6 84 0 0,-2 1-20 0 0,1 0-1 0 0,-1 0 1 0 0,0 0-1 0 0,0 0 1 0 0,0 0-1 0 0,0 0 1 0 0,0 0-1 0 0,0 0 1 0 0,0 0-1 0 0,0 0 1 0 0,0 0-1 0 0,0 0 1 0 0,0 0 0 0 0,0 0-1 0 0,0 0 1 0 0,0 0-1 0 0,0 0 1 0 0,0 0-1 0 0,0 0 1 0 0,0 0-1 0 0,0 0 1 0 0,0 0-1 0 0,0 0 1 0 0,0 0-1 0 0,0 0 1 0 0,0 0-1 0 0,0 0 1 0 0,0-1-1 0 0,0 1 1 0 0,0 0-1 0 0,0 0 1 0 0,0 0-1 0 0,0 0 1 0 0,0 0-1 0 0,0 0 1 0 0,26 2 7 0 0,-21-2-68 0 0,-3 0 21 0 0,-1 0 0 0 0,1 0 0 0 0,0 0 0 0 0,0 0 0 0 0,0 1 0 0 0,0-1 0 0 0,0 0 0 0 0,-1 1 0 0 0,1-1 0 0 0,0 1 0 0 0,2 1 0 0 0,1 0 50 0 0,-3-2 32 0 0,2 2-33 0 0,1-1 6 0 0,-4 0 59 0 0,10 2 349 0 0,-10-3-478 0 0,0 1-1 0 0,1-1 1 0 0,-1 1-1 0 0,0-1 1 0 0,1 1-1 0 0,-1-1 1 0 0,1 0-1 0 0,-1 0 1 0 0,0 0-1 0 0,1 0 1 0 0,-1 0-1 0 0,1 0 1 0 0,1 0-1 0 0,-2 0-314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 1375 0 0,'0'0'3755'0'0,"-7"-6"117"0"0,-3-2-1263 0 0,0-1 2139 0 0,12 8-2973 0 0,8 4-1064 0 0,-4-1-607 0 0,-2-1-46 0 0,0 0 1 0 0,0 0-1 0 0,0 1 1 0 0,0-1-1 0 0,0 1 0 0 0,4 2 1 0 0,31 16 23 0 0,4 3-14 0 0,71 25-1 0 0,-84-38-76 0 0,11 3 34 0 0,0 2-1 0 0,59 32 0 0 0,-87-41-24 0 0,-1 0 0 0 0,0 0 11 0 0,0 0 32 0 0,-3-1-22 0 0,-5-3 22 0 0,5 3-33 0 0,1-1 1 0 0,-7-3 298 0 0,-5-1-255 0 0,-26 9-51 0 0,1 1 1 0 0,-30 16 0 0 0,-53 34-6 0 0,52-27 3 0 0,-126 74-73 0 0,175-101 67 0 0,6-4-2 0 0,0 0 1 0 0,0 0-1 0 0,0-1 0 0 0,-1 1 1 0 0,1-1-1 0 0,0 0 0 0 0,-1 0 1 0 0,-5 1-1 0 0,114-20-804 0 0,-77 14 85 0 0,-1 0 40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 8287 0 0,'0'0'382'0'0,"0"0"-8"0"0,1-1-240 0 0,1-1-49 0 0,-1 1 280 0 0,-1 1 122 0 0,0 0 22 0 0,0 0 3 0 0,0 0 0 0 0,0 0 0 0 0,-5 12 443 0 0,-37 69-805 0 0,22-45 308 0 0,-8 23-458 0 0,18-40 227 0 0,0 0 0 0 0,-1-1 0 0 0,-1 0 0 0 0,-1-1 1 0 0,-5 4-228 0 0,-2 5 469 0 0,-12 20-469 0 0,6-6-165 0 0,13-22-72 0 0,1 1 0 0 0,2 0 0 0 0,-1 1 237 0 0,-7 14-1256 0 0,11-25-1998 0 0,7-9-496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15 131 8287 0 0,'0'0'191'0'0,"-7"-4"252"0"0,6 3-437 0 0,1 1 0 0 0,-1 0 0 0 0,1 0 1 0 0,0 0-1 0 0,-1 0 0 0 0,1 0 0 0 0,0 0 0 0 0,0-1 1 0 0,-1 1-1 0 0,1 0 0 0 0,0 0 0 0 0,-1-1 0 0 0,1 1 1 0 0,0 0-1 0 0,0 0 0 0 0,-1-1 0 0 0,1 1 0 0 0,0 0 1 0 0,0-1-1 0 0,0 1 0 0 0,-1 0 0 0 0,1 0 0 0 0,0-1 1 0 0,0 1-1 0 0,0-1 0 0 0,0 1 0 0 0,0 0 0 0 0,0-1 1 0 0,0 1-1 0 0,0 0 0 0 0,0-1 0 0 0,0 1 1 0 0,0 0-1 0 0,0-1 0 0 0,0 1 0 0 0,0-1-6 0 0,0 1 7 0 0,0-1 78 0 0,0 0-1 0 0,0 1 0 0 0,0-1 1 0 0,0 1-1 0 0,0-1 0 0 0,0 0 1 0 0,0 1-1 0 0,0-1 0 0 0,0 1 0 0 0,0-1 1 0 0,0 1-1 0 0,0-1 0 0 0,1 0 1 0 0,-1 1-1 0 0,0-1 0 0 0,0 1 1 0 0,1-1-1 0 0,-1 1 0 0 0,0-1 1 0 0,1 1-1 0 0,-1-1 0 0 0,0 1 1 0 0,1 0-1 0 0,-1-1 0 0 0,1 1 0 0 0,-1-1 1 0 0,1 1-1 0 0,-1 0 0 0 0,1 0 1 0 0,-1-1-1 0 0,1 1 0 0 0,-1 0 1 0 0,1 0-1 0 0,-1-1 0 0 0,1 1 1 0 0,-1 0-1 0 0,1 0 0 0 0,0 0 0 0 0,-1 0 1 0 0,1 0-1 0 0,-1 0 0 0 0,1 0 1 0 0,-1 0-1 0 0,1 0 0 0 0,0 0 1 0 0,-1 0-1 0 0,1 0-84 0 0,16 7 369 0 0,1-1 0 0 0,0-1 0 0 0,0-1 0 0 0,0-1-1 0 0,0 0 1 0 0,16 0-369 0 0,-13-4 0 0 0,0-1 0 0 0,0 0 0 0 0,-1-2 0 0 0,13-3 0 0 0,1 0 0 0 0,85-21 962 0 0,11-1 124 0 0,-86 20-1086 0 0,-7 1 0 0 0,0 2 0 0 0,33-1 0 0 0,20 5-122 0 0,17-1-1776 0 0,8-5 1898 0 0,-94 5-3820 0 0,0 0-1148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11975 0 0,'0'0'547'0'0,"0"0"-11"0"0,-12 7-323 0 0,8-4-75 0 0,1 0 0 0 0,-1 1-1 0 0,1-1 1 0 0,0 1-1 0 0,0 0 1 0 0,0 0 0 0 0,0 2-138 0 0,-7 8 484 0 0,-20 30-183 0 0,1 2-1 0 0,-20 46-300 0 0,39-72 7 0 0,-22 42-7 0 0,-46 84 0 0 0,58-114 0 0 0,0 0 0 0 0,-2-2 0 0 0,-12 11 0 0 0,-39 34 0 0 0,30-40 0 0 0,39-34 0 0 0,5-5 0 0 0,2-6 0 0 0,11-9 0 0 0,1 1 0 0 0,1 1 0 0 0,0 0 0 0 0,13-10 0 0 0,-13 13 0 0 0,3-5 0 0 0,1 2 0 0 0,1 0 0 0 0,1 1 0 0 0,0 1 0 0 0,1 1 0 0 0,21-9 0 0 0,-42 22 41 0 0,0 0 1 0 0,0 0-1 0 0,-1 1 0 0 0,1-1 0 0 0,0 0 1 0 0,0 1-1 0 0,0 0 0 0 0,0-1 0 0 0,0 1 0 0 0,0 0 1 0 0,0 0-1 0 0,-1 0 0 0 0,1 0 0 0 0,0 1 0 0 0,0-1 1 0 0,0 0-1 0 0,0 1 0 0 0,0-1 0 0 0,0 1 0 0 0,-1 0 1 0 0,1-1-42 0 0,0 2 50 0 0,-1-1 1 0 0,1 0 0 0 0,-1 1 0 0 0,1-1 0 0 0,-1 0 0 0 0,0 1 0 0 0,0 0 0 0 0,0-1-1 0 0,0 1 1 0 0,0 0 0 0 0,0-1 0 0 0,0 1 0 0 0,0 0 0 0 0,-1 0 0 0 0,1 0-1 0 0,-1 0 1 0 0,1 0 0 0 0,-1 0 0 0 0,0 0 0 0 0,0 0-51 0 0,1 7 19 0 0,-1-1 1 0 0,-1 1-1 0 0,0-1 1 0 0,0 1 0 0 0,0-1-1 0 0,-1 0 1 0 0,0 0-1 0 0,-2 4-19 0 0,-7 18 9 0 0,-9 16-9 0 0,17-39 0 0 0,-18 36-21 0 0,-2-1 0 0 0,-1-1-1 0 0,-9 9 22 0 0,28-44 144 0 0,3-2-1511 0 0,5-8-365 0 0,2-1 1319 0 0,4-5-99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168 120 10135 0 0,'0'0'231'0'0,"0"0"29"0"0,-9 11 305 0 0,7-7-417 0 0,0-2 183 0 0,1 0 0 0 0,0-1-1 0 0,1 1 1 0 0,-1-1 0 0 0,0 1 0 0 0,0 0-1 0 0,1 0 1 0 0,-1 1-331 0 0,1-2 62 0 0,0-1-1 0 0,0 1 0 0 0,0-1 1 0 0,0 1-1 0 0,0-1 0 0 0,1 0 1 0 0,-1 1-1 0 0,0-1 1 0 0,0 1-1 0 0,1-1 0 0 0,-1 0 1 0 0,0 1-1 0 0,0-1 1 0 0,1 1-1 0 0,-1-1 0 0 0,0 0 1 0 0,1 1-1 0 0,-1-1 1 0 0,0 0-1 0 0,1 0 0 0 0,-1 1 1 0 0,1-1-1 0 0,-1 0 1 0 0,1 0-1 0 0,-1 0 0 0 0,0 1 1 0 0,1-1-1 0 0,-1 0 0 0 0,1 0 1 0 0,-1 0-1 0 0,1 0 1 0 0,-1 0-1 0 0,1 0 0 0 0,-1 0 1 0 0,1 0-1 0 0,-1 0 1 0 0,1 0-62 0 0,9 1 74 0 0,-1-1 1 0 0,1 0-1 0 0,0-1 1 0 0,0 0-1 0 0,-1 0 1 0 0,1-1 0 0 0,0 0-1 0 0,-1-1 1 0 0,0 0-1 0 0,1-1 1 0 0,-1 0-1 0 0,-1 0 1 0 0,1-1 0 0 0,-1 0-1 0 0,6-4-74 0 0,-1 0 0 0 0,-5 4 0 0 0,-1 0 0 0 0,0 0 0 0 0,0-1 0 0 0,0-1 0 0 0,0 0 0 0 0,-6 6 0 0 0,1-1 0 0 0,-1 0 0 0 0,1 0 0 0 0,-1 0 0 0 0,0 0 0 0 0,0 0 0 0 0,0 0 0 0 0,0 0 0 0 0,0 0 0 0 0,-1 0 0 0 0,1-1 0 0 0,0 1 0 0 0,-1 0 0 0 0,0 0 0 0 0,0-1 0 0 0,1 1 0 0 0,-1 0 0 0 0,-1-1 0 0 0,1 1 0 0 0,0 0 0 0 0,0 0 0 0 0,-1-2 0 0 0,0 3-15 0 0,1 0 1 0 0,0-1-1 0 0,-1 1 0 0 0,1 0 0 0 0,-1 0 0 0 0,0 0 0 0 0,1-1 1 0 0,-1 1-1 0 0,0 0 0 0 0,0 0 0 0 0,0 0 0 0 0,0 0 1 0 0,0 0-1 0 0,0 0 0 0 0,0 1 0 0 0,0-1 0 0 0,0 0 0 0 0,0 0 1 0 0,0 1-1 0 0,0-1 0 0 0,-1 1 15 0 0,0-1-68 0 0,-1 0-1 0 0,1 1 1 0 0,-1-1-1 0 0,0 1 1 0 0,0-1-1 0 0,1 1 1 0 0,-1 0-1 0 0,0 0 1 0 0,1 0-1 0 0,-2 1 69 0 0,-5 1-166 0 0,1-1 0 0 0,-1 2 0 0 0,1-1 0 0 0,0 1 0 0 0,0 1 0 0 0,-2 0 166 0 0,-22 12 0 0 0,1 0 0 0 0,1 3 0 0 0,1 0 0 0 0,0 2 0 0 0,1 1 0 0 0,-16 17 0 0 0,39-32 73 0 0,-1 0 0 0 0,1 0 0 0 0,0 0 0 0 0,0 1-1 0 0,1 0 1 0 0,0 0 0 0 0,1 0 0 0 0,0 0 0 0 0,0 1 0 0 0,0-1 0 0 0,1 1-1 0 0,1 0 1 0 0,-1 0 0 0 0,1 0 0 0 0,1-1 0 0 0,0 1 0 0 0,0 0-1 0 0,1 0 1 0 0,1 6-73 0 0,-2-13 32 0 0,1 1-1 0 0,0-1 1 0 0,0 0-1 0 0,0 0 1 0 0,0 1-1 0 0,1-1 1 0 0,-1 0-1 0 0,1 0 1 0 0,-1 0-1 0 0,1-1 1 0 0,-1 1-1 0 0,1 0 1 0 0,0-1-1 0 0,0 1 0 0 0,0-1 1 0 0,0 1-1 0 0,0-1 1 0 0,0 0-1 0 0,1 0 1 0 0,0 0-32 0 0,6 4 105 0 0,1-2 0 0 0,-1 1 1 0 0,1-1-1 0 0,2 0-105 0 0,2 0 100 0 0,0 0 1 0 0,0 0-1 0 0,0-1 0 0 0,1-1 1 0 0,-1-1-1 0 0,0 0 0 0 0,1-1 1 0 0,-1 0-1 0 0,0-1 0 0 0,1 0 1 0 0,-1-2-1 0 0,1 0-100 0 0,31-12-1396 0 0,-17 2-3217 0 0,-5 0-1001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 6447 0 0,'1'-1'68'0'0,"-1"1"-41"0"0,1 0-1 0 0,-1 0 1 0 0,0 0-1 0 0,1 0 1 0 0,-1 0-1 0 0,0 0 1 0 0,1 0-1 0 0,-1 0 1 0 0,0 0-1 0 0,1 0 1 0 0,-1 0-1 0 0,1 0 1 0 0,-1 0-1 0 0,0 0 0 0 0,1 0 1 0 0,-1 0-1 0 0,0 0 1 0 0,1 0-1 0 0,-1 0 1 0 0,0 0-1 0 0,1 1 1 0 0,-1-1-1 0 0,0 0 1 0 0,1 0-1 0 0,-1 0 1 0 0,0 1-1 0 0,0-1-26 0 0,1 0 768 0 0,-11 9 2104 0 0,-11-2-2397 0 0,1 1 0 0 0,-1 1-475 0 0,-6 2 851 0 0,-13 7-533 0 0,1 2-1 0 0,-28 20-317 0 0,-34 18-27 0 0,63-40 27 0 0,1 0 0 0 0,-26 17 0 0 0,63-35 0 0 0,0 0 0 0 0,0 0 0 0 0,0 0 0 0 0,0 0 0 0 0,1 0 0 0 0,-1 0 0 0 0,0 0 0 0 0,0 0 0 0 0,0 0 0 0 0,0 0 0 0 0,0 0 0 0 0,0 0 0 0 0,0 0 0 0 0,1 0 0 0 0,-1 0 0 0 0,0 0 0 0 0,0 0 0 0 0,0 0 0 0 0,0 0 0 0 0,0 0 0 0 0,0 1 0 0 0,0-1 0 0 0,0 0 0 0 0,1 0 0 0 0,-1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0,0 0 0 0 0,0 0 0 0 0,0 0 0 0 0,0 0 0 0 0,0 0 0 0 0,0 1 0 0 0,-1-1 0 0 0,1 0 0 0 0,0 0 0 0 0,0 0 0 0 0,10 1 0 0 0,6-2 0 0 0,0-1 0 0 0,0-1 0 0 0,-1 0 0 0 0,8-3 0 0 0,30-5 0 0 0,-31 8 0 0 0,-1 0 0 0 0,1 2 0 0 0,0 1 0 0 0,5 1 0 0 0,-20-1 0 0 0,0 1 0 0 0,1 0 0 0 0,-1 0 0 0 0,0 1 0 0 0,0 0 0 0 0,0 0 0 0 0,0 1 0 0 0,0 0 0 0 0,0 0 0 0 0,-1 0 0 0 0,0 1 0 0 0,0 0 0 0 0,0 0 0 0 0,2 3 0 0 0,-6-6 0 0 0,-1 0 0 0 0,1 1 0 0 0,-1-1 0 0 0,1 1 0 0 0,-1 0 0 0 0,0-1 0 0 0,0 1 0 0 0,0 0 0 0 0,0 0 0 0 0,0 0 0 0 0,0 0 0 0 0,0 0 0 0 0,-1 0 0 0 0,1 0 0 0 0,-1 0 0 0 0,1 0 0 0 0,-1 0 0 0 0,0 0 0 0 0,0 2 0 0 0,0-1 0 0 0,-1 0 0 0 0,1-1 0 0 0,-1 1 0 0 0,0 0 0 0 0,0 0 0 0 0,0-1 0 0 0,0 1 0 0 0,-1 0 0 0 0,1-1 0 0 0,-1 1 0 0 0,1-1 0 0 0,-1 0 0 0 0,0 1 0 0 0,-6 5 0 0 0,0 0 0 0 0,-1 0 0 0 0,1-1 0 0 0,-2 0 0 0 0,1 0 0 0 0,-6 2 0 0 0,-11 6 410 0 0,0-2-1 0 0,-1-1 1 0 0,0 0 0 0 0,-1-2-1 0 0,-26 5-409 0 0,27-8 0 0 0,-1-1 0 0 0,0-1 0 0 0,-18-1 0 0 0,33-3 0 0 0,0-1 0 0 0,1 0 0 0 0,-1-1 0 0 0,0-1 0 0 0,1 0 0 0 0,-1 0 0 0 0,1-1 0 0 0,0-1 0 0 0,-4-2 0 0 0,-8-7 0 0 0,64 23-2793 0 0,-28-6 1770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148 159 6447 0 0,'-9'3'393'0'0,"1"0"0"0"0,0 1 0 0 0,0 1 1 0 0,0 0-1 0 0,1 0 0 0 0,-1 0 0 0 0,1 1 0 0 0,0 0 0 0 0,-3 4-393 0 0,5-6 358 0 0,1 0 0 0 0,-1 0 1 0 0,-1-1-1 0 0,1 1 1 0 0,-3 0-359 0 0,-14 11 1502 0 0,17-12-1430 0 0,5-3-52 0 0,0 1 0 0 0,-1-1-1 0 0,1 0 1 0 0,0 0 0 0 0,0 0-1 0 0,0 0 1 0 0,0 0 0 0 0,-1 0-1 0 0,1 0 1 0 0,0 0 0 0 0,0 0-1 0 0,0 0 1 0 0,0 0 0 0 0,-1 0-1 0 0,1 0 1 0 0,0 0 0 0 0,0 0-1 0 0,0 0 1 0 0,0 0 0 0 0,-1 0-1 0 0,1 0 1 0 0,0 0-1 0 0,0 0 1 0 0,0 0 0 0 0,-1 0-1 0 0,1 0 1 0 0,0 0 0 0 0,0 0-1 0 0,0 0 1 0 0,0 0 0 0 0,0-1-1 0 0,-1 1 1 0 0,1 0 0 0 0,0 0-1 0 0,0 0 1 0 0,0 0 0 0 0,0 0-1 0 0,0-1 1 0 0,0 1 0 0 0,-1 0-1 0 0,1 0 1 0 0,0 0 0 0 0,0 0-1 0 0,0-1 1 0 0,0 1 0 0 0,0 0-1 0 0,0 0 1 0 0,0 0 0 0 0,0 0-1 0 0,0-1 1 0 0,0 1 0 0 0,0 0-1 0 0,0 0-19 0 0,0-9 934 0 0,4 4-934 0 0,-1 0 0 0 0,1 0 0 0 0,0 1 0 0 0,0 0 0 0 0,1 0 0 0 0,-1 0 0 0 0,1 0 0 0 0,0 1 0 0 0,3-3 0 0 0,13-9 0 0 0,-4 2 57 0 0,1 0-1 0 0,1 2 1 0 0,0 0-1 0 0,0 1 1 0 0,1 1 0 0 0,9-3-57 0 0,20-5 295 0 0,2 2 1 0 0,4 1-296 0 0,-51 13 141 0 0,-3 0-99 0 0,1 1 0 0 0,0-1 1 0 0,0 1-1 0 0,-1 0 1 0 0,1-1-1 0 0,0 1 1 0 0,0 0-1 0 0,-1 0 1 0 0,1 0-1 0 0,0 0 1 0 0,0 1-1 0 0,-1-1 1 0 0,1 0-1 0 0,0 1 1 0 0,0-1-1 0 0,-1 1 0 0 0,1-1 1 0 0,-1 1-1 0 0,1 0 1 0 0,0 0-1 0 0,-1 0 1 0 0,1 0-1 0 0,-1 0-42 0 0,0-1 0 0 0,0 1 0 0 0,-1 0 0 0 0,1 0 0 0 0,0-1 0 0 0,-1 1 0 0 0,1 0 0 0 0,0 0 0 0 0,-1 0 0 0 0,1-1 0 0 0,-1 1 0 0 0,1 0 0 0 0,-1 0 0 0 0,0 0 0 0 0,1 0 0 0 0,-1 0 0 0 0,0 0 0 0 0,0 0 0 0 0,0 0 0 0 0,0 0 0 0 0,0 0 0 0 0,0 0 0 0 0,0 0 0 0 0,0 0 0 0 0,0 0 0 0 0,0 0 0 0 0,0 0 0 0 0,-1 1 0 0 0,1-1 0 0 0,-1 2 0 0 0,1-1 0 0 0,-1 0 0 0 0,0 0 0 0 0,0 0 0 0 0,0 1 0 0 0,-1-1 0 0 0,1 0 0 0 0,0 0 0 0 0,-1-1 0 0 0,-1 3 0 0 0,-19 18 0 0 0,18-19 0 0 0,-10 13 0 0 0,13-14 0 0 0,-1 0 0 0 0,1 1 0 0 0,-1-1 0 0 0,0 0 0 0 0,0-1 0 0 0,0 1 0 0 0,0 0 0 0 0,0 0 0 0 0,-1-1 0 0 0,1 0 0 0 0,0 1 0 0 0,-1-1 0 0 0,0 0 0 0 0,-3 2 0 0 0,2 1 0 0 0,34-26 0 0 0,1 1 0 0 0,1 2 0 0 0,9-3 0 0 0,5-4 0 0 0,-23 13 0 0 0,0 1 0 0 0,1 1 0 0 0,1 1 0 0 0,-1 1 0 0 0,2 1 0 0 0,16-3 0 0 0,-38 11-62 0 0,0-1-1 0 0,0 1 0 0 0,0 0 1 0 0,0 0-1 0 0,-1 1 0 0 0,1-1 1 0 0,0 1-1 0 0,0 0 0 0 0,2 0 63 0 0,-5-1-25 0 0,0 1 1 0 0,0-1-1 0 0,0 0 0 0 0,0 1 0 0 0,1-1 0 0 0,-1 1 0 0 0,0-1 0 0 0,-1 1 1 0 0,1 0-1 0 0,0-1 0 0 0,0 1 0 0 0,0 0 0 0 0,0-1 0 0 0,0 1 1 0 0,-1 0-1 0 0,1 0 0 0 0,0 0 0 0 0,-1 0 0 0 0,1 0 0 0 0,0 0 0 0 0,-1 0 1 0 0,0 0-1 0 0,1 0 0 0 0,-1 0 0 0 0,1 0 0 0 0,-1 0 0 0 0,0 0 0 0 0,0 1 1 0 0,0-1-1 0 0,0 0 0 0 0,0 0 0 0 0,0 0 0 0 0,0 1 25 0 0,-2 6 77 0 0,0 0-1 0 0,-1-1 1 0 0,0 1-1 0 0,0-1 1 0 0,0 0-1 0 0,-1 0 1 0 0,0 0-1 0 0,-1 0 1 0 0,0-1-1 0 0,0 0 1 0 0,-1 1-77 0 0,-2 4 181 0 0,0-1-1 0 0,1 2 1 0 0,-4 5-181 0 0,8-12 0 0 0,2-4 0 0 0,0 0 0 0 0,0 1 0 0 0,0-1 0 0 0,0 1 0 0 0,1-1 0 0 0,-1 0 0 0 0,0 1 0 0 0,1 0 0 0 0,-1-1 0 0 0,1 2 0 0 0,0 2-1157 0 0,7-4-4630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314 100 10135 0 0,'0'0'231'0'0,"0"0"29"0"0,0 0 19 0 0,0 0 37 0 0,0 0 125 0 0,0 0 58 0 0,0 0 11 0 0,0 0 2 0 0,0 0 0 0 0,0 0 0 0 0,5-7 443 0 0,5-7-900 0 0,0 0 0 0 0,-1-1 0 0 0,3-8-55 0 0,-11 22 0 0 0,-1 0 0 0 0,1 1 0 0 0,-1-1 0 0 0,0 0 0 0 0,0 0 0 0 0,0 0 0 0 0,0 0 0 0 0,1 0 0 0 0,-1 0 0 0 0,0 0 0 0 0,0 0 0 0 0,-1 0 0 0 0,1 0 0 0 0,0 1 0 0 0,0-1 0 0 0,0 0 0 0 0,-1 0 0 0 0,1 0 0 0 0,0 0 0 0 0,-1 0 0 0 0,1 0 0 0 0,-1 1 0 0 0,1-1 0 0 0,-1 0 0 0 0,1 0 0 0 0,-1 1 0 0 0,1-1 0 0 0,0 1 0 0 0,-1 0 0 0 0,1-1 0 0 0,0 1 0 0 0,-1 0 0 0 0,1 0 0 0 0,0 0 0 0 0,-1-1 0 0 0,1 1 0 0 0,0 0 0 0 0,-1 0 0 0 0,1 0 0 0 0,-1 0 0 0 0,1-1 0 0 0,0 1 0 0 0,-1 0 0 0 0,1 0 0 0 0,-1 0 0 0 0,1 0 0 0 0,0 0 0 0 0,-1 0 0 0 0,1 0 0 0 0,-1 0 0 0 0,1 0 0 0 0,0 1 0 0 0,-1-1 0 0 0,1 0 0 0 0,0 0 0 0 0,-1 0 0 0 0,1 0 0 0 0,-1 1 0 0 0,-9 0 0 0 0,0 0 0 0 0,1 1 0 0 0,-1 1 0 0 0,1 0 0 0 0,-1 0 0 0 0,1 0 0 0 0,-4 4 0 0 0,-12 5 0 0 0,2 2 0 0 0,-3 2 0 0 0,-8 6 360 0 0,0 1 0 0 0,2 2 0 0 0,1 2 0 0 0,-9 10-360 0 0,37-34 76 0 0,1 0 0 0 0,-1 0 0 0 0,1 0 0 0 0,0 1 0 0 0,0-1 0 0 0,1 0 0 0 0,-1 1 0 0 0,0 0-76 0 0,2-4 0 0 0,0 1 0 0 0,0-1 0 0 0,0 1 0 0 0,0 0 0 0 0,0-1 0 0 0,0 1 0 0 0,0-1 0 0 0,0 1 0 0 0,0-1 0 0 0,0 1 0 0 0,0-1 0 0 0,0 1 0 0 0,0-1 0 0 0,0 1 0 0 0,1-1 0 0 0,-1 1 0 0 0,0-1 0 0 0,0 1 0 0 0,0-1 0 0 0,1 1 0 0 0,-1-1 0 0 0,0 1 0 0 0,1-1 0 0 0,-1 0 0 0 0,0 1 0 0 0,1-1 0 0 0,-1 1 0 0 0,1-1 0 0 0,-1 0 0 0 0,1 1 0 0 0,-1-1 0 0 0,1 0 0 0 0,-1 0 0 0 0,1 0 0 0 0,-1 1 0 0 0,1-1 0 0 0,-1 0 0 0 0,1 0 0 0 0,-1 0 0 0 0,1 0 0 0 0,-1 0 0 0 0,1 0 0 0 0,0 0 0 0 0,-1 0 0 0 0,3 1 0 0 0,0-1 0 0 0,0 1 0 0 0,0-1 0 0 0,0 0 0 0 0,1 0 0 0 0,-1-1 0 0 0,0 1 0 0 0,0-1 0 0 0,0 1 0 0 0,-1-1 0 0 0,2 0 0 0 0,32-13 0 0 0,-29 12 0 0 0,91-37 0 0 0,-98 38 0 0 0,0 1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0,1 0 0 0 0,-1 1 0 0 0,-2 5 0 0 0,-4 5 0 0 0,-5 2 0 0 0,7-8 0 0 0,0-1 0 0 0,1 1 0 0 0,0 0 0 0 0,-1-1 0 0 0,2 2 0 0 0,-1-1 0 0 0,-1 4 0 0 0,4-8-81 0 0,-1-1-1 0 0,1 1 1 0 0,0-1-1 0 0,0 0 1 0 0,0 1 0 0 0,0-1-1 0 0,0 1 1 0 0,0-1-1 0 0,0 1 1 0 0,0-1-1 0 0,0 0 1 0 0,0 1-1 0 0,0-1 1 0 0,0 1 0 0 0,0-1-1 0 0,0 1 1 0 0,0-1-1 0 0,0 0 1 0 0,1 1-1 0 0,-1-1 1 0 0,0 1-1 0 0,0-1 1 0 0,0 0 0 0 0,1 1-1 0 0,-1-1 1 0 0,0 0-1 0 0,1 1 1 0 0,-1-1-1 0 0,0 0 1 0 0,1 1-1 0 0,-1-1 1 0 0,0 0 0 0 0,1 0-1 0 0,-1 0 1 0 0,0 1-1 0 0,1-1 1 0 0,-1 0-1 0 0,1 0 1 0 0,-1 0-1 0 0,0 0 1 0 0,1 1 0 0 0,-1-1-1 0 0,1 0 1 0 0,-1 0-1 0 0,1 0 1 0 0,-1 0-1 0 0,0 0 1 0 0,1 0 0 0 0,-1 0-1 0 0,1-1 1 0 0,-1 1 81 0 0,1 0-621 0 0,9 0-4789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13823 0 0,'0'0'315'0'0,"0"0"45"0"0,0 0 21 0 0,0 0-49 0 0,-1 1-220 0 0,-4 5-109 0 0,2 0 0 0 0,-1 1 0 0 0,1 0 0 0 0,-1-1 0 0 0,0 7-3 0 0,-8 15-3 0 0,-8 12 3 0 0,-1 4 0 0 0,-25 38 0 0 0,18-40 0 0 0,-2-2 0 0 0,-1 0 0 0 0,-12 7 0 0 0,42-45 0 0 0,-6 5-13 0 0,1 0 0 0 0,-1 1 0 0 0,2 0 0 0 0,-1 0 0 0 0,-1 3 13 0 0,7-10-343 0 0,11-7-641 0 0,2 0 472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13823 0 0,'0'0'315'0'0,"-5"4"758"0"0,5-2-1064 0 0,-1 1 0 0 0,1 0 1 0 0,-1 0-1 0 0,0-1 0 0 0,0 1 0 0 0,0-1 0 0 0,0 1 0 0 0,0 0 0 0 0,-1-1 0 0 0,1 0 0 0 0,-1 1 1 0 0,0 0-10 0 0,-27 30 16 0 0,17-19-18 0 0,-17 23 2 0 0,1 0 0 0 0,2 2 0 0 0,1 3 0 0 0,-64 125 0 0 0,41-75 0 0 0,35-64 406 0 0,1 1-1 0 0,-1 6-405 0 0,-10 23 621 0 0,7-32-898 0 0,16-25-859 0 0,-1 0-2683 0 0,-3 4-1149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10135 0 0,'0'0'464'0'0,"-14"4"168"0"0,-4 3-441 0 0,0 0-1 0 0,0-1 0 0 0,-15 2-190 0 0,-5 2 360 0 0,-48 17 757 0 0,-3 6-1117 0 0,43-17 478 0 0,30-11-164 0 0,1 0 0 0 0,0 1 0 0 0,1 1 0 0 0,-1 0 0 0 0,-8 7-314 0 0,5-2 0 0 0,12-9 0 0 0,-1 1 0 0 0,1 0 0 0 0,0 0 0 0 0,1 1 0 0 0,-1 0 0 0 0,1 0 0 0 0,0 0 0 0 0,0 1 0 0 0,0 0 0 0 0,-2 4 0 0 0,6-9 0 0 0,1-1 0 0 0,0 1 0 0 0,0 0 0 0 0,0-1 0 0 0,0 1 0 0 0,0 0 0 0 0,0-1 0 0 0,0 1 0 0 0,0 0 0 0 0,0-1 0 0 0,0 1 0 0 0,0 0 0 0 0,0-1 0 0 0,0 1 0 0 0,1-1 0 0 0,-1 1 0 0 0,0 0 0 0 0,0-1 0 0 0,1 1 0 0 0,-1-1 0 0 0,0 1 0 0 0,1-1 0 0 0,-1 1 0 0 0,1-1 0 0 0,-1 1 0 0 0,1-1 0 0 0,-1 1 0 0 0,1-1 0 0 0,-1 0 0 0 0,1 1 0 0 0,-1-1 0 0 0,1 1 0 0 0,-1-1 0 0 0,1 0 0 0 0,0 0 0 0 0,-1 1 0 0 0,1-1 0 0 0,-1 0 0 0 0,1 0 0 0 0,0 0 0 0 0,6 2 0 0 0,0-1 0 0 0,1 0 0 0 0,-1 0 0 0 0,1 0 0 0 0,0-1 0 0 0,-1 0 0 0 0,1-1 0 0 0,-1 0 0 0 0,1 0 0 0 0,-1 0 0 0 0,4-2 0 0 0,34-4 0 0 0,-26 6 0 0 0,-6-1 0 0 0,-1 2 0 0 0,1-1 0 0 0,-1 2 0 0 0,0 0 0 0 0,1 0 0 0 0,7 3 0 0 0,-13-3 0 0 0,-1 1 0 0 0,0 0 0 0 0,-1 0 0 0 0,1 0 0 0 0,0 1 0 0 0,-1 0 0 0 0,1 0 0 0 0,-1 0 0 0 0,0 1 0 0 0,0 0 0 0 0,0 0 0 0 0,-1 0 0 0 0,1 1 0 0 0,-1 0 0 0 0,-2-3 0 0 0,0-1 0 0 0,0 1 0 0 0,-1 0 0 0 0,1 0 0 0 0,-1 0 0 0 0,0 0 0 0 0,0 0 0 0 0,1 0 0 0 0,-1 1 0 0 0,-1-1 0 0 0,1 0 0 0 0,0 1 0 0 0,0-1 0 0 0,-1 0 0 0 0,1 1 0 0 0,-1-1 0 0 0,0 3 0 0 0,0-2 0 0 0,-1-1 0 0 0,0 0 0 0 0,1 0 0 0 0,-1 1 0 0 0,0-1 0 0 0,0 0 0 0 0,0 0 0 0 0,-1 0 0 0 0,1 0 0 0 0,0 0 0 0 0,-1 0 0 0 0,0 0 0 0 0,1 0 0 0 0,-1-1 0 0 0,0 1 0 0 0,0 0 0 0 0,0-1 0 0 0,-1 1 0 0 0,-8 6 204 0 0,-1-1 0 0 0,0 0 0 0 0,0-1 0 0 0,-1 0-1 0 0,-11 3-203 0 0,-19 4 1029 0 0,-5 0-1029 0 0,48-13 0 0 0,-33 7 0 0 0,1-1 0 0 0,-1-1 0 0 0,0-2 0 0 0,0-2 0 0 0,0-1 0 0 0,0-1 0 0 0,27 0 0 0 0,-35-4 0 0 0,39 5 0 0 0,-1-1 0 0 0,1 1 0 0 0,0-1 0 0 0,-1 0 0 0 0,1 0 0 0 0,0 0 0 0 0,0 0 0 0 0,0 0 0 0 0,-1-1 0 0 0,1 1 0 0 0,1-1 0 0 0,-1 1 0 0 0,0-1 0 0 0,-1-1 0 0 0,3 3-3 0 0,-1-1-1 0 0,1 1 1 0 0,0 0-1 0 0,0 0 1 0 0,0 0-1 0 0,-1-1 0 0 0,1 1 1 0 0,0 0-1 0 0,0 0 1 0 0,0-1-1 0 0,0 1 1 0 0,0 0-1 0 0,0-1 1 0 0,0 1-1 0 0,-1 0 0 0 0,1 0 1 0 0,0-1-1 0 0,0 1 1 0 0,0 0-1 0 0,0-1 1 0 0,0 1-1 0 0,0 0 1 0 0,0 0-1 0 0,0-1 1 0 0,1 1-1 0 0,-1 0 0 0 0,0-1 1 0 0,0 1-1 0 0,0 0 1 0 0,0-1 3 0 0,3-13-295 0 0,-2 13 137 0 0,1 0 1 0 0,0 0 0 0 0,0 0-1 0 0,0 0 1 0 0,0 0-1 0 0,1 1 1 0 0,-1-1-1 0 0,0 1 1 0 0,0-1-1 0 0,1 1 158 0 0,0 0-130 0 0,-1 0-1 0 0,0 0 1 0 0,0 0-1 0 0,0 0 1 0 0,0 1-1 0 0,0-1 1 0 0,0 0-1 0 0,1 1 131 0 0,9 3-5140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50 9127 0 0,'2'-1'415'0'0,"1"0"-270"0"0,15-12 263 0 0,-1-4-292 0 0,-16 16 400 0 0,1-1 167 0 0,0 0-688 0 0,6-10 7460 0 0,-15 15-7964 0 0,-143 98 789 0 0,115-77-258 0 0,-2-1-1 0 0,-73 34 0 0 0,-46 3-21 0 0,86-35 0 0 0,46-18 11 0 0,38-9-57 0 0,-1-1 1 0 0,1 2 0 0 0,16 0-1 0 0,5-1-61 0 0,59-4-815 0 0,-61 4 34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76 10135 0 0,'1'-5'919'0'0,"-1"4"-911"0"0,0 0-1 0 0,0 0 1 0 0,0-1 0 0 0,0 1-1 0 0,0 0 1 0 0,-1 0 0 0 0,1 0-1 0 0,0 0 1 0 0,-1 0 0 0 0,1 0-1 0 0,-1 0 1 0 0,1 0 0 0 0,-1 0-1 0 0,1 0 1 0 0,-1 0 0 0 0,0 1-1 0 0,1-1 1 0 0,-1 0 0 0 0,0 0 0 0 0,0 0-8 0 0,-18-13 26 0 0,13 10-29 0 0,3 1 23 0 0,0 0-1 0 0,-1 0 0 0 0,1 1 1 0 0,0-1-1 0 0,-1 1 0 0 0,0 0 1 0 0,1 0-1 0 0,-1 0 0 0 0,0 0 1 0 0,0 0-1 0 0,0 1 0 0 0,0 0 1 0 0,0 0-1 0 0,0 0 0 0 0,-1 0 1 0 0,1 1-1 0 0,0 0 0 0 0,0 0 1 0 0,-1 0-1 0 0,1 0 0 0 0,0 1 1 0 0,0-1-1 0 0,0 1 0 0 0,-1 0 1 0 0,-2 1-20 0 0,-11 5 162 0 0,0 0 0 0 0,0 1 0 0 0,0 1 0 0 0,1 1 0 0 0,-2 2-162 0 0,-6 3 146 0 0,0-1 234 0 0,1 1-1 0 0,0 1 1 0 0,2 2-1 0 0,0 0 0 0 0,0 1 1 0 0,2 1-1 0 0,-7 10-379 0 0,25-27 84 0 0,-1 0 0 0 0,1 0-1 0 0,1 0 1 0 0,-1 0 0 0 0,0 0-1 0 0,1 1 1 0 0,-1-1 0 0 0,1 1-1 0 0,0-1 1 0 0,0 1 0 0 0,0 0-1 0 0,1 0-83 0 0,0-2 39 0 0,0-1 0 0 0,0 0-1 0 0,0 0 1 0 0,0 0 0 0 0,0 0 0 0 0,0 0-1 0 0,1 0 1 0 0,-1 0 0 0 0,0 0-1 0 0,1 0 1 0 0,-1 0 0 0 0,0 0 0 0 0,1 0-1 0 0,0 0 1 0 0,-1 0 0 0 0,1 0 0 0 0,0 0-1 0 0,-1 0-38 0 0,2 0 21 0 0,-1-1 0 0 0,0 1-1 0 0,0 0 1 0 0,1 0 0 0 0,-1 0-1 0 0,1-1 1 0 0,-1 1 0 0 0,1 0-1 0 0,-1-1 1 0 0,1 0 0 0 0,-1 1-1 0 0,1-1 1 0 0,-1 0 0 0 0,1 0 0 0 0,0 0-1 0 0,-1 0-20 0 0,10 0 3 0 0,-1 0 0 0 0,1-1 0 0 0,-1 0-1 0 0,1-1 1 0 0,-1-1 0 0 0,0 1 0 0 0,5-3-3 0 0,19-8-2 0 0,17-9 2 0 0,-8 2-2 0 0,19-7-1990 0 0,3-4 1992 0 0,-58 27 0 0 0,-50 43 0 0 0,42-39 0 0 0,1 0 0 0 0,-1 1 0 0 0,1-1 0 0 0,-1 1 0 0 0,1 0 0 0 0,-1-1 0 0 0,1 1 0 0 0,-1-1 0 0 0,1 1 0 0 0,0 0 0 0 0,-1-1 0 0 0,1 1 0 0 0,0 0 0 0 0,0-1 0 0 0,-1 1 0 0 0,1 0 0 0 0,0-1 0 0 0,0 1 0 0 0,0 0 0 0 0,0 0 0 0 0,0-1 0 0 0,0 1 0 0 0,0 0 0 0 0,0 0 0 0 0,0-1 0 0 0,0 1 0 0 0,0 0 0 0 0,1 0 0 0 0,7 15 0 0 0,-5-13-229 0 0,1 0-1 0 0,-1-1 0 0 0,1 1 0 0 0,0-1 1 0 0,0 1-1 0 0,-1-1 0 0 0,2 0 1 0 0,-1-1-1 0 0,0 1 0 0 0,0-1 0 0 0,1 1 1 0 0,-1-1-1 0 0,0-1 0 0 0,2 1 230 0 0,12 1-1864 0 0,0 0 0 0 0,15-2 1864 0 0,-5-1-1634 0 0,-19 0 1440 0 0,0 1 0 0 0,1 0 0 0 0,-1 0 0 0 0,1 1 194 0 0,-8-1 500 0 0,-2 0 78 0 0,0 0 288 0 0,0 0 124 0 0,0 0 30 0 0,0 0-65 0 0,0 0-290 0 0,0 1-562 0 0,0 0-1 0 0,0-1 0 0 0,0 1 0 0 0,-1 0 0 0 0,1 0 0 0 0,0-1 1 0 0,0 1-1 0 0,0 0 0 0 0,-1-1 0 0 0,1 1 0 0 0,0 0 1 0 0,-1-1-1 0 0,1 1 0 0 0,0 0 0 0 0,-1-1 0 0 0,1 1 1 0 0,-1-1-1 0 0,1 1 0 0 0,-1-1 0 0 0,1 1 0 0 0,-1-1 0 0 0,1 1 1 0 0,-1-1-1 0 0,0 0 0 0 0,1 1 0 0 0,-1-1 0 0 0,0 0 1 0 0,1 1-1 0 0,-1-1 0 0 0,0 0 0 0 0,1 0 0 0 0,-1 0 1 0 0,0 1-1 0 0,0-1 0 0 0,1 0 0 0 0,-1 0 0 0 0,0 0 1 0 0,0 0-1 0 0,1 0-102 0 0,-3 0 146 0 0,2 0 366 0 0,1 0 0 0 0,0 0-68 0 0,0-1-289 0 0,-1 0-154 0 0,1 0-1 0 0,0 0 1 0 0,-1 0 0 0 0,1-1 0 0 0,0 1 0 0 0,0 0-1 0 0,0 0 1 0 0,0 0 0 0 0,0-1 0 0 0,1 1 0 0 0,-1 0-1 0 0,0 0 1 0 0,0 0 0 0 0,1 0 0 0 0,-1-1-1 0 0,1 1 1 0 0,-1 0 0 0 0,1 0 0 0 0,-1 0 0 0 0,1 0-1 0 0,0 0 1 0 0,0 0 0 0 0,0 0-1 0 0,1-2-1 0 0,6-9 1 0 0,1 1 0 0 0,1 0 0 0 0,0 0 0 0 0,1 1 0 0 0,0 0 0 0 0,0 1 0 0 0,1 0 0 0 0,12-7 0 0 0,-6 7 0 0 0,0 0 0 0 0,0 1 0 0 0,1 1 0 0 0,5-1 0 0 0,-19 6 0 0 0,0 2 0 0 0,0-1 0 0 0,0 0 0 0 0,0 1 0 0 0,1 0 0 0 0,-1 0 0 0 0,0 1 0 0 0,0-1 0 0 0,0 1 0 0 0,0 0 0 0 0,0 1 0 0 0,0-1 0 0 0,-1 1 0 0 0,1 0 0 0 0,2 1 0 0 0,-5-2 0 0 0,0 0 0 0 0,0 0 0 0 0,-1 0 0 0 0,1 0 0 0 0,0 0 0 0 0,0 0 0 0 0,-1 0 0 0 0,1 1 0 0 0,-1-1 0 0 0,1 1 0 0 0,-1-1 0 0 0,0 1 0 0 0,0-1 0 0 0,1 1 0 0 0,-1 0 0 0 0,0 0 0 0 0,-1 0 0 0 0,1-1 0 0 0,0 1 0 0 0,0 0 0 0 0,-1 0 0 0 0,1 0 0 0 0,-1 0 0 0 0,0 0 0 0 0,1 0 0 0 0,-1 0 0 0 0,0 0 0 0 0,0 1 0 0 0,0-1 0 0 0,-1 0 0 0 0,1 0 0 0 0,0 0 0 0 0,-1 0 0 0 0,1 0 0 0 0,-1 0 0 0 0,0-1 0 0 0,0 1 0 0 0,-1 2 0 0 0,-1 0 0 0 0,0 0 0 0 0,0 0 0 0 0,0-1 0 0 0,-1 1 0 0 0,0-1 0 0 0,0 0 0 0 0,0 0 0 0 0,0 0 0 0 0,0 0 0 0 0,0-1 0 0 0,-1 0 0 0 0,-3 1 0 0 0,2-2 0 0 0,6-1 0 0 0,-1 0 0 0 0,1 0 0 0 0,0 0 0 0 0,0 1 0 0 0,-1-1 0 0 0,1 0 0 0 0,0 0 0 0 0,0 0 0 0 0,0 0 0 0 0,-1 0 0 0 0,1 0 0 0 0,0 0 0 0 0,0-1 0 0 0,-1 1 0 0 0,1 0 0 0 0,0 0 0 0 0,0 0 0 0 0,0 0 0 0 0,-1 0 0 0 0,1 0 0 0 0,0 0 0 0 0,0 0 0 0 0,0-1 0 0 0,0 1 0 0 0,-1 0 0 0 0,1 0 0 0 0,0 0 0 0 0,0 0 0 0 0,0 0 0 0 0,0-1 0 0 0,0 1 0 0 0,-1 0 0 0 0,1 0 0 0 0,0 0 0 0 0,0-1 0 0 0,0 1 0 0 0,0 0 0 0 0,0 0 0 0 0,0 0 0 0 0,0-1 0 0 0,0 1 0 0 0,0 0 0 0 0,0 0 0 0 0,0-1 0 0 0,0 1 0 0 0,0 0 0 0 0,0 0 0 0 0,0 0 0 0 0,0-1 0 0 0,0 1 0 0 0,0 0 0 0 0,0 0 0 0 0,0-1 0 0 0,0 1 0 0 0,0 0 0 0 0,0 0 0 0 0,1 0 0 0 0,-1-1 0 0 0,-1-9 0 0 0,1 9 0 0 0,0 0 0 0 0,-1 1 0 0 0,1-1 0 0 0,0 0 0 0 0,0 0 0 0 0,0 1 0 0 0,0-1 0 0 0,0 0 0 0 0,0 0 0 0 0,0 1 0 0 0,1-1 0 0 0,-1 0 0 0 0,0 0 0 0 0,0 1 0 0 0,1-1 0 0 0,-1 0 0 0 0,0 1 0 0 0,1-1 0 0 0,-1 0 0 0 0,0 1 0 0 0,1-1 0 0 0,0 0 0 0 0,7-8-153 0 0,0-1 1 0 0,1 1-1 0 0,1 1 0 0 0,3-3 153 0 0,3-3-265 0 0,-3 4 126 0 0,1 1-1 0 0,1 0 1 0 0,0 1-1 0 0,0 0 1 0 0,1 1-1 0 0,-1 1 1 0 0,1 0-1 0 0,2 1 140 0 0,-14 4 83 0 0,-1 0 0 0 0,1 0 0 0 0,0 0 0 0 0,0 1 0 0 0,0 0 0 0 0,-1-1 0 0 0,1 1 0 0 0,0 0 0 0 0,0 1 0 0 0,0-1 0 0 0,0 1 0 0 0,2 0-83 0 0,-4 0 42 0 0,0 0-1 0 0,0 0 1 0 0,0 0-1 0 0,-1 0 1 0 0,1 0-1 0 0,0 0 1 0 0,-1 0-1 0 0,1 0 1 0 0,0 1-1 0 0,-1-1 1 0 0,0 1-1 0 0,1-1 1 0 0,-1 1-1 0 0,0-1 1 0 0,0 1-1 0 0,0 0 1 0 0,0 0-1 0 0,0 0 1 0 0,0-1-1 0 0,0 1 1 0 0,-1 0-1 0 0,1 0 1 0 0,-1 0-1 0 0,1 1-41 0 0,0 3 0 0 0,-1 0 0 0 0,1 0 0 0 0,-1 0 0 0 0,0 0 0 0 0,-1 0 0 0 0,0 0 0 0 0,1 0 0 0 0,-2 0 0 0 0,1 0 0 0 0,-1-1 0 0 0,0 1 0 0 0,0 1 0 0 0,-7 13 0 0 0,-1-1 0 0 0,-9 14 0 0 0,14-24 0 0 0,1-3-64 0 0,2 0-496 0 0,4-6-5065 0 0,14-3 4090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6447 0 0,'3'0'95'0'0,"-2"0"-60"0"0,0 0 0 0 0,-1-1-1 0 0,1 1 1 0 0,0 0 0 0 0,0 0 0 0 0,-1 0-1 0 0,1 0 1 0 0,0 0 0 0 0,0 0 0 0 0,0 0-1 0 0,-1 1 1 0 0,1-1 0 0 0,0 0 0 0 0,-1 0-1 0 0,1 0 1 0 0,0 1 0 0 0,0-1-35 0 0,0 1 126 0 0,1 1-1 0 0,-1-1 1 0 0,0 0 0 0 0,1 1 0 0 0,-1-1 0 0 0,0 0 0 0 0,0 1 0 0 0,0 0 0 0 0,0-1-1 0 0,0 1 1 0 0,0 0 0 0 0,-1-1 0 0 0,1 1 0 0 0,-1 0 0 0 0,1 0 0 0 0,-1 0 0 0 0,1-1-1 0 0,-1 1 1 0 0,0 0 0 0 0,0 1-126 0 0,0 2 504 0 0,-1 0-1 0 0,0 0 1 0 0,1-1-1 0 0,-2 1 1 0 0,1 0-1 0 0,-1 1-503 0 0,-1 4 384 0 0,-2 3 155 0 0,0 0 0 0 0,-1-1 0 0 0,0 0 0 0 0,-1 0 0 0 0,-1 0 0 0 0,-7 10-539 0 0,2-5 457 0 0,2 1 0 0 0,-5 9-457 0 0,-44 81 87 0 0,-5-2 0 0 0,-17 14-87 0 0,43-63-2 0 0,22-33 2 0 0,-16 18 0 0 0,25-33 0 0 0,0-1 0 0 0,0 0 0 0 0,-1 0 0 0 0,-1-1 0 0 0,-9 7 0 0 0,6-9-937 0 0,12-5 875 0 0,1 0 0 0 0,0 0 0 0 0,0 0-1 0 0,-1 0 1 0 0,1 0 0 0 0,0 0 0 0 0,-1 0 0 0 0,1 0-1 0 0,0 0 1 0 0,0 0 0 0 0,-1 0 0 0 0,1 0 0 0 0,0 0-1 0 0,0-1 1 0 0,-1 1 0 0 0,1 0 0 0 0,0 0 0 0 0,0 0-1 0 0,-1 0 1 0 0,1-1 0 0 0,0 1 0 0 0,0 0-1 0 0,0 0 1 0 0,-1 0 0 0 0,1-1 0 0 0,0 1 0 0 0,0 0-1 0 0,0 0 1 0 0,0-1 0 0 0,-1 1 0 0 0,1 0 0 0 0,0 0-1 0 0,0-1 1 0 0,0 1 0 0 0,0 0 0 0 0,0 0 0 0 0,0-1-1 0 0,0 1 1 0 0,0 0 0 0 0,0-1 0 0 0,0 1 0 0 0,0 0-1 0 0,0-1 63 0 0,2-9-5116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8287 0 0,'0'0'191'0'0,"0"0"26"0"0,3-9 201 0 0,-1 5-309 0 0,0 0 0 0 0,0 0 0 0 0,0 0 1 0 0,1 0-1 0 0,-1 0 0 0 0,1 0 0 0 0,0 1 1 0 0,0-1-1 0 0,2-1-109 0 0,4-2 369 0 0,1 0 1 0 0,-1 0 0 0 0,2 1-370 0 0,-5 2 26 0 0,92-64 1677 0 0,-40 27 690 0 0,8-2-2393 0 0,-55 38 49 0 0,0-1 1 0 0,1 1-1 0 0,-1 1 0 0 0,1 0 0 0 0,0 1 0 0 0,0 0 1 0 0,1 1-1 0 0,-1 0 0 0 0,7 1-49 0 0,-18 0 17 0 0,1 1-1 0 0,-1 0 1 0 0,0 0-1 0 0,0 0 1 0 0,1 1-1 0 0,-1-1 1 0 0,0 0 0 0 0,0 0-1 0 0,0 1 1 0 0,0-1-1 0 0,1 0 1 0 0,-1 1-1 0 0,0-1 1 0 0,0 1 0 0 0,0 0-1 0 0,0-1 1 0 0,0 1-1 0 0,0 0 1 0 0,0 0 0 0 0,0-1-1 0 0,0 1 1 0 0,-1 0-1 0 0,2 1-16 0 0,-1 0 42 0 0,0 0-1 0 0,0 0 0 0 0,-1 0 1 0 0,1 0-1 0 0,0 0 0 0 0,-1 0 1 0 0,1 0-1 0 0,-1 0 0 0 0,0 1 1 0 0,0-1-1 0 0,0 0 0 0 0,0 0 1 0 0,0 1-42 0 0,-1 5 114 0 0,-1 1 0 0 0,1-1 1 0 0,-1 0-1 0 0,-1 1 1 0 0,0-1-1 0 0,-2 4-114 0 0,-7 15 342 0 0,-1 0-1 0 0,-1-1 0 0 0,-1 0 1 0 0,-1-1-1 0 0,-2-1 0 0 0,-5 5-341 0 0,19-25 3 0 0,-2 1-1 0 0,1-1 0 0 0,0 0 1 0 0,-1 0-1 0 0,0 0 0 0 0,0-1 1 0 0,0 0-1 0 0,0 0 0 0 0,0 0 1 0 0,-1-1-1 0 0,1 0 1 0 0,-6 1-3 0 0,-11 1-87 0 0,0-1 0 0 0,0-1 1 0 0,-3-1 86 0 0,10-1-170 0 0,-43-2-870 0 0,14 0 489 0 0,41 2 365 0 0,3 0-122 0 0,1 0-1 0 0,-1 0 1 0 0,0 0-1 0 0,0 0 0 0 0,0 0 1 0 0,0 0-1 0 0,1 0 1 0 0,-1 0-1 0 0,0 0 1 0 0,0 0-1 0 0,0-1 0 0 0,1 1 1 0 0,-1 0-1 0 0,0-1 1 0 0,0 1 308 0 0,-1-5-5418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314 163 6447 0 0,'8'-12'104'0'0,"1"0"0"0"0,0 1-1 0 0,1 0 1 0 0,0 1 0 0 0,0-1 0 0 0,1 2-1 0 0,11-8-103 0 0,13-13 825 0 0,-22 18 267 0 0,-7 6-101 0 0,0 1 1 0 0,0 0-1 0 0,0 0 0 0 0,2-1-991 0 0,-7 6 1024 0 0,-1 0-137 0 0,-4 11-475 0 0,-7 13 6 0 0,-1-1 1 0 0,-1-1 0 0 0,0 0-1 0 0,-5 3-418 0 0,-8 14 323 0 0,-170 257 1117 0 0,157-243-872 0 0,-18 16-568 0 0,-25 33-1936 0 0,70-86 1712 0 0,11-15-854 0 0,4-2-372 0 0,12-4-71 0 0,5-2-14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11975 0 0,'0'0'267'0'0,"0"0"42"0"0,0 0 17 0 0,-1 0-28 0 0,-1 4-196 0 0,1-4-82 0 0,1 1 0 0 0,0-1-1 0 0,0 0 1 0 0,0 0 0 0 0,0 0 0 0 0,0 1 0 0 0,0-1 0 0 0,0 0 0 0 0,0 0 0 0 0,0 1 0 0 0,0-1 0 0 0,-1 0 0 0 0,1 0 0 0 0,0 0 0 0 0,0 1 0 0 0,0-1 0 0 0,0 0 0 0 0,1 0 0 0 0,-1 1 0 0 0,0-1-1 0 0,0 0 1 0 0,0 0 0 0 0,0 0 0 0 0,0 1 0 0 0,0-1 0 0 0,0 0 0 0 0,0 0 0 0 0,0 0 0 0 0,0 1 0 0 0,1-1 0 0 0,-1 0 0 0 0,0 0 0 0 0,0 0 0 0 0,0 0 0 0 0,0 1 0 0 0,1-1 0 0 0,-1 0 0 0 0,0 0 0 0 0,0 0-1 0 0,0 0 1 0 0,1 0 0 0 0,-1 0 0 0 0,0 0 0 0 0,0 1-20 0 0,8 1 894 0 0,-8-2-827 0 0,14 1 82 0 0,-1 0 0 0 0,1-1 0 0 0,0-1 1 0 0,-1 0-1 0 0,1 0 0 0 0,-1-2 0 0 0,1 0 0 0 0,-1 0 0 0 0,0-1 0 0 0,0-1 0 0 0,-1 0 0 0 0,1 0 0 0 0,-1-1 0 0 0,0-1 0 0 0,9-7-149 0 0,-19 12 0 0 0,-1 0 0 0 0,1 0 0 0 0,-1 0 0 0 0,0 0 0 0 0,1 0 0 0 0,-1 0 0 0 0,0 0 0 0 0,0 0 0 0 0,0-1 0 0 0,-1 1 0 0 0,1 0 0 0 0,-1 0 0 0 0,1-1 0 0 0,-1 1 0 0 0,0-1 0 0 0,0 1 0 0 0,0 0 0 0 0,0-1 0 0 0,0 1 0 0 0,0 0 0 0 0,-1-1 0 0 0,0 0 0 0 0,1 2-33 0 0,-1 0-1 0 0,0 0 1 0 0,1 0-1 0 0,-1 1 1 0 0,0-1 0 0 0,0 0-1 0 0,0 1 1 0 0,0-1-1 0 0,0 1 1 0 0,0-1-1 0 0,0 1 1 0 0,1-1-1 0 0,-1 1 1 0 0,-1 0-1 0 0,1-1 1 0 0,0 1 0 0 0,0 0-1 0 0,0 0 1 0 0,0 0-1 0 0,0 0 1 0 0,0 0-1 0 0,0 0 1 0 0,0 0-1 0 0,0 0 34 0 0,-31 4-1082 0 0,26-3 999 0 0,-5 1 83 0 0,1 1 0 0 0,-1 1 0 0 0,1-1 0 0 0,0 2 0 0 0,0-1 0 0 0,1 2 0 0 0,-1-1 0 0 0,-7 7 0 0 0,-12 6 0 0 0,-21 12 0 0 0,-6 6 0 0 0,38-22 0 0 0,0 0 0 0 0,1 1 0 0 0,0 0 0 0 0,-6 10 0 0 0,18-19 100 0 0,0 0-1 0 0,1 0 1 0 0,0 1 0 0 0,0 0-1 0 0,1 0 1 0 0,-1 0-1 0 0,2 0 1 0 0,-1 0 0 0 0,1 0-1 0 0,-1 3-99 0 0,3-7 42 0 0,-1 0-1 0 0,0 1 1 0 0,1-1-1 0 0,0 0 1 0 0,0 0-1 0 0,0 1 1 0 0,0-1-1 0 0,0 0 1 0 0,1 1-1 0 0,-1-1 1 0 0,1 0-1 0 0,0 0 1 0 0,0 0-1 0 0,0 0 1 0 0,0 0-1 0 0,1 0 1 0 0,-1 0-1 0 0,1 0 1 0 0,0 0-1 0 0,0 0 1 0 0,0-1-1 0 0,0 1 1 0 0,0-1-1 0 0,2 2-41 0 0,2 0 61 0 0,-1 0 1 0 0,1-1-1 0 0,0 0 0 0 0,-1 0 0 0 0,1 0 0 0 0,1-1 0 0 0,-1 0 1 0 0,0 0-1 0 0,1-1 0 0 0,-1 1 0 0 0,1-1 0 0 0,-1-1 1 0 0,1 1-1 0 0,-1-1 0 0 0,1 0 0 0 0,-1-1 0 0 0,6 0-61 0 0,7-3 189 0 0,0 0 0 0 0,0 0 0 0 0,-1-2-1 0 0,0-1 1 0 0,8-4-189 0 0,-24 11-337 0 0,-2 0-138 0 0,0 0-33 0 0,0 0-4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8287 0 0,'0'0'382'0'0,"0"0"-8"0"0,0 0-170 0 0,0 0 176 0 0,-1 2 107 0 0,0 1-344 0 0,-1 0-1 0 0,0 0 1 0 0,0 0-1 0 0,0-1 1 0 0,0 1-1 0 0,-1 0 1 0 0,1-1-1 0 0,-1 0 1 0 0,0 0-1 0 0,1 1 1 0 0,-1-1-1 0 0,-1 0-142 0 0,-21 19 847 0 0,3 6-626 0 0,1 1-1 0 0,1 1 1 0 0,-6 12-221 0 0,-47 96-54 0 0,61-114 54 0 0,0-1 0 0 0,-2 0 0 0 0,-9 10 0 0 0,19-28 79 0 0,-2 1-3496 0 0,3-1-333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8287 0 0,'0'0'191'0'0,"0"0"26"0"0,0 0 9 0 0,-8 3 4 0 0,0 0 106 0 0,1 1-1 0 0,0 1 0 0 0,0-1 0 0 0,0 1 0 0 0,-1 1-335 0 0,-6 5 388 0 0,0 0-109 0 0,1 1 0 0 0,0 1 0 0 0,1 0 1 0 0,1 0-1 0 0,0 1 0 0 0,-3 7-279 0 0,-2 1 373 0 0,6-9-404 0 0,1 1-1 0 0,1 0 1 0 0,0 0 0 0 0,1 1 31 0 0,3-7 253 0 0,1 0 0 0 0,0 1 0 0 0,1-1 0 0 0,0 0 0 0 0,0 1 0 0 0,0-1 0 0 0,1 1 0 0 0,1 3-253 0 0,0-11 13 0 0,0-1 1 0 0,0 1-1 0 0,0 0 0 0 0,0-1 0 0 0,0 1 1 0 0,0 0-1 0 0,0-1 0 0 0,0 1 1 0 0,1-1-1 0 0,-1 1 0 0 0,0-1 1 0 0,0 1-1 0 0,1 0 0 0 0,-1-1 0 0 0,0 1 1 0 0,1-1-1 0 0,-1 1 0 0 0,1-1 1 0 0,-1 0-1 0 0,1 1 0 0 0,-1-1 1 0 0,1 1-1 0 0,-1-1 0 0 0,1 0 1 0 0,-1 1-1 0 0,1-1 0 0 0,-1 0 0 0 0,1 0 1 0 0,-1 1-1 0 0,1-1 0 0 0,0 0 1 0 0,-1 0-1 0 0,1 0 0 0 0,0 0 1 0 0,0 0-14 0 0,0 1 142 0 0,7 0-59 0 0,-1 1 1 0 0,0-1-1 0 0,1 0 1 0 0,-1-1-1 0 0,0 0 1 0 0,1 0 0 0 0,-1-1-1 0 0,1 1 1 0 0,-1-2-1 0 0,0 1 1 0 0,2-1-84 0 0,11-4 228 0 0,0-1 1 0 0,0 0 0 0 0,6-4-229 0 0,-15 5 0 0 0,0 1 0 0 0,0-1 0 0 0,0-1 0 0 0,1-1 0 0 0,-8 5 0 0 0,-1 0 0 0 0,1 0 0 0 0,-1-1 0 0 0,1 1 0 0 0,-1-1 0 0 0,0 0 0 0 0,-1 1 0 0 0,1-2 0 0 0,0 1 0 0 0,-1 0 0 0 0,0 0 0 0 0,0-2 0 0 0,7-17 0 0 0,4-23 0 0 0,-11 38 0 0 0,-1-1 0 0 0,1 0 0 0 0,-2 1 0 0 0,1-1 0 0 0,-1 0 0 0 0,-1 0 0 0 0,0-1 0 0 0,0-3 0 0 0,1 9 0 0 0,0 0 0 0 0,-1 0 0 0 0,0 1 0 0 0,0-1 0 0 0,0 0 0 0 0,0 0 0 0 0,0 0 0 0 0,-2-2 0 0 0,-1-1 0 0 0,-6-9 0 0 0,10 16-18 0 0,-1-1 0 0 0,1 1-1 0 0,-1-1 1 0 0,1 1 0 0 0,-1 0 0 0 0,0 0-1 0 0,1-1 1 0 0,-1 1 0 0 0,1 0-1 0 0,-1 0 1 0 0,0 0 0 0 0,1-1 0 0 0,-1 1-1 0 0,1 0 1 0 0,-1 0 0 0 0,0 0-1 0 0,1 0 1 0 0,-1 0 0 0 0,0 0 0 0 0,1 1-1 0 0,-1-1 1 0 0,1 0 0 0 0,-1 0 0 0 0,0 0-1 0 0,1 0 1 0 0,-1 1 0 0 0,1-1-1 0 0,-1 0 1 0 0,1 1 0 0 0,-1-1 0 0 0,1 0-1 0 0,-1 1 1 0 0,1-1 0 0 0,-1 1-1 0 0,1-1 1 0 0,-1 1 0 0 0,1-1 0 0 0,0 1-1 0 0,-1-1 1 0 0,1 1 0 0 0,-1 0 18 0 0,0 0-127 0 0,-3 5-84 0 0,-1 0-1 0 0,1 0 0 0 0,-1 0 1 0 0,2 0-1 0 0,-1 1 0 0 0,1 0 1 0 0,0 0-1 0 0,0 1 212 0 0,-5 19-3680 0 0,6-19 2145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10135 0 0,'0'0'231'0'0,"0"0"29"0"0,0 0 19 0 0,-7 11 478 0 0,-38 30 867 0 0,31-29-1625 0 0,0 0 0 0 0,1 1 0 0 0,1 1 0 0 0,0 0 0 0 0,0 0 0 0 0,2 1 0 0 0,-1 2 1 0 0,7-10 192 0 0,-2 4 69 0 0,0-1 1 0 0,1 1 0 0 0,0 1 0 0 0,1-1-1 0 0,0 0 1 0 0,1 3-262 0 0,2-11 22 0 0,1-1 0 0 0,-1 0 0 0 0,1 1 0 0 0,0-1 0 0 0,0 1 0 0 0,0-1 1 0 0,0 0-1 0 0,1 1 0 0 0,-1-1 0 0 0,1 0 0 0 0,-1 1 0 0 0,1-1 0 0 0,0 0 0 0 0,-1 0 0 0 0,1 0 0 0 0,1 1 0 0 0,-1-1 1 0 0,0 0-1 0 0,0 0 0 0 0,1-1 0 0 0,-1 1 0 0 0,1 0 0 0 0,0 0 0 0 0,-1-1 0 0 0,1 1 0 0 0,0-1 0 0 0,0 1 0 0 0,0-1 1 0 0,0 0-1 0 0,0 0 0 0 0,0 0 0 0 0,0 0 0 0 0,3 1-22 0 0,0 0 115 0 0,0 0-1 0 0,0 0 1 0 0,0-1 0 0 0,0 1-1 0 0,1-1 1 0 0,-1 0 0 0 0,0 0-1 0 0,1-1 1 0 0,-1 0 0 0 0,1 0-1 0 0,-1 0 1 0 0,0 0 0 0 0,1-1-1 0 0,1-1-114 0 0,7-1 3 0 0,0-1 0 0 0,0 0 0 0 0,-1-1-1 0 0,1-1 1 0 0,-1 0 0 0 0,-1-1 0 0 0,1 0 0 0 0,-1-1-1 0 0,0 0 1 0 0,-1-1 0 0 0,0 0 0 0 0,0-1 0 0 0,-1 0-1 0 0,0-1 1 0 0,-1 0 0 0 0,0-1 0 0 0,-1 0 0 0 0,0 0-1 0 0,-1 0 1 0 0,0-3-3 0 0,-5 13 46 0 0,-1-1-1 0 0,0 1 0 0 0,0-1 0 0 0,0 1 1 0 0,0-1-1 0 0,0 0 0 0 0,-1 1 0 0 0,1-1 1 0 0,-1 0-1 0 0,0 1 0 0 0,0-1 0 0 0,0 0 1 0 0,0 1-1 0 0,0-1 0 0 0,0 0 1 0 0,-1 1-1 0 0,1-1 0 0 0,-1 0 0 0 0,0 1 1 0 0,0-1-1 0 0,0 1 0 0 0,-1-3-45 0 0,0 2 71 0 0,0 0 1 0 0,-1 0-1 0 0,0-1 0 0 0,1 1 0 0 0,-1 1 0 0 0,0-1 0 0 0,-1 0 0 0 0,1 1 1 0 0,0 0-1 0 0,-1-1 0 0 0,1 1 0 0 0,-1 1 0 0 0,0-1 0 0 0,-2-1-71 0 0,-63-20-687 0 0,34 12 35 0 0,1-2-1 0 0,-1-1 653 0 0,34 13 0 0 0,0 1 0 0 0,0-1 0 0 0,0 0 0 0 0,-1 1 0 0 0,1-1 0 0 0,0 0 0 0 0,0 0 0 0 0,0 0 0 0 0,0 0 0 0 0,0 0 0 0 0,0 0 0 0 0,1 0 0 0 0,-1 0 0 0 0,0 0 0 0 0,0 0 0 0 0,0-1 0 0 0,1 1 1 0 0,0 1 0 0 0,0 0 0 0 0,0 0 0 0 0,0-1 0 0 0,0 1 0 0 0,0 0 0 0 0,0-1 0 0 0,0 1 0 0 0,0 0 0 0 0,0-1 0 0 0,0 1 0 0 0,0 0 0 0 0,0-1 0 0 0,0 1 0 0 0,0 0 0 0 0,0-1 0 0 0,0 1 0 0 0,1 0 0 0 0,-1 0 0 0 0,0-1 0 0 0,0 1 0 0 0,0 0 0 0 0,0 0 0 0 0,1-1 0 0 0,-1 1 0 0 0,0 0 0 0 0,0 0 0 0 0,1 0-1 0 0,-1-1 1 0 0,0 1 0 0 0,0 0 0 0 0,1 0 0 0 0,-1 0 0 0 0,0 0 0 0 0,1-1-1 0 0,9-3-105 0 0,-9 4 36 0 0,3-2-232 0 0,0 1 0 0 0,0 0 0 0 0,0 0 0 0 0,0 0 0 0 0,0 1 0 0 0,0 0 0 0 0,1-1 0 0 0,-1 1 0 0 0,0 1 301 0 0,13 0-1023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31 8287 0 0,'3'-1'128'0'0,"-2"1"-84"0"0,0 0 0 0 0,0 0 0 0 0,-1 0 0 0 0,1 0-1 0 0,0-1 1 0 0,0 1 0 0 0,-1 0 0 0 0,1-1-1 0 0,0 1 1 0 0,-1 0 0 0 0,1-1 0 0 0,0 1 0 0 0,-1-1-1 0 0,1 1 1 0 0,-1-1 0 0 0,1 1 0 0 0,0-1 0 0 0,-1 0-1 0 0,1 0-43 0 0,4-2 486 0 0,0-1-1 0 0,1 1 0 0 0,-1 0 1 0 0,1 0-1 0 0,0 0 0 0 0,0 1-485 0 0,-5 2 512 0 0,-1 0 0 0 0,0 0 0 0 0,0 0 0 0 0,0 0 0 0 0,0 0-69 0 0,-17 6-278 0 0,12-3-165 0 0,0 0 0 0 0,1 0 0 0 0,0 0 0 0 0,0 0 0 0 0,-1 2 0 0 0,-12 9 0 0 0,-127 84 0 0 0,108-70 0 0 0,2 1 0 0 0,0 3 0 0 0,2-3 0 0 0,5-4 340 0 0,-23 28-340 0 0,40-41 98 0 0,1 0 1 0 0,1 0-1 0 0,0 0 1 0 0,0 1-1 0 0,1 0 1 0 0,-1 5-99 0 0,7-15 31 0 0,-1 0 0 0 0,1 0 0 0 0,0 0 0 0 0,0 0 0 0 0,1 0 0 0 0,-1 1 0 0 0,1-1 0 0 0,-1 0 0 0 0,1 0 0 0 0,0 1 0 0 0,0-1 0 0 0,0 0 0 0 0,1 0 0 0 0,-1 0 0 0 0,1 1 0 0 0,0-1 1 0 0,0 0-1 0 0,0 0 0 0 0,0 0 0 0 0,0 0 0 0 0,1 0 0 0 0,-1 0 0 0 0,1-1 0 0 0,0 1 0 0 0,0 0 0 0 0,0-1 0 0 0,0 1 0 0 0,0-1 0 0 0,1 0 0 0 0,-1 0 0 0 0,1 0 0 0 0,-1 0 0 0 0,1 0 0 0 0,0 0 0 0 0,0-1 0 0 0,0 1-31 0 0,14 7 198 0 0,0-1-1 0 0,0-1 0 0 0,12 4-197 0 0,-22-9 77 0 0,0 0 0 0 0,-1-1 0 0 0,1 1 1 0 0,0-1-1 0 0,0-1 0 0 0,0 1 0 0 0,-1-1 0 0 0,1-1 0 0 0,0 1 0 0 0,0-1 0 0 0,5-1-77 0 0,11-1 734 0 0,-18 2-1224 0 0,1 1 1 0 0,0-1 0 0 0,-1 0-1 0 0,1 0 1 0 0,4-2 489 0 0,1-6-5761 0 0,-9 8 4775 0 0,-1 0-1570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10135 0 0,'0'0'464'0'0,"0"0"-9"0"0,-1 16 1558 0 0,-4-2-1414 0 0,-2 0 0 0 0,1 0 0 0 0,-2 0 0 0 0,0-1 0 0 0,-8 11-599 0 0,6-10 705 0 0,-48 79-331 0 0,-25 36-140 0 0,55-84-234 0 0,16-23 0 0 0,6 1-2793 0 0,6-23 1770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28 1375 0 0,'-2'0'362'0'0,"-12"4"5844"0"0,24-3 990 0 0,11 0-2603 0 0,-4-2-6198 0 0,198-29 2017 0 0,-197 28-372 0 0,-1 2 0 0 0,30 1 0 0 0,-35 1-28 0 0,-2 7-12 0 0,-5 3 0 0 0,-5-10-1 0 0,0 1 0 0 0,0-1-1 0 0,0 0 1 0 0,-1 0 0 0 0,1 1 0 0 0,-1-1-1 0 0,1 0 1 0 0,-1 0 0 0 0,0 0 0 0 0,0 0-1 0 0,0 0 1 0 0,0 0 0 0 0,0 0-1 0 0,0 0 1 0 0,0 0 0 0 0,-1 0 0 0 0,1-1-1 0 0,-1 1 1 0 0,-3 2 0 0 0,-3 4-21 0 0,0-1 0 0 0,-16 9 1 0 0,-16 6-109 0 0,-84 35 1 0 0,95-45 118 0 0,-121 56 11 0 0,141-64 0 0 0,5-2 0 0 0,-1 0 0 0 0,1 1 0 0 0,0-1 0 0 0,-1 1 0 0 0,1 0 0 0 0,1 0 0 0 0,-6 5 0 0 0,5-2 0 0 0,6-4 0 0 0,5-1 0 0 0,5-2 0 0 0,-1 0 0 0 0,1-1 0 0 0,20-6 0 0 0,12-2 0 0 0,-29 8 2 0 0,17-3 19 0 0,0 2 0 0 0,37 0-1 0 0,-65 3-12 0 0,1 1 0 0 0,-1 0 0 0 0,1 0 0 0 0,-1 0 0 0 0,0 0 0 0 0,0 1 0 0 0,1 0 0 0 0,-1 0 0 0 0,0 0 0 0 0,-1 0 0 0 0,1 0 0 0 0,0 1 0 0 0,-1 0 0 0 0,1 0 0 0 0,-1 0 0 0 0,0 0 0 0 0,4 4 0 0 0,-1 1 13 0 0,0 0-1 0 0,-1 1 1 0 0,0-1 0 0 0,0 1-1 0 0,-1 0 1 0 0,6 16-1 0 0,-6-9-22 0 0,-5-12 4 0 0,0-2 9 0 0,0 1 4 0 0,0 0-1 0 0,0-1 1 0 0,-1 1 0 0 0,1 0-1 0 0,-1-1 1 0 0,1 0 0 0 0,-1 1-1 0 0,0-1 1 0 0,0 0-1 0 0,0 1 1 0 0,0-1 0 0 0,-1 0-1 0 0,1-1 1 0 0,0 1 0 0 0,-5 2-1 0 0,6-3-3 0 0,-7 4 82 0 0,-1-1 0 0 0,0 0 0 0 0,0 0 0 0 0,0-1 0 0 0,-19 4 0 0 0,-2 2-13 0 0,-158 39 55 0 0,57-16-140 0 0,26-1-5 0 0,103-30-45 0 0,12 3-303 0 0,-4-1 273 0 0,2-1-80 0 0,0-1 0 0 0,0 0-1 0 0,1 0 1 0 0,-1-1 0 0 0,14-1-1 0 0,0 0-944 0 0,1 0-376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13823 0 0,'0'0'315'0'0,"0"0"45"0"0,0 0 21 0 0,0 0-49 0 0,7-2-208 0 0,-2-4 82 0 0,-4 5-158 0 0,-1 1 0 0 0,0-1 0 0 0,1 1-1 0 0,0-1 1 0 0,-1 0 0 0 0,1 1 0 0 0,-1-1 0 0 0,1 1-1 0 0,0 0 1 0 0,-1-1 0 0 0,1 1 0 0 0,0-1-1 0 0,-1 1 1 0 0,1 0 0 0 0,0-1-48 0 0,56-12 2872 0 0,-12 4-2579 0 0,75-21-293 0 0,-59 14 12 0 0,-52 14-36 0 0,-1 0 0 0 0,1 1-1 0 0,0 0 1 0 0,-1 1 0 0 0,1 0 0 0 0,1 1 24 0 0,15 5-2660 0 0,-17-3 1637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11975 0 0,'0'0'267'0'0,"0"0"42"0"0,0 0 17 0 0,0 0-28 0 0,-11 12-115 0 0,-28 14 1754 0 0,17-12-977 0 0,0 1-680 0 0,0 2 0 0 0,1 0 0 0 0,1 2 0 0 0,-10 12-280 0 0,3-3 256 0 0,-1-1 0 0 0,-1-1 0 0 0,-2-1 0 0 0,-1-2 0 0 0,0-1 0 0 0,-2-1 0 0 0,0-2 0 0 0,-23 8-256 0 0,11-6 0 0 0,5-2 0 0 0,-1-1 0 0 0,-10 0 0 0 0,14-5-113 0 0,-2-1 355 0 0,-3 0-242 0 0,31-9-303 0 0,0-1 1 0 0,0-1-1 0 0,0 0 1 0 0,0 0-1 0 0,-12-1 303 0 0,24-1 30 0 0,-1 1-1 0 0,0 0 0 0 0,0 0 0 0 0,0-1 1 0 0,0 1-1 0 0,1 0 0 0 0,-1-1 1 0 0,0 1-1 0 0,0-1 0 0 0,1 1 0 0 0,-1-1 1 0 0,0 0-1 0 0,1 1 0 0 0,-1-1 1 0 0,1 0-1 0 0,-1 1 0 0 0,1-1 1 0 0,-1 0-1 0 0,1 1 0 0 0,-1-1 0 0 0,1 0 1 0 0,0 0-1 0 0,-1 0 0 0 0,1 1 1 0 0,0-1-1 0 0,0 0 0 0 0,0 0 1 0 0,-1 0-1 0 0,1 0 0 0 0,0 0 0 0 0,0 0 1 0 0,0 1-1 0 0,0-1 0 0 0,1 0 1 0 0,-1-1-30 0 0,0-2 51 0 0,0 0 0 0 0,1 1 0 0 0,0-1 1 0 0,-1 0-1 0 0,2 0 0 0 0,-1 0 0 0 0,1-1-51 0 0,4-11-348 0 0,2 1 1 0 0,0 0-1 0 0,0 1 0 0 0,1 0 0 0 0,1 0 0 0 0,0 1 1 0 0,2-1 347 0 0,-10 12-134 0 0,0 0 0 0 0,-1 1 0 0 0,1-1 0 0 0,0 1 1 0 0,0 0-1 0 0,0-1 0 0 0,0 1 0 0 0,0 0 1 0 0,0 0-1 0 0,0 0 0 0 0,0 0 0 0 0,2 0 134 0 0,16 0 62 0 0,1-1 483 0 0,1 1 1 0 0,17 1-546 0 0,-31 1 93 0 0,0 0 0 0 0,-1 0 1 0 0,1 1-1 0 0,0 0 0 0 0,-1 1 0 0 0,1-1 1 0 0,-1 1-1 0 0,0 1 0 0 0,4 1-93 0 0,4 6 428 0 0,0 0 0 0 0,0 0-1 0 0,-1 2 1 0 0,10 11-428 0 0,3 2 337 0 0,-21-22-331 0 0,0-1 0 0 0,0 1 0 0 0,0-1 0 0 0,0 0 0 0 0,1 0 0 0 0,-1-1 1 0 0,1 0-1 0 0,0 0 0 0 0,-1-1 0 0 0,4 1-6 0 0,14 4 870 0 0,-13-4-710 0 0,1 0 1 0 0,0-1 0 0 0,0 0-1 0 0,0 0 1 0 0,0-1-1 0 0,0-1 1 0 0,3-1-161 0 0,31 0-883 0 0,-42 2 775 0 0,-2-1-2290 0 0,0 1-4824 0 0,3-1 2498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8287 0 0,'0'-1'64'0'0,"0"0"0"0"0,-1 0 0 0 0,1 1 0 0 0,0-1-1 0 0,-1 0 1 0 0,1 0 0 0 0,0 0 0 0 0,0 0 0 0 0,0 0-1 0 0,0 0 1 0 0,0 0 0 0 0,0 0 0 0 0,0 0 0 0 0,0 1-1 0 0,0-1 1 0 0,0 0 0 0 0,1 0 0 0 0,-1 0 0 0 0,0 0-1 0 0,0 0 1 0 0,1 0 0 0 0,-1 1 0 0 0,1-1 0 0 0,-1 0 0 0 0,1 0-1 0 0,-1 1 1 0 0,1-1 0 0 0,0 0 0 0 0,-1 0-64 0 0,4-4 485 0 0,-2 4-438 0 0,0 0 0 0 0,0 1 0 0 0,0-1-1 0 0,-1 1 1 0 0,1 0 0 0 0,0 0 0 0 0,0 0-1 0 0,0 0 1 0 0,0 0 0 0 0,0 0 0 0 0,0 0 0 0 0,0 1-1 0 0,0-1-46 0 0,2 1 77 0 0,-1 0 0 0 0,0 0 1 0 0,1 1-1 0 0,-1-1 0 0 0,0 1 0 0 0,0-1 0 0 0,0 1 0 0 0,0 0 0 0 0,0 1 0 0 0,-1-1 0 0 0,1 0 0 0 0,-1 1 0 0 0,1-1 0 0 0,1 3-77 0 0,5 7 823 0 0,0 1-1 0 0,6 11-822 0 0,-7-10 252 0 0,57 79 105 0 0,-33-50 158 0 0,21 40-515 0 0,-45-69 31 0 0,0 1 0 0 0,-2 0 0 0 0,1 0 0 0 0,-2 1 0 0 0,0-1 0 0 0,-1 1 0 0 0,-1 0 0 0 0,0 2-31 0 0,-2-9 0 0 0,-1 1 0 0 0,0 0 0 0 0,-1-1 0 0 0,1 1 0 0 0,-2 0 0 0 0,0-1 0 0 0,0 0 0 0 0,0 1 0 0 0,-1-1 0 0 0,-1 0 0 0 0,0 0 0 0 0,0 0 0 0 0,0-1 0 0 0,-4 6 0 0 0,-7 7 0 0 0,-1 0 0 0 0,-1-1 0 0 0,0 0 0 0 0,-16 12 0 0 0,24-25 0 0 0,0 1 0 0 0,0-1 0 0 0,0-1 0 0 0,-1 0 0 0 0,0 0 0 0 0,0-1 0 0 0,0 0 0 0 0,-1-1 0 0 0,0 0 0 0 0,0-1 0 0 0,0 0 0 0 0,0-1 0 0 0,0 0 0 0 0,-9 0 0 0 0,17-1 40 0 0,1-1-80 0 0,1 0 0 0 0,0 0 0 0 0,0-1 0 0 0,0 1 0 0 0,0 0 0 0 0,0 0 0 0 0,0 0 1 0 0,0-1-1 0 0,0 1 0 0 0,0 0 0 0 0,0-1 0 0 0,0 1 0 0 0,0-1 0 0 0,0 1 0 0 0,0-1 0 0 0,0 0 1 0 0,1 1-1 0 0,-1-1 40 0 0,0-1-3534 0 0,0-3-1238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10135 0 0,'-16'10'308'0'0,"1"1"0"0"0,0 1 0 0 0,0 0-1 0 0,1 1 1 0 0,0 1-308 0 0,-24 28 1483 0 0,2 2 1 0 0,0 2-1484 0 0,18-20 683 0 0,2 1 1 0 0,0 1 0 0 0,2 0-1 0 0,-5 14-683 0 0,15-32-290 0 0,-1 0 0 0 0,0 0-1 0 0,0 0 1 0 0,-1-1 0 0 0,-5 6 290 0 0,8-11-169 0 0,1-1 1 0 0,-2 1-1 0 0,1-1 1 0 0,0 0 0 0 0,-1 0-1 0 0,1 0 1 0 0,-1-1 0 0 0,0 1-1 0 0,0-1 1 0 0,0 0-1 0 0,0 0 1 0 0,0 0 0 0 0,0 0-1 0 0,-1-1 1 0 0,1 0 168 0 0,3-1-3349 0 0,1 0-989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14 8287 0 0,'0'0'191'0'0,"-12"-5"444"0"0,6 3-429 0 0,1 0 0 0 0,-1 1 0 0 0,1 0-1 0 0,-1 0 1 0 0,0 0 0 0 0,1 1 0 0 0,-1-1 0 0 0,0 1 0 0 0,0 1 0 0 0,1-1 0 0 0,-1 1 0 0 0,0 0 0 0 0,1 0 0 0 0,-1 1 0 0 0,1-1-206 0 0,-5 3 251 0 0,1 0 0 0 0,0 1 0 0 0,0 0 0 0 0,1 0 0 0 0,0 1 0 0 0,0 0 0 0 0,0 1 0 0 0,-1 1-251 0 0,-1 0 156 0 0,5-4-69 0 0,-1 1 1 0 0,1 0-1 0 0,0 0 0 0 0,1 1 1 0 0,-1-1-1 0 0,1 1 1 0 0,0 0-1 0 0,0 0 0 0 0,1 0 1 0 0,-1 1-1 0 0,0 4-87 0 0,3-11 12 0 0,1 1-1 0 0,0 0 1 0 0,-1 0-1 0 0,1-1 0 0 0,0 1 1 0 0,0 0-1 0 0,0 0 1 0 0,0-1-1 0 0,-1 1 1 0 0,1 0-1 0 0,0 0 0 0 0,1 0 1 0 0,-1-1-1 0 0,0 1 1 0 0,0 0-1 0 0,0 0 1 0 0,0 0-1 0 0,1-1 0 0 0,-1 1 1 0 0,0 0-1 0 0,0-1 1 0 0,1 1-1 0 0,-1 0 1 0 0,1 0-1 0 0,-1-1 0 0 0,1 1 1 0 0,-1-1-1 0 0,1 1-11 0 0,1 1 64 0 0,0-1 0 0 0,-1 0 0 0 0,1 0 0 0 0,0 0 0 0 0,0 0 0 0 0,0-1 0 0 0,0 1 0 0 0,0 0 0 0 0,0-1 0 0 0,0 0 0 0 0,1 1-64 0 0,6 0 205 0 0,-1-1 0 0 0,1 0 0 0 0,-1 0-1 0 0,0-1 1 0 0,6 0-205 0 0,-1-1 0 0 0,-1-1 0 0 0,0 0 0 0 0,0 0 0 0 0,0-1 0 0 0,0-1 0 0 0,5-3 0 0 0,-14 7 0 0 0,0-1 0 0 0,0 0 0 0 0,0 0 0 0 0,-1 0 0 0 0,1 0 0 0 0,-1 0 0 0 0,0-1 0 0 0,1 1 0 0 0,-1-1 0 0 0,0 0 0 0 0,0 0 0 0 0,-1 1 0 0 0,1-1 0 0 0,0 0 0 0 0,-1-1 0 0 0,0 1 0 0 0,0 0 0 0 0,0 0 0 0 0,0 0 0 0 0,0-1 0 0 0,-1 1 0 0 0,0 0 0 0 0,1-1 0 0 0,-1 1 0 0 0,0 0 0 0 0,-1-4 0 0 0,1 4-3 0 0,0 0-1 0 0,0 0 1 0 0,-1 0-1 0 0,1 0 0 0 0,-1 0 1 0 0,0 1-1 0 0,0-1 1 0 0,0 0-1 0 0,0 0 1 0 0,-1 0-1 0 0,1 1 1 0 0,-1-1-1 0 0,1 0 0 0 0,-1 1 1 0 0,0 0-1 0 0,0-1 1 0 0,0 1-1 0 0,-1 0 4 0 0,-9 2-4776 0 0,12 0 3752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4:5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10135 0 0,'0'0'231'0'0,"0"0"29"0"0,0 0 19 0 0,-7-1 478 0 0,-1 0-562 0 0,0 0 1 0 0,-1 1-1 0 0,1 0 0 0 0,0 1 1 0 0,0 0-1 0 0,-1 0 1 0 0,1 1-1 0 0,0 0 0 0 0,0 0 1 0 0,-7 4-196 0 0,-1 0 428 0 0,1 1-1 0 0,1 1 1 0 0,-1 1 0 0 0,-12 10-428 0 0,24-17 67 0 0,0 0 0 0 0,1 0 0 0 0,-1 1 0 0 0,1-1 0 0 0,-1 1 0 0 0,1 0 0 0 0,0 0 0 0 0,0 0 0 0 0,0 0 0 0 0,1 0 0 0 0,-1 0-1 0 0,1 0 1 0 0,-1 0 0 0 0,1 1 0 0 0,0 2-67 0 0,1-5 32 0 0,-1 1 1 0 0,1 0-1 0 0,0-1 0 0 0,0 1 0 0 0,0 0 0 0 0,0 0 0 0 0,1-1 0 0 0,-1 1 0 0 0,0 0 0 0 0,1-1 1 0 0,-1 1-1 0 0,1 0 0 0 0,-1-1 0 0 0,1 1 0 0 0,0-1 0 0 0,0 1 0 0 0,0-1 0 0 0,0 1 1 0 0,0-1-1 0 0,0 0 0 0 0,0 0 0 0 0,0 1 0 0 0,1-1 0 0 0,-1 0 0 0 0,0 0 0 0 0,1 0 1 0 0,-1 0-1 0 0,1 0 0 0 0,-1 0 0 0 0,1-1 0 0 0,-1 1 0 0 0,2 0-32 0 0,4 2 2 0 0,-1-1 0 0 0,1 0 0 0 0,0 0 0 0 0,0 0 0 0 0,0-1 0 0 0,0 0 0 0 0,0-1 0 0 0,0 1 0 0 0,1-1 0 0 0,5-1-2 0 0,-9 0 0 0 0,0 1 0 0 0,0-1 0 0 0,0 0-1 0 0,-1 0 1 0 0,1-1 0 0 0,0 1 0 0 0,0-1 0 0 0,-1 1-1 0 0,1-1 1 0 0,-1-1 0 0 0,1 1 0 0 0,-1 0-1 0 0,0-1 1 0 0,0 1 0 0 0,0-1 0 0 0,0 0 0 0 0,0 0-1 0 0,-1 0 1 0 0,2-3 0 0 0,-3 4 0 0 0,1 0 0 0 0,-1-1 0 0 0,0 1 0 0 0,-1 0 0 0 0,1-1 0 0 0,0 1 0 0 0,-1-1 0 0 0,1 1 0 0 0,-1 0 0 0 0,0-1 0 0 0,0 1 0 0 0,0-1 0 0 0,0 0 0 0 0,0 1 0 0 0,0 0 0 0 0,-1-1 0 0 0,1 1 0 0 0,-1-2 0 0 0,-1 0 0 0 0,1 0 0 0 0,-1 0 0 0 0,0-1 0 0 0,0 1 0 0 0,0 1 0 0 0,0-1 0 0 0,-1 0 0 0 0,0 0 0 0 0,-1-1 0 0 0,-7-10-4850 0 0,11 14 76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285 165 8287 0 0,'0'0'382'0'0,"0"0"-8"0"0,0 0-170 0 0,0 0 176 0 0,0 0 107 0 0,0 0 22 0 0,0 0 3 0 0,0 0 0 0 0,0 0 0 0 0,0 0 0 0 0,15-13 96 0 0,42-23-165 0 0,2-3 1162 0 0,-42 26-1605 0 0,-1 1 0 0 0,0-2 0 0 0,-1 0 0 0 0,1-3 0 0 0,-15 17 0 0 0,-1 0 0 0 0,0 0 0 0 0,0-1 0 0 0,0 1 0 0 0,0 0 0 0 0,0 0 0 0 0,0 0 0 0 0,0 0 0 0 0,0 0 0 0 0,0 0 0 0 0,0-1 0 0 0,1 1 0 0 0,-1 0 0 0 0,0 0 0 0 0,0 0 0 0 0,0 0 0 0 0,0 0 0 0 0,0-1 0 0 0,0 1 0 0 0,0 0 0 0 0,0 0 0 0 0,0 0 0 0 0,0 0 0 0 0,0 0 0 0 0,0-1 0 0 0,0 1 0 0 0,-1 0 0 0 0,1 0 0 0 0,0 0 0 0 0,0 0 0 0 0,0 0 0 0 0,0-1 0 0 0,0 1 0 0 0,0 0 0 0 0,0 0 0 0 0,0 0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0,0 0 0 0 0,0 0 0 0 0,0 0 0 0 0,-11 1 0 0 0,11-1 0 0 0,-16 3 0 0 0,-1 0 0 0 0,1 1 0 0 0,0 1 0 0 0,0 1 0 0 0,-5 2 0 0 0,-76 40 0 0 0,95-47 0 0 0,-33 17 0 0 0,2 1 0 0 0,0 2 0 0 0,-28 24 0 0 0,50-36 0 0 0,0 1 0 0 0,0 1 0 0 0,1 0 0 0 0,0 0 0 0 0,1 1 0 0 0,0 0 0 0 0,1 0 0 0 0,1 1 0 0 0,0 0 0 0 0,0 0 0 0 0,-3 13 0 0 0,8-19 74 0 0,0-1 0 0 0,1 1 0 0 0,-1 0 0 0 0,2-1 0 0 0,-1 1 0 0 0,1 0 0 0 0,0 0 0 0 0,0 0-74 0 0,0-5 37 0 0,0 1 0 0 0,1-1 0 0 0,-1 1 0 0 0,1-1 0 0 0,-1 1-1 0 0,1-1 1 0 0,0 0 0 0 0,0 1 0 0 0,0-1 0 0 0,0 0 0 0 0,1 0 0 0 0,-1 1 0 0 0,0-1-1 0 0,1 0 1 0 0,0-1 0 0 0,-1 1 0 0 0,1 0 0 0 0,0 0 0 0 0,0-1 0 0 0,0 1 0 0 0,0-1-1 0 0,0 1 1 0 0,1-1-37 0 0,6 3 227 0 0,1-1-1 0 0,1 0 1 0 0,-1 0-1 0 0,0-1 0 0 0,1 0 1 0 0,0-1-1 0 0,-1 0 1 0 0,1-1-1 0 0,0 0 0 0 0,-1-1 1 0 0,6-1-227 0 0,-1 0 53 0 0,0-2-1 0 0,0 0 1 0 0,2-1-53 0 0,5-2 7 0 0,1 0-7 0 0,-18 4-64 0 0,-4 2-273 0 0,2-2-418 0 0,-3 2-2929 0 0,0 1 2660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0,'-18'7'1388'0'0,"18"-7"-1367"0"0,-1 0-1 0 0,0-1 1 0 0,0 1 0 0 0,1 0-1 0 0,-1 0 1 0 0,0 1-1 0 0,0-1 1 0 0,0 0 0 0 0,1 0-1 0 0,-1 0 1 0 0,0 0-1 0 0,0 1 1 0 0,1-1 0 0 0,-1 0-1 0 0,0 1 1 0 0,1-1-1 0 0,-1 0 1 0 0,0 1-21 0 0,-1 0 189 0 0,1 0 298 0 0,1-1 22 0 0,0 0-66 0 0,1 0-589 0 0,-1 1 0 0 0,0-1 0 0 0,1 1 0 0 0,-1-1 0 0 0,0 0 0 0 0,1 1 0 0 0,-1-1 0 0 0,1 1 0 0 0,-1-1 0 0 0,0 0 0 0 0,1 0 0 0 0,-1 1 0 0 0,1-1 0 0 0,-1 0 0 0 0,1 0 0 0 0,-1 1 0 0 0,1-1 0 0 0,0 0 146 0 0,11 0-1023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11975 0 0,'0'0'267'0'0,"0"0"42"0"0,0 0 17 0 0,0 0-28 0 0,0 0-126 0 0,1 2 204 0 0,-1 0-296 0 0,0-1 0 0 0,0 1 0 0 0,0 0 0 0 0,-1-1-1 0 0,1 1 1 0 0,0 0 0 0 0,0-1 0 0 0,-1 1 0 0 0,1-1 0 0 0,-1 1 0 0 0,0 0-1 0 0,1-1 1 0 0,-1 0 0 0 0,0 1 0 0 0,0-1 0 0 0,0 1 0 0 0,-1 0-80 0 0,-24 27 279 0 0,11-13-240 0 0,8-9 159 0 0,1 0-1 0 0,0 0 1 0 0,1 1 0 0 0,-1 0-1 0 0,1 0 1 0 0,1 1-1 0 0,0-1 1 0 0,0 1 0 0 0,1 0-1 0 0,-2 6-197 0 0,3-8 0 0 0,-1 0 0 0 0,0-1 0 0 0,0 1 0 0 0,-1 0 0 0 0,3-6 0 0 0,-19 35-4202 0 0,18-34 2668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10135 0 0,'0'0'464'0'0,"0"0"-9"0"0,0 0-155 0 0,0 0 443 0 0,0 0 227 0 0,0 0 44 0 0,0 0-61 0 0,0 0-288 0 0,2 1-121 0 0,3 0-260 0 0,0 0-1 0 0,0 0 0 0 0,0 0 1 0 0,0-1-1 0 0,0 1 0 0 0,0-1 1 0 0,1-1-1 0 0,-1 1 0 0 0,0-1 1 0 0,4 0-284 0 0,16-2 329 0 0,63-7 203 0 0,-53 5 393 0 0,31-5-532 0 0,32-3-477 0 0,-30 9-6650 0 0,-63 4 1279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51 5063 0 0,'0'0'390'0'0,"2"-1"-252"0"0,5-5 61 0 0,-5 5 556 0 0,0 0-1 0 0,-1-1 1 0 0,1 1-1 0 0,-1-1 0 0 0,1 1 1 0 0,-1-1-1 0 0,3-2 1 0 0,-3 1 697 0 0,-6-9 403 0 0,2 10-1735 0 0,1 0 0 0 0,-1 0 1 0 0,0 1-1 0 0,0 0 0 0 0,0-1 1 0 0,0 1-1 0 0,0 0 1 0 0,-1 0-1 0 0,1 1 0 0 0,0-1 1 0 0,0 1-1 0 0,-5-1 1 0 0,-44 3 588 0 0,39-1-634 0 0,-23 3 22 0 0,0 2-1 0 0,-58 18 1 0 0,58-15-102 0 0,-24 11 41 0 0,-108 50 0 0 0,130-53-44 0 0,17-9 8 0 0,13-6-3 0 0,0 2 0 0 0,1-1 0 0 0,-1 1 0 0 0,-10 7 1 0 0,15-10-72 0 0,15 11-102 0 0,-7-9 153 0 0,-1 0 1 0 0,1-1-1 0 0,0 1 0 0 0,0-1 0 0 0,0 0 1 0 0,0 0-1 0 0,6 1 0 0 0,39 6-46 0 0,-36-7 51 0 0,93 10-47 0 0,44 8 185 0 0,-131-16-99 0 0,-1 1 0 0 0,0 0 0 0 0,0 2 0 0 0,-1 0 0 0 0,29 16 0 0 0,-42-19-21 0 0,0-1 0 0 0,0 1 0 0 0,8 7 0 0 0,-4 1 0 0 0,-7-10 5 0 0,-1 1-1 0 0,0-1 1 0 0,0 1-1 0 0,0-1 1 0 0,0 1-1 0 0,-1 0 1 0 0,1-1-1 0 0,-1 1 1 0 0,1 0-1 0 0,-1 0 1 0 0,0-1-1 0 0,0 1 1 0 0,0 0-1 0 0,-1-1 1 0 0,1 1-1 0 0,-1 0 1 0 0,1-1-1 0 0,-1 1 1 0 0,0 0-1 0 0,0-1 1 0 0,0 1-1 0 0,0-1 1 0 0,0 1 0 0 0,-1-1-1 0 0,1 0 1 0 0,-1 0-1 0 0,0 1 1 0 0,1-1-1 0 0,-1 0 1 0 0,-3 2-1 0 0,-4 3 62 0 0,0 0 0 0 0,-1 0 0 0 0,1-1 0 0 0,-1 0 0 0 0,-19 8 0 0 0,-114 37 451 0 0,17-6-482 0 0,110-38-34 0 0,-2 0 2 0 0,1-1 1 0 0,-20 5-1 0 0,36-12 1 0 0,1 0-1 0 0,0 1 1 0 0,-1-1 0 0 0,1 0 0 0 0,0 1-1 0 0,0-1 1 0 0,-1 0 0 0 0,1 1-1 0 0,0-1 1 0 0,0 0 0 0 0,0 0 0 0 0,0 1-1 0 0,0-1 1 0 0,0 0 0 0 0,0-1 0 0 0,0 2 0 0 0,0-8 29 0 0,1 0-1 0 0,1-1 1 0 0,-1 1-1 0 0,1 0 1 0 0,1 0 0 0 0,0 0-1 0 0,0 0 1 0 0,6-11 0 0 0,4-11 2 0 0,-8 16 19 0 0,0 1-1 0 0,1 1 0 0 0,0-1 1 0 0,1 1-1 0 0,1 0 0 0 0,0 1 1 0 0,0-1-1 0 0,1 1 0 0 0,14-13 1 0 0,-13 15 28 0 0,0 0 1 0 0,0 0 0 0 0,1 1 0 0 0,0 1 0 0 0,0 0 0 0 0,0 1 0 0 0,1 0 0 0 0,0 0 0 0 0,22-6 0 0 0,122-26 217 0 0,-152 37-287 0 0,16-7 27 0 0,-17 7-38 0 0,6-6 56 0 0,-3-1-46 0 0,1-5-43 0 0,-8 8 7 0 0,0 3 5 0 0,2-6-34 0 0,-3-17-246 0 0,1 21 204 0 0,-4-14-84 0 0,5 15 133 0 0,0 1-86 0 0,1 4-1631 0 0,6 8 274 0 0,0 2-4525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11975 0 0,'0'0'267'0'0,"0"0"42"0"0,0 0 17 0 0,0 0-28 0 0,0 0-126 0 0,0 0 204 0 0,0 0 111 0 0,11-19 2662 0 0,-8 16-3061 0 0,-2 2 67 0 0,1 0 0 0 0,0-1 0 0 0,-1 1 0 0 0,1 0 0 0 0,0 0 0 0 0,0 1 1 0 0,-1-1-1 0 0,1 0 0 0 0,0 1 0 0 0,0-1 0 0 0,0 1 0 0 0,0-1 0 0 0,1 1-155 0 0,29-1-111 0 0,-14 0 182 0 0,459-58 1913 0 0,-432 52-3644 0 0,4 3 1660 0 0,13 2-5933 0 0,-49 3 3886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0,'0'0'382'0'0,"0"0"-8"0"0,0 0-170 0 0,0 0 176 0 0,0 7 372 0 0,1-4 3903 0 0,8 14-330 0 0,-8-16-4662 0 0,-1-1-138 0 0,0 0-1158 0 0,0 0-4506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467 479 10135 0 0,'0'0'464'0'0,"-7"10"168"0"0,-8 11-560 0 0,15-20 299 0 0,0-1 117 0 0,0 0 21 0 0,6-1-264 0 0,1 0 1 0 0,-1 0-1 0 0,1 0 0 0 0,-1-1 0 0 0,1 0 0 0 0,-1 0 0 0 0,0-1 0 0 0,0 0 0 0 0,0 0 0 0 0,0 0 1 0 0,-1-1-1 0 0,4-2-245 0 0,9-8 577 0 0,0-1 0 0 0,15-17-577 0 0,-14 13-113 0 0,-2-1 1 0 0,0-1-1 0 0,-2-1 0 0 0,0 0 0 0 0,-1-1 113 0 0,5-14-410 0 0,0-1 0 0 0,10-33 410 0 0,-22 50-147 0 0,0-1-1 0 0,-2 0 1 0 0,2-14 147 0 0,-7 33-92 0 0,1 1 0 0 0,-1-1 0 0 0,0 0 0 0 0,-1 1 0 0 0,1-1 0 0 0,0 1 1 0 0,-1-1-1 0 0,1 0 0 0 0,-1 1 0 0 0,0-2 92 0 0,1 4-21 0 0,-1-1 0 0 0,1 0 1 0 0,0 0-1 0 0,-1 0 0 0 0,1 1 0 0 0,-1-1 0 0 0,1 0 0 0 0,-1 1 1 0 0,1-1-1 0 0,-1 0 0 0 0,1 1 0 0 0,-1-1 0 0 0,0 1 1 0 0,1-1-1 0 0,-1 1 0 0 0,0-1 0 0 0,1 1 0 0 0,-1-1 1 0 0,0 1-1 0 0,0 0 0 0 0,1-1 0 0 0,-1 1 0 0 0,0 0 1 0 0,0 0-1 0 0,0 0 0 0 0,1 0 0 0 0,-1-1 0 0 0,0 1 1 0 0,0 0-1 0 0,0 0 0 0 0,0 1 0 0 0,0-1 0 0 0,0 0 21 0 0,-4 1-94 0 0,1 0-1 0 0,-1 0 1 0 0,1 1-1 0 0,-1 0 1 0 0,1 0-1 0 0,0 0 0 0 0,0 0 1 0 0,0 0-1 0 0,0 1 1 0 0,0 0-1 0 0,-3 2 95 0 0,1 2-188 0 0,0 0-1 0 0,0 0 0 0 0,1 0 0 0 0,-1 1 0 0 0,-2 6 189 0 0,-36 64 1411 0 0,11-20-894 0 0,-21 28-517 0 0,-1-12 0 0 0,20-26 0 0 0,1 0 0 0 0,-7 18 0 0 0,2 3 1024 0 0,-37 49-1024 0 0,54-88 256 0 0,-2 0 0 0 0,-2-1 0 0 0,0-2 0 0 0,-23 18-256 0 0,20-21-913 0 0,-1-2 0 0 0,-22 13 913 0 0,51-34-746 0 0,1-1-2364 0 0,0 0-1040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9 133 13823 0 0,'0'0'315'0'0,"-6"-2"758"0"0,6 1-1066 0 0,0 1 0 0 0,0 0-1 0 0,0 0 1 0 0,-1 0 0 0 0,1 0-1 0 0,0 0 1 0 0,0 0 0 0 0,0 0-1 0 0,0 0 1 0 0,0-1 0 0 0,0 1-1 0 0,-1 0 1 0 0,1 0 0 0 0,0 0-1 0 0,0 0 1 0 0,0 0 0 0 0,0-1-1 0 0,0 1 1 0 0,0 0 0 0 0,0 0 0 0 0,0 0-1 0 0,0 0 1 0 0,0-1 0 0 0,0 1-1 0 0,0 0 1 0 0,0 0 0 0 0,0 0-1 0 0,0-1 1 0 0,0 1 0 0 0,0 0-1 0 0,0 0 1 0 0,0 0 0 0 0,0 0-1 0 0,0-1 1 0 0,0 1 0 0 0,0 0-1 0 0,0 0 1 0 0,0 0 0 0 0,0 0-1 0 0,0-1 1 0 0,0 1 0 0 0,0 0-1 0 0,0 0 1 0 0,1 0 0 0 0,-1 0 0 0 0,0 0-1 0 0,0-1 1 0 0,0 1 0 0 0,0 0-1 0 0,0 0 1 0 0,1 0 0 0 0,-1 0-1 0 0,0 0 1 0 0,0 0 0 0 0,0 0-1 0 0,0 0 1 0 0,1 0 0 0 0,-1 0-1 0 0,0 0-6 0 0,10-6 596 0 0,-10 5-539 0 0,24-10 746 0 0,1 1 0 0 0,1 1 0 0 0,-1 2 0 0 0,21-4-803 0 0,38-12-47 0 0,-44 11-226 0 0,4 1 273 0 0,13-3-2236 0 0,-32 7-3903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13823 0 0,'0'0'630'0'0,"0"0"-13"0"0,-8 4-368 0 0,-2 2-249 0 0,0 1 0 0 0,0 0 0 0 0,-6 6 0 0 0,-15 12 0 0 0,-11 2 0 0 0,-2-1 0 0 0,31-18 0 0 0,0 0 0 0 0,1 2 0 0 0,-11 9 0 0 0,19-14 9 0 0,0 0 1 0 0,0 0-1 0 0,1 0 0 0 0,-1 0 0 0 0,0 3-9 0 0,3-5 28 0 0,0-2 348 0 0,1 0-310 0 0,0 0 0 0 0,0 0 1 0 0,0 0-1 0 0,0 0 0 0 0,0 0 1 0 0,1 0-1 0 0,-1-1 0 0 0,0 1 1 0 0,0 0-1 0 0,1 0 0 0 0,-1 0 1 0 0,1 0-1 0 0,-1 0 0 0 0,1-1 1 0 0,-1 1-1 0 0,1 0 0 0 0,0 0 1 0 0,-1-1-1 0 0,1 1 0 0 0,0 0 1 0 0,-1-1-1 0 0,1 1-66 0 0,1 0 100 0 0,0 0 1 0 0,0 0-1 0 0,0 0 0 0 0,0 0 1 0 0,0-1-1 0 0,0 1 0 0 0,1 0 1 0 0,-1-1-1 0 0,2 0-100 0 0,5 1 319 0 0,-1-1 0 0 0,1 0 0 0 0,0 0 0 0 0,5-2-319 0 0,-4 0 3 0 0,0 0-1 0 0,0 0 1 0 0,-1-1-1 0 0,1 0 1 0 0,-1-1-1 0 0,1 0 1 0 0,3-3-3 0 0,-7 4-1 0 0,-1-1 1 0 0,1 1 0 0 0,-1-1 0 0 0,0-1 0 0 0,0 1 0 0 0,0-1 0 0 0,0 0 0 0 0,-1 0-1 0 0,0 0 1 0 0,0 0 0 0 0,3-6 0 0 0,-5 7-226 0 0,0-1-1 0 0,-1 1 1 0 0,1-1 0 0 0,-1 1-1 0 0,0-1 1 0 0,0 1 0 0 0,0-1-1 0 0,-1 0 1 0 0,0 1 0 0 0,0-1-1 0 0,0 0 1 0 0,0 0-1 0 0,-1 1 1 0 0,0-1 0 0 0,1 0-1 0 0,-2 0 227 0 0,0-1-849 0 0,0 0-1 0 0,0 0 1 0 0,0 1 0 0 0,-1-1-1 0 0,0 1 1 0 0,0-1-1 0 0,-3-2 850 0 0,5 7-512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11975 0 0,'0'0'547'0'0,"0"0"-11"0"0,0 0-271 0 0,0 0 133 0 0,0 0 91 0 0,0 0 20 0 0,0 0 3 0 0,0 0 0 0 0,0 0 0 0 0,0 0 0 0 0,0 0 0 0 0,2-13 1024 0 0,3 1-1146 0 0,0 0 0 0 0,1 1-1 0 0,0-1 1 0 0,0 1 0 0 0,1 1-1 0 0,1-1 1 0 0,4-4-390 0 0,-2 3 323 0 0,0 1 0 0 0,1 1 0 0 0,0 0 0 0 0,0 0 0 0 0,1 1 0 0 0,3-1-323 0 0,6-4 13 0 0,2 2-1 0 0,-1 0 1 0 0,7-1-13 0 0,-1 2 189 0 0,0 1 0 0 0,1 2 0 0 0,27-5-189 0 0,31-1-1655 0 0,-28 8-3725 0 0,-38 3-1936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0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13 400 8287 0 0,'0'0'191'0'0,"0"0"26"0"0,0 0 9 0 0,-1 1-34 0 0,-1 3-78 0 0,1-3 274 0 0,-1 0 227 0 0,-4 1 4734 0 0,11-6-3569 0 0,64-39-1762 0 0,-49 31-20 0 0,10-6 295 0 0,-1-1-1 0 0,-1-2 1 0 0,0 0 0 0 0,-2-2-1 0 0,0-1 1 0 0,-2-2-1 0 0,14-19-292 0 0,5-11-1826 0 0,-42 54 1676 0 0,-1 2 150 0 0,0 0 0 0 0,0 0-1 0 0,-1 0 1 0 0,1 0 0 0 0,0 0-1 0 0,0 0 1 0 0,0 0 0 0 0,0 0 0 0 0,0 0-1 0 0,0 0 1 0 0,0 0 0 0 0,0 0-1 0 0,0 0 1 0 0,-1 0 0 0 0,1 1 0 0 0,0-1-1 0 0,0 0 1 0 0,0 0 0 0 0,0 0-1 0 0,0 0 1 0 0,0-1 0 0 0,0 1-1 0 0,0 0 1 0 0,-1 0 0 0 0,1 0 0 0 0,0 0-1 0 0,0 0 1 0 0,0 0 0 0 0,0 0-1 0 0,0 0 1 0 0,0 0 0 0 0,0 0 0 0 0,0 0-1 0 0,0 0 1 0 0,-1 0 0 0 0,1 0-1 0 0,0 0 1 0 0,0 0 0 0 0,0 0-1 0 0,0-1 1 0 0,0 1 0 0 0,0 0 0 0 0,0 0-1 0 0,0 0 1 0 0,0 0 0 0 0,0 0-1 0 0,0 0 1 0 0,0 0 0 0 0,0 0-1 0 0,0 0 1 0 0,0-1 0 0 0,0 1 0 0 0,0 0-1 0 0,0 0 1 0 0,0 0 0 0 0,0 0-1 0 0,0 0 1 0 0,0 0 0 0 0,0 0 0 0 0,0 0-1 0 0,0-1 1 0 0,0 1 0 0 0,0 0-1 0 0,0 0 1 0 0,0 0 0 0 0,0 0-1 0 0,0 0 1 0 0,0 0 0 0 0,-6 3 4 0 0,-2 3-4 0 0,0 0 0 0 0,1 1 0 0 0,0 0 0 0 0,0 1 0 0 0,1-1 0 0 0,0 1 0 0 0,-2 4 0 0 0,-14 16 0 0 0,5-9 0 0 0,1 1 0 0 0,1 1 0 0 0,1 0 0 0 0,1 1 0 0 0,1 1 0 0 0,-1 4 0 0 0,13-27 1 0 0,0 1 0 0 0,0-1 0 0 0,-1 1 0 0 0,1-1 0 0 0,0 0-1 0 0,0 1 1 0 0,0-1 0 0 0,0 1 0 0 0,0-1 0 0 0,0 1 0 0 0,0-1 0 0 0,0 1 0 0 0,0-1 0 0 0,0 1-1 0 0,0-1 1 0 0,0 1 0 0 0,0-1 0 0 0,1 0 0 0 0,-1 1 0 0 0,0-1 0 0 0,0 1 0 0 0,0-1-1 0 0,1 1 1 0 0,-1-1 0 0 0,0 0 0 0 0,0 1 0 0 0,1-1 0 0 0,-1 0 0 0 0,0 1 0 0 0,1-1-1 0 0,-1 0 1 0 0,1 1 0 0 0,-1-1 0 0 0,0 0 0 0 0,1 0 0 0 0,-1 1 0 0 0,1-1 0 0 0,-1 0-1 0 0,0 0 1 0 0,1 0 0 0 0,-1 0 0 0 0,1 0 0 0 0,-1 1 0 0 0,1-1 0 0 0,-1 0 0 0 0,1 0-1 0 0,-1 0 1 0 0,1 0 0 0 0,-1 0 0 0 0,1-1 0 0 0,-1 1 0 0 0,1 0-1 0 0,-1 0 18 0 0,4 0 151 0 0,0 0 0 0 0,0 0 0 0 0,0 0 0 0 0,1-1 0 0 0,-1 1 0 0 0,0-1 0 0 0,0 0 0 0 0,0 0 0 0 0,3-2-169 0 0,36-18 482 0 0,-25 11-557 0 0,51-27 75 0 0,-1-3 0 0 0,-3-2 0 0 0,-1-4 0 0 0,2-6 0 0 0,-58 45 0 0 0,-1 0 0 0 0,1 0 0 0 0,-1-1 0 0 0,-1 0 0 0 0,1 0 0 0 0,-1 0 0 0 0,-1-1 0 0 0,5-9 0 0 0,-9 18 0 0 0,-1-1 0 0 0,0 1 0 0 0,1-1 0 0 0,-1 0 0 0 0,0 1 0 0 0,0-1 0 0 0,0 1 0 0 0,1-1 0 0 0,-1 0 0 0 0,0 1 0 0 0,0-1 0 0 0,0 1 0 0 0,0-1 0 0 0,0 0 0 0 0,0 1 0 0 0,0-1 0 0 0,0 0 0 0 0,0 1 0 0 0,-1-1 0 0 0,1 1 0 0 0,0-1 0 0 0,0 0 0 0 0,-1 1 0 0 0,1 0 0 0 0,0 0 0 0 0,-1-1 0 0 0,1 1 0 0 0,0 0 0 0 0,-1 0 0 0 0,1 0 0 0 0,-1-1 0 0 0,1 1 0 0 0,0 0 0 0 0,-1 0 0 0 0,1 0 0 0 0,-1 0 0 0 0,1 0 0 0 0,0 0 0 0 0,-1 0 0 0 0,1 0 0 0 0,-1 0 0 0 0,1 0 0 0 0,0 0 0 0 0,-1 0 0 0 0,1 0 0 0 0,-20 8 0 0 0,8 0 0 0 0,0 1 0 0 0,1 0 0 0 0,0 1 0 0 0,1 1 0 0 0,0-1 0 0 0,1 1 0 0 0,0 1 0 0 0,1 0 0 0 0,0 0 0 0 0,1 1 0 0 0,0 0 0 0 0,1 0 0 0 0,0 0 0 0 0,1 1 0 0 0,1 0 0 0 0,0 0 0 0 0,1 0 0 0 0,1 1 0 0 0,1-7 0 0 0,1 0 0 0 0,0 0 0 0 0,1 0 0 0 0,0 0 0 0 0,0 0 0 0 0,0 0 0 0 0,1 0 0 0 0,1 0 0 0 0,-1 0 0 0 0,1 0 0 0 0,0-1 0 0 0,1 0 0 0 0,3 6 0 0 0,-4-10 0 0 0,0-1 0 0 0,1 1 0 0 0,-1-1 0 0 0,1 1 0 0 0,-1-1 0 0 0,1 0 0 0 0,0 0 0 0 0,0-1 0 0 0,0 1 0 0 0,0-1 0 0 0,0 0 0 0 0,0 0 0 0 0,0 0 0 0 0,4 0 0 0 0,31-7 0 0 0,-12 1 0 0 0,-21 4 0 0 0,1 4 0 0 0,-1-2 0 0 0,-5-1-25 0 0,-1 0-1 0 0,1-1 1 0 0,-1 1-1 0 0,1 1 1 0 0,-1-1 0 0 0,1 0-1 0 0,-1 0 1 0 0,1 0-1 0 0,-1 0 1 0 0,1 0-1 0 0,-1 0 1 0 0,1 0-1 0 0,-1 1 1 0 0,1-1 0 0 0,-1 0-1 0 0,1 0 1 0 0,-1 1-1 0 0,1-1 1 0 0,-1 0-1 0 0,0 1 1 0 0,1-1-1 0 0,-1 0 1 0 0,0 1 0 0 0,1 0 25 0 0,0 0-219 0 0,0-1-734 0 0,-1 0-58 0 0,0 0-12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0,'0'0'464'0'0,"0"0"-9"0"0,-9 10-278 0 0,-4 6 1244 0 0,1-1 1 0 0,-2 5-1422 0 0,-4 6 1088 0 0,5-10-947 0 0,8-11-135 0 0,1-1 0 0 0,1 1 0 0 0,-1 0 0 0 0,-2 5-6 0 0,3-4 0 0 0,2 0-1020 0 0,1-5-4080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11975 0 0,'0'0'528'0'0,"0"0"112"0"0,0 0-512 0 0,0 0-128 0 0,0 0 0 0 0,-3 5 0 0 0,-5 0-384 0 0,2 3-96 0 0,0 2-32 0 0,2-1-4296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13823 0 0,'0'0'315'0'0,"0"0"45"0"0,0 0 21 0 0,0 0-49 0 0,-6 1-208 0 0,-4 2-124 0 0,0 1 0 0 0,0 0 0 0 0,0 1 0 0 0,1 0 0 0 0,0 0 0 0 0,0 1 0 0 0,0 0 0 0 0,-4 5 0 0 0,-21 15 0 0 0,1 1 0 0 0,2 3 0 0 0,-12 14 0 0 0,42-43 0 0 0,0 0 0 0 0,0-1 0 0 0,1 1 0 0 0,-1 0 0 0 0,0 0 0 0 0,0 0 0 0 0,1 0 0 0 0,-1 0 0 0 0,0 0 0 0 0,1 0 0 0 0,-1 1 0 0 0,1-1 0 0 0,0 0 0 0 0,-1 0 0 0 0,1 0 0 0 0,0 0 0 0 0,0 1 0 0 0,0-1 0 0 0,-1 0 0 0 0,1 0 0 0 0,0 0 0 0 0,1-1 0 0 0,-1 1 0 0 0,0 0 0 0 0,0-1 0 0 0,0 1 0 0 0,0-1 0 0 0,0 1 0 0 0,0 0 0 0 0,1-1 0 0 0,-1 1 0 0 0,0-1 0 0 0,1 1 0 0 0,-1-1 0 0 0,0 1 0 0 0,1-1 0 0 0,-1 1 0 0 0,0-1 0 0 0,1 1 0 0 0,-1-1 0 0 0,1 1 0 0 0,-1-1 0 0 0,1 0 0 0 0,-1 1 0 0 0,1-1 0 0 0,0 0 0 0 0,-1 0 0 0 0,1 1 0 0 0,-1-1 0 0 0,1 0 0 0 0,-1 0 0 0 0,1 0 0 0 0,0 0 0 0 0,-1 1 0 0 0,1-1 0 0 0,19 7 0 0 0,0-1 0 0 0,11 2 0 0 0,-12-3 0 0 0,0 0 0 0 0,17 8 0 0 0,-27-10 0 0 0,-7-2 0 0 0,1 0 0 0 0,-1 0 0 0 0,0 0 0 0 0,0 0 0 0 0,1 0 0 0 0,-1 0 0 0 0,0 0 0 0 0,0 1 0 0 0,0-1 0 0 0,0 1 0 0 0,0 0 0 0 0,-1 0 0 0 0,1-1 0 0 0,0 1 0 0 0,-1 1 0 0 0,13 22 923 0 0,-13-24-414 0 0,-1 15 99 0 0,-2-12-550 0 0,1-1 0 0 0,-1 0-1 0 0,0 0 1 0 0,1 0 0 0 0,-1 0-1 0 0,-1-1 1 0 0,1 1 0 0 0,0 0-1 0 0,-1-1 1 0 0,1 1 0 0 0,-1-1-1 0 0,0 0 1 0 0,0 0 0 0 0,0 0 0 0 0,-2 1-58 0 0,-7 3 339 0 0,0 0 0 0 0,0-1 0 0 0,-7 2-339 0 0,-1 0 154 0 0,3-2-148 0 0,1 2-1 0 0,-8 3-5 0 0,-2 6 1 0 0,20-12-10 0 0,1 0-1 0 0,-1 0 1 0 0,0-1 0 0 0,0 0 0 0 0,-1 0-1 0 0,1-1 1 0 0,-5 2 9 0 0,10-4-337 0 0,1 0-138 0 0,0 0-33 0 0,0 0 66 0 0,0 0 152 0 0,0 0-451 0 0,0 0-230 0 0,0 0-42 0 0,0 0-10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4143 0 0,'0'0'19125'0'0,"2"0"-19053"0"0,0 1-45 0 0,2-1-5 0 0,8-7 96 0 0,-9 4-70 0 0,4-2-25 0 0,-6 4 174 0 0,-3 2-190 0 0,1 1-1 0 0,-1 0 1 0 0,0 0 0 0 0,1 0-1 0 0,-1 0 1 0 0,1 1-1 0 0,0-1 1 0 0,0 0 0 0 0,-1 3-1 0 0,-3 4 0 0 0,-7 11-6 0 0,7-9 0 0 0,1-2-23 0 0,3-7-85 0 0,6-5-2294 0 0,-1 2 1806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556 225 6447 0 0,'0'0'298'0'0,"0"0"-10"0"0,0 0-50 0 0,0 0 493 0 0,0 0 238 0 0,0 0 45 0 0,0 0-129 0 0,18-9 916 0 0,-10 2-1535 0 0,0 0 0 0 0,0-1-1 0 0,-1-1 1 0 0,0 1-1 0 0,0-1 1 0 0,-1 0-1 0 0,0 0 1 0 0,-1-1 0 0 0,0 0-1 0 0,0-2-265 0 0,-2 6 0 0 0,-1-1 0 0 0,0 1 0 0 0,-1-1 0 0 0,0 0 0 0 0,0 0 0 0 0,0 1 0 0 0,-1-7 0 0 0,1 11 0 0 0,-1-1 0 0 0,-1 0 0 0 0,1 0 0 0 0,0 0 0 0 0,-1 1 0 0 0,1-1 0 0 0,-1 0 0 0 0,0 0 0 0 0,0 1 0 0 0,0-1 0 0 0,0 1 0 0 0,0-1 0 0 0,-1 1 0 0 0,1-1 0 0 0,-1 1 0 0 0,1 0 0 0 0,-1 0 0 0 0,0-1 0 0 0,0 1 0 0 0,0 0 0 0 0,-1 1 0 0 0,1 0 0 0 0,0 1 0 0 0,-1-1 0 0 0,1 0 0 0 0,0 1 0 0 0,-1-1 0 0 0,1 1 0 0 0,-1 0 0 0 0,1 0 0 0 0,-1 0 0 0 0,1 0 0 0 0,-1 0 0 0 0,1 0 0 0 0,-1 1 0 0 0,1-1 0 0 0,-2 1 0 0 0,-5 1 0 0 0,0 1 0 0 0,0 0 0 0 0,-6 3 0 0 0,-4 3 0 0 0,1 1 0 0 0,0 0 0 0 0,1 1 0 0 0,0 1 0 0 0,1 1 0 0 0,0 1 0 0 0,1 0 0 0 0,0 1 0 0 0,2 0 0 0 0,-1 1 0 0 0,-7 13 0 0 0,17-22 85 0 0,-1 1-1 0 0,1-1 1 0 0,1 1 0 0 0,-1 0-1 0 0,1 0 1 0 0,1 0-1 0 0,-2 7-84 0 0,4-13 26 0 0,-1 0 0 0 0,1 0-1 0 0,0 0 1 0 0,0 0 0 0 0,0 0-1 0 0,0 0 1 0 0,0 0 0 0 0,0 0 0 0 0,0 0-1 0 0,1 0 1 0 0,-1 0 0 0 0,1 0-1 0 0,-1 0 1 0 0,1 0 0 0 0,0 0-1 0 0,0 0 1 0 0,0 0 0 0 0,0 0-1 0 0,0-1 1 0 0,0 1 0 0 0,1 0 0 0 0,-1-1-1 0 0,0 1 1 0 0,1-1 0 0 0,0 0-1 0 0,-1 1 1 0 0,1-1 0 0 0,0 0-1 0 0,-1 0 1 0 0,1 0 0 0 0,0 0 0 0 0,0 0-1 0 0,1 0-25 0 0,0 0 30 0 0,0 0 0 0 0,1-1-1 0 0,-1 1 1 0 0,0-1 0 0 0,0 0 0 0 0,1 0-1 0 0,-1 0 1 0 0,0 0 0 0 0,0 0-1 0 0,0-1 1 0 0,1 1 0 0 0,-1-1 0 0 0,2-1-30 0 0,9-2 104 0 0,-1-2 0 0 0,7-3-104 0 0,-7 3 13 0 0,3-1-13 0 0,0 0 0 0 0,-1-2 0 0 0,10-7 0 0 0,-18 12 0 0 0,-1-1 0 0 0,0 0 0 0 0,0-1 0 0 0,-1 0 0 0 0,3-3 0 0 0,-6 7 0 0 0,0-1 0 0 0,0 0 0 0 0,0 0 0 0 0,0 0 0 0 0,-1 0 0 0 0,1 0 0 0 0,-1 0 0 0 0,0 0 0 0 0,0 0 0 0 0,0-1 0 0 0,0 1 0 0 0,-1 0 0 0 0,1-4 0 0 0,-1 7 0 0 0,0-1 0 0 0,0 1 0 0 0,0 0 0 0 0,0 0 0 0 0,0 0 0 0 0,0-1 0 0 0,0 1 0 0 0,0 0 0 0 0,0 0 0 0 0,0 0 0 0 0,0 0 0 0 0,0-1 0 0 0,-1 1 0 0 0,1 0 0 0 0,0 0 0 0 0,0 0 0 0 0,0 0 0 0 0,0-1 0 0 0,0 1 0 0 0,0 0 0 0 0,-1 0 0 0 0,1 0 0 0 0,0 0 0 0 0,0 0 0 0 0,0 0 0 0 0,0 0 0 0 0,-1-1 0 0 0,1 1 0 0 0,0 0 0 0 0,0 0 0 0 0,0 0 0 0 0,-1 0 0 0 0,1 0 0 0 0,0 0 0 0 0,0 0 0 0 0,0 0 0 0 0,-1 0 0 0 0,1 0 0 0 0,0 0 0 0 0,0 0 0 0 0,0 0 0 0 0,-1 0 0 0 0,1 0 0 0 0,0 0 0 0 0,0 0 0 0 0,0 1 0 0 0,0-1 0 0 0,-1 0 0 0 0,1 0 0 0 0,0 0 0 0 0,0 0 0 0 0,0 0 0 0 0,0 0 0 0 0,-1 0 0 0 0,-7 6 0 0 0,7-6 0 0 0,-10 8 0 0 0,0 1 0 0 0,1 1 0 0 0,-1 0 0 0 0,2 1 0 0 0,0 0 0 0 0,0 0 0 0 0,-1 2 0 0 0,-16 28 0 0 0,-8 20 0 0 0,29-53 0 0 0,-9 19-108 0 0,1 1-1 0 0,2 1 1 0 0,1 0-1 0 0,-3 14 109 0 0,-23 121-863 0 0,23-93 184 0 0,-23 67 679 0 0,36-138 5 0 0,-21 64-188 0 0,-27 56 183 0 0,39-101 249 0 0,-1 0-1 0 0,-1-1 1 0 0,0-1-1 0 0,-1 1 1 0 0,-1-2 0 0 0,-1 0-1 0 0,0-1 1 0 0,-6 5-249 0 0,17-18 49 0 0,1 1 1 0 0,-1-2-1 0 0,0 1 0 0 0,0 0 0 0 0,1 0 1 0 0,-1-1-1 0 0,0 0 0 0 0,0 0 1 0 0,-1 1-1 0 0,1-2 0 0 0,0 1 1 0 0,0 0-1 0 0,-2-1-49 0 0,4 1 58 0 0,-1-1 0 0 0,1 0 1 0 0,-1 0-1 0 0,0-1 0 0 0,1 1 0 0 0,-1 0 1 0 0,1-1-1 0 0,-1 1 0 0 0,1 0 0 0 0,-1-1 0 0 0,1 0 1 0 0,-1 1-1 0 0,1-1 0 0 0,-1 0 0 0 0,1 0 1 0 0,0 0-1 0 0,0 0 0 0 0,-1 0 0 0 0,1 0 1 0 0,0 0-1 0 0,0 0 0 0 0,0-1 0 0 0,0 1 1 0 0,0 0-1 0 0,0 0 0 0 0,1-1 0 0 0,-2 0-58 0 0,-1-5-49 0 0,0-1 0 0 0,0 1 0 0 0,1 0 0 0 0,0-1 0 0 0,0 1 0 0 0,1-1 0 0 0,0 1 0 0 0,0-1 0 0 0,1 0-1 0 0,0 1 1 0 0,0-1 0 0 0,2-7 49 0 0,0 3-607 0 0,1-1 0 0 0,0 1-1 0 0,1 0 1 0 0,0 0 0 0 0,1 0 0 0 0,1 0-1 0 0,3-5 608 0 0,0 1-1024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0,'0'0'267'0'0,"0"0"42"0"0,0 0 17 0 0,0 0-28 0 0,-6 2-186 0 0,1 0-41 0 0,4-2 294 0 0,1 0 122 0 0,-2 2-231 0 0,1 0-1 0 0,-1 0 1 0 0,1 0 0 0 0,0-1-1 0 0,0 1 1 0 0,0 0 0 0 0,0 1-1 0 0,-1 1-255 0 0,-4 13 324 0 0,1 0 0 0 0,-2 8-324 0 0,4-10 157 0 0,-2 0 1 0 0,0 0-1 0 0,-2 5-157 0 0,2-9-376 0 0,1-2-1445 0 0,0 0 0 0 0,-1-1-1 0 0,-3 5 1822 0 0,7-12-4968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11975 0 0,'0'0'267'0'0,"-2"8"368"0"0,-33 96 698 0 0,24-71 250 0 0,0 0-1 0 0,-5 30-1582 0 0,16-60 0 0 0,0-1 0 0 0,-1 0 0 0 0,1-1 0 0 0,0 1 0 0 0,0 0 0 0 0,1 0 0 0 0,-1-1 0 0 0,0 1 0 0 0,0-1 0 0 0,1 1 0 0 0,-1 0 0 0 0,1-1 0 0 0,0 1 0 0 0,-1-1 16 0 0,0-1-1 0 0,0 1 1 0 0,0-1-1 0 0,0 0 1 0 0,0 1-1 0 0,0-1 1 0 0,0 0-1 0 0,0 1 1 0 0,0-1-1 0 0,0 0 1 0 0,1 1 0 0 0,-1-1-1 0 0,0 0 1 0 0,0 1-1 0 0,0-1 1 0 0,1 0-1 0 0,-1 1 1 0 0,0-1-1 0 0,0 0 1 0 0,1 0-1 0 0,-1 1 1 0 0,0-1-1 0 0,0 0 1 0 0,1 0-1 0 0,-1 0 1 0 0,0 1-1 0 0,1-1 1 0 0,-1 0-1 0 0,0 0 1 0 0,1 0 0 0 0,-1 0-1 0 0,0 0 1 0 0,1 0-1 0 0,-1 0 1 0 0,0 0-1 0 0,1 0 1 0 0,-1 1-1 0 0,0-2 1 0 0,1 1-1 0 0,-1 0 1 0 0,1 0-1 0 0,-1 0 1 0 0,0 0-1 0 0,1 0 1 0 0,-1 0-1 0 0,0 0 1 0 0,1 0-1 0 0,-1-1-15 0 0,12-8 1049 0 0,-11 8-960 0 0,12-13-54 0 0,-1-1 0 0 0,0 0 0 0 0,-1-1-1 0 0,0 0 1 0 0,1-5-35 0 0,1-1-4 0 0,1 0-1 0 0,10-10 5 0 0,-9 13 0 0 0,2 1 0 0 0,0 0 0 0 0,1 1 0 0 0,1 1 0 0 0,0 0 0 0 0,21-11 0 0 0,-28 20-100 0 0,0 1 0 0 0,1 0-1 0 0,0 1 1 0 0,10-2 100 0 0,-21 7-181 0 0,0 0 0 0 0,0-1 0 0 0,0 1 1 0 0,0 1-1 0 0,0-1 0 0 0,-1 0 0 0 0,1 0 1 0 0,0 1-1 0 0,0-1 0 0 0,0 1 0 0 0,0 0 0 0 0,-1-1 1 0 0,1 1-1 0 0,0 0 0 0 0,0 0 0 0 0,-1 0 0 0 0,1 0 1 0 0,0 1 180 0 0,1 0-1070 0 0,-2-1-454 0 0,-1-1-11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113 115 13823 0 0,'0'0'315'0'0,"0"0"45"0"0,0 0 21 0 0,1 0-49 0 0,6 1-88 0 0,-1 0 1 0 0,1-1-1 0 0,-1 0 0 0 0,1 0 0 0 0,-1 0 1 0 0,1-1-1 0 0,0 0 0 0 0,-1 0 0 0 0,5-2-244 0 0,5 0 894 0 0,-8 1-808 0 0,0 0 1 0 0,-1 0-1 0 0,1 0 0 0 0,0-1 0 0 0,-1 0 0 0 0,1-1 0 0 0,-1 0 0 0 0,0 0 1 0 0,0 0-1 0 0,-1-1 0 0 0,1 0 0 0 0,-1 0 0 0 0,5-6-86 0 0,-10 10-12 0 0,0 0 0 0 0,0 0 0 0 0,0-1 0 0 0,-1 1 0 0 0,1 0 0 0 0,0 0 1 0 0,0-1-1 0 0,-1 1 0 0 0,1-1 0 0 0,-1 1 0 0 0,0 0 0 0 0,1-1 0 0 0,-1 1 0 0 0,0-1 0 0 0,0 1 0 0 0,0-1 0 0 0,0 1 0 0 0,0-1 0 0 0,0 1 0 0 0,0-1 0 0 0,0 1 0 0 0,0-1 0 0 0,-1 0 12 0 0,1 1-51 0 0,-1 0-1 0 0,1 0 1 0 0,0 1-1 0 0,-1-1 1 0 0,1 0-1 0 0,-1 0 0 0 0,1 0 1 0 0,-1 0-1 0 0,0 0 1 0 0,1 0-1 0 0,-1 1 1 0 0,0-1-1 0 0,0 0 1 0 0,0 1-1 0 0,1-1 1 0 0,-1 0-1 0 0,0 1 0 0 0,0-1 1 0 0,0 1-1 0 0,0-1 1 0 0,0 1-1 0 0,0 0 1 0 0,0-1-1 0 0,0 1 1 0 0,0 0-1 0 0,0 0 1 0 0,0 0-1 0 0,0 0 0 0 0,0 0 1 0 0,0 0-1 0 0,0 0 1 0 0,0 0-1 0 0,-1 0 52 0 0,-1 1-4 0 0,-4-1 3 0 0,1 1-1 0 0,0 0 1 0 0,-1 0 0 0 0,1 1-1 0 0,0-1 1 0 0,0 2 0 0 0,0-1 0 0 0,0 0-1 0 0,-1 2 2 0 0,-11 7 0 0 0,2-3 0 0 0,1 2 0 0 0,-1 0 0 0 0,2 0 0 0 0,-1 2 0 0 0,1 0 0 0 0,-6 7 0 0 0,6-2 332 0 0,1 0 0 0 0,0 0 0 0 0,-8 16-332 0 0,17-25 100 0 0,0 0-1 0 0,0 0 1 0 0,0 1 0 0 0,1-1-1 0 0,1 1 1 0 0,-1 0-1 0 0,1-1 1 0 0,1 1 0 0 0,0 0-1 0 0,0 5-99 0 0,1-11-57 0 0,0 0 0 0 0,1 1 0 0 0,-1-1 0 0 0,1 0 0 0 0,0 1 0 0 0,0-1 0 0 0,0 0 0 0 0,0 0-1 0 0,1 0 1 0 0,-1 0 0 0 0,1 0 0 0 0,0 0 0 0 0,0 0 0 0 0,0-1 0 0 0,0 1 0 0 0,0-1 0 0 0,0 1 0 0 0,1-1 0 0 0,-1 0 0 0 0,1 0 0 0 0,0 0-1 0 0,0 0 1 0 0,0 0 0 0 0,0-1 0 0 0,0 1 0 0 0,0-1 0 0 0,0 0 0 0 0,0 0 0 0 0,0 0 0 0 0,1 0 0 0 0,-1-1 0 0 0,0 1 0 0 0,1-1-1 0 0,-1 0 1 0 0,0 0 0 0 0,1 0 0 0 0,1 0 57 0 0,15-3-4298 0 0,1 0-1316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59 214 10135 0 0,'0'0'464'0'0,"0"0"-9"0"0,-12 15 588 0 0,-2-3 1342 0 0,-18 16 563 0 0,31-27-2560 0 0,6-17 1052 0 0,-1 8-1414 0 0,0 0-1 0 0,0 1 1 0 0,1-1 0 0 0,0 1 0 0 0,0 0 0 0 0,1 1 0 0 0,4-6-26 0 0,13-10-29 0 0,14-9 29 0 0,-10 8 13 0 0,-2 1-13 0 0,1 1 0 0 0,9-3 0 0 0,-24 16 0 0 0,1 1 0 0 0,1 0 0 0 0,-1 2 0 0 0,1-1 0 0 0,0 1 0 0 0,11-2 0 0 0,-21 6 0 0 0,0 0 0 0 0,1 1 0 0 0,-1 0 0 0 0,0-1 0 0 0,1 1 0 0 0,-1 0 0 0 0,0 1 0 0 0,1-1 0 0 0,-1 1 0 0 0,0-1 0 0 0,1 1 0 0 0,-1 0 0 0 0,0 0 0 0 0,0 0 0 0 0,0 1 0 0 0,2 0 0 0 0,-3 0 0 0 0,0-1 0 0 0,0 0 0 0 0,0 1 0 0 0,0 0 0 0 0,-1-1 0 0 0,1 1 0 0 0,-1 0 0 0 0,1 0 0 0 0,-1 0 0 0 0,1 0 0 0 0,-1 0 0 0 0,0 0 0 0 0,0 0 0 0 0,0 0 0 0 0,0 1 0 0 0,-1-1 0 0 0,1 0 0 0 0,0 1 0 0 0,-1-1 0 0 0,0 1 0 0 0,1-1 0 0 0,-1 0 0 0 0,0 2 0 0 0,0 8 0 0 0,0 0 0 0 0,-1 0 0 0 0,0-1 0 0 0,-1 1 0 0 0,0 0 0 0 0,-3 8 0 0 0,-20 70 0 0 0,14-56 0 0 0,11-25 0 0 0,0-9 0 0 0,0 1 0 0 0,0 0 0 0 0,0-1 0 0 0,0 1 0 0 0,0 0 0 0 0,0-1 0 0 0,1 1 0 0 0,-1-1 0 0 0,0 1 0 0 0,0 0 0 0 0,1-1 0 0 0,-1 1 0 0 0,0-1 0 0 0,1 1 0 0 0,-1-1 0 0 0,0 1 0 0 0,1-1 0 0 0,-1 1 0 0 0,1-1 0 0 0,-1 0 0 0 0,1 1 0 0 0,-1-1 0 0 0,1 0 0 0 0,-1 1 0 0 0,1-1 0 0 0,0 0 0 0 0,-1 0 0 0 0,1 1 0 0 0,-1-1 0 0 0,1 0 0 0 0,0 0 0 0 0,-1 0 0 0 0,1 0 0 0 0,1 1 0 0 0,2 0-300 0 0,1-1 0 0 0,-1 1 0 0 0,1-1-1 0 0,-1 0 1 0 0,1 0 0 0 0,-1 0 0 0 0,1 0 0 0 0,-1-1 0 0 0,0 0-1 0 0,1 0 1 0 0,-1 0 0 0 0,0 0 0 0 0,1-1 0 0 0,-1 0 300 0 0,25-9-1534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24 11975 0 0,'5'-11'902'0'0,"10"0"-502"0"0,-15 10-400 0 0,0 1 0 0 0,0 0 0 0 0,0 0 0 0 0,1 0 1 0 0,-1 0-1 0 0,0 0 0 0 0,0 0 0 0 0,0 0 0 0 0,0 0 0 0 0,0 0 1 0 0,1-1-1 0 0,-1 1 0 0 0,0 0 0 0 0,0 0 0 0 0,0 0 0 0 0,0 0 1 0 0,1 0-1 0 0,-1 0 0 0 0,0 0 0 0 0,0 0 0 0 0,0 0 1 0 0,0 0-1 0 0,1 0 0 0 0,-1 0 0 0 0,0 0 0 0 0,0 0 0 0 0,0 1 1 0 0,0-1-1 0 0,1 0 0 0 0,-1 0 0 0 0,0 0 0 0 0,0 0 0 0 0,0 0 1 0 0,0 0-1 0 0,0 0 0 0 0,0 0 0 0 0,1 0 0 0 0,-1 1 1 0 0,0-1-1 0 0,0 0 0 0 0,0 0 0 0 0,0 0 0 0 0,0 0 0 0 0,0 0 1 0 0,0 1-1 0 0,0-1 0 0 0,0 0 0 0 0,1 0 0 0 0,-1 0 1 0 0,0 0-1 0 0,0 0 0 0 0,0 1 0 0 0,0-1 0 0 0,0 0 0 0 0,0 0 1 0 0,0 0-1 0 0,0 0 0 0 0,0 1 0 0 0,0-1 0 0 0,0 0 0 0 0,0 0 1 0 0,-1 0-1 0 0,1 0 0 0 0,0 1 0 0 0,0-1 0 0 0,0 0 0 0 0,-2 13-2 0 0,2-12 3 0 0,-22 95 2023 0 0,-20 53-2024 0 0,17-76 6 0 0,-3-1-1 0 0,-4-2 0 0 0,-5 6-5 0 0,8-27 0 0 0,-32 40 0 0 0,42-62 0 0 0,1-4 0 0 0,-1-1 0 0 0,-5 4 0 0 0,-6 6 0 0 0,18-20 0 0 0,0 1 0 0 0,-2-2 0 0 0,-13 10 0 0 0,26-21 0 0 0,1 1 0 0 0,0-1 0 0 0,-1 0 0 0 0,1 0 0 0 0,-1 1 0 0 0,1-1 0 0 0,-1 0 0 0 0,1 0 0 0 0,-1 0 0 0 0,1 0 0 0 0,-1 0 0 0 0,1 0 0 0 0,-1 0 0 0 0,1 0 0 0 0,0 0 0 0 0,-1 0 0 0 0,1 0 0 0 0,-1 0 0 0 0,1 0 0 0 0,-1 0 0 0 0,1 0 0 0 0,-1 0 0 0 0,1 0 0 0 0,-1-1 0 0 0,1 1 0 0 0,-1 0 0 0 0,1 0 0 0 0,0 0 0 0 0,-1-1 0 0 0,1 1 0 0 0,-1 0 0 0 0,1-1 0 0 0,0 1 0 0 0,-1 0 0 0 0,1-1 0 0 0,0 1 0 0 0,0-1 0 0 0,-1 1 0 0 0,1 0 0 0 0,0-1 0 0 0,0 1 0 0 0,0-1 0 0 0,-1 1 0 0 0,1-1 0 0 0,0 1 0 0 0,0-1 0 0 0,0 1 0 0 0,0-1 0 0 0,0 1 0 0 0,0 0 0 0 0,0-1 0 0 0,0 1 0 0 0,-1-3 0 0 0,1 0 0 0 0,0 0 0 0 0,0 0 0 0 0,0 0 0 0 0,0 0 0 0 0,1 0 0 0 0,-1 0 0 0 0,1 0 0 0 0,0 0 0 0 0,-1 0 0 0 0,1 0 0 0 0,1 0 0 0 0,0-2 0 0 0,20-36 0 0 0,-19 36 0 0 0,53-84 0 0 0,-40 67 0 0 0,0 1 0 0 0,1 1 0 0 0,1 1 0 0 0,13-11 0 0 0,-9 8 0 0 0,1 2 0 0 0,1 1 0 0 0,26-16 0 0 0,-37 27 0 0 0,0 0 0 0 0,1 2 0 0 0,0-1 0 0 0,0 2 0 0 0,1 0 0 0 0,0 0 0 0 0,0 2 0 0 0,14-3 0 0 0,-25 6 53 0 0,-1-1-1 0 0,1 1 1 0 0,-1 0-1 0 0,0 0 1 0 0,1 1-1 0 0,-1-1 1 0 0,1 1-1 0 0,-1-1 1 0 0,0 1-1 0 0,1 0 1 0 0,-1 1-1 0 0,0-1 1 0 0,0 0-1 0 0,0 1 1 0 0,0 0-1 0 0,0 0 1 0 0,0-1-1 0 0,0 2 1 0 0,-1-1 0 0 0,1 0-1 0 0,-1 1 1 0 0,0-1-1 0 0,1 1 1 0 0,-1-1-1 0 0,0 1 1 0 0,0 0-1 0 0,-1 0 1 0 0,1 0-1 0 0,-1 0 1 0 0,1 1-1 0 0,-1-1 1 0 0,0 0-1 0 0,0 0 1 0 0,0 1-1 0 0,-1-1 1 0 0,1 1-1 0 0,-1-1 1 0 0,0 0-1 0 0,0 2-52 0 0,0 10 0 0 0,-1 0 0 0 0,-1 0 0 0 0,0-1 0 0 0,-1 1 0 0 0,-1-1 0 0 0,0 1 0 0 0,-1-1 0 0 0,0 0 0 0 0,-2-1 0 0 0,1 1 0 0 0,-1-1 0 0 0,-1-1 0 0 0,0 1 0 0 0,-1-1 0 0 0,-4 3 0 0 0,7-9-8 0 0,0 1 0 0 0,-1-1-1 0 0,0 0 1 0 0,0 0 0 0 0,0-1 0 0 0,-1 0-1 0 0,-6 3 9 0 0,-14 6-191 0 0,-19 7 191 0 0,11-6-152 0 0,16-6-361 0 0,-1-1 0 0 0,-1-1-1 0 0,-17 4 514 0 0,27-9-23 0 0,0 0-1 0 0,-1 0 0 0 0,1-1 0 0 0,0-1 0 0 0,0 0 0 0 0,0-1 0 0 0,0 0 0 0 0,-5-2 24 0 0,31-9-2709 0 0,-3 4 1686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0,1 2-250 0 0,5 6 41 0 0,-1 1 1 0 0,0 0 0 0 0,0 0 0 0 0,-1 0 0 0 0,0 1 0 0 0,-1-1 0 0 0,0 1-1 0 0,0 0 1 0 0,-1 0 0 0 0,-1 0 0 0 0,1 4-176 0 0,0 9 30 0 0,-2-1 0 0 0,0 1 0 0 0,-2 0 0 0 0,-3 14-30 0 0,5-8-201 0 0,0-28-850 0 0,0-1-385 0 0,0 0-533 0 0,0 0-1930 0 0,0 0-825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 11975 0 0,'4'-8'3187'0'0,"-6"31"-3046"0"0,1-15 18 0 0,1 0 0 0 0,-2 0 1 0 0,1 0-1 0 0,-1 0 0 0 0,0-1 0 0 0,-1 3-159 0 0,-35 84 397 0 0,6-12 323 0 0,-28 47-720 0 0,34-82 0 0 0,-2-1 0 0 0,-11 12 0 0 0,-37 55 0 0 0,21-29 0 0 0,42-66 0 0 0,1 1 0 0 0,1 1 0 0 0,1 0 0 0 0,0 0 0 0 0,-3 15 0 0 0,12-31-597 0 0,0 0 1 0 0,0-1-1 0 0,1 1 0 0 0,-1 0 0 0 0,1 0 0 0 0,0 0 0 0 0,0 0 1 0 0,1 1 596 0 0,-1-4-5410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0,2 1-220 0 0,6 6-106 0 0,-5-4 7 0 0,7 1-85 0 0,-9-4-271 0 0,0 1 212 0 0,0 0 0 0 0,-1 0-1 0 0,1 0 1 0 0,0 0 0 0 0,0 0-1 0 0,-1 0 1 0 0,1 0 0 0 0,-1 0-1 0 0,1 0 1 0 0,-1 0 0 0 0,1 0-1 0 0,-1 1 132 0 0,0 4-16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1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0,'0'0'267'0'0,"0"0"42"0"0,0 0 17 0 0,0 0-28 0 0,0 0-126 0 0,0 0 204 0 0,0 0 111 0 0,0 0 22 0 0,0 0 71 0 0,0 0 286 0 0,0 0 124 0 0,2-7 3154 0 0,-1 2-4190 0 0,0 4-988 0 0,-1 1-402 0 0,0 0-78 0 0,0 0-20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4607 0 0,'-1'3'11418'0'0,"-7"26"-10524"0"0,-1-1 0 0 0,-1 0 0 0 0,-2 0 0 0 0,-16 26 0 0 0,-10 25-26 0 0,-42 116-177 0 0,79-193-788 0 0,-1 5-779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6:0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19351 0 0,'0'0'424'0'0,"0"0"88"0"0,0 0 24 0 0,0 0 8 0 0,0 0-440 0 0,0 0-104 0 0,0 0 0 0 0,0 0 0 0 0,-6 3-384 0 0,0 1-104 0 0,1-2-24 0 0,5-2 0 0 0,0 0-408 0 0,-2 8-80 0 0,2-8-24 0 0,0 0 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8287 0 0,'-1'-11'634'0'0,"-1"5"-442"0"0,-5-10 1877 0 0,5 15 2351 0 0,5 10-655 0 0,1-1-4829 0 0,11 16 1369 0 0,-2 1-1 0 0,-1 1 1 0 0,0 0-1 0 0,3 16-304 0 0,28 109-98 0 0,-30-97 98 0 0,38 138 0 0 0,-31-127 0 0 0,27 57 0 0 0,-43-114 0 0 0,2 7 0 0 0,1-1 0 0 0,7 11 0 0 0,-11-21 0 0 0,0 1 0 0 0,1-1 0 0 0,-1 1 0 0 0,1-1 0 0 0,0 0 0 0 0,1-1 0 0 0,-1 1 0 0 0,0-1 0 0 0,4 2 0 0 0,-7-4-47 0 0,-1-1 0 0 0,0 0 0 0 0,0 0 0 0 0,1 1 0 0 0,-1-1 0 0 0,0 0 0 0 0,0 0 0 0 0,1 0 0 0 0,-1 0 0 0 0,0 1 0 0 0,1-1 0 0 0,-1 0 0 0 0,0 0 0 0 0,1 0 0 0 0,-1 0 0 0 0,1 0 0 0 0,-1 0 1 0 0,0 0-1 0 0,1 0 0 0 0,-1 0 0 0 0,0 0 0 0 0,1 0 0 0 0,-1 0 0 0 0,0 0 0 0 0,1 0 0 0 0,-1 0 0 0 0,1 0 0 0 0,-1 0 0 0 0,0 0 0 0 0,1-1 0 0 0,-1 1 0 0 0,0 0 0 0 0,0 0 0 0 0,1 0 0 0 0,-1-1 0 0 0,0 1 0 0 0,1 0 0 0 0,-1 0 0 0 0,0-1 0 0 0,0 1 0 0 0,1 0 0 0 0,-1-1 0 0 0,0 1 0 0 0,0 0 47 0 0,2-12-1857 0 0,-2 11 1579 0 0,1-10-1256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688 105 10135 0 0,'4'-17'509'0'0,"0"0"0"0"0,0 1 0 0 0,6-12-509 0 0,-10 27 124 0 0,1-1-1 0 0,-1 1 1 0 0,1-1 0 0 0,-1 0-1 0 0,0 1 1 0 0,1-1 0 0 0,-1 0-1 0 0,0 1 1 0 0,0-1 0 0 0,0 0-124 0 0,-3-5 4419 0 0,2 6-4418 0 0,1 1 0 0 0,0 0 0 0 0,0 0 0 0 0,-1 0-1 0 0,1 0 1 0 0,0 0 0 0 0,-1 0 0 0 0,1-1 0 0 0,0 1 0 0 0,-1 0 0 0 0,1 0 0 0 0,0 0 0 0 0,-1 0 0 0 0,1 0-1 0 0,0 0 1 0 0,-1 0 0 0 0,1 0 0 0 0,0 0 0 0 0,0 1 0 0 0,-1-1 0 0 0,1 0 0 0 0,0 0 0 0 0,-1 0 0 0 0,1 0-1 0 0,0 0 1 0 0,-1 0 0 0 0,1 1 0 0 0,0-1 0 0 0,0 0 0 0 0,-1 0 0 0 0,1 0 0 0 0,0 1 0 0 0,0-1 0 0 0,0 0-1 0 0,-1 0 1 0 0,1 1 0 0 0,0-1-1 0 0,-36 31 732 0 0,1 1 0 0 0,-5 9-732 0 0,24-24 17 0 0,-170 202 409 0 0,156-180-403 0 0,-2-2 1 0 0,-2-1 0 0 0,-1-2-1 0 0,-1-1 1 0 0,-2-2 0 0 0,-1-1-1 0 0,-19 8-23 0 0,49-32-44 0 0,0 0-1 0 0,0 0 0 0 0,1 1 1 0 0,-1 0-1 0 0,2 1 1 0 0,-1 0-1 0 0,1 0 0 0 0,0 0 1 0 0,-3 6 44 0 0,9-13-475 0 0,2-1 454 0 0,-1 1 0 0 0,0-1-1 0 0,0 1 1 0 0,0-1 0 0 0,1 1-1 0 0,-1-1 1 0 0,0 1-1 0 0,0-1 1 0 0,1 0 0 0 0,-1 1-1 0 0,0-1 1 0 0,1 0 0 0 0,-1 1-1 0 0,0-1 1 0 0,1 0 0 0 0,-1 0-1 0 0,1 1 1 0 0,-1-1 0 0 0,1 0-1 0 0,-1 0 1 0 0,0 1 0 0 0,1-1-1 0 0,-1 0 1 0 0,1 0 0 0 0,-1 0-1 0 0,1 0 1 0 0,-1 0 0 0 0,1 0-1 0 0,-1 0 1 0 0,1 0 0 0 0,-1 0-1 0 0,1 0 22 0 0,16-1-433 0 0,-14 1 243 0 0,0-1 0 0 0,0 0 0 0 0,0 0 0 0 0,0 0 0 0 0,0 0 1 0 0,0 0-1 0 0,0-1 0 0 0,-1 1 0 0 0,1-1 0 0 0,0 0 0 0 0,-1 0 0 0 0,1 0 0 0 0,-1 0 0 0 0,0 0 0 0 0,2-3 190 0 0,12-9-1023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11975 0 0,'0'0'547'0'0,"0"0"-11"0"0,0 0-271 0 0,6 3 622 0 0,1-1-565 0 0,0 1 1 0 0,0-2-1 0 0,0 1 0 0 0,0-1 0 0 0,0 0 1 0 0,0 0-1 0 0,0-1 0 0 0,1 0 1 0 0,3-1-323 0 0,13-1 169 0 0,0-2 1 0 0,5-2-170 0 0,8-1 368 0 0,112-23 1187 0 0,12-3-905 0 0,-123 28-173 0 0,0 1 1 0 0,0 2-1 0 0,11 1-477 0 0,-17 2-342 0 0,-1 2 0 0 0,0 1 0 0 0,0 1 0 0 0,8 3 342 0 0,27 8-2490 0 0,-63-15 2583 0 0,17 4-5166 0 0,-19-5-345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42 159 10135 0 0,'-7'-1'385'0'0,"-1"0"0"0"0,1 0-1 0 0,0-1 1 0 0,-5-1-385 0 0,11 2 488 0 0,1 1 21 0 0,0 0 3 0 0,0 0 0 0 0,0 0 0 0 0,0 0 0 0 0,0 0 0 0 0,0 0 0 0 0,0 0 0 0 0,0 0 0 0 0,0 0-69 0 0,2 0-294 0 0,160-31 1758 0 0,-28 6-819 0 0,-119 22-840 0 0,102-22 621 0 0,11 4-869 0 0,21-2-1384 0 0,-137 21 687 0 0,0-1 0 0 0,0-1 0 0 0,8-2 697 0 0,-5 0-1402 0 0,-14 6 411 0 0,-1 0-847 0 0,0 0-3280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 13823 0 0,'0'0'315'0'0,"1"-1"45"0"0,-14 22 477 0 0,-7 17-837 0 0,-7 19 1287 0 0,-15 23-1287 0 0,-8 14 753 0 0,-4 11-2649 0 0,-45 66 1896 0 0,69-131-1628 0 0,16-24-2174 0 0,4-6-536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2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11975 0 0,'0'0'547'0'0,"0"0"-11"0"0,4 14 616 0 0,-2-12-1031 0 0,-1-1-1 0 0,1 0 1 0 0,-1 1 0 0 0,1-1-1 0 0,-1 0 1 0 0,1 0 0 0 0,0 0-1 0 0,-1 0 1 0 0,1 0 0 0 0,0-1-1 0 0,0 1 1 0 0,0 0 0 0 0,0-1-1 0 0,0 0 1 0 0,-1 1 0 0 0,1-1-1 0 0,0 0 1 0 0,0 0 0 0 0,0 0-1 0 0,2 0-120 0 0,6 0 246 0 0,0-1-1 0 0,1-1 0 0 0,2 0-245 0 0,45-12 656 0 0,19-7-656 0 0,-19 4 1824 0 0,15-1-1824 0 0,-50 14 660 0 0,0 1 1 0 0,13 0-661 0 0,-27 3 15 0 0,0 0 1 0 0,0 0 0 0 0,1 1 0 0 0,-1 0-1 0 0,0 1 1 0 0,0 0 0 0 0,7 3-16 0 0,-14-4-321 0 0,-1-1 146 0 0,0 0 0 0 0,0 0-1 0 0,0 0 1 0 0,-1 1 0 0 0,1-1-1 0 0,0 1 1 0 0,0-1 0 0 0,0 0 0 0 0,0 1-1 0 0,0 0 1 0 0,-1-1 0 0 0,1 1 0 0 0,0-1-1 0 0,-1 1 1 0 0,1 0 0 0 0,0-1 0 0 0,-1 1-1 0 0,1 0 1 0 0,-1 0 0 0 0,1 0 0 0 0,-1 0 175 0 0,2 10-1534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56 10135 0 0,'10'-18'732'0'0,"3"0"-408"0"0,-7 6 867 0 0,-7 7 720 0 0,0 4-1485 0 0,1 0 17 0 0,-8 4-278 0 0,4-1-73 0 0,1 1 0 0 0,-1 1-1 0 0,0-1 1 0 0,1 0-1 0 0,-1 1 1 0 0,1 0 0 0 0,0-1-1 0 0,1 1 1 0 0,-2 2-92 0 0,-22 42 1128 0 0,19-35-1033 0 0,-49 107-95 0 0,-14 24 0 0 0,-46 62-150 0 0,48-86-101 0 0,38-68-1340 0 0,-35 46 1591 0 0,39-65 0 0 0,0 0 0 0 0,-20 17 0 0 0,28-34-310 0 0,0-1 0 0 0,-1-1 0 0 0,-4 2 310 0 0,20-14-185 0 0,2-1 131 0 0,0-1 0 0 0,0 1 0 0 0,0 0 0 0 0,0-1 0 0 0,0 1 0 0 0,0-1 1 0 0,0 1-1 0 0,0-1 0 0 0,-1 0 0 0 0,1 1 0 0 0,0-1 0 0 0,0 0 0 0 0,0 0 0 0 0,-1 0 0 0 0,1 0 0 0 0,0 0 0 0 0,-1 0 54 0 0,-3-1-16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33 150 10135 0 0,'-4'-1'113'0'0,"-6"-3"674"0"0,-7 9-519 0 0,15-5 103 0 0,2 0 117 0 0,0 0 21 0 0,0 0-66 0 0,0 0-222 0 0,0 0 166 0 0,15 0 1122 0 0,-1 2-758 0 0,-1-1 0 0 0,1-1-1 0 0,0 0 1 0 0,0-1 0 0 0,10-2-751 0 0,19-4 555 0 0,6-5-555 0 0,-3 1 326 0 0,188-41 1279 0 0,-149 33-1605 0 0,-30 6 0 0 0,17 0 0 0 0,-36 8 0 0 0,20-3 0 0 0,16 1 0 0 0,-42 5-64 0 0,-28 2-273 0 0,-2 0-138 0 0,0 0-33 0 0,-1 14-1928 0 0,-3-7 462 0 0,-2 1-3824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121 152 2759 0 0,'0'0'126'0'0,"0"0"136"0"0,-4-11 2229 0 0,3 7 3545 0 0,1 3-5853 0 0,1-1-1 0 0,-1 1 1 0 0,0 0-1 0 0,1 0 1 0 0,-1-1-1 0 0,0 1 1 0 0,0 0-1 0 0,0 0 1 0 0,0-1-1 0 0,0 1 1 0 0,0-1-183 0 0,0-6 3915 0 0,-1 10-3920 0 0,0 1 1 0 0,0-1 0 0 0,0 1-1 0 0,0-1 1 0 0,-1 0-1 0 0,1 1 1 0 0,-1-1 0 0 0,1 0-1 0 0,-1 0 1 0 0,0 0 4 0 0,-3 5 280 0 0,-16 25 1003 0 0,-56 78-976 0 0,91-123-307 0 0,-9 9 0 0 0,-1 1 0 0 0,0-1 0 0 0,0 0 0 0 0,-1 0 0 0 0,1 0 0 0 0,-1 0 0 0 0,1-2 0 0 0,4-8 0 0 0,1 0 0 0 0,0 0 0 0 0,2 1 0 0 0,-1 0 0 0 0,2 0 0 0 0,-1 1 0 0 0,2 1 0 0 0,7-6 0 0 0,18-8 0 0 0,1 1 0 0 0,5 1 0 0 0,35-22 0 0 0,-79 45 0 0 0,1 0 0 0 0,-1 0 0 0 0,0-1 0 0 0,0 1 0 0 0,0 0 0 0 0,0 0 0 0 0,1 0 0 0 0,-1 0 0 0 0,0 0 0 0 0,0-1 0 0 0,1 1 0 0 0,-1 0 0 0 0,0 0 0 0 0,0 0 0 0 0,1 0 0 0 0,-1 0 0 0 0,0 0 0 0 0,0 0 0 0 0,1 0 0 0 0,-1 0 0 0 0,0 0 0 0 0,0 0 0 0 0,1 0 0 0 0,-1 0 0 0 0,0 0 0 0 0,0 0 0 0 0,1 0 0 0 0,-1 0 0 0 0,0 0 0 0 0,0 0 0 0 0,1 0 0 0 0,-1 0 0 0 0,0 1 0 0 0,0-1 0 0 0,1 0 0 0 0,-1 0 0 0 0,0 0 0 0 0,0 0 0 0 0,0 1 0 0 0,1-1 0 0 0,-1 0 0 0 0,0 0 0 0 0,0 0 0 0 0,0 1 0 0 0,0-1 0 0 0,0 0 0 0 0,1 0 0 0 0,-1 1 0 0 0,0-1 0 0 0,0 0 0 0 0,0 0 0 0 0,0 1 0 0 0,0-1 0 0 0,0 0 0 0 0,0 0 0 0 0,0 1 0 0 0,0-1 0 0 0,0 0 0 0 0,0 0 0 0 0,0 1 0 0 0,1 4 0 0 0,0 1 0 0 0,0 0 0 0 0,0 0 0 0 0,-1-1 0 0 0,0 1 0 0 0,0 0 0 0 0,-1 0 0 0 0,1-1 0 0 0,-1 1 0 0 0,-1 0 0 0 0,0 4 0 0 0,-3 6 0 0 0,-1-1 0 0 0,0 1 0 0 0,-5 7 0 0 0,-19 33 0 0 0,22-41-40 0 0,0-1 0 0 0,-2 0-1 0 0,0-1 1 0 0,0 0 0 0 0,-11 9 40 0 0,20-21-1051 0 0,10-4-1899 0 0,3-2 1416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53 12695 0 0,'0'0'580'0'0,"0"-2"-10"0"0,-1 0-519 0 0,1 0 1 0 0,0 0 0 0 0,-1 0-1 0 0,1 0 1 0 0,-1 0 0 0 0,0 0-1 0 0,0 0 1 0 0,0 0 0 0 0,0 0-1 0 0,0 1 1 0 0,0-1 0 0 0,0 0-1 0 0,0 1 1 0 0,-1-1 0 0 0,1 1-1 0 0,-1-1 1 0 0,1 1 0 0 0,-1 0-1 0 0,1-1 1 0 0,-1 1 0 0 0,-3-2-1 0 0,0 1 217 0 0,0 1-1 0 0,0-1 1 0 0,0 1-1 0 0,-1 0 1 0 0,1 0-1 0 0,-5 0 0 0 0,5 1-145 0 0,-21-2 184 0 0,0 1 0 0 0,0 2 0 0 0,0 0 1 0 0,0 2-1 0 0,-44 10 0 0 0,30-2 80 0 0,2 1 1 0 0,-74 34-1 0 0,55-20-219 0 0,-22 11-46 0 0,55-26-98 0 0,24-11-20 0 0,0 1 0 0 0,0 0 0 0 0,0 0 0 0 0,0-1 0 0 0,0 1 0 0 0,1 0 1 0 0,-1 0-1 0 0,0-1 0 0 0,0 1 0 0 0,1 0 0 0 0,-1-1 0 0 0,0 1 0 0 0,1 0 0 0 0,-1-1 0 0 0,1 1 0 0 0,0 0 1 0 0,-1-1-4 0 0,3 4 2 0 0,0-1 0 0 0,0 0-1 0 0,0 0 1 0 0,0 0 0 0 0,0-1-1 0 0,1 1 1 0 0,-1-1 0 0 0,7 3-1 0 0,35 14 50 0 0,-22-10-53 0 0,56 23-91 0 0,36 15-222 0 0,-110-44 307 0 0,0-1 4 0 0,0 0 0 0 0,-1 0 1 0 0,1 1-1 0 0,0 0 0 0 0,-1 0 0 0 0,0 0 1 0 0,1 1-1 0 0,-2-1 0 0 0,1 1 0 0 0,0 0 1 0 0,-1 0-1 0 0,1 0 0 0 0,-1 1 0 0 0,0-1 1 0 0,0 1-1 0 0,3 9 0 0 0,-4-11 12 0 0,-1-1-1 0 0,1 0 0 0 0,-1 1 1 0 0,0 0-1 0 0,0-1 1 0 0,0 1-1 0 0,0 0 1 0 0,0 0-1 0 0,-1-1 0 0 0,1 1 1 0 0,-1 0-1 0 0,0 0 1 0 0,0 0-1 0 0,0 4 1 0 0,-1 1 30 0 0,1-3-6 0 0,-1 0 0 0 0,-1 0 0 0 0,1 1 0 0 0,-1-1 1 0 0,0 0-1 0 0,0-1 0 0 0,0 1 0 0 0,0 0 0 0 0,-1-1 1 0 0,0 1-1 0 0,0-1 0 0 0,-7 8 0 0 0,0-1-52 0 0,0-1 0 0 0,-1 1 0 0 0,-1-2 0 0 0,0 1 0 0 0,0-2 0 0 0,0 0 0 0 0,-1 0 0 0 0,-1-1 0 0 0,1 0 0 0 0,-1-2 0 0 0,0 1 0 0 0,0-2 0 0 0,-1 0 0 0 0,1 0 0 0 0,-27 2 0 0 0,38-6 21 0 0,1 0-1 0 0,-1 0 0 0 0,1 0 1 0 0,-1 0-1 0 0,1 0 1 0 0,-1-1-1 0 0,1 1 1 0 0,-1-1-1 0 0,1 0 1 0 0,-1 0-1 0 0,1 0 0 0 0,0 0 1 0 0,-1 0-1 0 0,1 0 1 0 0,0 0-1 0 0,0-1 1 0 0,0 1-1 0 0,0-1 0 0 0,0 0 1 0 0,0 1-1 0 0,0-1 1 0 0,0 0-1 0 0,1 0 1 0 0,-1 0-1 0 0,1 0 0 0 0,0-1 1 0 0,-1 1-1 0 0,1 0 1 0 0,0-1-1 0 0,0 1 1 0 0,1 0-1 0 0,-1-1 1 0 0,0 1-1 0 0,1-1 0 0 0,-1 1 1 0 0,1-1-1 0 0,0 1 1 0 0,0-1-1 0 0,0-3 1 0 0,3-19 163 0 0,1 0 1 0 0,1 0 0 0 0,2 1-1 0 0,0-1 1 0 0,18-37 0 0 0,-22 53-139 0 0,2 1 0 0 0,-1 0 1 0 0,1 1-1 0 0,1-1 1 0 0,-1 1-1 0 0,1 0 1 0 0,0 0-1 0 0,1 1 1 0 0,0 0-1 0 0,0 0 1 0 0,13-8-1 0 0,6-1 98 0 0,0 0 0 0 0,35-11-1 0 0,-31 12-97 0 0,99-32-26 0 0,-12 4 0 0 0,-105 37-26 0 0,-12 5 7 0 0,1-1 0 0 0,-1 1 0 0 0,1 0 1 0 0,-1 0-1 0 0,0 0 0 0 0,1 0 1 0 0,-1-1-1 0 0,1 1 0 0 0,-1 0 1 0 0,1 0-1 0 0,-1-1 0 0 0,0 1 0 0 0,1 0 1 0 0,-1-1-1 0 0,0 1 0 0 0,1-1 1 0 0,-1 1-1 0 0,0 0 0 0 0,1-1 1 0 0,-1 0-1 0 0,-6-2-529 0 0,-17 3-1085 0 0,1 4-3132 0 0,-2 2-1486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10135 0 0,'0'0'231'0'0,"0"0"29"0"0,0 0 19 0 0,-3 13 7 0 0,0-8-208 0 0,2-4 315 0 0,1-1 106 0 0,0 0 11 0 0,0 0 2 0 0,0 0 0 0 0,0 0 0 0 0,0 0 0 0 0,0 0 0 0 0,6 0-274 0 0,-1 0 1 0 0,1 0-1 0 0,-1-1 0 0 0,0 1 0 0 0,1-1 1 0 0,-1 0-1 0 0,0-1 0 0 0,1 1 0 0 0,2-2-238 0 0,0 0 256 0 0,0 0 0 0 0,0 1 0 0 0,0 1 0 0 0,1-1 0 0 0,-1 1 0 0 0,0 1 0 0 0,1-1 0 0 0,1 2-256 0 0,-2 0 0 0 0,-2 1-64 0 0,6 4-2522 0 0,-12-6 2486 0 0,1 1 0 0 0,-1-1 1 0 0,1 0-1 0 0,0 1 1 0 0,-1-1-1 0 0,1 0 1 0 0,-1 1-1 0 0,1-1 0 0 0,0 0 1 0 0,-1 0-1 0 0,1 0 1 0 0,0 1-1 0 0,-1-1 1 0 0,1 0-1 0 0,0 0 0 0 0,-1 0 1 0 0,1 0-1 0 0,0 0 1 0 0,0 0-1 0 0,-1-1 1 0 0,1 1-1 0 0,0 0 100 0 0,7-2-1023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11975 0 0,'0'0'267'0'0,"0"0"42"0"0,0 0 17 0 0,0 0-28 0 0,0 0-126 0 0,0 0 204 0 0,1 2 111 0 0,-1 4-305 0 0,1 0 0 0 0,0 0-1 0 0,-1 0 1 0 0,0 0 0 0 0,-1 0 0 0 0,1 0 0 0 0,-2 4-182 0 0,-11 46 1612 0 0,6-31-1332 0 0,1-5-65 0 0,0-1 0 0 0,-1 0 0 0 0,-2 0 0 0 0,1 0 0 0 0,-6 5-215 0 0,-6 9 386 0 0,-2-1 0 0 0,-14 16-386 0 0,35-47-1051 0 0,1-1-385 0 0,2-2-78 0 0,9-8-20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 10135 0 0,'0'0'231'0'0,"0"0"29"0"0,0 0 19 0 0,-8-2 933 0 0,5 3 4030 0 0,0 33-5200 0 0,3-26-10 0 0,0-1 0 0 0,0 0 0 0 0,-1 1 0 0 0,0-1 0 0 0,-1 0 0 0 0,1 0 0 0 0,-1 0 0 0 0,-1 0 0 0 0,1 0 1 0 0,-1 0-1 0 0,-1-1 0 0 0,1 1 0 0 0,-2 1-32 0 0,1-3 80 0 0,0 0 0 0 0,-1 0 1 0 0,1 0-1 0 0,-1-1 0 0 0,-1 0 0 0 0,1 0 1 0 0,0 0-1 0 0,-1 0 0 0 0,0-1 1 0 0,0 0-1 0 0,0 0 0 0 0,0 0 0 0 0,0-1 1 0 0,0 0-1 0 0,-1-1 0 0 0,1 1 0 0 0,-1-1 1 0 0,0 0-1 0 0,1 0 0 0 0,-5-1-80 0 0,-26 4 0 0 0,37-3 0 0 0,0-1 0 0 0,0 0 0 0 0,-1 0 0 0 0,1 0 0 0 0,0 0 0 0 0,-1 0 0 0 0,1 0 0 0 0,0 0 0 0 0,0 0 0 0 0,-1 0 0 0 0,1 0 0 0 0,0 0 0 0 0,-1 0 0 0 0,1 0 0 0 0,0 0 0 0 0,0 0 0 0 0,-1 0 0 0 0,1 0 0 0 0,0 0 0 0 0,-1 0 0 0 0,1 0 0 0 0,0 0 0 0 0,0 0 0 0 0,-1-1 0 0 0,1 1 0 0 0,0 0 0 0 0,0 0 0 0 0,-1 0 0 0 0,1 0 0 0 0,0-1 0 0 0,0 1 0 0 0,0 0 0 0 0,-1 0 0 0 0,1-1 0 0 0,0 1 0 0 0,0 0 0 0 0,0 0 0 0 0,0-1 0 0 0,0 1 0 0 0,-1 0 0 0 0,1 0 0 0 0,0-1 0 0 0,0 1 0 0 0,0 0 0 0 0,0-1 0 0 0,0 1 0 0 0,0 0 0 0 0,0 0 0 0 0,0-1 0 0 0,3-8 0 0 0,-3 9 0 0 0,11-15-990 0 0,-2 7-3364 0 0,2-1-1694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11975 0 0,'0'0'267'0'0,"0"0"42"0"0,0 0 17 0 0,0 0-28 0 0,0 0-126 0 0,0 0 204 0 0,0 0 111 0 0,0 0 22 0 0,0 0 3 0 0,0 0 0 0 0,0 0 0 0 0,0 0 0 0 0,0 0-69 0 0,-4 7-278 0 0,-6 5-165 0 0,-1-1 0 0 0,0 0 0 0 0,0-1 0 0 0,-13 9 0 0 0,-5 1 0 0 0,-1-2 0 0 0,-1 0 0 0 0,0-2 0 0 0,-6 1 0 0 0,-14 7 0 0 0,0 3 0 0 0,29-15 0 0 0,-1-2 0 0 0,0-1 0 0 0,-12 3 0 0 0,-6 3 0 0 0,37-14 0 0 0,1 1 0 0 0,-1-1 0 0 0,1 0 0 0 0,0 0 0 0 0,-1 0 0 0 0,1-1 0 0 0,-1 1 0 0 0,1-1 0 0 0,-1 0 0 0 0,1 0 0 0 0,-1 0 0 0 0,-1 0 0 0 0,0-1 0 0 0,5 0 0 0 0,0 1 0 0 0,-1 0 0 0 0,1 0 0 0 0,0 0 0 0 0,-1-1 0 0 0,1 1 0 0 0,0 0 0 0 0,-1 0 0 0 0,1 0 0 0 0,0 0 0 0 0,-1-1 0 0 0,1 1 0 0 0,-1 0 0 0 0,1 0 0 0 0,0 0 0 0 0,-1 0 0 0 0,1 0 0 0 0,-1 0 0 0 0,1 0 0 0 0,0 0 0 0 0,-1 0 0 0 0,1 0 0 0 0,-1 1 0 0 0,1-1 0 0 0,0 0 0 0 0,-1 0 0 0 0,0 1 0 0 0,0-1 0 0 0,0 0 0 0 0,0 1 0 0 0,0-1 0 0 0,0 0 0 0 0,0 1 0 0 0,0-1 0 0 0,0 0 0 0 0,0 0 0 0 0,0 0 0 0 0,0 0 0 0 0,0 0 0 0 0,0 0 0 0 0,0 0 0 0 0,0 0 0 0 0,0-1 0 0 0,0 1 0 0 0,-1 0 0 0 0,-1 0 0 0 0,-10-4 0 0 0,12 4 0 0 0,1 0 0 0 0,-1 0 0 0 0,1 0 0 0 0,-1 0 0 0 0,1-1 0 0 0,-1 1 0 0 0,1 0 0 0 0,-1 0 0 0 0,1-1 0 0 0,-1 1 0 0 0,1 0 0 0 0,-1 0 0 0 0,1-1 0 0 0,-1 1 0 0 0,1-1 0 0 0,0 1 0 0 0,-1 0 0 0 0,1-1 0 0 0,0 1 0 0 0,-1-1 0 0 0,1 1 0 0 0,0-1 0 0 0,-1 1 0 0 0,1-1 0 0 0,0 1 0 0 0,0-1 0 0 0,0 1 0 0 0,0-1 0 0 0,-1 1 0 0 0,1-1 0 0 0,0 1 0 0 0,0-1 0 0 0,0 1 0 0 0,0-1 0 0 0,0 0 0 0 0,0 1 0 0 0,0-1 0 0 0,1 1 0 0 0,-1-1 0 0 0,0 1 0 0 0,0-1 0 0 0,0 1 0 0 0,0-1 0 0 0,1 1 0 0 0,-1-1 0 0 0,0 1 0 0 0,2-7 0 0 0,3-21 0 0 0,-5 26 0 0 0,1 0 0 0 0,0 0 0 0 0,0 0 0 0 0,0 0 0 0 0,0 1 0 0 0,0-1 0 0 0,1 0 0 0 0,-1 1 0 0 0,0-1 0 0 0,1 1 0 0 0,-1-1 0 0 0,1 1 0 0 0,-1 0 0 0 0,3-1 0 0 0,-2 0 0 0 0,18-14 0 0 0,-12 8 0 0 0,1 1 0 0 0,1 0 0 0 0,0 1 0 0 0,6-3 0 0 0,-15 8 0 0 0,0 0 0 0 0,1 0 0 0 0,-1 1 0 0 0,1-1 0 0 0,-1 1 0 0 0,1 0 0 0 0,-1-1 0 0 0,1 1 0 0 0,-1 0 0 0 0,1 0 0 0 0,-1 0 0 0 0,1 0 0 0 0,0 0 0 0 0,5 0 0 0 0,-4-1 0 0 0,5 0 0 0 0,3 4 0 0 0,4-3 1 0 0,-11 0 9 0 0,0 0 0 0 0,1 0 0 0 0,-1 0 0 0 0,0 1 0 0 0,0 0 0 0 0,0 0 0 0 0,1 0 0 0 0,-1 1-1 0 0,0-1 1 0 0,0 1 0 0 0,0 0 0 0 0,0 0-10 0 0,-3-1 122 0 0,0-1 0 0 0,1 1 0 0 0,-1 0-1 0 0,0-1 1 0 0,0 1 0 0 0,0 0 0 0 0,0 0 0 0 0,0 0-1 0 0,0 0 1 0 0,0 0 0 0 0,0 0 0 0 0,-1 0 0 0 0,1 0-1 0 0,0 0 1 0 0,0 2-122 0 0,0-1 10 0 0,0 1 0 0 0,0 0 0 0 0,-1 0 1 0 0,1-1-1 0 0,-1 1 0 0 0,1 0 0 0 0,-1 0 0 0 0,0 0 0 0 0,0 0 0 0 0,-1 1-10 0 0,-7 45 0 0 0,8-46 0 0 0,1 12 0 0 0,0-13 0 0 0,-1 2 0 0 0,1 0 0 0 0,-1-1 0 0 0,1 1 0 0 0,0-1 0 0 0,0 1 0 0 0,2 1 0 0 0,-2-3 20 0 0,1 0-1 0 0,-1 0 0 0 0,1 0 1 0 0,0 0-1 0 0,0-1 0 0 0,0 1 1 0 0,0-1-1 0 0,0 1 0 0 0,0-1 1 0 0,0 0-1 0 0,0 0 0 0 0,2 1-19 0 0,0 0 211 0 0,5 3 450 0 0,33 18 283 0 0,-36-20-944 0 0,-1 1 0 0 0,2-2 0 0 0,1-3 0 0 0,-1 0 0 0 0,-1-2 0 0 0,-1 0-64 0 0,-4 3-273 0 0,-1 0-138 0 0,0 0-33 0 0,0 0-4 0 0,0 0 0 0 0,0 0 0 0 0,0 0 0 0 0,0 0 70 0 0,0 0 152 0 0,0 0-451 0 0,0 0-230 0 0,0 0-42 0 0,0 0-78 0 0,0 0-286 0 0,0 0-126 0 0,0 0-29 0 0,0 0-4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10135 0 0,'4'0'156'0'0,"11"-3"839"0"0,-14 2-607 0 0,-1 1 100 0 0,0 0 21 0 0,0 0 3 0 0,0 0 0 0 0,0 5 179 0 0,0 2 250 0 0,-5-1-676 0 0,1 0 0 0 0,-1 0-1 0 0,0 0 1 0 0,0-1 0 0 0,-1 0 0 0 0,-4 3-265 0 0,-8 9 459 0 0,-31 29-914 0 0,-47 34 455 0 0,-60 35-892 0 0,-33 26 247 0 0,72-39 645 0 0,91-80 0 0 0,2 1 0 0 0,-15 17 0 0 0,0 10 0 0 0,33-39-140 0 0,6-10-585 0 0,0-1-246 0 0,0 0-42 0 0,0 0-10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92 10135 0 0,'0'0'231'0'0,"-13"3"546"0"0,4-3-728 0 0,7 1-50 0 0,-4 1 79 0 0,5-1 315 0 0,1-1 106 0 0,0 0 11 0 0,0 0-67 0 0,1-1-294 0 0,20-15 606 0 0,0 1 0 0 0,2 2-1 0 0,-1 0 1 0 0,2 1 0 0 0,-1 1-1 0 0,6 0-754 0 0,-27 10 118 0 0,1 0 32 0 0,-1 0 0 0 0,0 0-1 0 0,0 1 1 0 0,1-1 0 0 0,-1 1 0 0 0,1-1 0 0 0,-1 1 0 0 0,1 0-1 0 0,-1 0 1 0 0,2 0-150 0 0,2 2 16 0 0,0 2-16 0 0,-4 3 0 0 0,-1-6 0 0 0,-1 1 0 0 0,0 0 0 0 0,0 0 0 0 0,0-1 0 0 0,0 1 0 0 0,0 0 0 0 0,0 0 0 0 0,-1-1 0 0 0,1 1 0 0 0,0 0 0 0 0,-1-1 0 0 0,0 1 0 0 0,1 0 0 0 0,-1-1 0 0 0,0 1 0 0 0,0-1 0 0 0,0 1 0 0 0,0-1 0 0 0,-1 2 0 0 0,2-2 0 0 0,-2 1 0 0 0,-8 13 0 0 0,0-1 0 0 0,-1 0 0 0 0,-1 0 0 0 0,-4 2 0 0 0,5-6-20 0 0,-42 40-107 0 0,-1-3 0 0 0,-3-2 0 0 0,-3-3 127 0 0,29-20-1036 0 0,-24 13 883 0 0,137-47 153 0 0,-45 8 1126 0 0,24-3-662 0 0,-36 3 1419 0 0,21 0-1883 0 0,-31 4 165 0 0,33-1-165 0 0,-42 0-201 0 0,-22 6-3800 0 0,7-3 2467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11975 0 0,'0'0'267'0'0,"0"0"42"0"0,0 0 17 0 0,0 0-28 0 0,-1-6 1758 0 0,2 2-1938 0 0,-1 3-38 0 0,1 0 1 0 0,-1 0-1 0 0,0 0 0 0 0,1 0 1 0 0,-1 0-1 0 0,1 1 0 0 0,-1-1 0 0 0,1 0 1 0 0,-1 0-1 0 0,1 0 0 0 0,0 0 0 0 0,-1 1 1 0 0,1-1-1 0 0,0 0 0 0 0,0 1 0 0 0,-1-1 1 0 0,1 1-1 0 0,0-1 0 0 0,0 0-80 0 0,28-23 501 0 0,-25 19-429 0 0,-8 16 1787 0 0,3-8-1847 0 0,1-1 0 0 0,-1 0-1 0 0,0 0 1 0 0,0 0 0 0 0,0 0-1 0 0,0 0 1 0 0,0 0 0 0 0,0 0 0 0 0,0 0-1 0 0,-2 1-11 0 0,0 2 0 0 0,3-5 0 0 0,0 0 1 0 0,0 0-1 0 0,0 0 0 0 0,0 0 0 0 0,0 0 1 0 0,0 0-1 0 0,0 0 0 0 0,0 0 0 0 0,0-1 1 0 0,0 1-1 0 0,0 0 0 0 0,0 0 0 0 0,0 0 0 0 0,0 0 1 0 0,0 0-1 0 0,-1 0 0 0 0,1 0 0 0 0,0 0 1 0 0,0 0-1 0 0,0 0 0 0 0,0 0 0 0 0,0 0 1 0 0,0 0-1 0 0,0 0 0 0 0,0 0 0 0 0,0 0 1 0 0,0 0-1 0 0,0 0 0 0 0,0 0 0 0 0,0 0 0 0 0,0 0 1 0 0,0 0-1 0 0,-1 0 0 0 0,1 0 0 0 0,0 0 1 0 0,0 0-1 0 0,0 0 0 0 0,0 0 0 0 0,0 0 1 0 0,0 0-1 0 0,0 0 0 0 0,0 0 0 0 0,0 0 1 0 0,0 0-1 0 0,0 0 0 0 0,0 0 0 0 0,0 0 0 0 0,0 0 1 0 0,0 0-1 0 0,0 0 0 0 0,3-15-145 0 0,-3 14-551 0 0,0 1-257 0 0,0 0-58 0 0,0 0-12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8287 0 0,'0'-1'-299'0'0,"4"-12"2052"0"0,-2 11 299 0 0,-3 9-1174 0 0,-5 21-652 0 0,-1 8 1245 0 0,-1 24-1471 0 0,7-48 137 0 0,1 0 0 0 0,0-1 0 0 0,0 1 0 0 0,2 0 0 0 0,-1-1 0 0 0,1 1 0 0 0,2 2-137 0 0,-2-7 0 0 0,1-1 72 0 0,-3-6-45 0 0,1 1-1 0 0,-1-1 1 0 0,1 1 0 0 0,-1-1-1 0 0,1 0 1 0 0,-1 1-1 0 0,1-1 1 0 0,-1 1 0 0 0,1-1-1 0 0,-1 0 1 0 0,1 0 0 0 0,-1 1-1 0 0,1-1 1 0 0,-1 0-1 0 0,1 0 1 0 0,0 1 0 0 0,-1-1-1 0 0,1 0 1 0 0,-1 0-1 0 0,1 0 1 0 0,0 0 0 0 0,-1 0-1 0 0,1 0 1 0 0,0 0-1 0 0,-1 0 1 0 0,1 0 0 0 0,-1 0-1 0 0,1-1 1 0 0,0 1-1 0 0,-1 0 1 0 0,1 0 0 0 0,-1-1-1 0 0,1 1 1 0 0,-1 0-27 0 0,21-12 1024 0 0,-18 10-977 0 0,4-5-47 0 0,0 0 0 0 0,0 0 0 0 0,0-1 0 0 0,-1 1 0 0 0,0-2 0 0 0,0 1 0 0 0,3-8 0 0 0,18-24 0 0 0,-20 32 0 0 0,0 0 0 0 0,1 1 0 0 0,-1-1 0 0 0,1 1 0 0 0,1 1 0 0 0,-1 0 0 0 0,1 0 0 0 0,8-3 0 0 0,-16 9 0 0 0,-1-1 0 0 0,1 1 0 0 0,-1 0 0 0 0,1 0 0 0 0,0 0 0 0 0,-1 0 0 0 0,1 1 0 0 0,-1-1 0 0 0,1 0 0 0 0,-1 0 0 0 0,1 0 0 0 0,0 0 0 0 0,-1 1 0 0 0,1-1 0 0 0,-1 0 0 0 0,1 0 0 0 0,-1 1 0 0 0,1-1 0 0 0,-1 0 0 0 0,1 1 0 0 0,-1-1 0 0 0,1 1 0 0 0,-1-1 0 0 0,0 1 0 0 0,1-1 0 0 0,-1 1 0 0 0,0-1 0 0 0,1 1 0 0 0,-1-1 0 0 0,0 1 0 0 0,0-1 0 0 0,1 1 0 0 0,-1-1 0 0 0,0 1 0 0 0,0 0 0 0 0,0-1 0 0 0,0 1 0 0 0,1 0 0 0 0,2 8 77 0 0,0 0-1 0 0,0 0 1 0 0,0 1-1 0 0,-1-1 1 0 0,-1 1 0 0 0,0-1-1 0 0,0 8-76 0 0,-1-8 101 0 0,1 0-1 0 0,0 0 0 0 0,0 0 1 0 0,1-1-1 0 0,0 1 1 0 0,1-1-1 0 0,0 1 1 0 0,0-1-1 0 0,4 7-100 0 0,12 11-777 0 0,-19-26 336 0 0,9 4 275 0 0,-8-3 183 0 0,1-1-1 0 0,-1 1 0 0 0,1-1 1 0 0,-1 0-1 0 0,1 1 1 0 0,-1-1-1 0 0,1 0 0 0 0,0 0 1 0 0,-1 0-1 0 0,1 0 0 0 0,-1 0 1 0 0,1 0-1 0 0,-1 0 1 0 0,1-1-1 0 0,0 1 0 0 0,-1-1 1 0 0,1 1-1 0 0,-1-1 0 0 0,1 0-16 0 0,1 0 77 0 0,0-1-1 0 0,-1 0 0 0 0,1 0 0 0 0,0 0 0 0 0,-1 0 0 0 0,1-1 0 0 0,-1 1 0 0 0,0-1 0 0 0,1 0-76 0 0,4-7 249 0 0,0-1 0 0 0,0-1 0 0 0,-1 1 0 0 0,2-6-249 0 0,10-23 0 0 0,3 0 0 0 0,22-33 0 0 0,-34 60 0 0 0,1 0 0 0 0,0 1 0 0 0,1 0 0 0 0,0 1 0 0 0,1 0 0 0 0,0 0 0 0 0,1 1 0 0 0,0 1 0 0 0,11-6 0 0 0,-15 10-245 0 0,0 1-1 0 0,-1 1 1 0 0,1 0-1 0 0,0 0 1 0 0,1 1-1 0 0,-1 0 1 0 0,0 1-1 0 0,2 0 246 0 0,15 3-3694 0 0,-17-3-1424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 13823 0 0,'7'-3'675'0'0,"-5"2"-561"0"0,-1 0-64 0 0,0 1 1 0 0,0-1 0 0 0,0 1 0 0 0,0-1 0 0 0,0 1 0 0 0,0 0-1 0 0,0 0 1 0 0,0-1 0 0 0,0 1 0 0 0,1 0 0 0 0,-1 0 0 0 0,0 0-1 0 0,0 0 1 0 0,0 0-51 0 0,0 0 1 0 0,0 1-1 0 0,-1-1 0 0 0,1 0 1 0 0,0 1-1 0 0,0-1 1 0 0,-1 1-1 0 0,1-1 0 0 0,0 1 1 0 0,-1-1-1 0 0,1 1 1 0 0,-1 0-1 0 0,1-1 0 0 0,0 1 1 0 0,-1 0-1 0 0,0-1 1 0 0,1 1-1 0 0,-1 0 0 0 0,1 0 1 0 0,-1-1-1 0 0,0 1 1 0 0,1 0-1 0 0,-1 0 0 0 0,0 0 1 0 0,0-1-1 0 0,0 1 1 0 0,0 0-1 0 0,0 0 0 0 0,0 0 1 0 0,0 0-1 0 0,0-1 0 0 0,0 1 1 0 0,0 0-1 0 0,0 2-1 0 0,1 3 1 0 0,-1-1 0 0 0,-1 0 0 0 0,1 1 0 0 0,-1-1 0 0 0,0 0 0 0 0,0 0 0 0 0,0 0 0 0 0,-2 5 0 0 0,-20 42 0 0 0,8-18 0 0 0,-130 299 0 0 0,129-301 0 0 0,-1-1 0 0 0,-2-1 0 0 0,-1-1 0 0 0,-22 25 0 0 0,0-7 0 0 0,-1-2 0 0 0,-20 14 0 0 0,57-54 0 0 0,-11 10 0 0 0,31-26 602 0 0,-1 0 0 0 0,6-8-602 0 0,21-18 836 0 0,-13 15-836 0 0,12-10 0 0 0,11-5 0 0 0,-37 28 0 0 0,1 0 0 0 0,0 2 0 0 0,0 0 0 0 0,0 0 0 0 0,1 1 0 0 0,1 1 0 0 0,12 0 0 0 0,-27 4 0 0 0,-1 1 0 0 0,0 0 0 0 0,1 0 0 0 0,-1 0 0 0 0,1 0 0 0 0,-1 0 0 0 0,0-1 0 0 0,1 1 0 0 0,-1 0 0 0 0,1 0 0 0 0,-1 0 0 0 0,0 0 0 0 0,1 0 0 0 0,-1 0 0 0 0,1 0 0 0 0,-1 0 0 0 0,0 1 0 0 0,1-1 0 0 0,-1 0 0 0 0,1 0 0 0 0,-1 0 0 0 0,0 0 0 0 0,1 0 0 0 0,-1 1 0 0 0,0-1 0 0 0,1 0 0 0 0,-1 0 0 0 0,0 1 0 0 0,1-1 0 0 0,-1 0 0 0 0,0 0 0 0 0,0 1 0 0 0,1-1 0 0 0,-1 1 0 0 0,1 0 0 0 0,-1-1 0 0 0,1 1 0 0 0,-1-1 0 0 0,1 1 0 0 0,-1-1 0 0 0,0 1 0 0 0,1-1 0 0 0,-1 1 0 0 0,0-1 0 0 0,1 1 0 0 0,-1 0 0 0 0,0-1 0 0 0,0 1 0 0 0,0 0 0 0 0,0-1 0 0 0,1 1 0 0 0,-1 0 0 0 0,0-1 0 0 0,0 1 0 0 0,0 0 0 0 0,0-1 0 0 0,-1 1 0 0 0,1 0 0 0 0,0-1 0 0 0,0 1 0 0 0,0-1 0 0 0,0 1 0 0 0,-1 0 0 0 0,1-1 0 0 0,0 1 0 0 0,-1 1 0 0 0,0 5 0 0 0,-1 0 0 0 0,-1 0 0 0 0,1 0 0 0 0,-1 0 0 0 0,0 0 0 0 0,-1-1 0 0 0,-3 6 0 0 0,-3 2 0 0 0,0-1 0 0 0,-12 12 0 0 0,20-22-10 0 0,-1 0-1 0 0,0 0 0 0 0,1 1 1 0 0,-1 0-1 0 0,1-1 0 0 0,-1 4 11 0 0,2-6-337 0 0,1-1-138 0 0,0 0-33 0 0,0 0-4 0 0,0 0 0 0 0,0 0 0 0 0,2 1-853 0 0,6 0-3414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 11975 0 0,'0'0'547'0'0,"0"0"-11"0"0,15 2-323 0 0,10-3 1791 0 0,-1-1 0 0 0,22-4-2004 0 0,-23 2 875 0 0,-1 1-240 0 0,-1-1-1 0 0,7-3-634 0 0,-17 4-113 0 0,-6 2-19 0 0,-1 0 0 0 0,1 0 1 0 0,-1 0-1 0 0,1-1 0 0 0,-1 0 0 0 0,0 1 0 0 0,0-2 1 0 0,0 1-1 0 0,0 0 0 0 0,0-1 0 0 0,-1 0 0 0 0,1 0 1 0 0,0-1 131 0 0,-4 4-13 0 0,1-1 0 0 0,-1 0 1 0 0,1 0-1 0 0,-1 0 0 0 0,1 0 1 0 0,-1 0-1 0 0,0 0 0 0 0,1 0 1 0 0,-1 0-1 0 0,0 1 0 0 0,0-1 1 0 0,0 0-1 0 0,0 0 0 0 0,0 0 1 0 0,0 0-1 0 0,0 0 0 0 0,0 0 1 0 0,0 0-1 0 0,0 0 0 0 0,-1 0 1 0 0,1 0-1 0 0,0 0 0 0 0,-1 0 1 0 0,1 0-1 0 0,-1 0 0 0 0,1 0 1 0 0,-1 1-1 0 0,1-1 0 0 0,-1 0 1 0 0,1 0-1 0 0,-1 1 0 0 0,0-1 1 0 0,0 0-1 0 0,1 1 0 0 0,-1-1 1 0 0,0 0-1 0 0,0 1 0 0 0,0-1 1 0 0,1 1-1 0 0,-1-1 0 0 0,0 1 1 0 0,0 0-1 0 0,0-1 0 0 0,0 1 1 0 0,0 0-1 0 0,0 0 0 0 0,0 0 1 0 0,-1 0 12 0 0,-1-1-150 0 0,-1 1 1 0 0,0 0 0 0 0,1 1 0 0 0,-1-1-1 0 0,1 1 1 0 0,-1-1 0 0 0,0 1 0 0 0,1 0-1 0 0,0 0 1 0 0,-1 1 0 0 0,-2 0 149 0 0,-38 23 181 0 0,25-13 76 0 0,12-9-222 0 0,-16 10 268 0 0,1 1 0 0 0,0 1-1 0 0,-6 6-302 0 0,23-17 41 0 0,0 0-1 0 0,1 0 1 0 0,-1 0-1 0 0,1 1 0 0 0,0 0 1 0 0,0 0-1 0 0,1 0 1 0 0,-1 0-1 0 0,1 1 1 0 0,0-1-1 0 0,1 1 1 0 0,-1 0-1 0 0,1-1 0 0 0,0 1 1 0 0,1 0-1 0 0,-2 5-40 0 0,3-9-36 0 0,0-1 0 0 0,0 1 0 0 0,0 0 0 0 0,0 0-1 0 0,0-1 1 0 0,0 1 0 0 0,0 0 0 0 0,1 0 0 0 0,-1-1 0 0 0,1 1-1 0 0,-1 0 1 0 0,1-1 0 0 0,0 1 0 0 0,-1-1 0 0 0,1 1 0 0 0,0-1-1 0 0,0 1 1 0 0,0-1 0 0 0,0 1 0 0 0,0-1 0 0 0,1 0 0 0 0,-1 1-1 0 0,0-1 1 0 0,1 0 0 0 0,-1 0 0 0 0,0 0 0 0 0,1 0 0 0 0,0 0-1 0 0,-1-1 1 0 0,1 1 0 0 0,-1 0 0 0 0,2 0 36 0 0,9 0-5787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5:5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37 11975 0 0,'8'-6'652'0'0,"1"1"1"0"0,0 0-1 0 0,17-8 0 0 0,-2 6 6907 0 0,-25 10-7553 0 0,1 1 0 0 0,-1 0 0 0 0,0-1 0 0 0,0 1 1 0 0,0-1-1 0 0,-1 1 0 0 0,1-1 0 0 0,-1 0 0 0 0,0 0 0 0 0,1 0 0 0 0,-1 1 0 0 0,-5 3 0 0 0,-4 6-12 0 0,-17 16 0 0 0,22-24 11 0 0,-13 11-5 0 0,0-1 0 0 0,-36 21 0 0 0,19-13 0 0 0,-196 127-584 0 0,217-140 514 0 0,-1 1 0 0 0,1 1 0 0 0,1 0 0 0 0,-14 16 0 0 0,22-22 62 0 0,2 1 0 0 0,-1-1 0 0 0,1 1 0 0 0,-1-1 0 0 0,2 1 0 0 0,-1 0 0 0 0,1 1 0 0 0,0-1 1 0 0,1 1-1 0 0,0-1 0 0 0,0 1 0 0 0,-1 11 0 0 0,2-13 5 0 0,1 1 0 0 0,0-1 1 0 0,0 0-1 0 0,0 1 0 0 0,1-1 0 0 0,0 0 1 0 0,0 1-1 0 0,1-1 0 0 0,-1 0 0 0 0,5 9 1 0 0,-4-11-1 0 0,0 0 0 0 0,1 0 0 0 0,0 0 1 0 0,-1-1-1 0 0,1 1 0 0 0,1-1 0 0 0,-1 1 0 0 0,0-1 1 0 0,1 0-1 0 0,-1 0 0 0 0,1 0 0 0 0,0-1 1 0 0,0 0-1 0 0,0 1 0 0 0,5 0 0 0 0,10 5 23 0 0,1-2 0 0 0,0 0-1 0 0,0-2 1 0 0,1 0 0 0 0,-1-1-1 0 0,24 0 1 0 0,0-3 311 0 0,79-8 0 0 0,-82 2-38 0 0,-1-2 0 0 0,0-1 0 0 0,50-18 0 0 0,-50 13-212 0 0,0-2 1 0 0,-2-2-1 0 0,0-1 0 0 0,42-29 1 0 0,-76 45-81 0 0,0 0-1 0 0,0-1 1 0 0,-1 1 0 0 0,1-1 0 0 0,-1 1 0 0 0,0-1 0 0 0,0 0-1 0 0,-1 0 1 0 0,1-1 0 0 0,-1 1 0 0 0,1-1 0 0 0,-2 1 0 0 0,1-1-1 0 0,0 1 1 0 0,1-8 0 0 0,-2-7-1 0 0,-5 12 0 0 0,2 5 0 0 0,2 1 0 0 0,-1 0 0 0 0,1 1 0 0 0,0-1 0 0 0,-1 0 0 0 0,1 1 0 0 0,-1-1 0 0 0,1 1 0 0 0,-1-1 0 0 0,1 1 0 0 0,-1-1 0 0 0,1 1 0 0 0,-1-1 0 0 0,0 1 0 0 0,1-1 0 0 0,-1 1 0 0 0,0 0 0 0 0,1-1 0 0 0,-1 1 0 0 0,0 0 0 0 0,0 0 0 0 0,1-1 0 0 0,-1 1 0 0 0,0 0 0 0 0,0 0 0 0 0,0 0 0 0 0,-2 0 0 0 0,-3-1-10 0 0,0 0 0 0 0,0 1 0 0 0,0 0-1 0 0,0 0 1 0 0,0 0 0 0 0,0 1 0 0 0,1 0 0 0 0,-1 0 0 0 0,0 0-1 0 0,0 1 1 0 0,0 0 0 0 0,1 0 0 0 0,-8 4 0 0 0,-7 5-35 0 0,1 0 0 0 0,-21 16 1 0 0,37-24 37 0 0,-31 23-224 0 0,1 2 0 0 0,2 2-1 0 0,0 0 1 0 0,-46 64-1 0 0,68-83-1106 0 0,1 1 0 0 0,-9 19 0 0 0,10-15-5320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2 313 10135 0 0,'0'0'464'0'0,"0"0"-9"0"0,-1 6-57 0 0,0-5 4405 0 0,2-15-4627 0 0,0 0 0 0 0,1 1 0 0 0,0-1 0 0 0,1 1 0 0 0,1 0 0 0 0,0 0 0 0 0,1 0 0 0 0,0 0 0 0 0,1 1 0 0 0,1-1 0 0 0,-1 2 0 0 0,2-1 0 0 0,0 1 0 0 0,0 0 0 0 0,1 0 0 0 0,0 1 0 0 0,1 1 0 0 0,9-8-176 0 0,-4 5 2 0 0,-1 1-1 0 0,2 0 0 0 0,-1 1 1 0 0,14-6-2 0 0,-22 13-7 0 0,1-1 1 0 0,0 1 0 0 0,0 0 0 0 0,1 1-1 0 0,-1 0 1 0 0,1 0 0 0 0,-1 1-1 0 0,1 0 1 0 0,-1 0 0 0 0,1 1-1 0 0,3 0 7 0 0,15 7-916 0 0,-11 0-4514 0 0,-6-1-184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0,'0'0'136'0'0,"0"0"32"0"0,0 0 8 0 0,0 0 16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82 11975 0 0,'0'0'267'0'0,"0"0"42"0"0,0 0 17 0 0,0 0-28 0 0,0 12-228 0 0,0-7 2814 0 0,0 8-1587 0 0,0-13-1228 0 0,0 1-1 0 0,1 0 1 0 0,-1-1-1 0 0,0 1 1 0 0,0 0 0 0 0,0-1-1 0 0,1 1 1 0 0,-1-1-1 0 0,0 1 1 0 0,1 0 0 0 0,-1-1-1 0 0,1 1 1 0 0,-1-1-1 0 0,1 1 1 0 0,-1-1 0 0 0,1 0-1 0 0,-1 1 1 0 0,1-1 0 0 0,-1 1-1 0 0,1-1 1 0 0,-1 0-1 0 0,1 1 1 0 0,0-1 0 0 0,-1 0-1 0 0,1 0 1 0 0,-1 1-1 0 0,1-1 1 0 0,0 0 0 0 0,0 0-69 0 0,17 2 79 0 0,15-1 1631 0 0,-20 0-1656 0 0,0 0-1 0 0,-1-1 0 0 0,1-1 0 0 0,-1 0 0 0 0,2-1-53 0 0,-4-1-218 0 0,-1 0-1 0 0,1 0 0 0 0,-1-1 1 0 0,0 0-1 0 0,0 0 0 0 0,0-1 1 0 0,0-1-1 0 0,-1 1 1 0 0,2-3 218 0 0,-4 4-25 0 0,-5 2-23 0 0,1 1 1 0 0,0-1-1 0 0,-1 0 0 0 0,0 0 0 0 0,1 0 0 0 0,-1 0 1 0 0,0 0-1 0 0,0 0 0 0 0,0 0 0 0 0,0 0 0 0 0,-1 0 0 0 0,1 0 1 0 0,-1 0-1 0 0,1 0 0 0 0,-1-1 0 0 0,0 1 0 0 0,1 0 1 0 0,-1-1-1 0 0,0 1 0 0 0,-1 0 0 0 0,1-1 48 0 0,0 2-28 0 0,0 0 1 0 0,0 0-1 0 0,0-1 0 0 0,0 1 0 0 0,0 0 1 0 0,-1 0-1 0 0,1-1 0 0 0,0 1 0 0 0,-1 0 0 0 0,1 0 1 0 0,-1 0-1 0 0,0 0 0 0 0,1 0 0 0 0,-1-1 0 0 0,0 1 1 0 0,1 0-1 0 0,-1 0 0 0 0,0 1 0 0 0,0-1 1 0 0,0 0-1 0 0,0 0 0 0 0,0 0 0 0 0,0 1 0 0 0,0-1 1 0 0,0 0-1 0 0,0 1 0 0 0,0-1 0 0 0,-1 1 0 0 0,1-1 1 0 0,0 1-1 0 0,0 0 0 0 0,0-1 0 0 0,-1 1 1 0 0,1 0-1 0 0,0 0 0 0 0,-1 0 0 0 0,1 0 28 0 0,-10 1-86 0 0,0 1 0 0 0,0 0-1 0 0,0 1 1 0 0,1 0 0 0 0,-1 1-1 0 0,1 0 1 0 0,0 0 0 0 0,0 1 0 0 0,-5 4 86 0 0,1 0-67 0 0,0 1 0 0 0,1 0 0 0 0,0 0 0 0 0,1 2 0 0 0,0-1 0 0 0,1 2 67 0 0,-14 18 276 0 0,2 0 1 0 0,2 2 0 0 0,0 1-1 0 0,1 4-276 0 0,18-35 86 0 0,0 0-1 0 0,1 0 0 0 0,0 1 1 0 0,-1-1-1 0 0,1 0 0 0 0,1 1 1 0 0,-1-1-1 0 0,0 0 0 0 0,1 1 1 0 0,-1-1-1 0 0,1 1 0 0 0,1 3-85 0 0,-1-6 33 0 0,0 1 0 0 0,0-1 0 0 0,1 1 0 0 0,-1-1 0 0 0,1 0 0 0 0,-1 1 0 0 0,1-1 0 0 0,0 0 1 0 0,0 1-1 0 0,0-1 0 0 0,-1 0 0 0 0,1 0 0 0 0,0 0 0 0 0,0 1 0 0 0,0-1 0 0 0,1 0 0 0 0,-1-1 0 0 0,0 1 0 0 0,0 0 0 0 0,0 0 0 0 0,1 0 0 0 0,-1-1 0 0 0,1 1 0 0 0,-1-1 0 0 0,0 1 0 0 0,1-1 0 0 0,-1 1 0 0 0,1-1 0 0 0,-1 0 0 0 0,1 0 0 0 0,-1 0-33 0 0,21 2 504 0 0,-1-1 0 0 0,0-1 0 0 0,1-2 0 0 0,16-2-504 0 0,-4 0 32 0 0,-22 3-32 0 0,-5 1 0 0 0,0 0 0 0 0,0-1 0 0 0,0 1 0 0 0,0-2 0 0 0,0 1 0 0 0,0-1 0 0 0,0 0 0 0 0,-1-1 0 0 0,1 0 0 0 0,-1 0 0 0 0,1 0 0 0 0,1-2 0 0 0,20-12-1243 0 0,-15 10-2775 0 0,-12 6 2515 0 0,1 2-29 0 0,8 3-4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124 127 10135 0 0,'0'0'464'0'0,"0"0"-9"0"0,1-1-295 0 0,2-2-3 0 0,-2 2 569 0 0,-1 1 244 0 0,1 2-725 0 0,-1-1-1 0 0,0 1 0 0 0,1-1 1 0 0,-1 1-1 0 0,0-1 0 0 0,0 1 0 0 0,0-1 1 0 0,0 1-1 0 0,0-1 0 0 0,0 1 1 0 0,0-1-1 0 0,0 1 0 0 0,-1 0-244 0 0,-6 24 814 0 0,-1-1-1 0 0,-1 0 1 0 0,-1-1-1 0 0,-5 8-813 0 0,7-13-74 0 0,6-15 74 0 0,-1 4 0 0 0,-1 1 0 0 0,0 0 0 0 0,-1-1 0 0 0,0 0 0 0 0,0 0 0 0 0,-1 0 0 0 0,0-1 0 0 0,-1 0 0 0 0,1 0 0 0 0,-4 3 0 0 0,5-6 0 0 0,5-4 0 0 0,0 0 0 0 0,0 0 0 0 0,0 0 0 0 0,-1 0 0 0 0,1 0 0 0 0,0 0 0 0 0,0 0 0 0 0,0 1 0 0 0,0-1 0 0 0,0 0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0,0-1 0 0 0,0 1 0 0 0,0 0 0 0 0,0 0 0 0 0,0 0 0 0 0,0 0 0 0 0,0 0 0 0 0,0 0 0 0 0,0 0 0 0 0,-1 0 0 0 0,1 0 0 0 0,0-1 0 0 0,0 1 0 0 0,0 0 0 0 0,0 0 0 0 0,0 0 0 0 0,0 0 0 0 0,0 0 0 0 0,0 0 0 0 0,0 0 0 0 0,0 0 0 0 0,0-1 0 0 0,0 1 0 0 0,0 0 0 0 0,0 0 0 0 0,0-5 0 0 0,2-3 0 0 0,-1 1 0 0 0,1 0 0 0 0,1-1 0 0 0,-1 1 0 0 0,1 0 0 0 0,0 0 0 0 0,1 1 0 0 0,-1-1 0 0 0,1 1 0 0 0,1-1 0 0 0,12-16 0 0 0,1 2 0 0 0,3-3 0 0 0,-6 8 0 0 0,8-8 0 0 0,0 1 0 0 0,2 1 0 0 0,0 2 0 0 0,2 0 0 0 0,0 2 0 0 0,1 1 0 0 0,0 1 0 0 0,2 1 0 0 0,0 2 0 0 0,17-6 0 0 0,-30 12 0 0 0,-14 6 0 0 0,-1-1 0 0 0,1 1 0 0 0,0 0 0 0 0,-1 0 0 0 0,1 0 0 0 0,0 0 0 0 0,0 1 0 0 0,0-1 0 0 0,0 1 0 0 0,0-1 0 0 0,0 1 0 0 0,0 0 0 0 0,0 0 0 0 0,0 1 0 0 0,0-1 0 0 0,0 1 0 0 0,-1-1 0 0 0,1 1 0 0 0,0 0 0 0 0,1 0 0 0 0,-3 0 0 0 0,0-1 0 0 0,0 0 0 0 0,0 1 0 0 0,-1-1 0 0 0,1 1 0 0 0,0-1 0 0 0,-1 1 0 0 0,1-1 0 0 0,0 1 0 0 0,-1 0 0 0 0,1-1 0 0 0,0 1 0 0 0,-1 0 0 0 0,1-1 0 0 0,-1 1 0 0 0,0 0 0 0 0,1 0 0 0 0,-1 0 0 0 0,1-1 0 0 0,-1 1 0 0 0,0 0 0 0 0,0 0 0 0 0,0 0 0 0 0,1 0 0 0 0,-1 0 0 0 0,0 0 0 0 0,0-1 0 0 0,0 1 0 0 0,0 0 0 0 0,0 0 0 0 0,-1 0 0 0 0,1 0 0 0 0,0 0 0 0 0,0 0 0 0 0,-1 0 0 0 0,0 5 0 0 0,-2 0 0 0 0,1 0 0 0 0,0-1 0 0 0,-1 1 0 0 0,0-1 0 0 0,-1 2 0 0 0,-15 29 0 0 0,-6 5 0 0 0,8-16 0 0 0,2 1 0 0 0,1 1 0 0 0,1 2 0 0 0,12-27 0 0 0,0 0 0 0 0,1 1 0 0 0,-1-1 0 0 0,0 0 0 0 0,1 0 0 0 0,0 1 0 0 0,0-1 0 0 0,-1 0 0 0 0,1 1 0 0 0,0-1 0 0 0,1 0 0 0 0,-1 1 0 0 0,0-1 0 0 0,1 0 0 0 0,-1 0 0 0 0,1 1 0 0 0,0-1 0 0 0,0 0 0 0 0,0 0 0 0 0,0 1 0 0 0,2 0 67 0 0,-1 0 0 0 0,1 0 0 0 0,0 0 0 0 0,0 0 0 0 0,0-1 0 0 0,1 1 0 0 0,-1-1 0 0 0,0 0 0 0 0,3 2-67 0 0,36 14 1445 0 0,-10-4-1445 0 0,-24-10 0 0 0,-6-3 0 0 0,0 0 0 0 0,0 0 0 0 0,0 0 0 0 0,0 0 0 0 0,0 0 0 0 0,0 0 0 0 0,0-1 0 0 0,0 1 0 0 0,0-1 0 0 0,1 1 0 0 0,-1-1 0 0 0,0 0 0 0 0,0 0 0 0 0,1 0 0 0 0,-1 0 0 0 0,0 0 0 0 0,0-1 0 0 0,1 1 0 0 0,-1 0 23 0 0,1-1-151 0 0,0 0 0 0 0,0 1 0 0 0,1-1 0 0 0,-1-1 1 0 0,0 1-1 0 0,0 0 0 0 0,0-1 0 0 0,-1 1 0 0 0,1-1 0 0 0,0 0 0 0 0,2-2 128 0 0,5-4-1614 0 0,1 1-1 0 0,0 0 1 0 0,1 0 1614 0 0,7-5-1430 0 0,6-3-617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13823 0 0,'0'0'630'0'0,"0"0"-13"0"0,-12 4 571 0 0,7-1-1088 0 0,1 1-1 0 0,-1-1 1 0 0,1 1 0 0 0,0 0 0 0 0,0 0-1 0 0,0 0 1 0 0,0 1 0 0 0,1-1 0 0 0,-1 2-100 0 0,-15 18 219 0 0,-44 50 1664 0 0,49-57-1800 0 0,0 0-1 0 0,-6 12-82 0 0,19-29 2 0 0,1 1 0 0 0,-1 0-1 0 0,1 0 1 0 0,0 0 0 0 0,-1 0-1 0 0,1 0 1 0 0,0 0 0 0 0,-1 0-1 0 0,1 0 1 0 0,0 0 0 0 0,0 0-1 0 0,0 0 1 0 0,0 0 0 0 0,0 0-2 0 0,0 1-31 0 0,0 0 1 0 0,0-1 0 0 0,0 1-1 0 0,-1 0 1 0 0,1-1 0 0 0,0 1-1 0 0,-1-1 1 0 0,1 1 0 0 0,-1 0-1 0 0,0-1 1 0 0,1 1 0 0 0,-1-1-1 0 0,0 0 1 0 0,-1 2 30 0 0,1-2-475 0 0,1-1-1158 0 0,0 0-4506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15663 0 0,'-9'-11'696'0'0,"9"11"136"0"0,0 0-664 0 0,0 0-168 0 0,0 0 0 0 0,0 0 0 0 0,0 0-376 0 0,0 0-104 0 0,0 0-32 0 0,0 0 0 0 0,-3 7-816 0 0,3-1-168 0 0,5 6-32 0 0,6-4-8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 13823 0 0,'0'0'315'0'0,"6"-2"758"0"0,-2 0-890 0 0,-34 30 747 0 0,22-20-579 0 0,0-1-1 0 0,0 1 0 0 0,-6 2-350 0 0,-23 17 0 0 0,1-2 0 0 0,-4 0 0 0 0,-45 31 0 0 0,72-46 0 0 0,-6 4 0 0 0,14-10 0 0 0,3 3 0 0 0,2-4 0 0 0,0-1 0 0 0,1 1 0 0 0,0 0 0 0 0,0-1 0 0 0,0 1 0 0 0,0 0 0 0 0,0-1 0 0 0,0 1 0 0 0,1-1 0 0 0,-1 0 0 0 0,1 1 0 0 0,0-1 0 0 0,-1 0 0 0 0,1 0 0 0 0,0 0 0 0 0,0 0 0 0 0,1 0 0 0 0,7 6 0 0 0,0-1 0 0 0,1 0 0 0 0,5 2 0 0 0,-6-4 0 0 0,-1 1 0 0 0,1 1 0 0 0,1 1 0 0 0,3 3 0 0 0,-10-8 0 0 0,0 0 0 0 0,1 1 0 0 0,-1-1 0 0 0,-1 1 0 0 0,1 0 0 0 0,-1 0 0 0 0,1 0 0 0 0,-1 1 0 0 0,0-1 0 0 0,-1 1 0 0 0,1-1 0 0 0,0 3 0 0 0,-3-5 70 0 0,1 0 0 0 0,-1 0 0 0 0,1 0 1 0 0,-1 0-1 0 0,0 0 0 0 0,0 0 0 0 0,0 0 0 0 0,0 0 0 0 0,-1 0 0 0 0,1 0 0 0 0,0 0 0 0 0,-1 0 0 0 0,0 0 0 0 0,1 0 0 0 0,-1 0 0 0 0,0 0 0 0 0,0 0 0 0 0,0 0 1 0 0,0 0-1 0 0,0-1 0 0 0,0 1 0 0 0,-1 0 0 0 0,1-1 0 0 0,0 1 0 0 0,-1-1 0 0 0,0 0 0 0 0,1 1 0 0 0,-1-1 0 0 0,0 0-70 0 0,-6 3 2 0 0,0-1 1 0 0,0 1-1 0 0,0-2 0 0 0,0 1 0 0 0,0-1 0 0 0,-1-1 1 0 0,1 1-1 0 0,-6-1-2 0 0,-13 0-2 0 0,1-1 1 0 0,-4-2 1 0 0,-2 0 1 0 0,-17-3-830 0 0,49 5 745 0 0,-1 0 1 0 0,1 0 0 0 0,0 0-1 0 0,0 0 1 0 0,-1 0 0 0 0,1 0-1 0 0,0 0 1 0 0,-1 0-1 0 0,1-1 1 0 0,0 1 0 0 0,0 0-1 0 0,-1 0 1 0 0,1 0-1 0 0,0 0 1 0 0,0-1 0 0 0,0 1-1 0 0,-1 0 1 0 0,1 0-1 0 0,0-1 1 0 0,0 1 0 0 0,0 0-1 0 0,-1 0 1 0 0,1-1 0 0 0,0 1-1 0 0,0 0 1 0 0,0-1-1 0 0,0 1 1 0 0,0 0 0 0 0,0 0-1 0 0,0-1 1 0 0,0 1-1 0 0,0 0 1 0 0,0-1 0 0 0,0 1-1 0 0,0 0 84 0 0,1-5-5796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5 13823 0 0,'0'0'315'0'0,"1"-5"870"0"0,-69 107-1102 0 0,-141 208 1586 0 0,140-203-1369 0 0,-16 33-300 0 0,-2 18 0 0 0,87-158 0 0 0,-8 16-1168 0 0,-1 0 0 0 0,0-1 0 0 0,-1 1 0 0 0,-1-2 0 0 0,-8 9 1168 0 0,12-17-4968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13823 0 0,'0'0'630'0'0,"0"0"-13"0"0,0 0-320 0 0,0 0 105 0 0,0 0 87 0 0,0 0 20 0 0,7-5 515 0 0,2 1-828 0 0,1 1 0 0 0,0 0 0 0 0,-1 1 0 0 0,1 0 0 0 0,0 1 0 0 0,0-1-1 0 0,0 2 1 0 0,0 0 0 0 0,3 0-196 0 0,21-1 800 0 0,-4-1-730 0 0,129-11 1421 0 0,-52 2-7841 0 0,-79 7-336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8287 0 0,'0'0'191'0'0,"-14"2"444"0"0,11-1-621 0 0,-1 0 0 0 0,0 1-1 0 0,1-1 1 0 0,-1 1 0 0 0,0-1 0 0 0,1 1 0 0 0,0 0 0 0 0,0 1 0 0 0,-1-1 0 0 0,1 0 0 0 0,1 1 0 0 0,-1 0 0 0 0,0 0 0 0 0,0-1 0 0 0,0 3-14 0 0,-7 9 472 0 0,1-1-1 0 0,1 1 1 0 0,-2 4-472 0 0,-6 12 910 0 0,-41 69 645 0 0,-10 17-1406 0 0,31-62 713 0 0,-3-2-1 0 0,-26 26-861 0 0,-98 88 1693 0 0,127-130-669 0 0,1 1 0 0 0,1 3-1024 0 0,33-39 443 0 0,3-2-429 0 0,0 0 0 0 0,0 0 0 0 0,-1 1 0 0 0,1-1-1 0 0,0-1 1 0 0,-1 1 0 0 0,1 0 0 0 0,-1 0 0 0 0,1 0 0 0 0,-1-1 0 0 0,1 0-14 0 0,1-2 12 0 0,40-32-12 0 0,21-13 0 0 0,-42 34 0 0 0,0 1 0 0 0,1 2 0 0 0,0 0 0 0 0,7-2 0 0 0,-6 4 0 0 0,-18 6 0 0 0,1 1 0 0 0,0 0 0 0 0,0 0 0 0 0,0 1 0 0 0,0 0 0 0 0,1 0 0 0 0,-1 0 0 0 0,1 1 0 0 0,6 0 0 0 0,-5 2 0 0 0,-9 0 0 0 0,1-1 0 0 0,-1 0 0 0 0,1 0 0 0 0,-1 0 0 0 0,1 1 0 0 0,-1-1 0 0 0,1 0 0 0 0,-1 1 0 0 0,1-1 0 0 0,-1 0 0 0 0,1 1 0 0 0,-1-1 0 0 0,0 1 0 0 0,1-1 0 0 0,-1 1 0 0 0,0-1 0 0 0,1 1 0 0 0,-1-1 0 0 0,0 1 0 0 0,0-1 0 0 0,1 1 0 0 0,-1-1 0 0 0,0 1 0 0 0,0-1 0 0 0,0 1 0 0 0,0 0 0 0 0,0-1 0 0 0,0 1 0 0 0,0-1 0 0 0,0 1 0 0 0,0 0 0 0 0,0-1 0 0 0,0 1 0 0 0,0-1 0 0 0,0 1 0 0 0,0-1 0 0 0,-1 1 0 0 0,1 0 0 0 0,-1 7 1 0 0,-1 0 0 0 0,0-1 0 0 0,-1 1 0 0 0,1-1-1 0 0,-1 1 1 0 0,-1-1 0 0 0,0 0 0 0 0,0 0 0 0 0,0-1 0 0 0,-1 1-1 0 0,0 0 0 0 0,-4 5-71 0 0,2 0 0 0 0,-4 9 71 0 0,-5 8-2660 0 0,10-20 1637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182 127 6911 0 0,'0'0'623'0'0,"0"0"-514"0"0,-2 0 671 0 0,0-1-1 0 0,0 1 1 0 0,1-1-1 0 0,-1 1 0 0 0,0-1 1 0 0,1 0-1 0 0,-1 1 0 0 0,-2-3 1 0 0,3 2-750 0 0,0 0 0 0 0,-1 0 1 0 0,1 0-1 0 0,0 0 1 0 0,0-1-1 0 0,0 1 0 0 0,0 0 1 0 0,0-1-1 0 0,0 1 0 0 0,0-1 1 0 0,-1-2-1 0 0,2 3-133 0 0,-2-1-218 0 0,2 2 332 0 0,-1 3 67 0 0,1-2 666 0 0,12 8 760 0 0,-6-9-1285 0 0,0 1 0 0 0,0-1 0 0 0,0 0 0 0 0,0-1 0 0 0,0 0 0 0 0,0 0 0 0 0,0 0 1 0 0,0 0-1 0 0,8-4 0 0 0,2 1 54 0 0,292-70 966 0 0,-167 50-6092 0 0,-140 24 4475 0 0,-8 3 213 0 0,-8 5 363 0 0,1 0-1 0 0,0 2 1 0 0,0 0-1 0 0,1 0 1 0 0,0 1-1 0 0,1 0 1 0 0,0 1 0 0 0,1 1-1 0 0,0 0 1 0 0,-13 22-1 0 0,-29 48 363 0 0,16-24-396 0 0,-73 88 0 0 0,70-102 198 0 0,-3-3-1 0 0,-63 50 0 0 0,65-59-1871 0 0,-45 48-1 0 0,83-79 1424 0 0,2 0 73 0 0,-1-1 0 0 0,1 0 0 0 0,0 1-1 0 0,-1-1 1 0 0,1 0 0 0 0,0 1 0 0 0,0 0 0 0 0,0-1 0 0 0,-1 3 0 0 0,3-3 135 0 0,0 0-1 0 0,1 0 1 0 0,-1 0 0 0 0,1 0-1 0 0,-1 0 1 0 0,1 0 0 0 0,0 0-1 0 0,-1-1 1 0 0,1 1 0 0 0,0-1-1 0 0,0 1 1 0 0,-1-1 0 0 0,3 0-1 0 0,-3 0-92 0 0,5 1 161 0 0,0 0-1 0 0,0-1 0 0 0,0 0 0 0 0,1-1 1 0 0,-1 1-1 0 0,9-3 0 0 0,38-11 763 0 0,-40 10-792 0 0,75-19 143 0 0,105-12-1 0 0,-177 34-2140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17 9383 0 0,'0'0'852'0'0,"1"-1"-704"0"0,6-9 1088 0 0,-7 5 1921 0 0,-12 6 2365 0 0,5 0-6837 0 0,-51 1 1803 0 0,34-2-325 0 0,-1 1-1 0 0,-36 6 1 0 0,-154 51-10 0 0,114-28-370 0 0,92-27 80 0 0,1 0-1 0 0,0 0 0 0 0,0 1 1 0 0,-12 7-1 0 0,18-10-99 0 0,8 1-2441 0 0,-6-2 2661 0 0,1 0-1 0 0,-1 1 1 0 0,1-1-1 0 0,-1 0 1 0 0,0 0-1 0 0,1 1 1 0 0,-1-1-1 0 0,1 0 1 0 0,-1 0-1 0 0,0 0 1 0 0,1 1-1 0 0,-1-1 1 0 0,1 0-1 0 0,-1 0 1 0 0,1 0-1 0 0,-1 0 0 0 0,1 0 1 0 0,-1 0-1 0 0,2 0 1 0 0,3 0-31 0 0,0-1 1 0 0,0 1-1 0 0,0-1 1 0 0,0 0-1 0 0,0 0 0 0 0,0 0 1 0 0,0-1-1 0 0,0 0 0 0 0,6-3 1 0 0,3-3 16 0 0,-1-1 0 0 0,12-10 1 0 0,10-7 151 0 0,-33 25 1127 0 0,-3 9-1227 0 0,1 0-1 0 0,-2 0 1 0 0,1 0-1 0 0,-1 0 1 0 0,0-1-1 0 0,-1 1 1 0 0,0 0-1 0 0,0-1 1 0 0,-1 0-1 0 0,0 0 1 0 0,-4 7-1 0 0,-10 11-40 0 0,-32 36 0 0 0,34-44 38 0 0,-213 213-372 0 0,173-175 299 0 0,18-16 56 0 0,25-27-3 0 0,1 1 0 0 0,0 0 0 0 0,1 1 0 0 0,0 0 0 0 0,-15 27 0 0 0,25-39-59 0 0,4-3 36 0 0,33-13 921 0 0,1 2 0 0 0,48-10 1 0 0,-61 17-437 0 0,1 2 0 0 0,0 1 0 0 0,0 0 0 0 0,43 5 0 0 0,111 7 100 0 0,-167-10-540 0 0,0-1 1 0 0,1 0-1 0 0,-1-1 1 0 0,0 0-1 0 0,0-1 1 0 0,0-1-1 0 0,0 0 0 0 0,-1 0 1 0 0,0-1-1 0 0,1-1 1 0 0,15-10-1 0 0,-25 15-19 0 0,-1 0 0 0 0,0 1 0 0 0,0-1 0 0 0,0 0 0 0 0,0 0 0 0 0,0 0 0 0 0,0 0 0 0 0,0 0 0 0 0,0 0 0 0 0,0 0 0 0 0,0 0 0 0 0,-1 0 0 0 0,2-3-1 0 0,1 3-125 0 0,-22-7-583 0 0,16 8 517 0 0,-1 1 1 0 0,1-1-1 0 0,0 1 0 0 0,-1 0 1 0 0,1 0-1 0 0,0 0 0 0 0,-5 2 0 0 0,-11 8-5477 0 0,8-4-470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48 106 13823 0 0,'0'0'315'0'0,"0"0"45"0"0,9 1 465 0 0,32-2 978 0 0,-1-1 0 0 0,19-5-1803 0 0,-27 2 99 0 0,0-2 0 0 0,-1-1-1 0 0,0-2 1 0 0,0-1 0 0 0,14-8-99 0 0,-41 18 0 0 0,-3 1 0 0 0,0 0 0 0 0,0 0 0 0 0,-1-1 0 0 0,1 1 0 0 0,0 0 0 0 0,0-1 0 0 0,-1 1 0 0 0,1-1 0 0 0,0 1 0 0 0,0-1 0 0 0,-1 1 0 0 0,1-1 0 0 0,-1 1 0 0 0,1-1 0 0 0,0 1 0 0 0,-1-1 0 0 0,1 0 0 0 0,-1 1 0 0 0,1-1 0 0 0,-1 0 0 0 0,0 1 0 0 0,1-1 0 0 0,-1 1 0 0 0,1 0 0 0 0,-1-1 0 0 0,0 1 0 0 0,1 0 0 0 0,-1-1 0 0 0,0 1 0 0 0,0 0 0 0 0,1-1 0 0 0,-1 1 0 0 0,0 0 0 0 0,0-1 0 0 0,0 1 0 0 0,1-1 0 0 0,-1 1 0 0 0,0-1 0 0 0,0 1 0 0 0,0-1 0 0 0,0 1 0 0 0,0 0 0 0 0,0-1 0 0 0,0 1 0 0 0,0-1 0 0 0,0 0 0 0 0,0 0 0 0 0,0 1-29 0 0,0-1-1 0 0,0 0 1 0 0,0 1-1 0 0,0-1 1 0 0,0 1-1 0 0,-1-1 1 0 0,1 0-1 0 0,0 1 1 0 0,0-1-1 0 0,0 1 1 0 0,-1-1-1 0 0,1 1 1 0 0,0-1-1 0 0,-1 1 1 0 0,1-1-1 0 0,0 1 1 0 0,-1-1-1 0 0,1 1 1 0 0,0 0-1 0 0,-1-1 1 0 0,1 1-1 0 0,-1 0 1 0 0,1-1-1 0 0,-1 1 1 0 0,1 0-1 0 0,-1-1 1 0 0,1 1-1 0 0,-1 0 1 0 0,0 0-1 0 0,1 0 1 0 0,-1-1-1 0 0,1 1 1 0 0,-1 0-1 0 0,1 0 1 0 0,-1 0-1 0 0,0 0 1 0 0,1 0-1 0 0,-1 0 1 0 0,1 0-1 0 0,-1 0 1 0 0,1 0-1 0 0,-1 1 1 0 0,0-1-1 0 0,1 0 30 0 0,-1 0-86 0 0,-15 2 14 0 0,1 0 0 0 0,0 1 0 0 0,0 1 0 0 0,0 0 0 0 0,1 1 0 0 0,-7 3 72 0 0,-10 6-88 0 0,0 2 0 0 0,-8 6 88 0 0,23-12 122 0 0,1 1 0 0 0,0 0 0 0 0,1 1 0 0 0,1 1 0 0 0,0 0 0 0 0,0 0 0 0 0,2 1 0 0 0,-2 2-122 0 0,4-3 111 0 0,1 0 0 0 0,0 1 1 0 0,0-1-1 0 0,2 1 0 0 0,-1 1 0 0 0,2-1 0 0 0,0 1 0 0 0,1 0 0 0 0,-2 10-111 0 0,5-22-2 0 0,1 1 1 0 0,0-1-1 0 0,0 0 0 0 0,0 0 0 0 0,0 0 1 0 0,0 0-1 0 0,0 0 0 0 0,1 0 0 0 0,-1 0 0 0 0,1 0 1 0 0,0 0-1 0 0,1 2 2 0 0,-2-4 22 0 0,1 1 0 0 0,0-1-1 0 0,0 0 1 0 0,0 1 0 0 0,0-1 0 0 0,1 0 0 0 0,-1 0-1 0 0,0 1 1 0 0,0-1 0 0 0,1 0 0 0 0,-1 0 0 0 0,1 0 0 0 0,-1-1-1 0 0,1 1 1 0 0,-1 0 0 0 0,1 0 0 0 0,-1-1 0 0 0,1 1-1 0 0,-1-1 1 0 0,1 0 0 0 0,0 1 0 0 0,1-1-22 0 0,22 2 813 0 0,1-1-1 0 0,13-1-812 0 0,26 0-20 0 0,35 3-249 0 0,-71-5-5072 0 0,-21 2 3295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25 11975 0 0,'0'0'547'0'0,"3"-7"181"0"0,0 3-633 0 0,-3 4-57 0 0,1-1 1 0 0,-1 1-1 0 0,0 0 1 0 0,0-1-1 0 0,0 1 1 0 0,0 0-1 0 0,0 0 1 0 0,0-1-1 0 0,0 1 1 0 0,0 0-1 0 0,0-1 1 0 0,0 1-1 0 0,0 0 0 0 0,0 0 1 0 0,0-1-1 0 0,0 1 1 0 0,-1 0-1 0 0,1-1 1 0 0,0 1-1 0 0,0 0 1 0 0,0 0-1 0 0,0-1 1 0 0,0 1-1 0 0,-1 0 1 0 0,1 0-1 0 0,0-1 1 0 0,0 1-1 0 0,0 0 1 0 0,-1 0-1 0 0,1 0 1 0 0,0 0-1 0 0,0-1 1 0 0,-1 1-1 0 0,1 0 1 0 0,0 0-1 0 0,0 0 1 0 0,-1 0-39 0 0,-8-5 542 0 0,3 6-539 0 0,-1 0-1 0 0,1 0 1 0 0,0 0-1 0 0,0 1 1 0 0,1-1-1 0 0,-1 1 1 0 0,0 1-1 0 0,-4 2-2 0 0,-8 4-2 0 0,1 1 0 0 0,-2 2 2 0 0,-50 36 0 0 0,1 4 0 0 0,-6 10 0 0 0,46-39 0 0 0,-2 0 0 0 0,-26 14 0 0 0,36-26 0 0 0,14-8 0 0 0,0 0 0 0 0,0 1 0 0 0,0 0 0 0 0,0 0 0 0 0,6-4 0 0 0,0 0 0 0 0,0 0 0 0 0,0 0 0 0 0,0 0 0 0 0,0 0 0 0 0,0 0 0 0 0,0 0 0 0 0,0 1 0 0 0,0-1 0 0 0,0 0 0 0 0,0 0 0 0 0,0 0 0 0 0,0 0 0 0 0,1 0 0 0 0,-1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0 0 0 0,7-1 0 0 0,10-2 0 0 0,3-2-73 0 0,5-2-364 0 0,1 1 0 0 0,0 2 0 0 0,9 0 437 0 0,-27 4 63 0 0,1 0 0 0 0,0 1-1 0 0,-1 0 1 0 0,1 0 0 0 0,-1 1-1 0 0,1 0 1 0 0,-1 1 0 0 0,0 0-1 0 0,7 3-62 0 0,-4 0 137 0 0,1 0 0 0 0,-1 1-1 0 0,-1-1 1 0 0,0 2 0 0 0,0 0-1 0 0,4 4-136 0 0,-12-10 0 0 0,0 0 0 0 0,0 0 0 0 0,0 0 0 0 0,0 0 0 0 0,0 0 0 0 0,-1 0 0 0 0,1 1 0 0 0,-1-1 0 0 0,0 1 0 0 0,1-1 0 0 0,-1 1 0 0 0,0-1 0 0 0,-1 1 0 0 0,1 0 0 0 0,0 0 0 0 0,-1-1 0 0 0,1 1 0 0 0,-1 0 0 0 0,0 0 0 0 0,0 0 0 0 0,-1 0 0 0 0,1 0 0 0 0,-1-1 0 0 0,0 1 0 0 0,0 0 0 0 0,0-1 0 0 0,0 1 0 0 0,-1-1 0 0 0,1 0 0 0 0,0 1 0 0 0,-1-1 0 0 0,0 0 0 0 0,0 0 0 0 0,1 0 0 0 0,-1 0 0 0 0,-1 0 0 0 0,1 0 0 0 0,0-1 0 0 0,0 1 0 0 0,-1-1 0 0 0,-1 2 0 0 0,-20 9 0 0 0,-1 0 0 0 0,-16 4 0 0 0,26-10 0 0 0,-13 4-21 0 0,-1-1 1 0 0,-1-1-1 0 0,-9 0 21 0 0,-89 11-207 0 0,76-12 75 0 0,30-5-308 0 0,0-1 0 0 0,-1-1 440 0 0,3 0-355 0 0,-1 1-1 0 0,-7 1 356 0 0,23-1 116 0 0,0 0-1 0 0,0-1 0 0 0,0 0 1 0 0,0 0-1 0 0,0 0 0 0 0,0-1 1 0 0,0 0-1 0 0,0 0 0 0 0,0 0 1 0 0,0-1-1 0 0,0 1 0 0 0,-1-2-115 0 0,5 3 443 0 0,20-5-342 0 0,25-6-2274 0 0,-26 8-2606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46 8287 0 0,'0'0'382'0'0,"0"0"-8"0"0,0 0-170 0 0,0 0 176 0 0,0 0 107 0 0,0 0 22 0 0,0 0 3 0 0,0 0 0 0 0,0 0 0 0 0,0 0 0 0 0,0 0-405 0 0,0 0 0 0 0,0 1 0 0 0,0-1 0 0 0,0 0 0 0 0,0 0 0 0 0,0 0 0 0 0,0 0 0 0 0,0 0-1 0 0,0 0 1 0 0,-1 1 0 0 0,1-1 0 0 0,0 0 0 0 0,0 0 0 0 0,0 0 0 0 0,0 0 0 0 0,0 0 0 0 0,0 0 0 0 0,0 1 0 0 0,0-1-1 0 0,0 0 1 0 0,0 0 0 0 0,0 0 0 0 0,-1 0 0 0 0,1 0 0 0 0,0 0 0 0 0,0 0 0 0 0,0 0 0 0 0,0 0 0 0 0,0 0 0 0 0,0 1-1 0 0,0-1 1 0 0,-1 0 0 0 0,1 0 0 0 0,0 0 0 0 0,0 0 0 0 0,0 0 0 0 0,0 0 0 0 0,0 0 0 0 0,-1 0 0 0 0,1 0 0 0 0,0 0-1 0 0,0 0 1 0 0,0 0 0 0 0,0 0-107 0 0,-3-5 0 0 0,0-1 0 0 0,-1 2 0 0 0,1-1 0 0 0,-1 0 0 0 0,0 1 0 0 0,0 0 0 0 0,-4-3 0 0 0,6 6 0 0 0,1 0 0 0 0,-1 0 0 0 0,0 0 0 0 0,0 0 0 0 0,0 0 0 0 0,0 0 0 0 0,-1 1 0 0 0,1-1 0 0 0,0 1 0 0 0,0-1 0 0 0,0 1 0 0 0,0 0 0 0 0,-1 0 0 0 0,1 0 0 0 0,0 0 0 0 0,0 0 0 0 0,0 0 0 0 0,-1 1 0 0 0,1-1 0 0 0,0 1 0 0 0,-1 0 0 0 0,-20 7 0 0 0,2 1 0 0 0,-1 1 0 0 0,2 1 0 0 0,-1 1 0 0 0,1 1 0 0 0,1 0 0 0 0,1 2 0 0 0,0 0 0 0 0,0 1 0 0 0,-7 10 0 0 0,20-21 0 0 0,1 1 0 0 0,-1-1 0 0 0,1 1 0 0 0,-2 5 0 0 0,5-9 0 0 0,0 0 0 0 0,0 0 0 0 0,0 0 0 0 0,0 0 0 0 0,0 0 0 0 0,1 0 0 0 0,-1 0 0 0 0,1 1 0 0 0,0-1 0 0 0,-1 0 0 0 0,1 0 0 0 0,0 0 0 0 0,0 1 0 0 0,1-1 0 0 0,-1 0 0 0 0,0 1 0 0 0,1-2 0 0 0,-1 0 0 0 0,0 0 0 0 0,1 0 0 0 0,-1 0 0 0 0,0 0 0 0 0,1-1 0 0 0,-1 1 0 0 0,1 0 0 0 0,-1 0 0 0 0,1-1 0 0 0,-1 1 0 0 0,1 0 0 0 0,0-1 0 0 0,-1 1 0 0 0,1-1 0 0 0,0 1 0 0 0,0 0 0 0 0,-1-1 0 0 0,1 0 0 0 0,0 1 0 0 0,0-1 0 0 0,0 1 0 0 0,0-1 0 0 0,0 0 0 0 0,-1 0 0 0 0,1 0 0 0 0,0 1 0 0 0,1-1 0 0 0,0 0 0 0 0,2 1 0 0 0,1 0 0 0 0,-1-1 0 0 0,0 1 0 0 0,1-1 0 0 0,-1 0 0 0 0,0-1 0 0 0,1 1 0 0 0,-1-1 0 0 0,0 1 0 0 0,0-1 0 0 0,4-2 0 0 0,10-3 0 0 0,-1 0 0 0 0,3-3 0 0 0,-15 7 0 0 0,35-18 0 0 0,14-10 0 0 0,14-7 0 0 0,-68 37 0 0 0,0 0 0 0 0,0 0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0,0 0 0 0 0,0 1 0 0 0,0-1 0 0 0,0 0 0 0 0,1 0 0 0 0,-1 0 0 0 0,0 0 0 0 0,0 0 0 0 0,0 0 0 0 0,0 0 0 0 0,0 0 0 0 0,0 0 0 0 0,0 0 0 0 0,0 0 0 0 0,0 0 0 0 0,0 0 0 0 0,0 0 0 0 0,0 1 0 0 0,-2 5 0 0 0,-6 5 0 0 0,3-5 12 0 0,-16 23-157 0 0,21-28-551 0 0,2 5-2087 0 0,-2-5-2333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26 156 10135 0 0,'0'0'464'0'0,"0"0"-9"0"0,-3 8-206 0 0,3-6-78 0 0,0-1 0 0 0,-1 0 0 0 0,1 0-1 0 0,0 0 1 0 0,-1 1 0 0 0,1-1 0 0 0,-1 0-1 0 0,1 0 1 0 0,-1 0 0 0 0,0 0 0 0 0,1 0 0 0 0,-1 0-1 0 0,0 0 1 0 0,0 0 0 0 0,0 0 0 0 0,0 0-1 0 0,1-1 1 0 0,-1 1 0 0 0,0 0 0 0 0,0-1-1 0 0,-1 1 1 0 0,1 0 0 0 0,0-1 0 0 0,0 1-1 0 0,0-1 1 0 0,0 0-171 0 0,0 0 512 0 0,0-17 1536 0 0,3 11-1961 0 0,0 1 0 0 0,1-1 0 0 0,0 0 0 0 0,0 1 0 0 0,0 0 0 0 0,1-1 0 0 0,0 1 0 0 0,0 1 0 0 0,0-1 0 0 0,1 0 0 0 0,-1 1 0 0 0,1 0 0 0 0,0 0 0 0 0,1 0-87 0 0,6-4-19 0 0,0 1-1 0 0,0 0 0 0 0,0 1 1 0 0,1 0-1 0 0,12-3 20 0 0,-19 6 0 0 0,5 0 0 0 0,-1 0 0 0 0,1 0 0 0 0,1 0 0 0 0,-12 3 0 0 0,1 0 0 0 0,0 0 0 0 0,0 0 0 0 0,0 0 0 0 0,0 0 0 0 0,0 0 0 0 0,0 0 0 0 0,0 0 0 0 0,0 1 0 0 0,0-1 0 0 0,-1 0 0 0 0,1 0 0 0 0,0 1 0 0 0,0-1 0 0 0,0 1 0 0 0,0-1 0 0 0,-1 0 0 0 0,1 1 0 0 0,0 0 0 0 0,0-1 0 0 0,-1 1 0 0 0,1-1 0 0 0,0 1 0 0 0,-1 0 0 0 0,1-1 0 0 0,-1 1 0 0 0,1 0 0 0 0,-1 0 0 0 0,1 0 0 0 0,-1-1 0 0 0,0 1 0 0 0,1 0 0 0 0,-1 0 0 0 0,0 0 0 0 0,0 0 0 0 0,1 0 0 0 0,-1 0 0 0 0,0-1 0 0 0,0 1 0 0 0,0 0 0 0 0,0 2 0 0 0,0-1 0 0 0,0 0 0 0 0,0 1 0 0 0,0-1 0 0 0,0 0 0 0 0,0 1 0 0 0,-1-1 0 0 0,1 0 0 0 0,-1 1 0 0 0,0-1 0 0 0,-1 6 0 0 0,1-1 0 0 0,-2 0 0 0 0,1-2-64 0 0,7-11-432 0 0,0 0-1 0 0,0 0 1 0 0,1 1-1 0 0,0 0 1 0 0,0 0-1 0 0,0 0 1 0 0,5-2 496 0 0,5-4-501 0 0,-7 4 640 0 0,1 0-1 0 0,-1 1 0 0 0,1 0 1 0 0,0 1-1 0 0,1 0 1 0 0,0 0-1 0 0,-1 1 0 0 0,1 0 1 0 0,1 1-1 0 0,7-1-138 0 0,-18 4 75 0 0,1 0 0 0 0,-1 0-1 0 0,1 0 1 0 0,-1 0-1 0 0,1 0 1 0 0,-1 0 0 0 0,1 0-1 0 0,-1 1 1 0 0,1-1 0 0 0,-1 1-1 0 0,1-1 1 0 0,-1 1 0 0 0,0-1-1 0 0,1 1 1 0 0,-1 0-1 0 0,0-1 1 0 0,0 1 0 0 0,1 0-1 0 0,-1 0 1 0 0,0 0 0 0 0,0 0-1 0 0,0 0 1 0 0,0 0 0 0 0,0 1-1 0 0,0-1 1 0 0,0 0-1 0 0,-1 0 1 0 0,1 1 0 0 0,0-1-1 0 0,-1 1 1 0 0,1-1 0 0 0,-1 0-1 0 0,1 1 1 0 0,-1 0-75 0 0,1 3 13 0 0,0 0 0 0 0,0-1 0 0 0,0 1 0 0 0,-1 0 1 0 0,1 0-1 0 0,-1 0 0 0 0,-1 0 0 0 0,1 0 0 0 0,-1 4-13 0 0,-27 102-1673 0 0,24-94-2264 0 0,3-15 1891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11975 0 0,'0'0'547'0'0,"0"0"-11"0"0,0 0-203 0 0,0 0 419 0 0,0 0 220 0 0,0 0 42 0 0,0 0-129 0 0,10 12-548 0 0,-10-9-337 0 0,1 1 0 0 0,-1-1 0 0 0,1 0 0 0 0,-1 0 0 0 0,0 1 0 0 0,0-1 0 0 0,-1 0 0 0 0,1 0 0 0 0,-1 1 0 0 0,1-1 0 0 0,-2 2 0 0 0,-13 36 0 0 0,9-27 0 0 0,-26 65 0 0 0,-4-1 0 0 0,-3-1 0 0 0,-5 1 0 0 0,35-64-532 0 0,0 0-1 0 0,0-1 0 0 0,-1 0 1 0 0,-1-1-1 0 0,0 0 0 0 0,-1-1 1 0 0,0 0-1 0 0,-3 1 533 0 0,2-3-4779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10135 0 0,'12'-19'1391'0'0,"1"2"0"0"0,1 0 0 0 0,0 1 0 0 0,15-13-1391 0 0,6-1 1289 0 0,1 2 0 0 0,1 2 0 0 0,1 1 0 0 0,9-2-1289 0 0,-34 20 164 0 0,1 1 1 0 0,-1 0-1 0 0,1 1 0 0 0,12-3-164 0 0,-20 6-3 0 0,0 1-1 0 0,1 0 1 0 0,-1 0 0 0 0,1 1-1 0 0,-1 0 1 0 0,1 0-1 0 0,0 0 1 0 0,-1 1-1 0 0,1-1 1 0 0,-1 2 0 0 0,0-1-1 0 0,1 1 4 0 0,-4-1 0 0 0,-1 0 0 0 0,1 0 0 0 0,0 1 0 0 0,-1-1 0 0 0,1 1 0 0 0,-1 0 0 0 0,1 0 0 0 0,-1 0 0 0 0,0 0 0 0 0,0 0 0 0 0,0 0 0 0 0,0 0 0 0 0,0 1 0 0 0,0-1 0 0 0,0 1 0 0 0,-1-1 0 0 0,0 1 0 0 0,1 0 0 0 0,-1 0 0 0 0,0-1 0 0 0,0 1 0 0 0,-1 0 0 0 0,1 0 0 0 0,0 0 0 0 0,-1 0 0 0 0,0 0 0 0 0,0 0 0 0 0,0 0 0 0 0,0 0 0 0 0,0 0 0 0 0,0 0 0 0 0,-1 0 0 0 0,0 0 0 0 0,0 0 0 0 0,1 0 0 0 0,-2 2 0 0 0,-3 3 0 0 0,0-1 0 0 0,0 0 0 0 0,-1 0 0 0 0,1-1 0 0 0,-2 1 0 0 0,1-1 0 0 0,-1 0 0 0 0,1-1 0 0 0,-8 5 0 0 0,-9 8 0 0 0,10-9 0 0 0,-1 0 0 0 0,0 0 0 0 0,-12 4 0 0 0,-6 4 0 0 0,20-11-153 0 0,0 0-1 0 0,0-1 1 0 0,-1 0-1 0 0,0-1 0 0 0,-9 2 154 0 0,10-4-1554 0 0,0 0-1 0 0,1-1 0 0 0,-12 0 1555 0 0,22-1-4101 0 0,1 0-1062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 15663 0 0,'0'0'86'0'0,"0"-1"-1"0"0,1 1 0 0 0,-1 0 0 0 0,0-1 1 0 0,1 1-1 0 0,-1 0 0 0 0,1 0 0 0 0,-1-1 1 0 0,1 1-1 0 0,-1 0 0 0 0,0 0 0 0 0,1 0 1 0 0,-1-1-1 0 0,1 1 0 0 0,-1 0 1 0 0,1 0-1 0 0,-1 0 0 0 0,1 0 0 0 0,-1 0 1 0 0,1 0-86 0 0,-1 5 11 0 0,-1 0 1 0 0,1 0-1 0 0,-1 0 0 0 0,-1-1 1 0 0,1 1-1 0 0,-1 0 1 0 0,1-1-1 0 0,-2 2-11 0 0,-20 38 768 0 0,10-21-181 0 0,-58 124 22 0 0,-19 34-605 0 0,68-143-6 0 0,-1-1 1 0 0,-1-2-1 0 0,-21 23 2 0 0,15-24 0 0 0,6-7 0 0 0,1 1 0 0 0,-19 29 0 0 0,40-54 155 0 0,-3 6-1085 0 0,5-8-1072 0 0,4-3-1631 0 0,2-3-1981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66 13823 0 0,'0'0'315'0'0,"0"0"45"0"0,0 0 21 0 0,-5 14 75 0 0,-4 23 976 0 0,8-36-920 0 0,1-1 0 0 0,7 14 955 0 0,-6-12-1439 0 0,0-1 1 0 0,1 0-1 0 0,-1 0 0 0 0,1 0 1 0 0,-1 0-1 0 0,1 0 0 0 0,0 0 1 0 0,-1 0-1 0 0,1-1 1 0 0,0 1-1 0 0,-1 0 0 0 0,1-1 1 0 0,0 0-1 0 0,0 1 0 0 0,-1-1 1 0 0,1 0-1 0 0,0 0 1 0 0,0 0-1 0 0,0 0 0 0 0,-1 0 1 0 0,2-1-29 0 0,6 0 345 0 0,-1-1 1 0 0,0 0 0 0 0,0 0-1 0 0,2-2-345 0 0,5-1 219 0 0,-1 0-217 0 0,0 0-1 0 0,-1-1 1 0 0,0-1 0 0 0,0 0-1 0 0,-1 0 1 0 0,0-2-1 0 0,0 1 1 0 0,-1-1 0 0 0,0-1-1 0 0,2-3-1 0 0,-11 12-105 0 0,-1-1-1 0 0,0 0 1 0 0,1 1-1 0 0,-1-1 1 0 0,0 0-1 0 0,0 0 1 0 0,0 0-1 0 0,0 1 1 0 0,0-1-1 0 0,-1 0 1 0 0,1 0-1 0 0,0-1 1 0 0,-1 1-1 0 0,0 0 106 0 0,0 1-66 0 0,0 1-1 0 0,0-1 1 0 0,0 1 0 0 0,0-1-1 0 0,0 1 1 0 0,0-1-1 0 0,0 1 1 0 0,0-1 0 0 0,0 1-1 0 0,-1-1 1 0 0,1 1-1 0 0,0-1 1 0 0,0 1 0 0 0,-1-1-1 0 0,1 1 1 0 0,0 0 0 0 0,0-1-1 0 0,-1 1 1 0 0,1-1-1 0 0,-1 1 1 0 0,1 0 0 0 0,-1-1 66 0 0,0 1-67 0 0,0-1 0 0 0,0 1 0 0 0,0-1 0 0 0,0 1 0 0 0,0 0 0 0 0,-1-1 0 0 0,1 1 0 0 0,0 0 0 0 0,0 0 0 0 0,0 0 0 0 0,0 0 0 0 0,-1 0 1 0 0,1 0-1 0 0,0 1 67 0 0,-8 0-26 0 0,1 1 1 0 0,-1 0-1 0 0,1 0 1 0 0,0 1 0 0 0,0 0-1 0 0,-2 2 26 0 0,-47 25-14 0 0,44-22 15 0 0,-14 7 331 0 0,1 1 0 0 0,1 2 0 0 0,-9 8-332 0 0,25-18 100 0 0,1-1-1 0 0,0 1 1 0 0,0 1 0 0 0,0 0-1 0 0,1 0 1 0 0,1 0-1 0 0,0 1 1 0 0,0-1 0 0 0,0 2-1 0 0,-2 7-99 0 0,7-14 0 0 0,0-1 0 0 0,0 1 0 0 0,0 0 0 0 0,0 0 0 0 0,0 0 0 0 0,1 0 0 0 0,0 0 0 0 0,0 0 0 0 0,0 0 0 0 0,0 0 0 0 0,1 0 0 0 0,0 0 0 0 0,-1 0 0 0 0,1-1 0 0 0,1 1 0 0 0,-1 0 0 0 0,2 2 0 0 0,-2-4 0 0 0,0 1 0 0 0,1-1 0 0 0,0 0 0 0 0,-1 0 0 0 0,1 0 0 0 0,0 0 0 0 0,0 0 0 0 0,0 0 0 0 0,1 0 0 0 0,-1 0 0 0 0,0-1 0 0 0,1 1 0 0 0,-1-1 0 0 0,1 0 0 0 0,-1 0 0 0 0,1 0 0 0 0,-1 0 0 0 0,1 0 0 0 0,0 0 0 0 0,0-1 0 0 0,-1 0 0 0 0,1 1 0 0 0,0-1 0 0 0,0 0 0 0 0,0 0 0 0 0,7-1 0 0 0,1 0 0 0 0,-1 0 0 0 0,9-4 0 0 0,3 1 0 0 0,-13 2-101 0 0,1-1-1 0 0,-1 0 1 0 0,1 0-1 0 0,3-3 102 0 0,18-10-6161 0 0,9-6 6161 0 0,-35 19-453 0 0,18-9-2103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11975 0 0,'17'2'576'0'0,"-15"-2"-250"0"0,-2 0-28 0 0,-8 5-186 0 0,-2 0 47 0 0,0-1 0 0 0,0 1 0 0 0,0-2 0 0 0,-1 0 0 0 0,0 0 0 0 0,0-1 0 0 0,1 0 0 0 0,-12 0-159 0 0,6 0 256 0 0,1 1 0 0 0,-1 0 0 0 0,-14 5-256 0 0,-6 7 0 0 0,1 2 0 0 0,1 0 0 0 0,1 3 0 0 0,0 0 0 0 0,-18 18 0 0 0,45-34 0 0 0,0 1 0 0 0,0 1 0 0 0,0-1 0 0 0,1 1 0 0 0,-2 1 0 0 0,7-7 0 0 0,0 1 0 0 0,0-1 0 0 0,-1 1 0 0 0,1-1 0 0 0,0 1 0 0 0,0-1 0 0 0,0 1 0 0 0,0-1 0 0 0,0 1 0 0 0,-1-1 0 0 0,1 1 0 0 0,0 0 0 0 0,0-1 0 0 0,0 1 0 0 0,1-1 0 0 0,-1 1 0 0 0,0-1 0 0 0,0 1 0 0 0,0-1 0 0 0,0 1 0 0 0,0-1 0 0 0,1 1 0 0 0,-1-1 0 0 0,0 1 0 0 0,0-1 0 0 0,1 1 0 0 0,-1-1 0 0 0,0 1 0 0 0,1-1 0 0 0,-1 0 0 0 0,0 1 0 0 0,1-1 0 0 0,-1 0 0 0 0,1 1 0 0 0,-1-1 0 0 0,1 0 0 0 0,-1 1 0 0 0,2 0 0 0 0,0 1 0 0 0,0-1 0 0 0,0 0 0 0 0,0 0 0 0 0,0 0 0 0 0,0 0 0 0 0,0 0 0 0 0,0 0 0 0 0,0-1 0 0 0,1 1 0 0 0,-1-1 0 0 0,1 1 0 0 0,29 2 0 0 0,-24-2 0 0 0,27 0 0 0 0,0 3 0 0 0,-1 1 0 0 0,0 1 0 0 0,13 5 0 0 0,-44-10 61 0 0,1 0-1 0 0,-1 0 0 0 0,0 1 0 0 0,-1-1 0 0 0,1 1 1 0 0,0-1-1 0 0,0 1 0 0 0,-1 0 0 0 0,1 0 1 0 0,-1 1-1 0 0,1-1 0 0 0,-1 0 0 0 0,0 1 1 0 0,0-1-1 0 0,0 1 0 0 0,0 0 0 0 0,0 1-60 0 0,-1-2 31 0 0,0 0 0 0 0,-1-1 0 0 0,0 1 0 0 0,1 0 0 0 0,-1 0 0 0 0,0-1 0 0 0,0 1 0 0 0,0 0 1 0 0,0 0-1 0 0,0-1 0 0 0,0 1 0 0 0,0 0 0 0 0,-1-1 0 0 0,1 1 0 0 0,-1 0 0 0 0,1-1 0 0 0,-1 1 0 0 0,0 0 0 0 0,1-1 0 0 0,-1 1 0 0 0,0-1 0 0 0,0 1 0 0 0,0-1 0 0 0,0 0 0 0 0,0 1 0 0 0,-1-1 0 0 0,1 0 0 0 0,0 0 0 0 0,-1 0 0 0 0,1 0 0 0 0,0 0 0 0 0,-1 0 0 0 0,0 0-31 0 0,-8 5 0 0 0,0-2 0 0 0,0 1 0 0 0,0-1 0 0 0,-1-1 0 0 0,0 0 0 0 0,1 0 0 0 0,-7 0 0 0 0,-3 1 0 0 0,-8 2 0 0 0,-1-2 0 0 0,0 0 0 0 0,0-2 0 0 0,0-1 0 0 0,0-2 0 0 0,0-1 0 0 0,1-1 0 0 0,-6-2 0 0 0,33 5-33 0 0,-13-3-1246 0 0,14 3 1218 0 0,-1 0 0 0 0,1 0 1 0 0,-1-1-1 0 0,1 1 0 0 0,0 0 1 0 0,-1 0-1 0 0,1 0 0 0 0,-1-1 1 0 0,1 1-1 0 0,0 0 0 0 0,-1 0 1 0 0,1-1-1 0 0,0 1 0 0 0,-1 0 1 0 0,1-1-1 0 0,0 1 0 0 0,-1 0 1 0 0,1-1-1 0 0,0 1 0 0 0,0 0 1 0 0,-1-1-1 0 0,1 1 0 0 0,0-1 1 0 0,0 1-1 0 0,0-1 61 0 0,7-2-2693 0 0,1 0-1745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17503 0 0,'0'0'399'0'0,"0"0"60"0"0,0 0 21 0 0,0 0-59 0 0,0 13-260 0 0,-5 19-161 0 0,4-26 0 0 0,1 0 0 0 0,-1 0 0 0 0,-1-1 0 0 0,1 1 0 0 0,-1 0 0 0 0,-1 4 0 0 0,-2-1-271 0 0,1 0 0 0 0,-1 0 1 0 0,-1 0-1 0 0,0 0 0 0 0,0-1 0 0 0,-1 0 0 0 0,-7 7 271 0 0,10-10-356 0 0,2-4 158 0 0,1 1 1 0 0,0-1 0 0 0,0 0 0 0 0,-1 0 0 0 0,1 1 0 0 0,-1-1 0 0 0,1 0-1 0 0,-1 0 1 0 0,0 0 0 0 0,1 0 0 0 0,-2 0 197 0 0,-3-1-5459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49 3679 0 0,'0'0'284'0'0,"-2"0"91"0"0,-27 0 6004 0 0,20 2-5477 0 0,1 0 0 0 0,-1 0 0 0 0,-11 5 0 0 0,-2 3 751 0 0,-26 16 2246 0 0,61-29-3409 0 0,17-7-26 0 0,35-17 1 0 0,-36 14-338 0 0,38-11 1 0 0,-57 22-100 0 0,3-3 23 0 0,1 1 1 0 0,0 1-1 0 0,0 1 0 0 0,0 0 0 0 0,0 0 1 0 0,15 1-1 0 0,-28 1-44 0 0,-1 0-3 0 0,1 0 0 0 0,0 0 0 0 0,-1 0 0 0 0,1 0 0 0 0,0 0 1 0 0,-1 0-1 0 0,1 1 0 0 0,0-1 0 0 0,-1 0 0 0 0,1 0 0 0 0,0 0 1 0 0,-1 1-1 0 0,1-1 0 0 0,0 0 0 0 0,-1 1 0 0 0,1-1 0 0 0,-1 1 1 0 0,1-1-1 0 0,0 1 0 0 0,-1-1 0 0 0,1 1 0 0 0,-1-1 0 0 0,1 1 0 0 0,3 15 9 0 0,-6-11-14 0 0,0-3 0 0 0,0 3-1 0 0,0 0 1 0 0,0 0-1 0 0,-1 0 0 0 0,0-1 0 0 0,0 1 0 0 0,0-1 0 0 0,-1 0 1 0 0,1 0-1 0 0,-1 0 0 0 0,0-1 0 0 0,0 1 0 0 0,0-1 1 0 0,-1 0-1 0 0,-5 4 0 0 0,-11 4-10 0 0,1-1 1 0 0,-23 8-1 0 0,26-12 10 0 0,-8 4 2 0 0,-1 0 0 0 0,1 2 0 0 0,-29 16 0 0 0,16-6-101 0 0,20-12-29 0 0,0 1 0 0 0,1 1 1 0 0,-26 22-1 0 0,41-33 30 0 0,5-1-380 0 0,12 1 422 0 0,-1-2-1 0 0,1 0 0 0 0,-1-1 1 0 0,1 0-1 0 0,26-8 0 0 0,28-4 52 0 0,-61 13 30 0 0,1 0-1 0 0,-1 1 0 0 0,1 0 1 0 0,-1 0-1 0 0,1 1 0 0 0,11 2 1 0 0,31 13 267 0 0,-31-8-200 0 0,-17-4-91 0 0,-2-2 12 0 0,0-1-3 0 0,0 1 0 0 0,1-1 0 0 0,-1 0 0 0 0,0 1 0 0 0,-1-1 0 0 0,1 0 0 0 0,0 1 0 0 0,0-1-1 0 0,-1 1 1 0 0,1 0 0 0 0,0-1 0 0 0,-1 1 0 0 0,0-1 0 0 0,1 1 0 0 0,-1 0 0 0 0,0 2 0 0 0,-1 9 51 0 0,0-9-32 0 0,0 0 1 0 0,-1 0 0 0 0,1 0 0 0 0,-1 0 0 0 0,0-1 0 0 0,0 1 0 0 0,0-1 0 0 0,-1 1 0 0 0,1-1 0 0 0,-1 0-1 0 0,0 0 1 0 0,1 0 0 0 0,-1 0 0 0 0,-1 0 0 0 0,-3 2 0 0 0,-5 2 54 0 0,0 0 0 0 0,0-1 0 0 0,-16 6 0 0 0,-3 1-6 0 0,11-3-68 0 0,-97 43 48 0 0,71-37-19 0 0,-67 15-1 0 0,82-23-57 0 0,27-8-27 0 0,-5 0 25 0 0,0 0-32 0 0,7-2-20 0 0,2 1 62 0 0,-1 1 0 0 0,1-1 0 0 0,0 0-1 0 0,0 0 1 0 0,0 0 0 0 0,0 0 0 0 0,0 0 0 0 0,0 0 0 0 0,0 0 0 0 0,0 1 0 0 0,0-1 0 0 0,0 0 0 0 0,1 0-1 0 0,-1 0 1 0 0,0 0 0 0 0,1 0 0 0 0,-1 1 0 0 0,0-1 0 0 0,1 0 0 0 0,-1 0 0 0 0,1 0 0 0 0,-1 1 0 0 0,1-1 0 0 0,0 0-1 0 0,-1 1 1 0 0,1-1 0 0 0,0 1 0 0 0,-1-1 0 0 0,1 1 0 0 0,0-1 0 0 0,0 1 0 0 0,-1-1 0 0 0,1 1 0 0 0,2-1 0 0 0,-1 0-52 0 0,51-20-3181 0 0,-38 15 1716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0,0 0 16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98 15663 0 0,'-5'-10'1668'0'0,"5"10"-1619"0"0,0-1 1 0 0,-1 0-1 0 0,1 1 0 0 0,0-1 0 0 0,-1 0 1 0 0,1 0-1 0 0,0 1 0 0 0,0-1 0 0 0,0 0 1 0 0,0 0-1 0 0,0 1 0 0 0,0-1 0 0 0,0 0 1 0 0,0 0-1 0 0,0 1 0 0 0,0-1 0 0 0,0 0 1 0 0,0 0-1 0 0,0 1 0 0 0,1-1 0 0 0,-1 0 1 0 0,0 0-1 0 0,0 1 0 0 0,1-1 0 0 0,-1 0 1 0 0,1 1-1 0 0,-1-1 0 0 0,0 1 0 0 0,1-1 1 0 0,0 0-1 0 0,-1 1 0 0 0,1-1 0 0 0,-1 1 0 0 0,1-1 1 0 0,-1 1-1 0 0,2-1-49 0 0,1-1 75 0 0,1 0 0 0 0,0-1 0 0 0,1 2 0 0 0,-1-1 0 0 0,3-1-75 0 0,0 1-56 0 0,17-8 56 0 0,1 1 0 0 0,-1 2 0 0 0,1 1 0 0 0,1 0 0 0 0,-1 2 0 0 0,1 1 0 0 0,0 1 0 0 0,4 1 0 0 0,-24 1 0 0 0,-1 1 0 0 0,0 0 0 0 0,0 0 0 0 0,0 0 0 0 0,2 1 0 0 0,0 0 0 0 0,3 2 0 0 0,-9-1 0 0 0,0-2 0 0 0,-1 0 0 0 0,0-1 0 0 0,1 1 0 0 0,-1-1 0 0 0,0 0 0 0 0,0 1 0 0 0,1-1 0 0 0,-1 0 0 0 0,0 1 0 0 0,0-1 0 0 0,0 1 0 0 0,0-1 0 0 0,0 1 0 0 0,1-1 0 0 0,-1 1 0 0 0,0-1 0 0 0,0 0 0 0 0,0 1 0 0 0,0-1 0 0 0,0 1 0 0 0,0-1 0 0 0,-1 1 0 0 0,1-1 0 0 0,0 1 0 0 0,0-1 0 0 0,0 1 0 0 0,0-1 0 0 0,0 0 0 0 0,-1 1 0 0 0,1-1 0 0 0,0 1 0 0 0,0-1 0 0 0,-1 0 0 0 0,1 1 0 0 0,0-1 0 0 0,-1 0 0 0 0,1 1 0 0 0,-2 3 0 0 0,-1-1 0 0 0,1 1 0 0 0,0-1 0 0 0,-1 1 0 0 0,0-1 0 0 0,0 0 0 0 0,0 0 0 0 0,0 0 0 0 0,-3 1 0 0 0,-36 23 0 0 0,20-14 0 0 0,-31 20 0 0 0,2 3 0 0 0,1 2 0 0 0,1 3 0 0 0,36-30 0 0 0,2-1 0 0 0,1 0 0 0 0,-6 7 0 0 0,2-2 0 0 0,11-13 0 0 0,0 0 0 0 0,0 1 0 0 0,1 0 0 0 0,-1 0 0 0 0,1 0 0 0 0,0 0 0 0 0,0 0 0 0 0,0 0 0 0 0,0 0 0 0 0,1 1 0 0 0,-1-1 0 0 0,1 1 0 0 0,1-4 0 0 0,0 1 0 0 0,0-1 0 0 0,0 1 0 0 0,0-1 0 0 0,0 1 0 0 0,0-1 0 0 0,0 1 0 0 0,0-1 0 0 0,0 1 0 0 0,0-1 0 0 0,0 1 0 0 0,1-1 0 0 0,-1 1 0 0 0,0-1 0 0 0,0 1 0 0 0,0-1 0 0 0,1 1 0 0 0,-1-1 0 0 0,0 0 0 0 0,1 1 0 0 0,-1-1 0 0 0,0 1 0 0 0,1-1 0 0 0,-1 0 0 0 0,1 0 0 0 0,-1 1 0 0 0,0-1 0 0 0,1 0 0 0 0,-1 1 0 0 0,1-1 0 0 0,-1 0 0 0 0,1 0 0 0 0,-1 0 0 0 0,1 0 0 0 0,-1 1 0 0 0,1-1 0 0 0,-1 0 0 0 0,1 0 0 0 0,0 0 0 0 0,2 0 0 0 0,0 1 0 0 0,1 0 0 0 0,-1-1 0 0 0,0 0 0 0 0,1 0 0 0 0,-1 0 0 0 0,1 0 0 0 0,-1-1 0 0 0,1 1 0 0 0,-1-1 0 0 0,0 0 0 0 0,0 0 0 0 0,1 0 0 0 0,-1 0 0 0 0,0-1 0 0 0,0 1 0 0 0,1-2 0 0 0,25-7 0 0 0,-12 7 0 0 0,1 0 0 0 0,-1 2 0 0 0,17 0 0 0 0,-25 0-2 0 0,-7 1-2 0 0,-1-1 1 0 0,1 1-1 0 0,-1 0 1 0 0,1 0-1 0 0,0 0 1 0 0,-1 0 0 0 0,1 0-1 0 0,-1 0 1 0 0,1 1-1 0 0,-1-1 1 0 0,1 0 0 0 0,-1 1-1 0 0,0-1 1 0 0,1 1-1 0 0,-1 0 1 0 0,1-1 0 0 0,-1 1-1 0 0,1 1 4 0 0,-1-2-337 0 0,-1 0-138 0 0,2 1 185 0 0,-1-1 1 0 0,0 1-1 0 0,0-1 0 0 0,0 1 0 0 0,0-1 1 0 0,1 0-1 0 0,-1 1 0 0 0,0-1 0 0 0,0 0 0 0 0,0 0 1 0 0,1 0-1 0 0,-1 0 0 0 0,0 0 0 0 0,0 0 1 0 0,1 0-1 0 0,-1 0 0 0 0,1-1 290 0 0,0 1-447 0 0,0 0-1088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198 141 11975 0 0,'0'0'547'0'0,"0"0"-11"0"0,0 0-271 0 0,0 0 133 0 0,0 0 91 0 0,-8 17 2660 0 0,10-13-2973 0 0,0-1 0 0 0,0 0-1 0 0,0 0 1 0 0,0 0 0 0 0,1 0 0 0 0,-1 0-1 0 0,1-1 1 0 0,0 1 0 0 0,0-1 0 0 0,0 0-1 0 0,0 0 1 0 0,0 0 0 0 0,1 0 0 0 0,-1 0-1 0 0,0-1 1 0 0,1 1 0 0 0,-1-1 0 0 0,5 1-176 0 0,3 1 189 0 0,0 0 1 0 0,0-1 0 0 0,0-1-1 0 0,1 0 1 0 0,8 0-190 0 0,-13-2 0 0 0,0 0 0 0 0,0-1 0 0 0,0 0 0 0 0,-1 0 0 0 0,1 0 0 0 0,-1-1 0 0 0,1 0 0 0 0,-1 0 0 0 0,1-2 0 0 0,14-5 0 0 0,-10 5 5 0 0,0-1 0 0 0,0 0 0 0 0,0 0 0 0 0,-1-2 0 0 0,0 1 0 0 0,0-1 0 0 0,2-3-5 0 0,-9 9-16 0 0,-1-1-1 0 0,1 0 0 0 0,-1 0 0 0 0,0 0 0 0 0,0 0 1 0 0,0 0-1 0 0,0 0 0 0 0,0 0 0 0 0,-1-1 0 0 0,1 1 1 0 0,-1-1-1 0 0,0 1 0 0 0,0-1 0 0 0,-1 1 1 0 0,1-1-1 0 0,-1 0 0 0 0,1 1 0 0 0,-1-1 0 0 0,0 0 1 0 0,0 1-1 0 0,-1-1 0 0 0,1 0 0 0 0,-1 1 0 0 0,0-1 1 0 0,0 1-1 0 0,-1-3 17 0 0,1 4-41 0 0,0 0 0 0 0,-1 0 0 0 0,1 0-1 0 0,-1 0 1 0 0,1 1 0 0 0,-1-1 0 0 0,1 1 0 0 0,-1-1 0 0 0,0 1 0 0 0,0-1 0 0 0,0 1 0 0 0,0 0-1 0 0,0 0 1 0 0,0 0 0 0 0,0 0 0 0 0,0 0 0 0 0,0 1 0 0 0,-1-1 0 0 0,1 1 0 0 0,0-1 0 0 0,0 1 0 0 0,-3 0 41 0 0,-5-1-172 0 0,0 0 0 0 0,0 1 1 0 0,0 0-1 0 0,-5 1 172 0 0,-1 1-181 0 0,1 1 0 0 0,0 1 0 0 0,0 0 0 0 0,0 1 1 0 0,-12 5 180 0 0,2 2-355 0 0,0 0 1 0 0,-20 15 354 0 0,32-18 262 0 0,1 1-1 0 0,0 0 1 0 0,1 0 0 0 0,0 1-1 0 0,1 1 1 0 0,0 0-262 0 0,-22 30-46 0 0,-1 6 46 0 0,26-38 33 0 0,-10 16 1326 0 0,-8 16-1359 0 0,20-32 138 0 0,0 1 0 0 0,1 0-1 0 0,0 0 1 0 0,0 0 0 0 0,-1 9-138 0 0,5-19-5 0 0,-1 1 0 0 0,1 0 1 0 0,0-1-1 0 0,0 1 0 0 0,0-1 0 0 0,0 1 0 0 0,0 0 0 0 0,0-1 0 0 0,0 1 0 0 0,1-1 0 0 0,-1 1 1 0 0,0 0-1 0 0,1-1 0 0 0,-1 1 0 0 0,1-1 0 0 0,0 0 0 0 0,0 1 5 0 0,-1-1 28 0 0,1 0-1 0 0,0 0 1 0 0,0 0 0 0 0,0 0-1 0 0,0-1 1 0 0,0 1-1 0 0,0 0 1 0 0,0-1 0 0 0,0 1-1 0 0,0 0 1 0 0,0-1 0 0 0,0 1-1 0 0,0-1 1 0 0,0 0 0 0 0,1 1-1 0 0,0-1-27 0 0,2 1 191 0 0,1-1-1 0 0,-1 0 1 0 0,1 0-1 0 0,-1 0 0 0 0,1-1 1 0 0,-1 1-1 0 0,0-1 1 0 0,4-1-191 0 0,6-2 55 0 0,29-7-28 0 0,0-1 1 0 0,-1-3 0 0 0,-1-2-1 0 0,1-1-27 0 0,-31 11-259 0 0,8-5 487 0 0,-7 9-7367 0 0,-12 3 997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4607 0 0,'0'0'102'0'0,"0"0"20"0"0,-16-3 134 0 0,-58 19 3824 0 0,74-16-3904 0 0,-1 0-1 0 0,0 0 0 0 0,0 0 0 0 0,1 0 1 0 0,-1 0-1 0 0,0 0 0 0 0,0 0 0 0 0,1 0 1 0 0,-1 0-1 0 0,0-1 0 0 0,0 1 0 0 0,1 0 1 0 0,-1-1-1 0 0,0 1 0 0 0,1-1 0 0 0,-1 1 1 0 0,0 0-1 0 0,1-1 0 0 0,-1 1 0 0 0,1-1 1 0 0,-1 0-1 0 0,1 1 0 0 0,-1-1 0 0 0,1 1 1 0 0,-1-1-1 0 0,1 0 0 0 0,0 1 0 0 0,-1-1 1 0 0,1 0-1 0 0,0 0 0 0 0,0 0-175 0 0,-1 1 119 0 0,1-1 324 0 0,0 1-400 0 0,0 0 0 0 0,0 0-1 0 0,0 0 1 0 0,0 1 0 0 0,0-1 0 0 0,-1 0-1 0 0,1 0 1 0 0,0 0 0 0 0,0 0 0 0 0,0 0 0 0 0,0 0-1 0 0,0 0 1 0 0,0 0 0 0 0,0 0 0 0 0,0 0 0 0 0,-1 0-1 0 0,1 0 1 0 0,0 0 0 0 0,0 0 0 0 0,0 0-1 0 0,0 0 1 0 0,0 0 0 0 0,0 0 0 0 0,0 0 0 0 0,0 0-1 0 0,0 0 1 0 0,-1 0 0 0 0,1 0 0 0 0,0-1 0 0 0,0 1-1 0 0,0 0 1 0 0,0 0 0 0 0,0 0 0 0 0,0 0-1 0 0,0 0 1 0 0,0 0 0 0 0,0 0 0 0 0,0 0 0 0 0,0 0-1 0 0,0 0 1 0 0,-1 0 0 0 0,1-1 0 0 0,0 1 0 0 0,0 0-1 0 0,0 0 1 0 0,0 0-43 0 0,0 1 104 0 0,0-1 1 0 0,0 1-1 0 0,0 0 0 0 0,0 0 0 0 0,-1-1 0 0 0,1 1 1 0 0,0 0-1 0 0,1-1 0 0 0,-1 1 0 0 0,0 0 1 0 0,0 0-1 0 0,0-1 0 0 0,0 1 0 0 0,0 0 1 0 0,1-1-1 0 0,-1 1 0 0 0,0 0 0 0 0,1-1 1 0 0,-1 1-1 0 0,0-1 0 0 0,1 1 0 0 0,-1 0-104 0 0,3 1 0 0 0,-1 1 0 0 0,1-1 0 0 0,0 0 0 0 0,0 0 0 0 0,0 0 0 0 0,0 0 0 0 0,0-1 0 0 0,0 1 0 0 0,1-1 0 0 0,0 1 0 0 0,0-1 0 0 0,0 1 0 0 0,0 0 0 0 0,-1 0 0 0 0,1 0 0 0 0,-1 0 0 0 0,1 0 0 0 0,2 3 0 0 0,3 4 0 0 0,-5-6 0 0 0,-1 1 0 0 0,1-1 0 0 0,-1 1 0 0 0,0 0 0 0 0,0 0 0 0 0,1 2 0 0 0,-3-5 0 0 0,-1 1 0 0 0,1 0 0 0 0,0 0 0 0 0,-1 0 0 0 0,1 1 0 0 0,-1-1 0 0 0,0 0 0 0 0,1 0 0 0 0,-1 0 0 0 0,0 0 0 0 0,0 0 0 0 0,0 0 0 0 0,-1 0 0 0 0,1 0 0 0 0,-1 0 0 0 0,1 1 0 0 0,-1-1 0 0 0,-3 12 0 0 0,-1-1 0 0 0,-1 1 0 0 0,0-1 0 0 0,-1-1 0 0 0,0 1 0 0 0,-4 4 0 0 0,-7 7 0 0 0,0-1 0 0 0,-14 13 0 0 0,25-28 26 0 0,-1-1-1 0 0,0 0 1 0 0,-1 0-26 0 0,7-5-73 0 0,-1 0-1 0 0,1-1 1 0 0,-1 1 0 0 0,1-1 0 0 0,-1 1-1 0 0,0-1 1 0 0,1 0 0 0 0,-1 0-1 0 0,0-1 1 0 0,0 1 0 0 0,0 0 0 0 0,0-1-1 0 0,-1 0 74 0 0,4 0-113 0 0,-1 0 0 0 0,0-1 0 0 0,0 1 0 0 0,1 0 0 0 0,-1-1 0 0 0,1 1 0 0 0,-1-1 0 0 0,0 1 0 0 0,1 0 0 0 0,-1-1 0 0 0,1 0 0 0 0,-1 1 0 0 0,1-1 0 0 0,-1 1 0 0 0,1-1 0 0 0,0 0 0 0 0,-1 1 0 0 0,1-1 0 0 0,0 0 0 0 0,-1 1 0 0 0,1-1-1 0 0,0 0 1 0 0,0 0 0 0 0,0 0 113 0 0,-4-15-5479 0 0,4 14 2923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268 181 4607 0 0,'-1'3'65'0'0,"0"-2"54"0"0,5-1 24 0 0,5-1-11 0 0,-7 0 148 0 0,1 1 1 0 0,0-1-1 0 0,-1 1 1 0 0,1 0-1 0 0,-1 0 0 0 0,1 0 1 0 0,0 0-1 0 0,-1 1 0 0 0,1-1 1 0 0,-1 1-1 0 0,1-1 0 0 0,0 1 1 0 0,-1 0-1 0 0,0 0 1 0 0,1 0-1 0 0,-1 1 0 0 0,0-1 1 0 0,2 2-281 0 0,-3-3 510 0 0,-1 0-67 0 0,0 0-222 0 0,0 0 166 0 0,0 0 101 0 0,0 0 21 0 0,4 3 1347 0 0,-4-3-1796 0 0,0 0-1 0 0,0 0 1 0 0,0 0 0 0 0,0 0-1 0 0,1 0 1 0 0,-1 1-1 0 0,0-1 1 0 0,0 0 0 0 0,0 0-1 0 0,1 0 1 0 0,-1 0 0 0 0,0 0-1 0 0,0 0 1 0 0,0 0-1 0 0,1 0 1 0 0,-1 0 0 0 0,0 0-1 0 0,0 0 1 0 0,0 1-1 0 0,1-1 1 0 0,-1 0 0 0 0,0-1-1 0 0,0 1 1 0 0,0 0 0 0 0,1 0-1 0 0,-1 0 1 0 0,0 0-1 0 0,0 0 1 0 0,0 0 0 0 0,1 0-1 0 0,-1 0 1 0 0,0 0-1 0 0,0 0 1 0 0,0 0 0 0 0,1 0-1 0 0,-1-1 1 0 0,0 1 0 0 0,0 0-1 0 0,0 0 1 0 0,0 0-1 0 0,0 0 1 0 0,1-1 0 0 0,-1 1-1 0 0,0 0 1 0 0,0 0-60 0 0,11-11 21 0 0,-1 0-1 0 0,-1 0 1 0 0,1-1 0 0 0,-2 0-1 0 0,0 0 1 0 0,0-1 0 0 0,-1 0-1 0 0,0-2-20 0 0,-4 9 0 0 0,-1 0 0 0 0,1 0 0 0 0,-1 0 0 0 0,0-1 0 0 0,0 1 0 0 0,-1-1 0 0 0,0 1 0 0 0,0-1 0 0 0,-3-10 0 0 0,1 15 0 0 0,1 1 0 0 0,-1 0 0 0 0,1 1 0 0 0,0-1 0 0 0,-1 1 0 0 0,1-1 0 0 0,0 1 0 0 0,-1-1 0 0 0,1 1 0 0 0,-1 0 0 0 0,1-1 0 0 0,0 1 0 0 0,-1-1 0 0 0,1 1 0 0 0,-1 0 0 0 0,1 0 0 0 0,-1-1 0 0 0,0 1 0 0 0,1 0 0 0 0,-1 0 0 0 0,1-1 0 0 0,-1 1 0 0 0,1 0 0 0 0,-1 0 0 0 0,0 0 0 0 0,1 0 0 0 0,-1 0 0 0 0,1 0 0 0 0,-1 0 0 0 0,0 0 0 0 0,1 0 0 0 0,-1 0 0 0 0,1 0 0 0 0,-1 1 0 0 0,0-1 0 0 0,0 0 0 0 0,-9 2-171 0 0,1 0-1 0 0,-1 1 1 0 0,1 0-1 0 0,0 0 1 0 0,0 1-1 0 0,0 1 1 0 0,0-1-1 0 0,1 1 1 0 0,-7 5 171 0 0,-7 4-283 0 0,0-2 279 0 0,-13 8 489 0 0,1 1 1 0 0,-5 6-486 0 0,29-19 107 0 0,-1 0 1 0 0,2 1-1 0 0,-1 1 1 0 0,2-1-1 0 0,-1 1 0 0 0,1 1 1 0 0,1 0-1 0 0,-5 7-107 0 0,-3 8 0 0 0,2 0 0 0 0,1 1 0 0 0,0 0 0 0 0,3 1 0 0 0,-7 24 0 0 0,14-41 0 0 0,2-11 0 0 0,-1 1 0 0 0,1-1 0 0 0,0 1 0 0 0,0-1 0 0 0,0 1 0 0 0,-1-1 0 0 0,1 1 0 0 0,0-1 0 0 0,0 1 0 0 0,0 0 0 0 0,0-1 0 0 0,0 1 0 0 0,0-1 0 0 0,0 1 0 0 0,0-1 0 0 0,0 1 0 0 0,0-1 0 0 0,1 1 0 0 0,-1-1 0 0 0,0 1 0 0 0,0-1 0 0 0,0 1 0 0 0,1-1 0 0 0,-1 1 0 0 0,0-1 0 0 0,0 1 0 0 0,1-1 0 0 0,-1 1 0 0 0,1-1 0 0 0,-1 0 0 0 0,0 1 0 0 0,1-1 0 0 0,-1 0 0 0 0,1 1 0 0 0,-1-1 0 0 0,1 0 0 0 0,-1 1 0 0 0,1-1 0 0 0,-1 0 0 0 0,1 0 0 0 0,-1 0 0 0 0,1 0 0 0 0,-1 1 0 0 0,1-1 0 0 0,-1 0 0 0 0,1 0 0 0 0,-1 0 0 0 0,1 0 0 0 0,-1 0 0 0 0,1 0 0 0 0,-1 0 0 0 0,1 0 0 0 0,0-1 0 0 0,4-1 0 0 0,1-1 0 0 0,0 0 0 0 0,-1 0 0 0 0,1 0 0 0 0,-1-1 0 0 0,0 0 0 0 0,0 0 0 0 0,1-2 0 0 0,7-5 0 0 0,14-10 0 0 0,-1-2 0 0 0,22-25 0 0 0,-25 22 0 0 0,1 1 0 0 0,2 1 0 0 0,2-1 0 0 0,-8 13 0 0 0,-20 12 0 0 0,0 0 0 0 0,1 0 0 0 0,-1 0 0 0 0,0 0 0 0 0,0 0 0 0 0,0 0 0 0 0,0 0 0 0 0,1 0 0 0 0,-1 0 0 0 0,0-1 0 0 0,0 1 0 0 0,0 0 0 0 0,1 0 0 0 0,-1 0 0 0 0,0 0 0 0 0,0 0 0 0 0,0 0 0 0 0,0 0 0 0 0,1 0 0 0 0,-1 0 0 0 0,0 1 0 0 0,0-1 0 0 0,0 0 0 0 0,1 0 0 0 0,-1 0 0 0 0,0 0 0 0 0,0 0 0 0 0,0 0 0 0 0,0 0 0 0 0,1 0 0 0 0,-1 0 0 0 0,0 1 0 0 0,0-1 0 0 0,0 0 0 0 0,0 0 0 0 0,0 0 0 0 0,0 0 0 0 0,1 0 0 0 0,-1 1 0 0 0,0-1 0 0 0,0 0 0 0 0,0 0 0 0 0,0 0 0 0 0,0 0 0 0 0,0 1 0 0 0,0-1 0 0 0,0 0 0 0 0,0 0 0 0 0,0 0 0 0 0,0 0 0 0 0,0 1 0 0 0,0-1 0 0 0,0 0 0 0 0,0 0 0 0 0,0 0 0 0 0,0 1 0 0 0,0-1 0 0 0,0 0 0 0 0,0 0 0 0 0,0 0 0 0 0,0 0 0 0 0,0 1 0 0 0,0-1 0 0 0,-1 0 0 0 0,1 0 0 0 0,0 0 0 0 0,0 0 0 0 0,-3 11 0 0 0,-101 176 0 0 0,100-181 0 0 0,0-2-201 0 0,4-3-850 0 0,0-1-385 0 0,0 0-726 0 0,0 0-2612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40 323 10135 0 0,'0'0'231'0'0,"-11"15"594"0"0,-8-4-824 0 0,11-7 76 0 0,6-3 316 0 0,2-1 106 0 0,0 0 11 0 0,0 0 2 0 0,0 0 0 0 0,0 0 0 0 0,0 0 0 0 0,1-4-379 0 0,0 0-1 0 0,-1 0 0 0 0,1 1 0 0 0,1-1 1 0 0,-1 0-1 0 0,0 1 0 0 0,1-1 1 0 0,0 1-1 0 0,0-1 0 0 0,0 1 0 0 0,1-1-132 0 0,27-36 1201 0 0,-29 40-1201 0 0,32-37 0 0 0,1 0 0 0 0,2 3 0 0 0,2 1 0 0 0,1 1 0 0 0,32-18 0 0 0,-61 43 0 0 0,-1 1 0 0 0,0 0 0 0 0,1 1 0 0 0,-1 0 0 0 0,1 0 0 0 0,0 1 0 0 0,0 0 0 0 0,3 0 0 0 0,-12 4 0 0 0,-1 0 0 0 0,1 0 0 0 0,-1-1 0 0 0,0 1 0 0 0,1 0 0 0 0,-1 0 0 0 0,0 0 0 0 0,1 0 0 0 0,-1 0 0 0 0,1 0 0 0 0,-1 0 0 0 0,0 0 0 0 0,1 0 0 0 0,-1 0 0 0 0,0 0 0 0 0,1 1 0 0 0,-1-1 0 0 0,0 0 0 0 0,1 0 0 0 0,-1 0 0 0 0,0 0 0 0 0,1 0 0 0 0,-1 1 0 0 0,0-1 0 0 0,1 0 0 0 0,-1 0 0 0 0,0 1 0 0 0,1-1 0 0 0,-1 0 0 0 0,0 1 0 0 0,0 3 0 0 0,1 2 0 0 0,0 1 0 0 0,-1 0 0 0 0,0-1 0 0 0,0 1 0 0 0,-1 0 0 0 0,0-1 0 0 0,0 1 0 0 0,-1-1 0 0 0,0 0 0 0 0,0 1 0 0 0,0-1 0 0 0,-1 1 0 0 0,-8 17 0 0 0,-1 1 0 0 0,-5 5 0 0 0,15-26 0 0 0,-32 48 15 0 0,18-28-54 0 0,1 1-1 0 0,-3 8 40 0 0,17-32-337 0 0,1-1-138 0 0,1 0-1022 0 0,5 3-3962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16 353 11975 0 0,'0'0'547'0'0,"0"0"-11"0"0,1 6-79 0 0,-1-5 3238 0 0,-2-2-3688 0 0,1-1 0 0 0,-1 1 0 0 0,1-1-1 0 0,0 1 1 0 0,0-1 0 0 0,0 1 0 0 0,0-1 0 0 0,0 0 0 0 0,0 0 0 0 0,0 1 0 0 0,0-1 0 0 0,1 0-1 0 0,-1 0 1 0 0,1 0 0 0 0,-1 0 0 0 0,1 0 0 0 0,0 0 0 0 0,0 0 0 0 0,0 0 0 0 0,0 0 0 0 0,0 0-1 0 0,0 1 1 0 0,0-1 0 0 0,1-1-7 0 0,3-13 0 0 0,1 0 0 0 0,0 0 0 0 0,1 0 0 0 0,1 1 0 0 0,0 0 0 0 0,1 0 0 0 0,0 1 0 0 0,2-1 0 0 0,13-19 0 0 0,19-21 0 0 0,-30 40 0 0 0,1 1 0 0 0,0 1 0 0 0,1 1 0 0 0,14-11 0 0 0,-26 22 0 0 0,0-1 0 0 0,0 1 0 0 0,0 0 0 0 0,0 0 0 0 0,0 0 0 0 0,0 1 0 0 0,0-1 0 0 0,0 0 0 0 0,0 1 0 0 0,0-1 0 0 0,0 1 0 0 0,1 0 0 0 0,-1 0 0 0 0,0 0 0 0 0,0 0 0 0 0,1 0 0 0 0,-1 0 0 0 0,0 0 0 0 0,0 1 0 0 0,0-1 0 0 0,1 1 0 0 0,1 1 0 0 0,0 0 0 0 0,1 0 0 0 0,-1 0 0 0 0,0 1 0 0 0,0-1 0 0 0,-1 1 0 0 0,1 0 0 0 0,0 0 0 0 0,1 3 0 0 0,0-2 0 0 0,-1 1 0 0 0,-1-1 0 0 0,1 1 0 0 0,0 0 0 0 0,-1 0 0 0 0,0 0 0 0 0,-1 0 0 0 0,1 0 0 0 0,-1 1 0 0 0,0-1 0 0 0,0 1 0 0 0,0 0 0 0 0,-1-1 0 0 0,0 1 0 0 0,0 0 0 0 0,-1 0 0 0 0,1 0 0 0 0,-1 0 0 0 0,-1 0 0 0 0,1 0 0 0 0,-1 0 0 0 0,0-1 0 0 0,0 1 0 0 0,-1 0 0 0 0,1-1 0 0 0,-1 1 0 0 0,-1 0 0 0 0,-1 3 0 0 0,-5 6 7 0 0,0-1-1 0 0,-1 0 1 0 0,0 0-1 0 0,-1-1 1 0 0,0-1 0 0 0,-1 0-1 0 0,-1 0 1 0 0,0-1-1 0 0,0-1 1 0 0,-1 0-1 0 0,-3 1-6 0 0,15-10-9 0 0,1-1 0 0 0,-1 1 0 0 0,1 0 0 0 0,-1-1-1 0 0,0 1 1 0 0,1-1 0 0 0,-1 0 0 0 0,0 1 0 0 0,1-1-1 0 0,-1 0 1 0 0,0 0 0 0 0,1 0 0 0 0,-1 0 0 0 0,0 0 0 0 0,1-1-1 0 0,-1 1 1 0 0,0 0 0 0 0,1-1 0 0 0,-1 0 0 0 0,1 1 0 0 0,-1-1-1 0 0,1 0 1 0 0,-1 1 0 0 0,1-1 0 0 0,-1 0 0 0 0,1 0-1 0 0,0 0 1 0 0,0 0 0 0 0,-1-1 9 0 0,1 1-354 0 0,0-1 1 0 0,0 1-1 0 0,0-1 0 0 0,0 1 0 0 0,0 0 0 0 0,0-1 1 0 0,1 1-1 0 0,-1-1 0 0 0,0 0 0 0 0,1 1 1 0 0,-1-1-1 0 0,1 1 0 0 0,0-1 0 0 0,0 0 0 0 0,0 1 1 0 0,-1-1-1 0 0,2 0 0 0 0,-1 1 0 0 0,0-2 354 0 0,2-5-4524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66 11975 0 0,'1'-4'165'0'0,"6"-25"820"0"0,-7 27-975 0 0,0 1-1 0 0,0-1 1 0 0,0 1-1 0 0,0-1 1 0 0,0 1-1 0 0,0-1 1 0 0,-1 1-1 0 0,1-1 1 0 0,0 1-1 0 0,-1-1 1 0 0,1 1 0 0 0,-1-1-1 0 0,0 1 1 0 0,1-1-1 0 0,-1 1 1 0 0,0 0-1 0 0,0-1-9 0 0,1 2 0 0 0,-1-1 0 0 0,1 1 0 0 0,-1-1 0 0 0,1 1 0 0 0,-1-1 0 0 0,1 1 0 0 0,-1 0 0 0 0,1-1 0 0 0,-1 1 0 0 0,1 0 0 0 0,-1 0 0 0 0,1-1 0 0 0,-1 1 0 0 0,0 0 0 0 0,1 0 0 0 0,-1 0 0 0 0,1 0 0 0 0,-1 0 0 0 0,0 0 0 0 0,1 0 0 0 0,-1 0 0 0 0,1 0 0 0 0,-1 0 0 0 0,0 0 0 0 0,1 0 0 0 0,-1 0 0 0 0,1 0 0 0 0,-1 0 0 0 0,0 1 0 0 0,-12 7 0 0 0,11-6 0 0 0,-6 4 146 0 0,1 1 0 0 0,-1 0-1 0 0,2 1 1 0 0,-1 0 0 0 0,1 0 0 0 0,0 0-1 0 0,0 1-145 0 0,-4 8 340 0 0,0 0 0 0 0,2 0 0 0 0,-2 5-340 0 0,-15 50 0 0 0,-3-3 742 0 0,17-39 399 0 0,-12 23-1141 0 0,2-16 55 0 0,-2 0 0 0 0,-1-1 0 0 0,-23 23-55 0 0,45-56-18 0 0,-5 7-1165 0 0,-1 0 1 0 0,-1 0-1 0 0,0-1 1 0 0,0 0-1 0 0,-1-1 1 0 0,0 0-1 0 0,-10 6 1183 0 0,18-13-1536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13823 0 0,'0'0'315'0'0,"0"0"45"0"0,0 0 21 0 0,0 0-49 0 0,0 0-149 0 0,0 0 194 0 0,0 0 110 0 0,0 0 22 0 0,0 0 3 0 0,0 0 0 0 0,0 0 0 0 0,0 0 0 0 0,0 0-69 0 0,0 0-222 0 0,0 0 166 0 0,0 0 101 0 0,11 7 613 0 0,-6-6-932 0 0,-1 1 0 0 0,1 0 0 0 0,0-1-1 0 0,-1 0 1 0 0,1 0 0 0 0,0 0 0 0 0,0-1 0 0 0,0 0-1 0 0,3 0-168 0 0,46-4 721 0 0,-39 2-897 0 0,197-33 176 0 0,-112 16 0 0 0,95-5 0 0 0,-170 23-122 0 0,-5-1 250 0 0,1 1 0 0 0,14 2-128 0 0,-30-1-116 0 0,0 0-1 0 0,-1 1 0 0 0,1 0 0 0 0,0 0 0 0 0,-1 0 1 0 0,1 1-1 0 0,0-1 0 0 0,-1 1 0 0 0,0 0 1 0 0,1 1-1 0 0,-1-1 0 0 0,0 1 0 0 0,3 2 117 0 0,-2 1-998 0 0,-4 2-2552 0 0,-1-2-2934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8287 0 0,'0'0'191'0'0,"0"0"26"0"0,0 1 9 0 0,1 3 278 0 0,-1 0 0 0 0,0 1 0 0 0,0-1 0 0 0,-1 0 0 0 0,1 0 0 0 0,-1 0 0 0 0,0 1 0 0 0,0-1 0 0 0,0 0 0 0 0,-1 0 0 0 0,1 0 0 0 0,-1-1 0 0 0,0 1 0 0 0,-1 2-504 0 0,-6 13 1398 0 0,-28 66-85 0 0,-33 54-1313 0 0,57-114 127 0 0,-41 72-1511 0 0,-37 47 1384 0 0,73-121 245 0 0,0 0-1 0 0,-13 11-244 0 0,7-8 118 0 0,-7 12-118 0 0,-2-3-678 0 0,26-27 307 0 0,6-8-117 0 0,1 0-22 0 0,0 0-70 0 0,0 0-285 0 0,0 0-126 0 0,0 0-438 0 0,0 0-1723 0 0,0 0-735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82 14743 0 0,'13'-14'1335'0'0,"-12"13"-1316"0"0,0 0-1 0 0,-1 0 1 0 0,1 1 0 0 0,-1-1-1 0 0,1 0 1 0 0,-1 0 0 0 0,0 0 0 0 0,1 0-1 0 0,-1 0 1 0 0,0 0 0 0 0,0 0-1 0 0,1 1 1 0 0,-1-1 0 0 0,0 0 0 0 0,0 0-1 0 0,0 0 1 0 0,0 0 0 0 0,0 0-1 0 0,0 0 1 0 0,0 0 0 0 0,-1 0 0 0 0,1 0-1 0 0,0 0 1 0 0,-1 0 0 0 0,1 0-1 0 0,0 1 1 0 0,-1-1 0 0 0,0-1 0 0 0,0 0 186 0 0,1 2-155 0 0,0-1 1 0 0,-1 0 0 0 0,1 1-1 0 0,-1-1 1 0 0,1 1-1 0 0,-1-1 1 0 0,1 1-1 0 0,-1-1 1 0 0,1 1 0 0 0,-1 0-1 0 0,1-1 1 0 0,-1 1-1 0 0,1-1 1 0 0,-1 1-1 0 0,0 0 1 0 0,1 0-1 0 0,-2-1 1 0 0,0 0 110 0 0,-7-4 16 0 0,0 1 0 0 0,0 0 1 0 0,0 1-1 0 0,-1-1 0 0 0,1 2 1 0 0,-1-1-1 0 0,0 2 0 0 0,0-1 1 0 0,1 1-1 0 0,-1 1 0 0 0,0-1 1 0 0,-16 3-1 0 0,-7 3 198 0 0,0 1 0 0 0,-44 14 0 0 0,76-20-383 0 0,-93 35 8 0 0,80-29 1 0 0,-18 6-16 0 0,32-12 13 0 0,0 0 1 0 0,0 0 0 0 0,0 0-1 0 0,0 0 1 0 0,0 0 0 0 0,0 0-1 0 0,0 0 1 0 0,0 0 0 0 0,-1 0-1 0 0,1 0 1 0 0,0 0 0 0 0,0 0-1 0 0,0 0 1 0 0,0 0 0 0 0,0 0 0 0 0,0 0-1 0 0,0 0 1 0 0,0 0 0 0 0,0 0-1 0 0,0 1 1 0 0,0-1 0 0 0,0 0-1 0 0,0 0 1 0 0,0 0 0 0 0,0 0-1 0 0,0 0 1 0 0,0 0 0 0 0,0 0 0 0 0,-1 0-1 0 0,1 0 1 0 0,0 0 0 0 0,0 0-1 0 0,0 0 1 0 0,0 1 0 0 0,0-1-1 0 0,0 0 1 0 0,0 0 0 0 0,0 0-1 0 0,0 0 1 0 0,0 0 0 0 0,0 0-1 0 0,0 0 1 0 0,1 0 0 0 0,-1 0 0 0 0,0 0-1 0 0,0 0 1 0 0,0 0 0 0 0,0 1-1 0 0,0-1 1 0 0,0 0 0 0 0,0 0-1 0 0,0 0 1 0 0,0 0 0 0 0,0 0-1 0 0,0 0 1 0 0,0 0 0 0 0,2 5-14 0 0,1 1 0 0 0,0-1 0 0 0,0 0 1 0 0,0 0-1 0 0,0-1 0 0 0,1 1 0 0 0,-1-1 0 0 0,1 1 1 0 0,0-1-1 0 0,1-1 0 0 0,-1 1 0 0 0,1 0 0 0 0,7 3 0 0 0,3 3 33 0 0,1-2-1 0 0,1 0 1 0 0,20 8 0 0 0,87 20 56 0 0,-93-27-27 0 0,-23-8-29 0 0,0 1 0 0 0,-1 0 0 0 0,1 1 0 0 0,-1 0 0 0 0,0 0 0 0 0,0 0-1 0 0,0 1 1 0 0,11 8 0 0 0,-16-10-18 0 0,0-1 0 0 0,0 1 0 0 0,0 0 0 0 0,0-1 0 0 0,0 1 0 0 0,0 0 0 0 0,0 0 0 0 0,-1 0 0 0 0,1 0 0 0 0,-1 1 0 0 0,0-1 0 0 0,2 3 0 0 0,0 2 0 0 0,2 5 0 0 0,-1 5 0 0 0,-5-12 0 0 0,0-2 0 0 0,1 4 0 0 0,0-6 0 0 0,0 1 0 0 0,0 0 0 0 0,-1 0 0 0 0,1-1 0 0 0,0 1 0 0 0,-1 0 0 0 0,1-1 0 0 0,-1 1 0 0 0,1-1 0 0 0,-1 1 0 0 0,0-1 0 0 0,1 1 0 0 0,-1-1 0 0 0,0 1 0 0 0,0-1 0 0 0,-1 2 0 0 0,-2 2 19 0 0,1-1 1 0 0,-1 1-1 0 0,0-1 0 0 0,0 0 0 0 0,0 0 1 0 0,-1-1-1 0 0,0 1 0 0 0,1-1 0 0 0,-8 4 1 0 0,-7 3 74 0 0,-23 8 1 0 0,34-15-95 0 0,-24 9 34 0 0,-1-1 1 0 0,1-2 0 0 0,-60 9-1 0 0,86-17-82 0 0,-1-1 1 0 0,0 0-1 0 0,0 0 0 0 0,0-1 0 0 0,1 0 0 0 0,-1 0 0 0 0,-9-4 1 0 0,14 5 26 0 0,0-1 0 0 0,0 0 1 0 0,0 0-1 0 0,0 0 1 0 0,0 0-1 0 0,0 0 0 0 0,0 0 1 0 0,1-1-1 0 0,-1 1 1 0 0,0 0-1 0 0,1-1 1 0 0,-2-2-1 0 0,2 3 15 0 0,1 0 1 0 0,-1 0-1 0 0,1 0 0 0 0,-1 0 0 0 0,1-1 1 0 0,-1 1-1 0 0,1 0 0 0 0,0 0 1 0 0,0 0-1 0 0,0-1 0 0 0,0 1 1 0 0,0 0-1 0 0,0 0 0 0 0,0-1 0 0 0,0 1 1 0 0,0 0-1 0 0,0 0 0 0 0,1 0 1 0 0,-1-1-1 0 0,0 1 0 0 0,1 0 1 0 0,1-2-1 0 0,8-15-24 0 0,1 0-1 0 0,22-28 1 0 0,-19 29 38 0 0,9-12 162 0 0,1 1-1 0 0,2 1 1 0 0,0 2 0 0 0,35-27-1 0 0,-21 19 540 0 0,-39 32-554 0 0,0-1-83 0 0,4-7-12 0 0,0-2-37 0 0,-1 2-3 0 0,-3 7-118 0 0,-9 14-4739 0 0,0-1 3165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16 156 13823 0 0,'-15'0'1388'0'0,"20"-1"-1035"0"0,-1 1 0 0 0,1-1 0 0 0,-1 0 0 0 0,1 0 0 0 0,3-2-353 0 0,20-3 815 0 0,20-4 1581 0 0,28-9-2396 0 0,8-2 1119 0 0,130-24-1355 0 0,17 9 236 0 0,-144 25-4324 0 0,-77 11 2800 0 0,-2 1-11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10135 0 0,'0'0'231'0'0,"0"0"29"0"0,0 0 19 0 0,-9 3 7 0 0,5-1-244 0 0,0-1-1 0 0,1 1 1 0 0,-1 0 0 0 0,1 0-1 0 0,-1 1 1 0 0,1-1-1 0 0,0 1 1 0 0,0 0 0 0 0,0 0-1 0 0,0 0 1 0 0,0 0-1 0 0,0 1-41 0 0,-6 9 416 0 0,0 0-1 0 0,-4 9-415 0 0,6-9 150 0 0,-33 62 446 0 0,-8 28-596 0 0,11-22 12 0 0,-89 178-12 0 0,70-150-81 0 0,42-85 418 0 0,-1-1 1 0 0,-1-1-1 0 0,-8 9-337 0 0,16-24 222 0 0,1 1-1 0 0,-1-1 1 0 0,-1-1-1 0 0,-4 4-221 0 0,-12 8 231 0 0,18-13-231 0 0,7-5 0 0 0,0 0 0 0 0,0 0 0 0 0,0 0 0 0 0,-1 0 0 0 0,1 0 0 0 0,0 0 0 0 0,0 0 0 0 0,0 0 0 0 0,-1 0 0 0 0,1 0 0 0 0,0 0 0 0 0,0 0 0 0 0,-1 0 0 0 0,1 0 0 0 0,0 0 0 0 0,0 0 0 0 0,-1 0 0 0 0,1 0 0 0 0,0 0 0 0 0,0 0 0 0 0,0 0 0 0 0,-1 0 0 0 0,1 0 0 0 0,0 0 0 0 0,0 0 0 0 0,0 0 0 0 0,-1-1 0 0 0,1 1 0 0 0,0 0 0 0 0,0 0 0 0 0,0 0 0 0 0,-1 0 0 0 0,1 0 0 0 0,0-1 0 0 0,0 1 0 0 0,0 0 0 0 0,0 0 0 0 0,0 0 0 0 0,0-1 0 0 0,0 1 0 0 0,-1 0 0 0 0,1 0 0 0 0,0 0 0 0 0,0-1 0 0 0,0 1 0 0 0,0 0 0 0 0,0 0 0 0 0,0-1 0 0 0,0 1 0 0 0,0-7 0 0 0,1 3 0 0 0,0-1 0 0 0,0 1 0 0 0,0-1 0 0 0,1 1 0 0 0,0 0 0 0 0,0 0 0 0 0,0 0 0 0 0,0 0 0 0 0,0 0 0 0 0,1 0 0 0 0,0 0 0 0 0,0 1 0 0 0,1-2 0 0 0,10-10 0 0 0,1 2 0 0 0,9-7 0 0 0,-10 8 0 0 0,10-10 0 0 0,-15 13 0 0 0,1 0 0 0 0,0 1 0 0 0,0 0 0 0 0,10-5 0 0 0,-16 11 2 0 0,4-3 53 0 0,0 0 0 0 0,1 1 0 0 0,-1 0 0 0 0,0 1 0 0 0,1 0 1 0 0,0 0-1 0 0,0 1 0 0 0,2 0-55 0 0,-10 1 18 0 0,0 1 0 0 0,0 0 0 0 0,1 0 1 0 0,-1 0-1 0 0,0 1 0 0 0,0-1 0 0 0,0 0 0 0 0,1 0 0 0 0,-1 0 1 0 0,0 1-1 0 0,0-1 0 0 0,0 1 0 0 0,0-1 0 0 0,0 1 0 0 0,1-1 0 0 0,-1 1 1 0 0,0 0-1 0 0,0 0 0 0 0,0-1 0 0 0,-1 1 0 0 0,2 1-18 0 0,-1 0 49 0 0,1 0 0 0 0,-1 0 0 0 0,0 0 0 0 0,0 0-1 0 0,0 0 1 0 0,-1 0 0 0 0,1 0 0 0 0,0 0 0 0 0,-1 0 0 0 0,1 0 0 0 0,-1 2-49 0 0,1 4 114 0 0,-1 0 0 0 0,0 0 1 0 0,-1 0-1 0 0,0 0 1 0 0,0 0-1 0 0,-2 4-114 0 0,-2 8-692 0 0,-2-1-1 0 0,-8 17 693 0 0,-5 13-1023 0 0,20-48 511 0 0,0-1 0 0 0,0 0-204 0 0,0 0-857 0 0,1 2-379 0 0,5 5-80 0 0,-5-5-15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166 121 13823 0 0,'0'0'315'0'0,"0"0"45"0"0,0 0 21 0 0,3 6 63 0 0,0 1-432 0 0,-2-5 7 0 0,0-1 0 0 0,-1 0 0 0 0,1 1 0 0 0,0-1 0 0 0,0 0 0 0 0,1 0 0 0 0,-1 0 0 0 0,0 1 0 0 0,0-1 0 0 0,0-1 0 0 0,1 1 0 0 0,-1 0 0 0 0,1 0 0 0 0,-1 0 0 0 0,1-1 0 0 0,-1 1 0 0 0,1 0 0 0 0,-1-1 0 0 0,1 0 0 0 0,-1 1 0 0 0,1-1 0 0 0,1 0-19 0 0,-3 0 18 0 0,4 0 183 0 0,0 0 0 0 0,0 0 0 0 0,0 0 0 0 0,0-1 0 0 0,0 0 0 0 0,-1 0 0 0 0,1 0 0 0 0,0 0 0 0 0,0 0 0 0 0,0-1-201 0 0,35-18 1477 0 0,-22 10-1381 0 0,-6 4-162 0 0,0-1-1 0 0,0 0 1 0 0,-1-1-1 0 0,1 0 1 0 0,8-9 66 0 0,-18 14-237 0 0,1 1-1 0 0,0-1 1 0 0,-1 0 0 0 0,1 1-1 0 0,-1-1 1 0 0,0 0 0 0 0,0 0 0 0 0,0 0-1 0 0,0 0 1 0 0,0 0 0 0 0,0-2 237 0 0,-1 4-75 0 0,0 0 1 0 0,0 0-1 0 0,0 0 1 0 0,0 0-1 0 0,0 0 1 0 0,0 0-1 0 0,0 0 1 0 0,0 0-1 0 0,0 1 1 0 0,0-1-1 0 0,-1 0 1 0 0,1 0-1 0 0,0 0 1 0 0,-1 0-1 0 0,1 0 1 0 0,0 1-1 0 0,-1-1 1 0 0,1 0-1 0 0,-1 0 1 0 0,0 0-1 0 0,1 1 1 0 0,-1-1-1 0 0,1 0 0 0 0,-1 1 1 0 0,0-1-1 0 0,0 1 1 0 0,1-1-1 0 0,-1 1 1 0 0,0-1-1 0 0,0 1 1 0 0,0-1-1 0 0,1 1 1 0 0,-1 0-1 0 0,0 0 1 0 0,0-1-1 0 0,0 1 1 0 0,0 0-1 0 0,0 0 1 0 0,0 0-1 0 0,0 0 75 0 0,-8 0-213 0 0,0 0-1 0 0,0 0 1 0 0,1 1-1 0 0,-1 1 1 0 0,1-1-1 0 0,-1 2 1 0 0,1-1-1 0 0,0 1 1 0 0,-1 0-1 0 0,1 0 1 0 0,-2 3 213 0 0,-16 8 193 0 0,0 2 1 0 0,-14 13-194 0 0,15-12-183 0 0,7-4 174 0 0,0 0 0 0 0,1 2 0 0 0,0 0 0 0 0,-9 11 9 0 0,21-20 248 0 0,0 1 0 0 0,0-1-1 0 0,0 1 1 0 0,0 0 0 0 0,1 1 0 0 0,0-1-1 0 0,1 1 1 0 0,0-1 0 0 0,0 1-1 0 0,1 0 1 0 0,0 0 0 0 0,0 1 0 0 0,0-1-1 0 0,1 1-247 0 0,1-7 13 0 0,0 0 1 0 0,0 0-1 0 0,0 0 0 0 0,0 0 0 0 0,0 0 1 0 0,0 0-1 0 0,0 0 0 0 0,1 0 0 0 0,-1 1 0 0 0,1-1 1 0 0,-1 0-1 0 0,1 0 0 0 0,0 0 0 0 0,0-1 1 0 0,0 1-1 0 0,0 0 0 0 0,0 0 0 0 0,0 0 0 0 0,1-1 1 0 0,-1 1-1 0 0,1-1 0 0 0,-1 1 0 0 0,1-1 0 0 0,-1 1 1 0 0,1-1-1 0 0,0 0 0 0 0,0 0 0 0 0,-1 0 1 0 0,1 0-1 0 0,0 0 0 0 0,0 0 0 0 0,0-1 0 0 0,0 1 1 0 0,0 0-1 0 0,0-1 0 0 0,0 0 0 0 0,0 1 1 0 0,1-1-1 0 0,-1 0 0 0 0,0 0 0 0 0,0 0 0 0 0,0-1 1 0 0,0 1-1 0 0,0 0 0 0 0,0-1 0 0 0,0 1-13 0 0,32-7-190 0 0,-15 3-244 0 0,0 1 0 0 0,0 0 1 0 0,1 1-1 0 0,-1 1 0 0 0,0 1 0 0 0,16 2 434 0 0,-24 0-1023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48 8287 0 0,'30'-12'610'0'0,"0"0"543"0"0,23-5-1153 0 0,-40 15 1093 0 0,13-2 1061 0 0,-25 3-1738 0 0,-1 1 80 0 0,0 0 14 0 0,0 0 2 0 0,0 0 0 0 0,0 0 0 0 0,-1 1 0 0 0,-48 7-310 0 0,2 3 0 0 0,-47 16-202 0 0,-91 41 199 0 0,152-55-194 0 0,-3 2-5 0 0,-22 13 0 0 0,50-23 0 0 0,8-5 0 0 0,0 0 0 0 0,0 0 0 0 0,0 0 0 0 0,-1 1 0 0 0,1-1 0 0 0,0 0 0 0 0,0 0 0 0 0,0 0 0 0 0,0 0 0 0 0,0 1 0 0 0,0-1 0 0 0,-1 0 0 0 0,1 0 0 0 0,0 0 0 0 0,0 1 0 0 0,0-1 0 0 0,0 0 0 0 0,0 0 0 0 0,0 0 0 0 0,0 1 0 0 0,0-1 0 0 0,0 0 0 0 0,0 0 0 0 0,0 1 0 0 0,0-1 0 0 0,0 0 0 0 0,0 0 0 0 0,0 0 0 0 0,0 1 0 0 0,0-1 0 0 0,0 0 0 0 0,0 0 0 0 0,0 0 0 0 0,1 1 0 0 0,-1-1 0 0 0,0 0 0 0 0,0 0 0 0 0,0 0 0 0 0,0 1 0 0 0,0-1 0 0 0,0 0 0 0 0,1 0 0 0 0,-1 0 0 0 0,0 0 0 0 0,0 0 0 0 0,0 1 0 0 0,1-1 0 0 0,-1 0 0 0 0,0 0 0 0 0,0 0 0 0 0,0 0 0 0 0,1 0 0 0 0,-1 0 0 0 0,0 0 0 0 0,0 0 0 0 0,10 4 0 0 0,-10-4 0 0 0,16 3-32 0 0,1 0-1 0 0,-1-1 0 0 0,1 0 0 0 0,-1-2 1 0 0,3 0 32 0 0,33 2-238 0 0,-31 0-214 0 0,1 1 0 0 0,2 2 452 0 0,-16-4-86 0 0,-1 1 0 0 0,0 1 0 0 0,0-1 0 0 0,0 1 1 0 0,0 0-1 0 0,-1 1 0 0 0,1-1 0 0 0,0 2 86 0 0,-6-4 39 0 0,0 1-1 0 0,1-1 0 0 0,-1 1 0 0 0,0-1 1 0 0,0 1-1 0 0,0 0 0 0 0,0-1 1 0 0,0 1-1 0 0,0 0 0 0 0,-1 0 1 0 0,1 0-1 0 0,-1-1 0 0 0,1 1 1 0 0,-1 0-1 0 0,1 0 0 0 0,-1 0 0 0 0,0 0 1 0 0,0 0-1 0 0,0 0 0 0 0,0 0 1 0 0,-1 0-1 0 0,1 0 0 0 0,0 0 1 0 0,-1 0-1 0 0,1-1 0 0 0,-1 2-38 0 0,-1 2 125 0 0,1 0-1 0 0,-1 1 1 0 0,0-1-1 0 0,-1 0 1 0 0,1 0-1 0 0,-1-1 1 0 0,0 1-1 0 0,-3 4-124 0 0,-1-2 0 0 0,1 0 0 0 0,-1-1 0 0 0,0 0 0 0 0,0 0 0 0 0,-1-1 0 0 0,0 0 0 0 0,0 0 0 0 0,-5 2 0 0 0,-1-1 0 0 0,0-1 0 0 0,0-1 0 0 0,0 0 0 0 0,0 0 0 0 0,-3-1 0 0 0,-176 31 0 0 0,153-26-167 0 0,25-5-70 0 0,-1 0 1 0 0,0-1 0 0 0,-10 0 236 0 0,25-2-508 0 0,1 0-4 0 0,1-1 211 0 0,0-1-1 0 0,-1 1 0 0 0,1-1 0 0 0,0 1 1 0 0,0 0-1 0 0,0-1 0 0 0,0 1 1 0 0,0 0-1 0 0,0-1 0 0 0,1 1 1 0 0,-1 0-1 0 0,0 0 0 0 0,1 0 0 0 0,-1 0 1 0 0,0 0-1 0 0,1 1 0 0 0,-1-1 1 0 0,2 0 301 0 0,11-5-4338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28 6447 0 0,'0'0'298'0'0,"0"0"-10"0"0,-1-3-644 0 0,-8-6 5282 0 0,6 7-4673 0 0,0 0-1 0 0,1 0 0 0 0,-1 1 0 0 0,0-1 0 0 0,0 1 0 0 0,0 0 1 0 0,-1 0-1 0 0,1 0 0 0 0,0 0 0 0 0,0 0 0 0 0,-1 1 1 0 0,1 0-1 0 0,0-1 0 0 0,0 1 0 0 0,-1 0 0 0 0,1 1 0 0 0,-3-1-252 0 0,-3 2 186 0 0,-1 1-1 0 0,1 0 1 0 0,0 0-1 0 0,-9 4-185 0 0,3 0 727 0 0,5-3-723 0 0,1 0-1 0 0,1 1 0 0 0,-1 0 0 0 0,1 1 1 0 0,0 0-1 0 0,-3 3-3 0 0,-45 43-3 0 0,45-41 2 0 0,-54 57 1 0 0,-12 22 0 0 0,73-85 0 0 0,0 0 0 0 0,1 0 0 0 0,0 0 0 0 0,0 0 0 0 0,0 2 0 0 0,3-6 0 0 0,-1-1 0 0 0,1 1 0 0 0,0 0 0 0 0,-1 0 0 0 0,1 0 0 0 0,0 0 0 0 0,0 0 0 0 0,0 0 0 0 0,0 0 0 0 0,0 0 0 0 0,0 0 0 0 0,0-1 0 0 0,0 1 0 0 0,0 0 0 0 0,0 0 0 0 0,1 0 0 0 0,-1 0 0 0 0,0-1 0 0 0,1 1 0 0 0,-1-1 0 0 0,0 1 0 0 0,1-1 0 0 0,-1 0 0 0 0,1 1 0 0 0,-1-1 0 0 0,1 1 0 0 0,-1-1 0 0 0,1 0 0 0 0,-1 0 0 0 0,1 1 0 0 0,0-1 0 0 0,-1 0 0 0 0,1 0 0 0 0,-1 0 0 0 0,1 0 0 0 0,-1 1 0 0 0,1-1 0 0 0,0 0 0 0 0,-1 0 0 0 0,1 0 0 0 0,-1 0 0 0 0,1-1 0 0 0,0 1 0 0 0,0 0 0 0 0,8-1 0 0 0,0 0 0 0 0,-1-1 0 0 0,1 0 0 0 0,0-1 0 0 0,-1 0 0 0 0,1 0 0 0 0,2-2 0 0 0,17-9 0 0 0,12-10 0 0 0,-13 8 0 0 0,-4 4 0 0 0,3-2 0 0 0,-1-1 0 0 0,0-1 0 0 0,22-20 0 0 0,-43 31 0 0 0,-26 21 0 0 0,15-9 117 0 0,0 0-1 0 0,0 1 0 0 0,1 0 1 0 0,-1 0-1 0 0,2 0 0 0 0,-1 1 1 0 0,1 0-1 0 0,0 2-116 0 0,4-9 17 0 0,1 0 0 0 0,0 0 1 0 0,0 0-1 0 0,0 0 0 0 0,0 0 0 0 0,1 0 1 0 0,-1 0-1 0 0,0 0 0 0 0,1-1 0 0 0,-1 1 1 0 0,1 0-1 0 0,0 0 0 0 0,-1 0 0 0 0,2 1-17 0 0,0-2-408 0 0,10 11-509 0 0,-3-7-2540 0 0,-2-5-1661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13823 0 0,'0'0'315'0'0,"0"0"45"0"0,0 0 21 0 0,0 0-49 0 0,0 1-220 0 0,1 3-29 0 0,-1-3 282 0 0,0-1 122 0 0,0 0 22 0 0,0 0-66 0 0,0 0-222 0 0,1-2-76 0 0,0 0 0 0 0,0 1 0 0 0,0-1 0 0 0,1 1-1 0 0,-1 0 1 0 0,0-1 0 0 0,1 1 0 0 0,-1 0 0 0 0,1 0 0 0 0,0-1-145 0 0,7-6 378 0 0,14-17-245 0 0,1 1-1 0 0,5-2-132 0 0,-19 17-275 0 0,0 1 0 0 0,1 1 0 0 0,-1 0-1 0 0,2 0 1 0 0,-1 1 0 0 0,1 0 0 0 0,3 0 275 0 0,-12 5-17 0 0,0 0 0 0 0,0 0 0 0 0,0 0 0 0 0,0 1 0 0 0,1-1 1 0 0,-1 1-1 0 0,0-1 0 0 0,0 1 0 0 0,0 0 0 0 0,0 1 0 0 0,2-1 17 0 0,-3 1 4 0 0,-1-1-1 0 0,1 1 1 0 0,-1-1-1 0 0,1 1 1 0 0,-1 0-1 0 0,0-1 1 0 0,1 1-1 0 0,-1 0 1 0 0,0 0-1 0 0,0 0 1 0 0,0 0-1 0 0,0 0 1 0 0,0 0-1 0 0,0 1 1 0 0,0-1-1 0 0,0 0 1 0 0,0 0-1 0 0,0 1 1 0 0,-1-1-1 0 0,1 1 1 0 0,0-1-1 0 0,-1 0 1 0 0,1 1-1 0 0,-1 0-3 0 0,3 9 214 0 0,-2-1 1 0 0,1 1-1 0 0,-1-1 0 0 0,-1 1 0 0 0,0 0 1 0 0,0-1-1 0 0,-1 1 0 0 0,0 0 0 0 0,-3 8-214 0 0,3-14-64 0 0,1-4-273 0 0,0-1-138 0 0,0 0-33 0 0,0 0 66 0 0,2-6 276 0 0,-1 4 166 0 0,0 0 0 0 0,1 0 0 0 0,-1 0 0 0 0,0 0 0 0 0,1 1 0 0 0,0-1 0 0 0,-1 0 0 0 0,1 1 0 0 0,0 0 0 0 0,-1-1 0 0 0,3 0 0 0 0,3-4 0 0 0,16-13 0 0 0,0 1 0 0 0,0 1 0 0 0,22-12 0 0 0,-18 15 0 0 0,1 2 0 0 0,0 1 0 0 0,0 1 0 0 0,1 1 0 0 0,15-2 0 0 0,25-3 1384 0 0,-68 14-1364 0 0,0 0-1 0 0,-1 0 1 0 0,1 0-1 0 0,0 0 0 0 0,0 0 1 0 0,-1 0-1 0 0,1 0 1 0 0,0 0-1 0 0,0 1 1 0 0,-1-1-1 0 0,1 0 1 0 0,0 0-1 0 0,-1 1 0 0 0,1-1 1 0 0,0 1-1 0 0,-1-1 1 0 0,1 0-1 0 0,0 1 1 0 0,-1-1-1 0 0,1 1 1 0 0,-1 0-1 0 0,1-1 0 0 0,-1 1 1 0 0,1-1-1 0 0,-1 1 1 0 0,0 0-1 0 0,1-1 1 0 0,-1 1-1 0 0,0 0 1 0 0,1-1-1 0 0,-1 1 0 0 0,0 0 1 0 0,0 0-1 0 0,0 0-19 0 0,1 1-6 0 0,0 0 1 0 0,-1 1-1 0 0,0-1 0 0 0,1 1 0 0 0,-1-1 0 0 0,0 1 0 0 0,0-1 0 0 0,0 1 0 0 0,-1 0 6 0 0,-4 14 0 0 0,-1-1 0 0 0,-1 0 0 0 0,0 0 0 0 0,-1 0 0 0 0,-1-1 0 0 0,0-1 0 0 0,-6 7 0 0 0,-5 10 0 0 0,17-26-118 0 0,1-1-1 0 0,0 0 1 0 0,0 0-1 0 0,0 1 1 0 0,0-1-1 0 0,1 1 1 0 0,-1 2 118 0 0,2-6-953 0 0,5 2-4750 0 0,-4-3 540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13823 0 0,'0'0'630'0'0,"-4"7"211"0"0,-3 2-607 0 0,-1 0 0 0 0,-1 0 0 0 0,-2 1-234 0 0,-21 24 1214 0 0,22-23-1193 0 0,-104 142 118 0 0,88-115-137 0 0,1 2 0 0 0,3 1-1 0 0,-1 5-1 0 0,15-29-1 0 0,-7 18-52 0 0,-2-1 1 0 0,-5 4 52 0 0,16-27-37 0 0,-1-1 0 0 0,-1-1 1 0 0,0 1-1 0 0,0-1 0 0 0,0 0 0 0 0,-1-1 0 0 0,-1 0 0 0 0,-7 5 37 0 0,9-7-511 0 0,7-4 269 0 0,-1-1 0 0 0,1 1-1 0 0,-1-1 1 0 0,0 1 0 0 0,0-1-1 0 0,1 0 1 0 0,-1 0 0 0 0,0 0-1 0 0,0 0 1 0 0,0 0 0 0 0,-1 0-1 0 0,-1 0 243 0 0,2-5-1020 0 0,3-2-4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30 112 10135 0 0,'0'0'231'0'0,"0"0"29"0"0,0 0 19 0 0,-15-16 1487 0 0,14 15-1659 0 0,0 1 1 0 0,0-1-1 0 0,0 0 0 0 0,0 0 0 0 0,0 1 0 0 0,1-1 0 0 0,-1 0 1 0 0,0 0-1 0 0,0 0 0 0 0,1 0 0 0 0,-1 0 0 0 0,0 0 0 0 0,1 0 1 0 0,-1 0-1 0 0,1 0 0 0 0,-1 0 0 0 0,1 0 0 0 0,0-1 0 0 0,-1 1 1 0 0,1 0-1 0 0,0 0 0 0 0,0 0 0 0 0,0-1 0 0 0,0 1 0 0 0,0 0 0 0 0,0 0 1 0 0,0 0-1 0 0,0 0 0 0 0,1-1 0 0 0,-1 1 0 0 0,0 0 0 0 0,1 0 1 0 0,-1 0-1 0 0,1 0 0 0 0,-1 0 0 0 0,1 0 0 0 0,0 0 0 0 0,-1 0 1 0 0,1 0-1 0 0,0 0 0 0 0,0 0 0 0 0,-1 0 0 0 0,2 0-107 0 0,4-4 246 0 0,0 1 0 0 0,0 0 0 0 0,1 0 0 0 0,-1 1 0 0 0,1 0-1 0 0,0 0 1 0 0,0 0 0 0 0,0 1 0 0 0,1 0-246 0 0,0-1-69 0 0,2 0 64 0 0,0 0 0 0 0,0 1 0 0 0,0 0 0 0 0,0 0-1 0 0,0 1 1 0 0,1 0 0 0 0,-1 1 0 0 0,0 0 0 0 0,11 2 5 0 0,-18-2 74 0 0,1 1 0 0 0,0 0 0 0 0,-1 0 1 0 0,1 0-1 0 0,-1 0 0 0 0,1 1 0 0 0,-1 0 1 0 0,0-1-1 0 0,1 1 0 0 0,-1 0 0 0 0,0 1 1 0 0,0-1-1 0 0,-1 0 0 0 0,1 1 0 0 0,0 0 0 0 0,-1 0 1 0 0,1-1-1 0 0,-1 2 0 0 0,0-1 0 0 0,0 0 1 0 0,0 0-1 0 0,-1 0 0 0 0,1 1 0 0 0,-1-1 1 0 0,0 1-1 0 0,0 0 0 0 0,0-1 0 0 0,0 3-74 0 0,1 4 3 0 0,0 0 0 0 0,-1 0 0 0 0,0 1 0 0 0,-1-1 0 0 0,0 1 0 0 0,0 0-3 0 0,-1-7-1 0 0,1 0 1 0 0,-1 0 0 0 0,0 0 0 0 0,0 0 0 0 0,0 0 0 0 0,-1 0 0 0 0,1 0 0 0 0,-1 0 0 0 0,0-1 0 0 0,0 1 0 0 0,0-1 0 0 0,-1 1-1 0 0,1-1 1 0 0,-1 0 0 0 0,0 0 0 0 0,-1 1 0 0 0,-17 18 0 0 0,16-17 0 0 0,0 1 0 0 0,-1 0 0 0 0,0-1 0 0 0,-5 3 0 0 0,-72 52-1976 0 0,80-59 1975 0 0,0 1 0 0 0,0-1 0 0 0,0 0 0 0 0,0 0-1 0 0,-1 0 1 0 0,1-1 0 0 0,0 1 0 0 0,0-1 0 0 0,-1 1 0 0 0,1-1 0 0 0,0 0-1 0 0,-1-1 1 0 0,1 1 0 0 0,-3-1 1 0 0,5 1-31 0 0,1 0 0 0 0,-1-1 0 0 0,1 1 1 0 0,-1 0-1 0 0,1-1 0 0 0,-1 1 0 0 0,1 0 0 0 0,0-1 0 0 0,-1 1 0 0 0,1-1 0 0 0,0 1 0 0 0,-1-1 0 0 0,1 1 0 0 0,0-1 1 0 0,-1 1-1 0 0,1 0 0 0 0,0-1 0 0 0,0 0 0 0 0,0 1 0 0 0,0-1 0 0 0,-1 1 0 0 0,1-1 0 0 0,0 1 0 0 0,0-1 0 0 0,0 1 1 0 0,0-1-1 0 0,0 1 0 0 0,0-1 0 0 0,0 0 0 0 0,0 1 0 0 0,1-1 0 0 0,-1 1 0 0 0,0-1 0 0 0,0 1 0 0 0,0-1 0 0 0,1 1 0 0 0,-1-1 1 0 0,0 1-1 0 0,0-1 0 0 0,1 1 0 0 0,-1-1 0 0 0,1 1 31 0 0,-1-1-142 0 0,17-35-4361 0 0,-15 31 4141 0 0,8-12-1173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11975 0 0,'0'0'267'0'0,"0"0"42"0"0,0 0 17 0 0,0 0-28 0 0,0 0-290 0 0,0 1-1 0 0,1 0 1 0 0,-1 0-1 0 0,0-1 1 0 0,1 1-1 0 0,-1 0 1 0 0,0 0-1 0 0,0-1 0 0 0,0 1 1 0 0,0 0-1 0 0,1 0 1 0 0,-1-1-1 0 0,0 1 1 0 0,-1 0-1 0 0,1 0-7 0 0,-3 8 158 0 0,-1 0 1 0 0,0-1-1 0 0,-1 1 0 0 0,0-1 0 0 0,-1 0 0 0 0,-3 4-158 0 0,-9 14 483 0 0,-146 213 1188 0 0,32-51-686 0 0,90-128-985 0 0,-3-2 0 0 0,-50 50 0 0 0,61-79-4774 0 0,28-22-636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37 125 13823 0 0,'0'0'315'0'0,"0"0"45"0"0,0 0 21 0 0,0 2-49 0 0,1-1-302 0 0,-1 0 0 0 0,0 0-1 0 0,0 0 1 0 0,1 0-1 0 0,-1 0 1 0 0,1 0 0 0 0,-1 0-1 0 0,1 0 1 0 0,-1 0-1 0 0,1 0 1 0 0,-1 0 0 0 0,1 0-1 0 0,0 0 1 0 0,0 0 0 0 0,-1 0-1 0 0,1-1 1 0 0,0 1-1 0 0,0 0 1 0 0,0-1 0 0 0,0 1-1 0 0,0 0 1 0 0,0-1 0 0 0,0 1-1 0 0,0-1 1 0 0,0 0-1 0 0,0 1 1 0 0,0-1 0 0 0,0 0-1 0 0,1 0 1 0 0,-1 1-1 0 0,0-1 1 0 0,0 0-30 0 0,0 0 99 0 0,5 0 59 0 0,-1 0 1 0 0,1 0-1 0 0,0-1 1 0 0,0 1-1 0 0,-1-2 0 0 0,1 1 1 0 0,4-2-159 0 0,13-2 80 0 0,1 0 431 0 0,0-1 0 0 0,0-1 0 0 0,-1-2 0 0 0,0 0-511 0 0,91-44-165 0 0,-52 23 262 0 0,-58 28-164 0 0,-1 0 0 0 0,1 0 1 0 0,-1 0-1 0 0,0 0 0 0 0,1-1 0 0 0,1-1 67 0 0,-4 3-475 0 0,-1 1-33 0 0,0 0 66 0 0,-4 0 302 0 0,1 0 0 0 0,-1 0 0 0 0,1 0 0 0 0,-1 1 0 0 0,1-1 1 0 0,-1 1-1 0 0,1 0 0 0 0,-1 0 0 0 0,1 0 0 0 0,0 1 0 0 0,0-1 1 0 0,-2 1 139 0 0,-7 3-302 0 0,-19 7 494 0 0,1 1 0 0 0,0 1 0 0 0,1 1 0 0 0,0 2 0 0 0,2 1 0 0 0,-22 18-192 0 0,-72 70 606 0 0,113-97-606 0 0,-1 0 0 0 0,1 1 0 0 0,1 0 0 0 0,-1 0 0 0 0,-2 7 0 0 0,10-16 0 0 0,-1 1 0 0 0,1-1 0 0 0,-1 0 0 0 0,1 0 0 0 0,-1 0 0 0 0,1 1 0 0 0,0-1 0 0 0,0 0 0 0 0,0 0 0 0 0,0 1 0 0 0,0-1 0 0 0,0 0 0 0 0,0 0 0 0 0,0 1 0 0 0,0-1 0 0 0,0 0 0 0 0,1 0 0 0 0,-1 1 0 0 0,1-1 0 0 0,-1 0 0 0 0,1 0 0 0 0,-1 0 0 0 0,1 0 0 0 0,-1 0 0 0 0,1 0 0 0 0,0 0 0 0 0,0 0 0 0 0,0 0 0 0 0,-1 0 0 0 0,1 0 0 0 0,0 0 0 0 0,0 0 0 0 0,0-1 0 0 0,0 1 0 0 0,1 0 0 0 0,-1-1 0 0 0,0 1 0 0 0,0-1 0 0 0,1 1 0 0 0,8 2 154 0 0,0 0 0 0 0,0 0 0 0 0,0-1-1 0 0,0-1 1 0 0,1 0 0 0 0,0 0-154 0 0,-10-1 8 0 0,87 5-2323 0 0,4-3 2315 0 0,-73-2-512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5983 0 0,'0'0'18368'0'0,"-2"2"-18221"0"0,-2 0-128 0 0,-1 3 34 0 0,-13 21-55 0 0,17-25-118 0 0,11-5-629 0 0,-6 2-538 0 0,7-6-382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 13823 0 0,'0'0'315'0'0,"0"0"45"0"0,0 0 21 0 0,-11-5 75 0 0,8 3-385 0 0,1 3 154 0 0,0 0 1 0 0,0 0-1 0 0,0 0 1 0 0,1 1-1 0 0,-1-1 1 0 0,0 0-1 0 0,1 1 1 0 0,-2 1-226 0 0,-9 10 369 0 0,1 1 0 0 0,0 0 0 0 0,1 1-1 0 0,1 0 1 0 0,1 1 0 0 0,-6 14-369 0 0,-3 7 0 0 0,-1-1 0 0 0,-2-1 0 0 0,-3 3 0 0 0,20-34-349 0 0,0 0 0 0 0,0 1 0 0 0,-1-1 0 0 0,1-1-1 0 0,-1 1 1 0 0,0 0 0 0 0,0-1 0 0 0,-3 1 349 0 0,0 0-1023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0,'0'0'304'0'0,"0"0"64"0"0,0 0 16 0 0,0 0 0 0 0,0 0-312 0 0,4 6-72 0 0,-4-6 0 0 0,1 7-4080 0 0,-2-1-832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13 13823 0 0,'1'-1'44'0'0,"-1"1"0"0"0,0 0 0 0 0,0-1 0 0 0,0 1 0 0 0,0 0 0 0 0,1 0 0 0 0,-1-1 0 0 0,0 1-1 0 0,0-1 1 0 0,0 1 0 0 0,0 0 0 0 0,0-1 0 0 0,0 1 0 0 0,0 0 0 0 0,0-1 0 0 0,0 1 0 0 0,0 0 0 0 0,0-1-1 0 0,0 1 1 0 0,0 0 0 0 0,0-1 0 0 0,0 1 0 0 0,-1 0 0 0 0,1-1 0 0 0,0 1 0 0 0,0 0 0 0 0,0-1 0 0 0,0 1-1 0 0,-1 0 1 0 0,1 0 0 0 0,0-1 0 0 0,0 1 0 0 0,-1 0-44 0 0,-13-1 997 0 0,14 1-1008 0 0,-15 2 203 0 0,1 0-1 0 0,0 1 1 0 0,0 1 0 0 0,0 0 0 0 0,-11 6-192 0 0,-12 3 158 0 0,-21 8-158 0 0,1 2 0 0 0,-53 31 0 0 0,76-37 0 0 0,14-8 0 0 0,1 2 0 0 0,-5 3 0 0 0,23-14 0 0 0,1 0 0 0 0,0 0 0 0 0,0 0 0 0 0,-1 0 0 0 0,1 1 0 0 0,0-1 0 0 0,0 0 0 0 0,0 0 0 0 0,0 0 0 0 0,0 1 0 0 0,-1-1 0 0 0,1 0 0 0 0,0 0 0 0 0,0 0 0 0 0,0 1 0 0 0,0-1 0 0 0,0 0 0 0 0,0 0 0 0 0,0 1 0 0 0,0-1 0 0 0,0 0 0 0 0,0 0 0 0 0,0 1 0 0 0,0-1 0 0 0,0 0 0 0 0,0 0 0 0 0,0 1 0 0 0,0-1 0 0 0,0 0 0 0 0,0 0 0 0 0,0 0 0 0 0,0 1 0 0 0,0-1 0 0 0,0 0 0 0 0,0 0 0 0 0,0 1 0 0 0,0-1 0 0 0,1 0 0 0 0,-1 0 0 0 0,0 0 0 0 0,0 1 0 0 0,0-1 0 0 0,0 0 0 0 0,1 0 0 0 0,-1 0 0 0 0,0 0 0 0 0,0 1 0 0 0,0-1 0 0 0,1 0 0 0 0,-1 0 0 0 0,0 0 0 0 0,0 0 0 0 0,0 0 0 0 0,1 0 0 0 0,-1 0 0 0 0,0 0 0 0 0,0 0 0 0 0,3 2 0 0 0,-1-1 0 0 0,0 0 0 0 0,1-1 0 0 0,-1 1 0 0 0,0 0 0 0 0,1-1 0 0 0,-1 1 0 0 0,1-1 0 0 0,-1 1 0 0 0,1-1 0 0 0,-1 0 0 0 0,2 0 0 0 0,33-5 0 0 0,-14 2 0 0 0,-13 2 0 0 0,-1 0 0 0 0,1 1 0 0 0,0 1 0 0 0,-1-1 0 0 0,1 2 0 0 0,-1-1 0 0 0,7 3 0 0 0,-12-3 0 0 0,0 1 0 0 0,0-1 0 0 0,-1 1 0 0 0,1 0 0 0 0,-1 0 0 0 0,1 0 0 0 0,-1 1 0 0 0,0-1 0 0 0,0 1 0 0 0,0 0 0 0 0,0 0 0 0 0,0 0 0 0 0,-1 0 0 0 0,1 0 0 0 0,-1 1 0 0 0,0-1 0 0 0,0 1 0 0 0,0-1 0 0 0,0 3 0 0 0,2 3 0 0 0,0 0 0 0 0,-1 0 0 0 0,-1 0 0 0 0,1 1 0 0 0,-1-1 0 0 0,-1 1 0 0 0,0 0 0 0 0,0-1 0 0 0,-1 7 0 0 0,-1-4 98 0 0,1-6 128 0 0,0 0-1 0 0,0 0 1 0 0,-1 0-1 0 0,0 0 1 0 0,-1 1-226 0 0,2-5 51 0 0,-1 0 1 0 0,0 0-1 0 0,0 0 1 0 0,0 0-1 0 0,0 0 0 0 0,0-1 1 0 0,0 1-1 0 0,-1 0 1 0 0,1-1-1 0 0,-1 1 0 0 0,1 0 1 0 0,-1-1-1 0 0,0 0 0 0 0,1 1 1 0 0,-1-1-1 0 0,-1 1-51 0 0,-18 9 512 0 0,-1-1 0 0 0,0 0 0 0 0,0-2 0 0 0,-21 5-512 0 0,29-10 0 0 0,0 0 0 0 0,-10 0 0 0 0,-9 1 0 0 0,22-3-230 0 0,0 0-1 0 0,-1 0 0 0 0,1-1 1 0 0,0-1-1 0 0,0 0 0 0 0,-7-2 231 0 0,16 3-205 0 0,0 0 1 0 0,1-1-1 0 0,-1 1 0 0 0,1-1 0 0 0,-1 1 0 0 0,0-1 1 0 0,1 0-1 0 0,-1 0 0 0 0,1 0 0 0 0,-1 0 205 0 0,1 1-512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293 642 6447 0 0,'0'0'298'0'0,"0"0"-10"0"0,0 0-118 0 0,5 6 1714 0 0,-2-6-1682 0 0,0 0-1 0 0,0 0 1 0 0,-1-1-1 0 0,1 1 1 0 0,0-1-1 0 0,0 1 1 0 0,0-1-1 0 0,0 0 1 0 0,-1 0-1 0 0,1 0 1 0 0,0 0-1 0 0,-1-1 1 0 0,1 1-1 0 0,-1-1 0 0 0,0 0 1 0 0,1 1-1 0 0,-1-1-201 0 0,4-4 530 0 0,1 1 0 0 0,-2-1 0 0 0,1 0 0 0 0,0 0 0 0 0,2-5-530 0 0,-7 10 3 0 0,68-102 1185 0 0,-57 81-847 0 0,0 0-1 0 0,-1-1 1 0 0,7-22-341 0 0,-6 4 0 0 0,-1-1 0 0 0,-3-1 0 0 0,1-11 0 0 0,-5 25 0 0 0,0 7 0 0 0,0-1 0 0 0,-2-9 0 0 0,-2 26 0 0 0,0-1 0 0 0,0 1 0 0 0,-1 0 0 0 0,1 0 0 0 0,-1 0 0 0 0,-1 0 0 0 0,1 0 0 0 0,-1 1 0 0 0,0-1 0 0 0,-1 0 0 0 0,0-1 0 0 0,3 6 0 0 0,-1 0 0 0 0,0 0 0 0 0,1 0 0 0 0,-1 0 0 0 0,0 0 0 0 0,0 0 0 0 0,1 0 0 0 0,-1 1 0 0 0,0-1 0 0 0,0 0 0 0 0,0 0 0 0 0,0 1 0 0 0,0-1 0 0 0,0 1 0 0 0,0-1 0 0 0,0 1 0 0 0,-1-1 0 0 0,1 1 0 0 0,0-1 0 0 0,0 1 0 0 0,0 0 0 0 0,0 0 0 0 0,-1 0 0 0 0,-1 0 0 0 0,1 0 0 0 0,0 0 0 0 0,0 0 0 0 0,0 1 0 0 0,0-1 0 0 0,0 1 0 0 0,0 0 0 0 0,1-1 0 0 0,-1 1 0 0 0,0 0 0 0 0,-1 0 0 0 0,-2 3 0 0 0,0-1 0 0 0,0 1 0 0 0,1-1 0 0 0,-1 1 0 0 0,1 0 0 0 0,0 1 0 0 0,0-1 0 0 0,-2 4 0 0 0,-2 4 0 0 0,1 0 0 0 0,1 1 0 0 0,0 0 0 0 0,1 0 0 0 0,-2 8 0 0 0,-6 24 0 0 0,2 2 0 0 0,2-9 0 0 0,-14 66-355 0 0,11-46-191 0 0,-2 0 1 0 0,-3-1-1 0 0,-21 48 546 0 0,11-52 0 0 0,-2-1 0 0 0,-3-1 0 0 0,-27 34 0 0 0,25-42 0 0 0,18-23 0 0 0,0 1 0 0 0,2 1 0 0 0,0 0 0 0 0,1 2 0 0 0,12-20 13 0 0,-1 0-14 0 0,-11 10-83 0 0,12-13-286 0 0,-6 1-1481 0 0,5-1-2928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2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11975 0 0,'0'0'547'0'0,"0"0"-11"0"0,0 0-271 0 0,0 0 133 0 0,0 0 91 0 0,16-3 612 0 0,162-38 1885 0 0,0 0-1860 0 0,-133 31-1143 0 0,-27 5-60 0 0,1 1 0 0 0,0 1 0 0 0,-1 1 1 0 0,1 0-1 0 0,8 1 77 0 0,9-1-2881 0 0,-13-3-3871 0 0,-14 3 2666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40 388 10135 0 0,'0'0'464'0'0,"0"0"-9"0"0,-11-1 653 0 0,10 1-977 0 0,-1-1-1 0 0,1 0 1 0 0,-1 1-1 0 0,1-1 1 0 0,-1 0 0 0 0,1 0-1 0 0,-1 0 1 0 0,1 0-1 0 0,0 0 1 0 0,-1 0-1 0 0,1 0 1 0 0,0 0 0 0 0,0 0-1 0 0,0-1 1 0 0,0 1-1 0 0,0 0 1 0 0,0-1 0 0 0,0 1-1 0 0,1-1 1 0 0,-1 1-1 0 0,0-1 1 0 0,1 1 0 0 0,-1-1-1 0 0,1 0 1 0 0,0 0-131 0 0,-1-2 236 0 0,0 0 1 0 0,1 0-1 0 0,0 0 1 0 0,0 0-1 0 0,0 0 0 0 0,1 0 1 0 0,-1 0-1 0 0,1 1 1 0 0,0-1-1 0 0,1-1-236 0 0,1-5 335 0 0,2 0-1 0 0,-1 0 1 0 0,1 1 0 0 0,1-1-1 0 0,0 1 1 0 0,0 1 0 0 0,1-1-1 0 0,0 1 1 0 0,0 0-1 0 0,1 0 1 0 0,5-3-335 0 0,17-13-66 0 0,1 2-1 0 0,23-13 67 0 0,-9 6 132 0 0,-44 29-136 0 0,21-16-645 0 0,1 1-1 0 0,1 1 0 0 0,0 2 1 0 0,0 0-1 0 0,26-8 650 0 0,-47 19-374 0 0,-1 1-1 0 0,0-1 0 0 0,0 1 1 0 0,1 0-1 0 0,-1 0 0 0 0,0 0 1 0 0,1 0-1 0 0,0 0 375 0 0,5 2-1535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 10135 0 0,'0'0'231'0'0,"-2"-5"308"0"0,2 5-518 0 0,-1-1 1 0 0,0 0-1 0 0,1 1 1 0 0,-1-1-1 0 0,0 0 1 0 0,1 1 0 0 0,-1-1-1 0 0,0 1 1 0 0,0-1-1 0 0,1 1 1 0 0,-1 0-1 0 0,0-1 1 0 0,0 1 0 0 0,0 0-1 0 0,0-1 1 0 0,0 1-1 0 0,0 0 1 0 0,0 0-1 0 0,1 0 1 0 0,-1 0 0 0 0,0 0-1 0 0,0 0 1 0 0,0 0-1 0 0,0 0 1 0 0,0 0-1 0 0,0 1 1 0 0,0-1-22 0 0,-1 0 175 0 0,-6 2 180 0 0,0 0 1 0 0,1 0-1 0 0,-1 0 0 0 0,0 1 0 0 0,1 0 1 0 0,-1 1-1 0 0,1 0 0 0 0,0 0 0 0 0,0 0 1 0 0,1 1-1 0 0,-1 1-355 0 0,-30 17 1197 0 0,24-15-1110 0 0,1 1 0 0 0,0 1 0 0 0,0 0 0 0 0,1 1 0 0 0,0 0-1 0 0,1 0 1 0 0,-6 9-87 0 0,13-14 66 0 0,-1-1 0 0 0,0 0 0 0 0,1 1-1 0 0,0-1 1 0 0,1 1 0 0 0,-1 0 0 0 0,1 0-1 0 0,0 0 1 0 0,-1 7-66 0 0,2-10 50 0 0,1 1 0 0 0,-1 0 0 0 0,1 0 0 0 0,0 0 0 0 0,0-1 0 0 0,0 1-1 0 0,0 0 1 0 0,1 0 0 0 0,-1 0 0 0 0,1-1 0 0 0,0 1 0 0 0,1 0 0 0 0,-1-1 0 0 0,0 1-1 0 0,1-1 1 0 0,0 1 0 0 0,1 0-50 0 0,-2-2 30 0 0,0 0 0 0 0,0-1 0 0 0,1 1 1 0 0,-1-1-1 0 0,1 1 0 0 0,-1-1 0 0 0,1 0 0 0 0,-1 1 0 0 0,1-1 0 0 0,0 0 0 0 0,0 0 0 0 0,0 0 0 0 0,0 0 1 0 0,0-1-1 0 0,-1 1 0 0 0,1 0 0 0 0,1-1 0 0 0,-1 0 0 0 0,1 1-30 0 0,1-1 9 0 0,-1 0 0 0 0,1 0 0 0 0,0-1 0 0 0,0 1 0 0 0,-1-1 0 0 0,1 0 0 0 0,0 0 0 0 0,-1 0 0 0 0,1 0 0 0 0,1-1-9 0 0,5-3-8 0 0,-1 0 0 0 0,0-1 1 0 0,0 1-1 0 0,-1-2 0 0 0,0 1 1 0 0,0-1-1 0 0,3-4 8 0 0,-3 3 13 0 0,-1-1-1 0 0,0-1 1 0 0,-1 1 0 0 0,0-1-1 0 0,0 0 1 0 0,1-5-13 0 0,5-15-952 0 0,6-19 952 0 0,-13 36-921 0 0,-1-1 1 0 0,-1 1-1 0 0,0-1 0 0 0,0 0 0 0 0,0-10 921 0 0,-3 23-580 0 0,0 1-285 0 0,0 0-126 0 0,0 0-574 0 0,0 0-2186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38 227 11975 0 0,'0'0'267'0'0,"-14"6"666"0"0,-4 0-790 0 0,13-4 2797 0 0,6-8-2893 0 0,1 1 0 0 0,0-1 0 0 0,0 0 1 0 0,1 1-1 0 0,0-1 0 0 0,0 1 0 0 0,0 0 0 0 0,0-1 0 0 0,1 2 1 0 0,0-1-1 0 0,0 0 0 0 0,0 1 0 0 0,1-1-47 0 0,11-9 161 0 0,1 1 0 0 0,1 0-1 0 0,1 0-160 0 0,-3 3 22 0 0,-8 4-22 0 0,1 1 0 0 0,0 0 0 0 0,1 1 0 0 0,6-3 0 0 0,-11 5 0 0 0,0 1 0 0 0,1-1 0 0 0,-1 1 0 0 0,1 0 0 0 0,-1 0 0 0 0,1 1 0 0 0,-1-1 0 0 0,1 1 0 0 0,2 1 0 0 0,-6-1 0 0 0,-1 0 0 0 0,1 0 0 0 0,0 0 0 0 0,-1 1 0 0 0,1-1 0 0 0,0 1 0 0 0,-1-1 0 0 0,1 1 0 0 0,-1 0 0 0 0,1 0 0 0 0,-1 0 0 0 0,1-1 0 0 0,-1 1 0 0 0,1 1 0 0 0,-1-1 0 0 0,0 0 0 0 0,0 0 0 0 0,1 0 0 0 0,-1 1 0 0 0,1 0 0 0 0,-2 0 0 0 0,1 0 0 0 0,0 0 0 0 0,0 0 0 0 0,-1 0 0 0 0,1 1 0 0 0,-1-1 0 0 0,0 0 0 0 0,1 0 0 0 0,-1 0 0 0 0,0 0 0 0 0,0 1 0 0 0,-1-1 0 0 0,1 0 0 0 0,0 1 0 0 0,-2 6 0 0 0,-1-1 0 0 0,1 0 0 0 0,-1 0 0 0 0,-1-1 0 0 0,1 1 0 0 0,-1-1 0 0 0,-5 7 0 0 0,-19 37 0 0 0,31-55 0 0 0,0 1 0 0 0,1 0 0 0 0,-1 0 0 0 0,1 0 0 0 0,0 0 0 0 0,4-1 0 0 0,15-13 0 0 0,32-33 0 0 0,-27 30 0 0 0,9-9 0 0 0,24-11 0 0 0,-47 32 0 0 0,0 0 0 0 0,1 1 0 0 0,0 1 0 0 0,0 1 0 0 0,0 0 0 0 0,9-2 0 0 0,3 2 0 0 0,25-3 0 0 0,-44 7 0 0 0,0 1 0 0 0,0 0 0 0 0,0 0 0 0 0,-1 1 0 0 0,1 0 0 0 0,0 0 0 0 0,0 1 0 0 0,-1 0 0 0 0,2 1 0 0 0,-8-3 0 0 0,-1 0 0 0 0,1 0 0 0 0,0 0 0 0 0,-1 1 0 0 0,1-1 0 0 0,0 0 0 0 0,-1 1 0 0 0,1-1 0 0 0,-1 1 0 0 0,1-1 0 0 0,-1 1 0 0 0,1-1 0 0 0,-1 1 0 0 0,1-1 0 0 0,-1 1 0 0 0,1-1 0 0 0,-1 1 0 0 0,0 0 0 0 0,1-1 0 0 0,-1 1 0 0 0,0 0 0 0 0,1-1 0 0 0,-1 1 0 0 0,0 0 0 0 0,0-1 0 0 0,0 1 0 0 0,0 0 0 0 0,0-1 0 0 0,0 1 0 0 0,0 0 0 0 0,0 0 0 0 0,0 1 0 0 0,1 2 45 0 0,-1 0-1 0 0,0 0 1 0 0,0 0-1 0 0,0 0 0 0 0,-1 0 1 0 0,1 0-1 0 0,-1 0 1 0 0,0 0-1 0 0,0 0 1 0 0,0 0-1 0 0,-1 1-44 0 0,-22 43 912 0 0,4-10-430 0 0,7-5-427 0 0,1 0 0 0 0,2 1 0 0 0,0 2-55 0 0,9-18-73 0 0,1-17-4 0 0,0 0-1 0 0,0 0 0 0 0,0 0 1 0 0,0 0-1 0 0,0 0 0 0 0,0 0 0 0 0,0 0 1 0 0,1 0-1 0 0,-1-1 0 0 0,0 1 1 0 0,1 0-1 0 0,-1 0 0 0 0,0 0 0 0 0,1 0 1 0 0,-1 0-1 0 0,1-1 0 0 0,0 1 0 0 0,-1 0 1 0 0,1 0-1 0 0,-1-1 0 0 0,1 1 1 0 0,0 0 77 0 0,11 2-1011 0 0,3-3-12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296 204 10135 0 0,'0'0'231'0'0,"-1"3"29"0"0,-5 6 19 0 0,5-6 37 0 0,1-3 125 0 0,0 0 58 0 0,0 0 11 0 0,0 0 2 0 0,0 0 0 0 0,0 0 0 0 0,5-6 443 0 0,80-114-347 0 0,-82 117-506 0 0,-1-1 0 0 0,0 1 0 0 0,0-1 0 0 0,0 0 0 0 0,0 0 0 0 0,0 0 0 0 0,-1 0 1 0 0,0 0-1 0 0,0-2-102 0 0,0 5 26 0 0,-1-1 0 0 0,0 0 1 0 0,0 0-1 0 0,0 0 1 0 0,0 0-1 0 0,0 0 0 0 0,-1 1 1 0 0,1-1-1 0 0,-1 0 1 0 0,1 0-1 0 0,-1 0 0 0 0,1 1 1 0 0,-1-1-1 0 0,0 0 1 0 0,0 1-1 0 0,0-1 1 0 0,0 1-1 0 0,0-1 0 0 0,0 1 1 0 0,-1-1-1 0 0,1 1 1 0 0,0 0-1 0 0,-1-1 0 0 0,1 1 1 0 0,-1 0-1 0 0,0 0-26 0 0,0-1 0 0 0,-1 1 0 0 0,0 0 0 0 0,0 0 0 0 0,0 0 0 0 0,0 0 0 0 0,0 0 0 0 0,0 0 0 0 0,0 1 0 0 0,0 0 0 0 0,0 0 0 0 0,-1-1 0 0 0,1 2 0 0 0,0-1 0 0 0,0 0 0 0 0,0 1 0 0 0,-3 0 0 0 0,-8 2 0 0 0,1 1 0 0 0,-1 0 0 0 0,0 2 0 0 0,12-5 0 0 0,-14 5 0 0 0,0 2 0 0 0,0 0 0 0 0,1 1 0 0 0,1 0 0 0 0,-1 1 0 0 0,1 1 0 0 0,-7 8 0 0 0,-1 2 0 0 0,1 1 0 0 0,1 2 0 0 0,-16 23 0 0 0,29-38 0 0 0,1 0 0 0 0,1 0 0 0 0,0 1 0 0 0,0 0 0 0 0,-2 5 0 0 0,6-12 0 0 0,1 0 0 0 0,-1 0 0 0 0,0 0 0 0 0,1 0 0 0 0,-1 0 0 0 0,1 0 0 0 0,0 0 0 0 0,0 0 0 0 0,0 0 0 0 0,1 1 0 0 0,-1-2 0 0 0,1-1 0 0 0,-1 1 0 0 0,1 0 0 0 0,-1-1 0 0 0,1 1 0 0 0,0-1 0 0 0,0 1 0 0 0,0 0 0 0 0,0-1 0 0 0,0 0 0 0 0,0 1 0 0 0,0-1 0 0 0,0 0 0 0 0,1 1 0 0 0,-1-1 0 0 0,0 0 0 0 0,1 0 0 0 0,-1 0 0 0 0,5 2-26 0 0,-1 1 0 0 0,1-1 0 0 0,0-1 0 0 0,0 1 1 0 0,0-1-1 0 0,0 0 0 0 0,0-1 0 0 0,0 1 0 0 0,0-1 0 0 0,1 0 0 0 0,-1-1 0 0 0,3 0 26 0 0,0 0-86 0 0,0-1 1 0 0,0 0-1 0 0,0 0 1 0 0,0-1-1 0 0,0 0 0 0 0,-1-1 1 0 0,1 0-1 0 0,4-2 86 0 0,-2 0-76 0 0,0-1-1 0 0,-1 0 0 0 0,1 0 1 0 0,-1-1-1 0 0,-1 0 1 0 0,0-1-1 0 0,0 0 0 0 0,0-1 1 0 0,-1 0-1 0 0,0 0 0 0 0,-1 0 1 0 0,0-1-1 0 0,3-5 77 0 0,-8 9 64 0 0,-2 5 274 0 0,0 1-310 0 0,-1 0 0 0 0,1 0 0 0 0,-1 0 0 0 0,1 0 0 0 0,-1 0 0 0 0,1 1 0 0 0,-1-1 0 0 0,1 0 0 0 0,-1 0 0 0 0,1 0 0 0 0,-1 0 0 0 0,1 1 0 0 0,-1-1 0 0 0,1 0 0 0 0,-1 0 0 0 0,1 1 0 0 0,-1-1 0 0 0,1 0 0 0 0,0 1 0 0 0,-1-1 0 0 0,1 0 0 0 0,-1 1 0 0 0,1-1 0 0 0,0 1-28 0 0,-16 14 765 0 0,11-9-612 0 0,2-4-153 0 0,1 0 0 0 0,-1 1 0 0 0,1-1 0 0 0,0 0 0 0 0,0 1 0 0 0,0-1 0 0 0,0 1 0 0 0,1-1 0 0 0,-1 1 0 0 0,1 0 0 0 0,-1 0 0 0 0,1 0 0 0 0,0 0 0 0 0,0 0 0 0 0,0 4 0 0 0,1-6-16 0 0,0 0 0 0 0,0 1 1 0 0,1-1-1 0 0,-1 0 0 0 0,0 0 0 0 0,1 0 0 0 0,-1 0 0 0 0,1 0 0 0 0,-1 0 1 0 0,1 0-1 0 0,0 0 0 0 0,-1 0 0 0 0,1 0 0 0 0,0 0 0 0 0,-1 0 0 0 0,1 0 0 0 0,0 0 1 0 0,0-1-1 0 0,0 1 0 0 0,0 0 0 0 0,0-1 0 0 0,0 1 0 0 0,0 0 0 0 0,0-1 0 0 0,0 1 1 0 0,0-1-1 0 0,1 0 0 0 0,-1 1 16 0 0,0-1-325 0 0,6 3-3680 0 0,1-2-1405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69 861 8287 0 0,'0'0'382'0'0,"-6"6"126"0"0,-15 18-299 0 0,16-17 174 0 0,-1 0 1 0 0,1-1-1 0 0,-1 0 1 0 0,-1 0-1 0 0,-4 4-383 0 0,10-10 371 0 0,5-6 626 0 0,120-161 3232 0 0,-92 125-3754 0 0,46-51-475 0 0,19-13 0 0 0,-88 96 0 0 0,33-38 0 0 0,14-24 0 0 0,-33 41 0 0 0,-14 16 0 0 0,-8 14 0 0 0,-7 8 0 0 0,3 0 0 0 0,0 0 0 0 0,1-1 0 0 0,-1 1 0 0 0,1 0 0 0 0,1 0 0 0 0,-1 0 0 0 0,1 0 0 0 0,1 0 0 0 0,-1 4 0 0 0,-3 24 0 0 0,-6 33 0 0 0,3 0 0 0 0,3 1 0 0 0,3 35 0 0 0,2-93 0 0 0,0 0 0 0 0,0 0 0 0 0,2 4 0 0 0,-1-4 0 0 0,0-1 0 0 0,-1 1 0 0 0,0 3 0 0 0,-1-7 0 0 0,-2-2 72 0 0,2-4 299 0 0,0-1 117 0 0,0 0 21 0 0,0 0-66 0 0,1-14-278 0 0,2 4-165 0 0,1 0 0 0 0,1 0 0 0 0,-1 0 0 0 0,1 1 0 0 0,1 0 0 0 0,0 0 0 0 0,0 0 0 0 0,6-5 0 0 0,5-9 0 0 0,202-268 2048 0 0,-117 173-2048 0 0,-3 4 0 0 0,-67 69-861 0 0,-1-2 0 0 0,7-19 861 0 0,-10 17-270 0 0,-19 35 198 0 0,-8 13-298 0 0,0 3 164 0 0,-1 0 0 0 0,1 0 1 0 0,-1 0-1 0 0,1 0 0 0 0,-1 0 1 0 0,0 1-1 0 0,0-1 0 0 0,0 1 206 0 0,-1 7-779 0 0,0 0-1 0 0,0 1 1 0 0,-2-1-1 0 0,1 0 1 0 0,-1 0 779 0 0,0-1-320 0 0,-5 26-1215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10 6911 0 0,'0'-9'14132'0'0,"0"22"-14003"0"0,-2 0-1 0 0,0 0 0 0 0,0 0 1 0 0,-1 0-1 0 0,0-1 0 0 0,-1 1 1 0 0,-8 16-1 0 0,-46 79 705 0 0,-23 16-1693 0 0,51-80 504 0 0,29-42-150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 10135 0 0,'0'0'231'0'0,"-11"-2"546"0"0,6 2-772 0 0,0 0-1 0 0,0 0 1 0 0,0 1-1 0 0,1 0 0 0 0,-1 0 1 0 0,0 0-1 0 0,0 1 1 0 0,1-1-1 0 0,-1 1 0 0 0,1 0 1 0 0,0 0-1 0 0,-1 1-4 0 0,-12 7 541 0 0,0 1 0 0 0,-4 4-541 0 0,14-10 393 0 0,-9 9-188 0 0,1-1 0 0 0,0 2 0 0 0,1 0-1 0 0,1 1 1 0 0,1 0 0 0 0,0 1 0 0 0,1 0 0 0 0,0 1-1 0 0,2 0 1 0 0,-2 7-205 0 0,9-22 86 0 0,1-1 0 0 0,0 1-1 0 0,0 0 1 0 0,0 0 0 0 0,0 0-1 0 0,1 0 1 0 0,-1 0-1 0 0,1 0 1 0 0,0 0 0 0 0,0 0-1 0 0,0 0 1 0 0,0 0 0 0 0,1 0-1 0 0,-1 0 1 0 0,1 0 0 0 0,-1 0-1 0 0,2 2-85 0 0,-1-3 42 0 0,0-1-1 0 0,0 1 0 0 0,0-1 1 0 0,0 1-1 0 0,0-1 1 0 0,0 1-1 0 0,0-1 0 0 0,1 0 1 0 0,-1 1-1 0 0,1-1 0 0 0,-1 0 1 0 0,1 0-1 0 0,-1 0 1 0 0,1 0-1 0 0,-1-1 0 0 0,1 1 1 0 0,0 0-1 0 0,0-1 0 0 0,-1 1 1 0 0,1-1-1 0 0,0 1 1 0 0,0-1-1 0 0,0 0 0 0 0,0 0 1 0 0,-1 0-1 0 0,1 0 0 0 0,0 0 1 0 0,0 0-1 0 0,1-1-41 0 0,8 0 0 0 0,0-1 0 0 0,0 0 0 0 0,0-1 0 0 0,0 0 0 0 0,-1-1 0 0 0,1 0 0 0 0,-1 0 0 0 0,0-1 0 0 0,0-1 0 0 0,4-3 0 0 0,-6 4 0 0 0,-1 0 0 0 0,0-1 0 0 0,0 0 0 0 0,0 0 0 0 0,-1-1 0 0 0,0 0 0 0 0,0 0 0 0 0,-1 0 0 0 0,0-1 0 0 0,0 0 0 0 0,-1 0 0 0 0,0 0 0 0 0,0-1 0 0 0,-1 0 0 0 0,0 0 0 0 0,0 0 0 0 0,-1 0 0 0 0,0 0 0 0 0,-1 0 0 0 0,0 0 0 0 0,0-1 0 0 0,-1-8 0 0 0,0 16 0 0 0,0-1 0 0 0,-1 0 0 0 0,1 1 0 0 0,-1-1 0 0 0,1 0 0 0 0,-1 1 0 0 0,0-1 0 0 0,0 1 0 0 0,0-1 0 0 0,-1 1 0 0 0,1 0 0 0 0,0-1 0 0 0,-1 1 0 0 0,0 0 0 0 0,1 0 0 0 0,-1 0 0 0 0,0 0 0 0 0,0 0 0 0 0,0 1 0 0 0,0-1 0 0 0,0 1 0 0 0,-1-1 0 0 0,1 1 0 0 0,0 0 0 0 0,-1-1 0 0 0,1 1 0 0 0,-1 0 0 0 0,1 1 0 0 0,-1-1 0 0 0,0 0 0 0 0,1 1 0 0 0,-2-1 0 0 0,-2 1-3 0 0,1 0-1 0 0,-1 0 1 0 0,1 1 0 0 0,-1-1-1 0 0,1 1 1 0 0,-1 0 0 0 0,1 1-1 0 0,0-1 1 0 0,0 1 0 0 0,0 0-1 0 0,0 0 1 0 0,0 1-1 0 0,0-1 1 0 0,0 1 0 0 0,1 0-1 0 0,-1 0 1 0 0,1 1 0 0 0,0 0-1 0 0,-4 3 4 0 0,8-6-337 0 0,3 13-1158 0 0,-3-13 1386 0 0,1 0 0 0 0,0 0-1 0 0,0 0 1 0 0,0 0 0 0 0,1-1-1 0 0,-1 1 1 0 0,0 0 0 0 0,0-1-1 0 0,0 1 1 0 0,0 0 0 0 0,1-1-1 0 0,-1 0 1 0 0,0 1 0 0 0,1-1-1 0 0,-1 0 1 0 0,0 0 0 0 0,1 1 109 0 0,0-1-531 0 0,10 3-4248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52 395 10135 0 0,'0'0'231'0'0,"0"0"29"0"0,0 0 19 0 0,-1 1-41 0 0,-3 2-190 0 0,3-3 6 0 0,-1 1 0 0 0,1 0-1 0 0,0 0 1 0 0,0-1 0 0 0,0 1-1 0 0,0-1 1 0 0,-1 1 0 0 0,1-1-1 0 0,0 1 1 0 0,-1-1 0 0 0,1 0-1 0 0,0 1 1 0 0,-1-1 0 0 0,1 0 0 0 0,0 0-1 0 0,-1 0 1 0 0,1 0 0 0 0,-1-1-54 0 0,1 1 118 0 0,0 0 0 0 0,0-1 0 0 0,0 1 0 0 0,0-1 0 0 0,0 1 0 0 0,0-1 0 0 0,1 1 0 0 0,-1-1 0 0 0,0 0 1 0 0,0 0-1 0 0,1 1 0 0 0,-1-1 0 0 0,0 0 0 0 0,1 0 0 0 0,-1 0 0 0 0,1 1 0 0 0,-1-1 0 0 0,1-1-118 0 0,-2-2 344 0 0,1 0-1 0 0,0 0 1 0 0,0 0-1 0 0,0 0 1 0 0,0 0 0 0 0,1 0-1 0 0,-1 0 1 0 0,1 0-1 0 0,0 0-343 0 0,2-13 293 0 0,0 1-1 0 0,1 0 1 0 0,1 0 0 0 0,0 1-1 0 0,1-1 1 0 0,0 1-1 0 0,2-1-292 0 0,2-5 512 0 0,1 2 0 0 0,1-1 0 0 0,1 1 0 0 0,14-16-512 0 0,-19 25 0 0 0,2 1 0 0 0,-1-1 0 0 0,1 2 0 0 0,1-1 0 0 0,-1 1 0 0 0,1 1 0 0 0,1 0 0 0 0,-1 0 0 0 0,1 1 0 0 0,1 0 0 0 0,-1 1 0 0 0,1 1 0 0 0,0 0 0 0 0,0 0 0 0 0,0 1 0 0 0,1 0 0 0 0,-6 2-440 0 0,-1 1 0 0 0,1 0 0 0 0,-1 0 0 0 0,1 1 0 0 0,-1 0 0 0 0,1 0 0 0 0,-1 0 0 0 0,1 1 0 0 0,-1 0 0 0 0,0 0 0 0 0,4 2 440 0 0,-1 0-1024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96 187 10135 0 0,'0'0'231'0'0,"-6"15"546"0"0,-3 1-737 0 0,7-12 123 0 0,0 0 0 0 0,-1-1 0 0 0,1 1 0 0 0,-1 0 0 0 0,1-1 0 0 0,-3 2-163 0 0,3-3 201 0 0,0 0 0 0 0,-1 0 1 0 0,1 1-1 0 0,-1-2 0 0 0,0 1 1 0 0,-2 1-202 0 0,-6 4 353 0 0,10-7 135 0 0,1 0 21 0 0,0 0-66 0 0,-19 0-278 0 0,18 0-151 0 0,1-1-1 0 0,-1 1 0 0 0,0 0 1 0 0,1-1-1 0 0,-1 1 0 0 0,1 0 1 0 0,-1-1-1 0 0,1 1 0 0 0,-1-1 1 0 0,1 1-1 0 0,-1-1 0 0 0,1 1 1 0 0,-1-1-1 0 0,1 1 0 0 0,0-1 1 0 0,-1 1-1 0 0,1-1 0 0 0,0 0 1 0 0,0 1-1 0 0,-1-1 0 0 0,1 1 1 0 0,0-1-1 0 0,0 0 0 0 0,0 0-13 0 0,0 0 71 0 0,0-1-1 0 0,0 0 0 0 0,0 1 1 0 0,0-1-1 0 0,0 0 1 0 0,0 1-1 0 0,1-1 0 0 0,-1 1 1 0 0,1-1-1 0 0,0 0-70 0 0,1-4 256 0 0,2 0 0 0 0,-1 0 0 0 0,0 0 0 0 0,4-4-256 0 0,4-4 701 0 0,2 1 0 0 0,5-5-701 0 0,0-1 481 0 0,-7 9-465 0 0,1 0 1 0 0,0 0-1 0 0,1 1 1 0 0,0 0 0 0 0,0 2-1 0 0,0-1 1 0 0,1 2-1 0 0,1 0 1 0 0,-1 0-1 0 0,12-2-16 0 0,-24 7 0 0 0,0 1 0 0 0,0-1 0 0 0,0 1 0 0 0,1-1 0 0 0,-1 1 0 0 0,0 0 0 0 0,0 0 0 0 0,0 0 0 0 0,1 0 0 0 0,-1 0 0 0 0,0 1 0 0 0,0-1 0 0 0,0 1 0 0 0,0-1 0 0 0,0 1 0 0 0,0 0 0 0 0,0 0 0 0 0,0 0 0 0 0,0 0 0 0 0,-1 0 0 0 0,0 0 0 0 0,0 0 0 0 0,0 0 0 0 0,0 1 0 0 0,0-1 0 0 0,0 0 0 0 0,0 1 0 0 0,0-1 0 0 0,0 1 0 0 0,-1-1 0 0 0,1 1 0 0 0,0-1 0 0 0,-1 1 0 0 0,0-1 0 0 0,1 1 0 0 0,-1 0 0 0 0,0-1 0 0 0,0 1 0 0 0,0 0 0 0 0,0-1 0 0 0,0 1 0 0 0,0-1 0 0 0,0 1 0 0 0,-1 6 0 0 0,-1-1 0 0 0,1 0 0 0 0,-1 1 0 0 0,0-1 0 0 0,-1 0 0 0 0,0 0 0 0 0,0 0 0 0 0,0-1 0 0 0,-1 1 0 0 0,0-1 0 0 0,-3 4 0 0 0,-8 14 0 0 0,9-13 0 0 0,4-8 0 0 0,1 0 0 0 0,-1 1 0 0 0,0-1 0 0 0,0 0 0 0 0,0 0 0 0 0,-1 0 0 0 0,1-1 0 0 0,-2 2 0 0 0,88-86-1384 0 0,-32 35 1135 0 0,-30 25 119 0 0,1 2 1 0 0,9-5 129 0 0,-25 19-11 0 0,1 1 0 0 0,-1 1 0 0 0,1-1-1 0 0,1 1 1 0 0,-1 1 0 0 0,0-1 0 0 0,1 2 0 0 0,0-1 0 0 0,8-1 11 0 0,-11 3 0 0 0,1 1 0 0 0,-1-1 0 0 0,1 1 0 0 0,-1 1 0 0 0,0-1 0 0 0,1 1 0 0 0,-1 0 0 0 0,0 0 0 0 0,1 1 0 0 0,-1 0 0 0 0,0 0 0 0 0,4 2 0 0 0,-4 0 0 0 0,-5-3 4 0 0,1 0 0 0 0,0 1-1 0 0,-1-1 1 0 0,1 1 0 0 0,-1 0-1 0 0,1-1 1 0 0,-1 1 0 0 0,0 0-1 0 0,0 0 1 0 0,0 0 0 0 0,0 0-1 0 0,0 0 1 0 0,0 0 0 0 0,0 0-1 0 0,-1 0 1 0 0,1 0 0 0 0,-1 0-1 0 0,0 0 1 0 0,1 0 0 0 0,-1 1-1 0 0,0-1 1 0 0,0 0 0 0 0,-1 0-1 0 0,1 0 1 0 0,0 2-4 0 0,-2 3 44 0 0,1-1 0 0 0,-1 0 1 0 0,0 1-1 0 0,0-1 0 0 0,-1 0 0 0 0,1 0 1 0 0,-2 0-45 0 0,-14 28 1590 0 0,-10 10-1590 0 0,10-16 42 0 0,-14 18-2593 0 0,31-45-3588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95 11975 0 0,'0'0'267'0'0,"-10"-19"1701"0"0,10 17-1886 0 0,-1 0 1 0 0,1 0 0 0 0,-1 0-1 0 0,1 0 1 0 0,0 0-1 0 0,0 0 1 0 0,0 0-1 0 0,0 0 1 0 0,0-1-83 0 0,0-25 374 0 0,0 27-374 0 0,0 0 0 0 0,-1-1 0 0 0,1 1 0 0 0,0 0 0 0 0,-1 0 0 0 0,1-1 0 0 0,-1 1 0 0 0,0 0 0 0 0,1 0 0 0 0,-1 0 0 0 0,0 0 0 0 0,0-1 0 0 0,0 1 0 0 0,1 0 0 0 0,-1 1 0 0 0,0-1 0 0 0,-1 0 0 0 0,1 0 0 0 0,0 0 0 0 0,0 0 0 0 0,0 1 0 0 0,0-1 0 0 0,0 1 0 0 0,-1-1 0 0 0,1 1 0 0 0,0-1 0 0 0,-1 1 0 0 0,1 0 0 0 0,0-1 0 0 0,-1 1 0 0 0,0 0 0 0 0,-7 1 0 0 0,1 1 0 0 0,-1 0 0 0 0,0 0 0 0 0,1 0 0 0 0,0 1 0 0 0,-1 1 0 0 0,1-1 0 0 0,0 1 0 0 0,1 1 0 0 0,-3 1 0 0 0,-28 13 0 0 0,23-12 256 0 0,1 0 0 0 0,0 1 0 0 0,0 0 0 0 0,-4 5-256 0 0,12-9 103 0 0,1 1-1 0 0,-1 0 0 0 0,1 0 1 0 0,0 0-1 0 0,0 0 1 0 0,0 1-1 0 0,1 0 0 0 0,0 0 1 0 0,0 0-1 0 0,-2 6-102 0 0,5-9 0 0 0,-3 18 0 0 0,4-21 0 0 0,0 1 0 0 0,1-1 0 0 0,-1 1 0 0 0,0 0 0 0 0,0-1 0 0 0,0 1 0 0 0,1-1 0 0 0,-1 1 0 0 0,0-1 0 0 0,0 1 0 0 0,1 0 0 0 0,-1-1 0 0 0,1 1 0 0 0,-1-1 0 0 0,0 0 0 0 0,1 1 0 0 0,-1-1 0 0 0,1 1 0 0 0,-1-1 0 0 0,1 0 0 0 0,-1 1 0 0 0,1-1 0 0 0,-1 0 0 0 0,1 0 0 0 0,0 1 0 0 0,-1-1 0 0 0,1 0 0 0 0,-1 0 0 0 0,1 0 0 0 0,0 0 0 0 0,-1 0 0 0 0,1 0 0 0 0,0 0 0 0 0,0 1 0 0 0,2-1 0 0 0,0 1 0 0 0,1-1 0 0 0,-1 0 0 0 0,0 0 0 0 0,1 0 0 0 0,-1 0 0 0 0,0 0 0 0 0,1-1 0 0 0,-1 0 0 0 0,0 1 0 0 0,4-2 0 0 0,34-16 0 0 0,-37 16 0 0 0,27-11 0 0 0,-18 8 0 0 0,1-1 0 0 0,9-6 0 0 0,-8 5 0 0 0,-17 13 0 0 0,1 0 0 0 0,-1-1 0 0 0,1 1 0 0 0,0 0 0 0 0,0 1 0 0 0,1-4-221 0 0,0 0 0 0 0,1 0 0 0 0,-1 0-1 0 0,0 0 1 0 0,1 0 0 0 0,0 0 0 0 0,-1 0 0 0 0,1 0 0 0 0,1-1-1 0 0,-1 1 1 0 0,0 0 0 0 0,0-1 0 0 0,1 1 0 0 0,0-1-1 0 0,-1 1 1 0 0,1-1 0 0 0,0 0 0 0 0,0 0 0 0 0,1 1 221 0 0,-2-2-1534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37 11975 0 0,'10'-10'1037'0'0,"0"1"0"0"0,9-6-1037 0 0,-17 14 161 0 0,-2 1-90 0 0,0 0 0 0 0,0 0 0 0 0,0 0 0 0 0,0-1 0 0 0,0 1 0 0 0,0 0 0 0 0,0 0 0 0 0,0 0 0 0 0,0 0 0 0 0,1 0 0 0 0,-1 0 0 0 0,0 0 0 0 0,0 0 0 0 0,0 0 0 0 0,0 0 0 0 0,0 0 0 0 0,0 0 0 0 0,0 0 0 0 0,0 0 0 0 0,0-1 0 0 0,1 1 0 0 0,-1 0 0 0 0,0 0 0 0 0,0 0 0 0 0,0 0 0 0 0,0 0 0 0 0,0 0 0 0 0,0 0 0 0 0,0 0 1 0 0,1 0-1 0 0,-1 0 0 0 0,0 0 0 0 0,0 1 0 0 0,0-1 0 0 0,0 0 0 0 0,0 0 0 0 0,0 0 0 0 0,0 0 0 0 0,1 0 0 0 0,-1 0 0 0 0,0 0 0 0 0,0 0 0 0 0,0 0 0 0 0,0 0 0 0 0,0 0 0 0 0,0 0 0 0 0,0 0 0 0 0,0 0 0 0 0,0 1 0 0 0,0-1 0 0 0,0 0 0 0 0,0 0 0 0 0,0 0 0 0 0,1 0 0 0 0,-1 0 0 0 0,0 0 0 0 0,0 0 0 0 0,0 1 0 0 0,0-1 0 0 0,0 0 0 0 0,0 0-71 0 0,-1 12 1033 0 0,-7 14-1185 0 0,-17 36 152 0 0,-3-1 0 0 0,-3-1 0 0 0,-7 6 0 0 0,3-14 0 0 0,-2 0 0 0 0,-8 4 0 0 0,19-24 0 0 0,4-2-48 0 0,-15 16-423 0 0,12-20-3212 0 0,23-24 2149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8 168 15663 0 0,'-6'-17'1572'0'0,"5"17"-1565"0"0,1-1-1 0 0,0 0 1 0 0,0 0 0 0 0,0 0-1 0 0,0 0 1 0 0,0 1-1 0 0,0-1 1 0 0,0 0 0 0 0,0 0-1 0 0,0 0 1 0 0,0 0 0 0 0,0 0-1 0 0,1 1 1 0 0,-1-1-1 0 0,0 0 1 0 0,0 0 0 0 0,1 1-1 0 0,-1-1 1 0 0,1 0-1 0 0,-1 0 1 0 0,1 1 0 0 0,-1-1-1 0 0,1 0 1 0 0,0 0-7 0 0,16-11 5 0 0,-14 10 50 0 0,8-5 270 0 0,1 1 1 0 0,0 0-1 0 0,0 0 0 0 0,1 2 1 0 0,-1 0-1 0 0,10-2-325 0 0,24-4 1178 0 0,12 1-1178 0 0,-32 5 279 0 0,177-24 2212 0 0,178 1-2491 0 0,-35 31 160 0 0,-200 0-155 0 0,2 3-1257 0 0,-114-7-2756 0 0,-18-1-2812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10135 0 0,'0'0'231'0'0,"0"0"29"0"0,0 0 19 0 0,0 0 37 0 0,0 0 125 0 0,0 0 58 0 0,0 0 11 0 0,0 0 2 0 0,0 0 0 0 0,0 0 0 0 0,0 0 0 0 0,-3 1 0 0 0,1 0-450 0 0,1 0 0 0 0,-1 0 0 0 0,0 0 0 0 0,1 0 0 0 0,-1 1 0 0 0,1-1 0 0 0,-1 1 0 0 0,1-1 0 0 0,-1 1 0 0 0,1-1 1 0 0,0 1-1 0 0,0 0 0 0 0,-1 0-62 0 0,-12 30 1018 0 0,4-10-699 0 0,-18 32-319 0 0,-12 25 0 0 0,-34 48 0 0 0,9-33 16 0 0,-18 27-96 0 0,19-2-1832 0 0,61-114 1895 0 0,0 0-1 0 0,0 1 0 0 0,1-1 1 0 0,0 1-1 0 0,-1 3 18 0 0,3-7-370 0 0,0-2-118 0 0,7-7-3916 0 0,4-2 66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22 377 4607 0 0,'0'0'102'0'0,"0"0"20"0"0,0 1 6 0 0,-4 1 119 0 0,4-1 500 0 0,0-1 223 0 0,0 0 44 0 0,0 0-61 0 0,-12-12 1284 0 0,10 7-1894 0 0,1 0 1 0 0,0-1-1 0 0,0 1 0 0 0,1 0 0 0 0,-1-1 0 0 0,1 1 0 0 0,1 0 0 0 0,-1-1 0 0 0,1 1 1 0 0,-1 0-1 0 0,1-1 0 0 0,1 1 0 0 0,1-5-343 0 0,2-4 442 0 0,0 1 1 0 0,1-1-1 0 0,1 1 1 0 0,4-6-443 0 0,-2 5 2 0 0,1 0 0 0 0,1 1 0 0 0,0 0 0 0 0,1 1 0 0 0,0 1 0 0 0,1-1 0 0 0,0 2 0 0 0,1 0 0 0 0,0 1 0 0 0,0 0 0 0 0,11-4-2 0 0,5-1-1 0 0,0 1 0 0 0,0 2 0 0 0,1 1 0 0 0,1 1 0 0 0,20-2 1 0 0,-32 8 0 0 0,0 0 0 0 0,8 1 0 0 0,-20 1 0 0 0,1 1 0 0 0,-1 1 0 0 0,0-1 0 0 0,0 2 0 0 0,0-1 0 0 0,-1 1 0 0 0,5 1 0 0 0,-11-3 0 0 0,0 1 0 0 0,0-1 0 0 0,0 0 0 0 0,0 1 0 0 0,0-1 0 0 0,0 1 0 0 0,0 0 0 0 0,0-1 0 0 0,0 1 0 0 0,0 0 0 0 0,0 0 0 0 0,0 0 0 0 0,0-1 0 0 0,-1 1 0 0 0,1 0 0 0 0,0 0 0 0 0,-1 0 0 0 0,1 0 0 0 0,-1 0 0 0 0,1 0 0 0 0,-1 0 0 0 0,1 1 0 0 0,-1 0 0 0 0,0 0 0 0 0,0 0 0 0 0,0 0 0 0 0,0 0 0 0 0,0 0 0 0 0,0 0 0 0 0,0 0 0 0 0,-1-1 0 0 0,1 1 0 0 0,-1 0 0 0 0,1 0 0 0 0,-1 0 0 0 0,0 0 0 0 0,-4 7 0 0 0,0 0 0 0 0,0 0 0 0 0,-1 0 0 0 0,-7 7 0 0 0,9-10 0 0 0,-30 37 0 0 0,-2-1 0 0 0,-1-2 0 0 0,-10 6 0 0 0,25-27 0 0 0,0-1 0 0 0,-1-1 0 0 0,0-1 0 0 0,-1-1 0 0 0,-1-1 0 0 0,-1-2 0 0 0,-3 1 0 0 0,18-8-23 0 0,6-3-38 0 0,1 0 0 0 0,-1 0 0 0 0,0 0 0 0 0,0 0 0 0 0,0-1 0 0 0,0 0 0 0 0,0 0 1 0 0,-1 0-1 0 0,1 0 0 0 0,0-1 0 0 0,0 0 0 0 0,0 0 0 0 0,-1-1 0 0 0,1 0 61 0 0,4 1-508 0 0,1 0-140 0 0,0 0-572 0 0,-5-10-1777 0 0,4 8 1462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50 8287 0 0,'10'-12'1008'0'0,"-10"11"-853"0"0,0 0 0 0 0,0 1-1 0 0,0-1 1 0 0,0 0 0 0 0,0 0-1 0 0,0 1 1 0 0,0-1 0 0 0,-1 0-1 0 0,1 0 1 0 0,0 1 0 0 0,0-1 0 0 0,0 0-1 0 0,-1 1 1 0 0,1-1 0 0 0,0 0-1 0 0,-1 1 1 0 0,1-1 0 0 0,-1 1-1 0 0,1-1 1 0 0,-1 0 0 0 0,1 1-1 0 0,-1-1 1 0 0,1 1 0 0 0,-1-1-1 0 0,1 1 1 0 0,-1-1-155 0 0,-1 1 169 0 0,1-1 1 0 0,-1 0-1 0 0,0 0 0 0 0,0 1 1 0 0,0-1-1 0 0,0 1 0 0 0,0-1 1 0 0,1 1-1 0 0,-1 0 0 0 0,-2 0-169 0 0,-2 0 350 0 0,-1 0 0 0 0,0 1 0 0 0,0 0-1 0 0,0 0 1 0 0,-4 1-350 0 0,1 2 58 0 0,0-1-1 0 0,0 2 0 0 0,0-1 1 0 0,0 1-1 0 0,1 0 1 0 0,0 1-1 0 0,0 0 0 0 0,0 1 1 0 0,1 0-1 0 0,0 0 0 0 0,-3 4-57 0 0,6-5 26 0 0,1-1-1 0 0,-1 1 0 0 0,1 0 0 0 0,0 0 0 0 0,0 1 0 0 0,1-1 0 0 0,0 1 1 0 0,0 0-1 0 0,0-1 0 0 0,1 1 0 0 0,0 1 0 0 0,0-1 0 0 0,1 0 0 0 0,0 0 1 0 0,0 1-1 0 0,1-1 0 0 0,0 2-25 0 0,0-6 39 0 0,0 0 0 0 0,1 0 0 0 0,-1-1 1 0 0,1 1-1 0 0,-1 0 0 0 0,1-1 0 0 0,0 1 0 0 0,0 0 0 0 0,0-1 0 0 0,0 1 1 0 0,1-1-1 0 0,-1 0 0 0 0,1 1 0 0 0,-1-1 0 0 0,1 0 0 0 0,0 0 0 0 0,0 0 1 0 0,0 0-1 0 0,0 0 0 0 0,0 0 0 0 0,1-1 0 0 0,-1 1 0 0 0,0-1 1 0 0,1 1-1 0 0,-1-1 0 0 0,1 0 0 0 0,-1 0 0 0 0,1 0 0 0 0,0-1 0 0 0,-1 1 1 0 0,1 0-1 0 0,0-1 0 0 0,0 0 0 0 0,-1 1 0 0 0,1-1 0 0 0,0-1 1 0 0,0 1-1 0 0,-1 0 0 0 0,1 0 0 0 0,0-1 0 0 0,0 0-39 0 0,8-2 205 0 0,-1 0 0 0 0,1-1 0 0 0,-1 0 0 0 0,1 0 0 0 0,-1-1 0 0 0,0-1 0 0 0,-1 0 0 0 0,0 0 0 0 0,0-1 0 0 0,0 0 0 0 0,7-8-205 0 0,-13 12-87 0 0,0 0 0 0 0,0-1 0 0 0,0 1-1 0 0,0-1 1 0 0,-1 0 0 0 0,0 0 0 0 0,1 0 0 0 0,-1 0 0 0 0,-1 0-1 0 0,1 0 1 0 0,-1 0 0 0 0,1-1 0 0 0,-1 1 0 0 0,0 0 0 0 0,-1-1 0 0 0,1 1-1 0 0,-1-1 1 0 0,0 1 0 0 0,0-1 0 0 0,0 1 0 0 0,-1-1 0 0 0,0 1-1 0 0,1-1 1 0 0,-2 1 0 0 0,1-1 0 0 0,0 1 0 0 0,-1 0 0 0 0,0 0-1 0 0,0 0 1 0 0,-1-2 87 0 0,1 3-150 0 0,-23-36-1620 0 0,24 36 1612 0 0,-2 0-1 0 0,1 1 1 0 0,0-1-1 0 0,-1 0 1 0 0,1 1-1 0 0,-1 0 0 0 0,1 0 1 0 0,-1 0-1 0 0,0 0 1 0 0,0 0-1 0 0,-1 0 159 0 0,-2 0-88 0 0,5 2-282 0 0,2 1 237 0 0,-1 0 0 0 0,0 0 0 0 0,0 0 0 0 0,0 0 1 0 0,1 0-1 0 0,-1 0 0 0 0,0 0 0 0 0,1 0 0 0 0,-1 0 1 0 0,1 0-1 0 0,-1 0 0 0 0,1 0 0 0 0,0 0 0 0 0,-1-1 0 0 0,1 1 1 0 0,0 0-1 0 0,-1 0 0 0 0,1-1 0 0 0,1 1 133 0 0,17 11-1930 0 0,-7-6 906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11975 0 0,'0'0'267'0'0,"0"0"42"0"0,0 0 17 0 0,0 0-28 0 0,-3 13-186 0 0,-7 11 970 0 0,-2-1 0 0 0,-1 0 0 0 0,-8 9-1082 0 0,2-1 746 0 0,-34 51 1398 0 0,-61 73-2144 0 0,90-125-67 0 0,-31 39-314 0 0,-3-2 0 0 0,-47 42 381 0 0,100-105-2919 0 0,5-4-2877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81 12895 0 0,'10'-16'1172'0'0,"-3"-5"-800"0"0,-9 13 280 0 0,1 5 19 0 0,1 1-439 0 0,-1 1 1 0 0,1 0-1 0 0,-1 0 1 0 0,1 0-1 0 0,-1 0 1 0 0,1 0-1 0 0,-1-1 0 0 0,0 1 1 0 0,1 0-1 0 0,-1 1 1 0 0,0-1-1 0 0,0 0 1 0 0,0 0-1 0 0,0 0 1 0 0,0 0-1 0 0,0 1 0 0 0,0-1 1 0 0,0 0-1 0 0,0 1 1 0 0,-2-2-1 0 0,-23-6 773 0 0,25 8-965 0 0,-10-2 111 0 0,-1 1-1 0 0,0 1 0 0 0,1 0 1 0 0,-1 0-1 0 0,0 2 0 0 0,1-1 1 0 0,-1 1-1 0 0,-11 4 0 0 0,7-3-75 0 0,-26 8 55 0 0,-74 30-1 0 0,87-30-137 0 0,7-2-27 0 0,-1 1 1 0 0,-30 19-1 0 0,43-22-49 0 0,0 0 0 0 0,0 0 0 0 0,1 1 0 0 0,0 0 0 0 0,0 1 0 0 0,-12 16 0 0 0,20-24 51 0 0,0 0 0 0 0,0 1-1 0 0,0-1 1 0 0,1 0 0 0 0,-1 0 0 0 0,0 0 0 0 0,1 1-1 0 0,-1-1 1 0 0,1 0 0 0 0,0 1 0 0 0,-1-1-1 0 0,1 0 1 0 0,0 1 0 0 0,0-1 0 0 0,0 1 0 0 0,0-1-1 0 0,0 0 1 0 0,0 1 0 0 0,0-1 0 0 0,0 0-1 0 0,1 3 1 0 0,0-3 8 0 0,0 1-1 0 0,0 0 1 0 0,0 0 0 0 0,0-1-1 0 0,1 1 1 0 0,-1-1 0 0 0,0 1-1 0 0,1-1 1 0 0,-1 1-1 0 0,1-1 1 0 0,-1 0 0 0 0,4 2-1 0 0,4 2-25 0 0,0-1 0 0 0,0-1 0 0 0,0 1 0 0 0,14 2 0 0 0,52 11-86 0 0,33 9-163 0 0,-88-20 156 0 0,1 1 0 0 0,-2 1 1 0 0,23 12-1 0 0,-30-12 96 0 0,-4 5 36 0 0,-6-10 12 0 0,1 2 0 0 0,-3 14 0 0 0,0-16 5 0 0,0 1-1 0 0,-1-1 0 0 0,1 1 1 0 0,-1-1-1 0 0,0 1 1 0 0,0-1-1 0 0,0 0 0 0 0,-1 1 1 0 0,1-1-1 0 0,-1 0 1 0 0,0 0-1 0 0,1 0 0 0 0,-1 0 1 0 0,-1 0-1 0 0,-2 3 1 0 0,2-3 24 0 0,-2 1 0 0 0,1-1 0 0 0,0 0-1 0 0,-1-1 1 0 0,1 1 0 0 0,-1-1 0 0 0,0 0 0 0 0,1 0 0 0 0,-11 3 0 0 0,-20 3 173 0 0,-56 5-1 0 0,6-1 54 0 0,80-11-254 0 0,-26 5 27 0 0,0-1 1 0 0,-36 0-1 0 0,56-6-28 0 0,2-4 0 0 0,9 4-6 0 0,-1 0 0 0 0,0-1 1 0 0,0 1-1 0 0,1 0 0 0 0,-1-1 0 0 0,1 1 0 0 0,-1-1 0 0 0,1 1 0 0 0,0-1 1 0 0,-1 1-1 0 0,1-1 0 0 0,0 1 0 0 0,0-1 0 0 0,0 1 0 0 0,0-1 1 0 0,0 1-1 0 0,0-1 0 0 0,1 1 0 0 0,-1 0 0 0 0,0-1 0 0 0,1 1 0 0 0,-1-1 1 0 0,1 1-1 0 0,1-3 0 0 0,1-3-8 0 0,0 0 0 0 0,1 0 0 0 0,6-9 0 0 0,0 3-3 0 0,0 1 0 0 0,1 1 0 0 0,20-18 1 0 0,41-26 112 0 0,-50 39 12 0 0,25-15 247 0 0,64-31 0 0 0,-43 25-32 0 0,0 4 158 0 0,-90 32-1354 0 0,14 2 182 0 0,1 1 0 0 0,-1 0-1 0 0,-11 5 1 0 0,15-6 386 0 0,-13 5-1177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11975 0 0,'0'0'267'0'0,"0"0"42"0"0,0 0 17 0 0,0 0-28 0 0,0 0-126 0 0,0 0 204 0 0,0 0 111 0 0,0 0 22 0 0,0 0 3 0 0,0 0 0 0 0,3-7 512 0 0,3-6-768 0 0,1 1 0 0 0,1 0 0 0 0,0 0 0 0 0,1 0 0 0 0,0 1 0 0 0,0 1 0 0 0,1 0 0 0 0,2-1-256 0 0,12-11-137 0 0,2 0 1 0 0,0 2-1 0 0,1 1 0 0 0,2 2 0 0 0,-1 0 0 0 0,2 2 1 0 0,0 1-1 0 0,1 1 0 0 0,0 2 0 0 0,14-3 137 0 0,-43 14 15 0 0,-1-1 0 0 0,1 1-1 0 0,-1 0 1 0 0,1-1 0 0 0,-1 1 0 0 0,1 0-1 0 0,0 0 1 0 0,-1 0 0 0 0,1 0 0 0 0,0 0-1 0 0,-1 0 1 0 0,1 1 0 0 0,-1-1 0 0 0,1 0-1 0 0,-1 1 1 0 0,1-1 0 0 0,-1 1 0 0 0,1 0-1 0 0,-1-1 1 0 0,1 1 0 0 0,-1 0 0 0 0,0 0-1 0 0,1 0 1 0 0,-1 0 0 0 0,0 0-15 0 0,1 1 96 0 0,-1 0 0 0 0,0 1 0 0 0,1-1 0 0 0,-1 0 1 0 0,0 0-1 0 0,0 1 0 0 0,0-1 0 0 0,-1 1 0 0 0,1-1 0 0 0,-1 1 0 0 0,1-1 0 0 0,-1 1 1 0 0,0-1-1 0 0,0 1 0 0 0,0 1-96 0 0,-1 7 22 0 0,0 0 1 0 0,0-1-1 0 0,-1 1 1 0 0,-1 0-1 0 0,0-1 1 0 0,0 0-1 0 0,-1 1 1 0 0,-2 2-23 0 0,-4 8-5 0 0,-1-2 0 0 0,0 1 0 0 0,-8 8 5 0 0,13-20 0 0 0,-1 0 0 0 0,0-1 0 0 0,0 1 0 0 0,0-1 0 0 0,-1-1 0 0 0,0 0 0 0 0,0 0 0 0 0,-1 0 0 0 0,-2 0 0 0 0,-5 2 0 0 0,0 0 0 0 0,-1-1 0 0 0,0-1 0 0 0,-14 2 0 0 0,-10 4 0 0 0,14-4 0 0 0,0-1 0 0 0,0-2 0 0 0,-1 0 0 0 0,12-6-135 0 0,16 1 4 0 0,0 0 1 0 0,-1 0-1 0 0,1 0 0 0 0,0 0 0 0 0,0 0 1 0 0,-1-1-1 0 0,1 1 0 0 0,0 0 1 0 0,0 0-1 0 0,-1 0 0 0 0,1-1 0 0 0,0 1 1 0 0,0 0-1 0 0,0 0 0 0 0,0-1 0 0 0,-1 1 1 0 0,1 0-1 0 0,0 0 0 0 0,0-1 0 0 0,0 1 1 0 0,0 0-1 0 0,0-1 0 0 0,0 1 0 0 0,0 0 1 0 0,0-1-1 0 0,0 1 0 0 0,0 0 0 0 0,0 0 1 0 0,0-1-1 0 0,0 1 0 0 0,0 0 1 0 0,0-1-1 0 0,0 1 0 0 0,0 0 0 0 0,0-1 1 0 0,0 1-1 0 0,0 0 0 0 0,0 0 0 0 0,1-1 1 0 0,-1 1-1 0 0,0 0 0 0 0,0 0 0 0 0,0-1 1 0 0,0 1-1 0 0,1 0 0 0 0,-1 0 0 0 0,0-1 1 0 0,1 1 130 0 0,5-8-5614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31 11975 0 0,'7'-20'1312'0'0,"-5"15"-1173"0"0,-2 4 581 0 0,2-3 1111 0 0,-4 7-457 0 0,-20 25-1374 0 0,1 0 0 0 0,2 1 0 0 0,1 1 0 0 0,1 0 0 0 0,1 2 0 0 0,-4 14 0 0 0,16-29 0 0 0,4-16 11 0 0,0-1-1 0 0,0 1 1 0 0,1-1-1 0 0,-1 1 1 0 0,0 0-1 0 0,0-1 1 0 0,0 1-1 0 0,1-1 1 0 0,-1 1-1 0 0,0 0 1 0 0,1-1-1 0 0,-1 1 1 0 0,0-1-1 0 0,1 1 1 0 0,-1-1-1 0 0,1 1 1 0 0,-1-1-1 0 0,1 1 1 0 0,-1-1-1 0 0,1 0 1 0 0,-1 1-1 0 0,1-1 1 0 0,-1 0-1 0 0,1 1 1 0 0,0-1-1 0 0,-1 0 1 0 0,1 0-1 0 0,-1 0 1 0 0,1 1-1 0 0,0-1 1 0 0,-1 0-1 0 0,1 0 1 0 0,0 0-1 0 0,-1 0 1 0 0,1 0-11 0 0,0 0 90 0 0,5 1 103 0 0,-1-1 1 0 0,1 1 0 0 0,-1-1-1 0 0,1-1 1 0 0,0 1 0 0 0,-1-1-1 0 0,1 0 1 0 0,0 0-194 0 0,43-13 65 0 0,-29 7-65 0 0,0-1 0 0 0,-1-1 0 0 0,-1-1 0 0 0,2-1 0 0 0,-11 5 0 0 0,-1 0 0 0 0,0 0 0 0 0,0 0 0 0 0,-1-1 0 0 0,0 0 0 0 0,0 0 0 0 0,0-1 0 0 0,-1 0 0 0 0,3-6 0 0 0,4-8 0 0 0,-14 25 0 0 0,-8 11 0 0 0,2 0 0 0 0,-1 0 0 0 0,2 1 0 0 0,0 0 0 0 0,4-11 0 0 0,1 0 0 0 0,0-1 0 0 0,0 1 0 0 0,0 0 0 0 0,0 0 0 0 0,1-1 0 0 0,0 1 0 0 0,-1 0 0 0 0,1 0 0 0 0,1 0 0 0 0,-1 0 0 0 0,0 0 0 0 0,1-1 0 0 0,0 1 0 0 0,0 0 0 0 0,0 0 0 0 0,0-1 0 0 0,1 1 0 0 0,0-1 0 0 0,1 4 0 0 0,-2-6-19 0 0,0 0-1 0 0,0 0 1 0 0,0 0-1 0 0,0 0 1 0 0,0 0 0 0 0,1-1-1 0 0,-1 1 1 0 0,0 0-1 0 0,0 0 1 0 0,1-1-1 0 0,-1 1 1 0 0,0-1-1 0 0,1 0 1 0 0,-1 1 0 0 0,1-1-1 0 0,-1 0 1 0 0,0 0-1 0 0,1 0 1 0 0,-1 0-1 0 0,1 0 1 0 0,-1 0-1 0 0,1 0 1 0 0,0 0 19 0 0,3-1-469 0 0,1 0 0 0 0,-1-1-1 0 0,1 1 1 0 0,-1-1 0 0 0,2-1 469 0 0,8-3-1023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40 10135 0 0,'4'-5'196'0'0,"0"1"1"0"0,1 0-1 0 0,-1 0 0 0 0,1 0 0 0 0,0 1 0 0 0,0 0 0 0 0,0 0 0 0 0,1 0 1 0 0,-1 1-1 0 0,2-1-196 0 0,-7 3 76 0 0,1-1 0 0 0,-1 1 0 0 0,0 0 0 0 0,1 0 0 0 0,-1 0 0 0 0,1 0 0 0 0,-1 0 1 0 0,1 0-1 0 0,-1 0 0 0 0,0 0 0 0 0,1 0 0 0 0,-1 0 0 0 0,1 0 0 0 0,-1 0 0 0 0,0 0 0 0 0,1 0 1 0 0,-1 0-1 0 0,1 1 0 0 0,-1-1 0 0 0,0 0 0 0 0,1 0 0 0 0,-1 0 0 0 0,0 0 0 0 0,1 1 0 0 0,-1-1 1 0 0,0 0-1 0 0,1 1 0 0 0,-1-1 0 0 0,0 0 0 0 0,0 0 0 0 0,1 1 0 0 0,-1-1 0 0 0,0 0 0 0 0,0 1 0 0 0,1-1 1 0 0,-1 1-1 0 0,0-1 0 0 0,0 0 0 0 0,0 1 0 0 0,0-1 0 0 0,0 1 0 0 0,0-1 0 0 0,0 0 0 0 0,0 1 1 0 0,0-1-1 0 0,0 1-76 0 0,-1 18 163 0 0,-4-4 186 0 0,0-1 1 0 0,-1 0-1 0 0,-1-1 0 0 0,-8 13-349 0 0,0 1 217 0 0,-61 105-217 0 0,-56 72 0 0 0,102-162 0 0 0,13-19 0 0 0,0 1 0 0 0,2 0 0 0 0,-9 21 0 0 0,12-21-419 0 0,-13 19 419 0 0,-6 12-1954 0 0,27-49-3505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 11975 0 0,'22'-5'902'0'0,"-21"5"-604"0"0,4-4-186 0 0,-1-1-112 0 0,-3 1 71 0 0,-1 3 294 0 0,0 1 122 0 0,0 0 22 0 0,-2-1-465 0 0,1 0 0 0 0,-1 1 0 0 0,1-1 0 0 0,-1 0 0 0 0,1 1 0 0 0,-1 0 0 0 0,1-1 0 0 0,-1 1 0 0 0,1 0-1 0 0,-1-1 1 0 0,0 1 0 0 0,1 0 0 0 0,-2 1-44 0 0,1-2 37 0 0,-9 3-37 0 0,1 1 0 0 0,0 0 0 0 0,0 0 0 0 0,0 1 0 0 0,0 0 0 0 0,1 1 0 0 0,-1 0 0 0 0,1 0 0 0 0,-18 12 0 0 0,1 1 0 0 0,0 2 0 0 0,-9 6 143 0 0,16-12 116 0 0,0 0 1 0 0,1 1-1 0 0,0 1 1 0 0,1 1-1 0 0,-9 13-259 0 0,16-15 592 0 0,10-14-591 0 0,0-1-1 0 0,0 0 1 0 0,0 1-1 0 0,0-1 1 0 0,0 0-1 0 0,-1 1 1 0 0,1-1-1 0 0,0 0 1 0 0,0 0-1 0 0,0 1 1 0 0,0-1-1 0 0,0 0 1 0 0,0 1-1 0 0,0-1 1 0 0,0 0-1 0 0,0 1 1 0 0,1-1-1 0 0,-1 0 1 0 0,0 1-1 0 0,0-1 1 0 0,0 0-1 0 0,0 1 1 0 0,0-1-1 0 0,1 0 1 0 0,-1 0-1 0 0,0 1 1 0 0,0-1-1 0 0,0 0 1 0 0,1 0-1 0 0,-1 1 1 0 0,0-1-1 0 0,0 0 1 0 0,1 0-1 0 0,-1 0 1 0 0,0 0-1 0 0,0 1 1 0 0,1-1-1 0 0,-1 0 1 0 0,0 0-1 0 0,1 0 0 0 0,9 2-4 0 0,-9-2 4 0 0,6 1 0 0 0,-1-1 0 0 0,1 1 0 0 0,0-2 0 0 0,0 1 0 0 0,0-1 0 0 0,0 0 0 0 0,0-1 0 0 0,-1 1 0 0 0,1-1 0 0 0,0-1 0 0 0,14-5 0 0 0,0-1 0 0 0,8-5 0 0 0,-16 6 0 0 0,0 0 0 0 0,-1-1 0 0 0,3-2 0 0 0,20-15 0 0 0,-30 25 0 0 0,-6 6 0 0 0,-6 5 0 0 0,-11 8 0 0 0,17-17 0 0 0,0 0 0 0 0,1 0 0 0 0,-1 0 0 0 0,0 0 0 0 0,0 1 0 0 0,1-1 0 0 0,-1 0 0 0 0,1 0 0 0 0,-1 0 0 0 0,1 1 0 0 0,0-1 0 0 0,-1 0 0 0 0,1 1 0 0 0,0-1 0 0 0,0 0 0 0 0,0 1 0 0 0,0-1 0 0 0,0 0 0 0 0,0 1 0 0 0,0-1 0 0 0,1 2-62 0 0,1-1-1 0 0,-1 0 1 0 0,0 0-1 0 0,1 0 1 0 0,-1 0-1 0 0,1 0 1 0 0,0 0 0 0 0,0 0-1 0 0,0-1 1 0 0,0 1-1 0 0,0 0 1 0 0,0-1-1 0 0,0 0 1 0 0,0 1-1 0 0,1-1 63 0 0,5 3-891 0 0,1 0-1 0 0,-1 0 0 0 0,6 1 892 0 0,-2-2-5116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 13823 0 0,'0'0'315'0'0,"16"-2"870"0"0,-12 2-1173 0 0,-3 0-12 0 0,-1 0 0 0 0,0 0 0 0 0,0 0 0 0 0,1 0 0 0 0,-1 0 0 0 0,0 0 0 0 0,0 0 0 0 0,1 0 0 0 0,-1 0 0 0 0,0 0 0 0 0,0 0 0 0 0,1 0 0 0 0,-1 1 0 0 0,0-1 0 0 0,0 0 0 0 0,0 0 0 0 0,1 0 0 0 0,-1 0 0 0 0,0 0 0 0 0,0 0 0 0 0,0 1 0 0 0,1-1 0 0 0,-1 0 0 0 0,0 0 0 0 0,0 0 0 0 0,0 1 0 0 0,0-1 0 0 0,0 0 0 0 0,1 0 0 0 0,-1 0 0 0 0,0 1 0 0 0,0-1 0 0 0,0 0 0 0 0,0 0 0 0 0,0 1 0 0 0,0-1 0 0 0,0 0 0 0 0,0 0 0 0 0,0 1 0 0 0,0-1 0 0 0,0 0 0 0 0,0 0 0 0 0,0 1 0 0 0,0-1 0 0 0,0 0 0 0 0,0 0 0 0 0,0 1 0 0 0,0-1 0 0 0,0 0 0 0 0,-1 0 0 0 0,1 1 0 0 0,0-1 0 0 0,-2 10 0 0 0,0 1 0 0 0,-1-1 0 0 0,-1 0 0 0 0,0 0 0 0 0,0 0 0 0 0,-5 7 0 0 0,-10 16 0 0 0,-7 7 0 0 0,5-7 0 0 0,-11 12 586 0 0,-1-1 1 0 0,-13 10-587 0 0,2-1 851 0 0,-2 6-851 0 0,11-11 18 0 0,13-18-19 0 0,0 1 0 0 0,-5 13 1 0 0,-16 24-2749 0 0,33-53 1910 0 0,9-14-1183 0 0,1-1-24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98 13823 0 0,'-23'4'1515'0'0,"19"-3"-1362"0"0,0-1 1 0 0,0 1-1 0 0,0 0 0 0 0,0 0 1 0 0,0 1-1 0 0,-3 0-153 0 0,6-1 509 0 0,1-1-66 0 0,-1 3-17 0 0,6-1-165 0 0,5-1 148 0 0,6-2 141 0 0,-1-1 1 0 0,0 0-1 0 0,1-1 0 0 0,0-1-550 0 0,33-6 868 0 0,113-14 1007 0 0,123-35-1875 0 0,-242 49-6228 0 0,-32 9-251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116 296 13823 0 0,'0'0'315'0'0,"0"0"45"0"0,-4 15 465 0 0,3-14-826 0 0,0 1 0 0 0,0-1 0 0 0,0 0-1 0 0,0 0 1 0 0,-1 0 0 0 0,1 0 0 0 0,0 0-1 0 0,-1 0 1 0 0,1 0 0 0 0,-1 0 1 0 0,1 0 31 0 0,0-1 1 0 0,0 0-1 0 0,0 1 1 0 0,0-1 0 0 0,0 1-1 0 0,1-1 1 0 0,-1 1-1 0 0,0 0 1 0 0,0-1-1 0 0,1 1 1 0 0,-1 0-1 0 0,0 0 1 0 0,1-1-1 0 0,-1 1 1 0 0,1 0-1 0 0,-1 0 1 0 0,1 0 0 0 0,-1 0-1 0 0,1 0 1 0 0,0-1-1 0 0,-1 1 1 0 0,1 0-1 0 0,0 0 1 0 0,0 0-1 0 0,0 0 1 0 0,-1 0-1 0 0,1 0 1 0 0,0 0-32 0 0,0 2 285 0 0,0 0 0 0 0,0 0 1 0 0,-1 0-1 0 0,1 0 0 0 0,-1 0 0 0 0,0 0 1 0 0,0-1-1 0 0,0 1 0 0 0,0 0 1 0 0,0-1-1 0 0,0 1 0 0 0,-2 2-285 0 0,-25 31 1531 0 0,9-13-1208 0 0,-4 17-1707 0 0,22-39 736 0 0,12-1-2045 0 0,10-3 1169 0 0,-1-4-11 0 0</inkml:trace>
  <inkml:trace contextRef="#ctx0" brushRef="#br0" timeOffset="1">356 0 8287 0 0,'0'0'184'0'0,"0"0"40"0"0,0 0 0 0 0,0 0 8 0 0,0 0-232 0 0,0 0 0 0 0,0 0 0 0 0,5 5-3640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10135 0 0,'0'0'464'0'0,"0"0"-9"0"0,1 0-295 0 0,2 0-3 0 0,-2-1 292 0 0,0 1 0 0 0,0-1-1 0 0,-1 0 1 0 0,1 0-1 0 0,0 0 1 0 0,-1 0 0 0 0,1 0-1 0 0,0 0 1 0 0,-1 0-1 0 0,0 0 1 0 0,1 0 0 0 0,-1 0-1 0 0,1-1-448 0 0,-1 2 3 0 0,0-1 1 0 0,0 1-1 0 0,0 0 0 0 0,0 0 0 0 0,0-1 0 0 0,0 1 0 0 0,0 0 0 0 0,0 0 0 0 0,0-1 1 0 0,0 1-1 0 0,0 0 0 0 0,0 0 0 0 0,-1-1 0 0 0,1 1 0 0 0,0 0 0 0 0,0 0 1 0 0,0-1-1 0 0,0 1 0 0 0,0 0 0 0 0,0 0 0 0 0,-1 0 0 0 0,1-1 0 0 0,0 1 0 0 0,0 0 1 0 0,0 0-1 0 0,0 0 0 0 0,-1-1 0 0 0,1 1 0 0 0,0 0 0 0 0,0 0 0 0 0,-1 0 1 0 0,1 0-1 0 0,0 0 0 0 0,0 0 0 0 0,0 0 0 0 0,-1 0 0 0 0,1-1 0 0 0,0 1 0 0 0,0 0 1 0 0,-1 0-1 0 0,1 0 0 0 0,0 0 0 0 0,-1 0 0 0 0,1 0 0 0 0,0 0 0 0 0,0 0 1 0 0,-1 1-1 0 0,1-1 0 0 0,0 0 0 0 0,0 0 0 0 0,-1 0 0 0 0,1 0-3 0 0,-12 2 9 0 0,7 0 21 0 0,1 1 0 0 0,-1-1 0 0 0,0 1-1 0 0,1 0 1 0 0,0 0 0 0 0,0 0 0 0 0,0 0 0 0 0,0 1 0 0 0,-2 2-30 0 0,-32 40 522 0 0,29-34-382 0 0,-2 3 444 0 0,0 1 1 0 0,-6 12-585 0 0,13-21-7 0 0,1 0 1 0 0,-1 0-1 0 0,2 1 1 0 0,-1-1-1 0 0,1 0 1 0 0,0 1 0 0 0,0 0-1 0 0,1 0 7 0 0,1-7 28 0 0,0 1 0 0 0,0-1-1 0 0,0 1 1 0 0,0-1 0 0 0,1 0-1 0 0,-1 1 1 0 0,0-1 0 0 0,1 1-1 0 0,-1-1 1 0 0,1 0 0 0 0,-1 1-1 0 0,1-1 1 0 0,0 0 0 0 0,0 0-1 0 0,-1 1 1 0 0,1-1-28 0 0,5 1 103 0 0,-1 0-1 0 0,0 0 1 0 0,1 0 0 0 0,0 0-1 0 0,-1-1 1 0 0,1 0 0 0 0,0 0 0 0 0,0-1-1 0 0,-1 0 1 0 0,1 0 0 0 0,0 0-1 0 0,0 0 1 0 0,0-1 0 0 0,-1 0 0 0 0,1 0-1 0 0,0-1 1 0 0,-1 0-103 0 0,3 0-12 0 0,0-1 0 0 0,-1 0 1 0 0,0 0-1 0 0,0-1 0 0 0,0 0 1 0 0,0 0-1 0 0,-1 0 0 0 0,1-1 0 0 0,-1 0 1 0 0,0-1-1 0 0,-1 1 0 0 0,2-2 12 0 0,2-5 0 0 0,-1 1 0 0 0,0-1 0 0 0,-1 0 0 0 0,0 0 0 0 0,0-3 0 0 0,-4 10 0 0 0,-1 0 0 0 0,0 0 0 0 0,-1 0 0 0 0,1 0 0 0 0,-1 0 0 0 0,0 0 0 0 0,0-1 0 0 0,-1 1 0 0 0,0 0 0 0 0,0-1 0 0 0,0 1 0 0 0,0 0 0 0 0,-1-1 0 0 0,0 1 0 0 0,0-1 0 0 0,0 3-58 0 0,0 1 0 0 0,1 0 0 0 0,-1 0 0 0 0,0 0 0 0 0,-1 0 0 0 0,1 0-1 0 0,0 0 1 0 0,-1 0 0 0 0,1 0 0 0 0,-1-1 58 0 0,-14-7-4719 0 0,13 22 1722 0 0,3-10 1462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26 290 13823 0 0,'0'0'315'0'0,"0"0"45"0"0,-5 4 353 0 0,-1-2-757 0 0,-9 5 3054 0 0,19-23-848 0 0,0 9-1959 0 0,1 0-1 0 0,0-1 0 0 0,0 2 1 0 0,0-1-1 0 0,1 1 0 0 0,3-3-202 0 0,40-34-162 0 0,-25 23 242 0 0,13-10-578 0 0,1 1 0 0 0,13-6 498 0 0,-26 20-249 0 0,0 1 0 0 0,0 1 0 0 0,1 1 0 0 0,14-3 249 0 0,-34 13-3 0 0,30-7 70 0 0,-35 9-11 0 0,-1 0-1 0 0,1 0 1 0 0,-1 0 0 0 0,0 0-1 0 0,1 0 1 0 0,-1 1 0 0 0,1-1-1 0 0,-1 0 1 0 0,1 0-1 0 0,-1 0 1 0 0,0 1 0 0 0,1-1-1 0 0,-1 0 1 0 0,1 0 0 0 0,-1 1-1 0 0,0-1 1 0 0,1 0-1 0 0,-1 1 1 0 0,0-1 0 0 0,1 0-1 0 0,-1 1 1 0 0,0-1 0 0 0,0 1-1 0 0,0-1 1 0 0,1 0-1 0 0,-1 1 1 0 0,0-1-56 0 0,4 12 410 0 0,-4-7-409 0 0,-1 1 1 0 0,1-1-1 0 0,-1 0 0 0 0,-1 0 1 0 0,1 0-1 0 0,-1 0 0 0 0,1 0 1 0 0,-1-1-1 0 0,-1 1 0 0 0,1 0 1 0 0,-1-1-1 0 0,0 1-1 0 0,-11 24 0 0 0,10-17 0 0 0,0-1 0 0 0,1 1 0 0 0,1-1 0 0 0,0 1 0 0 0,0 0 0 0 0,1 0 0 0 0,1 0 0 0 0,0 0 0 0 0,0-4 0 0 0,1-1 0 0 0,0 0 0 0 0,1 1 0 0 0,-1-1 0 0 0,1 0 0 0 0,1 0 0 0 0,-1 0 0 0 0,1 0 0 0 0,1-1 0 0 0,-1 1 0 0 0,1-1 0 0 0,0 0 0 0 0,3 3 0 0 0,-4-5-23 0 0,0 0-1 0 0,1 0 0 0 0,0-1 1 0 0,0 1-1 0 0,0-1 1 0 0,0 0-1 0 0,0 0 0 0 0,0-1 1 0 0,1 1-1 0 0,-1-1 0 0 0,1 0 1 0 0,0 0-1 0 0,0-1 1 0 0,0 1-1 0 0,0-1 0 0 0,0 0 1 0 0,2 0 23 0 0,15 1-1949 0 0,1 0-1 0 0,0-2 1 0 0,3 0 1949 0 0,-1-1-1535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35 8287 0 0,'15'-7'634'0'0,"23"-10"-273"0"0,-21 11 470 0 0,-16 5-321 0 0,0 1-67 0 0,3-3-222 0 0,-3 3 166 0 0,-1 0 101 0 0,-1 1 21 0 0,-55 43 7 0 0,24-19 19 0 0,0 1 0 0 0,2 1 0 0 0,1 2 0 0 0,-19 25-535 0 0,41-45 0 0 0,-46 62-18 0 0,2 4 18 0 0,37-51 18 0 0,0 0 0 0 0,1 1 0 0 0,1 1 0 0 0,2 0 0 0 0,-2 9-18 0 0,11-33 25 0 0,1 0-1 0 0,0-1 1 0 0,-1 1 0 0 0,1 0-1 0 0,0-1 1 0 0,0 1-1 0 0,0 0 1 0 0,0-1 0 0 0,0 1-1 0 0,1 0 1 0 0,-1-1-1 0 0,0 1 1 0 0,1 0 0 0 0,0-1-1 0 0,-1 1 1 0 0,1-1-1 0 0,0 1 1 0 0,-1-1 0 0 0,1 1-1 0 0,0-1 1 0 0,0 1-1 0 0,0-1 1 0 0,1 0 0 0 0,-1 0-1 0 0,0 1 1 0 0,0-1-1 0 0,1 0 1 0 0,-1 0 0 0 0,2 0-25 0 0,5 5 202 0 0,1-2 0 0 0,0 1 0 0 0,0-1 0 0 0,0-1 0 0 0,1 1-202 0 0,19 7 252 0 0,-9 1-252 0 0,-16-9 0 0 0,0 0 0 0 0,1 0 0 0 0,-1 0 0 0 0,1-1 0 0 0,0 0 0 0 0,0 0 0 0 0,0 0 0 0 0,0-1 0 0 0,0 0 0 0 0,1 0 0 0 0,2 1 0 0 0,-5-2-21 0 0,1 0-419 0 0,0 0-1 0 0,0 0 1 0 0,-1 0 0 0 0,1 0 0 0 0,0-1 0 0 0,4 0 440 0 0,-6 0-3583 0 0,5-2-1204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 4143 0 0,'39'-13'16521'0'0,"-46"27"-14011"0"0,-9 8-5221 0 0,7-12 4050 0 0,-24 23-1342 0 0,-1-2 1 0 0,-60 43-1 0 0,35-29-392 0 0,11-9 55 0 0,22-18 96 0 0,1 1 0 0 0,-28 29 0 0 0,50-45 219 0 0,0 0 0 0 0,-1 1 0 0 0,2 0 0 0 0,-1-1 0 0 0,0 1 0 0 0,1 0 0 0 0,0 0 0 0 0,0 0 0 0 0,0 0 0 0 0,0 1 0 0 0,1-1 0 0 0,-1 0 0 0 0,1 1 0 0 0,0-1 0 0 0,1 1 0 0 0,-1 0 0 0 0,1-1 0 0 0,0 1 0 0 0,0-1 0 0 0,0 1 0 0 0,1-1 0 0 0,-1 1 0 0 0,1 0 0 0 0,0-1 0 0 0,1 0 0 0 0,-1 1 0 0 0,1-1 0 0 0,0 0 0 0 0,0 0 0 0 0,0 0 0 0 0,0 0 0 0 0,1 0 0 0 0,0 0 0 0 0,0-1 0 0 0,0 1 0 0 0,0-1 0 0 0,0 0 0 0 0,1 0 0 0 0,4 4 0 0 0,1 0-5 0 0,-1-1-1 0 0,1 0 1 0 0,0-1-1 0 0,1 0 1 0 0,-1 0 0 0 0,1-1-1 0 0,17 4 1 0 0,-20-6 37 0 0,0-1 0 0 0,1 0 0 0 0,-1 0-1 0 0,0-1 1 0 0,1 0 0 0 0,-1 0 0 0 0,0 0 0 0 0,1-1 0 0 0,-1-1 0 0 0,0 1 0 0 0,14-6 0 0 0,27-11 379 0 0,-1-2-1 0 0,0-2 0 0 0,-2-3 1 0 0,62-43-1 0 0,-98 61-306 0 0,0 0-1 0 0,-1 0 1 0 0,0-1 0 0 0,0 0-1 0 0,-1-1 1 0 0,0 1 0 0 0,0-1-1 0 0,-1-1 1 0 0,6-12 0 0 0,-11 22-70 0 0,-1-1 0 0 0,0 1 0 0 0,1-1 0 0 0,-1 0 0 0 0,0 0 1 0 0,0 1-1 0 0,0-1 0 0 0,1 0 0 0 0,-1 0 0 0 0,0 1 1 0 0,0-1-1 0 0,0 0 0 0 0,0 1 0 0 0,0-1 0 0 0,0 0 1 0 0,-1 0-1 0 0,1 1 0 0 0,0-1 0 0 0,0 0 0 0 0,0 0 1 0 0,-1 1-1 0 0,1-1 0 0 0,0 0 0 0 0,-1 1 0 0 0,0-2 1 0 0,0 2-14 0 0,0-1 1 0 0,0 0 0 0 0,0 0-1 0 0,0 0 1 0 0,0 1 0 0 0,0-1-1 0 0,-1 1 1 0 0,1-1 0 0 0,0 1-1 0 0,0-1 1 0 0,-1 1 0 0 0,-1-1-1 0 0,-3 0-46 0 0,0 1-1 0 0,1 0 1 0 0,-1 0 0 0 0,1 0-1 0 0,-8 1 1 0 0,-41 11-403 0 0,-66 22-1 0 0,108-29 406 0 0,2 2 36 0 0,4 2 12 0 0,5-6 1 0 0,0 0 0 0 0,1 0 0 0 0,-1 0 0 0 0,1 0 0 0 0,0 0 0 0 0,0 0 0 0 0,0 0 0 0 0,0 0 0 0 0,0 0-1 0 0,1 0 1 0 0,-1 0 0 0 0,1 0 0 0 0,0 0 0 0 0,0 0 0 0 0,2 5 0 0 0,2 3-30 0 0,1 0-1 0 0,13 17 1 0 0,6 11-1707 0 0,-21-31 187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 10135 0 0,'0'0'231'0'0,"0"0"29"0"0,0 0 19 0 0,-15-2 7 0 0,7 2-288 0 0,1 0-1 0 0,-1 1 1 0 0,0 0 0 0 0,1 0-1 0 0,-1 1 1 0 0,1 0-1 0 0,0 0 1 0 0,-5 2 2 0 0,-12 7 97 0 0,-19 10-97 0 0,36-18 168 0 0,1 1 1 0 0,0 0 0 0 0,0 0 0 0 0,0 1-1 0 0,0 0 1 0 0,1 0 0 0 0,0 0 0 0 0,0 1-1 0 0,0-1 1 0 0,1 1 0 0 0,-2 3-169 0 0,4-6 88 0 0,0 0 1 0 0,0 0 0 0 0,1 1-1 0 0,0-1 1 0 0,-1 1-1 0 0,1-1 1 0 0,0 1-1 0 0,1-1 1 0 0,-1 1 0 0 0,1 0-1 0 0,-1-1 1 0 0,1 1-1 0 0,0 0 1 0 0,1 0-1 0 0,-1-1 1 0 0,0 1 0 0 0,1-1-1 0 0,0 1 1 0 0,0 0-1 0 0,0-1 1 0 0,0 1-1 0 0,1-1 1 0 0,0 2-89 0 0,3 1 212 0 0,0 0 0 0 0,0 0 1 0 0,0 0-1 0 0,0-1 0 0 0,1 0 1 0 0,0 0-1 0 0,0 0 0 0 0,0-1 0 0 0,7 4-212 0 0,-6-4 287 0 0,-4-2-276 0 0,-2-1-10 0 0,1 0-1 0 0,0 0 0 0 0,0 0 1 0 0,0 0-1 0 0,-1-1 1 0 0,1 1-1 0 0,0-1 0 0 0,0 0 1 0 0,0 1-1 0 0,0-1 0 0 0,0 0 1 0 0,0 0-1 0 0,0 0 0 0 0,0 0 0 0 0,0 0 0 0 0,-1 0 0 0 0,1 1 0 0 0,0-2 0 0 0,0 1 0 0 0,0 0 0 0 0,-1 0 0 0 0,1-1 0 0 0,0 1 0 0 0,0 0 0 0 0,-1-1 0 0 0,1 0 0 0 0,0 0 0 0 0,-1 1 0 0 0,1-1 0 0 0,-1 0 0 0 0,1 0 0 0 0,-1 0 0 0 0,1-1 0 0 0,0 0 0 0 0,1 0 0 0 0,-1-1 0 0 0,0 1 0 0 0,0-1 0 0 0,0 0 0 0 0,-1 0 0 0 0,1 0 0 0 0,-1 0 0 0 0,1 0 0 0 0,-1-1 0 0 0,3-8 0 0 0,-1-1 0 0 0,0 0 0 0 0,-1 0 0 0 0,0-11 0 0 0,-2 23 0 0 0,1-15-711 0 0,-1 0-1 0 0,-2-15 712 0 0,0-10-985 0 0,2 40 556 0 0,0-2 640 0 0,1 0-4911 0 0,1-1 362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25 396 10135 0 0,'0'0'231'0'0,"0"0"29"0"0,0 0 19 0 0,0 0 105 0 0,0 0 410 0 0,0 0 184 0 0,0 0 40 0 0,0 0-63 0 0,0 0-290 0 0,0 0-121 0 0,-1 1-256 0 0,0-1-1 0 0,0 1 1 0 0,0-1-1 0 0,0 0 1 0 0,0 1-1 0 0,0-1 1 0 0,-1 0-1 0 0,1 1 1 0 0,0-1-1 0 0,0 0 1 0 0,0 0-288 0 0,-1-2 114 0 0,1-1 0 0 0,0 1 0 0 0,-1-1 0 0 0,1 0 0 0 0,0 1 0 0 0,0-1 0 0 0,1 0 0 0 0,-1 1 0 0 0,0-1 0 0 0,1 0 0 0 0,0 0 0 0 0,-1 0-1 0 0,1 1 1 0 0,1-1 0 0 0,-1 0 0 0 0,0 0 0 0 0,1 0 0 0 0,-1 1 0 0 0,1-1 0 0 0,0 0 0 0 0,0 1 0 0 0,0-1 0 0 0,1-2-114 0 0,4-8 394 0 0,1 0 0 0 0,0 0 1 0 0,1 0-1 0 0,2-1-394 0 0,-3 3-85 0 0,2-1 91 0 0,1 1 0 0 0,0-1-1 0 0,0 2 1 0 0,1-1 0 0 0,0 1 0 0 0,1 1-1 0 0,7-5-5 0 0,24-13-259 0 0,28-13 259 0 0,-25 15-657 0 0,-7 2-378 0 0,-7 5-7910 0 0,31-15 8945 0 0,-62 33-1536 0 0,-1 0 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299 189 6447 0 0,'0'0'142'0'0,"0"0"22"0"0,0 0 13 0 0,3-3 703 0 0,5-6 281 0 0,-3 3-333 0 0,-1 0-1 0 0,1-1 0 0 0,-1 1 0 0 0,-1-1 0 0 0,3-5-827 0 0,8-15 308 0 0,-9 19 324 0 0,-1 0 0 0 0,0 0 0 0 0,1-5-632 0 0,-4 11 1 0 0,-1 0 0 0 0,1-1 0 0 0,-1 1-1 0 0,0-1 1 0 0,0 1 0 0 0,0-1 0 0 0,0 1 0 0 0,0-1-1 0 0,-1 1 1 0 0,1-1 0 0 0,-1 1 0 0 0,0 0 0 0 0,1-1-1 0 0,-1 1 1 0 0,0 0 0 0 0,0-1 0 0 0,-1 1 0 0 0,1 0-1 0 0,0 0 1 0 0,-2-1-1 0 0,2 1 0 0 0,0 1 0 0 0,0 0 0 0 0,0-1 0 0 0,0 1 0 0 0,0 0 0 0 0,0 0 0 0 0,-1 0 0 0 0,1 0 0 0 0,0 0 0 0 0,-1 0 0 0 0,1 0 0 0 0,-1 0 0 0 0,1 1 0 0 0,-1-1 0 0 0,0 0 0 0 0,1 1 0 0 0,-1-1 0 0 0,1 1 0 0 0,-1 0 0 0 0,0 0 0 0 0,1-1 0 0 0,-1 1 0 0 0,0 0 0 0 0,0 0 0 0 0,-2 1 0 0 0,-1 0 0 0 0,1 0 0 0 0,-1 0 0 0 0,1 0 0 0 0,0 0 0 0 0,-4 3 0 0 0,5-3 0 0 0,-21 9 0 0 0,0 2 0 0 0,1 0 0 0 0,0 2 0 0 0,0 0 0 0 0,2 1 0 0 0,0 2 0 0 0,1 0 0 0 0,0 1 0 0 0,1 2 0 0 0,10-10 0 0 0,1 0 0 0 0,0 1 0 0 0,1 0 0 0 0,0 0 0 0 0,0 3 0 0 0,3-7 0 0 0,1 0 0 0 0,0 0 0 0 0,1 1 0 0 0,0-1 0 0 0,0 1 0 0 0,0-1 0 0 0,1 1 0 0 0,0 0 0 0 0,1 2 0 0 0,0-8 0 0 0,0-1 0 0 0,0 1 0 0 0,0 0 0 0 0,0-1 0 0 0,1 1 0 0 0,-1-1 0 0 0,1 1 0 0 0,-1-1 0 0 0,1 1 0 0 0,0-1 0 0 0,-1 1 0 0 0,2-1 0 0 0,-2 0 0 0 0,0 0 0 0 0,0 0 0 0 0,1-1 0 0 0,-1 1 0 0 0,0 0 0 0 0,1-1 0 0 0,-1 1 0 0 0,1 0 0 0 0,-1-1 0 0 0,1 1 0 0 0,-1-1 0 0 0,1 1 0 0 0,0-1 0 0 0,-1 1 0 0 0,1-1 0 0 0,0 1 0 0 0,-1-1 0 0 0,1 1 0 0 0,0-1 0 0 0,-1 0 0 0 0,1 0 0 0 0,0 1 0 0 0,0-1 0 0 0,-1 0 0 0 0,1 0 0 0 0,0 0 0 0 0,2 1 0 0 0,0 0 0 0 0,1-1 0 0 0,-1 1 0 0 0,1 0 0 0 0,0-1 0 0 0,-1 0 0 0 0,1 0 0 0 0,0 0 0 0 0,-1 0 0 0 0,1 0 0 0 0,0-1 0 0 0,-1 0 0 0 0,1 0 0 0 0,2 0 0 0 0,8-5 0 0 0,0 1 0 0 0,11-7 0 0 0,6-2 0 0 0,-25 11 0 0 0,16-5 0 0 0,-2-2 0 0 0,1 0 0 0 0,-1-1 0 0 0,1-2 0 0 0,-20 12 0 0 0,0 1 0 0 0,0-1 0 0 0,0 0 0 0 0,0 0 0 0 0,0 0 0 0 0,-1 0 0 0 0,1 0 0 0 0,0 1 0 0 0,-1-1 0 0 0,1 0 0 0 0,-1-1 0 0 0,1 1 0 0 0,-1 0 0 0 0,1 0 0 0 0,-1-1 0 0 0,-2 1 0 0 0,-1 4 0 0 0,-1 4 0 0 0,-1 2 233 0 0,0 0 0 0 0,1 0 1 0 0,1 0-1 0 0,-2 5-233 0 0,4-10 59 0 0,1-1 1 0 0,-1 1-1 0 0,0 0 1 0 0,1 0-1 0 0,0 0 1 0 0,0 0-1 0 0,0 0 1 0 0,0 0-1 0 0,1 0 1 0 0,0 0-1 0 0,0 0 1 0 0,0 1-60 0 0,0-3-475 0 0,0-2-1022 0 0,5 2-3962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13823 0 0,'0'0'315'0'0,"-1"0"-263"0"0,1 0 0 0 0,-1 0 0 0 0,1 0 0 0 0,-1 0 0 0 0,1 0 0 0 0,-1 0 0 0 0,1 0 0 0 0,0 0 0 0 0,-1 0 1 0 0,1 1-1 0 0,-1-1 0 0 0,1 0 0 0 0,-1 0 0 0 0,1 0 0 0 0,0 1 0 0 0,-1-1 0 0 0,1 0 0 0 0,0 0 0 0 0,-1 1 0 0 0,1-1 0 0 0,0 0 0 0 0,-1 1 0 0 0,1-1-52 0 0,-18 27 0 0 0,1 1 0 0 0,2 1 0 0 0,0 1 0 0 0,-7 24 0 0 0,13-34 0 0 0,-15 45 0 0 0,12-31 0 0 0,-17 32 0 0 0,-13 25-861 0 0,21-43-694 0 0,-14 22 1555 0 0,25-60-3072 0 0,11-14 2560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13 327 8287 0 0,'0'0'382'0'0,"0"0"-8"0"0,-1 1-240 0 0,-8 1 192 0 0,8-2-202 0 0,0 0 363 0 0,1 0 22 0 0,0 0 3 0 0,0 0 0 0 0,-1-6 1024 0 0,16-15-830 0 0,1 0 0 0 0,0 1 0 0 0,11-9-706 0 0,5-7 469 0 0,1 1 334 0 0,1 2-1 0 0,8-5-802 0 0,-27 25 0 0 0,1 1 0 0 0,0 1 0 0 0,1 0 0 0 0,1 1 0 0 0,0 1 0 0 0,0 0 0 0 0,12-2 0 0 0,-28 10 0 0 0,0 0 0 0 0,0 0 0 0 0,0 1 0 0 0,0 0 0 0 0,1-1 0 0 0,-1 1 0 0 0,0 0 0 0 0,0 0 0 0 0,0 0 0 0 0,1 0 0 0 0,-1 0 0 0 0,0 1 0 0 0,0-1 0 0 0,0 1 0 0 0,1-1 0 0 0,-1 1 0 0 0,0 0 0 0 0,0 0 0 0 0,1 0 0 0 0,0 1 0 0 0,-1 0 0 0 0,0 0 0 0 0,1 0 0 0 0,-1 0 0 0 0,0 1 0 0 0,0-1 0 0 0,0 1 0 0 0,0-1 0 0 0,-1 1 0 0 0,1-1 0 0 0,-1 1 0 0 0,0 0 0 0 0,1 0 0 0 0,1 5 0 0 0,-1 0 0 0 0,0 1 0 0 0,0-1 0 0 0,0 1 0 0 0,-1-1 0 0 0,0 1 0 0 0,-1-1 0 0 0,0 1 0 0 0,-1 5 0 0 0,1-11 0 0 0,0 0 0 0 0,-1-1 0 0 0,1 1 0 0 0,-1 0 0 0 0,1 0 0 0 0,-1-1 0 0 0,0 1 0 0 0,-1-1 0 0 0,1 1 0 0 0,0-1 0 0 0,-1 1 0 0 0,1-1 0 0 0,-1 0 0 0 0,1 0 0 0 0,-1 1 0 0 0,0-1 0 0 0,0 0 0 0 0,0-1 0 0 0,-1 2 0 0 0,-3 0 0 0 0,1 0 0 0 0,-1 0 0 0 0,0-1 0 0 0,1 0 0 0 0,-1 0 0 0 0,0 0 0 0 0,0-1 0 0 0,-2 1 0 0 0,-79 9-64 0 0,76-9-293 0 0,1 1 0 0 0,0 1 0 0 0,0 0-1 0 0,0 1 1 0 0,-6 3 357 0 0,-18 9-1978 0 0,33-17 282 0 0,1 0-2740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11975 0 0,'0'0'267'0'0,"0"0"42"0"0,0 0 17 0 0,0 0-28 0 0,13 9 250 0 0,-12-5-413 0 0,0 1 0 0 0,0-1 0 0 0,0 1-1 0 0,0 0 1 0 0,-1-1 0 0 0,0 1 0 0 0,0 0-1 0 0,0-1 1 0 0,-1 1 0 0 0,1 0 0 0 0,-1-1-1 0 0,0 1 1 0 0,0 0 0 0 0,-2 2-135 0 0,-4 12 880 0 0,0 1 1 0 0,-8 12-881 0 0,13-30 4 0 0,-48 98-4 0 0,-4-3 0 0 0,-16 15 0 0 0,69-110-1 0 0,-108 151-2791 0 0,108-152 1769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11975 0 0,'0'-18'1296'0'0,"3"7"-1080"0"0,0 0-1 0 0,0 0 0 0 0,2 1 1 0 0,-1-1-1 0 0,1 1 0 0 0,1 0 0 0 0,0 0 1 0 0,0 0-1 0 0,1 1 0 0 0,0 0 1 0 0,2-1-216 0 0,17-18 785 0 0,1 2 0 0 0,23-16-785 0 0,-24 21 79 0 0,0 1 1 0 0,11-4-80 0 0,-24 16 1 0 0,0 1 0 0 0,1 0 0 0 0,-1 1 0 0 0,1 1 0 0 0,0 0 0 0 0,7 0-1 0 0,-18 4 38 0 0,-1 0 0 0 0,1 1 0 0 0,0-1 0 0 0,0 1 0 0 0,0 0 0 0 0,0 0-1 0 0,0 0 1 0 0,0 0 0 0 0,0 0 0 0 0,-1 0 0 0 0,1 1 0 0 0,0 0 0 0 0,0 0 0 0 0,0-1 0 0 0,-1 1 0 0 0,1 1-1 0 0,0-1 1 0 0,-1 0 0 0 0,1 1 0 0 0,-1-1 0 0 0,1 1 0 0 0,-1 0 0 0 0,0 0 0 0 0,0 0 0 0 0,0 0-1 0 0,0 0 1 0 0,0 0 0 0 0,0 1 0 0 0,-1-1 0 0 0,1 1 0 0 0,-1-1 0 0 0,1 1 0 0 0,-1 0 0 0 0,0-1 0 0 0,0 1-1 0 0,0 0 1 0 0,-1 0 0 0 0,1 0-38 0 0,2 8 83 0 0,0 0 0 0 0,-1 1-1 0 0,0-1 1 0 0,-1 0 0 0 0,0 1-1 0 0,-1-1 1 0 0,-1 1 0 0 0,0 0-83 0 0,1-6-3 0 0,-1-1 0 0 0,0 0 0 0 0,0 0 0 0 0,0 0 0 0 0,-1 0 0 0 0,0 0 0 0 0,0 0 0 0 0,0 0 0 0 0,0-1 0 0 0,-1 1 0 0 0,0-1 0 0 0,0 1 0 0 0,0-1 0 0 0,0 0 0 0 0,-1 0 0 0 0,0-1 0 0 0,0 1 0 0 0,-3 2 3 0 0,-5 2-126 0 0,-1-1 0 0 0,1-1 0 0 0,-1 0 0 0 0,-1 0 0 0 0,-3 0 126 0 0,-27 7-1050 0 0,0-2 1050 0 0,-13 4-312 0 0,52-14-138 0 0,1 0-1 0 0,-1-1 1 0 0,1 1-1 0 0,-1-1 1 0 0,1 0-1 0 0,-2 0 451 0 0,3 0-146 0 0,3 0-877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8287 0 0,'0'0'382'0'0,"-3"15"140"0"0,-1 20 3488 0 0,1 0-1 0 0,1 17-4009 0 0,2-63 161 0 0,-1 7-86 0 0,1 1-1 0 0,0-1 0 0 0,0 1 1 0 0,1-1-1 0 0,-1 1 1 0 0,1-1-75 0 0,26-123 1605 0 0,-23 113-1605 0 0,-1 1 0 0 0,1 0 0 0 0,1 0 0 0 0,1 0 0 0 0,4-7 0 0 0,-8 16 0 0 0,1 0 0 0 0,-1 0 0 0 0,1 0 0 0 0,0 0 0 0 0,0 1 0 0 0,1-1 0 0 0,-1 1 0 0 0,1 0 0 0 0,0 0 0 0 0,0 0 0 0 0,0 0 0 0 0,0 1 0 0 0,0-1 0 0 0,1 1 0 0 0,-1 0 0 0 0,1 1 0 0 0,3-2 0 0 0,7 0-1 0 0,0 2-1 0 0,0 0 1 0 0,0 0-1 0 0,0 1 1 0 0,-1 1-1 0 0,1 1 1 0 0,0 0 0 0 0,0 0-1 0 0,-1 2 1 0 0,1 0-1 0 0,8 4 2 0 0,-3 1 68 0 0,-1-1-1102 0 0,-2-4-2709 0 0,-7-2 2219 0 0,-8-2-11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 11975 0 0,'0'0'547'0'0,"0"0"-11"0"0,2-4-271 0 0,-2 4-252 0 0,0 0-1 0 0,0 0 0 0 0,1 0 0 0 0,-1-1 1 0 0,0 1-1 0 0,0 0 0 0 0,0-1 1 0 0,0 1-1 0 0,0 0 0 0 0,0 0 0 0 0,0-1 1 0 0,1 1-1 0 0,-1 0 0 0 0,0-1 1 0 0,0 1-1 0 0,0 0 0 0 0,0 0 0 0 0,0-1 1 0 0,0 1-1 0 0,0 0 0 0 0,-1-1 0 0 0,1 1 1 0 0,0 0-1 0 0,0 0 0 0 0,0-1 1 0 0,0 1-1 0 0,0 0 0 0 0,0-1 0 0 0,0 1 1 0 0,-1 0-1 0 0,1 0 0 0 0,0-1-12 0 0,-9 1 680 0 0,-11 7 251 0 0,13-3-931 0 0,-1 1 0 0 0,1 1 0 0 0,0-1 0 0 0,0 1 0 0 0,1 1 0 0 0,0-1 0 0 0,0 1 0 0 0,0 0 0 0 0,1 0 0 0 0,0 1 0 0 0,1-1 0 0 0,-1 3 0 0 0,0 0 0 0 0,0 0 0 0 0,1 0 0 0 0,0 0 0 0 0,1 0 0 0 0,0 1 0 0 0,1-1 0 0 0,0 1 0 0 0,0 0 0 0 0,1 10 0 0 0,1-18 61 0 0,0 1-1 0 0,0 0 0 0 0,1-1 0 0 0,-1 1 0 0 0,1-1 1 0 0,0 1-1 0 0,0-1 0 0 0,0 1 0 0 0,0-1 1 0 0,1 0-1 0 0,-1 0 0 0 0,1 1 0 0 0,0-1 1 0 0,0 0-1 0 0,0-1 0 0 0,1 1 0 0 0,0 2-60 0 0,0-4 45 0 0,-1 1-1 0 0,0 0 1 0 0,0-1-1 0 0,0 1 1 0 0,1-1-1 0 0,-1 0 1 0 0,1 0-1 0 0,-1 0 1 0 0,1 0-1 0 0,0 0 1 0 0,-1-1 0 0 0,1 1-1 0 0,0-1 1 0 0,-1 1-1 0 0,1-1 1 0 0,0 0-1 0 0,-1 0 1 0 0,1 0-1 0 0,0-1 1 0 0,0 1-1 0 0,-1-1 1 0 0,1 1-1 0 0,0-1-44 0 0,5-2-3 0 0,-1 1-1 0 0,0-1 0 0 0,0 0 1 0 0,-1-1-1 0 0,7-3 4 0 0,-9 5 8 0 0,-1-1 1 0 0,1 1-1 0 0,-1-1 0 0 0,0 0 0 0 0,0 0 0 0 0,0 0 1 0 0,-1 0-1 0 0,1-1 0 0 0,-1 1 0 0 0,1-1 0 0 0,0-1-8 0 0,-2 1 163 0 0,0 1 0 0 0,0 0 0 0 0,0-1 0 0 0,-1 1 0 0 0,1-1-1 0 0,-1 0 1 0 0,1 1 0 0 0,-1-1 0 0 0,-1 1 0 0 0,1-1 0 0 0,-1-3-163 0 0,-10-40 75 0 0,7 34-367 0 0,2 7 77 0 0,0 0 1 0 0,-1 1-1 0 0,1-1 1 0 0,-1 1-1 0 0,-1 0 1 0 0,1 0-1 0 0,-3-3 215 0 0,4 5-13 0 0,-1 0-1 0 0,1 1 1 0 0,-1-1-1 0 0,1 0 1 0 0,-1 1 0 0 0,0 0-1 0 0,0-1 1 0 0,0 1-1 0 0,0 0 1 0 0,-1 1 0 0 0,1-1-1 0 0,-3 0 14 0 0,6 1-370 0 0,0 1-118 0 0,0 0-22 0 0,0 0-138 0 0,0 0-572 0 0,0 0-253 0 0,0 2-51 0 0,4 3-11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11975 0 0,'0'0'267'0'0,"4"-13"666"0"0,-4 12-902 0 0,0 0 144 0 0,0-1 1 0 0,0 1-1 0 0,0-1 1 0 0,0 1-1 0 0,0-1 1 0 0,1 1-1 0 0,-1 0 0 0 0,0-1 1 0 0,1 1-1 0 0,0-1 1 0 0,-1 1-1 0 0,1-1-175 0 0,3 4 73 0 0,-1 0-1 0 0,0 1 0 0 0,-1-1 1 0 0,1 1-1 0 0,0 0 0 0 0,-1 0 1 0 0,1 0-1 0 0,-1 0 0 0 0,0 0 1 0 0,1 2-73 0 0,17 39 1452 0 0,-6-13-636 0 0,-2-8-511 0 0,2 0-1 0 0,0-1 0 0 0,1 0 1 0 0,12 11-305 0 0,-15-20-14 0 0,0-1 0 0 0,1 0 0 0 0,0 0 0 0 0,1-2 0 0 0,0 1 0 0 0,1-2 0 0 0,7 4 14 0 0,32 11 19 0 0,-32-16-2726 0 0,-20-8 1193 0 0,-2 0-20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12175 0 0,'0'0'1106'0'0,"1"3"-913"0"0,3 5 95 0 0,1 0 0 0 0,0 0-1 0 0,0 0 1 0 0,1 0 0 0 0,0-1 0 0 0,0 0 0 0 0,15 13-1 0 0,3-1 1020 0 0,31 19 0 0 0,-40-28-1104 0 0,-1 0 0 0 0,0 0 0 0 0,0 2 0 0 0,22 23 0 0 0,-35-33-200 0 0,1 0 0 0 0,-1 0 1 0 0,0-1-1 0 0,0 1 1 0 0,0 0-1 0 0,0 0 1 0 0,0 0-1 0 0,0 0 0 0 0,0 0 1 0 0,0 1-1 0 0,-1-1 1 0 0,1 0-1 0 0,-1 0 1 0 0,0 0-1 0 0,1 1 1 0 0,-1-1-1 0 0,0 0 0 0 0,-1 0 1 0 0,1 1-1 0 0,0-1 1 0 0,0 0-1 0 0,-1 0 1 0 0,0 0-1 0 0,1 1 1 0 0,-1-1-1 0 0,0 0 0 0 0,0 0 1 0 0,0 0-1 0 0,0 0 1 0 0,-2 2-1 0 0,0 0 6 0 0,-1 0 0 0 0,0 0 0 0 0,0 0 0 0 0,0 0 0 0 0,0-1 0 0 0,-1 0-1 0 0,0 0 1 0 0,1 0 0 0 0,-1 0 0 0 0,0-1 0 0 0,-6 3 0 0 0,-19 4 161 0 0,21-6-123 0 0,-1 0 0 0 0,1 0 0 0 0,0 1 0 0 0,1 0 0 0 0,-1 0-1 0 0,1 1 1 0 0,-15 11 0 0 0,22-15-116 0 0,19-3-5994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10135 0 0,'0'0'464'0'0,"0"0"-9"0"0,-6 3-278 0 0,-13 7 301 0 0,1 1-1 0 0,0 0 1 0 0,1 2-1 0 0,1 0 1 0 0,-5 5-478 0 0,-9 11 1319 0 0,1 1 1 0 0,-2 7-1320 0 0,18-22 433 0 0,-134 167 187 0 0,146-182-957 0 0,1 0-138 0 0,0 0-1022 0 0,0 0-3962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11 278 17503 0 0,'0'0'399'0'0,"0"0"60"0"0,0 0 21 0 0,0 0-59 0 0,0 1-276 0 0,1 0-144 0 0,0-1-1 0 0,-1 1 1 0 0,1 0-1 0 0,0-1 1 0 0,-1 1-1 0 0,1 0 1 0 0,0 0 0 0 0,-1-1-1 0 0,1 1 1 0 0,-1 0-1 0 0,0 0 1 0 0,1 0-1 0 0,-1 0 1 0 0,0 0-1 0 0,1 0 1 0 0,-1 0 0 0 0,0-1-1 0 0,0 1 1 0 0,0 0-1 0 0,0 0 1 0 0,0 0-1 0 0,0 0 1 0 0,0 0-1 0 0,0 0 1 0 0,0 0-1 0 0,-1 0 1 0 0,1 1-1 0 0,0 2 1 0 0,-1 0-69 0 0,0-1-1 0 0,1 1 0 0 0,-1 0 1 0 0,0-1-1 0 0,-1 1 0 0 0,1-1 1 0 0,-1 0-1 0 0,0 1 69 0 0,-5 12-1859 0 0,7-15 1347 0 0,0-1 0 0 0,0 0-136 0 0,0 0-572 0 0,0 0-253 0 0,0 0-51 0 0,0 0-11 0 0</inkml:trace>
  <inkml:trace contextRef="#ctx0" brushRef="#br0" timeOffset="1">180 0 6447 0 0,'0'0'136'0'0,"0"0"32"0"0,0 0 8 0 0,0 0 16 0 0,0 0-192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87 168 10135 0 0,'0'0'464'0'0,"0"0"-9"0"0,-4 8-278 0 0,1-4-64 0 0,0 0-1 0 0,0 0 1 0 0,0 0-1 0 0,-1 0 1 0 0,0-1-1 0 0,1 1 1 0 0,-1-1-1 0 0,-1 0 1 0 0,1 0-1 0 0,-3 1-112 0 0,2-1 115 0 0,0 0 1 0 0,1 0-1 0 0,-1 0 1 0 0,1 1-1 0 0,0-1 0 0 0,0 1 1 0 0,1 0-1 0 0,-2 2-115 0 0,11-8 407 0 0,-1-1-1 0 0,1 1 0 0 0,-1-1 1 0 0,0-1-1 0 0,2 0-406 0 0,33-38 25 0 0,-27 26-286 0 0,1 1 0 0 0,1 0 0 0 0,1 1 0 0 0,0 1 0 0 0,0 0 0 0 0,16-8 261 0 0,-31 20 42 0 0,0 1-1 0 0,1-1 1 0 0,-1 0 0 0 0,0 0-1 0 0,1 1 1 0 0,-1-1-1 0 0,1 1 1 0 0,-1-1 0 0 0,1 1-1 0 0,-1 0 1 0 0,1-1 0 0 0,0 1-1 0 0,-1 0 1 0 0,1 0 0 0 0,-1 0-1 0 0,1 0 1 0 0,-1 1 0 0 0,1-1-1 0 0,-1 0 1 0 0,1 1-1 0 0,0-1 1 0 0,-1 1 0 0 0,0-1-1 0 0,1 1 1 0 0,-1 0 0 0 0,1-1-1 0 0,-1 1 1 0 0,0 0 0 0 0,1 0-1 0 0,-1 0 1 0 0,0 0-1 0 0,0 0 1 0 0,0 0 0 0 0,0 0-1 0 0,0 1 1 0 0,0-1 0 0 0,0 0-1 0 0,0 1-41 0 0,1 3 142 0 0,1 0-1 0 0,-1 0 1 0 0,0 0-1 0 0,-1 0 1 0 0,0 0-1 0 0,1 0 1 0 0,-1 1-1 0 0,-1-1 1 0 0,1 0-1 0 0,-1 5-141 0 0,-5 41 501 0 0,1-19-394 0 0,4-26-107 0 0,4 9 0 0 0,-2-11 0 0 0,-1-3-16 0 0,-1-1 1 0 0,0 0-1 0 0,0 1 0 0 0,1-1 0 0 0,-1 0 0 0 0,0 0 1 0 0,0 0-1 0 0,1 1 0 0 0,-1-1 0 0 0,0 0 1 0 0,1 0-1 0 0,-1 0 0 0 0,0 0 0 0 0,1 0 0 0 0,-1 1 1 0 0,0-1-1 0 0,1 0 0 0 0,-1 0 0 0 0,0 0 0 0 0,1 0 1 0 0,-1 0-1 0 0,0 0 0 0 0,1 0 0 0 0,-1 0 0 0 0,0 0 1 0 0,1 0-1 0 0,-1 0 0 0 0,0-1 0 0 0,1 1 1 0 0,-1 0-1 0 0,0 0 0 0 0,1 0 0 0 0,-1 0 0 0 0,0 0 1 0 0,1-1-1 0 0,-1 1 0 0 0,0 0 0 0 0,0 0 0 0 0,1-1 1 0 0,-1 1-1 0 0,0 0 0 0 0,0 0 0 0 0,1-1 0 0 0,-1 1 1 0 0,0 0-1 0 0,0-1 0 0 0,0 1 0 0 0,0 0 16 0 0,1-1-118 0 0,15-13-320 0 0,-1 0-1 0 0,0-1 1 0 0,-1-1 0 0 0,-1 0-1 0 0,0-1 1 0 0,0-2 438 0 0,20-26-534 0 0,-23 32 530 0 0,0 1 0 0 0,1 1 0 0 0,1-1 0 0 0,3-1 4 0 0,-8 8 9 0 0,-1 0 0 0 0,1 1 0 0 0,-1 0 0 0 0,1 1 0 0 0,0-1 0 0 0,0 1 0 0 0,1 1-1 0 0,-1-1 1 0 0,7 0-9 0 0,-1 0 452 0 0,-11 2-212 0 0,1 0 0 0 0,0 0 0 0 0,0 1 0 0 0,-1-1 0 0 0,1 1 0 0 0,0 0 0 0 0,0 0 0 0 0,0 0-1 0 0,0 0 1 0 0,-1 0 0 0 0,1 0 0 0 0,0 1 0 0 0,0 0 0 0 0,1 0-240 0 0,-2-1 7 0 0,-1 1-1 0 0,0 0 1 0 0,0-1-1 0 0,0 1 1 0 0,0 0 0 0 0,-1 0-1 0 0,1-1 1 0 0,0 1-1 0 0,0 0 1 0 0,0 0 0 0 0,-1 0-1 0 0,1 0 1 0 0,0 0-1 0 0,-1 0 1 0 0,1 0 0 0 0,-1 0-1 0 0,1 0 1 0 0,-1 0 0 0 0,1 1-1 0 0,-1-1 1 0 0,0 0-1 0 0,0 0 1 0 0,0 0 0 0 0,1 2-7 0 0,-3 26 6 0 0,-11 51-6 0 0,2-17-829 0 0,5-48-1135 0 0,6-14 941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 11975 0 0,'0'0'267'0'0,"0"0"42"0"0,0 0 17 0 0,0 0-28 0 0,-18-5 1838 0 0,13 4-2133 0 0,-1 1 0 0 0,0 0 0 0 0,1 0 0 0 0,-1 1 0 0 0,0-1 0 0 0,1 1 0 0 0,-1 1 0 0 0,1-1-1 0 0,-1 1 1 0 0,1 0 0 0 0,0 0 0 0 0,-1 0 0 0 0,1 1 0 0 0,0 0 0 0 0,1 0 0 0 0,-1 0 0 0 0,1 1 0 0 0,-4 2-3 0 0,-5 6 369 0 0,0 1 0 0 0,0 0 0 0 0,2 1 1 0 0,-1 0-1 0 0,0 4-369 0 0,11-17 7 0 0,-7 9 13 0 0,1 0 0 0 0,0 1 0 0 0,1-1-1 0 0,0 1 1 0 0,1 1 0 0 0,0-1 0 0 0,1 1-1 0 0,-1 3-19 0 0,5-15 3 0 0,-1 1-1 0 0,1 0 1 0 0,0 0 0 0 0,0 0-1 0 0,0 0 1 0 0,0 1-1 0 0,0-1 1 0 0,0 0-1 0 0,0 0 1 0 0,0 0-1 0 0,0 0 1 0 0,1 0 0 0 0,-1-1-1 0 0,0 1 1 0 0,1 0-1 0 0,-1 0 1 0 0,1 0-1 0 0,-1 0 1 0 0,1 0 0 0 0,-1 0-1 0 0,1 0 1 0 0,-1-1-1 0 0,1 1 1 0 0,0 0-1 0 0,0 0 1 0 0,-1-1 0 0 0,1 1-1 0 0,0-1 1 0 0,0 1-1 0 0,0 0 1 0 0,0-1-1 0 0,-1 0 1 0 0,1 1 0 0 0,0-1-1 0 0,0 1 1 0 0,0-1-1 0 0,0 0 1 0 0,0 0-1 0 0,0 0 1 0 0,0 0 0 0 0,1 1-3 0 0,4-1 56 0 0,0 1 0 0 0,-1-1 0 0 0,1 0 0 0 0,0-1 1 0 0,-1 1-1 0 0,6-2-56 0 0,1-1-16 0 0,0 0 1 0 0,0-1-1 0 0,0 0 1 0 0,0-1 0 0 0,8-5 15 0 0,-13 6-39 0 0,1 0 0 0 0,-1-1 1 0 0,0 0-1 0 0,0-1 0 0 0,0 1 1 0 0,-1-1-1 0 0,0-1 0 0 0,4-4 39 0 0,-3 1 64 0 0,-7 9 274 0 0,0 1 136 0 0,0 0 34 0 0,-2 0-466 0 0,0 1-1 0 0,1-1 0 0 0,-1 1 1 0 0,0-1-1 0 0,0 1 0 0 0,0 0 1 0 0,0 0-1 0 0,0 0 0 0 0,1 0 1 0 0,-1 0-1 0 0,0 0 0 0 0,1 0 1 0 0,-1 0-1 0 0,1 1 0 0 0,-1-1 1 0 0,1 1-42 0 0,-2 0-7 0 0,1 1 0 0 0,-1 0 1 0 0,1 0-1 0 0,0 0 0 0 0,0 0 1 0 0,0 0-1 0 0,1 1 0 0 0,-1 0 7 0 0,1-2-5 0 0,0-1-1 0 0,1 0 1 0 0,0 1-1 0 0,-1-1 1 0 0,1 1-1 0 0,0-1 1 0 0,-1 1-1 0 0,1-1 1 0 0,0 0-1 0 0,0 1 1 0 0,0-1-1 0 0,1 1 1 0 0,-1-1-1 0 0,0 1 1 0 0,1-1-1 0 0,-1 1 1 0 0,0-1-1 0 0,1 0 1 0 0,0 1-1 0 0,-1-1 1 0 0,1 0-1 0 0,0 1 0 0 0,-1-1 1 0 0,2 1 5 0 0,7 7-3262 0 0,-5-5 246 0 0,-4-4-2598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59 15663 0 0,'5'-6'762'0'0,"4"-7"-512"0"0,-4 6-108 0 0,0 0-1 0 0,1 1 1 0 0,-1-1 0 0 0,1 1-1 0 0,1 0-141 0 0,-7 6 0 0 0,0 0 0 0 0,-1 0 0 0 0,1 0 0 0 0,0 0 0 0 0,0 1 0 0 0,0-1 0 0 0,0 0 0 0 0,0 0 0 0 0,0 0 0 0 0,0 0 0 0 0,0 0 0 0 0,0 0 0 0 0,0 1 0 0 0,0-1 0 0 0,0 0 0 0 0,0 0 0 0 0,0 0 0 0 0,0 0 0 0 0,0 0 0 0 0,0 1 0 0 0,0-1 0 0 0,0 0 0 0 0,0 0 0 0 0,1 0 0 0 0,-1 0 0 0 0,0 0 0 0 0,0 0 0 0 0,0 1 0 0 0,0-1 0 0 0,0 0 0 0 0,0 0 0 0 0,0 0 0 0 0,0 0 0 0 0,0 0 0 0 0,1 0 0 0 0,-1 0 0 0 0,0 0 0 0 0,0 0 0 0 0,0 0 0 0 0,0 1 0 0 0,0-1 0 0 0,0 0 0 0 0,0 0 0 0 0,1 0 0 0 0,-1 0 0 0 0,0 0 0 0 0,0 0 0 0 0,0 0 0 0 0,0 0 0 0 0,0 0 0 0 0,1 0 0 0 0,-1 0 0 0 0,0 0 0 0 0,0 0 0 0 0,0 0 0 0 0,0 0 0 0 0,0 0 0 0 0,1 0 0 0 0,-1-1 0 0 0,0 1 0 0 0,0 0 0 0 0,0 0 0 0 0,0 0 0 0 0,0 0 0 0 0,0 0 0 0 0,0 0 0 0 0,1 0 0 0 0,-3 11 0 0 0,-3 1 0 0 0,0 0 0 0 0,0-1 0 0 0,-5 9 0 0 0,-7 12 0 0 0,-20 45 0 0 0,-3-1 0 0 0,-3-2 0 0 0,-8 4 0 0 0,51-78 0 0 0,-60 87 1807 0 0,-46 91-1807 0 0,52-76-4188 0 0,52-95-1271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11975 0 0,'0'0'547'0'0,"-1"0"-11"0"0,-1-1-271 0 0,-2 0 5161 0 0,10 3-3853 0 0,12 4-1032 0 0,2-6-281 0 0,0-1 0 0 0,0 0 1 0 0,0-2-1 0 0,0 0 0 0 0,14-5-260 0 0,0 1 747 0 0,26-6-176 0 0,2 0-1918 0 0,14 1 1347 0 0,-66 11-1568 0 0,-1 1 0 0 0,1 0-1 0 0,-1 1 1 0 0,5 0 1568 0 0,-3 0-2047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10135 0 0,'0'0'231'0'0,"-1"13"546"0"0,0-9-779 0 0,0-1 120 0 0,0 0 0 0 0,1-1-1 0 0,-1 1 1 0 0,0 0 0 0 0,1 0 0 0 0,0 0-1 0 0,0 0 1 0 0,0 0 0 0 0,0 0-1 0 0,0 0 1 0 0,1 0 0 0 0,-1 0-1 0 0,1 2-117 0 0,0-4 580 0 0,-1-1 286 0 0,0 1-749 0 0,0-1 1 0 0,1 1-1 0 0,-1-1 0 0 0,0 0 1 0 0,1 1-1 0 0,-1-1 1 0 0,1 1-1 0 0,-1-1 1 0 0,1 0-1 0 0,-1 1 1 0 0,1-1-1 0 0,-1 0 1 0 0,1 0-1 0 0,-1 1 1 0 0,1-1-1 0 0,-1 0 0 0 0,1 0 1 0 0,-1 0-1 0 0,1 0 1 0 0,-1 0-1 0 0,1 1 1 0 0,-1-1-118 0 0,14 2 1046 0 0,6-4-222 0 0,0 0 0 0 0,-1-1 0 0 0,1-1 0 0 0,5-2-824 0 0,25-5 428 0 0,33-4-2324 0 0,-81 15 1384 0 0,-2 0 0 0 0,0 0 0 0 0,0 0 70 0 0,-1-1 292 0 0,-9-3-22 0 0,1 1 0 0 0,-1 0 0 0 0,0 1 0 0 0,0 0 0 0 0,0 0 0 0 0,0 1 0 0 0,0 0 0 0 0,0 1 0 0 0,0 0 0 0 0,0 1 0 0 0,0 0 0 0 0,-1 0 172 0 0,0 0 45 0 0,0 1 0 0 0,1 0-1 0 0,-1 1 1 0 0,0 0 0 0 0,1 1 0 0 0,-1 0-1 0 0,-4 2-44 0 0,9-2 47 0 0,0-1 0 0 0,0 1 0 0 0,1 0 0 0 0,-1 0 0 0 0,1 1 0 0 0,0 0 0 0 0,0 0 0 0 0,0 0 0 0 0,1 0-1 0 0,-1 1 1 0 0,1 0 0 0 0,-1 3-47 0 0,0 1 171 0 0,0 1 0 0 0,0-1 0 0 0,1 1-1 0 0,-1 5-170 0 0,3-11 44 0 0,1 1-1 0 0,0 0 0 0 0,0-1 0 0 0,0 1 1 0 0,1-1-1 0 0,0 1 0 0 0,0 0 1 0 0,0-1-1 0 0,1 1 0 0 0,0 0-43 0 0,-1-4 0 0 0,1 0 0 0 0,-1 0 0 0 0,1-1 0 0 0,0 1 0 0 0,0 0 0 0 0,0 0 0 0 0,0-1 0 0 0,0 1 0 0 0,0-1 0 0 0,0 1 0 0 0,0-1 0 0 0,1 1 0 0 0,-1-1 0 0 0,1 0 0 0 0,-1 1 0 0 0,1-1 0 0 0,-1 0 0 0 0,2 0 0 0 0,0 1 0 0 0,0 0 0 0 0,1-1 0 0 0,-1 0 0 0 0,1 0 0 0 0,0 0 0 0 0,0 0 0 0 0,-1-1 0 0 0,1 1 0 0 0,2-1 0 0 0,5 0 0 0 0,0 0 0 0 0,0-1 0 0 0,0 0 0 0 0,0-1 0 0 0,0-1 0 0 0,2 0 0 0 0,81-25-3612 0 0,-70 19-1504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11975 0 0,'0'0'547'0'0,"0"0"-11"0"0,-5 7 127 0 0,-61 81 48 0 0,-127 176 2232 0 0,144-196-2943 0 0,16-22 0 0 0,-13 27 0 0 0,10-13 0 0 0,6-10 0 0 0,2 1 0 0 0,1 5 0 0 0,17-28-269 0 0,9-27-1135 0 0,1-1-511 0 0,4-2-107 0 0,12-6-24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13823 0 0,'0'0'315'0'0,"0"0"45"0"0,-13 3 465 0 0,12-3-789 0 0,-1 0 0 0 0,1 0 0 0 0,0 1 0 0 0,0-1 0 0 0,-1 1 0 0 0,1-1 0 0 0,0 1 0 0 0,0-1 0 0 0,0 1 0 0 0,0 0 0 0 0,0 0 0 0 0,0-1 0 0 0,0 1 0 0 0,0 0 0 0 0,0 0 0 0 0,0 0 0 0 0,0 0 0 0 0,1 0-1 0 0,-1 1-35 0 0,-1 0 252 0 0,1 0-161 0 0,0-1 0 0 0,1 1 1 0 0,-1 0-1 0 0,0-1 0 0 0,0 1 0 0 0,1 0 1 0 0,-1 0-1 0 0,1-1 0 0 0,0 1 0 0 0,0 0 1 0 0,-1 0-1 0 0,1 0 0 0 0,0 0 0 0 0,0 0 1 0 0,1-1-1 0 0,-1 1 0 0 0,0 0 0 0 0,1 0 1 0 0,-1 0-1 0 0,1-1 0 0 0,-1 1 0 0 0,1 0 1 0 0,0 0-1 0 0,0-1 0 0 0,0 2-91 0 0,2 1 291 0 0,-1 0-1 0 0,1 0 1 0 0,0 0-1 0 0,0 0 1 0 0,1 0-1 0 0,-1 0 1 0 0,1-1-1 0 0,3 3-290 0 0,17 15 588 0 0,-20-17-649 0 0,-1-1 0 0 0,0 0-1 0 0,1 0 1 0 0,0 0 0 0 0,0 0 0 0 0,0-1 0 0 0,0 1 0 0 0,0-1 0 0 0,0 0 0 0 0,1 0 0 0 0,-1 0-1 0 0,1-1 1 0 0,-1 0 0 0 0,3 1 61 0 0,-3-2-521 0 0,0 1-1 0 0,-1-1 0 0 0,1 0 1 0 0,-1 0-1 0 0,1-1 0 0 0,-1 1 1 0 0,1-1-1 0 0,-1 1 0 0 0,1-1 1 0 0,-1 0-1 0 0,0-1 1 0 0,1 1-1 0 0,-1-1 522 0 0,7-3-2047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11975 0 0,'0'0'267'0'0,"0"0"42"0"0,0 0 17 0 0,0 0-28 0 0,0 0-126 0 0,-7 13 1200 0 0,-14 20-574 0 0,2 1-1 0 0,-2 8-797 0 0,0-2 1061 0 0,-9 14-1061 0 0,-7-1 0 0 0,-2-1 0 0 0,-28 27 0 0 0,10-14 1440 0 0,-12 22-1440 0 0,61-75 155 0 0,0 1-1 0 0,1 0 0 0 0,0 0 1 0 0,1 0-1 0 0,-4 14-154 0 0,7-18-443 0 0,0 0 1 0 0,1 0-1 0 0,1 0 0 0 0,-1 0 1 0 0,2 0-1 0 0,-1 0 1 0 0,1 0-1 0 0,0 0 0 0 0,2 8 443 0 0,-2-15-1020 0 0,0-2-4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734 489 5983 0 0,'0'0'274'0'0,"-2"-1"-6"0"0,-21-1-162 0 0,22 2 190 0 0,0 0 0 0 0,0-1 0 0 0,-1 1 0 0 0,1 0-1 0 0,0 0 1 0 0,0-1 0 0 0,0 1 0 0 0,0 0 0 0 0,0-1-1 0 0,0 1 1 0 0,0-1 0 0 0,0 1 0 0 0,0-1 0 0 0,0 0-1 0 0,0 1 1 0 0,0-1 0 0 0,1 0 0 0 0,-1 0 0 0 0,0 1-1 0 0,0-1 1 0 0,1 0 0 0 0,-2-1 0 0 0,2 0-114 0 0,0 1 0 0 0,0-1 1 0 0,-1 1-1 0 0,1-1 0 0 0,0 1 1 0 0,0-1-1 0 0,0 1 0 0 0,1-1 1 0 0,-1 1-1 0 0,0-1 0 0 0,1 1 0 0 0,-1 0 1 0 0,1-1-1 0 0,-1 1 0 0 0,1-1 1 0 0,1-1-1 0 0,6-13 747 0 0,15-21-1 0 0,-14 25-661 0 0,-2-1 0 0 0,1 1 0 0 0,7-21 0 0 0,5-23 330 0 0,49-120 24 0 0,-62 161-971 0 0,-2 1 1 0 0,1-1 0 0 0,5-29-1 0 0,-11 42 105 0 0,-8 14-454 0 0,-1 5 650 0 0,1 0 1 0 0,0 0-1 0 0,-6 23 0 0 0,9-23 216 0 0,-1 0 0 0 0,-1-1-1 0 0,-18 31 1 0 0,13-29 21 0 0,-1 0-1 0 0,-22 23 0 0 0,27-33-162 0 0,0-1 1 0 0,-1 0-1 0 0,0 0 0 0 0,0-1 0 0 0,-1 0 1 0 0,-17 8-1 0 0,-25 6 18 0 0,0-3-1 0 0,-1-2 1 0 0,-1-2 0 0 0,-95 10-1 0 0,106-20-9 0 0,0 0 0 0 0,0-3 0 0 0,-50-6 0 0 0,56-1 3 0 0,34 6-27 0 0,1 0-1 0 0,0 1 1 0 0,0-1-1 0 0,0 0 1 0 0,0 0-1 0 0,0 0 1 0 0,0 0 0 0 0,0-1-1 0 0,1 1 1 0 0,-1 0-1 0 0,0-1 1 0 0,1 1-1 0 0,-1-1 1 0 0,-1-2-1 0 0,4 0 67 0 0,4-6-58 0 0,1 1 1 0 0,0 0-1 0 0,0 0 0 0 0,1 0 1 0 0,0 1-1 0 0,14-13 1 0 0,56-41 1 0 0,-48 41-46 0 0,49-26-1 0 0,-63 39 45 0 0,1 1 0 0 0,0 0-1 0 0,0 1 1 0 0,0 1 0 0 0,22-4 0 0 0,-35 8 7 0 0,-1 1 1 0 0,1 0 0 0 0,-1-1-1 0 0,1 1 1 0 0,0 0 0 0 0,-1 0-1 0 0,1 0 1 0 0,-1 1 0 0 0,1-1-1 0 0,-1 1 1 0 0,1-1 0 0 0,-1 1 0 0 0,1 0-1 0 0,-1 0 1 0 0,0 0 0 0 0,0 0-1 0 0,1 0 1 0 0,-1 1 0 0 0,0-1-1 0 0,0 1 1 0 0,0-1 0 0 0,0 1 0 0 0,0 0-1 0 0,-1 0 1 0 0,1-1 0 0 0,0 1-1 0 0,-1 1 1 0 0,1-1 0 0 0,-1 0-1 0 0,0 0 1 0 0,0 0 0 0 0,0 1 0 0 0,0-1-1 0 0,1 5 1 0 0,1 6 40 0 0,0 0 0 0 0,-1 1 0 0 0,-1-1 0 0 0,0 1 0 0 0,-1 15 0 0 0,-1-17-85 0 0,1-3 36 0 0,0 8 17 0 0,0 1 0 0 0,1-1 0 0 0,7 34 0 0 0,-7-46-29 0 0,1 0 0 0 0,-1 0-1 0 0,1-1 1 0 0,0 1-1 0 0,1-1 1 0 0,-1 1-1 0 0,1-1 1 0 0,-1 0 0 0 0,1 0-1 0 0,0 0 1 0 0,1 0-1 0 0,-1-1 1 0 0,1 1-1 0 0,0-1 1 0 0,-1 0-1 0 0,2 0 1 0 0,-1 0 0 0 0,8 3-1 0 0,-1-1 16 0 0,0-1 1 0 0,1 0-1 0 0,0-1 0 0 0,0 0 0 0 0,0-1 1 0 0,0-1-1 0 0,18 1 0 0 0,-13-2-638 0 0,0-1 0 0 0,0 0-1 0 0,-1-1 1 0 0,32-9 0 0 0,-21 3-6231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50 10135 0 0,'5'-5'195'0'0,"-4"5"-162"0"0,0 0 0 0 0,0-1 0 0 0,-1 1 0 0 0,1-1 0 0 0,0 0 0 0 0,-1 1 1 0 0,1-1-1 0 0,0 1 0 0 0,-1-1 0 0 0,1 0 0 0 0,-1 0 0 0 0,1 1 0 0 0,-1-1 1 0 0,1 0-1 0 0,-1 0 0 0 0,0 0 0 0 0,1 1 0 0 0,-1-1 0 0 0,0 0 0 0 0,0 0 1 0 0,1 0-1 0 0,-1 0 0 0 0,0 0 0 0 0,0 0 0 0 0,0 0 0 0 0,0 0-33 0 0,0 0 71 0 0,0 0 1 0 0,0 0-1 0 0,0 0 0 0 0,0 0 0 0 0,0 0 0 0 0,0 0 0 0 0,0 0 0 0 0,1 0 1 0 0,-1 0-1 0 0,0 0 0 0 0,1 0 0 0 0,-1 0 0 0 0,1 0 0 0 0,-1 0 0 0 0,1 0 1 0 0,-1 0-1 0 0,1 1 0 0 0,0-1 0 0 0,0 0 0 0 0,-1 0 0 0 0,1 1 0 0 0,0-1 1 0 0,0 0-1 0 0,0 1 0 0 0,0-1 0 0 0,-1 1 0 0 0,1-1 0 0 0,0 1-71 0 0,0-1 512 0 0,-1 1 0 0 0,0 0 0 0 0,0 0-69 0 0,-7 9 165 0 0,-7 4-468 0 0,1 0-1 0 0,-2-1 1 0 0,0-1 0 0 0,0 0 0 0 0,-15 7-140 0 0,-18 8 769 0 0,-18 5-769 0 0,8-4 137 0 0,39-20-137 0 0,14-5 0 0 0,1-1 0 0 0,0 1 0 0 0,-1 0 0 0 0,1 0 0 0 0,0 1 0 0 0,0-1 0 0 0,0 1 0 0 0,4-3 0 0 0,0 0 0 0 0,0 1 0 0 0,-1-1 0 0 0,1 0 0 0 0,0 0 0 0 0,0 0 0 0 0,0 0 0 0 0,0 1 0 0 0,0-1 0 0 0,0 0 0 0 0,0 0 0 0 0,-1 0 0 0 0,1 1 0 0 0,0-1 0 0 0,0 0 0 0 0,0 0 0 0 0,0 0 0 0 0,0 1 0 0 0,0-1 0 0 0,0 0 0 0 0,0 0 0 0 0,0 1 0 0 0,0-1 0 0 0,0 0 0 0 0,0 0 0 0 0,0 0 0 0 0,1 1 0 0 0,-1-1 0 0 0,0 0 0 0 0,0 0 0 0 0,0 0 0 0 0,0 1 0 0 0,0-1 0 0 0,0 0 0 0 0,0 0 0 0 0,1 0 0 0 0,-1 0 0 0 0,0 0 0 0 0,0 1 0 0 0,0-1 0 0 0,0 0 0 0 0,0 0 0 0 0,1 0 0 0 0,-1 0 0 0 0,0 0 0 0 0,0 0 0 0 0,7 4 0 0 0,1 1-176 0 0,1 0-1 0 0,-1 0 1 0 0,1-1-1 0 0,0 0 1 0 0,1-1 0 0 0,-1 0-1 0 0,1-1 1 0 0,0 0 176 0 0,37 13-581 0 0,-38-12 581 0 0,0 1 0 0 0,0 0 0 0 0,0 1 0 0 0,0 0 0 0 0,-1 0 0 0 0,0 1 0 0 0,0 0 0 0 0,2 2 0 0 0,-5-3 140 0 0,0 0-1 0 0,0 1 1 0 0,0 0-1 0 0,-1-1 1 0 0,0 1 0 0 0,1 2-140 0 0,-3-5 70 0 0,-1 0 1 0 0,1 0 0 0 0,-1 0-1 0 0,0 1 1 0 0,0-1 0 0 0,0 0-1 0 0,-1 0 1 0 0,1 1 0 0 0,-1-1-1 0 0,1 0 1 0 0,-1 1 0 0 0,0-1-1 0 0,-1 1 1 0 0,1 0-71 0 0,-1-2 149 0 0,1 0-148 0 0,-1 0 0 0 0,0-1 0 0 0,0 1 0 0 0,-1-1 0 0 0,1 1-1 0 0,0-1 1 0 0,0 0 0 0 0,-1 1 0 0 0,1-1 0 0 0,-1 0 0 0 0,1 0 0 0 0,-1 0-1 0 0,1 0 1 0 0,-1 0 0 0 0,0 0 0 0 0,1 0 0 0 0,-1-1 0 0 0,0 1 0 0 0,0-1-1 0 0,-1 1-1 0 0,-24 8 281 0 0,-1-2-1 0 0,0-1 0 0 0,0-1 1 0 0,-3-1-280 0 0,-2 0 465 0 0,1 2 0 0 0,-30 9-465 0 0,5 2-876 0 0,56-17 368 0 0,1 0-4 0 0,0 0 0 0 0,0 0 0 0 0,6-4-4456 0 0,0 0 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7:5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35 8287 0 0,'0'0'191'0'0,"6"-8"631"0"0,-6 6 3141 0 0,-5 3-3868 0 0,0 0 0 0 0,-1 0 0 0 0,1 0 0 0 0,0 0 0 0 0,0 1 0 0 0,-1 0 0 0 0,1 0 0 0 0,1 0 0 0 0,-1 1 0 0 0,0 0-1 0 0,1 0 1 0 0,-1 0 0 0 0,1 0 0 0 0,0 1 0 0 0,0-1 0 0 0,-3 5-95 0 0,-4 4 154 0 0,0 1 1 0 0,0 0-1 0 0,2 1 0 0 0,-8 13-154 0 0,15-23 196 0 0,0-1 0 0 0,0 1 0 0 0,0 0 0 0 0,0 0 0 0 0,1 0 0 0 0,-1 1 0 0 0,1-1 0 0 0,0 0 0 0 0,1 0 0 0 0,-1 5-196 0 0,1-9 1 0 0,0 1 0 0 0,0-1-1 0 0,-1 1 1 0 0,1 0 0 0 0,0-1 0 0 0,0 1-1 0 0,1-1 1 0 0,-1 1 0 0 0,0-1-1 0 0,0 1 1 0 0,0-1 0 0 0,0 1 0 0 0,0-1-1 0 0,1 1 1 0 0,-1 0 0 0 0,0-1 0 0 0,0 0-1 0 0,1 1 1 0 0,-1-1 0 0 0,0 1-1 0 0,1-1 1 0 0,-1 1 0 0 0,0-1 0 0 0,1 0-1 0 0,0 1 0 0 0,0 0-2 0 0,0 1 21 0 0,0 0 0 0 0,0-1 0 0 0,1 1 0 0 0,-1-1-1 0 0,0 0 1 0 0,1 1 0 0 0,-1-1 0 0 0,1 0 0 0 0,-1 0-1 0 0,1 0 1 0 0,-1 0 0 0 0,1 0 0 0 0,0 0 0 0 0,0 0 0 0 0,-1-1-1 0 0,1 1 1 0 0,1 0-19 0 0,1-1 88 0 0,0 1 0 0 0,1 0 0 0 0,-1-1 0 0 0,0 0 0 0 0,0 0 0 0 0,1 0 0 0 0,-1-1 0 0 0,1 1-88 0 0,5-2 171 0 0,0 0 0 0 0,-1-1-1 0 0,1 0 1 0 0,-1-1 0 0 0,1 0-1 0 0,5-3-170 0 0,1-1 0 0 0,-11 6 0 0 0,-1 0 0 0 0,1 0 0 0 0,-1-1 0 0 0,0 1 0 0 0,0-1 0 0 0,0 0 0 0 0,3-3 0 0 0,3-1-455 0 0,-9 6 396 0 0,0 1 0 0 0,0-1-1 0 0,0 0 1 0 0,0 1 0 0 0,0-1 0 0 0,0 0 0 0 0,0 0 0 0 0,0 0 0 0 0,0 0 0 0 0,-1 0 0 0 0,1 0 0 0 0,0 0-1 0 0,0 0 1 0 0,-1 0 0 0 0,1 0 0 0 0,-1 0 0 0 0,1 0 0 0 0,-1 0 0 0 0,1-1 0 0 0,-1 1 0 0 0,0 0 0 0 0,1 0 0 0 0,-1-1-1 0 0,0 1 1 0 0,0 0 0 0 0,0-1 59 0 0,0-4 0 0 0,1 1 0 0 0,-1-1 0 0 0,0 1 0 0 0,-1-1 0 0 0,1 0 0 0 0,-1 1 0 0 0,0-1 0 0 0,-1 1 0 0 0,1 0 0 0 0,-1-1 0 0 0,0 0 0 0 0,-31-62-442 0 0,32 67-46 0 0,1 1-22 0 0,-2-5-1538 0 0,2 5 1536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 10135 0 0,'-5'-2'296'0'0,"0"0"-139"0"0,-1 0 0 0 0,1 0 0 0 0,-1 1 1 0 0,1 0-1 0 0,-1 0 0 0 0,1 0 1 0 0,-1 0-1 0 0,0 1 0 0 0,1 0 0 0 0,-1 0 1 0 0,0 1-158 0 0,4-1 59 0 0,1 1 0 0 0,-1-1 0 0 0,1 1 0 0 0,-1 0 0 0 0,1 0 0 0 0,-1 0-1 0 0,1 0 1 0 0,0 0 0 0 0,0 0 0 0 0,-1 0 0 0 0,1 0 0 0 0,0 0 0 0 0,0 0 0 0 0,0 1 0 0 0,0-1 0 0 0,0 1 0 0 0,1-1 0 0 0,-1 0 0 0 0,0 1 0 0 0,1-1 0 0 0,-1 1 0 0 0,1-1 0 0 0,-1 1 0 0 0,1 0 0 0 0,0-1 0 0 0,-1 1 0 0 0,1 0 0 0 0,0-1 0 0 0,0 2-59 0 0,0 2 162 0 0,0-1 0 0 0,1 1-1 0 0,-1 0 1 0 0,1-1 0 0 0,0 1 0 0 0,0-1 0 0 0,0 1-1 0 0,1-1 1 0 0,0 3-162 0 0,8 10 395 0 0,0 0-1 0 0,1 0 0 0 0,1-1 1 0 0,2 2-395 0 0,13 16 454 0 0,20 26-438 0 0,-24-33-14 0 0,-2 1 0 0 0,8 15-2 0 0,-23-33-1 0 0,-1 0 1 0 0,0 0 0 0 0,-1 0-1 0 0,0 1 1 0 0,0-1-1 0 0,-1 1 1 0 0,-1 0 0 0 0,0 0-1 0 0,1 9 1 0 0,-3-13-1 0 0,0 0-1 0 0,0-1 1 0 0,-1 1-1 0 0,0-1 1 0 0,0 1-1 0 0,-1-1 1 0 0,0 1-1 0 0,0-1 1 0 0,-1 0-1 0 0,1 0 1 0 0,-1 0-1 0 0,-2 2 2 0 0,1 0 10 0 0,-1-1 0 0 0,0 0 0 0 0,0 0 0 0 0,-1-1 0 0 0,0 0 0 0 0,0 0 0 0 0,-1 0 0 0 0,1 0 0 0 0,-3 0-10 0 0,-3 2 398 0 0,-8 6 986 0 0,-16 8-1384 0 0,30-19 25 0 0,0 0-1 0 0,0 0 0 0 0,-1-1 0 0 0,1 0 1 0 0,-1 0-1 0 0,1 0 0 0 0,-1-1 0 0 0,-3 0-24 0 0,7-1-5 0 0,-8 3-123 0 0,10-2-568 0 0,1-1-257 0 0,0 0-58 0 0,0 0-12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1360 30 11975 0 0,'5'-4'191'0'0,"14"-16"990"0"0,-19 20-1130 0 0,0 0 0 0 0,0-1-1 0 0,-1 1 1 0 0,1 0 0 0 0,0 0-1 0 0,0 0 1 0 0,0-1 0 0 0,0 1-1 0 0,-1 0 1 0 0,1 0 0 0 0,0 0 0 0 0,0-1-1 0 0,0 1 1 0 0,-1 0 0 0 0,1 0-1 0 0,0 0 1 0 0,0 0 0 0 0,-1 0-1 0 0,1-1 1 0 0,0 1 0 0 0,0 0-1 0 0,-1 0 1 0 0,1 0 0 0 0,0 0-1 0 0,0 0 1 0 0,-1 0 0 0 0,1 0 0 0 0,0 0-1 0 0,0 0 1 0 0,-1 0 0 0 0,1 0-51 0 0,-10-1 392 0 0,3 3-195 0 0,0 0 0 0 0,1 1 0 0 0,-1 0-1 0 0,1 0 1 0 0,0 1 0 0 0,0 0 0 0 0,-3 3-197 0 0,7-6 78 0 0,-20 16 97 0 0,0 2 0 0 0,1 0 0 0 0,-4 7-175 0 0,-20 17 83 0 0,-111 93-146 0 0,-60 57-275 0 0,-5 4-875 0 0,101-94 835 0 0,95-81 378 0 0,-39 35 0 0 0,-2-3 0 0 0,-44 26 0 0 0,78-59 292 0 0,0-2 0 0 0,-2-1 0 0 0,-9 2-292 0 0,43-20 12 0 0,-10 4 248 0 0,0 0 0 0 0,0 1 0 0 0,1 0 0 0 0,-8 5-260 0 0,16-9-337 0 0,1-1-138 0 0,0 0-33 0 0,0 0-72 0 0,0 0-285 0 0,3-1-126 0 0,11-2-29 0 0,1-2-4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34 464 8287 0 0,'0'0'382'0'0,"0"0"-8"0"0,-2 8 697 0 0,-6 56 1998 0 0,5-49-2675 0 0,-14 106 3388 0 0,16-109-3771 0 0,-1 5-8 0 0,1 1-1 0 0,2 15-2 0 0,-1-30 7 0 0,2 19 121 0 0,-2-20-110 0 0,0-1 1 0 0,1 0-1 0 0,-1 1 0 0 0,1-1 0 0 0,-1 0 0 0 0,1 0 0 0 0,-1 1 0 0 0,1-1 0 0 0,0 0 0 0 0,-1 0 0 0 0,1 0 0 0 0,0 0 1 0 0,0 0-1 0 0,0 0 0 0 0,0 0 0 0 0,0 0 0 0 0,0 0-18 0 0,0 0 488 0 0,-1-1 21 0 0,15-7 99 0 0,-9 1-373 0 0,0-1 1 0 0,-1 1-1 0 0,0-1 0 0 0,0-1 1 0 0,0 1-1 0 0,3-8-235 0 0,21-51 841 0 0,-20 42-1046 0 0,36-102 205 0 0,-18 48 0 0 0,19-46 0 0 0,28-46 0 0 0,-64 150-346 0 0,-1-1 0 0 0,-1 0 0 0 0,-2 0 0 0 0,1-5 346 0 0,-6 19-239 0 0,-4 13 46 0 0,2-3 171 0 0,0 0 0 0 0,1 0 0 0 0,-1 0 0 0 0,1 0 0 0 0,-1 1 0 0 0,1-1 0 0 0,0 0 0 0 0,1 2 22 0 0,-1-3 0 0 0,1 0 0 0 0,-1 0 0 0 0,1 1 0 0 0,0-1 0 0 0,0 0 0 0 0,0 0 0 0 0,0-1 0 0 0,0 1 0 0 0,0 0 0 0 0,0 0 0 0 0,1 0 0 0 0,-1-1 0 0 0,1 1 0 0 0,-1-1 0 0 0,1 1 0 0 0,0-1 0 0 0,-1 0 0 0 0,1 1 0 0 0,0-1 0 0 0,0 0 0 0 0,0 0 0 0 0,0 0 0 0 0,0-1 0 0 0,0 1 0 0 0,1 0 0 0 0,8 2 0 0 0,0-1 0 0 0,-1 0 0 0 0,1 0 0 0 0,8-1 0 0 0,-8 0 0 0 0,18 0 193 0 0,1 0 0 0 0,0-2 0 0 0,0-2-1 0 0,-1 0 1 0 0,17-5-193 0 0,41-13 1767 0 0,15-8-1767 0 0,-20 5 874 0 0,35-4-874 0 0,-109 26-332 0 0,-1 1-1 0 0,1 1 1 0 0,1 0-1 0 0,2 0 333 0 0,7 0-669 0 0,-18 0 618 0 0,1 0 0 0 0,-1 1 0 0 0,0-1 0 0 0,0 0 0 0 0,1 1 1 0 0,-1-1-1 0 0,0 0 0 0 0,0 1 0 0 0,1-1 0 0 0,-1 0 1 0 0,0 1-1 0 0,0-1 0 0 0,0 1 0 0 0,1-1 0 0 0,-1 0 0 0 0,0 1 1 0 0,0-1-1 0 0,0 1 0 0 0,0-1 0 0 0,0 0 0 0 0,0 1 1 0 0,0-1-1 0 0,0 1 0 0 0,0-1 0 0 0,0 1 51 0 0,-1 10-751 0 0,0-6 412 0 0,-1-1 1 0 0,1 1-1 0 0,-1-1 0 0 0,-1 0 1 0 0,1 1-1 0 0,0-1 0 0 0,-1 0 0 0 0,0-1 1 0 0,0 1-1 0 0,0 0 0 0 0,-1-1 0 0 0,1 0 1 0 0,-1 1 338 0 0,3-4-77 0 0,-9 10-947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5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83 10135 0 0,'0'0'231'0'0,"0"0"29"0"0,0 0 19 0 0,0 0 37 0 0,0 0 125 0 0,0 0 58 0 0,3 8 523 0 0,-3-6-888 0 0,0 1-1 0 0,0-1 0 0 0,0 1 0 0 0,0-1 1 0 0,-1 1-1 0 0,1-1 0 0 0,-1 1 1 0 0,1-1-1 0 0,-1 1 0 0 0,0-1 0 0 0,0 0 1 0 0,-1 2-134 0 0,-16 29 1440 0 0,11-22-896 0 0,-3 5 120 0 0,-1-1 0 0 0,-1-1 0 0 0,0 0 0 0 0,-13 11-664 0 0,60-75 0 0 0,-6 17 0 0 0,0 2 0 0 0,16-11 0 0 0,-28 27 0 0 0,1 1 0 0 0,1 0 0 0 0,0 1 0 0 0,1 2 0 0 0,8-4 0 0 0,-23 13 0 0 0,24-8 0 0 0,-26 8 0 0 0,2 2 0 0 0,9 2 0 0 0,-11-2 0 0 0,1 1 0 0 0,-1 0 0 0 0,1 0 0 0 0,-1 0 0 0 0,1 0 0 0 0,-1 0 0 0 0,0 1 0 0 0,0 0 0 0 0,2 1 0 0 0,-3-2 0 0 0,5 2 0 0 0,0 1 0 0 0,-4 2 0 0 0,-3-1 157 0 0,-1-1 0 0 0,0 1 1 0 0,0-1-1 0 0,0 0 0 0 0,0 1 0 0 0,-1-1 0 0 0,1 0 0 0 0,-1 0 0 0 0,0 0 0 0 0,-1 1-157 0 0,-1 4 312 0 0,-3 5-223 0 0,-1 1-76 0 0,2 1 0 0 0,-1-1-1 0 0,2 1 1 0 0,0 0 0 0 0,1 0-1 0 0,-2 15-12 0 0,6-16 0 0 0,0-14 0 0 0,0-1 0 0 0,0 1 0 0 0,0-1 0 0 0,0 1 0 0 0,0 0 0 0 0,1-1 0 0 0,-1 1 0 0 0,0-1 0 0 0,0 1 0 0 0,0-1 0 0 0,1 1 0 0 0,-1 0 0 0 0,0-1 0 0 0,1 1 0 0 0,-1-1 0 0 0,0 1 0 0 0,1-1 0 0 0,-1 0 0 0 0,1 1 0 0 0,-1-1 0 0 0,1 1 0 0 0,-1-1 0 0 0,1 0 0 0 0,-1 1 0 0 0,1-1 0 0 0,-1 0 0 0 0,1 0 0 0 0,-1 1 0 0 0,1-1 0 0 0,-1 0 0 0 0,1 0 0 0 0,0 0 0 0 0,-1 0 0 0 0,2 1 0 0 0,3 1 0 0 0,0 0 0 0 0,0 0 0 0 0,0-1 0 0 0,0 1 0 0 0,0-1 0 0 0,0 0 0 0 0,1-1 0 0 0,-1 1 0 0 0,0-1 0 0 0,0 0 0 0 0,5-1 0 0 0,27 3 0 0 0,-5-1 0 0 0,-28-1-313 0 0,-1 1-1 0 0,0-1 1 0 0,1 0 0 0 0,-1 1-1 0 0,1-1 1 0 0,0-1 313 0 0,5 1-2005 0 0,0 0-4478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9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19 6447 0 0,'0'0'298'0'0,"0"0"-10"0"0,23-2 1846 0 0,3-2 1813 0 0,-24 3-3844 0 0,-1 1-94 0 0,0-1 1 0 0,0 1 0 0 0,0-1-1 0 0,0 1 1 0 0,0-1-1 0 0,0 0 1 0 0,0 1 0 0 0,0-1-1 0 0,-1 0 1 0 0,1 0-1 0 0,0 1 1 0 0,-1-1 0 0 0,1 0-1 0 0,0 0-9 0 0,0 0 371 0 0,-1 1 117 0 0,0 0 21 0 0,0 0-66 0 0,-1 0-294 0 0,-4 3-146 0 0,0 0 1 0 0,0 0-1 0 0,0-1 0 0 0,0 0 0 0 0,-6 1-3 0 0,11-3 0 0 0,-21 6 205 0 0,-2 1 409 0 0,0 1 1 0 0,1 1-1 0 0,-3 3-614 0 0,-5-3 0 0 0,-49 19 0 0 0,-17 17 0 0 0,91-43 0 0 0,1 3 0 0 0,0 0 0 0 0,3-5-1 0 0,0 1 0 0 0,0 0-1 0 0,1-1 1 0 0,-1 1 0 0 0,1 0 0 0 0,-1 0-1 0 0,0 0 1 0 0,1 0 0 0 0,-1 0 0 0 0,1-1-1 0 0,0 1 1 0 0,-1 0 0 0 0,1 0-1 0 0,0 1 2 0 0,-6 10 90 0 0,5-11 281 0 0,1-1 117 0 0,0 0 21 0 0,0 0-66 0 0,0 1-294 0 0,-2 3-197 0 0,2-3-289 0 0,0-1-138 0 0,0 0-33 0 0,0 0 66 0 0,2 2 608 0 0,1 1 0 0 0,-1-1 0 0 0,1 0 0 0 0,0 1 0 0 0,0-1 0 0 0,0-1 0 0 0,0 1 0 0 0,0 0 0 0 0,0-1 0 0 0,0 1 0 0 0,3-1-166 0 0,0 1 0 0 0,1-2 0 0 0,0 0 0 0 0,0 0 0 0 0,0 3 0 0 0,12 9 0 0 0,-19-12 0 0 0,1 1 0 0 0,0-1 0 0 0,-1 0 0 0 0,1 1 0 0 0,0-1 0 0 0,0 0 0 0 0,0 0 0 0 0,-1 1 0 0 0,1-1 0 0 0,0 0 0 0 0,0 0 0 0 0,0 0 0 0 0,-1 0 0 0 0,1 0 0 0 0,0 0 0 0 0,0 0 0 0 0,0-1 0 0 0,-1 1 0 0 0,1 0 0 0 0,1-1 0 0 0,2 1 0 0 0,-2 1 0 0 0,0 0 0 0 0,16-3 0 0 0,-11 1 0 0 0,30-1 0 0 0,-30 2 0 0 0,0 0 0 0 0,0 2 0 0 0,0-1 0 0 0,1 0 0 0 0,0 0 0 0 0,-1-1 0 0 0,0 2 0 0 0,-1-1-64 0 0,-5-1-273 0 0,-1 0-138 0 0,0 0-33 0 0,0 0 66 0 0,1 1 292 0 0,4 3 134 0 0,-1 2 16 0 0,0 0 0 0 0,0 0 0 0 0,2 0 0 0 0,5 2-16 0 0,-7-3 73 0 0,-2-2-34 0 0,2 0 487 0 0,-4-3-518 0 0,6 23 1434 0 0,7 6-1426 0 0,-11-20 0 0 0,-2-4 0 0 0,0 0 0 0 0,-1 0 0 0 0,1 1 0 0 0,-1-1 0 0 0,0 0 0 0 0,-1 3 0 0 0,1-5 0 0 0,-3 17 0 0 0,2-13 0 0 0,-1-1 0 0 0,0 3 0 0 0,2-8 0 0 0,-17 9 0 0 0,16-9 0 0 0,0 1 0 0 0,-1 0 0 0 0,1 0 0 0 0,-1 0 0 0 0,1-1 0 0 0,-1 1 0 0 0,0-1 0 0 0,-2 2 0 0 0,0-2 0 0 0,-1 2 0 0 0,-9 0 0 0 0,-4-1 0 0 0,14-1 0 0 0,0 2 0 0 0,-1-3 0 0 0,4 0 0 0 0,0 1 0 0 0,1-1 0 0 0,-1 1 0 0 0,0-1 0 0 0,1 1 0 0 0,-1-1 0 0 0,1 1 0 0 0,-1 0 0 0 0,1 0 0 0 0,-1 0 0 0 0,0 0 0 0 0,-6 3 0 0 0,-7-3 0 0 0,13-2 0 0 0,0 1 0 0 0,0 0 0 0 0,0 0 0 0 0,0 0 0 0 0,0 1 0 0 0,0-1 0 0 0,-1 0 0 0 0,1 1 0 0 0,0-1 0 0 0,0 1 0 0 0,0 0 0 0 0,-1 0 0 0 0,0 1 0 0 0,-17 0 0 0 0,17-2 0 0 0,-1 0 0 0 0,1 0 0 0 0,-1-1 0 0 0,1 1 0 0 0,-1-1 0 0 0,1 1 0 0 0,-3-2 0 0 0,-16-4 0 0 0,6-1 0 0 0,15 7 0 0 0,-2 0 0 0 0,0-1 0 0 0,-1 1 0 0 0,1 0 0 0 0,0 0 0 0 0,-1 0 0 0 0,1 1 0 0 0,0-1 0 0 0,-1 1 0 0 0,-1 1 0 0 0,-5 0 0 0 0,9-2 0 0 0,-1 1 0 0 0,0 0 0 0 0,0-1 0 0 0,0 1 0 0 0,0-1 0 0 0,1 1 0 0 0,-1-1 0 0 0,0 0 0 0 0,0 0 0 0 0,0 1 0 0 0,0-1 0 0 0,0-1 0 0 0,0 1 0 0 0,0 0 0 0 0,-1-1 0 0 0,-3 0 0 0 0,2-3 0 0 0,-1-2 0 0 0,4 5 0 0 0,1 0 0 0 0,-1 0 0 0 0,0 0 0 0 0,0 0 0 0 0,1 1 0 0 0,-1-1 0 0 0,0 0 0 0 0,0 0 0 0 0,0 1 0 0 0,0-1 0 0 0,0 1 0 0 0,0-1 0 0 0,0 0 0 0 0,0 2 0 0 0,1-1 0 0 0,0 0 0 0 0,-1 0 0 0 0,1 0 0 0 0,0 0 0 0 0,0 0 0 0 0,-1 0 0 0 0,1 0 0 0 0,0-1 0 0 0,-1 1 0 0 0,1 0 0 0 0,0 0 0 0 0,0 0 0 0 0,-1 0 0 0 0,1 0 0 0 0,0 0 0 0 0,-1 0 0 0 0,1-1 0 0 0,0 1 0 0 0,0 0 0 0 0,0 0 0 0 0,-1 0 0 0 0,1-1 0 0 0,0 1 0 0 0,0 0 0 0 0,0 0 0 0 0,-1 0 0 0 0,1-1 0 0 0,0 1 0 0 0,0 0 0 0 0,0-1 0 0 0,0 1 0 0 0,0 0 0 0 0,0 0 0 0 0,-1-1 0 0 0,1 1 0 0 0,0 0 0 0 0,0-1 0 0 0,-1-2 0 0 0,-12-1 0 0 0,7 3 0 0 0,0 1 0 0 0,0-2 0 0 0,1-2 0 0 0,1 1 0 0 0,-1 0 0 0 0,0 1 0 0 0,-1 1 0 0 0,0 1 0 0 0,0 2 0 0 0,0-1 0 0 0,4-1 0 0 0,0 0 0 0 0,0-1 0 0 0,0 1 0 0 0,1 0 0 0 0,-1-1 0 0 0,0 0 0 0 0,0 1 0 0 0,0-1 0 0 0,1 0 0 0 0,-1 0 0 0 0,-1-1 0 0 0,2 2 0 0 0,1 0 0 0 0,-1-1 0 0 0,1 1 0 0 0,-1 0 0 0 0,1 0 0 0 0,-1 0 0 0 0,1-1 0 0 0,-1 1 0 0 0,0 0 0 0 0,1 0 0 0 0,-1 0 0 0 0,1 0 0 0 0,-1 0 0 0 0,0 0 0 0 0,1 0 0 0 0,-1 0 0 0 0,1 0 0 0 0,-1 0 0 0 0,0 0 0 0 0,1 0 0 0 0,-1 1 0 0 0,1-1 0 0 0,-1 0 0 0 0,1 0 0 0 0,-1 1 0 0 0,1-1 0 0 0,-1 0 0 0 0,1 0 0 0 0,-1 1 0 0 0,0 0 0 0 0,-1 1 0 0 0,-10-3 0 0 0,7 3 0 0 0,2-2 0 0 0,3-4-64 0 0,1 3-273 0 0,-1 1-138 0 0,1 1-33 0 0,3 4-4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8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3 272 1839 0 0,'0'0'314'0'0,"0"0"642"0"0,0 0 277 0 0,0 0 58 0 0,0 0-154 0 0,0 0-693 0 0,-3-3-363 0 0,3 3-55 0 0,1 0 0 0 0,-1 0 0 0 0,0 0 0 0 0,0 0 0 0 0,0 0 0 0 0,0 0 0 0 0,0 0 0 0 0,0 0 0 0 0,0 0 0 0 0,0 0 0 0 0,0 0 0 0 0,0 0 0 0 0,0-1 0 0 0,0 1 0 0 0,0 0 0 0 0,0 0 0 0 0,0 0 0 0 0,0 0-1 0 0,0 0 1 0 0,0 0 0 0 0,0 0 0 0 0,0 0 0 0 0,0 0 0 0 0,0 0 0 0 0,0 0 0 0 0,0 0 0 0 0,0 0 0 0 0,0 0 0 0 0,0 0 0 0 0,0 0 0 0 0,0 0 0 0 0,0 0 0 0 0,0-1 0 0 0,0 1 0 0 0,0 0 0 0 0,0 0 0 0 0,0 0 0 0 0,0 0-1 0 0,0 0 1 0 0,0 0 0 0 0,0 0 0 0 0,0 0 0 0 0,0 0 0 0 0,0 0 0 0 0,0 0 0 0 0,0 0 0 0 0,0 0 0 0 0,0 0 0 0 0,0 0 0 0 0,0 0 0 0 0,0 0 0 0 0,-1 0 0 0 0,1 0 0 0 0,0 0-26 0 0,10 5 74 0 0,-1 2 9 0 0,-2-3-41 0 0,-1 0 1 0 0,0-1-1 0 0,1 0 1 0 0,-1 0-1 0 0,4 0-42 0 0,6 4 93 0 0,-14-6-73 0 0,0-1 0 0 0,0 1-1 0 0,0-1 1 0 0,1 1-1 0 0,-1-1 1 0 0,0 0 0 0 0,0 0-1 0 0,1 0 1 0 0,-1 0-1 0 0,2-1-19 0 0,3 1 79 0 0,-3 0-19 0 0,0-1 0 0 0,0 1 0 0 0,0-1 0 0 0,0 0 0 0 0,0 0 0 0 0,0 0 0 0 0,0-1 0 0 0,0 1 0 0 0,3-3-60 0 0,32-21 479 0 0,-11 6-293 0 0,-9 7-197 0 0,0-1-1 0 0,-1-1 1 0 0,3-5 11 0 0,31-24-190 0 0,-41 36 153 0 0,4-5-134 0 0,1 1 1 0 0,0 1 0 0 0,1 0-1 0 0,0 2 1 0 0,15-6 170 0 0,-13 7-201 0 0,1 2 0 0 0,-1 0 0 0 0,1 2 0 0 0,7-1 201 0 0,-21 3-16 0 0,0 0-1 0 0,0-1 0 0 0,0 0 1 0 0,0 0-1 0 0,0 0 1 0 0,0-1-1 0 0,-1 0 1 0 0,1 0-1 0 0,0 0 17 0 0,1-2-40 0 0,0 1-1 0 0,0 0 0 0 0,1 1 1 0 0,-1 0-1 0 0,1 0 0 0 0,0 1 1 0 0,0 0-1 0 0,0 0 0 0 0,2 1 41 0 0,-8 0 76 0 0,1 2 15 0 0,1-1-30 0 0,-1 1 0 0 0,1-1 0 0 0,-1 1 0 0 0,1 0 0 0 0,-1 0 0 0 0,1 1 0 0 0,-1-1 0 0 0,0 1 0 0 0,0-1 0 0 0,1 1 0 0 0,-1 0 0 0 0,0 0 0 0 0,-1 0 0 0 0,1 1 0 0 0,0-1 0 0 0,-1 1 0 0 0,1 0 0 0 0,-1-1 0 0 0,0 1 0 0 0,0 0 0 0 0,0 0 0 0 0,0 0 0 0 0,0 1 0 0 0,0 1-61 0 0,7 14 182 0 0,-6-14-142 0 0,-1-1 1 0 0,1 1-1 0 0,-1 1 1 0 0,0-1-1 0 0,-1 0 1 0 0,1 0-1 0 0,-1 1 0 0 0,0 3-40 0 0,0-7 20 0 0,0 1 0 0 0,0 0 0 0 0,0-1 0 0 0,1 1 0 0 0,-1-1 0 0 0,1 1-1 0 0,-1-1 1 0 0,2 1-20 0 0,-1 1 33 0 0,-1-3-28 0 0,-1 0 0 0 0,1 0-1 0 0,-1-1 1 0 0,1 1 0 0 0,0 0 0 0 0,-1 0-1 0 0,1 0 1 0 0,0-1 0 0 0,-1 1-1 0 0,1 0 1 0 0,0-1 0 0 0,0 1-1 0 0,0 0-4 0 0,3 1 3 0 0,9 6-3 0 0,-9-7 0 0 0,1 0 0 0 0,15-3 0 0 0,-12 1-11 0 0,-1-1 1 0 0,0 0-1 0 0,1 0 0 0 0,-1-1 0 0 0,0 0 0 0 0,0 0 0 0 0,2-2 11 0 0,9-6-38 0 0,0-1 0 0 0,1-1 38 0 0,-8 4 0 0 0,1 3-17 0 0,-8 4-3 0 0,0 1-4 0 0,16-2-72 0 0,3 0 84 0 0,-7 2 13 0 0,0-2-1 0 0,8-1 0 0 0,100-26 128 0 0,-103 21 4 0 0,-20 7-113 0 0,1 1 0 0 0,0 0 0 0 0,-1 1 0 0 0,1-1 0 0 0,0 0 0 0 0,0 0 0 0 0,0 1 0 0 0,0-1 0 0 0,0 1 1 0 0,0-1-1 0 0,-1 1 0 0 0,1 0 0 0 0,0 0 0 0 0,0 0 0 0 0,0 0 0 0 0,0 0 0 0 0,0 0-19 0 0,25 3 436 0 0,-23-3-373 0 0,0 0 0 0 0,0 1-1 0 0,0-1 1 0 0,0 1 0 0 0,0 0 0 0 0,0 0 0 0 0,-1 0 0 0 0,1 0-1 0 0,0 1 1 0 0,1 0-63 0 0,46 20 409 0 0,-40-18-354 0 0,-3 1 13 0 0,-7-4-69 0 0,0 0 1 0 0,0 1 0 0 0,0-1 0 0 0,0 0-1 0 0,0 0 1 0 0,1 0 0 0 0,-1 0 0 0 0,0 0 0 0 0,1 0-1 0 0,-1 0 1 0 0,0 0 0 0 0,1 0 0 0 0,-1 0-1 0 0,1-1 1 0 0,12 8 0 0 0,5 2 0 0 0,-15-9 0 0 0,16 3 0 0 0,-14-2 3 0 0,-5-2-9 0 0,0 0 0 0 0,0 1 0 0 0,0-1 0 0 0,0 0 0 0 0,0 0 0 0 0,0 0 0 0 0,0 0 0 0 0,0 0 0 0 0,0 0 0 0 0,0 0 0 0 0,0-1 0 0 0,0 1 0 0 0,0 0 0 0 0,0 0-1 0 0,0-1 1 0 0,0 1 6 0 0,18-5 60 0 0,-16 4-53 0 0,17 0 7 0 0,-19 1-11 0 0,0 0 0 0 0,0 0 0 0 0,-1 0 0 0 0,1 0 0 0 0,0 0 0 0 0,0 0 0 0 0,0 1 0 0 0,-1-1 0 0 0,1 0 0 0 0,0 1 0 0 0,-1-1 0 0 0,1 0 0 0 0,0 1 0 0 0,0-1 0 0 0,-1 1 0 0 0,1-1 0 0 0,0 1-3 0 0,2 2 2 0 0,10 4-2 0 0,4 3-46 0 0,-16-8 57 0 0,35 18-312 0 0,-23-16 235 0 0,1-5 66 0 0,-1-6 82 0 0,-11 6-52 0 0,0-1 0 0 0,-1 1 0 0 0,1 0 0 0 0,0 0 0 0 0,0 0-1 0 0,0 0 1 0 0,0 1 0 0 0,0-1 0 0 0,0 0 0 0 0,2 1-30 0 0,7 1-1 0 0,0-1-74 0 0,0 0 6 0 0,-10 1 56 0 0,0-1 0 0 0,0 0 0 0 0,1 0 0 0 0,-1 0 0 0 0,0 0 0 0 0,0-1 0 0 0,0 1 1 0 0,0 0-1 0 0,1 0 0 0 0,-1-1 0 0 0,0 1 0 0 0,0-1 0 0 0,0 1 0 0 0,0-1 0 0 0,1 1 13 0 0,2-4 20 0 0,1 1 0 0 0,0 0 0 0 0,-1-1 0 0 0,0 0 0 0 0,0 0 0 0 0,0 0 0 0 0,0 0 0 0 0,0-2-20 0 0,26-40 278 0 0,-8 11-173 0 0,-11 21-226 0 0,0 2-93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29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253 408 919 0 0,'0'0'238'0'0,"0"0"660"0"0,-1-2 293 0 0,-2-6-67 0 0,1 0-1 0 0,0 0 1 0 0,0 0 0 0 0,1-1-1124 0 0,0 7 306 0 0,1 2-2 0 0,0-21 688 0 0,1 18-965 0 0,0-4-182 0 0,-1 7 150 0 0,-1 0 0 0 0,1-1 1 0 0,0 1-1 0 0,-1 0 0 0 0,1 0 0 0 0,0 0 0 0 0,-1-1 0 0 0,1 1 0 0 0,0 0 0 0 0,-1 0 0 0 0,1 0 0 0 0,0 0 1 0 0,-1 0-1 0 0,1 0 0 0 0,0 0 0 0 0,-1 0 0 0 0,1 0 0 0 0,-1 0 0 0 0,1 0 0 0 0,0 0 0 0 0,-1 0 0 0 0,1 0 1 0 0,0 0-1 0 0,-1 0 0 0 0,1 0 5 0 0,-3 1 35 0 0,1 0 1 0 0,-1-1-1 0 0,1 1 0 0 0,0 0 1 0 0,0 0-1 0 0,-1 0 1 0 0,1 1-1 0 0,0-1-35 0 0,-16 8 287 0 0,17-9-234 0 0,0 0-1 0 0,0 0 0 0 0,0 1 0 0 0,0-1 1 0 0,0 1-1 0 0,0-1 0 0 0,0 1 0 0 0,0-1 0 0 0,0 1 1 0 0,0-1-1 0 0,0 1 0 0 0,0 0 0 0 0,0 0 1 0 0,0-1-1 0 0,0 1 0 0 0,1 0 0 0 0,-2 1-52 0 0,-1-2 238 0 0,2-1-217 0 0,1 1 0 0 0,-1 0 0 0 0,1 0 0 0 0,-1 0 0 0 0,1 0 0 0 0,-1 0 0 0 0,1 0-1 0 0,-1 0 1 0 0,1 0 0 0 0,-1 0 0 0 0,1 0 0 0 0,-1 0 0 0 0,1 0 0 0 0,-1 1 0 0 0,1-1 0 0 0,-1 0 0 0 0,1 0 0 0 0,0 0-1 0 0,-1 1 1 0 0,0-1-21 0 0,-1 4-15 0 0,-1 0-1 0 0,1 1 1 0 0,0-1-1 0 0,1 0 1 0 0,-1 1-1 0 0,1 0 1 0 0,-1-1-1 0 0,2 1 1 0 0,-1-1-1 0 0,0 1 1 0 0,1 0-1 0 0,0 0 1 0 0,0 0-1 0 0,0 2 16 0 0,0 6-71 0 0,0-10-1 0 0,0-3 0 0 0,0 0-1 0 0,0 0-6 0 0,0 0-1 0 0,0 0 0 0 0,0 0 3 0 0,0 0 10 0 0,0 0 3 0 0,0 0 0 0 0,0 1 59 0 0,-1-1 0 0 0,1 0 0 0 0,-1 1 0 0 0,1-1 0 0 0,0 1-1 0 0,-1-1 1 0 0,1 1 0 0 0,-1-1 0 0 0,1 1 0 0 0,0-1 0 0 0,0 1 0 0 0,-1-1-1 0 0,1 1 1 0 0,0-1 0 0 0,0 1 0 0 0,0 0 0 0 0,-1-1 0 0 0,1 1 0 0 0,0-1-1 0 0,0 1 1 0 0,0 0 0 0 0,0-1 0 0 0,0 1 0 0 0,0 0 5 0 0,0 10-34 0 0,-3 5-74 0 0,-2 14 32 0 0,3-15 143 0 0,-1 0-1 0 0,0 0 1 0 0,-1 0 0 0 0,0-1-1 0 0,-4 8-66 0 0,1-9-4 0 0,-8 13 24 0 0,7-13 44 0 0,6-10-54 0 0,-1 1 0 0 0,1 0 0 0 0,0 0 0 0 0,1 1 0 0 0,-1-1 0 0 0,1 0 0 0 0,-1 1 0 0 0,1 0-10 0 0,-5 35-20 0 0,6-38-48 0 0,1 0 15 0 0,4 5 32 0 0,-3-3-22 0 0,3 6 32 0 0,0 2 11 0 0,14 36-354 0 0,-18-46 260 0 0,-1 0-2 0 0,-2 23-80 0 0,2-14 162 0 0,0-9 10 0 0,0 1 1 0 0,0-1-1 0 0,0 1 1 0 0,-1 0 0 0 0,1-1-1 0 0,-1 1 1 0 0,0-1-1 0 0,1 1 1 0 0,-1-1 0 0 0,0 1-1 0 0,0-1 1 0 0,-1 0-1 0 0,1 0 1 0 0,-1 1-1 0 0,1-1 1 0 0,-1 1 3 0 0,-9 20 76 0 0,10-21 36 0 0,0-1-88 0 0,0-1 0 0 0,0 1 0 0 0,1 0-1 0 0,-1-1 1 0 0,0 1 0 0 0,0 0 0 0 0,1-1 0 0 0,-1 1 0 0 0,1 0 0 0 0,-1 0-1 0 0,1 0 1 0 0,-1-1 0 0 0,1 1 0 0 0,-1 0 0 0 0,1 1-24 0 0,-10 20 104 0 0,7-16-105 0 0,-3 4 71 0 0,5-8 43 0 0,-1 2-2 0 0,-1 1 1 0 0,1 0-1 0 0,0 0 1 0 0,0 0-1 0 0,-1 3-111 0 0,-13 29 814 0 0,14-35-805 0 0,0 2-9 0 0,1 15 75 0 0,1 13-61 0 0,-1-28-14 0 0,1 0 0 0 0,0 1 0 0 0,1-1 0 0 0,-1 0 0 0 0,1 0 0 0 0,-1 0 0 0 0,2 1 0 0 0,-1 5-16 0 0,0-4-32 0 0,-1-1-1 0 0,1 0 0 0 0,0 0 1 0 0,0 0-1 0 0,0 0 1 0 0,1 0-1 0 0,0 0 0 0 0,0 0 1 0 0,0-1-1 0 0,1 1 1 0 0,-1-1-1 0 0,1 1 0 0 0,2 2 49 0 0,-3-5-65 0 0,-2-2-6 0 0,0 0 67 0 0,0 0-1 0 0,0 1 1 0 0,0-1-1 0 0,0 0 1 0 0,0 1-1 0 0,1-1 1 0 0,-1 0-1 0 0,0 1 0 0 0,0-1 1 0 0,0 0-1 0 0,0 1 1 0 0,0-1-1 0 0,1 0 1 0 0,-1 0-1 0 0,0 1 1 0 0,0-1-1 0 0,1 0 1 0 0,-1 0-1 0 0,0 1 1 0 0,0-1-1 0 0,1 0 0 0 0,-1 0 1 0 0,0 0-1 0 0,1 1 5 0 0,4 5-108 0 0,-1 2-10 0 0,1-1-69 0 0,4 7 172 0 0,-9-10 17 0 0,1 4-56 0 0,2 4 43 0 0,-2 2 11 0 0,2-2 11 0 0,-4 0 44 0 0,1-8-46 0 0,-3 12 82 0 0,0-13-72 0 0,-2 3 123 0 0,-13 22 99 0 0,17-27-177 0 0,1 1 0 0 0,1 8 0 0 0,2 3-10 0 0,1 1-44 0 0,1-1-10 0 0,2 0 0 0 0,0 0 0 0 0,0-1 0 0 0,1-2 0 0 0,2 0 0 0 0,-1-4 11 0 0,7 4 404 0 0,1 0 1 0 0,4 0-416 0 0,-16-7 50 0 0,-4-3 18 0 0,-1 0-4 0 0,6 2 30 0 0,-3 2-85 0 0,16 4 16 0 0,-13-6-36 0 0,-3-1 4 0 0,0 0-1 0 0,0 0 0 0 0,0-1 0 0 0,0 1 1 0 0,0-1-1 0 0,-1 0 0 0 0,1 0 1 0 0,0 0-1 0 0,0 0 0 0 0,0-1 0 0 0,2 0 8 0 0,8 0 0 0 0,2-1 0 0 0,-4-2 16 0 0,-7 3 48 0 0,16-6-42 0 0,-17 7-10 0 0,0-1 70 0 0,-3 1 1 0 0,2-1-7 0 0,33-15 477 0 0,-33 15-331 0 0,-1 1-198 0 0,1 0-1 0 0,-1 0 1 0 0,0-1 0 0 0,0 1 0 0 0,0 0 0 0 0,0-1 0 0 0,0 1 0 0 0,0-1 0 0 0,0 1-1 0 0,0-1 1 0 0,0 0 0 0 0,0 1 0 0 0,0-1 0 0 0,-1 0 0 0 0,1 0 0 0 0,0 1 0 0 0,0-1-1 0 0,-1 0 1 0 0,1 0 0 0 0,0-1-24 0 0,11-10 49 0 0,-3 5-49 0 0,4 0 0 0 0,1 3 0 0 0,0 2 0 0 0,1 1 0 0 0,-1 0 0 0 0,22-3 0 0 0,-27 2 0 0 0,4-1 0 0 0,-8 1 0 0 0,-1 1 0 0 0,0-1 0 0 0,1 0 0 0 0,-1-1 0 0 0,0 1 0 0 0,2-2 0 0 0,1-1 0 0 0,6-4 0 0 0,-1 0 0 0 0,-1-1 0 0 0,0 0 0 0 0,0-1 0 0 0,5-7 0 0 0,-10 12 0 0 0,0 1 0 0 0,0 0 0 0 0,0 0 0 0 0,0 1 0 0 0,1 0 0 0 0,0 1 0 0 0,-1-1 0 0 0,1 1 0 0 0,1 1 0 0 0,-1-1 0 0 0,0 1 0 0 0,1 0 0 0 0,1 1 0 0 0,4-1 0 0 0,4-2 0 0 0,-15 4 0 0 0,-1-1 0 0 0,1 1 0 0 0,-1 0 0 0 0,1 0 0 0 0,-1-1 0 0 0,1 1 0 0 0,0 0 0 0 0,-1 0 0 0 0,1 1 0 0 0,-1-1 0 0 0,1 0 0 0 0,1 1 0 0 0,19 3 0 0 0,-16-2 0 0 0,-4-1 0 0 0,0-1 0 0 0,0 1 0 0 0,0-1 0 0 0,0 0 0 0 0,0 1 0 0 0,0-1 0 0 0,0 0 0 0 0,0 0 0 0 0,0 0 0 0 0,0 0 0 0 0,1-1 0 0 0,27-2 0 0 0,-12-2 1 0 0,-15 2 3 0 0,0 0 6 0 0,39-29 406 0 0,-23 17-84 0 0,-1 0-1 0 0,1-2-331 0 0,6-6 352 0 0,-4 1-315 0 0,-16 17-37 0 0,-1 0-1 0 0,1 0 1 0 0,0 0-1 0 0,0 1 1 0 0,1 0-1 0 0,2-2 1 0 0,0-1 4 0 0,-7 6-11 0 0,-1 0 0 0 0,1 0 0 0 0,0 0 0 0 0,0 0 0 0 0,0 0 0 0 0,0 1 0 0 0,0-1 0 0 0,1 0 0 0 0,-1 0 0 0 0,0 1 0 0 0,0-1 7 0 0,10-2-15 0 0,6-1 15 0 0,-13 2 0 0 0,13-10 0 0 0,-10 9 0 0 0,-4 1-2 0 0,0 1 1 0 0,-1-1 0 0 0,1 0 0 0 0,0 0 0 0 0,-1-1 0 0 0,0 1 0 0 0,1 0 0 0 0,-1-1 0 0 0,1-1 1 0 0,3-5-36 0 0,-5 7 34 0 0,0-1 0 0 0,1 0-1 0 0,0 0 1 0 0,0 1 0 0 0,0-1 0 0 0,0 1-1 0 0,0-1 1 0 0,1 0 2 0 0,15-14-31 0 0,-13 13 15 0 0,0 0 0 0 0,-1-1 0 0 0,0 1-1 0 0,1-1 1 0 0,-2 0 0 0 0,4-5 16 0 0,4-9 11 0 0,-1-1 0 0 0,0-1-1 0 0,-1 0 1 0 0,-2 0 0 0 0,0-1-1 0 0,1-9-10 0 0,-6 8 0 0 0,1-1 0 0 0,11-30 64 0 0,-10 32-64 0 0,-2 16 0 0 0,-1-1 0 0 0,0 1 0 0 0,0-1 0 0 0,-1 1 0 0 0,0-6 0 0 0,3-30 1 0 0,-2 35-3 0 0,0-1 0 0 0,0 0 0 0 0,-1 1 0 0 0,0-1 0 0 0,-1 1 1 0 0,0-7 1 0 0,-1 3-12 0 0,1-1 1 0 0,0 1 0 0 0,1-9 11 0 0,0 10-5 0 0,-1-1 0 0 0,1 0 0 0 0,-2 0 0 0 0,0-2 5 0 0,-12-32 0 0 0,2 13 0 0 0,7 18 0 0 0,-2 0 0 0 0,-7-13 0 0 0,-6-11 0 0 0,-29-58 0 0 0,40 81 54 0 0,0 0 0 0 0,0 0-1 0 0,-11-11-53 0 0,-4-6 86 0 0,20 27-60 0 0,0 0-1 0 0,0 0 1 0 0,-1 0 0 0 0,0 1 0 0 0,0-1 0 0 0,0 1-1 0 0,0 1 1 0 0,-1-1 0 0 0,0 1 0 0 0,1 0 0 0 0,-5-2-26 0 0,-7-1-79 0 0,-1-1 1 0 0,0 2 0 0 0,-7-1 78 0 0,4 2-70 0 0,15 3 54 0 0,0 0 1 0 0,0 0 0 0 0,0-1-1 0 0,-4-1 16 0 0,4 1-3 0 0,0 0 0 0 0,-1 1 0 0 0,1-1 0 0 0,-4 1 3 0 0,-17-5 0 0 0,13 3 14 0 0,1 1 1 0 0,-1 0-1 0 0,1 0 0 0 0,-1 2 0 0 0,1-1 0 0 0,-1 2 0 0 0,0 0 1 0 0,1 1-1 0 0,-1 0 0 0 0,1 1 0 0 0,-6 2-14 0 0,-10 4-56 0 0,0 1-1 0 0,1 1 1 0 0,0 2 0 0 0,-15 10 56 0 0,18-11-236 0 0,13-6-19 0 0,0 1-1 0 0,-8 5 256 0 0,17-10-56 0 0,-1 0-1 0 0,1 0 1 0 0,0 0-1 0 0,-1-1 0 0 0,1 1 1 0 0,-1-1-1 0 0,0 0 1 0 0,0 0 56 0 0,-3 1-59 0 0,0 0 0 0 0,0 1-1 0 0,0-1 1 0 0,1 1 0 0 0,-5 3 59 0 0,5-3-61 0 0,2-5 64 0 0,-23 7-5 0 0,22-4-6 0 0,-5 3-33 0 0,-5 13-38 0 0,10-10-40 0 0,1 0-1 0 0,0 0 1 0 0,0 0-1 0 0,1 1 1 0 0,-2 3 119 0 0,1 0-59 0 0,3-9-13 0 0,1-2-5 0 0,0 11-28 0 0,-1-7 35 0 0,1 0-1 0 0,0 1 0 0 0,1-1 1 0 0,-1 0-1 0 0,1 0 1 0 0,0 1-1 0 0,0-1 1 0 0,0 0-1 0 0,0 0 0 0 0,2 2 71 0 0,-1-2-30 0 0,10 24-169 0 0,-10-25 160 0 0,5 15-550 0 0,-7-18 286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8:2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5 126 11487 0 0,'0'0'1783'0'0,"-5"-10"-54"0"0,5 3-1831 0 0,0 0 0 0 0,1 0-1 0 0,0 0 1 0 0,0 0 0 0 0,0 0 0 0 0,4-12-1 0 0,3-16-806 0 0,-7 33 662 0 0,1-7-1423 0 0,-1 1 7283 0 0,-1 8-5537 0 0,0 0 1 0 0,0 0-1 0 0,0 0 0 0 0,-1 0 1 0 0,1-1-1 0 0,0 1 0 0 0,0 0 1 0 0,0 0-1 0 0,0 0 0 0 0,-1 0 1 0 0,1 0-1 0 0,0 0 0 0 0,0 0 1 0 0,0 0-1 0 0,0 0 0 0 0,-1 0 1 0 0,1 0-1 0 0,0 0 0 0 0,0 0 0 0 0,0 0 1 0 0,-1 0-1 0 0,1 0 0 0 0,0 0 1 0 0,0 0-1 0 0,0 0 0 0 0,0 0 1 0 0,0 1-1 0 0,-1-1 0 0 0,1 0 1 0 0,0 0-1 0 0,0 0 0 0 0,0 0 1 0 0,0 0-1 0 0,0 0 0 0 0,-1 0 1 0 0,1 1-1 0 0,0-1 0 0 0,0 0 1 0 0,0 0-1 0 0,0 0 0 0 0,-2 1 54 0 0,0 1-70 0 0,1-2-24 0 0,1 0-1 0 0,0 0 0 0 0,0 0 1 0 0,0 0-1 0 0,-1 0 1 0 0,1 0-1 0 0,0 0 1 0 0,0 0-1 0 0,0 0 1 0 0,0 0-1 0 0,-1 0 0 0 0,1 0 1 0 0,0 0-1 0 0,0 0 1 0 0,0 0-1 0 0,0 1 1 0 0,-1-1-1 0 0,1 0 0 0 0,0 0 1 0 0,0 0-1 0 0,0 0 1 0 0,0 0-1 0 0,0 0 1 0 0,0 1-1 0 0,0-1 1 0 0,-1 0-1 0 0,1 0 0 0 0,0 0 1 0 0,0 0-1 0 0,0 1 1 0 0,0-1-1 0 0,0 0 1 0 0,0 0-1 0 0,0 0 1 0 0,0 0-1 0 0,0 1 0 0 0,0-1 1 0 0,0 0-1 0 0,0 0 1 0 0,0 0-1 0 0,0 1 1 0 0,0-1-1 0 0,0 0 0 0 0,6 11-24 0 0,0 0-11 0 0,1 0 0 0 0,1-4 16 0 0,-3-4 57 0 0,-3-2-72 0 0,17 7 170 0 0,-14-6-141 0 0,-1 0 0 0 0,1 0 0 0 0,0-1 0 0 0,0 1 0 0 0,0-1 0 0 0,-1 0 0 0 0,7 0 0 0 0,17 3 13 0 0,-9-2-45 0 0,-14-3 4 0 0,23 2 9 0 0,-13 0 31 0 0,0-2-31 0 0,6 1-11 0 0,-16 2 0 0 0,3 1 0 0 0,23-1 0 0 0,-26-2 9 0 0,-1 0 0 0 0,1-1 0 0 0,0 1 0 0 0,-1-1 0 0 0,7-2 0 0 0,-10 3-1 0 0,1 0-1 0 0,-1-1 1 0 0,1 1-1 0 0,-1 0 1 0 0,1 0-1 0 0,-1-1 1 0 0,0 1-1 0 0,1 0 1 0 0,-1 1-1 0 0,1-1 1 0 0,2 0-1 0 0,57 12 273 0 0,-48-8-223 0 0,-6-2-8 0 0,1 0 0 0 0,-1-1 0 0 0,1 0-1 0 0,10 0 1 0 0,-4 1-45 0 0,-7-2 6 0 0,0 1 1 0 0,0-1-1 0 0,0 0 0 0 0,0-1 0 0 0,0 0 0 0 0,8-2 0 0 0,19-5 65 0 0,-24 5-44 0 0,-8 3-29 0 0,-1-1 0 0 0,0 1 0 0 0,1 0 0 0 0,-1-1 0 0 0,0 1 0 0 0,1 0 0 0 0,-1 0 0 0 0,1 0 0 0 0,-1 0 0 0 0,3 0 0 0 0,14 2-2 0 0,-7 0 0 0 0,2 0 0 0 0,5-2 0 0 0,-14-1 0 0 0,23 4 0 0 0,-8 1 0 0 0,0-3 0 0 0,-7-1 0 0 0,5-1 0 0 0,4-3 0 0 0,5-2 0 0 0,-19 5 0 0 0,-1 1 0 0 0,0-2 0 0 0,0 1 0 0 0,0 0 0 0 0,0-1 0 0 0,6-3 0 0 0,-11 4 5 0 0,1 0-1 0 0,-1 1 1 0 0,1-1-1 0 0,-1 0 1 0 0,1 0 0 0 0,0 1-1 0 0,-1-1 1 0 0,1 1-1 0 0,0 0 1 0 0,-1-1-1 0 0,1 1 1 0 0,0 0 0 0 0,0 0-1 0 0,-1 0 1 0 0,1 0-1 0 0,2 1 1 0 0,4 0 13 0 0,31-5 46 0 0,-18 1-128 0 0,0 1 59 0 0,-1 1 0 0 0,35 2-1 0 0,-46-2 6 0 0,-6 1 0 0 0,0-1 0 0 0,0 1 0 0 0,0 0 0 0 0,0 0 0 0 0,0 0 0 0 0,0 0 0 0 0,4 1 0 0 0,32 3 0 0 0,-17 0 0 0 0,-19-3 0 0 0,16 0 0 0 0,13-6 13 0 0,-27 4 5 0 0,-2 1-11 0 0,1-1 0 0 0,-1 0 0 0 0,0 0 0 0 0,0-1 0 0 0,0 1 0 0 0,4-3 0 0 0,24-11-7 0 0,-27 13 8 0 0,17-5 57 0 0,3 1 25 0 0,-17 5-77 0 0,0 0 0 0 0,0 1 0 0 0,0-1 0 0 0,0 2 0 0 0,0-1 0 0 0,0 1 0 0 0,0 0 0 0 0,7 2 0 0 0,22 5-13 0 0,2 2 0 0 0,-35-9 0 0 0,1 0 0 0 0,-1-1 0 0 0,1 1 0 0 0,-1-1 0 0 0,1 0 0 0 0,-1 0 0 0 0,5 0 0 0 0,1-1 0 0 0,7 1-2 0 0,-11-1 0 0 0,12-5 23 0 0,-7 4 34 0 0,0 0-1 0 0,0 0 0 0 0,0 1 0 0 0,0 1 0 0 0,1 0 0 0 0,-1 0 0 0 0,0 1 0 0 0,19 4 0 0 0,13 7-198 0 0,-16-5 144 0 0,-22-5 0 0 0,15 3 0 0 0,-8-4 0 0 0,6 1 0 0 0,1-2 0 0 0,30 1 0 0 0,-23-3 0 0 0,-16 1 0 0 0,-1 0 0 0 0,1 1 0 0 0,11 0 0 0 0,-15 0 10 0 0,15 3 76 0 0,-18-2-80 0 0,10 2 12 0 0,-1-1 0 0 0,0-1 0 0 0,1 0 0 0 0,21 0 0 0 0,11 0 51 0 0,-33 0-29 0 0,1-1 0 0 0,-1 0 0 0 0,14-3 0 0 0,110-13-29 0 0,-121 15-7 0 0,0 0 0 0 0,16 1-1 0 0,32-1 50 0 0,-55 1-52 0 0,8-1 4 0 0,28 2 0 0 0,-19 2 112 0 0,-15-2-64 0 0,25-5 91 0 0,-23 4-122 0 0,1 2 20 0 0,-1 0-31 0 0,-2-2 0 0 0,-6 1 31 0 0,6 3-31 0 0,-4-3-10 0 0,-5-1-1 0 0,1 0 0 0 0,-1 1 0 0 0,1-1 0 0 0,-1 0 1 0 0,1 0-1 0 0,0 0 0 0 0,-1 0 0 0 0,1 1 0 0 0,-1-1 1 0 0,1 0-1 0 0,-1 1 0 0 0,1-1 0 0 0,-1 0 0 0 0,1 1 1 0 0,-1-1-1 0 0,0 0 0 0 0,1 1 0 0 0,-1-1 0 0 0,0 1 1 0 0,1-1-1 0 0,-1 1 0 0 0,1 0 0 0 0,5 10-38 0 0,-5-10-126 0 0,8 18-408 0 0,1 1-1292 0 0,-2-9-3915 0 0,-1-2-1473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12351 0 0,'1'1'564'0'0,"11"22"-410"0"0,2-1 0 0 0,1-1 0 0 0,0 0 1 0 0,2-1-1 0 0,0 0 0 0 0,29 24 0 0 0,130 93 185 0 0,-173-135-329 0 0,103 71 402 0 0,97 76 3896 0 0,-192-140-3658 0 0,0 1-1 0 0,-1 0 1 0 0,17 22 0 0 0,-25-29-553 0 0,0 0 1 0 0,0 0-1 0 0,0 0 1 0 0,0 0-1 0 0,0 0 0 0 0,-1 1 1 0 0,0-1-1 0 0,0 1 1 0 0,0-1-1 0 0,0 1 1 0 0,0 0-1 0 0,-1-1 1 0 0,1 1-1 0 0,-1 0 1 0 0,0-1-1 0 0,0 1 1 0 0,0 0-1 0 0,-1-1 1 0 0,0 1-1 0 0,-1 5 0 0 0,-2 1-62 0 0,-1 0-1 0 0,-1 0 0 0 0,1 0 1 0 0,-2 0-1 0 0,1-1 0 0 0,-1 0 1 0 0,-1 0-1 0 0,0-1 0 0 0,-15 13 1 0 0,2-4-447 0 0,-1-1 1 0 0,-47 25 0 0 0,35-25-1018 0 0,-1-1 1 0 0,-48 12 0 0 0,62-20 342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15663 0 0,'0'0'356'0'0,"0"0"50"0"0,0 0 20 0 0,-1 3-42 0 0,-2 1-273 0 0,1-1 0 0 0,-2 1-1 0 0,1 0 1 0 0,0-1 0 0 0,-1 0 0 0 0,1 0-1 0 0,-1 0 1 0 0,0 0 0 0 0,0 0 0 0 0,-3 0-111 0 0,-21 18 2008 0 0,20-12-1862 0 0,1 0 0 0 0,0 0 0 0 0,0 0 0 0 0,1 1 0 0 0,1 0 0 0 0,0 0 0 0 0,0 1 0 0 0,-3 10-146 0 0,1-4-124 0 0,0 0-1 0 0,-10 13 125 0 0,13-24-1127 0 0,0 0 0 0 0,-1 0 0 0 0,1-1 0 0 0,-1 0 0 0 0,-1 0 0 0 0,1 0 0 0 0,-1 0 0 0 0,0-1 0 0 0,-5 3 1127 0 0,4-3-1536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 11975 0 0,'0'0'267'0'0,"0"0"42"0"0,0 0 17 0 0,0 0-28 0 0,-15-1-115 0 0,-3 5 127 0 0,-1 1 0 0 0,1 1 0 0 0,0 0 0 0 0,0 2 0 0 0,1 0 0 0 0,-6 4-310 0 0,2-2 109 0 0,16-7-100 0 0,-67 34 1066 0 0,62-31-882 0 0,0 1 0 0 0,0 0-1 0 0,1 0 1 0 0,0 1 0 0 0,-5 7-193 0 0,13-14 0 0 0,0 0 0 0 0,0-1 0 0 0,0 1 0 0 0,0 1 0 0 0,1-1 0 0 0,-1 0 0 0 0,0 0 0 0 0,1 0 0 0 0,-1 0 0 0 0,1 0 0 0 0,-1 1 0 0 0,1-1 0 0 0,0 0 0 0 0,-1 0 0 0 0,1 1 0 0 0,0-1 0 0 0,0 0 0 0 0,0 0 0 0 0,0 1 0 0 0,0-1 0 0 0,0 0 0 0 0,0 1 0 0 0,1-1 0 0 0,-1 0 0 0 0,0 0 0 0 0,1 1 0 0 0,-1-1 0 0 0,1 0 0 0 0,-1 0 0 0 0,1 0 0 0 0,0 0 0 0 0,0 1 0 0 0,5 6-138 0 0,0 0-1 0 0,0 0 1 0 0,1 0 0 0 0,0-1-1 0 0,0 0 1 0 0,1-1-1 0 0,0 0 1 0 0,0 0 0 0 0,1 0-1 0 0,7 3 139 0 0,-12-7-29 0 0,0 0 0 0 0,-1 1-1 0 0,1-1 1 0 0,0 1 0 0 0,-1 0 0 0 0,0 0-1 0 0,0 0 1 0 0,0 0 0 0 0,0 1 0 0 0,0-1-1 0 0,-1 1 1 0 0,0-1 0 0 0,1 1-1 0 0,-1 1 30 0 0,3 8-48 0 0,0-1-1 0 0,-1 1 0 0 0,0 0 1 0 0,-1 0 48 0 0,-1-3-4 0 0,-1-3 4 0 0,0-4 92 0 0,-1 1 0 0 0,0-1 0 0 0,-1 1 0 0 0,1 0-1 0 0,0-1 1 0 0,-1 1 0 0 0,0-1 0 0 0,0 1 0 0 0,0-1-1 0 0,0 1 1 0 0,-1-1 0 0 0,1 0 0 0 0,-1 0 0 0 0,0 0 0 0 0,0 0-1 0 0,0 0 1 0 0,0 0 0 0 0,-1 0 0 0 0,1 0 0 0 0,-1-1-1 0 0,1 0 1 0 0,-2 2-92 0 0,-4 1 289 0 0,0 0-1 0 0,0 0 1 0 0,-1 0 0 0 0,1-1-1 0 0,-1 0 1 0 0,0-1-1 0 0,-1 0-288 0 0,1 0 19 0 0,0-1 0 0 0,0 0-1 0 0,-1 0 1 0 0,1-1 0 0 0,0 0-1 0 0,-9-1-18 0 0,-16-2-1360 0 0,-15-4 1360 0 0,48 6-45 0 0,-1 0-6422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10135 0 0,'0'0'464'0'0,"0"0"-9"0"0,0 0-223 0 0,0 0 156 0 0,-10 11 1052 0 0,-10 14-1400 0 0,0 1 0 0 0,2 1 0 0 0,1 1 0 0 0,-4 11-40 0 0,-16 25 5 0 0,-1 5-5 0 0,-7 23 0 0 0,9-18 0 0 0,-8 7 0 0 0,-10 6 0 0 0,-4-1 0 0 0,30-41 2 0 0,21-33-18 0 0,-1 0-1 0 0,0 0 1 0 0,0 0-1 0 0,-8 6 17 0 0,15-17-337 0 0,1-1-138 0 0,0 0-487 0 0,0 0-1916 0 0,0 0-822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 10135 0 0,'11'-8'770'0'0,"0"1"-406"0"0,-10 7 29 0 0,-7 6 616 0 0,-20 22-710 0 0,2 0-1 0 0,0 2 1 0 0,3 1-1 0 0,-18 31-298 0 0,-63 139 1338 0 0,71-136-1214 0 0,-14 34-124 0 0,14-30 0 0 0,-14 21 0 0 0,16-39-498 0 0,-3-2 0 0 0,-1 0 0 0 0,-3-3 0 0 0,-14 13 498 0 0,36-40-140 0 0,13-18-585 0 0,1-1-246 0 0,0 0-42 0 0,0 0-10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11975 0 0,'-2'0'181'0'0,"1"0"-132"0"0,1 0 1 0 0,-1 0-1 0 0,1 0 1 0 0,-1 0-1 0 0,1-1 1 0 0,-1 1 0 0 0,1 0-1 0 0,-1 0 1 0 0,1 0-1 0 0,0 0 1 0 0,-1-1-1 0 0,1 1 1 0 0,-1 0-1 0 0,1-1 1 0 0,0 1-1 0 0,-1 0 1 0 0,1-1-1 0 0,0 1 1 0 0,-1 0-1 0 0,1-1 1 0 0,0 1 0 0 0,0 0-1 0 0,-1-1 1 0 0,1 1-50 0 0,0-1 376 0 0,0 1 113 0 0,1-1 20 0 0,11-12-301 0 0,0 1 0 0 0,1 0 0 0 0,1 1 0 0 0,0 0 0 0 0,1 1 0 0 0,0 1 0 0 0,3-1-208 0 0,16-8 600 0 0,0 2 0 0 0,30-9-600 0 0,-55 22-233 0 0,-1 0 1 0 0,1 0-1 0 0,-1 2 0 0 0,1-1 0 0 0,0 1 1 0 0,0 0-1 0 0,0 0 0 0 0,-1 1 0 0 0,1 1 0 0 0,0-1 1 0 0,0 2-1 0 0,7 1 233 0 0,-2 1-1023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10135 0 0,'-17'5'1008'0'0,"7"-1"-1002"0"0,1 0 0 0 0,0 1 0 0 0,1 0 0 0 0,-1 0 0 0 0,1 1 0 0 0,0 0 0 0 0,0 1 0 0 0,-4 5-6 0 0,-2 2 0 0 0,1 1 0 0 0,1 0 0 0 0,1 1 0 0 0,0 0 0 0 0,1 0 0 0 0,-1 3 0 0 0,-16 35 0 0 0,-4 17 0 0 0,30-68 15 0 0,-15 40 1090 0 0,16-41-1051 0 0,-1 0 0 0 0,1 1 0 0 0,-1-1-1 0 0,1 0 1 0 0,0 0 0 0 0,0 0 0 0 0,0 0 0 0 0,0 0-1 0 0,0 1 1 0 0,0-1 0 0 0,0 0 0 0 0,1 0-1 0 0,-1 0 1 0 0,1 0 0 0 0,0 0 0 0 0,-1 0 0 0 0,1 0-1 0 0,1 1-53 0 0,-1-2 42 0 0,0 0 0 0 0,0 0 0 0 0,0 0 0 0 0,0-1 0 0 0,0 1 0 0 0,1 0 0 0 0,-1-1 0 0 0,0 1 0 0 0,0-1 0 0 0,1 0 0 0 0,-1 1 0 0 0,0-1 0 0 0,0 0 0 0 0,1 0 0 0 0,-1 0 0 0 0,0 0 0 0 0,1 0 0 0 0,-1 0 0 0 0,0 0-1 0 0,1 0 1 0 0,-1 0 0 0 0,0-1 0 0 0,1 1 0 0 0,-1 0 0 0 0,1-1-42 0 0,4-1 283 0 0,0 0 0 0 0,-1-1 0 0 0,1 1 0 0 0,-1-1 0 0 0,1 0-283 0 0,5-5 102 0 0,-1 1 0 0 0,0-1 0 0 0,0-1 0 0 0,-1 0 0 0 0,0 0 0 0 0,-1-1 0 0 0,0 0 0 0 0,0-1 0 0 0,-1 0 0 0 0,-1 0 0 0 0,0 0 0 0 0,0-1 0 0 0,-1 0 0 0 0,0 0 0 0 0,-1 0 0 0 0,1-10-102 0 0,0 4-132 0 0,-2 8-110 0 0,0-1 1 0 0,-1 1-1 0 0,0-1 1 0 0,0 0 0 0 0,-1 1-1 0 0,-1-1 1 0 0,0 0-1 0 0,-1-4 242 0 0,0 9-2221 0 0,1 6-2558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10135 0 0,'1'-5'162'0'0,"0"-1"0"0"0,0 1 0 0 0,0-1 0 0 0,1 1 0 0 0,0-1 0 0 0,0 1 0 0 0,2-4-162 0 0,-4 9 393 0 0,0 0 106 0 0,0 0 11 0 0,0 0-67 0 0,1 1-294 0 0,1 0-147 0 0,-1 0-1 0 0,0 1 1 0 0,0-1-1 0 0,0 1 1 0 0,0 0 0 0 0,0-1-1 0 0,0 1 1 0 0,0 0-1 0 0,0-1 1 0 0,-1 1-1 0 0,1 0 1 0 0,-1 0-1 0 0,1 0 1 0 0,-1 0-1 0 0,0 0 1 0 0,0-1 0 0 0,0 1-1 0 0,0 1-1 0 0,1 4 60 0 0,0 11 201 0 0,0-1-1 0 0,-2 1 0 0 0,0-1 0 0 0,-1 6-260 0 0,0-6 234 0 0,1 0 0 0 0,0 0 0 0 0,2 0-1 0 0,0 7-233 0 0,1-16 0 0 0,1-2 0 0 0,-2-6 11 0 0,-1 1 0 0 0,1-1 0 0 0,0 1-1 0 0,-1 0 1 0 0,1-1 0 0 0,0 1 0 0 0,-1-1 0 0 0,1 0-1 0 0,0 1 1 0 0,0-1 0 0 0,-1 0 0 0 0,1 1-1 0 0,0-1 1 0 0,0 0 0 0 0,0 0 0 0 0,0 1 0 0 0,-1-1-1 0 0,1 0 1 0 0,0 0 0 0 0,0 0 0 0 0,0 0-1 0 0,0 0 1 0 0,-1 0 0 0 0,1-1 0 0 0,0 1 0 0 0,0 0-1 0 0,0 0 1 0 0,0-1 0 0 0,-1 1 0 0 0,1 0-1 0 0,0-1 1 0 0,0 1 0 0 0,-1-1 0 0 0,2 1-11 0 0,-1-1 76 0 0,11-7-113 0 0,0 0 1 0 0,0-1-1 0 0,0 0 0 0 0,-1-1 1 0 0,-1 0-1 0 0,0-1 0 0 0,6-8 37 0 0,19-19-130 0 0,-35 38 130 0 0,0 0 0 0 0,0 0 0 0 0,1 0 0 0 0,-1-1 0 0 0,0 1 0 0 0,0 0 0 0 0,1 0 0 0 0,-1 0 0 0 0,0-1 0 0 0,1 1 0 0 0,-1 0 0 0 0,0 0 0 0 0,1 0 0 0 0,-1 0 0 0 0,0 0 0 0 0,1 0 0 0 0,-1 0 0 0 0,0 0 0 0 0,1 0 0 0 0,-1 0 0 0 0,0 0 0 0 0,1 0 0 0 0,-1 0 0 0 0,0 0 0 0 0,1 0 0 0 0,-1 0 0 0 0,0 0 0 0 0,1 0 0 0 0,-1 1 0 0 0,0-1 0 0 0,1 0 0 0 0,-1 0 0 0 0,0 0 0 0 0,1 0 0 0 0,-1 1 0 0 0,0-1 0 0 0,0 0 0 0 0,1 0 0 0 0,-1 1 0 0 0,0-1 0 0 0,0 0 0 0 0,0 0 0 0 0,1 1 0 0 0,5 9 0 0 0,-6-9 0 0 0,2 6 0 0 0,1 0 0 0 0,-2 1 0 0 0,1 0 0 0 0,0 3 0 0 0,-1-4 0 0 0,0 0 0 0 0,0 0 0 0 0,1 0 0 0 0,0 0 0 0 0,0-1 0 0 0,2 2 0 0 0,-2-3 110 0 0,0-1 1 0 0,1 1-1 0 0,0 0 0 0 0,0-1 0 0 0,0 0 0 0 0,1 0 0 0 0,-1 0 0 0 0,1 0 0 0 0,0-1 1 0 0,4 3-111 0 0,-6-4 60 0 0,0-1 1 0 0,0 0-1 0 0,1 0 1 0 0,-1 0 0 0 0,1 0-1 0 0,-1 0 1 0 0,1 0-1 0 0,-1-1 1 0 0,1 1 0 0 0,0-1-1 0 0,-1 0 1 0 0,1 0-1 0 0,0 0 1 0 0,-1 0 0 0 0,1 0-1 0 0,-1-1 1 0 0,1 1-1 0 0,0-1 1 0 0,-1 1 0 0 0,1-1-1 0 0,-1 0 1 0 0,2-1-61 0 0,4-2 218 0 0,1 0-1 0 0,-1-1 1 0 0,0 0 0 0 0,0-1 0 0 0,0 0-1 0 0,-1 0 1 0 0,0 0 0 0 0,1-3-218 0 0,15-16-267 0 0,13-20 267 0 0,-15 17 130 0 0,6-7-130 0 0,-1-1 0 0 0,-3-2 0 0 0,15-29 0 0 0,-31 53-406 0 0,1 0 0 0 0,4-4 406 0 0,11-10-3390 0 0,-16 20 1856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99 419 10135 0 0,'0'0'231'0'0,"-6"0"308"0"0,2 0-157 0 0,-1 0 1 0 0,1 0 0 0 0,-1 0 0 0 0,0-1-1 0 0,1 0 1 0 0,-1 0 0 0 0,1 0 0 0 0,0 0-1 0 0,-1-1 1 0 0,1 0 0 0 0,0 0 0 0 0,0 0-1 0 0,-2-2-382 0 0,-1 1 887 0 0,6 2-831 0 0,-1 0-1 0 0,1 0 1 0 0,0 0-1 0 0,0 0 0 0 0,0 0 1 0 0,0 0-1 0 0,0 0 1 0 0,0 0-1 0 0,0-1 1 0 0,0 1-1 0 0,0 0 0 0 0,0-1 1 0 0,1 1-1 0 0,-1 0 1 0 0,1-1-1 0 0,-1 1 1 0 0,1-1-1 0 0,-1 1 0 0 0,1-1 1 0 0,0 1-1 0 0,0-1 1 0 0,0 0-56 0 0,-1-3 319 0 0,-1-6-238 0 0,1 0 0 0 0,0 0 0 0 0,1-1 0 0 0,0 1 0 0 0,1 0 0 0 0,0-1 0 0 0,0 1 0 0 0,2 0 0 0 0,-1 0 0 0 0,1 0 0 0 0,1 1 0 0 0,0-1 0 0 0,0 1 0 0 0,1 0 0 0 0,1-1-81 0 0,5-8-14 0 0,1 0 0 0 0,1 0 0 0 0,0 2 0 0 0,1-1 0 0 0,1 2 0 0 0,1 0 0 0 0,3-1 14 0 0,-13 11 0 0 0,1 1 0 0 0,0 0 0 0 0,0 0 0 0 0,0 1 0 0 0,1 0 0 0 0,-1 0 0 0 0,1 1 0 0 0,8-3 0 0 0,-11 5 0 0 0,1-1 0 0 0,-1 1 0 0 0,1 0 0 0 0,0 1 0 0 0,-1-1 0 0 0,1 1 0 0 0,0 0 0 0 0,-1 1 0 0 0,1-1 0 0 0,0 1 0 0 0,-1 0 0 0 0,1 1 0 0 0,2 0 0 0 0,0 1 0 0 0,1 0 0 0 0,-1 1 0 0 0,-1 0 0 0 0,1 0 0 0 0,-1 1 0 0 0,1 0 0 0 0,-1 0 0 0 0,6 6 0 0 0,-10-8 0 0 0,0 0 0 0 0,-1 0 0 0 0,1 1 0 0 0,-1-1 0 0 0,0 1 0 0 0,1-1 0 0 0,-2 1 0 0 0,1 0 0 0 0,0-1 0 0 0,-1 1 0 0 0,1 0 0 0 0,-1 0 0 0 0,0 0 0 0 0,-1 0 0 0 0,1 0 0 0 0,-1 1 0 0 0,1-1 0 0 0,-1 0 0 0 0,-1 4 0 0 0,0-2 6 0 0,0-1-1 0 0,0 1 0 0 0,-1-1 1 0 0,0 1-1 0 0,0-1 0 0 0,0 0 1 0 0,-1 0-1 0 0,0 0 0 0 0,0 0 1 0 0,0 0-1 0 0,-1-1 0 0 0,-2 4-5 0 0,-3 2-235 0 0,0-1 0 0 0,-1 0 0 0 0,0 0 0 0 0,-11 6 235 0 0,-4 2-569 0 0,-1-1 0 0 0,-1-1 0 0 0,-8 2 569 0 0,23-11-182 0 0,-1-1 0 0 0,0-1 0 0 0,0 0 0 0 0,0 0 0 0 0,-1-2 0 0 0,1 0-1 0 0,-1 0 1 0 0,-6-1 182 0 0,17-1-60 0 0,0 0-1 0 0,0 0 0 0 0,1 0 1 0 0,-1 0-1 0 0,0-1 0 0 0,1 1 1 0 0,-1-1-1 0 0,0 0 1 0 0,1 0-1 0 0,-1 0 0 0 0,-1-1 61 0 0,3 2-35 0 0,1-1-1 0 0,-1 0 1 0 0,0 1 0 0 0,1-1-1 0 0,-1 0 1 0 0,1 0-1 0 0,-1 1 1 0 0,1-1-1 0 0,-1 0 1 0 0,1 0 0 0 0,-1 0-1 0 0,1 0 1 0 0,0 0-1 0 0,0 0 1 0 0,-1 0-1 0 0,1 1 1 0 0,0-1 0 0 0,0 0-1 0 0,0 0 1 0 0,0 0-1 0 0,0 0 1 0 0,0 0 0 0 0,0 0-1 0 0,1 0 1 0 0,-1 0-1 0 0,0 0 1 0 0,0 0-1 0 0,1 0 1 0 0,-1 1 0 0 0,0-1-1 0 0,1 0 1 0 0,-1 0-1 0 0,1 0 36 0 0,11-21-4573 0 0,-3 8 686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434 111 10135 0 0,'16'-21'634'0'0,"1"1"0"0"0,0 0 0 0 0,1 1 0 0 0,15-11-634 0 0,-32 29 512 0 0,-1 1 0 0 0,-2 1-393 0 0,1 0 0 0 0,-1 0 0 0 0,1 0-1 0 0,-1 0 1 0 0,1 0 0 0 0,0 0 0 0 0,-1 0 0 0 0,1 0-1 0 0,0 1 1 0 0,0-1 0 0 0,-1 1-119 0 0,-1 2 160 0 0,-81 92 8 0 0,-37 58-168 0 0,41-50-3 0 0,47-60 3 0 0,1 1 0 0 0,3 2 0 0 0,2 1 0 0 0,1 1 0 0 0,-11 34 0 0 0,30-63-150 0 0,1-6-459 0 0,1 0-1 0 0,-1 0 1 0 0,-1 0-1 0 0,-8 10 610 0 0,15-23-3094 0 0,0-1-1056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10135 0 0,'0'0'231'0'0,"0"0"29"0"0,0 2 19 0 0,-2 0-260 0 0,1 1 1 0 0,-1 0 0 0 0,1-1 0 0 0,-1 1 0 0 0,0-1-1 0 0,0 0 1 0 0,0 1 0 0 0,0-1 0 0 0,-1 0 0 0 0,1 0-1 0 0,-1 0 1 0 0,1-1 0 0 0,-3 2-20 0 0,-12 11 29 0 0,-4 7 246 0 0,0 1 0 0 0,1 1-1 0 0,1 0 1 0 0,2 2 0 0 0,0 0-1 0 0,2 1 1 0 0,-2 5-275 0 0,6-9 246 0 0,2-6 356 0 0,1 2 1 0 0,-3 7-603 0 0,9-21 58 0 0,1 1 1 0 0,-1-1 0 0 0,1 0-1 0 0,0 0 1 0 0,1 1 0 0 0,-1-1-1 0 0,1 0 1 0 0,0 1 0 0 0,0-1-1 0 0,0 0 1 0 0,1 1 0 0 0,-1-1-1 0 0,1 1-58 0 0,-1-5 13 0 0,1 1 0 0 0,-1 0 0 0 0,0 0 0 0 0,1 0 0 0 0,-1 0 1 0 0,1 0-1 0 0,-1-1 0 0 0,1 1 0 0 0,-1 0 0 0 0,1 0 0 0 0,-1-1 0 0 0,1 1 0 0 0,0 0 0 0 0,-1-1 0 0 0,1 1 0 0 0,0-1 0 0 0,0 1 0 0 0,-1-1 0 0 0,1 1 0 0 0,0-1 0 0 0,0 0 0 0 0,0 1 0 0 0,0-1 0 0 0,0 0-13 0 0,1 1 77 0 0,1-1 0 0 0,-1 0 0 0 0,1 0 0 0 0,-1 0 0 0 0,0 0 0 0 0,1 0 0 0 0,-1 0 0 0 0,1-1 0 0 0,1 0-77 0 0,7-2 260 0 0,-1-1 1 0 0,1 0-1 0 0,-1 0 0 0 0,0-1-260 0 0,-9 4 1 0 0,17-8-1 0 0,-1-1 0 0 0,0 0 0 0 0,0-2 0 0 0,-1 0 0 0 0,0-1 0 0 0,4-5 0 0 0,-15 13 0 0 0,0 0 0 0 0,0-1 0 0 0,0 0 0 0 0,-1 1 0 0 0,1-2 0 0 0,-1 1 0 0 0,-1 0 0 0 0,0-1 0 0 0,1 0 0 0 0,-2 1 0 0 0,1-1 0 0 0,-1 0 0 0 0,0-1 0 0 0,-1 1 0 0 0,0 0 0 0 0,0 0 0 0 0,0-1 0 0 0,-1 1 0 0 0,0-1 0 0 0,-1-1 0 0 0,-1 1 0 0 0,0-1 0 0 0,0 1 0 0 0,-1-1 0 0 0,0 1 0 0 0,0 0 0 0 0,-1 0 0 0 0,0 0 0 0 0,-1 0 0 0 0,-1-1 0 0 0,5 8-30 0 0,0 0 0 0 0,0 0 0 0 0,0 0-1 0 0,-1 0 1 0 0,1 0 0 0 0,0 0 0 0 0,-1 1-1 0 0,1-1 1 0 0,0 0 0 0 0,-1 1 0 0 0,1-1-1 0 0,-1 1 1 0 0,1 0 0 0 0,-1-1 0 0 0,1 1 0 0 0,-1 0-1 0 0,1 0 1 0 0,-1 0 0 0 0,1 0 0 0 0,-1 0-1 0 0,1 0 1 0 0,-1 1 0 0 0,1-1 0 0 0,-1 0-1 0 0,1 1 1 0 0,-1 0 30 0 0,-5 1-311 0 0,-1 0-1 0 0,1 1 1 0 0,1 0-1 0 0,-6 3 312 0 0,-30 22-3932 0 0,38-25 3647 0 0,-10 7-1250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9 307 6911 0 0,'0'0'2395'0'0,"-2"1"-524"0"0,1-1-1677 0 0,1 0 0 0 0,0 0 1 0 0,0 0-1 0 0,-1 0 0 0 0,1 0 0 0 0,-4 2 3110 0 0,4-1-3110 0 0,0-1 0 0 0,0 0 0 0 0,0 0 1 0 0,0 1-1 0 0,-1-1 0 0 0,1 0 1 0 0,0 0-1 0 0,0 1 0 0 0,0-1 0 0 0,0 0 1 0 0,0 0-1 0 0,0 1 0 0 0,0-1 1 0 0,0 1-1 0 0,11 4 1159 0 0,-5-4-1404 0 0,0 0 1 0 0,1-1 0 0 0,9 1-1 0 0,42-7 164 0 0,81-16 1 0 0,54-27-565 0 0,-84 15-581 0 0,191-88 0 0 0,-250 100 433 0 0,1 2 0 0 0,93-24 0 0 0,-128 41 470 0 0,-13 3 7 0 0,-5 16-9478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4607 0 0,'0'0'13711'0'0,"-2"7"-12971"0"0,3-6-701 0 0,0 1-1 0 0,0 0 1 0 0,0-1 0 0 0,0 1 0 0 0,0-1 0 0 0,0 1 0 0 0,0-1-1 0 0,0 1 1 0 0,0-1 0 0 0,1 0 0 0 0,-1 0 0 0 0,0 0-1 0 0,1 0 1 0 0,0 0 0 0 0,-1 0 0 0 0,1 0 0 0 0,-1 0-1 0 0,1 0 1 0 0,0-1 0 0 0,0 1 0 0 0,-1-1 0 0 0,1 1-1 0 0,0-1 1 0 0,0 0 0 0 0,0 1 0 0 0,2-1 0 0 0,9 0-23 0 0,-1 1 1 0 0,23-4 0 0 0,-27 2 13 0 0,22-2 11 0 0,0 0-1 0 0,0-3 1 0 0,50-15 0 0 0,-38 4-1495 0 0,-26 10 1347 0 0,0 0 0 0 0,1 2 1 0 0,0-1-1 0 0,0 2 0 0 0,23-3 0 0 0,-27 5 272 0 0,-8 1-158 0 0,0 1-1 0 0,0-1 0 0 0,0 1 0 0 0,-1 0 0 0 0,1 0 1 0 0,0 1-1 0 0,0-1 0 0 0,5 2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11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11 612 4607 0 0,'0'0'354'0'0,"-2"-2"-140"0"0,2 1-202 0 0,-1 0 187 0 0,0 0-1 0 0,0-1 0 0 0,0 1 0 0 0,1 0 1 0 0,-1-1-1 0 0,0 1 0 0 0,1 0 1 0 0,-1-1-1 0 0,1 1 0 0 0,0-1 1 0 0,-1 1-1 0 0,1-1 0 0 0,0 1 0 0 0,0-1 1 0 0,0 1-1 0 0,0-1 0 0 0,0-2 1 0 0,1 2-69 0 0,7-7 96 0 0,-5 7-174 0 0,2-4 95 0 0,1 1 1 0 0,0-1 0 0 0,1 2-1 0 0,0-1 1 0 0,-1 1 0 0 0,1 0-1 0 0,1 0 1 0 0,12-4 0 0 0,5 0 196 0 0,36-6 0 0 0,120-10 70 0 0,-103 16-376 0 0,104-14 5 0 0,290-29 269 0 0,-337 39-248 0 0,311-16 194 0 0,948-72-82 0 0,-777 32 227 0 0,91 12 1130 0 0,-67 45-917 0 0,146-26-552 0 0,-450-15 219 0 0,-310 47-238 0 0,46-6 177 0 0,1 2-1 0 0,-1 4 0 0 0,77 5 1 0 0,-107 1-179 0 0,61 4 58 0 0,-90-4-100 0 0,1 2-1 0 0,-1 0 1 0 0,0 0-1 0 0,0 2 1 0 0,14 5 0 0 0,-26-9-121 0 0,0 0 0 0 0,0 0 0 0 0,0 0 1 0 0,0 0-1 0 0,0 1 0 0 0,0-1 1 0 0,0 1-1 0 0,2 2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27 11975 0 0,'0'0'267'0'0,"0"0"42"0"0,0 0 17 0 0,0 0-28 0 0,0 2-196 0 0,6 36-92 0 0,-5-26 33 0 0,-1 1 0 0 0,0-1-1 0 0,-2 1 1 0 0,1-1 0 0 0,-2 5-43 0 0,-17 63 1300 0 0,11-45-790 0 0,0-2-504 0 0,0 0-1 0 0,-2-1 0 0 0,-12 23-5 0 0,20-50 72 0 0,31-46 1756 0 0,23-27-1828 0 0,-34 46 148 0 0,4-5-148 0 0,1 2 0 0 0,1 0 0 0 0,9-7 0 0 0,-15 16 0 0 0,-17 16 0 0 0,0-1 0 0 0,0 1 0 0 0,0 0 0 0 0,0 0 0 0 0,0 0 0 0 0,0 0 0 0 0,0 0 0 0 0,0-1 0 0 0,0 1 0 0 0,1 0 0 0 0,-1 0 0 0 0,0 0 0 0 0,0 0 0 0 0,0 0 0 0 0,0 0 0 0 0,0 0 0 0 0,0-1 0 0 0,1 1 0 0 0,-1 0 0 0 0,0 0 0 0 0,0 0 0 0 0,0 0 0 0 0,0 0 0 0 0,0 0 0 0 0,1 0 0 0 0,-1 0 0 0 0,0 0 0 0 0,0 0 0 0 0,0 0 0 0 0,0 0 0 0 0,0 0 0 0 0,1 0 0 0 0,-1 0 0 0 0,0 0 0 0 0,0 0 0 0 0,0 0 0 0 0,0 0 0 0 0,1 0 0 0 0,-1 0 0 0 0,0 0 0 0 0,0 0 0 0 0,0 0 0 0 0,0 0 0 0 0,0 0 0 0 0,1 0 0 0 0,-1 1 0 0 0,0-1 0 0 0,0 0 0 0 0,0 0 0 0 0,0 0 0 0 0,0 0 0 0 0,0 0 0 0 0,0 0 0 0 0,1 0 0 0 0,-1 1 0 0 0,0-1 0 0 0,0 0 0 0 0,0 0 0 0 0,0 0 0 0 0,0 0 0 0 0,0 0 0 0 0,0 1 0 0 0,0-1 0 0 0,0 0 0 0 0,0 0 0 0 0,0 0 0 0 0,0 0 0 0 0,0 1 0 0 0,0-1 0 0 0,0 8 0 0 0,-8 52 0 0 0,4-33 0 0 0,-1 19 0 0 0,5-33 0 0 0,0-1 0 0 0,0 1 0 0 0,2 5 0 0 0,-1-12 0 0 0,0-1 0 0 0,0 0 0 0 0,1 0 0 0 0,0 0 0 0 0,0 0 0 0 0,0 0 0 0 0,1 0 0 0 0,-1 0 0 0 0,2 1 0 0 0,-3-5 31 0 0,-1 0 0 0 0,1 0 0 0 0,-1 0 0 0 0,1-1 0 0 0,0 1 0 0 0,0 0 0 0 0,-1 0 0 0 0,1 0 0 0 0,0-1 0 0 0,0 1 0 0 0,0 0 0 0 0,0-1 0 0 0,0 1 0 0 0,0-1 0 0 0,0 1 0 0 0,0-1 0 0 0,0 0 0 0 0,0 1 0 0 0,0-1 0 0 0,0 0 0 0 0,0 0 0 0 0,0 1 0 0 0,1-1 0 0 0,-1 0 0 0 0,0 0 0 0 0,0 0 0 0 0,0-1 0 0 0,0 1 0 0 0,0 0 0 0 0,0 0 0 0 0,0 0 0 0 0,0-1 0 0 0,0 1 0 0 0,1-1 0 0 0,-1 1 0 0 0,0-1 0 0 0,-1 1 0 0 0,1-1 0 0 0,0 0 0 0 0,0 1 0 0 0,0-1 0 0 0,0 0 0 0 0,0 0 0 0 0,-1 1-31 0 0,4-4 179 0 0,-1 1 1 0 0,0 0-1 0 0,0-1 0 0 0,0 1 1 0 0,0-1-1 0 0,-1 0 1 0 0,0 0-1 0 0,1 0 1 0 0,-1-1-180 0 0,9-26 938 0 0,-3 8-878 0 0,1 1-1 0 0,1 0 1 0 0,3-5-60 0 0,3-2-174 0 0,1-2 193 0 0,2 0-1 0 0,0 2 1 0 0,20-23-19 0 0,-31 43-447 0 0,0 1-1 0 0,1-1 1 0 0,0 2-1 0 0,1-1 1 0 0,9-5 447 0 0,-12 9-743 0 0,1 0 0 0 0,-1 0 1 0 0,1 1-1 0 0,0 0 0 0 0,1 0 0 0 0,-1 1 1 0 0,0 0-1 0 0,8-1 743 0 0,-7 3-1535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156 105 11975 0 0,'0'0'267'0'0,"-5"22"778"0"0,4-15-974 0 0,1-6 294 0 0,9 4 796 0 0,-9-5-1095 0 0,1 1 0 0 0,0-1 1 0 0,0 1-1 0 0,0 0 0 0 0,-1-1 0 0 0,1 0 0 0 0,0 1 0 0 0,0-1 0 0 0,0 1 0 0 0,0-1 0 0 0,0 0 0 0 0,0 0 0 0 0,1 1-66 0 0,6-3 233 0 0,0 1 1 0 0,0-1-1 0 0,-1 0 0 0 0,1 0 0 0 0,0-1 0 0 0,-1 0 0 0 0,8-4-233 0 0,9-5 105 0 0,1-1 651 0 0,13-9-756 0 0,-30 18 43 0 0,-1-1 0 0 0,0-1 0 0 0,0 0 1 0 0,-1 0-1 0 0,0 0 0 0 0,0 0 0 0 0,0-2-43 0 0,1-5-941 0 0,-7 12 927 0 0,0 1 1 0 0,0-1-1 0 0,0 0 1 0 0,0 1-1 0 0,0-1 1 0 0,0 1-1 0 0,0-1 1 0 0,0 1 0 0 0,0-1-1 0 0,0 1 1 0 0,-1-1-1 0 0,1 0 1 0 0,0 1-1 0 0,0-1 1 0 0,-1 1 0 0 0,1-1-1 0 0,0 1 1 0 0,-1 0-1 0 0,1-1 1 0 0,0 1-1 0 0,-1-1 1 0 0,1 1-1 0 0,-1 0 1 0 0,1-1 0 0 0,-1 1-1 0 0,1 0 1 0 0,-1-1-1 0 0,1 1 1 0 0,-1 0-1 0 0,1 0 1 0 0,-1-1 0 0 0,1 1-1 0 0,-1 0 1 0 0,1 0-1 0 0,-1 0 1 0 0,0 0-1 0 0,1 0 1 0 0,-1 0-1 0 0,1 0 14 0 0,-1 0-83 0 0,-3-1 21 0 0,1 1 1 0 0,-1-1 0 0 0,0 1 0 0 0,1 0-1 0 0,-1 0 1 0 0,0 1 0 0 0,1-1 0 0 0,-1 1-1 0 0,0 0 1 0 0,1 0 0 0 0,-1 0 0 0 0,1 0 61 0 0,-46 20-773 0 0,32-12 675 0 0,-22 10 98 0 0,0 2 0 0 0,2 1 0 0 0,0 3 0 0 0,-27 23 0 0 0,60-44 65 0 0,0 0 0 0 0,0 0 0 0 0,0 1 1 0 0,1-1-1 0 0,0 1 0 0 0,0 0 0 0 0,0 0 0 0 0,1 0 0 0 0,-1 0 0 0 0,1 0 0 0 0,0 1 0 0 0,1-1 0 0 0,-1 1 0 0 0,1-1 0 0 0,0 6-65 0 0,-1 3 200 0 0,1 1 0 0 0,1-1 0 0 0,0 1 0 0 0,1-1 0 0 0,2 10-200 0 0,-2-20 2 0 0,0 0-1 0 0,-1-1 1 0 0,1 1-1 0 0,0 0 1 0 0,1 0-1 0 0,-1-1 1 0 0,1 1 0 0 0,-1 0-1 0 0,1-1 1 0 0,0 0-1 0 0,1 1 1 0 0,-1-1-1 0 0,1 0-1 0 0,-1-1 0 0 0,0 0 0 0 0,0-1 0 0 0,0 1-1 0 0,0-1 1 0 0,0 0 0 0 0,0 1 0 0 0,0-1 0 0 0,1 0-1 0 0,-1-1 1 0 0,0 1 0 0 0,1 0 0 0 0,-1 0 0 0 0,1-1-1 0 0,-1 0 1 0 0,1 1 0 0 0,-1-1 0 0 0,1 0 0 0 0,-1 0-1 0 0,1-1 1 0 0,1 1 0 0 0,9-2-30 0 0,1-1 0 0 0,-1 0 1 0 0,0-1-1 0 0,0 0 0 0 0,0-1 30 0 0,63-29-951 0 0,-32 13-322 0 0,-27 13-4186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10135 0 0,'-15'16'973'0'0,"-1"2"-249"0"0,1 1 0 0 0,1 0-1 0 0,-12 20-723 0 0,-70 136 0 0 0,10-23-64 0 0,-27 27 64 0 0,24-58-1928 0 0,86-117 1396 0 0,0-1 0 0 0,0 1 0 0 0,0-1 0 0 0,-1 0 0 0 0,1 0-1 0 0,-1-1 1 0 0,0 1 0 0 0,-2 0 532 0 0,4-2-1535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34 370 10135 0 0,'-2'2'70'0'0,"-1"1"0"0"0,1-1 1 0 0,0 0-1 0 0,-1 0 0 0 0,1 1 0 0 0,0 0 0 0 0,1-1 0 0 0,-1 1 0 0 0,0 0 0 0 0,1 0 0 0 0,0 0 0 0 0,-1 0 0 0 0,1 0 0 0 0,0 0 0 0 0,0 0 0 0 0,0 2-70 0 0,-1 7 984 0 0,1-1 0 0 0,0 1-1 0 0,1 11-983 0 0,10-23 955 0 0,-5-1-928 0 0,0 1 0 0 0,1-2-1 0 0,-1 1 1 0 0,0 0 0 0 0,0-1 0 0 0,0 0 0 0 0,0-1 0 0 0,-1 1-1 0 0,1-1 1 0 0,4-2-27 0 0,9-8 400 0 0,-1-1-1 0 0,1-2-399 0 0,5-3 538 0 0,77-54-152 0 0,-50 37-164 0 0,30-27-222 0 0,-54 39-58 0 0,10-7-384 0 0,-1-1 0 0 0,-1-3 0 0 0,12-17 442 0 0,-6 7-3456 0 0,-39 44 2432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13823 0 0,'0'0'315'0'0,"0"3"45"0"0,-1 3-294 0 0,0 0 0 0 0,-1 0 1 0 0,0 0-1 0 0,0 0 0 0 0,-3 5-66 0 0,1-4 87 0 0,2 0-1 0 0,-1 1 1 0 0,1-1-1 0 0,-2 8-86 0 0,4-13 8 0 0,-1 0 1 0 0,1 1-1 0 0,0-1 1 0 0,0 0-1 0 0,0 1 1 0 0,1-1-1 0 0,-1 0 0 0 0,0 0 1 0 0,1 0-1 0 0,0 1 1 0 0,-1-1-1 0 0,1 0 1 0 0,0 0-1 0 0,0 0 1 0 0,0 0-1 0 0,0 0 0 0 0,1 0 1 0 0,-1 0-1 0 0,1 0-8 0 0,-1 0 42 0 0,1 0 0 0 0,-1 0 0 0 0,1 0 0 0 0,0 0 0 0 0,0-1 0 0 0,0 1 0 0 0,0 0 0 0 0,0-1 0 0 0,1 0 0 0 0,-1 1 0 0 0,0-1 0 0 0,1 0-1 0 0,-1 0 1 0 0,0 0 0 0 0,1 0 0 0 0,0-1 0 0 0,-1 1 0 0 0,1-1 0 0 0,-1 0 0 0 0,1 1 0 0 0,-1-1 0 0 0,1 0-42 0 0,44-1 121 0 0,-1-2-1 0 0,45-8-120 0 0,-83 11-4964 0 0,-1-1-4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2 210 13823 0 0,'0'0'315'0'0,"0"0"45"0"0,0 0 21 0 0,0 2-49 0 0,-1 52 228 0 0,0-58-399 0 0,1 0-1 0 0,0 1 0 0 0,1-1 1 0 0,-1 0-1 0 0,0 1 1 0 0,1-1-1 0 0,0 0 0 0 0,0 1 1 0 0,0-1-1 0 0,1 0-160 0 0,5-14-166 0 0,2-1 0 0 0,0 2 0 0 0,2-1 0 0 0,-1 2 0 0 0,2-1 0 0 0,11-11 166 0 0,-15 19-90 0 0,1 0-1 0 0,-1 1 1 0 0,1 0-1 0 0,1 0 1 0 0,0 1-1 0 0,0 0 0 0 0,0 1 1 0 0,1 0-1 0 0,0 1 1 0 0,0 0-1 0 0,11-3 91 0 0,-17 6 0 0 0,-3 1 0 0 0,0 1 0 0 0,0-1 0 0 0,0 1 0 0 0,0-1 0 0 0,0 1 0 0 0,1 0 0 0 0,-1-1 0 0 0,0 1 0 0 0,0 0 0 0 0,0 1 0 0 0,0-1 0 0 0,0 0 0 0 0,0 1 0 0 0,0-1 0 0 0,1 1 0 0 0,-1 0 0 0 0,0-1 34 0 0,-1 1 1 0 0,0 0-1 0 0,0-1 0 0 0,0 1 0 0 0,1 0 0 0 0,-1 0 0 0 0,0 0 0 0 0,0 0 1 0 0,0 0-1 0 0,0 0 0 0 0,-1 0 0 0 0,1 0 0 0 0,0 1 0 0 0,0-1 0 0 0,-1 0 1 0 0,1 0-1 0 0,-1 1 0 0 0,1-1 0 0 0,-1 0 0 0 0,1 1 0 0 0,-1-1 0 0 0,0 0 1 0 0,0 1-1 0 0,0-1 0 0 0,0 1 0 0 0,0-1 0 0 0,0 2-34 0 0,0 5 352 0 0,0 1 0 0 0,-1 0 0 0 0,-2 8-352 0 0,3-14 14 0 0,-7 26 187 0 0,-1 0-1 0 0,-2-1 1 0 0,0 0-1 0 0,-11 18-200 0 0,12-26 129 0 0,0 0 892 0 0,3-9-1905 0 0,2 1-4546 0 0,3-11-184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 13823 0 0,'5'-5'1471'0'0,"-5"5"-1471"0"0,0 0 1 0 0,0 0-1 0 0,0 0 0 0 0,0 0 1 0 0,0 0-1 0 0,0 0 1 0 0,0 0-1 0 0,0 0 0 0 0,0 1 1 0 0,0-1-1 0 0,-1 0 0 0 0,1 0 1 0 0,0 0-1 0 0,0 0 1 0 0,0 0-1 0 0,0 0 0 0 0,0 0 1 0 0,0 0-1 0 0,0 0 0 0 0,0 0 1 0 0,0 0-1 0 0,0 0 1 0 0,0 0-1 0 0,0 0 0 0 0,0 0 1 0 0,1 0-1 0 0,-1 0 1 0 0,0 0-1 0 0,0 0 0 0 0,0 0 1 0 0,0 0-1 0 0,0 0 0 0 0,0 0 1 0 0,0 0-1 0 0,0 0 1 0 0,0 1-1 0 0,0-1 0 0 0,0 0 1 0 0,0 0-1 0 0,0 0 0 0 0,0 0 1 0 0,0 0-1 0 0,0 0 1 0 0,0 0-1 0 0,0 0 0 0 0,0 0 1 0 0,0 0-1 0 0,0 0 0 0 0,0 0 1 0 0,0 0-1 0 0,0 0 1 0 0,0 0-1 0 0,0 0 0 0 0,0 0 1 0 0,0 0-1 0 0,0 0 0 0 0,0 0 1 0 0,1 0-1 0 0,-1 0 1 0 0,0 0-1 0 0,0 0 0 0 0,0 0 1 0 0,0 0-1 0 0,-4 5 3 0 0,-5 6-5 0 0,-37 29 2 0 0,35-32 0 0 0,0 2 0 0 0,1-1 0 0 0,0 1 0 0 0,0 1 0 0 0,1 0 0 0 0,0 0 0 0 0,-1 4 0 0 0,-36 65 0 0 0,45-80 48 0 0,1 1-1 0 0,-1 0 0 0 0,1 0 0 0 0,0 0 1 0 0,-1-1-1 0 0,1 1 0 0 0,0 0 1 0 0,-1 0-1 0 0,1 0 0 0 0,0 0 1 0 0,0 0-1 0 0,0 0 0 0 0,0-1 1 0 0,0 1-1 0 0,0 0 0 0 0,0 1-47 0 0,6 4 904 0 0,-1-2-674 0 0,-3-2-222 0 0,0 0 0 0 0,0-1 1 0 0,0 1-1 0 0,0-1 0 0 0,0 1 1 0 0,1-1-1 0 0,-1 0 0 0 0,1 1 1 0 0,-1-1-1 0 0,1-1 0 0 0,-1 1 0 0 0,1 0 1 0 0,0-1-1 0 0,-1 1 0 0 0,1-1 1 0 0,0 0-1 0 0,0 0 0 0 0,-1 0 0 0 0,1 0-8 0 0,11 0 3 0 0,-1-1 0 0 0,0-1-1 0 0,4-1-2 0 0,-14 3 0 0 0,3-2 0 0 0,1 1 0 0 0,-1-1 0 0 0,0 0 0 0 0,1 0 0 0 0,-1 0 0 0 0,0-1 0 0 0,0 0 0 0 0,0-1 0 0 0,-1 1 0 0 0,1-1 0 0 0,3-3 0 0 0,-5 3 0 0 0,-1 0 0 0 0,1 1 0 0 0,-1-1 0 0 0,0-1 0 0 0,0 1 0 0 0,-1 0 0 0 0,1-1 0 0 0,-1 1 0 0 0,0-1 0 0 0,0 1 0 0 0,0-1 0 0 0,-1 0 0 0 0,0 0 0 0 0,0 0 0 0 0,0-4 0 0 0,1-6 0 0 0,-2 0 0 0 0,0 0 0 0 0,0-2 0 0 0,-1-10-2020 0 0,1 26-1800 0 0,0 1-1148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11975 0 0,'0'0'267'0'0,"0"0"42"0"0,0 0 17 0 0,0 0-28 0 0,4 13-186 0 0,-5-3 193 0 0,0 0-1 0 0,-1 0 0 0 0,0-1 0 0 0,-1 1 1 0 0,0-1-1 0 0,-3 7-304 0 0,-1 1 214 0 0,1 1 294 0 0,0 1 0 0 0,1 0 0 0 0,0 0 0 0 0,1 10-508 0 0,3-25 1 0 0,1 0 1 0 0,0 0-1 0 0,1 1 0 0 0,-1-1 0 0 0,1 0 0 0 0,0 0 0 0 0,0 0 0 0 0,0 0 1 0 0,0 1-1 0 0,1-2 0 0 0,-1 1 0 0 0,1 0 0 0 0,0 0 0 0 0,0 0-1 0 0,0-1 0 0 0,-2-2 14 0 0,1-1-1 0 0,-1 1 1 0 0,1 0 0 0 0,-1-1-1 0 0,1 1 1 0 0,-1 0 0 0 0,1-1-1 0 0,-1 1 1 0 0,1-1-1 0 0,-1 1 1 0 0,1-1 0 0 0,0 1-1 0 0,-1-1 1 0 0,1 0-1 0 0,0 1 1 0 0,-1-1 0 0 0,1 0-1 0 0,0 1 1 0 0,-1-1-1 0 0,1 0 1 0 0,0 0 0 0 0,0 0-1 0 0,0 0-13 0 0,1 1 87 0 0,1-1-1 0 0,-1 0 0 0 0,0-1 1 0 0,1 1-1 0 0,-1 0 0 0 0,0-1 1 0 0,0 1-1 0 0,2-2-86 0 0,1 1 172 0 0,1-1-1 0 0,-1-1 0 0 0,0 1 1 0 0,-1-1-1 0 0,1 0 0 0 0,4-3-171 0 0,9-17 17 0 0,-6 8-18 0 0,-8 10-15 0 0,-1 0-1 0 0,1 0 0 0 0,-1 0 1 0 0,2-4 16 0 0,-3 4-264 0 0,1 0 1 0 0,-1 0-1 0 0,1 1 1 0 0,1-1-1 0 0,2-3 264 0 0,-1 2-259 0 0,-2 2 210 0 0,0 0-1 0 0,0 1 0 0 0,0 0 0 0 0,0-1 0 0 0,1 1 0 0 0,-1 0 0 0 0,2 0 50 0 0,-5 3 0 0 0,0 0 0 0 0,0 0 0 0 0,1 0 0 0 0,-1-1 0 0 0,0 1 0 0 0,0 0 0 0 0,0 0 0 0 0,1 0 0 0 0,-1 0 0 0 0,0 0 0 0 0,0 0 0 0 0,0 0 0 0 0,1 0 0 0 0,-1 0 0 0 0,0 0 0 0 0,0 0 0 0 0,1 0 0 0 0,-1 0 0 0 0,0 0 0 0 0,0 0 0 0 0,0 0 0 0 0,1 0 0 0 0,-1 1 0 0 0,0-1 0 0 0,0 0 0 0 0,0 0 0 0 0,0 0 0 0 0,1 0 0 0 0,-1 0 0 0 0,0 0 0 0 0,0 1 0 0 0,0-1 0 0 0,0 0 0 0 0,1 0 0 0 0,-1 0 0 0 0,0 0 0 0 0,0 1 0 0 0,0-1 0 0 0,0 0 0 0 0,0 0 0 0 0,0 0 0 0 0,0 1 0 0 0,0-1 0 0 0,0 0 0 0 0,0 0 0 0 0,0 0 0 0 0,1 1 0 0 0,0 6 0 0 0,8 33 0 0 0,-7-30 0 0 0,0 0 0 0 0,0 0 0 0 0,1 0 0 0 0,0 0 0 0 0,1-1 0 0 0,2 5 0 0 0,32 42 64 0 0,-37-55 43 0 0,1-1 1 0 0,-1 1-1 0 0,1-1 0 0 0,-1 1 1 0 0,1-1-1 0 0,-1 0 0 0 0,1 0 0 0 0,-1 0 1 0 0,1 1-1 0 0,-1-1 0 0 0,1-1 0 0 0,0 1 1 0 0,-1 0-1 0 0,2 0-107 0 0,1-1 261 0 0,1 1-250 0 0,0-1 0 0 0,0 0 0 0 0,-1 0 0 0 0,1 0-1 0 0,0 0 1 0 0,-1-1 0 0 0,1 0 0 0 0,-1 0 0 0 0,1 0 0 0 0,-1-1 0 0 0,0 1 0 0 0,0-1 0 0 0,3-2-11 0 0,3-3 116 0 0,-1-1 1 0 0,1 0-1 0 0,-2-1 1 0 0,6-6-117 0 0,72-98 1795 0 0,14-18-2861 0 0,-53 70-2898 0 0,-41 53 2940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 10135 0 0,'0'0'231'0'0,"0"0"29"0"0,0 0 19 0 0,1-5 524 0 0,-1 5 4847 0 0,-8 8-5631 0 0,1 2 0 0 0,1-1 1 0 0,-1 1-1 0 0,1 0 0 0 0,1 0 0 0 0,0 1 0 0 0,1 0 1 0 0,-3 9-20 0 0,2-6-381 0 0,-1 0 1 0 0,-1 1 0 0 0,0-2 0 0 0,-6 9 380 0 0,4-13-3456 0 0,9-9 2432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0,2 0-41 0 0,61 6-4352 0 0,-53-4 2580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294 124 1839 0 0,'40'-37'-403'0'0,"-24"24"2071"0"0,0 1 0 0 0,20-11 0 0 0,-26 17-831 0 0,0 1 0 0 0,1 0 0 0 0,-1 0-1 0 0,1 1 1 0 0,0 1 0 0 0,0 0 0 0 0,0 1 0 0 0,0 0 0 0 0,24-2 0 0 0,-35 4-809 0 0,1 0 1 0 0,0 0-1 0 0,0 1 1 0 0,-1-1-1 0 0,1 0 1 0 0,0 0-1 0 0,0 0 1 0 0,0 0-1 0 0,-1 1 1 0 0,1-1 0 0 0,0 0-1 0 0,-1 1 1 0 0,1-1-1 0 0,0 0 1 0 0,-1 1-1 0 0,1-1 1 0 0,0 1-1 0 0,-1-1 1 0 0,1 1-1 0 0,-1 0 1 0 0,1-1 0 0 0,0 2-1 0 0,0-1 6 0 0,0 1-1 0 0,-1 0 1 0 0,1-1 0 0 0,-1 1-1 0 0,1-1 1 0 0,-1 1 0 0 0,0 0-1 0 0,1 0 1 0 0,-1-1 0 0 0,0 3-1 0 0,-1 4 81 0 0,1 0-1 0 0,-2-1 0 0 0,-2 13 1 0 0,4-19-85 0 0,-8 28 392 0 0,-1 0 0 0 0,-2-1-1 0 0,-14 29 1 0 0,-49 77 632 0 0,3-7-586 0 0,-113 184-162 0 0,145-249-284 0 0,7-10-242 0 0,9-14-289 0 0,-30 39 0 0 0,52-76 103 0 0,1-1 374 0 0,0 0 0 0 0,0 1 1 0 0,0-1-1 0 0,0 0 0 0 0,0 0 0 0 0,0 0 0 0 0,0 1 0 0 0,0-1 0 0 0,0 0 0 0 0,0 0 0 0 0,-1 0 0 0 0,1 1 1 0 0,0-1-1 0 0,0 0 0 0 0,0 0 0 0 0,0 0 0 0 0,0 0 0 0 0,0 1 0 0 0,0-1 0 0 0,-1 0 0 0 0,1 0 0 0 0,0 0 1 0 0,0 0-1 0 0,0 0 0 0 0,0 1 0 0 0,-1-1 0 0 0,1 0 0 0 0,0 0 0 0 0,0 0 0 0 0,0 0 0 0 0,-1 0 0 0 0,1 0 1 0 0,0 0-1 0 0,0 0 0 0 0,0 0 0 0 0,-1 0 0 0 0,1 0 0 0 0,0 0 0 0 0,0 0 0 0 0,0 0 0 0 0,-1 0 0 0 0,1 0 1 0 0,0 0-1 0 0,0 0 0 0 0,0 0 0 0 0,-1 0 0 0 0,1 0 0 0 0,0 0 0 0 0,0-1 0 0 0,0 1 0 0 0,0 0 0 0 0,-1 0 1 0 0,1 0-1 0 0,-1-1 1 0 0,1 1 0 0 0,-1 0 0 0 0,1 0 0 0 0,-1-1 0 0 0,1 1 0 0 0,-1-1 0 0 0,1 1 0 0 0,-1-1 1 0 0,1 1-1 0 0,-1-1 0 0 0,1 1 0 0 0,0-1 0 0 0,-1 1 0 0 0,1-1 0 0 0,0 1 0 0 0,-1-1 0 0 0,1 1 0 0 0,0-1 0 0 0,-1 0 1 0 0,2-7-73 0 0,0 0 1 0 0,0 1 0 0 0,1-1-1 0 0,0 1 1 0 0,0-1 0 0 0,1 1-1 0 0,4-10 1 0 0,-5 14 72 0 0,8-22-101 0 0,2 0 0 0 0,1 2 0 0 0,1-1 0 0 0,1 2 0 0 0,1 0-1 0 0,1 0 1 0 0,1 2 0 0 0,1 0 0 0 0,29-23 0 0 0,-35 32 44 0 0,0 2 0 0 0,1 0 0 0 0,0 1 1 0 0,1 0-1 0 0,0 1 0 0 0,27-9 0 0 0,-34 13 236 0 0,0 1-1 0 0,0 1 1 0 0,1 0-1 0 0,-1 0 1 0 0,0 0 0 0 0,0 1-1 0 0,0 1 1 0 0,1-1-1 0 0,-1 1 1 0 0,0 0 0 0 0,0 1-1 0 0,0 0 1 0 0,0 1-1 0 0,0-1 1 0 0,10 6 0 0 0,-7-2 144 0 0,0 0 0 0 0,0 1 0 0 0,-1 0 0 0 0,0 1 0 0 0,0 0 0 0 0,-1 1 0 0 0,0 0 0 0 0,0 1 0 0 0,-1-1 0 0 0,11 17 1 0 0,-16-20-192 0 0,0-1 0 0 0,0 1 0 0 0,0 0 0 0 0,0 0 0 0 0,-1 0 0 0 0,0 0 0 0 0,-1 0 0 0 0,1 1 0 0 0,-1-1 0 0 0,0 1 0 0 0,-1-1 0 0 0,1 0 0 0 0,-1 1 0 0 0,-1-1 0 0 0,1 1 0 0 0,-1-1 0 0 0,0 1 1 0 0,0-1-1 0 0,-1 0 0 0 0,0 0 0 0 0,0 0 0 0 0,-5 9 0 0 0,3-9-73 0 0,0 0 0 0 0,0-1 1 0 0,0 0-1 0 0,0 0 0 0 0,-1 0 1 0 0,0-1-1 0 0,0 1 0 0 0,-1-1 1 0 0,1 0-1 0 0,-1-1 0 0 0,0 1 1 0 0,-7 2-1 0 0,-7 3 3 0 0,0-1 0 0 0,-30 7 0 0 0,21-7-68 0 0,0-1 0 0 0,0-2-1 0 0,0-1 1 0 0,-1-1 0 0 0,-37-1-1 0 0,66-2-56 0 0,1 0 34 0 0,-1 0 0 0 0,0 0-1 0 0,0 0 1 0 0,0 0 0 0 0,1 0 0 0 0,-1-1 0 0 0,0 1 0 0 0,0 0 0 0 0,0 0 0 0 0,1 0-1 0 0,-1-1 1 0 0,0 1 0 0 0,0 0 0 0 0,1-1 0 0 0,-1 1 0 0 0,0-1 0 0 0,1 1-1 0 0,-1-1 1 0 0,1 1 0 0 0,-1-1 0 0 0,0 1 0 0 0,0-1 0 0 0,0-5-1359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274 569 10135 0 0,'0'0'231'0'0,"0"0"29"0"0,0 0 19 0 0,8-3 85 0 0,-3-1-68 0 0,-1 0 0 0 0,1 0 0 0 0,-1-1 0 0 0,0 1 0 0 0,-1-1 0 0 0,1 0 0 0 0,-1 0 0 0 0,0 0 0 0 0,0-1 0 0 0,0 1-296 0 0,4-7 490 0 0,-6 10-486 0 0,96-165 1455 0 0,-77 128-1061 0 0,-2-2-1 0 0,-1 0 1 0 0,2-15-398 0 0,-8 27 31 0 0,-9 24 3 0 0,0-1 0 0 0,0 1 1 0 0,0-1-1 0 0,0 0 0 0 0,-1 1 1 0 0,0-1-1 0 0,0 0 1 0 0,-1 0-1 0 0,1 0 0 0 0,-1 1 1 0 0,0-1-1 0 0,-1-2-34 0 0,0 5 43 0 0,0-3-72 0 0,0 0 0 0 0,0 1 1 0 0,-1-1-1 0 0,0 0 1 0 0,0-1 28 0 0,2 7-7 0 0,-1-1 1 0 0,1 0 0 0 0,0 1 0 0 0,0-1 0 0 0,-1 1 0 0 0,1-1 0 0 0,0 0 0 0 0,-1 1 0 0 0,1-1 0 0 0,-1 1 0 0 0,1-1-1 0 0,-1 1 1 0 0,1-1 0 0 0,-1 1 0 0 0,1-1 0 0 0,-1 1 0 0 0,1-1 0 0 0,-1 1 0 0 0,0 0 0 0 0,1 0 0 0 0,-1-1 0 0 0,0 1-1 0 0,1 0 1 0 0,-1 0 0 0 0,0-1 0 0 0,1 1 0 0 0,-1 0 0 0 0,0 0 0 0 0,1 0 0 0 0,-1 0 0 0 0,0 0 0 0 0,1 0 0 0 0,-1 0-1 0 0,0 0 1 0 0,1 0 0 0 0,-1 1 0 0 0,0-1 0 0 0,1 0 0 0 0,-1 0 0 0 0,0 1 0 0 0,1-1 0 0 0,-1 0 0 0 0,0 1 0 0 0,1-1-1 0 0,-1 0 1 0 0,1 1 0 0 0,-1 0 6 0 0,-3 2 0 0 0,-1 1 0 0 0,2 0 0 0 0,-1 0 0 0 0,0 0 0 0 0,1 1 0 0 0,0-1 0 0 0,0 1 0 0 0,0 0 0 0 0,0 0 0 0 0,-20 49 0 0 0,14-29 0 0 0,-204 512 0 0 0,194-485 10 0 0,4-10-51 0 0,-1-1 0 0 0,-12 19 41 0 0,24-53-164 0 0,0 1-1 0 0,-1-1 0 0 0,0 0 1 0 0,0 0-1 0 0,-1 0 0 0 0,1-1 1 0 0,-2 0-1 0 0,1 0 0 0 0,-1 0 1 0 0,0-1-1 0 0,0 0 0 0 0,-3 2 165 0 0,-4 2-712 0 0,12-8 382 0 0,0 1 0 0 0,0-1 0 0 0,0 1-1 0 0,0-1 1 0 0,0 0 0 0 0,0 0 0 0 0,-1 0 0 0 0,1 0 0 0 0,0 0-1 0 0,-1 0 1 0 0,1-1 0 0 0,0 1 0 0 0,-1-1 0 0 0,-1 1 330 0 0,0-4-4338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 10135 0 0,'0'0'464'0'0,"-6"4"151"0"0,2-1-526 0 0,3-2 282 0 0,3 0-182 0 0,0 0-1 0 0,0 0 1 0 0,0-1 0 0 0,0 1-1 0 0,0-1 1 0 0,0 1 0 0 0,1-1-1 0 0,0 1-188 0 0,16-1 637 0 0,1-1 0 0 0,-1 0 1 0 0,0-2-1 0 0,0 0 0 0 0,9-3-637 0 0,-8 2 398 0 0,24-7-123 0 0,-1-1 0 0 0,0-3-275 0 0,6-1 58 0 0,44-18-4832 0 0,-68 26-636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10135 0 0,'0'0'231'0'0,"0"0"29"0"0,2 0 19 0 0,17 0 7 0 0,-19 0-286 0 0,1 0 0 0 0,-1 0 0 0 0,0 0 0 0 0,0 0 0 0 0,1 0 0 0 0,-1 0 0 0 0,0 0 0 0 0,0 0 0 0 0,1 0 0 0 0,-1 0 0 0 0,0 0 0 0 0,1 0 0 0 0,-1 0 0 0 0,0 0 0 0 0,0 0 0 0 0,0 0 0 0 0,1 0 0 0 0,-1 1 0 0 0,0-1 0 0 0,0 0 0 0 0,1 0 0 0 0,-1 0 0 0 0,0 0 0 0 0,0 1 0 0 0,0-1 0 0 0,0 0 0 0 0,1 0 0 0 0,-1 0 0 0 0,0 1 0 0 0,0-1 0 0 0,0 0 0 0 0,0 0 0 0 0,0 0 0 0 0,0 1 0 0 0,1-1 0 0 0,-1 0 0 0 0,0 0 0 0 0,0 1 0 0 0,0-1 0 0 0,0 0 0 0 0,0 1 0 0 0,0-1 0 0 0,0 0 0 0 0,0 0 0 0 0,0 1 0 0 0,0-1 0 0 0,0 0 0 0 0,-1 0 0 0 0,1 1 0 0 0,0-1 0 0 0,-4 7 0 0 0,-54 129 874 0 0,-12 25 1212 0 0,50-122-1498 0 0,-1 0 0 0 0,-26 34-588 0 0,-29 36 10 0 0,19-24-47 0 0,-4-3 0 0 0,-10 3 37 0 0,45-53-1968 0 0,26-31 748 0 0,0-15-1777 0 0,3 1 1462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11975 0 0,'0'0'267'0'0,"0"0"42"0"0,0 0 17 0 0,0 0-28 0 0,-1 1-196 0 0,-2 2-92 0 0,3 3-10 0 0,1-4 86 0 0,0 0 0 0 0,0-1 0 0 0,0 1 0 0 0,1 0 0 0 0,-1-1 0 0 0,0 1 0 0 0,1 0 0 0 0,-1-1 0 0 0,1 0 0 0 0,-1 1 0 0 0,1-1 0 0 0,0 0 0 0 0,0 0 0 0 0,0 0 0 0 0,-1 0 0 0 0,1 0 0 0 0,0 0 0 0 0,0-1 0 0 0,0 1 0 0 0,0-1 0 0 0,0 1 0 0 0,0-1 0 0 0,1 0 0 0 0,-1 1 0 0 0,0-1-86 0 0,9 0 461 0 0,0 0-1 0 0,-1 0 1 0 0,1-1-1 0 0,3 0-460 0 0,35-6 1175 0 0,-1-2-1 0 0,5-4-1174 0 0,46-13-1421 0 0,-70 18 128 0 0,-13 3-4846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15663 0 0,'0'0'356'0'0,"0"0"50"0"0,0 0 20 0 0,0 0-42 0 0,1 0-250 0 0,0 0-134 0 0,0 0 0 0 0,-1 0 1 0 0,1 0-1 0 0,-1 0 1 0 0,1 1-1 0 0,-1-1 1 0 0,1 0-1 0 0,0 0 1 0 0,-1 1-1 0 0,1-1 0 0 0,-1 0 1 0 0,0 1-1 0 0,1-1 1 0 0,-1 0-1 0 0,1 1 1 0 0,-1-1-1 0 0,1 1 1 0 0,-1-1-1 0 0,0 1 0 0 0,1-1 1 0 0,-1 1-1 0 0,0-1 1 0 0,0 1-1 0 0,1-1 1 0 0,-1 1-1 0 0,0 0 0 0 0,0-1 1 0 0,0 1-1 0 0,0-1 1 0 0,0 1-1 0 0,0-1 1 0 0,0 1-1 0 0,0 0 1 0 0,0 0-1 0 0,0 0-1 0 0,1 4 1 0 0,0 1 0 0 0,-1 0 0 0 0,0 0 0 0 0,0-1 0 0 0,-1 1 0 0 0,1 0 0 0 0,-1 0 0 0 0,-1-1 0 0 0,0 3 0 0 0,-4 13 0 0 0,-9 18 0 0 0,4-10 0 0 0,-20 58 0 0 0,-48 127 0 0 0,53-160 0 0 0,-30 49 0 0 0,33-63 0 0 0,5-10 0 0 0,-16 22 0 0 0,27-42 0 0 0,-1 0 0 0 0,-1 0 0 0 0,0-1 0 0 0,0 0 0 0 0,-1 0 0 0 0,-5 2 0 0 0,15-11 0 0 0,-9 3 0 0 0,9-3 0 0 0,-1 0 0 0 0,1 0 0 0 0,0 0 0 0 0,-1 0 0 0 0,1 0 0 0 0,0 0 0 0 0,-1-1 0 0 0,1 1 0 0 0,0 0 0 0 0,0 0 0 0 0,-1 0 0 0 0,1 0 0 0 0,0 0 0 0 0,0 0 0 0 0,-1-1 0 0 0,1 1 0 0 0,0 0 0 0 0,0 0 0 0 0,-1 0 0 0 0,1-1 0 0 0,0 1 0 0 0,0 0 0 0 0,0 0 0 0 0,0-1 0 0 0,-1 1 0 0 0,1 0 0 0 0,0 0 0 0 0,0-1 0 0 0,0 1 0 0 0,0 0 0 0 0,0-1 0 0 0,0 1 0 0 0,0 0 0 0 0,0 0 0 0 0,0-1 0 0 0,0 1 0 0 0,0 0 0 0 0,0-1 0 0 0,0 1 0 0 0,0 0 0 0 0,0-1 0 0 0,0 1 0 0 0,0 0 0 0 0,0 0 0 0 0,0-1 0 0 0,2-6 0 0 0,1 0 0 0 0,-1-1 0 0 0,2 1 0 0 0,-1 0 0 0 0,1 1 0 0 0,-1-1 0 0 0,2 1 0 0 0,3-5 0 0 0,0-2 0 0 0,1 1 0 0 0,1 0 0 0 0,0 0 0 0 0,0 1 0 0 0,2 0 0 0 0,-1 1 0 0 0,1 0 0 0 0,10-6 0 0 0,-13 10 0 0 0,-1 1 0 0 0,1 0 0 0 0,0 1 0 0 0,0 0 0 0 0,1 0 0 0 0,-1 1 0 0 0,1 1 0 0 0,-1-1 0 0 0,1 1 0 0 0,0 1 0 0 0,6-1 0 0 0,-14 2 0 0 0,0 0 0 0 0,0 0 0 0 0,0 0 0 0 0,0 1 0 0 0,0-1 0 0 0,0 0 0 0 0,0 1 0 0 0,0-1 0 0 0,0 1 0 0 0,-1-1 0 0 0,1 1 0 0 0,0 0 0 0 0,0 0 0 0 0,-1 0 0 0 0,1 0 0 0 0,0 0 0 0 0,-1 1 0 0 0,1-1 0 0 0,-1 0 0 0 0,2 2 0 0 0,-2-1 0 0 0,0 0 0 0 0,0 0 0 0 0,0 0 0 0 0,0 1 0 0 0,0-1 0 0 0,0 0 0 0 0,-1 1 0 0 0,1-1 0 0 0,-1 1 0 0 0,1-1 0 0 0,-1 1 0 0 0,0-1 0 0 0,0 1 0 0 0,0 1 0 0 0,-2 9 0 0 0,0-1 0 0 0,-1 1 0 0 0,0 0 0 0 0,-1-1 0 0 0,-4 9 0 0 0,7-18 0 0 0,-9 21 0 0 0,-1 0 0 0 0,-1-1 0 0 0,-2 2 0 0 0,10-19-133 0 0,3-4-564 0 0,1-2-262 0 0,0 0-872 0 0,0 0-3285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75 11975 0 0,'0'0'267'0'0,"5"13"768"0"0,-4-11-884 0 0,1-1 1 0 0,0 1 0 0 0,0 0 0 0 0,0-1-1 0 0,0 1 1 0 0,1-1 0 0 0,-1 0 0 0 0,0 1 0 0 0,0-1-1 0 0,1 0 1 0 0,-1-1 0 0 0,1 1 0 0 0,-1 0-1 0 0,1-1 1 0 0,-1 1 0 0 0,1-1 0 0 0,-1 0-1 0 0,1 0 1 0 0,0 0 0 0 0,-1 0 0 0 0,1 0-1 0 0,-1 0 1 0 0,2-1-152 0 0,9-1 468 0 0,-1 0-194 0 0,0 0-1 0 0,-1-1 1 0 0,1 0-1 0 0,0-1 1 0 0,-1 0-1 0 0,0-1 1 0 0,0 0-1 0 0,5-3-273 0 0,3-3 0 0 0,-15 9 0 0 0,0 0 0 0 0,0 0 0 0 0,0 0 0 0 0,0 0 0 0 0,-1-1 0 0 0,1 0 0 0 0,-1 1 0 0 0,0-1 0 0 0,3-3 0 0 0,-6 5-34 0 0,1 1-1 0 0,-1-1 1 0 0,0 1 0 0 0,1-1-1 0 0,-1 0 1 0 0,0 1-1 0 0,1-1 1 0 0,-1 1-1 0 0,0-1 1 0 0,0 0 0 0 0,0 1-1 0 0,0-1 1 0 0,0 0-1 0 0,0 1 1 0 0,0-1 0 0 0,0 0-1 0 0,0 1 1 0 0,0-1-1 0 0,0 1 1 0 0,0-1-1 0 0,0 0 1 0 0,0 1 0 0 0,0-1-1 0 0,-1 0 1 0 0,1 1-1 0 0,0-1 1 0 0,0 1 0 0 0,-1-1-1 0 0,1 1 1 0 0,-1-1-1 0 0,1 1 1 0 0,0-1 0 0 0,-1 1-1 0 0,1-1 35 0 0,-1 0-73 0 0,-1 0 0 0 0,1 0-1 0 0,0 0 1 0 0,0 1 0 0 0,0-1 0 0 0,-1 0-1 0 0,1 1 1 0 0,0-1 0 0 0,-1 1-1 0 0,1-1 1 0 0,-1 1 73 0 0,-7-1-147 0 0,0 1-1 0 0,0 0 1 0 0,0 1 0 0 0,0 0-1 0 0,0 0 1 0 0,1 1-1 0 0,-1 0 1 0 0,0 0-1 0 0,1 1 1 0 0,-1 1 0 0 0,1-1-1 0 0,0 1 1 0 0,0 0-1 0 0,-2 2 148 0 0,-4 4 166 0 0,1 1 0 0 0,0-1 0 0 0,0 2 0 0 0,2 0 0 0 0,-1 0 0 0 0,1 1 0 0 0,1 1 0 0 0,0 0 0 0 0,1 0 0 0 0,1 1 0 0 0,0 0 0 0 0,-2 7-166 0 0,7-17 0 0 0,2-3 0 0 0,0-1 0 0 0,1 1 0 0 0,-1-1 0 0 0,1 1 0 0 0,-1-1 0 0 0,1 1 0 0 0,-1-1 0 0 0,1 1 0 0 0,0 0 0 0 0,0-1 0 0 0,0 1 0 0 0,0 0 0 0 0,0-1 0 0 0,0 1 0 0 0,0 0 0 0 0,0-1 0 0 0,1 1 0 0 0,0 0 0 0 0,-1 0 0 0 0,0 0 0 0 0,1-1 0 0 0,-1 1 0 0 0,1 0 0 0 0,0-1 0 0 0,-1 1 0 0 0,1-1 0 0 0,0 1 0 0 0,0-1 0 0 0,0 0 0 0 0,0 1 0 0 0,0-1 0 0 0,0 0 0 0 0,1 0 0 0 0,-1 0 0 0 0,0 1 0 0 0,1-1 0 0 0,-1 0 0 0 0,3 1 0 0 0,-1-1 0 0 0,0 1 0 0 0,1-1 0 0 0,0 1 0 0 0,-1-1 0 0 0,1 0 0 0 0,0 0 0 0 0,1 0 0 0 0,6 0 0 0 0,0 0 0 0 0,-1-1 0 0 0,1 0 0 0 0,0-1 0 0 0,6-1 0 0 0,113-19-2373 0 0,-111 19-3086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11975 0 0,'-5'7'576'0'0,"-5"4"-393"0"0,0 2 0 0 0,1 0 0 0 0,0 0 0 0 0,-5 11-183 0 0,-8 13 440 0 0,-40 60 36 0 0,28-40-100 0 0,-2-2 0 0 0,-3-2 0 0 0,-8 5-376 0 0,22-29 61 0 0,-199 209 1926 0 0,216-230-2028 0 0,1 0-183 0 0,-1-1 0 0 0,0 0 1 0 0,-1 0-1 0 0,1-1 0 0 0,-1 0 0 0 0,-1 0 224 0 0,10-6-33 0 0,-1 0 1 0 0,1 0-1 0 0,0 0 0 0 0,0 0 0 0 0,0-1 0 0 0,0 1 0 0 0,-1 0 0 0 0,1 0 1 0 0,0 0-1 0 0,0 0 0 0 0,0-1 0 0 0,0 1 0 0 0,0 0 0 0 0,-1 0 1 0 0,1 0-1 0 0,0-1 0 0 0,0 1 0 0 0,0 0 0 0 0,0 0 0 0 0,0-1 0 0 0,0 1 1 0 0,0 0-1 0 0,0 0 0 0 0,0 0 0 0 0,0-1 0 0 0,0 1 0 0 0,0 0 0 0 0,0 0 1 0 0,0-1-1 0 0,0 1 0 0 0,0 0 0 0 0,0 0 0 0 0,0-1 0 0 0,0 1 33 0 0,1-10-419 0 0,1 5-462 0 0,-1 1 0 0 0,1-1-1 0 0,0 0 1 0 0,1 1 0 0 0,0-2 881 0 0,9-13-4338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35 354 10135 0 0,'0'0'231'0'0,"0"0"29"0"0,0 0 19 0 0,-18 3 2079 0 0,7-1-2270 0 0,11-2-77 0 0,0 0-1 0 0,0 0 0 0 0,-1 0 0 0 0,1 0 1 0 0,0 0-1 0 0,0 0 0 0 0,0-1 0 0 0,-1 1 1 0 0,1 0-1 0 0,0 0 0 0 0,0 0 0 0 0,0 0 1 0 0,-1 0-1 0 0,1 0 0 0 0,0 0 1 0 0,0 0-1 0 0,0 0 0 0 0,0-1 0 0 0,-1 1 1 0 0,1 0-1 0 0,0 0 0 0 0,0 0 0 0 0,0 0 1 0 0,0 0-1 0 0,0-1 0 0 0,0 1 0 0 0,-1 0 1 0 0,1 0-1 0 0,0 0 0 0 0,0 0 0 0 0,0-1 1 0 0,0 1-1 0 0,0 0 0 0 0,0 0 1 0 0,0 0-1 0 0,0-1-10 0 0,2-9 672 0 0,7-8 262 0 0,15-13-346 0 0,2 0 0 0 0,1 2 0 0 0,30-25-588 0 0,-14 13 284 0 0,-21 22-284 0 0,1 0 0 0 0,0 2 0 0 0,1 0 0 0 0,0 2 0 0 0,2 1 0 0 0,17-7 0 0 0,-36 18 0 0 0,0 0 0 0 0,0 0 0 0 0,0 1 0 0 0,0 0 0 0 0,0 1 0 0 0,1 0 0 0 0,-1 0 0 0 0,1 0 0 0 0,-1 1 0 0 0,1 0 0 0 0,-1 1 0 0 0,-4-1 0 0 0,-1 0 0 0 0,1 1 0 0 0,0-1 0 0 0,-1 1 0 0 0,0 0 0 0 0,1 0 0 0 0,-1 0 0 0 0,1 0 0 0 0,-1 0 0 0 0,0 0 0 0 0,0 1 0 0 0,0-1 0 0 0,0 1 0 0 0,0-1 0 0 0,0 1 0 0 0,0 0 0 0 0,0 0 0 0 0,-1 0 0 0 0,1 0 0 0 0,-1 0 0 0 0,1 0 0 0 0,-1 1 0 0 0,0-1 0 0 0,0 0 0 0 0,0 1 0 0 0,0-1 0 0 0,0 1 0 0 0,0-1 0 0 0,-1 1 0 0 0,1-1 0 0 0,-1 1 0 0 0,0 1 0 0 0,1 7 0 0 0,-1 1 0 0 0,-1-1 0 0 0,0 0 0 0 0,0 0 0 0 0,-1 0 0 0 0,0 0 0 0 0,-1 0 0 0 0,-1 0 0 0 0,1-1 0 0 0,-2 1 0 0 0,1-1 0 0 0,-1 0 0 0 0,-4 6 0 0 0,-1 0 0 0 0,0-1 0 0 0,-1 0 0 0 0,0 0 0 0 0,-1-1 0 0 0,-14 12 0 0 0,5-9 0 0 0,-1-1 0 0 0,-1 0 0 0 0,-24 12 0 0 0,28-17 0 0 0,-5 3 0 0 0,0-1 0 0 0,-1-1 0 0 0,0-2 0 0 0,-1 0 0 0 0,0-1 0 0 0,-18 2 0 0 0,9 0-3612 0 0,34-11-1504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11975 0 0,'0'0'267'0'0,"0"0"42"0"0,0 0 17 0 0,-8 4 74 0 0,-102 42-390 0 0,88-37-22 0 0,2 1-1 0 0,-1 0 0 0 0,-2 4 13 0 0,17-10 43 0 0,-1 0 0 0 0,1 1 0 0 0,1 0 1 0 0,-1 0-1 0 0,1 0 0 0 0,0 0 0 0 0,0 1 0 0 0,0 0 0 0 0,1 0 0 0 0,0 0 0 0 0,-3 6-43 0 0,6-8 266 0 0,-1 0-1 0 0,1 0 1 0 0,0 0-1 0 0,0 0 1 0 0,0 5-266 0 0,1-7 111 0 0,0-1-79 0 0,0 0 0 0 0,0 0 1 0 0,0 0-1 0 0,0 0 0 0 0,0 0 0 0 0,0 0 1 0 0,1 0-1 0 0,-1 0 0 0 0,0 0 0 0 0,1 0 1 0 0,-1 0-1 0 0,0 0 0 0 0,1 0 0 0 0,-1 0 0 0 0,1 0 1 0 0,0-1-1 0 0,-1 1 0 0 0,1 0 0 0 0,0 0 1 0 0,-1-1-1 0 0,1 1 0 0 0,0 0 0 0 0,0-1 1 0 0,0 1-1 0 0,-1-1 0 0 0,1 1 0 0 0,0-1 1 0 0,0 1-1 0 0,0-1 0 0 0,0 0 0 0 0,0 1 0 0 0,0-1 1 0 0,0 0-1 0 0,0 0-32 0 0,8 2 235 0 0,1-1-1 0 0,-1-1 1 0 0,0 0 0 0 0,1 0 0 0 0,-1 0-1 0 0,0-1 1 0 0,1-1 0 0 0,-1 0 0 0 0,0 0-1 0 0,0-1 1 0 0,6-2-235 0 0,-5 1-139 0 0,-1 0-1 0 0,0 0 1 0 0,0-1 0 0 0,-1 0 0 0 0,1-1-1 0 0,-1 1 1 0 0,0-2 0 0 0,-1 1 0 0 0,1-1-1 0 0,5-7 140 0 0,-13 13-41 0 0,1 0 1 0 0,-1 1-1 0 0,1-1 0 0 0,-1 0 0 0 0,1 1 1 0 0,-1-1-1 0 0,1 0 0 0 0,-1 0 0 0 0,0 0 0 0 0,1 1 1 0 0,-1-1-1 0 0,0 0 0 0 0,0 0 0 0 0,0 0 0 0 0,0 0 1 0 0,1 0-1 0 0,-1 1 0 0 0,0-1 0 0 0,-1 0 0 0 0,1 0 1 0 0,0 0-1 0 0,0 0 0 0 0,0 0 0 0 0,0 1 1 0 0,-1-1-1 0 0,1 0 0 0 0,0 0 0 0 0,-1 0 0 0 0,1 1 1 0 0,-1-1-1 0 0,0-1 41 0 0,-1 0-247 0 0,0-1 0 0 0,0 1 0 0 0,-1 0 0 0 0,0 0-1 0 0,1 0 1 0 0,-1 0 0 0 0,0 0 247 0 0,-4-3-510 0 0,3 2-353 0 0,0 1 0 0 0,1 0-1 0 0,-1 0 1 0 0,0 1 0 0 0,0-1-1 0 0,-1 1 864 0 0,-3-2-1093 0 0,6 2-954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13823 0 0,'0'0'315'0'0,"-5"7"426"0"0,-11 18-314 0 0,1 1-1 0 0,0 5-426 0 0,-6 9 1035 0 0,9-18-976 0 0,-87 155 333 0 0,63-119-235 0 0,-42 51-157 0 0,55-80-3317 0 0,-18 17 3317 0 0,30-36-868 0 0,1-1 0 0 0,-1 1 0 0 0,0-2 0 0 0,-1 1 0 0 0,-8 3 868 0 0,17-11-2047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16095 0 0,'0'0'738'0'0,"-2"1"-16"0"0,-15 4-67 0 0,1 1 0 0 0,-1 1 1 0 0,1 0-1 0 0,1 2 0 0 0,-29 18 0 0 0,43-26-343 0 0,1 0-309 0 0,1 1 0 0 0,-1-1 1 0 0,1 0-1 0 0,-1 0 0 0 0,1 0 1 0 0,-1 1-1 0 0,1-1 0 0 0,0 0 1 0 0,-1 0-1 0 0,1 0 0 0 0,0 0 1 0 0,0 0-1 0 0,0 0 0 0 0,0 0 1 0 0,0-1-1 0 0,0 1 0 0 0,0 0 1 0 0,0 0-1 0 0,0-1 0 0 0,0 1 1 0 0,0-1-1 0 0,0 1 0 0 0,1-1 1 0 0,-1 1-1 0 0,2-1 0 0 0,2 2-52 0 0,1 0 0 0 0,0-1-1 0 0,12 2 1 0 0,-8-3-651 0 0,-1 0 0 0 0,17-2 0 0 0,-2-2-536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10135 0 0,'1'-7'151'0'0,"0"-1"0"0"0,1 1 0 0 0,0 0 0 0 0,0 0 0 0 0,0 0-1 0 0,1 0 1 0 0,1-2-151 0 0,15-20 1392 0 0,1 1 0 0 0,1 1 0 0 0,2 0 0 0 0,9-7-1392 0 0,-18 22 69 0 0,0 0-1 0 0,1 1 1 0 0,0 0-1 0 0,1 1 0 0 0,0 1 1 0 0,1 1-1 0 0,0 0 1 0 0,0 1-1 0 0,8-1-68 0 0,-16 5 114 0 0,-1 0 0 0 0,1 1 0 0 0,0 0-1 0 0,0 1 1 0 0,0 0 0 0 0,0 0 0 0 0,0 1-1 0 0,1 1 1 0 0,1-1-114 0 0,-7 1 51 0 0,1 0 1 0 0,-1 0-1 0 0,0 0 0 0 0,0 1 0 0 0,0-1 0 0 0,0 1 1 0 0,0 0-1 0 0,0 0 0 0 0,-1 0 0 0 0,1 1 0 0 0,-1-1 1 0 0,1 1-1 0 0,-1 0 0 0 0,0 0 0 0 0,0 0 0 0 0,0 0 1 0 0,-1 1-1 0 0,1-1 0 0 0,-1 1 0 0 0,1 1-51 0 0,0 0 0 0 0,0 0 0 0 0,-1 1 0 0 0,0 0 0 0 0,0-1 0 0 0,0 1 0 0 0,-1 0 0 0 0,0 0 0 0 0,0 0 0 0 0,0 0 0 0 0,-1 0 0 0 0,0 0 0 0 0,0 0 0 0 0,0 0 0 0 0,-1 0 0 0 0,0 0 0 0 0,0 0 0 0 0,-1 0 0 0 0,1 0 0 0 0,-1-1 0 0 0,-3 6 0 0 0,0 0 0 0 0,-1 0 0 0 0,0 0 0 0 0,-1-1 0 0 0,0 0 0 0 0,0 0 0 0 0,-1-1 0 0 0,-1 0 0 0 0,1 0 0 0 0,-10 6 0 0 0,5-4 10 0 0,-2-1 0 0 0,1-1-1 0 0,-1-1 1 0 0,0 0 0 0 0,-1-1-1 0 0,-3 1-9 0 0,-31 9-499 0 0,-19 3 499 0 0,44-13-435 0 0,-19 1-1268 0 0,24-5-1376 0 0,19-3-2039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13823 0 0,'0'0'315'0'0,"0"0"45"0"0,0 0 21 0 0,0 0-49 0 0,-9 13-208 0 0,2-2-125 0 0,2 1 1 0 0,0 0-1 0 0,0 0 0 0 0,1 0 0 0 0,1 1 1 0 0,-6 15 75 0 0,-13 23 617 0 0,16-37-436 0 0,-1 0-1 0 0,2 0 0 0 0,0 1 1 0 0,1 0-1 0 0,0 0-255 0 0,4-15 10 0 0,0 1 0 0 0,0 0-1 0 0,0-1 1 0 0,0 1 0 0 0,0-1 0 0 0,1 1-1 0 0,-1-1 1 0 0,0 1 0 0 0,0-1 0 0 0,0 1-1 0 0,1-1 1 0 0,-1 0 0 0 0,0 1 0 0 0,1-1-1 0 0,-1 1 1 0 0,0-1 0 0 0,1 0 0 0 0,-1 1-1 0 0,0-1 1 0 0,1 0 0 0 0,-1 1 0 0 0,1-1-1 0 0,-1 0 1 0 0,1 1 0 0 0,-1-1 0 0 0,1 0-1 0 0,-1 0 1 0 0,1 0 0 0 0,-1 0 0 0 0,1 1-1 0 0,-1-1 1 0 0,1 0 0 0 0,-1 0-1 0 0,1 0 1 0 0,-1 0 0 0 0,1 0 0 0 0,-1 0-1 0 0,1 0 1 0 0,-1 0 0 0 0,1-1-10 0 0,-1 1 53 0 0,4 0 84 0 0,-1 0 1 0 0,0-1-1 0 0,0 1 1 0 0,0-1 0 0 0,0 0-1 0 0,0 0 1 0 0,0 0-1 0 0,-1 0 1 0 0,1 0-1 0 0,1-1-137 0 0,30-18 265 0 0,-23 13-300 0 0,1-2 35 0 0,0 0 0 0 0,0 0 0 0 0,3-5 0 0 0,-4 4 0 0 0,1 0 0 0 0,-1 1 0 0 0,6-3 0 0 0,92-63 0 0 0,-93 68 0 0 0,-16 7 0 0 0,0 0 0 0 0,0 0 0 0 0,1 0 0 0 0,-1 0 0 0 0,0 0 0 0 0,0 0 0 0 0,1 0 0 0 0,-1 0 0 0 0,0 0 0 0 0,1 0 0 0 0,-1 0 0 0 0,0 0 0 0 0,0 0 0 0 0,1 0 0 0 0,-1 0 0 0 0,0 0 0 0 0,0 0 0 0 0,1 0 0 0 0,-1 0 0 0 0,0 0 0 0 0,1 1 0 0 0,-1-1 0 0 0,0 0 0 0 0,0 0 0 0 0,0 0 0 0 0,1 0 0 0 0,-1 1 0 0 0,0-1 0 0 0,0 0 0 0 0,0 0 0 0 0,1 0 0 0 0,-1 1 0 0 0,0-1 0 0 0,0 0 0 0 0,0 0 0 0 0,0 1 0 0 0,0-1 0 0 0,0 0 0 0 0,0 0 0 0 0,1 1 0 0 0,-1-1 0 0 0,0 0 0 0 0,0 1 0 0 0,0-1 0 0 0,0 12 0 0 0,0-12 0 0 0,0 9 0 0 0,-1 0 0 0 0,-1-1 0 0 0,0 1 0 0 0,0-1 0 0 0,0 0 0 0 0,-1 0 0 0 0,-1 1 0 0 0,0 2 0 0 0,0 0 0 0 0,1 0 0 0 0,-1 6 0 0 0,1-8 0 0 0,2-8 0 0 0,1 1 0 0 0,-1-1 0 0 0,1 0 0 0 0,-1 1 0 0 0,1-1 0 0 0,0 1 0 0 0,0-1 0 0 0,-1 1 0 0 0,1 0 0 0 0,0-1 0 0 0,0 1 0 0 0,1-1 0 0 0,-1 1 0 0 0,0-1 0 0 0,0 1 0 0 0,1-1 0 0 0,-1 1 0 0 0,0-1-120 0 0,1 1 0 0 0,-1-1 0 0 0,0 0 0 0 0,1 0 0 0 0,-1 0 0 0 0,0 0 0 0 0,1 0 0 0 0,-1 0 1 0 0,1 0-1 0 0,0 0 0 0 0,-1 0 0 0 0,1 0 0 0 0,0 0 0 0 0,0 0 0 0 0,-1 0 0 0 0,1 0 120 0 0,10 1-2283 0 0,-3-4 749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13823 0 0,'0'0'630'0'0,"0"0"-13"0"0,-7 3-368 0 0,-2 3-249 0 0,1 0 0 0 0,0 1 0 0 0,0 0 0 0 0,1 1 0 0 0,0 0 0 0 0,1 0 0 0 0,-1 0 0 0 0,-5 7 0 0 0,-39 50 725 0 0,4 2 0 0 0,0 5-725 0 0,-31 45 606 0 0,49-72-606 0 0,1 1 0 0 0,-1 8 0 0 0,-14 21 0 0 0,23-40-5840 0 0,20-34 872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97 11975 0 0,'0'0'267'0'0,"0"0"42"0"0,12-10 417 0 0,-1 2-638 0 0,0-1 0 0 0,-1 0 0 0 0,1-2-88 0 0,7-6 1178 0 0,-16 15-1102 0 0,0-1 0 0 0,0 1 0 0 0,0 0 0 0 0,0-1 0 0 0,-1 0 0 0 0,1 0 0 0 0,-1 1 0 0 0,1-4-76 0 0,-1 6 0 0 0,-1 0 0 0 0,0 0 0 0 0,0-1 0 0 0,0 1 0 0 0,0 0 0 0 0,0 0 0 0 0,0 0 0 0 0,0 0 0 0 0,0 0 0 0 0,0-1 0 0 0,0 1 0 0 0,0 0 0 0 0,0 0 0 0 0,0 0 0 0 0,1-1 0 0 0,-1 1 0 0 0,0 0 0 0 0,0 0 0 0 0,-1 0 0 0 0,1 0 0 0 0,0-1 0 0 0,0 1 0 0 0,0 0 0 0 0,0 0 0 0 0,0 0 0 0 0,0 0 0 0 0,0-1 0 0 0,0 1 0 0 0,0 0 0 0 0,0 0 0 0 0,0 0 0 0 0,0 0 0 0 0,0 0 0 0 0,-1-1 0 0 0,1 1 0 0 0,0 0 0 0 0,0 0 0 0 0,0 0 0 0 0,0 0 0 0 0,0 0 0 0 0,-1 0 0 0 0,1 0 0 0 0,0 0 0 0 0,0-1 0 0 0,0 1 0 0 0,0 0 0 0 0,-1 0 0 0 0,1 0 0 0 0,0 0 0 0 0,0 0 0 0 0,0 0 0 0 0,0 0 0 0 0,-1 0 0 0 0,1 0 0 0 0,0 0 0 0 0,0 0 0 0 0,0 0 0 0 0,-1 0 0 0 0,1 0 0 0 0,0 0 0 0 0,-8 2 0 0 0,-14 8 0 0 0,0 0 0 0 0,1 1 0 0 0,0 1 0 0 0,-1 1 0 0 0,-15 9 0 0 0,0 0 0 0 0,1 1 0 0 0,1 2 0 0 0,-10 11 0 0 0,42-34 5 0 0,1-1 0 0 0,0 1 0 0 0,0 1-1 0 0,0-1 1 0 0,0 0 0 0 0,0 0 0 0 0,0 1 0 0 0,0-1-1 0 0,1 1 1 0 0,-1 0 0 0 0,1-1 0 0 0,0 1 0 0 0,0 0-1 0 0,0 0 1 0 0,0 0-5 0 0,1-1 371 0 0,2-2-222 0 0,-1 0 0 0 0,1 1-1 0 0,0-1 1 0 0,-1 1 0 0 0,1-1 0 0 0,0 1 0 0 0,-1 0 0 0 0,1 0 0 0 0,0 0-149 0 0,13 5 249 0 0,-2-5-247 0 0,0-1-1 0 0,0-1 1 0 0,0 0 0 0 0,-1-1-1 0 0,1 0 1 0 0,-1-1-1 0 0,1 0 1 0 0,-1-1 0 0 0,0-1-1 0 0,6-3-1 0 0,-8 4 0 0 0,8-3 0 0 0,-1-2 0 0 0,-1 0 0 0 0,0 0 0 0 0,6-6 0 0 0,-22 15-1 0 0,0 0-1 0 0,0 0 1 0 0,0 0-1 0 0,0 0 0 0 0,0 0 1 0 0,0 0-1 0 0,0 0 1 0 0,0 0-1 0 0,0 0 1 0 0,0 0-1 0 0,0 0 1 0 0,0 1-1 0 0,0-1 0 0 0,0 0 1 0 0,1 0-1 0 0,-1 0 1 0 0,0 0-1 0 0,0 0 1 0 0,0 0-1 0 0,0 0 1 0 0,0 0-1 0 0,0 0 0 0 0,0 0 1 0 0,0 0-1 0 0,0 0 1 0 0,0 0-1 0 0,0 0 1 0 0,0 0-1 0 0,0 0 0 0 0,0 0 1 0 0,0 0-1 0 0,0 0 1 0 0,0 0-1 0 0,0 0 1 0 0,0 0-1 0 0,0 0 1 0 0,0 0-1 0 0,0 0 0 0 0,0 0 1 0 0,0 0-1 0 0,0 0 1 0 0,1 0-1 0 0,-1 0 1 0 0,0 0-1 0 0,0 0 1 0 0,0 0-1 0 0,0 0 0 0 0,0 0 1 0 0,0 0-1 0 0,0 0 1 0 0,0 0-1 0 0,0 0 1 0 0,0 0-1 0 0,0 0 1 0 0,0 0-1 0 0,0 0 0 0 0,0 0 1 0 0,0 0-1 0 0,0 0 1 0 0,0 0-1 0 0,0 0 1 0 0,0 0-1 0 0,0 0 0 0 0,0 0 1 0 0,0 0-1 0 0,0 0 1 0 0,1 0 1 0 0,-3 7-254 0 0,0 7-264 0 0,3-13 10 0 0,23 9-2052 0 0,3-8 1148 0 0,-15-3-2044 0 0,-3 1-244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 13823 0 0,'0'0'315'0'0,"0"0"-288"0"0,0 0 0 0 0,0 0 0 0 0,0 0 0 0 0,0 0 0 0 0,0 0 0 0 0,0 0 0 0 0,0-1-1 0 0,0 1 1 0 0,0 0 0 0 0,0 0 0 0 0,0 0 0 0 0,0 0 0 0 0,0 0 0 0 0,0 0 0 0 0,1 0 0 0 0,-1 0 0 0 0,0 0 0 0 0,0 0 0 0 0,0-1 0 0 0,0 1 0 0 0,0 0 0 0 0,0 0 0 0 0,0 0-1 0 0,0 0 1 0 0,0 0 0 0 0,0 0 0 0 0,1 0 0 0 0,-1 0 0 0 0,0 0 0 0 0,0 0 0 0 0,0 0 0 0 0,0 0 0 0 0,0 0 0 0 0,0 0 0 0 0,0 0 0 0 0,0 0 0 0 0,1 0 0 0 0,-1 0 0 0 0,0 0-1 0 0,0 0 1 0 0,0 0 0 0 0,0 0 0 0 0,0 0 0 0 0,0 0-27 0 0,-2 9 129 0 0,-1 0 1 0 0,0-1-1 0 0,-1 1 0 0 0,0-1 0 0 0,0 0 0 0 0,-1 0 1 0 0,0 0-1 0 0,-1-1 0 0 0,1 1-129 0 0,-5 6 281 0 0,-317 445 327 0 0,313-440-604 0 0,-17 23 24 0 0,0 5-28 0 0,23-34-33 0 0,1 0 0 0 0,0 1 0 0 0,1-1 0 0 0,0 2 0 0 0,-3 13 33 0 0,8-25-333 0 0,0 0 1 0 0,1-1-1 0 0,0 1 1 0 0,-1 0-1 0 0,1 0 1 0 0,0 0-1 0 0,1 0 1 0 0,-1 1 332 0 0,0-3-1023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15663 0 0,'0'0'356'0'0,"0"0"50"0"0,0 0 20 0 0,0 0-42 0 0,10-9 687 0 0,0 3-529 0 0,2 0 1 0 0,-1 1-1 0 0,1 0 0 0 0,-1 1 1 0 0,1 0-1 0 0,0 1 0 0 0,1 0 1 0 0,1 0-543 0 0,26-2 983 0 0,36 1-983 0 0,4-1-109 0 0,41-3-3539 0 0,-21 1-4456 0 0,-76 5 6056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142 114 10135 0 0,'0'0'464'0'0,"0"0"-9"0"0,13 9-278 0 0,-11-7-80 0 0,-1 0 0 0 0,0 0 0 0 0,0-1 0 0 0,0 2 0 0 0,0-1 0 0 0,0 0 0 0 0,0 0 0 0 0,-1 0 0 0 0,1 0 0 0 0,-1 0 0 0 0,1 1 0 0 0,-1-1-1 0 0,0 0 1 0 0,0 0 0 0 0,0 1 0 0 0,0-1 0 0 0,0 0 0 0 0,0 0 0 0 0,-1 1 0 0 0,1-1 0 0 0,-1 0 0 0 0,1 0 0 0 0,-1 0 0 0 0,-1 2-97 0 0,-2 6 761 0 0,-1 0 0 0 0,-1 0 0 0 0,1 0 1 0 0,-5 3-762 0 0,6-5 164 0 0,-18 22 1791 0 0,-1-2 0 0 0,-24 25-1955 0 0,18-22 794 0 0,24-22-968 0 0,5-8-9357 0 0,14-7 7484 0 0</inkml:trace>
  <inkml:trace contextRef="#ctx0" brushRef="#br0" timeOffset="1">342 8 8287 0 0,'0'0'368'0'0,"0"0"80"0"0,7-3-360 0 0,0 0-88 0 0,2 2 0 0 0,-1 1-3672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13823 0 0,'0'0'315'0'0,"0"0"45"0"0,0 0 21 0 0,0 0-49 0 0,-1 1-220 0 0,0 1-110 0 0,-1 1-1 0 0,0-1 1 0 0,0 1-1 0 0,0-1 1 0 0,0 0-1 0 0,0 0 1 0 0,-1 0-1 0 0,1 0 0 0 0,-1 0 1 0 0,0 0-2 0 0,-12 10-3 0 0,-55 62 929 0 0,32-36 188 0 0,-3 7-1114 0 0,40-43 85 0 0,-1 0 0 0 0,1 0-1 0 0,0 0 1 0 0,0 0 0 0 0,-1 0-1 0 0,1 0 1 0 0,1 1 0 0 0,-1-1 0 0 0,0 0-1 0 0,0 0 1 0 0,1 1 0 0 0,-1-1-1 0 0,1 0 1 0 0,0 1 0 0 0,0-1 0 0 0,0 0-1 0 0,0 2-84 0 0,0-3 443 0 0,1 0-420 0 0,1 0 0 0 0,-1 0 0 0 0,0 0 0 0 0,1 0 0 0 0,-1 0 0 0 0,1-1-1 0 0,-1 1 1 0 0,1-1 0 0 0,-1 1 0 0 0,1-1 0 0 0,-1 0 0 0 0,1 1 0 0 0,-1-1 0 0 0,1 0 0 0 0,0 0 0 0 0,-1 0 0 0 0,1 0 0 0 0,-1 0 0 0 0,1 0 0 0 0,0-1 0 0 0,1 1-23 0 0,5-3 376 0 0,0 1 1 0 0,0-1-1 0 0,6-3-376 0 0,0 0 437 0 0,10-2-698 0 0,0-1 0 0 0,-1-2 0 0 0,0 0 0 0 0,0-2 0 0 0,-2 0 0 0 0,0-1 0 0 0,12-12 261 0 0,-27 20 0 0 0,-6 6-19 0 0,1 0-1 0 0,-1-1 1 0 0,0 1-1 0 0,0 0 1 0 0,0-1-1 0 0,0 1 1 0 0,0-1-1 0 0,0 1 1 0 0,1 0-1 0 0,-1-1 1 0 0,0 1-1 0 0,0-1 1 0 0,0 1-1 0 0,0 0 1 0 0,-1-1 0 0 0,1 1-1 0 0,0-1 1 0 0,0 1-1 0 0,0 0 1 0 0,0-1-1 0 0,0 1 1 0 0,0-1-1 0 0,-1 1 1 0 0,1 0-1 0 0,0-1 1 0 0,0 1-1 0 0,0 0 1 0 0,-1-1-1 0 0,1 1 1 0 0,0 0-1 0 0,-1 0 1 0 0,1-1-1 0 0,0 1 1 0 0,-1 0-1 0 0,1 0 1 0 0,0-1-1 0 0,-1 1 1 0 0,1 0-1 0 0,0 0 1 0 0,-1 0 0 0 0,1 0-1 0 0,-1-1 1 0 0,1 1-1 0 0,0 0 20 0 0,-1 0-73 0 0,-15-11-914 0 0,6 5 902 0 0,0-1 1 0 0,-1 1-1 0 0,1 1 0 0 0,-7-3 85 0 0,16 8-1078 0 0,2-4-1893 0 0,-1 3 1436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2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13823 0 0,'8'-25'4432'0'0,"-6"21"-4142"0"0,-1-1 0 0 0,0 1 0 0 0,1 0-1 0 0,0-1 1 0 0,0 1 0 0 0,0 0 0 0 0,1 0-1 0 0,-1 1 1 0 0,3-4-290 0 0,10-8 569 0 0,1 0-1 0 0,0 1 0 0 0,1 1 1 0 0,1 0-569 0 0,27-16 382 0 0,2 0-382 0 0,58-25 0 0 0,-85 44 0 0 0,-9 5-197 0 0,1 0-1 0 0,0 1 0 0 0,0 0 1 0 0,0 1-1 0 0,1 0 1 0 0,-1 1-1 0 0,1 0 0 0 0,-1 1 1 0 0,1 1-1 0 0,0 0 198 0 0,-12 0 0 0 0,0 0-1 0 0,0 0 1 0 0,0 0 0 0 0,0 0-1 0 0,0 0 1 0 0,0 0 0 0 0,-1 0-1 0 0,1 1 1 0 0,0-1 0 0 0,0 0-1 0 0,0 1 1 0 0,0-1 0 0 0,-1 0-1 0 0,1 1 1 0 0,0-1 0 0 0,0 1-1 0 0,-1-1 1 0 0,1 1 0 0 0,0 0-1 0 0,-1-1 1 0 0,1 1-1 0 0,-1-1 1 0 0,1 1 0 0 0,0 0-1 0 0,-1 0 1 0 0,0-1 0 0 0,1 1-1 0 0,-1 0 1 0 0,1 0 0 0 0,-1 0-1 0 0,0-1 1 0 0,0 1 0 0 0,1 0-1 0 0,-1 0 1 0 0,0 0 0 0 0,0 0-1 0 0,0 0 1 0 0,0 0 0 0 0,0-1-1 0 0,0 1 1 0 0,0 0-1 0 0,0 0 1 0 0,-1 0 0 0 0,1 0-1 0 0,0 0 1 0 0,0-1 0 0 0,-1 1-1 0 0,1 0 1 0 0,-1 0 0 0 0,1 0 0 0 0,-4 6 0 0 0,1 0 1 0 0,-1 0-1 0 0,0 0 0 0 0,0-1 1 0 0,-2 2-1 0 0,4-6-1 0 0,-18 32 1 0 0,15-25 0 0 0,0 0 0 0 0,-1 0 0 0 0,-1 2 0 0 0,-10 9 0 0 0,7-9 0 0 0,0 2 0 0 0,1-1 0 0 0,0 1 0 0 0,1 0 0 0 0,0 1 0 0 0,-2 7 0 0 0,10-21-33 0 0,-1 1-1 0 0,1 0 1 0 0,-1 0-1 0 0,1 0 1 0 0,0 0-1 0 0,-1 0 1 0 0,1 0-1 0 0,0 0 1 0 0,0 0-1 0 0,-1 0 1 0 0,1 0-1 0 0,0 0 1 0 0,0 0-1 0 0,0 0 1 0 0,1 0-1 0 0,-1 0 1 0 0,0 0-1 0 0,0 0 1 0 0,0 0-1 0 0,1 0 1 0 0,-1 0-1 0 0,0-1 1 0 0,1 1-1 0 0,-1 0 1 0 0,1 0 33 0 0,0 2-449 0 0,0-2 274 0 0,-1 0 0 0 0,1 0 0 0 0,0 0 1 0 0,-1 0-1 0 0,1 0 0 0 0,0 0 0 0 0,-1 0 1 0 0,1-1-1 0 0,0 1 0 0 0,0 0 0 0 0,0 0 1 0 0,0 0-1 0 0,0-1 0 0 0,0 1 0 0 0,0-1 1 0 0,0 1-1 0 0,1 0 175 0 0,14 2-1535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6447 0 0,'0'0'298'0'0,"0"0"-10"0"0,0 0-118 0 0,0 0 206 0 0,9-11 1132 0 0,2 2-637 0 0,-1-1-1 0 0,0 0 1 0 0,-1-1-1 0 0,0 0 1 0 0,-1 0-1 0 0,0-1 1 0 0,4-9-871 0 0,11-14 1074 0 0,162-223 1486 0 0,-132 185-1952 0 0,56-60-608 0 0,-77 99 0 0 0,-31 34 0 0 0,-1-1 0 0 0,0 1 0 0 0,0 0 0 0 0,0 0 0 0 0,0 0 0 0 0,0 0 0 0 0,0 0 0 0 0,0 0 0 0 0,0 0 0 0 0,1-1 0 0 0,-1 1 0 0 0,0 0 0 0 0,0 0 0 0 0,0 0 0 0 0,0 0 0 0 0,0 0 0 0 0,1 0 0 0 0,-1 0 0 0 0,0 0 0 0 0,0 0 0 0 0,0 0 0 0 0,0 0 0 0 0,0 0 0 0 0,1 0 0 0 0,-1 0 0 0 0,0 0 0 0 0,0 0 0 0 0,0 0 0 0 0,0 0 0 0 0,1 0 0 0 0,-1 0 0 0 0,0 0 0 0 0,0 0 0 0 0,0 0 0 0 0,0 0 0 0 0,0 0 0 0 0,1 0 0 0 0,-1 0 0 0 0,0 1 0 0 0,0-1 0 0 0,0 0 0 0 0,0 0 0 0 0,0 0 0 0 0,0 0 0 0 0,0 0 0 0 0,0 0 0 0 0,1 0 0 0 0,-1 1 0 0 0,0-1 0 0 0,0 0 0 0 0,0 0 0 0 0,0 0 0 0 0,0 0 0 0 0,0 0 0 0 0,0 1 0 0 0,0-1 0 0 0,0 0 0 0 0,0 0 0 0 0,0 0 0 0 0,0 0 0 0 0,0 1 0 0 0,0-1 0 0 0,0 0 0 0 0,0 0 0 0 0,0 0 0 0 0,0 0 0 0 0,0 0 0 0 0,0 1 0 0 0,0-1 0 0 0,0 0 0 0 0,-1 12 0 0 0,1-12 0 0 0,-4 28 0 0 0,-1-1 0 0 0,-5 13 0 0 0,-1 8 0 0 0,-24 79-1148 0 0,6-24 304 0 0,23-77 844 0 0,-1 1 0 0 0,1 1 0 0 0,1 0 0 0 0,1 1 0 0 0,0 17 0 0 0,4-45 3 0 0,0-1-1 0 0,0 0 0 0 0,0 1 0 0 0,0-1 1 0 0,0 1-1 0 0,0-1 0 0 0,0 1 1 0 0,0-1-1 0 0,0 1 0 0 0,0-1 0 0 0,0 1 1 0 0,1-1-1 0 0,-1 1 0 0 0,0-1 1 0 0,0 0-1 0 0,0 1 0 0 0,1-1 1 0 0,-1 1-1 0 0,0-1 0 0 0,0 0 0 0 0,1 1 1 0 0,-1-1-1 0 0,0 0 0 0 0,1 1 1 0 0,-1-1-1 0 0,1 0 0 0 0,-1 1 0 0 0,0-1 1 0 0,1 0-1 0 0,-1 0 0 0 0,1 0 1 0 0,-1 1-1 0 0,0-1 0 0 0,1 0 0 0 0,-1 0 1 0 0,1 0-1 0 0,-1 0 0 0 0,1 0 1 0 0,0 0-3 0 0,11-3 301 0 0,-12 3-290 0 0,7-2 111 0 0,-1-2 0 0 0,0 1 1 0 0,0-1-1 0 0,0 0 0 0 0,0 0 1 0 0,0-1-1 0 0,-1 0 0 0 0,0 0 1 0 0,0 0-1 0 0,0 0 0 0 0,-1-1 1 0 0,1 0-1 0 0,1-3-122 0 0,-3 3 0 0 0,-3 5 0 0 0,1 0 0 0 0,-1 0 0 0 0,1 0 0 0 0,-1 0 0 0 0,1 0 0 0 0,-1 0 0 0 0,0 0 0 0 0,0 0 0 0 0,0 0 0 0 0,0 0 0 0 0,0-1 0 0 0,0 1 0 0 0,0 0 0 0 0,0 0 0 0 0,0 0 0 0 0,0 0 0 0 0,0 0 0 0 0,-1 0 0 0 0,1-5 0 0 0,0 1 54 0 0,1 0-1 0 0,1 0 1 0 0,-1 0 0 0 0,1 1-1 0 0,-1-1 1 0 0,1 1-1 0 0,1-1 1 0 0,-1 1 0 0 0,1 0-1 0 0,0-1-53 0 0,9-11 669 0 0,0 1 0 0 0,1 0-669 0 0,8-9 158 0 0,102-119 1606 0 0,48-36-1764 0 0,-130 136-1084 0 0,33-31-3464 0 0,-60 62 136 0 0,-14 12 2876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2759 0 0,'0'0'12368'0'0,"2"0"-11645"0"0,146-3 2282 0 0,-37-5-2468 0 0,90-3-820 0 0,-184 11-1009 0 0,-4 1-422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11975 0 0,'0'0'267'0'0,"0"0"42"0"0,0 0 17 0 0,0 0-28 0 0,-18 2-186 0 0,11 0-112 0 0,0 1 0 0 0,-1 1 0 0 0,1-1 0 0 0,1 1 0 0 0,-1 0 0 0 0,0 1 0 0 0,-4 3 0 0 0,-8 9 0 0 0,-13 14 0 0 0,23-22 0 0 0,2-1 146 0 0,0 0 0 0 0,1 0-1 0 0,0 0 1 0 0,0 1 0 0 0,1-1 0 0 0,0 2-1 0 0,-3 7-145 0 0,6-13 57 0 0,1 0 0 0 0,-1 1-1 0 0,1-1 1 0 0,0 1 0 0 0,0-1-1 0 0,0 1 1 0 0,0 0 0 0 0,1-1-1 0 0,0 1 1 0 0,0 0 0 0 0,0-1-1 0 0,0 1 1 0 0,1 0 0 0 0,0-1-1 0 0,0 1 1 0 0,0-1 0 0 0,1 1-1 0 0,-1 0-56 0 0,0-4 14 0 0,0 1 1 0 0,0-1-1 0 0,-1 0 0 0 0,1 0 0 0 0,0 1 1 0 0,0-1-1 0 0,0 0 0 0 0,0 0 0 0 0,0 0 1 0 0,0 0-1 0 0,1 0 0 0 0,-1 0 0 0 0,0 0 0 0 0,0 0 1 0 0,1 0-1 0 0,-1-1 0 0 0,1 1 0 0 0,-1 0 1 0 0,0-1-1 0 0,1 0 0 0 0,-1 1 0 0 0,2-1-14 0 0,0 0 58 0 0,0 0-1 0 0,-1 0 1 0 0,1 0 0 0 0,0 0-1 0 0,0-1 1 0 0,0 1-1 0 0,-1-1 1 0 0,1 0 0 0 0,-1 0-1 0 0,1 0 1 0 0,0 0-1 0 0,0-1-57 0 0,6-3 172 0 0,-1-1-1 0 0,1 0 0 0 0,-1 0 1 0 0,0-1-1 0 0,-1 0 0 0 0,4-4-171 0 0,-2 1 2 0 0,0-1-1 0 0,-2 1 0 0 0,1-1 1 0 0,-1-1-1 0 0,-1 1 0 0 0,0-1 1 0 0,-1 0-1 0 0,0-1 0 0 0,0 1 1 0 0,-2-1-1 0 0,1 0 0 0 0,-1-2-1 0 0,-3 13-97 0 0,0-1 0 0 0,0 1 0 0 0,-1 0 0 0 0,1 0 0 0 0,0 0 0 0 0,-1 0 0 0 0,1 0 0 0 0,-1 0 0 0 0,1-1 0 0 0,-1 1 0 0 0,0 0 0 0 0,0 1 0 0 0,0-1 0 0 0,0 0-1 0 0,-1 0 1 0 0,1 0 0 0 0,0 1 0 0 0,-1-1 0 0 0,-1-1 97 0 0,2 1-131 0 0,-1 0 0 0 0,0 1 0 0 0,0-1-1 0 0,-1 0 1 0 0,1 1 0 0 0,0 0 0 0 0,0-1-1 0 0,-1 1 1 0 0,1 0 0 0 0,-1 0 0 0 0,1 1-1 0 0,-1-1 1 0 0,1 0 0 0 0,-1 1 0 0 0,0-1-1 0 0,0 1 132 0 0,-8 5-2252 0 0,10-5-1840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76 445 13823 0 0,'0'0'315'0'0,"-17"3"882"0"0,15-4-1123 0 0,-1 1 0 0 0,1 0 1 0 0,0-1-1 0 0,-1 1 0 0 0,1-1 0 0 0,0 1 0 0 0,-1-1 0 0 0,1 0 0 0 0,0 0 0 0 0,0 0 1 0 0,0-1-1 0 0,0 1 0 0 0,0 0 0 0 0,0-1 0 0 0,0 1 0 0 0,0-1 0 0 0,1 0 0 0 0,-1 1 0 0 0,1-1 1 0 0,-1 0-1 0 0,1 0 0 0 0,0 0 0 0 0,-1 0 0 0 0,1 0 0 0 0,0 0 0 0 0,0-1 0 0 0,0 1 0 0 0,1 0 1 0 0,-1-1-75 0 0,-1-2 216 0 0,1-1 1 0 0,0 1-1 0 0,0-1 0 0 0,0 0 1 0 0,1 1-1 0 0,0-1 1 0 0,0 0-1 0 0,0 0 1 0 0,1 1-1 0 0,-1-1 1 0 0,3-5-217 0 0,0 1 227 0 0,0 0 0 0 0,1 0 0 0 0,1 1 0 0 0,-1-1 0 0 0,2 1 0 0 0,-1 0-1 0 0,3-2-226 0 0,3-3 6 0 0,1 0 0 0 0,1 0-1 0 0,11-8-5 0 0,13-11-498 0 0,1 2 0 0 0,27-16 498 0 0,-43 33-199 0 0,1 1 0 0 0,0 0 0 0 0,1 2-1 0 0,0 1 1 0 0,21-6 199 0 0,-42 16-630 0 0,0-1 0 0 0,0 1 0 0 0,1 0 0 0 0,-1 0-1 0 0,0 0 1 0 0,0 0 0 0 0,0 0 0 0 0,2 1 630 0 0,-3-1-5455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98 268 11975 0 0,'-10'8'902'0'0,"8"-6"-853"0"0,-1 0 0 0 0,1 0 0 0 0,0 1 0 0 0,0-1 1 0 0,0 1-1 0 0,0 0 0 0 0,0 0 0 0 0,1-1 1 0 0,-1 3-50 0 0,0-2-5 0 0,0 0 1 0 0,0 0 0 0 0,0 0 0 0 0,0 0 0 0 0,-1 0 0 0 0,1 0 0 0 0,-1 0 0 0 0,0 0 4 0 0,-5 3 18 0 0,0-1 0 0 0,0 0-1 0 0,-1 0 1 0 0,-3 1-18 0 0,11-5 365 0 0,1-1 122 0 0,0 0 22 0 0,0-9 83 0 0,2 0-589 0 0,1 0-1 0 0,0 0 1 0 0,0 0 0 0 0,0 1-1 0 0,1-1 1 0 0,1 1-1 0 0,3-6-2 0 0,6-12-2 0 0,-7 13 2 0 0,0 1 0 0 0,1 0 0 0 0,0 0 0 0 0,1 1 0 0 0,0 0 0 0 0,0 0 0 0 0,1 1 0 0 0,1 0 0 0 0,0 1 0 0 0,0 0 0 0 0,1 1 0 0 0,0 1 0 0 0,0-1 0 0 0,1 2 0 0 0,10-5 0 0 0,-19 10 0 0 0,0-1 0 0 0,-1 1 0 0 0,1 0 0 0 0,0 1 0 0 0,0-1 0 0 0,0 1 0 0 0,0-1 0 0 0,0 1 0 0 0,0 0 0 0 0,0 1 0 0 0,0-1 0 0 0,2 1 0 0 0,-4 0 0 0 0,0 0 0 0 0,0-1 0 0 0,0 1 0 0 0,0 0 0 0 0,0 0 0 0 0,0 1 0 0 0,-1-1 0 0 0,1 0 0 0 0,0 0 0 0 0,-1 1 0 0 0,1-1 0 0 0,-1 1 0 0 0,0 0 0 0 0,1-1 0 0 0,-1 1 0 0 0,0 0 0 0 0,0 0 0 0 0,0 0 0 0 0,0-1 0 0 0,0 1 0 0 0,0 0 0 0 0,-1 0 0 0 0,1 2 0 0 0,1 4 101 0 0,-1 0-1 0 0,0 0 0 0 0,0 0 1 0 0,0 1-1 0 0,-1-1 1 0 0,-1 0-1 0 0,1 0 0 0 0,-1 0 1 0 0,-1 0-1 0 0,-1 5-100 0 0,-1 1 206 0 0,0 0-1 0 0,-1 0 1 0 0,-1 0 0 0 0,0 0-1 0 0,-4 3-205 0 0,-15 15 16 0 0,25-32-16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0,-1 0 0 0 0,1 0 0 0 0,0 0 0 0 0,0 0 0 0 0,0 0 0 0 0,0 0 0 0 0,0 1 0 0 0,0-1 0 0 0,0 0 0 0 0,2-6 0 0 0,4-8 0 0 0,13-16 0 0 0,1 1 0 0 0,2 0 0 0 0,0 2 0 0 0,2 0 0 0 0,2 2 0 0 0,10-9 0 0 0,-16 18-284 0 0,1 1-1 0 0,0 1 1 0 0,1 0-1 0 0,0 2 0 0 0,1 0 1 0 0,0 2-1 0 0,5-1 285 0 0,-24 9 89 0 0,1 1 0 0 0,-1 0-1 0 0,1 0 1 0 0,-1 0 0 0 0,1 0 0 0 0,-1 0-1 0 0,1 1 1 0 0,-1 0 0 0 0,1 0 0 0 0,0 0-1 0 0,-1 1-88 0 0,-2-1 35 0 0,0 1-1 0 0,-1-1 1 0 0,1 1-1 0 0,0-1 1 0 0,-1 1-1 0 0,1 0 1 0 0,-1 0-1 0 0,1 0 1 0 0,-1 0-1 0 0,1 0 1 0 0,-1 0-1 0 0,0 0 1 0 0,1 0-1 0 0,-1 0 0 0 0,0 1 1 0 0,0-1-1 0 0,0 0 1 0 0,0 1-1 0 0,0-1 1 0 0,0 1-1 0 0,0-1 1 0 0,-1 1-1 0 0,1 0 1 0 0,0-1-1 0 0,-1 1 1 0 0,1 0-1 0 0,-1-1 1 0 0,0 1-1 0 0,0 1-34 0 0,1 5 3 0 0,0 0 0 0 0,-1-1 0 0 0,0 1-1 0 0,-1 0 1 0 0,0 0 0 0 0,0 0 0 0 0,-2 6-3 0 0,-4 12-3 0 0,-7 16 3 0 0,4-13-1 0 0,7-21 80 0 0,-4 13 1657 0 0,-9 19-1736 0 0,16-39-201 0 0,0-1-250 0 0,0 0-49 0 0,0 0-79 0 0,-4 19-2297 0 0,4-16 1852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182 151 11975 0 0,'0'0'267'0'0,"13"-8"768"0"0,-5 4-956 0 0,0 0 1 0 0,0 0-1 0 0,-1-1 1 0 0,0 0-1 0 0,0 0 1 0 0,0 0-1 0 0,3-4-79 0 0,1-2 1126 0 0,0-1-1 0 0,-1 0 1 0 0,8-11-1126 0 0,-3 1 165 0 0,-14 21-165 0 0,-1 1 0 0 0,0-1 0 0 0,1 1 0 0 0,-1-1 0 0 0,0 0 0 0 0,0 1 0 0 0,0-1 0 0 0,0 1 0 0 0,1-1 0 0 0,-1 1 0 0 0,0-1 0 0 0,0 0 0 0 0,0 1 0 0 0,0-1 0 0 0,0 1 0 0 0,0-1 0 0 0,-1 0 0 0 0,1 1 0 0 0,0-1 0 0 0,0 1 0 0 0,0-1 0 0 0,0 1 0 0 0,-1-1 0 0 0,1 1 0 0 0,0-1 0 0 0,0 1 0 0 0,-1-1 0 0 0,1 1 0 0 0,-1-1 0 0 0,1 1 0 0 0,0-1 0 0 0,-1 1 0 0 0,1 0 0 0 0,-1-1 0 0 0,1 1 0 0 0,-1 0 0 0 0,1-1 0 0 0,-1 1 0 0 0,1 0 0 0 0,-1-1 0 0 0,1 1 0 0 0,-1 0 0 0 0,1 0 0 0 0,-1 0 0 0 0,0 0 0 0 0,1 0 0 0 0,-1 0 0 0 0,1-1 0 0 0,-5 1 0 0 0,1 0 0 0 0,0 0 0 0 0,-1 0 0 0 0,1 1 0 0 0,0-1 0 0 0,-1 1 0 0 0,1 0 0 0 0,0 0 0 0 0,0 1 0 0 0,0-1 0 0 0,0 1 0 0 0,-1 0 0 0 0,-4 2 0 0 0,-18 5 0 0 0,0 3 0 0 0,1 0 0 0 0,1 1 0 0 0,-11 8 0 0 0,26-14 0 0 0,0 0 0 0 0,0 0 0 0 0,1 1 0 0 0,0 0 0 0 0,0 1 0 0 0,1 0 0 0 0,0 0 0 0 0,0 1 0 0 0,1 0 0 0 0,1 1 0 0 0,-4 7 0 0 0,10-18 0 0 0,-1 0 0 0 0,1 0 0 0 0,0 1 0 0 0,0-1 0 0 0,0 0 0 0 0,0 1 0 0 0,0-1 0 0 0,0 0 0 0 0,-1 0 0 0 0,1 1 0 0 0,0-1 0 0 0,0 0 0 0 0,0 1 0 0 0,0-1 0 0 0,0 0 0 0 0,0 1 0 0 0,0-1 0 0 0,1 0 0 0 0,-1 1 0 0 0,0-1 0 0 0,0 0 0 0 0,0 1 0 0 0,0-1 0 0 0,0 0 0 0 0,0 0 0 0 0,1 1 0 0 0,-1-1 0 0 0,0 0 0 0 0,0 1 0 0 0,0-1 0 0 0,1 0 0 0 0,-1 0 0 0 0,0 0 0 0 0,0 1 0 0 0,1-1 0 0 0,-1 0 0 0 0,0 0 0 0 0,0 0 0 0 0,1 0 0 0 0,-1 1 0 0 0,0-1 0 0 0,1 0 0 0 0,7 1 0 0 0,-4 0 0 0 0,-1-1 0 0 0,0 0 0 0 0,0-1 0 0 0,1 1 0 0 0,-1 0 0 0 0,0-1 0 0 0,0 0 0 0 0,0 0 0 0 0,0 0 0 0 0,1 0 0 0 0,31-16 0 0 0,-21 10 0 0 0,-3 2 0 0 0,0 0 0 0 0,1 1 0 0 0,-1 0 0 0 0,9-1 0 0 0,-14 5 0 0 0,-6 0 0 0 0,0 0 0 0 0,1 0 0 0 0,-1 0 0 0 0,0 0 0 0 0,0 0 0 0 0,0 0 0 0 0,1 0 0 0 0,-1 0 0 0 0,0 0 0 0 0,0 0 0 0 0,1 0 0 0 0,-1 0 0 0 0,0 0 0 0 0,0 0 0 0 0,0 1 0 0 0,1-1 0 0 0,-1 0 0 0 0,0 0 0 0 0,0 0 0 0 0,0 0 0 0 0,0 0 0 0 0,0 1 0 0 0,1-1 0 0 0,-1 0 0 0 0,0 0 0 0 0,0 0 0 0 0,0 1 0 0 0,0-1 0 0 0,0 0 0 0 0,0 0 0 0 0,0 0 0 0 0,0 1 0 0 0,0-1 0 0 0,0 0 0 0 0,1 0 0 0 0,-1 1 0 0 0,0-1 0 0 0,0 0 0 0 0,-1 0 0 0 0,1 1 0 0 0,0-1 0 0 0,0 0 0 0 0,0 0 0 0 0,0 0 0 0 0,0 1 0 0 0,0-1 0 0 0,0 0 0 0 0,0 0 0 0 0,0 0 0 0 0,0 1 0 0 0,0-1 0 0 0,-1 0 0 0 0,1 0 0 0 0,0 0 0 0 0,0 1 0 0 0,0-1 0 0 0,0 0 0 0 0,-1 0 0 0 0,-9 22 8 0 0,-1-1-1 0 0,-4 3-7 0 0,4-5-20 0 0,0 0 1 0 0,1 1-1 0 0,1 0 0 0 0,-2 8 20 0 0,12-27-24 0 0,-1-1 1 0 0,0 0-1 0 0,0 0 0 0 0,0 0 0 0 0,0 1 1 0 0,0-1-1 0 0,1 0 0 0 0,-1 0 0 0 0,0 0 0 0 0,0 0 1 0 0,0 0-1 0 0,1 1 0 0 0,-1-1 0 0 0,0 0 0 0 0,0 0 1 0 0,0 0-1 0 0,1 0 0 0 0,-1 0 0 0 0,0 0 1 0 0,0 0-1 0 0,0 0 0 0 0,1 0 0 0 0,-1 0 0 0 0,0 0 1 0 0,0 0-1 0 0,1 0 0 0 0,-1 0 0 0 0,0 0 0 0 0,0 0 1 0 0,1 0-1 0 0,-1 0 0 0 0,0 0 0 0 0,0 0 0 0 0,0 0 1 0 0,1 0-1 0 0,-1 0 0 0 0,0-1 0 0 0,0 1 24 0 0,11-2-1405 0 0,3-5-4054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 17503 0 0,'0'0'399'0'0,"1"-5"1106"0"0,-13 20-1488 0 0,7-10-18 0 0,1 1 1 0 0,0-1 0 0 0,0 1 0 0 0,0 0 0 0 0,0 2 0 0 0,-10 19 842 0 0,-9 12-842 0 0,-14 25 1041 0 0,22-32-884 0 0,-52 101-416 0 0,48-99-521 0 0,-2-1 1 0 0,-20 25 779 0 0,29-43-42 0 0,1 0 1 0 0,1 1 0 0 0,0-1-1 0 0,-5 13 42 0 0,1 0-667 0 0,-18 26 667 0 0,-8 15-773 0 0,39-68 647 0 0,1 0-1 0 0,-1 0 1 0 0,1 0-1 0 0,-1 0 0 0 0,1 0 1 0 0,-1 0-1 0 0,1 0 1 0 0,0 1-1 0 0,0-1 1 0 0,-1 0-1 0 0,1 0 1 0 0,0 0-1 0 0,0 0 0 0 0,0 0 1 0 0,0 1-1 0 0,1-1 1 0 0,-1 0-1 0 0,0 0 1 0 0,0 0-1 0 0,1 0 1 0 0,-1 0-1 0 0,1 0 0 0 0,-1 1 1 0 0,1-1 126 0 0,4 3-5459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10135 0 0,'8'2'1008'0'0,"-6"1"-753"0"0,-1-1-1 0 0,1 1 0 0 0,-1-1 1 0 0,0 1-1 0 0,1-1 1 0 0,-1 1-1 0 0,0 0 0 0 0,-1 0 1 0 0,1 0-1 0 0,0 0 1 0 0,-1-1-1 0 0,0 1 0 0 0,1 0 1 0 0,-1 0-1 0 0,0 0 0 0 0,-1 1-254 0 0,1 6 486 0 0,4 44 1376 0 0,2-1 0 0 0,8 32-1862 0 0,-12-77 0 0 0,-1-1 0 0 0,0 1 0 0 0,0 0 0 0 0,0 0 0 0 0,-1 0 0 0 0,-1-1 0 0 0,1 1 0 0 0,-1 0 0 0 0,0 0 0 0 0,-1 0 0 0 0,0-1 0 0 0,0 1 0 0 0,-1-1 0 0 0,0 0 0 0 0,0 1 0 0 0,-1-1 0 0 0,0-1 0 0 0,0 1 0 0 0,0 0 0 0 0,-1-1 0 0 0,0 0 0 0 0,0 0 0 0 0,-1-1 0 0 0,0 1 0 0 0,-5 3-540 0 0,-1 0 0 0 0,0-1 0 0 0,0-1 0 0 0,-1 0 0 0 0,-12 5 540 0 0,22-11-93 0 0,-21 11-930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24 11975 0 0,'0'0'32'0'0,"0"-1"1"0"0,0 0-1 0 0,1 0 0 0 0,-1 1 0 0 0,0-1 0 0 0,0 0 0 0 0,0 0 1 0 0,0 1-1 0 0,0-1 0 0 0,0 0 0 0 0,0 0 0 0 0,0 1 0 0 0,-1-1 1 0 0,1 0-1 0 0,0 0 0 0 0,0 1 0 0 0,-1-1 0 0 0,1 0 0 0 0,0 1 1 0 0,-1-1-1 0 0,1 0 0 0 0,-1 1 0 0 0,1-1 0 0 0,-1 0 0 0 0,1 1 1 0 0,-1-1-1 0 0,1 1 0 0 0,-1-1 0 0 0,1 1 0 0 0,-1-1 0 0 0,0 1 1 0 0,1 0-1 0 0,-1-1 0 0 0,0 1 0 0 0,1 0 0 0 0,-1 0 0 0 0,0-1 0 0 0,0 1 1 0 0,1 0-1 0 0,-1 0 0 0 0,0 0 0 0 0,0 0 0 0 0,1 0 0 0 0,-1 0 1 0 0,0 0-1 0 0,0 0 0 0 0,0 0 0 0 0,1 0 0 0 0,-1 0 0 0 0,0 0 1 0 0,1 1-1 0 0,-1-1 0 0 0,0 0-32 0 0,-7 3 326 0 0,1-1 0 0 0,0 1 0 0 0,0 0 1 0 0,0 1-1 0 0,0 0-326 0 0,4-3 16 0 0,-16 10-16 0 0,0 1 0 0 0,1 0 0 0 0,0 2 0 0 0,1 0 0 0 0,1 1 0 0 0,0 0 0 0 0,-4 7 0 0 0,10-10 27 0 0,0 0-1 0 0,1 1 0 0 0,1 0 1 0 0,-7 12-27 0 0,12-19 28 0 0,1 0 0 0 0,-1 1 0 0 0,1-1 0 0 0,0 0 0 0 0,0 1 0 0 0,1-1 0 0 0,0 1 0 0 0,0-1 1 0 0,1 1-1 0 0,0 0 0 0 0,0-1 0 0 0,1 6-28 0 0,-1-10 22 0 0,0-1-1 0 0,0 1 1 0 0,1-1-1 0 0,-1 0 1 0 0,0 1-1 0 0,1-1 1 0 0,-1 1 0 0 0,1-1-1 0 0,0 0 1 0 0,0 1-1 0 0,-1-1 1 0 0,1 0-1 0 0,0 0 1 0 0,0 1 0 0 0,0-1-1 0 0,0 0 1 0 0,0 0-1 0 0,1 0 1 0 0,-1 0 0 0 0,0 0-1 0 0,0-1 1 0 0,1 1-1 0 0,-1 0 1 0 0,0-1-1 0 0,1 1 1 0 0,-1-1 0 0 0,1 1-1 0 0,-1-1 1 0 0,0 1-1 0 0,1-1 1 0 0,-1 0-1 0 0,1 0 1 0 0,-1 0 0 0 0,1 0-1 0 0,-1 0 1 0 0,1 0-1 0 0,-1 0 1 0 0,2-1-22 0 0,7 0 151 0 0,0-2 0 0 0,0 1 0 0 0,0-1 0 0 0,-1-1 0 0 0,5-2-151 0 0,-4 2 30 0 0,4-2-30 0 0,-1-1 0 0 0,1 0 0 0 0,-1-1 0 0 0,-1-1 0 0 0,0 0 0 0 0,0 0 0 0 0,-1-1 0 0 0,0-1 0 0 0,0 0 0 0 0,-2-1 0 0 0,1 0 0 0 0,-1 0 0 0 0,-1-1 0 0 0,7-12 0 0 0,-13 20 0 0 0,0 1 0 0 0,0-1 0 0 0,0 0 0 0 0,0 0 0 0 0,-1 0 0 0 0,0 0 0 0 0,0 0 0 0 0,0 0 0 0 0,-1 0 0 0 0,0 0 0 0 0,0 0 0 0 0,0 0 0 0 0,0 0 0 0 0,-1 0 0 0 0,0 0 0 0 0,0 0 0 0 0,1 3-37 0 0,-1 0 0 0 0,1 1 1 0 0,0-1-1 0 0,-1 1 0 0 0,0-1 0 0 0,1 1 0 0 0,-1-1 0 0 0,0 1 0 0 0,0-1 0 0 0,0 1 0 0 0,0 0 1 0 0,0-1-1 0 0,0 1 0 0 0,0 0 0 0 0,0 0 0 0 0,-1 0 0 0 0,1 0 0 0 0,0 0 0 0 0,-1 0 0 0 0,1 0 1 0 0,-1 0-1 0 0,1 1 0 0 0,-1-1 0 0 0,1 0 0 0 0,-1 1 0 0 0,1 0 0 0 0,-1-1 37 0 0,-2 0-99 0 0,-1 1-1 0 0,1 0 0 0 0,0 0 1 0 0,0 0-1 0 0,0 0 1 0 0,0 1-1 0 0,0-1 0 0 0,0 1 1 0 0,0 0-1 0 0,-4 1 100 0 0,8-2-30 0 0,0 1-1 0 0,-1-1 0 0 0,1 0 1 0 0,0 0-1 0 0,-1 0 0 0 0,1 0 0 0 0,0 0 1 0 0,-1 1-1 0 0,1-1 0 0 0,0 0 1 0 0,0 0-1 0 0,-1 1 0 0 0,1-1 1 0 0,0 0-1 0 0,0 0 0 0 0,-1 1 1 0 0,1-1-1 0 0,0 0 0 0 0,0 1 0 0 0,0-1 1 0 0,-1 0-1 0 0,1 1 0 0 0,0-1 1 0 0,0 0-1 0 0,0 1 0 0 0,0-1 1 0 0,0 0-1 0 0,0 1 0 0 0,0-1 1 0 0,0 0-1 0 0,0 1 0 0 0,0-1 1 0 0,0 1-1 0 0,0-1 0 0 0,0 0 0 0 0,0 1 1 0 0,0-1-1 0 0,0 0 0 0 0,0 1 1 0 0,1-1-1 0 0,-1 0 0 0 0,0 1 1 0 0,0-1-1 0 0,0 0 0 0 0,0 1 1 0 0,1-1-1 0 0,-1 0 0 0 0,0 0 0 0 0,0 1 1 0 0,1-1-1 0 0,-1 0 0 0 0,0 0 1 0 0,1 1-1 0 0,-1-1 0 0 0,0 0 31 0 0,1 1-148 0 0,9 8-865 0 0,3 1-10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23 450 13823 0 0,'0'0'315'0'0,"0"0"45"0"0,0 0 21 0 0,-1 1-49 0 0,-1 1-149 0 0,1-2-70 0 0,0-1 1 0 0,0 1-1 0 0,0-1 1 0 0,0 1-1 0 0,0-1 1 0 0,1 0-1 0 0,-1 1 1 0 0,0-1-1 0 0,0 0 1 0 0,1 0-1 0 0,-1 0 1 0 0,0 1-1 0 0,1-1 1 0 0,-1 0-1 0 0,1 0 1 0 0,-1 0-114 0 0,0-4 150 0 0,-1 1 1 0 0,1-1-1 0 0,0 0 0 0 0,1 0 1 0 0,-1 0-1 0 0,1 1 0 0 0,0-1 1 0 0,0 0-1 0 0,0 0 0 0 0,0 0 1 0 0,1 0-1 0 0,0 1 0 0 0,0-1 1 0 0,1 0-1 0 0,0-3-150 0 0,4-6 484 0 0,1 1-1 0 0,0 0 1 0 0,1 0-1 0 0,2-3-483 0 0,8-12 72 0 0,-11 18-72 0 0,0 0 0 0 0,0 0 0 0 0,1 1 0 0 0,1 1 0 0 0,-1-1 0 0 0,1 1 0 0 0,1 0 0 0 0,-1 1 0 0 0,1 0 0 0 0,1 1 0 0 0,0 0 0 0 0,3-3 0 0 0,13-9 0 0 0,2 2 0 0 0,0 0 0 0 0,8 0 0 0 0,7-5 7 0 0,-29 14-143 0 0,0 0 0 0 0,0 1 0 0 0,15-4 136 0 0,125-24-5848 0 0,-134 28 4313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383 162 10135 0 0,'0'0'231'0'0,"3"-4"103"0"0,-3 3 6325 0 0,0-2-6607 0 0,-1 1-1 0 0,0 0 1 0 0,1 0 0 0 0,-1 0-1 0 0,1 0 1 0 0,0-1-1 0 0,0 1 1 0 0,-1 0-1 0 0,2 0 1 0 0,-1-1 0 0 0,0 1-1 0 0,1-2-51 0 0,-1-10 837 0 0,-1-19-162 0 0,2 26-965 0 0,-1 0-1 0 0,-1 0 1 0 0,1 0 0 0 0,-1 0 0 0 0,-1-4 290 0 0,-5-12 278 0 0,6 22 222 0 0,0 1-127 0 0,-3-2-418 0 0,0 0 0 0 0,0 1 0 0 0,0 0 0 0 0,0 0 0 0 0,0 0 0 0 0,0 1 0 0 0,0-1 0 0 0,0 1 0 0 0,0 0 0 0 0,0 0 0 0 0,0 1 0 0 0,0-1 0 0 0,-1 1 0 0 0,1 0 0 0 0,0 0 0 0 0,0 0 0 0 0,1 0 1 0 0,-1 1-1 0 0,-1 0 45 0 0,-11 5-227 0 0,1 1 1 0 0,0 0 0 0 0,0 1 0 0 0,0 1 226 0 0,-4 3 0 0 0,1 1 0 0 0,1 0 0 0 0,1 1 0 0 0,0 1 0 0 0,0 0 0 0 0,2 1 0 0 0,0 1 0 0 0,1 0 0 0 0,1 1 0 0 0,-3 8 0 0 0,6-11 0 0 0,4-8 0 0 0,0 1 0 0 0,1 0 0 0 0,0 0 0 0 0,0 3 0 0 0,-6 9 0 0 0,10-21 0 0 0,-1 1 0 0 0,1-1 0 0 0,0 0 0 0 0,0 1 0 0 0,0-1 0 0 0,-1 0 0 0 0,1 1 0 0 0,0-1 0 0 0,0 0 0 0 0,0 1 0 0 0,0-1 0 0 0,0 0 0 0 0,0 1 0 0 0,0-1 0 0 0,0 1 0 0 0,0-1 0 0 0,0 0 0 0 0,0 1 0 0 0,0-1 0 0 0,0 0 0 0 0,0 1 0 0 0,0-1 0 0 0,0 0 0 0 0,0 1 0 0 0,0-1 0 0 0,1 0 0 0 0,-1 1 0 0 0,0-1 0 0 0,1 1 0 0 0,-1-1 0 0 0,1 0 0 0 0,0 0 0 0 0,-1 0 0 0 0,1 1 0 0 0,-1-1 0 0 0,1 0 0 0 0,-1 0 0 0 0,1 0 0 0 0,0 0 0 0 0,-1 0 0 0 0,1 0 0 0 0,-1 0 0 0 0,1 0 0 0 0,0 0 0 0 0,-1 0 0 0 0,1 0 0 0 0,-1 0 0 0 0,6-2 0 0 0,-1 1 0 0 0,1-1 0 0 0,-1 0 0 0 0,0-1 0 0 0,4-1 0 0 0,9-5 0 0 0,-18 9 0 0 0,21-8 0 0 0,0 0 0 0 0,-1-2 0 0 0,0 0 0 0 0,13-10 0 0 0,24-12 0 0 0,-54 34 0 0 0,-2 5 0 0 0,-2 19 0 0 0,0-13-467 0 0,0 0 0 0 0,2 12 467 0 0,-1-4-1495 0 0,0-21-3964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13823 0 0,'0'0'315'0'0,"0"0"45"0"0,0 0 21 0 0,-1 8 63 0 0,-2 7-441 0 0,-1 0-1 0 0,-1 0 0 0 0,0 0 1 0 0,-1-1-1 0 0,-4 7-2 0 0,-116 226 42 0 0,85-175-75 0 0,-3-3 0 0 0,-22 23 33 0 0,58-81-394 0 0,2-4-852 0 0,0 1 0 0 0,0 0 0 0 0,-3 8 1246 0 0,9-16-4092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15551 0 0,'0'0'1408'0'0,"6"-6"-1136"0"0,0 2-104 0 0,0 0 0 0 0,0 0 0 0 0,0 1-1 0 0,1 0 1 0 0,-1 1 0 0 0,9-3 0 0 0,-4 1 124 0 0,38-13 603 0 0,1 3 1 0 0,0 2-1 0 0,55-6 0 0 0,-59 13-1648 0 0,81 2 0 0 0,-108 5-702 0 0,-2 1-376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11975 0 0,'2'-15'902'0'0,"0"6"-538"0"0,0 0 1 0 0,1 1-1 0 0,-1-1 1 0 0,2 1 0 0 0,-1 0-1 0 0,1 0 1 0 0,0 0-1 0 0,1 0 1 0 0,0 1 0 0 0,0 0-1 0 0,0 0 1 0 0,1 0-1 0 0,0 1 1 0 0,1-1-1 0 0,-1 1 1 0 0,1 1 0 0 0,0 0-1 0 0,5-3-364 0 0,-2 2 0 0 0,1 1 0 0 0,0 0 0 0 0,0 0 0 0 0,0 1 0 0 0,0 1 0 0 0,1 0 0 0 0,0 0 0 0 0,-1 1 0 0 0,1 1 0 0 0,0 0 0 0 0,0 0 0 0 0,0 1 0 0 0,0 1 0 0 0,0 0 0 0 0,0 1 0 0 0,-1 0 0 0 0,4 1 0 0 0,-4 0 0 0 0,0 0 0 0 0,0 1 0 0 0,0 0 0 0 0,0 0 0 0 0,7 5 0 0 0,-16-8 0 0 0,0 1 0 0 0,1-1 0 0 0,-1 1 0 0 0,0-1 0 0 0,1 1 0 0 0,-1 0 0 0 0,0 0 0 0 0,0 0 0 0 0,-1 0 0 0 0,1 0 0 0 0,0 1 0 0 0,-1-1 0 0 0,1 0 0 0 0,-1 1 0 0 0,0-1 0 0 0,0 1 0 0 0,0 0 0 0 0,0-1 0 0 0,0 1 0 0 0,0 0 0 0 0,-1 0 0 0 0,1-1 0 0 0,-1 1 0 0 0,0 0 0 0 0,0 0 0 0 0,0 1 0 0 0,-1-1 0 0 0,0 0 0 0 0,0 1 0 0 0,0-1 0 0 0,0 0 0 0 0,-1 0 0 0 0,0 0 0 0 0,1 0 0 0 0,-1 0 0 0 0,0 0 0 0 0,0 0 0 0 0,-1-1 0 0 0,1 1 0 0 0,-1-1 0 0 0,1 1 0 0 0,-1-1 0 0 0,0 0 0 0 0,-2 1 0 0 0,-8 6 0 0 0,-1 0 0 0 0,0-2 0 0 0,-3 1 0 0 0,-11 5-401 0 0,-1-2-1 0 0,-1 0 0 0 0,1-3 1 0 0,-1 0-1 0 0,-9 0 402 0 0,15-6-4814 0 0,15 0-604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10135 0 0,'0'2'464'0'0,"-9"19"36"0"0,-2 1 0 0 0,0-2-1 0 0,0 1 1 0 0,-13 13-500 0 0,-2 8 1097 0 0,-17 21 170 0 0,21-31 538 0 0,-17 31-1805 0 0,-42 83 608 0 0,64-113-608 0 0,-2-2 0 0 0,-1 0 0 0 0,-2-2 0 0 0,0 0 0 0 0,-22 20 0 0 0,42-47-420 0 0,0 0 0 0 0,0 0-1 0 0,0 0 1 0 0,0-1 0 0 0,0 1 0 0 0,0-1-1 0 0,0 0 1 0 0,-1 1 0 0 0,1-1 0 0 0,-2 0 420 0 0,4-1-1534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13823 0 0,'8'-9'1056'0'0,"0"-4"-850"0"0,1 2 0 0 0,1-1-1 0 0,0 1 1 0 0,0 1-1 0 0,1-1 1 0 0,0 2 0 0 0,10-7-206 0 0,-7 4 448 0 0,20-13 115 0 0,10-4-563 0 0,-19 12 45 0 0,-3 3 211 0 0,1 1 0 0 0,0 0 0 0 0,1 2 0 0 0,0 1 0 0 0,1 1 0 0 0,0 1 0 0 0,0 1 0 0 0,10-1-256 0 0,-32 8 0 0 0,-1-1 0 0 0,1 1 0 0 0,0 0 0 0 0,0-1 0 0 0,0 1 0 0 0,-1 1 0 0 0,1-1 0 0 0,0 0 0 0 0,0 1 0 0 0,0-1 0 0 0,-1 1 0 0 0,1 0 0 0 0,0 0 0 0 0,-1 0 0 0 0,1 0 0 0 0,-1 1 0 0 0,1-1 0 0 0,-1 1 0 0 0,1 0 0 0 0,-1 0 0 0 0,-1 0 0 0 0,1-1 0 0 0,-1 1 0 0 0,0 0 0 0 0,1 0 0 0 0,-1 0 0 0 0,0 0 0 0 0,-1 0 0 0 0,1 0 0 0 0,0 0 0 0 0,0 1 0 0 0,-1-1 0 0 0,1 0 0 0 0,-1 0 0 0 0,0 1 0 0 0,0-1 0 0 0,0 0 0 0 0,0 0 0 0 0,0 1 0 0 0,0-1 0 0 0,-1 0 0 0 0,1 0 0 0 0,-1 0 0 0 0,0 2 0 0 0,-3 8 0 0 0,-1 1 0 0 0,0-1 0 0 0,-1 0 0 0 0,0 0 0 0 0,-8 10 0 0 0,-7 13 0 0 0,15-24 0 0 0,-1-1 0 0 0,-1 1 0 0 0,0-2 0 0 0,0 1 0 0 0,-1-1 0 0 0,0 0 0 0 0,-7 5 0 0 0,-12 7 0 0 0,0-1 0 0 0,-7 2 0 0 0,27-18 7 0 0,-1 1 0 0 0,0-1 0 0 0,1-1 0 0 0,-1 0 0 0 0,-8 2-7 0 0,11-3-43 0 0,1-1-1 0 0,-1 0 0 0 0,1-1 1 0 0,-1 1-1 0 0,1-1 0 0 0,-1 0 1 0 0,0 0-1 0 0,1-1 1 0 0,-1 0-1 0 0,-2 0 44 0 0,6 0-113 0 0,1 1 0 0 0,0-1 0 0 0,-1 1 0 0 0,1-1 0 0 0,-1 0 0 0 0,1 1 0 0 0,0-1 0 0 0,0 0 0 0 0,-1 0 0 0 0,1 0 0 0 0,0 0 0 0 0,0 0 0 0 0,0 0 0 0 0,0-1 0 0 0,0 1 0 0 0,1 0 0 0 0,-1 0 0 0 0,0-1 0 0 0,0 1 0 0 0,1 0 0 0 0,-1-1 0 0 0,1 1 0 0 0,-1-1-1 0 0,1 1 1 0 0,0-1 0 0 0,-1 1 0 0 0,1-1 0 0 0,0 1 0 0 0,0-1 0 0 0,0 0 113 0 0,1-5-773 0 0,-1 0 0 0 0,1 1 0 0 0,0-1 0 0 0,1 0 0 0 0,2-5 773 0 0,5-18-2047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79 277 10135 0 0,'-7'5'919'0'0,"-7"10"-367"0"0,-1 1 1 0 0,2 0-1 0 0,0 1 0 0 0,-1 2-552 0 0,12-14 2906 0 0,8-14-1153 0 0,11-17 120 0 0,8-21-1035 0 0,3 0 0 0 0,13-14-838 0 0,-28 41 0 0 0,-8 12 0 0 0,1 0 0 0 0,0 1 0 0 0,0-1 0 0 0,0 1 0 0 0,1 0 0 0 0,4-2 0 0 0,24-18-64 0 0,27-15 64 0 0,-53 37-481 0 0,1 1-1 0 0,-1-1 1 0 0,1 1 0 0 0,7-1 481 0 0,21-5-5044 0 0,-26 7-411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 11975 0 0,'17'-11'1200'0'0,"-14"6"-1028"0"0,-2 4 204 0 0,-1 1 111 0 0,0 0 22 0 0,0 0-66 0 0,-14 2-278 0 0,9-1-52 0 0,-1 1-1 0 0,1-1 1 0 0,0 1-1 0 0,0 0 0 0 0,0 1 1 0 0,0-1-1 0 0,0 1 1 0 0,0 0-113 0 0,-39 29 1110 0 0,38-27-1072 0 0,0-1-38 0 0,-20 16 0 0 0,0 1 0 0 0,1 2 0 0 0,-2 4 0 0 0,22-22 189 0 0,1 0-1 0 0,-1 0 0 0 0,1 1 0 0 0,0-1 1 0 0,0 1-1 0 0,1 0 0 0 0,0 0 0 0 0,0 1 1 0 0,0-1-1 0 0,-1 5-188 0 0,4-9 9 0 0,0-1 1 0 0,0 1-1 0 0,0-1 1 0 0,1 0-1 0 0,-1 1 1 0 0,0-1-1 0 0,1 1 1 0 0,-1-1-1 0 0,0 0 1 0 0,1 1-1 0 0,0-1 0 0 0,-1 0 1 0 0,1 0-1 0 0,0 1 1 0 0,0-1-1 0 0,-1 0 1 0 0,1 0-1 0 0,0 0 1 0 0,1 0-10 0 0,0 2-3 0 0,1 0 1 0 0,0-1-1 0 0,0 0 1 0 0,0 1 0 0 0,0-1-1 0 0,2 0 3 0 0,-1 1 0 0 0,1 0 0 0 0,-1-1 0 0 0,1 0 0 0 0,0 0 0 0 0,0 0 0 0 0,0 0 0 0 0,0-1 0 0 0,0 0 0 0 0,0 0 0 0 0,1 0 0 0 0,-1-1 0 0 0,0 0 0 0 0,0 0 0 0 0,1 0 0 0 0,-1-1 0 0 0,0 1 0 0 0,0-1 0 0 0,0-1 0 0 0,0 1 0 0 0,0-1 0 0 0,0 1 0 0 0,3-3 0 0 0,1 0 0 0 0,0-1 0 0 0,0 0 0 0 0,-1-1 0 0 0,1 0 0 0 0,-1 0 0 0 0,0-1 0 0 0,-1 0 0 0 0,1 0 0 0 0,-2-1 0 0 0,1 1 0 0 0,1-4 0 0 0,-1 0 0 0 0,0 0 0 0 0,-1 0 0 0 0,-1-1 0 0 0,0 0 0 0 0,-1 0 0 0 0,0 0 0 0 0,0 0 0 0 0,1-12 0 0 0,1-13-64 0 0,-6 37-273 0 0,-3 0 79 0 0,0 0 1 0 0,0 1-1 0 0,0-1 1 0 0,0 1-1 0 0,0 0 1 0 0,0 0 0 0 0,0 0-1 0 0,1 1 1 0 0,-1-1-1 0 0,-1 1 258 0 0,-28 20-3572 0 0,13-9 415 0 0,5-5 1110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0,4 15-115 0 0,2 15 1309 0 0,1-1 1 0 0,2 0-1 0 0,0-1 0 0 0,12 23-1492 0 0,-10-30 536 0 0,1 1 0 0 0,0-2 0 0 0,2 1 0 0 0,10 12-536 0 0,-19-28 13 0 0,0 1 0 0 0,0-1-1 0 0,1 0 1 0 0,-1 0 0 0 0,1 0 0 0 0,0-1 0 0 0,0 0-1 0 0,6 2-12 0 0,-9-4-99 0 0,1 0 0 0 0,0 0 0 0 0,0-1 0 0 0,0 1 0 0 0,0-1 0 0 0,0 0 0 0 0,1-1 0 0 0,-1 1 0 0 0,0-1 0 0 0,0 0-1 0 0,0 1 1 0 0,1-2 0 0 0,-1 1 0 0 0,0-1 0 0 0,3 0 99 0 0,-3 0-608 0 0,0 0 0 0 0,0-1 0 0 0,0 1 0 0 0,0-1-1 0 0,-1 0 1 0 0,1 0 0 0 0,0 0 0 0 0,1-2 608 0 0,3-3-1535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13823 0 0,'0'0'315'0'0,"0"0"45"0"0,-13 8 465 0 0,8-4-821 0 0,1 1 0 0 0,0-1-1 0 0,0 1 1 0 0,-1 2-4 0 0,-14 15-3 0 0,-42 42 1975 0 0,28-28-976 0 0,7-8-836 0 0,-3-1 0 0 0,0-2 0 0 0,-1-1 0 0 0,-2-1 0 0 0,0-2 0 0 0,-1-1 0 0 0,-29 12-160 0 0,21-14-64 0 0,39-18-273 0 0,18 0-5672 0 0,-5 0 395 0 0</inkml:trace>
  <inkml:trace contextRef="#ctx0" brushRef="#br0" timeOffset="1">580 199 17503 0 0,'0'0'399'0'0,"0"0"60"0"0,0 0 21 0 0,-1 1-59 0 0,-47 80-260 0 0,10-27-2670 0 0,37-53-3630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0,'0'0'96'0'0,"0"0"32"0"0,0 0 0 0 0,0 0 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102 181 11975 0 0,'-6'4'208'0'0,"0"1"0"0"0,1-1-1 0 0,0 1 1 0 0,0 0-1 0 0,0 0 1 0 0,-4 6-208 0 0,-9 9 66 0 0,9-11-54 0 0,-24 27 1851 0 0,45-49-664 0 0,0 0 0 0 0,1 0 0 0 0,13-9-1199 0 0,-7 6-110 0 0,1-2-1 0 0,-2-1 111 0 0,2-2-370 0 0,1 1 0 0 0,0 0 0 0 0,5-1 370 0 0,-15 13-235 0 0,0 0 0 0 0,0 1 0 0 0,0 0 0 0 0,1 1 0 0 0,0 1 0 0 0,0 0 1 0 0,1 0-1 0 0,1 1 235 0 0,6 1-166 0 0,-20 3 166 0 0,1 0 0 0 0,0 0 0 0 0,0 1 0 0 0,0-1 0 0 0,-1 0 0 0 0,1 0 0 0 0,0 1 0 0 0,0-1 0 0 0,0 1 0 0 0,-1-1 0 0 0,1 0 0 0 0,0 1 0 0 0,-1-1 0 0 0,1 1 0 0 0,-1-1 0 0 0,1 1 0 0 0,0 0 0 0 0,-1-1 0 0 0,1 1 0 0 0,-1 0 0 0 0,1-1 0 0 0,-1 1 0 0 0,0 0 0 0 0,1 0 0 0 0,-1-1 0 0 0,0 1 0 0 0,1 0 0 0 0,-1 0 0 0 0,0 0 0 0 0,0-1 0 0 0,0 1 0 0 0,0 0 0 0 0,0 0 0 0 0,1 1 0 0 0,-1 3 100 0 0,1 0 0 0 0,-1 1 1 0 0,0-1-1 0 0,0 0 0 0 0,0 1 0 0 0,-1-1 0 0 0,1 0 0 0 0,-2 2-100 0 0,-12 43 1097 0 0,9-36-1003 0 0,2-4 277 0 0,-2 0 0 0 0,1 0 0 0 0,-1-1 0 0 0,-1 1 0 0 0,0-1-371 0 0,-4 7 177 0 0,17-19-156 0 0,4-7-90 0 0,47-62-1901 0 0,-33 39 1050 0 0,2 1 0 0 0,13-12 920 0 0,-34 40-13 0 0,-1-1 0 0 0,1 1 0 0 0,-1 0 1 0 0,1 0-1 0 0,0 0 0 0 0,1 1 1 0 0,-1 0-1 0 0,1 1 0 0 0,-1-1 0 0 0,1 1 1 0 0,0 0-1 0 0,0 1 0 0 0,7-2 13 0 0,-14 3 1 0 0,0 0-1 0 0,1 0 0 0 0,-1 0 0 0 0,1 0 1 0 0,-1 0-1 0 0,1 0 0 0 0,-1 0 1 0 0,1 0-1 0 0,-1 0 0 0 0,1 0 0 0 0,-1 0 1 0 0,1 0-1 0 0,-1 0 0 0 0,1 0 1 0 0,-1 0-1 0 0,1 0 0 0 0,-1 1 0 0 0,0-1 1 0 0,1 0-1 0 0,-1 0 0 0 0,1 1 1 0 0,-1-1-1 0 0,1 0 0 0 0,-1 0 0 0 0,0 1 1 0 0,1-1-1 0 0,-1 1 0 0 0,0-1 1 0 0,1 0-1 0 0,-1 1 0 0 0,0-1 0 0 0,0 0 1 0 0,1 1-1 0 0,-1-1 0 0 0,0 2 54 0 0,3 1 137 0 0,0 0-1 0 0,-1 0 0 0 0,0 0 0 0 0,0 1 1 0 0,0-1-1 0 0,0 1 0 0 0,0-1 1 0 0,-1 1-1 0 0,1 0 0 0 0,-1 0 0 0 0,0 0 1 0 0,0 0-1 0 0,0 3-190 0 0,-1 1 250 0 0,0 0 1 0 0,0 0-1 0 0,0-1 0 0 0,-1 1 1 0 0,-1 0-1 0 0,-1 5-250 0 0,1-3-36 0 0,0-1-1 0 0,-1 1 1 0 0,0 0-1 0 0,0-1 1 0 0,-1 0-1 0 0,-1 0 1 0 0,0 0-1 0 0,0-1 1 0 0,0 1-1 0 0,-1-1 1 0 0,-1 1 36 0 0,2-5-990 0 0,3-4-4029 0 0,2 0-595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37 13823 0 0,'0'0'315'0'0,"0"0"45"0"0,0 0 21 0 0,0 0-49 0 0,0 0-149 0 0,0 0 194 0 0,-2-16 1643 0 0,-2 0-404 0 0,4 15-1615 0 0,0 1-1 0 0,0 0 1 0 0,0 0-1 0 0,0-1 1 0 0,-1 1-1 0 0,1 0 1 0 0,0 0-1 0 0,0-1 1 0 0,0 1-1 0 0,-1 0 1 0 0,1 0-1 0 0,0-1 1 0 0,0 1-1 0 0,-1 0 1 0 0,1 0-1 0 0,0 0 1 0 0,-1 0-1 0 0,1 0 1 0 0,0-1-1 0 0,-1 1 1 0 0,1 0-1 0 0,0 0 1 0 0,-1 0-1 0 0,1 0 1 0 0,0 0-1 0 0,-1 0 1 0 0,1 0-1 0 0,0 0 1 0 0,-1 0-1 0 0,1 0 1 0 0,0 0-1 0 0,-1 0 1 0 0,1 0-1 0 0,0 1 1 0 0,-1-1-1 0 0,-9 4-3 0 0,9-3 4 0 0,-58 27-1 0 0,2 2 0 0 0,-48 35 0 0 0,101-63 93 0 0,-1 1 0 0 0,1 0 0 0 0,0 1 0 0 0,1-1 1 0 0,-1 1-1 0 0,0-1 0 0 0,1 1 0 0 0,0 0 0 0 0,0 0 0 0 0,-1 2-93 0 0,4-4 509 0 0,0-2-66 0 0,1 0-294 0 0,0 1-148 0 0,1 0 0 0 0,0 0 0 0 0,-1-1 0 0 0,1 1 0 0 0,0 0-1 0 0,0-1 1 0 0,-1 0 0 0 0,1 1 0 0 0,0-1 0 0 0,0 0 0 0 0,0 0 0 0 0,0 0 0 0 0,-1 0-1 0 0,1 0 1 0 0,0 0 0 0 0,0-1 0 0 0,1 0-1 0 0,4 0 1 0 0,38-6-1 0 0,8 0 0 0 0,-40 4 3 0 0,-10 2-11 0 0,-1 0-1 0 0,1 0 1 0 0,-1 1 0 0 0,1-1-1 0 0,0 1 1 0 0,0 0 0 0 0,-1 0-1 0 0,1 0 9 0 0,-1 0-337 0 0,-2 0-138 0 0,0 0-33 0 0,-1 4 450 0 0,1 0 0 0 0,0 0-1 0 0,-1 0 1 0 0,0 1 0 0 0,0-1-1 0 0,0 0 1 0 0,0 0 0 0 0,-1 0 0 0 0,0 0-1 0 0,1-1 1 0 0,-1 1 0 0 0,-1 0-1 0 0,1-1 1 0 0,-1 2 58 0 0,19-7-4833 0 0,-3-4-622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6911 0 0,'0'0'315'0'0,"-1"1"-7"0"0,-13 20-1243 0 0,8-14 2100 0 0,0 2 0 0 0,0-1 0 0 0,1 1 1 0 0,-7 15-1 0 0,11-21-908 0 0,1-1 0 0 0,-1 1 0 0 0,0 0 0 0 0,1 0 0 0 0,-1 0-1 0 0,1 0 1 0 0,0 0 0 0 0,0 0 0 0 0,0 0 0 0 0,0 0 0 0 0,1 0 0 0 0,-1 0 0 0 0,1 0 0 0 0,-1-1 0 0 0,1 1 0 0 0,0 0 0 0 0,1 0 0 0 0,-1 0 0 0 0,0-1 0 0 0,3 5 0 0 0,6 5 351 0 0,19 22 0 0 0,-21-26-448 0 0,0 1 0 0 0,0 0 1 0 0,-1 0-1 0 0,10 18 0 0 0,-15-24-150 0 0,0 1 0 0 0,-1 0 0 0 0,1 0 0 0 0,-1 1 0 0 0,0-1 0 0 0,0 0 0 0 0,-1 0 0 0 0,1 1 0 0 0,-1-1 0 0 0,0 0 0 0 0,0 0 0 0 0,0 1 0 0 0,-2 5 0 0 0,1-4 3 0 0,-1 1 0 0 0,0-1 0 0 0,-1 0 0 0 0,1 0 1 0 0,-1 0-1 0 0,0 0 0 0 0,-1-1 0 0 0,-3 6 0 0 0,-4 3 21 0 0,-1-2-1 0 0,0 1 1 0 0,-1-2 0 0 0,0 1-1 0 0,-27 16 1 0 0,32-22-17 0 0,-1-1 0 0 0,0 1 0 0 0,-1-2 1 0 0,1 1-1 0 0,-1-1 0 0 0,0-1 0 0 0,0 1 1 0 0,0-2-1 0 0,0 1 0 0 0,-15 0 0 0 0,24-3-35 0 0,1 0 0 0 0,0 0 0 0 0,0 0-1 0 0,-1 1 1 0 0,1-1 0 0 0,0 0 0 0 0,0 0 0 0 0,-1 0-1 0 0,1 0 1 0 0,0 0 0 0 0,0 0 0 0 0,-1 0 0 0 0,1 0-1 0 0,0-1 1 0 0,0 1 0 0 0,-1 0 0 0 0,1 0-1 0 0,0 0 1 0 0,0 0 0 0 0,-1 0 0 0 0,1 0 0 0 0,0 0-1 0 0,0 0 1 0 0,0-1 0 0 0,-1 1 0 0 0,1 0 0 0 0,0 0-1 0 0,0 0 1 0 0,0-1 0 0 0,-1 1 0 0 0,1 0 0 0 0,0 0-1 0 0,0 0 1 0 0,0-1 0 0 0,0 1 0 0 0,0 0 0 0 0,0 0-1 0 0,0-1 1 0 0,-1 1 0 0 0,1 0 0 0 0,0 0 0 0 0,0-1-1 0 0,0 1 1 0 0,0 0 0 0 0,0 0 0 0 0,0-1-1 0 0,0 1 1 0 0,0 0 0 0 0,0 0 0 0 0,0-1 0 0 0,1 1-1 0 0,-1 0 1 0 0,0 0 0 0 0,0-1 0 0 0,3-10-4719 0 0,3-2-1605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53 13823 0 0,'46'-52'1651'0'0,"-45"51"-931"0"0,-1 1 249 0 0,-1 3-751 0 0,0-1 0 0 0,1 1 0 0 0,-1-1 0 0 0,0 1 0 0 0,0-1 0 0 0,0 0 0 0 0,-1 1 0 0 0,1-1 0 0 0,-1 0 0 0 0,-1 2-218 0 0,-3 6 56 0 0,-64 101-56 0 0,15-24 0 0 0,-39 57 0 0 0,-8-1 0 0 0,52-74 0 0 0,-11 13-1360 0 0,-30 28 1360 0 0,90-110-109 0 0,-12 17-1011 0 0,8-5-2516 0 0,5-12 2101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59 129 13823 0 0,'-52'16'1512'0'0,"46"-14"-1441"0"0,5-2 294 0 0,1 0 122 0 0,13-1 381 0 0,0-1 1 0 0,-1 0-1 0 0,0-1 1 0 0,0 0-1 0 0,2-2-868 0 0,-1 1 578 0 0,204-56 1763 0 0,-136 35-2341 0 0,-26 8 0 0 0,27-4 0 0 0,-74 20-147 0 0,0 0-1 0 0,0 0 1 0 0,0 1-1 0 0,0 0 1 0 0,1 0 147 0 0,-5 0-684 0 0,0 1 1 0 0,0-1-1 0 0,0 1 1 0 0,0 0-1 0 0,0 1 1 0 0,2 0 683 0 0,2 4-4842 0 0,-2 3-1150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99 13823 0 0,'0'0'630'0'0,"0"0"-13"0"0,0 1-393 0 0,1 0-156 0 0,0 0-1 0 0,-1 0 1 0 0,1 0 0 0 0,0 0-1 0 0,0 0 1 0 0,0 0 0 0 0,0 0-1 0 0,-1-1 1 0 0,1 1 0 0 0,0 0-1 0 0,0-1 1 0 0,0 1 0 0 0,1-1-1 0 0,-1 1 1 0 0,0-1 0 0 0,0 1-1 0 0,0-1 1 0 0,0 0 0 0 0,0 0-1 0 0,1 1 1 0 0,-1-1 0 0 0,0 0-1 0 0,0 0 1 0 0,0 0 0 0 0,0 0-1 0 0,1-1 1 0 0,-1 1 0 0 0,0 0-1 0 0,0 0 1 0 0,0-1 0 0 0,0 1-1 0 0,0 0 1 0 0,1-1-68 0 0,2 0 264 0 0,3-1-44 0 0,1 0 0 0 0,-2 0 0 0 0,1-1 0 0 0,0 0 0 0 0,0 0 0 0 0,-1-1 0 0 0,0 1 0 0 0,4-4-220 0 0,10-8-255 0 0,16-16 255 0 0,-17 14 127 0 0,-7 6-191 0 0,-11 10-273 0 0,-1 1-138 0 0,-14-6-625 0 0,7 7 1098 0 0,-1-1-1 0 0,0 1 1 0 0,0 0 0 0 0,0 1-1 0 0,1 0 1 0 0,-1 0-1 0 0,-7 3 3 0 0,3-1 1 0 0,1 0-1 0 0,-42 12 0 0 0,1 3 0 0 0,1 1 0 0 0,-7 7 0 0 0,49-23 143 0 0,1 1-1 0 0,-1 1 0 0 0,1 0 0 0 0,0 0 1 0 0,0 0-1 0 0,0 1 0 0 0,-4 6-142 0 0,10-11 32 0 0,0 0 0 0 0,1 0 1 0 0,-1 0-1 0 0,1 0 0 0 0,-1 0 0 0 0,1 1 0 0 0,0-1 0 0 0,0 0 0 0 0,0 1 0 0 0,0-1 1 0 0,1 1-1 0 0,-1-1 0 0 0,0 1 0 0 0,1 0 0 0 0,0-1 0 0 0,0 1 0 0 0,0 0 1 0 0,0-1-1 0 0,0 1 0 0 0,0 0 0 0 0,1-1 0 0 0,-1 1 0 0 0,1-1 0 0 0,0 1 0 0 0,-1-1 1 0 0,1 1-1 0 0,0-1 0 0 0,1 0 0 0 0,-1 1 0 0 0,0-1 0 0 0,2 2-32 0 0,2 2 6 0 0,0 0 1 0 0,0-1-1 0 0,0 0 0 0 0,1 0 0 0 0,0-1 1 0 0,0 1-1 0 0,0-1 0 0 0,0-1 0 0 0,0 1 1 0 0,1-1-1 0 0,0 0 0 0 0,0 0 0 0 0,5 1-6 0 0,2 0-365 0 0,1-1-1 0 0,0 0 1 0 0,-1-1-1 0 0,1-1 1 0 0,0 0-1 0 0,6-1 366 0 0,4-2-4298 0 0,1-4-1316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 11975 0 0,'0'0'267'0'0,"3"-2"210"0"0,-1 2 81 0 0,-2 5-412 0 0,-1 0 0 0 0,0 0 0 0 0,0 0 0 0 0,0 0 0 0 0,0 0 1 0 0,-1 0-1 0 0,0-1 0 0 0,0 1 0 0 0,0-1 0 0 0,0 1 0 0 0,-4 3-146 0 0,-5 9 684 0 0,-2-1 0 0 0,-6 6-684 0 0,-4 6 515 0 0,-5 11 1077 0 0,-10 19-1592 0 0,-6 10 899 0 0,36-57-859 0 0,-76 108 85 0 0,-12 3-125 0 0,-89 88 0 0 0,151-174-355 0 0,-7 10-4900 0 0,39-43 3209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346 221 13823 0 0,'0'0'630'0'0,"-4"11"236"0"0,1-7-626 0 0,1 1 0 0 0,-1-1 0 0 0,1 1 0 0 0,-1-1 0 0 0,1 1 0 0 0,1 0 0 0 0,-1-1-1 0 0,1 1 1 0 0,-1 5-240 0 0,2-7 122 0 0,-1 0-1 0 0,2 0 1 0 0,-1 0 0 0 0,0 0-1 0 0,1 0 1 0 0,-1 1-1 0 0,1-1 1 0 0,0 0-1 0 0,0 0 1 0 0,0 0-1 0 0,0-1 1 0 0,1 1 0 0 0,-1 0-1 0 0,1 0 1 0 0,0-1-1 0 0,1 3-121 0 0,4 3 0 0 0,0 0 0 0 0,0-1 0 0 0,4 3 0 0 0,-3-2 0 0 0,0-1 0 0 0,-1 1 0 0 0,1 1 0 0 0,-6-7-244 0 0,-1 0 0 0 0,1 0 0 0 0,0-1 0 0 0,0 0 1 0 0,0 1-1 0 0,0-1 0 0 0,0 0 0 0 0,0 0 0 0 0,1 0 0 0 0,-1 0 0 0 0,0 0 0 0 0,0 0 0 0 0,1-1 0 0 0,-1 1 0 0 0,1-1 0 0 0,-1 0 0 0 0,0 1 0 0 0,1-1 0 0 0,-1 0 0 0 0,1-1 1 0 0,-1 1-1 0 0,0 0 0 0 0,2-1 244 0 0,13-1-2046 0 0</inkml:trace>
  <inkml:trace contextRef="#ctx0" brushRef="#br0" timeOffset="1">861 12 11975 0 0,'5'-11'1372'0'0,"-8"12"-1179"0"0,0 0 0 0 0,0 0 0 0 0,0 1 0 0 0,0-1 0 0 0,0 1 0 0 0,0 0 0 0 0,0 0 0 0 0,1 0 0 0 0,-1 0 0 0 0,-1 2-193 0 0,-26 28 1197 0 0,23-24-904 0 0,-51 59 1377 0 0,-1 1-684 0 0,-39 33-986 0 0,-303 309 2161 0 0,373-380-2274 0 0,22-23 78 0 0,-33 34 147 0 0,-2 9-112 0 0,30-36-181 0 0,1 0 0 0 0,0 1 0 0 0,2 0-1 0 0,0 1 1 0 0,-6 13 181 0 0,13-26-281 0 0,1-1 1 0 0,-1 1-1 0 0,0 0 1 0 0,0-1-1 0 0,1 1 0 0 0,0 0 1 0 0,-1 0 280 0 0,2 5-1023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25 10135 0 0,'7'-5'491'0'0,"-1"1"-260"0"0,-4 3-157 0 0,0 0-1 0 0,-1 1 0 0 0,1-1 0 0 0,-1 0 0 0 0,0-1 0 0 0,1 1 0 0 0,-1 0 1 0 0,0 0-1 0 0,0 0 0 0 0,1-1 0 0 0,0-1-73 0 0,-2 3 499 0 0,-10 1-151 0 0,-1 1 0 0 0,1 0 0 0 0,0 1 0 0 0,0 0 1 0 0,0 0-1 0 0,0 1 0 0 0,0 1 0 0 0,-4 2-348 0 0,-11 5 381 0 0,-3-1-381 0 0,1 2 0 0 0,0 1 0 0 0,1 2 0 0 0,0 0 0 0 0,-19 17 0 0 0,-24 33 0 0 0,68-66 0 0 0,1 0 0 0 0,-1 1 0 0 0,1-1 0 0 0,0 0 0 0 0,-1 0 0 0 0,1 0 0 0 0,0 1 0 0 0,-1-1 0 0 0,1 0 0 0 0,0 1 0 0 0,0-1 0 0 0,-1 0 0 0 0,1 1 0 0 0,0-1 0 0 0,0 0 0 0 0,-1 1 0 0 0,1-1 0 0 0,0 0 0 0 0,0 1 0 0 0,0-1 0 0 0,0 1 0 0 0,0-1 0 0 0,0 0 0 0 0,-1 1 0 0 0,1-1 0 0 0,0 1 0 0 0,0-1 0 0 0,0 0 0 0 0,0 1 0 0 0,0-1 0 0 0,1 1 0 0 0,-1-1 0 0 0,0 1 0 0 0,0 0 0 0 0,0-1 0 0 0,0 1 0 0 0,0-1 0 0 0,0 0 0 0 0,0 1 0 0 0,0-1 0 0 0,0 0 0 0 0,0 0 0 0 0,1 1 0 0 0,-1-1 0 0 0,0 0 0 0 0,0 1 0 0 0,0-1 0 0 0,0 0 0 0 0,0 0 0 0 0,1 1 0 0 0,-1-1 0 0 0,0 0 0 0 0,0 0 0 0 0,0 1 0 0 0,1-1 0 0 0,-1 0 0 0 0,0 0 0 0 0,0 0 0 0 0,1 1 0 0 0,-1-1 0 0 0,0 0 0 0 0,1 0 0 0 0,-1 0 0 0 0,0 0 0 0 0,0 0 0 0 0,1 0 0 0 0,-1 1 0 0 0,0-1 0 0 0,1 0 0 0 0,10 1 0 0 0,-9-2 0 0 0,11 2-176 0 0,-1-1 0 0 0,1-1 0 0 0,0 0 0 0 0,8-2 176 0 0,-13 1-115 0 0,1 1-1 0 0,-1 0 0 0 0,1 0 1 0 0,0 1-1 0 0,-1 0 0 0 0,1 0 1 0 0,0 1-1 0 0,-1 0 1 0 0,1 1-1 0 0,-1 0 0 0 0,2 0 116 0 0,-3 1-12 0 0,0 0 0 0 0,-1 1-1 0 0,0-1 1 0 0,1 1-1 0 0,-1 0 1 0 0,-1 1 0 0 0,1-1-1 0 0,0 1 1 0 0,1 3 12 0 0,-4-5 120 0 0,0 1 0 0 0,-1-1 0 0 0,1 1 0 0 0,-1 0 1 0 0,0 0-1 0 0,1 0 0 0 0,-2 0 0 0 0,1 0 0 0 0,0 0 0 0 0,-1 1 0 0 0,0-1 0 0 0,0 0 1 0 0,0 1-1 0 0,-1-1 0 0 0,0 1 0 0 0,1 0-120 0 0,-2-4 6 0 0,1 1 0 0 0,0 0 0 0 0,-1 0 0 0 0,0 0 0 0 0,1-1 1 0 0,-1 1-1 0 0,0 0 0 0 0,0-1 0 0 0,0 1 0 0 0,0 0 0 0 0,0-1 0 0 0,0 0 0 0 0,0 1 0 0 0,0-1 0 0 0,-1 1 1 0 0,1-1-1 0 0,-1 0 0 0 0,1 0 0 0 0,-1 0 0 0 0,1 0 0 0 0,-1 0 0 0 0,1 0 0 0 0,-1 0 0 0 0,0-1 0 0 0,0 1 1 0 0,0 0-7 0 0,-7 2 1 0 0,0 0 1 0 0,-1-1 0 0 0,1 0-1 0 0,-6 1-1 0 0,-44 2 0 0 0,0-3 0 0 0,-55-4 0 0 0,85 1 0 0 0,23 1-21 0 0,-15-1-916 0 0,0 0-1 0 0,-16-4 938 0 0,37 5-36 0 0,-1 0-1 0 0,1 0 0 0 0,0 0 1 0 0,0 0-1 0 0,0 0 1 0 0,-1 0-1 0 0,1 0 0 0 0,0 0 1 0 0,0 0-1 0 0,0 0 0 0 0,0 0 1 0 0,-1 0-1 0 0,1 0 0 0 0,0 0 1 0 0,0 0-1 0 0,0 0 1 0 0,-1-1-1 0 0,1 1 0 0 0,0 0 1 0 0,0 0-1 0 0,0 0 0 0 0,0 0 1 0 0,0 0-1 0 0,-1-1 1 0 0,1 1-1 0 0,0 0 0 0 0,0 0 1 0 0,0 0-1 0 0,0 0 0 0 0,0-1 1 0 0,0 1-1 0 0,0 0 0 0 0,0 0 1 0 0,0 0-1 0 0,0-1 1 0 0,0 1-1 0 0,0 0 0 0 0,0 0 1 0 0,0 0-1 0 0,0-1 0 0 0,0 1 1 0 0,0 0-1 0 0,0 0 1 0 0,0 0-1 0 0,0-1 0 0 0,0 1 1 0 0,0 0-1 0 0,0 0 0 0 0,0 0 1 0 0,0-1-1 0 0,0 1 0 0 0,1 0 37 0 0,6-7-1679 0 0,-1 5 1387 0 0,0-1-1 0 0,0 2 1 0 0,1-1-1 0 0,-1 1 1 0 0,1 0-1 0 0,-1 0 0 0 0,6 0 293 0 0,7 2-512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25 13823 0 0,'1'-1'137'0'0,"-1"1"-1"0"0,1-1 0 0 0,0 0 1 0 0,0 0-1 0 0,0 0 0 0 0,-1 0 1 0 0,1 0-1 0 0,0 0 1 0 0,-1 0-1 0 0,1 0 0 0 0,-1 0-136 0 0,-2-1 1 0 0,1 1 0 0 0,-1 0 0 0 0,0 0 0 0 0,0 0 0 0 0,0 0-1 0 0,0 0 1 0 0,-1 1 0 0 0,1-1 0 0 0,0 1 0 0 0,0-1 0 0 0,0 1 0 0 0,0 0-1 0 0,-1 0 1 0 0,0 0-1 0 0,-2 0 1 0 0,-1 0-1 0 0,1 1 1 0 0,-1 0-1 0 0,1 0 1 0 0,-1 0-1 0 0,1 1 0 0 0,-10 4 0 0 0,1-1-1 0 0,0 2 0 0 0,1 0 0 0 0,-2 2 1 0 0,4-2 5 0 0,1 0 0 0 0,-1 1-1 0 0,2 1 1 0 0,-1 0 0 0 0,1 0 0 0 0,0 1-1 0 0,1 0 1 0 0,0 0 0 0 0,1 1-1 0 0,0 0 1 0 0,1 0 0 0 0,0 1 0 0 0,0 0-1 0 0,2 0 1 0 0,-1 2-5 0 0,4-11 45 0 0,0 0 0 0 0,0 0 0 0 0,0 0 0 0 0,1 0 1 0 0,-1 0-1 0 0,1 0 0 0 0,0 0 0 0 0,0 0 0 0 0,0 1 0 0 0,0-1 0 0 0,1 0 0 0 0,-1 0 0 0 0,1 0 1 0 0,0 0-1 0 0,0 0 0 0 0,0 0 0 0 0,0 0 0 0 0,1 0 0 0 0,-1 0 0 0 0,1-1 0 0 0,0 1 0 0 0,-1 0 1 0 0,2-1-46 0 0,0 2 58 0 0,0-1 0 0 0,0 0 0 0 0,1-1 0 0 0,-1 1 1 0 0,1-1-1 0 0,0 0 0 0 0,-1 1 0 0 0,1-2 1 0 0,0 1-1 0 0,1 0 0 0 0,-1-1 0 0 0,0 0 1 0 0,0 0-1 0 0,0 0 0 0 0,1 0 0 0 0,2-1-58 0 0,4 2 0 0 0,1-2 0 0 0,-1 1 0 0 0,0-2 0 0 0,1 1 0 0 0,-1-2 0 0 0,0 1 0 0 0,4-2 0 0 0,-12 2 0 0 0,1 0 0 0 0,-1-1 0 0 0,1 1 0 0 0,-1-1 0 0 0,1 1 0 0 0,-1-1 0 0 0,0 0 0 0 0,0 0 0 0 0,0-1 0 0 0,0 1 0 0 0,0-1 0 0 0,0 1 0 0 0,-1-1 0 0 0,1 0 0 0 0,-1 0 0 0 0,0 0 0 0 0,0 0 0 0 0,0-1 0 0 0,0 1 0 0 0,-1 0 0 0 0,1-1 0 0 0,-1 1 0 0 0,1-5 0 0 0,8-26 0 0 0,-3-2 0 0 0,0 1 0 0 0,-2-1 0 0 0,-2-3 0 0 0,-3 36-6 0 0,0-1-1 0 0,0 1 1 0 0,-1 0-1 0 0,1 0 0 0 0,-1-1 1 0 0,0 1-1 0 0,0 0 1 0 0,0 0-1 0 0,-1 0 1 0 0,1 0-1 0 0,-1 0 1 0 0,1 0-1 0 0,-1 0 1 0 0,0 0 6 0 0,1 2-9 0 0,0 0 1 0 0,0 0-1 0 0,0 0 1 0 0,1 0 0 0 0,-1 0-1 0 0,0 0 1 0 0,0 1 0 0 0,0-1-1 0 0,0 0 1 0 0,0 0 0 0 0,-1 1-1 0 0,1-1 1 0 0,0 1-1 0 0,0-1 1 0 0,0 1 0 0 0,0 0-1 0 0,-1-1 1 0 0,1 1 0 0 0,0 0-1 0 0,0 0 1 0 0,-1 0-1 0 0,1-1 1 0 0,0 2 0 0 0,-1-1-1 0 0,1 0 1 0 0,0 0 0 0 0,0 0-1 0 0,-1 0 1 0 0,1 1 0 0 0,0-1-1 0 0,0 1 1 0 0,0-1-1 0 0,0 1 1 0 0,-1-1 0 0 0,1 1-1 0 0,0 0 1 0 0,0 0 8 0 0,-17 14-1303 0 0,7-2-2833 0 0,4-2-832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0,'0'0'304'0'0,"0"0"64"0"0,0 0 16 0 0,0 0 0 0 0,0 0-312 0 0,0 0-72 0 0,0 0 0 0 0,0 0 0 0 0,0 0 424 0 0,0 0 72 0 0,0 0 16 0 0,0 0 0 0 0,0 0-416 0 0,0 0-96 0 0,0 0 0 0 0,0 0-4616 0 0,0 0-952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13823 0 0,'0'0'315'0'0,"0"0"45"0"0,0 0 21 0 0,0 0-49 0 0,6-9-208 0 0,-6 8-112 0 0,1 0 0 0 0,-1 1 0 0 0,1-1 0 0 0,-1 1 0 0 0,1-1 0 0 0,0 1 0 0 0,-1-1 0 0 0,1 1 0 0 0,0-1 0 0 0,-1 1 0 0 0,1 0 0 0 0,0-1 0 0 0,0 1 0 0 0,-1 0 0 0 0,1 0 0 0 0,0-1 0 0 0,0 1 0 0 0,0 0 0 0 0,-1 0 0 0 0,1 0 0 0 0,0 0 0 0 0,0 0 0 0 0,0 0-12 0 0,2 0 160 0 0,61-6 453 0 0,-39 4-282 0 0,0-1-1 0 0,0-1 0 0 0,13-4-330 0 0,-27 5-11 0 0,0 0-462 0 0,-1 0 1 0 0,1 0 0 0 0,-1 1-1 0 0,1 1 1 0 0,4 0 472 0 0,-5 1-5459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 11975 0 0,'0'0'547'0'0,"0"0"-11"0"0,0 0-344 0 0,1-4-97 0 0,-1 4 281 0 0,0 0 113 0 0,0 0 20 0 0,0 0-66 0 0,-9 16-206 0 0,-17 32 1739 0 0,-13 13-1976 0 0,34-52-50 0 0,-75 116-4740 0 0,78-123 3766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41 9215 0 0,'4'-5'220'0'0,"2"1"0"0"0,-1 0 0 0 0,0 0 0 0 0,1 0 0 0 0,0 0 0 0 0,0 1 0 0 0,11-5 0 0 0,-13 7 1077 0 0,0 0 1 0 0,-1 0-1 0 0,1 0 0 0 0,-1 1 1 0 0,7-1-1 0 0,-17 10-843 0 0,2-4-381 0 0,-1 0 1 0 0,0 0 0 0 0,0 0 0 0 0,0-1-1 0 0,0 0 1 0 0,-1-1 0 0 0,1 1 0 0 0,-12 3 0 0 0,-62 16 193 0 0,53-16-212 0 0,-339 101 137 0 0,-86 10-585 0 0,439-115 317 0 0,-6 1-9 0 0,0 0-1 0 0,-36 2 1 0 0,50-6 40 0 0,1 0-1 0 0,-1 0 1 0 0,1-1 0 0 0,-1 1 0 0 0,1-1 0 0 0,0 0 0 0 0,-1 0 0 0 0,1 0 0 0 0,0-1 0 0 0,0 1-1 0 0,0-1 1 0 0,0 0 0 0 0,0 0 0 0 0,0-1 0 0 0,0 1 0 0 0,1-1 0 0 0,-1 0 0 0 0,-3-3 0 0 0,5 3-98 0 0,0 0 0 0 0,0 0 0 0 0,1 0 0 0 0,-1-1 0 0 0,1 1 1 0 0,0 0-1 0 0,-1 0 0 0 0,1-1 0 0 0,1 1 0 0 0,-1-1 0 0 0,0 1 0 0 0,1-1 1 0 0,0 1-1 0 0,0-1 0 0 0,0 1 0 0 0,0-1 0 0 0,1 1 0 0 0,-1-1 1 0 0,1 1-1 0 0,1-6 0 0 0,1 0-214 0 0,0-1 1 0 0,1 1 0 0 0,0 1-1 0 0,0-1 1 0 0,1 0-1 0 0,7-9 1 0 0,-9 15 334 0 0,0-1 0 0 0,0 1 0 0 0,0-1 1 0 0,1 1-1 0 0,-1 0 0 0 0,1 0 0 0 0,0 1 0 0 0,0-1 0 0 0,0 1 0 0 0,0 0 1 0 0,8-4-1 0 0,-10 6 69 0 0,-1-1 1 0 0,1 1 0 0 0,0-1-1 0 0,-1 1 1 0 0,1 0 0 0 0,0 0-1 0 0,-1 0 1 0 0,1 0 0 0 0,0 0-1 0 0,0 0 1 0 0,-1 0 0 0 0,1 1-1 0 0,-1-1 1 0 0,1 1 0 0 0,0-1-1 0 0,-1 1 1 0 0,1-1 0 0 0,-1 1-1 0 0,1 0 1 0 0,-1 0-1 0 0,1 0 1 0 0,-1 0 0 0 0,0 0-1 0 0,1 0 1 0 0,-1 0 0 0 0,0 0-1 0 0,0 1 1 0 0,0-1 0 0 0,0 0-1 0 0,0 1 1 0 0,0-1 0 0 0,0 1-1 0 0,0-1 1 0 0,-1 1 0 0 0,2 2-1 0 0,0 3 112 0 0,0-1 0 0 0,0 1 0 0 0,-1 0-1 0 0,0 0 1 0 0,0 0 0 0 0,-1 0 0 0 0,1 0 0 0 0,-2 0 0 0 0,1 0-1 0 0,-2 9 1 0 0,-3 10 230 0 0,-12 34 0 0 0,15-52-336 0 0,-11 30 97 0 0,-2 0 1 0 0,-23 44-1 0 0,-48 68 216 0 0,52-93-89 0 0,11-19 93 0 0,-1-2 0 0 0,-2 0 0 0 0,-61 63 0 0 0,47-55-188 0 0,39-42-145 0 0,14-2-460 0 0,3-2-709 0 0,2-4-364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13 107 13823 0 0,'0'0'315'0'0,"-12"-9"882"0"0,12 8-1181 0 0,0 1 0 0 0,0 0 0 0 0,0-1-1 0 0,0 1 1 0 0,0 0 0 0 0,0 0 0 0 0,0-1 0 0 0,0 1 0 0 0,0 0-1 0 0,0-1 1 0 0,0 1 0 0 0,1 0 0 0 0,-1 0 0 0 0,0-1-1 0 0,0 1 1 0 0,0 0 0 0 0,0 0 0 0 0,0 0 0 0 0,1-1-1 0 0,-1 1 1 0 0,0 0 0 0 0,0 0 0 0 0,1 0 0 0 0,-1-1-1 0 0,0 1 1 0 0,0 0 0 0 0,0 0 0 0 0,1 0 0 0 0,-1 0 0 0 0,0 0-1 0 0,1 0 1 0 0,-1-1 0 0 0,0 1 0 0 0,0 0 0 0 0,1 0-1 0 0,-1 0 1 0 0,0 0 0 0 0,1 0-16 0 0,14-3 1000 0 0,-9 3-726 0 0,48-11 458 0 0,0 2 1 0 0,0 3-1 0 0,11 2-732 0 0,58-5-6 0 0,70-17 6 0 0,-112 15-111 0 0,-26 4-3086 0 0,-42 5-958 0 0,-4 1-1008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11975 0 0,'0'0'547'0'0,"0"0"-11"0"0,0 0-271 0 0,8 3 622 0 0,-2-2-543 0 0,0 0 0 0 0,0 0-1 0 0,1-1 1 0 0,-1 0 0 0 0,0 0 0 0 0,6-1-344 0 0,6-1 494 0 0,5 1-267 0 0,1-2 0 0 0,-1 0 0 0 0,20-6-227 0 0,68-24 1147 0 0,-55 15-319 0 0,24-3-828 0 0,-40 13-63 0 0,-10 1-128 0 0,1 1-1 0 0,-1 1 0 0 0,1 2 1 0 0,0 1 191 0 0,-2 1-2919 0 0,-17 1-2877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11975 0 0,'0'0'267'0'0,"0"-1"-161"0"0,1 1 0 0 0,-1-1-1 0 0,1 1 1 0 0,-1-1 0 0 0,1 1 0 0 0,-1-1 0 0 0,1 1-1 0 0,0 0 1 0 0,-1-1 0 0 0,1 1 0 0 0,-1 0 0 0 0,1-1-1 0 0,0 1 1 0 0,0 0-106 0 0,0 4 220 0 0,0 1-1 0 0,-1 0 1 0 0,1-1-1 0 0,-1 1 1 0 0,0-1-1 0 0,0 1 1 0 0,-1 0-1 0 0,1-1 1 0 0,-1 1-1 0 0,0-1 1 0 0,0 1-1 0 0,0-1-219 0 0,-5 16 474 0 0,-1-1 0 0 0,-3 3-474 0 0,6-13 54 0 0,-35 76-48 0 0,-4-2-1 0 0,-4-2 0 0 0,-28 35-5 0 0,65-101-82 0 0,-9 12-834 0 0,2 1 1 0 0,1 0-1 0 0,-2 8 916 0 0,17-35-991 0 0,1-1-29 0 0,0 0-4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71 15663 0 0,'-15'1'1572'0'0,"10"0"-1428"0"0,0 2 0 0 0,1-1-1 0 0,-1 0 1 0 0,1 1-1 0 0,-1 0 1 0 0,1 0 0 0 0,0 0-1 0 0,0 1 1 0 0,1-1 0 0 0,-1 1-1 0 0,-2 4-143 0 0,5-7 512 0 0,1-1 0 0 0,0 0 0 0 0,0 0 0 0 0,0 0-69 0 0,1 1-429 0 0,1-1-1 0 0,-1 1 1 0 0,1-1 0 0 0,-1 1 0 0 0,0-1 0 0 0,1 0-1 0 0,-1 0 1 0 0,1 1 0 0 0,-1-1 0 0 0,1 0-1 0 0,-1 0 1 0 0,2-1-14 0 0,22-1 0 0 0,0-1 0 0 0,-1-1 0 0 0,16-5 0 0 0,72-25 0 0 0,-110 34 0 0 0,41-15-24 0 0,3 0-402 0 0,0 2 0 0 0,2 1 426 0 0,-42 11-137 0 0,1-1-444 0 0,0 1-1 0 0,0-1 0 0 0,0 1 0 0 0,0 1 0 0 0,0 0 0 0 0,0 0 1 0 0,0 0-1 0 0,0 1 0 0 0,3 0 582 0 0,-2 2-1535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 10135 0 0,'0'0'464'0'0,"0"0"-9"0"0,0 0-155 0 0,0 0 443 0 0,0 0-398 0 0,0-1 0 0 0,-1 1 0 0 0,1-1 0 0 0,0 1 0 0 0,-1 0-1 0 0,1-1 1 0 0,-1 1 0 0 0,1-1 0 0 0,-1 1 0 0 0,1 0 0 0 0,-1 0 0 0 0,1-1 0 0 0,-1 1 0 0 0,1 0 0 0 0,-1-1-345 0 0,-9 33 1850 0 0,1-4-1899 0 0,-1 0-1 0 0,-12 24 50 0 0,-9 2-4439 0 0,31-53 3415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0,'0'0'448'0'0,"0"0"96"0"0,0 0-440 0 0,0 0-104 0 0,0 0 0 0 0,8 3 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8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 11975 0 0,'-12'-3'902'0'0,"5"3"-846"0"0,0 0 0 0 0,0 1 1 0 0,0 0-1 0 0,0 0 0 0 0,0 0 1 0 0,0 1-1 0 0,0 0 0 0 0,0 1-56 0 0,-54 22-76 0 0,43-16 112 0 0,-4 2-36 0 0,1 1 0 0 0,-18 13 0 0 0,-19 11 0 0 0,58-35 0 0 0,-1-1 0 0 0,0 1 0 0 0,1-1 0 0 0,-1 1 0 0 0,1 0 0 0 0,-1-1 0 0 0,1 1 0 0 0,-1 0 0 0 0,1 0 0 0 0,0-1 0 0 0,-1 1 0 0 0,1 0 0 0 0,0 0 0 0 0,0-1 0 0 0,-1 1 0 0 0,1 0 0 0 0,0 0 0 0 0,0 0 0 0 0,0 0 0 0 0,0-1 0 0 0,0 1 0 0 0,0 0 0 0 0,0 0 0 0 0,0 0 0 0 0,0 0 0 0 0,1-1 0 0 0,-1 1 0 0 0,0 0 0 0 0,0 0 0 0 0,1-1 0 0 0,-1 1 0 0 0,0 0 0 0 0,1 0 0 0 0,-1-1 0 0 0,1 1 0 0 0,-1 0 0 0 0,1 0 0 0 0,0 0 0 0 0,5 8 0 0 0,0 1 0 0 0,1-2 0 0 0,0 1 0 0 0,0-1 0 0 0,1 0 0 0 0,0 0 0 0 0,0-1 0 0 0,1 0 0 0 0,9 5 0 0 0,-8-5 0 0 0,0 1 0 0 0,0 0 0 0 0,-1 0 0 0 0,0 1 0 0 0,0 0 0 0 0,-1 0 0 0 0,2 4 0 0 0,-9-11 47 0 0,0 0-1 0 0,0 0 0 0 0,0 0 1 0 0,0 0-1 0 0,0 0 0 0 0,-1 0 1 0 0,1 0-1 0 0,0 0 1 0 0,-1 0-1 0 0,0 0 0 0 0,1 0 1 0 0,-1 0-1 0 0,0 0 0 0 0,0 0 1 0 0,0 1-1 0 0,0-1 0 0 0,-1 0 1 0 0,1 0-1 0 0,-1 0 1 0 0,1 0-1 0 0,-1 0 0 0 0,1 0 1 0 0,-1 0-1 0 0,0 0 0 0 0,0 0 1 0 0,0 0-1 0 0,0 0 0 0 0,-1-1 1 0 0,1 1-1 0 0,0 0 1 0 0,-1-1-1 0 0,1 1 0 0 0,-1-1 1 0 0,0 1-1 0 0,1-1 0 0 0,-1 0 1 0 0,0 0-1 0 0,0 0 0 0 0,0 0 1 0 0,0 0-1 0 0,0 0 1 0 0,0 0-1 0 0,0-1 0 0 0,-1 1-46 0 0,-37 6 914 0 0,-28-1-914 0 0,-3 1 258 0 0,46-4-5222 0 0,14-3-4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598 205 8287 0 0,'0'0'382'0'0,"0"0"-8"0"0,0 0-170 0 0,0 0 176 0 0,0 0 107 0 0,0 0 22 0 0,0 0 71 0 0,0 0 286 0 0,0 0 124 0 0,0 0 30 0 0,0 0-65 0 0,0 0-290 0 0,14-1 839 0 0,-11 0-1418 0 0,0 0-1 0 0,0 0 0 0 0,-1 0 1 0 0,1 0-1 0 0,0-1 1 0 0,-1 1-1 0 0,1-1 0 0 0,-1 0 1 0 0,0 1-1 0 0,0-1 0 0 0,1 0 1 0 0,-1 0-1 0 0,0 0 1 0 0,-1-1-1 0 0,1 1 0 0 0,0 0 1 0 0,-1-1-1 0 0,1 1 1 0 0,-1-1-1 0 0,0 0 0 0 0,0 1 1 0 0,0-1-1 0 0,0 0 0 0 0,0 0 1 0 0,0 0-1 0 0,-1-2-85 0 0,1-9 0 0 0,0-1 0 0 0,-1 1 0 0 0,-1-1 0 0 0,-1 1 0 0 0,0 0 0 0 0,-1 0 0 0 0,0-1 0 0 0,3 13-21 0 0,0 1-1 0 0,-1-1 0 0 0,1 1 1 0 0,0 0-1 0 0,-1-1 0 0 0,1 1 1 0 0,-1 0-1 0 0,1-1 0 0 0,-1 1 1 0 0,0 0-1 0 0,1 0 0 0 0,-1 0 1 0 0,0-1-1 0 0,0 1 0 0 0,0 0 1 0 0,0 0-1 0 0,0 0 0 0 0,0 0 1 0 0,0 0-1 0 0,0 1 0 0 0,-1-1 1 0 0,1 0-1 0 0,0 0 0 0 0,0 1 1 0 0,-1-1-1 0 0,1 1 0 0 0,0-1 1 0 0,-1 1-1 0 0,1 0 0 0 0,0-1 1 0 0,-1 1-1 0 0,1 0 0 0 0,-1 0 1 0 0,1 0-1 0 0,-1 0 0 0 0,1 0 1 0 0,0 0-1 0 0,-2 1 22 0 0,-5 1-182 0 0,0 0-1 0 0,0 1 1 0 0,0 0-1 0 0,0 0 1 0 0,0 1 0 0 0,-1 1 182 0 0,-4 2-75 0 0,-14 7 180 0 0,0 1-1 0 0,1 1 0 0 0,-20 16-104 0 0,31-20 94 0 0,0 1 0 0 0,1 0 0 0 0,0 2 0 0 0,1-1-1 0 0,1 1 1 0 0,-5 9-94 0 0,12-16 317 0 0,0-1-1 0 0,1 1 0 0 0,-2 6-316 0 0,5-13 9 0 0,0 1-1 0 0,1 0 0 0 0,-1-1 1 0 0,0 1-1 0 0,1 0 0 0 0,0 0 1 0 0,-1-1-1 0 0,1 1 0 0 0,0 0 1 0 0,0 0-1 0 0,0 0 0 0 0,0 0 1 0 0,0-1-1 0 0,0 1 1 0 0,1 0-1 0 0,-1 0 0 0 0,1 0 1 0 0,-1-1-1 0 0,1 1 0 0 0,0 1-8 0 0,0-2 0 0 0,1 0 0 0 0,-1 1 0 0 0,0-2 0 0 0,0 1 0 0 0,1 0 0 0 0,-1 0 0 0 0,1 0 0 0 0,-1-1 0 0 0,1 1 0 0 0,-1 0 0 0 0,1-1 0 0 0,-1 0 0 0 0,1 1 0 0 0,-1-1 0 0 0,1 0 0 0 0,0 0 0 0 0,-1 0 0 0 0,1 0 0 0 0,-1 0 0 0 0,1 0 0 0 0,0 0 0 0 0,0 0 0 0 0,39-9 0 0 0,-35 7 0 0 0,25-8-277 0 0,0-1 1 0 0,0-1-1 0 0,-2-2 0 0 0,1-1 0 0 0,6-6 277 0 0,-34 20-63 0 0,0-1 0 0 0,1 1 0 0 0,-1-1 0 0 0,0 0 0 0 0,0 0-1 0 0,0 0 1 0 0,0 0 0 0 0,-1 0 0 0 0,1 0 0 0 0,0 0 0 0 0,-1 0 0 0 0,1-3 63 0 0,-1 4-61 0 0,-1 0 0 0 0,1 0 0 0 0,-1 0 1 0 0,0 0-1 0 0,0 0 0 0 0,0 0 1 0 0,0 0-1 0 0,0 0 0 0 0,0 0 0 0 0,0 0 1 0 0,0-1-1 0 0,0 1 0 0 0,0 0 1 0 0,0 0-1 0 0,-1 0 0 0 0,1 0 0 0 0,0 0 1 0 0,-1 0-1 0 0,1 0 0 0 0,-1 0 0 0 0,1 0 1 0 0,-1 0-1 0 0,1 0 0 0 0,-1 0 1 0 0,0 1-1 0 0,0-1 0 0 0,1 0 0 0 0,-1 0 1 0 0,0 1-1 0 0,0-1 0 0 0,-1 0 61 0 0,0 0-1 0 0,0 0 1 0 0,0 1-1 0 0,0-1 0 0 0,0 1 0 0 0,0-1 0 0 0,0 1 0 0 0,0 0 1 0 0,0 0-1 0 0,-1 0 0 0 0,1 0 0 0 0,0 0 0 0 0,0 0 0 0 0,0 0 0 0 0,0 1 1 0 0,0-1-1 0 0,0 1 0 0 0,0 0 0 0 0,0 0 0 0 0,-1 0 1 0 0,1 0 72 0 0,1 0-1 0 0,0 0 1 0 0,0 0-1 0 0,0 0 1 0 0,0 0-1 0 0,0 0 0 0 0,1 0 1 0 0,-1 0-1 0 0,0 0 1 0 0,0 0-1 0 0,1 0 1 0 0,-1 1-1 0 0,1-1 1 0 0,-1 0-1 0 0,1 0 1 0 0,-1 1-1 0 0,1-1 0 0 0,0 0 1 0 0,0 1-1 0 0,-1-1 1 0 0,1 1-1 0 0,0-1 1 0 0,0 0-1 0 0,0 1-71 0 0,0 0 112 0 0,-2 19-74 0 0,-1-1 1 0 0,-1 1-1 0 0,-1-1 1 0 0,-3 6-39 0 0,-31 79 12 0 0,32-86-13 0 0,-63 141 1 0 0,-11 5 0 0 0,-29 61 0 0 0,88-174 0 0 0,9-20 0 0 0,-1-2 0 0 0,-15 26 0 0 0,28-55 40 0 0,0 1-1 0 0,1-1 0 0 0,-1 1 1 0 0,0-1-1 0 0,-1 0 1 0 0,1 1-1 0 0,0-1 0 0 0,0 0 1 0 0,0 0-1 0 0,-1 0 0 0 0,1 0 1 0 0,0 0-1 0 0,-1 0 1 0 0,1 0-1 0 0,-1 0 0 0 0,0 0 1 0 0,1-1-1 0 0,-1 1 1 0 0,1-1-1 0 0,-1 1 0 0 0,0-1 1 0 0,0 0-1 0 0,1 1 0 0 0,-1-1 1 0 0,0 0-1 0 0,0 0-39 0 0,-1-1 64 0 0,1 0 0 0 0,-1 1 0 0 0,0-1 0 0 0,1-1 0 0 0,-1 1 0 0 0,1 0 0 0 0,0-1 0 0 0,-1 1 0 0 0,1-1 0 0 0,0 1 0 0 0,0-1 0 0 0,0 0 0 0 0,0 0 0 0 0,0 0 0 0 0,0 0 0 0 0,1-1-64 0 0,-4-2 3 0 0,0-2-1 0 0,1 1 0 0 0,0 0 1 0 0,1-1-1 0 0,-1 0 0 0 0,1 1 1 0 0,1-1-1 0 0,-1-1 0 0 0,1 1 1 0 0,0 0-1 0 0,1-1 0 0 0,0 1 1 0 0,0 0-1 0 0,0-1 0 0 0,1-2-2 0 0,1 0-36 0 0,-1 1 0 0 0,2 0-1 0 0,-1 0 1 0 0,1 0 0 0 0,1 0-1 0 0,0 0 1 0 0,0 1-1 0 0,1-1 1 0 0,0 1 0 0 0,0 0-1 0 0,1 0 1 0 0,1-2 36 0 0,14-18-1364 0 0,-6 11-3281 0 0,-2 4-969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11975 0 0,'0'0'547'0'0,"0"0"-11"0"0,-11 10 616 0 0,-2 4-800 0 0,1 1-1 0 0,1 1 1 0 0,0 0 0 0 0,1 1-1 0 0,0 0 1 0 0,2 0 0 0 0,0 1 0 0 0,1 0-1 0 0,-4 16-351 0 0,6-12-2793 0 0,5-22 1770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6447 0 0,'0'0'288'0'0,"0"0"56"0"0,0 0-280 0 0,0 0-64 0 0,-3 6 0 0 0,3-6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 15231 0 0,'-15'2'1622'0'0,"12"-1"-1595"0"0,-12 3 3754 0 0,25-3-2860 0 0,117-14 750 0 0,84-7-3164 0 0,-172 17 460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11975 0 0,'0'0'547'0'0,"0"0"-11"0"0,0 0-271 0 0,0 0 133 0 0,0 0 91 0 0,0 0 20 0 0,0 0-66 0 0,0 2-294 0 0,4 64 1158 0 0,-3 1-1 0 0,-4 27-1306 0 0,1-53 891 0 0,-7 27-283 0 0,11-76-577 0 0,1 1 0 0 0,1-1 1 0 0,-1 1-1 0 0,4-4-31 0 0,11-22 806 0 0,-7 8-851 0 0,2 0 1 0 0,1 1-1 0 0,0 1 1 0 0,2 0-1 0 0,1 2 1 0 0,1-1 0 0 0,7-5 44 0 0,-10 12-63 0 0,1 1 0 0 0,0 0 1 0 0,1 1-1 0 0,1 1 1 0 0,0 0-1 0 0,1 2 0 0 0,0 0 1 0 0,0 1-1 0 0,15-5 63 0 0,-31 14-66 0 0,-1-1-1 0 0,1 0 1 0 0,0 0-1 0 0,0 1 0 0 0,-1 0 1 0 0,1-1-1 0 0,0 1 1 0 0,0 0-1 0 0,-1 0 1 0 0,1 1-1 0 0,0-1 0 0 0,0 0 1 0 0,1 1 66 0 0,-3 0-971 0 0,0 0-634 0 0,5 5-2495 0 0,0 2-1063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87 11975 0 0,'0'0'267'0'0,"0"0"42"0"0,0 0 17 0 0,-1 1-28 0 0,-2 2-196 0 0,0 1-21 0 0,2-3 50 0 0,1 1 0 0 0,-1-1 0 0 0,1 1 0 0 0,0-1 0 0 0,-1 1 0 0 0,1-1 0 0 0,0 1 0 0 0,0 0 0 0 0,0-1 0 0 0,0 1 0 0 0,0-1 0 0 0,0 1 0 0 0,0-1 0 0 0,0 1 0 0 0,1-1 0 0 0,-1 1 1 0 0,1-1-1 0 0,-1 1 0 0 0,1-1 0 0 0,-1 1 0 0 0,1-1 0 0 0,0 1 0 0 0,0-1 0 0 0,0 0 0 0 0,0 1-131 0 0,0-1 154 0 0,1 1 0 0 0,-1-1 1 0 0,0 1-1 0 0,1-1 1 0 0,0 1-1 0 0,-1-1 0 0 0,1 0 1 0 0,0 0-1 0 0,-1 0 0 0 0,1 0 1 0 0,0 0-1 0 0,0 0 0 0 0,0 0 1 0 0,0-1-1 0 0,0 1 1 0 0,0-1-1 0 0,2 1-154 0 0,5-1 12 0 0,-1 0-1 0 0,1 0 1 0 0,-1-1-1 0 0,1 0 1 0 0,-1 0 0 0 0,8-3-12 0 0,-13 3 90 0 0,1 0 0 0 0,-1 0 1 0 0,0 0-1 0 0,0-1 0 0 0,1 0 1 0 0,-1 1-1 0 0,0-1 0 0 0,-1 0 1 0 0,1 0-1 0 0,0-1 0 0 0,0 1 1 0 0,-1-1-1 0 0,0 1 0 0 0,1-1 1 0 0,-1 0-1 0 0,0 0 0 0 0,1-2-90 0 0,3-7 124 0 0,-3 8-359 0 0,-1 0 1 0 0,0-1-1 0 0,0 1 0 0 0,0-1 0 0 0,0-1 235 0 0,-2 4-27 0 0,0 0 0 0 0,1 0 0 0 0,-1 0 0 0 0,0 0 0 0 0,0 0-1 0 0,0 0 1 0 0,-1 0 0 0 0,1 0 0 0 0,0 1 0 0 0,-1-1 0 0 0,1 0 0 0 0,-1 0 0 0 0,0 0 0 0 0,1 0 0 0 0,-2 0 27 0 0,1-1-188 0 0,0 1 0 0 0,0 0 0 0 0,1-1 0 0 0,-1 1 0 0 0,1-1 0 0 0,-1 1 0 0 0,1-1 0 0 0,0 1 0 0 0,-1-1 0 0 0,2-1 188 0 0,-2 3-109 0 0,0 1-1 0 0,0-1 0 0 0,0 0 0 0 0,0 1 1 0 0,0-1-1 0 0,-1 1 0 0 0,1-1 1 0 0,0 1-1 0 0,0 0 0 0 0,0-1 0 0 0,0 1 1 0 0,0 0-1 0 0,-1 0 0 0 0,1 0 110 0 0,-5 0-54 0 0,0 0 0 0 0,0 0 0 0 0,0 1 0 0 0,0 0 0 0 0,0 0 0 0 0,1 1 0 0 0,-1 0 0 0 0,0 0 0 0 0,1 0 0 0 0,-2 1 54 0 0,-20 7-68 0 0,15-6 103 0 0,1 1 0 0 0,0 0 0 0 0,1 0-1 0 0,-1 1 1 0 0,1 1 0 0 0,0 0 0 0 0,1 0-1 0 0,-1 1 1 0 0,1 0-35 0 0,-3 4 94 0 0,0 0 0 0 0,1 0 0 0 0,0 1 0 0 0,1 1-1 0 0,1 0 1 0 0,-2 4-94 0 0,3-3 342 0 0,0 1-1 0 0,-3 11-341 0 0,9-22 48 0 0,0 1 0 0 0,0 0 1 0 0,1 0-1 0 0,0-1 0 0 0,0 1 0 0 0,0 0 0 0 0,1 0 0 0 0,0 0 0 0 0,0 4-48 0 0,0-8-53 0 0,1 0-1 0 0,-1 1 0 0 0,1-1 0 0 0,0 0 1 0 0,0 0-1 0 0,-1 0 0 0 0,1 0 0 0 0,0-1 1 0 0,1 1-1 0 0,-1 0 0 0 0,0 0 0 0 0,0 0 1 0 0,1-1-1 0 0,-1 1 0 0 0,1-1 1 0 0,0 1-1 0 0,-1-1 0 0 0,1 0 0 0 0,0 0 1 0 0,0 1-1 0 0,0-1 0 0 0,0 0 0 0 0,0-1 1 0 0,0 1-1 0 0,0 0 0 0 0,0-1 1 0 0,0 1-1 0 0,0-1 0 0 0,0 1 0 0 0,0-1 1 0 0,0 0-1 0 0,1 0 54 0 0,4 0-310 0 0,1 1-1 0 0,-1-2 1 0 0,0 1-1 0 0,1-1 1 0 0,-1 0-1 0 0,0-1 1 0 0,1 0 0 0 0,3-1 310 0 0,16-7-1534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5 390 15663 0 0,'0'0'356'0'0,"0"0"50"0"0,0 0 20 0 0,0 0-42 0 0,-1 1-250 0 0,0 4-49 0 0,0-4 280 0 0,1-1 122 0 0,0 0 22 0 0,0 0 3 0 0,-1-8 512 0 0,1 5-857 0 0,-1-1 0 0 0,2 0 0 0 0,-1 1 0 0 0,0-1 0 0 0,1 0 0 0 0,-1 1 0 0 0,1-1-1 0 0,0 1 1 0 0,0-1 0 0 0,0 1 0 0 0,1 0 0 0 0,-1-1 0 0 0,1 1 0 0 0,0-1-167 0 0,6-8 277 0 0,0 1 0 0 0,0 0 1 0 0,3-2-278 0 0,5-7-1 0 0,25-33-285 0 0,42-43 286 0 0,-66 79-513 0 0,0 1 1 0 0,2 0-1 0 0,-1 2 0 0 0,2 0 1 0 0,0 1-1 0 0,0 0 1 0 0,3 2 512 0 0,-22 10-9 0 0,0 0 1 0 0,0 1 0 0 0,1-1 0 0 0,-1 0-1 0 0,0 1 1 0 0,1 0 0 0 0,-1-1 0 0 0,0 1-1 0 0,1 0 1 0 0,-1 0 0 0 0,0-1 0 0 0,1 1 0 0 0,-1 0-1 0 0,0 1 1 0 0,1-1 0 0 0,-1 0 0 0 0,0 0-1 0 0,1 0 1 0 0,-1 1 0 0 0,0-1 0 0 0,1 1-1 0 0,-1-1 9 0 0,0 1 42 0 0,0 0 0 0 0,0 0 0 0 0,0 0 0 0 0,0 0 0 0 0,0 0 0 0 0,0 0-1 0 0,0 1 1 0 0,-1-1 0 0 0,1 0 0 0 0,0 0 0 0 0,-1 1 0 0 0,1-1-1 0 0,-1 0 1 0 0,1 1 0 0 0,-1-1 0 0 0,0 0 0 0 0,1 2-42 0 0,0 4 183 0 0,-1 1 0 0 0,0-1 0 0 0,0 0-1 0 0,0 1 1 0 0,-1-1 0 0 0,0 1 0 0 0,-1 2-183 0 0,-8 22 3 0 0,0-1 1 0 0,-2 1-1 0 0,-1-2 0 0 0,-1 0 0 0 0,-11 15-3 0 0,21-38 0 0 0,1 0 0 0 0,0 0 0 0 0,0-1 0 0 0,0 2 0 0 0,1-1 0 0 0,1 0 0 0 0,-1 0 0 0 0,1 3 0 0 0,0-6 0 0 0,1 0 0 0 0,0-1 0 0 0,0 1 0 0 0,0 0 0 0 0,0-1 0 0 0,1 1 0 0 0,-1 0 0 0 0,1-1 0 0 0,0 1 0 0 0,0-1 0 0 0,1 1 0 0 0,-1-1 0 0 0,1 1 0 0 0,-1-1 0 0 0,1 0 0 0 0,0 0 0 0 0,1 1 0 0 0,-1-2 3 0 0,0 0 0 0 0,0 0 0 0 0,0 0-1 0 0,0-1 1 0 0,1 1 0 0 0,-1-1 0 0 0,0 0 0 0 0,1 1-1 0 0,-1-1 1 0 0,0 0 0 0 0,1 0 0 0 0,0-1 0 0 0,-1 1-1 0 0,1-1 1 0 0,-1 1 0 0 0,1-1 0 0 0,0 0 0 0 0,-1 0-1 0 0,1 0 1 0 0,0 0 0 0 0,1 0-3 0 0,6-2-852 0 0,0 0-1 0 0,-1 0 1 0 0,1 0 0 0 0,-1-1 0 0 0,3-2 852 0 0,1 0-1534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19351 0 0,'0'0'424'0'0,"0"0"88"0"0,0 0 24 0 0,0 0 8 0 0,0 0-440 0 0,0 0-104 0 0,0 0 0 0 0,0 0 0 0 0,0 0 0 0 0,0 0 0 0 0,0 0 0 0 0,0 0-5712 0 0,0 0-1168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49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8287 0 0,'0'0'382'0'0,"-2"0"-8"0"0,-27 8-260 0 0,18-6 281 0 0,1 0 1 0 0,0 1 0 0 0,0 0 0 0 0,1 1-1 0 0,-5 3-395 0 0,12-7 512 0 0,2 0 0 0 0,0 0 0 0 0,0 0-69 0 0,21 11 165 0 0,-12-9-247 0 0,0-1-1 0 0,0 1 1 0 0,1-2 0 0 0,-1 0-1 0 0,0 0 1 0 0,0 0 0 0 0,4-1-361 0 0,16-4 2124 0 0,18-5-2124 0 0,9-2 1052 0 0,-25 10-2345 0 0,-19-1-5174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303 110 8287 0 0,'0'0'382'0'0,"0"0"-8"0"0,0 0-170 0 0,0 0 176 0 0,0 0 107 0 0,0 0 22 0 0,0 0 3 0 0,0 0 0 0 0,0 0 0 0 0,6-3 512 0 0,0-1-674 0 0,0-1-1 0 0,0 0 0 0 0,-1 1 1 0 0,0-2-1 0 0,0 1 0 0 0,-1-1 1 0 0,1 1-1 0 0,-1-1 0 0 0,0-1 1 0 0,-1 1-1 0 0,1 0 0 0 0,1-7-349 0 0,-3-5 0 0 0,-7 11 0 0 0,4 7 0 0 0,0-1 0 0 0,1 1 0 0 0,-1 0 0 0 0,0-1 0 0 0,1 1 0 0 0,-1 0 0 0 0,0-1 0 0 0,1 1 0 0 0,-1 0 0 0 0,0 0 0 0 0,1 0 0 0 0,-1 0 0 0 0,0-1 0 0 0,0 1 0 0 0,1 0 0 0 0,-1 0 0 0 0,0 1 0 0 0,0-1 0 0 0,1 0 0 0 0,-1 0 0 0 0,0 0 0 0 0,1 0 0 0 0,-1 1 0 0 0,0-1 0 0 0,0 0 0 0 0,1 1 0 0 0,-1-1 0 0 0,-1 1 0 0 0,-23 5 0 0 0,14-4 0 0 0,-1 0 0 0 0,1 1 0 0 0,1 1 0 0 0,-1 0 0 0 0,-3 2 0 0 0,-11 7 0 0 0,1 1 0 0 0,1 0 0 0 0,1 2 0 0 0,0 0 0 0 0,1 2 0 0 0,-14 14 0 0 0,26-22 0 0 0,-7 6 0 0 0,-11 15 0 0 0,24-26 0 0 0,-1-1 0 0 0,1 1 0 0 0,0 0 0 0 0,1 0 0 0 0,-1 0 0 0 0,1 0 0 0 0,0 0 0 0 0,0 1 0 0 0,0 3 0 0 0,1-8 14 0 0,1 0 1 0 0,0 1-1 0 0,0-1 0 0 0,0 0 0 0 0,0 0 1 0 0,0 0-1 0 0,0 1 0 0 0,0-1 0 0 0,0 0 0 0 0,1 0 1 0 0,-1 0-1 0 0,0 1 0 0 0,1-1 0 0 0,-1 0 1 0 0,0 0-1 0 0,1 0 0 0 0,0 0 0 0 0,-1 0 1 0 0,1 0-1 0 0,0 0 0 0 0,-1 0 0 0 0,2 1-14 0 0,0-1 58 0 0,-1 0-1 0 0,1 0 1 0 0,0 0 0 0 0,0 0-1 0 0,0 0 1 0 0,-1 0-1 0 0,1 0 1 0 0,0 0-1 0 0,0-1 1 0 0,0 1 0 0 0,0-1-1 0 0,2 0-57 0 0,2 1 114 0 0,0-1 1 0 0,0 0-1 0 0,0 0 0 0 0,0 0 0 0 0,0-1 1 0 0,0 0-1 0 0,0-1 0 0 0,0 1 0 0 0,-1-1-114 0 0,-4 2 0 0 0,31-12 23 0 0,22-12-23 0 0,-42 17-12 0 0,0 0 1 0 0,0-1-1 0 0,-1 0 0 0 0,0-1 0 0 0,-1 0 0 0 0,2-1 12 0 0,-12 9-337 0 0,0 1-138 0 0,0 0-33 0 0,0 0 66 0 0,0 0 292 0 0,-2 1 150 0 0,0-1-1 0 0,0 1 1 0 0,1 0-1 0 0,-1 0 1 0 0,0 0-1 0 0,1 0 1 0 0,-1 0-1 0 0,1 0 1 0 0,-1 1 0 0 0,1-1-1 0 0,0 0 1 0 0,0 1-1 0 0,-1-1 1 0 0,1 1-1 0 0,0 0 1 0 0,0-1-1 0 0,0 1 1 0 0,1 0-1 0 0,-1-1 1 0 0,0 1-1 0 0,1 0 1 0 0,-1 0-1 0 0,1 0 1 0 0,-1-1-1 0 0,1 1 1 0 0,0 0 0 0 0,0 0-1 0 0,0 0 1 0 0,0 0-1 0 0,0 0 1 0 0,0 0-1 0 0,0 0 1 0 0,1-1-1 0 0,0 3 1 0 0,0 1-90 0 0,1-2-697 0 0,-1 1-1 0 0,0-1 1 0 0,1 1 0 0 0,0-1-1 0 0,0 1 1 0 0,0 0 787 0 0,-1-3-5418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201 305 10135 0 0,'0'0'231'0'0,"0"0"29"0"0,0 0 19 0 0,-15 1 478 0 0,9-2-280 0 0,-1 1-1 0 0,1-2 1 0 0,-1 1-1 0 0,1-1 1 0 0,0 0-1 0 0,0 0 1 0 0,0-1 0 0 0,0 0-1 0 0,0 0 1 0 0,0 0-477 0 0,0 0 339 0 0,-5-2-44 0 0,0-1 0 0 0,0 0 1 0 0,0-1-1 0 0,1 0 0 0 0,0-1 0 0 0,0 0 0 0 0,1-1 0 0 0,0 0 0 0 0,-2-3-295 0 0,10 10-2 0 0,0 0 0 0 0,0 1 0 0 0,0-1 0 0 0,0 0 0 0 0,0 0 0 0 0,1 1 0 0 0,-1-1 0 0 0,1 0 0 0 0,-1 0 1 0 0,1 0-1 0 0,0 0 0 0 0,0 0 0 0 0,0 1 0 0 0,0-1 0 0 0,0 0 0 0 0,0-1 2 0 0,1-1 9 0 0,0 0 1 0 0,0 0 0 0 0,0 1 0 0 0,0-1 0 0 0,1 1-1 0 0,-1-1 1 0 0,1 1 0 0 0,1-2-10 0 0,2-2-132 0 0,-1 0 0 0 0,2 1 0 0 0,-1-1 1 0 0,1 1-1 0 0,0 0 0 0 0,0 1 0 0 0,4-3 132 0 0,8-5-114 0 0,0 2 1 0 0,0 0-1 0 0,1 1 0 0 0,0 1 0 0 0,1 1 0 0 0,4-1 114 0 0,-13 5-36 0 0,0 1 0 0 0,-1 1 0 0 0,1 0 0 0 0,1 0 0 0 0,-1 1 0 0 0,0 1 0 0 0,0 0 0 0 0,0 0-1 0 0,1 1 1 0 0,-1 1 0 0 0,0-1 0 0 0,6 4 36 0 0,-13-5 0 0 0,-1 2 0 0 0,1-1 0 0 0,-1 0 0 0 0,0 1 0 0 0,0-1 0 0 0,0 1 0 0 0,0 0 0 0 0,0 0 0 0 0,0 1 0 0 0,0-1 0 0 0,-1 0 0 0 0,1 1 0 0 0,-1 0 0 0 0,0-1 0 0 0,0 1 0 0 0,1 0 0 0 0,-2 0 0 0 0,1 0 0 0 0,0 0 0 0 0,-1 1 0 0 0,1-1 0 0 0,-1 0 0 0 0,0 1 0 0 0,0 0 0 0 0,-1 0 0 0 0,1 0 0 0 0,-1 0 0 0 0,1 1 0 0 0,-1-1 0 0 0,-1 0 0 0 0,1 0 0 0 0,0 1 0 0 0,-1-1 0 0 0,0 0 0 0 0,0 0 0 0 0,-1 0 0 0 0,1 0 0 0 0,-1 0 0 0 0,1 0 0 0 0,-1 0 0 0 0,0 0 0 0 0,-1-1 0 0 0,1 1 0 0 0,-1-1 0 0 0,-1 2 0 0 0,-19 14 0 0 0,4-3 0 0 0,12-11-128 0 0,0 0 0 0 0,0 0 0 0 0,0 0 0 0 0,-1-1 0 0 0,0 0 0 0 0,0 0 0 0 0,0-1 0 0 0,-4 1 128 0 0,-1 0-205 0 0,0 0 1 0 0,-1-1-1 0 0,1-1 0 0 0,-1 0 0 0 0,-2-1 205 0 0,13 0-355 0 0,-1-2-1 0 0,0 1 0 0 0,1 0 1 0 0,-1-1-1 0 0,0 1 0 0 0,1-1 1 0 0,-1 0-1 0 0,1 0 1 0 0,-1 0-1 0 0,1-1 0 0 0,0 1 1 0 0,-1-1-1 0 0,1 0 0 0 0,0 0 1 0 0,0-1 355 0 0,-2-2-4338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 13823 0 0,'11'-7'1500'0'0,"-33"27"-1496"0"0,1 0 1 0 0,2 2-1 0 0,-7 9-4 0 0,13-16-1 0 0,-241 301 1 0 0,111-128-2000 0 0,141-186 1994 0 0,0 0 0 0 0,1 0 0 0 0,-1 1 0 0 0,1-1 0 0 0,0 1 0 0 0,0-1 0 0 0,0 1 0 0 0,0 0 0 0 0,0-1 0 0 0,0 1 0 0 0,1 0 0 0 0,-1 2 6 0 0,1-4-370 0 0,0-1-118 0 0,0 0-22 0 0,0 0-2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 13823 0 0,'0'0'315'0'0,"0"0"45"0"0,0 0 21 0 0,-5-2 63 0 0,4 2-444 0 0,-1-1 0 0 0,0 1 0 0 0,0 0 0 0 0,0 0 0 0 0,1 0 0 0 0,-1-1 0 0 0,0 2 0 0 0,0-1 0 0 0,0 0 0 0 0,1 0 0 0 0,-1 1 0 0 0,0-1 0 0 0,0 1 0 0 0,1-1 0 0 0,-1 1 0 0 0,0 0 0 0 0,1-1 0 0 0,-1 1 0 0 0,1 0 0 0 0,-1 0 0 0 0,1 0 0 0 0,-1 1-1 0 0,1-1 1 0 0,-6 3-52 0 0,-12 8-655 0 0,0 0 0 0 0,0 2 1 0 0,-14 13 706 0 0,24-19 251 0 0,0 1 1 0 0,1 0-1 0 0,0 0 1 0 0,1 1-1 0 0,0 0 1 0 0,0 0-1 0 0,1 0 1 0 0,-1 3-252 0 0,7-12 8 0 0,-1-1-1 0 0,1 1 1 0 0,0-1 0 0 0,-1 1-1 0 0,1 0 1 0 0,0 0 0 0 0,-1-1 0 0 0,1 1-1 0 0,0 0 1 0 0,0-1 0 0 0,0 1-1 0 0,0 0 1 0 0,0 0 0 0 0,0-1-1 0 0,0 1 1 0 0,0 0 0 0 0,0-1 0 0 0,0 1-1 0 0,0 0 1 0 0,0 0 0 0 0,0-1-1 0 0,1 2-7 0 0,0-1 68 0 0,-1 0 303 0 0,0-1 117 0 0,14 7 613 0 0,-11-5-1036 0 0,0-2-1 0 0,0 1 0 0 0,0 0 0 0 0,0-1 1 0 0,1 1-1 0 0,-1-1 0 0 0,0 0 1 0 0,0 0-1 0 0,0 0 0 0 0,0 0 0 0 0,0-1 1 0 0,0 1-1 0 0,0-1 0 0 0,1 0-64 0 0,10-3 692 0 0,-1 0-1 0 0,9-5-691 0 0,-5 2-219 0 0,-17 6 219 0 0,10-2 0 0 0,-1-1 0 0 0,0 0 0 0 0,3-3 0 0 0,-9 6 0 0 0,-1-1 0 0 0,0 1 0 0 0,1-1 0 0 0,-1 0 0 0 0,0 0 0 0 0,0 0 0 0 0,0 0 0 0 0,0 0 0 0 0,0-1 0 0 0,-1 1 0 0 0,1-1 0 0 0,-1 1 0 0 0,0-1 0 0 0,1 0 0 0 0,-1-1 56 0 0,1 0-100 0 0,0 0 0 0 0,-1 0 0 0 0,0 0 0 0 0,0 0 0 0 0,0 0 0 0 0,0-4 44 0 0,-1 7-60 0 0,0 0 0 0 0,0 0 0 0 0,0 0 0 0 0,0 0 0 0 0,-1-1 0 0 0,1 1 1 0 0,0 0-1 0 0,-1 0 0 0 0,1 0 0 0 0,-1 0 0 0 0,1 0 0 0 0,-1 0 0 0 0,1 0 0 0 0,-1 0 0 0 0,0 0 0 0 0,1 0 0 0 0,-1 0 0 0 0,0 0 0 0 0,0 1 0 0 0,0-1 0 0 0,1 0 0 0 0,-1 0 0 0 0,0 1 0 0 0,0-1 0 0 0,0 1 0 0 0,0-1 1 0 0,-1 1 59 0 0,-7-4-37 0 0,-1 0 1 0 0,1 1 0 0 0,-1 0-1 0 0,0 1 1 0 0,-2 0 36 0 0,4 1-56 0 0,7 0-314 0 0,-4-2-1617 0 0,4 3-3472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31 13823 0 0,'3'-17'1388'0'0,"-4"7"-1264"0"0,1 9-124 0 0,0 1 0 0 0,0 0-1 0 0,0 0 1 0 0,0 0 0 0 0,0 0-1 0 0,0 0 1 0 0,0-1 0 0 0,0 1-1 0 0,0 0 1 0 0,-1 0-1 0 0,1 0 1 0 0,0 0 0 0 0,0 0-1 0 0,0 0 1 0 0,0-1 0 0 0,0 1-1 0 0,0 0 1 0 0,-1 0 0 0 0,1 0-1 0 0,0 0 1 0 0,0 0 0 0 0,0 0-1 0 0,0 0 1 0 0,0 0 0 0 0,-1 0-1 0 0,1 0 1 0 0,0 0 0 0 0,0 0-1 0 0,0 0 1 0 0,0 0 0 0 0,-1 0-1 0 0,1 0 1 0 0,0 0 0 0 0,0 0-1 0 0,0 0 1 0 0,0 0 0 0 0,-1 0-1 0 0,1 0 1 0 0,0 0-1 0 0,0 0 1 0 0,0 0 0 0 0,0 0-1 0 0,0 0 1 0 0,-1 0 0 0 0,1 1-1 0 0,0-1 1 0 0,0 0 0 0 0,0 0-1 0 0,0 0 1 0 0,0 0 0 0 0,-1 0 0 0 0,-6 6 73 0 0,7-6-58 0 0,-9 8 113 0 0,0 1 0 0 0,1 0 0 0 0,0 0 0 0 0,1 1 0 0 0,-3 4-128 0 0,-31 55 970 0 0,10-15-611 0 0,-62 95-359 0 0,59-98 0 0 0,-19 23 0 0 0,-7 9 0 0 0,-32 39-1607 0 0,55-75 1222 0 0,9-10-1055 0 0,24-32 928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69 9671 0 0,'1'1'2979'0'0,"2"4"-2020"0"0,0 0 0 0 0,-1-1 1 0 0,1 1-1 0 0,-1 1 0 0 0,0-1 0 0 0,0 0 0 0 0,-1 0 1 0 0,2 9-1 0 0,-3-10-863 0 0,1 1 0 0 0,-1-1 0 0 0,0 1 0 0 0,-1 0 0 0 0,1-1 0 0 0,-1 1 0 0 0,0 0 1 0 0,0-1-1 0 0,0 1 0 0 0,-1-1 0 0 0,0 0 0 0 0,0 1 0 0 0,0-1 0 0 0,0 0 0 0 0,0 0 0 0 0,-6 6 0 0 0,-51 55-29 0 0,58-63-728 0 0</inkml:trace>
  <inkml:trace contextRef="#ctx0" brushRef="#br0" timeOffset="1">386 261 14511 0 0,'-2'0'663'0'0,"-7"1"-249"0"0,0 0 0 0 0,-1-1 1 0 0,1 0-1 0 0,-1-1 0 0 0,-11-2 0 0 0,20 3 448 0 0,1-4-618 0 0,1 1 1 0 0,-1 0-1 0 0,1-1 1 0 0,0 1 0 0 0,0 0-1 0 0,0-1 1 0 0,1 1 0 0 0,-1 0-1 0 0,1 0 1 0 0,0 0 0 0 0,0 0-1 0 0,0 0 1 0 0,0 0 0 0 0,0 1-1 0 0,5-5 1 0 0,5-4-163 0 0,0 0-1 0 0,16-9 1 0 0,-11 7 217 0 0,7-5-308 0 0,14-11-260 0 0,44-26 1 0 0,-69 48 191 0 0,0 0-1 0 0,0 1 1 0 0,1 0-1 0 0,-1 1 1 0 0,1 0 0 0 0,1 1-1 0 0,26-3 1 0 0,-38 7 75 0 0,0-1 0 0 0,-1 1 0 0 0,1 0 1 0 0,0 1-1 0 0,0-1 0 0 0,0 0 0 0 0,0 1 1 0 0,-1-1-1 0 0,1 1 0 0 0,0 0 0 0 0,0 0 0 0 0,4 3 1 0 0,-6-3 17 0 0,0-1 0 0 0,0 1 0 0 0,1 0 0 0 0,-1 1 0 0 0,0-1 0 0 0,0 0 0 0 0,0 0 0 0 0,0 0 0 0 0,-1 1 0 0 0,1-1 0 0 0,0 0 1 0 0,0 1-1 0 0,-1-1 0 0 0,1 0 0 0 0,-1 1 0 0 0,1-1 0 0 0,-1 1 0 0 0,0-1 0 0 0,1 1 0 0 0,-1-1 0 0 0,0 1 0 0 0,0 0 0 0 0,0-1 0 0 0,0 1 0 0 0,-1 1 0 0 0,-1 9 79 0 0,-1 0 0 0 0,0-1 0 0 0,-1 1 0 0 0,0-1 0 0 0,-1 0 0 0 0,-9 16-1 0 0,4-8-79 0 0,9-16-92 0 0,-1 1-1 0 0,1 0 1 0 0,0-1 0 0 0,-1 1-1 0 0,2 0 1 0 0,-2 4-1 0 0,2-6-311 0 0,0-1 0 0 0,0 1 0 0 0,0 0 0 0 0,0 0 0 0 0,0 0 0 0 0,1-1-1 0 0,-1 1 1 0 0,1 3 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15663 0 0,'0'0'356'0'0,"0"0"50"0"0,0 0 20 0 0,0 0-42 0 0,0 0-180 0 0,2 0 176 0 0,7 3 111 0 0,-4-2-236 0 0,1 1 1 0 0,-1-1-1 0 0,1 0 0 0 0,0 0 0 0 0,-1-1 0 0 0,1 1 0 0 0,0-2 0 0 0,1 1-255 0 0,129-23 2143 0 0,71-25-2143 0 0,-121 28-2927 0 0,-67 14 51 0 0,0 0-1 0 0,5-3 2877 0 0,-9 4-2047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15663 0 0,'0'0'719'0'0,"-1"2"-20"0"0,-10 21-607 0 0,-2 0 1 0 0,0-1 0 0 0,-14 16-93 0 0,-65 70 973 0 0,-7 8 118 0 0,14-6-1967 0 0,85-110-360 0 0,0 0-3062 0 0,0 0-1316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13823 0 0,'0'0'315'0'0,"1"-2"45"0"0,10-5-221 0 0,0-1 1 0 0,1 1 0 0 0,0 1-1 0 0,0 0 1 0 0,1 0-1 0 0,12-3-139 0 0,-7 3 0 0 0,0-1 0 0 0,13-8 0 0 0,-16 7 0 0 0,0 1 0 0 0,1 1 0 0 0,0 0 0 0 0,2 1 0 0 0,28-8 0 0 0,-31 8 0 0 0,0 0 0 0 0,1 1 0 0 0,0 1 0 0 0,-1 1 0 0 0,11-1 0 0 0,-24 3 24 0 0,-1 0 0 0 0,1 0 0 0 0,0 0 0 0 0,-1 0 0 0 0,1 0-1 0 0,0 1 1 0 0,-1-1 0 0 0,1 0 0 0 0,0 1 0 0 0,-1-1 0 0 0,1 1 0 0 0,-1-1-1 0 0,1 1 1 0 0,-1 0 0 0 0,0 0 0 0 0,1 0 0 0 0,-1 0 0 0 0,0 0 0 0 0,1 0-1 0 0,-1 0 1 0 0,0 0 0 0 0,0 0 0 0 0,0 1 0 0 0,0-1 0 0 0,0 0 0 0 0,0 1-1 0 0,0-1 1 0 0,-1 1 0 0 0,1-1 0 0 0,0 1 0 0 0,-1-1 0 0 0,1 1 0 0 0,-1-1-1 0 0,0 1 1 0 0,1 0 0 0 0,-1-1 0 0 0,0 1 0 0 0,0 0 0 0 0,0-1 0 0 0,0 1-1 0 0,0-1 1 0 0,-1 3-24 0 0,0 4 139 0 0,0 0 0 0 0,-1 0-1 0 0,0 0 1 0 0,-1 0 0 0 0,0 0 0 0 0,0 0-1 0 0,0-1 1 0 0,-1 1-139 0 0,-10 14 1669 0 0,-15 21-1669 0 0,-9 15 307 0 0,35-55-315 0 0,1 1-1 0 0,0-1 0 0 0,-1 0 1 0 0,1 0-1 0 0,-1 0 1 0 0,0-1-1 0 0,0 1 1 0 0,0-1-1 0 0,0 1 0 0 0,-1-1 1 0 0,1 0-1 0 0,0 0 1 0 0,-1 0-1 0 0,0-1 1 0 0,1 1-1 0 0,-1-1 0 0 0,0 0 1 0 0,0 0-1 0 0,0 0 1 0 0,0-1-1 0 0,0 1 0 0 0,1-1 1 0 0,-5 0 8 0 0,-8-1-356 0 0,1 0 0 0 0,-1-1 1 0 0,1-1-1 0 0,0 0 0 0 0,-7-3 356 0 0,14 4-182 0 0,-1-1 0 0 0,1 1 0 0 0,0-1 0 0 0,0-1 0 0 0,0 0 0 0 0,0 0 0 0 0,1 0 0 0 0,-5-4 182 0 0,7 2-512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15663 0 0,'0'0'356'0'0,"0"0"50"0"0,0 0 20 0 0,0 0-42 0 0,0 2-250 0 0,0 2-135 0 0,0 1 1 0 0,0 0 0 0 0,0-1 0 0 0,-1 1-1 0 0,0 0 1 0 0,1-1 0 0 0,-2 1 0 0 0,1-1-1 0 0,-1 0 1 0 0,1 1 0 0 0,-3 2 0 0 0,-5 11 71 0 0,-1-2 0 0 0,-4 6-71 0 0,1-3 311 0 0,-58 86 1275 0 0,-19 14-1586 0 0,78-103 18 0 0,-102 119-18 0 0,57-70 0 0 0,45-52-64 0 0,6-7-38 0 0,1 0 1 0 0,-1 1 0 0 0,1 0-1 0 0,0-1 1 0 0,1 2-1 0 0,-1-1 1 0 0,1 0-1 0 0,-2 8 102 0 0,5-9-1633 0 0,1-5-4506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13823 0 0,'0'0'315'0'0,"0"0"45"0"0,0 0 21 0 0,0 0-49 0 0,-6 14-208 0 0,1-5-124 0 0,-1 0 0 0 0,-1-1 0 0 0,1 0 0 0 0,-2 0 0 0 0,1 0 0 0 0,-1-1 0 0 0,0 0 0 0 0,-4 2 0 0 0,-24 22 0 0 0,24-19-2 0 0,2-2-3 0 0,0 1 0 0 0,0 0 0 0 0,0 1 5 0 0,6-7 10 0 0,1 0 0 0 0,0 0 0 0 0,0 1-1 0 0,1-1 1 0 0,-1 1 0 0 0,1 0-1 0 0,0-1 1 0 0,1 1 0 0 0,-1 5-10 0 0,1-10 365 0 0,1-1 122 0 0,0 0 22 0 0,0 0 3 0 0,0 0 0 0 0,15 3 796 0 0,4 0-1000 0 0,-6-6-306 0 0,-1 0 0 0 0,1-1 0 0 0,-1 0 0 0 0,0 0-1 0 0,-1-2 1 0 0,1 1 0 0 0,-1-1 0 0 0,1-2-2 0 0,11-4 1 0 0,-3 2-1 0 0,0-2 0 0 0,7-5 0 0 0,-23 14 1 0 0,0 0 0 0 0,0-1 0 0 0,0 1-1 0 0,0-1 1 0 0,-1 0 0 0 0,1 0 0 0 0,1-3-1 0 0,-4 5-3 0 0,0 0 0 0 0,0 1 0 0 0,0-1 0 0 0,-1 0 0 0 0,1 0 0 0 0,0 0 0 0 0,-1 0 0 0 0,1 0 0 0 0,-1 0 0 0 0,0 0 0 0 0,0 0-1 0 0,1 0 1 0 0,-1-1 0 0 0,-1 1 0 0 0,1 0 0 0 0,0 0 0 0 0,0 0 0 0 0,-1 0 0 0 0,1 0 0 0 0,-1 0 0 0 0,0 0 0 0 0,0 0 0 0 0,0-1 3 0 0,-7-4-1033 0 0,7 6 871 0 0,0 1-1 0 0,0-1 0 0 0,0 0 1 0 0,0 1-1 0 0,1-1 1 0 0,-1 1-1 0 0,0-1 0 0 0,0 0 1 0 0,1 0-1 0 0,-1 0 1 0 0,0 1-1 0 0,1-1 0 0 0,-1 0 1 0 0,1 0-1 0 0,-1 0 0 0 0,1 0 1 0 0,0 0-1 0 0,-1 0 163 0 0,0-4-16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69 15663 0 0,'13'-15'881'0'0,"0"1"0"0"0,1 0 0 0 0,16-11-881 0 0,-30 25 509 0 0,0 0-66 0 0,0 2-294 0 0,-3 10-145 0 0,-1 0-1 0 0,-1 0 1 0 0,0-1-1 0 0,0 1 1 0 0,-7 9-4 0 0,-39 56-3 0 0,37-57 4 0 0,-120 157-1 0 0,111-147 0 0 0,-132 161 0 0 0,102-126-3748 0 0,46-55-2048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13823 0 0,'0'0'630'0'0,"0"0"-13"0"0,18-4 2490 0 0,6-1-1657 0 0,0-1 1 0 0,-1-1-1 0 0,6-3-1450 0 0,-4 1 496 0 0,0 1-1 0 0,21-3-495 0 0,50-1 0 0 0,-46 7 0 0 0,5-3 0 0 0,5-2-506 0 0,7-1-4598 0 0,-48 7 3058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11975 0 0,'0'0'267'0'0,"0"0"42"0"0,0 0 17 0 0,0 0-28 0 0,-7 3-186 0 0,-11 3 123 0 0,1 1 0 0 0,0 1-1 0 0,1 0 1 0 0,-1 1 0 0 0,1 1-1 0 0,1 0 1 0 0,0 2 0 0 0,1-1-1 0 0,-7 9-234 0 0,19-19 10 0 0,-11 11 519 0 0,0 1 0 0 0,-2 3-529 0 0,12-12 82 0 0,0-1 1 0 0,1 1-1 0 0,-1-1 1 0 0,1 1 0 0 0,0 0-1 0 0,0 0 1 0 0,0 0-1 0 0,0 0 1 0 0,1 1 0 0 0,0-1-1 0 0,-1 4-82 0 0,2 1 0 0 0,0-9 1 0 0,0 1 0 0 0,0-1 0 0 0,0 1-1 0 0,0-1 1 0 0,0 0 0 0 0,0 1 0 0 0,0-1-1 0 0,0 0 1 0 0,0 1 0 0 0,0-1 0 0 0,0 1-1 0 0,0-1 1 0 0,0 0 0 0 0,0 1 0 0 0,0-1 0 0 0,1 0-1 0 0,-1 1 1 0 0,0-1 0 0 0,0 0 0 0 0,0 1-1 0 0,1-1 1 0 0,-1 0 0 0 0,0 0 0 0 0,0 1-1 0 0,1-1 1 0 0,-1 0 0 0 0,0 0 0 0 0,1 1-1 0 0,-1-1 1 0 0,0 0 0 0 0,1 0 0 0 0,-1 0 0 0 0,0 0-1 0 0,1 0 1 0 0,-1 1 0 0 0,1-1 0 0 0,-1 0-1 0 0,0 0 1 0 0,1 0 0 0 0,-1 0 0 0 0,0 0-1 0 0,1 0 0 0 0,-1 0 40 0 0,6 1 138 0 0,0 0 0 0 0,0 0-1 0 0,0-1 1 0 0,0 0 0 0 0,0 0-1 0 0,-1 0 1 0 0,1-1 0 0 0,0 0-1 0 0,0 0 1 0 0,0 0 0 0 0,0-1-178 0 0,16-4-7 0 0,-1-2 1 0 0,6-3 6 0 0,-18 7 34 0 0,4-1-34 0 0,7-4 0 0 0,1 0 0 0 0,0-2 0 0 0,-17 9 0 0 0,1-1 0 0 0,-1 0 0 0 0,0 1 0 0 0,0-2 0 0 0,0 1 0 0 0,-1 0 0 0 0,1-1 0 0 0,-1 1 0 0 0,0-1 0 0 0,0 0 0 0 0,3-4 0 0 0,-5 7-10 0 0,-1 0 0 0 0,1 0 0 0 0,-1 0-1 0 0,1 0 1 0 0,-1 0 0 0 0,1 0 0 0 0,-1 0 0 0 0,0 0-1 0 0,1 0 1 0 0,-1 0 0 0 0,0 0 0 0 0,0-1 0 0 0,0 1-1 0 0,0 0 1 0 0,0 0 0 0 0,0 0 0 0 0,0 0-1 0 0,0 0 1 0 0,0 0 0 0 0,0-1 10 0 0,-1-2-197 0 0,1 2 78 0 0,0 1-1 0 0,0-1 1 0 0,-1 0 0 0 0,1 0-1 0 0,0 0 1 0 0,-1 1-1 0 0,0-1 1 0 0,1 0 0 0 0,-1 0-1 0 0,0 1 1 0 0,0-1 0 0 0,1 0-1 0 0,-1 1 1 0 0,0-1 0 0 0,-1 1-1 0 0,1 0 1 0 0,0-1 0 0 0,0 1-1 0 0,-1 0 1 0 0,1-1 119 0 0,-5-2-448 0 0,1 1 1 0 0,-1 0-1 0 0,0 0 0 0 0,1 0 0 0 0,-2 0 448 0 0,-23-13-3217 0 0,30 16-875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468 602 11975 0 0,'0'0'267'0'0,"11"-12"666"0"0,55-44-183 0 0,-34 30 415 0 0,-1-1 0 0 0,2-4-1165 0 0,26-33 560 0 0,-3-3 0 0 0,24-39-560 0 0,-58 73 480 0 0,-2 0 0 0 0,-2-1 0 0 0,10-27-480 0 0,-26 58-56 0 0,-1 0-1 0 0,0 0 1 0 0,-1 1 0 0 0,1-1-1 0 0,0 0 1 0 0,-1 0-1 0 0,0 0 1 0 0,1 0 0 0 0,-1 0-1 0 0,-1-3 57 0 0,1 5-21 0 0,0 1-1 0 0,0-1 0 0 0,-1 0 1 0 0,1 0-1 0 0,0 0 1 0 0,0 1-1 0 0,-1-1 1 0 0,1 0-1 0 0,-1 0 0 0 0,1 1 1 0 0,-1-1-1 0 0,1 0 1 0 0,-1 1-1 0 0,1-1 1 0 0,-1 1-1 0 0,0-1 0 0 0,1 1 1 0 0,-1-1-1 0 0,0 1 1 0 0,1-1-1 0 0,-1 1 0 0 0,0-1 1 0 0,0 1-1 0 0,1 0 1 0 0,-1-1-1 0 0,0 1 1 0 0,0 0-1 0 0,0 0 0 0 0,0 0 1 0 0,1 0-1 0 0,-1 0 1 0 0,0 0-1 0 0,0 0 1 0 0,0 0-1 0 0,0 0 0 0 0,1 0 1 0 0,-1 0-1 0 0,0 0 22 0 0,-5 1 0 0 0,0 1 0 0 0,0-1 0 0 0,0 1 0 0 0,0 0 0 0 0,0 0 0 0 0,1 0 0 0 0,-1 1 0 0 0,1 0 0 0 0,0 0 0 0 0,0 1 0 0 0,-2 1 0 0 0,-10 9 0 0 0,0 1 0 0 0,-7 9 0 0 0,5-5 0 0 0,-90 90 0 0 0,-58 77 0 0 0,132-141 0 0 0,2 2 0 0 0,-1 6 0 0 0,-53 100 0 0 0,70-121 0 0 0,-3 1 0 0 0,0 0 0 0 0,-3-2 0 0 0,0 0 0 0 0,-2-1 0 0 0,-18 15 0 0 0,17-21-1035 0 0,-28 20 1035 0 0,12-11-801 0 0,41-32-1031 0 0,1-1-3284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15663 0 0,'-2'-3'239'0'0,"2"3"-160"0"0,-1-1 1 0 0,1 0-1 0 0,0 1 0 0 0,-1-1 0 0 0,1 0 0 0 0,-1 1 0 0 0,1-1 0 0 0,-1 1 1 0 0,1-1-1 0 0,-1 1 0 0 0,1-1 0 0 0,-1 1 0 0 0,1 0 0 0 0,-1-1 0 0 0,0 1 0 0 0,1 0 1 0 0,-1-1-1 0 0,0 1 0 0 0,0 0-79 0 0,1-1 409 0 0,0 1 82 0 0,0 0 18 0 0,0 0 3 0 0,0 0 0 0 0,3 2-339 0 0,0-1-1 0 0,0 0 0 0 0,0 1 1 0 0,1-1-1 0 0,-1-1 1 0 0,0 1-1 0 0,1 0 1 0 0,-1-1-1 0 0,0 0 0 0 0,1 0 1 0 0,-1 0-1 0 0,1 0 1 0 0,0-1-173 0 0,5 1 318 0 0,63 1 802 0 0,56-7-1120 0 0,-76 2-345 0 0,37-4 768 0 0,-71 5-3696 0 0,0-1 0 0 0,3-2 3273 0 0,-1 0-7316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64 345 13847 0 0,'0'0'1254'0'0,"1"0"-1029"0"0,13 10 7288 0 0,-34-35-7362 0 0,10 12 15 0 0,0 0-1 0 0,-14-23 1 0 0,22 31-144 0 0,0 0-1 0 0,0 0 1 0 0,0 0-1 0 0,0 0 1 0 0,1-1-1 0 0,-1 1 1 0 0,2-1-1 0 0,-1 1 1 0 0,0-1 0 0 0,1 1-1 0 0,0 0 1 0 0,1-7-1 0 0,0 4-78 0 0,1 0 0 0 0,1 0-1 0 0,-1 0 1 0 0,1 1 0 0 0,0-1 0 0 0,1 1-1 0 0,0-1 1 0 0,0 1 0 0 0,0 0 0 0 0,1 1-1 0 0,0-1 1 0 0,1 1 0 0 0,-1 0 0 0 0,1 0-1 0 0,13-9 1 0 0,-6 5-61 0 0,0 1-1 0 0,1 1 1 0 0,-1 0-1 0 0,2 1 1 0 0,-1 1-1 0 0,1 0 1 0 0,23-6-1 0 0,-31 11 122 0 0,1-1 0 0 0,-1 1 0 0 0,1 1 0 0 0,-1-1 0 0 0,1 1 0 0 0,0 0 0 0 0,-1 1 0 0 0,1 0 0 0 0,-1 0 0 0 0,1 1 0 0 0,-1 0 0 0 0,1 0 0 0 0,-1 1 0 0 0,10 4 0 0 0,-12-4 42 0 0,0 0 0 0 0,0 0 0 0 0,0 1 0 0 0,0 0-1 0 0,0 0 1 0 0,-1 0 0 0 0,0 0 0 0 0,0 0 0 0 0,0 1 0 0 0,0 0 0 0 0,0 0-1 0 0,-1 0 1 0 0,0 0 0 0 0,0 1 0 0 0,-1-1 0 0 0,0 1 0 0 0,1-1 0 0 0,1 11-1 0 0,-4-11 10 0 0,1 0 0 0 0,-1 0-1 0 0,0 0 1 0 0,0 1 0 0 0,-1-1-1 0 0,0 0 1 0 0,1 0 0 0 0,-2 0-1 0 0,1 0 1 0 0,-1 0-1 0 0,1 0 1 0 0,-1 0 0 0 0,-1-1-1 0 0,1 1 1 0 0,-1-1 0 0 0,-5 8-1 0 0,-2 1 34 0 0,-1 0 0 0 0,0-1-1 0 0,-24 21 1 0 0,28-27-232 0 0,-67 53-427 0 0,60-49-1836 0 0,-24 12-1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519 283 8287 0 0,'0'0'191'0'0,"0"0"26"0"0,0 0 9 0 0,-1 2-34 0 0,-7 15-78 0 0,7-15 160 0 0,0 2 1951 0 0,3-5-181 0 0,2-2-2535 0 0,1 0 660 0 0,0-1 0 0 0,0 1-1 0 0,0-1 1 0 0,-1-1-1 0 0,0 1 1 0 0,2-3-169 0 0,19-17 1020 0 0,-9 11-1018 0 0,-1-1-1 0 0,-1 0 1 0 0,0-1-1 0 0,-1-1 1 0 0,0 0-1 0 0,-1-1 0 0 0,-1 0 1 0 0,-1 0-1 0 0,0-1 1 0 0,-1-1-1 0 0,-1-1-1 0 0,-7 19-43 0 0,0-1 0 0 0,-1 0-1 0 0,1 0 1 0 0,-1 1 0 0 0,1-1-1 0 0,-1 0 1 0 0,0 0 0 0 0,0 0 0 0 0,0 1-1 0 0,0-1 1 0 0,0 0 0 0 0,0 0-1 0 0,0 0 1 0 0,0 0 0 0 0,-1 1-1 0 0,1-1 1 0 0,-1 0 0 0 0,1 0 0 0 0,-1 1-1 0 0,0-1 1 0 0,0 0 0 0 0,0 1-1 0 0,0-1 44 0 0,0 1-41 0 0,0 0-1 0 0,-1 0 1 0 0,1 0-1 0 0,-1 0 1 0 0,1 0-1 0 0,-1 0 1 0 0,1 0-1 0 0,-1 0 1 0 0,0 1-1 0 0,1-1 1 0 0,-1 1-1 0 0,0 0 1 0 0,1-1-1 0 0,-1 1 1 0 0,0 0-1 0 0,0 0 1 0 0,1 0-1 0 0,-1 0 1 0 0,0 0-1 0 0,0 0 1 0 0,1 1-1 0 0,-1-1 1 0 0,0 0-1 0 0,0 1 42 0 0,-12 3 0 0 0,0 1 0 0 0,0 0 0 0 0,1 1 0 0 0,0 1 0 0 0,-3 1 0 0 0,-36 18 0 0 0,32-17 0 0 0,0 1 0 0 0,1 0 0 0 0,-17 13 0 0 0,-51 43 0 0 0,29-21 0 0 0,-20 8 0 0 0,38-27 0 0 0,1 1 0 0 0,-1 5 0 0 0,29-23 0 0 0,1 1 0 0 0,0 0 0 0 0,0 1 0 0 0,1-1 0 0 0,1 2 0 0 0,-1 0 0 0 0,2 0 0 0 0,0 0 0 0 0,0 1 0 0 0,5-6 100 0 0,-1-1-1 0 0,1 0 1 0 0,1 1 0 0 0,-1-1-1 0 0,1 1 1 0 0,1-1-1 0 0,-1 1 1 0 0,1 0 0 0 0,0-1-1 0 0,1 4-99 0 0,-1-5 71 0 0,1-1 1 0 0,-1 1-1 0 0,1 0 0 0 0,0-1 0 0 0,1 1 0 0 0,-1-1 0 0 0,1 1 0 0 0,0-1 1 0 0,0 0-1 0 0,1 1 0 0 0,-1-1 0 0 0,1 0 0 0 0,0-1 0 0 0,2 3-71 0 0,-2-3 0 0 0,0-1 0 0 0,1 1 0 0 0,-1-1 0 0 0,1 0 0 0 0,-1 0 0 0 0,1 0 0 0 0,0-1 0 0 0,0 1 0 0 0,0-1 0 0 0,0 0 0 0 0,0 0 0 0 0,2 0 0 0 0,6 0 0 0 0,0 1 0 0 0,0-2 0 0 0,7 0 0 0 0,0-1 0 0 0,-1-1 0 0 0,1-2 0 0 0,0 0 0 0 0,8-3 0 0 0,29-6 0 0 0,-39 8 2 0 0,0 0 0 0 0,0 0 0 0 0,9-6-2 0 0,1 0-139 0 0,-26 11-557 0 0,-1 0-257 0 0,0 0-58 0 0,0 0-12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8287 0 0,'-14'7'890'0'0,"-10"6"538"0"0,0-2 0 0 0,-3 0-1428 0 0,10-5 366 0 0,0 2 0 0 0,0 0 0 0 0,0 0 0 0 0,1 2 0 0 0,1 0 0 0 0,0 0 0 0 0,0 2 0 0 0,1 0 0 0 0,0 1-366 0 0,12-11 104 0 0,0 0-1 0 0,0 1 0 0 0,1 0 1 0 0,-1-1-1 0 0,1 1 1 0 0,0 0-1 0 0,0 0 1 0 0,0 0-1 0 0,0 0-103 0 0,0-1 509 0 0,1-2-66 0 0,1 2-294 0 0,9 12-130 0 0,-6-11-20 0 0,-1-2-1 0 0,-3-1 2 0 0,1 1 0 0 0,0 0 0 0 0,-1-1 0 0 0,1 1 0 0 0,0-1 0 0 0,0 1 0 0 0,0-1 0 0 0,0 0 0 0 0,0 1 0 0 0,-1-1 0 0 0,1 0 0 0 0,0 1 0 0 0,0-1 0 0 0,0 0 0 0 0,0 0 0 0 0,0 0 0 0 0,0 0 0 0 0,0 0 0 0 0,0 0 0 0 0,0 0 0 0 0,0 0 0 0 0,0 0 0 0 0,0-1 0 0 0,0 1 0 0 0,0 0 0 0 0,-1 0 0 0 0,1-1 0 0 0,3 0 0 0 0,10-3-222 0 0,0 0-1 0 0,1-1 1 0 0,-1 0-1 0 0,-1-1 0 0 0,1-1 1 0 0,9-6 222 0 0,-15 8-144 0 0,-1-1-1 0 0,1 1 1 0 0,-1-1 0 0 0,0-1-1 0 0,0 1 1 0 0,-1-1 0 0 0,1 0 0 0 0,-2-1-1 0 0,1 1 1 0 0,-1-1 0 0 0,1-3 144 0 0,-5 9-189 0 0,0 1 142 0 0,0 0 1 0 0,-1 0-1 0 0,1 0 1 0 0,-1 0 0 0 0,1 0-1 0 0,-1 0 1 0 0,1-1-1 0 0,-1 1 1 0 0,0 0 0 0 0,0 0-1 0 0,0 0 1 0 0,1 0-1 0 0,-1-1 1 0 0,0 1-1 0 0,0 0 1 0 0,0 0 0 0 0,-1 0-1 0 0,1-1 1 0 0,0 1-1 0 0,-1-1 47 0 0,1 1 0 0 0,0 1 0 0 0,-1-1 0 0 0,1 1 0 0 0,0-1 0 0 0,-1 1 0 0 0,1-1 0 0 0,0 1 0 0 0,-1-1 0 0 0,1 1 0 0 0,-1-1 0 0 0,1 1 0 0 0,-1 0 0 0 0,1-1 0 0 0,-1 1 0 0 0,1 0 0 0 0,-1-1 0 0 0,1 1 0 0 0,-1 0 0 0 0,0 0 0 0 0,1 0 0 0 0,-1-1 0 0 0,1 1 0 0 0,-1 0 0 0 0,0 0 0 0 0,1 0 0 0 0,-1 0 0 0 0,0 0 0 0 0,1 0 0 0 0,-1 0 0 0 0,1 0 0 0 0,-1 0 0 0 0,0 0 0 0 0,-5 0-5 0 0,0 0 1 0 0,1 0-1 0 0,-1 1 0 0 0,0-1 0 0 0,0 1 1 0 0,1 0-1 0 0,-1 1 0 0 0,0 0 0 0 0,1-1 0 0 0,0 2 1 0 0,-1-1-1 0 0,1 1 0 0 0,0-1 0 0 0,0 1 0 0 0,-3 3 5 0 0,7-5-370 0 0,0 4-1344 0 0,1-4-2378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33 172 6447 0 0,'0'0'298'0'0,"0"0"-10"0"0,0 1-188 0 0,0 0 14 0 0,0 0 0 0 0,0-1 0 0 0,-1 1 0 0 0,1 0 0 0 0,0 0 0 0 0,0-1 0 0 0,0 1 0 0 0,0 0 0 0 0,-1 0 0 0 0,1-1 0 0 0,0 1 0 0 0,-1 0 0 0 0,1-1 0 0 0,-1 1 0 0 0,1 0 0 0 0,0-1 0 0 0,-1 1 0 0 0,1-1 0 0 0,-1 1 0 0 0,0-1 0 0 0,1 1 1 0 0,-1-1-1 0 0,1 1 0 0 0,-1-1 0 0 0,0 1 0 0 0,1-1 0 0 0,-1 0 0 0 0,0 1 0 0 0,0-1 0 0 0,1 0 0 0 0,-1 0 0 0 0,0 0 0 0 0,0 1 0 0 0,1-1 0 0 0,-1 0 0 0 0,0 0-114 0 0,0 0 132 0 0,0-1 0 0 0,1 1 0 0 0,-1 0 0 0 0,0 0 0 0 0,1 0-1 0 0,-1-1 1 0 0,0 1 0 0 0,1 0 0 0 0,-1-1 0 0 0,1 1 0 0 0,-1-1 0 0 0,1 1 0 0 0,-1-1 0 0 0,1 1 0 0 0,-1-1 0 0 0,1 1-1 0 0,-1-1 1 0 0,1 1 0 0 0,-1-1 0 0 0,1 0 0 0 0,0 1 0 0 0,-1-1 0 0 0,1 1 0 0 0,0-1 0 0 0,0 0 0 0 0,-1 1 0 0 0,1-1 0 0 0,0 0-1 0 0,0 0 1 0 0,0 1 0 0 0,0-2-132 0 0,0-2 0 0 0,1 0 0 0 0,0 0 0 0 0,-1-1 0 0 0,2 1 0 0 0,-1 0 0 0 0,0 0 0 0 0,1 0 0 0 0,0 0 0 0 0,0 1 0 0 0,0-1 0 0 0,0 0 0 0 0,1 1 0 0 0,-1-1 0 0 0,1 1 0 0 0,0 0 0 0 0,8-9 0 0 0,0 1 0 0 0,0 1 0 0 0,6-4 0 0 0,-7 6 32 0 0,1 1 0 0 0,-1 0-1 0 0,1 0 1 0 0,1 1-1 0 0,-1 0 1 0 0,1 1 0 0 0,0 1-1 0 0,0 0 1 0 0,0 0-1 0 0,1 1 1 0 0,0 1 0 0 0,-1 0-1 0 0,1 1 1 0 0,6 0-32 0 0,-15 1 177 0 0,0 1-1 0 0,0 0 1 0 0,0 0-1 0 0,0 0 1 0 0,0 0-1 0 0,0 1 1 0 0,-1 0 0 0 0,1-1-1 0 0,1 2-176 0 0,-4-3 1 0 0,-1 0-1 0 0,0 1 1 0 0,1-1-1 0 0,-1 0 1 0 0,1 0-1 0 0,-1 1 1 0 0,1-1-1 0 0,-1 0 1 0 0,1 0-1 0 0,-1 1 1 0 0,0-1-1 0 0,1 0 1 0 0,-1 1 0 0 0,0-1-1 0 0,1 1 1 0 0,-1-1-1 0 0,0 0 1 0 0,0 1-1 0 0,1-1 1 0 0,-1 1-1 0 0,0-1 1 0 0,0 1-1 0 0,0-1 1 0 0,1 1-1 0 0,-1-1 1 0 0,0 1-1 0 0,0-1 1 0 0,0 1-1 0 0,0-1 1 0 0,0 1-1 0 0,0-1 1 0 0,0 1-1 0 0,0-1 0 0 0,0 2-1 0 0,0 2 1 0 0,0 0 0 0 0,0 0 0 0 0,0 0 0 0 0,0 0 0 0 0,-1 0 0 0 0,1 0 0 0 0,-1 0 0 0 0,0 0 0 0 0,0-1 0 0 0,-1 1 0 0 0,1 0 0 0 0,-1 0 0 0 0,-1 1 0 0 0,-5 9 0 0 0,-1 0 0 0 0,-8 10 0 0 0,2-4 0 0 0,-22 27-1384 0 0,37-46 804 0 0,0-1-285 0 0,0 0-126 0 0,0 0-29 0 0,0 0-4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11975 0 0,'0'0'547'0'0,"0"0"-11"0"0,-8 2-323 0 0,-8 3-218 0 0,-1 0-1 0 0,1 1 0 0 0,0 1 1 0 0,1 1-1 0 0,-5 2 6 0 0,-31 16 478 0 0,22-13 57 0 0,0 2 1 0 0,1 1-1 0 0,-11 10-535 0 0,34-22 0 0 0,5 2 0 0 0,1-5-41 0 0,0 0 0 0 0,0 1 0 0 0,0-1-1 0 0,0-1 1 0 0,0 1 0 0 0,0 0 0 0 0,0 0-1 0 0,1 0 1 0 0,-1-1 0 0 0,0 1 0 0 0,0 0-1 0 0,1-1 1 0 0,-1 1 0 0 0,1-1 41 0 0,24 8-970 0 0,-15-6 691 0 0,-2 2 460 0 0,1 0 0 0 0,0 0 0 0 0,-1 1 0 0 0,0 0 0 0 0,0 1 0 0 0,-1 0 0 0 0,0 0 0 0 0,0 1 0 0 0,0 0 0 0 0,0 1-181 0 0,1 4 20 0 0,-9-7-22 0 0,-1-3 0 0 0,1 0 35 0 0,0 0-1 0 0,0 0 0 0 0,0-1 0 0 0,0 1 1 0 0,-1 0-1 0 0,1 0 0 0 0,-1 0 0 0 0,1 0 1 0 0,-1 0-1 0 0,0-1 0 0 0,0 1 1 0 0,0 0-1 0 0,0-1 0 0 0,0 1 0 0 0,0-1 1 0 0,0 1-1 0 0,0-1 0 0 0,-1 1 1 0 0,1-1-1 0 0,-1 0 0 0 0,1 0 0 0 0,-1 1 1 0 0,1-1-1 0 0,-1 0 0 0 0,0 0-32 0 0,-7 4 282 0 0,-1 0 0 0 0,0 0 1 0 0,0-1-1 0 0,-1 0-282 0 0,-3 1 112 0 0,-2 2-179 0 0,-1-1 0 0 0,0-1 1 0 0,0-1-1 0 0,-1 0 0 0 0,0-1 0 0 0,-11 0 67 0 0,29-3-68 0 0,-1 0 0 0 0,1 0 1 0 0,0 0-1 0 0,-1 0 0 0 0,1 0 1 0 0,-1 0-1 0 0,1 0 0 0 0,-1 0 0 0 0,1 0 1 0 0,0 0-1 0 0,-1-1 0 0 0,1 1 1 0 0,-1 0-1 0 0,1 0 0 0 0,0 0 0 0 0,-1 0 1 0 0,1-1-1 0 0,0 1 0 0 0,-1 0 1 0 0,1 0-1 0 0,0-1 0 0 0,-1 1 0 0 0,1 0 1 0 0,0-1-1 0 0,0 1 0 0 0,-1 0 0 0 0,1-1 1 0 0,0 1-1 0 0,0-1 0 0 0,-1 1 1 0 0,1 0-1 0 0,0-1 0 0 0,0 1 0 0 0,0-1 1 0 0,0 1-1 0 0,0 0 0 0 0,0-1 1 0 0,0 1-1 0 0,0-1 0 0 0,0 1 0 0 0,0-1 1 0 0,0 1-1 0 0,0 0 0 0 0,0-1 68 0 0,3-8-3945 0 0,1 3-393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13 13823 0 0,'3'-12'492'0'0,"-6"16"198"0"0,-5 10-360 0 0,-67 105 1710 0 0,-34 80-2040 0 0,-65 123 0 0 0,163-304-1401 0 0,-1-1 1 0 0,0 0-1 0 0,-15 14 1401 0 0,18-22-1534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30 140 13823 0 0,'0'0'315'0'0,"0"0"45"0"0,-9 8 465 0 0,7-7-751 0 0,0 1 0 0 0,1 0 0 0 0,-1 0 0 0 0,1-1 0 0 0,0 1 0 0 0,-1 0 0 0 0,1 0 0 0 0,0 1 0 0 0,0-1 0 0 0,0 0-1 0 0,1 0 1 0 0,-1 0 0 0 0,0 1 0 0 0,1 0-74 0 0,-1 1 127 0 0,0-1 0 0 0,0 1 1 0 0,1 0-1 0 0,0 0 0 0 0,0 0 0 0 0,0 0 0 0 0,0-1 0 0 0,1 4-127 0 0,0-1 72 0 0,0-5-5 0 0,-1 0 0 0 0,1 0 0 0 0,-1-1 0 0 0,1 1 0 0 0,-1 0 1 0 0,1-1-1 0 0,-1 1 0 0 0,1 0 0 0 0,-1-1 0 0 0,1 1 0 0 0,0-1 0 0 0,-1 1 0 0 0,1-1 0 0 0,0 1 0 0 0,0-1 0 0 0,-1 0 0 0 0,1 1 0 0 0,0-1 0 0 0,0 0 0 0 0,0 1 0 0 0,-1-1 0 0 0,1 0 0 0 0,0 0-67 0 0,19 2 850 0 0,-9-3-561 0 0,0-1 0 0 0,0 0-1 0 0,0-1 1 0 0,0 0-1 0 0,0 0 1 0 0,7-4-289 0 0,17-9-202 0 0,10-7 202 0 0,-4 2 102 0 0,223-103-978 0 0,-256 120 722 0 0,42-17-1498 0 0,-46 20 1270 0 0,0-1-1 0 0,0 1 1 0 0,0 1 0 0 0,0-1-1 0 0,0 1 1 0 0,0-1 0 0 0,1 1-1 0 0,-1 0 1 0 0,0 1 0 0 0,0-1-1 0 0,2 1 383 0 0,-4 0-374 0 0,0 0 0 0 0,0-1 0 0 0,-1 1 0 0 0,1 0 1 0 0,-1 0-1 0 0,1 0 0 0 0,-1 1 0 0 0,1-1 0 0 0,-1 0 0 0 0,1 0 0 0 0,-1 1 0 0 0,0-1 0 0 0,0 1 0 0 0,0-1 0 0 0,0 1 374 0 0,5 9-3887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22 332 13823 0 0,'0'0'315'0'0,"0"0"45"0"0,0 0 21 0 0,-3-5 63 0 0,-1 3-361 0 0,3 1-13 0 0,0 0-1 0 0,0 1 1 0 0,0-1 0 0 0,0 0-1 0 0,0 0 1 0 0,0 1 0 0 0,0-1-1 0 0,1 0 1 0 0,-1 0 0 0 0,0 0-1 0 0,1 0 1 0 0,-1 0 0 0 0,0-1 0 0 0,1 1-1 0 0,0 0 1 0 0,-1 0 0 0 0,1 0-1 0 0,-1 0 1 0 0,1 0 0 0 0,0-1-1 0 0,0 1 1 0 0,0 0 0 0 0,0 0-1 0 0,0-1 1 0 0,0 1 0 0 0,0 0-1 0 0,0 0 1 0 0,1-1-70 0 0,-1-2 66 0 0,1 0 0 0 0,0 0 0 0 0,0 1-1 0 0,0-1 1 0 0,1 0 0 0 0,-1 0 0 0 0,3-2-66 0 0,4-8 267 0 0,0 1 1 0 0,1 0 0 0 0,1 1-1 0 0,0 0 1 0 0,1 0-1 0 0,10-8-267 0 0,-14 14 0 0 0,16-14 0 0 0,0 1 0 0 0,7-3 0 0 0,4-1-83 0 0,-8 4 101 0 0,24-11-18 0 0,-42 26-354 0 0,-1 0 0 0 0,1 0 0 0 0,0 1 0 0 0,0 1 0 0 0,1-1-1 0 0,-1 1 1 0 0,0 0 0 0 0,1 1 0 0 0,0 0 354 0 0,-7 1-299 0 0,-1 0-1 0 0,1 0 0 0 0,0 0 0 0 0,0 1 1 0 0,-1-1-1 0 0,1 0 0 0 0,0 1 0 0 0,-1 0 1 0 0,1-1-1 0 0,1 2 300 0 0,5 2-1535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15663 0 0,'0'0'356'0'0,"0"0"50"0"0,0 0 20 0 0,0 0-42 0 0,1 2-250 0 0,0 5-133 0 0,0 1 1 0 0,-1 0 0 0 0,0 0 0 0 0,0-1 0 0 0,-1 1-1 0 0,1 0 1 0 0,-2 0 0 0 0,1-1 0 0 0,-1 1 0 0 0,-2 3-2 0 0,1 0-1 0 0,1 0 0 0 0,0 0 0 0 0,0 0 0 0 0,1 8 1 0 0,1-11 0 0 0,1-2 71 0 0,0-5 294 0 0,-1 0-315 0 0,0-1 0 0 0,0 0 0 0 0,1 1 0 0 0,-1-1 0 0 0,0 0 0 0 0,1 1 0 0 0,-1-1 0 0 0,0 0-1 0 0,1 0 1 0 0,-1 1 0 0 0,1-1 0 0 0,-1 0 0 0 0,0 0 0 0 0,1 0 0 0 0,-1 0 0 0 0,1 1 0 0 0,-1-1 0 0 0,1 0 0 0 0,-1 0-1 0 0,0 0 1 0 0,1 0 0 0 0,-1 0 0 0 0,1 0 0 0 0,-1 0 0 0 0,1 0 0 0 0,-1 0 0 0 0,1 0-50 0 0,12-1 240 0 0,-7-1-238 0 0,-1 0 0 0 0,1 0 0 0 0,0-1 0 0 0,-1 0 0 0 0,1 0 0 0 0,-1 0 0 0 0,0 0 0 0 0,0-1 0 0 0,1-1-2 0 0,10-9-3 0 0,15-17 3 0 0,-14 14 1 0 0,15-18-1 0 0,18-26 0 0 0,-38 45-249 0 0,-4 3-1701 0 0,3 0-4815 0 0,-7 9 2241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13823 0 0,'0'0'315'0'0,"0"0"45"0"0,0 0 21 0 0,0 0-49 0 0,-5 5 228 0 0,-7 5-339 0 0,-1-1 0 0 0,0 0 0 0 0,0-2 0 0 0,-2 2-221 0 0,2-2 180 0 0,0 0 0 0 0,1 1 0 0 0,0 1 0 0 0,-8 7-180 0 0,-9 7 0 0 0,24-20 0 0 0,0 1 0 0 0,0 0 0 0 0,0 0 0 0 0,0 0 0 0 0,1 0 0 0 0,0 1 0 0 0,0 0 0 0 0,0 0 0 0 0,0 0 0 0 0,1 0 0 0 0,-1 1 0 0 0,4-5 0 0 0,0-1 0 0 0,0 1 0 0 0,-1-1 0 0 0,1 1 0 0 0,0 0 0 0 0,0-1 0 0 0,0 1 0 0 0,-1-1 0 0 0,1 1 0 0 0,0-1 0 0 0,0 1 0 0 0,0-1 0 0 0,0 1 0 0 0,0 0 0 0 0,0-1 0 0 0,0 1 0 0 0,1-1 0 0 0,-1 1 0 0 0,0-1 0 0 0,0 1 0 0 0,0-1 0 0 0,0 1 0 0 0,1-1 0 0 0,-1 1 0 0 0,0-1 0 0 0,1 1 0 0 0,-1-1 0 0 0,0 1 0 0 0,1-1 0 0 0,-1 1 0 0 0,0-1 0 0 0,1 0 0 0 0,-1 1 0 0 0,1-1 0 0 0,-1 0 0 0 0,1 1 0 0 0,-1-1 0 0 0,1 0 0 0 0,-1 1 0 0 0,1-1 0 0 0,-1 0 0 0 0,1 0 0 0 0,0 0 0 0 0,0 1 0 0 0,5 2 0 0 0,0 0 0 0 0,0-1 0 0 0,0 0 0 0 0,0 0 0 0 0,1 0 0 0 0,-1-1 0 0 0,1 1 0 0 0,-1-2 0 0 0,1 1 0 0 0,0-1 0 0 0,-1 0 0 0 0,6-1 0 0 0,6 0 0 0 0,-1-2 0 0 0,0 0 0 0 0,0-1 0 0 0,6-2 0 0 0,-9 1 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18 13823 0 0,'16'-17'1247'0'0,"-15"16"-950"0"0,-1 1 105 0 0,-5 7 596 0 0,-39 48-795 0 0,3 2 0 0 0,2 1-1 0 0,-25 53-202 0 0,-35 61 0 0 0,65-115 0 0 0,30-50 0 0 0,-8 12 0 0 0,1 0 0 0 0,2 1 0 0 0,0 0 0 0 0,-2 8 0 0 0,5-15-646 0 0,1 0 0 0 0,-2 0 0 0 0,0 0-1 0 0,-5 7 647 0 0,-13 22-3255 0 0,22-36-1713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20 6911 0 0,'0'0'9783'0'0,"-8"-14"-8583"0"0,6 13-1174 0 0,0 0 0 0 0,1 0 0 0 0,-1 1 0 0 0,0-1-1 0 0,0 1 1 0 0,0-1 0 0 0,0 1 0 0 0,0 0 0 0 0,0 0 0 0 0,0 0 0 0 0,0 0 0 0 0,0 0 0 0 0,0 0 0 0 0,0 1 0 0 0,0-1 0 0 0,0 1-1 0 0,-2 0 1 0 0,-1 1-30 0 0,0 0-1 0 0,1 0 0 0 0,0 0 0 0 0,-1 0 0 0 0,-3 4 0 0 0,-24 20-436 0 0,-56 58 1 0 0,25-21 897 0 0,45-46-77 0 0,0-2-1 0 0,-2 0 1 0 0,1-2-1 0 0,-30 16 1 0 0,33-20-324 0 0,13-6-101 0 0,-1 0 0 0 0,-1-1-1 0 0,1 1 1 0 0,0-1 0 0 0,0 0 0 0 0,-1-1-1 0 0,1 1 1 0 0,-1-1 0 0 0,0 0-1 0 0,1 0 1 0 0,-6 1 0 0 0,9-3 12 0 0,0 1 0 0 0,1 0 1 0 0,-1 0-1 0 0,0 0 0 0 0,1-1 0 0 0,-1 1 1 0 0,0 0-1 0 0,1-1 0 0 0,-1 1 1 0 0,0-1-1 0 0,1 1 0 0 0,-1-1 0 0 0,1 1 1 0 0,-1-1-1 0 0,1 1 0 0 0,-1-1 0 0 0,1 1 1 0 0,0-1-1 0 0,-1 0 0 0 0,1 1 0 0 0,-1-1 1 0 0,1 0-1 0 0,0 1 0 0 0,0-1 0 0 0,-1 0 1 0 0,1 1-1 0 0,0-1 0 0 0,0 0 1 0 0,0 0-1 0 0,0 1 0 0 0,0-1 0 0 0,0 0 1 0 0,0-1-1 0 0,0-1-70 0 0,0 0-1 0 0,1 0 1 0 0,-1 0 0 0 0,1 0-1 0 0,0 0 1 0 0,1-4 0 0 0,2-1-122 0 0,0 0 1 0 0,1 0-1 0 0,0 1 0 0 0,1 0 1 0 0,-1 0-1 0 0,1 0 0 0 0,13-11 1 0 0,55-38-1049 0 0,-53 42 930 0 0,-17 10 565 0 0,1 1 1 0 0,0 0 0 0 0,0 0 0 0 0,0 0 0 0 0,1 1-1 0 0,-1 0 1 0 0,0 0 0 0 0,1 0 0 0 0,10-2 0 0 0,-15 4-163 0 0,0 0 1 0 0,0 1 0 0 0,0-1 0 0 0,0 0 0 0 0,0 0 0 0 0,0 0 0 0 0,0 1 0 0 0,0-1 0 0 0,0 0 0 0 0,-1 1 0 0 0,1-1-1 0 0,0 1 1 0 0,0-1 0 0 0,0 1 0 0 0,0-1 0 0 0,-1 1 0 0 0,1 0 0 0 0,0 0 0 0 0,0-1 0 0 0,-1 1 0 0 0,1 0 0 0 0,-1 0-1 0 0,1 0 1 0 0,-1-1 0 0 0,1 1 0 0 0,-1 0 0 0 0,1 0 0 0 0,-1 0 0 0 0,1 2 0 0 0,1 2 44 0 0,-1 1 1 0 0,0-1-1 0 0,2 10 0 0 0,-3-14-83 0 0,2 29 258 0 0,-1-16-129 0 0,5 25 0 0 0,-5-35-135 0 0,0 0 1 0 0,0 0-1 0 0,0 0 1 0 0,1 0 0 0 0,-1-1-1 0 0,1 1 1 0 0,0-1-1 0 0,0 1 1 0 0,1-1 0 0 0,4 6-1 0 0,-6-8 13 0 0,1 0-1 0 0,-1 0 1 0 0,0 0-1 0 0,1 0 1 0 0,-1-1-1 0 0,1 1 1 0 0,-1-1-1 0 0,1 1 1 0 0,-1-1-1 0 0,1 1 1 0 0,-1-1-1 0 0,1 0 1 0 0,-1 1-1 0 0,1-1 1 0 0,0 0-1 0 0,-1 0 1 0 0,1 0-1 0 0,-1-1 1 0 0,3 1-1 0 0,35-11 378 0 0,-16 4-308 0 0,41-11 301 0 0,-14 3-230 0 0,-49 14-561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11631 0 0,'0'0'1054'0'0,"-1"0"-865"0"0,-3 2-131 0 0,1-1 0 0 0,0 1 1 0 0,0 0-1 0 0,0 0 0 0 0,0 0 0 0 0,0 0 0 0 0,0 1 0 0 0,-3 3 1 0 0,-22 27 1063 0 0,14-15-684 0 0,-142 167 3538 0 0,114-134-3385 0 0,2 1-1 0 0,2 2 1 0 0,3 2 0 0 0,-45 94-1 0 0,72-127-545 0 0,0-1 0 0 0,2 2-1 0 0,0-1 1 0 0,2 1 0 0 0,-3 44-1 0 0,6-60-2754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8 135 15663 0 0,'0'0'356'0'0,"-8"13"1867"0"0,8-12-2035 0 0,0-1 0 0 0,0 1 0 0 0,0 0 0 0 0,0 0-1 0 0,0-1 1 0 0,0 1 0 0 0,1 0 0 0 0,-1 0 0 0 0,0-1 0 0 0,0 1 0 0 0,1 0 0 0 0,-1-1 0 0 0,0 1 0 0 0,1 0 0 0 0,-1-1 0 0 0,1 1-1 0 0,-1 0 1 0 0,1-1 0 0 0,-1 1 0 0 0,1-1 0 0 0,-1 1 0 0 0,1-1 0 0 0,0 1-188 0 0,1 0 140 0 0,0 1 0 0 0,0-1 0 0 0,0 0 0 0 0,0-1 1 0 0,0 1-1 0 0,0 0 0 0 0,1-1 0 0 0,1 1-140 0 0,5 0-74 0 0,0 0 0 0 0,1 0 0 0 0,7-1 74 0 0,-17 0 56 0 0,32-3 528 0 0,-1-1 0 0 0,0-2 0 0 0,16-4-584 0 0,3-2 280 0 0,41-10-473 0 0,0-4 1 0 0,13-10 192 0 0,-80 28-181 0 0,-2 1-2177 0 0,0-2-1 0 0,-1 0 1 0 0,6-4 2358 0 0,-12 4-2047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307 158 10135 0 0,'0'0'231'0'0,"0"0"29"0"0,0 0 19 0 0,0 0 37 0 0,0 0 125 0 0,0 0 58 0 0,0 0 11 0 0,0 0 2 0 0,0 0 0 0 0,18-7 1104 0 0,-11 1-1613 0 0,0 0 0 0 0,0 0 0 0 0,0-1 0 0 0,-1 0 0 0 0,0-1-1 0 0,0 1 1 0 0,0-2-3 0 0,-4 5 0 0 0,0 0 0 0 0,1 0-1 0 0,-1 0 1 0 0,0 0 0 0 0,-1-1 0 0 0,1 1-1 0 0,-1 0 1 0 0,0-1 0 0 0,0 1 0 0 0,0-1-1 0 0,-1 1 1 0 0,1-1 0 0 0,-1 0 0 0 0,0 1-1 0 0,-1-4 1 0 0,1 7 0 0 0,0 0 0 0 0,0 0 0 0 0,0 0 0 0 0,-1 0 0 0 0,1 0 0 0 0,0 1 0 0 0,-1-1 0 0 0,1 0 0 0 0,0 0 0 0 0,-1 0 0 0 0,0 0 0 0 0,1 0 0 0 0,-1 0 0 0 0,1 1 0 0 0,-1-1 0 0 0,0 0 0 0 0,0 0 0 0 0,1 1 0 0 0,-1-1 0 0 0,0 0 0 0 0,0 1 0 0 0,0-1 0 0 0,0 1 0 0 0,1 0 0 0 0,-1-1 0 0 0,0 1 0 0 0,0-1 0 0 0,0 1 0 0 0,0 0 0 0 0,0 0 0 0 0,0 0 0 0 0,0 0 0 0 0,0-1 0 0 0,0 1 0 0 0,0 0 0 0 0,-1 1 0 0 0,-2-1 0 0 0,-1 1 0 0 0,1 0 0 0 0,-1 0 0 0 0,1 1 0 0 0,0-1 0 0 0,-4 2 0 0 0,5-1 0 0 0,-11 4 0 0 0,1 0 0 0 0,0 2 0 0 0,1-1 0 0 0,0 2 0 0 0,-5 3 0 0 0,-31 25 216 0 0,5-6 394 0 0,2 2 1 0 0,1 2 0 0 0,-18 23-611 0 0,54-54 0 0 0,1 0 0 0 0,-1 0 0 0 0,1 1 0 0 0,1 0 0 0 0,-1 0 0 0 0,2-5 0 0 0,1 0 0 0 0,0 1 0 0 0,0-1 0 0 0,0 0 0 0 0,0 0 0 0 0,0 0 0 0 0,0 1 0 0 0,0-1 0 0 0,0 0 0 0 0,0 0 0 0 0,0 1 0 0 0,0-1 0 0 0,0 0 0 0 0,0 0 0 0 0,0 0 0 0 0,0 1 0 0 0,0-1 0 0 0,0 0 0 0 0,0 0 0 0 0,0 1 0 0 0,0-1 0 0 0,0 0 0 0 0,0 0 0 0 0,0 0 0 0 0,0 1 0 0 0,0-1 0 0 0,0 0 0 0 0,0 0 0 0 0,1 0 0 0 0,-1 1 0 0 0,0-1 0 0 0,0 0 0 0 0,0 0 0 0 0,0 0 0 0 0,1 0 0 0 0,-1 0 0 0 0,0 1 0 0 0,0-1 0 0 0,0 0 0 0 0,1 0 0 0 0,-1 0 0 0 0,0 0 0 0 0,0 0 0 0 0,0 0 0 0 0,1 0 0 0 0,-1 0 0 0 0,0 0 0 0 0,0 0 0 0 0,1 0 0 0 0,-1 0 0 0 0,0 0 0 0 0,0 0 0 0 0,0 0 0 0 0,1 0 0 0 0,-1 0 0 0 0,11-1 0 0 0,-11 1 0 0 0,33-7 0 0 0,-1-1 0 0 0,0-3 0 0 0,25-10 0 0 0,-51 18 0 0 0,33-12-64 0 0,36-22 64 0 0,-74 37-161 0 0,-1 0 121 0 0,0 0-1 0 0,1 0 0 0 0,-1 0 1 0 0,0 0-1 0 0,1 0 0 0 0,-1 0 0 0 0,0 0 1 0 0,1 0-1 0 0,-1 0 0 0 0,0 0 0 0 0,1 0 1 0 0,-1-1-1 0 0,0 1 0 0 0,0 0 1 0 0,1 0-1 0 0,-1 0 0 0 0,0 0 0 0 0,0-1 1 0 0,1 1-1 0 0,-1 0 0 0 0,0 0 0 0 0,0-1 1 0 0,0 1-1 0 0,1 0 0 0 0,-1 0 1 0 0,0-1-1 0 0,0 1 0 0 0,0 0 0 0 0,0-1 1 0 0,0 1-1 0 0,0 0 0 0 0,1 0 1 0 0,-1-1-1 0 0,0 1 0 0 0,0 0 0 0 0,0-1 1 0 0,0 1-1 0 0,0 0 0 0 0,0-1 0 0 0,0 1 1 0 0,0 0-1 0 0,0-1 0 0 0,-1 1 41 0 0,1 0 0 0 0,0-1-1 0 0,0 1 1 0 0,0 0-1 0 0,0 0 1 0 0,0-1 0 0 0,0 1-1 0 0,0 0 1 0 0,0 0-1 0 0,0-1 1 0 0,0 1-1 0 0,0 0 1 0 0,0 0-1 0 0,0 0 1 0 0,0-1 0 0 0,-1 1-1 0 0,1 0 1 0 0,0 0-1 0 0,0 0 1 0 0,0 0-1 0 0,0-1 1 0 0,-1 1-1 0 0,1 0 1 0 0,0 0 0 0 0,0 0-1 0 0,0 0 1 0 0,-1 0-1 0 0,1 0 1 0 0,0-1-1 0 0,0 1 1 0 0,0 0-1 0 0,-1 0 1 0 0,1 0 0 0 0,0 0-1 0 0,0 0 1 0 0,0 0-1 0 0,-1 0 1 0 0,1 0-1 0 0,0 0 1 0 0,0 0-1 0 0,-1 0 1 0 0,1 0 0 0 0,0 0-1 0 0,0 0 1 0 0,-1 0-1 0 0,1 0 1 0 0,-8 2 4 0 0,3 0-4 0 0,0 0 0 0 0,1 1 0 0 0,-1-1 0 0 0,0 1 0 0 0,1 0 0 0 0,-1 0 0 0 0,1 0 0 0 0,0 1 0 0 0,0 0 0 0 0,-1 0 0 0 0,5-3 0 0 0,-1 0 0 0 0,1 0 0 0 0,-1 0 0 0 0,1 0 0 0 0,0 0 0 0 0,-1-1 0 0 0,1 1 0 0 0,0 0 0 0 0,-1 0 0 0 0,1 0 0 0 0,0 0 0 0 0,0 0 0 0 0,0 0 0 0 0,0 0 0 0 0,0 0 0 0 0,0 0 0 0 0,0 0 0 0 0,0 0 0 0 0,1 0 0 0 0,-1 0 0 0 0,0 0 0 0 0,0 0 0 0 0,1 0 0 0 0,-1 0 0 0 0,1 0 0 0 0,-1-1 0 0 0,1 1 0 0 0,-1 0 0 0 0,1 0 0 0 0,-1 0 0 0 0,1-1 0 0 0,0 2 0 0 0,1-1 0 0 0,0 0 0 0 0,0 1 0 0 0,0-1 0 0 0,0 0 0 0 0,0 0 0 0 0,0 0 0 0 0,1 0 0 0 0,-1 0 0 0 0,0-1 0 0 0,1 1 0 0 0,23 6-113 0 0,-9-3-153 0 0,-1 0 1 0 0,0-1 0 0 0,1 0 0 0 0,0-2-1 0 0,12 1 266 0 0,-17-3-512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 8287 0 0,'6'-2'826'0'0,"-19"22"-399"0"0,0 0 0 0 0,1 1 0 0 0,1 1 0 0 0,-4 12-427 0 0,-8 15 410 0 0,-59 113-410 0 0,68-135 0 0 0,-1 0 0 0 0,-18 23 0 0 0,22-33 0 0 0,-2-1 0 0 0,0 0 0 0 0,-1-1 0 0 0,0 0 0 0 0,-1-1 0 0 0,-1-1 0 0 0,-8 6 0 0 0,-8 1 0 0 0,27-18 0 0 0,0-3 0 0 0,3-2 72 0 0,2 2 26 0 0,-1 0 0 0 0,1 0 0 0 0,0-1 0 0 0,0 1 0 0 0,0 0 0 0 0,0 0 0 0 0,0 0 0 0 0,0 0 0 0 0,0-1 0 0 0,0 1 0 0 0,1 0 0 0 0,-1 0 0 0 0,0 0-1 0 0,1 0 1 0 0,-1-1 0 0 0,1 1 0 0 0,-1 0 0 0 0,1 0 0 0 0,0 0-98 0 0,14-23 100 0 0,-9 16-85 0 0,3-6-15 0 0,1 0 0 0 0,0 1 0 0 0,2 0 0 0 0,-1 0 0 0 0,2 1 0 0 0,10-8 0 0 0,28-29 0 0 0,-43 41-221 0 0,0 0 0 0 0,1 0-1 0 0,0 1 1 0 0,0 1 0 0 0,0-1-1 0 0,1 1 1 0 0,-1 1 0 0 0,2 0-1 0 0,0 0 222 0 0,-9 4 0 0 0,-1 1 0 0 0,0 0 0 0 0,0 0 0 0 0,1 0 0 0 0,-1 0 0 0 0,0 0 0 0 0,0 0 0 0 0,1 0 0 0 0,-1 0 0 0 0,0 0 0 0 0,0 0 0 0 0,0 1 0 0 0,1-1 0 0 0,-1 0 0 0 0,0 1 0 0 0,0-1 0 0 0,0 1 0 0 0,0 0 0 0 0,0-1 0 0 0,0 1 0 0 0,0 0 0 0 0,0 0 0 0 0,0-1 0 0 0,0 1 0 0 0,0 0 0 0 0,0 0 0 0 0,0 0 0 0 0,0 1 0 0 0,10 15 0 0 0,-7-8 167 0 0,1 1 0 0 0,-2-1 0 0 0,1 1 0 0 0,-1 0-1 0 0,0 0 1 0 0,-1 1 0 0 0,-1-1 0 0 0,1 0 0 0 0,-2 1 0 0 0,1-1-1 0 0,-1 1 1 0 0,-2 6-167 0 0,1-10 0 0 0,0 0-1 0 0,0 0 1 0 0,-1 0-1 0 0,0 0 1 0 0,0 0-1 0 0,-1-1 1 0 0,0 1-1 0 0,0-1 0 0 0,0 0 1 0 0,-1 0-1 0 0,0 0 1 0 0,0 0-1 0 0,0-1 1 0 0,-1 1-1 0 0,0-1 1 0 0,0 0-1 0 0,0-1 1 0 0,-1 1-1 0 0,-1-1 1 0 0,-14 9-8 0 0,-1-1-1 0 0,-1-1 0 0 0,-15 4 9 0 0,-16 8 469 0 0,40-16-41 0 0,-1-2 0 0 0,0 1 0 0 0,0-2 0 0 0,-6 1-428 0 0,13-3-373 0 0,-1-1 0 0 0,1 0 0 0 0,0 0 0 0 0,-1-1 0 0 0,-4-1 373 0 0,13 1 22 0 0,-1 0-1 0 0,1 0 1 0 0,-1 0 0 0 0,1 0 0 0 0,0 0 0 0 0,-1 0 0 0 0,1 0 0 0 0,-1 0 0 0 0,1 0 0 0 0,0-1 0 0 0,-1 1 0 0 0,1 0 0 0 0,0 0 0 0 0,-1 0 0 0 0,1-1 0 0 0,0 1 0 0 0,-1 0-1 0 0,1-1 1 0 0,0 1 0 0 0,-1 0 0 0 0,1 0 0 0 0,0-1 0 0 0,0 1 0 0 0,-1-1 0 0 0,1 1 0 0 0,0 0 0 0 0,0-1 0 0 0,0 1 0 0 0,0 0 0 0 0,0-1 0 0 0,-1 1 0 0 0,1-1 0 0 0,0 1-1 0 0,0 0 1 0 0,0-1 0 0 0,0 1 0 0 0,0-1 0 0 0,0 1 0 0 0,0 0 0 0 0,0-1 0 0 0,1 1 0 0 0,-1-1 0 0 0,0 1 0 0 0,0 0 0 0 0,0-1 0 0 0,0 1 0 0 0,0-1 0 0 0,1 1 0 0 0,-1 0-1 0 0,0-1 1 0 0,0 1-22 0 0,13-19-4638 0 0,-5 11 300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4607 0 0,'-11'9'73'0'0,"6"-4"29"0"0,-1 0 0 0 0,0-1 0 0 0,0 1-1 0 0,-5 2-101 0 0,6-5 55 0 0,1 1 0 0 0,-1 1 0 0 0,1-1 0 0 0,-3 4-55 0 0,-7 4 711 0 0,3-2-152 0 0,0 1-1 0 0,1 0 1 0 0,0 0-1 0 0,0 1 1 0 0,1 0-1 0 0,1 1 1 0 0,0 0 0 0 0,1 0-1 0 0,0 1 1 0 0,0 0-1 0 0,2 0 1 0 0,-1 0-1 0 0,1 5-558 0 0,4-15 6 0 0,0-1-1 0 0,1 0 1 0 0,-1 1-1 0 0,1-1 1 0 0,0 1 0 0 0,0-1-1 0 0,0 1 1 0 0,0-1-1 0 0,0 1 1 0 0,1-1-1 0 0,-1 1 1 0 0,1-1-1 0 0,-1 1-5 0 0,2-2 131 0 0,-1 0-1 0 0,0 0 0 0 0,0 0 0 0 0,1 0 1 0 0,-1 0-1 0 0,1 0 0 0 0,-1-1 0 0 0,1 1 0 0 0,-1-1 1 0 0,1 1-1 0 0,-1-1 0 0 0,2 1-130 0 0,0 0 248 0 0,1 0-202 0 0,-1 0 0 0 0,1 0 0 0 0,-1-1-1 0 0,1 1 1 0 0,-1-1 0 0 0,1 0 0 0 0,-1 0 0 0 0,1 0 0 0 0,0-1 0 0 0,-1 1-1 0 0,1-1 1 0 0,-1 0 0 0 0,0 0 0 0 0,1 0 0 0 0,-1 0-46 0 0,12-5 578 0 0,-1 0 0 0 0,13-8-578 0 0,-10 5-516 0 0,-8 5 390 0 0,0-1-1 0 0,-1 0 1 0 0,0-1 0 0 0,0 1-1 0 0,0-1 1 0 0,-1-1 0 0 0,0 0-1 0 0,0 0 1 0 0,3-4 126 0 0,-7 7-128 0 0,-1 1 0 0 0,0-1 0 0 0,0 1 0 0 0,0-1 0 0 0,0 0 0 0 0,-1 0 0 0 0,1 0-1 0 0,-1 0 1 0 0,0 0 0 0 0,0 0 0 0 0,0 0 0 0 0,-1 0 0 0 0,0 0 0 0 0,1 0 0 0 0,-2 0 0 0 0,1-1 0 0 0,0 1 0 0 0,-1 0 0 0 0,0 0 0 0 0,1 0-1 0 0,-2 0 1 0 0,1 0 0 0 0,-2-3 128 0 0,0 0-179 0 0,0 1 0 0 0,0 0-1 0 0,-1 0 1 0 0,0 0 0 0 0,0 0 0 0 0,-2-2 179 0 0,4 6-83 0 0,1 0 1 0 0,-1 0-1 0 0,0 0 1 0 0,0 1-1 0 0,0-1 1 0 0,0 0-1 0 0,0 1 1 0 0,-1 0-1 0 0,1-1 1 0 0,0 1 0 0 0,-1 0-1 0 0,1 0 1 0 0,-1 0-1 0 0,1 1 1 0 0,-1-1-1 0 0,1 0 1 0 0,-1 1-1 0 0,0 0 83 0 0,-3-2-2048 0 0,6 2 1536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0,'0'0'191'0'0,"0"0"26"0"0,0 0 9 0 0,3 5 4 0 0,22 62 1495 0 0,-21-53-1093 0 0,0-1 1 0 0,1 0-1 0 0,1 0 1 0 0,0 0-1 0 0,1-1 1 0 0,1 0-1 0 0,5 7-632 0 0,3-1 333 0 0,1-1-1 0 0,1-1 0 0 0,1-1 0 0 0,0 0 1 0 0,2 0-333 0 0,26 19 410 0 0,-27-21-1794 0 0,-19-12 804 0 0,-1-1-285 0 0,7-1-1828 0 0,-1-1-1745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10135 0 0,'-14'6'1079'0'0,"6"-2"-1074"0"0,-1 0 1 0 0,1 1-1 0 0,0 0 0 0 0,-3 3-5 0 0,-19 11-4 0 0,1-3 586 0 0,0 2-1 0 0,1 0 0 0 0,1 2 1 0 0,1 1-1 0 0,1 1 0 0 0,-9 10-581 0 0,5 3 303 0 0,2 1 0 0 0,-18 29-303 0 0,40-57 2 0 0,-2 2-574 0 0,-1-1 0 0 0,0 0 0 0 0,0 0 0 0 0,-1 0 0 0 0,0-1 0 0 0,-2 2 572 0 0,10-10-512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8287 0 0,'0'0'191'0'0,"-6"15"444"0"0,-14 27 502 0 0,1 2 1 0 0,-8 33-1138 0 0,11-29 937 0 0,-3 0 1 0 0,-7 9-938 0 0,7-24 5 0 0,-2 0 0 0 0,-2-1 0 0 0,-13 13-5 0 0,2-1 1 0 0,26-35 71 0 0,0 0 0 0 0,-1 0 1 0 0,-1-1-73 0 0,-17 19-618 0 0,13-7-2630 0 0,10-13-887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11975 0 0,'0'0'267'0'0,"0"0"42"0"0,0 0 17 0 0,0 0-28 0 0,3-7-115 0 0,6-13 487 0 0,1 0-1 0 0,1 1 1 0 0,1 0-1 0 0,1 0 1 0 0,0 2-1 0 0,11-11-669 0 0,-12 15-221 0 0,2 0 0 0 0,-1 0-1 0 0,2 1 1 0 0,0 1 0 0 0,0 1-1 0 0,1 0 1 0 0,0 1 0 0 0,0 0-1 0 0,2 1 222 0 0,-9 5 6 0 0,0 0 0 0 0,0 0 1 0 0,1 1-1 0 0,-1 1 0 0 0,6-1-6 0 0,-8 1 33 0 0,-6 1-3 0 0,-1 0 0 0 0,1 0 0 0 0,0 0 0 0 0,-1 0 0 0 0,1 0-1 0 0,0 0 1 0 0,-1 1 0 0 0,1-1 0 0 0,-1 0 0 0 0,1 1 0 0 0,0-1 0 0 0,-1 0-1 0 0,1 1 1 0 0,-1-1 0 0 0,1 0 0 0 0,-1 1 0 0 0,1-1 0 0 0,-1 1 0 0 0,1-1-1 0 0,-1 1 1 0 0,1 0 0 0 0,-1-1 0 0 0,0 1 0 0 0,1-1 0 0 0,-1 1 0 0 0,0 0-1 0 0,0-1 1 0 0,1 1-30 0 0,6 20 1014 0 0,-6-17-936 0 0,1 3-78 0 0,-1 1 0 0 0,0-1 0 0 0,0 1 0 0 0,0-1 0 0 0,-1 1 0 0 0,0 0 0 0 0,0-1 0 0 0,-2 6 0 0 0,-2 11 0 0 0,-1 0 0 0 0,-2 2 0 0 0,0 1 0 0 0,4-20-31 0 0,1 0 0 0 0,-1 0-1 0 0,0 0 1 0 0,0 0 0 0 0,-1 0-1 0 0,0-1 1 0 0,0 0 0 0 0,-1 0-1 0 0,0 0 1 0 0,0 0 0 0 0,0-1-1 0 0,0 1 1 0 0,-1-2 0 0 0,0 1-1 0 0,0 0 1 0 0,0-1 0 0 0,-1 0-1 0 0,-6 2 32 0 0,-3 2-117 0 0,0-2 0 0 0,-1 0 0 0 0,0 0 0 0 0,0-2 0 0 0,0 0-1 0 0,-1-1 1 0 0,-9 0 117 0 0,20-2-414 0 0,1-1-1 0 0,-1 0 1 0 0,0-1-1 0 0,0 1 1 0 0,1-1-1 0 0,-1-1 1 0 0,0 1 414 0 0,-1-2-4779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26 13823 0 0,'10'-25'1946'0'0,"-19"43"-1659"0"0,-1-1 1 0 0,-1 0-1 0 0,0 0 1 0 0,-9 7-288 0 0,-22 36 456 0 0,-51 80-456 0 0,24-39 0 0 0,-84 114-2373 0 0,148-208-3086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11975 0 0,'0'0'267'0'0,"0"0"42"0"0,0 0 17 0 0,0 0-28 0 0,0 0-126 0 0,0 0 204 0 0,0 0 111 0 0,0 0 22 0 0,-1 1-66 0 0,-7 5-355 0 0,-5 5-51 0 0,1 0 0 0 0,0 0 1 0 0,0 1-1 0 0,-8 12-37 0 0,-13 16 807 0 0,21-27-417 0 0,1 0-1 0 0,1 1 1 0 0,-2 3-390 0 0,12-17 0 0 0,0 1 0 0 0,-1-1 0 0 0,1 0 0 0 0,-1 1 0 0 0,1-1 0 0 0,0 1 0 0 0,0-1 0 0 0,-1 1 0 0 0,1-1 0 0 0,0 1 0 0 0,0-1 0 0 0,0 1 0 0 0,-1-1 0 0 0,1 1 0 0 0,0-1 0 0 0,0 1 0 0 0,0 0 0 0 0,0-1 0 0 0,0 1 0 0 0,0 0 0 0 0,0 1 0 0 0,0-1 0 0 0,0-1 0 0 0,0 1 1 0 0,0 0-1 0 0,0 0 0 0 0,0 0 0 0 0,0 0 0 0 0,0 0 0 0 0,1-1 0 0 0,-1 1 0 0 0,0 0 0 0 0,0 0 0 0 0,1 0 0 0 0,-1-1 1 0 0,0 1-1 0 0,1 0 0 0 0,-1 0 0 0 0,1-1 0 0 0,-1 1 0 0 0,1 0 0 0 0,-1-1 0 0 0,1 1 0 0 0,0-1 0 0 0,-1 1 0 0 0,1 0 0 0 0,2 1 70 0 0,-2 0-6 0 0,0 0 27 0 0,0 0 0 0 0,0 0 0 0 0,0 0 0 0 0,1 0 0 0 0,-1 0 0 0 0,0-1 0 0 0,1 1 0 0 0,0-1 1 0 0,-1 1-1 0 0,1-1 0 0 0,0 0 0 0 0,0 1 0 0 0,-1-1 0 0 0,1 0 0 0 0,0 0 0 0 0,0 0 0 0 0,1 0 0 0 0,-1-1 0 0 0,0 1 0 0 0,0-1 0 0 0,2 1-91 0 0,-1 0 0 0 0,0-1 0 0 0,0 0 0 0 0,1 1 0 0 0,-1-1 0 0 0,0-1 0 0 0,0 1 0 0 0,1 0 0 0 0,-1-1 0 0 0,0 1 0 0 0,0-1 0 0 0,0 0 0 0 0,1 0 0 0 0,36-16 0 0 0,-35 14 0 0 0,1-1 0 0 0,-1 1 0 0 0,0-1 0 0 0,0 0 0 0 0,0-1 0 0 0,0 1 0 0 0,-1-1 0 0 0,3-4 0 0 0,3-2 0 0 0,-9 10-29 0 0,1-1-1 0 0,-1 0 1 0 0,0 0-1 0 0,0 0 1 0 0,0 0 0 0 0,0 0-1 0 0,-1 0 1 0 0,1 0-1 0 0,0 0 1 0 0,-1 0-1 0 0,1 0 1 0 0,-1 0-1 0 0,0-1 1 0 0,0 1 0 0 0,0 0-1 0 0,0 0 1 0 0,0 0-1 0 0,0 0 1 0 0,-1-1-1 0 0,1 1 1 0 0,-1 0-1 0 0,1 0 1 0 0,-1 0-1 0 0,0 0 1 0 0,0 0 0 0 0,0 0-1 0 0,0 0 1 0 0,0 0-1 0 0,0 0 1 0 0,-1 1-1 0 0,1-1 1 0 0,0 0-1 0 0,-1 1 1 0 0,0-1 0 0 0,1 1-1 0 0,-1 0 1 0 0,0-1-1 0 0,0 1 1 0 0,1 0-1 0 0,-1 0 1 0 0,0 0-1 0 0,0 0 1 0 0,0 1 0 0 0,-1-1-1 0 0,1 0 1 0 0,0 1-1 0 0,0-1 30 0 0,-11-2-481 0 0,10 2 461 0 0,0 1 0 0 0,-1-1 0 0 0,1 0 0 0 0,0 1 0 0 0,-1 0 1 0 0,1 0-1 0 0,0 0 0 0 0,-1 0 0 0 0,1 1 0 0 0,-3 0 20 0 0,4-1-370 0 0,2 0-118 0 0,5-4-4478 0 0,1-1-2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46 13039 0 0,'55'-46'3674'0'0,"-66"52"-2430"0"0,1-1-1078 0 0,0 1-1 0 0,1 0 1 0 0,0 1 0 0 0,1 0 0 0 0,0 0 0 0 0,0 1 0 0 0,0 0 0 0 0,-6 10 0 0 0,-49 76 225 0 0,49-70-206 0 0,-141 267 703 0 0,33-36-730 0 0,87-192-270 0 0,-82 112-1 0 0,110-166-63 0 0,0 0 0 0 0,-1-1 0 0 0,-1 0 0 0 0,1 0 0 0 0,-1-1 0 0 0,0 0 0 0 0,-12 6 0 0 0,12-10-1045 0 0,2-2-54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53 11975 0 0,'23'-51'1370'0'0,"-22"50"-994"0"0,-2 7-211 0 0,0 0 1 0 0,-1-1-1 0 0,1 1 1 0 0,-1 0-1 0 0,0-1 1 0 0,-1 1-1 0 0,1-1 1 0 0,-1 0-1 0 0,-2 3-165 0 0,-39 60 1897 0 0,27-43-1629 0 0,-263 359-268 0 0,263-362-4 0 0,-21 27-194 0 0,2 2-1 0 0,-14 27 199 0 0,46-71-368 0 0,-1 2-713 0 0,2-3-2909 0 0,3-5-978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93 13823 0 0,'0'0'315'0'0,"0"0"45"0"0,0 0 21 0 0,-1-1-49 0 0,-2-3-220 0 0,1 0-29 0 0,2 3 282 0 0,0 1 122 0 0,0 0 22 0 0,1-2-261 0 0,0 1 1 0 0,0-1-1 0 0,1 0 0 0 0,-1 1 0 0 0,1-1 0 0 0,-1 1 1 0 0,1 0-1 0 0,-1-1 0 0 0,1 1 0 0 0,0 0 0 0 0,0 0 1 0 0,0 0-1 0 0,-1 0 0 0 0,1 0 0 0 0,0 0 0 0 0,0 1 1 0 0,0-1-1 0 0,0 1 0 0 0,0-1 0 0 0,2 1-248 0 0,2-1 169 0 0,0 1-1 0 0,-1-1 1 0 0,1 1-1 0 0,0 1 1 0 0,0-1 0 0 0,0 1-1 0 0,1 0-168 0 0,1 0 100 0 0,0 0 0 0 0,1-1 1 0 0,-1 0-1 0 0,0-1 0 0 0,0 0 0 0 0,4-1-100 0 0,17-1 7 0 0,59-11-7 0 0,10-4 0 0 0,-61 8 40 0 0,-31 7-404 0 0,1 1-1 0 0,0 0 1 0 0,0 0-1 0 0,0 1 1 0 0,6-1 364 0 0,-1 2-1715 0 0,-1-1-3398 0 0,-1 1-1325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323 152 8287 0 0,'0'0'191'0'0,"0"0"26"0"0,0 0 9 0 0,1 1-34 0 0,8 3-154 0 0,-9-4-28 0 0,1 0 0 0 0,-1 0 0 0 0,0 0 0 0 0,0 0 0 0 0,1 0 0 0 0,-1 1 0 0 0,0-1 0 0 0,0 0 0 0 0,0 0 0 0 0,1 0 0 0 0,-1 0-1 0 0,0 0 1 0 0,0 0 0 0 0,0 1 0 0 0,1-1 0 0 0,-1 0 0 0 0,0 0 0 0 0,0 0 0 0 0,0 0 0 0 0,0 1 0 0 0,0-1 0 0 0,1 0 0 0 0,-1 0 0 0 0,0 0-1 0 0,0 1 1 0 0,0-1 0 0 0,0 0 0 0 0,0 0 0 0 0,0 1 0 0 0,0-1 0 0 0,0 0 0 0 0,0 0 0 0 0,0 1 0 0 0,0-1 0 0 0,0 0 0 0 0,0 0-1 0 0,0 1 1 0 0,0-1 0 0 0,0 0 0 0 0,0 0 0 0 0,0 0 0 0 0,0 1 0 0 0,0-1-10 0 0,-7 6 774 0 0,5-4-503 0 0,13-11 3233 0 0,7-10-256 0 0,-4-1-3248 0 0,8-16 0 0 0,-18 30 0 0 0,-1-1 0 0 0,0 0 0 0 0,0 0 0 0 0,-1 0 0 0 0,0 0 0 0 0,0 0 0 0 0,0-7 0 0 0,-1 13-12 0 0,-1 0-1 0 0,0 0 1 0 0,0 0 0 0 0,0 0-1 0 0,0 0 1 0 0,0 0 0 0 0,0 0-1 0 0,0 0 1 0 0,0 0-1 0 0,-1 0 1 0 0,1 0 0 0 0,0 0-1 0 0,0 0 1 0 0,-1 0 0 0 0,1 0-1 0 0,-1 1 1 0 0,1-1-1 0 0,-1 0 1 0 0,1 0 0 0 0,-1 0-1 0 0,0 0 1 0 0,1 1 0 0 0,-2-2 12 0 0,1 2-43 0 0,0-1 0 0 0,0 1 1 0 0,0-1-1 0 0,-1 1 0 0 0,1-1 1 0 0,0 1-1 0 0,-1 0 1 0 0,1-1-1 0 0,0 1 0 0 0,-1 0 1 0 0,1 0-1 0 0,0 0 1 0 0,-1 0-1 0 0,1 0 0 0 0,-1 1 43 0 0,-7 1-211 0 0,0 0 0 0 0,1 0 1 0 0,-1 1-1 0 0,1 1 0 0 0,-1-1 211 0 0,6-1-14 0 0,-30 12 14 0 0,1 2 0 0 0,1 1 0 0 0,1 1 0 0 0,-15 12 0 0 0,17-8 0 0 0,0 0 0 0 0,-7 10 0 0 0,27-24 0 0 0,-1 1 0 0 0,2 0 0 0 0,-1 1 0 0 0,1 0 0 0 0,1 0 0 0 0,0 0 0 0 0,0 1 0 0 0,-3 9 0 0 0,8-19 0 0 0,1 1 0 0 0,-1-1 0 0 0,1 0 0 0 0,0 1 0 0 0,-1-1 0 0 0,1 0 0 0 0,0 1 0 0 0,0-1 0 0 0,-1 0 0 0 0,1 1 0 0 0,1-1 0 0 0,-1 0 0 0 0,0 1 0 0 0,0-1 0 0 0,0 0 0 0 0,1 1 0 0 0,-1-1 0 0 0,0 0 0 0 0,1 1 0 0 0,-1-1 0 0 0,1 0 0 0 0,0 0 0 0 0,-1 1 0 0 0,1-1 0 0 0,0 0 0 0 0,0 0 0 0 0,0 0 0 0 0,0 0 0 0 0,0 0 0 0 0,0 0 0 0 0,0 0 0 0 0,0-1 0 0 0,0 1 0 0 0,0 0 0 0 0,1 0 0 0 0,-1-1 0 0 0,0 1 0 0 0,0-1 0 0 0,1 1 0 0 0,-1-1 0 0 0,0 0 0 0 0,1 1 0 0 0,-1-1 0 0 0,0 0 0 0 0,1 0 0 0 0,-1 0 0 0 0,0 0 0 0 0,1 0 0 0 0,-1 0 0 0 0,1-1 0 0 0,21-3 0 0 0,1-2 0 0 0,-1-1 0 0 0,0-1 0 0 0,-1-1 0 0 0,10-5 0 0 0,71-36 0 0 0,-98 46 0 0 0,-14 8 0 0 0,8-4 0 0 0,1 0 0 0 0,0 0 0 0 0,-1 1 0 0 0,1-1 0 0 0,0 0 0 0 0,0 0 0 0 0,-1 1 0 0 0,1-1 0 0 0,0 0 0 0 0,0 0 0 0 0,0 1 0 0 0,-1-1 0 0 0,1 0 0 0 0,0 0 0 0 0,0 1 0 0 0,0-1 0 0 0,0 0 0 0 0,0 1 0 0 0,0-1 0 0 0,-1 0 0 0 0,1 1 0 0 0,0-1 0 0 0,0 0 0 0 0,0 1 0 0 0,0-1 0 0 0,0 0 0 0 0,0 1 0 0 0,0-1 0 0 0,0 0 0 0 0,0 1 0 0 0,1-1 0 0 0,-1 0 0 0 0,0 1 0 0 0,0-1 0 0 0,0 0 0 0 0,0 1 0 0 0,0-1 0 0 0,1 0 0 0 0,-1 1 0 0 0,0 1-13 0 0,0 1 0 0 0,1-1 0 0 0,-1 1 0 0 0,1 0 0 0 0,0-1 0 0 0,-1 1 0 0 0,1-1 0 0 0,1 0 0 0 0,-1 1 0 0 0,0-1 0 0 0,0 0 0 0 0,1 1 0 0 0,-1-1 0 0 0,1 0 0 0 0,1 1 13 0 0,-3-3-13 0 0,1 1-1065 0 0,7 10-1893 0 0,-7-9 1436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11975 0 0,'0'0'267'0'0,"0"0"42"0"0,0 0 17 0 0,0 0-28 0 0,0 0-126 0 0,0 0 204 0 0,0 0 111 0 0,0 0 22 0 0,9-12 99 0 0,12-10-608 0 0,1 0 0 0 0,0 1 0 0 0,25-17 0 0 0,-35 29 0 0 0,-4 2 6 0 0,0 1 0 0 0,0 0 0 0 0,1 1 0 0 0,0 0 0 0 0,0 0 0 0 0,0 0 0 0 0,0 1 0 0 0,1 1 0 0 0,0 0 0 0 0,0 0 0 0 0,0 1 0 0 0,7-1-6 0 0,-17 3 63 0 0,1 1 0 0 0,0-1 0 0 0,-1 1 0 0 0,1 0 0 0 0,-1-1 0 0 0,1 1 0 0 0,-1-1 0 0 0,1 1 0 0 0,-1 0 0 0 0,1-1 0 0 0,-1 1 0 0 0,0 0 0 0 0,1 0 0 0 0,-1-1 0 0 0,0 1 0 0 0,1 0 0 0 0,-1 0 0 0 0,0-1 0 0 0,0 2-63 0 0,0-1 171 0 0,3 4-142 0 0,-2-1 0 0 0,1 1-1 0 0,-1 0 1 0 0,1 0-1 0 0,-1-1 1 0 0,-1 1 0 0 0,1 0-1 0 0,-1 0 1 0 0,0 0 0 0 0,0 0-1 0 0,0 0 1 0 0,0 0-1 0 0,-1 0 1 0 0,0 0 0 0 0,0 0-1 0 0,-1-1 1 0 0,1 1 0 0 0,-1 0-1 0 0,-1 1-28 0 0,3-5-97 0 0,-18 39-2283 0 0,7-25-2405 0 0,7-11 447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118 263 10135 0 0,'0'0'231'0'0,"-15"4"546"0"0,8-5-670 0 0,0 0-1 0 0,0 0 0 0 0,1 0 1 0 0,-1-1-1 0 0,-6-3-106 0 0,-2 1 996 0 0,12 3-977 0 0,1 1-1 0 0,0-1 0 0 0,0 0 1 0 0,0 0-1 0 0,0 0 0 0 0,0 0 1 0 0,0 0-1 0 0,0 0 0 0 0,1 0 1 0 0,-1 0-1 0 0,0-1 1 0 0,0 1-1 0 0,1-1 0 0 0,-1 1 1 0 0,1-1-1 0 0,0 0 0 0 0,-1 0 1 0 0,1 1-1 0 0,0-1 0 0 0,0 0 1 0 0,0 0-1 0 0,0 0 0 0 0,0 0 1 0 0,1-1-19 0 0,-1 0-114 0 0,1 0 0 0 0,0 0 0 0 0,-1 0 0 0 0,2 0 0 0 0,-1 0 0 0 0,0-1 0 0 0,1 1 0 0 0,-1 0-1 0 0,1 0 1 0 0,0 0 0 0 0,0 0 0 0 0,0 0 0 0 0,0 0 0 0 0,1 0 0 0 0,-1 1 0 0 0,2-3 114 0 0,6-7 0 0 0,-1 1 0 0 0,2 0 0 0 0,-1 1 0 0 0,1 0 0 0 0,3-2 0 0 0,10-9 0 0 0,-14 11-20 0 0,1 2 0 0 0,0-1 0 0 0,1 1-1 0 0,0 1 1 0 0,0 0 0 0 0,8-3 20 0 0,-14 7 94 0 0,0 1 0 0 0,1-1 0 0 0,-1 2 0 0 0,1-1 0 0 0,-1 0 0 0 0,1 1 1 0 0,0 0-1 0 0,0 0 0 0 0,-1 1 0 0 0,1 0 0 0 0,0 0 0 0 0,0 0 0 0 0,0 0 0 0 0,-1 1 0 0 0,1 0 0 0 0,1 1-94 0 0,-5-1 77 0 0,0 0 0 0 0,0 0-1 0 0,0 0 1 0 0,-1 0-1 0 0,1 1 1 0 0,0-1 0 0 0,-1 1-1 0 0,1-1 1 0 0,0 1 0 0 0,-1-1-1 0 0,0 1 1 0 0,0 0 0 0 0,1 0-1 0 0,-1 0 1 0 0,0-1-1 0 0,0 1 1 0 0,0 0 0 0 0,-1 0-1 0 0,1 2-76 0 0,2 5 400 0 0,0 0 0 0 0,-1 0 0 0 0,0 8-400 0 0,-1-13-17 0 0,-1 0-1 0 0,0 0 1 0 0,-1 0 0 0 0,1 0-1 0 0,-1 0 1 0 0,0 0 0 0 0,0 0-1 0 0,0 0 1 0 0,-1-1-1 0 0,1 1 1 0 0,-1 0 0 0 0,0-1-1 0 0,0 1 1 0 0,0-1-1 0 0,0 1 1 0 0,-1-1 0 0 0,1 0-1 0 0,-3 2 18 0 0,-4 5-112 0 0,0-1-1 0 0,-1-1 0 0 0,0 0 1 0 0,0 0-1 0 0,-4 1 113 0 0,3-2-691 0 0,0 0 0 0 0,-1-1-1 0 0,0 0 1 0 0,-1-1 0 0 0,-10 3 691 0 0,17-7-782 0 0,0 1 0 0 0,0-1 0 0 0,-1 0 0 0 0,1-1 0 0 0,0 0 782 0 0,-5 0-3062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 11975 0 0,'10'-6'1302'0'0,"-13"14"-1301"0"0,-1 0 1 0 0,0 0-1 0 0,0 0 1 0 0,-1 0-1 0 0,0 0 1 0 0,-1-1-1 0 0,-4 5-1 0 0,-16 23 0 0 0,-103 184 0 0 0,114-195 0 0 0,-9 14 0 0 0,1 0 0 0 0,2 2 0 0 0,1 4 0 0 0,11-29 0 0 0,5-10 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10135 0 0,'0'0'464'0'0,"0"0"-9"0"0,-1 1-295 0 0,-237 346 3953 0 0,238-346-4113 0 0,-59 82 0 0 0,-132 176 0 0 0,-83 101 0 0 0,269-354-66 0 0,1 0-264 0 0,0-1 1 0 0,1 1 0 0 0,-1 0-1 0 0,-1 6 330 0 0,4-10-512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6447 0 0,'0'0'142'0'0,"0"0"22"0"0,-9 10 202 0 0,-7 8-366 0 0,13-15 0 0 0,1 1 0 0 0,-1-1 0 0 0,1 0 0 0 0,-1-1 0 0 0,-3 4 0 0 0,-6 3 545 0 0,1 0 0 0 0,0 1 0 0 0,0 1 0 0 0,1-1 0 0 0,0 2 0 0 0,1 0 0 0 0,0 0 0 0 0,1 0 0 0 0,1 1 0 0 0,0 0 0 0 0,-1 3-545 0 0,8-14 44 0 0,-8 25 68 0 0,8-25-1 0 0,-1-1 0 0 0,1 0 1 0 0,0 1-1 0 0,0-1 0 0 0,0 1 0 0 0,0-1 1 0 0,1 1-1 0 0,-1-1 0 0 0,0 1 1 0 0,0-1-1 0 0,1 0 0 0 0,-1 1 1 0 0,1-1-1 0 0,-1 1 0 0 0,1-1 1 0 0,0 0-1 0 0,0 1-111 0 0,0-1 22 0 0,0 0 0 0 0,0 0 0 0 0,0 0 0 0 0,0 0 0 0 0,0 0 0 0 0,1 0-1 0 0,-1 0 1 0 0,0 0 0 0 0,1-1 0 0 0,-1 1 0 0 0,0 0 0 0 0,1-1 0 0 0,-1 1 0 0 0,1-1 0 0 0,-1 0 0 0 0,1 1 0 0 0,-1-1 0 0 0,1 0 0 0 0,0 0 0 0 0,-1 0 0 0 0,1 0-22 0 0,5 0 326 0 0,0-1 0 0 0,0 0 0 0 0,-1-1 0 0 0,4 0-326 0 0,11-3 432 0 0,-13 3-429 0 0,1 0 0 0 0,-1 0 0 0 0,0-1 0 0 0,0 0 0 0 0,0-1 0 0 0,6-3-3 0 0,6-2-2 0 0,-14 5-77 0 0,0 0-1 0 0,0 0 0 0 0,-1 0 1 0 0,1-1-1 0 0,-1 0 0 0 0,0 0 1 0 0,0-1-1 0 0,-1 1 1 0 0,0-1-1 0 0,0 0 0 0 0,3-6 80 0 0,-2 2-214 0 0,0 0-1 0 0,-1-1 1 0 0,0 1 0 0 0,-1-1-1 0 0,1-7 215 0 0,-3 14-106 0 0,0-1 0 0 0,0 0 0 0 0,-1 1 0 0 0,0-1 0 0 0,0 0 0 0 0,0 0 0 0 0,-1 1 0 0 0,1-1 0 0 0,-1 0 0 0 0,0 0 0 0 0,0 1 0 0 0,-1-1 0 0 0,1 1 0 0 0,-2-2 106 0 0,0 2-101 0 0,0 0 0 0 0,0 0-1 0 0,-1 1 1 0 0,1-1 0 0 0,-1 1-1 0 0,-3-2 102 0 0,3 2-890 0 0,3 3-3564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2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21 295 11975 0 0,'0'0'267'0'0,"-13"10"778"0"0,7-9-974 0 0,5 0 294 0 0,1-1 122 0 0,0 0 22 0 0,10-12 4626 0 0,38-41-3534 0 0,21-26-1583 0 0,-39 42-20 0 0,28-24 2 0 0,-50 54 4 0 0,0 0 0 0 0,0 1 1 0 0,1 0-1 0 0,0 1 0 0 0,0-1 0 0 0,1 2 0 0 0,-1 0 0 0 0,1 0 0 0 0,0 0 1 0 0,0 1-1 0 0,0 1 0 0 0,0 0 0 0 0,1 0 0 0 0,4 0-4 0 0,-5 2-657 0 0,0 0 0 0 0,0 0-1 0 0,-1 1 1 0 0,1 0 0 0 0,0 1 0 0 0,0 0 657 0 0,2 0-6483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11975 0 0,'0'0'267'0'0,"0"0"42"0"0,-13 3 417 0 0,9-1-725 0 0,-1 1 0 0 0,1 0 1 0 0,0 0-1 0 0,0 0 1 0 0,0 0-1 0 0,0 1 0 0 0,1 0 1 0 0,-1-1-1 0 0,1 1 1 0 0,0 1-1 0 0,-2 2-1 0 0,-5 10 292 0 0,1 0 0 0 0,-3 9-292 0 0,5-13 334 0 0,-87 200 484 0 0,32-69-519 0 0,23-57-1295 0 0,-4-3 0 0 0,-10 11 996 0 0,49-90-579 0 0,0 0 0 0 0,-1 1 0 0 0,1-2 0 0 0,-1 1 0 0 0,0 0 0 0 0,0-1 0 0 0,0 0 0 0 0,-5 2 579 0 0,-4 3-3408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17911 0 0,'0'0'1624'0'0,"1"0"-1336"0"0,20-6 191 0 0,0 2-1 0 0,0 1 0 0 0,0 0 1 0 0,29 1-1 0 0,1 0-134 0 0,356-27 1240 0 0,-135 14-4656 0 0,-241 13 1187 0 0,-2-1-406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11975 0 0,'0'0'267'0'0,"0"0"42"0"0,0 0 17 0 0,0 0-28 0 0,4 7-186 0 0,-1-3-34 0 0,0-1-1 0 0,1 0 0 0 0,-1 1 1 0 0,1-1-1 0 0,-1 0 1 0 0,1-1-1 0 0,0 1 0 0 0,1-1 1 0 0,-1 1-1 0 0,0-1 1 0 0,1 0-1 0 0,-1-1 0 0 0,1 1 1 0 0,-1-1-1 0 0,1 0 1 0 0,0 0-1 0 0,-1-1 0 0 0,1 1 1 0 0,0-1-1 0 0,2 0-77 0 0,10-1 450 0 0,0-1 0 0 0,0-1-1 0 0,-1-1 1 0 0,1 0 0 0 0,2-2-450 0 0,19-4 291 0 0,101-30-291 0 0,41-2 0 0 0,-18 9-4202 0 0,-125 25 2668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10135 0 0,'0'0'464'0'0,"0"0"-9"0"0,-1 2-295 0 0,0 7 117 0 0,-1 0 1 0 0,-1-1-1 0 0,0 1 1 0 0,0 0-1 0 0,-1-1 0 0 0,0 2-277 0 0,-31 50 1209 0 0,11-18-577 0 0,-62 134-160 0 0,20-39-336 0 0,29-64-136 0 0,-3-2 0 0 0,-31 39 0 0 0,59-93-365 0 0,-1 0 0 0 0,-1-1-1 0 0,0 0 1 0 0,-2-2 0 0 0,-13 12 365 0 0,28-25-86 0 0,1-16 1390 0 0,3 8-1232 0 0,-1 0-1 0 0,1-1 0 0 0,1 1 1 0 0,-1 1-1 0 0,1-1 0 0 0,5-5-71 0 0,29-37 180 0 0,-37 48-180 0 0,9-11 0 0 0,0 0 0 0 0,1 1 0 0 0,0 1 0 0 0,1 0 0 0 0,0 1 0 0 0,0 0 0 0 0,1 1 0 0 0,12-7 0 0 0,-22 14 0 0 0,-1 0 0 0 0,1 0 0 0 0,-1 1 0 0 0,0-1 0 0 0,1 0 0 0 0,-1 1 0 0 0,1 0 0 0 0,2-1 0 0 0,-5 1 0 0 0,1 0 0 0 0,-1 0 0 0 0,1 0 0 0 0,-1 0 0 0 0,0 0 0 0 0,1 0 0 0 0,-1 0 0 0 0,1 0 0 0 0,-1 0 0 0 0,1 0 0 0 0,-1 0 0 0 0,0 0 0 0 0,1 0 0 0 0,-1 0 0 0 0,1 1 0 0 0,-1-1 0 0 0,0 0 0 0 0,1 0 0 0 0,-1 0 0 0 0,0 1 0 0 0,1-1 0 0 0,-1 0 0 0 0,0 0 0 0 0,1 1 0 0 0,-1-1 0 0 0,0 0 0 0 0,0 1 0 0 0,1-1 0 0 0,-1 0 0 0 0,0 1 0 0 0,0-1 0 0 0,1 0 0 0 0,-1 1 0 0 0,0-1 0 0 0,0 1 0 0 0,0-1 0 0 0,0 0 0 0 0,0 1 0 0 0,0-1 0 0 0,0 1 0 0 0,0-1 0 0 0,0 1 0 0 0,2 2 34 0 0,-1 0 0 0 0,0 1 0 0 0,-1-1 0 0 0,1 0 0 0 0,0 1 0 0 0,-1-1 0 0 0,0 1 0 0 0,0-1 0 0 0,0 1 0 0 0,0-1 0 0 0,-1 1 0 0 0,0 2-34 0 0,-2 9 374 0 0,-1-1 1 0 0,-3 7-375 0 0,0 2 283 0 0,3-11 154 0 0,-5 26-467 0 0,9-37-1021 0 0,0-1-385 0 0,1 0-78 0 0,6 0-20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97 11975 0 0,'0'0'267'0'0,"0"0"42"0"0,0 0 17 0 0,1 1-28 0 0,8 2-52 0 0,-1-1 1 0 0,1 0-1 0 0,-1 0 0 0 0,1-1 0 0 0,0 0 0 0 0,0-1 0 0 0,0 1 0 0 0,0-2 0 0 0,-1 1 0 0 0,1-1 1 0 0,0-1-1 0 0,0 1 0 0 0,-1-2 0 0 0,1 1 0 0 0,-1-1 0 0 0,0 0 0 0 0,5-3-246 0 0,12-7 20 0 0,-23 12-20 0 0,-1 0 0 0 0,1-1-1 0 0,-1 1 1 0 0,1 0 0 0 0,-1 0-1 0 0,1-1 1 0 0,-1 1 0 0 0,0-1-1 0 0,0 1 1 0 0,0-1 0 0 0,0 1 0 0 0,0-1-1 0 0,0-1 1 0 0,1 1 0 0 0,-2 2 0 0 0,1 0 0 0 0,-1-1 0 0 0,1 1 0 0 0,-1-1 0 0 0,0 1 0 0 0,1-1 0 0 0,-1 1 0 0 0,0-1 0 0 0,0 1 0 0 0,1-1 0 0 0,-1 1 0 0 0,0-1 0 0 0,0 1 0 0 0,0-1 0 0 0,0 0 0 0 0,0 1 0 0 0,1-1 0 0 0,-1 1 0 0 0,0-1 0 0 0,-1 0 0 0 0,1 0-45 0 0,0 0 1 0 0,0-1-1 0 0,0 1 0 0 0,0 0 0 0 0,-1 0 0 0 0,1-1 0 0 0,0 1 1 0 0,-1 0-1 0 0,1 0 0 0 0,-1 0 0 0 0,0 0 0 0 0,1 0 0 0 0,-1 0 1 0 0,0 0-1 0 0,0 0 0 0 0,1 0 0 0 0,-1 0 0 0 0,0 0 0 0 0,0 0 1 0 0,0 0-1 0 0,0 1 0 0 0,0-1 0 0 0,0 0 0 0 0,-1 1 45 0 0,-1-2-190 0 0,0 0 0 0 0,0 0-1 0 0,-1 0 1 0 0,1 0 0 0 0,-1 1 0 0 0,1 0-1 0 0,-3-1 191 0 0,-2 1-147 0 0,1 1 0 0 0,0 0-1 0 0,-1 0 1 0 0,1 0 0 0 0,-1 1-1 0 0,1 0 1 0 0,-1 1 0 0 0,1-1 0 0 0,0 2-1 0 0,0-1 1 0 0,0 1 0 0 0,-6 2 147 0 0,1 1 33 0 0,0 1 0 0 0,0 0 0 0 0,1 1 1 0 0,0 0-1 0 0,0 0 0 0 0,-5 6-33 0 0,2 1 407 0 0,0-1 1 0 0,1 2-1 0 0,1 0 0 0 0,0 0 0 0 0,1 1-407 0 0,6-9 177 0 0,0 1-1 0 0,1 0 0 0 0,0 0 1 0 0,0 0-1 0 0,1 0 0 0 0,1 1 1 0 0,-1-1-1 0 0,1 1 1 0 0,1 0-1 0 0,0-1 0 0 0,0 3-176 0 0,1-10 0 0 0,0 1 0 0 0,0-1 0 0 0,0 0 0 0 0,1 0 0 0 0,-1 0 0 0 0,1-1 0 0 0,-1 1 0 0 0,1 0 0 0 0,-1 0 0 0 0,1 0 0 0 0,0 0 0 0 0,0 0 0 0 0,0-1 0 0 0,0 1 0 0 0,0 0 0 0 0,1-1 0 0 0,-1 1 0 0 0,0-1 0 0 0,2 2 0 0 0,0-1 0 0 0,0 0 0 0 0,0-1 0 0 0,0 1 0 0 0,0 0 0 0 0,0-1 0 0 0,0 0 0 0 0,0 0 0 0 0,1 0 0 0 0,-1 0 0 0 0,0 0 0 0 0,1-1 0 0 0,11 2 0 0 0,0-2 0 0 0,-1 0 0 0 0,1 0 0 0 0,0-1 0 0 0,0-1 0 0 0,-12 1 0 0 0,104-8-1384 0 0,-82 6 872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24 4607 0 0,'79'14'480'0'0,"-77"-14"-222"0"0,0 0-1 0 0,0 0 0 0 0,0 1 0 0 0,0-1 0 0 0,0 0 0 0 0,0-1 0 0 0,0 1 0 0 0,0 0 0 0 0,0-1 0 0 0,0 1 0 0 0,0-1 0 0 0,0 1 0 0 0,0-1 1 0 0,0 0-1 0 0,0 0 0 0 0,-1 0 0 0 0,2 0-257 0 0,-2 0 211 0 0,0 1 1 0 0,0-1-1 0 0,-1 0 1 0 0,1 0-1 0 0,0 0 1 0 0,0 0-1 0 0,0 0 1 0 0,-1 0-1 0 0,1 0 1 0 0,0 0-1 0 0,-1 0 0 0 0,1 0 1 0 0,-1-1-1 0 0,1 1 1 0 0,-1 0-1 0 0,0 0 1 0 0,1 0-1 0 0,-1-1 1 0 0,0 1-1 0 0,0-1-211 0 0,0 2 46 0 0,0-1-1 0 0,0 1 1 0 0,-1-1-1 0 0,1 1 1 0 0,0 0-1 0 0,0-1 0 0 0,0 1 1 0 0,-1 0-1 0 0,1-1 1 0 0,0 1-1 0 0,-1 0 1 0 0,1-1-1 0 0,0 1 1 0 0,0 0-1 0 0,-1 0 1 0 0,1-1-1 0 0,-1 1 0 0 0,1 0 1 0 0,0 0-1 0 0,-1 0 1 0 0,1-1-1 0 0,-1 1 1 0 0,1 0-1 0 0,0 0 1 0 0,-1 0-1 0 0,1 0 0 0 0,-1 0 1 0 0,1 0-1 0 0,-1 0 1 0 0,1 0-1 0 0,0 0 1 0 0,-1 0-1 0 0,1 0 1 0 0,-1 0-1 0 0,1 0 1 0 0,0 0-1 0 0,-1 0 0 0 0,1 1 1 0 0,-1-1-46 0 0,-17 4 787 0 0,-22 14-397 0 0,1 1-1 0 0,-23 15-389 0 0,13-5 349 0 0,-11 1-349 0 0,-63 25-64 0 0,122-54-273 0 0,1-1-138 0 0,0 0-33 0 0,0 0 134 0 0,0 0 575 0 0,0 1-175 0 0,0 0-1 0 0,1-1 1 0 0,-1 1 0 0 0,0 0 0 0 0,1 0 0 0 0,-1-1-1 0 0,1 1 1 0 0,-1 0 0 0 0,1-1 0 0 0,-1 1 0 0 0,1 0-1 0 0,-1-1 1 0 0,1 1 0 0 0,-1-1 0 0 0,1 1-1 0 0,0-1 1 0 0,-1 1 0 0 0,1-1 0 0 0,0 0 0 0 0,0 1-1 0 0,-1-1 1 0 0,1 0 0 0 0,0 1 0 0 0,0-1 0 0 0,-1 0-1 0 0,1 0 1 0 0,0 0 0 0 0,0 0 0 0 0,0 0-1 0 0,0 0 1 0 0,-1 0 0 0 0,1 0 0 0 0,0 0 0 0 0,0 0-26 0 0,30-2 680 0 0,23-9-680 0 0,-24 4 0 0 0,0 1 0 0 0,15 0 0 0 0,-41 6 0 0 0,1 0 0 0 0,-1 0 0 0 0,0 1 0 0 0,0-1 0 0 0,0 1 0 0 0,0 0 0 0 0,0 0 0 0 0,0 0 0 0 0,1 1 0 0 0,-3-1 0 0 0,0-1 0 0 0,0 1 0 0 0,-1 0 0 0 0,1 0 0 0 0,0 0 0 0 0,-1 0 0 0 0,1 1 0 0 0,-1-1 0 0 0,1 0 0 0 0,-1 1 0 0 0,0-1 0 0 0,1 1 0 0 0,-1-1 0 0 0,0 1 0 0 0,0-1 0 0 0,0 1 0 0 0,0 0 0 0 0,-1 0 0 0 0,1-1 0 0 0,0 2 0 0 0,1 4 0 0 0,-1 1 0 0 0,0-1 0 0 0,0 1 0 0 0,0 0 0 0 0,-1-1 0 0 0,-1 1 0 0 0,1-1 0 0 0,-2 4 0 0 0,2-7 0 0 0,-1-1 0 0 0,1 1 0 0 0,-1-1 0 0 0,-1 1 0 0 0,1-1 0 0 0,0 1 0 0 0,-1-1 0 0 0,1 0 0 0 0,-1 0 0 0 0,0 0 0 0 0,0 0 0 0 0,-1 0 0 0 0,1 0 0 0 0,0 0 0 0 0,-1-1 0 0 0,0 1 0 0 0,0-1 0 0 0,0 1 0 0 0,-22 12 0 0 0,0-2 0 0 0,0-1 0 0 0,-1 0 0 0 0,0-2 0 0 0,-1-1 0 0 0,0-1 0 0 0,-1-2 0 0 0,-27 4 0 0 0,27-6 0 0 0,1 1 0 0 0,0 1 0 0 0,0 2 0 0 0,-2 2 0 0 0,18-9-311 0 0,15-7-374 0 0,16-9-311 0 0,-4 5-175 0 0,1 2 0 0 0,0 0 0 0 0,2 1 1171 0 0,-5 1-744 0 0,16-6-791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41 10135 0 0,'0'0'231'0'0,"0"0"29"0"0,0 0 19 0 0,-12-14 85 0 0,6 11 273 0 0,1 0 0 0 0,-1 1 0 0 0,1 0 1 0 0,-5-1-638 0 0,-13-6 1509 0 0,22 8-1509 0 0,-1 0 0 0 0,0 1 0 0 0,0-1 0 0 0,1 1 0 0 0,-1-1 0 0 0,0 1 0 0 0,0 0 0 0 0,0-1 0 0 0,0 1 0 0 0,1 0 0 0 0,-1 0 0 0 0,0 1 0 0 0,0-1 0 0 0,0 0 0 0 0,0 1 0 0 0,0-1 0 0 0,-3 1 0 0 0,-12 4 0 0 0,1 0 0 0 0,0 0 0 0 0,0 2 0 0 0,0 0 0 0 0,-10 7 0 0 0,-14 5 0 0 0,24-10 74 0 0,-1 0 0 0 0,1 0 0 0 0,0 2-1 0 0,1 0 1 0 0,1 1 0 0 0,-10 9-74 0 0,21-18 240 0 0,0 0 0 0 0,0 1 0 0 0,0 0 0 0 0,1-1 0 0 0,-1 1 0 0 0,-1 4-240 0 0,3-7 13 0 0,1-1 0 0 0,0 1 0 0 0,0 0 0 0 0,-1 0 0 0 0,1 0 0 0 0,0 0 0 0 0,0 0 0 0 0,0 0 0 0 0,0-1 0 0 0,0 1 1 0 0,0 0-1 0 0,0 0 0 0 0,0 0 0 0 0,0 0 0 0 0,0 0 0 0 0,0 0 0 0 0,1 0 0 0 0,-1-1 0 0 0,0 1 0 0 0,1 0 0 0 0,-1 0 0 0 0,0 0 0 0 0,1-1 0 0 0,-1 1 0 0 0,1 0 0 0 0,-1 0 0 0 0,1-1 0 0 0,0 1 1 0 0,-1-1-1 0 0,1 1 0 0 0,0 0 0 0 0,-1-1 0 0 0,1 1 0 0 0,1 0-13 0 0,-1 0 164 0 0,3 1-77 0 0,-1 0 1 0 0,0 0 0 0 0,0-1-1 0 0,1 1 1 0 0,-1-1-1 0 0,1 1 1 0 0,-1-1-1 0 0,1 0 1 0 0,-1-1-1 0 0,1 1 1 0 0,0-1 0 0 0,0 1-1 0 0,-1-1 1 0 0,1 0-1 0 0,0-1 1 0 0,-1 1-1 0 0,1-1 1 0 0,0 1-1 0 0,-1-1 1 0 0,3-1-88 0 0,11-3-84 0 0,0-1 1 0 0,0 0-1 0 0,11-7 84 0 0,-18 8 105 0 0,76-30-105 0 0,-86 34 0 0 0,1 1 0 0 0,-1 0 0 0 0,0 0 0 0 0,0 0 0 0 0,0 0 0 0 0,1 0 0 0 0,-1 0 0 0 0,0 0 0 0 0,0 0 0 0 0,1 0 0 0 0,-1 0 0 0 0,0 0 0 0 0,0-1 0 0 0,1 1 0 0 0,-1 0 0 0 0,0 1 0 0 0,0-1 0 0 0,0 0 0 0 0,1 0 0 0 0,-1 0 0 0 0,0 0 0 0 0,0 0 0 0 0,1 0 0 0 0,-1 0 0 0 0,0 0 0 0 0,0 0 0 0 0,0 0 0 0 0,1 1 0 0 0,-1-1 0 0 0,0 0 0 0 0,0 0 0 0 0,0 0 0 0 0,1 0 0 0 0,-1 1 0 0 0,0-1 0 0 0,0 0 0 0 0,0 0 0 0 0,0 0 0 0 0,0 0 0 0 0,0 1 0 0 0,1-1 0 0 0,-1 0 0 0 0,0 0 0 0 0,0 1 0 0 0,0-1 0 0 0,0 0 0 0 0,0 0 0 0 0,0 1 0 0 0,0-1 0 0 0,0 0 0 0 0,0 8 0 0 0,-2 8 0 0 0,-1-2 0 0 0,1-5-34 0 0,1-7-379 0 0,1-1 1 0 0,-1 1-1 0 0,1 0 0 0 0,-1 0 1 0 0,1 0-1 0 0,0 0 1 0 0,0-1-1 0 0,0 1 0 0 0,0 2 413 0 0,1 1-5796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7 190 13823 0 0,'0'0'315'0'0,"0"0"45"0"0,0 0 21 0 0,0 0-49 0 0,0 0-149 0 0,0 0 194 0 0,0 0 110 0 0,0 0 22 0 0,-5-10 99 0 0,4 8-607 0 0,1 0-1 0 0,0-1 1 0 0,-1 1 0 0 0,1 0-1 0 0,0-1 1 0 0,0 1-1 0 0,1-1 1 0 0,-1 1-1 0 0,0 0 1 0 0,1-1 0 0 0,0 1-1 0 0,-1 0 1 0 0,1-1-1 0 0,0 1 1 0 0,1-1-1 0 0,0-2 3 0 0,1 1-1 0 0,0 0 1 0 0,0 0 0 0 0,0 0 0 0 0,1 0-1 0 0,-1 1 1 0 0,4-3-3 0 0,-1 0 4 0 0,1 1-1 0 0,1 0 1 0 0,-1 0-1 0 0,1 1 1 0 0,0 0-1 0 0,0 0 1 0 0,0 1-1 0 0,7-2-3 0 0,-10 3 0 0 0,-3 1 0 0 0,1 1 0 0 0,-1-1 0 0 0,0 0 0 0 0,0 1 0 0 0,1 0 0 0 0,-1-1 0 0 0,0 1 0 0 0,0 0 0 0 0,1 0 0 0 0,-1 1 0 0 0,0-1 0 0 0,1 0 0 0 0,-1 1 0 0 0,0-1 0 0 0,0 1 0 0 0,1 0 0 0 0,-1 0 0 0 0,0 0 0 0 0,0 0 0 0 0,1 1 0 0 0,-2-2 0 0 0,0 1 0 0 0,0-1 0 0 0,0 1 0 0 0,0-1 0 0 0,0 1 0 0 0,0 0 0 0 0,0-1 0 0 0,-1 1 0 0 0,1 0 0 0 0,0 0 0 0 0,0-1 0 0 0,-1 1 0 0 0,1 0 0 0 0,-1 0 0 0 0,1 0 0 0 0,-1 0 0 0 0,1 0 0 0 0,-1 0 0 0 0,1 0 0 0 0,-1 0 0 0 0,1 3 0 0 0,0-3 0 0 0,0 1 0 0 0,0-1 0 0 0,0 1 0 0 0,0-1 0 0 0,-1 1 0 0 0,1 0 0 0 0,0-1 0 0 0,-1 1 0 0 0,0 0 0 0 0,1-1 0 0 0,-1 1 0 0 0,0 0 0 0 0,0 0 0 0 0,0-1 0 0 0,0 1 0 0 0,0 0 0 0 0,0 10 0 0 0,0-4 0 0 0,0-14 0 0 0,3-18 0 0 0,0 17-2 0 0,0 1 1 0 0,1 0-1 0 0,-1 0 0 0 0,1 0 0 0 0,0 0 0 0 0,1 1 0 0 0,-1 0 0 0 0,1 0 0 0 0,0 0 1 0 0,1 0-1 0 0,-1 1 0 0 0,1-1 0 0 0,-1 2 0 0 0,1-1 0 0 0,5-2 2 0 0,-4 2-2 0 0,1 1 0 0 0,0 0 0 0 0,-1 0 0 0 0,1 0-1 0 0,0 1 1 0 0,0 0 0 0 0,1 1 0 0 0,-1 0 0 0 0,0 0 0 0 0,0 1 0 0 0,1 0-1 0 0,-1 0 1 0 0,1 1 2 0 0,-5-1 93 0 0,-1 1 0 0 0,0-1 1 0 0,0 1-1 0 0,0 0 0 0 0,0 0 0 0 0,-1 0 0 0 0,1 1 0 0 0,0-1 0 0 0,0 1 0 0 0,-1-1 0 0 0,3 3-93 0 0,-4-3 54 0 0,1 0 0 0 0,-1 1 0 0 0,0-1 0 0 0,0 1 0 0 0,0-1 0 0 0,1 1-1 0 0,-2 0 1 0 0,1-1 0 0 0,0 1 0 0 0,0 0 0 0 0,0 0 0 0 0,-1 0 0 0 0,1-1 0 0 0,-1 1 0 0 0,0 0 0 0 0,1 0-1 0 0,-1 0 1 0 0,0 0 0 0 0,0 1-54 0 0,0 2 0 0 0,0 0 0 0 0,0 0 0 0 0,0 0 0 0 0,-1 0 0 0 0,1 0 0 0 0,-1 0 0 0 0,-1 0 0 0 0,1 0 0 0 0,-1 0 0 0 0,0-1 0 0 0,0 1 0 0 0,0 0 0 0 0,0-1 0 0 0,-1 0 0 0 0,0 1 0 0 0,0-1 0 0 0,-1 1 0 0 0,-24 23-4202 0 0,23-24 2668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13823 0 0,'0'0'315'0'0,"0"0"45"0"0,0 0 21 0 0,1 16 75 0 0,-2-3-291 0 0,-1-1 0 0 0,-1 1-1 0 0,0 0 1 0 0,-1-1 0 0 0,0 0-1 0 0,-3 5-164 0 0,-11 22 1050 0 0,-7 9-1050 0 0,24-45 2 0 0,-45 72-2 0 0,17-29 0 0 0,14-24-521 0 0,-1-1 1 0 0,-1-1-1 0 0,-1 0 0 0 0,-6 4 521 0 0,-8 9-710 0 0,25-25-313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11975 0 0,'9'-14'434'0'0,"1"0"0"0"0,0 0-1 0 0,1 1 1 0 0,0 1-1 0 0,11-10-433 0 0,-12 14 454 0 0,0 0-1 0 0,1 0 0 0 0,0 1 0 0 0,0 1 0 0 0,0-1 1 0 0,1 2-1 0 0,0 0 0 0 0,0 0 0 0 0,0 1 1 0 0,0 1-1 0 0,2 0-453 0 0,10-2 59 0 0,1 1 0 0 0,-1 1-1 0 0,1 2 1 0 0,0 0 0 0 0,8 2-59 0 0,-19 0 0 0 0,1 0 0 0 0,-1 1 0 0 0,0 1 0 0 0,5 2 0 0 0,-14-4 0 0 0,-1 0 0 0 0,0 0 0 0 0,-1 1 0 0 0,1-1 0 0 0,0 1 0 0 0,0 0 0 0 0,-1 0 0 0 0,1 0 0 0 0,-1 1 0 0 0,0-1 0 0 0,1 1 0 0 0,-1 0 0 0 0,-1 0 0 0 0,1 0 0 0 0,0 0 0 0 0,-1 1 0 0 0,1 0 0 0 0,-2-2 0 0 0,0-1 0 0 0,-1 1 0 0 0,1 0 0 0 0,-1-1 0 0 0,0 1 0 0 0,1 0 0 0 0,-1-1 0 0 0,0 1 0 0 0,0 0 0 0 0,0-1 0 0 0,0 1 0 0 0,0 0 0 0 0,-1-1 0 0 0,1 1 0 0 0,-1 0 0 0 0,1-1 0 0 0,-1 1 0 0 0,1 0 0 0 0,-1-1 0 0 0,0 1 0 0 0,0-1 0 0 0,0 1 0 0 0,-4 5 0 0 0,0 0 0 0 0,0 0 0 0 0,0-1 0 0 0,-3 2 0 0 0,-5 5 0 0 0,-3 4 0 0 0,-1-1 0 0 0,0-1 0 0 0,-1-1 0 0 0,-7 4 0 0 0,2-1 0 0 0,8-6-173 0 0,-1-1 0 0 0,0 0 0 0 0,0-1 0 0 0,-1-1 0 0 0,0-1 0 0 0,0 0 0 0 0,-1-1 0 0 0,-9 1 173 0 0,13-3-715 0 0,-16 3-13 0 0,10-9-4333 0 0,12-1 93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23 13823 0 0,'4'-1'174'0'0,"1"-1"-1"0"0,-1 1 1 0 0,1-1-1 0 0,-1 0 1 0 0,0-1-1 0 0,0 1 1 0 0,0-1-1 0 0,1 0-173 0 0,0 0 183 0 0,-12 23 1190 0 0,2-10-1273 0 0,-1 0-1 0 0,0-1 0 0 0,-1 1 1 0 0,0-2-1 0 0,-2 2-99 0 0,-18 25 111 0 0,-189 277-111 0 0,188-273-32 0 0,-1-1 0 0 0,-30 29 32 0 0,29-33-2309 0 0,23-26-3150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116 105 13823 0 0,'0'0'315'0'0,"0"0"45"0"0,0 0 21 0 0,0 0-49 0 0,1 8 715 0 0,-1-6-995 0 0,1-1 1 0 0,0 1 0 0 0,-1-1-1 0 0,1 1 1 0 0,0-1-1 0 0,0 1 1 0 0,0-1-1 0 0,0 0 1 0 0,0 0 0 0 0,1 1-1 0 0,-1-1 1 0 0,0 0-1 0 0,1 0 1 0 0,-1 0-1 0 0,0 0 1 0 0,1 0-1 0 0,-1-1 1 0 0,1 1 0 0 0,-1 0-1 0 0,1-1 1 0 0,0 1-1 0 0,-1-1 1 0 0,1 1-1 0 0,0-1 1 0 0,-1 0 0 0 0,1 0-1 0 0,0 0 1 0 0,-1 0-1 0 0,2 0-52 0 0,8 0 304 0 0,0-1-1 0 0,0 0 0 0 0,0-1 1 0 0,5-1-304 0 0,0-1 411 0 0,12-1-408 0 0,0-1 0 0 0,-1-2-1 0 0,0-1 1 0 0,-1-1 0 0 0,0-1-1 0 0,2-3-2 0 0,-22 11 0 0 0,-1 0 0 0 0,0-1 0 0 0,1 1 0 0 0,-1-1 0 0 0,2-3 0 0 0,-7 6-59 0 0,1 0-1 0 0,-1 0 1 0 0,1 0 0 0 0,-1 0-1 0 0,1 0 1 0 0,-1 0 0 0 0,0 0-1 0 0,1 0 1 0 0,-1 0-1 0 0,0 0 1 0 0,0 0 0 0 0,0 0-1 0 0,0 0 1 0 0,0 0-1 0 0,0-1 1 0 0,0 1 0 0 0,0 0-1 0 0,0 0 1 0 0,0 0 0 0 0,-1 0-1 0 0,1 0 1 0 0,-1 0-1 0 0,1 0 1 0 0,0 0 0 0 0,-1 0-1 0 0,0 0 1 0 0,1 0 0 0 0,-1 0-1 0 0,1 0 1 0 0,-1 0-1 0 0,0 0 1 0 0,0 1 0 0 0,0-1-1 0 0,1 0 1 0 0,-1 0-1 0 0,0 1 1 0 0,0-1 0 0 0,0 1-1 0 0,0-1 1 0 0,0 1 0 0 0,-1-1 59 0 0,-6 0-161 0 0,-1 1 1 0 0,1 0-1 0 0,-1 0 0 0 0,1 1 1 0 0,-1 0-1 0 0,1 1 1 0 0,-1-1-1 0 0,1 2 1 0 0,0-1-1 0 0,-6 3 161 0 0,-11 4 0 0 0,1 2 0 0 0,1 0 0 0 0,0 1 0 0 0,0 1 0 0 0,1 1 0 0 0,1 1 0 0 0,0 1 0 0 0,2 1 0 0 0,-11 11 0 0 0,-48 62 0 0 0,72-84 113 0 0,1 1 0 0 0,1 0 0 0 0,-1 0-1 0 0,1 0 1 0 0,-1 2-113 0 0,4-7 46 0 0,0 1-1 0 0,0-1 1 0 0,0 1-1 0 0,0-1 1 0 0,0 0 0 0 0,1 1-1 0 0,-1-1 1 0 0,1 1-1 0 0,-1 0 1 0 0,1-1-1 0 0,0 1 1 0 0,0-1-1 0 0,0 1 1 0 0,1-1 0 0 0,-1 1-1 0 0,0-1 1 0 0,1 1-1 0 0,0 1-45 0 0,0-2 102 0 0,1-1 0 0 0,-1 0 0 0 0,0 1 0 0 0,0-1 0 0 0,1 0 0 0 0,-1 0 0 0 0,1 0 0 0 0,-1 0 1 0 0,1 0-1 0 0,-1-1 0 0 0,1 1 0 0 0,0 0 0 0 0,-1-1 0 0 0,1 1 0 0 0,0-1 0 0 0,0 1 0 0 0,-1-1 0 0 0,2 0-102 0 0,34 4 791 0 0,-35-4-779 0 0,44 0-6 0 0,-1-2-1 0 0,0-2 0 0 0,18-5-5 0 0,-57 8-19 0 0,0 0 0 0 0,0-1 0 0 0,0 0 0 0 0,-1 0 0 0 0,1 0 0 0 0,-1-1 0 0 0,2-1 19 0 0,-6 4-696 0 0,-1 0-257 0 0,0 0-58 0 0,0 0-12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12031 0 0,'0'0'1091'0'0,"-1"1"-899"0"0,-50 83 2141 0 0,1-4-1281 0 0,-54 117-1 0 0,-7 103 723 0 0,73-188-1299 0 0,34-102-433 0 0,-7 22 72 0 0,-1-2 0 0 0,-27 51-1 0 0,34-73-79 0 0,0 1 1 0 0,-1-1-1 0 0,0 0 0 0 0,0-1 0 0 0,-1 1 0 0 0,0-1 0 0 0,-1-1 1 0 0,0 1-1 0 0,0-1 0 0 0,0-1 0 0 0,0 1 0 0 0,-1-1 0 0 0,-14 5 1 0 0,7-5 39 0 0,15-5-35 0 0,1-2-56 0 0,1 1 0 0 0,0-1-1 0 0,0 0 1 0 0,0 1 0 0 0,0-1 0 0 0,0 0 0 0 0,0 1 0 0 0,0 0 0 0 0,1-1-1 0 0,1-1 1 0 0,-2 1-22 0 0,20-19-363 0 0,0 1 0 0 0,1 1-1 0 0,1 1 1 0 0,46-27 0 0 0,-63 41 442 0 0,0 0 0 0 0,1 0 0 0 0,0 0 0 0 0,0 1 0 0 0,0 0 0 0 0,1 1 0 0 0,-1 0 0 0 0,0 0 0 0 0,1 0 0 0 0,10 0 0 0 0,-17 2-20 0 0,0 1 0 0 0,0 0-1 0 0,0-1 1 0 0,0 1 0 0 0,0 0-1 0 0,0 0 1 0 0,-1-1 0 0 0,1 1-1 0 0,0 0 1 0 0,-1 0 0 0 0,1 0-1 0 0,0 0 1 0 0,-1 0 0 0 0,1 0-1 0 0,-1 0 1 0 0,0 0 0 0 0,1 0-1 0 0,0 2 1 0 0,-1-2-2 0 0,1 3-3 0 0,0 1-1 0 0,0 0 0 0 0,-1-1 1 0 0,1 1-1 0 0,-1-1 0 0 0,0 1 0 0 0,0 0 1 0 0,-1-1-1 0 0,1 1 0 0 0,-1 0 1 0 0,0-1-1 0 0,-3 9 0 0 0,-3 6 86 0 0,-16 30 0 0 0,12-28-78 0 0,4-7-227 0 0,4-10 9 0 0,1 0 0 0 0,-1 1 0 0 0,1-1 0 0 0,0 1 1 0 0,1-1-1 0 0,-1 1 0 0 0,1 0 0 0 0,-1 7 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4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6447 0 0,'-10'5'610'0'0,"7"-4"4934"0"0,3-1-10954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0:4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 8287 0 0,'0'0'191'0'0,"0"0"26"0"0,0 0 9 0 0,-4 0 4 0 0,0 0-154 0 0,4 0 312 0 0,0 0 110 0 0,0 0 12 0 0,0 0-67 0 0,13-6 653 0 0,-8 5-760 0 0,16-8 2328 0 0,-21 10-2515 0 0,-1 3-61 0 0,1-3 283 0 0,0 3 1218 0 0,3-5-1606 0 0,-1 0 1 0 0,1-1-1 0 0,-1 1 0 0 0,1-1 0 0 0,-1 0 1 0 0,0 1-1 0 0,1-2 17 0 0,-3 3-696 0 0,0 0-257 0 0,0 0-58 0 0,0 0-12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8287 0 0,'0'0'191'0'0,"0"0"26"0"0,0 0 9 0 0,0 0 42 0 0,0 0 158 0 0,0 0 72 0 0,0 0 12 0 0,0 0-67 0 0,0 0-222 0 0,0 0 166 0 0,0 0 101 0 0,0 0 21 0 0,0 0-66 0 0,-3 16 165 0 0,-2-4-512 0 0,1-1 0 0 0,-2 1 0 0 0,1-1-1 0 0,-2 0 1 0 0,1-1 0 0 0,-1 0 0 0 0,-3 3-96 0 0,-18 20 763 0 0,-16 14-763 0 0,3-4 171 0 0,24-26-686 0 0,13-13 199 0 0,-1 1 1 0 0,1-1 0 0 0,-1 1-1 0 0,1 0 1 0 0,1 0-1 0 0,-4 5 316 0 0,7-9-451 0 0,-2 4-172 0 0,2-3-2659 0 0,0-2-418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76 10135 0 0,'0'0'464'0'0,"0"0"-9"0"0,0-1-295 0 0,-3-2-71 0 0,3 2 282 0 0,1-4 1046 0 0,2-5 211 0 0,-1 7-1343 0 0,1 1 0 0 0,-1 0-1 0 0,1 0 1 0 0,-1 1-1 0 0,1-1 1 0 0,0 0 0 0 0,0 1-1 0 0,0 0 1 0 0,0-1-1 0 0,0 1 1 0 0,0 0 0 0 0,0 1-1 0 0,0-1 1 0 0,1 0-285 0 0,10 0 422 0 0,0-1 0 0 0,11 2-422 0 0,-2-1-74 0 0,183-19 2071 0 0,-189 18-1997 0 0,-4-1 0 0 0,1 1 0 0 0,0 1 0 0 0,0 0 0 0 0,-1 1 0 0 0,1 0 0 0 0,0 1 0 0 0,0 1 0 0 0,12 2 0 0 0,-9 0-871 0 0,0-1-1 0 0,0-1 1 0 0,1-1 0 0 0,-1 0-1 0 0,7-2 872 0 0,-15 1-611 0 0,-9 0 562 0 0,1 0 1 0 0,-1 0-1 0 0,1 0 0 0 0,-1 0 0 0 0,1 0 0 0 0,-1 0 1 0 0,1 0-1 0 0,-1 0 0 0 0,1-1 0 0 0,0 1 0 0 0,-1 0 0 0 0,1 0 1 0 0,-1-1-1 0 0,0 1 0 0 0,1 0 0 0 0,-1-1 0 0 0,1 1 1 0 0,-1-1-1 0 0,1 1 0 0 0,-1 0 0 0 0,0-1 0 0 0,1 1 0 0 0,-1-1 49 0 0,5-4-1025 0 0,-5 4-4115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10135 0 0,'0'0'231'0'0,"0"0"29"0"0,0 0 19 0 0,16 0 7 0 0,215-41 4268 0 0,-128 20-3020 0 0,-34 8-474 0 0,13-3-518 0 0,1 3 0 0 0,20 2-542 0 0,-46 6-417 0 0,-19 2-5576 0 0,-24 2 379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461 503 8287 0 0,'0'0'382'0'0,"0"0"-8"0"0,-11-7 1649 0 0,10 6-1964 0 0,0-1 0 0 0,1 1 0 0 0,-1 0 0 0 0,1-1 0 0 0,-1 1 0 0 0,1-1 0 0 0,0 1 0 0 0,0-1 0 0 0,0 1 0 0 0,-1-1 0 0 0,1 1 0 0 0,1-1 0 0 0,-1 1 0 0 0,0 0 0 0 0,0-1 0 0 0,0 1 0 0 0,1-1 0 0 0,-1 1-1 0 0,1-1 1 0 0,-1 1 0 0 0,1 0 0 0 0,0-1 0 0 0,0 0-59 0 0,1-2 249 0 0,7-17-131 0 0,2 0 1 0 0,1 1-1 0 0,1 0 0 0 0,0 1 0 0 0,16-17-118 0 0,7-12 460 0 0,-11 14-59 0 0,-2-1 1 0 0,-1-1-1 0 0,-2-1 0 0 0,12-31-401 0 0,-30 64-182 0 0,0-1-1 0 0,-1 1 0 0 0,0-1 1 0 0,0 1-1 0 0,0-1 0 0 0,0 0 1 0 0,-1 0-1 0 0,0 1 0 0 0,0-1 1 0 0,-1-4 182 0 0,1 9-6 0 0,0-1 0 0 0,-1 1 1 0 0,1-1-1 0 0,-1 1 0 0 0,1-1 1 0 0,-1 1-1 0 0,0-1 0 0 0,1 1 1 0 0,-1-1-1 0 0,1 1 0 0 0,-1 0 1 0 0,0-1-1 0 0,1 1 0 0 0,-1 0 1 0 0,0 0-1 0 0,0-1 0 0 0,1 1 1 0 0,-1 0-1 0 0,0 0 0 0 0,1 0 1 0 0,-1 0-1 0 0,0 0 0 0 0,0 0 1 0 0,1 0-1 0 0,-1 0 0 0 0,0 0 1 0 0,0 1-1 0 0,1-1 6 0 0,-23 4-7 0 0,-3 4 7 0 0,1 2 0 0 0,0 0 0 0 0,1 2 0 0 0,0 0 0 0 0,0 2 0 0 0,-15 12 0 0 0,28-17 0 0 0,2 0 0 0 0,-1 0 0 0 0,1 1 0 0 0,0 0 0 0 0,1 1 0 0 0,1 0 0 0 0,-1 0 0 0 0,2 0 0 0 0,-5 11 0 0 0,6-9 0 0 0,1-1 0 0 0,0 1 0 0 0,1 0 0 0 0,1 0 0 0 0,-1 9 0 0 0,-3 12 0 0 0,-1 14 0 0 0,5-33 0 0 0,0 0 0 0 0,-1 0 0 0 0,0-1 0 0 0,-1 1 0 0 0,-1-1 0 0 0,-3 6 0 0 0,-12 19 399 0 0,-2-2-1 0 0,-1 0 0 0 0,-2-2 1 0 0,-1-1-1 0 0,-5 3-398 0 0,20-25 0 0 0,-12 15 0 0 0,-1-1 0 0 0,-23 19 0 0 0,31-31 0 0 0,9-7 0 0 0,-1-1 0 0 0,0 1 0 0 0,0-1 0 0 0,-1-1 0 0 0,1 0 0 0 0,-2 1 0 0 0,10-6-9 0 0,0 0 0 0 0,0-1 0 0 0,0 1 0 0 0,0 0 0 0 0,0 0 0 0 0,0 0 0 0 0,0 0 0 0 0,0 0 0 0 0,0 0 0 0 0,0 0 0 0 0,0 0-1 0 0,0 0 1 0 0,0 0 0 0 0,1 0 0 0 0,-1-1 0 0 0,0 1 0 0 0,0 0 0 0 0,0 0 0 0 0,0 0 0 0 0,0 0 0 0 0,0 0 0 0 0,0 0 0 0 0,0 0 0 0 0,0 0 0 0 0,0 0-1 0 0,0-1 1 0 0,0 1 0 0 0,0 0 0 0 0,0 0 0 0 0,0 0 0 0 0,0 0 0 0 0,-1 0 0 0 0,1 0 0 0 0,0 0 0 0 0,0 0 0 0 0,0 0 0 0 0,0-1 0 0 0,0 1 0 0 0,0 0 0 0 0,0 0-1 0 0,0 0 1 0 0,0 0 0 0 0,0 0 0 0 0,0 0 0 0 0,0 0 0 0 0,0 0 0 0 0,0 0 0 0 0,-1 0 0 0 0,1 0 0 0 0,0 0 0 0 0,0 0 0 0 0,0 0 0 0 0,0 0 0 0 0,0 0-1 0 0,0 0 1 0 0,0 0 0 0 0,0 0 0 0 0,0 0 0 0 0,-1 0 0 0 0,1 0 0 0 0,0 0 0 0 0,0 0 0 0 0,0 0 0 0 0,0 0 0 0 0,0 0 0 0 0,0 0 9 0 0,5-10-1101 0 0,-5 10 1018 0 0,11-19-928 0 0,3-1-12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13823 0 0,'0'0'315'0'0,"0"0"45"0"0,0 0 21 0 0,0 0-49 0 0,11 12-137 0 0,-8-9-75 0 0,1-1 0 0 0,0 0 0 0 0,-1 0 0 0 0,1 0 0 0 0,0-1-1 0 0,0 1 1 0 0,0-1 0 0 0,1 0 0 0 0,-1 0 0 0 0,0-1 0 0 0,0 1 0 0 0,1-1 0 0 0,-1 0 0 0 0,0 0 0 0 0,1 0 0 0 0,-1 0 0 0 0,0-1 0 0 0,2 0-120 0 0,13-3 323 0 0,0-1 1 0 0,0-1 0 0 0,9-4-324 0 0,-11 4 722 0 0,41-17-3350 0 0,2-3 2628 0 0,-45 19-1023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222 116 8287 0 0,'0'0'191'0'0,"0"0"26"0"0,0 0 9 0 0,0 0 42 0 0,0 0 158 0 0,0 0 72 0 0,0 0 12 0 0,0 0 2 0 0,0 0 0 0 0,0 0 0 0 0,0 0 0 0 0,0 0-69 0 0,-12 4-10 0 0,5-1 3230 0 0,7-2-3659 0 0,0-1 0 0 0,0 1 1 0 0,-1-1-1 0 0,1 1 0 0 0,0-1 1 0 0,0 1-1 0 0,0-1 0 0 0,0 1 0 0 0,0-1 1 0 0,0 1-1 0 0,0-1 0 0 0,0 1 1 0 0,0-1-1 0 0,0 1 0 0 0,0-1 0 0 0,0 1 1 0 0,0 0-1 0 0,0-1 0 0 0,0 1 1 0 0,0-1-1 0 0,1 1 0 0 0,-1-1 0 0 0,0 0 1 0 0,0 1-1 0 0,1-1 0 0 0,-1 1 1 0 0,0-1-1 0 0,1 1 0 0 0,-1-1 0 0 0,0 0 1 0 0,1 1-1 0 0,-1-1 0 0 0,1 0 1 0 0,-1 1-1 0 0,1-1 0 0 0,-1 0 0 0 0,1 1-4 0 0,13 4 7 0 0,-14-5-7 0 0,8 1 110 0 0,0 0-1 0 0,0-1 1 0 0,0 0-1 0 0,0 0 1 0 0,-1-1-1 0 0,1 0 1 0 0,0-1-1 0 0,3 0-109 0 0,18-6 1118 0 0,16-7-1118 0 0,-31 10 54 0 0,67-28-930 0 0,-77 32 641 0 0,12-8-630 0 0,-12 4 849 0 0,-3 4-41 0 0,0 0-1 0 0,0 0 1 0 0,0 0-1 0 0,0 0 1 0 0,0 0-1 0 0,-1 0 1 0 0,1 0-1 0 0,0 0 1 0 0,-1 0-1 0 0,1 0 1 0 0,-1 0-1 0 0,1-1 1 0 0,-1 1-1 0 0,0 0 1 0 0,1 0-1 0 0,-1-1 1 0 0,0 1-1 0 0,0 0 1 0 0,0 0-1 0 0,0-1 0 0 0,0 1 1 0 0,0 0-1 0 0,0-1 1 0 0,0 1-1 0 0,-1 0 1 0 0,1 0-1 0 0,0-1 1 0 0,-1 1-1 0 0,1 0 1 0 0,-1 0-1 0 0,1 0 1 0 0,-1 0-1 0 0,0 0 1 0 0,0-1-1 0 0,1 1 1 0 0,-1 0-1 0 0,-1 0 58 0 0,0-1-198 0 0,-1 0-1 0 0,1 0 0 0 0,-1 0 1 0 0,1 0-1 0 0,-1 1 0 0 0,0-1 1 0 0,0 1-1 0 0,0 0 0 0 0,0-1 1 0 0,0 1-1 0 0,0 1 0 0 0,-1-1 199 0 0,-6 0-163 0 0,0 0 0 0 0,0 1 0 0 0,0 0 0 0 0,0 1-1 0 0,0 0 1 0 0,0 0 0 0 0,0 1 0 0 0,1 0 0 0 0,-1 1-1 0 0,-7 3 164 0 0,-38 17 0 0 0,1 2 0 0 0,1 2 0 0 0,-46 33 0 0 0,96-58 10 0 0,-7 3 4 0 0,1 2 0 0 0,0-1 1 0 0,0 1-1 0 0,0 0 0 0 0,0 2-14 0 0,7-7 153 0 0,0 0-1 0 0,1 0 0 0 0,-1 0 1 0 0,0 0-1 0 0,1 1 0 0 0,-1-1 1 0 0,1 1-1 0 0,0-1 0 0 0,0 1 1 0 0,0 0-1 0 0,0-1 0 0 0,0 1 0 0 0,1 0 1 0 0,-1-1-1 0 0,1 1 0 0 0,0 0 1 0 0,-1 0-1 0 0,1 0 0 0 0,1 0 1 0 0,-1-1-1 0 0,0 1 0 0 0,1 2-152 0 0,0-2 59 0 0,-1-1-1 0 0,1 1 1 0 0,0 0-1 0 0,0-1 1 0 0,0 1-1 0 0,1 0 1 0 0,-1-1-1 0 0,1 0 1 0 0,-1 1-1 0 0,1-1 1 0 0,0 0-1 0 0,0 0 1 0 0,-1 0-1 0 0,2 0 1 0 0,-1 0-1 0 0,0 0 1 0 0,0 0 0 0 0,1-1-59 0 0,1 2 224 0 0,1-1 0 0 0,0 0 0 0 0,0-1 1 0 0,0 1-1 0 0,-1-1 0 0 0,1 0 1 0 0,1 0-1 0 0,-1 0 0 0 0,2-1-224 0 0,3 1 233 0 0,0 0 1 0 0,-1-1-1 0 0,1 0 0 0 0,0-1 0 0 0,0 0 0 0 0,-1-1 0 0 0,8-2-233 0 0,38-9 0 0 0,12-2-272 0 0,-41 5-8012 0 0,-25 10 3560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15663 0 0,'0'0'356'0'0,"0"3"50"0"0,0-2-386 0 0,-1 1 1 0 0,1-1-1 0 0,0 0 1 0 0,-1 0 0 0 0,1 1-1 0 0,-1-1 1 0 0,1 0 0 0 0,-1 0-1 0 0,0 0 1 0 0,0 0 0 0 0,1 1-1 0 0,-1-1 1 0 0,0 0-1 0 0,0 0 1 0 0,0-1 0 0 0,0 1-1 0 0,0 0 1 0 0,-1 0-21 0 0,-25 15 398 0 0,0 0-209 0 0,21-11-189 0 0,1 0 0 0 0,0 0 0 0 0,0 1 0 0 0,0 0 0 0 0,1-1 0 0 0,0 1 0 0 0,0 1 0 0 0,0 1 0 0 0,-6 12 0 0 0,1 0 0 0 0,1 2 0 0 0,-6 14 0 0 0,11-30-348 0 0,1 1 0 0 0,0 0 0 0 0,1 0 0 0 0,-1 3 348 0 0,2-9-580 0 0,0-1-285 0 0,0 0-126 0 0,0 0-29 0 0,0 0-4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11975 0 0,'0'0'267'0'0,"0"0"42"0"0,0 0 17 0 0,-4 5 74 0 0,-20 23 305 0 0,2 1 1 0 0,-4 11-706 0 0,-15 18 623 0 0,-24 38-604 0 0,0 10-19 0 0,-3 2-3 0 0,4-10-591 0 0,-44 71-2014 0 0,107-168-543 0 0,1-1-736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11055 0 0,'0'0'852'0'0,"-1"1"-560"0"0,-4 11 679 0 0,-1 0-1 0 0,-5 18 1 0 0,11-27-764 0 0,-1-1 1 0 0,0 1-1 0 0,0 0 1 0 0,1 0-1 0 0,-1-1 1 0 0,1 1-1 0 0,0 0 0 0 0,0 0 1 0 0,0 0-1 0 0,0-1 1 0 0,1 1-1 0 0,-1 0 1 0 0,1 0-1 0 0,-1 0 1 0 0,1-1-1 0 0,0 1 1 0 0,0-1-1 0 0,3 5 1 0 0,-3-6-133 0 0,0 0 1 0 0,0 0 0 0 0,0 0-1 0 0,1 0 1 0 0,-1 0 0 0 0,1 0-1 0 0,-1 0 1 0 0,0-1 0 0 0,1 1-1 0 0,-1-1 1 0 0,1 1 0 0 0,0-1 0 0 0,-1 1-1 0 0,1-1 1 0 0,-1 0 0 0 0,1 0-1 0 0,-1 0 1 0 0,1 0 0 0 0,0 0-1 0 0,2-1 1 0 0,6 0 188 0 0,-1-1 0 0 0,12-4 0 0 0,-11 4-76 0 0,0-1-131 0 0,0-1 1 0 0,-1 0 0 0 0,1 0-1 0 0,-1 0 1 0 0,0-2-1 0 0,0 1 1 0 0,0-1-1 0 0,-1 0 1 0 0,0-1-1 0 0,0 0 1 0 0,7-8-1 0 0,-14 15-88 0 0,-1-1 0 0 0,1 0 0 0 0,0 0 0 0 0,-1 0 0 0 0,1 0 0 0 0,0 0 0 0 0,-1 0 0 0 0,1 0-1 0 0,-1 0 1 0 0,0 0 0 0 0,1-2 0 0 0,-1 3 14 0 0,0 0 0 0 0,0 0 0 0 0,0-1 0 0 0,0 1 0 0 0,0 0 0 0 0,0 0 0 0 0,0 0 0 0 0,0 0 0 0 0,0-1 1 0 0,0 1-1 0 0,0 0 0 0 0,-1 0 0 0 0,1 0 0 0 0,0 0 0 0 0,0 0 0 0 0,0-1 0 0 0,0 1 0 0 0,0 0 0 0 0,0 0 0 0 0,-1 0 0 0 0,1 0 0 0 0,0 0 0 0 0,0 0 0 0 0,0 0 0 0 0,0 0 0 0 0,-1-1 0 0 0,1 1 0 0 0,0 0 0 0 0,0 0 0 0 0,0 0 0 0 0,-1 0 0 0 0,1 0 0 0 0,0 0 0 0 0,0 0 1 0 0,0 0-1 0 0,0 0 0 0 0,-1 0 0 0 0,1 0 0 0 0,-2 1-36 0 0,-1-1 1 0 0,1 1 0 0 0,0-1 0 0 0,-1 1-1 0 0,1 0 1 0 0,0 0 0 0 0,0 0 0 0 0,0 0-1 0 0,-3 2 1 0 0,-12 10 31 0 0,2 0 1 0 0,0 0-1 0 0,1 2 0 0 0,-25 30 0 0 0,16-12 360 0 0,-30 53 0 0 0,45-71-233 0 0,1-1 1 0 0,0 2 0 0 0,0-1 0 0 0,2 1 0 0 0,-5 18 0 0 0,9-29-84 0 0,1-1 0 0 0,-1 1 1 0 0,1-1-1 0 0,0 1 0 0 0,0 0 0 0 0,1-1 0 0 0,-1 1 1 0 0,1-1-1 0 0,0 1 0 0 0,2 5 0 0 0,-2-7-16 0 0,0 0 1 0 0,1 0-1 0 0,0 0 0 0 0,-1-1 1 0 0,1 1-1 0 0,0 0 0 0 0,1-1 1 0 0,-1 1-1 0 0,0-1 0 0 0,1 0 1 0 0,-1 0-1 0 0,1 0 0 0 0,0 0 1 0 0,-1 0-1 0 0,1-1 0 0 0,3 2 1 0 0,3 1-211 0 0,1-1 1 0 0,-1 0-1 0 0,0-1 0 0 0,1 0 1 0 0,0 0-1 0 0,17 0 0 0 0,30 0-7257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10135 0 0,'0'0'231'0'0,"0"0"29"0"0,0 0 19 0 0,3 8 7 0 0,-3-7-212 0 0,1 0 0 0 0,0 0 0 0 0,0 0-1 0 0,0 0 1 0 0,1 0 0 0 0,-1 0 0 0 0,0-1 0 0 0,0 1-1 0 0,0 0 1 0 0,1 0 0 0 0,-1-1 0 0 0,0 1 0 0 0,1-1-1 0 0,-1 1 1 0 0,0-1 0 0 0,1 0 0 0 0,-1 0 0 0 0,1 1-1 0 0,-1-1 1 0 0,2 0-74 0 0,31-2 2154 0 0,-29 1-1941 0 0,29-4 816 0 0,0-1 1 0 0,9-5-1030 0 0,5-1 265 0 0,47-12 744 0 0,-2-5 0 0 0,34-17-1009 0 0,4-7-5297 0 0,-100 39-751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11975 0 0,'0'0'547'0'0,"0"0"-11"0"0,-4 15-323 0 0,-12 21 1049 0 0,-18 28-1262 0 0,-4 9 794 0 0,-13 26-794 0 0,-6 0 0 0 0,6-19 0 0 0,-3-2 0 0 0,-4-2 0 0 0,-5-1 0 0 0,54-64 0 0 0,-27 29 0 0 0,32-36 0 0 0,0 0 0 0 0,-1-1 0 0 0,1 1 0 0 0,-1-1 0 0 0,0 0 0 0 0,0 0 0 0 0,-4 2 0 0 0,9-5 2 0 0,0 0 0 0 0,0 0 0 0 0,-1 0 0 0 0,1 0 0 0 0,0 0 0 0 0,0 0-1 0 0,0 1 1 0 0,0-1 0 0 0,-1 0 0 0 0,1 0 0 0 0,0 0 0 0 0,0 0 0 0 0,0 0 0 0 0,0 0-1 0 0,-1 0 1 0 0,1 0 0 0 0,0 0 0 0 0,0 0 0 0 0,0 0 0 0 0,0 0 0 0 0,-1-1 0 0 0,1 1 0 0 0,0 0-1 0 0,0 0 1 0 0,0 0 0 0 0,0 0 0 0 0,-1 0 0 0 0,1 0 0 0 0,0 0 0 0 0,0 0 0 0 0,0 0-1 0 0,0-1 1 0 0,0 1 0 0 0,0 0 0 0 0,0 0 0 0 0,-1 0 0 0 0,1 0 0 0 0,0 0 0 0 0,0-1-1 0 0,0 1 1 0 0,0 0 0 0 0,0 0 0 0 0,0 0 0 0 0,0 0 0 0 0,0-1 0 0 0,0 1 0 0 0,0 0 0 0 0,0 0-1 0 0,0 0 1 0 0,0 0 0 0 0,0-1 0 0 0,0 1 0 0 0,0 0 0 0 0,0 0 0 0 0,0 0 0 0 0,0-1-2 0 0,1-6 337 0 0,2-1-146 0 0,0 0 1 0 0,0 0-1 0 0,1 0 1 0 0,0 0-1 0 0,1 1 1 0 0,-1 0-1 0 0,1 0 1 0 0,1 0-1 0 0,4-5-191 0 0,8-6-497 0 0,1-1 0 0 0,13-8 497 0 0,-8 8-341 0 0,1 0-1 0 0,16-7 342 0 0,-31 20-62 0 0,1 0 1 0 0,1 1-1 0 0,-1 0 0 0 0,1 1 0 0 0,-1 0 0 0 0,1 1 0 0 0,11-2 62 0 0,-22 4 14 0 0,0 1-1 0 0,1 0 1 0 0,-1 0-1 0 0,1 0 1 0 0,-1 0-1 0 0,1 0 1 0 0,-1 0 0 0 0,0 0-1 0 0,1 0 1 0 0,-1 0-1 0 0,1 1 1 0 0,-1-1-1 0 0,0 1 1 0 0,1-1-1 0 0,-1 1 1 0 0,0-1-1 0 0,1 1 1 0 0,-1 0-1 0 0,0-1 1 0 0,0 1-1 0 0,0 0 1 0 0,1 0 0 0 0,-1 0-14 0 0,0 1 42 0 0,0-1 1 0 0,-1 1 0 0 0,1 0 0 0 0,0-1-1 0 0,0 1 1 0 0,-1 0 0 0 0,1-1 0 0 0,-1 1 0 0 0,0 0-1 0 0,1 0 1 0 0,-1 0 0 0 0,0-1 0 0 0,0 1 0 0 0,0 0-1 0 0,0 0 1 0 0,-1 0-43 0 0,0 6 166 0 0,-1 1 0 0 0,0 0 0 0 0,0-1 0 0 0,-1 0 0 0 0,0 1 0 0 0,-4 6-166 0 0,-3 9 0 0 0,7-18 0 0 0,1 0 0 0 0,-1 0 0 0 0,0 0 0 0 0,0 0 0 0 0,0-1 0 0 0,-4 4 0 0 0,4-5-722 0 0,1-1-1 0 0,-1 1 1 0 0,1 0 0 0 0,-1 0-1 0 0,0 4 723 0 0,3-8-5116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82 11975 0 0,'0'0'267'0'0,"3"17"768"0"0,-2-16-924 0 0,1 0 0 0 0,-1 1 0 0 0,0-1 0 0 0,1 0 0 0 0,-1 0-1 0 0,0 0 1 0 0,1 0 0 0 0,0 0 0 0 0,-1 0 0 0 0,1-1 0 0 0,-1 1 0 0 0,1 0 0 0 0,0-1 0 0 0,0 1 0 0 0,-1-1 0 0 0,2 0-111 0 0,1 1 222 0 0,0-1 1 0 0,0 0-1 0 0,0 0 0 0 0,0 0 0 0 0,0-1 0 0 0,0 1 0 0 0,2-2-222 0 0,10-2 765 0 0,0-1-1 0 0,-1-1 0 0 0,9-4-764 0 0,-11 4 358 0 0,24-9-221 0 0,-23 11-307 0 0,-1-2 1 0 0,1 0-1 0 0,-1 0 1 0 0,0-1-1 0 0,5-5 170 0 0,-17 12-508 0 0,-1 0 488 0 0,0 0 0 0 0,0 0 0 0 0,0 0-1 0 0,0 0 1 0 0,1 0 0 0 0,-1 0 0 0 0,0 0-1 0 0,0 0 1 0 0,0-1 0 0 0,0 1 0 0 0,0 0 0 0 0,0 0-1 0 0,0 0 1 0 0,0 0 0 0 0,0 0 0 0 0,0 0-1 0 0,0 0 1 0 0,0 0 0 0 0,1 0 0 0 0,-1 0 0 0 0,0 0-1 0 0,0 0 1 0 0,0 0 0 0 0,0 0 0 0 0,0 0-1 0 0,0 0 1 0 0,0 0 0 0 0,0 0 0 0 0,0-1 0 0 0,0 1-1 0 0,0 0 1 0 0,0 0 0 0 0,0 0 0 0 0,0 0-1 0 0,0 0 1 0 0,0 0 0 0 0,0 0 0 0 0,0 0 0 0 0,0 0-1 0 0,0 0 1 0 0,0 0 0 0 0,0-1 0 0 0,0 1-1 0 0,0 0 1 0 0,0 0 0 0 0,0 0 0 0 0,0 0 0 0 0,0 0-1 0 0,0 0 1 0 0,0 0 0 0 0,0 0 0 0 0,0 0 20 0 0,-5-6-736 0 0,-4-2-37 0 0,7 7 686 0 0,-1 0-1 0 0,0 0 1 0 0,0 0-1 0 0,1 0 1 0 0,-1 1-1 0 0,0-1 1 0 0,0 1-1 0 0,0 0 1 0 0,1-1-1 0 0,-1 1 1 0 0,-2 1 87 0 0,-34 4-1058 0 0,26-3 934 0 0,-11 3 132 0 0,1 0 0 0 0,0 1 0 0 0,0 2 0 0 0,0 0 0 0 0,1 2 0 0 0,0 0 0 0 0,1 1 0 0 0,-1 2-8 0 0,12-6 340 0 0,0 1-1 0 0,0-1 0 0 0,1 2 1 0 0,0-1-1 0 0,0 1 0 0 0,-4 7-339 0 0,10-12 114 0 0,0 0 0 0 0,0 0 1 0 0,0 0-1 0 0,1 0 0 0 0,0 0 0 0 0,0 1 0 0 0,0 0 0 0 0,0-1 0 0 0,0 1 0 0 0,1 0 1 0 0,0 0-1 0 0,0-1 0 0 0,1 1 0 0 0,-1 0 0 0 0,1 0 0 0 0,0 0 0 0 0,1 5-114 0 0,-1-8-72 0 0,0-1 0 0 0,1 1 0 0 0,-1 0 1 0 0,1 0-1 0 0,0 0 0 0 0,0-1 0 0 0,0 1 0 0 0,0 0 0 0 0,0-1 0 0 0,0 1 0 0 0,0-1 0 0 0,0 1 0 0 0,0-1 0 0 0,1 0 0 0 0,-1 0 1 0 0,0 1-1 0 0,1-1 0 0 0,0 0 0 0 0,-1 0 0 0 0,1 0 0 0 0,-1 0 0 0 0,1-1 0 0 0,0 1 0 0 0,0 0 0 0 0,-1-1 0 0 0,1 1 0 0 0,0-1 1 0 0,0 0-1 0 0,0 1 0 0 0,0-1 0 0 0,0 0 0 0 0,0 0 0 0 0,1 0 72 0 0,9-1-5459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8287 0 0,'0'0'382'0'0,"0"0"-8"0"0,10-10 2504 0 0,-1 1-1065 0 0,2-3-389 0 0,0 0 0 0 0,-1-1 1 0 0,-1-1-1 0 0,0 1 0 0 0,1-3-1424 0 0,-4 5 311 0 0,1 0-1 0 0,1 0 1 0 0,0 1-1 0 0,0 0 1 0 0,1 0-1 0 0,0 1 1 0 0,1 0-1 0 0,2-1-310 0 0,20-15 2228 0 0,34-20-2228 0 0,-35 26-146 0 0,1 1 0 0 0,0 1 0 0 0,2 2 0 0 0,0 2 0 0 0,0 0 0 0 0,27-4 146 0 0,-27 11-2596 0 0,0 1 0 0 0,16 0 2596 0 0,-32 5-7164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30 10135 0 0,'0'0'231'0'0,"1"-1"29"0"0,29-21 383 0 0,-29 21-250 0 0,2-3 402 0 0,-4 3 2059 0 0,-21 7-2849 0 0,1 1-1 0 0,-1 1 0 0 0,2 1 0 0 0,-17 10-4 0 0,11-6-1 0 0,-1 0 1 0 0,-51 25 0 0 0,-5 7 0 0 0,79-43 0 0 0,1 0 0 0 0,0 0 0 0 0,0 0 0 0 0,0 1 0 0 0,0-1 0 0 0,0 1 0 0 0,0-1 0 0 0,0 1 0 0 0,1 0 0 0 0,-2 2 0 0 0,4-5 0 0 0,0 0 0 0 0,0 1 0 0 0,0-1 0 0 0,-1 0 0 0 0,1 0 0 0 0,0 1 0 0 0,0-1 0 0 0,0 0 0 0 0,0 0 0 0 0,-1 1 0 0 0,1-1 0 0 0,0 0 0 0 0,0 0 0 0 0,0 1 0 0 0,0-1 0 0 0,0 0 0 0 0,0 1 0 0 0,0-1 0 0 0,0 0 0 0 0,0 1 0 0 0,0-1 0 0 0,0 0 0 0 0,0 0 0 0 0,0 1 0 0 0,0-1 0 0 0,0 0 0 0 0,0 1 0 0 0,1-1 0 0 0,-1 0 0 0 0,0 0 0 0 0,0 1 0 0 0,0-1 0 0 0,0 0 0 0 0,0 0 0 0 0,1 1 0 0 0,-1-1 0 0 0,0 0 0 0 0,0 0 0 0 0,0 0 0 0 0,1 1 0 0 0,-1-1 0 0 0,0 0 0 0 0,0 0 0 0 0,1 0 0 0 0,-1 0 0 0 0,0 0 0 0 0,0 1 0 0 0,1-1 0 0 0,-1 0 0 0 0,1 0 0 0 0,1 2-45 0 0,1-1-1 0 0,0 1 1 0 0,0-1-1 0 0,-1 1 1 0 0,1-1-1 0 0,0 0 1 0 0,1 0-1 0 0,-1 0 1 0 0,0-1-1 0 0,0 1 1 0 0,0-1-1 0 0,0 1 1 0 0,1-1 45 0 0,10 0-444 0 0,0-1 0 0 0,8-1 444 0 0,8-1-111 0 0,-18 3 337 0 0,0 0 0 0 0,0 1 0 0 0,0 0 0 0 0,10 3-226 0 0,-18-4 43 0 0,0 1 0 0 0,0 0 0 0 0,0 1 0 0 0,0-1-1 0 0,-1 1 1 0 0,1 0 0 0 0,0 0 0 0 0,-1 0 0 0 0,1 0 0 0 0,-1 0 0 0 0,0 1 0 0 0,0 0 0 0 0,0 0-1 0 0,0 0 1 0 0,0 0 0 0 0,0 0-43 0 0,-2 0 0 0 0,1-1 0 0 0,-1 1 0 0 0,0 0 0 0 0,0 0 0 0 0,-1 0 0 0 0,1-1 0 0 0,-1 1 0 0 0,1 0 0 0 0,-1 0 0 0 0,0 0 0 0 0,0 0 0 0 0,0 0 0 0 0,0 0 0 0 0,-1 0 0 0 0,1 0 0 0 0,-1 0 0 0 0,0 0 0 0 0,1-1 0 0 0,-1 1 0 0 0,-1 0 0 0 0,1 0 0 0 0,0-1 0 0 0,-1 1 0 0 0,1-1 0 0 0,-1 1 0 0 0,0-1 0 0 0,0 0 0 0 0,0 0 0 0 0,0 0 0 0 0,0 0 0 0 0,0 0 0 0 0,-2 1 0 0 0,-12 6 202 0 0,0-1 0 0 0,-1 0-1 0 0,0-1 1 0 0,0-1 0 0 0,0-1-1 0 0,-1 0 1 0 0,0-2 0 0 0,-12 2-202 0 0,4-1-233 0 0,6-1-98 0 0,0-1 0 0 0,0 0-1 0 0,-1-2 1 0 0,-13-1 331 0 0,15 0-125 0 0,11 1-42 0 0,0 0 0 0 0,0-1 0 0 0,1 0 0 0 0,-3-1 167 0 0,8 2-32 0 0,0-1 0 0 0,0 1-1 0 0,0-1 1 0 0,1 0 0 0 0,-1 0-1 0 0,1 1 1 0 0,-1-1-1 0 0,0 0 1 0 0,1 0 0 0 0,-1 0-1 0 0,1-1 1 0 0,0 1 0 0 0,-1 0-1 0 0,1-1 1 0 0,0 1 0 0 0,0 0-1 0 0,0-1 1 0 0,0 1 0 0 0,0-1-1 0 0,0 0 33 0 0,1 1-115 0 0,-1 0 0 0 0,1 0 0 0 0,0-1 0 0 0,0 1-1 0 0,0 0 1 0 0,0 0 0 0 0,0-1 0 0 0,0 1 0 0 0,0 0 0 0 0,1 0-1 0 0,-1 0 1 0 0,0-1 0 0 0,1 1 0 0 0,-1 0 0 0 0,0 0 0 0 0,1 0-1 0 0,0 0 1 0 0,-1 0 0 0 0,1 0 0 0 0,0 0 0 0 0,-1 0 0 0 0,1 0-1 0 0,0 0 1 0 0,0-1 115 0 0,8-6-4092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 11975 0 0,'0'0'267'0'0,"-13"8"666"0"0,1 1-927 0 0,1 0 0 0 0,0 0 0 0 0,1 1 0 0 0,0 1 0 0 0,1 0-1 0 0,0 0 1 0 0,-6 10-6 0 0,12-17 50 0 0,0 1 0 0 0,0 0-1 0 0,1 0 1 0 0,-1 1 0 0 0,1-1-1 0 0,0 0 1 0 0,0 1 0 0 0,1-1-1 0 0,0 1 1 0 0,0 0 0 0 0,0-1-1 0 0,1 1 1 0 0,0 0 0 0 0,0-1 0 0 0,0 1-1 0 0,0 0 1 0 0,1 0 0 0 0,0-1-1 0 0,1 1 1 0 0,1 4-50 0 0,-3-8 107 0 0,1 0 0 0 0,0-1 1 0 0,0 1-1 0 0,0 0 0 0 0,1-1 0 0 0,-1 1 1 0 0,0-1-1 0 0,0 1 0 0 0,1-1 0 0 0,-1 1 1 0 0,1-1-1 0 0,0 0 0 0 0,-1 0 0 0 0,1 0 1 0 0,0 0-1 0 0,0 0 0 0 0,-1 0 0 0 0,1 0 1 0 0,0 0-1 0 0,0-1 0 0 0,0 1 0 0 0,0-1 1 0 0,0 0-1 0 0,0 1 0 0 0,1-1-107 0 0,4 0 93 0 0,-1 0 0 0 0,1 0-1 0 0,0-1 1 0 0,-1 0 0 0 0,1 0-1 0 0,6-2-92 0 0,-6 1 145 0 0,0-1-1 0 0,0 0 1 0 0,0 0-1 0 0,-1-1 0 0 0,1 1 1 0 0,-1-1-1 0 0,0-1 1 0 0,0 1-1 0 0,-1-1 1 0 0,1 0-1 0 0,-1 0 0 0 0,0-1 1 0 0,0 0-1 0 0,0 0 1 0 0,0-1-145 0 0,10-17-148 0 0,-1-1 1 0 0,-1 0 0 0 0,4-14 147 0 0,5-8-150 0 0,12-21-5698 0 0,-33 66 4313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75 8287 0 0,'-12'-13'1166'0'0,"-1"1"-1"0"0,0 1 1 0 0,-9-6-1166 0 0,1 1 1479 0 0,19 15-1478 0 0,1 0 0 0 0,-1 1 0 0 0,0-1-1 0 0,0 0 1 0 0,0 1 0 0 0,0-1 0 0 0,0 1-1 0 0,0 0 1 0 0,0-1 0 0 0,0 1 0 0 0,0 0-1 0 0,0 0 1 0 0,0 0 0 0 0,0 1 0 0 0,0-1-1 0 0,0 0 1 0 0,0 1 0 0 0,0-1 0 0 0,1 1-1 0 0,-1 0 1 0 0,0 0 0 0 0,0-1 0 0 0,0 2-1 0 0,-7 2-1 0 0,0 1 1 0 0,0 0-1 0 0,-7 7 1 0 0,-34 25 2048 0 0,-43 45-2048 0 0,91-81 0 0 0,-9 10 0 0 0,0 0 0 0 0,-5 7 0 0 0,16-18 0 0 0,0 0 0 0 0,0 0 0 0 0,0 1 0 0 0,-1-1 0 0 0,1 0 0 0 0,0 0 0 0 0,0 0 0 0 0,0 0 0 0 0,0 1 0 0 0,0-1 0 0 0,0 0 0 0 0,-1 0 0 0 0,1 0 0 0 0,0 1 0 0 0,0-1 0 0 0,0 0 0 0 0,0 0 0 0 0,0 1 0 0 0,0-1 0 0 0,0 0 0 0 0,0 0 0 0 0,0 1 0 0 0,0-1 0 0 0,0 0 0 0 0,0 0 0 0 0,0 0 0 0 0,0 1 0 0 0,0-1 0 0 0,0 0 0 0 0,0 0 0 0 0,0 1 0 0 0,0-1 0 0 0,1 0 0 0 0,-1 0 0 0 0,0 0 0 0 0,0 1 0 0 0,0-1 0 0 0,0 0 0 0 0,0 0 0 0 0,1 0 0 0 0,-1 0 0 0 0,0 1 0 0 0,0-1 0 0 0,0 0 0 0 0,0 0 0 0 0,1 0 0 0 0,-1 0 0 0 0,0 0 0 0 0,0 0 0 0 0,1 1 0 0 0,-1-1 0 0 0,0 0 0 0 0,0 0 0 0 0,0 0 0 0 0,1 0 0 0 0,-1 0 0 0 0,9 1 0 0 0,5-3 0 0 0,-1 0 0 0 0,0 0 0 0 0,0-1 0 0 0,0-1 0 0 0,0 0 0 0 0,-1-1 0 0 0,1 0 0 0 0,21-8 0 0 0,-21 9 0 0 0,-1 0 0 0 0,0-1 0 0 0,0-1 0 0 0,0 0 0 0 0,9-7 0 0 0,-43 26 0 0 0,1 1 0 0 0,-17 15 0 0 0,26-17 0 0 0,1 2 0 0 0,0-1 0 0 0,1 1 0 0 0,0 0 0 0 0,1 1 0 0 0,1 0 0 0 0,0 1 0 0 0,1 1 0 0 0,-13 34 0 0 0,-11 48 0 0 0,-1 4 0 0 0,-38 70 0 0 0,54-120 0 0 0,14-43 0 0 0,-1 0 0 0 0,0 0 0 0 0,0 0 0 0 0,0-1 0 0 0,-2 1 0 0 0,1-1 0 0 0,-1 0 0 0 0,0 0 0 0 0,-6 7 0 0 0,10-15 20 0 0,1-1 0 0 0,-1 1 1 0 0,1 0-1 0 0,-1-1 0 0 0,1 1 0 0 0,-1-1 0 0 0,0 1 0 0 0,1-1 0 0 0,-1 1 0 0 0,0-1 0 0 0,1 1 0 0 0,-1-1 0 0 0,0 1 0 0 0,0-1 0 0 0,0 0 1 0 0,1 0-1 0 0,-1 1 0 0 0,0-1 0 0 0,0 0 0 0 0,0 0 0 0 0,1 0 0 0 0,-1 0 0 0 0,0 0 0 0 0,0 0 0 0 0,0 0 0 0 0,0 0 0 0 0,0 0 0 0 0,1 0 1 0 0,-1-1-1 0 0,0 1 0 0 0,0 0 0 0 0,0 0 0 0 0,1-1 0 0 0,-1 1 0 0 0,0-1 0 0 0,1 1 0 0 0,-1-1 0 0 0,0 1 0 0 0,1-1 0 0 0,-1 1 0 0 0,0-1 1 0 0,1 1-1 0 0,-1-1 0 0 0,1 0 0 0 0,-1 1 0 0 0,1-1 0 0 0,-1 0 0 0 0,1 0 0 0 0,0 1 0 0 0,-1-1 0 0 0,1 0-20 0 0,-3-4 147 0 0,1 0-1 0 0,0 0 0 0 0,0 0 0 0 0,0-1 1 0 0,1 1-1 0 0,-1 0 0 0 0,1-3-146 0 0,0-9-597 0 0,1 1 1 0 0,1-1-1 0 0,0 1 0 0 0,1-1 0 0 0,1 1 0 0 0,1 0 0 0 0,0 0 1 0 0,4-10 596 0 0,1-1-5410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514 185 11975 0 0,'0'0'267'0'0,"0"0"42"0"0,0 0 17 0 0,-7 5 74 0 0,-21 13-319 0 0,27-17 284 0 0,1-1 122 0 0,0 0 22 0 0,0 0 3 0 0,0 0 0 0 0,0 0 0 0 0,0-2-387 0 0,0 0-1 0 0,0 1 1 0 0,-1-1-1 0 0,1 0 0 0 0,0 0 1 0 0,1 0-1 0 0,-1 1 1 0 0,0-1-1 0 0,0 0-124 0 0,3-13 0 0 0,0 2 0 0 0,-1-1 0 0 0,0 1 0 0 0,-1 0 0 0 0,0-1 0 0 0,-2-10 0 0 0,0 16 0 0 0,1 1 0 0 0,-1 0 0 0 0,0 0 0 0 0,0 0 0 0 0,-1 0 0 0 0,1 0 0 0 0,-4-5 0 0 0,5 10 0 0 0,-1 1 0 0 0,0 0 0 0 0,0-1 0 0 0,0 1 0 0 0,0 0 0 0 0,0-1 0 0 0,0 1 0 0 0,0 0 0 0 0,0 0 0 0 0,0 0 0 0 0,0 0 0 0 0,-1 0 0 0 0,1 0 0 0 0,0 0 0 0 0,-1 1 0 0 0,1-1 0 0 0,-1 0 0 0 0,1 1 0 0 0,-1-1 0 0 0,1 1 0 0 0,-1 0 0 0 0,1-1 0 0 0,-1 1 0 0 0,0 0 0 0 0,1 0 0 0 0,-1 0 0 0 0,1 0 0 0 0,-1 0 0 0 0,0 0 0 0 0,1 1 0 0 0,-1-1 0 0 0,0 1 0 0 0,-5 0 0 0 0,1 1 0 0 0,0 0 0 0 0,0 1 0 0 0,0 0 0 0 0,0 0 0 0 0,0 0 0 0 0,1 0 0 0 0,-1 1 0 0 0,1 0 0 0 0,0 0 0 0 0,-1 2 0 0 0,-11 10 0 0 0,0 2 0 0 0,-5 8 0 0 0,14-17 0 0 0,2-2 0 0 0,1-2 0 0 0,1-1 0 0 0,1 1 0 0 0,-1 0 0 0 0,1 0 0 0 0,-1 1 0 0 0,3-4 0 0 0,0-1 0 0 0,0 1 0 0 0,1 0 0 0 0,-1 0 0 0 0,0 0 0 0 0,1 0 0 0 0,0 0 0 0 0,-1 0 0 0 0,1 0 0 0 0,0 0 0 0 0,0 0 0 0 0,0 0 0 0 0,0 0 0 0 0,0 0 0 0 0,1 0 0 0 0,-1 0 0 0 0,1-1 0 0 0,-1 1 0 0 0,1 1 0 0 0,0-2 0 0 0,0 0 0 0 0,0 1 0 0 0,-1-1 0 0 0,1 0 0 0 0,0 0 0 0 0,0-1 0 0 0,1 1 0 0 0,-1 0 0 0 0,0 0 0 0 0,0 0 0 0 0,0-1 0 0 0,0 1 0 0 0,1-1 0 0 0,-1 1 0 0 0,0-1 0 0 0,1 1 0 0 0,-1-1 0 0 0,0 0 0 0 0,1 1 0 0 0,-1-1 0 0 0,1 0 0 0 0,-1 0 0 0 0,0 0 0 0 0,1 0 0 0 0,-1 0 0 0 0,8-1 0 0 0,-1 1 0 0 0,0-1 0 0 0,6-1 0 0 0,4-2-10 0 0,0-1-1 0 0,0-1 0 0 0,0 0 1 0 0,-1-1-1 0 0,0-1 0 0 0,15-9 11 0 0,-31 16-337 0 0,-1 1-138 0 0,0 0-33 0 0,0 0 66 0 0,-1 1 292 0 0,-9 8 146 0 0,2 0 0 0 0,-1 1 1 0 0,1-1-1 0 0,0 2 0 0 0,-2 4 4 0 0,-33 59 2 0 0,24-38-1 0 0,-179 353 401 0 0,101-177 1188 0 0,96-209-1544 0 0,0-1 0 0 0,0 1 0 0 0,-1-1 0 0 0,1 1-1 0 0,-1-1 1 0 0,0 1 0 0 0,1-1 0 0 0,-1 0 0 0 0,0 0 0 0 0,-2 1-46 0 0,4-2 11 0 0,-1-1 1 0 0,1 0-1 0 0,-1 0 1 0 0,1 1 0 0 0,-1-1-1 0 0,1 0 1 0 0,-1 0-1 0 0,1 0 1 0 0,-1 0 0 0 0,0 0-1 0 0,1 1 1 0 0,-1-1-1 0 0,1 0 1 0 0,-1 0 0 0 0,1-1-1 0 0,-1 1 1 0 0,1 0-1 0 0,-1 0 1 0 0,1 0 0 0 0,-1 0-1 0 0,0 0-11 0 0,0-1-3 0 0,-1 0 0 0 0,1 0-1 0 0,0 0 1 0 0,0 0 0 0 0,0 0 0 0 0,0 0-1 0 0,0 0 1 0 0,0 0 0 0 0,0 0-1 0 0,0 0 1 0 0,0 0 0 0 0,0-1 3 0 0,-2-3-17 0 0,0-1-1 0 0,0 0 1 0 0,1 0 0 0 0,0 0 0 0 0,0-1 0 0 0,1 1 0 0 0,-1 0-1 0 0,1-1 1 0 0,1 1 0 0 0,-1-1 0 0 0,1 1 0 0 0,1-5 17 0 0,0-14-2011 0 0,2 0 1 0 0,2-11 2010 0 0,4-10-2044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56 11975 0 0,'0'0'267'0'0,"-7"2"368"0"0,1-1-407 0 0,4-1-212 0 0,0 0 1 0 0,0 1 0 0 0,0-1 0 0 0,0 1 0 0 0,0-1 0 0 0,0 1 0 0 0,0 0 0 0 0,1 0 0 0 0,-1 0-1 0 0,0 0 1 0 0,0 0 0 0 0,1 0 0 0 0,-1 1 0 0 0,1-1 0 0 0,-2 1-17 0 0,3-2 18 0 0,0 1 0 0 0,0-1 0 0 0,-1 0 0 0 0,1 0 0 0 0,0 0 0 0 0,0 0 1 0 0,0 1-1 0 0,0-1 0 0 0,-1 0 0 0 0,1 0 0 0 0,0 1 0 0 0,0-1 0 0 0,0 0 0 0 0,0 0 0 0 0,0 1 0 0 0,0-1 0 0 0,-1 0 1 0 0,1 0-1 0 0,0 1 0 0 0,0-1 0 0 0,0 0 0 0 0,0 0 0 0 0,0 1 0 0 0,0-1 0 0 0,0 0 0 0 0,0 1 0 0 0,0-1 0 0 0,0 0 0 0 0,0 0 1 0 0,1 1-1 0 0,-1-1 0 0 0,0 0 0 0 0,0 0 0 0 0,0 1 0 0 0,0-1 0 0 0,0 0 0 0 0,0 0 0 0 0,1 1-18 0 0,11 4 1375 0 0,15-1 580 0 0,26-7-1520 0 0,-32 2-32 0 0,1 0 1 0 0,0-2-1 0 0,-1 0 0 0 0,15-5-403 0 0,-13 1-64 0 0,-22 7-273 0 0,1-9-268 0 0,-2 9 562 0 0,1-1 0 0 0,-1 0 0 0 0,0 1 0 0 0,0-1 1 0 0,0 1-1 0 0,1-1 0 0 0,-1 0 0 0 0,0 1 0 0 0,0-1 0 0 0,0 0 0 0 0,0 1 1 0 0,0-1-1 0 0,0 0 0 0 0,-1 1 0 0 0,1-1 0 0 0,0 0 0 0 0,0 1 1 0 0,0-1-1 0 0,0 1 0 0 0,-1-1 0 0 0,1 0 0 0 0,0 1 0 0 0,-1-1 43 0 0,-1-2-126 0 0,-1 0 0 0 0,1 1 0 0 0,-1-1 0 0 0,1 1 0 0 0,-1-1 1 0 0,0 1-1 0 0,0 0 0 0 0,0 0 0 0 0,0 1 0 0 0,0-1 0 0 0,-1 0 0 0 0,1 1 0 0 0,0 0 0 0 0,-1 0 0 0 0,1 0 126 0 0,-9-2-681 0 0,1 0 1 0 0,-1 1 0 0 0,-11-1 680 0 0,15 3 53 0 0,0 1 0 0 0,1-1 1 0 0,-1 1-1 0 0,0 0 0 0 0,0 1 1 0 0,0 0-1 0 0,1 0 1 0 0,-1 1-1 0 0,1 0 0 0 0,0 0 1 0 0,-1 1-1 0 0,2-1 0 0 0,-1 2 1 0 0,0-1-1 0 0,0 1-53 0 0,-17 14 341 0 0,2 1 0 0 0,0 0-1 0 0,-6 9-340 0 0,24-25 4 0 0,-21 23 1436 0 0,-17 22-1440 0 0,41-48 3 0 0,0 0 0 0 0,0 1 0 0 0,0-1 0 0 0,0 1 0 0 0,1 0 0 0 0,-1-1 0 0 0,0 1 0 0 0,1 0 0 0 0,-1-1 0 0 0,1 1-1 0 0,-1 1-2 0 0,1-3-38 0 0,0 1 0 0 0,0 0 0 0 0,0 0 0 0 0,0 0 0 0 0,0-1 0 0 0,0 1 1 0 0,1 0-1 0 0,-1 0 0 0 0,0 0 0 0 0,0-1 0 0 0,1 1 0 0 0,-1 0 0 0 0,0-1 0 0 0,1 1 0 0 0,-1 0 0 0 0,1-1 0 0 0,-1 1 0 0 0,1 0 38 0 0,1 0 38 0 0,-1 1 0 0 0,1-1 1 0 0,0 0-1 0 0,0 0 1 0 0,0 0-1 0 0,-1 0 0 0 0,1-1 1 0 0,0 1-1 0 0,0 0 1 0 0,0-1-1 0 0,1 0 1 0 0,-1 1-1 0 0,0-1 0 0 0,0 0 1 0 0,0 0-1 0 0,0 0 1 0 0,2 0-39 0 0,65-7-339 0 0,-23-1-4556 0 0,-16 3-73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23 11975 0 0,'2'-2'110'0'0,"-1"0"-1"0"0,1 0 0 0 0,0 0 0 0 0,-1 1 1 0 0,1-1-1 0 0,0 1 0 0 0,0-1 0 0 0,0 1 1 0 0,0 0-1 0 0,1-1 0 0 0,-1 1 0 0 0,0 0 1 0 0,0 0-1 0 0,1 1 0 0 0,-1-1 0 0 0,1 0-109 0 0,-2 1 487 0 0,-1 0 22 0 0,0 0-66 0 0,-13 11-278 0 0,-29 27 1867 0 0,-64 31-2016 0 0,20-18-16 0 0,75-42 0 0 0,11-9 0 0 0,0 0 0 0 0,0 0 0 0 0,0 1 0 0 0,0-1 0 0 0,0 0 0 0 0,-1 0 0 0 0,1 0 0 0 0,0 1 0 0 0,0-1 0 0 0,0 0 0 0 0,0 0 0 0 0,0 0 0 0 0,0 1 0 0 0,0-1 0 0 0,0 0 0 0 0,0 0 0 0 0,0 0 0 0 0,0 1 0 0 0,0-1 0 0 0,0 0 0 0 0,0 0 0 0 0,0 1 0 0 0,0-1 0 0 0,0 0 0 0 0,0 0 0 0 0,1 0 0 0 0,-1 1 0 0 0,0-1 0 0 0,0 0 0 0 0,0 0 0 0 0,0 0 0 0 0,0 0 0 0 0,0 1 0 0 0,1-1 0 0 0,-1 0 0 0 0,0 0 0 0 0,0 0 0 0 0,0 0 0 0 0,0 0 0 0 0,1 1 0 0 0,-1-1 0 0 0,8 5 0 0 0,-7-5 0 0 0,7 4 0 0 0,-1 0 0 0 0,1-1 0 0 0,0-1 0 0 0,1 1 0 0 0,-1-1 0 0 0,6 1 0 0 0,-8-3 0 0 0,0 1 0 0 0,1 1 0 0 0,-1 0 0 0 0,0 0 0 0 0,0 0 0 0 0,0 0 0 0 0,0 1 0 0 0,0 0 0 0 0,0 0 0 0 0,-1 1 0 0 0,1 0 0 0 0,-1 0 0 0 0,-3-2 5 0 0,0-1 0 0 0,0 1 0 0 0,0 0-1 0 0,0 0 1 0 0,-1 0 0 0 0,1 0 0 0 0,-1 1 0 0 0,0-1-1 0 0,1 0 1 0 0,-1 1 0 0 0,0-1 0 0 0,0 1 0 0 0,-1-1-1 0 0,1 1 1 0 0,0 0-5 0 0,-1-2 68 0 0,-1 0 1 0 0,1 0-1 0 0,-1 0 0 0 0,1-1 0 0 0,-1 1 0 0 0,1 0 1 0 0,-1 0-1 0 0,1 0 0 0 0,-1 0 0 0 0,0-1 0 0 0,0 1 0 0 0,1 0 1 0 0,-1-1-1 0 0,0 1 0 0 0,0-1 0 0 0,0 1 0 0 0,0-1 1 0 0,0 1-69 0 0,0 0 140 0 0,-3 2-82 0 0,0-1 0 0 0,0 1 0 0 0,-1-1 0 0 0,1 0 1 0 0,-1-1-1 0 0,1 1 0 0 0,-1-1 0 0 0,0 1 0 0 0,1-1 0 0 0,-4 0-58 0 0,-13 3 27 0 0,-1 2-27 0 0,6-1 0 0 0,1-2 0 0 0,0 1 0 0 0,-1-2 0 0 0,0 0 0 0 0,1-1 0 0 0,-6 0 0 0 0,15-2-269 0 0,5 1-1135 0 0,1 0-511 0 0,-1-2-107 0 0,-1-7-24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15 6447 0 0,'19'-14'9011'0'0,"-38"25"-7470"0"0,-80 57-1319 0 0,8-4-92 0 0,-28 3-106 0 0,-45 31 16 0 0,149-89-39 0 0,7-4 0 0 0,1 0-1 0 0,-11 10 1 0 0,16-14-2 0 0,0 1 0 0 0,1 0 0 0 0,-1 0 0 0 0,1 0 0 0 0,-1 0 0 0 0,1 0 0 0 0,0 1 0 0 0,0-1-1 0 0,0 0 1 0 0,0 1 0 0 0,0-1 0 0 0,0 0 0 0 0,0 4 0 0 0,1-5-3 0 0,0 0-1 0 0,0 0 0 0 0,0 0 1 0 0,0 0-1 0 0,0 0 0 0 0,1 0 1 0 0,-1 0-1 0 0,0 0 0 0 0,1 0 0 0 0,-1 0 1 0 0,0 0-1 0 0,1-1 0 0 0,-1 1 1 0 0,1 0-1 0 0,0 0 0 0 0,-1 0 1 0 0,1-1-1 0 0,0 1 0 0 0,-1 0 1 0 0,1-1-1 0 0,0 1 0 0 0,0-1 1 0 0,-1 1-1 0 0,1-1 0 0 0,2 1 1 0 0,0 1-61 0 0,0 0 0 0 0,1-1 1 0 0,-1 1-1 0 0,1-1 1 0 0,3 1-1 0 0,18 1-439 0 0,-1-1 0 0 0,47-1 1 0 0,-20-1 143 0 0,5 0-1 0 0,51 2-236 0 0,-96 0 557 0 0,1-1 1 0 0,0 2 0 0 0,-1 0 0 0 0,1 0-1 0 0,-1 1 1 0 0,21 10 0 0 0,-28-12 107 0 0,0 0 1 0 0,-1 0-1 0 0,1 0 1 0 0,0 1-1 0 0,-1 0 0 0 0,1 0 1 0 0,-1 0-1 0 0,0 0 0 0 0,0 0 1 0 0,0 1-1 0 0,-1-1 1 0 0,1 1-1 0 0,-1 0 0 0 0,0 0 1 0 0,0 0-1 0 0,0 0 1 0 0,0 0-1 0 0,-1 0 0 0 0,1 0 1 0 0,-1 1-1 0 0,0-1 1 0 0,-1 1-1 0 0,1-1 0 0 0,-1 0 1 0 0,0 1-1 0 0,0-1 1 0 0,0 1-1 0 0,0-1 0 0 0,-1 1 1 0 0,0-1-1 0 0,0 0 0 0 0,0 1 1 0 0,-2 4-1 0 0,-4 7 87 0 0,0-1-1 0 0,-1 1 0 0 0,-1-2 1 0 0,-17 24-1 0 0,7-14-53 0 0,-41 38 1 0 0,46-50-78 0 0,0-1 1 0 0,-1 0-1 0 0,0-1 1 0 0,-1-1-1 0 0,0 0 1 0 0,-32 11 0 0 0,13-8 160 0 0,-2-1 0 0 0,-47 7 0 0 0,60-14-1 0 0,-1-1 0 0 0,-29 1 0 0 0,47-4-168 0 0,0 0-1 0 0,0-1 0 0 0,0 1 0 0 0,0-2 0 0 0,0 1 1 0 0,0-1-1 0 0,0 0 0 0 0,0 0 0 0 0,0 0 1 0 0,1-1-1 0 0,-1-1 0 0 0,-7-4 0 0 0,11 5-89 0 0,0 1 0 0 0,1-1-1 0 0,0 0 1 0 0,0 0 0 0 0,0 0-1 0 0,0 0 1 0 0,0 0 0 0 0,0-1-1 0 0,1 1 1 0 0,0 0 0 0 0,-1-1-1 0 0,1 1 1 0 0,0-1 0 0 0,1 0 0 0 0,-1-3-1 0 0,1 5 32 0 0,-1 1-213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44 13823 0 0,'14'-14'792'0'0,"1"0"-1"0"0,4-1-791 0 0,-18 14 365 0 0,-1 1 122 0 0,0 0 22 0 0,0 0-66 0 0,-1 2-294 0 0,-14 24-133 0 0,-2-1 1 0 0,0 0-1 0 0,-2-2 0 0 0,-6 6-16 0 0,-8 11 394 0 0,-65 84 1022 0 0,-6 9-2103 0 0,-64 58 687 0 0,146-167-418 0 0,1 1-1 0 0,2 1 0 0 0,-1 3 419 0 0,2-4-3528 0 0,18-23-1588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13823 0 0,'0'0'47'0'0,"0"0"-1"0"0,0 0 1 0 0,0 0-1 0 0,0 0 0 0 0,0 0 1 0 0,0 0-1 0 0,-1 0 1 0 0,1 0-1 0 0,0 0 1 0 0,0-1-1 0 0,0 1 0 0 0,0 0 1 0 0,0 0-1 0 0,0 0 1 0 0,0 0-1 0 0,0 0 0 0 0,0 0 1 0 0,0 0-1 0 0,0 0 1 0 0,-1-1-1 0 0,1 1 1 0 0,0 0-1 0 0,0 0 0 0 0,0 0 1 0 0,0 0-1 0 0,0 0 1 0 0,0 0-1 0 0,0 0 1 0 0,0-1-1 0 0,0 1 0 0 0,0 0 1 0 0,0 0-1 0 0,0 0 1 0 0,0 0-1 0 0,0 0 0 0 0,0 0 1 0 0,0-1-1 0 0,1 1 1 0 0,-1 0-1 0 0,0 0 1 0 0,0 0-1 0 0,0 0 0 0 0,0 0 1 0 0,0 0-1 0 0,0 0 1 0 0,0 0-1 0 0,0-1 1 0 0,0 1-1 0 0,0 0 0 0 0,0 0 1 0 0,1 0-1 0 0,-1 0 1 0 0,0 0-1 0 0,0 0-46 0 0,11-3 1200 0 0,26 3-533 0 0,-21 0-49 0 0,25-1 300 0 0,0 1 804 0 0,34-6-1722 0 0,75-12 229 0 0,-28 4-1229 0 0,-41 3-3337 0 0,-55 7-1803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11975 0 0,'0'0'267'0'0,"0"0"42"0"0,0 0 17 0 0,-11 7 84 0 0,-23 14 87 0 0,0-1 1 0 0,-2-2-1 0 0,-2-1-497 0 0,-37 19 548 0 0,55-27-560 0 0,14-7 26 0 0,0 1 0 0 0,0 0 0 0 0,0 1 0 0 0,0-1 0 0 0,0 1 0 0 0,-2 2-14 0 0,30-2 1811 0 0,-11-4-1771 0 0,1 1-1 0 0,-1 1 1 0 0,0 0 0 0 0,8 2-40 0 0,-16-3 0 0 0,-1 0 0 0 0,1 0 0 0 0,-1 0 1 0 0,1 0-1 0 0,-1 0 0 0 0,0 0 1 0 0,0 1-1 0 0,1-1 0 0 0,-1 1 0 0 0,0-1 1 0 0,0 1-1 0 0,0 0 0 0 0,-1 0 1 0 0,1 0-1 0 0,0 0 0 0 0,-1 0 0 0 0,1 0 1 0 0,-1 1-1 0 0,0-1 0 0 0,0 0 1 0 0,0 1-1 0 0,0-1 0 0 0,0 2 0 0 0,1 3 0 0 0,-1 0 0 0 0,0 0 0 0 0,-1-1 0 0 0,1 1 0 0 0,-1 0 0 0 0,-1 0 0 0 0,0 6 0 0 0,0 2 0 0 0,1-13 87 0 0,0 0 1 0 0,0 0-1 0 0,-1-1 0 0 0,1 1 0 0 0,0 0 0 0 0,0 0 1 0 0,-1-1-1 0 0,1 1 0 0 0,-1 0 0 0 0,0-1 0 0 0,1 1 1 0 0,-1-1-1 0 0,0 1 0 0 0,0-1 0 0 0,0 1 0 0 0,0-1 1 0 0,0 1-1 0 0,0-1 0 0 0,-1 0 0 0 0,1 1-87 0 0,-2-1 223 0 0,1 0 0 0 0,0 0 0 0 0,-1 0 0 0 0,1 0-1 0 0,-1-1 1 0 0,1 1 0 0 0,-1-1 0 0 0,1 0 0 0 0,-1 1 0 0 0,-1-1-223 0 0,-3 0 107 0 0,-11 3-104 0 0,0 1 0 0 0,1 1-1 0 0,0 0 1 0 0,0 1 0 0 0,0 1-1 0 0,-8 5-2 0 0,25-12-213 0 0,-1 1 1 0 0,1-1-1 0 0,-1 1 0 0 0,0-1 1 0 0,1 1-1 0 0,-1-1 0 0 0,0 0 0 0 0,1 0 1 0 0,-1 1-1 0 0,0-1 0 0 0,1 0 1 0 0,-1 0-1 0 0,0 0 0 0 0,0 0 0 0 0,1 0 1 0 0,-1 0-1 0 0,0 0 0 0 0,0 0 1 0 0,1 0-1 0 0,-1 0 0 0 0,0 0 0 0 0,1 0 1 0 0,-1 0-1 0 0,0-1 0 0 0,0 1 1 0 0,1 0-1 0 0,-1 0 0 0 0,1-1 0 0 0,-1 1 1 0 0,0-1-1 0 0,1 1 0 0 0,-1 0 1 0 0,1-1-1 0 0,-1 1 0 0 0,1-1 0 0 0,-1 0 1 0 0,1 1-1 0 0,-1-1 0 0 0,1 0 213 0 0,-2 0-1536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39 10135 0 0,'13'-3'176'0'0,"-1"0"0"0"0,1 0 0 0 0,-1-1 0 0 0,0 0 0 0 0,0-2 0 0 0,6-2-176 0 0,-17 7 204 0 0,1 1-1 0 0,-1-1 1 0 0,0 1-1 0 0,1 0 0 0 0,-1-1 1 0 0,1 1-1 0 0,-1 0 1 0 0,1 0-1 0 0,-1 0 0 0 0,2 0-203 0 0,-2 0 177 0 0,0 1 0 0 0,0-1 0 0 0,1 0-1 0 0,-1-1 1 0 0,0 1 0 0 0,0 0-1 0 0,0 0 1 0 0,0 0 0 0 0,0-1-1 0 0,0 1 1 0 0,0 0 0 0 0,0-1 0 0 0,0 1-1 0 0,1-1-176 0 0,-2 1 544 0 0,0 0-28 0 0,0 0-72 0 0,-7-1-200 0 0,0 1 19 0 0,0 0 0 0 0,1 0 0 0 0,-1 1 0 0 0,0 0 0 0 0,1 0 0 0 0,-1 1-1 0 0,-4 2-262 0 0,-46 19 132 0 0,31-12-128 0 0,-19 7-4 0 0,-58 26 0 0 0,63-26 0 0 0,26-12 0 0 0,0 0 0 0 0,0 1 0 0 0,1 0 0 0 0,0 1 0 0 0,0 0 0 0 0,-3 4 0 0 0,12-7 0 0 0,4 2 0 0 0,1-5 0 0 0,1-1 0 0 0,-1 1 0 0 0,0-1 0 0 0,1 1 0 0 0,-1-1 0 0 0,1 0 0 0 0,0 1 0 0 0,-1-1 0 0 0,1 0 0 0 0,0 0 0 0 0,0 0 0 0 0,0-1 0 0 0,0 1 0 0 0,1 0 0 0 0,32 9 0 0 0,-24-8 0 0 0,5 2 0 0 0,-1 0 0 0 0,1 0 0 0 0,-1 2 0 0 0,0 0 0 0 0,-1 0 0 0 0,1 2 0 0 0,-1-1 0 0 0,-1 2 0 0 0,9 6 0 0 0,-18-11 0 0 0,2 1 0 0 0,0 0 0 0 0,0 0 0 0 0,-1 1 0 0 0,1 2 0 0 0,-2-1 0 0 0,-6 1 0 0 0,1-6 0 0 0,-1 0 0 0 0,1-1 0 0 0,-1 1 0 0 0,0 0 0 0 0,1-1 0 0 0,-1 1 0 0 0,0-1 0 0 0,0 1 0 0 0,0-1 0 0 0,-1 0 0 0 0,1 0 0 0 0,0 0 0 0 0,0 0 0 0 0,-1 0 0 0 0,-1 0 0 0 0,-41 8 0 0 0,25-6 0 0 0,-35 7 0 0 0,0-2 0 0 0,-32-1 0 0 0,60-4 4 0 0,-13 1-72 0 0,39-4-269 0 0,1 0-138 0 0,0 0-33 0 0,19-11-3733 0 0,2 0 2209 0 0,3-1-15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23 13823 0 0,'9'-23'1247'0'0,"-24"39"-998"0"0,-39 59 966 0 0,-23 43-1215 0 0,-22 34 841 0 0,52-92-841 0 0,-18 15 0 0 0,-30 37 0 0 0,68-71-684 0 0,20-29 31 0 0,-1 0 1 0 0,0-1 0 0 0,-1 0 0 0 0,-1 0 652 0 0,9-10-3623 0 0,1-1-901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15663 0 0,'0'0'356'0'0,"0"0"50"0"0,0 0 20 0 0,0 0-42 0 0,0 0-180 0 0,7 3 663 0 0,0-1-512 0 0,0-1 1 0 0,-1 0 0 0 0,1 0-1 0 0,1 0 1 0 0,-1-1-1 0 0,0 0 1 0 0,0-1-1 0 0,0 0 1 0 0,0 0-1 0 0,4-1-355 0 0,-1 0 410 0 0,100-18 890 0 0,21-12-1300 0 0,60-11-76 0 0,-51 11-396 0 0,-50 3-2916 0 0,-85 28 3009 0 0,-2-1-197 0 0,0 1 0 0 0,1 0 0 0 0,-1 0 0 0 0,0 0-1 0 0,1 1 1 0 0,-1-1 0 0 0,1 1 576 0 0,-3 0-1536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8 304 8287 0 0,'0'0'382'0'0,"0"0"-8"0"0,-1 1-240 0 0,-5 9 739 0 0,6-9 96 0 0,0-1 45 0 0,0 0 8 0 0,0 0 2 0 0,0 0 0 0 0,0 0 0 0 0,0 0 0 0 0,2-7 1024 0 0,35-78 2255 0 0,-29 66-4300 0 0,2 0 0 0 0,0 0-1 0 0,0 1 1 0 0,2 0 0 0 0,1 0 0 0 0,1 1-3 0 0,-6 8-25 0 0,1 1 0 0 0,0 1 0 0 0,0 0 0 0 0,1 0 0 0 0,0 1 0 0 0,2-1 25 0 0,-1 0-251 0 0,0 2-277 0 0,0 0 0 0 0,0 1 0 0 0,1 1 1 0 0,-1 0-1 0 0,1 0 0 0 0,0 1 0 0 0,9-1 528 0 0,13-2-3074 0 0,-9 1-3068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23 13823 0 0,'0'0'315'0'0,"0"0"45"0"0,-2 1 21 0 0,-68 35 75 0 0,37-21 54 0 0,2 3 0 0 0,0 0 0 0 0,1 2 0 0 0,-13 12-510 0 0,37-27 0 0 0,1 0 0 0 0,0 0 0 0 0,0 1 0 0 0,1-1 0 0 0,-1 1 0 0 0,-1 4 0 0 0,4-7 0 0 0,0 0 0 0 0,0 1 0 0 0,0-1 0 0 0,1 1 0 0 0,0-1 0 0 0,-1 1 0 0 0,1-1 0 0 0,0 1 0 0 0,1 0 0 0 0,-1 0 0 0 0,1 0 0 0 0,0-1 0 0 0,0 2 0 0 0,0-4 30 0 0,0 0-1 0 0,0 0 0 0 0,1 0 0 0 0,-1-1 1 0 0,0 1-1 0 0,1 0 0 0 0,-1 0 1 0 0,0-1-1 0 0,1 1 0 0 0,-1 0 1 0 0,1-1-1 0 0,-1 1 0 0 0,1 0 1 0 0,0-1-1 0 0,-1 1 0 0 0,1-1 1 0 0,0 1-1 0 0,-1-1 0 0 0,1 1 1 0 0,0-1-1 0 0,-1 1 0 0 0,1-1 0 0 0,0 0 1 0 0,0 1-1 0 0,0-1 0 0 0,-1 0 1 0 0,1 0-1 0 0,0 0 0 0 0,0 0 1 0 0,0 0-1 0 0,0 0 0 0 0,-1 0 1 0 0,1 0-1 0 0,0 0 0 0 0,0 0 1 0 0,0 0-1 0 0,-1 0 0 0 0,2 0-29 0 0,5-1 413 0 0,1-1 1 0 0,0 0-1 0 0,-1 0 0 0 0,2 0-413 0 0,-2 0 209 0 0,9-3 33 0 0,1-1-1 0 0,-1 0 1 0 0,-1-1-1 0 0,1 0 1 0 0,9-8-242 0 0,-16 9-10 0 0,0 0 0 0 0,-1 0 1 0 0,0-1-1 0 0,0 0 0 0 0,-1 0 0 0 0,0-1 1 0 0,0 0-1 0 0,-1 0 0 0 0,6-10 10 0 0,-10 15-74 0 0,-1 0 0 0 0,0 1 0 0 0,1-2 0 0 0,-1 1 1 0 0,0 0-1 0 0,-1 0 0 0 0,1 0 0 0 0,0 0 0 0 0,-1 0 0 0 0,0-1 0 0 0,0 1 0 0 0,0 0 0 0 0,0 0 0 0 0,0-1 0 0 0,-1 1 0 0 0,1 0 1 0 0,-1 0-1 0 0,0 0 0 0 0,0 0 0 0 0,0 0 0 0 0,0 0 0 0 0,-1 0 0 0 0,1 0 0 0 0,-1 0 0 0 0,0 0 0 0 0,0 1 0 0 0,0-1 0 0 0,0 1 0 0 0,0-1 1 0 0,-1 1 73 0 0,-1-3-508 0 0,0 2 0 0 0,0-1 0 0 0,-1 0 1 0 0,0 1-1 0 0,1 0 0 0 0,-1 0 0 0 0,0 0 1 0 0,-1 1-1 0 0,1 0 0 0 0,0 0 1 0 0,-1 0-1 0 0,1 0 0 0 0,-1 1 0 0 0,1 0 1 0 0,-1 0-1 0 0,-4 1 508 0 0,9 0-4787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60 253 13823 0 0,'0'0'315'0'0,"-7"3"426"0"0,-36 23 151 0 0,43-26-837 0 0,0 0 0 0 0,0 0-1 0 0,-1 1 1 0 0,1-1 0 0 0,0 0-1 0 0,0 0 1 0 0,0 0-1 0 0,-1 0 1 0 0,1 0 0 0 0,0 0-1 0 0,0 0 1 0 0,-1 0 0 0 0,1 0-1 0 0,0 0 1 0 0,0 0 0 0 0,-1 0-1 0 0,1 0 1 0 0,0 0 0 0 0,0 0-1 0 0,-1 0 1 0 0,1 0 0 0 0,0 0-1 0 0,0 0 1 0 0,0 0-1 0 0,-1 0 1 0 0,1 0 0 0 0,0 0-1 0 0,0 0 1 0 0,-1-1 0 0 0,1 1-1 0 0,0 0 1 0 0,0 0 0 0 0,0 0-1 0 0,0 0 1 0 0,-1-1 0 0 0,1 1-1 0 0,0 0 1 0 0,0 0 0 0 0,0 0-1 0 0,0 0 1 0 0,0-1 0 0 0,-1 1-1 0 0,1 0 1 0 0,0 0-1 0 0,0-1 1 0 0,0 1 0 0 0,0 0-1 0 0,0 0 1 0 0,0-1 0 0 0,0 1-1 0 0,0 0 1 0 0,0 0 0 0 0,0-1-1 0 0,0 1 1 0 0,0 0 0 0 0,0 0-1 0 0,0 0 1 0 0,0-1 0 0 0,0 1-1 0 0,0 0-54 0 0,3-15 789 0 0,4 4-559 0 0,1 0 0 0 0,1 0-1 0 0,0 1 1 0 0,0 0 0 0 0,1 0-1 0 0,0 1 1 0 0,1 1-230 0 0,19-20 24 0 0,-16 15-24 0 0,67-61 0 0 0,-68 63 0 0 0,1 1 0 0 0,0 0 0 0 0,1 1 0 0 0,0 1 0 0 0,6-3 0 0 0,-18 10-5 0 0,-1 0 2 0 0,-1 0 0 0 0,1 1 0 0 0,0-1 0 0 0,-1 1-1 0 0,1-1 1 0 0,0 1 0 0 0,0-1 0 0 0,-1 1 0 0 0,1 0 0 0 0,0 0 0 0 0,0 0 0 0 0,-1 0 0 0 0,1 0 0 0 0,0 0 0 0 0,0 1-1 0 0,-1-1 1 0 0,1 1 0 0 0,0-1 0 0 0,-1 1 3 0 0,0-1-37 0 0,0 1 0 0 0,0-1 0 0 0,0 1 0 0 0,0 0 0 0 0,0-1 0 0 0,-1 1 0 0 0,1 0 0 0 0,0 0 0 0 0,-1-1 0 0 0,1 1 0 0 0,0 0-1 0 0,-1 0 1 0 0,1 0 0 0 0,-1 0 0 0 0,1 0 0 0 0,-1 0 0 0 0,0 0 0 0 0,1 0 0 0 0,-1 0 0 0 0,0 0 0 0 0,0 0 0 0 0,1 0 0 0 0,-1 1 37 0 0,1 27-1011 0 0,-1-24 946 0 0,-1 5-238 0 0,0 1 0 0 0,-1-1-1 0 0,0 0 1 0 0,-1 0 0 0 0,0-1 0 0 0,0 1-1 0 0,-1-1 1 0 0,-3 6 303 0 0,2-4-1010 0 0,0 1 0 0 0,1 0 0 0 0,0 1 0 0 0,-1 6 1010 0 0,5-17-5614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30 13823 0 0,'0'0'315'0'0,"8"-14"870"0"0,-10 13-1140 0 0,1-1 0 0 0,0 1 0 0 0,-1-1 0 0 0,1 1 0 0 0,-1 0 0 0 0,0 0 0 0 0,1 0 0 0 0,-1 0 0 0 0,0 0 0 0 0,0 1 0 0 0,1-1 0 0 0,-1 0 0 0 0,0 1 0 0 0,0-1 0 0 0,0 1 0 0 0,0 0 0 0 0,0-1 0 0 0,0 1 0 0 0,0 0 0 0 0,0 0 0 0 0,0 0 0 0 0,0 1 0 0 0,-1-1-45 0 0,-7 2 254 0 0,0-1 1 0 0,1 1-1 0 0,-1 1 0 0 0,-2 1-254 0 0,-1 1 0 0 0,0 0 0 0 0,0 1 0 0 0,0 1 0 0 0,1 0 0 0 0,0 1 0 0 0,1 1 0 0 0,0-1 0 0 0,0 2 0 0 0,1-1 0 0 0,0 2 0 0 0,-3 3 0 0 0,2 4 0 0 0,11-17 0 0 0,-1 0 0 0 0,1 0 0 0 0,-1 0 0 0 0,1 0 0 0 0,0 0 0 0 0,0 1 0 0 0,-1-1 0 0 0,1 0 0 0 0,0 0 0 0 0,0 0 0 0 0,0 0 0 0 0,0 0 0 0 0,0 0 0 0 0,0 0 0 0 0,1 0 0 0 0,-1 0 0 0 0,0 0 0 0 0,1 0 0 0 0,-1 0 0 0 0,0 0 0 0 0,1 0 0 0 0,-1 0 0 0 0,1 0 0 0 0,-1 0 0 0 0,1 0 0 0 0,0 0 0 0 0,-1 0 0 0 0,1 0 0 0 0,0-1 0 0 0,0 1 0 0 0,0 0 0 0 0,-1-1 0 0 0,1 1 0 0 0,0 0 0 0 0,0-1 0 0 0,0 1 0 0 0,0-1 0 0 0,0 0 0 0 0,0 1 0 0 0,0-1 0 0 0,0 0 0 0 0,0 1 0 0 0,0-1 0 0 0,0 0 0 0 0,1 0 0 0 0,5 1 0 0 0,0 0 0 0 0,1 0 0 0 0,-1-1 0 0 0,0 0 0 0 0,1 0 0 0 0,-1 0 0 0 0,1-1 0 0 0,-1-1 0 0 0,2 1 0 0 0,9-4 0 0 0,0 0 0 0 0,0-2 0 0 0,0 0 0 0 0,-11 5-6 0 0,-1-1-1 0 0,0 0 1 0 0,0 0 0 0 0,0-1-1 0 0,-1 0 1 0 0,1 0-1 0 0,-1 0 1 0 0,0-1 0 0 0,0 0-1 0 0,3-3 7 0 0,-7 7-337 0 0,-1 1-138 0 0,0 0-33 0 0,0 0 66 0 0,-16 2-166 0 0,12 0 463 0 0,-1 0 0 0 0,1 0 0 0 0,-1 1 0 0 0,1 0 0 0 0,0 0 0 0 0,0 0 1 0 0,0 0-1 0 0,1 1 0 0 0,-1 0 0 0 0,1-1 0 0 0,-3 5 145 0 0,-7 10-317 0 0,1 0 0 0 0,0 3 317 0 0,9-16-243 0 0,-19 35-2941 0 0,2 2 3184 0 0,6-11-927 0 0,-2 0-1 0 0,-11 14 928 0 0,-41 52 1214 0 0,13-19 1814 0 0,-27 52-3028 0 0,67-103 582 0 0,2 0-1 0 0,0 2 1 0 0,2-1-1 0 0,1 1 0 0 0,2 1 1 0 0,0 0-1 0 0,2 1-581 0 0,4-19 233 0 0,1 0-1 0 0,0 0 1 0 0,0 0 0 0 0,1 0-1 0 0,1 0 1 0 0,0-1-1 0 0,1 1 1 0 0,3 12-233 0 0,-4-19 214 0 0,1 0 0 0 0,0 0 0 0 0,0 0 1 0 0,0 0-1 0 0,1-1 0 0 0,0 1 0 0 0,0 0 0 0 0,0-1 0 0 0,0 0 0 0 0,1 0 1 0 0,0 0-1 0 0,0 0 0 0 0,0-1 0 0 0,0 1 0 0 0,0-1 0 0 0,1 0 1 0 0,-1 0-1 0 0,1-1 0 0 0,0 1 0 0 0,3 0-214 0 0,-8-3 26 0 0,0 0 0 0 0,0 1-1 0 0,0-1 1 0 0,1 0 0 0 0,-1 0-1 0 0,0 0 1 0 0,0 0 0 0 0,0 0-1 0 0,1 0 1 0 0,-1 0 0 0 0,0 0-1 0 0,0 0 1 0 0,0 0 0 0 0,1 0 0 0 0,-1 0-1 0 0,0 0 1 0 0,0 0 0 0 0,0 0-1 0 0,1 0 1 0 0,-1 0 0 0 0,0 0-1 0 0,0 0 1 0 0,0 0 0 0 0,1 0 0 0 0,-1 0-1 0 0,0-1 1 0 0,0 1 0 0 0,0 0-1 0 0,1 0 1 0 0,-1 0 0 0 0,0 0-1 0 0,0 0 1 0 0,0 0 0 0 0,0-1-1 0 0,0 1 1 0 0,1 0 0 0 0,-1 0 0 0 0,0 0-1 0 0,0-1 1 0 0,0 1 0 0 0,0 0-1 0 0,0 0 1 0 0,0 0 0 0 0,0-1-1 0 0,0 1 1 0 0,0 0 0 0 0,0 0-1 0 0,0 0 1 0 0,0-1 0 0 0,0 1 0 0 0,0 0-1 0 0,0 0 1 0 0,0 0 0 0 0,0-1-1 0 0,0 1 1 0 0,0 0 0 0 0,0 0-1 0 0,0 0 1 0 0,0-1 0 0 0,0 1 0 0 0,0 0-1 0 0,0 0 1 0 0,0 0 0 0 0,-1-1-1 0 0,1 1 1 0 0,0 0 0 0 0,0 0-1 0 0,0 0 1 0 0,0 0-26 0 0,-7-15-141 0 0,0 5 141 0 0,0 1 0 0 0,0 0 0 0 0,-1 0 0 0 0,0 1 0 0 0,-1 0 0 0 0,-1-1 0 0 0,-17-12 0 0 0,-15-8 0 0 0,0 4 0 0 0,0 2-1 0 0,-15-4 1 0 0,3 0-63 0 0,-44-18-2655 0 0,70 33-4788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6911 0 0,'-2'1'4026'0'0,"-19"22"-2298"0"0,-16 16-1106 0 0,-73 43 903 0 0,6-4 230 0 0,100-74-1588 0 0,-1 0 0 0 0,1 0 0 0 0,0 1 0 0 0,1-1 0 0 0,-1 1 0 0 0,1 0 0 0 0,0 0 0 0 0,0 0 0 0 0,-3 8 0 0 0,6-12 627 0 0,8 7-224 0 0,-6-7-505 0 0,0 0 0 0 0,1 0 1 0 0,-1 0-1 0 0,0-1 0 0 0,1 1 1 0 0,-1-1-1 0 0,1 1 1 0 0,-1-1-1 0 0,0 0 0 0 0,1 0 1 0 0,-1 0-1 0 0,1 0 1 0 0,-1 0-1 0 0,1-1 0 0 0,-1 1 1 0 0,4-2-1 0 0,5 0 339 0 0,22-10-1 0 0,-25 8-332 0 0,0 0 0 0 0,0 0-1 0 0,0-1 1 0 0,0 0 0 0 0,0 0-1 0 0,-1-1 1 0 0,0 0 0 0 0,0 0-1 0 0,-1 0 1 0 0,0-1 0 0 0,7-9 0 0 0,-9 9-326 0 0,0 0 1 0 0,0 0-1 0 0,-1 0 1 0 0,1 0-1 0 0,-2 0 1 0 0,1-1 0 0 0,-1 0-1 0 0,2-8 1 0 0,-4 15-466 0 0,0-3-431 0 0,0-3 597 0 0,-2 1-2813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327 290 6447 0 0,'0'0'142'0'0,"0"0"22"0"0,0 0 13 0 0,0 2-20 0 0,0 2-50 0 0,0-2 274 0 0,0-2 110 0 0,0 0 18 0 0,0 0 3 0 0,0 0 0 0 0,0 0 0 0 0,0 0 0 0 0,0 0-69 0 0,0 0-222 0 0,0 0 166 0 0,0 0 101 0 0,0 0 21 0 0,0 0-66 0 0,0 0-222 0 0,0 0 166 0 0,8-14 1053 0 0,13-16-1407 0 0,-1-2 0 0 0,-1-1 0 0 0,-2 0 0 0 0,-2-1 0 0 0,8-24-33 0 0,-21 52 3 0 0,-1-1 1 0 0,1 1-1 0 0,-1-1 0 0 0,0 1 0 0 0,0-4-3 0 0,-1 9-1 0 0,0 0 0 0 0,0 0 0 0 0,0-1 0 0 0,0 1 0 0 0,-1 0 0 0 0,1 0 0 0 0,0 0 0 0 0,0 0 0 0 0,-1 0 0 0 0,1-1 0 0 0,-1 1-1 0 0,1 0 1 0 0,-1 0 0 0 0,1 0 0 0 0,-1 0 1 0 0,0 0-2 0 0,1 1 0 0 0,-1 0-1 0 0,0-1 1 0 0,1 1 0 0 0,-1 0 0 0 0,1 0-1 0 0,-1-1 1 0 0,0 1 0 0 0,1 0-1 0 0,-1 0 1 0 0,0 0 0 0 0,1 0 0 0 0,-1-1-1 0 0,0 1 1 0 0,1 0 0 0 0,-1 0-1 0 0,0 1 1 0 0,1-1 0 0 0,-1 0 0 0 0,0 0-1 0 0,1 0 1 0 0,-1 0 0 0 0,0 0-1 0 0,1 1 1 0 0,-1-1 0 0 0,1 0 0 0 0,-1 1-1 0 0,0-1 3 0 0,-16 10-266 0 0,0 0-1 0 0,0 1 0 0 0,1 0 0 0 0,1 1 1 0 0,0 1-1 0 0,-3 4 267 0 0,-22 18-328 0 0,19-17 356 0 0,-38 30 1023 0 0,-20 25-1051 0 0,62-56 150 0 0,1 2-1 0 0,0-1 1 0 0,2 2-1 0 0,0 0 1 0 0,1 1-1 0 0,-5 11-149 0 0,16-27 63 0 0,0-1 0 0 0,1 0 1 0 0,-1 1-1 0 0,1-1 0 0 0,0 1 0 0 0,0-1 0 0 0,0 1 0 0 0,1 0 0 0 0,0-1 0 0 0,0 1 0 0 0,0 0 1 0 0,0-1-1 0 0,1 1 0 0 0,0 0 0 0 0,0 0-63 0 0,-1-4 28 0 0,1 1 1 0 0,0-1 0 0 0,-1 0-1 0 0,1 0 1 0 0,0 0-1 0 0,-1 0 1 0 0,1-1-1 0 0,0 1 1 0 0,0 0-1 0 0,0 0 1 0 0,0 0-1 0 0,0-1 1 0 0,0 1-1 0 0,0 0 1 0 0,0-1-1 0 0,0 1 1 0 0,0-1-1 0 0,0 1 1 0 0,0-1-1 0 0,0 1 1 0 0,1-1 0 0 0,-1 0-1 0 0,0 0 1 0 0,0 0-29 0 0,2 1 48 0 0,-1-1 0 0 0,1 0 0 0 0,-1 0 0 0 0,1 0 0 0 0,-1 0 0 0 0,1-1 0 0 0,-1 1 0 0 0,1-1 0 0 0,1 0-48 0 0,23-8 0 0 0,-11 4 0 0 0,-1-1 0 0 0,0 0 0 0 0,0-1 0 0 0,5-4 0 0 0,25-16 0 0 0,48-32 0 0 0,-90 57 0 0 0,0 0 0 0 0,0 0 0 0 0,-1 0 0 0 0,1 0 0 0 0,0 0 0 0 0,-1 0 0 0 0,0 0 0 0 0,1-1 0 0 0,-1 1 0 0 0,0-1 0 0 0,0 1 0 0 0,0-1 0 0 0,-1 0 0 0 0,1 0 0 0 0,-1 0 0 0 0,1 0 0 0 0,-1 0 0 0 0,0 0 0 0 0,0 0 0 0 0,-1-1 0 0 0,1-1 0 0 0,-1-2 0 0 0,0 7 0 0 0,0 0 0 0 0,0-1 0 0 0,0 1 0 0 0,0 0 0 0 0,0-1 0 0 0,0 1 0 0 0,0 0 0 0 0,0-1 0 0 0,0 1 0 0 0,0 0 0 0 0,-1 0 0 0 0,1-1 0 0 0,0 1 0 0 0,0 0 0 0 0,0-1 0 0 0,0 1 0 0 0,-1 0 0 0 0,1 0 0 0 0,0-1 0 0 0,0 1 0 0 0,-1 0 0 0 0,1 0 0 0 0,0 0 0 0 0,0-1 0 0 0,-1 1 0 0 0,1 0 0 0 0,0 0 0 0 0,-1 0 0 0 0,1 0 0 0 0,0 0 0 0 0,-1 0 0 0 0,1-1 0 0 0,0 1 0 0 0,-1 0 0 0 0,1 0 0 0 0,0 0 0 0 0,-1 0 0 0 0,1 0 0 0 0,0 0 0 0 0,-1 0 0 0 0,1 1 0 0 0,-10 2 0 0 0,10-3 0 0 0,-2 1 0 0 0,0 1 0 0 0,0-1 0 0 0,-1 1 0 0 0,1 0 0 0 0,0-1 0 0 0,1 1 0 0 0,-1 0 0 0 0,0 0 0 0 0,0 1 0 0 0,1-1 0 0 0,-1 0 0 0 0,1 1 0 0 0,0-1 0 0 0,0 0 0 0 0,0 1 0 0 0,0 0 0 0 0,0-1 0 0 0,0 2 0 0 0,0 0 0 0 0,0 0 0 0 0,1 1 0 0 0,-1-1 0 0 0,1 0 0 0 0,0 1 0 0 0,0-1 0 0 0,0 0 0 0 0,1 1 0 0 0,0-1 0 0 0,0 0 0 0 0,1 4 0 0 0,1 4-975 0 0,-3-9 572 0 0,0-1-1 0 0,1 1 1 0 0,-1-1-1 0 0,1 0 1 0 0,0 0 0 0 0,0 1-1 0 0,0-1 1 0 0,1 2 403 0 0,2 2-1534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13823 0 0,'0'0'315'0'0,"0"0"45"0"0,0 0 21 0 0,0 0-49 0 0,0 0-149 0 0,0 0 194 0 0,0 0 110 0 0,0 0 22 0 0,-9 3 83 0 0,4 0-589 0 0,1 1 1 0 0,-1-1-1 0 0,1 1 0 0 0,-1 0 0 0 0,1 0 1 0 0,-1 1-4 0 0,-13 12-4 0 0,-71 63 4 0 0,78-70 0 0 0,0 0 0 0 0,0 1 0 0 0,1 0 0 0 0,-4 6 0 0 0,13-15-31 0 0,0-1 1 0 0,0 0-1 0 0,0 1 0 0 0,1-1 0 0 0,-1 0 0 0 0,0 1 0 0 0,1-1 0 0 0,-1 0 0 0 0,1 1 1 0 0,0-1-1 0 0,-1 1 0 0 0,1-1 0 0 0,0 1 0 0 0,0-1 0 0 0,0 1 0 0 0,0-1 1 0 0,0 1-1 0 0,1-1 0 0 0,-1 1 0 0 0,0-1 0 0 0,1 1 0 0 0,-1-1 0 0 0,0 1 0 0 0,1-1 1 0 0,0 0-1 0 0,-1 1 31 0 0,3 2-183 0 0,0 0 0 0 0,0-1 0 0 0,0 1 0 0 0,0 0 1 0 0,0-1-1 0 0,4 3 183 0 0,-1 0-93 0 0,6 5 93 0 0,1-1 0 0 0,0-1 0 0 0,1 0 0 0 0,2 1 0 0 0,8 4 0 0 0,-20-11 12 0 0,6 4 285 0 0,0 0 0 0 0,-1 0-1 0 0,5 4-296 0 0,-12-9 55 0 0,0 0-1 0 0,0 0 1 0 0,-1 0-1 0 0,1 0 0 0 0,0 0 1 0 0,-1 1-1 0 0,1-1 0 0 0,-1 0 1 0 0,0 1-1 0 0,0-1 1 0 0,0 1-1 0 0,0 0 0 0 0,0-1 1 0 0,0 1-1 0 0,-1 0 1 0 0,1-1-1 0 0,-1 2-54 0 0,0-3 9 0 0,-1 0 0 0 0,0 0-1 0 0,1-1 1 0 0,-1 1 0 0 0,1 0 0 0 0,-1-1-1 0 0,0 1 1 0 0,0 0 0 0 0,1-1 0 0 0,-1 1 0 0 0,0-1-1 0 0,0 1 1 0 0,0-1 0 0 0,1 0 0 0 0,-1 1 0 0 0,0-1-1 0 0,0 0 1 0 0,0 0 0 0 0,-1 1-9 0 0,0 0-2 0 0,-19 7 2 0 0,1-1 0 0 0,-1 0 0 0 0,0-2 0 0 0,-1 0 0 0 0,-4-1 0 0 0,-3-1 8 0 0,0 0 0 0 0,-11-2-8 0 0,32-2-8 0 0,-1 1 0 0 0,0-1 0 0 0,1 0 0 0 0,-1-1 0 0 0,1 0 0 0 0,-1 0 0 0 0,1-1 0 0 0,0 0 0 0 0,0 0 0 0 0,-1-1 8 0 0,8 3-74 0 0,1 1-1 0 0,-1 0 1 0 0,0-1-1 0 0,1 1 1 0 0,-1 0 0 0 0,0-1-1 0 0,1 1 1 0 0,-1-1-1 0 0,1 1 1 0 0,-1-1-1 0 0,0 0 1 0 0,1 1-1 0 0,0-1 1 0 0,-1 1 0 0 0,1-1-1 0 0,-1 0 1 0 0,1 0-1 0 0,0 1 1 0 0,-1-1-1 0 0,1 0 1 0 0,0 1-1 0 0,0-1 1 0 0,0 0 0 0 0,-1 0-1 0 0,1 0 1 0 0,0 1-1 0 0,0-1 1 0 0,0 0-1 0 0,0 0 1 0 0,0 1-1 0 0,0-1 1 0 0,1 0 0 0 0,-1 0-1 0 0,0 1 1 0 0,0-1-1 0 0,1 0 1 0 0,-1 0-1 0 0,0 1 1 0 0,1-1-1 0 0,-1 0 1 0 0,0 1-1 0 0,1-1 1 0 0,0 0 74 0 0,1-2-627 0 0,1 0-1 0 0,0 0 1 0 0,-1 0-1 0 0,1 1 1 0 0,1-1-1 0 0,-1 1 1 0 0,3-2 627 0 0,13-6-2047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0,'0'0'191'0'0,"0"0"26"0"0,0 0 9 0 0,0 0 42 0 0,0 0 158 0 0,0 0 72 0 0,0 0 12 0 0,0 2 2 0 0,3 9 121 0 0,-1 1-1 0 0,-1-1 0 0 0,0 1 0 0 0,0 0 0 0 0,-1 0 0 0 0,-1 10-632 0 0,0 22 1327 0 0,3-18-129 0 0,4 22-1198 0 0,1-2-954 0 0,-7-44 446 0 0,3 12-1028 0 0,1-8 171 0 0,-4-4-3414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27 10135 0 0,'0'-3'163'0'0,"1"1"-82"0"0,-1 1 0 0 0,0 0 0 0 0,0-1 0 0 0,0 1-1 0 0,0 0 1 0 0,-1-1 0 0 0,1 1 0 0 0,0 0 0 0 0,0 0 0 0 0,-1-1 0 0 0,1 1 0 0 0,-1-1-81 0 0,0 0 393 0 0,1-2 316 0 0,-2 7 536 0 0,-2 7 466 0 0,-1 3-1711 0 0,0-1 0 0 0,-4 10 0 0 0,-4 6 0 0 0,-19 44 0 0 0,-2-2 0 0 0,-13 16 0 0 0,-87 131 0 0 0,129-210 0 0 0,-38 57 0 0 0,-18 29 0 0 0,22-32 0 0 0,-14 13 0 0 0,0-1 0 0 0,48-64-5278 0 0,5-9 940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122 155 8287 0 0,'-1'2'382'0'0,"-12"15"64"0"0,-1-1 0 0 0,0 0 0 0 0,-2 0-446 0 0,0 1 1554 0 0,0 1-1 0 0,-10 14-1553 0 0,22-25 149 0 0,3 0-133 0 0,7-10-16 0 0,75-73 2048 0 0,-60 58-2048 0 0,-11 9 0 0 0,0 0 0 0 0,1 1 0 0 0,7-4 0 0 0,-8 4 0 0 0,-8 7 0 0 0,-1 0 0 0 0,0 0 0 0 0,1-1 0 0 0,-1 1 0 0 0,1 0 0 0 0,-1 0 0 0 0,1 1 0 0 0,0-1 0 0 0,-1 0 0 0 0,1 0 0 0 0,0 1 0 0 0,0-1 0 0 0,-1 1 0 0 0,1 0 0 0 0,0-1 0 0 0,0 1 0 0 0,0 0 0 0 0,0 0 0 0 0,-1 0 0 0 0,1 0 0 0 0,0 0 0 0 0,0 1 0 0 0,0-1 0 0 0,0 1 0 0 0,-1-1 0 0 0,2 1 0 0 0,-2-1 9 0 0,-1 1 0 0 0,1-1 0 0 0,0 0 1 0 0,-1 0-1 0 0,1 1 0 0 0,-1-1 0 0 0,1 0 0 0 0,-1 1 0 0 0,1-1 0 0 0,0 0 0 0 0,-1 1 0 0 0,1-1 0 0 0,-1 1 0 0 0,0-1 0 0 0,1 1 0 0 0,-1-1 0 0 0,1 1 0 0 0,-1 0 0 0 0,0-1 1 0 0,1 1-1 0 0,-1-1 0 0 0,0 1 0 0 0,0 0 0 0 0,0-1 0 0 0,1 1 0 0 0,-1 0 0 0 0,0-1 0 0 0,0 1 0 0 0,0 0 0 0 0,0 0-9 0 0,1 3 171 0 0,0 0-95 0 0,0 1 1 0 0,0 0-1 0 0,-1 0 1 0 0,1 0-1 0 0,-1 0 1 0 0,0 0-1 0 0,0-1 0 0 0,-1 1 1 0 0,1 0-1 0 0,-1 0 1 0 0,0 0-1 0 0,-1-1 1 0 0,1 1-1 0 0,-1 0 1 0 0,0-1-1 0 0,0 1 0 0 0,0-1 1 0 0,-1 0-1 0 0,1 0 1 0 0,-1 0-1 0 0,-2 2-76 0 0,5-6 0 0 0,0 0 0 0 0,0 0 0 0 0,0 1 0 0 0,0-1 0 0 0,0 0 0 0 0,0 0 0 0 0,0 0 0 0 0,0 0 0 0 0,0 0 0 0 0,0 1 0 0 0,0-1 0 0 0,0 0 0 0 0,0 0 0 0 0,-1 0 0 0 0,1 0 0 0 0,0 0 0 0 0,0 0 0 0 0,0 1 0 0 0,0-1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0,-1-1 0 0 0,1 1 0 0 0,0 0 0 0 0,0 0 0 0 0,0 0 0 0 0,0 0 0 0 0,0 0 0 0 0,0 0 0 0 0,0 0 0 0 0,0-1 0 0 0,-1 1 0 0 0,1 0 0 0 0,0 0 0 0 0,0 0 0 0 0,0 0 0 0 0,0-1 0 0 0,0 1 0 0 0,0-8 0 0 0,0 8 0 0 0,2-5 0 0 0,0 0 0 0 0,0 1 0 0 0,1-1 0 0 0,0 1 0 0 0,0-1 0 0 0,0 1 0 0 0,0 0 0 0 0,0 0 0 0 0,1 1 0 0 0,0-1 0 0 0,3-2 0 0 0,10-10 0 0 0,2-3 0 0 0,0 1 0 0 0,2 2 0 0 0,2-2 0 0 0,10-8 0 0 0,1 0 0 0 0,0 2 0 0 0,10-4 0 0 0,-35 23 0 0 0,0 1 0 0 0,0 0 0 0 0,0 1 0 0 0,3-1 0 0 0,-11 4 0 0 0,0 0 0 0 0,-1 0 0 0 0,1 0 0 0 0,0 0 0 0 0,-1 0 0 0 0,1 0 0 0 0,0 0 0 0 0,-1 0 0 0 0,1 0 0 0 0,0 1 0 0 0,0-1 0 0 0,-1 0 0 0 0,1 0 0 0 0,-1 1 0 0 0,1-1 0 0 0,0 0 0 0 0,-1 1 0 0 0,1-1 0 0 0,-1 1 0 0 0,1-1 0 0 0,-1 1 0 0 0,1-1 0 0 0,-1 1 0 0 0,1-1 0 0 0,-1 1 0 0 0,1 0 0 0 0,-1-1 0 0 0,0 1 0 0 0,1-1 0 0 0,-1 1 0 0 0,0 0 0 0 0,0-1 0 0 0,1 1 0 0 0,-1 0 0 0 0,0 0 0 0 0,0-1 0 0 0,0 1 0 0 0,0 0 0 0 0,0 0 0 0 0,0-1 0 0 0,0 2 0 0 0,0 1 0 0 0,0 0 0 0 0,0 0 0 0 0,0 0 0 0 0,-1-1 0 0 0,1 1 0 0 0,-1 0 0 0 0,0 0 0 0 0,0-1 0 0 0,0 3 0 0 0,-15 27 0 0 0,10-20 0 0 0,-68 120 0 0 0,67-111 0 0 0,6-15 0 0 0,1-1-64 0 0,0-4-273 0 0,0-1-138 0 0,7 1-4489 0 0,0-1-4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35 178 6447 0 0,'0'0'142'0'0,"0"0"22"0"0,0 0 13 0 0,0 0 55 0 0,0 0 181 0 0,0 0 78 0 0,0 0 18 0 0,12 12 1539 0 0,-11-12-1947 0 0,2 1 58 0 0,0 9 261 0 0,-3-9-239 0 0,0 1 0 0 0,0 0 0 0 0,0-1 0 0 0,-1 1 0 0 0,1 0-1 0 0,0-1 1 0 0,-1 1 0 0 0,1-1 0 0 0,-1 1 0 0 0,0-1 0 0 0,0 1 0 0 0,1-1-1 0 0,-1 1 1 0 0,0-1-181 0 0,-13 18 965 0 0,13-18-603 0 0,-1 1-213 0 0,-3 4-133 0 0,0 1-16 0 0,-2-1 0 0 0,-1-2 0 0 0,4-7 0 0 0,5-4 0 0 0,2 0 0 0 0,1 1 0 0 0,0-1 0 0 0,0 1 0 0 0,0 0 0 0 0,1 0 0 0 0,0 0 0 0 0,0 0 0 0 0,0 1 0 0 0,1 0 0 0 0,0 0 0 0 0,8-8 0 0 0,29-29 0 0 0,19-11 0 0 0,-59 50 0 0 0,-2 2 0 0 0,0 0 0 0 0,1 0 0 0 0,-1 0 0 0 0,1 0 0 0 0,-1 0 0 0 0,1 1 0 0 0,-1-1 0 0 0,1 0 0 0 0,-1 1 0 0 0,1-1 0 0 0,0 1 0 0 0,-1 0 0 0 0,2-1 0 0 0,-3 1 10 0 0,1 0-1 0 0,0 0 0 0 0,0 0 0 0 0,0 0 1 0 0,-1 0-1 0 0,1 0 0 0 0,0 0 1 0 0,0 0-1 0 0,-1 0 0 0 0,1 0 0 0 0,0 1 1 0 0,0-1-1 0 0,-1 0 0 0 0,1 0 0 0 0,0 1 1 0 0,0-1-1 0 0,-1 0 0 0 0,1 1 1 0 0,-1-1-1 0 0,1 1 0 0 0,0-1 0 0 0,-1 1 1 0 0,1-1-1 0 0,-1 1 0 0 0,1 0 1 0 0,-1-1-1 0 0,1 1 0 0 0,-1-1 0 0 0,1 1 1 0 0,-1 0-1 0 0,0 0 0 0 0,1-1 1 0 0,-1 1-1 0 0,0 0 0 0 0,0 0-9 0 0,1 1 118 0 0,1 1-52 0 0,-1 0-1 0 0,1 1 1 0 0,-1-1-1 0 0,0 1 1 0 0,0 0 0 0 0,-1-1-1 0 0,1 1 1 0 0,-1 0-1 0 0,0-1 1 0 0,0 1 0 0 0,0 0-1 0 0,0-1 1 0 0,0 1 0 0 0,-1 1-66 0 0,-1 4 114 0 0,0 0 0 0 0,-1 0 1 0 0,0 0-1 0 0,0 0 1 0 0,-1-1-1 0 0,0 1-114 0 0,10-21-71 0 0,-1 0-192 0 0,2-1 1 0 0,-1 1-1 0 0,2 1 1 0 0,-1 0-1 0 0,7-7 263 0 0,16-19-268 0 0,-20 23 145 0 0,1 1 0 0 0,7-7 123 0 0,-14 16-9 0 0,0 1-1 0 0,0-1 1 0 0,0 1-1 0 0,0 1 1 0 0,0-1 0 0 0,1 0-1 0 0,-1 1 1 0 0,1 0 0 0 0,-1 0-1 0 0,5-1 10 0 0,-5 2 79 0 0,-1 1 1 0 0,1 0-1 0 0,-1 0 0 0 0,1 0 0 0 0,-1 0 1 0 0,1 1-1 0 0,-1-1 0 0 0,2 2-79 0 0,3-1 242 0 0,-6 0-149 0 0,0 0 0 0 0,1 1 0 0 0,-1-1 0 0 0,0 1 0 0 0,0 0 0 0 0,0-1 0 0 0,0 1 0 0 0,-1 0 0 0 0,1 0 0 0 0,0 0 0 0 0,-1 0 0 0 0,1 1-93 0 0,2 4 0 0 0,-1 1 0 0 0,1 0 0 0 0,-2 0 0 0 0,1 0 0 0 0,-1 0 0 0 0,0 0 0 0 0,0 0 0 0 0,-1 1 0 0 0,0-1 0 0 0,-1 1 0 0 0,0 2 0 0 0,0-5 128 0 0,-1 0-1 0 0,0 0 0 0 0,0 0 1 0 0,0 0-1 0 0,-1 0 1 0 0,0 0-1 0 0,0 0 0 0 0,-1-1 1 0 0,1 1-1 0 0,-1-1 1 0 0,0 0-1 0 0,-1 0 0 0 0,1 0 1 0 0,-1 0-1 0 0,0 0 0 0 0,-1 0-127 0 0,3-2 10 0 0,-5 5-619 0 0,0-1 0 0 0,-1 0 1 0 0,-2 2 608 0 0,9-8-222 0 0,1-1-164 0 0,0 0-102 0 0,0 0-658 0 0,0 0-2674 0 0,0 0-1148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93 10135 0 0,'0'0'231'0'0,"0"0"29"0"0,0 0 19 0 0,0 0 37 0 0,0 0 125 0 0,-1 8 1160 0 0,1-7-1585 0 0,-1-1 0 0 0,1 1-1 0 0,0-1 1 0 0,0 1-1 0 0,0-1 1 0 0,0 1 0 0 0,0-1-1 0 0,0 0 1 0 0,0 1 0 0 0,0-1-1 0 0,0 1 1 0 0,1-1 0 0 0,-1 1-1 0 0,0-1 1 0 0,0 1-1 0 0,0-1 1 0 0,0 0 0 0 0,1 1-1 0 0,-1-1 1 0 0,0 1 0 0 0,0-1-1 0 0,1 0-15 0 0,0 1 115 0 0,-1 0 373 0 0,12 10 613 0 0,-9-9-1055 0 0,-1-1-1 0 0,1 1 0 0 0,0-1 1 0 0,-1 0-1 0 0,1 0 1 0 0,0 0-1 0 0,0-1 0 0 0,0 1 1 0 0,-1-1-1 0 0,1 1 1 0 0,0-1-1 0 0,0 0 0 0 0,0 0 1 0 0,0 0-1 0 0,0 0 1 0 0,0-1-1 0 0,0 1 0 0 0,0-1 1 0 0,-1 0-1 0 0,1 0 0 0 0,0 0 1 0 0,0 0-1 0 0,2-2-45 0 0,6-2 204 0 0,-1 0 0 0 0,0-1 0 0 0,0-1 0 0 0,0 0 0 0 0,3-3-204 0 0,-11 9-41 0 0,-1-1-1 0 0,1 1 1 0 0,0-1-1 0 0,0 1 1 0 0,-1-1-1 0 0,1 0 1 0 0,-1 0-1 0 0,0 0 1 0 0,0 0-1 0 0,1 0 1 0 0,-1 0-1 0 0,0 0 1 0 0,-1 0-1 0 0,1 0 1 0 0,0 0-1 0 0,-1-1 1 0 0,1 1-1 0 0,-1 0 1 0 0,1-1-1 0 0,-1 1 1 0 0,0 0-1 0 0,0-1 1 0 0,0 1-1 0 0,-1-2 42 0 0,1 2-38 0 0,-1 0 0 0 0,1 1-1 0 0,-1-1 1 0 0,0 0 0 0 0,0 0-1 0 0,0 1 1 0 0,1-1 0 0 0,-2 1-1 0 0,1-1 1 0 0,0 1 0 0 0,0-1 0 0 0,0 1-1 0 0,-1 0 1 0 0,1 0 0 0 0,0-1-1 0 0,-1 1 1 0 0,1 0 0 0 0,-1 0-1 0 0,0 0 1 0 0,1 1 0 0 0,-1-1-1 0 0,0 0 1 0 0,1 1 0 0 0,-1-1 0 0 0,0 1-1 0 0,0-1 39 0 0,-4 1 0 0 0,0-1 0 0 0,0 1 0 0 0,0 0 0 0 0,0 1 0 0 0,0-1 0 0 0,0 1 0 0 0,0 0 0 0 0,0 1 0 0 0,0 0 0 0 0,0-1 0 0 0,1 2 0 0 0,-5 1 0 0 0,-8 5 0 0 0,0 2 0 0 0,0-1 0 0 0,0 3 0 0 0,1-2 31 0 0,1 1-1 0 0,1 0 1 0 0,-4 4-31 0 0,14-10 31 0 0,0-1 0 0 0,0 1 0 0 0,1 0 0 0 0,0 0 0 0 0,0 0 0 0 0,0 1 0 0 0,1 0 0 0 0,-1-1 0 0 0,2 1 0 0 0,-2 2-31 0 0,3-4 119 0 0,0 0 0 0 0,-1 0 0 0 0,1 0 1 0 0,1 0-1 0 0,-1 0 0 0 0,1 0 0 0 0,0 0 0 0 0,0 1 1 0 0,1-1-1 0 0,-1 0 0 0 0,1 0 0 0 0,0 0 1 0 0,1 3-120 0 0,-1-6 38 0 0,0 1 1 0 0,1-1 0 0 0,-1 1 0 0 0,0-1 0 0 0,1 1 0 0 0,-1-1 0 0 0,1 0-1 0 0,0 0 1 0 0,0 1 0 0 0,0-1 0 0 0,0-1 0 0 0,0 1 0 0 0,0 0 0 0 0,1 0-1 0 0,-1-1 1 0 0,0 1 0 0 0,1-1 0 0 0,0 0 0 0 0,-1 0 0 0 0,1 0-1 0 0,-1 0 1 0 0,1 0 0 0 0,0-1 0 0 0,0 1 0 0 0,0-1-39 0 0,4 1 152 0 0,1-1-1 0 0,0 0 1 0 0,-1 0 0 0 0,1 0 0 0 0,-1-1-1 0 0,1-1 1 0 0,-1 1 0 0 0,6-3-152 0 0,13-4-181 0 0,19-10 181 0 0,-10 4 84 0 0,-18 8-324 0 0,18-7 69 0 0,-14 2-5828 0 0,-15 6 385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11975 0 0,'0'0'267'0'0,"0"0"42"0"0,0 0 17 0 0,0 0-28 0 0,0 0-126 0 0,0 0 204 0 0,0 0 111 0 0,0 0 22 0 0,-1 1-66 0 0,-3 25-271 0 0,2-16-27 0 0,0 0 0 0 0,0-1 1 0 0,-3 7-146 0 0,-23 49 663 0 0,-3-2 0 0 0,-14 17-663 0 0,-1 5 279 0 0,-38 55-279 0 0,51-89 0 0 0,2 1 0 0 0,-17 43 0 0 0,43-86 0 0 0,4-8 0 0 0,-1 1 0 0 0,1 0 0 0 0,0 0 0 0 0,0 0 0 0 0,1 0 0 0 0,-1 0 0 0 0,0 0 0 0 0,1 0 0 0 0,-1 0 0 0 0,1 0 0 0 0,-1 0 0 0 0,1 2 0 0 0,0 0-64 0 0,8-14-2245 0 0,-3 2-3150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85 11975 0 0,'-13'2'1200'0'0,"8"-1"-1098"0"0,5-1-73 0 0,-1 0 1 0 0,1 0-1 0 0,0 0 1 0 0,-1 0-1 0 0,1 1 1 0 0,-1-1-1 0 0,1 0 1 0 0,-1 0-1 0 0,1 0 1 0 0,0 0-1 0 0,-1 1 1 0 0,1-1 0 0 0,0 0-1 0 0,-1 0 1 0 0,1 1-1 0 0,-1-1 1 0 0,1 0-1 0 0,0 1 1 0 0,0-1-1 0 0,-1 0 1 0 0,1 1-1 0 0,0-1 1 0 0,0 0-1 0 0,-1 1 1 0 0,1-1-1 0 0,0 1 1 0 0,0-1-1 0 0,0 1 1 0 0,0-1-1 0 0,0 0 1 0 0,0 1 0 0 0,-1-1-1 0 0,1 1 1 0 0,0-1-1 0 0,0 1 1 0 0,0-1-1 0 0,1 1 1 0 0,-1-1-1 0 0,0 0 1 0 0,0 1-1 0 0,0-1 1 0 0,0 1-1 0 0,0-1 1 0 0,0 1-1 0 0,1-1-29 0 0,8 12 1560 0 0,-5-9-1333 0 0,0-1 0 0 0,0 0 1 0 0,0 0-1 0 0,0 0 0 0 0,0-1 0 0 0,0 1 1 0 0,1-1-1 0 0,-1 0 0 0 0,0 0 1 0 0,1-1-1 0 0,-1 1 0 0 0,1-1 1 0 0,-1 0-1 0 0,1 0 0 0 0,1-1-227 0 0,9 0 260 0 0,1-1-1 0 0,0-1 1 0 0,11-3-260 0 0,26-11 1228 0 0,51-22-1228 0 0,-58 20-87 0 0,1 1 0 0 0,33-6 87 0 0,-74 23-328 0 0,1 1-1 0 0,-1-1 1 0 0,0 1-1 0 0,3 0 329 0 0,-9 0-6 0 0,0 0-82 0 0,1 0-1 0 0,-1 0 1 0 0,0 0 0 0 0,1 0-1 0 0,-1 0 1 0 0,1 0-1 0 0,-1 0 1 0 0,0 1 0 0 0,1-1-1 0 0,-1 0 1 0 0,0 0-1 0 0,1 0 1 0 0,-1 1 0 0 0,0-1-1 0 0,0 0 1 0 0,1 0-1 0 0,-1 1 1 0 0,0-1 0 0 0,0 0-1 0 0,1 1 1 0 0,-1-1-1 0 0,0 0 1 0 0,0 1 0 0 0,0-1-1 0 0,1 0 1 0 0,-1 1-1 0 0,0-1 1 0 0,0 1 0 0 0,0-1-1 0 0,0 0 1 0 0,0 1-1 0 0,0-1 1 0 0,0 0 0 0 0,0 1-1 0 0,0-1 1 0 0,0 1-1 0 0,0-1 1 0 0,0 0 0 0 0,0 1-1 0 0,0-1 1 0 0,0 1-1 0 0,0-1 1 0 0,-1 0 0 0 0,1 1-1 0 0,0-1 1 0 0,0 0 0 0 0,0 1-1 0 0,-1-1 89 0 0,-6 18-1924 0 0,7-18 1818 0 0,-11 19-1941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23 386 15663 0 0,'0'0'356'0'0,"0"0"50"0"0,0 0 20 0 0,0 0-42 0 0,-1 0-250 0 0,-3-2-49 0 0,3 2 3 0 0,1-1 1 0 0,-1 0 0 0 0,1 0-1 0 0,-1 0 1 0 0,0 1-1 0 0,1-1 1 0 0,0 0 0 0 0,-1 0-1 0 0,1 0 1 0 0,0 0-1 0 0,-1 0 1 0 0,1 0-1 0 0,0 0-88 0 0,-1-2 210 0 0,-1-2 52 0 0,0-1-1 0 0,0 0 1 0 0,1 1-1 0 0,0-1 1 0 0,0 0-1 0 0,0 0 1 0 0,1 0-1 0 0,0 0 1 0 0,0 0-1 0 0,0-1-261 0 0,2-4 8 0 0,0 2 0 0 0,0-1 1 0 0,1 0-1 0 0,0 0 0 0 0,3-5-8 0 0,-3 9 0 0 0,2-8 0 0 0,1-1 0 0 0,0 1 0 0 0,1 1 0 0 0,1-1 0 0 0,0 1 0 0 0,1 0 0 0 0,0 1 0 0 0,3-3 0 0 0,8-5 0 0 0,13-11 0 0 0,-25 25 0 0 0,0 0 0 0 0,0 0 0 0 0,1 1 0 0 0,0 0 0 0 0,0 1 0 0 0,3-2 0 0 0,4-1 0 0 0,-11 4 0 0 0,0 1 0 0 0,0 0 0 0 0,1 0 0 0 0,-1 0 0 0 0,0 1 0 0 0,3-1 0 0 0,-7 2 0 0 0,1 0 0 0 0,-1 0 0 0 0,1 0 0 0 0,-1 0 0 0 0,1 0 0 0 0,-1 1 0 0 0,0-1 0 0 0,1 0 0 0 0,-1 1 0 0 0,1-1 0 0 0,-1 1 0 0 0,0-1 0 0 0,1 1 0 0 0,-1-1 0 0 0,0 1 0 0 0,0 0 0 0 0,0 0 0 0 0,1 0 0 0 0,-1 0 0 0 0,0 0 0 0 0,0 0 0 0 0,0 0 0 0 0,0 0 0 0 0,-1 0 0 0 0,1 0 0 0 0,0 1 0 0 0,1 2-107 0 0,0-1 1 0 0,0 0-1 0 0,-1 1 0 0 0,0-1 1 0 0,1 1-1 0 0,-1 0 0 0 0,0 2 107 0 0,2 16-3576 0 0,-2-17 2289 0 0,0 4-759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36 231 10191 0 0,'0'0'491'0'0,"0"2"-212"0"0,0 3-119 0 0,-1-3-137 0 0,1 0 1 0 0,0 1 0 0 0,-1-1 0 0 0,1 0 0 0 0,-1 1-1 0 0,0-1 1 0 0,0 0 0 0 0,0 0 0 0 0,0 1-1 0 0,0-1 1 0 0,-2 2 0 0 0,1 0 582 0 0,0-1 0 0 0,0 0 0 0 0,-1 1 0 0 0,1-1-1 0 0,-1 0 1 0 0,-5 4 2088 0 0,8-7-2628 0 0,-1-1 0 0 0,1 0-1 0 0,0 0 1 0 0,0 1 0 0 0,-1-1-1 0 0,1 0 1 0 0,0 0 0 0 0,0 1-1 0 0,0-1 1 0 0,0 0 0 0 0,0 0-1 0 0,0 0 1 0 0,0 1 0 0 0,0-1-1 0 0,0 0 1 0 0,1 0 0 0 0,-1 1-1 0 0,0-1 1 0 0,0 0 0 0 0,1 0-1 0 0,0-1 1 0 0,8-17 381 0 0,-7 16-320 0 0,11-16 47 0 0,0 0-1 0 0,2 0 1 0 0,0 1 0 0 0,2 1 0 0 0,27-24 0 0 0,-33 32-175 0 0,1 0 0 0 0,0 1 0 0 0,0 0 0 0 0,1 1 0 0 0,15-6 0 0 0,-21 10 17 0 0,-1 0 1 0 0,1 1-1 0 0,0 0 1 0 0,0 0-1 0 0,1 1 1 0 0,-1 0 0 0 0,0 0-1 0 0,0 0 1 0 0,1 1-1 0 0,-1 0 1 0 0,0 1-1 0 0,9 1 1 0 0,-13-1-7 0 0,1 0 0 0 0,-1 0 1 0 0,0 0-1 0 0,0 1 0 0 0,0-1 1 0 0,1 1-1 0 0,-1 0 0 0 0,-1-1 0 0 0,1 1 1 0 0,0 1-1 0 0,0-1 0 0 0,-1 0 1 0 0,4 5-1 0 0,-4-5-6 0 0,-1 0 0 0 0,0 0 0 0 0,1 0 0 0 0,-1 0 0 0 0,0 1 0 0 0,0-1 0 0 0,-1 0 0 0 0,1 1 0 0 0,0-1 1 0 0,-1 1-1 0 0,1-1 0 0 0,-1 1 0 0 0,0-1 0 0 0,0 1 0 0 0,0-1 0 0 0,0 1 0 0 0,0-1 0 0 0,0 1 0 0 0,-2 2 0 0 0,1 1 5 0 0,-1 0 0 0 0,1-1 1 0 0,-2 1-1 0 0,1 0 0 0 0,0-1 0 0 0,-1 0 0 0 0,-7 10 0 0 0,-9 16 14 0 0,18-29-113 0 0,11-9-1084 0 0,154-112 468 0 0,-129 93 705 0 0,-17 12 19 0 0,29-17 1 0 0,-41 28-9 0 0,0 0 0 0 0,0 0 0 0 0,0 0 0 0 0,0 1 0 0 0,1 0 0 0 0,-1 1 0 0 0,1-1 0 0 0,-1 1 0 0 0,12-1 0 0 0,-17 2 18 0 0,0 0 1 0 0,0 1 0 0 0,0-1-1 0 0,0 0 1 0 0,0 0 0 0 0,0 0-1 0 0,1 1 1 0 0,-1-1 0 0 0,0 0 0 0 0,0 1-1 0 0,0-1 1 0 0,0 1 0 0 0,0-1-1 0 0,-1 1 1 0 0,1 0 0 0 0,0-1-1 0 0,0 1 1 0 0,0 0 0 0 0,0 0 0 0 0,-1-1-1 0 0,1 1 1 0 0,0 0 0 0 0,0 1-1 0 0,0 0 26 0 0,0 1-1 0 0,0 0 1 0 0,0-1-1 0 0,0 1 1 0 0,0-1-1 0 0,-1 1 1 0 0,1 0-1 0 0,-1-1 0 0 0,0 5 1 0 0,0 3 35 0 0,-1 0-1 0 0,0 1 1 0 0,0-1 0 0 0,-4 12-1 0 0,-5 14 6 0 0,2-9-77 0 0,1 0-1 0 0,-4 41 1 0 0,11-47-24 0 0,1-15-2447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0,'0'0'315'0'0,"0"0"45"0"0,0 0 21 0 0,0 0-49 0 0,3 15-137 0 0,-5-5 376 0 0,1 0 0 0 0,-1 0 1 0 0,-2 3-572 0 0,2-9 113 0 0,1 1 0 0 0,-1 0 0 0 0,1 0 0 0 0,0 0 0 0 0,1 0 0 0 0,-1 0 0 0 0,1 0 0 0 0,0 0 0 0 0,0 0 0 0 0,1 0 0 0 0,-1 0 0 0 0,1 0 0 0 0,0 0 0 0 0,0 0 0 0 0,1 1-113 0 0,0-1 44 0 0,0-1-1 0 0,0 1 1 0 0,0-1-1 0 0,0 0 0 0 0,1 0 1 0 0,0 0-1 0 0,0 0 1 0 0,0 0-1 0 0,0-1 1 0 0,0 1-1 0 0,1-1 0 0 0,0 0 1 0 0,-1 0-1 0 0,4 2-43 0 0,-5-5-268 0 0,-1 1 1 0 0,0 0-1 0 0,1-1 0 0 0,-1 1 1 0 0,0-1-1 0 0,1 1 0 0 0,-1-1 1 0 0,0 0-1 0 0,1 0 0 0 0,-1 1 0 0 0,1-1 1 0 0,-1 0-1 0 0,0 0 0 0 0,1-1 268 0 0,6 0-5796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13823 0 0,'0'0'315'0'0,"0"0"45"0"0,0 0 21 0 0,0 0-49 0 0,0 0-149 0 0,0 0 194 0 0,0 0 110 0 0,0 0 22 0 0,0 0-66 0 0,-4 6-278 0 0,-5 13 411 0 0,1 0 0 0 0,-3 13-576 0 0,-12 28 896 0 0,-11 5-896 0 0,-2-2 0 0 0,-7 6 0 0 0,-123 192 0 0 0,70-113 0 0 0,-6 28 0 0 0,89-150 0 0 0,2 1 0 0 0,1 0 0 0 0,-4 18 0 0 0,9-27 0 0 0,1-7-225 0 0,3-10-3298 0 0,1-1-2273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45 8287 0 0,'0'0'191'0'0,"0"0"26"0"0,0 0 9 0 0,-15-7 4 0 0,7 7-61 0 0,0 1-1 0 0,0 0 1 0 0,0 0 0 0 0,0 1-1 0 0,1 0 1 0 0,-1 0-1 0 0,1 1 1 0 0,-1 0-1 0 0,1 0 1 0 0,-1 1-169 0 0,-23 9 394 0 0,20-9-167 0 0,0 1-1 0 0,1 1 1 0 0,0 0-1 0 0,0 0 0 0 0,0 1 1 0 0,1 0-1 0 0,0 1 1 0 0,0 0-1 0 0,1 0 1 0 0,0 1-1 0 0,-5 6-226 0 0,9-8 194 0 0,0-1 0 0 0,0 1 1 0 0,1 0-1 0 0,0 0 0 0 0,0 0 1 0 0,0 0-1 0 0,1 1 0 0 0,1-1 0 0 0,-1 1 1 0 0,1 2-195 0 0,0-7 63 0 0,1 0 0 0 0,0 0 1 0 0,0 0-1 0 0,0 0 0 0 0,0 0 1 0 0,1 0-1 0 0,-1 0 0 0 0,1 0 1 0 0,0-1-1 0 0,-1 1 1 0 0,1 0-1 0 0,1 0 0 0 0,-1 0 1 0 0,0-1-1 0 0,1 1 0 0 0,-1 0 1 0 0,1-1-1 0 0,0 0 0 0 0,0 1 1 0 0,0-1-1 0 0,0 0 0 0 0,0 0 1 0 0,1 0-1 0 0,-1 0 1 0 0,0 0-1 0 0,1-1 0 0 0,1 1-63 0 0,-3-1 0 0 0,0 0 0 0 0,0-1 0 0 0,0 1 0 0 0,0 0 0 0 0,0-1 0 0 0,0 1 0 0 0,0-1 0 0 0,0 0 0 0 0,1 1 0 0 0,-1-1 0 0 0,0 0 0 0 0,0 0 0 0 0,0 0 0 0 0,1 1 0 0 0,-1-1 0 0 0,0-1 0 0 0,0 1 0 0 0,1 0 0 0 0,-1 0 0 0 0,0 0 0 0 0,0-1 0 0 0,0 1 0 0 0,1-1 0 0 0,2 0 0 0 0,10-3 4 0 0,-1 0 0 0 0,0 0 0 0 0,1-2 0 0 0,-2 1 0 0 0,1-2 0 0 0,-1 0 0 0 0,0 0 0 0 0,0-1 0 0 0,-1-1 0 0 0,0 0 0 0 0,-1 0 0 0 0,7-9-4 0 0,-11 12 3 0 0,-1 0-1 0 0,0-1 1 0 0,0 0 0 0 0,-1 0-1 0 0,0 0 1 0 0,0-1 0 0 0,-1 0-1 0 0,0 1 1 0 0,0-1-1 0 0,0-3-2 0 0,-2 5 0 0 0,0 0 0 0 0,0 0 0 0 0,-1 0 0 0 0,0-1 0 0 0,0 1 0 0 0,0 0-1 0 0,-1 0 1 0 0,0 0 0 0 0,0-1 0 0 0,0 1 0 0 0,-1 0 0 0 0,0 0-1 0 0,0 1 1 0 0,-2-4 0 0 0,2 6-79 0 0,0 0 0 0 0,0-1 0 0 0,-1 2 0 0 0,1-1 0 0 0,-1 0 0 0 0,0 0-1 0 0,0 1 1 0 0,0 0 0 0 0,0-1 0 0 0,0 1 0 0 0,0 0 0 0 0,0 0 0 0 0,-1 1 0 0 0,1-1 0 0 0,-1 1-1 0 0,0 0 1 0 0,1 0 0 0 0,-1 0 0 0 0,0 0 0 0 0,1 1 0 0 0,-1-1 0 0 0,0 1 0 0 0,0 0 0 0 0,0 0 79 0 0,3 0-3 0 0,0 0 0 0 0,0 0 0 0 0,1 0 0 0 0,-1 1 0 0 0,0-1 0 0 0,0 0 0 0 0,0 0 0 0 0,0 1 0 0 0,0-1 0 0 0,1 0 0 0 0,-1 1 0 0 0,0-1 0 0 0,0 1 0 0 0,0-1 0 0 0,1 1 0 0 0,-1 0 0 0 0,0-1 0 0 0,1 1 0 0 0,-1 0 0 0 0,1-1 0 0 0,-1 1 0 0 0,1 0 0 0 0,-1 0 0 0 0,1-1 0 0 0,-1 1 0 0 0,1 0 0 0 0,-1 0 0 0 0,1 0 0 0 0,0 0 0 0 0,0 0 3 0 0,-1 2-138 0 0,0 0 0 0 0,1 0 0 0 0,-1 0 0 0 0,1 0 0 0 0,0 0 0 0 0,0 0 0 0 0,0 0 0 0 0,1 2 138 0 0,2 7-5140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91 397 11975 0 0,'0'0'267'0'0,"-13"6"666"0"0,8-5-718 0 0,1 1 1 0 0,0-1-1 0 0,-1 0 0 0 0,1 0 0 0 0,-1-1 0 0 0,0 0 1 0 0,1 0-1 0 0,-1 0 0 0 0,1 0 0 0 0,-2-1-215 0 0,4 1 57 0 0,1 0 0 0 0,0 0 0 0 0,0-1 0 0 0,-1 1 0 0 0,1-1 0 0 0,0 1-1 0 0,0-1 1 0 0,0 0 0 0 0,-1 1 0 0 0,1-1 0 0 0,0 0 0 0 0,0 0 0 0 0,0 0 0 0 0,0 0 0 0 0,0 0-1 0 0,0 0 1 0 0,1 0 0 0 0,-1 0 0 0 0,0 0 0 0 0,1 0 0 0 0,-1 0 0 0 0,0-1 0 0 0,1 1 0 0 0,-1 0-1 0 0,1 0 1 0 0,0-1 0 0 0,-1 1 0 0 0,1 0 0 0 0,0-1 0 0 0,0 1 0 0 0,0 0 0 0 0,0-1 0 0 0,0 1-1 0 0,0 0 1 0 0,0-1 0 0 0,0 1-57 0 0,1-4 78 0 0,0 1 0 0 0,0-1 0 0 0,0 1 0 0 0,1 0 0 0 0,-1-1-1 0 0,1 1 1 0 0,0 0 0 0 0,0 0 0 0 0,1 0 0 0 0,-1 0 0 0 0,3-2-78 0 0,7-9 561 0 0,0 1 1 0 0,5-3-562 0 0,-7 7 68 0 0,18-17-68 0 0,1 1 0 0 0,2 1 0 0 0,13-7 0 0 0,101-60 0 0 0,-142 90 0 0 0,19-11 291 0 0,1 0 0 0 0,1 1-1 0 0,0 2 1 0 0,2 0-291 0 0,-25 10-500 0 0,-1 0-147 0 0,0 0-573 0 0,0 0-253 0 0,0 3-51 0 0,-2 13-11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 11975 0 0,'0'0'547'0'0,"-3"-3"181"0"0,2 2-640 0 0,-1 0 1 0 0,1 1-1 0 0,0-1 1 0 0,0 1-1 0 0,0-1 1 0 0,-1 1-1 0 0,1-1 0 0 0,0 1 1 0 0,-1 0-1 0 0,1-1 1 0 0,0 1-1 0 0,-1 0 0 0 0,1 0 1 0 0,-1 0-1 0 0,1 0 1 0 0,0 0-1 0 0,-1 0 1 0 0,1 1-1 0 0,0-1 0 0 0,-1 0 1 0 0,0 1-89 0 0,1-1 55 0 0,-15 6-22 0 0,1-1 1 0 0,-1 2-1 0 0,1 0 1 0 0,0 1-1 0 0,-5 5-33 0 0,-28 13-2 0 0,29-17 70 0 0,1 2 0 0 0,1 0 0 0 0,0 0 0 0 0,0 2 0 0 0,-4 4-68 0 0,13-10 53 0 0,0 1 1 0 0,1-1 0 0 0,0 1 0 0 0,0 1-1 0 0,1-1 1 0 0,0 1 0 0 0,1 0 0 0 0,0 1-1 0 0,0-1 1 0 0,1 1 0 0 0,-1 2-54 0 0,4-9 55 0 0,0 0 1 0 0,1 1-1 0 0,-1-1 0 0 0,0 1 1 0 0,1-1-1 0 0,0 1 1 0 0,0-1-1 0 0,0 1 0 0 0,0-1 1 0 0,1 1-1 0 0,-1-1 0 0 0,1 0 1 0 0,0 1-1 0 0,0-1 1 0 0,0 0-1 0 0,0 1 0 0 0,1-1 1 0 0,-1 0-1 0 0,1 0 0 0 0,0 0 1 0 0,1 1-56 0 0,0-1 22 0 0,-1 0 0 0 0,1 0 0 0 0,0 0 0 0 0,0-1 0 0 0,1 1 0 0 0,-1-1 0 0 0,1 0 0 0 0,-1 0 0 0 0,1 0 0 0 0,-1 0 1 0 0,1-1-1 0 0,0 1 0 0 0,0-1 0 0 0,0 0 0 0 0,0 0 0 0 0,0-1 0 0 0,0 1 0 0 0,1-1-22 0 0,10 0 123 0 0,0-1 1 0 0,0 0-1 0 0,-1-1 1 0 0,1 0-1 0 0,-1-2 1 0 0,0 0-1 0 0,0 0 1 0 0,0-1-1 0 0,0-1 1 0 0,-1 0-1 0 0,0-1 1 0 0,0 0-1 0 0,3-3-123 0 0,-11 6-54 0 0,1 0 1 0 0,-1-1-1 0 0,0 1 0 0 0,0-1 1 0 0,0 0-1 0 0,-1 0 0 0 0,1 0 0 0 0,-1-1 1 0 0,0 1-1 0 0,-1-1 0 0 0,0 0 1 0 0,0 0-1 0 0,0-1 0 0 0,0 1 0 0 0,-1 0 1 0 0,0-1-1 0 0,-1 0 0 0 0,1 1 0 0 0,-1-1 1 0 0,-1 0-1 0 0,1 0 0 0 0,-1 1 1 0 0,0-1-1 0 0,-1 0 0 0 0,0 0 0 0 0,0 1 1 0 0,0-1-1 0 0,-1 0 0 0 0,1 1 0 0 0,-2-1 1 0 0,1 1-1 0 0,-1 0 0 0 0,0 0 1 0 0,-3-5 53 0 0,-1 0-40 0 0,-1 0 0 0 0,1 1 1 0 0,-2 0-1 0 0,0 0 40 0 0,5 7-1 0 0,1-1 1 0 0,-1 1-1 0 0,0 0 1 0 0,1 1-1 0 0,-1-1 1 0 0,-1 1-1 0 0,1-1 0 0 0,0 1 1 0 0,0 0-1 0 0,-1 1 1 0 0,1-1-1 0 0,-4 0 1 0 0,1 1 0 0 0,2 1 0 0 0,1-2-72 0 0,4 2-298 0 0,1 0-118 0 0,69 1-1658 0 0,-52-1-2994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 13823 0 0,'2'-18'1388'0'0,"-3"18"-1312"0"0,0 0-1 0 0,0 1 1 0 0,0-1 0 0 0,0 0-1 0 0,1 0 1 0 0,-1 1-1 0 0,0-1 1 0 0,0 1 0 0 0,0-1-1 0 0,0 1 1 0 0,1-1-1 0 0,-1 1 1 0 0,0 0-76 0 0,-9 7 121 0 0,1 2 0 0 0,0-1 0 0 0,0 1 0 0 0,1 0 0 0 0,0 1 0 0 0,1 0 0 0 0,-5 10-121 0 0,4-4 78 0 0,0 1 0 0 0,1 0 0 0 0,1 0 0 0 0,0 1 0 0 0,1 0-78 0 0,4-11 141 0 0,-1 1 0 0 0,1 0 0 0 0,0-1 0 0 0,1 6-141 0 0,0-11 55 0 0,0 0 0 0 0,0 0-1 0 0,0-1 1 0 0,1 1 0 0 0,-1 0-1 0 0,1 0 1 0 0,0-1 0 0 0,0 1-1 0 0,0 0 1 0 0,0-1 0 0 0,0 1-1 0 0,0-1 1 0 0,1 1 0 0 0,-1-1-1 0 0,3 3-54 0 0,-3-4 44 0 0,0 0 0 0 0,1 0 0 0 0,-1-1-1 0 0,1 1 1 0 0,-1 0 0 0 0,1 0 0 0 0,-1-1-1 0 0,1 1 1 0 0,-1-1 0 0 0,1 1 0 0 0,0-1-1 0 0,-1 0 1 0 0,1 0 0 0 0,-1 1 0 0 0,1-1-1 0 0,0 0 1 0 0,-1-1 0 0 0,1 1 0 0 0,1 0-44 0 0,32-9 1376 0 0,-29 8-928 0 0,-4 0-448 0 0,10-4 0 0 0,-11 5 0 0 0,0 0 0 0 0,0-1 0 0 0,-1 1 0 0 0,1-1 0 0 0,-1 1 0 0 0,1-1 0 0 0,0 1 0 0 0,-1-1 0 0 0,1 1 0 0 0,-1-1 0 0 0,1 1 0 0 0,-1-1 0 0 0,1 0 0 0 0,-1 1 0 0 0,0-1 0 0 0,1 0 0 0 0,-1 0 0 0 0,0 1 0 0 0,1-1 0 0 0,-1 0 0 0 0,0 0 0 0 0,0 1 0 0 0,0-2 0 0 0,1-1 0 0 0,3-4 0 0 0,0 1 0 0 0,0-1 0 0 0,1 1 0 0 0,1-1 0 0 0,12-17 0 0 0,6-10 0 0 0,18-19 0 0 0,-2 3 0 0 0,-24 30 0 0 0,1 1 0 0 0,2-1 0 0 0,-17 19-221 0 0,-3 6 5 0 0,-4 6-223 0 0,-26 38-119 0 0,-3 0 0 0 0,-33 35 558 0 0,63-80 0 0 0,3-3 0 0 0,0 0 0 0 0,0 1 0 0 0,0-1 0 0 0,0 0 0 0 0,0 0 0 0 0,0 1 0 0 0,0-1 0 0 0,0 0 0 0 0,1 1 0 0 0,-1-1 0 0 0,1 1 0 0 0,-1 0 0 0 0,1-1 0 0 0,0-1 0 0 0,-1 1 0 0 0,1-1 0 0 0,0 1 0 0 0,0-1 0 0 0,0 1 0 0 0,0 0 0 0 0,0-1 0 0 0,0 1 0 0 0,1-1 0 0 0,-1 1 0 0 0,0-1 0 0 0,0 1 0 0 0,0-1 0 0 0,0 1 0 0 0,1-1 0 0 0,-1 1 0 0 0,0-1 0 0 0,0 1 0 0 0,1-1 0 0 0,-1 1 0 0 0,0-1 0 0 0,1 1 0 0 0,-1-1 0 0 0,1 0 0 0 0,-1 1 0 0 0,1-1 0 0 0,-1 0 0 0 0,0 1 0 0 0,1-1 0 0 0,-1 0 0 0 0,1 0 0 0 0,-1 1 0 0 0,1-1 0 0 0,0 0 0 0 0,-1 0 0 0 0,1 0 0 0 0,-1 0 0 0 0,1 1 0 0 0,0-1 0 0 0,6 2 304 0 0,1-1 0 0 0,0 0 1 0 0,0 0-1 0 0,0 0 0 0 0,0-1 0 0 0,6 0-304 0 0,-3-1 151 0 0,-4 1-559 0 0,0-1 0 0 0,-1 0 1 0 0,1-1-1 0 0,-1 0 0 0 0,1 0 0 0 0,-1 0 0 0 0,1-1 408 0 0,14-5-6662 0 0,-12 6 1499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15663 0 0,'0'0'356'0'0,"0"0"50"0"0,0 0 20 0 0,0 0-42 0 0,2 8-236 0 0,-3-4-148 0 0,-1 0 0 0 0,1 0 0 0 0,-1-1 0 0 0,0 1 0 0 0,-1-1 0 0 0,1 1 0 0 0,-1-1 0 0 0,1 1 0 0 0,-4 1 0 0 0,-8 13 0 0 0,-89 154 0 0 0,30-48 0 0 0,-32 66 0 0 0,10-14 0 0 0,27-73-2028 0 0,60-92-1792 0 0,-2-2-1148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15663 0 0,'0'0'719'0'0,"0"0"-20"0"0,8 0-421 0 0,9 0 184 0 0,-1 0-1 0 0,0-2 0 0 0,0 0 1 0 0,2-1-462 0 0,14-2 634 0 0,42-8 1462 0 0,59-19-2096 0 0,-62 14 199 0 0,71-9-199 0 0,-138 26-403 0 0,1 1 1 0 0,0 0-1 0 0,0 0 1 0 0,0 1 0 0 0,4 0 402 0 0,13 4-6699 0 0,-14-3 899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10135 0 0,'0'0'464'0'0,"0"0"-9"0"0,0 1-295 0 0,-42 62 1126 0 0,23-37 1321 0 0,-8 16-2607 0 0,-80 136 1232 0 0,-22 39-220 0 0,102-172-1012 0 0,-1-1 0 0 0,-7 5 0 0 0,13-19 0 0 0,18-24-598 0 0,0 1 0 0 0,0-1 0 0 0,1 0 0 0 0,-1 1 0 0 0,2 0 0 0 0,-1 1 598 0 0,0 1-5116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13823 0 0,'0'0'630'0'0,"0"0"-13"0"0,6 6-368 0 0,-4-4-207 0 0,0 1-1 0 0,0 0 1 0 0,0-1-1 0 0,0 1 1 0 0,-1 0-1 0 0,1 0 0 0 0,-1 0 1 0 0,0 0-1 0 0,0 0 1 0 0,0 0-1 0 0,0 0 1 0 0,0 1-1 0 0,-1-1 1 0 0,0 0-1 0 0,1 0 1 0 0,-1 1-1 0 0,0-1 1 0 0,-1 0-1 0 0,1 0 0 0 0,0 1 1 0 0,-1-1-1 0 0,0 0 1 0 0,0 2-42 0 0,-4 10 272 0 0,0-1 0 0 0,-1-1 0 0 0,0 1 0 0 0,-6 7-272 0 0,9-15 14 0 0,-9 14-14 0 0,-1-1 0 0 0,-11 12 0 0 0,3-3 0 0 0,17-23-269 0 0,4-4-1135 0 0,0-1-511 0 0,0 0-107 0 0,0 0-24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 13991 0 0,'0'0'1268'0'0,"1"1"-1041"0"0,3 4-334 0 0,-2-2 316 0 0,0 0 1 0 0,1 0 0 0 0,-1 0-1 0 0,1 0 1 0 0,0 0 0 0 0,-1-1-1 0 0,1 1 1 0 0,0-1-1 0 0,0 0 1 0 0,1 0 0 0 0,-1 0-1 0 0,0 0 1 0 0,1-1 0 0 0,7 3-1 0 0,-6-3 81 0 0,-2 1-108 0 0,1-2 0 0 0,-1 1 0 0 0,1 0 0 0 0,0-1 0 0 0,-1 1 0 0 0,1-1 0 0 0,-1 0 0 0 0,1 0 0 0 0,-1 0 0 0 0,1-1 0 0 0,0 1 0 0 0,-1-1 0 0 0,5-2 0 0 0,2 0 34 0 0,-1-1 1 0 0,0 0 0 0 0,0 0 0 0 0,0-1-1 0 0,10-8 1 0 0,-14 9-216 0 0,-1 1-1 0 0,0-1 0 0 0,0 0 1 0 0,0-1-1 0 0,0 1 1 0 0,-1-1-1 0 0,0 0 1 0 0,0 0-1 0 0,0 0 0 0 0,3-8 1 0 0,-5 12-229 0 0,-3 1-1090 0 0,0 1 1229 0 0,0-1 0 0 0,1 0-1 0 0,-1 1 1 0 0,0 0-1 0 0,1-1 1 0 0,-1 1 0 0 0,0 0-1 0 0,1 0 1 0 0,-1-1-1 0 0,-2 3 1 0 0,1 0-38 0 0,-29 18 238 0 0,0 1 1 0 0,2 1 0 0 0,1 2-1 0 0,0 2 1 0 0,-35 42-1 0 0,61-65-55 0 0,-1 0 0 0 0,2 0-1 0 0,-1 0 1 0 0,0 0 0 0 0,1 1 0 0 0,0-1 0 0 0,0 1-1 0 0,0-1 1 0 0,-2 10 0 0 0,4-12-46 0 0,0-1 0 0 0,-1 1 1 0 0,1 0-1 0 0,1-1 0 0 0,-1 1 0 0 0,0-1 1 0 0,0 1-1 0 0,0 0 0 0 0,1-1 0 0 0,-1 1 1 0 0,1 0-1 0 0,0-1 0 0 0,-1 1 0 0 0,1-1 1 0 0,0 0-1 0 0,0 1 0 0 0,0-1 0 0 0,0 1 1 0 0,0-1-1 0 0,0 0 0 0 0,0 0 0 0 0,0 0 1 0 0,0 1-1 0 0,1-1 0 0 0,-1 0 0 0 0,0-1 1 0 0,1 1-1 0 0,-1 0 0 0 0,1 0 0 0 0,-1-1 1 0 0,1 1-1 0 0,2 0 0 0 0,6 3 23 0 0,1-1 1 0 0,0-1-1 0 0,0 0 0 0 0,0 0 0 0 0,0-1 0 0 0,22 0 1 0 0,66-11-1933 0 0,-60 4-5251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119 109 15663 0 0,'0'0'719'0'0,"0"0"-20"0"0,0 1-449 0 0,-8 33 1234 0 0,8-32-1109 0 0,0-2-576 0 0,0 0-250 0 0,4 14 1171 0 0,-2-13-714 0 0,0 1 1 0 0,0-1-1 0 0,0 1 0 0 0,0-1 1 0 0,0 1-1 0 0,0-1 0 0 0,1 0 1 0 0,-1 0-1 0 0,0 0 0 0 0,1 0 1 0 0,-1-1-1 0 0,1 1 1 0 0,-1-1-1 0 0,1 1 0 0 0,-1-1 1 0 0,1 0-1 0 0,-1 0 0 0 0,1 0 1 0 0,-1 0-1 0 0,1 0 0 0 0,-1-1 1 0 0,1 1-1 0 0,-1-1 0 0 0,1 0 1 0 0,-1 1-1 0 0,1-2-6 0 0,7-2 0 0 0,1 0 0 0 0,-1-1 0 0 0,0-1 0 0 0,-1 1 0 0 0,1-2 0 0 0,1-1 0 0 0,-1 1 0 0 0,2-1 40 0 0,0-1 1 0 0,-1-1-1 0 0,8-7-40 0 0,-16 14-94 0 0,0 0 0 0 0,0 0 0 0 0,-1 0 0 0 0,1 0 0 0 0,-1-1 0 0 0,0 1 0 0 0,0-1 0 0 0,0 1 0 0 0,-1-1-1 0 0,1 0 1 0 0,-1 1 0 0 0,0-1 0 0 0,0 0 0 0 0,0 0 0 0 0,0 0 0 0 0,-1-1 94 0 0,0 5-25 0 0,0-1-1 0 0,0 0 1 0 0,0 0-1 0 0,-1 0 1 0 0,1 0-1 0 0,0 0 1 0 0,-1 1-1 0 0,1-1 1 0 0,-1 0-1 0 0,1 0 1 0 0,-1 1-1 0 0,1-1 1 0 0,-1 0-1 0 0,1 1 1 0 0,-1-1-1 0 0,0 1 1 0 0,1-1-1 0 0,-1 0 1 0 0,0 1-1 0 0,0-1 1 0 0,1 1-1 0 0,-1 0 1 0 0,0-1-1 0 0,0 1 1 0 0,0 0-1 0 0,1-1 1 0 0,-1 1-1 0 0,0 0 1 0 0,0 0-1 0 0,-1 0 26 0 0,-24-3-732 0 0,25 3 691 0 0,-8 1-22 0 0,0 0 1 0 0,0 0 0 0 0,0 1 0 0 0,0 0-1 0 0,1 1 1 0 0,-1 0 0 0 0,1 0 0 0 0,-1 1-1 0 0,1 0 1 0 0,0 0 0 0 0,-3 3 62 0 0,-13 9-216 0 0,1 1-1 0 0,-20 19 217 0 0,31-25 72 0 0,0 1 0 0 0,0 0-1 0 0,1 0 1 0 0,1 1 0 0 0,0 1 0 0 0,-7 12-72 0 0,14-20 25 0 0,0-1-1 0 0,1 1 1 0 0,0 0 0 0 0,0-1 0 0 0,0 1 0 0 0,1 0 0 0 0,0 0 0 0 0,0 0 0 0 0,0 3-25 0 0,1-5-3 0 0,0 0 0 0 0,1 1-1 0 0,-1-1 1 0 0,1 0 0 0 0,0-1 0 0 0,0 1 0 0 0,0 0-1 0 0,0 0 1 0 0,1 0 0 0 0,-1-1 0 0 0,1 1 0 0 0,0 0-1 0 0,0-1 1 0 0,1 0 0 0 0,-1 1 3 0 0,0-2-54 0 0,1 1 1 0 0,-1-1-1 0 0,1 0 1 0 0,-1 0-1 0 0,1 0 1 0 0,0 0-1 0 0,-1 0 1 0 0,1-1-1 0 0,0 1 1 0 0,0-1-1 0 0,1 0 1 0 0,-1 0-1 0 0,0 0 1 0 0,2 0 53 0 0,0 0-387 0 0,1 0 0 0 0,0 0 1 0 0,0-1-1 0 0,0 1 0 0 0,0-1 1 0 0,0-1-1 0 0,4 0 387 0 0,5-2-1023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15663 0 0,'0'0'356'0'0,"0"0"50"0"0,0 0 20 0 0,0 0-42 0 0,8-5 200 0 0,-6 3-430 0 0,-1 1 0 0 0,1-1 0 0 0,-1 0 1 0 0,0 0-1 0 0,0 0 0 0 0,0 0 0 0 0,0 0 0 0 0,0 0 0 0 0,0-1-154 0 0,6-10 633 0 0,50-79 1197 0 0,6-9-288 0 0,-51 84-1672 0 0,1 0-1 0 0,1 2 1 0 0,0-1 0 0 0,12-8 130 0 0,-12 12-1154 0 0,1 0 0 0 0,0 1 0 0 0,0 1 0 0 0,1 0 1 0 0,8-3 1153 0 0,-8 7-6146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1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 11975 0 0,'0'0'267'0'0,"0"0"42"0"0,7-4 417 0 0,-4 1-577 0 0,-2 2 571 0 0,-1 1 249 0 0,0 0 45 0 0,0 0-129 0 0,-7 2-548 0 0,-46 17-337 0 0,-43 22 0 0 0,70-29 0 0 0,2-1-302 0 0,-19 13 302 0 0,35-19-92 0 0,0 0 0 0 0,0 0 0 0 0,1 1 0 0 0,0 0 1 0 0,0 1-1 0 0,-5 6 92 0 0,11-12-507 0 0,1 0 65 0 0,0-1 426 0 0,0 1-1 0 0,0 0 1 0 0,0 0 0 0 0,0-1 0 0 0,1 1 0 0 0,-1 0 0 0 0,0 0 0 0 0,0-1 0 0 0,0 1 0 0 0,1 0 0 0 0,-1-1-1 0 0,0 1 1 0 0,1 0 0 0 0,-1-1 0 0 0,1 1 0 0 0,-1-1 0 0 0,1 1 0 0 0,-1-1 0 0 0,1 1 0 0 0,-1-1 0 0 0,1 1-1 0 0,0-1 1 0 0,-1 1 0 0 0,1-1 0 0 0,-1 0 0 0 0,1 1 0 0 0,0-1 0 0 0,-1 0 0 0 0,1 1 16 0 0,0-1-141 0 0,6 4-87 0 0,-1-1 1 0 0,1 0 0 0 0,0 0 0 0 0,0-1 0 0 0,0 0-1 0 0,0 0 1 0 0,0 0 0 0 0,1-1 227 0 0,-2 0 99 0 0,0 0 0 0 0,1 0 0 0 0,-1 1 0 0 0,0 0 0 0 0,0 0 0 0 0,0 1-1 0 0,0-1 1 0 0,-1 1 0 0 0,1 1 0 0 0,-1-1 0 0 0,2 2-99 0 0,-3-2 119 0 0,-1 1 0 0 0,0-1 0 0 0,1 1 0 0 0,-2-1 0 0 0,1 1 0 0 0,0 0 0 0 0,-1 0 0 0 0,0 0 0 0 0,0 1-1 0 0,0-1 1 0 0,0 0 0 0 0,-1 1 0 0 0,0-1 0 0 0,1 1 0 0 0,-2-1 0 0 0,1 1 0 0 0,0 1-119 0 0,-1-3 103 0 0,0 0 0 0 0,-1 0 1 0 0,1 1-1 0 0,0-1 0 0 0,-1 0 1 0 0,0 0-1 0 0,1 0 0 0 0,-1 0 0 0 0,-1 0 1 0 0,1 0-1 0 0,0 0 0 0 0,-1-1 1 0 0,1 1-1 0 0,-1 0 0 0 0,0-1 1 0 0,0 1-1 0 0,0-1 0 0 0,0 1 0 0 0,0-1 1 0 0,-1 0-1 0 0,1 0 0 0 0,-1 0 1 0 0,1 0-1 0 0,-1-1 0 0 0,-2 2-103 0 0,-9 3 220 0 0,0-1 0 0 0,0-1 0 0 0,0 0-1 0 0,-1-1 1 0 0,1-1 0 0 0,-1 0 0 0 0,-7 0-220 0 0,2-1 587 0 0,-5 2-1304 0 0,0-2 0 0 0,-23-1 717 0 0,45 0-261 0 0,0 0-1 0 0,0 0 1 0 0,1-1-1 0 0,-1 0 1 0 0,0 1-1 0 0,0-1 1 0 0,1 0 0 0 0,-1 0-1 0 0,0 0 1 0 0,1-1-1 0 0,-2 0 262 0 0,-3-4-1024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10135 0 0,'0'0'231'0'0,"0"0"29"0"0,0 0 19 0 0,-2 2-41 0 0,-4 7-112 0 0,4-7 267 0 0,2-2 106 0 0,0 0 11 0 0,0 0 2 0 0,0 0 0 0 0,0 0 0 0 0,0 0 0 0 0,6 5 80 0 0,1 1-306 0 0,-1 0 0 0 0,0 0-1 0 0,-1 0 1 0 0,1 1 0 0 0,-1 0 0 0 0,-1 0-1 0 0,1 0 1 0 0,-1 1 0 0 0,0 0-1 0 0,-1-1 1 0 0,0 1 0 0 0,0 1 0 0 0,0 1-286 0 0,0 10 91 0 0,0 0 0 0 0,-1 0 1 0 0,-1 0-1 0 0,-1 14-91 0 0,0-32 32 0 0,0 4-84 0 0,-1-1-1 0 0,0 1 1 0 0,0 0 0 0 0,-1 0-1 0 0,1 0 1 0 0,-1 0-1 0 0,0-1 1 0 0,-1 1-1 0 0,1-1 1 0 0,-1 0 0 0 0,0 1-1 0 0,-1-1 1 0 0,1-1-1 0 0,-1 1 1 0 0,0 0-1 0 0,0-1 1 0 0,-1 0 0 0 0,1 0-1 0 0,-1 0 1 0 0,0-1-1 0 0,0 1 1 0 0,0-1 0 0 0,0 0-1 0 0,0 0 1 0 0,-1-1-1 0 0,0 0 1 0 0,1 0-1 0 0,-1 0 1 0 0,0-1 0 0 0,0 0-1 0 0,0 0 1 0 0,0 0-1 0 0,0-1 1 0 0,0 1-1 0 0,0-2 1 0 0,0 1 0 0 0,0-1-1 0 0,-5-1 53 0 0,10 2-90 0 0,0 0 0 0 0,0 0 0 0 0,-1 0 0 0 0,1 0 0 0 0,0-1 0 0 0,0 1 0 0 0,-1 0 0 0 0,1-1 0 0 0,0 1 0 0 0,0-1 1 0 0,0 0-1 0 0,0 1 0 0 0,0-1 0 0 0,0 0 0 0 0,0 1 0 0 0,0-1 0 0 0,0 0 0 0 0,0 0 0 0 0,0 0 0 0 0,1 0 0 0 0,-1 0 0 0 0,0 0 0 0 0,0 0 0 0 0,1 0 0 0 0,-1 0 0 0 0,1-1 0 0 0,-1 0 90 0 0,-1-7-5459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24 11975 0 0,'0'-1'55'0'0,"1"0"-1"0"0,-1 0 1 0 0,1 0-1 0 0,-1 0 1 0 0,1 0-1 0 0,0 0 1 0 0,-1 0-1 0 0,1 0 1 0 0,0 1-1 0 0,0-1 1 0 0,0 0-1 0 0,-1 1 1 0 0,1-1-1 0 0,0 0 1 0 0,0 1-1 0 0,0-1 1 0 0,0 1-1 0 0,0-1 1 0 0,0 1-1 0 0,1 0 1 0 0,-1-1-1 0 0,0 1 1 0 0,0 0-55 0 0,17-7 116 0 0,-17 6 260 0 0,-1 1 113 0 0,0 0 20 0 0,-1 2 3 0 0,-18 37 302 0 0,-2-1 0 0 0,-16 21-814 0 0,-7 13 516 0 0,-51 109-516 0 0,56-100 0 0 0,-5-2 0 0 0,-48 66 0 0 0,74-120-1031 0 0,-2-1-1 0 0,-5 3 1032 0 0,15-17-391 0 0,0-1-1 0 0,0 0 1 0 0,0-1-1 0 0,-1 0 1 0 0,0-1-1 0 0,-5 2 392 0 0,15-8-116 0 0,0-1 0 0 0,0 1-1 0 0,0-1 1 0 0,1 0 0 0 0,-1 1-1 0 0,0-1 1 0 0,0 0 0 0 0,0 0 0 0 0,0 0-1 0 0,0 0 1 0 0,0 1 0 0 0,0-1-1 0 0,0 0 117 0 0,1-1-86 0 0,-1 1 0 0 0,1 0 0 0 0,0 0 0 0 0,-1-1 0 0 0,1 1 0 0 0,0 0 0 0 0,0 0 0 0 0,-1-1 0 0 0,1 1 0 0 0,0 0 0 0 0,0 0 0 0 0,0-1 0 0 0,-1 1 0 0 0,1 0 0 0 0,0-1-1 0 0,0 1 1 0 0,0 0 0 0 0,0-1 0 0 0,0 1 0 0 0,0-1 0 0 0,-1 1 0 0 0,1 0 0 0 0,0-1 0 0 0,0 1 0 0 0,0 0 0 0 0,0-1 0 0 0,0 1 0 0 0,0-1 0 0 0,1 1 0 0 0,-1 0 0 0 0,0-1 0 0 0,0 1-1 0 0,0 0 1 0 0,0-1 0 0 0,0 1 86 0 0,3-8-1024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51 151 11975 0 0,'-14'4'280'0'0,"10"-3"-112"0"0,0 0-1 0 0,0 1 0 0 0,0-2 0 0 0,0 1 1 0 0,0 0-1 0 0,-1-1 0 0 0,-1 0-167 0 0,5 0 720 0 0,1 0 249 0 0,7 2 930 0 0,11-2-1680 0 0,-1 0 0 0 0,0-1 0 0 0,0-1 0 0 0,0 0 0 0 0,0-1 0 0 0,11-4-219 0 0,1 0 487 0 0,54-10 33 0 0,200-45 1008 0 0,-189 40-2175 0 0,3-1-5767 0 0,-71 15 4378 0 0,-6-1-11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10135 0 0,'0'0'464'0'0,"0"0"-9"0"0,-6 11 165 0 0,-58 111 2875 0 0,53-101-3353 0 0,-43 97 205 0 0,23-46 1354 0 0,-14 16-1701 0 0,17-36 12 0 0,-57 93-4 0 0,68-119-9 0 0,-1-1 0 0 0,-1-1 0 0 0,-2-1 0 0 0,-9 9 1 0 0,27-29 0 0 0,-1 0 0 0 0,1 0 0 0 0,-1 0 0 0 0,0 0 0 0 0,0-1 0 0 0,0 1 0 0 0,0-1 0 0 0,0 0 0 0 0,0-1 0 0 0,-1 1 0 0 0,1-1 0 0 0,-2 1 0 0 0,5-2-8 0 0,1 0 1 0 0,0 0-1 0 0,-1-1 0 0 0,1 1 0 0 0,-1 0 0 0 0,1 0 0 0 0,0 0 1 0 0,-1-1-1 0 0,1 1 0 0 0,0 0 0 0 0,-1 0 0 0 0,1-1 0 0 0,0 1 0 0 0,-1 0 1 0 0,1-1-1 0 0,0 1 0 0 0,0 0 0 0 0,0-1 0 0 0,-1 1 0 0 0,1 0 1 0 0,0-1-1 0 0,0 1 0 0 0,0 0 0 0 0,0-1 0 0 0,-1 1 0 0 0,1-1 1 0 0,0 1-1 0 0,0 0 0 0 0,0-1 0 0 0,0 1 0 0 0,0-1 0 0 0,0 1 1 0 0,0-1-1 0 0,0 1 0 0 0,0 0 0 0 0,0-1 0 0 0,1 1 0 0 0,-1-1 0 0 0,0 1 1 0 0,0 0-1 0 0,0-1 0 0 0,0 1 0 0 0,1-1 0 0 0,-1 1 0 0 0,0 0 8 0 0,0-1-48 0 0,2-4-49 0 0,0-1 0 0 0,1 0 0 0 0,-1 1 0 0 0,1-1 0 0 0,0 1 0 0 0,0 0 0 0 0,4-5 97 0 0,32-34-766 0 0,-21 24 620 0 0,-9 10 146 0 0,0 1 0 0 0,1 0 0 0 0,-1 1 0 0 0,2 0 0 0 0,-1 0 0 0 0,8-3 0 0 0,-14 8 0 0 0,1 1 0 0 0,-1 0 0 0 0,1 0 0 0 0,-1 0 0 0 0,1 0 0 0 0,0 1 0 0 0,0-1 0 0 0,0 1 0 0 0,0 0 0 0 0,0 1 0 0 0,0-1 0 0 0,0 1 0 0 0,0 0 0 0 0,0 1 0 0 0,0-1 0 0 0,0 1 0 0 0,0 0 0 0 0,1 0 0 0 0,-3 1 92 0 0,0-1 1 0 0,-1 0-1 0 0,0 1 0 0 0,1 0 0 0 0,-1-1 0 0 0,0 1 1 0 0,0 0-1 0 0,0 0 0 0 0,0 0 0 0 0,0 0 1 0 0,0 1-1 0 0,-1-1 0 0 0,1 1 0 0 0,-1-1 0 0 0,0 1 1 0 0,1-1-1 0 0,-1 1 0 0 0,0-1 0 0 0,0 1 0 0 0,0 2-92 0 0,2 8 715 0 0,0 0 0 0 0,-1 0-1 0 0,0 11-714 0 0,-1-19 36 0 0,-1 3-34 0 0,1-1 0 0 0,-1 0 0 0 0,-1 0 0 0 0,1 0 0 0 0,-1 1 0 0 0,-1-1 0 0 0,1 0 0 0 0,-2 3-2 0 0,1 5-113 0 0,4-9-1294 0 0,4-2-3322 0 0,1-3 3194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86 11975 0 0,'0'0'267'0'0,"0"0"42"0"0,0 0 17 0 0,6 1 74 0 0,-1 0-142 0 0,1 1 0 0 0,0 0 0 0 0,-1 0 0 0 0,1 0 0 0 0,-1 1 0 0 0,2 0-258 0 0,-4-1 217 0 0,0 0 0 0 0,0-1-1 0 0,0 0 1 0 0,0 1 0 0 0,0-1 0 0 0,0 0 0 0 0,1 0-1 0 0,-1-1 1 0 0,0 1 0 0 0,1-1 0 0 0,1 0-217 0 0,3 0 23 0 0,0-1-1 0 0,0 0 1 0 0,0-1 0 0 0,0 0-1 0 0,0 0 1 0 0,0-1 0 0 0,1 0-23 0 0,13-6 6 0 0,17-11-6 0 0,-35 18-47 0 0,-1 1-144 0 0,0-1 0 0 0,1 0 0 0 0,-1 0 0 0 0,0 0 0 0 0,0 0 0 0 0,0-1 0 0 0,1 0 191 0 0,-5 2-110 0 0,1 0-1 0 0,0 0 0 0 0,-1 0 0 0 0,1 0 1 0 0,-1 0-1 0 0,1 0 0 0 0,-1 0 1 0 0,1 0-1 0 0,-1 0 0 0 0,1 0 0 0 0,-1 0 1 0 0,0 0 110 0 0,0 0-208 0 0,-1-2 47 0 0,0 0-1 0 0,0 1 0 0 0,0-1 0 0 0,0 1 1 0 0,0 0-1 0 0,-1-1 0 0 0,1 1 0 0 0,-1 0 1 0 0,1 1-1 0 0,-1-1 0 0 0,0 0 1 0 0,0 1-1 0 0,1-1 0 0 0,-1 1 0 0 0,-2-1 162 0 0,0 1-85 0 0,0 0 1 0 0,-1 0-1 0 0,1 0 0 0 0,0 1 0 0 0,-1-1 0 0 0,1 1 0 0 0,0 1 0 0 0,0-1 0 0 0,-2 1 85 0 0,-5 1 3 0 0,1 1 0 0 0,-1 0-1 0 0,1 1 1 0 0,0 0 0 0 0,0 1 0 0 0,0 0 0 0 0,0 0-1 0 0,-1 3-2 0 0,-30 19 201 0 0,1 1 0 0 0,-25 25-201 0 0,56-44 341 0 0,1 0 1 0 0,0 0-1 0 0,1 1 1 0 0,0 0 0 0 0,-7 11-342 0 0,13-17 119 0 0,-1 0 1 0 0,1 1 0 0 0,0-1-1 0 0,0 1 1 0 0,1 0 0 0 0,-1-1-1 0 0,1 1 1 0 0,0 0 0 0 0,0 0-1 0 0,0 0 1 0 0,1 0 0 0 0,0 0-1 0 0,0 0 1 0 0,0 0 0 0 0,1 0-1 0 0,0 3-119 0 0,0-5 16 0 0,0 0 0 0 0,0-1 0 0 0,0 1 0 0 0,0 0 0 0 0,1-1 1 0 0,-1 1-1 0 0,1-1 0 0 0,0 0 0 0 0,0 0 0 0 0,-1 0 0 0 0,1 0 0 0 0,1 0 0 0 0,-1 0 0 0 0,0 0 0 0 0,0 0 0 0 0,1-1 0 0 0,-1 1 0 0 0,1-1 0 0 0,-1 0 0 0 0,1 0 0 0 0,0 0 0 0 0,0 0-16 0 0,7 2-910 0 0,0 0 1 0 0,0-1-1 0 0,0 0 0 0 0,1 0 0 0 0,3-1 910 0 0,10 0-4772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21 11975 0 0,'3'-2'194'0'0,"0"1"-1"0"0,0-1 1 0 0,0 1-1 0 0,0 0 0 0 0,0 0 1 0 0,3-1-194 0 0,10-4 135 0 0,-12 3-61 0 0,-3 2 302 0 0,-1 1 113 0 0,-2 1-392 0 0,0 0 1 0 0,0 0-1 0 0,0 1 1 0 0,1-1-1 0 0,-1 0 1 0 0,0 1-1 0 0,1-1 1 0 0,-1 1-1 0 0,1 0 0 0 0,0 0 1 0 0,-1 0-98 0 0,0 1 45 0 0,-41 52 1219 0 0,-26 48-1264 0 0,-10 14 784 0 0,8-22-784 0 0,-1-1 0 0 0,4 3 0 0 0,-16 37 0 0 0,70-107-350 0 0,-22 37-2066 0 0,31-57 2120 0 0,0-1 0 0 0,0 1-1 0 0,0-1 1 0 0,-1 0 0 0 0,0 0 0 0 0,0-1-1 0 0,-4 3 297 0 0,3-3-1024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91 11975 0 0,'-15'0'902'0'0,"11"0"-703"0"0,-11 1 83 0 0,14-1 83 0 0,1 0 122 0 0,0 0 22 0 0,0 0 3 0 0,2 1 0 0 0,7 2-100 0 0,1 0 0 0 0,-1 0 1 0 0,1-1-1 0 0,0 0 0 0 0,0-1 0 0 0,0 0 0 0 0,1-1-412 0 0,28 0 1549 0 0,7-2-1549 0 0,-37 1 174 0 0,88-7 1053 0 0,37-10-1227 0 0,94-24-199 0 0,-171 31 291 0 0,-48 8-1214 0 0,0 1 0 0 0,0-1 0 0 0,0-1 0 0 0,0 0 0 0 0,7-4 1122 0 0,-13 6-2046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11487 0 0,'-1'0'528'0'0,"-11"2"-165"0"0,0 1 0 0 0,1 1 0 0 0,-1-1 0 0 0,1 2 0 0 0,0 0-1 0 0,0 0 1 0 0,1 1 0 0 0,-14 10 0 0 0,8-4 221 0 0,0 1-1 0 0,1 1 1 0 0,1 0 0 0 0,-16 20-1 0 0,21-25-279 0 0,7-7-211 0 0,1-1 1 0 0,-1 1 0 0 0,0 0 0 0 0,0 0 0 0 0,1 0 0 0 0,-1 0 0 0 0,1 0 0 0 0,0 0 0 0 0,-1 0 0 0 0,1 1 0 0 0,0-1-1 0 0,1 0 1 0 0,-1 1 0 0 0,-1 2 0 0 0,2-4-48 0 0,0 0-1 0 0,0 0 0 0 0,0 0 1 0 0,0 0-1 0 0,0 0 0 0 0,0 0 1 0 0,1 0-1 0 0,-1 1 0 0 0,0-1 1 0 0,1 0-1 0 0,-1 0 0 0 0,0 0 1 0 0,1 0-1 0 0,-1 0 1 0 0,1-1-1 0 0,0 1 0 0 0,-1 0 1 0 0,1 0-1 0 0,0 0 0 0 0,-1 0 1 0 0,1-1-1 0 0,0 1 0 0 0,0 0 1 0 0,0-1-1 0 0,-1 1 0 0 0,1 0 1 0 0,0-1-1 0 0,0 1 0 0 0,0-1 1 0 0,0 1-1 0 0,0-1 1 0 0,0 0-1 0 0,0 0 0 0 0,0 1 1 0 0,0-1-1 0 0,1 0 0 0 0,-1 0 1 0 0,0 0-1 0 0,0 0 0 0 0,1 0 1 0 0,1 0 5 0 0,0-1 1 0 0,0 1-1 0 0,-1-1 1 0 0,1 0-1 0 0,0 1 1 0 0,-1-1-1 0 0,1 0 1 0 0,-1 0-1 0 0,1-1 1 0 0,-1 1-1 0 0,0-1 1 0 0,1 1-1 0 0,-1-1 1 0 0,3-3-1 0 0,-2 2-25 0 0,-1 0 0 0 0,1-1 0 0 0,-1 1 0 0 0,0-1 0 0 0,0 1-1 0 0,-1-1 1 0 0,1 0 0 0 0,-1 0 0 0 0,0 0 0 0 0,0 0 0 0 0,0 0 0 0 0,0 0 0 0 0,-1 0 0 0 0,1 0-1 0 0,-1-1 1 0 0,-1-3 0 0 0,2-5-16 0 0,3-21-1 0 0,-4 33-110 0 0,0 1 1 0 0,0-1 0 0 0,0 1-1 0 0,1 0 1 0 0,-1-1-1 0 0,0 1 1 0 0,0-1 0 0 0,0 1-1 0 0,0 0 1 0 0,1-1 0 0 0,-1 1-1 0 0,0 0 1 0 0,0-1-1 0 0,1 1 1 0 0,-1 0 0 0 0,0-1-1 0 0,1 1 1 0 0,-1 0-1 0 0,0 0 1 0 0,1-1 0 0 0,-1 1-1 0 0,0 0 1 0 0,1-1 0 0 0,6-1-1182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179 325 8287 0 0,'-29'-4'643'0'0,"-34"-7"-305"0"0,56 9-62 0 0,0 0 1 0 0,-1-1-1 0 0,1 1 1 0 0,0-1-1 0 0,1-1 1 0 0,-1 1-1 0 0,0-2-276 0 0,4 4 226 0 0,1-1-1 0 0,0 0 0 0 0,0 0 1 0 0,-1 0-1 0 0,2 0 0 0 0,-1 0 1 0 0,0 0-1 0 0,0 0 0 0 0,1-1 0 0 0,-1 1 1 0 0,1-1-1 0 0,-1 1 0 0 0,1-1 1 0 0,0 1-1 0 0,0-1 0 0 0,1 0 1 0 0,-1 1-1 0 0,0-1 0 0 0,1 0 1 0 0,0 0-1 0 0,-1 0 0 0 0,1 0-225 0 0,1-2 108 0 0,-1 0-1 0 0,1 1 0 0 0,0-1 0 0 0,0 0 1 0 0,0 1-1 0 0,1-1 0 0 0,-1 1 0 0 0,1-1 0 0 0,0 1 1 0 0,1 0-1 0 0,-1 0 0 0 0,3-4-107 0 0,11-17 861 0 0,-12 18-641 0 0,0 0 0 0 0,1 0-1 0 0,0 0 1 0 0,0 1 0 0 0,4-4-220 0 0,0 2 2 0 0,-1 0-1 0 0,1 1 1 0 0,1 0 0 0 0,-1 1-1 0 0,1 0 1 0 0,1 0-1 0 0,-1 1 1 0 0,1 0 0 0 0,-1 1-1 0 0,3 0-1 0 0,16-6 0 0 0,2 3 0 0 0,-1 0 0 0 0,8 1 0 0 0,-23 4 0 0 0,-1 1 0 0 0,1 1 0 0 0,0 0 0 0 0,0 1 0 0 0,-1 0 0 0 0,1 1 0 0 0,13 4 0 0 0,-23-5 0 0 0,-3 0 0 0 0,0-1 0 0 0,0 1 0 0 0,0 0 0 0 0,0-1 0 0 0,-1 1 0 0 0,1 0 0 0 0,0 0 0 0 0,0 0 0 0 0,0 0 0 0 0,-1 0 0 0 0,1 1 0 0 0,0-1 0 0 0,-1 0 0 0 0,0 1 0 0 0,1-1 0 0 0,-1 1 0 0 0,0 0 0 0 0,0 0 0 0 0,0 1 0 0 0,-1-1 0 0 0,1 0 0 0 0,-1 0 0 0 0,1 0 0 0 0,-1 0 0 0 0,0 0 0 0 0,0 1 0 0 0,0-1 0 0 0,0 0 0 0 0,-1 0 0 0 0,1 0 0 0 0,0 1 0 0 0,-1-1 0 0 0,1 0 0 0 0,-1 0 0 0 0,-2 6-124 0 0,0 0-1 0 0,-1 0 1 0 0,1-1-1 0 0,-1 0 1 0 0,-1 0-1 0 0,1 0 1 0 0,-1 0-1 0 0,-1 0 125 0 0,2-3-90 0 0,0 0-1 0 0,-1 0 1 0 0,0 0-1 0 0,0 0 0 0 0,0-1 1 0 0,-1 1-1 0 0,1-2 1 0 0,-1 1-1 0 0,1 0 1 0 0,-1-1-1 0 0,-1 0 91 0 0,-174 54-2048 0 0,161-49 1979 0 0,-1-1 0 0 0,-1-1-1 0 0,-4 0 70 0 0,24-5-1078 0 0,2 0-372 0 0,0 0-343 0 0,0 0-1158 0 0,0 0-497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22 10135 0 0,'11'-11'231'0'0,"-9"9"29"0"0,4-2 257 0 0,-4 1-469 0 0,-7 1-36 0 0,-6 2-24 0 0,7 2 63 0 0,1-1 1 0 0,-1 1-1 0 0,1 0 0 0 0,-1 0 0 0 0,1 0 0 0 0,0 1 0 0 0,0-1 1 0 0,0 1-1 0 0,-1 1-51 0 0,-25 29 804 0 0,19-22-589 0 0,-15 22-12 0 0,1 1 0 0 0,1 0 0 0 0,-1 8-203 0 0,-24 37-1 0 0,-30 45 1441 0 0,38-57-1100 0 0,28-44-273 0 0,-1-1 0 0 0,-1-1 0 0 0,-1 0 0 0 0,-3 1-67 0 0,1-4 0 0 0,-18 13 0 0 0,20-18 0 0 0,0 1 0 0 0,-13 14 0 0 0,27-26-97 0 0,0-1 0 0 0,1 1-1 0 0,-1-1 1 0 0,0 1 0 0 0,0-1-1 0 0,1 1 1 0 0,-1 0 0 0 0,1-1-1 0 0,-1 2 98 0 0,1-2-508 0 0,0-1-4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15663 0 0,'0'0'356'0'0,"0"0"50"0"0,0 0 20 0 0,0 0-42 0 0,-1 2-250 0 0,-14 16-126 0 0,0-1 1 0 0,-5 4-9 0 0,-12 14-3 0 0,20-22 3 0 0,1 2 0 0 0,0-1 0 0 0,-7 15 0 0 0,11-20-1157 0 0,-2 0-4630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13823 0 0,'0'0'315'0'0,"0"0"45"0"0,0 0 21 0 0,-13 0 75 0 0,5 0-456 0 0,0 1 0 0 0,0-1 0 0 0,0 2 0 0 0,0-1 0 0 0,0 1 0 0 0,0 0 0 0 0,1 1 0 0 0,-1 0 0 0 0,1 0 0 0 0,-1 1 0 0 0,1 0 0 0 0,0 0 0 0 0,1 0 0 0 0,-1 1 0 0 0,1 0 0 0 0,0 1 0 0 0,0-1 0 0 0,0 1 0 0 0,1 0 0 0 0,-4 6 0 0 0,3-1 0 0 0,5-8 0 0 0,1-2-31 0 0,0 0 1 0 0,-1 1-1 0 0,1-1 0 0 0,0 0 0 0 0,0 1 1 0 0,-1-1-1 0 0,1 0 0 0 0,0 1 0 0 0,0-1 1 0 0,1 1-1 0 0,-1-1 0 0 0,0 0 0 0 0,0 1 1 0 0,1-1-1 0 0,-1 0 0 0 0,1 0 0 0 0,-1 1 0 0 0,1-1 1 0 0,-1 0-1 0 0,1 0 0 0 0,0 1 0 0 0,0 0 31 0 0,2 2-207 0 0,8 15 433 0 0,2 0-1 0 0,7 9-225 0 0,13 18 425 0 0,-32-45-397 0 0,-1 0 0 0 0,1 0-1 0 0,-1 1 1 0 0,1-1 0 0 0,-1 0-1 0 0,1 0 1 0 0,-1 1 0 0 0,0-1-1 0 0,0 0 1 0 0,0 1 0 0 0,1-1-1 0 0,-1 0 1 0 0,-1 0 0 0 0,1 1-1 0 0,0-1 1 0 0,0 0 0 0 0,0 1-1 0 0,-1-1 1 0 0,1 0 0 0 0,0 0-1 0 0,-1 1 1 0 0,1-1 0 0 0,-1 0-1 0 0,0 0 1 0 0,1 0 0 0 0,-1 0-1 0 0,0 0 1 0 0,0 0 0 0 0,0 0 0 0 0,0 0-1 0 0,0 0 1 0 0,0 0 0 0 0,0 0-1 0 0,0 0 1 0 0,0-1 0 0 0,0 1-1 0 0,-1 0-27 0 0,-2 2 114 0 0,-1 0 0 0 0,1-1 0 0 0,-1 0-1 0 0,0 1 1 0 0,0-1 0 0 0,0-1 0 0 0,0 1-1 0 0,0-1 1 0 0,0 0-114 0 0,-26 3-346 0 0,1-2 0 0 0,-1-1 0 0 0,1-1 0 0 0,-9-2 346 0 0,27 1-512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13823 0 0,'0'0'315'0'0,"0"0"45"0"0,0 0 21 0 0,0 0-49 0 0,-2 8-208 0 0,-1-3-124 0 0,-1 0 0 0 0,0 0 0 0 0,0-1 0 0 0,-1 1 0 0 0,-3 1 0 0 0,-14 16 0 0 0,-185 253 1681 0 0,133-173-1322 0 0,-112 158 304 0 0,183-257-810 0 0,-17 26-1298 0 0,-2-2 1 0 0,-18 19 1444 0 0,32-38-5459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13823 0 0,'0'0'630'0'0,"0"0"-13"0"0,0 0-320 0 0,0 0 105 0 0,0 0 87 0 0,0 0 20 0 0,0 0-66 0 0,8 10-278 0 0,-5-8-54 0 0,0 0-1 0 0,0 0 1 0 0,1 0 0 0 0,-1-1-1 0 0,0 1 1 0 0,0-1 0 0 0,1 1-1 0 0,-1-1 1 0 0,1 0 0 0 0,-1-1-1 0 0,1 1 1 0 0,-1 0-1 0 0,1-1 1 0 0,1 0-111 0 0,12 1 953 0 0,-1-1-1 0 0,9-2-952 0 0,-22 2 34 0 0,71-7 2670 0 0,54-13-2704 0 0,73-23-945 0 0,-171 36 458 0 0,43-10-5299 0 0,-58 14-356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28 337 11975 0 0,'0'0'547'0'0,"-12"3"202"0"0,11-3-669 0 0,1 0 0 0 0,0 0-1 0 0,-1 1 1 0 0,1-1 0 0 0,-1 0 0 0 0,1 0-1 0 0,0 0 1 0 0,-1 0 0 0 0,1 0-1 0 0,0 0 1 0 0,-1 0 0 0 0,1 0-1 0 0,-1 0 1 0 0,1 0 0 0 0,0 0 0 0 0,-1 0-1 0 0,1 0 1 0 0,0-1 0 0 0,-1 1-1 0 0,1 0 1 0 0,0 0 0 0 0,-1 0 0 0 0,1 0-1 0 0,0-1 1 0 0,-1 1 0 0 0,1 0-1 0 0,0 0 1 0 0,-1-1 0 0 0,1 1-1 0 0,0 0 1 0 0,0 0 0 0 0,-1-1 0 0 0,1 1-1 0 0,0 0 1 0 0,0-1 0 0 0,0 1-1 0 0,0-1-79 0 0,-3-12 3003 0 0,3 10-3027 0 0,0-3 417 0 0,0 0-1 0 0,0 0 1 0 0,1-1 0 0 0,0 1-1 0 0,0 0 1 0 0,1 0-1 0 0,0 0 1 0 0,0 1 0 0 0,0-1-1 0 0,1 0 1 0 0,1-2-393 0 0,6-16 921 0 0,-8 19-879 0 0,2-8 94 0 0,0 0-1 0 0,1 0 1 0 0,1 0 0 0 0,0 1 0 0 0,1 0 0 0 0,1 0-1 0 0,0 1 1 0 0,5-6-136 0 0,-3 6-166 0 0,0 2 0 0 0,0-1 0 0 0,1 1 0 0 0,1 1 0 0 0,-1 0 0 0 0,2 1 0 0 0,-1 0 0 0 0,0 1 0 0 0,1 0 0 0 0,1 1 0 0 0,-1 0 0 0 0,12-2 166 0 0,-17 6-749 0 0,0 0 0 0 0,0 1 0 0 0,0 0 0 0 0,1 0 749 0 0,6 1-6740 0 0,-6-1 748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13823 0 0,'4'7'1388'0'0,"-4"-4"-1289"0"0,0 0 1 0 0,0 0-1 0 0,0 0 0 0 0,-1-1 0 0 0,1 1 1 0 0,-1 0-1 0 0,0 0 0 0 0,1 0 0 0 0,-1 0 1 0 0,0-1-1 0 0,-1 1-99 0 0,-16 33 3029 0 0,13-26-2962 0 0,-6 6-13 0 0,0 1 0 0 0,0-1 0 0 0,-14 13-54 0 0,-7 10-2647 0 0,31-38-3492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13823 0 0,'0'0'315'0'0,"0"0"45"0"0,0 0 21 0 0,0 0-49 0 0,-4 5-208 0 0,-18 19 354 0 0,2 0-1 0 0,1 2 0 0 0,0 1-477 0 0,-20 35 203 0 0,-2-2 0 0 0,-3-2-1 0 0,-39 40-202 0 0,43-54-872 0 0,3 2-1 0 0,1 1 1 0 0,2 1-1 0 0,3 2 1 0 0,-17 37 872 0 0,41-72-5614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11975 0 0,'0'0'267'0'0,"0"0"42"0"0,3-4 315 0 0,5-3-507 0 0,-1 1 0 0 0,1 0 1 0 0,0 0-1 0 0,1 1 0 0 0,-1 0 0 0 0,1 0 0 0 0,8-2-117 0 0,16-5 1124 0 0,21-5-1124 0 0,-13 4 208 0 0,-19 6-208 0 0,-6 1 0 0 0,0 1 0 0 0,1 0 0 0 0,-1 2 0 0 0,1 0 0 0 0,0 0 0 0 0,4 1 0 0 0,-19 2 0 0 0,0 0-1 0 0,1 0 0 0 0,-1 0 1 0 0,0 1-1 0 0,0-1 0 0 0,0 0 1 0 0,1 1-1 0 0,-1-1 0 0 0,0 1 1 0 0,0 0-1 0 0,0 0 0 0 0,0 0 1 0 0,0 0-1 0 0,0 0 0 0 0,-1 0 1 0 0,1 1-1 0 0,0-1 0 0 0,0 0 1 0 0,-1 1-1 0 0,1-1 0 0 0,-1 1 1 0 0,1 0-1 0 0,-1 0 0 0 0,0-1 1 0 0,0 1-1 0 0,0 0 0 0 0,1 2 1 0 0,0 0 8 0 0,-1 1 1 0 0,0 0-1 0 0,0 0 0 0 0,0 0 0 0 0,-1 0 0 0 0,1-1 1 0 0,-1 1-1 0 0,0 0 0 0 0,-1 0 0 0 0,1 0 0 0 0,-1 3-8 0 0,-2 3 414 0 0,0 0 0 0 0,0 0-1 0 0,-1 0 1 0 0,0 0 0 0 0,-1-1-1 0 0,0 0 1 0 0,-1 0 0 0 0,-2 3-414 0 0,-13 17 714 0 0,-24 26-714 0 0,39-49 0 0 0,-1 0 0 0 0,0 0 0 0 0,-1-1 0 0 0,0 0 0 0 0,0 0 0 0 0,0-1 0 0 0,0 0 0 0 0,-1-1 0 0 0,-4 2 0 0 0,8-3 0 0 0,-1-1 0 0 0,1 0 0 0 0,-1 0 0 0 0,0-1 0 0 0,1 0 0 0 0,-1 0 0 0 0,0 0 0 0 0,0-1 0 0 0,0 1 0 0 0,0-1 0 0 0,0-1 0 0 0,0 1 0 0 0,0-1 0 0 0,0 0 0 0 0,-5-2 0 0 0,10 3 0 0 0,0-1 0 0 0,1 1 0 0 0,-1 0 0 0 0,0-1 0 0 0,0 1 0 0 0,0-1 0 0 0,0 1 0 0 0,0-1 0 0 0,1 0 0 0 0,-1 1 0 0 0,0-1 0 0 0,1 0 0 0 0,-1 1 0 0 0,0-1 0 0 0,1 0 0 0 0,-1 0 0 0 0,1 0 0 0 0,-1 0 0 0 0,1 1 0 0 0,-1-1 0 0 0,1 0 0 0 0,0 0 0 0 0,-1 0 0 0 0,1 0 0 0 0,0 0 0 0 0,0 0 0 0 0,0 0 0 0 0,0 0 0 0 0,0-1 0 0 0,0 0 0 0 0,0 0 0 0 0,0 0 0 0 0,1 1 0 0 0,-1-1 0 0 0,1 0 0 0 0,-1 1 0 0 0,1-1 0 0 0,0 0 0 0 0,0 1 0 0 0,0-1 0 0 0,-1 1 0 0 0,2-1 0 0 0,-1 1 0 0 0,0-1 0 0 0,9-8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5063 0 0,'-6'4'9395'0'0,"-2"4"-7766"0"0,-1 0 1 0 0,-10 14-1 0 0,-27 45-183 0 0,11-14-1001 0 0,-151 193-611 0 0,114-160 100 0 0,23-28 68 0 0,42-47-23 0 0,6-10-80 0 0,9-4-2625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7367 0 0,'0'0'12203'0'0,"2"-1"-11967"0"0,56-45 344 0 0,-8 5-575 0 0,-29 26-24 0 0,0 2 1 0 0,30-15-1 0 0,-44 24 37 0 0,1 0-1 0 0,0 1 0 0 0,1 1 1 0 0,-1-1-1 0 0,1 1 1 0 0,-1 0-1 0 0,1 1 1 0 0,-1 0-1 0 0,1 0 1 0 0,11 2-1 0 0,-17-1 29 0 0,-1 0-1 0 0,0 1 1 0 0,0-1 0 0 0,0 1-1 0 0,1-1 1 0 0,-1 1 0 0 0,0 0-1 0 0,0 0 1 0 0,0 0 0 0 0,0 0-1 0 0,0 0 1 0 0,-1 1-1 0 0,1-1 1 0 0,0 0 0 0 0,0 1-1 0 0,-1 0 1 0 0,3 2 0 0 0,-2-1 33 0 0,0 1 0 0 0,0-1 0 0 0,-1 0 0 0 0,1 1 0 0 0,-1-1 0 0 0,0 1 1 0 0,0-1-1 0 0,0 1 0 0 0,0 7 0 0 0,0 2 25 0 0,-2 0-1 0 0,1 0 1 0 0,-2 0 0 0 0,1 0-1 0 0,-5 14 1 0 0,3-18-62 0 0,2-1-115 0 0,4 3-2972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13823 0 0,'0'0'315'0'0,"0"0"45"0"0,0 0 21 0 0,0 0-49 0 0,-1 0-220 0 0,-4 4-29 0 0,4-4 282 0 0,-9 12 1143 0 0,8-11-1405 0 0,-21 18 953 0 0,0 0-1 0 0,0 2-1055 0 0,16-14 0 0 0,1-1 1 0 0,0 1-1 0 0,1 1 0 0 0,-1-1 0 0 0,2 1 1 0 0,-1 0-1 0 0,1 0 0 0 0,-3 8 0 0 0,4-10 249 0 0,1-1 0 0 0,1 1 0 0 0,-1 0 0 0 0,1-1-1 0 0,0 1 1 0 0,1 0 0 0 0,-1 5-249 0 0,1-10 6 0 0,0 1 0 0 0,0-1 1 0 0,1 0-1 0 0,-1 0 0 0 0,0 1 0 0 0,0-1 0 0 0,1 0 0 0 0,-1 0 1 0 0,1 0-1 0 0,-1 1 0 0 0,1-1 0 0 0,0 0 0 0 0,-1 0 0 0 0,1 0 1 0 0,0 0-1 0 0,0 0 0 0 0,-1 0 0 0 0,1 0 0 0 0,0-1 0 0 0,0 1 0 0 0,0 0 1 0 0,0 0-1 0 0,0-1 0 0 0,1 1 0 0 0,-1 0 0 0 0,0-1 0 0 0,0 1 1 0 0,0-1-1 0 0,0 0 0 0 0,1 1 0 0 0,-1-1 0 0 0,0 0 0 0 0,0 0 1 0 0,1 0-1 0 0,-1 0 0 0 0,0 0 0 0 0,0 0 0 0 0,2 0-6 0 0,10-1 0 0 0,1 0 0 0 0,-1-1 0 0 0,0 0 0 0 0,0-2 0 0 0,0 1 0 0 0,0-1 0 0 0,-1-1 0 0 0,9-4 0 0 0,14-9 0 0 0,-1-1 0 0 0,10-8 0 0 0,-36 22-5 0 0,0-1 0 0 0,-1 0-1 0 0,0 0 1 0 0,0 0 0 0 0,0-1-1 0 0,0 0 1 0 0,-1 0 0 0 0,0-1-1 0 0,-1 0 1 0 0,0 0 0 0 0,0 0-1 0 0,1-5 6 0 0,-5 12-337 0 0,-1 1-138 0 0,0 0-33 0 0,0 0 66 0 0,-11 19 276 0 0,7-13 166 0 0,1 1 0 0 0,-1-1 0 0 0,1 1 0 0 0,1 0 0 0 0,-1-1 0 0 0,1 1 0 0 0,0 0 0 0 0,1 1 0 0 0,0-1 0 0 0,0 0 0 0 0,0 6 0 0 0,1-10 0 0 0,0 0 0 0 0,0 0 0 0 0,0 0 0 0 0,0 0 0 0 0,1 0 0 0 0,0 0 0 0 0,-1 0 0 0 0,1 0 0 0 0,0 0 0 0 0,0 0 0 0 0,1-1 0 0 0,-1 1 0 0 0,0 0 0 0 0,1-1 0 0 0,0 1 0 0 0,0-1 0 0 0,-1 1 0 0 0,1-1 0 0 0,1 0 0 0 0,-1 0 0 0 0,0 0 0 0 0,0 0 0 0 0,1 0 0 0 0,-1-1 0 0 0,1 1 0 0 0,0-1 0 0 0,-1 0 0 0 0,1 1 0 0 0,1-1 0 0 0,5 2-358 0 0,-8-2 153 0 0,0-1 0 0 0,0 1 0 0 0,1-1-1 0 0,-1 1 1 0 0,0-1 0 0 0,1 0 0 0 0,-1 1-1 0 0,0-1 1 0 0,1 0 0 0 0,-1 0 0 0 0,0 0 0 0 0,1 0-1 0 0,-1 0 1 0 0,1 0 0 0 0,-1 0 0 0 0,0-1-1 0 0,1 1 1 0 0,-1-1 0 0 0,1 1 205 0 0,10-6-1535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16 13823 0 0,'0'0'630'0'0,"-12"-15"310"0"0,10 15-877 0 0,0 0 1 0 0,0 0 0 0 0,0 0-1 0 0,0 0 1 0 0,-1 0 0 0 0,1 1-1 0 0,0-1 1 0 0,0 1-1 0 0,0-1 1 0 0,0 1 0 0 0,0 0-1 0 0,1 0 1 0 0,-1 0 0 0 0,0 0-1 0 0,-1 1-63 0 0,-28 20 1007 0 0,28-19-986 0 0,-41 35-21 0 0,2 2 0 0 0,-30 37 0 0 0,-70 96 0 0 0,142-172 0 0 0,-153 207 1614 0 0,68-88-3170 0 0,52-67-2703 0 0,28-44 2724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13823 0 0,'0'0'315'0'0,"0"0"45"0"0,0 0 21 0 0,0 0-49 0 0,7 2 651 0 0,27-2 1749 0 0,-9-1-1863 0 0,30 1 681 0 0,1-3 1 0 0,19-4-1551 0 0,110-21 678 0 0,-172 25-733 0 0,120-15 563 0 0,-75 10-1537 0 0,-2 0-3710 0 0,-46 7-2081 0 0</inkml:trace>
  <inkml:trace contextRef="#ctx0" brushRef="#br0" timeOffset="1">718 98 15663 0 0,'0'0'356'0'0,"0"0"50"0"0,0 0 20 0 0,0 0-42 0 0,3 15 687 0 0,-3-9-905 0 0,-1 0 0 0 0,0 1 0 0 0,0-1 1 0 0,-1 0-1 0 0,1 0 0 0 0,-1 0 0 0 0,-1 0 1 0 0,1 0-1 0 0,-1-1 0 0 0,-3 5-166 0 0,-7 11 640 0 0,-1-1 1 0 0,-4 3-641 0 0,4-5 222 0 0,-5 5-222 0 0,14-18 0 0 0,0 0 0 0 0,0 1 0 0 0,1 0 0 0 0,-1 0 0 0 0,1 0 0 0 0,0 1 0 0 0,2-1-952 0 0,3-4-4002 0 0,3 2-1732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15663 0 0,'0'0'344'0'0,"0"-3"72"0"0,1-3 8 0 0,0 2 24 0 0,-1 4-360 0 0,0 0-88 0 0,0 0 0 0 0,0 0 0 0 0,-2 6-800 0 0,0 3-184 0 0,-1 0-32 0 0,1 2-8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15663 0 0,'0'0'356'0'0,"0"0"50"0"0,0 0 20 0 0,-13 7 106 0 0,-9 4-532 0 0,0 0 0 0 0,1 1 0 0 0,-7 6 0 0 0,11-5 9 0 0,0 2 0 0 0,1 0 0 0 0,0 1 0 0 0,1 1-1 0 0,1 0 1 0 0,0 1 0 0 0,2 0 0 0 0,-2 4-9 0 0,14-22 93 0 0,-1 1 0 0 0,1-1 1 0 0,0 1-1 0 0,-1 0 0 0 0,1-1 0 0 0,-1 1 0 0 0,1 0 1 0 0,0 0-1 0 0,0-1 0 0 0,-1 1 0 0 0,1 0 0 0 0,0 0 1 0 0,0 0-1 0 0,0-1 0 0 0,0 1 0 0 0,0 0 0 0 0,0 0 1 0 0,0-1-1 0 0,0 1 0 0 0,0 0 0 0 0,0 0 0 0 0,1 0 1 0 0,-1-1-1 0 0,0 1 0 0 0,0 0 0 0 0,1-1 1 0 0,-1 1-1 0 0,1 0 0 0 0,-1 0 0 0 0,0-1 0 0 0,1 1 1 0 0,-1-1-1 0 0,1 1-93 0 0,1 1 94 0 0,0-1 0 0 0,1 1 0 0 0,-1-1 0 0 0,0 0 0 0 0,1 0 1 0 0,-1 0-1 0 0,0 0 0 0 0,1 0 0 0 0,-1-1 0 0 0,1 1-94 0 0,6 1 0 0 0,-1 0 0 0 0,1-1 0 0 0,0 0 0 0 0,0-1 0 0 0,-1 1 0 0 0,1-2 0 0 0,0 1 0 0 0,0-1 0 0 0,0 0 0 0 0,-1-1 0 0 0,1 0 0 0 0,-1-1 0 0 0,1 0 0 0 0,-1 0 0 0 0,0 0 0 0 0,0-1 0 0 0,0-1 0 0 0,-1 1 0 0 0,5-5 0 0 0,-9 7 0 0 0,-1 0 0 0 0,0 0 0 0 0,0-1 0 0 0,0 1 0 0 0,-1-1 0 0 0,1 1 0 0 0,-1-1 0 0 0,1 0 0 0 0,-1 0 0 0 0,0 0 0 0 0,0 1 0 0 0,0-1 0 0 0,0 0 0 0 0,0-3 0 0 0,1-7 0 0 0,-1 0 0 0 0,0-12 0 0 0,0 1 0 0 0,0 17-41 0 0,-1-1 0 0 0,0 1-1 0 0,-1-1 1 0 0,0-3 41 0 0,-2-6-2760 0 0,0 1-3433 0 0,2 8 831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0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10135 0 0,'0'0'464'0'0,"0"0"-9"0"0,10-8 2572 0 0,1-3-378 0 0,1 0 0 0 0,10-9-2649 0 0,18-16 95 0 0,10-19 1144 0 0,-8 9 959 0 0,11-9-2198 0 0,-36 41 87 0 0,0 2 0 0 0,0 0 0 0 0,1 0 0 0 0,1 2-1 0 0,-1 0 1 0 0,2 2 0 0 0,8-4-87 0 0,-22 10-87 0 0,0 0-1 0 0,0 1 0 0 0,0-1 1 0 0,0 1-1 0 0,0 1 1 0 0,1-1-1 0 0,-1 1 0 0 0,0 0 1 0 0,0 0-1 0 0,3 1 88 0 0,-8-1-39 0 0,0 1 0 0 0,0-1 0 0 0,1 1 0 0 0,-1-1 0 0 0,0 1 0 0 0,0-1 0 0 0,0 1-1 0 0,0 0 1 0 0,0 0 0 0 0,0 0 0 0 0,0-1 0 0 0,0 1 0 0 0,0 0 0 0 0,0 0 0 0 0,-1 0 0 0 0,1 0 0 0 0,0 1 0 0 0,0-1 0 0 0,-1 0-1 0 0,1 0 1 0 0,-1 0 0 0 0,1 0 0 0 0,-1 1 0 0 0,0-1 0 0 0,0 0 0 0 0,1 0 0 0 0,-1 1 0 0 0,0-1 0 0 0,0 0 0 0 0,0 2 39 0 0,0 3 9 0 0,0 0 1 0 0,0 0-1 0 0,-1 0 0 0 0,0-1 1 0 0,0 1-1 0 0,-1 1-9 0 0,-5 16 0 0 0,-1 0 0 0 0,-1-1 0 0 0,-2 0 0 0 0,0 0 0 0 0,-1-1 0 0 0,-7 9 0 0 0,11-18 0 0 0,2 0 0 0 0,-1 1 0 0 0,-1 5 0 0 0,6-12 0 0 0,0-1 0 0 0,1 0 0 0 0,-1 1 0 0 0,1-1 0 0 0,0 1 0 0 0,1-1 0 0 0,-1 1 0 0 0,1-1 0 0 0,0 1 0 0 0,1 0 0 0 0,-1-2-68 0 0,1-1-1 0 0,0 0 0 0 0,1 0 1 0 0,-1 0-1 0 0,0 0 1 0 0,1 0-1 0 0,0 0 1 0 0,-1 0-1 0 0,1-1 0 0 0,1 1 1 0 0,-1-1-1 0 0,0 1 1 0 0,0-1-1 0 0,1 0 1 0 0,-1 0-1 0 0,1 0 0 0 0,0 0 1 0 0,0 0-1 0 0,0-1 1 0 0,0 1-1 0 0,2 0 69 0 0,13 5-512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48 11975 0 0,'34'-41'1383'0'0,"-34"41"-1018"0"0,0-1-343 0 0,0 1-1 0 0,0 0 0 0 0,0-1 1 0 0,-1 1-1 0 0,1 0 0 0 0,0-1 1 0 0,0 1-1 0 0,0 0 0 0 0,-1-1 1 0 0,1 1-1 0 0,0 0 0 0 0,0 0 1 0 0,-1-1-1 0 0,1 1 0 0 0,0 0 0 0 0,-1 0 1 0 0,1 0-1 0 0,0-1 0 0 0,-1 1 1 0 0,1 0-1 0 0,0 0 0 0 0,-1 0 1 0 0,1 0-1 0 0,0 0 0 0 0,-1 0 1 0 0,1 0-1 0 0,-1 0 0 0 0,1 0 1 0 0,0 0-1 0 0,-1 0 0 0 0,1 0 1 0 0,0 0-1 0 0,-1 0 0 0 0,1 0 1 0 0,-1 0-1 0 0,1 0 0 0 0,0 0 1 0 0,-1 1-1 0 0,1-1 0 0 0,0 0 1 0 0,-1 0-1 0 0,1 0 0 0 0,0 1-21 0 0,-17 5 687 0 0,11-2-687 0 0,1 0 0 0 0,0 1 0 0 0,-1-1 0 0 0,1 1 0 0 0,1 0 0 0 0,-1 0 0 0 0,1 0 0 0 0,0 1 0 0 0,-31 49 0 0 0,20-31 0 0 0,-21 41 0 0 0,-14 34 0 0 0,4-6 0 0 0,24-50 0 0 0,1 0 0 0 0,-2-2 0 0 0,-2 0 0 0 0,-11 12 0 0 0,-3-3 0 0 0,-62 78 0 0 0,95-120 0 0 0,-1-3 0 0 0,4-8 0 0 0,1-6 0 0 0,3 4 0 0 0,0 0 0 0 0,0 0 0 0 0,1 0 0 0 0,-1 0 0 0 0,1 0 0 0 0,0 0 0 0 0,1 0 0 0 0,-1 1 0 0 0,4-5 0 0 0,5-8 0 0 0,1 1 0 0 0,2 0 0 0 0,7-10 0 0 0,64-83 0 0 0,-77 100 0 0 0,0-1 0 0 0,1 1 0 0 0,0 1 0 0 0,1 0 0 0 0,0 0 0 0 0,0 1 0 0 0,0 0 0 0 0,9-4 0 0 0,-14 9 0 0 0,0 0 0 0 0,-1 0 0 0 0,1 0 0 0 0,0 0 0 0 0,0 1 0 0 0,0 0 0 0 0,0 0 0 0 0,0 0 0 0 0,1 1 0 0 0,-1 0 0 0 0,0 0 0 0 0,0 0 0 0 0,0 0 0 0 0,0 1 0 0 0,1 0 0 0 0,-1 0 0 0 0,0 0 0 0 0,0 1 0 0 0,-1 0 0 0 0,1 0 0 0 0,0 0 0 0 0,1 1 0 0 0,17 10 186 0 0,-12-8 174 0 0,0 1-1 0 0,-1 0 1 0 0,0 1-1 0 0,0 0 0 0 0,6 7-359 0 0,-13-12 63 0 0,-1 0 0 0 0,0 0 0 0 0,0 1-1 0 0,0-1 1 0 0,-1 1 0 0 0,1 0-1 0 0,0 0 1 0 0,-1-1 0 0 0,0 1-1 0 0,0 0 1 0 0,0 0 0 0 0,0 0 0 0 0,0 0-1 0 0,0 0 1 0 0,-1 0 0 0 0,0 0-1 0 0,1 1 1 0 0,-1-1 0 0 0,0 0-1 0 0,-1 0 1 0 0,1 0 0 0 0,0 0-1 0 0,-1 0 1 0 0,0 1-63 0 0,-2 8 10 0 0,-1 0 0 0 0,0-1 0 0 0,-1 0 0 0 0,0 0-1 0 0,-1 0 1 0 0,0 0 0 0 0,-1-1 0 0 0,0 0 0 0 0,-1 0 0 0 0,0-1-1 0 0,0 0 1 0 0,-1-1 0 0 0,0 1 0 0 0,-1-2 0 0 0,1 1 0 0 0,-1-1 0 0 0,-1-1-1 0 0,1 0 1 0 0,-1-1 0 0 0,-1 1 0 0 0,-3 0-10 0 0,-5 1-265 0 0,-1-1 0 0 0,-1-1 0 0 0,1-1-1 0 0,0-1 1 0 0,-1 0 0 0 0,-2-2 265 0 0,-1 3 0 0 0,20-3 0 0 0,0 0 0 0 0,0 0 0 0 0,0-1 0 0 0,0 0 0 0 0,0 0 0 0 0,0 0 0 0 0,0 0 0 0 0,0-1 0 0 0,0 1 0 0 0,-4-2 0 0 0,5-2-1164 0 0,4-3-4656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166 120 10135 0 0,'5'6'770'0'0,"-1"-2"-532"0"0,1 0-44 0 0,-3-3 159 0 0,0 1 0 0 0,0-1 0 0 0,1 0 1 0 0,-1 0-1 0 0,0 0 0 0 0,1 0 0 0 0,-1 0 1 0 0,0 0-1 0 0,1-1 0 0 0,-1 1 0 0 0,1-1 1 0 0,-1 0-1 0 0,2 0-353 0 0,33-2 1560 0 0,-22 0-754 0 0,4 0 153 0 0,1-1 0 0 0,-1-1 0 0 0,2-1-959 0 0,-13 3-135 0 0,0-1-1 0 0,-1 1 0 0 0,1-2 1 0 0,-1 1-1 0 0,0-1 0 0 0,1 0 1 0 0,-2-1-1 0 0,6-4 136 0 0,-11 9-80 0 0,1-1 1 0 0,-1-1-1 0 0,0 1 0 0 0,0 0 0 0 0,0 0 1 0 0,0 0-1 0 0,0-1 0 0 0,0 1 1 0 0,0 0-1 0 0,0-1 0 0 0,0 1 0 0 0,-1-1 1 0 0,1 1-1 0 0,0-1 0 0 0,-1 1 0 0 0,0-1 1 0 0,1 1-1 0 0,-1-1 0 0 0,0 0 0 0 0,0 1 1 0 0,0-1-1 0 0,0 1 80 0 0,0-1-86 0 0,0 0-1 0 0,-1 0 1 0 0,0 0 0 0 0,1 0 0 0 0,-1 0-1 0 0,0 0 1 0 0,0 0 0 0 0,0 1 0 0 0,0-1-1 0 0,0 0 1 0 0,-1 1 0 0 0,1-1 0 0 0,0 1-1 0 0,-1-1 1 0 0,0 0 86 0 0,-3-1-304 0 0,1-1 0 0 0,-1 1 1 0 0,0 0-1 0 0,0 0 0 0 0,0 1 0 0 0,0-1 0 0 0,0 1 0 0 0,0 0 0 0 0,-1 1 0 0 0,1-1 1 0 0,-1 1-1 0 0,-1 0 304 0 0,-8 0 73 0 0,0 1 1 0 0,0 1 0 0 0,0 0-1 0 0,-1 1 1 0 0,1 1 0 0 0,1 0 0 0 0,-1 1-1 0 0,0 1 1 0 0,1 0 0 0 0,0 1-1 0 0,0 1 1 0 0,1 0 0 0 0,0 0-1 0 0,0 1 1 0 0,0 1 0 0 0,1 1 0 0 0,1-1-1 0 0,-2 3-73 0 0,6-4 234 0 0,0-2-7 0 0,1 0 0 0 0,0 1-1 0 0,1 0 1 0 0,-1 0 0 0 0,1 0 0 0 0,1 0-1 0 0,-1 1 1 0 0,1 0-227 0 0,3-5 83 0 0,-4 9 336 0 0,0 0 0 0 0,0 1 0 0 0,1 0 0 0 0,1 0 0 0 0,0 3-419 0 0,2-12 20 0 0,1-1 0 0 0,0 0 0 0 0,-1 0 0 0 0,1 1 0 0 0,1-1 0 0 0,-1 0 0 0 0,0 0 0 0 0,1 0 0 0 0,0 1 0 0 0,-1-1-1 0 0,1 0 1 0 0,1 0 0 0 0,-1 0 0 0 0,0 0 0 0 0,1 0 0 0 0,-1-1 0 0 0,1 1 0 0 0,0 0 0 0 0,0-1 0 0 0,0 1-1 0 0,0-1 1 0 0,0 1 0 0 0,1-1 0 0 0,1 1-20 0 0,-1 0 0 0 0,0-1 0 0 0,1 1 0 0 0,-1-1 0 0 0,1 1 0 0 0,-1-1 0 0 0,1-1 0 0 0,0 1 0 0 0,0 0 0 0 0,0-1 0 0 0,0 0 0 0 0,0 0 0 0 0,0 0 0 0 0,0 0 0 0 0,1-1 0 0 0,-1 1 0 0 0,4-1 0 0 0,50-5 0 0 0,-1-2 0 0 0,1-3 0 0 0,4-3 0 0 0,-9-6-3335 0 0,-42 15 2468 0 0,-7 2-667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 10135 0 0,'5'-6'770'0'0,"14"1"-484"0"0,-18 6-236 0 0,-3 1 84 0 0,-7 7 294 0 0,-12 9 440 0 0,2 0-336 0 0,0 0-1 0 0,1 2 0 0 0,1-1 0 0 0,1 2 0 0 0,-7 13-531 0 0,11-16 56 0 0,0 1-1 0 0,1 1 0 0 0,1 0 1 0 0,0 0-1 0 0,2 1 0 0 0,1 0 1 0 0,0 0-1 0 0,-2 14-55 0 0,9-32 107 0 0,-1 0 0 0 0,1-1 0 0 0,0 1 1 0 0,0-1-1 0 0,0 1 0 0 0,0 0 0 0 0,0-1 0 0 0,0 1 0 0 0,1-1 0 0 0,-1 1 1 0 0,1 0-1 0 0,0-1 0 0 0,1 3-107 0 0,-2-4 12 0 0,1 0 0 0 0,0 0-1 0 0,0 0 1 0 0,0 0 0 0 0,0 0 0 0 0,0 0 0 0 0,0 0 0 0 0,1 0 0 0 0,-1 0-1 0 0,0 0 1 0 0,0 0 0 0 0,1-1 0 0 0,-1 1 0 0 0,0-1 0 0 0,1 1-1 0 0,-1-1 1 0 0,1 1 0 0 0,-1-1 0 0 0,1 0 0 0 0,-1 0 0 0 0,0 0 0 0 0,1 0-1 0 0,-1 0 1 0 0,2 0-12 0 0,8 0 260 0 0,0-1 0 0 0,0-1 0 0 0,0 0-1 0 0,0 0 1 0 0,-1-1 0 0 0,1-1 0 0 0,1 0-260 0 0,16-8 157 0 0,26-15-157 0 0,-31 14 0 0 0,0-1 0 0 0,-1 0 0 0 0,-1-2 0 0 0,0 0 0 0 0,-1-2 0 0 0,-1 0 0 0 0,-1-1 0 0 0,15-20 0 0 0,-26 28-292 0 0,0-1 0 0 0,-1 0 0 0 0,0 0 0 0 0,-1 0 0 0 0,0-1 0 0 0,-1 0 0 0 0,0 0 0 0 0,-1 0 0 0 0,-1 0 0 0 0,2-13 292 0 0,-4 21-491 0 0,0 1 0 0 0,1 0-1 0 0,0 0 1 0 0,0 0 0 0 0,0 0-1 0 0,1-2 492 0 0,-1 6-1429 0 0,-1 0-1723 0 0,0 0-735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56 11975 0 0,'18'-23'1200'0'0,"-17"23"-1180"0"0,-1-1-1 0 0,1 1 0 0 0,-1 0 1 0 0,1 0-1 0 0,-1-1 1 0 0,1 1-1 0 0,-1 0 0 0 0,0-1 1 0 0,1 1-1 0 0,-1 0 0 0 0,0-1 1 0 0,1 1-1 0 0,-1-1 0 0 0,0 1 1 0 0,0-1-1 0 0,1 1 1 0 0,-1-1-1 0 0,0 1 0 0 0,0 0 1 0 0,0-1-1 0 0,1 1 0 0 0,-1-1 1 0 0,0 1-1 0 0,0-1 1 0 0,0 0-1 0 0,0 1 0 0 0,0-1 1 0 0,0 1-1 0 0,0-1 0 0 0,0 1 1 0 0,0-1-1 0 0,0 1 0 0 0,-1-1 1 0 0,1 1-1 0 0,0-1 1 0 0,0 1-1 0 0,0-1 0 0 0,-1 1 1 0 0,1 0-1 0 0,0-1 0 0 0,0 1 1 0 0,-1-1-1 0 0,1 1 1 0 0,-1-1-20 0 0,-14-8 1134 0 0,11 8-1123 0 0,1 0-1 0 0,-1 0 1 0 0,0 1 0 0 0,1-1 0 0 0,-1 1 0 0 0,0 0-1 0 0,0 0 1 0 0,1 0 0 0 0,-1 1 0 0 0,0-1-1 0 0,0 1 1 0 0,1 0 0 0 0,-1 0 0 0 0,-3 2-11 0 0,-8 3 8 0 0,1 1 0 0 0,-14 8-8 0 0,12-6-2 0 0,6-4 2 0 0,1 1 0 0 0,-1 1 0 0 0,1 0 0 0 0,1 0 0 0 0,-7 8 0 0 0,10-11 0 0 0,0 1 0 0 0,1 0 0 0 0,0 1 0 0 0,0-1 0 0 0,1 1 0 0 0,-1-1 0 0 0,1 1 0 0 0,1 0 0 0 0,-1 0 0 0 0,0 4 0 0 0,2-6 57 0 0,1 0 0 0 0,-1 0 0 0 0,1 0 0 0 0,0 0 0 0 0,1 0 0 0 0,-1 0-1 0 0,1-1 1 0 0,0 1 0 0 0,0 0 0 0 0,0 0 0 0 0,0-1 0 0 0,0 1 0 0 0,1 0 0 0 0,0-1 0 0 0,0 1-1 0 0,0-1 1 0 0,0 0 0 0 0,2 2-57 0 0,4 6 256 0 0,1 0 0 0 0,1-1 0 0 0,0 0 0 0 0,6 5-256 0 0,-13-13 0 0 0,0 1 0 0 0,0 0 0 0 0,0 1 0 0 0,0-1 0 0 0,-1 0 0 0 0,1 1 0 0 0,-1-1 0 0 0,0 1 0 0 0,0 0 0 0 0,0 0 0 0 0,-1 0 0 0 0,1 0 0 0 0,-1 2 0 0 0,0-4 0 0 0,-1 0 0 0 0,0-1 0 0 0,0 1 0 0 0,0-1 0 0 0,0 1 0 0 0,0 0 0 0 0,0-1 0 0 0,0 1 0 0 0,-1 0 0 0 0,1-1 0 0 0,-1 1 0 0 0,1-1 0 0 0,-1 1 0 0 0,0-1 0 0 0,1 1 0 0 0,-1-1 0 0 0,0 1 0 0 0,0-1 0 0 0,0 0 0 0 0,0 1 0 0 0,0-1 0 0 0,0 0 0 0 0,0 0 0 0 0,-1 0 0 0 0,1 0 0 0 0,0 0 0 0 0,-1 0 0 0 0,1 0 0 0 0,-1 0 0 0 0,1-1 0 0 0,-1 1 0 0 0,1 0 0 0 0,-1-1 0 0 0,1 1 0 0 0,-2-1 0 0 0,-10 3 285 0 0,-1 0-1 0 0,0-1 1 0 0,1 0-1 0 0,-1-1 1 0 0,0-1-1 0 0,-6-1-284 0 0,-13 2 325 0 0,23-2-323 0 0,0 1 1 0 0,-1-2-1 0 0,1 1 0 0 0,0-1 1 0 0,0-1-1 0 0,0 0 0 0 0,-2-1-2 0 0,11 3-96 0 0,0 1 0 0 0,0-1-1 0 0,0 1 1 0 0,0-1 0 0 0,1 0-1 0 0,-1 0 1 0 0,0 1 0 0 0,1-1-1 0 0,-1 0 1 0 0,0 0 0 0 0,1 0-1 0 0,-1 0 1 0 0,1 1 0 0 0,-1-1-1 0 0,1 0 1 0 0,0 0 0 0 0,-1 0-1 0 0,1 0 1 0 0,0 0 0 0 0,0 0-1 0 0,0 0 1 0 0,0 0 0 0 0,0 0-1 0 0,0-1 1 0 0,0 1 0 0 0,0 0 0 0 0,0 0-1 0 0,0 0 1 0 0,1 0 96 0 0,1-7-1023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13359 0 0,'0'0'3572'0'0,"1"2"-2398"0"0,-1 0-1113 0 0,1 1 0 0 0,-1-1 1 0 0,1 0-1 0 0,0 0 1 0 0,0-1-1 0 0,0 1 0 0 0,0 0 1 0 0,0 0-1 0 0,1 0 1 0 0,-1-1-1 0 0,0 1 0 0 0,1 0 1 0 0,-1-1-1 0 0,1 0 1 0 0,0 1-1 0 0,-1-1 0 0 0,1 0 1 0 0,3 2-1 0 0,-2-2 119 0 0,1 1 0 0 0,0-1 0 0 0,0 0 0 0 0,0 0 0 0 0,0 0 0 0 0,0 0 0 0 0,1-1 0 0 0,-1 0 0 0 0,4 0 0 0 0,7-1 295 0 0,1-1 0 0 0,-1 0 1 0 0,0-1-1 0 0,18-7 0 0 0,10-2-616 0 0,-26 8 24 0 0,-1-1 0 0 0,0 0 0 0 0,0-1 1 0 0,18-11-1 0 0,-34 17 106 0 0,0 0 1 0 0,0 0-1 0 0,-1 0 1 0 0,1 0 0 0 0,0 0-1 0 0,0 0 1 0 0,0 0-1 0 0,-1 0 1 0 0,1 0-1 0 0,0 0 1 0 0,0 0-1 0 0,0 0 1 0 0,0 0-1 0 0,-1 0 1 0 0,1 0 0 0 0,0-1-1 0 0,0 1 1 0 0,0 0-1 0 0,0 0 1 0 0,-1 0-1 0 0,1 0 1 0 0,0 0-1 0 0,0-1 1 0 0,0 1-1 0 0,0 0 1 0 0,0 0-1 0 0,0 0 1 0 0,0 0 0 0 0,0-1-1 0 0,0 1 1 0 0,-1 0-1 0 0,1 0 1 0 0,0 0-1 0 0,0-1 1 0 0,0 1-1 0 0,0 0 1 0 0,0 0-1 0 0,0 0 1 0 0,0-1 0 0 0,0 1-1 0 0,0 0 1 0 0,0 0-1 0 0,1 0 1 0 0,-1-1-1 0 0,0 1 1 0 0,0 0-1 0 0,0 0 1 0 0,0 0-1 0 0,0 0 1 0 0,0-1 0 0 0,0 1-1 0 0,0 0 1 0 0,0 0-1 0 0,1 0 1 0 0,-1 0-1 0 0,0-1 1 0 0,0 1-1 0 0,0 0 1 0 0,0 0-1 0 0,1 0 1 0 0,-1 0 0 0 0,0 0-1 0 0,0 0 1 0 0,0 0-1 0 0,1-1 1 0 0,-16-1-271 0 0,7 3 216 0 0,0 0 0 0 0,0 0 0 0 0,0 1-1 0 0,0-1 1 0 0,0 2 0 0 0,1-1 0 0 0,-1 1-1 0 0,1 1 1 0 0,-13 7 0 0 0,-5 5 163 0 0,-29 24 0 0 0,52-39-88 0 0,-14 12 145 0 0,1 0 1 0 0,0 1-1 0 0,1 1 1 0 0,-14 17-1 0 0,24-26-96 0 0,0-1-1 0 0,0 0 0 0 0,1 1 0 0 0,0 0 1 0 0,0 0-1 0 0,0 0 0 0 0,1 0 0 0 0,0 1 1 0 0,0-1-1 0 0,0 1 0 0 0,1-1 0 0 0,0 1 1 0 0,0-1-1 0 0,1 1 0 0 0,0 0 0 0 0,0 8 0 0 0,1-11-49 0 0,0 0 0 0 0,0 0-1 0 0,0-1 1 0 0,1 1-1 0 0,-1 0 1 0 0,1-1 0 0 0,0 1-1 0 0,0-1 1 0 0,0 1-1 0 0,0-1 1 0 0,0 0-1 0 0,1 0 1 0 0,3 3 0 0 0,-1-2 12 0 0,-1 0 0 0 0,1-1 0 0 0,0 1 0 0 0,0-1 0 0 0,1 0 0 0 0,-1-1 0 0 0,0 0 0 0 0,7 2 0 0 0,2 0-226 0 0,1 0 0 0 0,0-2 0 0 0,0 0 1 0 0,0-1-1 0 0,0 0 0 0 0,17-2 0 0 0,14-3-1144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118 112 11975 0 0,'14'-4'1275'0'0,"-11"3"-1178"0"0,-1 1 0 0 0,0 0 1 0 0,1-1-1 0 0,-1 1 0 0 0,0 0 0 0 0,1 0 1 0 0,-1 1-1 0 0,0-1 0 0 0,1 0 0 0 0,-1 1 1 0 0,0-1-1 0 0,1 1 0 0 0,-1 0 0 0 0,0 0 1 0 0,2 1-98 0 0,2 2 755 0 0,1 0 0 0 0,0 1 0 0 0,-1 0 0 0 0,1 1-755 0 0,15 12 80 0 0,-21-18 416 0 0,7 2 526 0 0,-4-2-1011 0 0,0 0 0 0 0,0 0-1 0 0,-1-1 1 0 0,1 1 0 0 0,0-1 0 0 0,0 0-1 0 0,0 0 1 0 0,-1 0 0 0 0,1 0 0 0 0,0-1-1 0 0,-1 0 1 0 0,1 1 0 0 0,-1-1 0 0 0,0-1-1 0 0,0 1 1 0 0,0 0 0 0 0,0-1-1 0 0,0 1 1 0 0,1-2-11 0 0,-1 1-3 0 0,0 0 0 0 0,0-1-1 0 0,0 1 1 0 0,0-1 0 0 0,0 0 0 0 0,-1 1-1 0 0,0-1 1 0 0,0 0 0 0 0,0 0 0 0 0,0-1-1 0 0,-1 1 1 0 0,1 0 0 0 0,-1-1 0 0 0,0 1-1 0 0,-1-1 1 0 0,1-1 3 0 0,-1 3-228 0 0,0 0 0 0 0,0 0 0 0 0,-1-1-1 0 0,1 1 1 0 0,-1 1 0 0 0,0-1 0 0 0,0 0 0 0 0,0 0-1 0 0,0 0 1 0 0,-1 0 0 0 0,1 1 0 0 0,-1-2 228 0 0,1 2-138 0 0,-1 1-1 0 0,1-1 1 0 0,0 1-1 0 0,0 0 1 0 0,-1-1 0 0 0,1 1-1 0 0,0 0 1 0 0,-1 0 0 0 0,1 0-1 0 0,-1 0 1 0 0,0 0-1 0 0,1 0 1 0 0,-1 1 0 0 0,0-1-1 0 0,1 0 1 0 0,-1 1 0 0 0,0-1-1 0 0,0 1 1 0 0,0 0-1 0 0,0 0 1 0 0,1 0 0 0 0,-1 0 138 0 0,-8 0-101 0 0,1 1-1 0 0,0 0 1 0 0,0 1 0 0 0,0 0 0 0 0,0 0 0 0 0,-8 4 101 0 0,-52 25-1260 0 0,39-17 733 0 0,22-10 760 0 0,0 0 0 0 0,0 1 0 0 0,1-1 0 0 0,-1 1 0 0 0,1 1 0 0 0,1-1-1 0 0,-1 1 1 0 0,1 1 0 0 0,0-1 0 0 0,0 1 0 0 0,1 0 0 0 0,0 0 0 0 0,0 1-1 0 0,1-1 1 0 0,-1 1 0 0 0,2 0 0 0 0,-1 0 0 0 0,1 1 0 0 0,1-1 0 0 0,-1 1 0 0 0,1-1-1 0 0,1 1 1 0 0,0 0 0 0 0,0 0 0 0 0,1-1 0 0 0,0 5-233 0 0,0-11 2 0 0,0 6 3 0 0,0 0 0 0 0,1 0 0 0 0,0-1 0 0 0,2 7-5 0 0,-2-11-1 0 0,0 0 1 0 0,0-1 0 0 0,0 1-1 0 0,1 0 1 0 0,-1-1 0 0 0,1 1-1 0 0,-1-1 1 0 0,1 0 0 0 0,0 1-1 0 0,0-1 1 0 0,0 0 0 0 0,1 0 0 0 0,-1 0-1 0 0,1 0 1 0 0,1 1-166 0 0,0 1-1 0 0,0-1 1 0 0,0-1 0 0 0,1 1-1 0 0,-1-1 1 0 0,1 1-1 0 0,0-1 1 0 0,0-1-1 0 0,0 1 1 0 0,-1-1 0 0 0,1 1-1 0 0,1-1 1 0 0,-1-1-1 0 0,0 1 1 0 0,0-1-1 0 0,0 0 1 0 0,1 0 166 0 0,48-3-2011 0 0,-23-3 987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56 323 11975 0 0,'0'0'547'0'0,"0"0"-11"0"0,1 1-344 0 0,2 2-29 0 0,-2-2 567 0 0,3-1 1317 0 0,0 0 1847 0 0,-4-7-3123 0 0,-1 0-704 0 0,-1 1 1 0 0,0 0-1 0 0,-1 0 0 0 0,0 0 0 0 0,0 0 1 0 0,0 0-1 0 0,-1 1 0 0 0,1-1 0 0 0,-1 1 0 0 0,-2-1-67 0 0,2 1-5 0 0,0 0 0 0 0,0 0 0 0 0,1-1 0 0 0,0 1 0 0 0,0-1 0 0 0,0 0 0 0 0,0 0 0 0 0,1 0-1 0 0,0 0 1 0 0,0 0 0 0 0,0-1 5 0 0,2 2-83 0 0,0 0 0 0 0,0 0-1 0 0,1 0 1 0 0,-1 0 0 0 0,1 0 0 0 0,0 0-1 0 0,0 1 1 0 0,1-1 0 0 0,-1 0-1 0 0,1 1 1 0 0,0-1 0 0 0,1 1 0 0 0,-1-1-1 0 0,1 1 1 0 0,-1 0 0 0 0,1 0 0 0 0,1 0-1 0 0,-1 1 1 0 0,0-1 0 0 0,1 1-1 0 0,2-2 84 0 0,4-4-325 0 0,1 1 0 0 0,0 0 0 0 0,1 1 0 0 0,0 0 0 0 0,0 1 0 0 0,0 0 0 0 0,5 0 325 0 0,4-2-7 0 0,1 1-1 0 0,-1 1 0 0 0,9 0 8 0 0,-19 4 10 0 0,0 1 1 0 0,0 0-1 0 0,0 1 0 0 0,0 0 0 0 0,0 0 0 0 0,0 1 0 0 0,9 3-10 0 0,-15-3 93 0 0,0 1-1 0 0,-1 0 0 0 0,1 0 1 0 0,-1 1-1 0 0,1-1 0 0 0,-1 1 1 0 0,0 0-1 0 0,0 0 0 0 0,0 1 1 0 0,0-1-1 0 0,-1 1 0 0 0,1-1 1 0 0,-1 1-1 0 0,0 1 0 0 0,0-1 1 0 0,0 0-1 0 0,-1 1 1 0 0,1-1-1 0 0,-1 1 0 0 0,1 4-92 0 0,-1-4 96 0 0,0-1 0 0 0,-1 1 0 0 0,1 0 0 0 0,-1-1 0 0 0,0 1 0 0 0,0 0 0 0 0,-1 0 1 0 0,0 0-1 0 0,0 0 0 0 0,0 0 0 0 0,0 0 0 0 0,-1-1 0 0 0,0 1 0 0 0,0 0 0 0 0,0 0 0 0 0,0-1 0 0 0,-1 1 0 0 0,0 0 0 0 0,0-1 0 0 0,0 0 0 0 0,0 1 0 0 0,-1-1-96 0 0,0 0 2 0 0,-1 0 0 0 0,0-1 0 0 0,0 1 0 0 0,0-1 0 0 0,0 0 0 0 0,-1 0 0 0 0,1 0 0 0 0,-1-1 0 0 0,-4 3-2 0 0,-48 15-3 0 0,48-17 4 0 0,-35 10-633 0 0,-1-1 0 0 0,0-2 0 0 0,-29 2 632 0 0,40-12-2184 0 0,33 0 964 0 0,1 0-253 0 0,0 0-51 0 0,0 0-11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10135 0 0,'0'0'231'0'0,"0"0"29"0"0,0 0 19 0 0,7-3 138 0 0,-4 3 2980 0 0,-2 3-3311 0 0,-1 0 0 0 0,1 0-1 0 0,-1 0 1 0 0,0 1 0 0 0,0-1-1 0 0,0 0 1 0 0,0 0-1 0 0,-1 0 1 0 0,1 0 0 0 0,-1 0-1 0 0,0 0 1 0 0,0 0 0 0 0,0 0-1 0 0,0 0 1 0 0,0 0 0 0 0,0-1-1 0 0,-2 3-85 0 0,-5 9 600 0 0,-1 0 0 0 0,-8 10-600 0 0,-3 1 0 0 0,-2-2 0 0 0,-6 6 0 0 0,-18 19 0 0 0,-156 178 2032 0 0,183-204-2037 0 0,1 2-1 0 0,-12 21 6 0 0,19-29-37 0 0,10-14-300 0 0,1-2-138 0 0,0 0-33 0 0,0 0-4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19351 0 0,'0'0'439'0'0,"8"-10"508"0"0,-8 10-8453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96 8287 0 0,'-2'0'191'0'0,"-29"-2"354"0"0,23 0-511 0 0,0 1 0 0 0,0 1 0 0 0,0 0 0 0 0,-1 0 0 0 0,1 1 0 0 0,0 0-34 0 0,2 0 368 0 0,0-1 0 0 0,0 1 0 0 0,0-1-1 0 0,0 0 1 0 0,-1 0-368 0 0,5 0 221 0 0,2 0 166 0 0,0 0 101 0 0,12-1 533 0 0,29-1 552 0 0,30 2-1573 0 0,-5 1 571 0 0,261-14-571 0 0,-247 9 0 0 0,71-11 0 0 0,-72 6 0 0 0,71-15 906 0 0,-83 12 220 0 0,38-2-1126 0 0,-89 13 4 0 0,1 0 0 0 0,0 1 0 0 0,-1 1 0 0 0,5 1-4 0 0,-20-2-217 0 0,0 0 0 0 0,0 1 0 0 0,0-1 0 0 0,0 0 0 0 0,0 0 0 0 0,-1 1 0 0 0,1-1 0 0 0,0 0 0 0 0,0 1 0 0 0,0-1 0 0 0,0 1 0 0 0,-1-1 0 0 0,1 1 0 0 0,0 0 0 0 0,-1-1 0 0 0,1 1 0 0 0,0 0 0 0 0,-1-1 0 0 0,1 1 0 0 0,-1 0 0 0 0,1 0 0 0 0,-1 0 217 0 0,4 11-5410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5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 4607 0 0,'0'0'102'0'0,"-1"1"20"0"0,-2 2-50 0 0,-2 0 9 0 0,-19 1 94 0 0,22-4 196 0 0,2 0 117 0 0,0 0 21 0 0,0 0 3 0 0,0 0 0 0 0,-5 4 298 0 0,5-3 2044 0 0,22-5-1474 0 0,0-1-1 0 0,9-4-1379 0 0,32-7 1337 0 0,-24 10-387 0 0,1 1-1 0 0,13 2-949 0 0,38-9 165 0 0,-81 13-165 0 0,8 2-391 0 0,-12 1-332 0 0,-4-2 453 0 0,-1-1-310 0 0,-1-1-285 0 0,0 0-126 0 0,0 0-29 0 0,0 0-4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56 10135 0 0,'8'-8'339'0'0,"1"2"0"0"0,1-1-1 0 0,-1 1 1 0 0,1 1 0 0 0,0 0-1 0 0,0 0 1 0 0,1 1 0 0 0,0 0-1 0 0,8-1-338 0 0,-18 5 512 0 0,-1 0 0 0 0,0 0 0 0 0,0 0-69 0 0,-10 4-389 0 0,0 0 1 0 0,-1-1 0 0 0,-7 2-55 0 0,-21 7 1 0 0,-78 31 2047 0 0,105-38-2048 0 0,-12 5 0 0 0,1 0 0 0 0,0 2 0 0 0,1 0 0 0 0,-20 15 0 0 0,42-26-11 0 0,0-1-1 0 0,-1 0 1 0 0,1 0 0 0 0,0 0-1 0 0,0 0 1 0 0,-1 0 0 0 0,1 0-1 0 0,0 1 1 0 0,0-1-1 0 0,-1 0 1 0 0,1 0 0 0 0,0 0-1 0 0,0 1 1 0 0,0-1-1 0 0,-1 0 1 0 0,1 0 0 0 0,0 1-1 0 0,0-1 1 0 0,0 0-1 0 0,0 0 1 0 0,-1 1 0 0 0,1-1-1 0 0,0 0 1 0 0,0 1-1 0 0,0-1 1 0 0,0 0 0 0 0,0 1-1 0 0,0-1 1 0 0,0 0 0 0 0,0 0-1 0 0,0 1 1 0 0,0-1-1 0 0,0 0 1 0 0,0 1 0 0 0,0-1-1 0 0,0 0 1 0 0,0 1-1 0 0,0-1 1 0 0,1 0 0 0 0,-1 0-1 0 0,0 1 1 0 0,0-1-1 0 0,0 0 1 0 0,0 0 0 0 0,0 1-1 0 0,1-1 1 0 0,-1 0 0 0 0,0 0-1 0 0,0 1 1 0 0,1-1-1 0 0,-1 0 1 0 0,0 0 0 0 0,0 0-1 0 0,1 1 1 0 0,-1-1-1 0 0,0 0 1 0 0,0 0 0 0 0,1 0-1 0 0,-1 0 1 0 0,0 0 11 0 0,24 7-1077 0 0,-15-5 845 0 0,21 11 232 0 0,0 2 0 0 0,0 1 0 0 0,1 3 0 0 0,18 10 0 0 0,-35-19 0 0 0,-13-9 40 0 0,0-1 0 0 0,0 1 0 0 0,-1 0 0 0 0,1-1 0 0 0,0 1 0 0 0,-1 0-1 0 0,1 0 1 0 0,-1 0 0 0 0,1 0 0 0 0,-1-1 0 0 0,0 1 0 0 0,1 0 0 0 0,-1 0 0 0 0,0 0 0 0 0,1 0-1 0 0,-1 0 1 0 0,0 0 0 0 0,0 0 0 0 0,0 0 0 0 0,0 0 0 0 0,0 0 0 0 0,0 0 0 0 0,0 0 0 0 0,0 0-1 0 0,-1 0 1 0 0,1 0 0 0 0,0 0 0 0 0,0 0 0 0 0,-1-1 0 0 0,1 1 0 0 0,-1 0 0 0 0,1 0-40 0 0,-1 1 107 0 0,-1 2-85 0 0,0 0 0 0 0,-1 0 0 0 0,1 0 0 0 0,-1-1 0 0 0,0 1 0 0 0,0-1 0 0 0,0 0 0 0 0,0 0 0 0 0,-1 0-1 0 0,1 0 1 0 0,-1 0 0 0 0,0-1 0 0 0,0 1 0 0 0,0-1 0 0 0,0 0 0 0 0,0-1 0 0 0,0 1 0 0 0,-5 1-22 0 0,-9 1 51 0 0,0 1 0 0 0,-1-2 0 0 0,0-1 0 0 0,0 0-51 0 0,-1 0 9 0 0,-35 6-184 0 0,35-4-27 0 0,-1-1 1 0 0,1-1-1 0 0,0-1 1 0 0,-1 0 0 0 0,1-2-1 0 0,-20-3 202 0 0,39 4-648 0 0,1 0-572 0 0,0 0-253 0 0,0 0-51 0 0,0 0-11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11975 0 0,'0'0'267'0'0,"-1"1"42"0"0,-11 12 82 0 0,1 0-1 0 0,-7 11-390 0 0,-5 10 878 0 0,-7 18-878 0 0,-57 107 1191 0 0,-79 137-1666 0 0,159-285 398 0 0,-38 60-827 0 0,37-61 782 0 0,1-1 0 0 0,-1 0 0 0 0,-1 0 0 0 0,1 0 0 0 0,-9 5 122 0 0,4-8 0 0 0,12-6 0 0 0,1 0 0 0 0,0 0 0 0 0,0 0 0 0 0,0 0 0 0 0,-1 0 0 0 0,1 1 0 0 0,0-1 0 0 0,0 0 0 0 0,-1 0 0 0 0,1 0 0 0 0,0 0 0 0 0,0 0 0 0 0,-1 0 0 0 0,1 0 0 0 0,0-1 0 0 0,0 1 0 0 0,-1 0 0 0 0,1 0 0 0 0,0 0 0 0 0,0 0 0 0 0,0 0 0 0 0,-1 0 0 0 0,1 0 0 0 0,0 0 0 0 0,0 0 0 0 0,0-1 0 0 0,-1 1 0 0 0,1 0 0 0 0,0 0 0 0 0,0 0 0 0 0,0 0 0 0 0,0-1 0 0 0,-1 1 0 0 0,1 0 0 0 0,0 0 0 0 0,0 0 0 0 0,0-1 0 0 0,0 1 0 0 0,0 0 0 0 0,0 0 0 0 0,0-1 0 0 0,0 1 0 0 0,0 0 0 0 0,0 0 0 0 0,0-1 0 0 0,-1 1 0 0 0,1 0 0 0 0,1 0 0 0 0,-1-1 0 0 0,0 1 0 0 0,0 0 0 0 0,0 0 0 0 0,0 0 0 0 0,-1-4 0 0 0,1 1 0 0 0,1 0 0 0 0,-1-1 0 0 0,0 1 0 0 0,1 0 0 0 0,-1 0 0 0 0,1-1 0 0 0,0 1 0 0 0,0 0 0 0 0,0 0 0 0 0,1-1 0 0 0,20-35 0 0 0,-12 21 0 0 0,-1 4 0 0 0,0 1 0 0 0,0 1 0 0 0,1 0 0 0 0,1 0 0 0 0,0 1 0 0 0,1 1 0 0 0,0-1 0 0 0,0 2 0 0 0,1 0 0 0 0,9-5 0 0 0,-12 10 225 0 0,-1-1-1 0 0,1 1 1 0 0,0 1-1 0 0,0 0 1 0 0,1 0-1 0 0,-1 1 0 0 0,1 0 1 0 0,-1 1-1 0 0,7 0-224 0 0,-12 1 96 0 0,0-1 1 0 0,0 2-1 0 0,0-1 0 0 0,0 0 0 0 0,-1 1 0 0 0,1 0 1 0 0,0 0-1 0 0,0 1 0 0 0,0-1 0 0 0,-1 1 0 0 0,1 0 1 0 0,-1 0-1 0 0,0 0 0 0 0,1 1 0 0 0,-1 0 0 0 0,0 0 0 0 0,0 0 1 0 0,-1 0-1 0 0,1 0 0 0 0,-1 1 0 0 0,2 1-96 0 0,-4-3 0 0 0,1 0 0 0 0,-1 1 0 0 0,0-1 0 0 0,0 1 0 0 0,0-1 0 0 0,0 0 0 0 0,0 1 0 0 0,-1 0 0 0 0,1-1 0 0 0,-1 1 0 0 0,1-1 0 0 0,-1 1 0 0 0,0 0 0 0 0,-4 34 0 0 0,1-17 0 0 0,1-15-64 0 0,0-1-1 0 0,0 1 0 0 0,0 0 1 0 0,-1-1-1 0 0,1 1 0 0 0,-1-1 1 0 0,0 0-1 0 0,0 0 0 0 0,-3 3 65 0 0,-6 8-294 0 0,0 3-2082 0 0,12-17 903 0 0,0-1-51 0 0,0 0-11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78 6447 0 0,'77'-55'747'0'0,"-53"33"1214"0"0,-23 21-1095 0 0,-1 1 124 0 0,0 0 30 0 0,0 0-133 0 0,0 0-508 0 0,0 0 37 0 0,0 0 80 0 0,-11 10 606 0 0,-6 6-872 0 0,2 2-1 0 0,0 0 0 0 0,1 0 1 0 0,1 1-1 0 0,0 1 0 0 0,2 0 1 0 0,0 1-1 0 0,2 0 0 0 0,-3 8-229 0 0,11-24 73 0 0,0-1 1 0 0,0 1-1 0 0,0-1 0 0 0,1 1 0 0 0,-1 0 0 0 0,1-1 0 0 0,0 1 0 0 0,1 0 1 0 0,-1-1-1 0 0,1 1 0 0 0,0-1 0 0 0,0 1 0 0 0,0-1 0 0 0,2 3-73 0 0,-3-4 37 0 0,1-1-1 0 0,0 0 1 0 0,1 0 0 0 0,-1 0-1 0 0,0 0 1 0 0,1 0-1 0 0,-1 0 1 0 0,1 0-1 0 0,-1 0 1 0 0,1-1 0 0 0,0 1-1 0 0,0-1 1 0 0,0 1-1 0 0,0-1 1 0 0,0 0-1 0 0,0 0 1 0 0,0 1 0 0 0,0-2-1 0 0,0 1 1 0 0,1 0-1 0 0,-1 0 1 0 0,0-1-1 0 0,1 1 1 0 0,-1-1-1 0 0,0 1 1 0 0,1-1 0 0 0,-1 0-1 0 0,2 0-36 0 0,3-1 2 0 0,0 0-1 0 0,-1 0 0 0 0,1 0 1 0 0,-1-1-1 0 0,1 0 1 0 0,-1 0-1 0 0,0-1 0 0 0,0 0 1 0 0,0 0-1 0 0,0 0 1 0 0,0 0-1 0 0,-1-1 0 0 0,1 0 1 0 0,-1-1-1 0 0,0 1 1 0 0,0-1-1 0 0,-1 0 0 0 0,0 0 1 0 0,1 0-1 0 0,2-6-1 0 0,-1 1 3 0 0,-1 1-1 0 0,0-1 0 0 0,0-1 1 0 0,-1 1-1 0 0,0-1 0 0 0,-1 0 1 0 0,0 0-1 0 0,-1 0 0 0 0,0 0 1 0 0,-1 0-1 0 0,0 0 0 0 0,-1-2-2 0 0,0 8-365 0 0,0 1 0 0 0,0-1 1 0 0,-1 0-1 0 0,0 1 0 0 0,0 0 0 0 0,0-1 0 0 0,-1 1 0 0 0,1 0 0 0 0,-1-1 0 0 0,0 1 0 0 0,0 0 0 0 0,-1 0 0 0 0,1 1 1 0 0,-1-1-1 0 0,0 0 0 0 0,0 1 0 0 0,0 0 0 0 0,0-1 0 0 0,-1 1 0 0 0,1 1 0 0 0,-1-1 0 0 0,1 0 0 0 0,-1 1 1 0 0,0 0-1 0 0,-1-1 365 0 0,-11-2-2558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11975 0 0,'0'0'267'0'0,"0"0"42"0"0,0 0 17 0 0,0 0-28 0 0,-13 0 737 0 0,10 2-928 0 0,0 0-1 0 0,1-1 1 0 0,0 1-1 0 0,-1 1 1 0 0,1-1-1 0 0,0 0 1 0 0,0 0 0 0 0,0 1-1 0 0,0-1 1 0 0,0 1-1 0 0,1 0 1 0 0,-1-1 0 0 0,0 2-107 0 0,-15 41 1620 0 0,13-31-1461 0 0,0-2 46 0 0,0 0 0 0 0,1 0 0 0 0,1 1-1 0 0,0-1 1 0 0,0 4-205 0 0,2-11 79 0 0,0 1 0 0 0,0-1 0 0 0,0 1-1 0 0,1-1 1 0 0,-1 1 0 0 0,1-1 0 0 0,1 1-1 0 0,-1-1 1 0 0,1 0 0 0 0,0 1 0 0 0,0-1-1 0 0,0 0 1 0 0,2 1-79 0 0,-3-5 0 0 0,0 1 0 0 0,1 0 0 0 0,-1-1 0 0 0,1 0 0 0 0,0 1 0 0 0,-1-1 0 0 0,1 0 0 0 0,0 0 0 0 0,0 0 0 0 0,0 0 0 0 0,0 0 0 0 0,0 0 0 0 0,0 0 0 0 0,0-1 0 0 0,0 1 0 0 0,0-1 0 0 0,0 1 0 0 0,0-1 0 0 0,1 0 0 0 0,-1 0 0 0 0,0 0 0 0 0,0 0 0 0 0,0 0 0 0 0,0-1 0 0 0,0 1 0 0 0,0-1 0 0 0,1 1 0 0 0,-1-1 0 0 0,6-1 0 0 0,0-1 0 0 0,0 0 0 0 0,-1 0 0 0 0,1 0 0 0 0,-1-1 0 0 0,6-4 0 0 0,8-7 0 0 0,-1 0 0 0 0,-1-1 0 0 0,18-19 0 0 0,-30 26-10 0 0,1 0-1 0 0,-1-1 0 0 0,-1 1 1 0 0,0-1-1 0 0,0-1 0 0 0,2-5 11 0 0,-20 16-1320 0 0,9 1 1293 0 0,0 1 0 0 0,1-1 1 0 0,0 1-1 0 0,-1 0 0 0 0,1-1 0 0 0,0 1 0 0 0,0 0 0 0 0,0 0 0 0 0,0 0 0 0 0,0 1 0 0 0,1-1 1 0 0,-1 0-1 0 0,0 1 0 0 0,1-1 27 0 0,-19 40-212 0 0,14-27 192 0 0,5-12 20 0 0,-5 10 0 0 0,1 1 0 0 0,0 0 0 0 0,0 3 0 0 0,4-14 0 0 0,1 0 0 0 0,-1 0 0 0 0,1 0 0 0 0,-1 0 0 0 0,1 0 0 0 0,0 0 0 0 0,0 1 0 0 0,0-1 0 0 0,0 0 0 0 0,1 0 0 0 0,-1 0 0 0 0,1 0 0 0 0,0 0 0 0 0,0 0 0 0 0,0 0 0 0 0,0 0 0 0 0,1 0 0 0 0,-1 0 0 0 0,0-2-36 0 0,1 0-1 0 0,-1 0 0 0 0,0 1 1 0 0,1-1-1 0 0,-1 0 1 0 0,1 0-1 0 0,-1 0 1 0 0,1-1-1 0 0,0 1 0 0 0,-1 0 1 0 0,1 0-1 0 0,0-1 1 0 0,-1 1-1 0 0,1-1 0 0 0,0 0 1 0 0,0 0-1 0 0,-1 1 1 0 0,1-1-1 0 0,0 0 0 0 0,0 0 1 0 0,0 0-1 0 0,-1-1 1 0 0,1 1-1 0 0,0 0 0 0 0,0-1 1 0 0,1 0 36 0 0,6-2-772 0 0,1 0-1 0 0,0-1 1 0 0,-1 0 0 0 0,2-1 772 0 0,-4 2-774 0 0,20-10-4644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229 173 6359 0 0,'0'0'726'0'0,"-4"-7"204"0"0,5 4-814 0 0,-1 0 1 0 0,1 0-1 0 0,0 0 0 0 0,0 0 0 0 0,0 0 0 0 0,0 0 0 0 0,1 1 0 0 0,-1-1 0 0 0,1 0 1 0 0,-1 1-1 0 0,1-1 0 0 0,0 1 0 0 0,0 0 0 0 0,0-1 0 0 0,4-2 0 0 0,6-5 966 0 0,21-15 1 0 0,-32 25-1066 0 0,24-16 1387 0 0,1 0-1 0 0,0 2 0 0 0,50-18 1 0 0,-44 25 2238 0 0,-42 18-2738 0 0,-14 11-595 0 0,-1-2-1 0 0,-32 20 0 0 0,31-22-284 0 0,-159 111 111 0 0,177-124-124 0 0,6-4-9 0 0,-1 1 0 0 0,1-1-1 0 0,0 1 1 0 0,-1 0 0 0 0,1-1-1 0 0,-4 5 1 0 0,17-3 51 0 0,7-3-78 0 0,0-1 0 0 0,20-3 0 0 0,-18 2-77 0 0,27 0-1 0 0,-31 2 65 0 0,-1 1-1 0 0,1 0 1 0 0,0 1-1 0 0,-1 1 0 0 0,1 0 1 0 0,-1 2-1 0 0,0-1 1 0 0,0 2-1 0 0,-1 0 1 0 0,18 10-1 0 0,-30-15 41 0 0,0 0-1 0 0,-1 0 0 0 0,1 0 1 0 0,0 0-1 0 0,-1 1 1 0 0,1-1-1 0 0,-1 1 1 0 0,1-1-1 0 0,-1 1 1 0 0,1 0-1 0 0,-1-1 0 0 0,0 1 1 0 0,0 0-1 0 0,0 0 1 0 0,0 0-1 0 0,0 0 1 0 0,0 0-1 0 0,-1 0 1 0 0,1 0-1 0 0,-1 0 0 0 0,1 0 1 0 0,-1 0-1 0 0,0 0 1 0 0,0 4-1 0 0,0-3 3 0 0,-1 0 0 0 0,0 0-1 0 0,0 0 1 0 0,0 0 0 0 0,0 0 0 0 0,-1 0-1 0 0,1 0 1 0 0,-1-1 0 0 0,0 1 0 0 0,1 0-1 0 0,-1-1 1 0 0,-1 1 0 0 0,1-1 0 0 0,0 0-1 0 0,-4 3 1 0 0,-6 4 25 0 0,0-1 0 0 0,0 0 0 0 0,-1-1 0 0 0,0 0 0 0 0,0-1 1 0 0,0-1-1 0 0,-1 0 0 0 0,-25 5 0 0 0,-10-1 110 0 0,-57 4-1 0 0,88-12-133 0 0,-10 2-132 0 0,10 0-155 0 0,-1-1 1 0 0,1-1-1 0 0,0-1 0 0 0,-28-3 0 0 0,44 2-135 0 0,10-7-4230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17503 0 0,'0'0'399'0'0,"-1"1"60"0"0,-1 3-353 0 0,0 0 0 0 0,0 0 0 0 0,0 0 0 0 0,-1 0 0 0 0,0-1 0 0 0,0 1 0 0 0,0-1 0 0 0,0 0 0 0 0,0 0 0 0 0,-2 1-106 0 0,-9 10 2 0 0,-30 33-2 0 0,3 3 0 0 0,-33 51 0 0 0,22-22-200 0 0,3 3-1 0 0,-21 54 201 0 0,38-74-1097 0 0,20-40 130 0 0,1 1 0 0 0,-7 20 967 0 0,13-31-1216 0 0,0 0 0 0 0,-1 0-1 0 0,0 0 1 0 0,-3 2 1216 0 0,2-4-1535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22 296 15663 0 0,'0'0'356'0'0,"0"0"50"0"0,10 11 538 0 0,4 8-859 0 0,-14-18 280 0 0,0-1 122 0 0,0 0 22 0 0,0 0-66 0 0,-1 1-294 0 0,-3 0-61 0 0,3 0 283 0 0,1-1 117 0 0,-5-5 464 0 0,2 3-941 0 0,1 1 0 0 0,0-1 0 0 0,-1 0 0 0 0,1 0 0 0 0,0-1 0 0 0,0 1 1 0 0,0 0-1 0 0,0-1 0 0 0,1 1 0 0 0,-1-1 0 0 0,1 1 0 0 0,-1-1 0 0 0,1 0 0 0 0,-1-2-11 0 0,1 0 3 0 0,-1 0 0 0 0,1 0 0 0 0,1 0 1 0 0,-1 0-1 0 0,1-1 0 0 0,0 1 0 0 0,0 0 0 0 0,0-2-3 0 0,2-7-3 0 0,0 1 1 0 0,1 0-1 0 0,1 0 1 0 0,0 1 0 0 0,0-1-1 0 0,5-6 3 0 0,-3 7-142 0 0,0 0 0 0 0,1 1-1 0 0,0-1 1 0 0,1 2 0 0 0,1-1-1 0 0,0 1 1 0 0,7-7 142 0 0,-11 12-62 0 0,1 0 0 0 0,-1 1-1 0 0,0 0 1 0 0,1 0 0 0 0,0 0 0 0 0,0 1-1 0 0,0 0 1 0 0,1 0 0 0 0,-1 0 0 0 0,1 1-1 0 0,-1 0 1 0 0,1 0 0 0 0,0 1 0 0 0,-1 0-1 0 0,1 0 1 0 0,1 0 62 0 0,-3 2 0 0 0,0-1 0 0 0,1 1 0 0 0,-1 0 0 0 0,1 0 0 0 0,-1 1 0 0 0,0 0 0 0 0,0 0 0 0 0,0 0 0 0 0,0 0 0 0 0,0 1 0 0 0,0 0 0 0 0,-1 0 0 0 0,1 0 0 0 0,-1 0 0 0 0,0 1 0 0 0,0 0 0 0 0,0 0 0 0 0,0 0 0 0 0,-1 0 0 0 0,0 0 0 0 0,1 1 0 0 0,-2 0 0 0 0,1-1 0 0 0,2 6 0 0 0,-3-5-7 0 0,0-1 0 0 0,-1 1 0 0 0,1 0 0 0 0,-1 0 1 0 0,0 0-1 0 0,0 1 0 0 0,-1-1 0 0 0,1 0 0 0 0,-1 0 0 0 0,0 0 0 0 0,-1 0 0 0 0,1 1 0 0 0,-1-1 0 0 0,-1 3 7 0 0,0-1-26 0 0,-1 1-1 0 0,1-1 1 0 0,-2 0-1 0 0,1 0 0 0 0,-1 0 1 0 0,0 0-1 0 0,0-1 1 0 0,-1 0-1 0 0,-1 2 27 0 0,-8 7-84 0 0,-1-1-1 0 0,0 0 0 0 0,-1-1 1 0 0,-1-1-1 0 0,1 0 1 0 0,-2-1-1 0 0,0-1 85 0 0,7-4-546 0 0,1-1 0 0 0,-1 0 1 0 0,-2 0 545 0 0,11-4-362 0 0,-1 0 1 0 0,0 0-1 0 0,0 0 1 0 0,0-1-1 0 0,0 1 1 0 0,0-1-1 0 0,0 0 1 0 0,0 0-1 0 0,0 0 1 0 0,0 0-1 0 0,1 0 1 0 0,-1-1-1 0 0,0 1 1 0 0,-3-2 361 0 0,5 2-4438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10135 0 0,'0'0'231'0'0,"0"0"29"0"0,0 0 19 0 0,-6 7 7 0 0,-53 68 1786 0 0,27-31-1389 0 0,1 0 0 0 0,2 3-1 0 0,-11 25-682 0 0,-58 110 16 0 0,82-156-805 0 0,0-1 0 0 0,-1-1-1 0 0,-3 2 790 0 0,-24 33-2910 0 0,43-58-1428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172 136 8287 0 0,'0'0'191'0'0,"0"0"26"0"0,0 0 9 0 0,0 0 42 0 0,-6 5 656 0 0,2-1-537 0 0,-1 1-1 0 0,1-1 1 0 0,0 1 0 0 0,1 0 0 0 0,-1 0 0 0 0,1 1 0 0 0,0-1-387 0 0,0 1 292 0 0,0-1 1 0 0,0 0 0 0 0,-1 0-1 0 0,0 0 1 0 0,0-1 0 0 0,0 1-1 0 0,0-1 1 0 0,-1 0-293 0 0,-15 12 27 0 0,13-10 335 0 0,0 0 0 0 0,-1 0-1 0 0,0-1 1 0 0,0 0 0 0 0,0-1-1 0 0,-9 4-361 0 0,14-7 18 0 0,-3 3-19 0 0,3-2 0 0 0,-2 2 1 0 0,5-4 0 0 0,0-1 0 0 0,0 1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0,-1 0 0 0 0,1 0 0 0 0,0 0 0 0 0,0 0 0 0 0,0 0 0 0 0,0 0 0 0 0,0 0 0 0 0,0 0 0 0 0,0 0 0 0 0,0 0 0 0 0,0 0 0 0 0,0 0 0 0 0,0 0 0 0 0,0 0 0 0 0,0 0 0 0 0,-1 0 0 0 0,1 0 0 0 0,0 0 0 0 0,0 0 0 0 0,4-5 0 0 0,132-116 0 0 0,-104 94 0 0 0,1 2 0 0 0,35-19 0 0 0,-48 32 0 0 0,0 2 0 0 0,0 0 0 0 0,1 1 0 0 0,1 1 0 0 0,-1 1 0 0 0,6 0 0 0 0,-24 7 0 0 0,1-1 0 0 0,-1 1 0 0 0,1-1 0 0 0,-1 1 0 0 0,1 0 0 0 0,-1 0 0 0 0,1 1 0 0 0,-1-1 0 0 0,1 1 0 0 0,-1 0 0 0 0,1 0 0 0 0,0 0 0 0 0,-2 0 0 0 0,-1-1 0 0 0,0 1 0 0 0,0 0 0 0 0,0-1 0 0 0,0 1 0 0 0,0 0 0 0 0,0 0 0 0 0,0-1 0 0 0,0 1 0 0 0,0 0 0 0 0,0 0 0 0 0,0 0 0 0 0,0 0 0 0 0,-1 0 0 0 0,1 0 0 0 0,0 1 0 0 0,-1-1 0 0 0,1 0 0 0 0,-1 0 0 0 0,1 0 0 0 0,-1 1 0 0 0,0-1 0 0 0,1 0 0 0 0,-1 0 0 0 0,0 1 0 0 0,0-1 0 0 0,0 0 0 0 0,0 1 0 0 0,0-1 0 0 0,0 0 0 0 0,0 1 0 0 0,-1-1 0 0 0,1 0 0 0 0,-1 1 0 0 0,-4 14 0 0 0,0 0 0 0 0,-2 0 0 0 0,0-1 0 0 0,0 0 0 0 0,-1-1 0 0 0,-3 3 0 0 0,-6 13 0 0 0,-27 54-2373 0 0,40-77-3086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11975 0 0,'0'0'267'0'0,"0"0"42"0"0,-2 12 417 0 0,-1-8-725 0 0,0 0 0 0 0,0 0 0 0 0,-1 0 0 0 0,1 0 0 0 0,-1-1 0 0 0,0 0 0 0 0,0 0 0 0 0,-1 0 0 0 0,0 1-1 0 0,1-2 1 0 0,-24 17 254 0 0,17-12 0 0 0,-1 1 0 0 0,1 0 0 0 0,1 0 0 0 0,0 1 0 0 0,0 1 0 0 0,1-1 0 0 0,-5 7-255 0 0,7-6 217 0 0,0 1-1 0 0,1-1 0 0 0,0 1 1 0 0,-3 9-217 0 0,7-16 84 0 0,1 1 1 0 0,-1 0 0 0 0,1 0 0 0 0,0 0-1 0 0,0 0 1 0 0,0 0 0 0 0,1 0 0 0 0,-1 0 0 0 0,1 0-1 0 0,0 0 1 0 0,1 0 0 0 0,0 5-85 0 0,0-9 44 0 0,-1 1 0 0 0,1-1 0 0 0,-1 1-1 0 0,1 0 1 0 0,0-1 0 0 0,-1 1 0 0 0,1-1 0 0 0,0 1 0 0 0,0-1 0 0 0,0 0 0 0 0,0 1 0 0 0,0-1 0 0 0,1 0-1 0 0,-1 0 1 0 0,0 0 0 0 0,0 0 0 0 0,1 0 0 0 0,-1 0 0 0 0,1 0-44 0 0,0 0 82 0 0,1 0-1 0 0,-1 0 1 0 0,1 0 0 0 0,0-1-1 0 0,-1 1 1 0 0,1-1 0 0 0,-1 1 0 0 0,1-1-1 0 0,0 0 1 0 0,-1 0 0 0 0,3-1-82 0 0,3 0 201 0 0,0 0 1 0 0,0-1 0 0 0,0 0-1 0 0,-1-1 1 0 0,1 0-1 0 0,-1 0 1 0 0,4-2-202 0 0,2-2-38 0 0,0 0 0 0 0,0 0 0 0 0,-1-1-1 0 0,0-1 1 0 0,-1 0 0 0 0,0-1 0 0 0,2-3 38 0 0,-11 10-67 0 0,1 0 1 0 0,-1-1-1 0 0,-1 1 0 0 0,1-1 1 0 0,0 0-1 0 0,-1 1 0 0 0,0-1 0 0 0,0 0 1 0 0,0 0-1 0 0,0 0 0 0 0,-1 0 0 0 0,1 0 1 0 0,-1 0-1 0 0,0-1 67 0 0,0-7-426 0 0,-1 0-1 0 0,0 0 1 0 0,-1 0-1 0 0,0-1 427 0 0,1 10 1 0 0,0-1 0 0 0,0 1-1 0 0,0 0 1 0 0,-1 0 0 0 0,1-1-1 0 0,-1 1 1 0 0,1 0 0 0 0,-1 0-1 0 0,0 1 1 0 0,-1-1 0 0 0,1 0-1 0 0,0 1 1 0 0,-1-1 0 0 0,1 1-1 0 0,-1 0 1 0 0,0-1 0 0 0,-2 0-1 0 0,1 1-158 0 0,0-1 1 0 0,-1 1-1 0 0,1 0 1 0 0,0 1-1 0 0,-1-1 1 0 0,1 1-1 0 0,-1 0 1 0 0,0 0-1 0 0,1 1 1 0 0,-1-1-1 0 0,0 1 1 0 0,1 0-1 0 0,-1 0 158 0 0,-19 0-3285 0 0,23 0 133 0 0,1 0-735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13823 0 0,'0'0'315'0'0,"0"0"45"0"0,0 0 21 0 0,0 0-49 0 0,0 0-149 0 0,1 0-156 0 0,-1 0 0 0 0,0 0 0 0 0,0 1 0 0 0,0-1 0 0 0,1 0 0 0 0,-1 0 0 0 0,0 0 0 0 0,0 0 0 0 0,0 1 0 0 0,1-1 0 0 0,-1 0 0 0 0,0 0 0 0 0,0 0 0 0 0,0 1 0 0 0,0-1 0 0 0,0 0 0 0 0,0 0 0 0 0,0 1 0 0 0,0-1 0 0 0,1 0 0 0 0,-1 0 0 0 0,0 1 0 0 0,0-1 0 0 0,0 0 0 0 0,0 0 0 0 0,0 1 0 0 0,0-1 0 0 0,0 0 0 0 0,0 0 0 0 0,-1 1 0 0 0,1-1 0 0 0,0 0-27 0 0,-1 6 108 0 0,-1-1 0 0 0,0 1-1 0 0,-1-1 1 0 0,1 0 0 0 0,-1 0 0 0 0,0 0 0 0 0,-1 0 0 0 0,1 0 0 0 0,-2 0-108 0 0,-7 13 146 0 0,-59 111 833 0 0,34-60 90 0 0,-3-1-1069 0 0,-6 13-818 0 0,3 2-1 0 0,-19 55 819 0 0,55-121-339 0 0,-16 30 400 0 0,3-6-1902 0 0,9-13-3367 0 0,8-19 684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2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71 15663 0 0,'0'0'72'0'0,"-1"0"0"0"0,1 0 0 0 0,-1 0 0 0 0,0 0 0 0 0,1 0 0 0 0,-1 0 0 0 0,1 0 0 0 0,-1 0 0 0 0,0 0 0 0 0,1 0 0 0 0,-1 1 0 0 0,1-1 0 0 0,-1 0 0 0 0,1 0 0 0 0,-1 0 0 0 0,1 1 0 0 0,-1-1 0 0 0,1 0-1 0 0,-1 1 1 0 0,1-1 0 0 0,-1 0 0 0 0,1 1-72 0 0,0-1 11 0 0,0 1-1 0 0,-1-1 0 0 0,1 1 1 0 0,0-1-1 0 0,1 0 0 0 0,-1 1 1 0 0,0-1-1 0 0,0 0 0 0 0,0 1 0 0 0,0-1 1 0 0,0 1-1 0 0,0-1 0 0 0,0 0 1 0 0,0 1-1 0 0,1-1 0 0 0,-1 0 1 0 0,0 1-1 0 0,0-1 0 0 0,1 0 1 0 0,-1 0-1 0 0,0 1 0 0 0,0-1 1 0 0,1 0-1 0 0,-1 1-10 0 0,2 0-7 0 0,0 1 1 0 0,0 0-1 0 0,0-1 0 0 0,0 1 1 0 0,1-1-1 0 0,-1 0 0 0 0,0 1 1 0 0,1-1-1 0 0,1 0 7 0 0,11 2 399 0 0,1-1 0 0 0,-1-1 1 0 0,0 0-1 0 0,0-1 0 0 0,0 0 0 0 0,15-3-399 0 0,21-6 1443 0 0,20-6-1443 0 0,-36 7 183 0 0,63-15-212 0 0,-28 5 1076 0 0,0 4-1 0 0,23 0-1046 0 0,-46 14-1076 0 0,-23 0-3108 0 0,-14 1-2636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4607 0 0,'-1'1'102'0'0,"-45"49"276"0"0,31-31 384 0 0,4-6-309 0 0,0 1 0 0 0,2 0-1 0 0,-6 11-452 0 0,-29 65 1781 0 0,20-38-1737 0 0,-3-2 0 0 0,-1-1-1 0 0,-8 7-43 0 0,-4 0-844 0 0,-84 112-2272 0 0,121-164 3112 0 0,-3 5 2 0 0,-1 0 1 0 0,0 0-1 0 0,-1-1 0 0 0,0 0 1 0 0,-1 0-1 0 0,1-1 0 0 0,-9 6 2 0 0,7-9 388 0 0,7-5 549 0 0,11-11 1219 0 0,0 2-1597 0 0,-4 6-386 0 0,-1-1 0 0 0,1 1 0 0 0,1 1-1 0 0,-1-1 1 0 0,0 1 0 0 0,1-1-1 0 0,0 2 1 0 0,3-3-173 0 0,21-14 666 0 0,-24 14-542 0 0,1 1-1 0 0,0 0 0 0 0,0 0 0 0 0,1 0 0 0 0,-1 1 1 0 0,1 0-1 0 0,0 0 0 0 0,0 1 0 0 0,0 0 0 0 0,0 0 1 0 0,0 1-1 0 0,0-1 0 0 0,1 2 0 0 0,-1-1 0 0 0,0 1 1 0 0,1 0-1 0 0,-1 0 0 0 0,0 1 0 0 0,1 0 0 0 0,2 1-123 0 0,34 8 1703 0 0,8 3-1703 0 0,-22-4 654 0 0,1-2 0 0 0,0-1-1 0 0,10 0-653 0 0,-29-4 18 0 0,-10-1-18 0 0,0 0 0 0 0,0-1 0 0 0,0 1 0 0 0,0-1-1 0 0,0 0 1 0 0,0 1 0 0 0,0-1 0 0 0,1 0 0 0 0,-1-1 0 0 0,0 1 0 0 0,0 0 0 0 0,0-1-1 0 0,0 1 1 0 0,0-1 0 0 0,2 0 0 0 0,2 0-346 0 0,-1 0 0 0 0,0 1 0 0 0,0-1 0 0 0,4 1 346 0 0,-9 0-512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14 11975 0 0,'0'0'267'0'0,"0"0"42"0"0,0 0 17 0 0,-7-4 74 0 0,4 3-398 0 0,0 0 0 0 0,0 0-1 0 0,-1 0 1 0 0,1 0 0 0 0,0 1 0 0 0,-1-1 0 0 0,1 1 0 0 0,0 0 0 0 0,-1 0 0 0 0,1 1 0 0 0,0-1 0 0 0,-1 1 0 0 0,1-1 0 0 0,0 1 0 0 0,0 0 0 0 0,-1 0 0 0 0,1 0 0 0 0,-2 2-2 0 0,-8 3 469 0 0,0 0 0 0 0,0 2 0 0 0,-7 4-469 0 0,20-11 12 0 0,-8 3 55 0 0,1 1-1 0 0,0 0 0 0 0,1 0 0 0 0,-1 0 0 0 0,1 1 1 0 0,0 0-1 0 0,1 0 0 0 0,-1 1 0 0 0,-1 3-66 0 0,2 0 0 0 0,4-8 0 0 0,0-1 0 0 0,1 1 0 0 0,-1 0 0 0 0,0 0 0 0 0,1 0 0 0 0,-1 0 0 0 0,1 0 0 0 0,0 1 0 0 0,0-1 0 0 0,0 0 0 0 0,0 0 0 0 0,0 0 0 0 0,0 0 0 0 0,0 0 0 0 0,1 0 0 0 0,-1 0 0 0 0,1 0 0 0 0,0 0 0 0 0,-1 0 0 0 0,1 0 0 0 0,0 0 0 0 0,0-1 0 0 0,1 2 0 0 0,0 0 0 0 0,0 0 0 0 0,1 0 0 0 0,0-1 0 0 0,-1 1 0 0 0,1-1 0 0 0,0 1 0 0 0,0-1 0 0 0,1 0 0 0 0,0 1 0 0 0,5 0 32 0 0,-1 1 0 0 0,1-1-1 0 0,0 0 1 0 0,-1 0-1 0 0,1-1 1 0 0,0-1 0 0 0,1 1-1 0 0,-1-2 1 0 0,0 1-1 0 0,0-1 1 0 0,1 0 0 0 0,-1-1-1 0 0,0 0 1 0 0,7-2-32 0 0,-2 3 650 0 0,-12 0-563 0 0,1 1 0 0 0,-1-1-1 0 0,1 0 1 0 0,0-1 0 0 0,-1 1 0 0 0,1 0 0 0 0,0-1 0 0 0,-1 1 0 0 0,1-1-1 0 0,-1 0 1 0 0,2 0-87 0 0,-3 1 0 0 0,-1 0 0 0 0,1 0 0 0 0,0 0 0 0 0,0-1 0 0 0,0 1 0 0 0,0 0 0 0 0,0-1 0 0 0,0 1 0 0 0,0 0 0 0 0,0-1 0 0 0,0 1 0 0 0,-1-1 0 0 0,1 1 0 0 0,0-1 0 0 0,0 0 0 0 0,-1 1 0 0 0,1-1 0 0 0,0 0 0 0 0,-1 1 0 0 0,1-1 0 0 0,-1 0 0 0 0,1 0 0 0 0,-1 0 0 0 0,1 0 0 0 0,-1 0 0 0 0,2-3 0 0 0,-1 2 0 0 0,1-1 0 0 0,-1 1 0 0 0,0-1 0 0 0,0 1 0 0 0,-1-1 0 0 0,1 0 0 0 0,-1 1 0 0 0,1-1 0 0 0,-1 0 0 0 0,0 1 0 0 0,0-1 0 0 0,0 0 0 0 0,0 1 0 0 0,0-1 0 0 0,0 0 0 0 0,-1 1 0 0 0,0-1 0 0 0,1 0 0 0 0,-1 1 0 0 0,0-1 0 0 0,0 1 0 0 0,0-1 0 0 0,-1 1 0 0 0,0-1 0 0 0,-1-4 0 0 0,-40-91-64 0 0,41 94-436 0 0,1 2 500 0 0,-7-5-1620 0 0,7 6 526 0 0,1 1-356 0 0,0 0-583 0 0,0 0-2062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53 10135 0 0,'1'0'231'0'0,"55"-13"672"0"0,-51 11-322 0 0,-4 2-516 0 0,0 0 1 0 0,-1 0-1 0 0,1 0 0 0 0,-1 0 0 0 0,1 0 1 0 0,0-1-1 0 0,-1 1 0 0 0,1 1 0 0 0,0-1 1 0 0,-1 0-1 0 0,1 0 0 0 0,0 0 1 0 0,-1 0-1 0 0,1 0 0 0 0,-1 0 0 0 0,1 1 1 0 0,-1-1-1 0 0,1 0 0 0 0,0 1 0 0 0,-1-1 1 0 0,1 0-1 0 0,-1 1 0 0 0,1-1-65 0 0,-1 1 27 0 0,0-1 0 0 0,0 0 0 0 0,0 1 0 0 0,1-1 0 0 0,-1 0 0 0 0,0 0 0 0 0,0 1 0 0 0,0-1 0 0 0,0 0 0 0 0,0 1 0 0 0,0-1 0 0 0,0 0 0 0 0,0 1 0 0 0,0-1 0 0 0,0 0 0 0 0,-1 0 0 0 0,1 1-1 0 0,0-1 1 0 0,0 0 0 0 0,0 1 0 0 0,0-1 0 0 0,0 0 0 0 0,0 0 0 0 0,-1 1 0 0 0,1-1 0 0 0,0 0 0 0 0,0 0 0 0 0,0 0 0 0 0,-1 1 0 0 0,1-1 0 0 0,0 0 0 0 0,0 0 0 0 0,-1 0-27 0 0,-6 9 478 0 0,-104 67 130 0 0,103-70-608 0 0,0 0 0 0 0,1 1 0 0 0,0 0 0 0 0,0 0 0 0 0,1 0 0 0 0,0 1 0 0 0,0 0 0 0 0,1 0 0 0 0,-3 7 0 0 0,2-2-15 0 0,7-9 29 0 0,0-2 59 0 0,-1-1 298 0 0,1 1 117 0 0,0 1-350 0 0,0 0-1 0 0,1 0 1 0 0,0 0 0 0 0,-1 0-1 0 0,1 0 1 0 0,1-1 0 0 0,-1 1-1 0 0,1 0-137 0 0,-3-3 1 0 0,1 1 0 0 0,-1 0 0 0 0,1 0 0 0 0,0 0 0 0 0,0-1 0 0 0,-1 1 0 0 0,1 0 0 0 0,0-1 0 0 0,0 1 0 0 0,0-1 0 0 0,0 1 0 0 0,0-1 0 0 0,0 1 0 0 0,0-1 0 0 0,0 0 0 0 0,0 0 0 0 0,0 1 0 0 0,0-1 0 0 0,0 0-1 0 0,3 1-3 0 0,3 0 3 0 0,-1 0 0 0 0,1 0 0 0 0,-1 0 0 0 0,1 0 0 0 0,-1-1 0 0 0,1 0 0 0 0,-1-1 0 0 0,1 1 0 0 0,-1-1 0 0 0,1-1 0 0 0,-1 1 0 0 0,0-1 0 0 0,0 0 0 0 0,3-1 0 0 0,4-3 0 0 0,1 0 0 0 0,-1-1 0 0 0,0-1 0 0 0,0 0 0 0 0,8-8 0 0 0,-19 14 0 0 0,0 1 0 0 0,0-1 0 0 0,0 0 0 0 0,0 0 0 0 0,0 0 0 0 0,-1-1 0 0 0,1 1 0 0 0,-1 0 0 0 0,1-1 0 0 0,-1 1 0 0 0,0-1 0 0 0,0 1 0 0 0,0-1 0 0 0,0 0 0 0 0,1-6 0 0 0,-5-1 0 0 0,1 7-53 0 0,0 0-1 0 0,0 0 0 0 0,0 0 0 0 0,0 0 1 0 0,0 0-1 0 0,-1 0 0 0 0,1 0 1 0 0,-1 1-1 0 0,0-1 0 0 0,0 1 1 0 0,0 0-1 0 0,0 0 54 0 0,-7-5-397 0 0,-1 2 1 0 0,0-1-1 0 0,0 1 397 0 0,-20-10-574 0 0,29 15 62 0 0,2 0 0 0 0,0-2 70 0 0,-2-2 309 0 0,1 2 92 0 0,0 1 0 0 0,0-1 1 0 0,0 1-1 0 0,1-1 0 0 0,-1 0 0 0 0,1 1 0 0 0,-1-1 0 0 0,1 0 1 0 0,-1 1-1 0 0,1-1 0 0 0,0 0 0 0 0,0 0 0 0 0,0 1 1 0 0,0-1-1 0 0,0 0 0 0 0,0 0 0 0 0,1 1 0 0 0,-1-1 0 0 0,0 0 1 0 0,1 1-1 0 0,0-1 0 0 0,0-1 41 0 0,16-24-1984 0 0,-6 11 961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91 3679 0 0,'0'0'10472'0'0,"0"-21"-5828"0"0,0 15-4137 0 0,0 0 1 0 0,-1 0-1 0 0,0 0 0 0 0,0 0 0 0 0,0 0 0 0 0,-1 0 0 0 0,-3-10 0 0 0,4 15-503 0 0,0 0 0 0 0,0 0 0 0 0,0 0 0 0 0,1 0 0 0 0,-1 1 0 0 0,0-1-1 0 0,0 0 1 0 0,-1 0 0 0 0,1 1 0 0 0,0-1 0 0 0,0 1 0 0 0,0-1 0 0 0,0 1-1 0 0,0-1 1 0 0,-1 1 0 0 0,1 0 0 0 0,0-1 0 0 0,0 1 0 0 0,-1 0 0 0 0,1 0-1 0 0,0 0 1 0 0,0 0 0 0 0,-1 0 0 0 0,1 0 0 0 0,0 1 0 0 0,0-1-1 0 0,-3 1 1 0 0,-3 1-10 0 0,-1 0 0 0 0,1 0-1 0 0,-8 4 1 0 0,-13 7-38 0 0,1 1 0 0 0,1 2 0 0 0,-37 28 0 0 0,-66 67-108 0 0,123-106 151 0 0,4-4 2 0 0,0 1 0 0 0,0-1-1 0 0,1 1 1 0 0,-1 0 0 0 0,1-1-1 0 0,-1 1 1 0 0,1 0 0 0 0,0 0 0 0 0,-1 0-1 0 0,1 0 1 0 0,0 0 0 0 0,0 0 0 0 0,1 0-1 0 0,-1 0 1 0 0,0 0 0 0 0,1 0-1 0 0,-1 4 1 0 0,1-5 3 0 0,0-1-1 0 0,1 1 1 0 0,-1-1-1 0 0,1 0 1 0 0,-1 1-1 0 0,1-1 1 0 0,-1 0 0 0 0,1 0-1 0 0,-1 1 1 0 0,1-1-1 0 0,0 0 1 0 0,-1 0-1 0 0,1 0 1 0 0,-1 0-1 0 0,1 0 1 0 0,-1 1 0 0 0,1-1-1 0 0,1-1 1 0 0,-2 2 1 0 0,5-1 16 0 0,1 0-1 0 0,-1 0 0 0 0,1-1 0 0 0,-1 1 0 0 0,1-1 0 0 0,-1 0 0 0 0,10-4 0 0 0,39-17 184 0 0,-37 14-182 0 0,71-37-551 0 0,-27 12 178 0 0,-60 45 241 0 0,-6 30-73 0 0,3-37-43 0 0,1 1 0 0 0,0-1 1 0 0,0 0-1 0 0,0 0 0 0 0,1 0 0 0 0,0 0 0 0 0,0 1 0 0 0,0-1 0 0 0,1 0 0 0 0,0 0 1 0 0,0 0-1 0 0,2 8 0 0 0,-3-13-27 0 0,1 1 0 0 0,-1-1 0 0 0,1 1 0 0 0,-1-1 0 0 0,0 0 0 0 0,1 1 1 0 0,-1-1-1 0 0,1 1 0 0 0,-1-1 0 0 0,1 0 0 0 0,-1 1 0 0 0,1-1 0 0 0,-1 0 0 0 0,1 0 0 0 0,-1 1 0 0 0,1-1 1 0 0,-1 0-1 0 0,1 0 0 0 0,0 0 0 0 0,1 1-972 0 0,11 3-4263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 11975 0 0,'3'-11'596'0'0,"-5"20"548"0"0,-7 23 468 0 0,-22 59-1612 0 0,13-37 0 0 0,-21 44 0 0 0,-22 25-133 0 0,40-75-2065 0 0,11-26-1824 0 0,3-6 135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13823 0 0,'0'0'315'0'0,"0"0"45"0"0,0 0 21 0 0,1 0-49 0 0,3 0-288 0 0,-1 0-1 0 0,0 0 0 0 0,1 0 1 0 0,-1-1-1 0 0,1 0 0 0 0,-1 1 1 0 0,1-1-1 0 0,-1 0-43 0 0,6-2 213 0 0,12-3 618 0 0,0-1 0 0 0,-1 0 0 0 0,11-7-831 0 0,-4 2 1575 0 0,13-3-1575 0 0,70-24 1683 0 0,-66 22-1734 0 0,28-14-524 0 0,-28 10-3575 0 0,-42 20 2626 0 0,-2 1-11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0,2 2-28 0 0,8 1-143 0 0,1 1 0 0 0,0-2-1 0 0,-1 1 1 0 0,1-2 0 0 0,3 1-155 0 0,-3-1 599 0 0,0 1-1 0 0,0 0 1 0 0,-1 1 0 0 0,1 0 0 0 0,-1 0 0 0 0,1 1-599 0 0,-10-3 419 0 0,1 1-274 0 0,0-1 1 0 0,0 1 0 0 0,0-1 0 0 0,0 1 0 0 0,0 0 0 0 0,-1 0-1 0 0,1 0 1 0 0,1 2-146 0 0,-2-3 79 0 0,11 15-10 0 0,-9-11-127 0 0,0 1-103 0 0,-2-4-2 0 0,0-1 0 0 0,-1 0 0 0 0,1 0 0 0 0,0 1-1 0 0,-1-1 1 0 0,1 0 0 0 0,0 0 0 0 0,0 0 0 0 0,0 0 0 0 0,1 1 163 0 0,6 3-1482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371 591 10135 0 0,'0'0'231'0'0,"0"0"29"0"0,0 0 19 0 0,1 0-41 0 0,7-3 154 0 0,-1-1-1 0 0,1 0 0 0 0,-1 0 0 0 0,0-1 0 0 0,0 0 0 0 0,-1 0 1 0 0,0 0-1 0 0,0-1 0 0 0,0 0-391 0 0,4-3 606 0 0,9-9-499 0 0,-1 0 1 0 0,-1-1-1 0 0,0 0 0 0 0,-1-2 1 0 0,2-5-108 0 0,-10 12 20 0 0,0 0 0 0 0,-1 0 1 0 0,0-1-1 0 0,-1 0 1 0 0,-1 0-1 0 0,0 0 0 0 0,-1-1 1 0 0,-1 0-1 0 0,0 0-20 0 0,0-17-908 0 0,-1-1 1 0 0,-1 1 0 0 0,-2-1-1 0 0,-1 1 1 0 0,-6-28 907 0 0,8 60-7 0 0,-1-1 1 0 0,1 0-1 0 0,0 1 1 0 0,-1-1-1 0 0,1 0 1 0 0,-1 1 0 0 0,1-1-1 0 0,-1 1 1 0 0,0-1-1 0 0,0 1 1 0 0,0-1-1 0 0,0 1 1 0 0,0-1 0 0 0,0 1-1 0 0,0 0 1 0 0,0 0-1 0 0,0-1 1 0 0,-1 1-1 0 0,1 0 1 0 0,0 0-1 0 0,-1 0 1 0 0,1 1 0 0 0,-1-1-1 0 0,1 0 1 0 0,-1 0-1 0 0,0 1 1 0 0,1-1-1 0 0,-1 1 1 0 0,0-1 6 0 0,0 1-2 0 0,0 0 1 0 0,0 0-1 0 0,0 1 1 0 0,-1-1-1 0 0,1 0 1 0 0,0 1-1 0 0,0-1 0 0 0,0 1 1 0 0,0 0-1 0 0,0-1 1 0 0,0 1-1 0 0,0 0 1 0 0,0 0-1 0 0,0 0 0 0 0,1 1 1 0 0,-1-1-1 0 0,0 0 1 0 0,1 1-1 0 0,-1-1 0 0 0,1 1 1 0 0,-1 0-1 0 0,0 1 2 0 0,-7 10 122 0 0,1-1 0 0 0,0 2 0 0 0,1-1 0 0 0,0 1-1 0 0,2 0 1 0 0,-2 5-122 0 0,-8 31 1117 0 0,-1 10-1117 0 0,3-10 200 0 0,-14 39-200 0 0,-17 29 0 0 0,1-2 0 0 0,31-81 9 0 0,-2-1 0 0 0,-14 24-9 0 0,17-39-44 0 0,0-1 0 0 0,-1 0 0 0 0,-1 0 1 0 0,-1-1-1 0 0,-5 4 44 0 0,-6 2-633 0 0,-1-2-1 0 0,0-1 1 0 0,-1-1 0 0 0,-2-1-1 0 0,-17 8 634 0 0,39-21-3600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7831 0 0,'-1'-1'126'0'0,"0"1"-98"0"0,1 0 0 0 0,0-1 0 0 0,-1 1 0 0 0,1 0 0 0 0,0 0 0 0 0,-1-1 0 0 0,1 1 0 0 0,-1 0 0 0 0,1 0 0 0 0,-1 0 0 0 0,1 0 0 0 0,0 0 0 0 0,-1 0 0 0 0,1 0 0 0 0,-1 0 1 0 0,1 0-1 0 0,-1 0 0 0 0,1 0 0 0 0,-1 0 0 0 0,1 0 0 0 0,0 0 0 0 0,-1 0 0 0 0,1 0 0 0 0,-1 0 0 0 0,1 0 0 0 0,-1 1 0 0 0,1-1 0 0 0,0 0 0 0 0,-1 0 0 0 0,1 1 0 0 0,0-1 0 0 0,-1 0 0 0 0,1 1-28 0 0,-1-1 208 0 0,1 0 0 0 0,0 0 1 0 0,0 0-1 0 0,0 0 0 0 0,-1 0 0 0 0,1 0 0 0 0,0 0 1 0 0,0 0-1 0 0,-1 0 0 0 0,1 0 0 0 0,0 0 0 0 0,0 1 0 0 0,0-1 1 0 0,0 0-1 0 0,-1 0 0 0 0,1 0 0 0 0,0 0 0 0 0,0 1 1 0 0,0-1-1 0 0,0 0 0 0 0,-1 0 0 0 0,1 0 0 0 0,0 1 0 0 0,0-1 1 0 0,0 0-1 0 0,0 0 0 0 0,0 0 0 0 0,0 1 0 0 0,0-1 1 0 0,0 0-1 0 0,0 0 0 0 0,0 1-208 0 0,7 1 1274 0 0,14-2-1439 0 0,13-6 503 0 0,-1-1 1 0 0,0-1-1 0 0,0-2 0 0 0,-1-1 1 0 0,7-5-339 0 0,15-4 142 0 0,13-2-142 0 0,-59 20-24 0 0,-1 0 0 0 0,1 1 0 0 0,0 0 0 0 0,0 0 0 0 0,-1 1 0 0 0,1-1 0 0 0,2 2 24 0 0,-5-1-974 0 0,-1 1 1 0 0,1 0 0 0 0,0 0 0 0 0,-1 0-1 0 0,1 1 1 0 0,0 0 0 0 0,2 1 973 0 0,-6-2-4971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 10567 0 0,'-2'1'482'0'0,"-29"14"225"0"0,20-10-657 0 0,-1 1-1 0 0,1 0 1 0 0,-2 2-50 0 0,1 1 215 0 0,-1-1 170 0 0,1 1 1 0 0,0 1 0 0 0,0 0 0 0 0,1 1 0 0 0,-2 3-386 0 0,9-9 247 0 0,0-1 1 0 0,0 1-1 0 0,1 0 1 0 0,0 1 0 0 0,0-1-248 0 0,2-3 43 0 0,1 0 0 0 0,-1 0 0 0 0,0-1 0 0 0,1 1 0 0 0,-1 0 0 0 0,1 0 0 0 0,0 0 0 0 0,-1 0 0 0 0,1 0 0 0 0,0-1 0 0 0,0 1 0 0 0,1 0 0 0 0,-1 0 0 0 0,0 0 0 0 0,0 0 0 0 0,1 0 0 0 0,0 0-43 0 0,-1-1 31 0 0,1 0 0 0 0,0 0 0 0 0,-1 0-1 0 0,1 0 1 0 0,0-1 0 0 0,0 1 0 0 0,0 0 0 0 0,0-1 0 0 0,0 1 0 0 0,0 0 0 0 0,0-1-1 0 0,0 1 1 0 0,0-1 0 0 0,0 1 0 0 0,0-1 0 0 0,0 0 0 0 0,0 0-31 0 0,18 5 440 0 0,-8-4-306 0 0,1 0 0 0 0,-1-1-1 0 0,0-1 1 0 0,0 0 0 0 0,0 0-1 0 0,0-1 1 0 0,0 0 0 0 0,5-2-134 0 0,-9 2 22 0 0,0 0 0 0 0,0-1 1 0 0,-1 0-1 0 0,1 0 0 0 0,-1 0 1 0 0,1-1-1 0 0,-1 0 1 0 0,0 0-1 0 0,2-2-22 0 0,-6 4 15 0 0,1 0 0 0 0,-1-1 0 0 0,0 1 0 0 0,0-1-1 0 0,0 1 1 0 0,0-1 0 0 0,-1 0 0 0 0,1 0 0 0 0,-1 0 0 0 0,0 0 0 0 0,1 0 0 0 0,-1 0 0 0 0,-1 0 0 0 0,1 0 0 0 0,0 0 0 0 0,-1-1 0 0 0,0 1-1 0 0,1 0 1 0 0,-1 0 0 0 0,0-1 0 0 0,-1-2-15 0 0,0-1-91 0 0,0 0-1 0 0,0 0 1 0 0,-1 0-1 0 0,0 0 1 0 0,0 0-1 0 0,-1 1 1 0 0,0-1-1 0 0,0 1 1 0 0,-1 0-1 0 0,1 0 0 0 0,-1 0 1 0 0,0 0-1 0 0,-1 0 1 0 0,-4-4 91 0 0,-4 6-1359 0 0,10 3-1779 0 0,3 1 3131 0 0,0 0-856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2759 0 0,'1'1'207'0'0,"3"2"16"0"0,-3-2 710 0 0,-1-1 295 0 0,0 0 55 0 0,5-1 347 0 0,-5 1-1535 0 0,1 0 0 0 0,-1 0 0 0 0,1 0 0 0 0,-1 0 0 0 0,1 0-1 0 0,-1 0 1 0 0,0 0 0 0 0,1 0 0 0 0,-1 0 0 0 0,1 0 0 0 0,-1 0 0 0 0,1 0-1 0 0,-1 0 1 0 0,1 0 0 0 0,-1 0 0 0 0,0 0 0 0 0,1-1 0 0 0,-1 1 0 0 0,1 0-1 0 0,-1 0 1 0 0,0-1 0 0 0,1 1 0 0 0,-1 0 0 0 0,0-1 0 0 0,1 1 0 0 0,-1 0-1 0 0,0-1 1 0 0,1 1 0 0 0,-1 0 0 0 0,0-1 0 0 0,0 1 0 0 0,0 0 0 0 0,1-1-1 0 0,-1 1 1 0 0,0-1-95 0 0,0-3 466 0 0,0-1-1 0 0,0 1 0 0 0,0-1 1 0 0,-1 1-1 0 0,1-1 0 0 0,-1 1 1 0 0,0-1-1 0 0,0 1 0 0 0,-1 0 1 0 0,0 0-1 0 0,1 0 0 0 0,-3-3-465 0 0,3 6 698 0 0,2-4-485 0 0,-1 1 1 0 0,0 0 0 0 0,1 0-1 0 0,0 0 1 0 0,0 0 0 0 0,0 0 0 0 0,1 0-1 0 0,-1 1 1 0 0,1-1 0 0 0,0 0 0 0 0,0 1-1 0 0,0-1-213 0 0,6-7 175 0 0,0 1 1 0 0,0 0-1 0 0,2-1-175 0 0,2-3 148 0 0,-3 6-120 0 0,0 0 1 0 0,0 0-1 0 0,0 1 0 0 0,1 1 0 0 0,4-3-28 0 0,7-4 22 0 0,159-98-330 0 0,-173 107-279 0 0,2 0 1 0 0,-1 0-1 0 0,0 1 1 0 0,1 0 0 0 0,-1 1-1 0 0,1 0 1 0 0,7-1 586 0 0,-5 2-6206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308 153 919 0 0,'0'0'328'0'0,"0"0"1043"0"0,0 0 460 0 0,0 0 90 0 0,0 0-166 0 0,7-29 4615 0 0,-6 28-6100 0 0,0-1-46 0 0,8-13-83 0 0,-4 7-37 0 0,0 1-1 0 0,-1-1 1 0 0,0 0 0 0 0,0 0-1 0 0,-1-1 1 0 0,0 1 0 0 0,0-1 0 0 0,-1 1-1 0 0,0-3-103 0 0,-2 4-17 0 0,0 5-67 0 0,-21-8-528 0 0,16 9 475 0 0,0 0 0 0 0,0 1 1 0 0,0 0-1 0 0,0-1 0 0 0,1 2 0 0 0,-1-1 0 0 0,0 0 0 0 0,0 1 1 0 0,0 0-1 0 0,1 0 0 0 0,-1 1 0 0 0,0-1 0 0 0,-3 2 137 0 0,-8 4-180 0 0,1 0 0 0 0,0 1 0 0 0,-5 3 180 0 0,-25 19 163 0 0,1 1 0 0 0,-1 5-163 0 0,38-31 79 0 0,0 1 1 0 0,1 0-1 0 0,0 0 1 0 0,-1 1-1 0 0,2 0 1 0 0,-1 0-1 0 0,1 0 1 0 0,0 1-1 0 0,1-1 1 0 0,0 1-1 0 0,-2 6-79 0 0,6-13 42 0 0,0 0 0 0 0,0 1-1 0 0,0-1 1 0 0,0 1 0 0 0,0-1-1 0 0,0 0 1 0 0,0 1-1 0 0,1-1 1 0 0,-1 0 0 0 0,1 1-1 0 0,-1-1 1 0 0,1 0 0 0 0,-1 1-1 0 0,1-1 1 0 0,0 0 0 0 0,-1 0-1 0 0,1 0 1 0 0,0 0 0 0 0,0 1-1 0 0,0-1 1 0 0,0 0 0 0 0,0-1-1 0 0,1 2-41 0 0,0 0 46 0 0,1 0 1 0 0,0 0-1 0 0,-1 0 0 0 0,1 0 0 0 0,0 0 1 0 0,0 0-1 0 0,0-1 0 0 0,4 1-46 0 0,2 0 82 0 0,-1 0 0 0 0,1-1 1 0 0,0-1-1 0 0,0 1 0 0 0,0-2 0 0 0,0 1 0 0 0,0-1 0 0 0,0 0 0 0 0,1-1-82 0 0,5-1 55 0 0,0-1 1 0 0,0-1-1 0 0,-1 0 0 0 0,13-6-55 0 0,-11 3 71 0 0,-3 3-99 0 0,0-2-1 0 0,-1 1 1 0 0,0-2 0 0 0,5-4 27 0 0,-13 10-35 0 0,-1-1-1 0 0,0 0 1 0 0,0 1-1 0 0,0-2 1 0 0,-1 1-1 0 0,1 0 1 0 0,-1 0-1 0 0,0-1 1 0 0,0 1-1 0 0,0-1 1 0 0,0 0-1 0 0,-1 0 0 0 0,1 1 1 0 0,-1-1-1 0 0,0 0 1 0 0,0 0-1 0 0,0-3 37 0 0,-1 6 2 0 0,0 1-1 0 0,0-1 0 0 0,0 1 0 0 0,0-1 1 0 0,0 1-1 0 0,0-1 0 0 0,0 0 1 0 0,0 1-1 0 0,0-1 0 0 0,0 1 0 0 0,0-1 1 0 0,0 1-1 0 0,0-1 0 0 0,0 1 1 0 0,-1-1-1 0 0,1 1 0 0 0,0-1 1 0 0,0 1-1 0 0,-1-1 0 0 0,1 1 0 0 0,0-1 1 0 0,-1 1-1 0 0,1 0 0 0 0,0-1 1 0 0,-1 1-1 0 0,1 0 0 0 0,-1-1 0 0 0,1 1 1 0 0,-1 0-1 0 0,1-1-1 0 0,-1 1 18 0 0,-1 0 1 0 0,1-1-1 0 0,0 1 0 0 0,0 0 1 0 0,-1 0-1 0 0,1 0 0 0 0,0 0 1 0 0,0 0-1 0 0,-1 0 0 0 0,1 0 1 0 0,0 0-1 0 0,0 1 0 0 0,-1-1-18 0 0,-2 1 29 0 0,0 1 0 0 0,0-1-1 0 0,0 1 1 0 0,0 0 0 0 0,0 0-1 0 0,0 0 1 0 0,1 1 0 0 0,-3 1-29 0 0,1 1 25 0 0,3-4-24 0 0,-1 1-1 0 0,1 0 1 0 0,0 0 0 0 0,0 0-1 0 0,0 1 1 0 0,1-1 0 0 0,-1 0-1 0 0,0 1 1 0 0,1-1-1 0 0,0 1 1 0 0,-1-1 0 0 0,1 1-1 0 0,0 0 1 0 0,0 0 0 0 0,1-1-1 0 0,-1 1 1 0 0,1 0 0 0 0,-1 0-1 0 0,1 2 0 0 0,0-4-15 0 0,0 1 0 0 0,0-1 0 0 0,0 1 1 0 0,0-1-1 0 0,0 0 0 0 0,0 1 0 0 0,1-1 0 0 0,-1 0 0 0 0,1 1 0 0 0,-1-1 0 0 0,1 0 0 0 0,-1 0 0 0 0,1 1 0 0 0,0-1 0 0 0,-1 0 0 0 0,1 0 0 0 0,0 0 1 0 0,0 0-1 0 0,0 0 0 0 0,0 0 0 0 0,0 0 0 0 0,0 0 0 0 0,0 0 0 0 0,0 0 0 0 0,0-1 0 0 0,1 1 0 0 0,0 0 15 0 0,4 2-2 0 0,1-1 0 0 0,-1 0 0 0 0,1 0 0 0 0,-1-1 1 0 0,4 1 1 0 0,13 3-57 0 0,11 5-109 0 0,-9-2-1772 0 0,0 0 1 0 0,5 4 1937 0 0,-21-8-4378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 6015 0 0,'0'0'274'0'0,"0"0"-6"0"0,-2-1-172 0 0,-4 1 72 0 0,0-1 1 0 0,0 1 0 0 0,-1-1 0 0 0,1 2-1 0 0,0-1 1 0 0,0 1 0 0 0,-5 1-169 0 0,-46 12 1963 0 0,31-7-1450 0 0,16-5-331 0 0,-1 2 0 0 0,1-1 1 0 0,0 2-1 0 0,0-1 0 0 0,0 1 0 0 0,1 1 0 0 0,0 0 0 0 0,-5 3-182 0 0,-11 7 29 0 0,-3 2 6 0 0,3 0-35 0 0,5 0 27 0 0,19-17 106 0 0,23 10 321 0 0,-5-6-384 0 0,1-1 1 0 0,14 1-71 0 0,-16-2 194 0 0,-1 0 0 0 0,1 0 1 0 0,14 6-195 0 0,-26-7 47 0 0,6 2 156 0 0,0 0 0 0 0,0 1 0 0 0,8 5-203 0 0,-16-9 61 0 0,0 1 0 0 0,0-1 0 0 0,1 1 0 0 0,-1 0 0 0 0,0 0 0 0 0,0 0 1 0 0,-1 0-1 0 0,1 0 0 0 0,0 1 0 0 0,-1-1 0 0 0,1 0 0 0 0,-1 1 0 0 0,0-1 0 0 0,0 1 0 0 0,0 0 0 0 0,0-1 0 0 0,0 1-61 0 0,-1-1 176 0 0,-2 11 243 0 0,1-11-348 0 0,1 0 0 0 0,-1 1 1 0 0,0-1-1 0 0,0 0 0 0 0,0 1 0 0 0,0-1 0 0 0,-1 0 1 0 0,1 0-1 0 0,0 0 0 0 0,-1 0 0 0 0,0 0 0 0 0,1 0 1 0 0,-1-1-1 0 0,-1 2-71 0 0,-1 0 60 0 0,-1 0 1 0 0,1 0-1 0 0,-1 0 1 0 0,1-1-1 0 0,-1 0 0 0 0,0 1 1 0 0,0-2-61 0 0,-10 4 26 0 0,0-1 0 0 0,0-1 1 0 0,-1 0-1 0 0,-5-1-26 0 0,-17 2-107 0 0,9-2-451 0 0,-20 5 558 0 0,36-5-161 0 0,-2 0-1 0 0,1 0 1 0 0,0-2 0 0 0,0 0-1 0 0,0 0 1 0 0,0-2 0 0 0,0 0-1 0 0,0 0 1 0 0,0-1 0 0 0,0-1-1 0 0,-2-1 162 0 0,15 5-22 0 0,0-1 0 0 0,0 1 0 0 0,0-1 1 0 0,0 0-1 0 0,0 1 0 0 0,1-1 0 0 0,-1 0 0 0 0,0 1 0 0 0,0-1 0 0 0,0 0 0 0 0,1 0 0 0 0,-1 0 0 0 0,0 0 0 0 0,1 0 0 0 0,-1 0 0 0 0,1 0 0 0 0,-1 0 0 0 0,1 0 0 0 0,0 0 0 0 0,-1 0 0 0 0,1 0 1 0 0,0 0-1 0 0,0 0 0 0 0,-1 0 0 0 0,1 0 0 0 0,0-1 22 0 0,0-2-82 0 0,0 0-1 0 0,1 0 1 0 0,-1 0 0 0 0,1 0 0 0 0,0 0-1 0 0,1-1 83 0 0,-1 3-9 0 0,0 1 1 0 0,0-1-1 0 0,0 1 0 0 0,0-1 0 0 0,0 1 0 0 0,1-1 1 0 0,-1 1-1 0 0,1 0 0 0 0,-1 0 0 0 0,1 0 0 0 0,-1 0 0 0 0,2-1 9 0 0,2-1-18 0 0,-4 3-5 0 0,0-1 0 0 0,0 1 0 0 0,0-1-1 0 0,0 1 1 0 0,0 0 0 0 0,0 0 0 0 0,0-1-1 0 0,0 1 1 0 0,1 0 0 0 0,-1 0 0 0 0,0 0 0 0 0,0 0-1 0 0,0 0 1 0 0,1 1 23 0 0,3-1-104 0 0,6-1-95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 2759 0 0,'1'-2'207'0'0,"8"-7"10535"0"0,-8 14-7924 0 0,-12 16-4553 0 0,10-19 2801 0 0,-12 23-754 0 0,-2-1 1 0 0,-1 0 0 0 0,-6 6-313 0 0,0-1 276 0 0,-11 23-276 0 0,-71 117 152 0 0,81-134-337 0 0,-1 0 1 0 0,-17 16 184 0 0,22-27-111 0 0,-16 19-3891 0 0,-24 22 4002 0 0,45-52-4702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0,'0'0'2947'0'0,"2"2"-2244"0"0,7 11 56 0 0,-6-8-585 0 0,0 1 0 0 0,1-1 0 0 0,-1-1 0 0 0,1 1 0 0 0,1 0 0 0 0,-1-1 0 0 0,1 0 0 0 0,-1 0-1 0 0,1 0 1 0 0,0-1 0 0 0,7 4 0 0 0,14 5 352 0 0,0-1-1 0 0,33 8 1 0 0,-42-15-917 0 0,25 3 1 0 0,-29-6-1280 0 0,-1 0 0 0 0,22-3 1 0 0,-19 1-4886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7 150 8287 0 0,'-7'-1'555'0'0,"7"1"5113"0"0,6 1-5411 0 0,0 0 0 0 0,0-1 0 0 0,0 0 0 0 0,0 0 0 0 0,0-1 0 0 0,0 1 0 0 0,0-1 0 0 0,3-1-257 0 0,50-15 639 0 0,-47 13-494 0 0,110-38 744 0 0,26-8 83 0 0,-111 39-705 0 0,1 2 0 0 0,39-4-267 0 0,-73 13-265 0 0,0-1 0 0 0,0 1 0 0 0,0 0 0 0 0,1 1 0 0 0,-1-1 0 0 0,0 1 0 0 0,0 0 0 0 0,0 0 1 0 0,3 1 264 0 0,-5-1-2130 0 0,-2-1-3558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5063 0 0,'1'-1'390'0'0,"1"0"-318"0"0,0 0-45 0 0,6-10 218 0 0,-4 4 736 0 0,-3 5 336 0 0,-1 2 69 0 0,0 0-144 0 0,0 0-652 0 0,0 0-286 0 0,0 0-59 0 0,0 0-9 0 0,-14 8 505 0 0,10-5-642 0 0,1 0-1 0 0,0 0 1 0 0,0 0-1 0 0,1 0 1 0 0,-1 1 0 0 0,1-1-1 0 0,-1 1 1 0 0,1 0-1 0 0,0 0 1 0 0,0-1-1 0 0,0 5-98 0 0,-4 8 248 0 0,2 1 0 0 0,-2 7-248 0 0,-1 6 111 0 0,6-27-31 0 0,0-1 0 0 0,1 1 0 0 0,-1 0 0 0 0,1 0 0 0 0,0 0 0 0 0,0 0 0 0 0,0 0 0 0 0,0 0 0 0 0,0 0 0 0 0,0 0 0 0 0,1-1 0 0 0,-1 1 0 0 0,1 0 0 0 0,0 0 0 0 0,0 0 0 0 0,0-1 0 0 0,0 1 0 0 0,1 0 0 0 0,-1-1 0 0 0,1 1 0 0 0,0-1 0 0 0,-1 0 0 0 0,1 1 0 0 0,0-1 0 0 0,0 0 0 0 0,0 0 0 0 0,1 0 0 0 0,-1 0 0 0 0,0-1 0 0 0,1 1 0 0 0,-1-1 0 0 0,1 1 0 0 0,0-1 0 0 0,-1 0 0 0 0,3 1-80 0 0,-3-2 42 0 0,1 1 0 0 0,-1 0 0 0 0,1-1 0 0 0,-1 0 0 0 0,1 1-1 0 0,-1-1 1 0 0,1 0 0 0 0,0 0 0 0 0,-1-1 0 0 0,1 1 0 0 0,-1 0 0 0 0,1-1 0 0 0,-1 0 0 0 0,1 1 0 0 0,-1-1 0 0 0,0 0 0 0 0,2-1-42 0 0,0 0 31 0 0,-1 0 1 0 0,1 0 0 0 0,-1-1-1 0 0,0 1 1 0 0,1-1 0 0 0,-1 0-1 0 0,-1 1 1 0 0,1-1 0 0 0,0-1-1 0 0,1-1-31 0 0,8-11 138 0 0,-7 9-65 0 0,0 0 1 0 0,-1 1 0 0 0,0-2-1 0 0,0 1-73 0 0,9-17 169 0 0,1 1 0 0 0,7-10-169 0 0,12-18 142 0 0,-14 13-1165 0 0,-14 27 269 0 0,0 1 0 0 0,1-1 1 0 0,0 2-1 0 0,6-9 754 0 0,-11 16-1562 0 0,-1 2-6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211 202 8287 0 0,'0'0'382'0'0,"0"0"-8"0"0,-2 9-140 0 0,1-8-143 0 0,0 1 0 0 0,0-1 0 0 0,0 1 0 0 0,0-1 0 0 0,-1 1 0 0 0,1-1 0 0 0,0 0 0 0 0,-1 1 1 0 0,1-1-1 0 0,-1 0 0 0 0,1 0 0 0 0,-1 0 0 0 0,0 0 0 0 0,1 0 0 0 0,-1 0 0 0 0,0-1 0 0 0,1 1 0 0 0,-1 0 0 0 0,0-1 1 0 0,0 0-1 0 0,0 1 0 0 0,0-1 0 0 0,0 0 0 0 0,1 0 0 0 0,-1 0 0 0 0,0 0 0 0 0,0 0 0 0 0,0-1 0 0 0,-1 1-91 0 0,-6-2 229 0 0,0 0 0 0 0,0 0 0 0 0,0-1-1 0 0,1 0 1 0 0,-4-2-229 0 0,-60-27 679 0 0,56 22-669 0 0,15 9-9 0 0,1 1 0 0 0,-1-1-1 0 0,1 1 1 0 0,-1-1-1 0 0,1 1 1 0 0,-1-1 0 0 0,1 1-1 0 0,-1-1 1 0 0,1 1 0 0 0,0-1-1 0 0,-1 1 1 0 0,1-1 0 0 0,0 0-1 0 0,-1 1 1 0 0,1-1-1 0 0,0 0 1 0 0,0 1 0 0 0,0-1-1 0 0,-1 0 1 0 0,1 1 0 0 0,0-1-1 0 0,0 0 1 0 0,0 0-1 0 0,0 1 0 0 0,0-3 24 0 0,-8-24 681 0 0,9 26-682 0 0,-1 1 0 0 0,0-1 1 0 0,0 0-1 0 0,0 1 0 0 0,0-1 0 0 0,0 1 0 0 0,0-1 0 0 0,1 1 0 0 0,-1-1 0 0 0,0 1 0 0 0,1-1 0 0 0,-1 1 0 0 0,0-1 0 0 0,1 1 0 0 0,-1 0 0 0 0,0-1 1 0 0,1 1-1 0 0,-1-1 0 0 0,1 1-23 0 0,0-2 73 0 0,5-6-8 0 0,-1 0-1 0 0,1 0 1 0 0,1 1 0 0 0,0 0-1 0 0,0 0 1 0 0,0 0-1 0 0,1 1 1 0 0,-1 0-1 0 0,2 1 1 0 0,-1-1 0 0 0,0 2-1 0 0,1-1 1 0 0,0 1-1 0 0,4-1-64 0 0,6-1-9 0 0,-9 2-4 0 0,0 1 1 0 0,1 0-1 0 0,-1 0 1 0 0,0 2-1 0 0,4-1 13 0 0,-10 1-14 0 0,5 1 53 0 0,0-1 1 0 0,0 1-1 0 0,0 0 0 0 0,6 2-39 0 0,-12-1 45 0 0,0-1 0 0 0,1 1 1 0 0,-1 0-1 0 0,0 1 0 0 0,0-1 0 0 0,0 0 1 0 0,0 1-1 0 0,0 0 0 0 0,-1 0 0 0 0,1 0 1 0 0,0 0-1 0 0,-1 0 0 0 0,1 0 0 0 0,0 1-45 0 0,1 2 68 0 0,0 0 0 0 0,0 1-1 0 0,0-1 1 0 0,-1 0 0 0 0,1 1-1 0 0,-1 0 1 0 0,-1 0 0 0 0,2 3-68 0 0,-3-7 8 0 0,-1-1 0 0 0,1 0 0 0 0,0 1-1 0 0,-1-1 1 0 0,1 1 0 0 0,-1-1 0 0 0,1 1 0 0 0,-1 0 0 0 0,0-1 0 0 0,0 1 0 0 0,0-1 0 0 0,0 1 0 0 0,0-1 0 0 0,0 1 0 0 0,0 0 0 0 0,-1 0-8 0 0,1 2 14 0 0,-1-2 6 0 0,1 0-1 0 0,0 0 1 0 0,-1 0 0 0 0,1 0-1 0 0,-1 0 1 0 0,0 0 0 0 0,1 0 0 0 0,-1 0-1 0 0,0-1 1 0 0,0 1 0 0 0,0 0 0 0 0,-1 0-1 0 0,1-1 1 0 0,0 1-20 0 0,-23 22 262 0 0,15-16-139 0 0,-16 20-120 0 0,20-21-381 0 0,0-1-1 0 0,0 0 0 0 0,-1 0 1 0 0,1-1-1 0 0,-2 0 0 0 0,1 0 0 0 0,0 0 1 0 0,-1-1-1 0 0,0 0 0 0 0,-3 2 379 0 0,9-6-32 0 0,-1 1-192 0 0,0 0 0 0 0,0 0 0 0 0,0-1 0 0 0,0 1 0 0 0,0-1 0 0 0,0 1 0 0 0,0-1 0 0 0,-3 1 224 0 0,5-1-76 0 0,-1-1 0 0 0,0 1 1 0 0,0 0-1 0 0,1 0 0 0 0,-1 0 0 0 0,0-1 1 0 0,0 1-1 0 0,1 0 0 0 0,-1-1 1 0 0,0 1-1 0 0,1-1 0 0 0,-1 1 0 0 0,0-1 1 0 0,1 1-1 0 0,-1-1 0 0 0,1 1 1 0 0,-1-1-1 0 0,1 0 0 0 0,-1 1 0 0 0,1-1 1 0 0,-1 0-1 0 0,1 1 0 0 0,0-1 1 0 0,-1 0-1 0 0,1 1 0 0 0,0-1 0 0 0,0 0 1 0 0,0 0-1 0 0,-1 0 0 0 0,1 1 76 0 0,-1-9-1112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44 9127 0 0,'8'-5'133'0'0,"-2"2"-1"0"0,0 0-1 0 0,0 0 0 0 0,0-1 0 0 0,-1 0 1 0 0,1-1-1 0 0,-1 1 0 0 0,3-4-131 0 0,-7 7 350 0 0,-1 1 107 0 0,0 0 20 0 0,0 0-50 0 0,0 0-223 0 0,0 0-92 0 0,0 0-16 0 0,-9-3 47 0 0,7 3-128 0 0,0 0 1 0 0,0 0 0 0 0,0 0-1 0 0,0 0 1 0 0,0 1 0 0 0,0-1 0 0 0,0 1-1 0 0,0-1 1 0 0,1 1 0 0 0,-1-1-1 0 0,0 1 1 0 0,0 0 0 0 0,0 0-1 0 0,1 0 1 0 0,-1 0 0 0 0,0 0 0 0 0,1 1-1 0 0,-2 0-15 0 0,-1 1 47 0 0,1 1-1 0 0,-1-1 1 0 0,1 1-1 0 0,-1 0 1 0 0,1 0-1 0 0,-2 4-46 0 0,-10 18 16 0 0,-7 14-15 0 0,-4 1-1 0 0,10-14 15 0 0,1 0-1 0 0,-5 13-14 0 0,8-15 12 0 0,-1-1 0 0 0,0 0-1 0 0,-9 9-11 0 0,-1-2 0 0 0,-11 20 0 0 0,28-39 0 0 0,0 0 0 0 0,0 0 0 0 0,1 0 0 0 0,0 0 0 0 0,1 1 0 0 0,0 6 0 0 0,3-17-5 0 0,1 0-1 0 0,0 0 0 0 0,-1 0 1 0 0,1 0-1 0 0,-1 0 1 0 0,0 1-1 0 0,0-1 0 0 0,0-1 1 0 0,0 1-1 0 0,0 0 1 0 0,0 0-1 0 0,0 0 0 0 0,-1 0 1 0 0,0 0 5 0 0,-2 3-71 0 0,-18 17-2584 0 0,21-21-1109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 10135 0 0,'2'-1'778'0'0,"18"-17"-292"0"0,-19 17 465 0 0,-1 1 313 0 0,0 0 59 0 0,0 0-138 0 0,0 2-626 0 0,-4 8-398 0 0,-1-1 1 0 0,0 1 0 0 0,0-1 0 0 0,-1 0-1 0 0,0 0 1 0 0,0-1 0 0 0,-1 1 0 0 0,-3 2-162 0 0,-10 12 244 0 0,0 0-103 0 0,14-16-93 0 0,0 0 0 0 0,0 0-1 0 0,0 1 1 0 0,1 0-48 0 0,4-7 42 0 0,1-1-148 0 0,-4 7-624 0 0,3-4-3920 0 0,1-3-986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55 5983 0 0,'0'0'464'0'0,"0"0"-125"0"0,1 1 610 0 0,6 23 3574 0 0,-6-22-3954 0 0,0 0-38 0 0,0 0-340 0 0,0 0 0 0 0,1 0-1 0 0,0 0 1 0 0,-1 0 0 0 0,1 0 0 0 0,0-1 0 0 0,0 1 0 0 0,0 0-1 0 0,0-1 1 0 0,0 1 0 0 0,0-1 0 0 0,0 0 0 0 0,1 0-1 0 0,-1 0 1 0 0,0 0 0 0 0,1 0 0 0 0,-1 0 0 0 0,1-1 0 0 0,-1 1-1 0 0,1-1 1 0 0,-1 0 0 0 0,1 0 0 0 0,-1 0 0 0 0,1 0-1 0 0,-1 0 1 0 0,2 0-191 0 0,12-3 463 0 0,0 0-1 0 0,0-1 1 0 0,0-1-1 0 0,-1 0 1 0 0,9-5-463 0 0,-22 9 18 0 0,6-2-68 0 0,-1 0-1 0 0,0 0 1 0 0,0-1 0 0 0,0 0-1 0 0,3-2 51 0 0,-9 5-79 0 0,1 0-1 0 0,-1 0 0 0 0,0-1 0 0 0,1 1 0 0 0,-1 0 0 0 0,0-1 0 0 0,0 1 1 0 0,0-1-1 0 0,0 1 0 0 0,0-1 0 0 0,0 0 0 0 0,0 1 0 0 0,0-1 0 0 0,-1 0 1 0 0,1 0-1 0 0,-1 1 0 0 0,1-1 0 0 0,-1 0 0 0 0,0 0 0 0 0,0 0 0 0 0,1 0 1 0 0,-1 1-1 0 0,-1-1 0 0 0,1-1 80 0 0,0 1-249 0 0,-14-9-498 0 0,12 10 684 0 0,0 1 0 0 0,0-1 1 0 0,0 1-1 0 0,0-1 0 0 0,0 1 0 0 0,0 0 1 0 0,0 0-1 0 0,1 0 0 0 0,-1 0 1 0 0,0 0-1 0 0,0 0 0 0 0,-1 1 63 0 0,-27 6-701 0 0,13-3 212 0 0,5 0 373 0 0,1 0-1 0 0,0 1 1 0 0,0 0-1 0 0,0 0 1 0 0,0 1 0 0 0,1 1-1 0 0,0-1 1 0 0,1 2-1 0 0,-8 6 117 0 0,0 1 4 0 0,-11 8 157 0 0,2 0 0 0 0,1 2-1 0 0,0 1 1 0 0,-4 9-161 0 0,27-32 51 0 0,0 0 0 0 0,-1 0 0 0 0,2 0 0 0 0,-1 0 0 0 0,0 1 0 0 0,1-1-1 0 0,-1 0 1 0 0,1 1 0 0 0,0-1 0 0 0,0 1-51 0 0,1-3 32 0 0,0 0 0 0 0,0 0-1 0 0,0-1 1 0 0,0 1 0 0 0,1 0 0 0 0,-1 0-1 0 0,0 0 1 0 0,0-1 0 0 0,1 1 0 0 0,-1 0-1 0 0,0 0 1 0 0,1 0 0 0 0,-1-1-1 0 0,1 1 1 0 0,-1 0 0 0 0,1-1 0 0 0,-1 1-1 0 0,1-1 1 0 0,-1 1 0 0 0,1 0 0 0 0,0-1-1 0 0,-1 1 1 0 0,1-1 0 0 0,0 1-1 0 0,0-1 1 0 0,-1 0 0 0 0,1 1 0 0 0,0-1-1 0 0,0 0 1 0 0,0 0 0 0 0,-1 1 0 0 0,1-1-1 0 0,0 0 1 0 0,0 0-32 0 0,4 1 52 0 0,0-1-1 0 0,0 0 1 0 0,1 0 0 0 0,-1 0 0 0 0,2-1-52 0 0,3 0 117 0 0,38-5-544 0 0,-17 0-3443 0 0,-27 5 3095 0 0,19-5-4396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151 211 9991 0 0,'0'0'456'0'0,"0"0"-8"0"0,2 1-289 0 0,20 17-103 0 0,-21-17 141 0 0,8 6 586 0 0,-8-7-695 0 0,-1 1 1 0 0,0-1-1 0 0,0 0 1 0 0,0 0-1 0 0,0 0 0 0 0,0 1 1 0 0,0-1-1 0 0,0 0 1 0 0,0 0-1 0 0,0 1 0 0 0,1-1 1 0 0,-1 0-1 0 0,0 0 1 0 0,0 1-1 0 0,0-1 0 0 0,0 0 1 0 0,-1 0-1 0 0,1 1 1 0 0,0-1-1 0 0,0 0 0 0 0,0 0 1 0 0,0 0-1 0 0,0 1 1 0 0,0-1-1 0 0,0 0 0 0 0,0 0 1 0 0,0 1-1 0 0,-1-1 1 0 0,1 0-1 0 0,0 0 0 0 0,0 0 1 0 0,0 0-1 0 0,0 1 1 0 0,-1-1-1 0 0,1 0 0 0 0,0 0 1 0 0,0 0-1 0 0,0 0 1 0 0,-1 0-1 0 0,1 1 0 0 0,0-1 1 0 0,0 0-1 0 0,0 0 1 0 0,-1 0-89 0 0,-17 4 1558 0 0,11-3-1305 0 0,0-1 0 0 0,1 1 1 0 0,-1-2-1 0 0,-5 0-253 0 0,0-1 75 0 0,0-1 0 0 0,0 0-1 0 0,1-1 1 0 0,-1 0 0 0 0,1 0-1 0 0,-9-6-74 0 0,18 8 12 0 0,-1 1-1 0 0,1-1 1 0 0,-1 0-1 0 0,1 0 1 0 0,0 0-1 0 0,0 0 0 0 0,0 0 1 0 0,0 0-1 0 0,0-1 1 0 0,0 1-1 0 0,1-1 1 0 0,-1 1-1 0 0,1-1 1 0 0,0 0-1 0 0,0 1 1 0 0,0-1-1 0 0,0 0 1 0 0,0 0-1 0 0,0 0 1 0 0,1 0-1 0 0,-1 1 0 0 0,1-1 1 0 0,0 0-1 0 0,0 0 1 0 0,0 0-1 0 0,0 0 1 0 0,1 0-1 0 0,-1 0 1 0 0,1 0-1 0 0,0-2-11 0 0,1 1-39 0 0,0-1 1 0 0,-1 1-1 0 0,1-1 0 0 0,1 1 1 0 0,-1 0-1 0 0,1 0 0 0 0,-1 0 0 0 0,1 0 1 0 0,1 0-1 0 0,-1 0 0 0 0,2 0 39 0 0,8-8-259 0 0,0 1 0 0 0,8-5 259 0 0,-11 10-166 0 0,0 0 0 0 0,0 1 0 0 0,5-2 166 0 0,0 0-166 0 0,-2 3 135 0 0,0 0-1 0 0,0 1 0 0 0,1 0 0 0 0,-1 1 1 0 0,1 0-1 0 0,-1 1 0 0 0,13 1 32 0 0,-4 0 9 0 0,-16-1 59 0 0,0 1 1 0 0,0 0-1 0 0,-1 0 0 0 0,1 1 1 0 0,4 1-69 0 0,-8-2 32 0 0,0 1 0 0 0,0 0 0 0 0,0 0 0 0 0,0 0 0 0 0,0 0 0 0 0,0 0 0 0 0,0 0 0 0 0,0 0-1 0 0,-1 1 1 0 0,1-1 0 0 0,0 1 0 0 0,-1-1 0 0 0,1 1 0 0 0,-1-1 0 0 0,0 1 0 0 0,1 0-32 0 0,0 2 34 0 0,0-2-22 0 0,0 1 0 0 0,0-1 1 0 0,-1 1-1 0 0,1-1 0 0 0,-1 1 1 0 0,0-1-1 0 0,0 1 0 0 0,0 0 1 0 0,0-1-1 0 0,0 1 0 0 0,0 0 1 0 0,-1 0-1 0 0,0 0 0 0 0,1-1 1 0 0,-1 1-1 0 0,0 0 0 0 0,0 0 1 0 0,0 0-1 0 0,-1 0 0 0 0,1 0 1 0 0,-1-1-1 0 0,0 1 1 0 0,0 1-13 0 0,-1 1 7 0 0,-1 1 1 0 0,1-1-1 0 0,-2 0 1 0 0,1 1-1 0 0,0-1 1 0 0,-1-1-1 0 0,0 1 1 0 0,0 0-1 0 0,0-1 1 0 0,-1 0-1 0 0,1 0 1 0 0,-3 1-8 0 0,-7 8-8 0 0,7-8-55 0 0,1 0 0 0 0,-1-1 0 0 0,0 0 0 0 0,0 0 1 0 0,-1-1-1 0 0,-7 3 63 0 0,-17 9-437 0 0,15-6-562 0 0,0-1 0 0 0,-1-1 0 0 0,0-1 0 0 0,-5 1 999 0 0,21-6-1350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 9703 0 0,'0'0'440'0'0,"0"0"-5"0"0,1-1-279 0 0,4-5-87 0 0,-4 5 198 0 0,-1 1 78 0 0,0 0 9 0 0,0 0-40 0 0,-11 20-36 0 0,-1 0-1 0 0,-3 2-277 0 0,-14 21 224 0 0,-23 47 1585 0 0,-23 59-1809 0 0,46-94 354 0 0,19-37-267 0 0,0 1 0 0 0,-7 19-87 0 0,16-28-30 0 0,1-10-102 0 0,0 1 72 0 0,0-1 0 0 0,0 1 1 0 0,0-1-1 0 0,0 0 0 0 0,0 1 0 0 0,1-1 0 0 0,-1 1 1 0 0,0-1-1 0 0,0 1 0 0 0,0-1 0 0 0,0 0 0 0 0,1 1 1 0 0,-1-1-1 0 0,0 1 0 0 0,1-1 0 0 0,-1 0 0 0 0,0 1 1 0 0,0-1-1 0 0,1 0 0 0 0,-1 1 0 0 0,1-1 0 0 0,-1 0 1 0 0,0 0-1 0 0,1 0 0 0 0,-1 1 60 0 0,9 2-4895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2759 0 0,'-2'0'72'0'0,"-9"1"15"0"0,0 0 0 0 0,-1 1 0 0 0,-9 3-87 0 0,0 4 2611 0 0,20-8-2392 0 0,0 1-1 0 0,-1-1 0 0 0,1 0 0 0 0,0 0 0 0 0,0 1 1 0 0,0-1-1 0 0,0 1 0 0 0,1-1 0 0 0,-1 0 0 0 0,0 1 0 0 0,1 0 1 0 0,-1-1-1 0 0,1 1 0 0 0,-1-1 0 0 0,1 1 0 0 0,0 0 1 0 0,-1-1-1 0 0,1 1 0 0 0,0 0 0 0 0,0-1 0 0 0,0 1 0 0 0,1 0 1 0 0,-1-1-1 0 0,0 2-218 0 0,1 4 255 0 0,1-1 0 0 0,0 1 0 0 0,-1-1 0 0 0,2 0 0 0 0,0 3-255 0 0,14 24 1303 0 0,1-1 0 0 0,22 30-1303 0 0,12 19 754 0 0,-22-32-371 0 0,-16-27 5 0 0,0 1 1 0 0,-2 0-1 0 0,-1 0 0 0 0,2 7-388 0 0,-10-22 106 0 0,-1-1 1 0 0,0 1-1 0 0,-1 0 0 0 0,1 0 0 0 0,-1 0 1 0 0,-1 0-1 0 0,1-1 0 0 0,-1 1 0 0 0,-1 0 1 0 0,0 0-1 0 0,0 0 0 0 0,0 0 0 0 0,-1 0 1 0 0,0-1-1 0 0,-1 1 0 0 0,0 0-106 0 0,-2 3 8 0 0,-1 0-1 0 0,0 0 0 0 0,-1-1 0 0 0,0 1 1 0 0,-1-2-1 0 0,0 1 0 0 0,0-1 1 0 0,-1 0-1 0 0,0-1 0 0 0,-1 0 0 0 0,-9 6-7 0 0,-3 0-387 0 0,-1 0-1 0 0,0-2 0 0 0,0-1 0 0 0,-1-1 1 0 0,-5 1 387 0 0,6-5-310 0 0,1-1-4932 0 0,21-5 160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60 2759 0 0,'2'-1'126'0'0,"4"-2"-16"0"0,0 0 0 0 0,-1 0 1 0 0,1 0-1 0 0,-1-1 0 0 0,0 0 1 0 0,1 0-111 0 0,2-3 1984 0 0,-1-1 1 0 0,1 1 0 0 0,1-5-1985 0 0,-8 11 589 0 0,-1 1-49 0 0,0 0-45 0 0,0 0-149 0 0,0 0-67 0 0,0 0-14 0 0,0 0-22 0 0,0 0-90 0 0,0 0-38 0 0,-13 14 90 0 0,9-10-186 0 0,-13 12 20 0 0,-1-1 0 0 0,0 0 0 0 0,-1-1-1 0 0,-13 6-37 0 0,2-1 68 0 0,-10 11-69 0 0,-85 65 0 0 0,87-67 0 0 0,-14 7 0 0 0,20-14 0 0 0,-5 6 0 0 0,28-20 0 0 0,1 1 0 0 0,0-1 0 0 0,0 1 0 0 0,1 1 0 0 0,0-1 0 0 0,-2 4 0 0 0,6-7 51 0 0,0 0-1 0 0,0 0 0 0 0,1 1 0 0 0,0-1 1 0 0,0 1-1 0 0,0-1 0 0 0,1 1 0 0 0,0-1 1 0 0,0 1-1 0 0,0 0 0 0 0,1 0 1 0 0,0 0-51 0 0,0 2 190 0 0,0 1 1 0 0,1 0 0 0 0,1-1-1 0 0,-1 1 1 0 0,1-1 0 0 0,1 0-1 0 0,2 8-190 0 0,1-4 202 0 0,0 1-1 0 0,0-1 0 0 0,1 0 1 0 0,1-1-1 0 0,0 0 1 0 0,0 0-1 0 0,1 0 0 0 0,1-1 1 0 0,-1-1-1 0 0,4 3-201 0 0,-8-9 63 0 0,0 1-1 0 0,0-1 0 0 0,0 0 0 0 0,1-1 1 0 0,-1 1-1 0 0,1-1 0 0 0,-1 0 0 0 0,1 0 1 0 0,0-1-1 0 0,0 0 0 0 0,0 0 0 0 0,0 0 1 0 0,-1-1-1 0 0,1 1 0 0 0,0-2 0 0 0,0 1 1 0 0,0 0-1 0 0,0-1 0 0 0,0 0 0 0 0,0-1 1 0 0,0 1-1 0 0,-1-1 0 0 0,3-2-62 0 0,1-1 285 0 0,0 0-2872 0 0,-9 5 777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87 10479 0 0,'2'-16'683'0'0,"9"-29"0"0"0,-4 19 7509 0 0,-8 28-8098 0 0,0 0 1 0 0,0-1-1 0 0,0 1 0 0 0,0 0 1 0 0,0-1-1 0 0,-1 1 1 0 0,-2 2-1 0 0,-5 5 104 0 0,-143 234 2071 0 0,138-219-2168 0 0,-18 31 37 0 0,-58 95-12 0 0,-48 65-1999 0 0,138-214 1853 0 0,-11 20-730 0 0,11-20 669 0 0,-1-1-1 0 0,1 1 0 0 0,0 0 1 0 0,-1 0-1 0 0,1-1 1 0 0,0 1-1 0 0,0 0 0 0 0,0 0 1 0 0,0 0-1 0 0,0-1 0 0 0,0 1 1 0 0,0 0-1 0 0,0 0 1 0 0,0-1-1 0 0,0 1 0 0 0,0 0 1 0 0,0 0-1 0 0,1 0 1 0 0,-1-1-1 0 0,0 1 0 0 0,0 0 1 0 0,1-1-1 0 0,-1 1 0 0 0,1 0 1 0 0,0 0-1 0 0,7 2-1170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67 234 9671 0 0,'-8'3'875'0'0,"-1"2"-690"0"0,0 0 0 0 0,1 0 0 0 0,-1 1 0 0 0,1 0 0 0 0,-4 5-185 0 0,11-10 243 0 0,-1 4 918 0 0,2-4 191 0 0,6-1-1394 0 0,-2-1 74 0 0,0 0 0 0 0,0 0-1 0 0,0-1 1 0 0,0 1 0 0 0,0-1 0 0 0,0 0 0 0 0,-1 0 0 0 0,1 0 0 0 0,-1-1 0 0 0,2-1-32 0 0,33-29 241 0 0,-34 29-235 0 0,37-37-492 0 0,31-28-796 0 0,-55 54 1158 0 0,1 1 0 0 0,0 0 0 0 0,0 2 0 0 0,1 0 0 0 0,1 1 0 0 0,0 1 0 0 0,20-7 124 0 0,-24 9 548 0 0,-15 7-248 0 0,-1 1 52 0 0,0 0 28 0 0,2 2 4 0 0,10 13 219 0 0,-11-14-407 0 0,2 11 143 0 0,-2-8-318 0 0,-1 18 48 0 0,-2-3 115 0 0,-2-1 0 0 0,0 0 0 0 0,0 0-1 0 0,-2-1 1 0 0,0 1 0 0 0,-2 0-184 0 0,-13 40 379 0 0,13-32-321 0 0,4-16-528 0 0,0 1 0 0 0,1 0 0 0 0,-1 11 470 0 0,3-20-1243 0 0,1-2-2342 0 0,0 0-1001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 8495 0 0,'0'0'388'0'0,"1"0"-10"0"0,5-8 3421 0 0,-13 10-3168 0 0,-13 7-896 0 0,-4 9 429 0 0,4-4-34 0 0,1 1 0 0 0,-11 11-130 0 0,9-6 61 0 0,15-15 122 0 0,0 0 0 0 0,0 1 0 0 0,1-1 0 0 0,0 1 0 0 0,0 1 0 0 0,0-1 0 0 0,1 0 0 0 0,-4 7-183 0 0,8-11 176 0 0,-1 0-18 0 0,1 6-73 0 0,2 0-6 0 0,0-8-70 0 0,-1 1 1 0 0,0 0 0 0 0,0 0 0 0 0,0-1 0 0 0,1 1 0 0 0,-1-1-1 0 0,0 1 1 0 0,1-1 0 0 0,-1 1 0 0 0,1-1 0 0 0,-1 0 0 0 0,1 0-1 0 0,-1 0 1 0 0,0 0 0 0 0,1 0-10 0 0,-1 0 19 0 0,11 1 16 0 0,-1-2-1 0 0,0 1 0 0 0,1-2 0 0 0,-1 1 1 0 0,0-2-1 0 0,0 1 0 0 0,6-4-34 0 0,-14 5-27 0 0,1 0 0 0 0,-1 0 0 0 0,1 0 0 0 0,-1-1 0 0 0,0 1-1 0 0,0-1 1 0 0,0 0 0 0 0,0 0 0 0 0,0-1 0 0 0,0 1 0 0 0,0 0 0 0 0,-1-1-1 0 0,1 0 1 0 0,1-1 27 0 0,-3 1-17 0 0,0 1 0 0 0,0-1-1 0 0,0 1 1 0 0,0-1 0 0 0,0 0 0 0 0,-1 1-1 0 0,1-1 1 0 0,-1 0 0 0 0,0 0 0 0 0,0 1-1 0 0,0-1 1 0 0,0 0 0 0 0,0 0-1 0 0,-1 0 1 0 0,1 1 0 0 0,-1-1 0 0 0,0 0-1 0 0,1 1 1 0 0,-1-1 0 0 0,0 1 0 0 0,-1-1-1 0 0,0-1 18 0 0,-7-14-351 0 0,6 12 46 0 0,0 0 0 0 0,0 0 0 0 0,1 0 0 0 0,0 0 0 0 0,0-1 0 0 0,0 1 0 0 0,1-1 0 0 0,0 1 0 0 0,0-2 305 0 0,1 8-1208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38 10135 0 0,'16'-32'1191'0'0,"-15"32"-1143"0"0,-1 0 1 0 0,0 0-1 0 0,0 0 0 0 0,0 0 0 0 0,0 0 1 0 0,0 0-1 0 0,0-1 0 0 0,0 1 1 0 0,0 0-1 0 0,1 0 0 0 0,-1 0 1 0 0,0 0-1 0 0,0 0 0 0 0,0 0 0 0 0,0-1 1 0 0,0 1-1 0 0,0 0 0 0 0,0 0 1 0 0,0 0-1 0 0,0 0 0 0 0,0 0 1 0 0,0 0-1 0 0,0-1 0 0 0,0 1 0 0 0,0 0 1 0 0,0 0-1 0 0,0 0 0 0 0,0 0 1 0 0,0 0-1 0 0,0-1 0 0 0,0 1 1 0 0,0 0-1 0 0,0 0 0 0 0,0 0 0 0 0,0 0 1 0 0,0 0-1 0 0,0-1 0 0 0,-1 1 1 0 0,1 0-1 0 0,0 0 0 0 0,0 0 0 0 0,0 0 1 0 0,0 0-1 0 0,0 0 0 0 0,0 0 1 0 0,0 0-1 0 0,0 0 0 0 0,-1-1 1 0 0,1 1-1 0 0,0 0 0 0 0,0 0 0 0 0,0 0 1 0 0,0 0-1 0 0,0 0 0 0 0,-1 0 1 0 0,1 0-1 0 0,0 0 0 0 0,0 0 1 0 0,0 0-1 0 0,0 0-48 0 0,-13 6 471 0 0,-12 12-747 0 0,4 4 289 0 0,1 0-1 0 0,0 2 0 0 0,2 0 0 0 0,-13 24-12 0 0,-20 25 475 0 0,-80 113 71 0 0,87-121-454 0 0,15-24-62 0 0,-21 32-1794 0 0,49-72-1658 0 0,1-1-1068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8087 0 0,'0'0'367'0'0,"0"0"0"0"0,0 0-161 0 0,0 0 196 0 0,0 0 115 0 0,0 0 24 0 0,0 0 21 0 0,0 0 72 0 0,0 0 36 0 0,9-1 686 0 0,78-10 2797 0 0,-51 7-3226 0 0,27 1 64 0 0,-39 2-638 0 0,-1 0 0 0 0,1-1-353 0 0,169-30 1061 0 0,-77 13-2486 0 0,-95 25-3324 0 0,-21-6 3167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1 633 1375 0 0,'0'0'66'0'0,"0"0"188"0"0,0 0 774 0 0,0 0 336 0 0,0 0 68 0 0,0 0-106 0 0,0 0-484 0 0,0 0-214 0 0,0 0-41 0 0,0 0-32 0 0,1-1-98 0 0,31-14 1767 0 0,-21 8-2021 0 0,-1-1 0 0 0,0 0 0 0 0,0-1 0 0 0,0 0 0 0 0,5-7-203 0 0,7-7 230 0 0,50-50 774 0 0,-4-4 0 0 0,17-28-1004 0 0,-45 56 178 0 0,15-20-241 0 0,-55 68 133 0 0,10-13-863 0 0,-8 10 94 0 0,-7 7 454 0 0,3 0 216 0 0,0 0 0 0 0,0 0 0 0 0,0 0 0 0 0,1 0 0 0 0,-1 0 0 0 0,1 0 0 0 0,0 0 0 0 0,-1 1 0 0 0,1-1 0 0 0,1 0 0 0 0,-1 3 29 0 0,-5 13-11 0 0,3-8 1 0 0,0-1 0 0 0,1 0 0 0 0,0 1 0 0 0,0 8 10 0 0,-6 26-14 0 0,8-44 14 0 0,-28 120 0 0 0,24-98 0 0 0,1 1 0 0 0,1 0 0 0 0,0 0 0 0 0,2 3 0 0 0,4 5 11 0 0,-4-27 43 0 0,3 1-38 0 0,3 3 98 0 0,-5-9-87 0 0,0 1 1 0 0,0 0-1 0 0,0-1 1 0 0,-1 1-1 0 0,1 0 1 0 0,0-1-1 0 0,0 1 1 0 0,0-1-1 0 0,0 1 0 0 0,0-1 1 0 0,0 0-1 0 0,0 0 1 0 0,0 1-1 0 0,0-1 1 0 0,0 0-1 0 0,0 0 1 0 0,0 0-1 0 0,0 0 0 0 0,0 0 1 0 0,0 0-1 0 0,0 0 1 0 0,0 0-1 0 0,0-1-27 0 0,19-4 502 0 0,-16 3-436 0 0,0 0 0 0 0,0 0 0 0 0,0-1 0 0 0,0 1-1 0 0,0-1 1 0 0,-1 0 0 0 0,0 0 0 0 0,1 0 0 0 0,-1-1 0 0 0,0 1-1 0 0,0-2-65 0 0,6-8 174 0 0,0 0 0 0 0,3-10-174 0 0,10-15 320 0 0,32-44 53 0 0,-23 32-228 0 0,3 1 0 0 0,1 2 0 0 0,22-20-145 0 0,-13 19 67 0 0,-22 22 8 0 0,2 1 1 0 0,1 1-1 0 0,1 2 0 0 0,25-18-75 0 0,-42 34-16 0 0,-8 6-33 0 0,-1 0-1 0 0,1-1 0 0 0,-1 1 1 0 0,0 0-1 0 0,1 0 0 0 0,-1 0 1 0 0,1 0-1 0 0,-1-1 0 0 0,1 1 1 0 0,-1 0-1 0 0,1 0 1 0 0,-1 0-1 0 0,1 0 0 0 0,-1 0 1 0 0,1 0-1 0 0,-1 0 0 0 0,1 0 1 0 0,-1 0-1 0 0,0 0 0 0 0,1 0 1 0 0,-1 1-1 0 0,1-1 1 0 0,-1 0-1 0 0,1 0 0 0 0,-1 0 1 0 0,1 1-1 0 0,-1-1 0 0 0,0 0 1 0 0,1 0-1 0 0,-1 1 0 0 0,1-1 1 0 0,-1 0-1 0 0,0 1 1 0 0,1-1-1 0 0,-1 0 0 0 0,0 1 1 0 0,0-1-1 0 0,1 1 0 0 0,-1-1 1 0 0,0 1-1 0 0,0-1 0 0 0,0 0 1 0 0,1 1-1 0 0,-1-1 1 0 0,0 1-1 0 0,0-1 0 0 0,0 1 1 0 0,0-1-1 0 0,0 1 50 0 0,2 21-1444 0 0,-3-13 291 0 0,1-7-202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2303 0 0,'-1'1'167'0'0,"-5"6"58"0"0,0-1 0 0 0,-1 1 1 0 0,1-2-1 0 0,-1 1 0 0 0,0-1 0 0 0,0 0 0 0 0,-8 4-225 0 0,8-5 495 0 0,0 0 1 0 0,1 0-1 0 0,-1 1 0 0 0,1 0 0 0 0,0 0 1 0 0,0 1-1 0 0,1 0 0 0 0,0-1 0 0 0,-2 4-495 0 0,-11 11 1475 0 0,16-18-1390 0 0,-1 0-1 0 0,1 0 1 0 0,0 0 0 0 0,0 0 0 0 0,0 1-1 0 0,0-1 1 0 0,0 1 0 0 0,1-1-1 0 0,-1 1 1 0 0,1 0 0 0 0,0 0 0 0 0,0-1-1 0 0,-1 4-84 0 0,2-5 130 0 0,0-1 4 0 0,1 2 17 0 0,1 2 7 0 0,1-1 1 0 0,1 1-1 0 0,-1-1 0 0 0,0 1 1 0 0,1-1-1 0 0,-1 0 0 0 0,1 0 1 0 0,0 0-1 0 0,0-1 0 0 0,0 1 0 0 0,1-1 1 0 0,-1 0-1 0 0,0-1 0 0 0,1 1 1 0 0,-1-1-1 0 0,1 1 0 0 0,0-1 1 0 0,-1-1-1 0 0,1 1 0 0 0,0-1 1 0 0,0 1-1 0 0,0-1 0 0 0,0-1-158 0 0,4 1 275 0 0,1-1 18 0 0,0 1 0 0 0,-1-1 0 0 0,7-2-293 0 0,-12 2 25 0 0,0-1 1 0 0,-1 1 0 0 0,1 0 0 0 0,-1-1 0 0 0,0 0 0 0 0,1 1-1 0 0,-1-2 1 0 0,0 1 0 0 0,0 0 0 0 0,0 0 0 0 0,1-3-26 0 0,-2 3 4 0 0,0-1 1 0 0,0 0 0 0 0,0 0-1 0 0,0 0 1 0 0,-1 0 0 0 0,0 0 0 0 0,1 0-1 0 0,-1 0 1 0 0,0 0 0 0 0,-1-1-1 0 0,1 1 1 0 0,0 0 0 0 0,-1-1 0 0 0,0 1-1 0 0,0 0 1 0 0,0-1-5 0 0,0-11-183 0 0,-1 0 0 0 0,-3-15 183 0 0,3 24-87 0 0,1 3-42 0 0,-1 0 0 0 0,1 0 1 0 0,-1-1-1 0 0,0 1 0 0 0,0 0 0 0 0,0 0 0 0 0,0 0 0 0 0,-1 0 0 0 0,0 1 0 0 0,1-1 0 0 0,-1 0 0 0 0,0 1 1 0 0,0-1-1 0 0,0 1 0 0 0,0-1 0 0 0,-1 1 0 0 0,1 0 0 0 0,-1 0 0 0 0,1 0 0 0 0,-1 0 0 0 0,0 1 0 0 0,0-1 1 0 0,0 1-1 0 0,0-1 0 0 0,0 1 0 0 0,0 0 0 0 0,0 0 0 0 0,0 1 0 0 0,0-1 0 0 0,0 0 0 0 0,-1 1 129 0 0,1 0-70 0 0,0 0 0 0 0,0 0 0 0 0,0 0-1 0 0,0 0 1 0 0,-1 1 0 0 0,1-1-1 0 0,0 1 1 0 0,0 0 0 0 0,0 0 0 0 0,-2 1 70 0 0,3-1-37 0 0,1 0 1 0 0,-1-1-1 0 0,0 1 0 0 0,1-1 1 0 0,-1 0-1 0 0,0 1 1 0 0,0-1-1 0 0,1 0 1 0 0,-1 0-1 0 0,0 0 1 0 0,0 0-1 0 0,0 0 37 0 0,-2 0-539 0 0,4 0 283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66 357 6447 0 0,'0'0'298'0'0,"-2"-1"-10"0"0,-12-5-569 0 0,11 6 692 0 0,1-1-1 0 0,-1 0 1 0 0,1-1-1 0 0,-1 1 1 0 0,1 0 0 0 0,0-1-1 0 0,-1 1 1 0 0,1-1 0 0 0,0 0-1 0 0,0 0 1 0 0,0 1-1 0 0,0-2 1 0 0,0 1 0 0 0,0-1-411 0 0,0 1 146 0 0,0 0 1 0 0,1 0-1 0 0,-1 0 1 0 0,1 0-1 0 0,0-1 1 0 0,0 1-1 0 0,0 0 1 0 0,0-1-1 0 0,0 1 1 0 0,0 0-1 0 0,1-1 1 0 0,-1 1 0 0 0,1-1-1 0 0,-1 1 1 0 0,1-1-1 0 0,0 1 1 0 0,0-1-1 0 0,0 1 1 0 0,1-1-1 0 0,-1 0 1 0 0,1 1-1 0 0,-1 0 1 0 0,1-1-1 0 0,0 1 1 0 0,0-1-1 0 0,0 1 1 0 0,0 0 0 0 0,0-1-1 0 0,0 1 1 0 0,1 0-147 0 0,4-9 307 0 0,1 1 1 0 0,1-1 0 0 0,-1 2 0 0 0,2-1 0 0 0,-1 1 0 0 0,1 0 0 0 0,2 0-308 0 0,9-8-185 0 0,1 1 0 0 0,21-11 185 0 0,66-43 381 0 0,-89 59-501 0 0,0 1 0 0 0,6-2 120 0 0,-2 1-545 0 0,-13 12-374 0 0,-8-1-3892 0 0,-2 0 4802 0 0,0 0-5387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41 239 5063 0 0,'0'0'390'0'0,"-4"10"811"0"0,-9 14 3508 0 0,12-22-4266 0 0,0-1-4 0 0,0 0-265 0 0,0-1-13 0 0,1 1 0 0 0,-1 0-1 0 0,1-1 1 0 0,-1 1-1 0 0,0-1 1 0 0,1 1-1 0 0,-1-1 1 0 0,0 1 0 0 0,1-1-1 0 0,-1 0 1 0 0,0 1-1 0 0,1-1 1 0 0,-1 0 0 0 0,0 0-1 0 0,0 1 1 0 0,0-1-1 0 0,1 0 1 0 0,-1 0-1 0 0,0 0 1 0 0,0 0 0 0 0,1 0-1 0 0,-1 0 1 0 0,0 0-1 0 0,0 0 1 0 0,0-1-161 0 0,0 1 316 0 0,1 0-11 0 0,0-2-254 0 0,0 0 0 0 0,0 1 0 0 0,0-1 0 0 0,0 0 0 0 0,0 1-1 0 0,0-1 1 0 0,1 0 0 0 0,-1 1 0 0 0,1-1 0 0 0,0 0 0 0 0,-1 1 0 0 0,1-1-1 0 0,0 1 1 0 0,0-1-51 0 0,4-6 46 0 0,0 0 0 0 0,0 1 0 0 0,0 0 0 0 0,1 0 0 0 0,1 0 0 0 0,3-3-46 0 0,9-6-2 0 0,16-10 2 0 0,-29 22-21 0 0,0 1 0 0 0,0-1 0 0 0,1 2 0 0 0,-1-1 0 0 0,1 1 0 0 0,3-1 21 0 0,21-8-124 0 0,-28 10 50 0 0,5 2 4 0 0,1 4 1 0 0,-7-3 56 0 0,0 0 0 0 0,0 0 1 0 0,-1 0-1 0 0,1 0 0 0 0,-1 1 0 0 0,0-1 0 0 0,0 0 1 0 0,0 0-1 0 0,0 1 0 0 0,0-1 0 0 0,0 1 1 0 0,0-1-1 0 0,-1 1 0 0 0,1-1 0 0 0,-1 1 0 0 0,0-1 1 0 0,0 3 12 0 0,4 19-34 0 0,-4-17 51 0 0,0-1 0 0 0,-1 1 0 0 0,0-1-1 0 0,0 0 1 0 0,-1 5-17 0 0,1-10 60 0 0,1-1 11 0 0,0 0 0 0 0,0 0 14 0 0,-1-1-26 0 0,1 1-59 0 0,-1-1 1 0 0,0 1-1 0 0,1-1 0 0 0,-1 1 1 0 0,1-1-1 0 0,-1 0 1 0 0,1 1-1 0 0,-1-1 1 0 0,1 0-1 0 0,0 0 1 0 0,-1 1-1 0 0,1-1 1 0 0,0 0-1 0 0,-1 0 1 0 0,1 1-1 0 0,0-1 1 0 0,0 0-1 0 0,0 0 1 0 0,0 0-1 0 0,0 0 1 0 0,0 1-1 0 0,0-1 1 0 0,0 0-1 0 0,0 0 1 0 0,0 0-1 0 0,0 0 0 0 0,8-16-9 0 0,-6 14 4 0 0,10-14-128 0 0,1 0-1 0 0,0 0 1 0 0,1 1-1 0 0,2 0 134 0 0,11-13-222 0 0,-20 22 160 0 0,0 0-1 0 0,0 1 1 0 0,0-1-1 0 0,1 2 1 0 0,0-1-1 0 0,1 1 1 0 0,-1 0-1 0 0,9-2 63 0 0,3-1-57 0 0,0 1 0 0 0,1 0-1 0 0,8 0 58 0 0,-15 4 20 0 0,-10 1 33 0 0,-1 1 0 0 0,0 0-1 0 0,1 0 1 0 0,-1 0 0 0 0,1 1 0 0 0,-1-1 0 0 0,1 1 0 0 0,0 0 0 0 0,-1 0 0 0 0,1 0 0 0 0,-1 1 0 0 0,1-1 0 0 0,-1 1 0 0 0,1 0 0 0 0,-1 0 0 0 0,1 0 0 0 0,0 0-53 0 0,6 4 130 0 0,-10-5-124 0 0,1 0 0 0 0,-1 1-1 0 0,1-1 1 0 0,-1 0 0 0 0,1 0 0 0 0,-1 1-1 0 0,1-1 1 0 0,-1 0 0 0 0,1 1 0 0 0,-1-1-1 0 0,1 1 1 0 0,-1-1 0 0 0,1 1 0 0 0,-1-1-1 0 0,0 1 1 0 0,1-1 0 0 0,-1 1 0 0 0,0-1-1 0 0,0 1 1 0 0,1-1 0 0 0,-1 1-6 0 0,1 1 1 0 0,0-1 0 0 0,-1 1 0 0 0,1 0-1 0 0,-1 0 1 0 0,1-1 0 0 0,-1 1 0 0 0,0 0 0 0 0,1 0 0 0 0,-1 0 0 0 0,0-1 0 0 0,0 1 0 0 0,0 0 0 0 0,0 0-1 0 0,-1 0 1 0 0,1 0 0 0 0,-1 0-1 0 0,0 3 0 0 0,-1 0 0 0 0,0-1-1 0 0,-1 1 1 0 0,1-1 0 0 0,-1 1 0 0 0,-9 17 0 0 0,9-15 20 0 0,0 0 1 0 0,0-1-1 0 0,-1 1 0 0 0,0-1 0 0 0,-1 0 0 0 0,1-1 0 0 0,-4 4-20 0 0,-6 8 35 0 0,0 1-1 0 0,1 1-34 0 0,12-18-250 0 0,1-1-112 0 0,0 0-1084 0 0,0 0-4226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28 3679 0 0,'0'0'167'0'0,"0"0"238"0"0,0 0 897 0 0,0 0 384 0 0,0 0 77 0 0,0 0-175 0 0,6-8 488 0 0,-6 8-2063 0 0,1 0-1 0 0,-1-1 1 0 0,0 1-1 0 0,0 0 1 0 0,1-1-1 0 0,-1 1 1 0 0,0 0 0 0 0,0-1-1 0 0,0 1 1 0 0,1 0-1 0 0,-1-1 1 0 0,0 1-1 0 0,0 0 1 0 0,0-1 0 0 0,0 1-1 0 0,0 0 1 0 0,0-1-1 0 0,0 1 1 0 0,1-1 0 0 0,-1 1-1 0 0,0 0 1 0 0,0-1-1 0 0,-1 1 1 0 0,1-1-1 0 0,0 1 1 0 0,0 0 0 0 0,0-1-1 0 0,0 1 1 0 0,0 0-1 0 0,0-1 1 0 0,0 1-1 0 0,-1 0 1 0 0,1-1 0 0 0,0 1-1 0 0,0 0 1 0 0,0-1-1 0 0,-1 1 1 0 0,1 0-1 0 0,0-1 1 0 0,-1 1 0 0 0,1 0-1 0 0,0 0 1 0 0,0-1-1 0 0,-1 1-12 0 0,-19-4 345 0 0,13 3-376 0 0,4 1 44 0 0,1 0 0 0 0,-1 1 0 0 0,1-1 1 0 0,-1 1-1 0 0,1-1 0 0 0,-1 1 0 0 0,1 0 1 0 0,-1 0-1 0 0,1 0 0 0 0,0 0 0 0 0,-1 0 1 0 0,1 1-1 0 0,-1 0-13 0 0,-15 7 52 0 0,6-4 45 0 0,0 0 1 0 0,0 1 0 0 0,0 0 0 0 0,1 1-1 0 0,-5 4-97 0 0,-52 42 881 0 0,63-49-816 0 0,-34 34 735 0 0,38-37-770 0 0,1-1 0 0 0,0 0 0 0 0,0 1-1 0 0,0-1 1 0 0,0 1 0 0 0,-1-1 0 0 0,1 1 0 0 0,0-1-1 0 0,0 1 1 0 0,0-1 0 0 0,0 1 0 0 0,0-1 0 0 0,0 0-1 0 0,0 1 1 0 0,0-1 0 0 0,0 1 0 0 0,0-1 0 0 0,1 1-1 0 0,-1-1 1 0 0,0 1 0 0 0,0-1 0 0 0,0 0 0 0 0,1 1-1 0 0,-1-1 1 0 0,0 1 0 0 0,0-1 0 0 0,1 0 0 0 0,-1 1-1 0 0,0-1 1 0 0,1 0 0 0 0,-1 1 0 0 0,0-1 0 0 0,1 0 0 0 0,-1 1-1 0 0,0-1 1 0 0,1 0 0 0 0,-1 0 0 0 0,1 0 0 0 0,-1 1-1 0 0,1-1-29 0 0,0 1-56 0 0,0 0 89 0 0,1-1-1 0 0,0 1 1 0 0,0 0-1 0 0,0 0 1 0 0,-1-1-1 0 0,1 1 1 0 0,0-1-1 0 0,0 1 1 0 0,0-1 0 0 0,0 0-1 0 0,0 0 1 0 0,0 0-1 0 0,0 0 1 0 0,0 0-1 0 0,0 0 1 0 0,-1 0-1 0 0,1-1 1 0 0,1 0-33 0 0,7-1 97 0 0,-1-1 0 0 0,1-1 0 0 0,1 0-97 0 0,5-3 90 0 0,-3 3-68 0 0,1-1 14 0 0,0 0-1 0 0,0-1 0 0 0,0-1 1 0 0,3-2-36 0 0,-16 8 28 0 0,-1 1-87 0 0,2 12-75 0 0,-3-7 111 0 0,-2 2-11 0 0,1 1-1 0 0,-1-1 1 0 0,0 0-1 0 0,0 0 1 0 0,-1-1-1 0 0,1 1 1 0 0,-4 2 34 0 0,6-7-63 0 0,1-2-49 0 0,0 0-775 0 0,3 1-3193 0 0,8 4-1368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38 9215 0 0,'33'-29'976'0'0,"-32"28"-866"0"0,-1 0-1 0 0,1 1 1 0 0,0-1-1 0 0,0 0 1 0 0,-1 1-1 0 0,1-1 1 0 0,0 1 0 0 0,0-1-1 0 0,0 1 1 0 0,0-1-1 0 0,0 1 1 0 0,0-1-1 0 0,1 1-109 0 0,-2 0 92 0 0,0 0-1 0 0,0 0 1 0 0,1 0 0 0 0,-1 0-1 0 0,0 0 1 0 0,0 0 0 0 0,1 0-1 0 0,-1 0 1 0 0,0 0-1 0 0,0 0 1 0 0,1 0 0 0 0,-1 0-1 0 0,0 1 1 0 0,0-1 0 0 0,0 0-1 0 0,1 0 1 0 0,-1 0 0 0 0,0 0-1 0 0,0 1 1 0 0,0-1-1 0 0,0 0 1 0 0,1 0 0 0 0,-1 0-1 0 0,0 1 1 0 0,0-1 0 0 0,0 0-1 0 0,0 0 1 0 0,0 0 0 0 0,1 1-92 0 0,0 13 1480 0 0,-5-4-1221 0 0,1 0 1 0 0,-2 0 0 0 0,0 0-1 0 0,0 0 1 0 0,-1-1-1 0 0,0 0 1 0 0,-4 4-260 0 0,-3 6 197 0 0,-178 252 307 0 0,164-231-664 0 0,25-37 77 0 0,0 0 1 0 0,0 1 0 0 0,1 0-1 0 0,-1-1 1 0 0,1 1 0 0 0,0 0-1 0 0,0-1 1 0 0,0 1 0 0 0,1 0-1 0 0,-1 3 83 0 0,1-6-969 0 0,0-1-3031 0 0,0 0-1303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 6447 0 0,'0'0'499'0'0,"-8"-2"-310"0"0,3 1 1163 0 0,-1 1-1 0 0,1-1 0 0 0,0 1 0 0 0,0 1 0 0 0,-7 0 0 0 0,-26 8 2657 0 0,17 0-3195 0 0,-29 16 1 0 0,33-16-652 0 0,10-4-140 0 0,0-1 0 0 0,0 1-1 0 0,1 0 1 0 0,-1 1 0 0 0,1-1-1 0 0,-9 12 1 0 0,2 0 26 0 0,-16 26 0 0 0,25-37-47 0 0,1-1-1 0 0,0 1 1 0 0,1 0-1 0 0,-1 0 1 0 0,1 0-1 0 0,-2 8 1 0 0,4-12-2 0 0,-1 0 0 0 0,1 0 1 0 0,0 0-1 0 0,0 0 0 0 0,0 0 0 0 0,0 0 1 0 0,0 0-1 0 0,0 0 0 0 0,1 0 1 0 0,-1 0-1 0 0,0 0 0 0 0,1 0 0 0 0,0 0 1 0 0,0 0-1 0 0,-1-1 0 0 0,1 1 0 0 0,0 0 1 0 0,0-1-1 0 0,1 1 0 0 0,-1 0 0 0 0,0-1 1 0 0,0 1-1 0 0,1-1 0 0 0,1 2 1 0 0,20 13-387 0 0,34 18 0 0 0,-33-20 148 0 0,38 27 1 0 0,-56-36 298 0 0,1 0 0 0 0,-1 1 0 0 0,-1 0 0 0 0,1 0 0 0 0,-1 1 1 0 0,0-1-1 0 0,0 1 0 0 0,0 0 0 0 0,5 14 0 0 0,-8-17-10 0 0,-1-1 0 0 0,0 1 0 0 0,0-1 0 0 0,0 1 0 0 0,-1-1 0 0 0,1 1 0 0 0,-1-1 0 0 0,0 1 0 0 0,0 0 0 0 0,0-1 0 0 0,0 1 0 0 0,-1 0 0 0 0,1-1 0 0 0,-2 5 0 0 0,0-3-3 0 0,0 0 0 0 0,0-1 0 0 0,-1 1 1 0 0,1-1-1 0 0,-1 1 0 0 0,0-1 0 0 0,0 0 0 0 0,0 0 1 0 0,-5 4-1 0 0,0 0 13 0 0,-1-1 0 0 0,0-1-1 0 0,-1 1 1 0 0,1-1 0 0 0,-1-1 0 0 0,0 0 0 0 0,0 0-1 0 0,-17 5 1 0 0,-7-2-269 0 0,0-1 0 0 0,0-1 0 0 0,-69 1 0 0 0,76-7-475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2303 0 0,'0'0'96'0'0,"0"0"32"0"0,0 0-128 0 0,0 0 0 0 0,0 0 0 0 0,0 0 0 0 0,0 0 792 0 0,0 0 136 0 0,0 0 24 0 0,0 0 8 0 0,0 0-760 0 0,0 0-200 0 0,-8 3 64 0 0,8-3-1768 0 0,-5 8-360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1375 0 0,'0'0'128'0'0,"0"0"-128"0"0,-4-5 0 0 0,4 5 0 0 0,0 0 464 0 0,0 0 72 0 0,0 0 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0,'0'0'128'0'0,"0"0"-128"0"0,0 0 0 0 0,0 0 0 0 0,0 0 224 0 0,0 0 32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0,'0'0'0'0'0,"0"0"80"0"0,0 0-80 0 0,0 0 0 0 0,0 0 0 0 0,0 0 0 0 0,0 0 992 0 0,0 0 176 0 0,0 0 40 0 0,0 0 8 0 0,0 0-992 0 0,0 0-224 0 0,0 0 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 1839 0 0,'0'-1'134'0'0,"-2"-2"76"0"0,2 2 741 0 0,0 1 313 0 0,0 0 59 0 0,0 0-110 0 0,-17 15 427 0 0,-6 12-883 0 0,2 2 0 0 0,1 0-1 0 0,-15 27-756 0 0,11-15 449 0 0,-76 118 228 0 0,88-139-638 0 0,3-6-38 0 0,0-1-1 0 0,-1 0 1 0 0,0 0-1 0 0,-11 9 0 0 0,20-21-76 0 0,1-1-80 0 0,-3 2 10 0 0,-1-1-3248 0 0,4-1-150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84 306 1375 0 0,'-2'1'107'0'0,"-54"40"4365"0"0,54-40-4159 0 0,1 0 25 0 0,-1 0-1 0 0,0-1 1 0 0,1 1-1 0 0,-1 0 1 0 0,0-1-1 0 0,0 1 1 0 0,1-1-1 0 0,-3 1-337 0 0,3-6 342 0 0,-1 1 1 0 0,1-1-1 0 0,0 1 0 0 0,0-1 0 0 0,1 1 0 0 0,0-1 0 0 0,-1-2-342 0 0,1 5 197 0 0,5-10 187 0 0,0-13-5 0 0,-5 21-326 0 0,0 1-1 0 0,1-1 0 0 0,-1 1 0 0 0,1 0 0 0 0,0-1 0 0 0,0 1 0 0 0,1 0 0 0 0,-1-1 0 0 0,1 1 0 0 0,-1 0 0 0 0,1 0 0 0 0,0 0 0 0 0,1 0-52 0 0,10-12 60 0 0,2 0 0 0 0,-1 1-1 0 0,2 1 1 0 0,0 1 0 0 0,3-3-60 0 0,33-18-48 0 0,4 1 48 0 0,-34 19 21 0 0,-1 2-10 0 0,0 2-1 0 0,0 0 1 0 0,1 1-1 0 0,0 1 1 0 0,1 1-1 0 0,-1 1 1 0 0,15-1-11 0 0,-16 3 470 0 0,0 1 1 0 0,1 0-1 0 0,-1 2 0 0 0,0 0 1 0 0,1 2-1 0 0,15 3-470 0 0,-36-5 15 0 0,1 0 1 0 0,-1 1-1 0 0,0-1 0 0 0,0 0 0 0 0,0 1 0 0 0,0-1 1 0 0,0 1-1 0 0,0-1 0 0 0,1 1 0 0 0,-1 0 0 0 0,-1-1 1 0 0,1 1-1 0 0,0 0 0 0 0,0 0 0 0 0,0 0 0 0 0,0 0 1 0 0,0-1-1 0 0,-1 1 0 0 0,1 0 0 0 0,0 1 0 0 0,-1-1 1 0 0,1 0-1 0 0,-1 0 0 0 0,1 0 0 0 0,-1 0 0 0 0,0 0 1 0 0,1 0-1 0 0,-1 1 0 0 0,0-1 0 0 0,0 0 0 0 0,0 0 1 0 0,0 0-1 0 0,0 1 0 0 0,0-1 0 0 0,0 0 0 0 0,0 0 1 0 0,0 1-16 0 0,-1 2 39 0 0,0-1 0 0 0,0 1 0 0 0,0-1 0 0 0,-1 0 0 0 0,1 1 0 0 0,-1-1 1 0 0,0 0-1 0 0,0 0 0 0 0,0 0 0 0 0,0 0 0 0 0,0 0 0 0 0,-1 0-39 0 0,-27 24-114 0 0,-1-1 0 0 0,-2-2 0 0 0,0-1 0 0 0,-27 14 114 0 0,-69 31-152 0 0,83-40 56 0 0,-35 21-281 0 0,71-43 257 0 0,1-2-189 0 0,1 1 0 0 0,-1 0 0 0 0,-4 5 309 0 0,12-9-234 0 0,1-1-12 0 0,0 0-2 0 0,0 0 0 0 0,0 0-1 0 0,0 0-6 0 0,0 0-1 0 0,0 0-833 0 0,0 0-3334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63 318 5639 0 0,'0'0'258'0'0,"0"2"-4"0"0,0 0-198 0 0,1-1-1 0 0,-1 1 1 0 0,0 0-1 0 0,0 0 0 0 0,1-1 1 0 0,-1 1-1 0 0,-1 0 1 0 0,1 0-1 0 0,0-1 0 0 0,0 1 1 0 0,-1 0-1 0 0,1 0 0 0 0,-1-1 1 0 0,1 1-1 0 0,-1-1 1 0 0,0 1-1 0 0,1 0 0 0 0,-1-1 1 0 0,0 1-1 0 0,0-1 1 0 0,0 0-1 0 0,-1 1-55 0 0,0 1 314 0 0,-1-1 1 0 0,1 0-1 0 0,-1 1 0 0 0,0-1 0 0 0,0-1 1 0 0,0 1-1 0 0,-3 1-314 0 0,6-2 82 0 0,-1-1-1 0 0,0 0 1 0 0,1 0 0 0 0,-1 0-1 0 0,0 1 1 0 0,1-1-1 0 0,-1 0 1 0 0,0 0 0 0 0,1 0-1 0 0,-1 0 1 0 0,0 0 0 0 0,1 0-1 0 0,-1 0 1 0 0,0 0 0 0 0,1-1-1 0 0,-1 1 1 0 0,0 0 0 0 0,1 0-1 0 0,-1 0 1 0 0,0-1-1 0 0,1 1 1 0 0,-1 0 0 0 0,1-1-1 0 0,-1 1 1 0 0,1-1 0 0 0,-1 1-1 0 0,1 0 1 0 0,-1-1 0 0 0,1 1-1 0 0,-1-1 1 0 0,1 1-1 0 0,-1-1 1 0 0,1 0 0 0 0,0 1-1 0 0,-1-1 1 0 0,1 1 0 0 0,0-1-1 0 0,0 0 1 0 0,-1 0-82 0 0,0-2 169 0 0,0 0-1 0 0,0 0 1 0 0,0 0 0 0 0,0 0 0 0 0,1 0 0 0 0,-1-1-1 0 0,1 1-168 0 0,0-11 415 0 0,1 1 0 0 0,0-1 0 0 0,1 0 0 0 0,1 1 0 0 0,0 0-1 0 0,1-1 1 0 0,5-9-415 0 0,-4 13 136 0 0,0 0 0 0 0,1 1 0 0 0,0-1 0 0 0,1 1 0 0 0,0 1 0 0 0,0-1 0 0 0,1 1 0 0 0,7-6-136 0 0,11-11 8 0 0,-14 12-352 0 0,0 1 0 0 0,1 0 0 0 0,1 1 0 0 0,0 0 0 0 0,0 1-1 0 0,1 1 1 0 0,0 1 0 0 0,1 0 0 0 0,8-3 344 0 0,-7 6-3740 0 0,-4 5-1055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 5063 0 0,'-3'-1'95'0'0,"0"0"-1"0"0,0 1 0 0 0,0-1 0 0 0,0 0 0 0 0,0 1 1 0 0,-1-1-1 0 0,1 1 0 0 0,0 0 0 0 0,0 0 1 0 0,0 1-1 0 0,0-1 0 0 0,0 1 0 0 0,0-1 0 0 0,0 1 1 0 0,-1 0-95 0 0,-7 3 1400 0 0,0 0 0 0 0,1 1 0 0 0,-6 3-1400 0 0,7-3 904 0 0,3-2-579 0 0,0 1-1 0 0,1 0 1 0 0,0 1 0 0 0,-1-1 0 0 0,-2 5-325 0 0,-4 3 256 0 0,10-10-212 0 0,0 0 1 0 0,0 1-1 0 0,0-1 1 0 0,0 0-1 0 0,1 1 1 0 0,-1 0-1 0 0,1-1 1 0 0,0 1-1 0 0,0 0 1 0 0,0-1 0 0 0,0 1-1 0 0,0 0 1 0 0,1 0-1 0 0,-1 0 1 0 0,1 0-1 0 0,0 0 1 0 0,0 0-1 0 0,0 0 1 0 0,0 0-1 0 0,0 0 1 0 0,1 0-1 0 0,-1 0 1 0 0,1 0 0 0 0,0-1-1 0 0,0 1 1 0 0,0 0-1 0 0,0 0 1 0 0,0-1-1 0 0,1 1 1 0 0,-1 0-1 0 0,1-1 1 0 0,-1 1-1 0 0,1-1 1 0 0,0 0-1 0 0,0 0 1 0 0,0 0 0 0 0,1 0-1 0 0,-1 0 1 0 0,0 0-1 0 0,1 0 1 0 0,-1-1-1 0 0,1 1-44 0 0,1 0 93 0 0,1 0 0 0 0,-1-1 0 0 0,1 1 0 0 0,-1-1 0 0 0,1 0 0 0 0,0 0 0 0 0,0 0 0 0 0,-1 0 0 0 0,1-1 0 0 0,0 0 0 0 0,0 0 0 0 0,0 0 0 0 0,-1-1 0 0 0,1 0 0 0 0,0 0-1 0 0,-1 0 1 0 0,1 0 0 0 0,0-1 0 0 0,-1 1 0 0 0,1-1 0 0 0,-1-1 0 0 0,3 0-93 0 0,-3 1-13 0 0,0-1-1 0 0,-1 1 1 0 0,1-1 0 0 0,0 1-1 0 0,-1-1 1 0 0,1 0 0 0 0,-1-1-1 0 0,0 1 1 0 0,0 0-1 0 0,0-1 1 0 0,-1 0 0 0 0,1 0-1 0 0,-1 0 1 0 0,0 0 0 0 0,0 0-1 0 0,0 0 1 0 0,-1 0-1 0 0,1 0 1 0 0,-1-1 0 0 0,0 1-1 0 0,0-1 1 0 0,-1 1 0 0 0,1-1-1 0 0,-1 0 14 0 0,-2-19-1220 0 0,-1 0-1 0 0,-5-23 1221 0 0,1 23-4500 0 0,6 14 129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 9671 0 0,'0'-16'1148'0'0,"0"15"-376"0"0,-9-3 2162 0 0,5 5-2901 0 0,1 0 1 0 0,-1 1 0 0 0,0 0-1 0 0,1 0 1 0 0,0 0 0 0 0,-1 0-1 0 0,1 0 1 0 0,0 1-1 0 0,0-1 1 0 0,0 1 0 0 0,1 0-1 0 0,-1 0 1 0 0,1 0 0 0 0,-1 0-1 0 0,-1 3-33 0 0,-5 9 100 0 0,1 1 0 0 0,0 0 0 0 0,0 2-100 0 0,-3 6 30 0 0,-40 96 174 0 0,-26 95-204 0 0,46-123 12 0 0,19-62-262 0 0,-1-2-1 0 0,-1 1 0 0 0,-10 13 251 0 0,23-39-24 0 0,0-3 20 0 0,1 1 1 0 0,0 0 0 0 0,-1 0-1 0 0,1-1 1 0 0,0 1 0 0 0,-1 0-1 0 0,1-1 1 0 0,-1 1 0 0 0,1-1-1 0 0,-1 1 1 0 0,0 0 0 0 0,1-1-1 0 0,-1 1 1 0 0,1-1 0 0 0,-1 0-1 0 0,0 1 1 0 0,1-1 0 0 0,-1 1-1 0 0,0-1 4 0 0,-6 4 11 0 0,-1 0 42 0 0,-1-5 1 0 0,-1-2 16 0 0,9 2-67 0 0,0 1 1 0 0,0-1-1 0 0,1 1 0 0 0,-1-1 0 0 0,0 0 0 0 0,0 1 1 0 0,1-1-1 0 0,-1 0 0 0 0,0 0 0 0 0,1 0 0 0 0,-1 0 1 0 0,1 0-1 0 0,-1 1 0 0 0,1-1 0 0 0,-1 0 0 0 0,1 0 1 0 0,-1 0-1 0 0,1 0 0 0 0,0 0 0 0 0,0 0 0 0 0,0 0 1 0 0,0-1-1 0 0,0 1 0 0 0,0 0-3 0 0,-1-4 7 0 0,0-1-3 0 0,1 0 0 0 0,-1 0-1 0 0,1 0 1 0 0,0 0 0 0 0,0 0 0 0 0,1-1-1 0 0,0 1 1 0 0,0 0 0 0 0,0 0 0 0 0,1 1-1 0 0,0-1 1 0 0,0 0 0 0 0,1 0-1 0 0,-1 1 1 0 0,1 0 0 0 0,1-3-4 0 0,4-3 1 0 0,0 0 0 0 0,1 0 0 0 0,0 1 0 0 0,1 0 0 0 0,0 0 0 0 0,8-5-1 0 0,4-6-247 0 0,-18 16 197 0 0,0 1 0 0 0,0 0 1 0 0,1 0-1 0 0,-1 1 0 0 0,1-1 0 0 0,0 1 0 0 0,0 0 0 0 0,4-2 50 0 0,-1 2-16 0 0,0-1-16 0 0,0 1 1 0 0,1 0-1 0 0,7-1 32 0 0,-13 3-8 0 0,1 1 0 0 0,0-1-1 0 0,-1 1 1 0 0,1 0-1 0 0,0 0 1 0 0,-1 1-1 0 0,1-1 1 0 0,0 1-1 0 0,-1 0 1 0 0,1 0-1 0 0,0 0 9 0 0,3 2 10 0 0,0 0 0 0 0,0 0 1 0 0,-1 0-1 0 0,1 1 0 0 0,-1 0 0 0 0,0 1 0 0 0,0-1 0 0 0,-1 1 0 0 0,1 1-10 0 0,-4-4 27 0 0,-1 1 0 0 0,1-1 0 0 0,-1 1 1 0 0,0-1-1 0 0,1 1 0 0 0,-1 0 0 0 0,0-1 0 0 0,-1 1 0 0 0,1 0 1 0 0,0 0-1 0 0,-1 0 0 0 0,0 2-27 0 0,2 3 87 0 0,-1-1-4 0 0,-1 0 0 0 0,1 1 0 0 0,-1-1-1 0 0,0 1 1 0 0,-1-1 0 0 0,0 1 0 0 0,0-1 0 0 0,0 1-1 0 0,-2 3-82 0 0,-5 12 279 0 0,0 0 1 0 0,-5 6-280 0 0,13-28 8 0 0,-3 5 31 0 0,-1 0 0 0 0,1 0 0 0 0,-1-1-1 0 0,0 1 1 0 0,-1-1 0 0 0,1 0 0 0 0,-1 0-1 0 0,0-1 1 0 0,0 1 0 0 0,-1-1 0 0 0,1 0 0 0 0,-1-1-1 0 0,0 1 1 0 0,0-1 0 0 0,0 0 0 0 0,-3 1-39 0 0,-7 2 13 0 0,-1-1 0 0 0,1 0 0 0 0,-1-1 0 0 0,0-1 0 0 0,-16 1-13 0 0,26-3-42 0 0,-1-1 1 0 0,1 0 0 0 0,0 0-1 0 0,0 0 1 0 0,0-1 0 0 0,0 0-1 0 0,0-1 1 0 0,1 0 0 0 0,-1 0-1 0 0,-6-2 42 0 0,13 3-40 0 0,-1 1-1 0 0,1 0 1 0 0,0-1 0 0 0,-1 1-1 0 0,1 0 1 0 0,0 0 0 0 0,-1-1-1 0 0,1 1 1 0 0,0 0-1 0 0,0-1 1 0 0,-1 1 0 0 0,1-1-1 0 0,0 1 1 0 0,0 0-1 0 0,-1-1 1 0 0,1 1 0 0 0,0-1-1 0 0,0 1 1 0 0,0-1-1 0 0,0 1 41 0 0,-1-2-237 0 0,-1-7-854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98 6879 0 0,'0'0'315'0'0,"0"0"-7"0"0,8-3 405 0 0,6-2 771 0 0,-4 2-637 0 0,0 0-1 0 0,-1-1 1 0 0,8-4-847 0 0,-15 6 89 0 0,1 0-1 0 0,-1 1 1 0 0,1-1-1 0 0,-1 0 1 0 0,0 0 0 0 0,0 0-1 0 0,0-1 1 0 0,0 1-1 0 0,0-1 1 0 0,0 1 0 0 0,0-1-1 0 0,-1 1 1 0 0,1-1-1 0 0,-1-1-88 0 0,0 3 115 0 0,-1-1-102 0 0,0 0 1 0 0,0 1-1 0 0,0-1 0 0 0,-1 1 1 0 0,1-1-1 0 0,0 0 0 0 0,-1 1 1 0 0,1-1-1 0 0,-1 1 0 0 0,1-1 1 0 0,-1 1-1 0 0,0-1 0 0 0,-1 0-13 0 0,1 1-6 0 0,0 0-1 0 0,-1 0 0 0 0,1 0 0 0 0,-1 1 1 0 0,1-1-1 0 0,-1 0 0 0 0,1 1 0 0 0,-1-1 1 0 0,1 1-1 0 0,-1 0 0 0 0,1 0 0 0 0,-1 0 1 0 0,0-1-1 0 0,0 1 7 0 0,-10-1-172 0 0,7 0 119 0 0,0 0 1 0 0,0 0 0 0 0,0 1 0 0 0,0 0 0 0 0,0 0 0 0 0,0 0-1 0 0,0 1 1 0 0,0 0 0 0 0,0 0 0 0 0,0 0 0 0 0,1 0-1 0 0,-1 1 1 0 0,0 0 0 0 0,1 0 0 0 0,-4 2 52 0 0,-11 6 103 0 0,0 1 0 0 0,1 1 1 0 0,0 1-104 0 0,10-7 91 0 0,-6 4 67 0 0,0-2 99 0 0,1 2 1 0 0,0 0-1 0 0,1 0 1 0 0,0 1-1 0 0,1 0 1 0 0,0 1-1 0 0,0 1-257 0 0,10-12 30 0 0,1 0-1 0 0,-1 0 0 0 0,1-1 0 0 0,-1 1 1 0 0,0 0-1 0 0,1 0 0 0 0,0 0 0 0 0,-1 0 1 0 0,1 0-1 0 0,-1 0 0 0 0,1 0 1 0 0,0 0-1 0 0,0 0 0 0 0,0 0 0 0 0,0 0 1 0 0,-1 0-1 0 0,1 0 0 0 0,0 0 0 0 0,1 0 1 0 0,-1 0-1 0 0,0 0 0 0 0,0 0 1 0 0,0 0-1 0 0,1 0 0 0 0,-1 0 0 0 0,0 0 1 0 0,1 0-1 0 0,-1-1 0 0 0,1 1 1 0 0,-1 0-1 0 0,1 0 0 0 0,-1 0 0 0 0,1 0 1 0 0,0-1-1 0 0,-1 1 0 0 0,1 0 0 0 0,0-1 1 0 0,0 1-1 0 0,-1 0 0 0 0,1-1 1 0 0,0 1-1 0 0,0-1 0 0 0,0 1 0 0 0,0-1 1 0 0,0 0-1 0 0,0 1 0 0 0,0-1-29 0 0,3 2 63 0 0,1-1 0 0 0,-1 0 1 0 0,1 0-1 0 0,-1 0 0 0 0,1 0 0 0 0,0-1 0 0 0,-1 0 0 0 0,1 0 0 0 0,4 0-63 0 0,7-4 55 0 0,0 0 0 0 0,0-1-1 0 0,0 0 1 0 0,-1-2 0 0 0,0 0-1 0 0,14-8-54 0 0,-20 9 0 0 0,-2-1-12 0 0,-2 0-62 0 0,-4 6-66 0 0,-1 1 6 0 0,0 0 6 0 0,-2 2 83 0 0,0-1-1 0 0,1 1 1 0 0,-1 0-1 0 0,1 0 0 0 0,0 0 1 0 0,-1 0-1 0 0,1 0 1 0 0,0 1-1 0 0,0-1 1 0 0,0 0 45 0 0,0 0-26 0 0,-1 1 14 0 0,-4 13-71 0 0,1 2-2275 0 0,5-18-2716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21 5983 0 0,'3'-4'199'0'0,"3"-5"499"0"0,-2 1 1069 0 0,-14 20 4903 0 0,0-2-5738 0 0,-216 418 66 0 0,174-321-864 0 0,36-73-120 0 0,-64 123 160 0 0,58-118-139 0 0,-53 71 0 0 0,-45 42-1213 0 0,114-145-1253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33 8287 0 0,'5'-2'118'0'0,"0"0"0"0"0,-1 0 0 0 0,1 0 0 0 0,-1-1 0 0 0,1 1 0 0 0,-1-1 0 0 0,2-2-118 0 0,5-6 5324 0 0,-19 20-5024 0 0,0 0 0 0 0,-1-1 0 0 0,-7 6-300 0 0,5-6 106 0 0,1 1 0 0 0,1 0 0 0 0,-4 6-106 0 0,-34 45 752 0 0,-34 58-752 0 0,-27 70 64 0 0,87-154-304 0 0,-1-1 0 0 0,-2-1 1 0 0,-1-1-1 0 0,-25 24 240 0 0,-14 16-1375 0 0,63-69 1223 0 0,1-2 6 0 0,-1-1 26 0 0,0 1 120 0 0,1 0 0 0 0,0 0-1 0 0,-1 0 1 0 0,1 0 0 0 0,0 0 0 0 0,-1 0-1 0 0,1 0 1 0 0,0-1 0 0 0,-1 1-1 0 0,1 0 1 0 0,0 0 0 0 0,-1 0 0 0 0,1-1-1 0 0,0 1 1 0 0,-1 0 0 0 0,1 0 0 0 0,0-1-1 0 0,0 1 1 0 0,0 0 0 0 0,-1 0-1 0 0,1-1 1 0 0,0 1 0 0 0,0 0 0 0 0,0-1-1 0 0,-1 1 1 0 0,1 0 0 0 0,0-1-1 0 0,0 1 1 0 0,0-1 0 0 0,0 1 0 0 0,0 0-1 0 0,0-1 1 0 0,0 1 0 0 0,0 0 0 0 0,0-1-1 0 0,0 1 1 0 0,0 0 0 0 0,0-1-1 0 0,0 1 1 0 0,0-1 0 0 0,0 1 0 0 0,1 0-1 0 0,-1-1 1 0 0,0 1 0 0 0,0 0 0 0 0,0 0 0 0 0,1-6 25 0 0,0 1 0 0 0,0 0 0 0 0,1 0 0 0 0,0 0 0 0 0,0 0 0 0 0,0 0 0 0 0,0 1-1 0 0,1-1 1 0 0,0 0-25 0 0,30-40 302 0 0,-21 30-264 0 0,18-25-51 0 0,-10 11-38 0 0,2 2 1 0 0,12-12 50 0 0,-31 37-37 0 0,-1 0 0 0 0,0 0-1 0 0,1 0 1 0 0,0 0 0 0 0,-1 0 0 0 0,1 0 0 0 0,0 1 0 0 0,0 0 0 0 0,0-1 0 0 0,0 1 0 0 0,0 0 0 0 0,1 0 37 0 0,8-3-137 0 0,-9 2 125 0 0,14-2-72 0 0,-10 3 80 0 0,4-2 44 0 0,-1 2 0 0 0,0-1 0 0 0,0 2-1 0 0,1-1 1 0 0,-1 1 0 0 0,1 1 0 0 0,5 1-40 0 0,-5 0 117 0 0,-5-1-9 0 0,1 0 1 0 0,-1 1-1 0 0,0 0 0 0 0,1 0 0 0 0,-1 1 1 0 0,1 0-109 0 0,-5-2 35 0 0,-1 0 1 0 0,1 0 0 0 0,-1 0-1 0 0,0 0 1 0 0,1 0-1 0 0,-1 1 1 0 0,0-1 0 0 0,0 0-1 0 0,0 1 1 0 0,0-1 0 0 0,0 1-1 0 0,0-1 1 0 0,0 1 0 0 0,0-1-1 0 0,0 1 1 0 0,-1-1-1 0 0,1 1 1 0 0,-1 0 0 0 0,1 0-1 0 0,-1-1 1 0 0,0 1 0 0 0,0 0-1 0 0,1 0 1 0 0,-1-1 0 0 0,0 1-1 0 0,-1 0-35 0 0,0 9 95 0 0,-1-1 0 0 0,0 1-1 0 0,0-1 1 0 0,-1 1 0 0 0,-1-1-1 0 0,0 0 1 0 0,0 0 0 0 0,-1-1-1 0 0,0 1 1 0 0,-1-1 0 0 0,0 0 0 0 0,-5 5-95 0 0,-5 5 114 0 0,0-2 1 0 0,0 0 0 0 0,-2 0 0 0 0,0-2 0 0 0,-4 2-115 0 0,14-11 53 0 0,0 0 0 0 0,-1-1 0 0 0,0-1 0 0 0,1 1 1 0 0,-2-1-1 0 0,1-1 0 0 0,-10 3-53 0 0,14-4 45 0 0,0-1 0 0 0,0 0 0 0 0,-1-1 1 0 0,1 1-1 0 0,-1-1 0 0 0,1 0 0 0 0,0 0 0 0 0,-1-1 0 0 0,1 0 0 0 0,0 0 1 0 0,-1 0-1 0 0,1 0 0 0 0,0-1 0 0 0,0 0 0 0 0,-2-1-45 0 0,6 3-5 0 0,0 0 0 0 0,1-1 0 0 0,-1 1 0 0 0,0-1-1 0 0,0 1 1 0 0,1-1 0 0 0,-1 1 0 0 0,0-1 0 0 0,1 1-1 0 0,-1-1 1 0 0,0 0 0 0 0,1 1 0 0 0,-1-1 0 0 0,1 0 0 0 0,0 0-1 0 0,-1 1 1 0 0,1-1 0 0 0,-1 0 0 0 0,1 0 0 0 0,0 0-1 0 0,0 1 1 0 0,-1-1 0 0 0,1 0 0 0 0,0 0 0 0 0,0 0 0 0 0,0 0 5 0 0,0-1-230 0 0,0 0 0 0 0,1-1 0 0 0,-1 1 0 0 0,1 0 1 0 0,0 0-1 0 0,-1 0 0 0 0,1 0 0 0 0,0 1 1 0 0,1-3 229 0 0,6-8-5814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1839 0 0,'0'0'83'0'0,"0"0"346"0"0,-6 9 6445 0 0,-42 24 200 0 0,44-30-6793 0 0,0 0 0 0 0,0 0 0 0 0,0 1 0 0 0,1 0-1 0 0,-1-1 1 0 0,1 1 0 0 0,0 1 0 0 0,0-1 0 0 0,0 0 0 0 0,1 1 0 0 0,-1 1-281 0 0,-2 5 291 0 0,0 1 1 0 0,0 0-1 0 0,-2 12-291 0 0,7-22-30 0 0,0-1-1 0 0,0 1 0 0 0,0 0 1 0 0,1 0-1 0 0,-1 0 0 0 0,0 0 1 0 0,1 0-1 0 0,-1 0 0 0 0,1 0 1 0 0,0 0 30 0 0,5 12-5734 0 0,-1-6-386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1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14 2759 0 0,'1'-1'207'0'0,"6"-5"-166"0"0,5-1 317 0 0,-7 8 785 0 0,-3-1-137 0 0,12 4 6072 0 0,-8 5-4479 0 0,-5-6-2546 0 0,-1 0 1 0 0,1-1-1 0 0,-1 1 1 0 0,0 0-1 0 0,0 0 0 0 0,0 0 1 0 0,-1-1-1 0 0,1 1 0 0 0,-1 0-53 0 0,-3 12 139 0 0,0-1 0 0 0,-1-1-1 0 0,-1 1 1 0 0,0-1 0 0 0,-1 0-1 0 0,0 0 1 0 0,-2 1-139 0 0,-5 9 229 0 0,-44 85 530 0 0,-29 48-246 0 0,63-117-423 0 0,-1-2-1 0 0,-29 31-89 0 0,48-60 17 0 0,-11 12-371 0 0,0 0-1 0 0,2 2 355 0 0,5-5-2020 0 0,9-16 833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9671 0 0,'0'0'748'0'0,"2"0"-492"0"0,4 1-117 0 0,-4-1 430 0 0,-2 0-429 0 0,0 0 0 0 0,1 0 0 0 0,-1 0 0 0 0,1 0 1 0 0,-1 0-1 0 0,1 0 0 0 0,-1 0 0 0 0,1 1 0 0 0,-1-1 0 0 0,0 0 0 0 0,1 0 0 0 0,-1 0 0 0 0,1 1 0 0 0,-1-1 0 0 0,0 0 0 0 0,1 0 0 0 0,-1 1 0 0 0,0-1 0 0 0,1 0 0 0 0,-1 1 0 0 0,0-1 0 0 0,1 1 0 0 0,-1-1 0 0 0,0 0 0 0 0,0 1 0 0 0,0-1 0 0 0,1 1 0 0 0,-1-1 0 0 0,0 1 1 0 0,0-1-141 0 0,0 1 136 0 0,0 1 1 0 0,0-1 0 0 0,0 0 0 0 0,0 1 0 0 0,0-1 0 0 0,0 0 0 0 0,-1 0 0 0 0,1 1 0 0 0,0-1 0 0 0,-1 0 0 0 0,0 1-137 0 0,-1 3 272 0 0,0 0 0 0 0,-1 0 0 0 0,0-1 0 0 0,0 1 0 0 0,-1 0-272 0 0,-11 15 469 0 0,2 0 0 0 0,0 0-1 0 0,-3 11-468 0 0,-4 5-534 0 0,18-34 139 0 0,-2 6-899 0 0,2-4-4466 0 0,2-4 629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40 10591 0 0,'6'-6'273'0'0,"1"0"0"0"0,-1 1-1 0 0,1 0 1 0 0,0 0 0 0 0,1 0-1 0 0,5-2-272 0 0,-12 7 534 0 0,-1 0 18 0 0,0 0-66 0 0,0 0-296 0 0,-1 2-179 0 0,1 0 1 0 0,-1 0-1 0 0,0 1 1 0 0,0-1 0 0 0,0 0-1 0 0,0 0 1 0 0,0 0-1 0 0,-1 0 1 0 0,1 0 0 0 0,-1 0-12 0 0,-2 5 36 0 0,-27 41 504 0 0,-2-2-1 0 0,-7 5-539 0 0,-8 11 563 0 0,-69 89 388 0 0,-81 114-976 0 0,161-214-1585 0 0,28-40 462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12407 0 0,'0'0'566'0'0,"0"0"-6"0"0,-1 2-363 0 0,-4 3 138 0 0,1 1-1 0 0,0 0 1 0 0,1-1 0 0 0,-1 1-1 0 0,1 1 1 0 0,0-1 0 0 0,1 0-1 0 0,-1 2-334 0 0,3-6 560 0 0,0-2-33 0 0,0 0-14 0 0,2 0-1 0 0,4 1-287 0 0,1 0 1 0 0,0-1-1 0 0,0 0 0 0 0,0 0 0 0 0,-1 0 0 0 0,1-1 1 0 0,0 0-1 0 0,0-1 0 0 0,2 0-225 0 0,-6 1 55 0 0,126-18 671 0 0,-66 11-936 0 0,-19 2-2861 0 0,-35 6-1492 0 0,-7 0-1257 0 0</inkml:trace>
  <inkml:trace contextRef="#ctx0" brushRef="#br0" timeOffset="1">443 33 10135 0 0,'0'0'464'0'0,"1"1"-9"0"0,3 6-53 0 0,-1-1-1 0 0,0 1 1 0 0,0 0-1 0 0,0 0 1 0 0,-1 0-1 0 0,0 1 1 0 0,0-1-1 0 0,0 0 1 0 0,-1 6-402 0 0,7 23 1786 0 0,-8-35-1649 0 0,1 1-13 0 0,1 3-206 0 0,0-2-686 0 0,4 2-314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47 919 0 0,'2'-3'73'0'0,"-1"0"-1"0"0,1-1 1 0 0,1 1-1 0 0,-1 0 0 0 0,0 0 1 0 0,1 1-1 0 0,-1-1 0 0 0,1 0 1 0 0,2 0-73 0 0,15-12 5374 0 0,-19 14-3497 0 0,-1 1-1113 0 0,0 0-489 0 0,0 0-98 0 0,0 0 52 0 0,0 0 285 0 0,0 1 124 0 0,-2 6-249 0 0,0-1 0 0 0,-1 0 0 0 0,1 0 0 0 0,-1-1 0 0 0,0 1 0 0 0,-1-1 0 0 0,-1 3-389 0 0,-32 37 1454 0 0,18-23-953 0 0,-119 168 1294 0 0,42-54-1440 0 0,49-71-277 0 0,20-25-708 0 0,-30 32 630 0 0,19-21-2598 0 0,26-39 1284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91 1839 0 0,'0'0'83'0'0,"1"-1"-6"0"0,15-22 49 0 0,-6 10 986 0 0,-3 3 317 0 0,1 0-1 0 0,0 1 1 0 0,1 0-1 0 0,6-6-1428 0 0,-14 14 672 0 0,-1 1-21 0 0,0 0-91 0 0,0 0-43 0 0,-3 21 943 0 0,-3-7-1054 0 0,-1 0 0 0 0,0-1 0 0 0,-1 0 0 0 0,-1-1 0 0 0,0 0 0 0 0,-8 9-406 0 0,-11 14 774 0 0,0 8 145 0 0,-9 21-919 0 0,-15 20 299 0 0,37-56-244 0 0,15-27-347 0 0,0-1-80 0 0,0 0-1036 0 0,0 0-4103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40 290 4607 0 0,'-2'1'354'0'0,"-11"7"-69"0"0,12-7 496 0 0,-9-8 2319 0 0,9 7-3002 0 0,0-1 1 0 0,1 1 0 0 0,-1 0-1 0 0,0-1 1 0 0,0 1 0 0 0,1 0-1 0 0,-1-1 1 0 0,1 1 0 0 0,-1-1-1 0 0,0 1 1 0 0,1-1 0 0 0,-1 1 0 0 0,1-1-1 0 0,-1 1 1 0 0,1-1 0 0 0,-1 0-1 0 0,1 1 1 0 0,0-1 0 0 0,-1 0-1 0 0,1 1 1 0 0,0-1 0 0 0,-1 0 0 0 0,1 1-1 0 0,0-1 1 0 0,0 0 0 0 0,0 0-1 0 0,0 0-98 0 0,0-2 142 0 0,0 0 0 0 0,1 0 0 0 0,-1 0-1 0 0,1 0 1 0 0,0 0 0 0 0,0 0 0 0 0,0 1-1 0 0,0-1 1 0 0,1 0 0 0 0,-1 1 0 0 0,1-1-1 0 0,0 1 1 0 0,-1-1 0 0 0,1 1 0 0 0,0 0-1 0 0,1-1-141 0 0,6-6 336 0 0,0 0-1 0 0,2 1 0 0 0,1-1-335 0 0,2-2 158 0 0,23-19 137 0 0,-4 2 2 0 0,23-13-297 0 0,-34 27 32 0 0,0 0 0 0 0,1 2-1 0 0,0 1 1 0 0,1 1 0 0 0,5-1-32 0 0,-20 8 27 0 0,1 0 0 0 0,-1 1 1 0 0,1 0-1 0 0,0 0 0 0 0,-1 1 1 0 0,1 0-1 0 0,0 1 0 0 0,0 0 0 0 0,0 1 1 0 0,0 0-1 0 0,0 0 0 0 0,-1 1 1 0 0,1 1-1 0 0,0-1 0 0 0,-1 2-27 0 0,-6-3 29 0 0,0 1-1 0 0,-1-1 1 0 0,1 1-1 0 0,-1 0 0 0 0,0 0 1 0 0,0 0-1 0 0,0 0 1 0 0,0 0-1 0 0,0 1 1 0 0,0-1-1 0 0,0 1 0 0 0,-1-1 1 0 0,1 1-1 0 0,-1 0 1 0 0,0-1-1 0 0,0 1 1 0 0,0 0-1 0 0,0 0 0 0 0,1 3-28 0 0,0 4 95 0 0,0 1 0 0 0,-1 0 0 0 0,0 0 0 0 0,0 9-95 0 0,-1-11 28 0 0,0 0-1 0 0,-1 0 1 0 0,0 0-1 0 0,-1 0 0 0 0,1-1 1 0 0,-2 1-1 0 0,1 0 1 0 0,-1-1-1 0 0,-1 0 1 0 0,1 0-1 0 0,-1 0 0 0 0,-1 0 1 0 0,1-1-1 0 0,-5 6-27 0 0,4-9 20 0 0,1 0 0 0 0,0-1 0 0 0,-1 1 0 0 0,0-1 0 0 0,0 0 0 0 0,0 0 0 0 0,0-1-1 0 0,-1 1-19 0 0,-14 7 81 0 0,10-4-57 0 0,-1 0 0 0 0,0-1 0 0 0,0-1 0 0 0,0 1 0 0 0,0-2 0 0 0,-1 0 0 0 0,0 0 0 0 0,-4 0-24 0 0,-17 1-240 0 0,-1-2 0 0 0,-16 0 240 0 0,2 1-293 0 0,1-1-5214 0 0,30-2 403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53 10591 0 0,'2'-6'241'0'0,"0"1"-1"0"0,0-1 0 0 0,1 1 0 0 0,3-5-240 0 0,-5 8 86 0 0,0 1-1 0 0,0-1 1 0 0,0 1-1 0 0,0 0 1 0 0,0-1 0 0 0,1 1-1 0 0,-1 0 1 0 0,0 0-1 0 0,1 0 1 0 0,-1-1 0 0 0,1 2-1 0 0,0-1 1 0 0,-1 0-1 0 0,1 0 1 0 0,0 0 0 0 0,-1 1-1 0 0,3-1-85 0 0,-3 1 408 0 0,4 24 159 0 0,-5-17-489 0 0,-1-1 1 0 0,-1 1-1 0 0,1 0 0 0 0,-1-1 0 0 0,-1 1 1 0 0,1-1-1 0 0,-1 0 0 0 0,0 0 1 0 0,0 0-1 0 0,-3 3-78 0 0,-9 14 318 0 0,-1-2 0 0 0,-3 2-318 0 0,5-5 190 0 0,-142 191 740 0 0,114-151-820 0 0,10-16-45 0 0,-20 28 52 0 0,45-58-203 0 0,-1 0 0 0 0,2 0 0 0 0,0 1 0 0 0,-4 12 86 0 0,9-24-870 0 0,1-1-282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15775 0 0,'0'0'3175'0'0,"0"16"-5611"0"0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9759 0 0,'0'0'447'0'0,"0"0"-11"0"0,-2 0-280 0 0,-37 22 149 0 0,36-21-270 0 0,0 1 0 0 0,0 0 0 0 0,0 0-1 0 0,0-1 1 0 0,1 2 0 0 0,-1-1-1 0 0,0 0-34 0 0,-16 12 237 0 0,12-9 42 0 0,0 1 0 0 0,-1 0 0 0 0,2 0 0 0 0,-1 0 0 0 0,1 1-1 0 0,0 0 1 0 0,-5 7-279 0 0,10-12 91 0 0,0 1 0 0 0,0-1 0 0 0,0 0 1 0 0,0 0-1 0 0,1 0 0 0 0,-1 0 0 0 0,1 1 0 0 0,-1-1 0 0 0,1 0 0 0 0,0 1 0 0 0,0-1 0 0 0,0 0 0 0 0,0 1 0 0 0,0 0-91 0 0,1 2 188 0 0,0 0 1 0 0,0 0-1 0 0,0 0 0 0 0,0 0 0 0 0,2 4-188 0 0,-2-7 200 0 0,1-2 0 0 0,6 5 3 0 0,-5-3-108 0 0,0-1 0 0 0,-1 1 0 0 0,1-1 0 0 0,0 1 0 0 0,0-1 0 0 0,0 0 0 0 0,0 0 0 0 0,0-1 0 0 0,0 1 0 0 0,0-1 0 0 0,3 1-95 0 0,13 1 447 0 0,-17-1-410 0 0,0-1-1 0 0,1 0 1 0 0,-1 1-1 0 0,0-1 1 0 0,1 0-1 0 0,-1 0 1 0 0,0 0 0 0 0,0 0-1 0 0,1-1-36 0 0,1 0 29 0 0,0 0 0 0 0,0 0-1 0 0,0 0 1 0 0,0-1 0 0 0,0 0 0 0 0,-1 0-1 0 0,1 0 1 0 0,-1 0 0 0 0,1 0-1 0 0,-1-1 1 0 0,0 1 0 0 0,0-1-1 0 0,0 0 1 0 0,0 0 0 0 0,-1 0 0 0 0,1 0-1 0 0,-1-1 1 0 0,1 1 0 0 0,-1-1-29 0 0,0-1-2 0 0,0 1-1 0 0,0-1 1 0 0,-1 0 0 0 0,1 1 0 0 0,-1-1 0 0 0,0 0 0 0 0,-1 0 0 0 0,1 0-1 0 0,-1 0 1 0 0,0 0 0 0 0,0 0 0 0 0,0 0 0 0 0,-1 0 0 0 0,0 0 0 0 0,0-3 2 0 0,-8-22-523 0 0,8 28 284 0 0,-12-10-737 0 0,12 11 650 0 0,-3-3 509 0 0,3 2-3616 0 0,1 2-1479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45 7831 0 0,'17'-29'1004'0'0,"-9"13"1221"0"0,-12 24 571 0 0,-14 27-1406 0 0,-17 26-651 0 0,-2-2 1 0 0,-10 8-740 0 0,-13 13 722 0 0,-17 14-722 0 0,-3 12 64 0 0,47-65-1344 0 0,-3 8 1280 0 0,12-16-1817 0 0,15-21 218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8751 0 0,'0'0'399'0'0,"0"0"-4"0"0,0 0-65 0 0,0 0 662 0 0,0 0 322 0 0,0 0 59 0 0,2 0-92 0 0,9 0-551 0 0,0 0 0 0 0,-1-1 0 0 0,1 0-1 0 0,0 0 1 0 0,2-2-730 0 0,2 1 616 0 0,-1 0-1 0 0,14 0-615 0 0,6 2 434 0 0,-5 1 463 0 0,24-4-897 0 0,-15 0 338 0 0,-3 0 293 0 0,17-4-631 0 0,5-2 275 0 0,-33 6-254 0 0,-1-1 0 0 0,0-1-1 0 0,9-3-20 0 0,-11 1 3 0 0,31-11-1697 0 0,-22 4-2554 0 0,-27 13 2274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66 255 7631 0 0,'0'0'348'0'0,"1"-2"-6"0"0,4-2-97 0 0,-4 2 411 0 0,-1 2 205 0 0,0 0 41 0 0,0 0-62 0 0,0 0-295 0 0,0 0-128 0 0,0 0-29 0 0,-1 0-330 0 0,0 1 0 0 0,0-1 0 0 0,0 0-1 0 0,1 0 1 0 0,-1 0 0 0 0,0 1 0 0 0,0-1 0 0 0,0 0-1 0 0,1 1 1 0 0,-1-1 0 0 0,0 0 0 0 0,0 1-1 0 0,1-1 1 0 0,-1 1 0 0 0,0 0 0 0 0,1-1 0 0 0,-1 1-1 0 0,1-1 1 0 0,-1 1 0 0 0,0 0 0 0 0,1-1-1 0 0,0 1 1 0 0,-1 0 0 0 0,1 0 0 0 0,-1 0 0 0 0,1-1-1 0 0,0 1 1 0 0,0 0-58 0 0,-6 27 49 0 0,5-21-12 0 0,-4 16 23 0 0,-1-1 0 0 0,-8 20-60 0 0,-1 4 70 0 0,9-30-60 0 0,5-7-4 0 0,0-4-1 0 0,1-4 48 0 0,0-1 19 0 0,0 0 34 0 0,0 0 12 0 0,19-4 308 0 0,-13 2-351 0 0,0-2 1 0 0,0 1 0 0 0,0-1-1 0 0,-1 1 1 0 0,1-1 0 0 0,-1-1 0 0 0,0 1-1 0 0,-1-1 1 0 0,1 0 0 0 0,-1 0 0 0 0,4-5-76 0 0,21-21 91 0 0,99-84 119 0 0,-123 110-196 0 0,-5 7 4 0 0,-1 0 0 0 0,0 0 1 0 0,1 1-1 0 0,0-1 0 0 0,-1 0 1 0 0,1 0-1 0 0,0 1 0 0 0,0-1-18 0 0,-1 8 0 0 0,-2 10 0 0 0,0-14 0 0 0,2-4 0 0 0,1 0 0 0 0,-1 0 0 0 0,0 0 0 0 0,1 0 0 0 0,0 0 0 0 0,-1 0 0 0 0,1 0 0 0 0,0 0 0 0 0,0 0 0 0 0,0 0 0 0 0,0 2 0 0 0,0-1 2 0 0,3 16 50 0 0,5 4-42 0 0,-5-12-11 0 0,0-5 0 0 0,6 5 14 0 0,-8-10 54 0 0,-1 0 1 0 0,1 0 0 0 0,0 0-1 0 0,-1 0 1 0 0,1 0-1 0 0,0 0 1 0 0,0-1 0 0 0,-1 1-1 0 0,1 0 1 0 0,0-1-1 0 0,0 1 1 0 0,0 0-1 0 0,0-1 1 0 0,0 1 0 0 0,0-1-1 0 0,0 1 1 0 0,0-1-1 0 0,0 0 1 0 0,0 1-1 0 0,0-1 1 0 0,0 0 0 0 0,0 0-1 0 0,2 0-67 0 0,-2 0 50 0 0,0-1 0 0 0,0 1 1 0 0,1 0-1 0 0,-1-1 0 0 0,0 0 0 0 0,0 1 0 0 0,0-1 0 0 0,1 0 0 0 0,-1 1 0 0 0,0-1 1 0 0,0 0-1 0 0,0 0 0 0 0,0 0 0 0 0,-1 0 0 0 0,1 0 0 0 0,1-1-50 0 0,2-4 148 0 0,0-1-1 0 0,-1 0 0 0 0,1 0 1 0 0,-1 0-1 0 0,2-6-147 0 0,0-1 171 0 0,2 0 0 0 0,0 0 1 0 0,1 1-1 0 0,5-8-171 0 0,9-14 102 0 0,-5 4-222 0 0,1 1 0 0 0,2 0 0 0 0,16-17 120 0 0,-28 37-193 0 0,5-5-621 0 0,1 0 1 0 0,0 0-1 0 0,0 1 0 0 0,2 1 1 0 0,8-6 813 0 0,-15 13-1475 0 0,-2 1-48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3679 0 0,'0'0'167'0'0,"-1"2"168"0"0,-19 26 5627 0 0,-11 21-5962 0 0,-34 79 2044 0 0,20-16-1775 0 0,29-68-190 0 0,-2 0 1 0 0,-11 16-80 0 0,11-31 38 0 0,-1-1 0 0 0,-17 20-38 0 0,-4 4 64 0 0,35-45-40 0 0,4-6 38 0 0,1-1 16 0 0,0 0 0 0 0,2-1-58 0 0,0 0 0 0 0,0 0 0 0 0,-1-1 1 0 0,1 1-1 0 0,0-1 0 0 0,-1 1 0 0 0,1-1 0 0 0,0 0-20 0 0,1-1 17 0 0,7-7 13 0 0,0 0-1 0 0,-1-1 0 0 0,0-1-29 0 0,0 1-6 0 0,0 0-1 0 0,1 1 0 0 0,2-2 7 0 0,-6 7-38 0 0,0-1-71 0 0,1 0-1 0 0,0 1 0 0 0,0 0 0 0 0,1 0 0 0 0,-1 0 0 0 0,1 1 1 0 0,6-2 109 0 0,-12 6 105 0 0,0-1 0 0 0,1 1 0 0 0,-1 0 0 0 0,0 0 0 0 0,0 0-1 0 0,1 0 1 0 0,-1 0 0 0 0,0 0 0 0 0,0 1 0 0 0,0-1 0 0 0,1 1 0 0 0,-1-1 0 0 0,0 1 0 0 0,0 0 0 0 0,0 0 0 0 0,0 0 0 0 0,0 0 0 0 0,0 0 0 0 0,0 1 0 0 0,-1-1 0 0 0,1 1 0 0 0,0-1-105 0 0,-1 0 147 0 0,2 2 4 0 0,-1-1 1 0 0,0 1-1 0 0,1 0 1 0 0,-1 0 0 0 0,0 0-1 0 0,-1 1 1 0 0,1-1 0 0 0,0 0-1 0 0,-1 1 1 0 0,0-1-1 0 0,0 1 1 0 0,0-1 0 0 0,0 1-1 0 0,0 2-151 0 0,0-1 77 0 0,-1-1 0 0 0,0 0 0 0 0,1 1-1 0 0,-2-1 1 0 0,1 0 0 0 0,0 0 0 0 0,-1 1 0 0 0,-1 3-77 0 0,0-1 19 0 0,0-1 0 0 0,-1 1 1 0 0,0-1-1 0 0,-1 1 1 0 0,1-1-1 0 0,-3 3-19 0 0,5-8-605 0 0,1-1-195 0 0,0 0-940 0 0,0 0-3646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3679 0 0,'0'0'284'0'0,"-1"2"152"0"0,-3 9 3064 0 0,-2 0-1 0 0,0 0 1 0 0,-4 6-3500 0 0,-14 15 2428 0 0,21-28-2257 0 0,0 0 1 0 0,0 0-1 0 0,0 0 0 0 0,0 1 0 0 0,1-1 1 0 0,0 1-172 0 0,-12 40-773 0 0,11-36-2029 0 0,-1-3-2666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 10191 0 0,'0'0'464'0'0,"2"0"-8"0"0,1-1-362 0 0,15 0 556 0 0,-14 13 624 0 0,-4-11-1211 0 0,0 1 0 0 0,0 0 0 0 0,-1 0 1 0 0,1-1-1 0 0,0 1 0 0 0,0 0 0 0 0,-1 0 1 0 0,1-1-1 0 0,-1 1 0 0 0,0-1 0 0 0,1 1 0 0 0,-1 0 1 0 0,0-1-1 0 0,0 0 0 0 0,0 1 0 0 0,0-1 1 0 0,0 1-1 0 0,0-1 0 0 0,-1 1-63 0 0,-27 22 429 0 0,26-21-343 0 0,-49 34 550 0 0,29-22-441 0 0,1 0 1 0 0,1 2-1 0 0,0 1 1 0 0,1 0-1 0 0,-1 5-195 0 0,19-21 43 0 0,0 4-21 0 0,2-6-14 0 0,-1 1-1 0 0,1-1 0 0 0,0 1 1 0 0,0 0-1 0 0,0-1 0 0 0,0 1 1 0 0,0-1-1 0 0,0 1 0 0 0,0-1 0 0 0,0 1 1 0 0,0-1-1 0 0,0 1 0 0 0,0-1 1 0 0,0 1-1 0 0,0-1 0 0 0,0 1 1 0 0,1-1-1 0 0,-1 1 0 0 0,0-1 1 0 0,0 1-1 0 0,1-1 0 0 0,-1 1 1 0 0,0-1-1 0 0,1 1 0 0 0,-1-1 1 0 0,0 0-1 0 0,1 1 0 0 0,-1-1 1 0 0,0 1-1 0 0,1-1 0 0 0,-1 0 1 0 0,1 0-1 0 0,0 1-7 0 0,16 7 268 0 0,-16-8-254 0 0,14 5 193 0 0,1-1-1 0 0,-1 0 0 0 0,1-1 1 0 0,13 0-207 0 0,-20-2-235 0 0,0-1 0 0 0,0 0 1 0 0,-1-1-1 0 0,1 0 0 0 0,0-1 1 0 0,0 1-1 0 0,-1-1 0 0 0,1-1 1 0 0,3-1 234 0 0,1-2-1282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10191 0 0,'0'0'464'0'0,"0"0"-8"0"0,-1 1-236 0 0,-4 9 114 0 0,0 0-1 0 0,-1 0 0 0 0,-1-1 0 0 0,0 0 1 0 0,-5 6-334 0 0,-4 5 336 0 0,-35 54 1546 0 0,-30 61-1882 0 0,-17 26 531 0 0,77-129-476 0 0,-4 5 29 0 0,-3 2-84 0 0,23-32 83 0 0,1 1 0 0 0,0-1 0 0 0,0 1-1 0 0,0 0 1 0 0,1 0 0 0 0,-2 6-83 0 0,5-13 95 0 0,0-1-7 0 0,12-1 60 0 0,-6-1-146 0 0,0 0 0 0 0,0-1-1 0 0,-1 1 1 0 0,1-1 0 0 0,-1-1 0 0 0,1 1 0 0 0,-1-1 0 0 0,0 0-1 0 0,0 0-1 0 0,42-42-2 0 0,-38 37 1 0 0,8-9 32 0 0,28-28 227 0 0,-40 42-212 0 0,1-1 0 0 0,0 0 0 0 0,0 1-1 0 0,0 0 1 0 0,0 1 0 0 0,1-1 0 0 0,1 1-46 0 0,-6 2 326 0 0,-2 1-298 0 0,1 0 1 0 0,0 0-1 0 0,0 1 0 0 0,0-1 1 0 0,0 0-1 0 0,-1 0 0 0 0,1 1 0 0 0,0-1 1 0 0,0 1-1 0 0,-1-1 0 0 0,1 1 0 0 0,0-1 1 0 0,0 1-1 0 0,-1-1 0 0 0,1 1 0 0 0,-1-1 1 0 0,1 1-1 0 0,0 0 0 0 0,-1-1 1 0 0,1 1-1 0 0,-1 0 0 0 0,0 0 0 0 0,1-1 1 0 0,-1 1-1 0 0,1 0 0 0 0,-1 0 0 0 0,0 0 1 0 0,0-1-1 0 0,1 1-28 0 0,4 30-105 0 0,-4-19 158 0 0,0 4-54 0 0,-1 7 13 0 0,-1-14 25 0 0,1-5-34 0 0,-1 0-1 0 0,2 0 1 0 0,-1 0 0 0 0,0 0-1 0 0,1 0 1 0 0,0 3-3 0 0,0-1-129 0 0,1 0 0 0 0,0 0 0 0 0,0 0 0 0 0,0-1 0 0 0,2 4 129 0 0,9 13-3765 0 0,-12-20-1505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10567 0 0,'0'0'482'0'0,"0"0"-8"0"0,0 2-208 0 0,-3 9 339 0 0,0-1 0 0 0,0 0 0 0 0,-1 0 0 0 0,-1 0 0 0 0,-4 7-605 0 0,-31 48 1467 0 0,21-36-1054 0 0,-15 28-89 0 0,29-50-271 0 0,0-3-766 0 0,4-3-925 0 0,2-1-692 0 0,7-2-2997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6015 0 0,'0'0'264'0'0,"0"0"56"0"0,-9 3-256 0 0,9-3-64 0 0,-8 10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4 10591 0 0,'0'0'5627'0'0,"-16"-3"-3043"0"0,6 4-2444 0 0,1 1 0 0 0,-1 0 0 0 0,1 1 0 0 0,-1 0 0 0 0,-13 7 0 0 0,-45 26-273 0 0,56-29 191 0 0,-8 5-26 0 0,1 1 0 0 0,0 2 0 0 0,1-1 0 0 0,-24 27 0 0 0,-58 76 178 0 0,76-87-196 0 0,15-19-13 0 0,-45 61 34 0 0,50-65-32 0 0,-1 0 0 0 0,1 0 0 0 0,1 1 1 0 0,0-1-1 0 0,0 1 0 0 0,0 0 0 0 0,1 0 0 0 0,-2 13 0 0 0,5-13-3 0 0,5-1 11 0 0,-3-6-1 0 0,-1 0 0 0 0,1 0 0 0 0,0 0 1 0 0,0 0-1 0 0,0 0 0 0 0,0-1 0 0 0,0 0 0 0 0,0 1 0 0 0,0-1 1 0 0,5-1-1 0 0,33-4 118 0 0,-28 3-101 0 0,212-40 197 0 0,-178 36-800 0 0,-27 6-4882 0 0,-9 1-770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32 10591 0 0,'30'-31'1266'0'0,"-29"30"-600"0"0,-1 1 216 0 0,0 0 40 0 0,0 0-79 0 0,0 0-358 0 0,0 0-151 0 0,-16 10 342 0 0,13-9-603 0 0,-29 17 238 0 0,1-2-1 0 0,-8 2-310 0 0,23-10-60 0 0,-1 1-1 0 0,2 0 1 0 0,-1 1-1 0 0,1 1 0 0 0,1 0 1 0 0,0 2-1 0 0,0 0 61 0 0,6-8 170 0 0,8-4-226 0 0,-1-1 0 0 0,1 0 0 0 0,0 0 0 0 0,0 0 1 0 0,-1 0-1 0 0,1 0 0 0 0,0 0 0 0 0,-1 0 1 0 0,1 1-1 0 0,0-1 0 0 0,0 0 0 0 0,-1 0 0 0 0,1 0 1 0 0,0 1-1 0 0,0-1 0 0 0,0 0 0 0 0,-1 0 0 0 0,1 1 1 0 0,0-1-1 0 0,0 0 0 0 0,0 0 0 0 0,0 1 1 0 0,0-1-1 0 0,-1 0 0 0 0,1 1 0 0 0,0-1 0 0 0,0 0 1 0 0,0 1-1 0 0,0-1 0 0 0,0 0 0 0 0,0 0 0 0 0,0 1 1 0 0,0-1-1 0 0,0 0 0 0 0,0 1 0 0 0,0-1 1 0 0,0 0-1 0 0,0 1 0 0 0,0-1 0 0 0,1 0 0 0 0,-1 0 1 0 0,0 1-1 0 0,0-1 0 0 0,0 0 0 0 0,0 1 0 0 0,0-1 1 0 0,1 0-1 0 0,-1 0 0 0 0,0 1 0 0 0,0-1 1 0 0,1 0-1 0 0,-1 0 0 0 0,0 0 0 0 0,0 1 0 0 0,1-1 1 0 0,-1 0 55 0 0,3 5-94 0 0,-2-4 71 0 0,0 0-1 0 0,0 0 1 0 0,0 1-1 0 0,0-1 1 0 0,1 0 0 0 0,-1 0-1 0 0,0 0 1 0 0,0 0-1 0 0,1 0 1 0 0,-1-1 0 0 0,1 1-1 0 0,-1 0 1 0 0,1-1-1 0 0,0 1 24 0 0,35 19-37 0 0,-36-19 29 0 0,1 0 1 0 0,0 0-1 0 0,0 0 0 0 0,0 0 0 0 0,0 1 1 0 0,-1-1-1 0 0,1 1 0 0 0,-1-1 1 0 0,1 1-1 0 0,-1 0 0 0 0,1-1 0 0 0,-1 1 1 0 0,0 0-1 0 0,0 0 0 0 0,0 0 1 0 0,1 2 7 0 0,0 0 3 0 0,17 49 789 0 0,-19-51-593 0 0,5 9 419 0 0,-4-9-521 0 0,-1 0-1 0 0,1 0 1 0 0,-1 1-1 0 0,1-1 1 0 0,-1 0-1 0 0,0 1 1 0 0,1-1-1 0 0,-1 0 1 0 0,0 1-1 0 0,-1-1 0 0 0,1 0 1 0 0,0 1-1 0 0,-1-1 1 0 0,1 0-1 0 0,-1 1 1 0 0,0-1-1 0 0,0 0 1 0 0,0 0-1 0 0,0 0 1 0 0,0 0-1 0 0,0 0 1 0 0,0 0-1 0 0,-1 1-96 0 0,-2 1 48 0 0,1 0 0 0 0,-1-1 0 0 0,1 0 1 0 0,-1 0-1 0 0,0 0 0 0 0,0 0 0 0 0,0-1 0 0 0,-1 1 0 0 0,1-1 0 0 0,-1 0 0 0 0,1 0-48 0 0,-11 4 83 0 0,11-4-81 0 0,0 0 0 0 0,-1 0 0 0 0,1-1-1 0 0,-1 0 1 0 0,0 1 0 0 0,1-2 0 0 0,-4 2-2 0 0,-16-1 9 0 0,-42 3-56 0 0,59-4 24 0 0,0-1 0 0 0,-1 1 1 0 0,1-1-1 0 0,0-1 0 0 0,0 1 1 0 0,0-1-1 0 0,-5-3 23 0 0,11 5-23 0 0,0-1 0 0 0,0 1 1 0 0,-1-1-1 0 0,1 0 0 0 0,0 1 1 0 0,0-1-1 0 0,0 0 0 0 0,0 0 0 0 0,1 0 1 0 0,-1 0-1 0 0,0 0 0 0 0,0 0 1 0 0,0 0-1 0 0,1 0 0 0 0,-1 0 0 0 0,1 0 1 0 0,-1 0-1 0 0,1 0 0 0 0,-1-1 1 0 0,1 0 22 0 0,0-9-4401 0 0,5 2-1099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298 180 1839 0 0,'-6'21'-73'0'0,"3"-13"1479"0"0,1-1-1 0 0,0 1 1 0 0,0 0 0 0 0,1 0 0 0 0,0 0-1 0 0,0 0 1 0 0,0 6-1406 0 0,1-13 697 0 0,0-1-101 0 0,0 0-41 0 0,0 0-10 0 0,0 0-11 0 0,0 0-48 0 0,0 0-26 0 0,0 0-4 0 0,0 0-25 0 0,0 0-107 0 0,0 0-48 0 0,0 0-11 0 0,0 0-10 0 0,2-1-40 0 0,1-1-162 0 0,0 0 0 0 0,0 0 0 0 0,0-1 0 0 0,-1 1 0 0 0,1-1 0 0 0,0 1 0 0 0,-1-1 0 0 0,0 0 1 0 0,0 0-1 0 0,0 0 0 0 0,0-1 0 0 0,0 1 0 0 0,0-2-53 0 0,5-13 439 0 0,0 1 0 0 0,0-5-439 0 0,0 2 114 0 0,11-47-139 0 0,-8 25-30 0 0,-9 38-19 0 0,0 0-1 0 0,-1 0 1 0 0,0 0-1 0 0,1 0 1 0 0,-1 0-1 0 0,-1 0 1 0 0,1-2 74 0 0,0 4-159 0 0,0 2-1 0 0,-20-7-360 0 0,17 7 467 0 0,0 0 0 0 0,-1 0-1 0 0,1 0 1 0 0,0 0 0 0 0,0 1 0 0 0,-1-1-1 0 0,1 1 1 0 0,0 0 0 0 0,0 0-1 0 0,0 0 1 0 0,-2 1 53 0 0,-35 18-367 0 0,25-12 232 0 0,-15 9 70 0 0,0 2 0 0 0,2 1 0 0 0,0 1 0 0 0,2 2 0 0 0,0 0-1 0 0,2 2 1 0 0,-1 2 65 0 0,19-20-5 0 0,0 0 0 0 0,0 0 0 0 0,1 1 0 0 0,0 0 0 0 0,-1 1 5 0 0,5-7 14 0 0,0 0 1 0 0,0 1-1 0 0,0-1 1 0 0,1 0 0 0 0,-1 0-1 0 0,0 0 1 0 0,1 1 0 0 0,0-1-1 0 0,-1 0 1 0 0,1 1-1 0 0,0-1 1 0 0,0 0 0 0 0,0 1-1 0 0,1-1 1 0 0,-1 0 0 0 0,0 1-1 0 0,1-1 1 0 0,0 0-1 0 0,-1 0 1 0 0,1 0 0 0 0,0 1-1 0 0,0-1-14 0 0,0-1 28 0 0,0 0-1 0 0,0 1 1 0 0,0-1-1 0 0,0 0 1 0 0,1 0-1 0 0,-1 0 1 0 0,0 0 0 0 0,0 0-1 0 0,1-1 1 0 0,-1 1-1 0 0,0 0 1 0 0,1-1-1 0 0,-1 1 1 0 0,1-1-1 0 0,-1 1 1 0 0,1-1-1 0 0,0 1-27 0 0,25 1 228 0 0,-16-3-124 0 0,-1 0-1 0 0,1-1 1 0 0,-1 0 0 0 0,0-1-1 0 0,0 0 1 0 0,0-1-1 0 0,6-2-103 0 0,9-7 188 0 0,0 0-1 0 0,5-5-187 0 0,-24 15 10 0 0,-1 0 0 0 0,0-1-1 0 0,0 0 1 0 0,0 0-1 0 0,0 0 1 0 0,-1 0 0 0 0,1-1-1 0 0,-1 1 1 0 0,0-1 0 0 0,0 0-1 0 0,-1-1 1 0 0,0 1 0 0 0,1-2-10 0 0,-3 6-70 0 0,-1 1 2 0 0,0 0-6 0 0,-2 0 37 0 0,1 0-1 0 0,-1 0 1 0 0,1 0 0 0 0,-1 1 0 0 0,1-1 0 0 0,-1 0 0 0 0,1 1 0 0 0,-1-1 0 0 0,1 1 0 0 0,-1 0 37 0 0,1 0-35 0 0,-8 2-58 0 0,5-2 77 0 0,0 1-1 0 0,0 0 1 0 0,0 0 0 0 0,1 0 0 0 0,-1 0 0 0 0,0 1-1 0 0,1-1 1 0 0,-1 1 0 0 0,1 0 0 0 0,0 0-1 0 0,0 0 1 0 0,0 0 16 0 0,-1 5 0 0 0,4 1 0 0 0,4-1 0 0 0,-3-7-178 0 0,0 0-1 0 0,0 1 1 0 0,1-1 0 0 0,-1 0-1 0 0,0 0 1 0 0,0 0 0 0 0,0 0-1 0 0,1 0 1 0 0,-1 0 0 0 0,0 0-1 0 0,1-1 1 0 0,-1 1-1 0 0,1 0 1 0 0,-1-1 0 0 0,1 1-1 0 0,-1-1 1 0 0,1 1 0 0 0,0-1 178 0 0,2 1-1839 0 0,8 1-3608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 6911 0 0,'2'-3'318'0'0,"1"-1"-124"0"0,4-4 5697 0 0,-6 9-5675 0 0,-1 0 1 0 0,0 1-1 0 0,0-1 1 0 0,1 0-1 0 0,-1 1 1 0 0,0-1-1 0 0,0 1 1 0 0,-1-1-1 0 0,1 0 1 0 0,0 1-1 0 0,0-1 1 0 0,-1 0-1 0 0,1 1 1 0 0,-1-1-217 0 0,1 0 238 0 0,-12 41 483 0 0,-3-2 0 0 0,-1 0 0 0 0,-1-1 0 0 0,-22 34-721 0 0,12-28-366 0 0,-2-2-1 0 0,-26 30 367 0 0,-15 22-2760 0 0,55-72-2280 0 0,9-15 313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4143 0 0,'0'0'191'0'0,"2"-12"3228"0"0,4 4-2868 0 0,-1 1 1 0 0,2-1-1 0 0,-1 1 1 0 0,1 0-1 0 0,0 1 1 0 0,0 0 0 0 0,1 0-1 0 0,0 0 1 0 0,7-3-552 0 0,21-9 1084 0 0,11-8 677 0 0,2 3-1 0 0,49-16-1760 0 0,-93 38 59 0 0,6-3 92 0 0,0 0 0 0 0,1 1 0 0 0,0 1 0 0 0,0 0 0 0 0,0 1-151 0 0,-9 0 30 0 0,0 1 0 0 0,0 0 1 0 0,0 0-1 0 0,0 1 0 0 0,0-1 0 0 0,0 1 1 0 0,0-1-1 0 0,0 1 0 0 0,0 0 1 0 0,-1 0-1 0 0,1 0 0 0 0,0 0 0 0 0,0 1 1 0 0,-1-1-1 0 0,1 1 0 0 0,-1-1 0 0 0,0 1 1 0 0,1 0-1 0 0,-1 0 0 0 0,0 0 1 0 0,0 1-1 0 0,2 1-30 0 0,-3-1 18 0 0,1 0 0 0 0,0 1 0 0 0,-1-1 0 0 0,0 0 0 0 0,0 1 0 0 0,0-1 1 0 0,0 1-1 0 0,0-1 0 0 0,-1 1 0 0 0,1-1 0 0 0,-1 1 0 0 0,0 0 0 0 0,0-1 0 0 0,-1 1 0 0 0,1-1 0 0 0,-1 1 0 0 0,0 1-18 0 0,-1 5 22 0 0,-1 0 0 0 0,0 0-1 0 0,-1-1 1 0 0,0 0 0 0 0,-3 6-22 0 0,1-4 30 0 0,0-2 1 0 0,0 1-1 0 0,-1 0 1 0 0,0-1-1 0 0,-1-1 1 0 0,0 1-1 0 0,-7 5-30 0 0,8-9 16 0 0,1 0 0 0 0,-1-1 0 0 0,0 1 0 0 0,0-1 0 0 0,0-1 0 0 0,-1 1 0 0 0,0-1 0 0 0,1 0 0 0 0,-1-1 0 0 0,0 0 0 0 0,-3 0-16 0 0,7-1 4 0 0,-25 4-18 0 0,0-2-1 0 0,-24 1 15 0 0,49-4-148 0 0,1 0-241 0 0,0 0 1 0 0,-1-1-1 0 0,1 1 0 0 0,-1 0 1 0 0,1-1-1 0 0,-1 0 389 0 0,2 1-935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8431 0 0,'-5'18'983'0'0,"0"0"-1"0"0,-2 0 1 0 0,0 0-1 0 0,-1-1 1 0 0,0 0-1 0 0,-6 6-982 0 0,-26 51 2732 0 0,-32 57-973 0 0,52-98-1694 0 0,-2-2 0 0 0,-23 27-65 0 0,36-47-31 0 0,-13 14-628 0 0,-1 0 0 0 0,-16 12 659 0 0,37-35-178 0 0,-2 0-381 0 0,2 0-3899 0 0,2-2-882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4143 0 0,'1'-2'319'0'0,"7"-22"-279"0"0,-5 15 1049 0 0,0 1-1 0 0,0-1 1 0 0,1 1 0 0 0,0 0-1 0 0,0 1 1 0 0,1-2-1089 0 0,30-35 4068 0 0,-21 29-3509 0 0,1 0 1 0 0,0 1 0 0 0,2 0-560 0 0,2 0 171 0 0,0 0 0 0 0,2 1 1 0 0,-1 0-1 0 0,2 2 1 0 0,-1 1-1 0 0,1 0 1 0 0,21-5-172 0 0,-38 14 3 0 0,3-2-1 0 0,1 1-1 0 0,-1 0 0 0 0,1 0 0 0 0,0 1 0 0 0,4 0-1 0 0,-11 0 1 0 0,-1 1 0 0 0,1 0-1 0 0,0 0 1 0 0,0 1 0 0 0,0-1-1 0 0,0 0 1 0 0,0 1 0 0 0,-1-1-1 0 0,1 1 1 0 0,0-1 0 0 0,0 1-1 0 0,-1 0 1 0 0,1 0 0 0 0,0 0-1 0 0,-1 0 1 0 0,1 0-1 0 0,-1 0 1 0 0,1 0 0 0 0,-1 1-1 0 0,0-1 1 0 0,1 1 0 0 0,-1-1-1 0 0,0 1 1 0 0,0-1 0 0 0,0 1-1 0 0,0-1 1 0 0,0 1 0 0 0,0 0-1 0 0,1 5 70 0 0,1 0 1 0 0,-2 1-1 0 0,1-1 0 0 0,-1 1 1 0 0,0-1-1 0 0,0 1 1 0 0,-1-1-1 0 0,0 1 1 0 0,0-1-1 0 0,-1 1 1 0 0,0 0-1 0 0,0-1 1 0 0,-1 0-1 0 0,-2 7-70 0 0,-1 0 162 0 0,0 0 0 0 0,-1 0 0 0 0,0-1 0 0 0,-2 1 0 0 0,1-1 0 0 0,-2-1 0 0 0,0 1-162 0 0,4-7 50 0 0,0 0 0 0 0,-1-1 1 0 0,0 1-1 0 0,1-2 1 0 0,-2 1-1 0 0,1-1 1 0 0,-1 1-1 0 0,1-2 1 0 0,-1 1-1 0 0,0-1 1 0 0,0 0-1 0 0,-3 1-50 0 0,-11 2-125 0 0,0-1-1 0 0,0 0 1 0 0,-18 1 125 0 0,21-5-548 0 0,-1 0 1 0 0,1-2-1 0 0,-1 0 0 0 0,-8-2 548 0 0,24 2-305 0 0,0 1-1 0 0,1 0 0 0 0,-1-1 0 0 0,0 0 1 0 0,1 0-1 0 0,-1 1 0 0 0,1-1 1 0 0,-1-1-1 0 0,1 1 0 0 0,-1 0 1 0 0,0-2 305 0 0,-2-1-1374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100 352 4143 0 0,'0'0'319'0'0,"-5"7"-16"0"0,1-1 2214 0 0,2-4-2028 0 0,0 1 0 0 0,0-1 0 0 0,0 0 0 0 0,0 1 0 0 0,0-1 0 0 0,-1 0 1 0 0,1 0-1 0 0,-1-1 0 0 0,1 1 0 0 0,-1 0 0 0 0,0-1-489 0 0,1 0 761 0 0,-17-4 1509 0 0,17 3-2115 0 0,0 0-1 0 0,0-1 1 0 0,0 1 0 0 0,0-1 0 0 0,0 0 0 0 0,0 0 0 0 0,1 1 0 0 0,-1-1 0 0 0,0 0 0 0 0,0-1 0 0 0,1 1 0 0 0,-1 0 0 0 0,1 0 0 0 0,-1-1 0 0 0,1 1 0 0 0,-1-1 0 0 0,1 1 0 0 0,0-1 0 0 0,0 0-1 0 0,0 0-154 0 0,-1-1 153 0 0,1 0 0 0 0,0 0-1 0 0,0 0 1 0 0,0 0 0 0 0,0 0-1 0 0,1 0 1 0 0,-1 0 0 0 0,1-1-1 0 0,0 1 1 0 0,0 0-1 0 0,0-3-152 0 0,2-6 210 0 0,0 0 0 0 0,1 1 0 0 0,0-1 0 0 0,0 1 0 0 0,1 0 0 0 0,3-5-210 0 0,-2 6 45 0 0,0 0-1 0 0,1 1 1 0 0,0-1 0 0 0,0 1-1 0 0,1 0 1 0 0,0 0 0 0 0,0 1-1 0 0,7-5-44 0 0,0 0 9 0 0,-2 1-50 0 0,0 0-1 0 0,1 1 1 0 0,1 1-1 0 0,0 0 1 0 0,0 1-1 0 0,1 1 42 0 0,16-8-140 0 0,-16 7-12 0 0,0 1 1 0 0,0 1 0 0 0,1 0-1 0 0,0 2 1 0 0,0 0 0 0 0,0 0-1 0 0,4 1 152 0 0,-19 4-192 0 0,9 3-2808 0 0,-10-3 1448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 4607 0 0,'12'-2'-1285'0'0,"0"-1"3578"0"0,-1 1 3293 0 0,-19 9-3101 0 0,-66 41-1011 0 0,48-32-972 0 0,0 1-1 0 0,2 1 1 0 0,0 1 0 0 0,-19 19-502 0 0,40-35 99 0 0,0 1 0 0 0,0-1 0 0 0,1 1 0 0 0,0 0 0 0 0,-1-1 0 0 0,1 1 0 0 0,1 0 0 0 0,-1 0-1 0 0,1 0 1 0 0,-1 0 0 0 0,1 0 0 0 0,0 1 0 0 0,1-1 0 0 0,-1 0 0 0 0,1 1 0 0 0,0-1 0 0 0,0 0 0 0 0,0 1-1 0 0,0-1 1 0 0,1 0 0 0 0,0 0 0 0 0,0 1-99 0 0,-1-4 214 0 0,2 1-137 0 0,-1-1 0 0 0,1 0 0 0 0,0 1 0 0 0,-1-1 0 0 0,1 0 1 0 0,0 0-1 0 0,-1-1 0 0 0,1 1 0 0 0,2 1-77 0 0,0-1 50 0 0,1-1 1 0 0,0 1-1 0 0,-1-1 0 0 0,1 0 0 0 0,0 0 0 0 0,-1 0 1 0 0,1 0-1 0 0,-1-1 0 0 0,1 0 0 0 0,-1 0 1 0 0,1 0-1 0 0,-1 0 0 0 0,1-1 0 0 0,-1 0 0 0 0,0 0 1 0 0,0 0-1 0 0,0 0 0 0 0,1-1-50 0 0,1-2 51 0 0,0 0-1 0 0,-1 1 1 0 0,0-2-1 0 0,0 1 1 0 0,0 0-1 0 0,-1-1 1 0 0,0 0 0 0 0,0 0-1 0 0,0 0 1 0 0,-1-1-1 0 0,2-4-50 0 0,8-18-82 0 0,-2 0 1 0 0,0-1-1 0 0,-2-2 82 0 0,-8 28-175 0 0,0 1 0 0 0,-1 0 1 0 0,1 0-1 0 0,-1 0 0 0 0,0-1 0 0 0,0 1 0 0 0,0 0 1 0 0,-1 0-1 0 0,1-1 0 0 0,-1 1 0 0 0,0-3 175 0 0,0 5-145 0 0,0-1-1 0 0,1 0 1 0 0,-1 1-1 0 0,0-1 0 0 0,0 1 1 0 0,0-1-1 0 0,0 1 1 0 0,-1-1-1 0 0,1 1 0 0 0,0 0 1 0 0,0-1-1 0 0,-1 1 0 0 0,1 0 1 0 0,-1 0-1 0 0,1 0 1 0 0,-1 0-1 0 0,0 0 0 0 0,1 0 1 0 0,-1 1-1 0 0,-1-1 146 0 0,2 1-157 0 0,0-1 0 0 0,-1 1 0 0 0,1 0 0 0 0,0 0-1 0 0,0 0 1 0 0,-1 0 0 0 0,1 1 0 0 0,0-1 0 0 0,0 0-1 0 0,0 0 1 0 0,-1 1 0 0 0,1-1 0 0 0,0 1 157 0 0,-1-1-429 0 0,1 1-499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6911 0 0,'0'0'315'0'0,"0"0"-7"0"0,0-1-199 0 0,2-4 105 0 0,-2 4 830 0 0,0 1 357 0 0,0 0 67 0 0,13 18 1172 0 0,-3 8-1282 0 0,0 1 1 0 0,1 11-1359 0 0,-7-19 548 0 0,2 0 1 0 0,0-1 0 0 0,2 1-1 0 0,0-1 1 0 0,9 15-549 0 0,-12-24 125 0 0,1 0 0 0 0,0-1 0 0 0,0 0-1 0 0,1 0 1 0 0,0 0 0 0 0,1-1 0 0 0,-1 0 0 0 0,1 0 0 0 0,1-1 0 0 0,-1 0 0 0 0,1-1 0 0 0,0 1-1 0 0,0-2 1 0 0,0 1 0 0 0,3-1-125 0 0,91 28 539 0 0,-53-24-1458 0 0,-42-7 335 0 0,0-3-517 0 0,-6-1-2368 0 0,1-4 1731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20 6447 0 0,'0'-1'499'0'0,"0"0"-29"0"0,0-1 0 0 0,0 1 0 0 0,0 0 0 0 0,0-1-1 0 0,-1 1 1 0 0,1 0 0 0 0,0-1 0 0 0,-1 1 0 0 0,1 0 0 0 0,-1 0 0 0 0,1 0 0 0 0,-1-1 0 0 0,0 1-470 0 0,-5 0 4362 0 0,0 4-4997 0 0,5-3-60 0 0,-8 5 824 0 0,0 0-1 0 0,0 0 0 0 0,1 1 1 0 0,-1 0-1 0 0,2 0 1 0 0,-2 2-129 0 0,-44 45 695 0 0,35-34-346 0 0,-39 37 330 0 0,20-20-424 0 0,1 2-1 0 0,-9 15-254 0 0,43-51 23 0 0,0 1 0 0 0,1-1 0 0 0,-1 1 1 0 0,0 0-1 0 0,1 0 0 0 0,0 0 0 0 0,-1 1-23 0 0,2-3-85 0 0,0 0-1 0 0,-1 0 1 0 0,1 0-1 0 0,0 0 1 0 0,0 1 0 0 0,0-1-1 0 0,0 0 1 0 0,0 0-1 0 0,0 0 1 0 0,0 0-1 0 0,0 0 1 0 0,1 0-1 0 0,-1 0 1 0 0,0 0 0 0 0,1 0-1 0 0,-1 0 1 0 0,0 0-1 0 0,1 0 1 0 0,-1 0-1 0 0,1 0 1 0 0,0-1 0 0 0,-1 1 85 0 0,1 1-934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87 15575 0 0,'0'0'1410'0'0,"-1"1"-1160"0"0,0 3-182 0 0,1-2 135 0 0,2-8-212 0 0,0 1 0 0 0,1 0 0 0 0,-1 0 1 0 0,1 0-1 0 0,0 0 0 0 0,1 0 0 0 0,-1 1 0 0 0,1-1 1 0 0,0 1-1 0 0,0 0 0 0 0,0 0 0 0 0,8-5 0 0 0,-4 4 275 0 0,0 1 0 0 0,1 0 0 0 0,-1 0 0 0 0,12-2 0 0 0,-17 5-167 0 0,0 0-1 0 0,1 0 1 0 0,-1 0-1 0 0,1 1 1 0 0,-1 0-1 0 0,1-1 1 0 0,-1 1-1 0 0,1 1 1 0 0,-1-1 0 0 0,0 0-1 0 0,1 1 1 0 0,-1 0-1 0 0,1-1 1 0 0,3 3-1 0 0,-6-3-70 0 0,0 1 1 0 0,0 0-1 0 0,0-1 0 0 0,0 1 1 0 0,1 0-1 0 0,-1 0 0 0 0,0 0 0 0 0,0 0 1 0 0,0 0-1 0 0,-1 0 0 0 0,1 0 1 0 0,0 0-1 0 0,0 0 0 0 0,0 0 0 0 0,-1 1 1 0 0,1-1-1 0 0,-1 0 0 0 0,1 0 1 0 0,0 3-1 0 0,-1-1-21 0 0,0-1 0 0 0,0 0-1 0 0,0 1 1 0 0,0-1 0 0 0,0 1 0 0 0,0-1 0 0 0,-1 1-1 0 0,1-1 1 0 0,-1 0 0 0 0,-1 4 0 0 0,-1 1-63 0 0,0-1 0 0 0,-1 1 1 0 0,1-1-1 0 0,-1 0 0 0 0,-1 0 1 0 0,-5 7-1 0 0,-17 19-623 0 0,1 2-1 0 0,-26 45 1 0 0,18-26 2458 0 0,33-52-1393 0 0,0 3 685 0 0,1-4-1048 0 0,0 1-1 0 0,0-1 1 0 0,0 0-1 0 0,0 0 1 0 0,0 0-1 0 0,0 0 1 0 0,0 1-1 0 0,0-1 1 0 0,0 0-1 0 0,0 0 1 0 0,0 0-1 0 0,0 1 1 0 0,0-1-1 0 0,0 0 1 0 0,1 0-1 0 0,-1 0 1 0 0,0 0-1 0 0,0 1 1 0 0,0-1-1 0 0,0 0 1 0 0,0 0-1 0 0,0 0 1 0 0,0 0-1 0 0,0 0 1 0 0,1 0-1 0 0,-1 1 1 0 0,0-1-1 0 0,0 0 1 0 0,0 0-1 0 0,0 0 1 0 0,0 0 0 0 0,1 0-1 0 0,-1 0 1 0 0,0 0-1 0 0,0 0 1 0 0,0 0-1 0 0,1 0 1 0 0,-1 0-1 0 0,0 0 1 0 0,0 1-1 0 0,5 0-35 0 0,0 1 0 0 0,0-1-1 0 0,1 0 1 0 0,-1 0 0 0 0,0-1 0 0 0,0 1-1 0 0,1-1 1 0 0,-1 0 0 0 0,0-1 0 0 0,6 0-1 0 0,6 0 15 0 0,46-1 114 0 0,183-10-170 0 0,-228 9-1938 0 0,-11 0 155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9215 0 0,'8'0'11719'0'0,"-11"5"-11451"0"0,2-3-238 0 0,0 0 1 0 0,0 0-1 0 0,-1 0 1 0 0,1-1-1 0 0,0 1 1 0 0,-1-1-1 0 0,0 1 0 0 0,1-1 1 0 0,-1 1-1 0 0,0-1 1 0 0,-3 2-1 0 0,4-2-619 0 0,6 8-6512 0 0,2-1 1111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151 269 14111 0 0,'0'0'646'0'0,"0"0"-16"0"0,0 0-299 0 0,0 2 230 0 0,0 10 360 0 0,1-7-755 0 0,-1 0 0 0 0,0 0 1 0 0,0 0-1 0 0,-1 0 0 0 0,0 0 0 0 0,0 0 1 0 0,0 0-1 0 0,0 0 0 0 0,-1 0 1 0 0,0 0-1 0 0,0 0 0 0 0,0-1 0 0 0,0 1 1 0 0,-1-1-1 0 0,-3 4-166 0 0,0 0-66 0 0,-1 0 1 0 0,-1-1-1 0 0,0 0 1 0 0,0 0-1 0 0,0-1 0 0 0,0 0 1 0 0,-1 0-1 0 0,0-1 1 0 0,-8 3 65 0 0,-21 14-5889 0 0,37-21 4272 0 0,1-1-23 0 0,0 0-7 0 0</inkml:trace>
  <inkml:trace contextRef="#ctx0" brushRef="#br0" timeOffset="1">286 0 13847 0 0,'0'0'608'0'0,"0"0"136"0"0,0 0-592 0 0,0 0-152 0 0,0 0 0 0 0,0 0 0 0 0,0 0-704 0 0,0 0-160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30 273 8287 0 0,'0'0'639'0'0,"-10"3"2625"0"0,0 3-842 0 0,2 0-476 0 0,7-8-1531 0 0,3-4-565 0 0,17-23 283 0 0,1 0 0 0 0,1 1 0 0 0,5-2-133 0 0,1-2-207 0 0,-19 22 39 0 0,0 0-1 0 0,1 1 0 0 0,0 1 1 0 0,1-1-1 0 0,0 1 0 0 0,0 1 1 0 0,1 0-1 0 0,0 1 0 0 0,0 0 1 0 0,2-1 168 0 0,18 1-359 0 0,-29 6 476 0 0,-1 0-84 0 0,1 1 0 0 0,-1-1-1 0 0,0 1 1 0 0,1-1-1 0 0,-1 1 1 0 0,0 0 0 0 0,1-1-1 0 0,-1 1 1 0 0,0 0-1 0 0,0 0 1 0 0,0 0 0 0 0,0 0-1 0 0,1 1-32 0 0,0 0 46 0 0,-1 0 0 0 0,0 0 0 0 0,0 0-1 0 0,1 0 1 0 0,-2 0 0 0 0,1 0 0 0 0,0 0-1 0 0,0 0 1 0 0,-1 0 0 0 0,1 1 0 0 0,-1-1 0 0 0,1 0-1 0 0,-1 0 1 0 0,0 1 0 0 0,0-1 0 0 0,0 0-1 0 0,0 0 1 0 0,-1 1 0 0 0,1-1 0 0 0,-1 0-1 0 0,1 0 1 0 0,-1 1-46 0 0,-2 6 212 0 0,-1 0 0 0 0,1 0-1 0 0,-2 0 1 0 0,-3 5-212 0 0,2-2 270 0 0,-3 3 115 0 0,0 0 0 0 0,-8 10-385 0 0,12-17 22 0 0,3-1 41 0 0,2-5 21 0 0,0-2 1 0 0,0 0 11 0 0,0 0-13 0 0,9-12 58 0 0,-4 6-137 0 0,11-19-344 0 0,6-13 340 0 0,-8 13-226 0 0,1 1 0 0 0,3-3 226 0 0,-13 20-99 0 0,0 0 0 0 0,1 1 0 0 0,0 0 0 0 0,0 0 0 0 0,1 0-1 0 0,-1 1 1 0 0,1 0 0 0 0,0 0 0 0 0,2 0 99 0 0,0 1-106 0 0,-1 0 1 0 0,0 1-1 0 0,1 0 0 0 0,3-1 106 0 0,-12 4-1 0 0,1 0-32 0 0,-1 0 100 0 0,0 0 49 0 0,0 0 10 0 0,0 0 8 0 0,0 0 20 0 0,0 0-123 0 0,1 0-1 0 0,0 1 1 0 0,-1-1-1 0 0,1 0 1 0 0,-1 1-1 0 0,1-1 1 0 0,-1 0-1 0 0,0 1 1 0 0,1-1-1 0 0,-1 1 1 0 0,1-1 0 0 0,-1 1-1 0 0,0-1 1 0 0,1 1-1 0 0,-1-1 1 0 0,0 1-1 0 0,1-1 1 0 0,-1 1-1 0 0,0 0 1 0 0,0-1-1 0 0,0 1 1 0 0,0-1-1 0 0,1 1 1 0 0,-1 0-31 0 0,3 15 403 0 0,-2 8 2 0 0,-1-1 1 0 0,0 0-1 0 0,-4 17-405 0 0,2-17 240 0 0,-4 52 400 0 0,6-74-654 0 0,0 0 0 0 0,0 1 0 0 0,0-1 0 0 0,-1 1 0 0 0,1-1 0 0 0,0 0 0 0 0,-1 1 1 0 0,1-1-1 0 0,-1 0 0 0 0,1 0 0 0 0,-1 1 0 0 0,0-1 0 0 0,0 0 0 0 0,0 0 14 0 0,-1 3-93 0 0,1-3-149 0 0,-6 4-3409 0 0,7-5-2432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89 6911 0 0,'0'0'528'0'0,"0"0"-157"0"0,5-7 1881 0 0,-4 6-1909 0 0,1-1 1 0 0,-1 0-1 0 0,0 1 1 0 0,-1-1-1 0 0,1 0 0 0 0,0 0 1 0 0,0 0-1 0 0,-1 0 1 0 0,1 0-1 0 0,-1 0 0 0 0,0 1 1 0 0,1-1-1 0 0,-1 0 1 0 0,0 0-1 0 0,0-1-343 0 0,0 1 107 0 0,-1 0 0 0 0,1-1 0 0 0,-1 1 0 0 0,1 0 0 0 0,-1 0 0 0 0,0 0 0 0 0,0 0 0 0 0,0-1 0 0 0,0 1 0 0 0,0 0 0 0 0,0 1 0 0 0,-1-2-107 0 0,1 1-3 0 0,0 0 0 0 0,-1 1 1 0 0,0-1-1 0 0,1 0 0 0 0,-1 0 0 0 0,0 1 1 0 0,0 0-1 0 0,0-1 0 0 0,0 1 0 0 0,0 0 1 0 0,0 0-1 0 0,-1 0 0 0 0,1 0 1 0 0,0 0-1 0 0,-1 0 0 0 0,1 1 0 0 0,0-1 1 0 0,-1 1-1 0 0,1 0 0 0 0,-1-1 0 0 0,1 1 1 0 0,0 0-1 0 0,-1 1 0 0 0,-1-1 3 0 0,4 0-1 0 0,-24 4-55 0 0,0 1 0 0 0,0 1 1 0 0,1 2-1 0 0,-21 8 56 0 0,39-14-4 0 0,-16 8 17 0 0,1 1 0 0 0,-10 6-13 0 0,24-13 58 0 0,0 1-1 0 0,0 0 0 0 0,0 0 0 0 0,1 0 1 0 0,-1 0-1 0 0,1 1 0 0 0,1 0 0 0 0,-1 0 1 0 0,-1 4-58 0 0,5-9 28 0 0,1 0 1 0 0,-1 0 0 0 0,1 0-1 0 0,-1 0 1 0 0,1 0 0 0 0,-1 0-1 0 0,1 0 1 0 0,0 0 0 0 0,-1 0 0 0 0,1 1-1 0 0,0-1 1 0 0,0 0 0 0 0,0 0-1 0 0,0 0 1 0 0,0 0 0 0 0,0 0-1 0 0,0 1 1 0 0,0-1 0 0 0,1 0 0 0 0,-1 0-1 0 0,0 0 1 0 0,1 0 0 0 0,-1 0-1 0 0,1 0 1 0 0,-1 0 0 0 0,1 1-29 0 0,0-1 52 0 0,1 1 1 0 0,-1-1-1 0 0,0 1 0 0 0,1-1 1 0 0,0 0-1 0 0,-1 0 1 0 0,1 0-1 0 0,0 1 0 0 0,0-2 1 0 0,-1 1-1 0 0,1 0 1 0 0,0 0-1 0 0,0 0 1 0 0,2-1-53 0 0,9 4 149 0 0,0-1 0 0 0,0 0 0 0 0,1-1 0 0 0,-1-1 1 0 0,1 0-1 0 0,0-1-149 0 0,-5-1 33 0 0,0 0 0 0 0,-1 0 0 0 0,1-1 0 0 0,0 0 0 0 0,0 0 0 0 0,-1-1 0 0 0,0 0 0 0 0,1 0 0 0 0,-1-1 0 0 0,4-3-33 0 0,-5 2 13 0 0,-2 0-2 0 0,-16 22-220 0 0,0 0-1 0 0,-12 12 210 0 0,11-19-114 0 0,9-8-3313 0 0,12-7 2080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14 2759 0 0,'12'-5'207'0'0,"-1"0"-1550"0"0,-4 1 7160 0 0,-10 5 1524 0 0,0 3-5976 0 0,-85 108 316 0 0,6 3 1 0 0,-2 14-1682 0 0,7-11 197 0 0,64-100-363 0 0,1 1 1 0 0,1 1-1 0 0,0 0 0 0 0,1 1 1 0 0,-4 14 165 0 0,14-33-471 0 0,0-2-571 0 0,-1 1-249 0 0,-1 6-48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55 14943 0 0,'0'0'687'0'0,"-2"-1"-16"0"0,2 1-655 0 0,0-1 0 0 0,-1 1 0 0 0,1-1 0 0 0,0 1 0 0 0,-1 0 0 0 0,1-1 0 0 0,-1 1 0 0 0,1 0 0 0 0,-1-1 0 0 0,1 1 0 0 0,-1 0 0 0 0,1 0 0 0 0,-1-1 0 0 0,0 1 0 0 0,1 0 0 0 0,-1 0 0 0 0,1 0 0 0 0,-1 0-16 0 0,-1 1 12 0 0,0 0 157 0 0,2-1 44 0 0,0 0 3 0 0,0 0-6 0 0,0 0-29 0 0,2 0-141 0 0,-1 1-1 0 0,0-1 1 0 0,1 1 0 0 0,-1-1 0 0 0,0 1 0 0 0,1-1-1 0 0,-1 0 1 0 0,0 0 0 0 0,1 0 0 0 0,-1 0 0 0 0,1 0-1 0 0,-1 0 1 0 0,1 0-40 0 0,45-6 1604 0 0,38-10-1604 0 0,-11 4 761 0 0,0 3-1 0 0,1 3 1 0 0,6 4-761 0 0,-22 0-395 0 0,76 1-1840 0 0,-71 2-198 0 0,-32-1 93 0 0,-4 2-3179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193 151 3679 0 0,'0'0'284'0'0,"-1"-2"-186"0"0,-4-2 248 0 0,4 2 1400 0 0,-3-1 3185 0 0,3 1 516 0 0,6 0-3331 0 0,22-4-1761 0 0,13-4 34 0 0,-16 2-233 0 0,-18 6-149 0 0,0 1 1 0 0,0-1 0 0 0,0 0-1 0 0,0 0 1 0 0,-1-1 0 0 0,1 0 0 0 0,-1 0-1 0 0,0 0 1 0 0,0-1 0 0 0,0 1-1 0 0,0-1 1 0 0,2-3-8 0 0,-5 5-32 0 0,0-1-1 0 0,0 0 0 0 0,0 0 1 0 0,0 0-1 0 0,0 0 0 0 0,-1 0 1 0 0,1 0-1 0 0,-1 0 0 0 0,0 0 1 0 0,0-1-1 0 0,0 1 0 0 0,0-1 33 0 0,-1 2-73 0 0,0 2-39 0 0,0 0-15 0 0,-12-16-339 0 0,9 14 403 0 0,1 1 1 0 0,-1-1 0 0 0,0 1 0 0 0,0-1-1 0 0,1 1 1 0 0,-1 0 0 0 0,0 0 0 0 0,0 0-1 0 0,0 1 1 0 0,0-1 0 0 0,0 1 0 0 0,-2-1 62 0 0,-3 1-64 0 0,0-1 0 0 0,-1 1 0 0 0,-7 1 64 0 0,4 1 37 0 0,1 0 1 0 0,-1 0-1 0 0,1 1 0 0 0,-1 1 1 0 0,1 0-1 0 0,0 0 0 0 0,1 1 1 0 0,-1 0-1 0 0,1 1 0 0 0,-7 4-37 0 0,6-2 120 0 0,-5 3 174 0 0,0 0 0 0 0,0 2 1 0 0,-8 8-295 0 0,11-8 185 0 0,0 1-1 0 0,-2 4-184 0 0,12-13 30 0 0,0-1-1 0 0,0 0 1 0 0,0 1-1 0 0,1-1 1 0 0,-1 1-1 0 0,1 0 0 0 0,1 0 1 0 0,-1 0-1 0 0,1 0 1 0 0,-1 2-30 0 0,2-6 24 0 0,0 0-1 0 0,0 0 1 0 0,0-1 0 0 0,0 1-1 0 0,0 0 1 0 0,0 0 0 0 0,0 0-1 0 0,0-1 1 0 0,0 1 0 0 0,0 0-1 0 0,1 0 1 0 0,-1 0 0 0 0,0-1 0 0 0,1 1-1 0 0,-1 0 1 0 0,0-1 0 0 0,1 1-1 0 0,-1 0 1 0 0,1-1 0 0 0,-1 1-1 0 0,1 0 1 0 0,-1-1 0 0 0,1 1-1 0 0,0-1 1 0 0,-1 1 0 0 0,1-1 0 0 0,0 1-1 0 0,-1-1 1 0 0,1 1 0 0 0,0-1-1 0 0,-1 0 1 0 0,1 0 0 0 0,0 1-1 0 0,0-1 1 0 0,0 0-24 0 0,4 1 121 0 0,0 0-1 0 0,-1 0 1 0 0,1-1-1 0 0,0 0 1 0 0,3 0-121 0 0,1 1 35 0 0,49 0 53 0 0,5-3-88 0 0,-35 1-132 0 0,53-8-1174 0 0,-77 8 78 0 0,4-2-328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28 10247 0 0,'0'0'466'0'0,"0"-3"-5"0"0,0-16-230 0 0,0 18 1 0 0,0 1 68 0 0,-7-5 520 0 0,3 5-754 0 0,0 1 0 0 0,1 0 0 0 0,-1 0 1 0 0,1 0-1 0 0,-1 0 0 0 0,1 0 1 0 0,0 1-1 0 0,-1-1 0 0 0,1 1 0 0 0,0 0 1 0 0,0 0-1 0 0,0 0 0 0 0,0 0 1 0 0,-1 2-67 0 0,-9 8 369 0 0,1 0 1 0 0,-7 9-370 0 0,12-13 166 0 0,-198 230 2702 0 0,193-224-2806 0 0,-103 115 423 0 0,92-104-262 0 0,-10 14-223 0 0,25-29-249 0 0,2 0 1 0 0,-1 0 0 0 0,1 1-1 0 0,1 0 1 0 0,-5 11 248 0 0,9-15-4147 0 0,0-6-1373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14279 0 0,'0'0'1103'0'0,"-2"2"-720"0"0,-11 20-484 0 0,2 0 0 0 0,0 0 0 0 0,1 1 0 0 0,2 0 1 0 0,0 2 100 0 0,6-20 44 0 0,1 1 1 0 0,0-1 0 0 0,0 1 0 0 0,1 0-1 0 0,-1-1 1 0 0,1 1 0 0 0,0 0 0 0 0,1-1-1 0 0,0 1 1 0 0,-1-1 0 0 0,2 1 0 0 0,-1-1-1 0 0,1 1 1 0 0,0 1-45 0 0,-1-5-8 0 0,0-1-1 0 0,0 0 1 0 0,0 0 0 0 0,0 0-1 0 0,0 0 1 0 0,0 0-1 0 0,0 0 1 0 0,0 0-1 0 0,0 0 1 0 0,1 0 0 0 0,-1-1-1 0 0,0 1 1 0 0,1 0-1 0 0,-1-1 1 0 0,0 1-1 0 0,1-1 1 0 0,-1 1 0 0 0,1-1-1 0 0,-1 0 1 0 0,1 0-1 0 0,-1 1 1 0 0,0-1-1 0 0,1 0 1 0 0,-1 0 0 0 0,1-1-1 0 0,-1 1 1 0 0,1 0-1 0 0,0-1 9 0 0,10-3-1124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13 6911 0 0,'9'-12'1023'0'0,"-8"11"596"0"0,-1 1 527 0 0,0 0 108 0 0,0 0-265 0 0,0 0-1180 0 0,0 0-517 0 0,0 0-106 0 0,-1 3-168 0 0,1 0 0 0 0,-1 0 0 0 0,1 0 0 0 0,-1-1 0 0 0,0 1 0 0 0,0 0 0 0 0,0-1 0 0 0,0 1 0 0 0,0 0 0 0 0,-1-1 0 0 0,1 1 0 0 0,-2 0-18 0 0,-23 29 473 0 0,16-22-144 0 0,-45 48 920 0 0,26-29-279 0 0,-6 10-970 0 0,-245 290 1232 0 0,243-286-1151 0 0,2 1 0 0 0,-12 21-81 0 0,33-42-52 0 0,1-1-1 0 0,0 2 1 0 0,2 0 0 0 0,1 0-1 0 0,1 1 1 0 0,-1 8 52 0 0,8-27-525 0 0,1 1-1 0 0,0 0 1 0 0,0 0 0 0 0,0 0-1 0 0,1-1 1 0 0,0 1 0 0 0,1 0-1 0 0,0 1 526 0 0,1 2-1672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70 2303 0 0,'-8'-27'8883'0'0,"8"25"-8495"0"0,0-1-1 0 0,0 0 1 0 0,1 1-1 0 0,-1-1 1 0 0,0 1-1 0 0,1-1 1 0 0,0 1-1 0 0,0-1-387 0 0,3-16 1737 0 0,-4 18-1506 0 0,0 1-107 0 0,0 0-48 0 0,0 0-11 0 0,-1 2-11 0 0,-68 132-23 0 0,44-81 128 0 0,-3 0 0 0 0,-2-2 0 0 0,-19 23-159 0 0,-33 46 84 0 0,-4 5-408 0 0,62-101 91 0 0,20-21 162 0 0,0 0 0 0 0,0 1 0 0 0,1 0 1 0 0,-1 0-1 0 0,0 2 71 0 0,-1-2-540 0 0,3-4-4320 0 0,2 0 181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25 10591 0 0,'23'-25'7045'0'0,"-25"33"-5658"0"0,-4 1-1324 0 0,0 0-1 0 0,0 0 1 0 0,-1-1-1 0 0,0 0 1 0 0,-11 9-1 0 0,-7 8 22 0 0,-39 42 23 0 0,-18 20-41 0 0,52-52-65 0 0,11-14 3 0 0,0 1 0 0 0,2 1-1 0 0,-19 31 1 0 0,24-19 170 0 0,12-34-165 0 0,0 0 0 0 0,0-1 0 0 0,0 1 0 0 0,0 0 1 0 0,0-1-1 0 0,0 1 0 0 0,0 0 0 0 0,0-1 1 0 0,0 1-1 0 0,0-1 0 0 0,1 1 0 0 0,-1 0 1 0 0,0-1-1 0 0,0 1 0 0 0,1-1 0 0 0,-1 1 1 0 0,0-1-1 0 0,1 1 0 0 0,-1-1 0 0 0,1 1 1 0 0,-1-1-1 0 0,1 1 0 0 0,0 0 0 0 0,12 8 90 0 0,-7-6-59 0 0,1-1 0 0 0,0 0 1 0 0,0 0-1 0 0,0 0 1 0 0,0-1-1 0 0,13 1 1 0 0,46-2-1034 0 0,-52 0 171 0 0,12-1-5876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13591 0 0,'0'0'622'0'0,"0"0"-13"0"0,0 0-333 0 0,-1 1 47 0 0,-11 18 1851 0 0,-15 16-2174 0 0,26-34 74 0 0,-1 4 20 0 0,1-4-94 0 0,1 0-1 0 0,-1 0 1 0 0,0 0 0 0 0,0 0 0 0 0,1 0-1 0 0,-1 0 1 0 0,1 0 0 0 0,-1 0 0 0 0,1 0-1 0 0,-1 0 1 0 0,1 0 0 0 0,0 0 0 0 0,0 1-1 0 0,-1-1 1 0 0,1 1 0 0 0,-4 27-1944 0 0,2-21 1472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29 250 7367 0 0,'-27'54'1962'0'0,"26"-52"-1322"0"0,0 3 3576 0 0,5-14-2800 0 0,2-1-1004 0 0,14-25 968 0 0,3-10-1380 0 0,-17 34 51 0 0,0-1 0 0 0,1 1 0 0 0,1 0 0 0 0,0 0 1 0 0,0 1-1 0 0,1 0 0 0 0,0 0 0 0 0,3-1-51 0 0,11-8-65 0 0,1 0 0 0 0,1 2 0 0 0,3-1 65 0 0,-17 12-68 0 0,0 0 0 0 0,0 1 0 0 0,1 0 0 0 0,-1 1-1 0 0,1 0 1 0 0,0 1 0 0 0,0 0 0 0 0,1 1 0 0 0,-1 1-1 0 0,0 0 1 0 0,1 0 0 0 0,-1 1 0 0 0,1 1 0 0 0,-1 0 0 0 0,8 1 68 0 0,-20-1 24 0 0,1-1 1 0 0,0 0-1 0 0,-1 1 1 0 0,1-1-1 0 0,0 0 1 0 0,-1 1-1 0 0,1-1 1 0 0,-1 1-1 0 0,1-1 1 0 0,0 1-1 0 0,-1-1 1 0 0,1 1-1 0 0,-1-1 1 0 0,1 1-1 0 0,-1 0 1 0 0,0-1-1 0 0,1 1 1 0 0,-1 0-1 0 0,0-1 1 0 0,1 1-1 0 0,-1 0 1 0 0,0-1-1 0 0,0 1 1 0 0,1 0-1 0 0,-1 0-24 0 0,1 17 290 0 0,-2-11-201 0 0,0-1 0 0 0,0 1 0 0 0,-1-1 0 0 0,1 1 0 0 0,-2-1 0 0 0,1 0 0 0 0,-1 0 0 0 0,0 0 0 0 0,0 0 0 0 0,0 0 0 0 0,-1-1 0 0 0,0 1 0 0 0,0-1 0 0 0,-1 0 0 0 0,1 0 0 0 0,-5 3-89 0 0,1 1 36 0 0,0 1-1 0 0,1 0 0 0 0,0 1 1 0 0,-1 2-36 0 0,-10 15-150 0 0,0 4-2294 0 0,17-31 890 0 0,1-1-344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73 147 11255 0 0,'0'0'515'0'0,"0"0"-7"0"0,0 0-252 0 0,0 0 148 0 0,1 1 99 0 0,2 1-338 0 0,-1 0 0 0 0,1 0 0 0 0,-1-1 1 0 0,1 1-1 0 0,0-1 0 0 0,-1 0 0 0 0,1 0 1 0 0,0 0-1 0 0,0 0 0 0 0,0 0 0 0 0,0-1 1 0 0,0 1-1 0 0,0-1 0 0 0,0 0 0 0 0,0 0 1 0 0,0 0-166 0 0,12 0 876 0 0,1-1 1 0 0,10-3-877 0 0,-11 3 337 0 0,-2-2 121 0 0,0 0 0 0 0,12-4-458 0 0,-12 3 296 0 0,0 1 0 0 0,12-2-296 0 0,-13 4-40 0 0,-1-2-1 0 0,0 1 0 0 0,1-1 1 0 0,-1-1-1 0 0,0 0 0 0 0,-1 0 1 0 0,1-1-1 0 0,9-7 41 0 0,-18 11-97 0 0,0-1 1 0 0,1 0-1 0 0,-1 0 1 0 0,0-1-1 0 0,0 1 1 0 0,0 0-1 0 0,-1-1 1 0 0,2-1 96 0 0,-2 3-60 0 0,-1 0-267 0 0,1-1-18 0 0,-1-1 226 0 0,1 1 0 0 0,-1-1 1 0 0,0 1-1 0 0,0-1 0 0 0,0 1 0 0 0,0-1 1 0 0,0 1-1 0 0,-1-1 0 0 0,1 1 0 0 0,-1 0 0 0 0,0-1 1 0 0,1 1-1 0 0,-1-1 0 0 0,0 1 0 0 0,-1 0 1 0 0,1 0-1 0 0,0 0 0 0 0,0 0 0 0 0,-1 0 1 0 0,0 0-1 0 0,1 0 0 0 0,-1 0 0 0 0,0 0 1 0 0,0 1-1 0 0,0-1 0 0 0,0 1 0 0 0,0-1 0 0 0,0 1 1 0 0,0 0-1 0 0,0 0 0 0 0,-1 0 0 0 0,1 0 1 0 0,0 0-1 0 0,-1 0 0 0 0,1 1 0 0 0,-1-1 1 0 0,1 1-1 0 0,-1 0 0 0 0,1 0 0 0 0,-1-1 119 0 0,-10 1-28 0 0,0 1-1 0 0,-1 0 0 0 0,1 1 0 0 0,0 0 1 0 0,0 1-1 0 0,0 0 0 0 0,1 1 1 0 0,-1 0-1 0 0,1 1 0 0 0,0 1 0 0 0,-9 5 29 0 0,1 0 322 0 0,1 2-1 0 0,1 0 0 0 0,0 1 0 0 0,1 1 0 0 0,1 1 0 0 0,-8 9-321 0 0,15-15 168 0 0,0 1-1 0 0,1 1 1 0 0,0 0-1 0 0,1 0 1 0 0,0 0 0 0 0,-3 11-168 0 0,6-16 86 0 0,2 1 1 0 0,-1 0 0 0 0,1 0-1 0 0,0-1 1 0 0,1 1 0 0 0,0 1-1 0 0,0-1 1 0 0,0 0-1 0 0,1 0 1 0 0,1 0 0 0 0,-1 0-1 0 0,2 3-86 0 0,-2-8 26 0 0,1 0-1 0 0,0-1 1 0 0,0 1-1 0 0,0 0 1 0 0,0-1-1 0 0,1 1 1 0 0,-1-1-1 0 0,1 0 1 0 0,-1 1-1 0 0,1-1 1 0 0,0 0 0 0 0,0 0-1 0 0,0 0 1 0 0,0 0-1 0 0,0 0 1 0 0,0-1-1 0 0,0 1 1 0 0,1 0-1 0 0,-1-1 1 0 0,1 0-1 0 0,-1 0 1 0 0,1 0-1 0 0,0 0 1 0 0,-1 0-1 0 0,1 0 1 0 0,0-1-1 0 0,0 1-25 0 0,10 1 39 0 0,-1-1-1 0 0,1 0 0 0 0,0-1 1 0 0,0 0-1 0 0,4-2-38 0 0,-8 2-50 0 0,-1-1-467 0 0,1 0 1 0 0,-1-1 0 0 0,8-2 516 0 0,6-2-5778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6911 0 0,'1'0'528'0'0,"6"0"-229"0"0,-6 0 300 0 0,-1 0 163 0 0,0 0 36 0 0,0 0-85 0 0,0 0-392 0 0,0 0-175 0 0,0 0-33 0 0,-7 1 84 0 0,1 0-1 0 0,-1 0 1 0 0,0 0-1 0 0,0 1 1 0 0,-3 1-197 0 0,3-1 41 0 0,0 0 0 0 0,-1 0 1 0 0,1-1-1 0 0,-6 0-41 0 0,-4 1 88 0 0,0 0 1 0 0,0 0-1 0 0,0 2 0 0 0,0 0 1 0 0,1 1-1 0 0,-1 1 0 0 0,1 0 1 0 0,-9 6-89 0 0,6-2 455 0 0,-1 1 0 0 0,1 1 1 0 0,1 1-1 0 0,1 1 0 0 0,-1 0 1 0 0,-5 8-456 0 0,14-13 234 0 0,1 1 1 0 0,-1 0-1 0 0,1 0 1 0 0,-3 7-235 0 0,9-13 56 0 0,-1 0 1 0 0,1 0-1 0 0,0 0 1 0 0,0 1-1 0 0,1-1 0 0 0,-1 1 1 0 0,1-1-1 0 0,0 1 1 0 0,0-1-1 0 0,1 1 0 0 0,-1 0 1 0 0,1-1-1 0 0,0 1 1 0 0,0 1-57 0 0,0-5 23 0 0,1 0 1 0 0,-1-1-1 0 0,0 1 1 0 0,1 0 0 0 0,-1 0-1 0 0,1 0 1 0 0,-1 0-1 0 0,1-1 1 0 0,0 1-1 0 0,-1 0 1 0 0,1 0 0 0 0,0-1-1 0 0,0 1 1 0 0,-1 0-1 0 0,1-1 1 0 0,0 1 0 0 0,0-1-1 0 0,0 1 1 0 0,0-1-1 0 0,-1 0 1 0 0,1 1 0 0 0,0-1-1 0 0,0 0 1 0 0,0 1-1 0 0,0-1 1 0 0,0 0-1 0 0,0 0 1 0 0,0 0 0 0 0,0 0-1 0 0,0 0 1 0 0,0 0-24 0 0,32-2 371 0 0,-18 0-347 0 0,0-1 1 0 0,0-1-1 0 0,-1 0 0 0 0,1-1 0 0 0,-1 0 0 0 0,0-1 1 0 0,0-1-1 0 0,-1 0 0 0 0,0-1 0 0 0,0 0 0 0 0,-1-1 1 0 0,0-1-1 0 0,2-1-24 0 0,-11 7-149 0 0,0-1 1 0 0,0 1 0 0 0,0 0-1 0 0,0-1 1 0 0,-1 0-1 0 0,0 0 1 0 0,0 1-1 0 0,0-1 1 0 0,-1 0-1 0 0,1-1 1 0 0,-1 1 148 0 0,4-12-266 0 0,-5 15 173 0 0,0 2-55 0 0,0-4-554 0 0,-3 10 589 0 0,-4 6 37 0 0,0 1 0 0 0,2 1 0 0 0,-1-1 0 0 0,2 1 0 0 0,0 0 0 0 0,1 0 0 0 0,0 0 0 0 0,1 1 0 0 0,0 8 76 0 0,1-12-788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37 349 9503 0 0,'0'0'432'0'0,"-2"0"-5"0"0,-5 0-278 0 0,7 0-120 0 0,-1 0-1 0 0,0-1 1 0 0,1 1-1 0 0,-1 0 1 0 0,1 0 0 0 0,-1 0-1 0 0,0 0 1 0 0,1-1-1 0 0,-1 1 1 0 0,1 0-1 0 0,-1 0 1 0 0,1-1-1 0 0,-1 1 1 0 0,1-1-1 0 0,-1 1 1 0 0,1 0-1 0 0,-1-1 1 0 0,1 1-1 0 0,-1-1 1 0 0,1 1 0 0 0,0-1-1 0 0,-1 1 1 0 0,1-1-1 0 0,0 1 1 0 0,-1-1-1 0 0,1 0 1 0 0,0 1-29 0 0,-1-2 217 0 0,-1-2 168 0 0,0 1 0 0 0,0-1-1 0 0,1 0 1 0 0,-1 0 0 0 0,1 0-1 0 0,0-1 1 0 0,0 1 0 0 0,0 0-1 0 0,1 0 1 0 0,-1-1 0 0 0,1 1-1 0 0,0 0 1 0 0,0 0 0 0 0,1-1-1 0 0,-1 1 1 0 0,1-1-385 0 0,2-7 666 0 0,-1-1 0 0 0,2 0 0 0 0,0 1 0 0 0,4-8-666 0 0,-5 10 114 0 0,1 1 0 0 0,1 1 0 0 0,-1-1 0 0 0,2 1 0 0 0,-1-1 0 0 0,1 1-1 0 0,0 1 1 0 0,1-1 0 0 0,-1 1 0 0 0,2 1 0 0 0,-1-1 0 0 0,1 1 0 0 0,6-4-114 0 0,11-4-44 0 0,1 1 0 0 0,0 1 0 0 0,0 1 0 0 0,1 2 0 0 0,25-6 44 0 0,-36 12-483 0 0,-1 0-1 0 0,1 1 1 0 0,0 1 0 0 0,0 0-1 0 0,-1 2 1 0 0,3 0 483 0 0,-14-1-366 0 0,15 0-1236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16783 0 0,'0'0'744'0'0,"0"0"152"0"0,4-7-712 0 0,-4 7-184 0 0,5-8 0 0 0,-5 8 0 0 0,0 0 544 0 0,0 0 80 0 0,0 0 16 0 0,1-10 0 0 0,-1 10-1016 0 0,0 0-200 0 0,-6-6-32 0 0,-1 1-7256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3:5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15231 0 0,'0'0'696'0'0,"0"0"-13"0"0,0 0-383 0 0,2 0 19 0 0,17-2 38 0 0,457-41 3352 0 0,-233 40-2309 0 0,-146 4-904 0 0,103 5 1015 0 0,37 13-1511 0 0,-194-15 71 0 0,88 9 172 0 0,7 7-243 0 0,36 4-313 0 0,-83-14-608 0 0,-67-6-207 0 0,-10 0-5409 0 0,-12-4-413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49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64 1375 0 0,'0'0'6143'0'0,"1"-12"-6276"0"0,-5-15-761 0 0,1 15 5052 0 0,3 12-4024 0 0,0 0 0 0 0,0 0 1 0 0,0 0-1 0 0,0 0 0 0 0,0 0 0 0 0,-1 0 0 0 0,1 0 0 0 0,0 0 1 0 0,0 0-1 0 0,-2 0 1073 0 0,2 1-1072 0 0,-1-1-273 0 0,-13-1-2183 0 0,8 0 4834 0 0,5 1-2434 0 0,1 0 0 0 0,0 0 0 0 0,0 0 0 0 0,0 0 0 0 0,0 0 0 0 0,-1 0 0 0 0,1-1 0 0 0,0 1 0 0 0,0 0 0 0 0,0 0 0 0 0,0 0 0 0 0,-1 0 0 0 0,1 0 0 0 0,0 0 0 0 0,0 0 0 0 0,0 1 0 0 0,0-1 0 0 0,0 0 0 0 0,-1 0 0 0 0,1 0 0 0 0,0 0 0 0 0,0 0 0 0 0,0 0 0 0 0,0 0 0 0 0,0 0 0 0 0,-1 0 0 0 0,1 0 0 0 0,0 0 0 0 0,0 1 0 0 0,0-1 0 0 0,0 0 0 0 0,0 0 0 0 0,0 0 0 0 0,0 0 0 0 0,-1 0 0 0 0,1 0 0 0 0,0 1 0 0 0,0-1 0 0 0,0 0 0 0 0,0 0 0 0 0,0 0 0 0 0,0 0 0 0 0,0 1 0 0 0,0-1-1 0 0,0 0 1 0 0,0 0 0 0 0,0 0 0 0 0,0 1 0 0 0,2 2 106 0 0,0 0 0 0 0,1 0-1 0 0,-1 0 1 0 0,1-1 0 0 0,0 1-1 0 0,-1 0 1 0 0,1-1 0 0 0,6 4-1 0 0,1 1-184 0 0,-1 0 12 0 0,-5-4 36 0 0,5 3-36 0 0,1 1-12 0 0,-2-1 22 0 0,-7-5 84 0 0,1 0 21 0 0,25 15 1138 0 0,-25-16-1049 0 0,-1 1 0 0 0,7 0-17 0 0,-6-1-72 0 0,0 0-30 0 0,24 0 140 0 0,-15 0-214 0 0,2-1 20 0 0,37 2-15 0 0,-39-1 90 0 0,-1 0 1 0 0,0 0 0 0 0,1-1 0 0 0,-1 0-1 0 0,0-1 1 0 0,0 0 0 0 0,0-1 0 0 0,19-7 0 0 0,-8 3-107 0 0,42-9 1 0 0,-59 16-13 0 0,16-3 0 0 0,-14 1 0 0 0,12-2 0 0 0,-1 1 0 0 0,1 0 0 0 0,27-1 0 0 0,-34 5 0 0 0,7-1 0 0 0,0 3 0 0 0,-18-3 0 0 0,22 4 0 0 0,2-1 0 0 0,-17-2 0 0 0,20 2 0 0 0,49-2 73 0 0,-74 0-61 0 0,30-2 138 0 0,-24 1-122 0 0,38-8 21 0 0,-29 4-49 0 0,-13 3 0 0 0,16 0 0 0 0,7-1 0 0 0,2 1 0 0 0,41 1 0 0 0,-37 0 0 0 0,15 3 0 0 0,-28-3 0 0 0,1-1 0 0 0,-1 0 0 0 0,26-6 0 0 0,-26 2 0 0 0,33-7 0 0 0,-16 5 0 0 0,-16 2 30 0 0,-19 4-22 0 0,0 0 0 0 0,1 1 0 0 0,-1 0 0 0 0,1-1 1 0 0,-1 1-1 0 0,1 0 0 0 0,-1 0 0 0 0,0 1 0 0 0,1-1 1 0 0,-1 0-1 0 0,1 1 0 0 0,3 1 0 0 0,5 1-8 0 0,0 0 0 0 0,1 1 0 0 0,0-1 0 0 0,-1 1 0 0 0,1 1 0 0 0,-1-1 16 0 0,34 11 224 0 0,-28-11-194 0 0,1 0-1 0 0,-1-2 1 0 0,1 0 0 0 0,-1-1-1 0 0,33-1 1 0 0,-13-1 21 0 0,-16 1-34 0 0,-2 0 16 0 0,33-3 0 0 0,76-3 34 0 0,-108 6 213 0 0,37-6 0 0 0,8-2-152 0 0,-53 6-91 0 0,44-5 75 0 0,-43 7-128 0 0,56-2 64 0 0,-57 1-64 0 0,-5 0 0 0 0,4-1 0 0 0,10 2 0 0 0,-4-2 58 0 0,-8 2-14 0 0,1-1 0 0 0,-1 1-1 0 0,0 1 1 0 0,0-1-1 0 0,12 4 1 0 0,-17-4-44 0 0,27 4 0 0 0,-27-3 8 0 0,1 0 0 0 0,0 0 0 0 0,0-1 0 0 0,0 1 0 0 0,6-1 0 0 0,12-1 8 0 0,11 2-16 0 0,-23 0 0 0 0,1 0 0 0 0,-2 1 0 0 0,-1 0 0 0 0,1 0 0 0 0,-1-1 0 0 0,1-1 0 0 0,-1 1 0 0 0,6 3 0 0 0,-14-4 0 0 0,26-2 0 0 0,-15 1 0 0 0,1 0 0 0 0,-2 0 11 0 0,-1 0 42 0 0,29-8-77 0 0,0 2 24 0 0,-26 4 0 0 0,2 2 0 0 0,-1 0 0 0 0,0 2 0 0 0,-1 0 0 0 0,0 2 0 0 0,0 0 0 0 0,0-1 0 0 0,0 0 0 0 0,0-1 0 0 0,-3-1 11 0 0,43 0 311 0 0,-34 0-236 0 0,-18 0 31 0 0,1 0-64 0 0,7-1-42 0 0,2 3-11 0 0,-1 3 0 0 0,-1 2 0 0 0,-1 1 0 0 0,-5-6 9 0 0,-1 0-1 0 0,1 1 1 0 0,0-1-1 0 0,0 0 1 0 0,0-1-1 0 0,5 4 0 0 0,-3-3 16 0 0,-3-1 66 0 0,18 3 201 0 0,-15-3-237 0 0,-4-1-29 0 0,0-2-21 0 0,24 2 22 0 0,-24 0-106 0 0,6 2-14 0 0,-5-2-2 0 0,2 1-96 0 0,12 6 25 0 0,-14-6 155 0 0,2 1-21 0 0,10-4 14 0 0,-11 2 19 0 0,14-7 0 0 0,-8 1 0 0 0,4-4-96 0 0,-12 9 0 0 0,8-8-467 0 0,-3 5 550 0 0,2-1 13 0 0,1 2-13 0 0,14-9-283 0 0,-22 11 286 0 0,14-5-119 0 0,-4 5 118 0 0,-1 4-42 0 0,-7-2-134 0 0,0 0 0 0 0,0 1 0 0 0,0-1 0 0 0,0 1-1 0 0,-1 0 1 0 0,1 0 0 0 0,0 0 0 0 0,-1 1 0 0 0,0-1 0 0 0,1 0 0 0 0,-1 1 0 0 0,3 4-1 0 0,15 15-6544 0 0,-12-15 881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0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9383 0 0,'0'0'8160'0'0,"1"1"-7800"0"0,11 18 1008 0 0,-12-17-1048 0 0,8 10 447 0 0,-5-2-534 0 0,-2-8-21 0 0,6 12 157 0 0,-2 0-1 0 0,6 21 1 0 0,-8-21-303 0 0,4 10-22 0 0,-3-11-11 0 0,3 4-30 0 0,19 33 242 0 0,5 8 6 0 0,-20-31-190 0 0,9 35-1 0 0,3 5 3 0 0,-12-36-25 0 0,-6-17 19 0 0,11 23 0 0 0,13 32 194 0 0,63 141-54 0 0,-73-169-165 0 0,2-1 0 0 0,1-1 0 0 0,34 44 0 0 0,-45-71 1 0 0,0 0-1 0 0,13 11 1 0 0,1-1 157 0 0,-20-17-110 0 0,-4-3-82 0 0,8 12 80 0 0,-7-12-68 0 0,-1 0 0 0 0,1 0 0 0 0,-1 0 0 0 0,0 0 0 0 0,0 1 0 0 0,0-1 0 0 0,0 0 0 0 0,-1 0 0 0 0,1 1 0 0 0,-1-1 0 0 0,1 1 0 0 0,-1-1 0 0 0,1 4 0 0 0,-1 2-18 0 0,2 17 36 0 0,-1-12-3 0 0,0 0 0 0 0,1 0 0 0 0,4 14 0 0 0,-2-11-25 0 0,-3-12 0 0 0,8 9 0 0 0,-4-5-13 0 0,-4-7-53 0 0,0 0-11 0 0,3 3-15 0 0,-3-3 0 0 0,6 8-1015 0 0,-1-5 962 0 0,-4-3-120 0 0,4 2-1068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0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1499 919 0 0,'-1'2'67'0'0,"-5"9"-661"0"0,-2 1 4028 0 0,-7 12 8545 0 0,15-23-11958 0 0,-1-1 1 0 0,1 0-1 0 0,0 1 1 0 0,0-1-1 0 0,0 1 1 0 0,-1-1-1 0 0,1 0 1 0 0,0 1-1 0 0,0-1 1 0 0,0 1-1 0 0,0-1 1 0 0,0 1-1 0 0,0-1 1 0 0,0 0 0 0 0,0 1-1 0 0,0-1 1 0 0,0 1-1 0 0,0-1 1 0 0,0 1-1 0 0,0-1 1 0 0,0 0-1 0 0,0 1 1 0 0,8 0 29 0 0,12-10-227 0 0,-4-4 310 0 0,1 0 0 0 0,-2-2 1 0 0,25-27-1 0 0,-23 22 272 0 0,37-31 1 0 0,-1 12 8 0 0,-29 22-132 0 0,-2 0-1 0 0,0-1 0 0 0,24-26 1 0 0,1-15 327 0 0,44-71-1 0 0,-43 59-347 0 0,17-22 10 0 0,106-118 0 0 0,-59 98-211 0 0,-33 35-38 0 0,7-3 46 0 0,166-122 0 0 0,-215 179-19 0 0,1 1 1 0 0,48-21 0 0 0,-28 16 2 0 0,103-69 911 0 0,-160 96-944 0 0,8-4 473 0 0,-6 12-327 0 0,-3-4-224 0 0,1 4-181 0 0,-1 0-1 0 0,0 0 0 0 0,-1 1 1 0 0,0-1-1 0 0,0 0 1 0 0,0 0-1 0 0,-1 0 1 0 0,0 0-1 0 0,0 0 1 0 0,-1 0-1 0 0,-4 7 1 0 0,0 0-1099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6447 0 0,'0'0'499'0'0,"-2"0"-14"0"0,-4 1 457 0 0,0 1-1 0 0,1 0 0 0 0,-1 0 1 0 0,1 0-1 0 0,-1 1 1 0 0,1 0-1 0 0,0 0 0 0 0,-6 4 1 0 0,-39 35 764 0 0,37-30-1451 0 0,1-2-107 0 0,0 2 0 0 0,1-1 1 0 0,0 2-1 0 0,1-1 1 0 0,0 2-1 0 0,1-1 0 0 0,1 1 1 0 0,0 0-1 0 0,-7 20 1 0 0,14-32-139 0 0,0-1 1 0 0,1 1-1 0 0,-1-1 1 0 0,1 1 0 0 0,-1 0-1 0 0,1-1 1 0 0,0 1 0 0 0,0 0-1 0 0,0 0 1 0 0,0-1-1 0 0,0 1 1 0 0,0 0 0 0 0,0-1-1 0 0,1 1 1 0 0,-1 0 0 0 0,0 0-1 0 0,1-1 1 0 0,-1 1-1 0 0,1-1 1 0 0,0 1 0 0 0,0-1-1 0 0,0 1 1 0 0,0-1 0 0 0,1 2-1 0 0,-1-2 10 0 0,0 0 0 0 0,1 0 0 0 0,-1 0 0 0 0,1 0 0 0 0,-1 0 0 0 0,1 0 1 0 0,0-1-1 0 0,-1 1 0 0 0,1-1 0 0 0,0 1 0 0 0,0-1 0 0 0,-1 0 0 0 0,1 0 0 0 0,0 1 0 0 0,0-1 0 0 0,-1 0 0 0 0,1-1 0 0 0,0 1 0 0 0,0 0 0 0 0,-1 0 0 0 0,1-1 0 0 0,0 1 0 0 0,2-2 0 0 0,6-2 77 0 0,0 0 0 0 0,0-1 1 0 0,-1 0-1 0 0,1 0 0 0 0,-1-1 0 0 0,12-11 0 0 0,47-48 347 0 0,-43 36-323 0 0,36-53 0 0 0,-59 80-171 0 0,-1 1 1 0 0,0-1 0 0 0,0 0 0 0 0,0 0-1 0 0,0 1 1 0 0,-1-1 0 0 0,1 0 0 0 0,0 0 0 0 0,-1 0-1 0 0,0 0 1 0 0,1-4 0 0 0,-1 5-259 0 0,-15 5-5420 0 0,10 0 4197 0 0,0 0-5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0,'1'2'102'0'0,"1"9"-1"0"0,1 0 427 0 0,2 8 9983 0 0,-1 1-5883 0 0,-2-7-4087 0 0,0 0-1 0 0,0 20 1 0 0,-2-5-505 0 0,0-6-152 0 0,2 25 0 0 0,2-35-2412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96 166 4143 0 0,'0'0'319'0'0,"-2"-10"2997"0"0,5-23 1369 0 0,-5 20-5366 0 0,2 13 678 0 0,0 0 1 0 0,0 0-1 0 0,0 0 1 0 0,0 0-1 0 0,0 0 1 0 0,0 0-1 0 0,0 0 1 0 0,0 0 0 0 0,0 0-1 0 0,0 0 1 0 0,0 0-1 0 0,0 0 1 0 0,0 0-1 0 0,-1 0 1 0 0,1 0-1 0 0,0 0 1 0 0,0 0 0 0 0,0 0-1 0 0,0 0 1 0 0,0 0-1 0 0,0 0 1 0 0,0 0-1 0 0,0 0 1 0 0,0 0 0 0 0,0 0-1 0 0,0 0 1 0 0,-1 0-1 0 0,1 0 1 0 0,0 0-1 0 0,0 0 1 0 0,0 0-1 0 0,0 0 1 0 0,0 0 0 0 0,0 0-1 0 0,0 0 1 0 0,0 0-1 0 0,0 0 1 0 0,0 0-1 0 0,0 0 1 0 0,0 0-1 0 0,0 1 1 0 0,0-1 0 0 0,-1 0-1 0 0,1 0 1 0 0,0 0-1 0 0,0 0 1 0 0,0 0-1 0 0,0 0 1 0 0,0 0-1 0 0,0 0 1 0 0,0 0 0 0 0,0 0-1 0 0,0 0 1 0 0,0 0-1 0 0,0 1 1 0 0,0-1-1 0 0,0 0 1 0 0,0 0-1 0 0,0 0 1 0 0,-9 25 461 0 0,4-8-304 0 0,0-7 35 0 0,1 1 0 0 0,1-1 0 0 0,-4 19 0 0 0,4-15 105 0 0,-8 24 0 0 0,4-20 61 0 0,-6 36 0 0 0,0-3 23 0 0,9-31-324 0 0,2 4-71 0 0,0-12-79 0 0,0 1 44 0 0,1 0-1 0 0,0 16 0 0 0,2-16 52 0 0,-1-3 15 0 0,0-9 6 0 0,0 0 1 0 0,0 0-1 0 0,0-1 0 0 0,0 1 1 0 0,1 0-1 0 0,-1 0 1 0 0,0-1-1 0 0,0 1 0 0 0,1 0 1 0 0,-1-1-1 0 0,0 1 0 0 0,1 0 1 0 0,-1-1-1 0 0,1 1 1 0 0,-1-1-1 0 0,1 1 0 0 0,-1-1 1 0 0,1 1-1 0 0,-1-1 0 0 0,1 1 1 0 0,0-1-1 0 0,-1 1 0 0 0,1-1 1 0 0,0 0-1 0 0,-1 1 1 0 0,1-1-1 0 0,0 0 0 0 0,0 1 1 0 0,21 2 383 0 0,-15-3-285 0 0,0 0 1 0 0,0-1-1 0 0,0 0 0 0 0,0 0 0 0 0,-1-1 0 0 0,1 1 1 0 0,0-2-1 0 0,0 1 0 0 0,6-4 0 0 0,3-2 174 0 0,-1-1-1 0 0,22-15 1 0 0,-32 19-187 0 0,0 1 0 0 0,0-1 0 0 0,-1 0 0 0 0,1-1 0 0 0,-1 1 0 0 0,0-1 0 0 0,-1 1 0 0 0,4-8 0 0 0,22-53 917 0 0,-21 46-759 0 0,-8 19-250 0 0,37-100 653 0 0,-34 90-730 0 0,0 0-1 0 0,-1 0 1 0 0,0 0-1 0 0,-1 0 0 0 0,0 0 1 0 0,-1 0-1 0 0,-1-16 1 0 0,1 26-46 0 0,-1-1 10 0 0,1 1 89 0 0,-1-1 1 0 0,1 1-1 0 0,-1 0 0 0 0,0 0 1 0 0,1 0-1 0 0,-1 0 0 0 0,0 0 0 0 0,0 0 1 0 0,0 0-1 0 0,0 0 0 0 0,0 0 0 0 0,0 0 1 0 0,0 1-1 0 0,0-1 0 0 0,0 0 0 0 0,0 0 1 0 0,0 1-1 0 0,0-1 0 0 0,-2 0 0 0 0,0 1 2 0 0,-1-1-1 0 0,1 0 1 0 0,0 1-1 0 0,0 0 1 0 0,-1-1-1 0 0,1 1 1 0 0,-6 1-1 0 0,-2 1-2 0 0,0 0-1 0 0,0 1 0 0 0,-18 7 1 0 0,14-5-34 0 0,-27 7 0 0 0,37-11 66 0 0,-1 0-1 0 0,1 0 1 0 0,-1-1 0 0 0,1 0-1 0 0,0 0 1 0 0,-1 0-1 0 0,1-1 1 0 0,-9-1 0 0 0,12 1 22 0 0,1 1 1 0 0,-1-1-1 0 0,0 1 0 0 0,1-1 1 0 0,-1 0-1 0 0,1 0 1 0 0,0 1-1 0 0,-1-1 1 0 0,1 0-1 0 0,-1 0 1 0 0,1-1-1 0 0,0 1 1 0 0,0 0-1 0 0,0 0 1 0 0,0-1-1 0 0,0 1 1 0 0,0 0-1 0 0,0-1 1 0 0,0 1-1 0 0,0-1 1 0 0,1 1-1 0 0,-1-1 1 0 0,1 1-1 0 0,-1-1 1 0 0,1 0-1 0 0,-1 1 1 0 0,1-1-1 0 0,0-2 1 0 0,0-3-47 0 0,0-1 1 0 0,1 0-1 0 0,0 0 0 0 0,3-14 1 0 0,1-8-1059 0 0,-4 22 1012 0 0,3-12-5997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152 486 11743 0 0,'0'0'1955'0'0,"0"2"-1590"0"0,2 9-58 0 0,-1 8-285 0 0,-1-3-87 0 0,4 5 97 0 0,-4-19 1576 0 0,1-1-1409 0 0,-1 0 0 0 0,1 1-1 0 0,0-1 1 0 0,-1 0 0 0 0,1 1-1 0 0,-1-1 1 0 0,0 1 0 0 0,0-1-1 0 0,1 1 1 0 0,-1-1 0 0 0,0 1-1 0 0,0 2 1 0 0,-6 15 2090 0 0,5-23-2218 0 0,1 1-1 0 0,-1-1 0 0 0,1 1 1 0 0,-1-1-1 0 0,0 1 0 0 0,0-1 1 0 0,-1 1-1 0 0,1-1 0 0 0,-1 1 1 0 0,1 0-1 0 0,-1 0 1 0 0,0 0-1 0 0,0 0 0 0 0,-1 0 1 0 0,1 0-1 0 0,-5-4 0 0 0,-2 0 32 0 0,1 1-1 0 0,-1 1 0 0 0,0-1 0 0 0,-13-5 0 0 0,-11-5 509 0 0,31 14-590 0 0,-1 0 0 0 0,0 1 0 0 0,1-1 0 0 0,-1 0 0 0 0,1 0 0 0 0,0-1 0 0 0,0 1-1 0 0,0 0 1 0 0,0-1 0 0 0,0 1 0 0 0,0-1 0 0 0,0 0 0 0 0,1 0 0 0 0,0 1 0 0 0,-1-1 0 0 0,0-4 0 0 0,1 2-15 0 0,0 0 0 0 0,1 0 1 0 0,-1 1-1 0 0,1-1 0 0 0,0 0 1 0 0,0 0-1 0 0,1 0 0 0 0,-1 0 0 0 0,3-7 1 0 0,2-4-13 0 0,1 0 1 0 0,0 0 0 0 0,1 1-1 0 0,18-28 1 0 0,-21 36 7 0 0,52-91 107 0 0,-50 85-91 0 0,0-1-1 0 0,-1-1 1 0 0,0 1-1 0 0,-1-1 1 0 0,3-21-1 0 0,-3-7-224 0 0,-3 41 133 0 0,0 1-10 0 0,1-1 54 0 0,0 0 0 0 0,0 0-1 0 0,0 1 1 0 0,0-1 0 0 0,1 1-1 0 0,-1 0 1 0 0,0 0 0 0 0,1 0-1 0 0,-1 0 1 0 0,1 0 0 0 0,-1 0-1 0 0,1 0 1 0 0,0 1 0 0 0,-1 0-1 0 0,1-1 1 0 0,3 1 0 0 0,9 0-153 0 0,27 3 1 0 0,-14-1 82 0 0,-18-1 64 0 0,14 0-381 0 0,0-1 0 0 0,44-5 1 0 0,-59 0-2091 0 0,-7 4 1962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3223 0 0,'0'0'14647'0'0,"-2"2"-14482"0"0,-10 11-180 0 0,1 1-1 0 0,1-1 1 0 0,0 2 0 0 0,1-1-1 0 0,1 2 1 0 0,-7 15-1 0 0,-46 136 530 0 0,60-165 564 0 0,4-1-1018 0 0,1 1-50 0 0,-3-1-10 0 0,1 0 0 0 0,0 0 0 0 0,-1-1 0 0 0,1 1 1 0 0,0-1-1 0 0,0 1 0 0 0,0-1 0 0 0,0 0 0 0 0,-1 1 0 0 0,1-1 1 0 0,0 0-1 0 0,0 0 0 0 0,0-1 0 0 0,3 1 0 0 0,48-6 0 0 0,85 6-64 0 0,-59 1 64 0 0,-47 0-12 0 0,62 8 0 0 0,-90-10 12 0 0,-3 2 0 0 0,0-1 0 0 0,0 0 0 0 0,0 0 0 0 0,1 0 0 0 0,-1 0 0 0 0,0 1 0 0 0,0-1 0 0 0,0 1 0 0 0,0-1 0 0 0,0 1 0 0 0,0-1 0 0 0,0 1 0 0 0,0 0 0 0 0,0-1 0 0 0,2 2 0 0 0,7 6 0 0 0,-2 1 0 0 0,-6-6-8 0 0,-1 0-1 0 0,0 0 0 0 0,0 0 1 0 0,0 1-1 0 0,0-1 0 0 0,-1 0 1 0 0,0 0-1 0 0,1 1 0 0 0,-1-1 1 0 0,0 0-1 0 0,0 0 0 0 0,-1 1 1 0 0,1-1-1 0 0,-1 0 0 0 0,0 0 1 0 0,1 0-1 0 0,-4 6 1 0 0,-1 4-53 0 0,-1 0 0 0 0,-13 21 1 0 0,-7 8-94 0 0,7-14 124 0 0,-20 42-1 0 0,8-9-713 0 0,30-60 664 0 0,0 0 0 0 0,0 0 0 0 0,0 0 0 0 0,0 0 0 0 0,0 0-1 0 0,-1 0 1 0 0,1 0 0 0 0,0 0 0 0 0,-1-1 0 0 0,1 1 0 0 0,0 0 0 0 0,-3 0-1 0 0,0 0-183 0 0,-42 23-4564 0 0,34-20 2842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9671 0 0,'-2'0'748'0'0,"-1"0"-540"0"0,0 0 0 0 0,-1 0 0 0 0,1 1 1 0 0,0-1-1 0 0,-1 1 0 0 0,1 0 0 0 0,0 0 0 0 0,0 0 0 0 0,0 0 0 0 0,0 1 0 0 0,0-1 0 0 0,0 1 0 0 0,0 0 0 0 0,0 0 0 0 0,1 0 0 0 0,-1 0 0 0 0,1 0 0 0 0,-1 0 0 0 0,1 1 0 0 0,0-1 0 0 0,0 1 0 0 0,0 0 0 0 0,-3 5 0 0 0,0 2-387 0 0,1 1-1 0 0,0 0 0 0 0,0 0 0 0 0,1 0 0 0 0,-2 12 0 0 0,3-10 376 0 0,-1-1-267 0 0,2 0 1 0 0,-1 0 0 0 0,1 0-1 0 0,1 0 1 0 0,0 0-1 0 0,3 12 1 0 0,0-1 141 0 0,2-1 1 0 0,9 27-1 0 0,41 140 1509 0 0,-47-152-1248 0 0,-2 0 0 0 0,-1 0 0 0 0,0 48 0 0 0,-10 88 9 0 0,0-83 10 0 0,10 119 0 0 0,9-135-161 0 0,-14-64-114 0 0,-1-21-6040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107 457 17391 0 0,'-2'2'795'0'0,"-22"10"278"0"0,19-10-1038 0 0,0 0 1 0 0,-1 1 0 0 0,1 0-1 0 0,1 0 1 0 0,-1 0-1 0 0,0 0 1 0 0,1 1 0 0 0,-5 4-1 0 0,3 0 136 0 0,3-5-124 0 0,0 0-1 0 0,1 0 1 0 0,-1 0 0 0 0,1 1 0 0 0,0-1 0 0 0,0 1 0 0 0,0-1 0 0 0,1 1 0 0 0,-1 0 0 0 0,1 0 0 0 0,0-1 0 0 0,0 1 0 0 0,0 0 0 0 0,0 5 0 0 0,1-7-276 0 0,1-2-75 0 0,1 0 257 0 0,-1 0 1 0 0,0 0 0 0 0,0-1-1 0 0,1 1 1 0 0,-1 0 0 0 0,0-1-1 0 0,0 1 1 0 0,2-2 0 0 0,-2 2 0 0 0,6-3-67 0 0,0-1 0 0 0,0 1 0 0 0,-1-2 0 0 0,0 1 0 0 0,12-10 0 0 0,26-32-148 0 0,-14 15 356 0 0,24-22 113 0 0,143-132 2161 0 0,9 17 98 0 0,-192 158-3166 0 0,1 0 0 0 0,1 1 0 0 0,23-11 0 0 0,-38 19-309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59 225 10135 0 0,'-4'7'10016'0'0,"12"-7"-9985"0"0,1-1 1 0 0,-1 0-1 0 0,1 0 0 0 0,-1-1 0 0 0,1-1 1 0 0,-1 1-1 0 0,9-5 0 0 0,55-30-272 0 0,-17 7-189 0 0,-34 20-5 0 0,0-2 1 0 0,0-1-1 0 0,35-28 0 0 0,-55 41 431 0 0,0-1-2 0 0,0 0-1 0 0,0-1 1 0 0,0 1-1 0 0,0 0 1 0 0,0 0 0 0 0,0 0-1 0 0,0-1 1 0 0,0 1-1 0 0,0 0 1 0 0,0-1 0 0 0,0-1-1 0 0,6-11-73 0 0,-2 4 128 0 0,-5 10-41 0 0,0-1 0 0 0,1 0 0 0 0,-1 1 0 0 0,0-1 0 0 0,0 0 0 0 0,1 1 0 0 0,-1-1 0 0 0,0 0 0 0 0,0 1 0 0 0,0-1 0 0 0,0 0 0 0 0,0 1 0 0 0,0-1 0 0 0,0 0 0 0 0,0 1 0 0 0,0-1 0 0 0,0 0 0 0 0,0 1 0 0 0,-1-1 0 0 0,1 0 0 0 0,0 1 0 0 0,0-1 0 0 0,-1 1 1 0 0,1-1-1 0 0,0 0 0 0 0,-1 1 0 0 0,1-1 0 0 0,-1 1 0 0 0,1-1 0 0 0,-1 1 0 0 0,1-1 0 0 0,-1 1 0 0 0,1-1 0 0 0,-1 1 0 0 0,1 0 0 0 0,-1-1 0 0 0,0 1 0 0 0,1 0 0 0 0,-1-1 0 0 0,1 1 0 0 0,-1 0 0 0 0,0 0 0 0 0,1 0 0 0 0,-1 0 0 0 0,0-1 0 0 0,1 1 0 0 0,-1 0 0 0 0,-1 0 0 0 0,-1 0 8 0 0,-3-2-45 0 0,1 1 0 0 0,0 0 1 0 0,-1 0-1 0 0,1 0 0 0 0,-1 1 1 0 0,1 0-1 0 0,-1 0 1 0 0,1 0-1 0 0,-1 1 0 0 0,1-1 1 0 0,-1 2-1 0 0,1-1 0 0 0,0 0 1 0 0,-1 1-1 0 0,1 0 1 0 0,0 0-1 0 0,0 1 0 0 0,0-1 1 0 0,-6 6-1 0 0,2-2 93 0 0,1 0-1 0 0,0 0 1 0 0,0 1 0 0 0,0 1 0 0 0,1-1-1 0 0,0 1 1 0 0,0 0 0 0 0,1 1 0 0 0,-8 13-1 0 0,5-3 443 0 0,-9 31 0 0 0,3-7-35 0 0,-123 262-332 0 0,131-290-204 0 0,6-13 980 0 0,22-3-579 0 0,0-1 0 0 0,1-1 0 0 0,21-7 0 0 0,33-4-468 0 0,-57 12-1121 0 0,37-11 0 0 0,-8-4-6019 0 0,-30 10 2005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64 728 15031 0 0,'0'0'1698'0'0,"-1"1"-1158"0"0,0-1-481 0 0,1 1 0 0 0,-1-1 0 0 0,0 0 0 0 0,1 0 0 0 0,-1 1 0 0 0,1-1 1 0 0,-1 0-1 0 0,1 0 0 0 0,-1 0 0 0 0,0 0 0 0 0,1 0 0 0 0,-1 0 1 0 0,1 0-1 0 0,-1 0 0 0 0,0 0 0 0 0,1 0 0 0 0,-1 0 0 0 0,1 0 0 0 0,-1 0 1 0 0,0 0-1 0 0,1 0 0 0 0,-1-1 0 0 0,1 1 0 0 0,-1 0 0 0 0,1 0 0 0 0,-1-1 1 0 0,1 1-1 0 0,-1 0 0 0 0,1-1 0 0 0,-1 1 0 0 0,1-1 0 0 0,-1 1 1 0 0,1-1-1 0 0,-1 1 0 0 0,1-1 0 0 0,0 1 0 0 0,-1-1 0 0 0,1 1 0 0 0,0-1 1 0 0,0 1-1 0 0,-1-1 0 0 0,1 1 0 0 0,0-2 0 0 0,-13-33-178 0 0,-9-47 0 0 0,20 73 273 0 0,0-1 0 0 0,1 0 0 0 0,1 1 0 0 0,0-1 0 0 0,0 0 0 0 0,1 1 0 0 0,0-1 0 0 0,1 0 0 0 0,4-14 0 0 0,-1 7 130 0 0,0 1-1 0 0,2 0 1 0 0,0 1-1 0 0,15-24 1 0 0,-14 26-284 0 0,1 1 0 0 0,20-20 0 0 0,-22 25 0 0 0,5 0 16 0 0,-7 8 26 0 0,-4-1-9 0 0,1 0 8 0 0,-1 0-36 0 0,0 0-1 0 0,-1 0 1 0 0,1 0 0 0 0,-1 0-1 0 0,1-1 1 0 0,0 1 0 0 0,-1 0 0 0 0,1 1-1 0 0,-1-1 1 0 0,1 0 0 0 0,0 0-1 0 0,-1 0 1 0 0,1 0 0 0 0,-1 0 0 0 0,1 1-1 0 0,-1-1 1 0 0,1 0 0 0 0,0 0-1 0 0,-1 1 1 0 0,1-1 0 0 0,-1 0-1 0 0,1 1 1 0 0,2 1-4 0 0,-1 0-1 0 0,1 1 1 0 0,-1-1-1 0 0,0 0 1 0 0,0 1 0 0 0,0-1-1 0 0,0 1 1 0 0,0 0-1 0 0,-1 0 1 0 0,1 0 0 0 0,-1 0-1 0 0,0 0 1 0 0,1 0-1 0 0,-2 0 1 0 0,2 6-1 0 0,0-3-9 0 0,-2-2-70 0 0,0 4-9 0 0,0-6 31 0 0,2-2 86 0 0,8 0-5 0 0,-1-5 40 0 0,-7 2-57 0 0,0 1-1 0 0,0 0 0 0 0,0-1 0 0 0,0 0 0 0 0,-1 1 1 0 0,1-1-1 0 0,-1 0 0 0 0,1 0 0 0 0,-1 0 0 0 0,0 0 1 0 0,0 0-1 0 0,-1 0 0 0 0,1-4 0 0 0,1-7 41 0 0,0-25-1 0 0,-2 9-23 0 0,2 8-25 0 0,-1 9-5 0 0,0 0 1 0 0,0 0 0 0 0,1 0-1 0 0,1 0 1 0 0,1 1-1 0 0,-1-1 1 0 0,2 1 0 0 0,8-18-1 0 0,-10 25 0 0 0,1-1 0 0 0,0 1 0 0 0,0 0 0 0 0,0 0 0 0 0,0 1 0 0 0,1-1 0 0 0,0 1 0 0 0,0 0 0 0 0,0 0 0 0 0,1 0 0 0 0,-1 1 0 0 0,9-4 0 0 0,6-2-17 0 0,0 1-1 0 0,28-7 1 0 0,-35 11 28 0 0,-8 2 4 0 0,1 0 1 0 0,0 1-1 0 0,0-1 0 0 0,0 2 1 0 0,-1-1-1 0 0,1 1 0 0 0,7 0 1 0 0,-9 1 60 0 0,-3-1-60 0 0,0 1-1 0 0,1-1 1 0 0,-1 1-1 0 0,0 0 1 0 0,0 0-1 0 0,0-1 1 0 0,1 1-1 0 0,-1 0 1 0 0,0 0-1 0 0,0 0 1 0 0,0 1-1 0 0,0-1 1 0 0,-1 0-1 0 0,1 0 1 0 0,0 0-1 0 0,0 1 1 0 0,-1-1 0 0 0,2 2-1 0 0,-1 1 14 0 0,1 1 14 0 0,0 1 0 0 0,0 0 0 0 0,0 0 0 0 0,-1-1 0 0 0,0 1 0 0 0,0 0 1 0 0,-1 0-1 0 0,0 0 0 0 0,0 0 0 0 0,-1 7 0 0 0,1 2 19 0 0,0 13 5 0 0,-1-6 26 0 0,4 34 0 0 0,-2-48-156 0 0,1 0 0 0 0,0-1 0 0 0,0 1 0 0 0,1 0-1 0 0,-1-1 1 0 0,2 1 0 0 0,7 12 0 0 0,-2-6-488 0 0,1-1 1 0 0,1 0-1 0 0,12 11 0 0 0,-13-17-5578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 9215 0 0,'0'0'707'0'0,"1"-1"-464"0"0,1-14 1829 0 0,-2 15-1955 0 0,0 0 0 0 0,0 0 0 0 0,-1 0-1 0 0,1 0 1 0 0,0 0 0 0 0,0 0 0 0 0,-1 0-1 0 0,1 0 1 0 0,0 0 0 0 0,0 0 0 0 0,-1 0 0 0 0,1 0-1 0 0,0 0 1 0 0,0 0 0 0 0,0 0 0 0 0,-1 1-1 0 0,1-1 1 0 0,0 0 0 0 0,0 0 0 0 0,0 0-1 0 0,-1 0 1 0 0,1 0 0 0 0,0 1 0 0 0,0-1 0 0 0,0 0-1 0 0,0 0 1 0 0,-1 0 0 0 0,1 1 0 0 0,0-1-1 0 0,0 0 1 0 0,-22 28 3677 0 0,18-23-5014 0 0,-4 7 1184 0 0,-1 2 1 0 0,2-1-1 0 0,-11 26 0 0 0,-13 48 429 0 0,22-58-17 0 0,4-15-99 0 0,2-6 117 0 0,0-1 1 0 0,1 1-1 0 0,0 0 1 0 0,0 0-1 0 0,0 12 1 0 0,2-18 327 0 0,7 6-19 0 0,-6-6-656 0 0,0 1-14 0 0,11 1 187 0 0,-11-3-191 0 0,2 0-2005 0 0,-2 0 1978 0 0,-1-1-1 0 0,1 0 1 0 0,0 1-1 0 0,-1-1 1 0 0,1 0-1 0 0,-1 1 0 0 0,1-1 1 0 0,-1 1-1 0 0,1-1 1 0 0,-1 1-1 0 0,1 0 1 0 0,-1-1-1 0 0,1 1 0 0 0,-1-1 1 0 0,0 1-1 0 0,1 0 1 0 0,-1-1-1 0 0,0 1 1 0 0,1 0-1 0 0,-1 0 0 0 0,0-1 1 0 0,0 1-1 0 0,0 0 1 0 0,0 1-1 0 0,0 0 18 0 0,3 11 28 0 0,-1 1 1 0 0,-1-1-1 0 0,0 1 0 0 0,-1-1 1 0 0,-1 1-1 0 0,-2 15 0 0 0,2-21-41 0 0,-1 6 8 0 0,1-10-3 0 0,1 0-1 0 0,-1 0 0 0 0,1 0 1 0 0,0-1-1 0 0,0 1 0 0 0,1 0 1 0 0,-1 0-1 0 0,1 0 0 0 0,-1 0 1 0 0,3 5-1 0 0,-2-8-1 0 0,-1 0 0 0 0,0 0 0 0 0,1 0-1 0 0,0 0 1 0 0,-1-1 0 0 0,1 1 0 0 0,-1 0 0 0 0,1 0-1 0 0,0-1 1 0 0,0 1 0 0 0,-1 0 0 0 0,1-1 0 0 0,0 1 0 0 0,0-1-1 0 0,0 1 1 0 0,0-1 0 0 0,0 0 0 0 0,-1 1 0 0 0,1-1-1 0 0,0 0 1 0 0,0 1 0 0 0,0-1 0 0 0,2 0 0 0 0,0 0 35 0 0,0 1 1 0 0,0-1 0 0 0,1 0 0 0 0,-1 0-1 0 0,6-1 1 0 0,10-5 98 0 0,-1 0-1 0 0,26-12 1 0 0,-29 11-736 0 0,0 1 1 0 0,1 0-1 0 0,0 1 1 0 0,19-4 0 0 0,-20 7-1570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 12815 0 0,'0'0'587'0'0,"-2"0"-16"0"0,0 1-550 0 0,0-1-1 0 0,0 0 1 0 0,0 0 0 0 0,-1-1 0 0 0,1 1 0 0 0,0 0 0 0 0,0-1 0 0 0,0 1 0 0 0,0-1 0 0 0,-2 0-1 0 0,0-1 99 0 0,2 1 506 0 0,-14-14 3667 0 0,15 12-3513 0 0,2 4-329 0 0,6 8-227 0 0,9 16-367 0 0,-5-3-311 0 0,9 26-1 0 0,-13-24-2235 0 0,-3 0-3423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45 173 1839 0 0,'1'1'134'0'0,"0"0"299"0"0,0 1 0 0 0,0-1 0 0 0,0 0 0 0 0,0 1 0 0 0,0-1 0 0 0,0 1 0 0 0,0-1 0 0 0,0 1 0 0 0,-1-1 1 0 0,1 1-1 0 0,-1-1 0 0 0,1 1 0 0 0,-1 0 0 0 0,0-1 0 0 0,0 1 0 0 0,0 0 0 0 0,0-1 0 0 0,0 1 0 0 0,0 0 0 0 0,0-1 0 0 0,0 1 0 0 0,0 0 1 0 0,-1-1-1 0 0,0 3 0 0 0,0-2-319 0 0,1-1-1 0 0,-1 1 1 0 0,0 0 0 0 0,0-1 0 0 0,0 1 0 0 0,0-1-1 0 0,-1 1 1 0 0,1-1 0 0 0,-2 2 0 0 0,1-1 156 0 0,-1 0 1 0 0,1 0-1 0 0,-1-1 0 0 0,1 1 1 0 0,-1-1-1 0 0,1 0 0 0 0,-1 0 1 0 0,0 0-1 0 0,0 0 1 0 0,0 0-1 0 0,0 0 0 0 0,-3-1 1 0 0,6 0-227 0 0,0 0 0 0 0,-1 0 0 0 0,1 0 1 0 0,0 0-1 0 0,0 0 0 0 0,-1 0 1 0 0,1 0-1 0 0,0-1 0 0 0,0 1 0 0 0,0 0 1 0 0,-1 0-1 0 0,1 0 0 0 0,0-1 1 0 0,0 1-1 0 0,0 0 0 0 0,-1 0 0 0 0,1 0 1 0 0,0-1-1 0 0,0 1 0 0 0,0 0 1 0 0,0 0-1 0 0,0-1 0 0 0,0 1 1 0 0,0 0-1 0 0,-1-1 0 0 0,1 1 0 0 0,0 0 1 0 0,0 0-1 0 0,0-1 0 0 0,0 1 1 0 0,0 0-1 0 0,0 0 0 0 0,0-1 0 0 0,0 1 1 0 0,1 0-1 0 0,-1-1 0 0 0,2-10 564 0 0,1 5-423 0 0,0-1 0 0 0,1 1-1 0 0,-1 0 1 0 0,1 0 0 0 0,1 1-1 0 0,-1-1 1 0 0,8-6 0 0 0,38-32 101 0 0,-21 22-220 0 0,61-36 0 0 0,-73 49-42 0 0,-1 1 0 0 0,1 0 0 0 0,1 2 0 0 0,-1 0 0 0 0,33-6 0 0 0,-47 11-1 0 0,1 1-1 0 0,-1 0 1 0 0,1-1-1 0 0,0 1 1 0 0,-1 1-1 0 0,1-1 1 0 0,-1 0-1 0 0,1 1 1 0 0,-1 0-1 0 0,1 0 1 0 0,-1 0-1 0 0,0 0 1 0 0,1 0-1 0 0,-1 1 1 0 0,0 0-1 0 0,0-1 1 0 0,4 4-1 0 0,-3-2-9 0 0,-1 0 0 0 0,0 1 0 0 0,0-1 0 0 0,0 1 0 0 0,-1-1 1 0 0,1 1-1 0 0,-1 0 0 0 0,0 0 0 0 0,0 0 0 0 0,0 0 0 0 0,0 0 0 0 0,-1 1 0 0 0,2 5 0 0 0,-1 5-244 0 0,0 0 0 0 0,0 1 0 0 0,-2-1 0 0 0,0 1 0 0 0,-1-1 0 0 0,0 0-1 0 0,-1 1 1 0 0,-7 24 0 0 0,8-32-1570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0,'0'0'4095'0'0,"1"2"-3967"0"0,16 62-153 0 0,11 79 1 0 0,-3 70-132 0 0,0-10 1 0 0,16-4 84 0 0,-36-180 199 0 0,0-1 0 0 0,2 0-1 0 0,0-1 1 0 0,2 1 0 0 0,-1-1-1 0 0,2-1 1 0 0,14 19 0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103 289 1839 0 0,'1'1'134'0'0,"1"2"1181"0"0,1-1 1 0 0,-1 1 0 0 0,1-1-1 0 0,-1 0 1 0 0,1 1 0 0 0,0-2-1 0 0,0 1 1 0 0,0 0 0 0 0,5 2-1 0 0,-4-3-777 0 0,-1 0 0 0 0,0 0 0 0 0,1 0 0 0 0,-1-1 0 0 0,1 1-1 0 0,-1-1 1 0 0,1 0 0 0 0,6 0 0 0 0,-5-1-517 0 0,-1 0 1 0 0,1 0-1 0 0,0 0 1 0 0,0-1-1 0 0,-1 0 1 0 0,1 0-1 0 0,-1 0 1 0 0,0 0-1 0 0,0-1 1 0 0,0 0-1 0 0,0 1 1 0 0,0-2-1 0 0,0 1 1 0 0,5-6 0 0 0,7-12-398 0 0,-1 0 0 0 0,-1-2 0 0 0,-1 1 0 0 0,14-35 0 0 0,-16 34-114 0 0,-2 4-66 0 0,-1-1-1 0 0,-1-1 0 0 0,7-33 2695 0 0,-25 55-1958 0 0,-15 21-1008 0 0,1 1 0 0 0,-38 46 0 0 0,36-33 1858 0 0,2 2 0 0 0,1 1 0 0 0,-36 82 0 0 0,48-94-628 0 0,-25 38 0 0 0,7-13-398 0 0,16-27-63 0 0,7-15-227 0 0,-9 22-1 0 0,16-30 103 0 0,10-2 152 0 0,0-1 87 0 0,1-1 1 0 0,-1 0 0 0 0,0 0-1 0 0,0-1 1 0 0,0 0-1 0 0,0-1 1 0 0,14-7 0 0 0,9-8 222 0 0,30-21 1 0 0,-32 19-98 0 0,102-67 158 0 0,-132 87-529 0 0,-22 13-7408 0 0,12-9 5800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23 17015 0 0,'0'0'1543'0'0,"-10"-4"-516"0"0,4 0-645 0 0,4 3 154 0 0,1 0-417 0 0,-2-1-263 0 0,1 1 0 0 0,-1-1 1 0 0,0 1-1 0 0,1 0 0 0 0,-1 0 0 0 0,0 0 1 0 0,0 0-1 0 0,0 0 0 0 0,0 1 1 0 0,0-1-1 0 0,0 1 0 0 0,0 0 0 0 0,0 0 1 0 0,0 0-1 0 0,0 0 0 0 0,0 0 0 0 0,0 1 1 0 0,0-1-1 0 0,-6 3 0 0 0,5-2 80 0 0,0 0 0 0 0,0 1 0 0 0,0-1 0 0 0,0 1-1 0 0,0 0 1 0 0,0 0 0 0 0,0 0 0 0 0,1 1 0 0 0,-1-1 0 0 0,1 1-1 0 0,0 0 1 0 0,-5 4 0 0 0,4-1 442 0 0,0 0-1 0 0,0 0 0 0 0,0 0 1 0 0,0 0-1 0 0,1 1 1 0 0,-4 12-1 0 0,-2 4-27 0 0,2-1 0 0 0,1 2 0 0 0,1-1 0 0 0,-3 29 0 0 0,8-43-324 0 0,0-9-23 0 0,0 1-1 0 0,0-1 0 0 0,0 1 1 0 0,0-1-1 0 0,0 1 1 0 0,0-1-1 0 0,0 0 1 0 0,0 1-1 0 0,1-1 0 0 0,-1 1 1 0 0,0-1-1 0 0,0 0 1 0 0,0 1-1 0 0,1-1 1 0 0,-1 1-1 0 0,0-1 0 0 0,0 0 1 0 0,1 1-1 0 0,-1-1 1 0 0,0 0-1 0 0,1 0 1 0 0,-1 1-1 0 0,0-1 0 0 0,1 0 1 0 0,-1 0-1 0 0,0 1 1 0 0,1-1-1 0 0,-1 0 1 0 0,1 0-1 0 0,-1 0 0 0 0,0 0 1 0 0,1 0-1 0 0,-1 1 1 0 0,1-1-1 0 0,-1 0 1 0 0,1 0-1 0 0,-1 0 1 0 0,0 0-1 0 0,1 0 0 0 0,-1 0 1 0 0,1-1-1 0 0,-1 1 1 0 0,0 0-1 0 0,1 0 1 0 0,-1 0-1 0 0,1 0 0 0 0,18-8 8 0 0,-4-3 42 0 0,-1 0 0 0 0,-1 0 0 0 0,14-16-1 0 0,12-10-467 0 0,-37 36 297 0 0,-2 2-192 0 0,-1-1 348 0 0,1 1 0 0 0,0-1 0 0 0,0 1 1 0 0,0-1-1 0 0,0 1 0 0 0,0-1 0 0 0,0 1 0 0 0,0-1 0 0 0,0 1 0 0 0,0-1 0 0 0,0 1 0 0 0,0-1 0 0 0,0 1 0 0 0,1-1 0 0 0,-1 0 0 0 0,0 1 0 0 0,0-1 0 0 0,0 1 1 0 0,1-1-1 0 0,-1 1 0 0 0,0-1 0 0 0,0 1 0 0 0,1-1 0 0 0,-1 0 0 0 0,1 1 0 0 0,-1-1 0 0 0,0 0 0 0 0,1 1 0 0 0,-1-1 0 0 0,0 0 0 0 0,1 0 0 0 0,-1 1 1 0 0,1-1-1 0 0,-1 0 0 0 0,1 0 0 0 0,-1 0 0 0 0,1 1 0 0 0,2 0-175 0 0,1 0 160 0 0,15 9 95 0 0,-14-8-105 0 0,14 13 29 0 0,14 20-857 0 0,-31-34 363 0 0,7 2-3800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0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305 703 13823 0 0,'0'0'8031'0'0,"0"-1"-7755"0"0,-2-6-250 0 0,0 0-1 0 0,1 0 1 0 0,0 1 0 0 0,0-1 0 0 0,0 0 0 0 0,1 0 0 0 0,0 0-1 0 0,2-13 1 0 0,0-9-309 0 0,-11-198-2400 0 0,3 170 2413 0 0,-26-109-1 0 0,27 146 281 0 0,1 4-40 0 0,0 0-1 0 0,-1 1 1 0 0,-1-1 0 0 0,-13-26 0 0 0,17 39 19 0 0,2 2 11 0 0,0 0 0 0 0,-1 0 0 0 0,0 1 0 0 0,1-1 0 0 0,-1 0 0 0 0,1 0 0 0 0,-1 1 0 0 0,0-1 0 0 0,1 0 0 0 0,-1 1 0 0 0,0-1 0 0 0,0 0 0 0 0,0 1 0 0 0,0-1 0 0 0,1 1 0 0 0,-1-1 0 0 0,-2 1 0 0 0,3-1-5 0 0,-1 0 0 0 0,1 1 0 0 0,-1-1-1 0 0,0 1 1 0 0,1-1 0 0 0,-1 1 0 0 0,0-1-1 0 0,0 1 1 0 0,1-1 0 0 0,-1 1 0 0 0,0 0-1 0 0,0-1 1 0 0,0 1 0 0 0,1 0 0 0 0,-1 0 0 0 0,0 0-1 0 0,0 0 1 0 0,0 0 0 0 0,0 0 0 0 0,-1 0-1 0 0,-3 0-44 0 0,0 1 38 0 0,1 0-1 0 0,-1 0 1 0 0,1 0-1 0 0,0 0 1 0 0,0 1-1 0 0,-1 0 1 0 0,1 0-1 0 0,0 0 1 0 0,0 0-1 0 0,1 0 1 0 0,-1 1 0 0 0,0 0-1 0 0,1 0 1 0 0,0 0-1 0 0,-5 5 1 0 0,-3 4 51 0 0,0 1-1 0 0,2 0 1 0 0,-10 15 0 0 0,11-14 18 0 0,0 0-1 0 0,1 1 1 0 0,1 0-1 0 0,0 0 1 0 0,1 0 0 0 0,1 0-1 0 0,-4 27 1 0 0,6-30-39 0 0,2-1 0 0 0,-1 1 0 0 0,1 0 0 0 0,1 0 0 0 0,0 0 1 0 0,1 0-1 0 0,0-1 0 0 0,1 1 0 0 0,0-1 0 0 0,10 22 0 0 0,2-4 2 0 0,1-2-1 0 0,28 36 1 0 0,-27-40-3 0 0,-1 0 0 0 0,-1 1 1 0 0,19 40-1 0 0,-30-51 36 0 0,0-1 1 0 0,-1 1-1 0 0,0 0 0 0 0,-1 0 0 0 0,-1 0 0 0 0,0 0 0 0 0,0 1 0 0 0,-2-1 1 0 0,-1 16-1 0 0,-5 18 336 0 0,-17 56 1 0 0,13-55-286 0 0,3-17 46 0 0,-6 63-1 0 0,14-83-139 0 0,-1-1-1 0 0,2 1 0 0 0,-1-1 0 0 0,2 1 1 0 0,-1-1-1 0 0,1 0 0 0 0,1 0 0 0 0,0 0 1 0 0,0 0-1 0 0,6 10 0 0 0,-5-12-33 0 0,1 0-1 0 0,-1 0 0 0 0,10 10 1 0 0,-5-9-30 0 0,1-1-10 0 0,-9-7 29 0 0,0 0 0 0 0,0 0 0 0 0,0 0-1 0 0,0 0 1 0 0,0 1 0 0 0,0-1 0 0 0,0 0 0 0 0,0 0 0 0 0,0 1-1 0 0,-1-1 1 0 0,1 1 0 0 0,0-1 0 0 0,-1 1 0 0 0,0-1-1 0 0,1 1 1 0 0,-1-1 0 0 0,0 1 0 0 0,1-1 0 0 0,-1 1-1 0 0,0-1 1 0 0,0 1 0 0 0,-1 2 0 0 0,1 0-31 0 0,-1 0 0 0 0,0 0 0 0 0,0 0 0 0 0,0 0 0 0 0,-1 0 0 0 0,-2 5 1 0 0,-2 4-39 0 0,3-9 79 0 0,-9 8-8 0 0,5-4-4 0 0,5-7-148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1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11519 0 0,'0'-3'5131'0'0,"-1"-3"-4521"0"0,2 0 0 0 0,-1 0-1 0 0,1-1 1 0 0,0 1 0 0 0,0 0 0 0 0,1 0 0 0 0,-1 0 0 0 0,1 0 0 0 0,1 0-1 0 0,4-8 1 0 0,-1 2-349 0 0,1 0 0 0 0,0 1 0 0 0,1 0 0 0 0,9-11 0 0 0,51-43 367 0 0,-44 44-1187 0 0,23-26-1 0 0,-16 17-2823 0 0,-16 16-4255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0 8287 0 0,'0'0'382'0'0,"0"0"-8"0"0,-13 3 210 0 0,2 1-391 0 0,1 0 0 0 0,0 1 0 0 0,0 0 0 0 0,0 0 0 0 0,1 1 0 0 0,0 0 0 0 0,-1 2-193 0 0,-18 11 253 0 0,-123 68-253 0 0,117-72 0 0 0,0 0 0 0 0,-1-3 0 0 0,-1-1 0 0 0,-6 1 0 0 0,-48 14 0 0 0,1 5 0 0 0,-119 36 0 0 0,204-66 0 0 0,1 0 0 0 0,-1-1 0 0 0,0 1 0 0 0,1-1 0 0 0,-1 0 0 0 0,0 1 0 0 0,-1-2 0 0 0,5 1 0 0 0,-1 0 0 0 0,1 0 0 0 0,-1 0 0 0 0,1 0 0 0 0,-1 0 0 0 0,1 0 0 0 0,-1-1 0 0 0,1 1 0 0 0,-1 0 0 0 0,1 0 0 0 0,-1-1 0 0 0,1 1 0 0 0,-1 0 0 0 0,1-1 0 0 0,0 1 0 0 0,-1 0 0 0 0,1-1 0 0 0,0 1 0 0 0,-1-1 0 0 0,1 0 0 0 0,-1 1 0 0 0,1-1 0 0 0,0 0 0 0 0,0 0 0 0 0,0 0 0 0 0,-1 0 0 0 0,1 0 0 0 0,0 0 0 0 0,0 1 0 0 0,0-1 0 0 0,1 0 0 0 0,-1 0 0 0 0,0 0 0 0 0,0 0 0 0 0,0 0 0 0 0,1 1 0 0 0,-1-1 0 0 0,0-1 0 0 0,5-10 0 0 0,1 0 0 0 0,0 0 0 0 0,1 1 0 0 0,0 0 0 0 0,1 0 0 0 0,0 0 0 0 0,7-7 0 0 0,3-1 0 0 0,1 1 0 0 0,0 1 0 0 0,12-7 0 0 0,-13 11 0 0 0,-18 13 0 0 0,0 0 0 0 0,0 0 0 0 0,0 0 0 0 0,0 0 0 0 0,0 0 0 0 0,0 0 0 0 0,0 0 0 0 0,1 0 0 0 0,-1-1 0 0 0,0 1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0 0 0 0,0 1 0 0 0,0-1 0 0 0,0 0 0 0 0,0 0 0 0 0,0 0 0 0 0,0 0 0 0 0,0 0 0 0 0,0 0 0 0 0,0 0 0 0 0,0 1 0 0 0,0-1 0 0 0,0 0 0 0 0,-1 6 0 0 0,1-6 0 0 0,-5 14 0 0 0,0 0 0 0 0,-2 0 0 0 0,1 0 0 0 0,-2-1 0 0 0,-3 4 0 0 0,-9 17 0 0 0,-34 58 0 0 0,-51 66 0 0 0,84-132 402 0 0,-1-1-1 0 0,-1 0 0 0 0,-7 3-401 0 0,-1 2 828 0 0,-13 18-828 0 0,31-31 17 0 0,9-11-17 0 0,-1 0 0 0 0,0 0-1 0 0,-1 0 1 0 0,-2 2 0 0 0,-19 23 443 0 0,26-30 45 0 0,1-1 21 0 0,0 0-66 0 0,22-10-283 0 0,-10 4 322 0 0,0 0 0 0 0,0-1-1 0 0,3-2-481 0 0,-2 2 152 0 0,0 0 0 0 0,0 1 0 0 0,1 1 0 0 0,0 0 0 0 0,0 0 0 0 0,1 2 0 0 0,14-3-152 0 0,19-5 984 0 0,126-33-376 0 0,-171 43-608 0 0,-1 0 0 0 0,-1 1 0 0 0,1 0 0 0 0,0-1 0 0 0,-1 1 0 0 0,1 0 0 0 0,0 0 0 0 0,-1 0 0 0 0,1 1 0 0 0,0-1 0 0 0,-1 0 0 0 0,1 1 0 0 0,-1-1 0 0 0,1 1 0 0 0,-1-1 0 0 0,1 1 0 0 0,1 0 0 0 0,-3-1-25 0 0,1 1-1 0 0,-1-1 0 0 0,0 0 1 0 0,1 0-1 0 0,-1 0 1 0 0,0 0-1 0 0,1 1 0 0 0,-1-1 1 0 0,0 0-1 0 0,1 0 1 0 0,-1 1-1 0 0,0-1 1 0 0,0 0-1 0 0,1 1 0 0 0,-1-1 1 0 0,0 0-1 0 0,0 1 1 0 0,1-1-1 0 0,-1 0 0 0 0,0 1 1 0 0,0-1-1 0 0,0 0 1 0 0,0 1-1 0 0,0-1 0 0 0,0 0 1 0 0,0 1-1 0 0,1-1 1 0 0,-1 1-1 0 0,0-1 0 0 0,0 0 1 0 0,0 1-1 0 0,0-1 1 0 0,-1 1-1 0 0,1-1 26 0 0,-4 12-3424 0 0,3-11 1308 0 0,-1 8-3498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15 127 8287 0 0,'0'0'191'0'0,"0"0"26"0"0,-10 9 239 0 0,6-6-380 0 0,4-3 312 0 0,0 0 110 0 0,0 0 12 0 0,0 0-67 0 0,0 0-222 0 0,0 0 166 0 0,0 0 101 0 0,0 0 21 0 0,0 0-66 0 0,14-3-278 0 0,163-26 3857 0 0,-132 19-4017 0 0,-2-2 0 0 0,41-16-5 0 0,13-14-2309 0 0,-65 28-3150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10135 0 0,'0'0'464'0'0,"0"0"-9"0"0,-2 15-278 0 0,2-2 467 0 0,-1-10-328 0 0,1 0 0 0 0,0-1 0 0 0,0 1-1 0 0,0 0 1 0 0,1 0 0 0 0,-1-1 0 0 0,1 1 0 0 0,-1 0 0 0 0,1-1 0 0 0,0 2-316 0 0,7 13 598 0 0,0 0 1 0 0,0 0-1 0 0,2 0 1 0 0,3 4-599 0 0,48 60 1245 0 0,-59-78-1103 0 0,99 116 466 0 0,-93-110-608 0 0,4 7 0 0 0,0-1 0 0 0,2 1 0 0 0,-13-16-155 0 0,-1 1 0 0 0,1 0 0 0 0,0 0 0 0 0,-1-1 0 0 0,1 1 1 0 0,0 0-1 0 0,0-1 0 0 0,0 1 0 0 0,0-1 0 0 0,0 1 0 0 0,0-1 0 0 0,0 1 0 0 0,0-1 0 0 0,0 0 0 0 0,0 0 0 0 0,0 1 0 0 0,0-1 0 0 0,0 0 0 0 0,0 0 0 0 0,0 0 0 0 0,0 0 0 0 0,0 0 0 0 0,0 0 1 0 0,0 0-1 0 0,0 0 0 0 0,0-1 155 0 0,1 1-958 0 0,5-2-4496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11975 0 0,'0'0'267'0'0,"0"0"42"0"0,0 0 17 0 0,0 0-28 0 0,-12 9 737 0 0,-78 58-94 0 0,-99 69 1283 0 0,177-127-2224 0 0,0 0 0 0 0,1 1 0 0 0,0 1 0 0 0,0 1 0 0 0,-28 26 0 0 0,6-9-18 0 0,-2 6 18 0 0,24-23-46 0 0,2-3-1889 0 0,9-8-1884 0 0,6-5 825 0 0,5-2-706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0,'0'0'528'0'0,"0"0"112"0"0,0 0-512 0 0,0 0-128 0 0,0 0 0 0 0,0 0 0 0 0,0 0 0 0 0,0 0 0 0 0,0 0 0 0 0,0 0 0 0 0,5 6-384 0 0,-5-6-96 0 0,0 0-32 0 0,7 1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390 751 5527 0 0,'0'0'904'0'0,"2"-1"743"0"0,6-1-729 0 0,1-1 0 0 0,-1 0 0 0 0,0-1 1 0 0,0 0-1 0 0,0 0 0 0 0,0-1 0 0 0,-1 0 0 0 0,7-6 0 0 0,56-53 961 0 0,-54 48-1170 0 0,23-22-24 0 0,-2-3 0 0 0,37-52 0 0 0,-52 60-537 0 0,-1-1-1 0 0,-1-1 1 0 0,25-63 0 0 0,-34 70-139 0 0,10-48 0 0 0,-18 62-212 0 0,-1 0 0 0 0,0 1 0 0 0,-1-1 0 0 0,-1 0 0 0 0,-2-25 0 0 0,2 37 143 0 0,0-1 0 0 0,-1 1-1 0 0,1 0 1 0 0,-1 0 0 0 0,1 0 0 0 0,-1 0-1 0 0,0 0 1 0 0,0 0 0 0 0,0 0 0 0 0,0 0 0 0 0,0 0-1 0 0,0 1 1 0 0,0-1 0 0 0,-1 0 0 0 0,1 1-1 0 0,0-1 1 0 0,-1 1 0 0 0,0-1 0 0 0,1 1-1 0 0,-4-3 1 0 0,3 4 24 0 0,-1-1 0 0 0,1 0 0 0 0,0 1 1 0 0,0-1-1 0 0,-1 1 0 0 0,1 0 0 0 0,0 0 0 0 0,0 0 0 0 0,-1 0 0 0 0,1 0 0 0 0,0 0 1 0 0,0 1-1 0 0,-1-1 0 0 0,1 1 0 0 0,0-1 0 0 0,0 1 0 0 0,0 0 0 0 0,0 0 0 0 0,-3 1 1 0 0,-5 4 8 0 0,1 0 1 0 0,0 0-1 0 0,0 1 1 0 0,0 0 0 0 0,1 0-1 0 0,0 1 1 0 0,-11 14-1 0 0,-44 68 62 0 0,42-56-52 0 0,-163 289 140 0 0,160-278-91 0 0,-5 19 80 0 0,2 2-1 0 0,-27 100 1 0 0,31-89 33 0 0,0-3 41 0 0,-65 186 667 0 0,70-216-892 0 0,-2-1 0 0 0,-2-1 0 0 0,-48 70 0 0 0,53-90-1423 0 0,1-1-474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7:5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13823 0 0,'0'0'315'0'0,"0"0"45"0"0,0 0 21 0 0,-1 0-49 0 0,-3-1-149 0 0,3 1 194 0 0,1 0 110 0 0,0 0 22 0 0,14-12-2694 0 0,-8 7 1162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10135 0 0,'0'0'231'0'0,"0"0"29"0"0,0 0 19 0 0,0 0 37 0 0,0 0 125 0 0,0 0 58 0 0,0 0 11 0 0,0 0 2 0 0,0 0 0 0 0,0 0 0 0 0,0 0 0 0 0,0 0 0 0 0,0 0 0 0 0,0 0 0 0 0,0 0 0 0 0,0 0-69 0 0,-2 1-294 0 0,-36 12-144 0 0,0-1 0 0 0,-1-2 0 0 0,0-2 0 0 0,-15 1-5 0 0,-1 0-4 0 0,-50 16 4 0 0,98-22-7 0 0,-28 8-452 0 0,-1-2 0 0 0,1-1 0 0 0,-9 0 459 0 0,12-2-524 0 0,22-4 16 0 0,0 0 0 0 0,0-1 0 0 0,-9 1 508 0 0,18-4-65 0 0,1 1-1 0 0,0 0 0 0 0,-1 0 1 0 0,1-1-1 0 0,0 1 0 0 0,0 0 1 0 0,0 0-1 0 0,0-1 0 0 0,0 1 1 0 0,0 0-1 0 0,1 0 0 0 0,-1 0 1 0 0,0-1-1 0 0,1 1 0 0 0,-1 0 1 0 0,1-1 65 0 0,4-3-161 0 0,1-1 1 0 0,1 1-1 0 0,-1 0 1 0 0,1 1-1 0 0,0 0 0 0 0,0 0 1 0 0,0 0-1 0 0,0 1 1 0 0,0 0-1 0 0,3-1 161 0 0,-4 1 64 0 0,-18 19 1514 0 0,4-5-1244 0 0,1-3-325 0 0,-10 10-5 0 0,1 1-1 0 0,0 2-3 0 0,13-17 16 0 0,-2 4 210 0 0,1-1-1 0 0,-2 0 1 0 0,1-1 0 0 0,-1 0 0 0 0,0 1 0 0 0,0-2 0 0 0,-1 1-1 0 0,1-1 1 0 0,-6 3-226 0 0,5-4 0 0 0,1 0 0 0 0,-1 0 0 0 0,1 1 0 0 0,0-1 0 0 0,1 1 0 0 0,-1 1 0 0 0,1-1 0 0 0,0 1 0 0 0,0 0 0 0 0,0 0 0 0 0,1 0 0 0 0,0 1 0 0 0,0 0 0 0 0,-1 3 0 0 0,5-10 0 0 0,0 0 0 0 0,0 0 0 0 0,0 1 0 0 0,0-1 0 0 0,0 0 0 0 0,0 0 0 0 0,0 0 0 0 0,-1 0 0 0 0,1 0 0 0 0,0 1 0 0 0,0-1 0 0 0,0 0 0 0 0,0 0 0 0 0,0 0 0 0 0,0 0 0 0 0,0 1 0 0 0,0-1 0 0 0,0 0 0 0 0,0 0 0 0 0,0 0 0 0 0,0 0 0 0 0,0 1 0 0 0,1-1 0 0 0,-1 0 0 0 0,0 0 0 0 0,0 0 0 0 0,0 0 0 0 0,0 0 0 0 0,0 1 0 0 0,0-1 0 0 0,0 0 0 0 0,0 0 0 0 0,0 0 0 0 0,1 0 0 0 0,-1 0 0 0 0,0 0 0 0 0,0 0 0 0 0,0 1 0 0 0,0-1 0 0 0,0 0 0 0 0,0 0 0 0 0,1 0 0 0 0,-1 0 0 0 0,0 0 0 0 0,0 0 0 0 0,0 0 0 0 0,0 0 0 0 0,1 0 0 0 0,-1 0 0 0 0,0 0 0 0 0,0 0 0 0 0,0 0 0 0 0,0 0 0 0 0,0 0 0 0 0,1 0 0 0 0,-1 0 0 0 0,0 0 0 0 0,0 0 0 0 0,0 0 0 0 0,9-2 0 0 0,-8 1 0 0 0,3 0 0 0 0,1-2 0 0 0,-1 1 0 0 0,0 0 0 0 0,0-1 0 0 0,0 0 0 0 0,0 0 0 0 0,0 0 0 0 0,1-2 0 0 0,16-12 0 0 0,-4 5 0 0 0,-3 2 0 0 0,1 1 0 0 0,0 0 0 0 0,2 0 0 0 0,-12 7 0 0 0,0 0 0 0 0,0 0 0 0 0,0 1 0 0 0,0-1 0 0 0,0 1 0 0 0,0 0 0 0 0,0 1 0 0 0,1-1 0 0 0,-1 1 0 0 0,0 0 0 0 0,0 0 0 0 0,3 1 0 0 0,5 0 0 0 0,-11-1 0 0 0,1 0 0 0 0,-1 0 0 0 0,0 1 0 0 0,1-1 0 0 0,-1 1 0 0 0,0-1 0 0 0,1 1 0 0 0,-1 0 0 0 0,1 0 0 0 0,6 3 216 0 0,1-1 0 0 0,0 1 0 0 0,7 0-216 0 0,-11-3 117 0 0,0 0 0 0 0,0 1-1 0 0,-1 0 1 0 0,1 0 0 0 0,0 0-1 0 0,-1 1 1 0 0,1-1 0 0 0,-1 1-1 0 0,0 1 1 0 0,0-1 0 0 0,0 1-1 0 0,1 1-116 0 0,-5-4 0 0 0,0-1 0 0 0,-1 1 0 0 0,1 0 0 0 0,-1 0 0 0 0,1 0 0 0 0,0 0 0 0 0,-1 0 0 0 0,0 0 0 0 0,1 0 0 0 0,-1 1 0 0 0,0-1 0 0 0,1 0 0 0 0,-1 0 0 0 0,0 0 0 0 0,0 0 0 0 0,0 0 0 0 0,0 0 0 0 0,0 1 0 0 0,0-1 0 0 0,-1 0 0 0 0,1 0 0 0 0,0 0 0 0 0,0 0 0 0 0,-1 0 0 0 0,1 0 0 0 0,-1 0 0 0 0,1 1 0 0 0,-2 1 0 0 0,1 2 0 0 0,-1 0 0 0 0,-1 0 0 0 0,1 0 0 0 0,-1-1 0 0 0,0 1 0 0 0,0-1 0 0 0,0 0 0 0 0,0 1 0 0 0,-1-1 0 0 0,0-1 0 0 0,-1 2 0 0 0,-10 8 0 0 0,-1-1 0 0 0,-8 4 0 0 0,5-3 0 0 0,-18 11 0 0 0,-1-2 0 0 0,-28 10 0 0 0,54-26 0 0 0,-1 0 0 0 0,0-1 0 0 0,0-1 0 0 0,-1 0 0 0 0,1-1 0 0 0,-1 0 0 0 0,0-1 0 0 0,-17 1 0 0 0,0-1 0 0 0,-5-1 0 0 0,26-1 0 0 0,10 0-16 0 0,0 0-1 0 0,0 0 1 0 0,-1 0-1 0 0,1 0 1 0 0,0 0-1 0 0,0 0 1 0 0,-1 0 0 0 0,1 0-1 0 0,0 0 1 0 0,0 0-1 0 0,-1 0 1 0 0,1 0-1 0 0,0 0 1 0 0,0 0-1 0 0,0-1 1 0 0,-1 1-1 0 0,1 0 1 0 0,0 0-1 0 0,0 0 1 0 0,0 0-1 0 0,-1 0 1 0 0,1 0 0 0 0,0-1-1 0 0,0 1 1 0 0,0 0-1 0 0,-1 0 1 0 0,1 0-1 0 0,0 0 1 0 0,0-1-1 0 0,0 1 1 0 0,0 0-1 0 0,0 0 1 0 0,0 0-1 0 0,0-1 1 0 0,0 1-1 0 0,-1 0 1 0 0,1 0 0 0 0,0-1-1 0 0,0 1 1 0 0,0 0-1 0 0,0 0 1 0 0,0-1-1 0 0,0 1 1 0 0,0 0-1 0 0,0 0 1 0 0,0 0-1 0 0,0-1 1 0 0,1 1 16 0 0,4-10-1538 0 0,-4 9 1178 0 0,12-15-1154 0 0,1 3-20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13823 0 0,'0'0'630'0'0,"-12"8"236"0"0,3-2-656 0 0,1-1 0 0 0,0 1 0 0 0,0 1 1 0 0,0-1-1 0 0,1 1 0 0 0,0 1 0 0 0,0-1 0 0 0,1 1 0 0 0,0 1-210 0 0,5-8-52 0 0,1-1-983 0 0,0 0-401 0 0,2 0-78 0 0,10 0-20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61 11975 0 0,'-13'5'902'0'0,"-15"7"-512"0"0,24-10-100 0 0,0 0 1 0 0,0 0-1 0 0,-1 0 1 0 0,1-1-1 0 0,-2 1-290 0 0,5-2 512 0 0,1 0 0 0 0,0 0 0 0 0,0 0 0 0 0,0 0-69 0 0,14-10-278 0 0,11-2-150 0 0,-1 1 0 0 0,2 1 0 0 0,-1 1 0 0 0,18-4-15 0 0,-39 12 12 0 0,13-4 261 0 0,0 0 179 0 0,0 0 1 0 0,0 2-1 0 0,2-1-452 0 0,-13 4 32 0 0,-1-1-1 0 0,1 1 1 0 0,-1 0-1 0 0,1 0 0 0 0,-1 1 1 0 0,1 0-1 0 0,-1 0 1 0 0,0 0-1 0 0,1 1 1 0 0,-1-1-1 0 0,5 3-31 0 0,-8-3 0 0 0,-1 0 0 0 0,0-1 0 0 0,1 1 0 0 0,-1 0 0 0 0,0 0 0 0 0,0 0 0 0 0,0 0 0 0 0,0 0 0 0 0,0 0 0 0 0,1 0 0 0 0,-2 0 0 0 0,1 0 0 0 0,0 1 0 0 0,0-1 0 0 0,0 0 0 0 0,-1 1 0 0 0,1-1 0 0 0,0 1 0 0 0,-1-1 0 0 0,1 0 0 0 0,-1 1 0 0 0,0-1 0 0 0,0 1 0 0 0,1-1 0 0 0,-1 1 0 0 0,0-1 0 0 0,0 1 0 0 0,0-1 0 0 0,-1 1 0 0 0,1 0 0 0 0,0-1 0 0 0,0 0 0 0 0,-1 1 0 0 0,1-1 0 0 0,-1 2 0 0 0,-2 3 0 0 0,1 0 0 0 0,-1 0 0 0 0,0 0 0 0 0,-1 0 0 0 0,0 0 0 0 0,0-1 0 0 0,-1 2 0 0 0,-7 8 0 0 0,-1 0 0 0 0,0-1 0 0 0,-1-1 0 0 0,0 0 0 0 0,-1 0 0 0 0,-1-2 0 0 0,0 0 0 0 0,0-1 0 0 0,-15 7 0 0 0,-126 49 0 0 0,91-42 0 0 0,87-31 0 0 0,1 2 0 0 0,0 1 0 0 0,0 0 0 0 0,0 2 0 0 0,14 0 0 0 0,-30 2 0 0 0,0 0 0 0 0,0 1 0 0 0,0-1 0 0 0,1 1 0 0 0,-1 1 0 0 0,0-1 0 0 0,0 1 0 0 0,-1 0 0 0 0,1 0 0 0 0,0 1 0 0 0,-1-1 0 0 0,1 1 0 0 0,-1 1 0 0 0,0-1 0 0 0,0 1 0 0 0,0 0 0 0 0,0 0 0 0 0,-1 0 0 0 0,1 0 0 0 0,-1 1 0 0 0,0 0 0 0 0,-1 0 0 0 0,3 3 0 0 0,-4-3 0 0 0,-1 0 0 0 0,1 0 0 0 0,-1 1 0 0 0,0-1 0 0 0,0 0 0 0 0,-1 0 0 0 0,1 1 0 0 0,-1-1 0 0 0,0 0 0 0 0,-1 1 0 0 0,1-5 0 0 0,0 0 0 0 0,0-1 0 0 0,0 1 0 0 0,-1-1 0 0 0,1 1 0 0 0,0 0 0 0 0,-1-1 0 0 0,1 1 0 0 0,0-1 0 0 0,-1 1 0 0 0,1-1 0 0 0,-1 1 0 0 0,1-1 0 0 0,0 1 0 0 0,-1-1 0 0 0,1 1 0 0 0,-1-1 0 0 0,0 0 0 0 0,1 1 0 0 0,-1-1 0 0 0,1 0 0 0 0,-1 0 0 0 0,1 1 0 0 0,-1-1 0 0 0,0 0 0 0 0,1 0 0 0 0,-1 0 0 0 0,-2 1 0 0 0,-8 7 0 0 0,-1 0 0 0 0,1-1 0 0 0,-1-1 0 0 0,-1 0 0 0 0,1-1 0 0 0,-8 3 0 0 0,-19 3 0 0 0,-23 4 0 0 0,49-12 0 0 0,-13 1 0 0 0,1-1 0 0 0,-12 0 0 0 0,11-1 0 0 0,20-2 0 0 0,0 0 0 0 0,0-1 0 0 0,0 1 0 0 0,-1-1 0 0 0,1-1 0 0 0,0 1 0 0 0,0-1 0 0 0,0 0 0 0 0,5 2-11 0 0,1-1-1 0 0,-1 1 0 0 0,1 0 1 0 0,-1 0-1 0 0,1 0 1 0 0,-1 0-1 0 0,1-1 0 0 0,-1 1 1 0 0,1 0-1 0 0,0 0 0 0 0,-1-1 1 0 0,1 1-1 0 0,0 0 1 0 0,-1-1-1 0 0,1 1 0 0 0,0-1 1 0 0,-1 1-1 0 0,1 0 1 0 0,0-1-1 0 0,0 1 0 0 0,-1-1 1 0 0,1 1-1 0 0,0 0 1 0 0,0-1-1 0 0,0 1 0 0 0,0-1 1 0 0,0 1-1 0 0,-1-1 0 0 0,1 1 1 0 0,0-1-1 0 0,0 1 1 0 0,0-1-1 0 0,0 1 0 0 0,0-1 1 0 0,1 1-1 0 0,-1-1 1 0 0,0 1-1 0 0,0-1 12 0 0,9-13-2058 0 0,-8 13 1869 0 0,13-14-1325 0 0,1 1-20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 6447 0 0,'0'0'298'0'0,"7"-3"90"0"0,9-4-397 0 0,-13 6 200 0 0,-1 0-1 0 0,1 0 1 0 0,0 0-1 0 0,-1 0 0 0 0,1-1 1 0 0,-1 1-1 0 0,0-1 0 0 0,1 1 1 0 0,-1-1-1 0 0,0 0 1 0 0,0 0-1 0 0,0 0 0 0 0,0 0-190 0 0,-2 1 512 0 0,0 1 0 0 0,0 0 68 0 0,0 0 286 0 0,0 0 124 0 0,0 0 30 0 0,-1 1-133 0 0,-16 18-629 0 0,0 0 0 0 0,1 1 0 0 0,1 1 0 0 0,1 0 1 0 0,-4 8-259 0 0,10-12 577 0 0,1 0 1 0 0,-1 4-578 0 0,4-8-48 0 0,-1 0 1 0 0,-1 0-1 0 0,0 0 0 0 0,-1-1 1 0 0,-8 11 47 0 0,15-23-1051 0 0,0 0-385 0 0,0 0-78 0 0,0 0-20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 11975 0 0,'0'0'267'0'0,"11"-10"768"0"0,-7 6-954 0 0,-4 3 284 0 0,0 1 122 0 0,0 0 22 0 0,0 2-450 0 0,0-1 0 0 0,0 1 0 0 0,0 0 0 0 0,0 0 0 0 0,-1 0 0 0 0,1-1 0 0 0,-1 1 0 0 0,1 0 0 0 0,-1-1 0 0 0,0 1-59 0 0,0 1 18 0 0,-4 10-18 0 0,0 0 0 0 0,-2-1 0 0 0,1 0 0 0 0,-7 8 0 0 0,-5 11 0 0 0,-3 5 0 0 0,0 1 0 0 0,-14 32 0 0 0,20-37 0 0 0,-1-1 0 0 0,-2 0 0 0 0,-1-1 0 0 0,-16 18 0 0 0,30-40-1050 0 0,-1-1-1 0 0,-1 0 0 0 0,0 0 1 0 0,-1 0 1050 0 0,2-3-1534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11 189 11975 0 0,'-10'-3'1372'0'0,"11"1"-1178"0"0,1 0-1 0 0,-1 0 0 0 0,1 1 1 0 0,0-1-1 0 0,-1 0 0 0 0,1 1 1 0 0,0-1-1 0 0,0 1 0 0 0,0 0 1 0 0,0 0-1 0 0,1-1-193 0 0,28-12 1068 0 0,-25 11-843 0 0,15-4-25 0 0,1 0 0 0 0,-1 2 0 0 0,22-3-200 0 0,-28 5 80 0 0,292-46 1962 0 0,-278 44-2108 0 0,21-3 66 0 0,0-2 0 0 0,2-3 0 0 0,12-10-2112 0 0,-52 18-2186 0 0,-2-2-1316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10135 0 0,'0'0'464'0'0,"0"0"-9"0"0,0 0-155 0 0,0 0 443 0 0,16-1 2194 0 0,44-10-1637 0 0,-1-3 0 0 0,0-3 1 0 0,32-14-1301 0 0,60-18 655 0 0,-116 40-711 0 0,-1 2 1 0 0,1 1-1 0 0,17 0 56 0 0,-27 5-707 0 0,0 1 0 0 0,0 1-1 0 0,0 2 1 0 0,4 1 707 0 0,-6-3-2011 0 0,-12 0 987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10135 0 0,'0'0'231'0'0,"0"0"29"0"0,0 0 19 0 0,-16 1 7 0 0,9-1-286 0 0,-1-1 0 0 0,0 1 0 0 0,0 0 0 0 0,1 1 0 0 0,-1 0 0 0 0,0 0 0 0 0,0 0 0 0 0,1 1 0 0 0,-1 1 0 0 0,1-1 0 0 0,-1 1 0 0 0,-15 5 0 0 0,-9 2 0 0 0,-24 5 0 0 0,44-11 238 0 0,0 0 0 0 0,0 1 0 0 0,0 0 0 0 0,0 1 0 0 0,1 0 0 0 0,-11 8-238 0 0,-31 16 660 0 0,51-29-660 0 0,1 0 0 0 0,0-1 0 0 0,-1 1 0 0 0,1 0 0 0 0,0 0 0 0 0,0 1 0 0 0,-1-1 0 0 0,1 0 0 0 0,0 0 0 0 0,0 0 0 0 0,0 1 0 0 0,1-1 0 0 0,-2 1 0 0 0,2-1 0 0 0,0 0 0 0 0,-1-1 0 0 0,1 1 0 0 0,0-1 0 0 0,0 1 0 0 0,0 0 0 0 0,0-1 0 0 0,-1 1 0 0 0,1 0 0 0 0,0-1 0 0 0,0 1 0 0 0,0 0 0 0 0,0-1 0 0 0,1 1 0 0 0,-1-1 0 0 0,0 1 0 0 0,0 0 0 0 0,0-1 0 0 0,0 1 0 0 0,1 0 0 0 0,-1-1 0 0 0,0 1 0 0 0,1-1 0 0 0,-1 1 0 0 0,0-1 0 0 0,1 1 0 0 0,-1-1 0 0 0,1 1 0 0 0,-1-1 0 0 0,0 1 0 0 0,1-1 0 0 0,-1 1 0 0 0,1-1 0 0 0,0 0 0 0 0,-1 1 0 0 0,1-1 0 0 0,0 1 0 0 0,7 5 0 0 0,-1-1 0 0 0,1 0 0 0 0,0 0 0 0 0,1-1 0 0 0,-1 0 0 0 0,6 1 0 0 0,-3 0 0 0 0,0 0 0 0 0,0 0 0 0 0,5 5 0 0 0,4 3 288 0 0,0 1 0 0 0,-1 1 0 0 0,-1 0 0 0 0,-1 2 0 0 0,12 13-288 0 0,-26-26 83 0 0,1 1-1 0 0,-1 0 0 0 0,0 0 1 0 0,0 0-1 0 0,-1 0 0 0 0,0 0 1 0 0,2 4-83 0 0,-4-7 37 0 0,1 0 0 0 0,-1-1 0 0 0,1 1 0 0 0,-1 0 0 0 0,0-1 0 0 0,0 1 0 0 0,0 0 0 0 0,0 0 0 0 0,0-1 0 0 0,0 1 0 0 0,0 0 0 0 0,0 0 0 0 0,-1-1 0 0 0,1 1 0 0 0,-1 0 0 0 0,1-1 0 0 0,-1 1 0 0 0,0 0 0 0 0,1-1 0 0 0,-1 1 0 0 0,0-1 0 0 0,0 0 0 0 0,0 1 0 0 0,0-1 0 0 0,-1 0 0 0 0,0 2-37 0 0,-7 3 81 0 0,1 1 0 0 0,-1-2-1 0 0,-1 1 1 0 0,1-1 0 0 0,-1-1 0 0 0,0 0-1 0 0,-2 1-80 0 0,-20 5 495 0 0,-21 3-495 0 0,20-5 57 0 0,15-5-57 0 0,0 0 0 0 0,0-1 0 0 0,0-1 0 0 0,-14-1 0 0 0,28 0 0 0 0,1 0 0 0 0,-1-1 0 0 0,1 1 0 0 0,0-1 0 0 0,-1 1 0 0 0,1-1 0 0 0,0 0 0 0 0,0 0 0 0 0,0-1 0 0 0,-1 1 0 0 0,1 0 0 0 0,1-1 0 0 0,-1 0 0 0 0,0 0 0 0 0,0 0 0 0 0,1 0 0 0 0,1 1 0 0 0,0 0 0 0 0,0-1 0 0 0,-1 1 0 0 0,1-1 0 0 0,0 1 0 0 0,0-1 0 0 0,1 0 0 0 0,-1 1 0 0 0,0-1 0 0 0,0 0 0 0 0,1 1 0 0 0,-1-1 0 0 0,1 0 0 0 0,0 0 0 0 0,-1 0 0 0 0,1 1 0 0 0,0-1 0 0 0,0 0 0 0 0,0 0 0 0 0,0 0 0 0 0,1 0 0 0 0,-1 0 0 0 0,0 1 0 0 0,1-1 0 0 0,-1 0 0 0 0,1 0 0 0 0,0 0 0 0 0,2-5 0 0 0,1 0 0 0 0,-1 0 0 0 0,2 0 0 0 0,-1 0 0 0 0,1 0 0 0 0,0 1 0 0 0,0 0 0 0 0,1 0 0 0 0,-1 0 0 0 0,2 1 0 0 0,15-14 0 0 0,1 1 0 0 0,6-1 0 0 0,0-2 0 0 0,162-105 0 0 0,-179 118 0 0 0,0 0 0 0 0,0 0 0 0 0,-1-1 0 0 0,0-1 0 0 0,-1 0 0 0 0,0 0 0 0 0,0-1 0 0 0,6-10 0 0 0,-15 20-3 0 0,0 0-1 0 0,-1 0 1 0 0,1 1-1 0 0,-1-1 0 0 0,1 0 1 0 0,-1 0-1 0 0,0 0 1 0 0,1 0-1 0 0,-1 0 1 0 0,0 0-1 0 0,0 0 1 0 0,0 0-1 0 0,1 0 1 0 0,-1 0-1 0 0,0 0 0 0 0,0 0 1 0 0,0 0-1 0 0,-1 0 1 0 0,1 0-1 0 0,0 0 1 0 0,0 0-1 0 0,0 0 1 0 0,-1 0-1 0 0,1 0 0 0 0,0 0 4 0 0,-1 0-19 0 0,0 0-1 0 0,0 0 0 0 0,0 1 0 0 0,0-1 1 0 0,0 0-1 0 0,0 0 0 0 0,-1 0 0 0 0,1 1 1 0 0,0-1-1 0 0,0 0 0 0 0,0 1 0 0 0,-1-1 1 0 0,1 1-1 0 0,0 0 0 0 0,-1-1 0 0 0,1 1 20 0 0,-6-1-269 0 0,0 0 0 0 0,0 0 0 0 0,1 1 0 0 0,-1 0-1 0 0,0 0 1 0 0,-4 1 269 0 0,-2 2-3820 0 0,-1 0-1148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10135 0 0,'0'0'464'0'0,"0"0"-9"0"0,0 0-223 0 0,0 0 156 0 0,0 0 100 0 0,0 0 21 0 0,14 4 1027 0 0,-5 0-1409 0 0,-1 1 0 0 0,1-1-1 0 0,-1 1 1 0 0,0 1 0 0 0,0 0 0 0 0,-1 0-1 0 0,0 0 1 0 0,0 1 0 0 0,0 0-1 0 0,-1 0 1 0 0,0 1 0 0 0,0-1 0 0 0,-1 1-1 0 0,0 1 1 0 0,0-1 0 0 0,-1 1-1 0 0,0 0 1 0 0,-1 0 0 0 0,0 0 0 0 0,0 0-1 0 0,-1 0 1 0 0,0 1 0 0 0,-1-1 0 0 0,0 1-1 0 0,0 1-126 0 0,-1-6-41 0 0,-1 0 0 0 0,1 0 0 0 0,-1 0 0 0 0,0 0 0 0 0,-1 0 0 0 0,1 0 0 0 0,-1-1 0 0 0,0 1 0 0 0,0-1 0 0 0,0 1 0 0 0,0-1 0 0 0,-1 1 0 0 0,0-1 0 0 0,0 0 0 0 0,0 0 0 0 0,-1-1 0 0 0,1 1 0 0 0,-1-1 0 0 0,0 1 0 0 0,0-1 41 0 0,-6 4-153 0 0,-1 0-1 0 0,1 0 0 0 0,-1-1 0 0 0,-1-1 1 0 0,1 0-1 0 0,-1 0 0 0 0,-6 0 154 0 0,16-4-152 0 0,0 0-1 0 0,1-1 1 0 0,-1 0 0 0 0,-1 1-1 0 0,1-1 1 0 0,0 0-1 0 0,0 0 1 0 0,0 0-1 0 0,-1 0 153 0 0,-4-4-4058 0 0,4 0-280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60 9671 0 0,'-1'0'748'0'0,"-7"-1"5370"0"0,9 2-5798 0 0,1 1-241 0 0,0-1 0 0 0,1 1 0 0 0,-1-1 0 0 0,1 0 0 0 0,-1 1 1 0 0,1-1-1 0 0,-1 0 0 0 0,1-1 0 0 0,0 1 0 0 0,0 0 0 0 0,-1-1 1 0 0,1 0-1 0 0,0 1 0 0 0,0-1 0 0 0,5-1 0 0 0,7 0 306 0 0,26-5 1 0 0,-27 4-279 0 0,169-28-278 0 0,93 0-10018 0 0,-261 28 9661 0 0,-7 1 687 0 0,-1 1 0 0 0,1-1-1 0 0,0 1 1 0 0,-1 1-1 0 0,14 1 1 0 0,-20-1 67 0 0,1-1 0 0 0,0 1 1 0 0,-1 0-1 0 0,1-1 0 0 0,0 1 0 0 0,-1 0 1 0 0,1 0-1 0 0,-1 0 0 0 0,1 0 0 0 0,-1 0 1 0 0,0 0-1 0 0,1 1 0 0 0,-1-1 0 0 0,0 0 1 0 0,0 1-1 0 0,0-1 0 0 0,0 0 0 0 0,0 1 1 0 0,0 0-1 0 0,0-1 0 0 0,-1 1 0 0 0,1-1 1 0 0,0 1-1 0 0,-1 0 0 0 0,0 0 1 0 0,1-1-1 0 0,-1 1 0 0 0,0 0 0 0 0,0 3 1 0 0,0 3 411 0 0,0 1 1 0 0,-1-1 0 0 0,0 1 0 0 0,0-1 0 0 0,-5 15 0 0 0,-17 39 990 0 0,22-60-1603 0 0,-10 23 455 0 0,-2-1 1 0 0,-26 38-1 0 0,1-2-123 0 0,34-55-356 0 0,3-3-22 0 0,0 0 1 0 0,0-1-1 0 0,0 1 0 0 0,0 0 0 0 0,0 0 0 0 0,0 0 1 0 0,0 0-1 0 0,1 0 0 0 0,-1 3 0 0 0,10-2-2177 0 0,4-4-5298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0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10135 0 0,'0'0'464'0'0,"0"0"-9"0"0,-1 16 165 0 0,-3 6-231 0 0,-1 0-1 0 0,-1 0 1 0 0,-1 0-1 0 0,-1-1 1 0 0,-7 13-389 0 0,-16 29 1710 0 0,-8 8-1710 0 0,13-30 1823 0 0,-23 28-1823 0 0,29-42 161 0 0,18-26-333 0 0,1 1-1 0 0,-1 0 0 0 0,1 0 0 0 0,-1-1 1 0 0,0 1-1 0 0,0-1 0 0 0,0 1 0 0 0,0-1 1 0 0,0 0-1 0 0,0 0 0 0 0,-1 1 173 0 0,2-2-865 0 0,-5-1-1146 0 0,2-2 987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6447 0 0,'0'0'142'0'0,"0"0"22"0"0,0 0 13 0 0,11-12 12 0 0,35-30 3594 0 0,-15 17-2677 0 0,2 1 0 0 0,21-11-1106 0 0,26-18 179 0 0,-43 27-186 0 0,1 2 0 0 0,23-10 7 0 0,-43 25 466 0 0,1 1-1 0 0,6 0-465 0 0,-24 7 195 0 0,0 1-168 0 0,-1 0-1 0 0,1-1 0 0 0,-1 1 1 0 0,1 0-1 0 0,-1 0 0 0 0,1 0 1 0 0,0 0-1 0 0,-1 0 0 0 0,1 0 1 0 0,-1 0-1 0 0,1 0 0 0 0,-1 0 1 0 0,1 0-1 0 0,-1 0 0 0 0,1 0 1 0 0,0 0-1 0 0,-1 0 0 0 0,1 0 1 0 0,-1 1-1 0 0,1-1 1 0 0,-1 0-1 0 0,1 0 0 0 0,-1 1 1 0 0,1-1-1 0 0,-1 0 0 0 0,1 0 1 0 0,-1 1-1 0 0,0-1 0 0 0,1 1 1 0 0,-1-1-1 0 0,0 0 0 0 0,1 1 1 0 0,-1-1-1 0 0,0 1 0 0 0,1-1-26 0 0,0 2 4 0 0,0-1 0 0 0,0 1 0 0 0,0-1 0 0 0,0 1 0 0 0,0 0 0 0 0,0-1 0 0 0,0 1-1 0 0,-1 0 1 0 0,1-1 0 0 0,-1 1 0 0 0,1 0 0 0 0,-1 0 0 0 0,0 0 0 0 0,1-1 0 0 0,-1 1 0 0 0,0 0 0 0 0,0 0-1 0 0,0 0 1 0 0,-1 0 0 0 0,1-1 0 0 0,0 1 0 0 0,-1 0 0 0 0,1 0 0 0 0,-1 0 0 0 0,1-1 0 0 0,-1 1 0 0 0,-1 1-4 0 0,-1 4 56 0 0,-1 0 0 0 0,0-1 0 0 0,0 1 0 0 0,-1-1 1 0 0,0 0-1 0 0,0 0-56 0 0,-100 115 1605 0 0,98-115-1686 0 0,1 0-1 0 0,-1 0 1 0 0,1-1 0 0 0,-1 0-1 0 0,-1-1 1 0 0,1 1-1 0 0,-1-1 1 0 0,0-1 0 0 0,0 1-1 0 0,0-1 1 0 0,0-1-1 0 0,0 0 1 0 0,-1 0-1 0 0,1 0 1 0 0,-1-1 0 0 0,1 0-1 0 0,-2-1 82 0 0,9 0-103 0 0,-1 0-1 0 0,1-1 0 0 0,-1 1 0 0 0,1 0 1 0 0,-1-1-1 0 0,0 1 0 0 0,1-1 0 0 0,0 0 1 0 0,-1 1-1 0 0,0-2 104 0 0,-4-4-3824 0 0,4 0-963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465 104 8287 0 0,'0'0'191'0'0,"7"0"252"0"0,0 1-251 0 0,-1 1-78 0 0,-5-2 274 0 0,1 0 329 0 0,2 0-427 0 0,-2-1 4250 0 0,-2-3-4526 0 0,0 1 1 0 0,-1-1-1 0 0,1 1 1 0 0,-1 0-1 0 0,1-1 0 0 0,-1 1 1 0 0,0-1-1 0 0,0 1 1 0 0,-1 0-1 0 0,1 0 1 0 0,-1-1-15 0 0,-1-2 1 0 0,0 1 0 0 0,0-1 0 0 0,-1 1 0 0 0,1 0 0 0 0,-1 0 0 0 0,-1-1-1 0 0,2 4 0 0 0,0-1 0 0 0,1 1 0 0 0,-1 0 0 0 0,0 0 0 0 0,0 0 0 0 0,0 0 0 0 0,0 0 0 0 0,-1 0 0 0 0,1 1 0 0 0,0 0 0 0 0,-1-1 0 0 0,1 1 0 0 0,-1 1 0 0 0,1-1 0 0 0,-1 0 0 0 0,1 1 0 0 0,-1 0 0 0 0,0 0 0 0 0,1 0 0 0 0,-1 0 0 0 0,1 0 0 0 0,-1 1 0 0 0,0 0 0 0 0,1 0 0 0 0,-1 0 0 0 0,1 0 0 0 0,0 0 0 0 0,-1 1 0 0 0,1-1 0 0 0,0 1 0 0 0,-18 8 0 0 0,1 2 0 0 0,0 0 0 0 0,1 1 0 0 0,1 1 0 0 0,0 0 0 0 0,-12 15 0 0 0,26-25 0 0 0,1 0 0 0 0,-1 0 0 0 0,1 1 0 0 0,0-1 0 0 0,1 1 0 0 0,-1 0 0 0 0,3-5 0 0 0,0 1 0 0 0,0-1 0 0 0,0 0 0 0 0,-1 0 0 0 0,1 1 0 0 0,0-1 0 0 0,0 0 0 0 0,0 0 0 0 0,0 1 0 0 0,0-1 0 0 0,0 0 0 0 0,0 0 0 0 0,0 1 0 0 0,0-1 0 0 0,0 0 0 0 0,0 0 0 0 0,0 0 0 0 0,1 1 0 0 0,-1-1 0 0 0,0 0 0 0 0,0 0 0 0 0,0 1 0 0 0,0-1 0 0 0,0 0 0 0 0,0 0 0 0 0,0 0 0 0 0,1 1 0 0 0,-1-1 0 0 0,0 0 0 0 0,0 0 0 0 0,0 0 0 0 0,1 0 0 0 0,-1 1 0 0 0,0-1 0 0 0,0 0 0 0 0,0 0 0 0 0,1 0 0 0 0,-1 0 0 0 0,0 0 0 0 0,0 0 0 0 0,1 0 0 0 0,-1 0 0 0 0,0 0 0 0 0,0 0 0 0 0,1 0 0 0 0,-1 0 0 0 0,0 0 0 0 0,0 0 0 0 0,12 2 0 0 0,-11-2 0 0 0,7-1 0 0 0,1 0 0 0 0,-1 0 0 0 0,0-1 0 0 0,1 0 0 0 0,-1 0 0 0 0,0-1 0 0 0,0 0 0 0 0,10-4 0 0 0,-1 1 0 0 0,0-1 0 0 0,-1-1 0 0 0,5-4 0 0 0,8-3 0 0 0,-37 20 0 0 0,0 1 0 0 0,0 0 0 0 0,0 1 0 0 0,1-1 0 0 0,0 1 0 0 0,0 1 0 0 0,0-1 0 0 0,1 1 0 0 0,0 0 0 0 0,1 1 0 0 0,0 0 0 0 0,-1 3 0 0 0,-7 13 0 0 0,1 1 0 0 0,1 1 0 0 0,-6 28 0 0 0,-17 72 0 0 0,-20 65 0 0 0,42-148-5 0 0,2 1 0 0 0,-1 16 5 0 0,-2 13 82 0 0,12-70 49 0 0,0-1-1 0 0,0 1 0 0 0,0-1 0 0 0,0 0 1 0 0,0 1-1 0 0,-1-1 0 0 0,0 0 0 0 0,0 2-130 0 0,1-4 55 0 0,0 0 0 0 0,-1 1 0 0 0,1-1 0 0 0,0 0 0 0 0,0 0 0 0 0,-1 0 0 0 0,1 0 0 0 0,-1 0 0 0 0,1 0 0 0 0,-1 0 0 0 0,1-1 0 0 0,-1 1-1 0 0,0 0 1 0 0,1-1 0 0 0,-1 1 0 0 0,0-1 0 0 0,-1 1-55 0 0,2-1 66 0 0,-1 1 0 0 0,0-1 0 0 0,0 0 0 0 0,0 0 1 0 0,0 1-1 0 0,0-1 0 0 0,0 0 0 0 0,0-1 0 0 0,0 1 0 0 0,0 0 0 0 0,0-1 0 0 0,0 1 0 0 0,0-1 0 0 0,0 1 0 0 0,0-1 0 0 0,0 0 0 0 0,1 0 0 0 0,-1 0 0 0 0,0 0 1 0 0,0 0-1 0 0,1 0 0 0 0,-1 0 0 0 0,1-1 0 0 0,-1 1 0 0 0,1 0 0 0 0,0-1 0 0 0,-1 0 0 0 0,1 1 0 0 0,0-1 0 0 0,0 0 0 0 0,0-1-66 0 0,-2-2-9 0 0,0 0-1 0 0,0 0 1 0 0,1 0 0 0 0,0 0-1 0 0,0-1 1 0 0,1 1 0 0 0,0-1-1 0 0,0 1 1 0 0,0-1 0 0 0,0 0-1 0 0,1 1 1 0 0,0-1 0 0 0,0 0-1 0 0,1-1 10 0 0,0-4-444 0 0,1-1 1 0 0,0 1-1 0 0,1-1 0 0 0,0 1 1 0 0,1 0-1 0 0,2-5 444 0 0,5-7-1023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15663 0 0,'0'0'719'0'0,"0"0"-20"0"0,0 0-374 0 0,0 0 84 0 0,0 0 82 0 0,0 0 18 0 0,-14 12 1982 0 0,9-7-2342 0 0,4-5-151 0 0,1 1 0 0 0,-1-1 0 0 0,1 1 0 0 0,-1-1-1 0 0,1 1 1 0 0,-1-1 0 0 0,1 1 0 0 0,-1-1 0 0 0,1 1 0 0 0,0 0 0 0 0,-1-1-1 0 0,1 1 1 0 0,0 0 0 0 0,-1-1 0 0 0,1 1 0 0 0,0 0 0 0 0,0-1 0 0 0,0 1-1 0 0,0 0 1 0 0,0 0 0 0 0,0-1 0 0 0,0 1 0 0 0,0 0 0 0 0,0 0 2 0 0,0 1-202 0 0,0-1-1202 0 0,1 1-511 0 0,7 4-107 0 0,-7-4-24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47 4607 0 0,'0'0'102'0'0,"0"0"20"0"0,0 0 6 0 0,-13 4 0 0 0,-8 6 1823 0 0,18-8-1531 0 0,0 0-1 0 0,0-1 1 0 0,0 1-1 0 0,0-1 1 0 0,-1 0-1 0 0,-1 1-419 0 0,-26 8 1676 0 0,17-4-281 0 0,12-5-1113 0 0,0 0 0 0 0,0 0-1 0 0,1 0 1 0 0,-1 0 0 0 0,0-1 0 0 0,0 1-1 0 0,0-1 1 0 0,0 1 0 0 0,-2-1-282 0 0,4-1 84 0 0,0 0 1 0 0,0 0-1 0 0,1 0 0 0 0,-1 0 0 0 0,0 0 1 0 0,1 0-1 0 0,-1 0 0 0 0,1 0 1 0 0,-1 0-1 0 0,1 0 0 0 0,0 0 1 0 0,-1 0-1 0 0,1 0-84 0 0,2-2 66 0 0,-1 0 0 0 0,1 0 0 0 0,0 1 0 0 0,0-1 0 0 0,1 1 0 0 0,-1 0 0 0 0,0 0 0 0 0,1 0 0 0 0,1 0-66 0 0,35-13 489 0 0,-29 11-455 0 0,17-5-34 0 0,0 2 0 0 0,0 1 0 0 0,16-1 0 0 0,-25 4 0 0 0,-9 1 0 0 0,-1 1 0 0 0,1 0 0 0 0,0 0 0 0 0,0 1 0 0 0,0 0 0 0 0,0 1 0 0 0,6 0 0 0 0,-9 2 0 0 0,-6-3 1 0 0,-1 1-1 0 0,1-1 1 0 0,-1 0-1 0 0,0 0 1 0 0,1 1 0 0 0,-1-1-1 0 0,1 0 1 0 0,-1 0-1 0 0,0 1 1 0 0,1-1-1 0 0,-1 1 1 0 0,0-1-1 0 0,1 0 1 0 0,-1 1-1 0 0,0-1 1 0 0,0 1 0 0 0,1-1-1 0 0,-1 0 1 0 0,0 1-1 0 0,0-1 1 0 0,0 1-1 0 0,1-1 1 0 0,-1 1-1 0 0,0-1 1 0 0,0 1-1 0 0,0-1 1 0 0,0 1 0 0 0,0-1-1 0 0,0 1 1 0 0,0-1-1 0 0,0 1 0 0 0,0 0 55 0 0,0 2 55 0 0,0 0-1 0 0,0 0 0 0 0,0 0 0 0 0,-1 0 1 0 0,1-1-1 0 0,-1 1 0 0 0,1 0 0 0 0,-1 0 1 0 0,0 0-1 0 0,0 0 0 0 0,0-1 1 0 0,-1 1-1 0 0,1-1 0 0 0,-1 1 0 0 0,1-1 1 0 0,-1 1-1 0 0,0-1 0 0 0,-1 1-109 0 0,-4 6 3 0 0,-1-1-1 0 0,0 1 0 0 0,-1-2 0 0 0,0 1-2 0 0,-38 28 0 0 0,42-33 0 0 0,0 0 0 0 0,0 0 0 0 0,0-1 0 0 0,0 0 0 0 0,0 0 0 0 0,-4 1 0 0 0,-21 8 0 0 0,18-5-346 0 0,-1 0 0 0 0,1-1 0 0 0,-1-1 0 0 0,-10 3 346 0 0,11-3-126 0 0,1 0 0 0 0,-1 1-1 0 0,1 0 1 0 0,0 1 126 0 0,-23 11-103 0 0,24-13 103 0 0,8-2 0 0 0,-1-1 0 0 0,0 0 0 0 0,0 0 0 0 0,1 0 0 0 0,-1 0 0 0 0,0 0 0 0 0,0-1 0 0 0,0 1 0 0 0,-1-1 0 0 0,4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0,1-1 0 0 0,0 1 0 0 0,0 0 0 0 0,0 0 0 0 0,0 0 0 0 0,0 0 0 0 0,0 0 0 0 0,0 0 0 0 0,0 0 0 0 0,0 0 0 0 0,0-1 0 0 0,0 1 0 0 0,0 0 0 0 0,0 0 0 0 0,0 0 0 0 0,0 0 0 0 0,3-5 0 0 0,6-2 0 0 0,-1 2 0 0 0,0 1 0 0 0,0 0 0 0 0,1 1 0 0 0,-1 0 0 0 0,5-1 0 0 0,1-1 0 0 0,-3 3 0 0 0,-1 0 0 0 0,1 1 0 0 0,0 0 0 0 0,0 0 0 0 0,0 1 0 0 0,0 1 0 0 0,0 0 0 0 0,0 0 0 0 0,6 2 0 0 0,43 19 0 0 0,-57-21 0 0 0,0 0 0 0 0,0 0 0 0 0,0 0 0 0 0,0 1 0 0 0,-1-1 0 0 0,1 1 0 0 0,0 0 0 0 0,-1 0 0 0 0,1 0 0 0 0,-1 0 0 0 0,0 0 0 0 0,1 1 0 0 0,-1-1 0 0 0,0 1 0 0 0,0-1 0 0 0,-1 1 0 0 0,1 0 0 0 0,-1-1 0 0 0,0 0 0 0 0,0 0 0 0 0,0 1 0 0 0,0-1 0 0 0,0 0 0 0 0,-1 0 0 0 0,1 0 0 0 0,-1 1 0 0 0,1-1 0 0 0,-1 0 0 0 0,0 0 0 0 0,0 2 0 0 0,0-2 0 0 0,0-1 0 0 0,0 0 0 0 0,0 1 0 0 0,-1-1 0 0 0,1 1 0 0 0,0-1 0 0 0,-1 0 0 0 0,1 0 0 0 0,-1 1 0 0 0,1-1 0 0 0,-1 0 0 0 0,1 0 0 0 0,-1 1 0 0 0,0-1 0 0 0,0 0 0 0 0,0 0 0 0 0,0 0 0 0 0,0 0 0 0 0,0 0 0 0 0,0 0 0 0 0,0 0 0 0 0,0-1 0 0 0,0 1 0 0 0,-22 11 0 0 0,1-2 0 0 0,-21 6 0 0 0,3-3 0 0 0,-10 4 0 0 0,-33 5 0 0 0,-72 16 0 0 0,123-29 0 0 0,27-8 0 0 0,1 0 0 0 0,0-1 0 0 0,-1 1 0 0 0,1-1 0 0 0,0 0 0 0 0,-1 0 0 0 0,1 0 0 0 0,-1-1 0 0 0,0 0 0 0 0,5 1 0 0 0,-1 0 0 0 0,1 0 0 0 0,-1 0 0 0 0,1 0 0 0 0,-1 0 0 0 0,1 0 0 0 0,-1 0 0 0 0,1 0 0 0 0,-1 0 0 0 0,1 0 0 0 0,-1 0 0 0 0,1-1 0 0 0,-1 1 0 0 0,1 0 0 0 0,0 0 0 0 0,-1-1 0 0 0,1 1 0 0 0,-1 0 0 0 0,1-1 0 0 0,0 1 0 0 0,-1 0 0 0 0,1-1 0 0 0,0 1 0 0 0,-1 0 0 0 0,1-1 0 0 0,0 1 0 0 0,-1-1 0 0 0,1 1 0 0 0,0-1 0 0 0,0 1 0 0 0,0-1 0 0 0,0 1 0 0 0,-1-1 0 0 0,1 1 0 0 0,0-1 0 0 0,0 1 0 0 0,0-1 0 0 0,0 1 0 0 0,0-1 0 0 0,0 1 0 0 0,0-1 0 0 0,0 0-116 0 0,0 0 0 0 0,0 1-1 0 0,0-1 1 0 0,0 0 0 0 0,0 0 0 0 0,0 0-1 0 0,0 0 1 0 0,0 1 0 0 0,0-1 0 0 0,1 0-1 0 0,-1 0 1 0 0,0 0 0 0 0,0 1 0 0 0,1-1-1 0 0,-1 0 1 0 0,0 0 0 0 0,1 1-1 0 0,-1-1 1 0 0,1 0 0 0 0,-1 1 0 0 0,1-1-1 0 0,0 0 1 0 0,-1 1 0 0 0,1-1 0 0 0,0 1-1 0 0,-1-1 1 0 0,1 1 0 0 0,0-1 0 0 0,-1 1-1 0 0,2-1 117 0 0,4 6-512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12 8287 0 0,'45'-11'3746'0'0,"-44"10"-2793"0"0,-1 1-288 0 0,0 0-121 0 0,0 0-28 0 0,0 0-4 0 0,0 0 0 0 0,0 0 0 0 0,0 0 0 0 0,-22 14 104 0 0,-2-1-616 0 0,-2-1 0 0 0,1-1 0 0 0,-1-1 0 0 0,-16 3 0 0 0,9-4 0 0 0,-1-2 0 0 0,0-1 0 0 0,0-1 0 0 0,0-2 0 0 0,-1-2 0 0 0,-32-2 0 0 0,64 1 0 0 0,0-1 0 0 0,-1 0 0 0 0,1 0 0 0 0,0 0 0 0 0,-1 0 0 0 0,1-1 0 0 0,0 1 0 0 0,-2-2 0 0 0,-8-4 0 0 0,13 7 0 0 0,0 0 0 0 0,0 0 0 0 0,0 0 0 0 0,0 0 0 0 0,0 0 0 0 0,0 0 0 0 0,0 0 0 0 0,0 0 0 0 0,0 0 0 0 0,0 0 0 0 0,0 0 0 0 0,0 0 0 0 0,0 0 0 0 0,0 0 0 0 0,0 0 0 0 0,0 0 0 0 0,0 0 0 0 0,0 0 0 0 0,0 0 0 0 0,0 0 0 0 0,0 0 0 0 0,0 0 0 0 0,0 0 0 0 0,1 0 0 0 0,-1 0 0 0 0,0-1 0 0 0,0 1 0 0 0,0 0 0 0 0,0 0 0 0 0,0 0 0 0 0,0 0 0 0 0,0 0 0 0 0,0 0 0 0 0,0 0 0 0 0,0 0 0 0 0,0 0 0 0 0,0 0 0 0 0,0 0 0 0 0,-1 0 0 0 0,1 0 0 0 0,0 0 0 0 0,0 0 0 0 0,0 0 0 0 0,0 0 0 0 0,0 0 0 0 0,0 0 0 0 0,0 0 0 0 0,0 0 0 0 0,0-1 0 0 0,0 1 0 0 0,0 0 0 0 0,0 0 0 0 0,0 0 0 0 0,0 0 0 0 0,0 0 0 0 0,0 0 0 0 0,0 0 0 0 0,0 0 0 0 0,0 0 0 0 0,0 0 0 0 0,0 0 0 0 0,0 0 0 0 0,0 0 0 0 0,0 0 0 0 0,0 0 0 0 0,0 0 0 0 0,-1 0 0 0 0,1 0 0 0 0,0 0 0 0 0,7-2 0 0 0,8 2 0 0 0,-11 2 0 0 0,-1 1 0 0 0,0-1 0 0 0,0 1 0 0 0,0 0 0 0 0,0 0 0 0 0,-1 0 0 0 0,2 2 0 0 0,-3-4 0 0 0,-1 1 0 0 0,0 0 0 0 0,0 0 0 0 0,1 0 0 0 0,-1-1 0 0 0,0 1 0 0 0,0 0 0 0 0,-1 0 0 0 0,1 0 0 0 0,0-1 0 0 0,-1 1 0 0 0,1 0 0 0 0,-1 0 0 0 0,1-1 0 0 0,-1 2 0 0 0,-3 3 0 0 0,0 0 0 0 0,-1 0 0 0 0,1-1 0 0 0,-1 0 0 0 0,0 0 0 0 0,0 0 0 0 0,-1 0 0 0 0,-4 2 0 0 0,-8 5 0 0 0,-2 0 0 0 0,-2 0 0 0 0,4-3 0 0 0,0 1 0 0 0,-10 8 0 0 0,25-15 0 0 0,1-2 0 0 0,-1 1 0 0 0,1-1 0 0 0,0 1 0 0 0,-1-1 0 0 0,1 0 0 0 0,-1 0 0 0 0,1 0 0 0 0,-1 0 0 0 0,0 0 0 0 0,-3-1 0 0 0,2 1 0 0 0,8-4 0 0 0,19-8 0 0 0,1 1 0 0 0,1 1 0 0 0,17-4 0 0 0,-5 2 0 0 0,-29 8 0 0 0,1 1 0 0 0,0 1 0 0 0,-1-1 0 0 0,1 1 0 0 0,0 1 0 0 0,0 0 0 0 0,0 0 0 0 0,-1 0 0 0 0,1 1 0 0 0,0 1 0 0 0,0 0 0 0 0,-1 0 0 0 0,1 0 0 0 0,-1 1 0 0 0,0 0 0 0 0,0 1 0 0 0,0 0 0 0 0,0 0 0 0 0,-1 1 0 0 0,1-1 0 0 0,-1 2 0 0 0,0-1 0 0 0,-1 1 0 0 0,1 0 0 0 0,-1 0 0 0 0,1 2 0 0 0,1-1 0 0 0,-1 1 0 0 0,5 8 0 0 0,-11-12-11 0 0,2 1 10 0 0,12 8 85 0 0,-14-13-9 0 0,0 1 0 0 0,-1-1-1 0 0,1 1 1 0 0,-1-1 0 0 0,1 1-1 0 0,-1-1 1 0 0,1 1 0 0 0,-1 0 0 0 0,1-1-1 0 0,-1 1 1 0 0,0 0 0 0 0,1-1-1 0 0,-1 1 1 0 0,0 0 0 0 0,0-1-1 0 0,1 1 1 0 0,-1 0 0 0 0,0 0 0 0 0,0-1-1 0 0,0 1 1 0 0,0 0 0 0 0,0 0-1 0 0,0-1 1 0 0,0 1-75 0 0,0 1 32 0 0,-1-1 1 0 0,1 1-1 0 0,-1-1 0 0 0,1 1 1 0 0,-1-1-1 0 0,0 1 0 0 0,1-1 0 0 0,-1 0 1 0 0,0 0-1 0 0,0 1 0 0 0,-1 0-32 0 0,-3 3-65 0 0,-1 1 0 0 0,1-1 1 0 0,-1-1-1 0 0,-4 3 65 0 0,8-5 87 0 0,-26 16-87 0 0,0-1 0 0 0,-2-1 0 0 0,1-2 0 0 0,-16 5 0 0 0,-127 39 0 0 0,160-54 0 0 0,0 0 0 0 0,-1-1 0 0 0,1 0 0 0 0,-1-1 0 0 0,0-1 0 0 0,0 0 0 0 0,-2-1 0 0 0,13 0 0 0 0,1 0 0 0 0,-1 0 0 0 0,1-1 0 0 0,0 1 0 0 0,-1-1 0 0 0,1 1 0 0 0,0-1 0 0 0,0 1 0 0 0,0-1 0 0 0,-1 0 0 0 0,1 0 0 0 0,0 0 0 0 0,0 0 0 0 0,0 0 0 0 0,0 0 0 0 0,0 0 0 0 0,0 0 0 0 0,1 0 0 0 0,-1 1 0 0 0,1 0 0 0 0,0-1 0 0 0,-1 1 0 0 0,1 0 0 0 0,0-1 0 0 0,0 1 0 0 0,0-1 0 0 0,-1 1 0 0 0,1 0 0 0 0,0-1 0 0 0,0 1 0 0 0,0-1 0 0 0,0 1 0 0 0,0-1 0 0 0,0 1 0 0 0,0-1 0 0 0,0 1 0 0 0,0 0 0 0 0,0-1 0 0 0,0 1 0 0 0,0-1 0 0 0,0 1 0 0 0,0-1 0 0 0,0 1 0 0 0,0-1 0 0 0,1 1 0 0 0,-1 0 0 0 0,0-1 0 0 0,0 1 0 0 0,0-1 0 0 0,1 1 0 0 0,-1 0 0 0 0,0-1 0 0 0,1 1 0 0 0,9-8 0 0 0,-8 7 0 0 0,3-3-102 0 0,0 0 0 0 0,1 1 0 0 0,-1-1 0 0 0,1 1 0 0 0,0 1 0 0 0,0-1 0 0 0,1 1 0 0 0,1-1 102 0 0,35-3-3909 0 0,-25 4 2385 0 0,-1 0-11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8287 0 0,'0'0'382'0'0,"0"0"-8"0"0,0-1-240 0 0,2-2 19 0 0,-2 2 567 0 0,0 1 249 0 0,0 0 45 0 0,0 0 8 0 0,0 0 2 0 0,0 0 0 0 0,0 0 0 0 0,0 0-137 0 0,0 1-583 0 0,-8 21 1104 0 0,4-12-876 0 0,-6 18-448 0 0,-2-1 1 0 0,-9 17-85 0 0,-6 14-4 0 0,22-48 4 0 0,-1-1 0 0 0,1 0 0 0 0,-1-1 0 0 0,-1 1 0 0 0,0-1 0 0 0,0 0 0 0 0,0-1 0 0 0,-1 0 0 0 0,-5 3 0 0 0,1 1 0 0 0,12-10 0 0 0,-1-1 0 0 0,1 0 0 0 0,0 0 0 0 0,0 0 0 0 0,0 0 0 0 0,0 0 0 0 0,0 0 0 0 0,0 0 0 0 0,0 0 0 0 0,0 0 0 0 0,0 0 0 0 0,0 0 0 0 0,0 0 0 0 0,0 0 0 0 0,0 0 0 0 0,0 1 0 0 0,0-1 0 0 0,0 0 0 0 0,-1 0 0 0 0,1 0 0 0 0,0 0 0 0 0,0 0 0 0 0,0 0 0 0 0,0 0 0 0 0,0 0 0 0 0,0 0 0 0 0,0 0 0 0 0,0 0 0 0 0,0 0 0 0 0,0 0 0 0 0,-1 0 0 0 0,1 0 0 0 0,0 0 0 0 0,0 0 0 0 0,0 0 0 0 0,0 0 0 0 0,0 0 0 0 0,0 0 0 0 0,0 0 0 0 0,0 0 0 0 0,0 0 0 0 0,0-1 0 0 0,0 1 0 0 0,-1 0 0 0 0,1 0 0 0 0,0 0 0 0 0,0 0 0 0 0,0 0 0 0 0,0 0 0 0 0,0 0 0 0 0,0 0 0 0 0,0 0 0 0 0,0-6 0 0 0,4-8 0 0 0,0 6 0 0 0,1 0 0 0 0,0 0 0 0 0,1 0 0 0 0,-1 1 0 0 0,2 0 0 0 0,-1 0 0 0 0,1 0 0 0 0,0 1 0 0 0,7-5 0 0 0,-9 7 0 0 0,1 1 0 0 0,-1 0 0 0 0,1 0 0 0 0,-1 1 0 0 0,1 0 0 0 0,0 0 0 0 0,0 0 0 0 0,0 0 0 0 0,0 1 0 0 0,0 0 0 0 0,0 0 0 0 0,0 1 0 0 0,1 0 0 0 0,-1 0 0 0 0,4 1 0 0 0,59 11 1382 0 0,-43-6-732 0 0,-10-2-643 0 0,-11-3-20 0 0,0 0 1 0 0,0 1 0 0 0,0-2-1 0 0,0 1 1 0 0,0 0-1 0 0,0-1 1 0 0,0 0 0 0 0,0 0-1 0 0,0-1 1 0 0,1 0 12 0 0,-5 1-696 0 0,-1 0-257 0 0,0 0-1150 0 0,0 0-4380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58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 13823 0 0,'0'0'315'0'0,"0"0"45"0"0,0 0 21 0 0,0 0-49 0 0,2-3 2248 0 0,-4 4-2437 0 0,0 0 0 0 0,0 0 0 0 0,-1 1 0 0 0,1 0 0 0 0,0-1 0 0 0,0 1 1 0 0,0 0-1 0 0,1 0 0 0 0,-1 0 0 0 0,0 0 0 0 0,1 0 0 0 0,-2 2-143 0 0,-16 34-150 0 0,6-12 215 0 0,-66 98-89 0 0,38-60 1052 0 0,2 1 0 0 0,-5 18-1028 0 0,24-41 15 0 0,-11 26-14 0 0,-5 1-1 0 0,8-20 0 0 0,25-42 0 0 0,2-2-133 0 0,1-4-563 0 0,0-1-257 0 0,0 0-741 0 0,0 0-2878 0 0,0 0-1228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10135 0 0,'0'0'231'0'0,"0"0"29"0"0,0 0 19 0 0,-3-4 7 0 0,-18-22 2049 0 0,9 11-630 0 0,11 14-1193 0 0,1 1 0 0 0,0 0-495 0 0,0 0 0 0 0,0 0 0 0 0,0 0-1 0 0,0 0 1 0 0,1 0 0 0 0,-1 0 0 0 0,0-1-1 0 0,0 1 1 0 0,0 0 0 0 0,0 0 0 0 0,0 0 0 0 0,0 0-1 0 0,0 0 1 0 0,0-1 0 0 0,0 1 0 0 0,0 0 0 0 0,-1 0-1 0 0,1 0 1 0 0,0 0 0 0 0,0 0 0 0 0,0-1-1 0 0,0 1 1 0 0,0 0 0 0 0,0 0 0 0 0,0 0 0 0 0,0 0-1 0 0,0 0 1 0 0,0 0 0 0 0,0 0 0 0 0,-1-1-1 0 0,1 1 1 0 0,0 0 0 0 0,0 0 0 0 0,0 0 0 0 0,0 0-1 0 0,0 0 1 0 0,0 0 0 0 0,0 0 0 0 0,-1 0-1 0 0,1 0 1 0 0,0 0-17 0 0,-1 7 432 0 0,8 34-432 0 0,3 0 0 0 0,1 0 0 0 0,2-1 0 0 0,2-1 0 0 0,10 19 0 0 0,1-6 0 0 0,21 31 0 0 0,-17-41 0 0 0,-21-32 0 0 0,-1 1 0 0 0,-1-1 0 0 0,0 2 0 0 0,3 7 0 0 0,3 4 15 0 0,-8-15-35 0 0,0 0 1 0 0,0 0-1 0 0,-1 0 0 0 0,1 5 20 0 0,-5-12-337 0 0,0-1-138 0 0,0 0-33 0 0,-7-15-2833 0 0,-2-1 1817 0 0,0 0-11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 10135 0 0,'0'0'231'0'0,"0"0"29"0"0,0 0 19 0 0,0 0 37 0 0,0 0 125 0 0,2-5 337 0 0,-2 5 3037 0 0,-3 7-3668 0 0,0 0-1 0 0,-1-1 0 0 0,0 1 0 0 0,0-1 1 0 0,-1 0-1 0 0,0-1 0 0 0,-4 6-146 0 0,-3 2 96 0 0,-7 8-96 0 0,-1-2 0 0 0,-1 0 0 0 0,-4 3 0 0 0,21-19 0 0 0,-171 129 0 0 0,144-108 0 0 0,16-13 0 0 0,1 0 0 0 0,-8 3 0 0 0,6-3 0 0 0,0 1 0 0 0,0 1 0 0 0,-11 12 0 0 0,-17 13 0 0 0,38-32-31 0 0,5-5-6 0 0,-1 1 0 0 0,1-1 0 0 0,-1 0 0 0 0,0 0 0 0 0,1 1 0 0 0,-1-1 0 0 0,0 0 0 0 0,0 0 0 0 0,0-1 0 0 0,-2 2 37 0 0,3-2-475 0 0,1 0-33 0 0,0 0-72 0 0,0 0-285 0 0,2-4-1146 0 0,-1 3 987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163 380 11519 0 0,'-5'3'408'0'0,"1"-1"-1"0"0,-1 1 1 0 0,1-1-1 0 0,-1 0 1 0 0,0 0 0 0 0,0-1-1 0 0,0 1 1 0 0,0-1-1 0 0,0 0 1 0 0,0 0-1 0 0,0-1 1 0 0,0 1-1 0 0,-1-1 1 0 0,1 0-1 0 0,0-1 1 0 0,0 1-1 0 0,0-1 1 0 0,0 0-1 0 0,0-1 1 0 0,0 1-1 0 0,0-1 1 0 0,-9-4 0 0 0,11 5-365 0 0,1-1 1 0 0,-1 0 0 0 0,0 0 0 0 0,1 0 0 0 0,-1 0 0 0 0,1-1 0 0 0,0 1-1 0 0,-1-1 1 0 0,1 1 0 0 0,0-1 0 0 0,1 0 0 0 0,-1 0 0 0 0,0 0 0 0 0,1 0 0 0 0,0 0-1 0 0,-2-5 1 0 0,2 4-18 0 0,1-1 0 0 0,-1 1-1 0 0,1-1 1 0 0,0 0 0 0 0,0 1-1 0 0,0-1 1 0 0,1 0 0 0 0,-1 1 0 0 0,1-1-1 0 0,3-6 1 0 0,1-2-86 0 0,0 0 0 0 0,1 0 0 0 0,1 1 0 0 0,0 0 0 0 0,0 0 0 0 0,18-19 0 0 0,-1 4-436 0 0,0 2 0 0 0,2 1 0 0 0,1 1 1 0 0,32-21-1 0 0,-53 40 418 0 0,1-1 17 0 0,-1 1 0 0 0,1 0 0 0 0,-1 0 0 0 0,1 0 0 0 0,11-3 0 0 0,-17 7 80 0 0,1-1 0 0 0,-1 1 0 0 0,1 0-1 0 0,-1 0 1 0 0,1-1 0 0 0,-1 1-1 0 0,1 0 1 0 0,-1 0 0 0 0,1 1 0 0 0,0-1-1 0 0,-1 0 1 0 0,1 0 0 0 0,-1 1 0 0 0,1-1-1 0 0,-1 1 1 0 0,1-1 0 0 0,-1 1 0 0 0,0 0-1 0 0,1 0 1 0 0,-1-1 0 0 0,0 1-1 0 0,1 0 1 0 0,-1 0 0 0 0,0 0 0 0 0,0 0-1 0 0,0 0 1 0 0,0 1 0 0 0,0-1 0 0 0,0 0-1 0 0,0 1 1 0 0,0-1 0 0 0,1 3 0 0 0,2 5 233 0 0,0 0 1 0 0,-1 0 0 0 0,0 1 0 0 0,0-1 0 0 0,1 14 0 0 0,3 49 872 0 0,-5-58-1035 0 0,-2 1 1 0 0,0-1-1 0 0,-1 0 0 0 0,0 0 0 0 0,-1 1 1 0 0,-1-1-1 0 0,-5 15 0 0 0,5-20-84 0 0,0-1-1 0 0,-1 1 1 0 0,0-1-1 0 0,-1 0 1 0 0,0-1 0 0 0,0 1-1 0 0,0-1 1 0 0,-1 0-1 0 0,0 0 1 0 0,-1-1 0 0 0,1 0-1 0 0,-12 8 1 0 0,3-4-548 0 0,0 0-1 0 0,-1-1 1 0 0,0-1 0 0 0,-1-1 0 0 0,0 0 0 0 0,0-1-1 0 0,0 0 1 0 0,-34 4 0 0 0,31-8-973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0,'0'0'231'0'0,"0"0"29"0"0,0 0 19 0 0,0 0 37 0 0,0 0 125 0 0,0 0 58 0 0,0 0 11 0 0,0 0 2 0 0,0 0 0 0 0,0 0 0 0 0,0 0 0 0 0,0 0 0 0 0,1 1 0 0 0,1-1-458 0 0,-1 1 1 0 0,1-1-1 0 0,0 1 0 0 0,-1-1 0 0 0,1 0 1 0 0,0 0-1 0 0,0 0 0 0 0,-1 0 0 0 0,1 0 0 0 0,0 0 1 0 0,-1 0-1 0 0,1-1 0 0 0,0 1-54 0 0,28-8 770 0 0,-16 4-613 0 0,6 0-121 0 0,45-12 970 0 0,1 3 0 0 0,33-2-1006 0 0,-70 13 0 0 0,23-3 0 0 0,6 3 0 0 0,-39 2-332 0 0,0-1 0 0 0,0 0 0 0 0,0-2 0 0 0,-1 0 0 0 0,1-1 0 0 0,8-4 332 0 0,-5 2-1938 0 0,0 0 0 0 0,7 0 1938 0 0,-28 6-1702 0 0,-1 0-2736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10135 0 0,'0'0'231'0'0,"0"0"29"0"0,0 0 19 0 0,-1 1-41 0 0,-1 1-112 0 0,1-1 267 0 0,1-1 106 0 0,0 0 11 0 0,0 0 2 0 0,0 0 0 0 0,0 0 0 0 0,0 0 0 0 0,0 0 0 0 0,0 0 0 0 0,0 0 0 0 0,0 0 0 0 0,0 0 0 0 0,0 0 0 0 0,1-1-377 0 0,0-1 0 0 0,0 1-1 0 0,0 0 1 0 0,0-1 0 0 0,0 1-1 0 0,1 0 1 0 0,-1 0 0 0 0,0 0-1 0 0,0 0 1 0 0,1 0 0 0 0,-1 1-1 0 0,1-1-134 0 0,10-4 2 0 0,0 1 1 0 0,0 0-1 0 0,1 1 0 0 0,-1 1 1 0 0,0 0-1 0 0,1 1 0 0 0,2 0-2 0 0,39-6 0 0 0,-29 2-38 0 0,44-9-624 0 0,-23 9-3624 0 0,-29 4-1168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0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0,0 9 2270 0 0,2-7-2415 0 0,0-1 0 0 0,0 0 0 0 0,0 0 0 0 0,0 0 0 0 0,1 0 0 0 0,-1 0-1 0 0,0 0 1 0 0,1 0 0 0 0,-1-1 0 0 0,1 1 0 0 0,-1-1 0 0 0,1 0 0 0 0,-1 0 0 0 0,1 0 0 0 0,-1 0-1 0 0,3 0-152 0 0,45-7 1123 0 0,-40 5-1028 0 0,14-2-115 0 0,0 2 0 0 0,1 1 0 0 0,-1 1 0 0 0,7 1 20 0 0,24 3-4106 0 0,-43-4 2572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25 8287 0 0,'0'0'191'0'0,"0"0"26"0"0,0 0 9 0 0,0-1-34 0 0,2-2-78 0 0,-1-2 622 0 0,1 3-471 0 0,8-11 810 0 0,-10 13-704 0 0,0 0 117 0 0,0 0 21 0 0,0 0-66 0 0,0 7-278 0 0,-3 8 90 0 0,0 0-1 0 0,-1 0 0 0 0,-1-1 1 0 0,0 1-1 0 0,-1-1 0 0 0,-1 0 0 0 0,-3 6-254 0 0,-7 13 268 0 0,-8 21-268 0 0,-3-1 0 0 0,-3-2 0 0 0,-10 12 0 0 0,29-46 0 0 0,-1-1 0 0 0,0 0 0 0 0,-1 0 0 0 0,-1-2 0 0 0,-1 0 0 0 0,-1 0 0 0 0,11-9-64 0 0,5-4-273 0 0,1-1-138 0 0,1-1-33 0 0,7-6-4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275 151 6447 0 0,'0'0'142'0'0,"0"0"22"0"0,0 0 13 0 0,1 1-20 0 0,4-1-50 0 0,-4 0-10 0 0,0-1 0 0 0,0 0 1 0 0,-1 0-1 0 0,1 0 0 0 0,0 1 0 0 0,0-1 0 0 0,0 0 1 0 0,-1 0-1 0 0,1 0 0 0 0,0 0 0 0 0,-1-1 0 0 0,1 1 1 0 0,-1 0-1 0 0,0 0 0 0 0,1-1-97 0 0,1-2 435 0 0,7-7 265 0 0,-6 7-459 0 0,-1 0-1 0 0,1 0 1 0 0,-1 0 0 0 0,1 0 0 0 0,-1 0-1 0 0,0-2-240 0 0,0 1 171 0 0,0-1 0 0 0,0 1-1 0 0,-1-1 1 0 0,0 1 0 0 0,0-1-1 0 0,-1 0 1 0 0,0 1 0 0 0,0-1-1 0 0,0 0 1 0 0,0 1 0 0 0,-1-1-1 0 0,-1-4-170 0 0,2 9-45 0 0,-1 1 0 0 0,1-1 0 0 0,-1 0 1 0 0,1 0-1 0 0,-1 0 0 0 0,1 1 0 0 0,-1-1 0 0 0,0 0 0 0 0,1 0 0 0 0,-1 1 0 0 0,0-1 0 0 0,0 1 0 0 0,1-1 0 0 0,-1 1 0 0 0,0-1 0 0 0,0 1 0 0 0,0-1 0 0 0,0 1 1 0 0,0 0-1 0 0,0 0 0 0 0,1-1 0 0 0,-1 1 0 0 0,0 0 0 0 0,0 0 0 0 0,0 0 0 0 0,0 0 0 0 0,0 0 0 0 0,0 0 0 0 0,0 0 0 0 0,0 0 0 0 0,0 0 0 0 0,-1 1 45 0 0,-2-1-388 0 0,-21 5 217 0 0,9 0 176 0 0,-15 6-5 0 0,12-3 0 0 0,-55 24 64 0 0,60-26 383 0 0,1 0 0 0 0,0 1 0 0 0,0 1 0 0 0,-2 1-447 0 0,8-4 20 0 0,0 1 0 0 0,0-1 0 0 0,1 1 0 0 0,-1 0 0 0 0,1 1 0 0 0,1-1 0 0 0,-5 7-20 0 0,9-11 49 0 0,0 1 0 0 0,0-1 0 0 0,0 1-1 0 0,1 0 1 0 0,-1-1 0 0 0,0 1 0 0 0,1 0-1 0 0,0 0 1 0 0,0 0 0 0 0,0-1 0 0 0,0 1-1 0 0,0 0 1 0 0,0 0 0 0 0,1 0 0 0 0,-1-1-1 0 0,1 1 1 0 0,0 0 0 0 0,0-1 0 0 0,0 1 0 0 0,0-1-1 0 0,2 3-48 0 0,-1 0 86 0 0,0-1-1 0 0,1 0 0 0 0,0 1 1 0 0,-1-1-1 0 0,2-1 0 0 0,-1 1 1 0 0,0 0-1 0 0,1-1 0 0 0,-1 1 1 0 0,1-1-1 0 0,0 0 0 0 0,2 0-85 0 0,-3-1 0 0 0,0-1 0 0 0,0 1 0 0 0,0-1 0 0 0,0 0 0 0 0,0 0 0 0 0,0-1 0 0 0,1 1 0 0 0,-1 0 0 0 0,0-1 0 0 0,1 0 0 0 0,-1 0 0 0 0,0 0 0 0 0,0 0 0 0 0,1-1 0 0 0,-1 1 0 0 0,0-1 0 0 0,0 0 0 0 0,1 0 0 0 0,-1 0 0 0 0,0 0 0 0 0,0 0 0 0 0,0-1 0 0 0,0 1 0 0 0,0-1 0 0 0,-1 0 0 0 0,2-1 0 0 0,7-6 0 0 0,1-1 0 0 0,-2-1 0 0 0,1 0 0 0 0,-2 0 0 0 0,4-6 0 0 0,9-9 0 0 0,-17 20 0 0 0,1 0 0 0 0,-1-1 0 0 0,0 0 0 0 0,-1 0 0 0 0,2-3 0 0 0,-27 31 0 0 0,16-15 0 0 0,0 0 0 0 0,0 0 0 0 0,0 0 0 0 0,1 1 0 0 0,0 0 0 0 0,0 0 0 0 0,-1 3 0 0 0,1 0 0 0 0,-1-1 0 0 0,0 1 0 0 0,-4 4 0 0 0,-8 14 0 0 0,3-3 0 0 0,-1-1 0 0 0,-1 0 0 0 0,-1-1 0 0 0,-18 18 0 0 0,0-9 0 0 0,31-29-678 0 0,3-2-2856 0 0,1-1-1238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8287 0 0,'0'0'191'0'0,"0"0"26"0"0,0 0 9 0 0,-6 12 468 0 0,-19 19 39 0 0,-1-1 0 0 0,-2-1 0 0 0,0-2 0 0 0,-2-1-1 0 0,-11 6-732 0 0,-41 23 1440 0 0,65-43-1200 0 0,0 0-1 0 0,-17 7-239 0 0,-16 12 129 0 0,39-25-129 0 0,1 2 0 0 0,1 0 0 0 0,-1 0 0 0 0,2 1 0 0 0,-3 2 0 0 0,10-10 0 0 0,0 0 0 0 0,0 0 0 0 0,1 0 0 0 0,-1-1 0 0 0,0 1 0 0 0,1 0 0 0 0,-1 0 0 0 0,1 0 0 0 0,-1 0 0 0 0,1 0 0 0 0,0 0 0 0 0,-1 0 0 0 0,1 1 0 0 0,-2 3 0 0 0,0-2 0 0 0,0 1 0 0 0,0-1 0 0 0,1 1 0 0 0,-1 0 0 0 0,1 0 0 0 0,0 0 0 0 0,0 1 0 0 0,1-4 30 0 0,0 0 0 0 0,0 0 0 0 0,0 0 1 0 0,0 1-1 0 0,0-1 0 0 0,0 0 0 0 0,1 0 0 0 0,-1 0 0 0 0,0 0 0 0 0,1 0 0 0 0,-1 1 0 0 0,1-1 0 0 0,0 0 0 0 0,-1 0 0 0 0,1 0 0 0 0,0 0 0 0 0,-1 0 0 0 0,1-1 0 0 0,0 1 0 0 0,0 0 0 0 0,0 0 1 0 0,0 0-1 0 0,0-1 0 0 0,0 1 0 0 0,0 0 0 0 0,0-1 0 0 0,0 1 0 0 0,1-1-30 0 0,7 5 375 0 0,-1-1 0 0 0,1 0 1 0 0,4 0-376 0 0,-4-1 80 0 0,0 0 38 0 0,0 0 0 0 0,0-1 0 0 0,1 0 0 0 0,-1-1 0 0 0,1 0 0 0 0,3 0-118 0 0,59-3 1109 0 0,-35 0-878 0 0,-4-1-231 0 0,0 0 0 0 0,-1-3 0 0 0,16-4 0 0 0,53-19 0 0 0,-80 25 0 0 0,0-1 0 0 0,0-1 0 0 0,0-2 0 0 0,-1 0 0 0 0,18-9 0 0 0,-37 16-42 0 0,0 1 0 0 0,0 0 1 0 0,-1-1-1 0 0,1 1 0 0 0,0 0 0 0 0,-1-1 0 0 0,1 1 0 0 0,0-1 0 0 0,-1 1 0 0 0,1-1 0 0 0,-1 1 1 0 0,1-1-1 0 0,0 0 0 0 0,-1 1 0 0 0,0-1 0 0 0,1 0 0 0 0,-1 1 0 0 0,1-1 0 0 0,-1 0 0 0 0,0 0 1 0 0,1 1-1 0 0,-1-1 0 0 0,0 0 0 0 0,0 0 0 0 0,0 0 0 0 0,0 1 0 0 0,1-1 0 0 0,-1 0 0 0 0,0 0 1 0 0,-1 0-1 0 0,1 1 0 0 0,0-1 0 0 0,0 0 0 0 0,0 0 0 0 0,0 0 0 0 0,-1 1 0 0 0,1-1 0 0 0,0 0 1 0 0,0 0-1 0 0,-1 1 0 0 0,1-1 0 0 0,-1 0 42 0 0,-1-5-233 0 0,1 3 233 0 0,0 1 0 0 0,0-1 0 0 0,0 0 0 0 0,-1 1 0 0 0,1-1 0 0 0,-1 1 0 0 0,1 0 0 0 0,-1-1 0 0 0,0 1 0 0 0,0 0 0 0 0,-1-1 0 0 0,-25-21 0 0 0,26 22 0 0 0,-1 1 0 0 0,0-1 0 0 0,0 1 0 0 0,0-1 0 0 0,0 1 0 0 0,0 0 0 0 0,0 0 0 0 0,0 0 0 0 0,-1 1 0 0 0,1-1 0 0 0,0 1 0 0 0,0-1 0 0 0,-3 1 0 0 0,0 0 0 0 0,-1 1 0 0 0,1-1 0 0 0,-1 2 0 0 0,0-1 0 0 0,0 1 0 0 0,1 0 0 0 0,-1 0 0 0 0,-4 2 0 0 0,4-1 0 0 0,0 0 0 0 0,1 0 0 0 0,-1 0 0 0 0,0 1 0 0 0,1 0 0 0 0,0 0 0 0 0,0 1 0 0 0,0-1 0 0 0,1 1 0 0 0,-1 0 0 0 0,1 1 0 0 0,0 0 0 0 0,-1 3 0 0 0,1-3 0 0 0,3-2 0 0 0,0-1 0 0 0,-1 0 0 0 0,2 1 0 0 0,-1-1 0 0 0,0 1 0 0 0,1 0 0 0 0,-1 0 0 0 0,1 0 0 0 0,0-1 0 0 0,0 4 0 0 0,1-7 0 0 0,0 1 0 0 0,-1 0 0 0 0,1 0 0 0 0,0 0 0 0 0,0 0 0 0 0,0 0 0 0 0,0 0 0 0 0,0 0 0 0 0,1 0 0 0 0,-1 0 0 0 0,0 0 0 0 0,0 0 0 0 0,1 0 0 0 0,-1 0 0 0 0,0 0 0 0 0,1 0 0 0 0,-1 0 0 0 0,1 0 0 0 0,-1-1 0 0 0,1 2 0 0 0,1 0 0 0 0,-1-1-119 0 0,-1 0-1 0 0,1 0 0 0 0,0 0 0 0 0,0 0 1 0 0,-1 0-1 0 0,1 0 0 0 0,0 0 1 0 0,0 0-1 0 0,0-1 0 0 0,0 1 1 0 0,0 0-1 0 0,0-1 0 0 0,1 1 1 0 0,-1-1-1 0 0,0 1 0 0 0,0-1 1 0 0,0 1-1 0 0,0-1 0 0 0,1 0 0 0 0,-1 1 1 0 0,0-1-1 0 0,0 0 0 0 0,1 0 120 0 0,4 1-2061 0 0,1 1-3357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13823 0 0,'0'0'630'0'0,"0"0"-13"0"0,0 0-320 0 0,0 0 105 0 0,-6 14 1039 0 0,-8 26-1409 0 0,13-39-728 0 0,3 5-1268 0 0,-1-5 941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 10135 0 0,'2'-1'231'0'0,"6"0"1618"0"0,-13 8-369 0 0,4-6-968 0 0,-10 14 592 0 0,7-11-1102 0 0,0 0 1 0 0,-1 0-1 0 0,0 0 0 0 0,0-1 0 0 0,0 0 0 0 0,0 0 0 0 0,0 0 0 0 0,0-1 0 0 0,-5 2-2 0 0,-21 12-3 0 0,-21 17 3 0 0,-42 27 0 0 0,67-43 0 0 0,-22 18 0 0 0,17-11 0 0 0,29-21 0 0 0,1-1 0 0 0,-1 1 0 0 0,1-1 0 0 0,0 1 0 0 0,0 0 0 0 0,0 0 0 0 0,0 0 0 0 0,1 0 0 0 0,-1 0 0 0 0,1 1 0 0 0,0-1 0 0 0,-3 6 0 0 0,1 1 0 0 0,1 0 0 0 0,-1 4 0 0 0,3-13 0 0 0,0 1 0 0 0,0 0 0 0 0,0 0 0 0 0,1-1 0 0 0,-1 1 0 0 0,1 0 0 0 0,-1 0 0 0 0,1-1 0 0 0,0 1 0 0 0,0-1 0 0 0,0 1 0 0 0,0-1 0 0 0,0 1 0 0 0,0-1 0 0 0,0 1 0 0 0,0-1 0 0 0,0 0 0 0 0,1 0 0 0 0,-1 1 0 0 0,29 22 0 0 0,-22-19 114 0 0,1-1-1 0 0,0 1 0 0 0,0-1 0 0 0,0-1 1 0 0,0 0-1 0 0,1 0 0 0 0,-1-1 1 0 0,1 0-1 0 0,-1-1 0 0 0,1 0 1 0 0,0 0-1 0 0,0-1 0 0 0,0 0-113 0 0,24-2 746 0 0,0-2 0 0 0,0-2 0 0 0,4-1-746 0 0,24-5 385 0 0,122-10-385 0 0,-173 20 0 0 0,0 0 0 0 0,0-1 0 0 0,0 0 0 0 0,-1 0 0 0 0,1-1 0 0 0,-1 0 0 0 0,0-1 0 0 0,4-3 0 0 0,-13 8 0 0 0,0-1 0 0 0,0 1 0 0 0,0-1 0 0 0,0 0 0 0 0,-1 0 0 0 0,1 1 0 0 0,0-1 0 0 0,0 0 0 0 0,-1 0 0 0 0,1 0 0 0 0,0 0 0 0 0,-1 0 0 0 0,1 1 0 0 0,-1-1 0 0 0,1 0 0 0 0,-1-1 0 0 0,1 1 0 0 0,-1 0 0 0 0,0 0 0 0 0,1 0 0 0 0,-1 0 0 0 0,0 0 0 0 0,0 0 0 0 0,0 0 0 0 0,0 0 0 0 0,0 0 0 0 0,0-1 0 0 0,0 1 0 0 0,-1 0 0 0 0,1-1 0 0 0,0 0-50 0 0,0 0 1 0 0,0 0-1 0 0,0 0 0 0 0,0 0 0 0 0,-1 0 0 0 0,1 0 1 0 0,-1 1-1 0 0,1-1 0 0 0,-1 0 0 0 0,0 0 0 0 0,0 0 1 0 0,0 0-1 0 0,0 1 0 0 0,0-1 0 0 0,0 0 0 0 0,0 1 1 0 0,-1-1-1 0 0,1 1 0 0 0,0-1 0 0 0,-2 0 50 0 0,0 0-90 0 0,0 0-1 0 0,0 0 1 0 0,0 1-1 0 0,-1-1 0 0 0,1 1 1 0 0,0 0-1 0 0,-1 0 1 0 0,1 0-1 0 0,-1 0 1 0 0,1 1-1 0 0,-2-1 91 0 0,-13-2 0 0 0,15 2 0 0 0,-1 0 0 0 0,1 1 0 0 0,0-1 0 0 0,-1 1 0 0 0,1 0 0 0 0,0 0 0 0 0,-1 0 0 0 0,0 0 0 0 0,-11 1 0 0 0,13-1 0 0 0,0 0 0 0 0,0 0 0 0 0,0 0 0 0 0,0 0 0 0 0,0 1 0 0 0,0-1 0 0 0,0 0 0 0 0,0 1 0 0 0,0 0 0 0 0,0-1 0 0 0,0 1 0 0 0,-1 1 0 0 0,0-1 0 0 0,0 1 0 0 0,1 0 0 0 0,-1 0 0 0 0,0 0 0 0 0,1 0 0 0 0,0 1 0 0 0,-1-1 0 0 0,1 1 0 0 0,0-1 0 0 0,0 1 0 0 0,1 0 0 0 0,-1 0 0 0 0,1 0 0 0 0,-1 0 0 0 0,1 0 0 0 0,0 0 0 0 0,0 0 0 0 0,0 0 0 0 0,0 0 0 0 0,1 1 0 0 0,-1-1 0 0 0,1 2 0 0 0,0-5 0 0 0,-1 1 0 0 0,1 0 0 0 0,0 1 0 0 0,0-1 0 0 0,0 0 0 0 0,-1 0 0 0 0,1 0 0 0 0,0 0 0 0 0,0 1 0 0 0,1-1 0 0 0,-1 0 0 0 0,0 0 0 0 0,0 0 0 0 0,1 0 0 0 0,-1 1 0 0 0,0-1 0 0 0,1 0 0 0 0,-1 0 0 0 0,1 0 0 0 0,-1-1 0 0 0,0 1 0 0 0,0-1 0 0 0,0 1 0 0 0,1 0 0 0 0,-1-1 0 0 0,0 1 0 0 0,0-1 0 0 0,0 1 0 0 0,0 0 0 0 0,0-1 0 0 0,0 1 0 0 0,0 0 0 0 0,-1-1 0 0 0,1 1 0 0 0,0-1 0 0 0,0 1 0 0 0,0 0 0 0 0,0-1 0 0 0,-1 1 0 0 0,1-1 0 0 0,0 1 0 0 0,-1-1 0 0 0,1 1 0 0 0,0-1 0 0 0,-1 1 0 0 0,1-1 0 0 0,-1 1 0 0 0,1-1 0 0 0,-1 1 1 0 0,1-1 0 0 0,0 0 0 0 0,-1 0 0 0 0,1 1 0 0 0,0-1 0 0 0,0 0 0 0 0,0 0 0 0 0,-1 1 0 0 0,1-1 0 0 0,0 0 0 0 0,0 1 0 0 0,0-1-1 0 0,-1 0 1 0 0,1 1 0 0 0,0-1 0 0 0,0 1 0 0 0,0-1 0 0 0,0 0 0 0 0,0 1 0 0 0,0-1 0 0 0,0 0 0 0 0,0 1 0 0 0,0-1 0 0 0,0 1 0 0 0,0-1 0 0 0,0 0 0 0 0,0 1 0 0 0,0-1 0 0 0,1 0 0 0 0,-1 1-1 0 0,0-1 1 0 0,0 0 0 0 0,0 1-1 0 0,3 4-808 0 0,-1-3-3229 0 0,5 3-1381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11975 0 0,'0'0'267'0'0,"0"0"42"0"0,0 0 17 0 0,0 0-28 0 0,0 0-126 0 0,0 0 204 0 0,0 0 111 0 0,0 0 22 0 0,0 0-66 0 0,0 0-222 0 0,0 0 166 0 0,0 0 101 0 0,7 4 464 0 0,-6-2-943 0 0,-1-1 0 0 0,1 1 0 0 0,0 0 0 0 0,0-1 1 0 0,-1 1-1 0 0,1 0 0 0 0,-1 0 0 0 0,1 0 0 0 0,-1 0 0 0 0,0-1 0 0 0,0 1 0 0 0,0 0 1 0 0,0 0-1 0 0,0 0 0 0 0,0 0 0 0 0,-1 0 0 0 0,1 0 0 0 0,0-1 0 0 0,-2 3-9 0 0,0 3 16 0 0,0 0 0 0 0,-1 1 0 0 0,-1-2 0 0 0,0 2-16 0 0,0 1 481 0 0,-2-1-1 0 0,1 0 0 0 0,-6 4-480 0 0,7-7 77 0 0,0 0-1 0 0,0 1 1 0 0,0-1-1 0 0,0 1 0 0 0,1 0 1 0 0,0 0-1 0 0,-2 6-76 0 0,2-4 0 0 0,0 0 0 0 0,-1 0 0 0 0,0 0 0 0 0,-1-1 0 0 0,1 1 0 0 0,-2-1 0 0 0,1 0 0 0 0,-2 1 0 0 0,-10 10 0 0 0,-1 0 0 0 0,-5 2 0 0 0,18-15 0 0 0,14-11 0 0 0,0 1 0 0 0,0 0 0 0 0,5-2 0 0 0,4 1 0 0 0,1 0 0 0 0,0 1 0 0 0,0 1 0 0 0,0 0 0 0 0,1 2 0 0 0,-1 0 0 0 0,11 1 0 0 0,-27 1 0 0 0,3 0 0 0 0,0 0 0 0 0,0 0 0 0 0,0 1 0 0 0,0-1 0 0 0,0 1 0 0 0,0 1 0 0 0,0-1 0 0 0,0 1 0 0 0,0 0 0 0 0,-1 0 0 0 0,1 1 0 0 0,-1-1 0 0 0,1 1 0 0 0,-1 1 0 0 0,1-2-230 0 0,0 1-1 0 0,0-1 0 0 0,0 0 1 0 0,0 0-1 0 0,1-1 0 0 0,5 1 231 0 0,-10-2-169 0 0,1-1-1 0 0,-1 1 1 0 0,1-1-1 0 0,-1 1 1 0 0,0-1 0 0 0,1 0-1 0 0,-1 0 1 0 0,0 0 169 0 0,7-4-5149 0 0,-4 1 181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 10135 0 0,'0'0'231'0'0,"0"0"29"0"0,0 0 19 0 0,-1 0-41 0 0,-1-1-175 0 0,0 0-1 0 0,-1 1 0 0 0,1 0 1 0 0,-1-1-1 0 0,1 1 0 0 0,0 0 1 0 0,-1 0-1 0 0,1 0 0 0 0,0 1 1 0 0,-1-1-1 0 0,1 0 0 0 0,-1 1 1 0 0,1 0-1 0 0,0-1 0 0 0,0 1 1 0 0,-1 0-1 0 0,1 0 1 0 0,0 0-1 0 0,0 1 0 0 0,0-1 1 0 0,-1 1-63 0 0,-3 3 435 0 0,0 0 1 0 0,0 1 0 0 0,1 0-1 0 0,0 0 1 0 0,-2 2-436 0 0,5-5 88 0 0,-17 19 453 0 0,7-7-495 0 0,0 0 1 0 0,1 0-1 0 0,-3 7-46 0 0,-94 180 1910 0 0,37-65-913 0 0,58-116-433 0 0,0-1 1 0 0,-6 6-565 0 0,17-23-12 0 0,-15 32-849 0 0,16-34-3622 0 0,1-1-1565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14279 0 0,'0'0'1103'0'0,"-2"0"-684"0"0,-1 2-327 0 0,-1 0 0 0 0,0 0 0 0 0,1 0 0 0 0,-1 0 0 0 0,1 0 0 0 0,0 1 0 0 0,-6 5 0 0 0,-21 26 339 0 0,24-26-336 0 0,-34 41 316 0 0,-33 57-1 0 0,-26 60 16 0 0,26-44-277 0 0,-20 36-35 0 0,-31 48 83 0 0,109-183-520 0 0,-1-1 0 0 0,-1-1 0 0 0,-22 20 0 0 0,29-31-1188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 6447 0 0,'0'0'298'0'0,"0"0"-10"0"0,1 0-188 0 0,4-2-19 0 0,-4 2 284 0 0,-1 0-297 0 0,0 0 0 0 0,0 0-1 0 0,0 0 1 0 0,0 1 0 0 0,0-1-1 0 0,0 0 1 0 0,0 0-1 0 0,0 0 1 0 0,0 0 0 0 0,0 0-1 0 0,0 0 1 0 0,0 1 0 0 0,0-1-1 0 0,0 0 1 0 0,0 0-1 0 0,0 0 1 0 0,0 0 0 0 0,0 0-1 0 0,0 0 1 0 0,0 1 0 0 0,0-1-1 0 0,0 0 1 0 0,0 0-1 0 0,0 0 1 0 0,0 0 0 0 0,0 0-1 0 0,0 0 1 0 0,0 0 0 0 0,1 1-1 0 0,-1-1 1 0 0,0 0 0 0 0,0 0-1 0 0,0 0 1 0 0,0 0-1 0 0,0 0 1 0 0,0 0 0 0 0,0 0-1 0 0,0 0 1 0 0,1 0 0 0 0,-1 0-1 0 0,0 0 1 0 0,0 0-1 0 0,0 0 1 0 0,0 0 0 0 0,0 0-1 0 0,0 1 1 0 0,1-1 0 0 0,-1 0-1 0 0,0 0 1 0 0,0 0-1 0 0,0 0 1 0 0,0-1 0 0 0,0 1-1 0 0,1 0-67 0 0,-4 3 82 0 0,0 0 0 0 0,0 0 0 0 0,0 0-1 0 0,0-1 1 0 0,0 0 0 0 0,-1 1 0 0 0,1-1 0 0 0,-1 0-1 0 0,1-1 1 0 0,-1 1 0 0 0,0-1 0 0 0,-1 1-82 0 0,-15 7 458 0 0,-41 19 163 0 0,23-12-634 0 0,4-3 13 0 0,20-7 0 0 0,0-1 0 0 0,-9 7 0 0 0,-10 5 1303 0 0,-18 6-1303 0 0,-7 4 745 0 0,57-27-745 0 0,1 0 0 0 0,0 0 0 0 0,-1 0 0 0 0,1 0 0 0 0,-1 0 0 0 0,1 0 0 0 0,-1 0 0 0 0,1 0 0 0 0,-1 0 0 0 0,1 1 0 0 0,0-1 0 0 0,-1 0 0 0 0,1 0 0 0 0,0 1 0 0 0,-1-1 0 0 0,1 0 0 0 0,-1 0 0 0 0,1 1 0 0 0,0-1 0 0 0,0 0 0 0 0,-1 1 0 0 0,1-1 0 0 0,0 0 0 0 0,-1 1 0 0 0,1-1 0 0 0,0 1 0 0 0,0-1 0 0 0,0 0 0 0 0,0 1 0 0 0,-1-1 0 0 0,3 5 0 0 0,-1-4 0 0 0,0 0 0 0 0,1 0 0 0 0,-1 0 0 0 0,1 0 0 0 0,-1-1 0 0 0,1 1 0 0 0,-1 0 0 0 0,1-1 0 0 0,0 0 0 0 0,-1 1 0 0 0,1-1 0 0 0,0 0 0 0 0,-1 0 0 0 0,1 0 0 0 0,1 0 0 0 0,26-1 0 0 0,-29 1 0 0 0,24-1 0 0 0,1 1 0 0 0,-1 1 0 0 0,0 2 0 0 0,0 0 0 0 0,0 1 0 0 0,0 2 0 0 0,12 4 0 0 0,-26-7 0 0 0,0 0 0 0 0,0 0 0 0 0,-1 1 0 0 0,1 0 0 0 0,-1 1 0 0 0,0 0 0 0 0,-1 0 0 0 0,1 1 0 0 0,-1 0 0 0 0,0 0 0 0 0,4 5 0 0 0,-4-1 0 0 0,-7-7 0 0 0,0-1 67 0 0,0-1 0 0 0,-1 1 0 0 0,1-1 0 0 0,-1 1 0 0 0,1 0 0 0 0,-1 0 0 0 0,1-1 0 0 0,-1 1 0 0 0,0 0 0 0 0,0 0 0 0 0,0-1 0 0 0,0 1 0 0 0,0 0 0 0 0,0 0 0 0 0,-1 0 0 0 0,1-1 0 0 0,0 1 0 0 0,-1 0 0 0 0,0-1-1 0 0,1 1 1 0 0,-1 0 0 0 0,0-1 0 0 0,0 1 0 0 0,0-1 0 0 0,0 1 0 0 0,0-1 0 0 0,0 1-67 0 0,0 0 75 0 0,-5 6-55 0 0,1 0 0 0 0,-2 0-1 0 0,1 0 1 0 0,-1-1 0 0 0,0 0 0 0 0,0 0 0 0 0,-1-1 0 0 0,-7 5-20 0 0,1-2 1 0 0,0-1 0 0 0,0-1 1 0 0,-1 0-1 0 0,0-1 0 0 0,-2 0-1 0 0,1-1 0 0 0,-11 5 0 0 0,-1-2 0 0 0,0 0 0 0 0,-2-2 0 0 0,20-4 0 0 0,1-1 0 0 0,-1 0 0 0 0,0-1 0 0 0,1 0 0 0 0,-1-1 0 0 0,0 0 0 0 0,1 0 0 0 0,-1-1 0 0 0,1-1 0 0 0,0 1 0 0 0,-2-2 0 0 0,-45-21 0 0 0,41 17 0 0 0,-1 0 0 0 0,0 2 0 0 0,0 0 0 0 0,-9-2 0 0 0,21 8-64 0 0,3 0-273 0 0,1 0-138 0 0,1 1-669 0 0,6 4-2676 0 0,1 0-1148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 10135 0 0,'-11'2'770'0'0,"6"-2"-532"0"0,-1 0-190 0 0,1-1 30 0 0,4 0 315 0 0,1 1 106 0 0,0 0 11 0 0,0 0-67 0 0,35-9 165 0 0,33-7 769 0 0,-32 7-813 0 0,22-2-564 0 0,-47 10-650 0 0,0-1 1 0 0,0 2-1 0 0,0 0 0 0 0,0 0 1 0 0,0 1-1 0 0,0 1 0 0 0,4 0 650 0 0,-5 1-4772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10135 0 0,'0'0'231'0'0,"0"0"29"0"0,0 0 19 0 0,14-4 7 0 0,19-2 2365 0 0,1 1-1 0 0,17 1-2650 0 0,14-1 2315 0 0,-41 3-2066 0 0,0 2-1 0 0,0 0 1 0 0,17 4-249 0 0,-15-1-330 0 0,0-2-1 0 0,-1-1 1 0 0,4-1 330 0 0,-17 0-4483 0 0,-1 1-1565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6447 0 0,'0'0'298'0'0,"0"0"-10"0"0,-10 8 1254 0 0,-44 18 2044 0 0,-23 19-2468 0 0,42-18-1118 0 0,12-9 0 0 0,14-10 237 0 0,-1 0 0 0 0,1 1 0 0 0,1 0 0 0 0,-1 0-1 0 0,2 1 1 0 0,-1 0 0 0 0,0 3-237 0 0,5-9 74 0 0,0 0-1 0 0,1 1 0 0 0,-1-1 1 0 0,1 1-1 0 0,0-1 0 0 0,0 1 1 0 0,1 0-1 0 0,0 0 1 0 0,0 0-1 0 0,0 0 0 0 0,0 0 1 0 0,1 0-1 0 0,0 0 0 0 0,0 0 1 0 0,0 0-1 0 0,0 0 1 0 0,1 0-1 0 0,1 4-73 0 0,-2-8 66 0 0,1 0 0 0 0,0 1 1 0 0,0-1-1 0 0,-1 0 0 0 0,1 0 0 0 0,0 0 1 0 0,0 0-1 0 0,0 0 0 0 0,0 0 0 0 0,0 0 1 0 0,1 0-1 0 0,-1 0 0 0 0,0 0 0 0 0,0 0 1 0 0,1-1-1 0 0,-1 1 0 0 0,0-1 0 0 0,1 1-66 0 0,23 6-3 0 0,-12-6 227 0 0,0-1 1 0 0,-1 0-1 0 0,1-1 0 0 0,-1 0 1 0 0,1-1-1 0 0,-1 0 0 0 0,1-1 0 0 0,-1-1 1 0 0,2 0-225 0 0,24-7 400 0 0,-1 2-159 0 0,-1-2-1 0 0,-1-1 1 0 0,0-2 0 0 0,0-2 0 0 0,19-12-241 0 0,-51 26-48 0 0,1-1 1 0 0,-1 1-1 0 0,0-1 0 0 0,1 1 1 0 0,-1-1-1 0 0,0 0 1 0 0,-1 0-1 0 0,1-1 0 0 0,-1 1 1 0 0,1 0-1 0 0,-1-1 1 0 0,0 0-1 0 0,0 1 1 0 0,0-1-1 0 0,-1 0 0 0 0,1 0 1 0 0,-1 0-1 0 0,0 0 1 0 0,0-1 47 0 0,0 0-53 0 0,-1-1 0 0 0,0 0 0 0 0,0 0 0 0 0,0 1 1 0 0,0-1-1 0 0,-1 0 0 0 0,0 1 0 0 0,0-1 0 0 0,-1 1 1 0 0,1-1-1 0 0,-1 1 0 0 0,0-1 0 0 0,-3-2 53 0 0,-1-5 0 0 0,4 7 0 0 0,-1 0 0 0 0,0 1 0 0 0,0 0 0 0 0,-1-1 0 0 0,-2-2 0 0 0,5 7 0 0 0,-1-1 0 0 0,0 0 0 0 0,0 1 0 0 0,0-1 0 0 0,0 1 0 0 0,0 0 0 0 0,0-1 0 0 0,0 1 0 0 0,-1 0 0 0 0,1 0 0 0 0,0 1 0 0 0,-1-1 0 0 0,1 0 0 0 0,0 1 0 0 0,-1-1 0 0 0,0 1 0 0 0,-13 0-487 0 0,0 0 0 0 0,0 1 0 0 0,1 1 1 0 0,-1 1-1 0 0,1 0 0 0 0,0 1 0 0 0,-1 1 487 0 0,10-4-80 0 0,-64 11-528 0 0,42-6-3645 0 0,28-6-534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11975 0 0,'0'0'267'0'0,"0"0"42"0"0,0 0 17 0 0,0 0-28 0 0,0 0-126 0 0,0 0 204 0 0,0 0 111 0 0,0 0 22 0 0,0 0 3 0 0,0 0 0 0 0,0 0 0 0 0,0 0 0 0 0,0 0-69 0 0,1 0-294 0 0,6-1-133 0 0,-7 3-16 0 0,-4 3 0 0 0,-9 5 0 0 0,10-7 0 0 0,2-2 0 0 0,0 0 0 0 0,-1 0 0 0 0,1 1 0 0 0,0-1 0 0 0,0 1 0 0 0,1-1 0 0 0,-1 1 0 0 0,0-1 0 0 0,0 1 0 0 0,1-1 0 0 0,-1 1 0 0 0,1 0 0 0 0,-1-1 0 0 0,1 1 0 0 0,0-2 0 0 0,1 0 0 0 0,-1 0 0 0 0,0 0 0 0 0,1 0 0 0 0,-1 0 0 0 0,1 0 0 0 0,-1 0 0 0 0,1 0 0 0 0,-1 0 0 0 0,1 0 0 0 0,-1 0 0 0 0,0 0 0 0 0,1 0 0 0 0,-1-1 0 0 0,1 1 0 0 0,-1 0 0 0 0,0 0 0 0 0,1-1 0 0 0,-1 1 0 0 0,0 0 0 0 0,1 0 0 0 0,-1-1 0 0 0,0 1 0 0 0,1-1 0 0 0,12-8 0 0 0,-7 5 0 0 0,-2 1 0 0 0,-4 7 0 0 0,-3 0-769 0 0,3-4-3236 0 0,0 0-1405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28 10135 0 0,'2'-1'464'0'0,"25"-10"106"0"0,0 0 226 0 0,-9 7 2982 0 0,-15 4-3379 0 0,-4-1 146 0 0,-8 1 143 0 0,-24 10-688 0 0,-1 0 0 0 0,-28 14 0 0 0,-8 8 0 0 0,8-6 0 0 0,46-20 0 0 0,0 0 0 0 0,1 1 0 0 0,-1 0 0 0 0,2 1 0 0 0,-6 4 0 0 0,14-7 0 0 0,-1 0 0 0 0,1 1 0 0 0,-1-1 0 0 0,1 1 0 0 0,1 0 0 0 0,-1 1 0 0 0,1 0 0 0 0,1 0 0 0 0,-3 4 0 0 0,6-10 4 0 0,0 1-1 0 0,1-1 1 0 0,0 0-1 0 0,-1 0 1 0 0,1 1-1 0 0,0-1 1 0 0,-1 0-1 0 0,1 1 1 0 0,0-1-1 0 0,0 1 1 0 0,0-1-1 0 0,0 0 1 0 0,1 1-1 0 0,-1-1 1 0 0,0 0-1 0 0,0 1 1 0 0,1-1-1 0 0,-1 0 1 0 0,1 1-4 0 0,1 2 42 0 0,0-1 0 0 0,0 1 1 0 0,1-1-1 0 0,-1 1 0 0 0,3 1-42 0 0,3 6 165 0 0,-6-10-33 0 0,0 1 0 0 0,0 0 0 0 0,0-1 0 0 0,0 1 0 0 0,0-1 0 0 0,0 0 0 0 0,1 0 0 0 0,-1 0 0 0 0,0 0 0 0 0,1 0 0 0 0,1 0-132 0 0,28 7 153 0 0,2-3 318 0 0,-1-2 0 0 0,1-1-1 0 0,0-2 1 0 0,8-2-471 0 0,56 4 165 0 0,-71-5-165 0 0,0-2 0 0 0,-1-1 0 0 0,1-1 0 0 0,-1-1 0 0 0,-1-1 0 0 0,23-11 0 0 0,-38 16-181 0 0,0-1 0 0 0,0 0 0 0 0,0 0 0 0 0,-1-1 0 0 0,0 0 0 0 0,0-1 0 0 0,0 0-1 0 0,-1 0 1 0 0,0-1 0 0 0,-1 0 0 0 0,3-3 181 0 0,-10 11 0 0 0,0-1 0 0 0,1 1 0 0 0,-1-1 0 0 0,1 1 0 0 0,-1 0 0 0 0,0-1 0 0 0,1 1 0 0 0,-1-1 0 0 0,0 1 0 0 0,0-1 0 0 0,1 1 0 0 0,-1-1 0 0 0,0 1 0 0 0,0-1 0 0 0,0 0 0 0 0,1 1 0 0 0,-1-1 0 0 0,0 1 0 0 0,0-1 0 0 0,0 1 0 0 0,0-1 0 0 0,0 1 0 0 0,0-1 0 0 0,-1-1 0 0 0,1 1 0 0 0,0 0 0 0 0,0 0 0 0 0,0 0 0 0 0,0 0 0 0 0,0 0 0 0 0,0 0 0 0 0,0 0 0 0 0,0 0 0 0 0,-1 0 0 0 0,1 0 0 0 0,0 0 0 0 0,-1 0 0 0 0,1 0 0 0 0,-1 1 0 0 0,1-1 0 0 0,-1 0 0 0 0,1 0 0 0 0,-1 0 0 0 0,0 1 0 0 0,1-1 0 0 0,-1 0 0 0 0,0 1 0 0 0,0-1 0 0 0,0 0 0 0 0,1 1 0 0 0,-1-1 0 0 0,0 1 0 0 0,-1-1 0 0 0,0 0 0 0 0,-6-4 0 0 0,0 0 0 0 0,0 1 0 0 0,0 0 0 0 0,0 0 0 0 0,0 1 0 0 0,-1 0 0 0 0,0 1 0 0 0,0 0 0 0 0,1 0 0 0 0,-10 0 0 0 0,12 3 0 0 0,-1 1 0 0 0,0 0 0 0 0,1 0 0 0 0,-1 0 0 0 0,1 1 0 0 0,-1 0 0 0 0,1 0 0 0 0,-5 4 0 0 0,-10 5 0 0 0,8-5 0 0 0,2 0 0 0 0,-1 1 0 0 0,-7 6 0 0 0,17-12 0 0 0,0-1 0 0 0,-1 1 0 0 0,1 0 0 0 0,0-1 0 0 0,0 1 0 0 0,0 0 0 0 0,0 1 0 0 0,0-1 0 0 0,0 0 0 0 0,1 0 0 0 0,-1 1 0 0 0,1-1 0 0 0,0 1 0 0 0,-1 0 0 0 0,1-1 0 0 0,0 1 0 0 0,0 0 0 0 0,1 0 0 0 0,-1-1 0 0 0,1 1 0 0 0,-1 0 0 0 0,1 0 0 0 0,0 0 0 0 0,0 0 0 0 0,0 0 0 0 0,1 4 0 0 0,1 1 0 0 0,1 0 0 0 0,-3-8 0 0 0,0 1 0 0 0,0-1 0 0 0,0 1 0 0 0,0-1 0 0 0,1 0 0 0 0,-1 1 0 0 0,0-1 0 0 0,0 1 0 0 0,0-1 0 0 0,1 0 0 0 0,-1 1 0 0 0,0-1 0 0 0,1 0 0 0 0,-1 1 0 0 0,0-1 0 0 0,1 0 0 0 0,-1 1 0 0 0,0-1 0 0 0,1 0 0 0 0,-1 0 0 0 0,0 0 0 0 0,1 1 0 0 0,5 3 0 0 0,-5-3-75 0 0,0-1-1 0 0,0 1 0 0 0,0-1 1 0 0,0 1-1 0 0,0-1 1 0 0,0 1-1 0 0,0-1 0 0 0,0 0 1 0 0,0 0-1 0 0,0 1 0 0 0,0-1 1 0 0,0 0-1 0 0,0 0 1 0 0,0 0-1 0 0,0 0 0 0 0,0 0 1 0 0,0 0-1 0 0,0 0 1 0 0,0 0-1 0 0,0-1 0 0 0,0 1 76 0 0,17-11-2475 0 0,-15 10 2281 0 0,13-10-1341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1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67 10135 0 0,'13'-3'610'0'0,"1"0"0"0"0,-1-1-1 0 0,0 0 1 0 0,-1-1-1 0 0,12-6-609 0 0,-23 10 512 0 0,0 0 569 0 0,6-9 3563 0 0,-4 5-4698 0 0,-3 4 55 0 0,0 0 0 0 0,0 1 0 0 0,0-1 0 0 0,0 0 0 0 0,0 0 0 0 0,-1 1 0 0 0,1-1 0 0 0,0 0 0 0 0,0 1 0 0 0,-1-1 0 0 0,1 0 0 0 0,0 1 0 0 0,-1-1 0 0 0,1 0 0 0 0,-1 1 0 0 0,1-1 0 0 0,-1 1 1 0 0,1-1-1 0 0,-1 1 0 0 0,1-1 0 0 0,-1 1 0 0 0,0-1 0 0 0,1 1 0 0 0,-1-1 0 0 0,0 1 0 0 0,1 0 0 0 0,-1-1 0 0 0,0 1 0 0 0,1 0 0 0 0,-1 0 0 0 0,0 0 0 0 0,0 0 0 0 0,1-1 0 0 0,-1 1 0 0 0,0 0-1 0 0,-3 0 0 0 0,0-1-1 0 0,1 1 1 0 0,-1-1-1 0 0,0 1 1 0 0,1 0-1 0 0,-4 1 1 0 0,-54 9 0 0 0,1 2 0 0 0,0 3 0 0 0,1 3 0 0 0,1 3 0 0 0,51-19 0 0 0,0 1 0 0 0,0 1 0 0 0,0-1 0 0 0,1 1 0 0 0,0 0 0 0 0,-1 0 0 0 0,1 1 0 0 0,1 0 0 0 0,-1 0 0 0 0,1 0 0 0 0,-4 6 0 0 0,6-5 0 0 0,3-5 0 0 0,-1 0 0 0 0,1 0 0 0 0,0 0 0 0 0,0 0 0 0 0,0 0 0 0 0,0 0 0 0 0,0 0 0 0 0,1 0 0 0 0,-1-1 0 0 0,0 1 0 0 0,0 0 0 0 0,1 0 0 0 0,-1 0 0 0 0,0 0 0 0 0,1 0 0 0 0,-1 0 0 0 0,1 0 0 0 0,-1 0 0 0 0,1-1 0 0 0,-1 1 0 0 0,1 0 0 0 0,0 0 0 0 0,-1-1 0 0 0,1 1 0 0 0,0 0 0 0 0,0-1 0 0 0,0 1 0 0 0,0 0 0 0 0,1 0 0 0 0,6 5 0 0 0,0-1 0 0 0,0 0 0 0 0,0 0 0 0 0,1-1 0 0 0,0 0 0 0 0,0 0 0 0 0,4 0 0 0 0,14 7 0 0 0,-15-6 0 0 0,0 0 0 0 0,-1 2 0 0 0,0-1 0 0 0,0 1 0 0 0,0 1 0 0 0,-1 0 0 0 0,0 1 0 0 0,-1 0 0 0 0,0 0 0 0 0,0 1 0 0 0,3 5 0 0 0,0 14 246 0 0,-4-9 972 0 0,-8-19-1170 0 0,-1 1 0 0 0,1 0-1 0 0,-1-1 1 0 0,1 1-1 0 0,-1-1 1 0 0,0 1 0 0 0,1 0-1 0 0,-1-1 1 0 0,0 0 0 0 0,0 1-1 0 0,0-1 1 0 0,-1 1-48 0 0,2-1 36 0 0,-4 4-36 0 0,-1-1 0 0 0,1 1 0 0 0,-1-1 0 0 0,0-1 0 0 0,0 1 0 0 0,0 0 0 0 0,0-1 0 0 0,0 0 0 0 0,-1 0 0 0 0,-1 0 0 0 0,5-2 0 0 0,-1-1 0 0 0,1 1 0 0 0,-1 0 0 0 0,1-1 0 0 0,-1 1 0 0 0,1-1 0 0 0,-1 0 0 0 0,1 0 0 0 0,-1 0 0 0 0,1 0 0 0 0,-1 0 0 0 0,1-1 0 0 0,-1 1 0 0 0,1-1 0 0 0,-1 1 0 0 0,1-1 0 0 0,-1 0 0 0 0,1 0 0 0 0,1 1 0 0 0,0-1 0 0 0,-1 0 0 0 0,1 1 0 0 0,0-1 0 0 0,-1 0 0 0 0,1 0 0 0 0,0 0 0 0 0,0 0 0 0 0,0 0 0 0 0,0 0 0 0 0,0 0 0 0 0,0-1 0 0 0,-5-3 0 0 0,1 0-142 0 0,0 1 0 0 0,0-1-1 0 0,1 0 1 0 0,-1-1 0 0 0,1 1-1 0 0,0-1 1 0 0,0 0 0 0 0,1 0 0 0 0,0 0-1 0 0,0 0 1 0 0,0 0 0 0 0,1-1-1 0 0,0 1 1 0 0,-1-6 142 0 0,1 6 0 0 0,1 6 0 0 0,1-1 0 0 0,0 1 0 0 0,0-1 0 0 0,-1 1 0 0 0,1-1 0 0 0,0 1 0 0 0,0-1 0 0 0,0 1 0 0 0,0-1 0 0 0,0 1 0 0 0,0-1 0 0 0,0 0 0 0 0,0 1 0 0 0,0-1 0 0 0,0 1 0 0 0,0-1 0 0 0,0 1 0 0 0,0-1 0 0 0,0 0 0 0 0,1 1 0 0 0,-1-1 0 0 0,0 1 0 0 0,0-1 0 0 0,1 1 0 0 0,-1-1 0 0 0,0 1 0 0 0,1-1 0 0 0,-1 1 0 0 0,0 0 0 0 0,1-1 0 0 0,-1 1 0 0 0,1-1 0 0 0,8-7 0 0 0,-2 4 0 0 0,1 0 0 0 0,-1 1 0 0 0,1 0 0 0 0,-1 0 0 0 0,1 1 0 0 0,0 0 0 0 0,18-7 0 0 0,171-58 0 0 0,-191 65 0 0 0,0-1 0 0 0,0 0 0 0 0,0-1 0 0 0,-1 0 0 0 0,0 1 0 0 0,1-2 0 0 0,-1 1 0 0 0,-1-1 0 0 0,1 1 0 0 0,2-5 0 0 0,-6 8-268 0 0,0-1 0 0 0,0 1 0 0 0,0-1 0 0 0,0 0 0 0 0,-1 1 0 0 0,1-1 0 0 0,-1 0 0 0 0,1 0 0 0 0,-1 1 0 0 0,1-1 0 0 0,-1 0 0 0 0,0-1 268 0 0,0 2-138 0 0,0 0 0 0 0,0 1 0 0 0,0-1 0 0 0,0 0 0 0 0,0 0 0 0 0,-1 0 0 0 0,1 0 0 0 0,0 1 0 0 0,-1-1 0 0 0,1 0-1 0 0,0 0 1 0 0,-1 0 0 0 0,1 1 0 0 0,-1-1 0 0 0,1 0 0 0 0,-1 1 0 0 0,1-1 0 0 0,-1 0 0 0 0,1 1 0 0 0,-1-1 0 0 0,0 1 0 0 0,1-1 0 0 0,-1 1 0 0 0,0-1-1 0 0,0 1 1 0 0,1-1 0 0 0,-1 1 138 0 0,-10-8-2048 0 0,9 6 1024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371 247 6447 0 0,'0'0'142'0'0,"0"0"22"0"0,1 0 13 0 0,1-4-20 0 0,13-16 1791 0 0,-2-1 0 0 0,5-10-1948 0 0,-9 15 459 0 0,-1-1 1 0 0,-1-1-1 0 0,-1 1 0 0 0,-1-1 0 0 0,1-4-459 0 0,-5 17 64 0 0,-1 0-1 0 0,1 0 0 0 0,-1 0 0 0 0,0 0 0 0 0,-1 0 1 0 0,1 0-1 0 0,-1-1-63 0 0,1 5 488 0 0,0 1 21 0 0,-2-3-433 0 0,1 1 0 0 0,-1 0 0 0 0,0 0 0 0 0,0 0 0 0 0,0 1 0 0 0,0-1 0 0 0,0 0 0 0 0,0 1-76 0 0,0 0 0 0 0,0 0 0 0 0,0 1 0 0 0,0-1 0 0 0,0 1 0 0 0,0 0 0 0 0,0-1 0 0 0,0 1 0 0 0,0 0 0 0 0,0 0 0 0 0,0 0 0 0 0,0 1 0 0 0,0-1 0 0 0,0 0 0 0 0,-1 1 0 0 0,1-1 0 0 0,1 1 0 0 0,-1 0 0 0 0,0 0 0 0 0,0 0 0 0 0,0 0 0 0 0,0 0 0 0 0,1 0 0 0 0,-2 1 0 0 0,-72 37 0 0 0,45-26 0 0 0,2 3 0 0 0,0 0 0 0 0,-1 3 0 0 0,-30 17 0 0 0,45-28 0 0 0,1 0 0 0 0,-1 0 0 0 0,2 1 0 0 0,-1 1 0 0 0,1 0 0 0 0,1 1 0 0 0,-4 4 0 0 0,10-9 0 0 0,0 1 0 0 0,1 0 0 0 0,-1 0 0 0 0,1 0 0 0 0,1 1 0 0 0,0-1 0 0 0,0 1 0 0 0,0 0 0 0 0,1 0 0 0 0,0 0 0 0 0,0 1 0 0 0,1-3 0 0 0,1 0 0 0 0,-1 0 0 0 0,1 0 0 0 0,0-1 0 0 0,1 1 0 0 0,-1 0 0 0 0,1 0 0 0 0,0 0 0 0 0,1-1 0 0 0,-1 1 0 0 0,1 0 0 0 0,0-1 0 0 0,1 0 0 0 0,-1 1 0 0 0,1-1 0 0 0,0 0 0 0 0,-1-2 31 0 0,-1-1 0 0 0,1 0 1 0 0,0 0-1 0 0,0 0 0 0 0,0 0 0 0 0,0-1 0 0 0,0 1 0 0 0,0 0 0 0 0,0-1 0 0 0,1 1 0 0 0,-1-1 0 0 0,0 0 1 0 0,1 0-1 0 0,-1 0 0 0 0,1 0 0 0 0,0 0 0 0 0,-1 0 0 0 0,1-1 0 0 0,0 1 0 0 0,-1-1 0 0 0,1 0 1 0 0,0 0-1 0 0,-1 0 0 0 0,1 0 0 0 0,0 0 0 0 0,-1-1 0 0 0,1 1 0 0 0,0-1 0 0 0,1 0-31 0 0,9-4 222 0 0,-1 1 0 0 0,1-2 0 0 0,-1 0 0 0 0,0 0-1 0 0,6-5-221 0 0,-7 4 37 0 0,30-16-53 0 0,-2-1 0 0 0,-1-2 0 0 0,-1-2 0 0 0,3-6 16 0 0,-35 30-160 0 0,-1-1-1 0 0,1 1 0 0 0,-1-1 1 0 0,-1 0-1 0 0,1 0 0 0 0,-1-1 1 0 0,0 1-1 0 0,0 0 0 0 0,0-1 1 0 0,-1 0-1 0 0,0 0 0 0 0,1-3 161 0 0,-2-1 0 0 0,-2 8 0 0 0,-16 34 0 0 0,-6 17 0 0 0,10-22 0 0 0,2 0 0 0 0,-2 8 0 0 0,11-27 0 0 0,2-8-22 0 0,0 1 1 0 0,0-1-1 0 0,0 0 0 0 0,0 1 0 0 0,0-1 0 0 0,0 0 0 0 0,0 1 0 0 0,0-1 0 0 0,0 0 1 0 0,0 1-1 0 0,0-1 0 0 0,0 0 0 0 0,1 1 0 0 0,-1-1 0 0 0,0 0 0 0 0,0 0 0 0 0,0 1 1 0 0,0-1-1 0 0,0 0 0 0 0,1 1 0 0 0,-1-1 0 0 0,0 0 0 0 0,0 0 0 0 0,0 1 0 0 0,1-1 1 0 0,-1 0-1 0 0,0 0 0 0 0,0 0 0 0 0,1 1 0 0 0,-1-1 0 0 0,0 0 0 0 0,1 0 0 0 0,-1 0 1 0 0,0 0-1 0 0,1 0 0 0 0,-1 0 0 0 0,0 1 0 0 0,1-1 0 0 0,-1 0 0 0 0,0 0 0 0 0,1 0 1 0 0,-1 0-1 0 0,0 0 0 0 0,1 0 0 0 0,-1 0 0 0 0,0 0 0 0 0,1-1 22 0 0,7 3-5140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13823 0 0,'0'0'630'0'0,"0"0"-13"0"0,-9 9 1523 0 0,4-6-1991 0 0,0 1-133 0 0,5-4-36 0 0,0 1 0 0 0,-1-1 0 0 0,1 0-1 0 0,0 0 1 0 0,-1 0 0 0 0,1 1 0 0 0,0-1-1 0 0,0 0 1 0 0,-1 0 0 0 0,1 1 0 0 0,0-1 0 0 0,0 0-1 0 0,0 0 1 0 0,0 1 0 0 0,-1-1 0 0 0,1 0-1 0 0,0 1 1 0 0,0-1 0 0 0,0 0 0 0 0,0 1-1 0 0,0-1 1 0 0,0 0 0 0 0,0 1 0 0 0,0-1 0 0 0,0 0-1 0 0,0 1 1 0 0,0-1 0 0 0,0 1 0 0 0,0-1-1 0 0,0 0 1 0 0,0 1 0 0 0,0-1 0 0 0,0 0-1 0 0,0 1 1 0 0,0-1 0 0 0,0 0 0 0 0,1 0 0 0 0,-1 1-1 0 0,0-1 1 0 0,0 0 0 0 0,0 1 20 0 0,1 0-953 0 0,0-1-58 0 0,7 1-12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16 13823 0 0,'0'0'315'0'0,"0"0"45"0"0,3-16 2501 0 0,-12 28-2858 0 0,0 1 1 0 0,0 0-1 0 0,1 0 0 0 0,1 1 0 0 0,-5 11-3 0 0,9-19 0 0 0,-42 86 0 0 0,26-51-1248 0 0,-8 24 1248 0 0,-3 8-728 0 0,12-33 750 0 0,2-8 69 0 0,2 0 0 0 0,1 0 0 0 0,2 2 0 0 0,-5 25-91 0 0,9-27 446 0 0,4-17-64 0 0,0 1-1 0 0,1 1 0 0 0,-1 13-381 0 0,3-30 2 0 0,0 1-1 0 0,0-1 0 0 0,0 0 1 0 0,0 0-1 0 0,0 0 0 0 0,0 1 1 0 0,0-1-1 0 0,0 0 0 0 0,0 0 1 0 0,0 0-1 0 0,0 0 1 0 0,0 1-1 0 0,0-1 0 0 0,0 0 1 0 0,0 0-1 0 0,0 0 0 0 0,0 0 1 0 0,1 0-1 0 0,-1 1 0 0 0,0-1 1 0 0,0 0-1 0 0,0 0 1 0 0,0 0-1 0 0,0 0 0 0 0,0 0 1 0 0,0 1-1 0 0,1-1 0 0 0,-1 0 1 0 0,0 0-1 0 0,0 0 0 0 0,0 0 1 0 0,0 0-1 0 0,1 0 1 0 0,-1 0-1 0 0,0 0 0 0 0,0 0 1 0 0,0 0-1 0 0,0 0 0 0 0,1 0 1 0 0,-1 0-1 0 0,0 0 0 0 0,0 0 1 0 0,0 0-1 0 0,0 0 0 0 0,1 0 1 0 0,-1 0-1 0 0,0 0 1 0 0,0 0-1 0 0,0 0 0 0 0,0 0 1 0 0,1 0-1 0 0,-1 0 0 0 0,0 0 1 0 0,0 0-1 0 0,0 0 0 0 0,0 0 1 0 0,0-1-1 0 0,1 1 1 0 0,-1 0-1 0 0,0 0 0 0 0,0 0 1 0 0,0 0-1 0 0,0 0 0 0 0,0 0 1 0 0,0-1-1 0 0,0 1 0 0 0,1 0-1 0 0,8-9 292 0 0,-8 8-232 0 0,168-164 1664 0 0,-17 19-1843 0 0,-137 130 125 0 0,-1-1 0 0 0,-1-1 0 0 0,-1 0 0 0 0,0-1 0 0 0,-1 0-1 0 0,8-20-5 0 0,-6 7-109 0 0,-1 0 0 0 0,-1-1 0 0 0,-3 0 0 0 0,1-5 109 0 0,-8 32-360 0 0,0 1 0 0 0,1-1 0 0 0,0 0 1 0 0,0 1-1 0 0,1-1 0 0 0,-1 1 0 0 0,4-5 360 0 0,-5 9-1148 0 0,0 0-2672 0 0,6-3-1148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10591 0 0,'0'0'819'0'0,"2"0"-534"0"0,16 0 796 0 0,1-1 0 0 0,-1 0 0 0 0,1-2 0 0 0,-1 0 0 0 0,0-1 0 0 0,23-8 0 0 0,2-4-1014 0 0,0-3-1 0 0,79-46 1 0 0,-113 59-479 0 0,-1-1 0 0 0,0 0 0 0 0,0 0 0 0 0,0 0 0 0 0,8-11 0 0 0,-15 16 71 0 0,-3 3-206 0 0,0-1 490 0 0,1 1-1 0 0,-1 0 1 0 0,0 0 0 0 0,1 0-1 0 0,-1 0 1 0 0,1 0 0 0 0,-3 2 0 0 0,-2 2-52 0 0,-26 17 450 0 0,2 1 0 0 0,0 1 0 0 0,2 2-1 0 0,-35 40 1 0 0,62-65-326 0 0,-9 11 246 0 0,0 0 0 0 0,-11 19 0 0 0,19-28-254 0 0,0-1 0 0 0,1 1 0 0 0,-1 0 0 0 0,1 0 0 0 0,0 0 0 0 0,0 0 0 0 0,0 0 0 0 0,0 0 0 0 0,0 0 0 0 0,1 1 0 0 0,-1-1 0 0 0,1 0 0 0 0,0 0 0 0 0,0 0 0 0 0,0 1 0 0 0,0-1 0 0 0,1 0 0 0 0,1 6 0 0 0,-2-8-105 0 0,1 1 0 0 0,0-1 0 0 0,0 1 0 0 0,0-1 0 0 0,0 1 0 0 0,0-1 0 0 0,0 0 0 0 0,1 0 0 0 0,-1 1 0 0 0,0-1 0 0 0,0 0 0 0 0,1 0 0 0 0,-1 0 0 0 0,1-1 1 0 0,-1 1-1 0 0,1 0 0 0 0,1 0 0 0 0,1 0-547 0 0,-1 0 0 0 0,1 0 0 0 0,-1 0 0 0 0,1-1 0 0 0,0 1 0 0 0,-1-1 0 0 0,5 0 0 0 0,14-2-4219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15663 0 0,'0'0'356'0'0,"0"0"50"0"0,0 0 20 0 0,0 0-42 0 0,-5 1-236 0 0,-61 46-148 0 0,45-34 0 0 0,1 2 0 0 0,0 0 0 0 0,0 1 0 0 0,-10 13 0 0 0,-16 23 0 0 0,37-41 0 0 0,8-8 0 0 0,1 0 0 0 0,-2 5 0 0 0,6 1 0 0 0,0 0-174 0 0,1-1 0 0 0,0 1 0 0 0,0-1 0 0 0,1 0 0 0 0,0-1 0 0 0,0 1 0 0 0,1-1 0 0 0,1 0 174 0 0,-2-1-29 0 0,1 0-1 0 0,-1 0 1 0 0,-1 1-1 0 0,1 0 1 0 0,-1 0-1 0 0,0 0 1 0 0,1 4 29 0 0,-6-10 474 0 0,0 1-427 0 0,0-1-1 0 0,-1 1 1 0 0,1 0-1 0 0,-1 0 0 0 0,0 0 1 0 0,1-1-1 0 0,-1 1 1 0 0,0 0-1 0 0,0 0 0 0 0,0-1 1 0 0,0 1-1 0 0,-1-1 1 0 0,1 1-1 0 0,-1 0-46 0 0,-20 19 461 0 0,20-20-456 0 0,-6 5-5 0 0,-1 0 0 0 0,0 0 0 0 0,0-1 0 0 0,-7 3 0 0 0,-14 7 0 0 0,16-7 0 0 0,5-2 0 0 0,-1 0 0 0 0,0-1 0 0 0,0 0 0 0 0,-1 0 0 0 0,-6 1 0 0 0,-25 10-1384 0 0,41-16 804 0 0,-2 0-711 0 0,3 0 1230 0 0,0 0 0 0 0,0 0 0 0 0,-1 0 0 0 0,1 0 0 0 0,0 0 0 0 0,0 0 0 0 0,-1 0 0 0 0,1 0 0 0 0,0 0 1 0 0,0 0-1 0 0,-1 0 0 0 0,1 0 0 0 0,0 0 0 0 0,0 0 0 0 0,-1 0 0 0 0,1-1 0 0 0,0 1 0 0 0,0 0 0 0 0,-1 0 0 0 0,1 0 0 0 0,0 0 0 0 0,0 0 0 0 0,0-1 0 0 0,-1 1 0 0 0,1 0 0 0 0,0 0 61 0 0,-3-7-1024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247 126 13823 0 0,'0'0'315'0'0,"0"0"45"0"0,3 5 353 0 0,0 1-601 0 0,-2-3-89 0 0,0-1-1 0 0,1 1 1 0 0,-1-1-1 0 0,1 1 1 0 0,0-1 0 0 0,0 0-1 0 0,0 0 1 0 0,0 0-1 0 0,0 0 1 0 0,0 0-1 0 0,2 1-22 0 0,-3-2 37 0 0,0-1 1 0 0,1 1-1 0 0,-1 0 0 0 0,1-1 0 0 0,-1 1 1 0 0,1-1-1 0 0,-1 1 0 0 0,1-1 0 0 0,-1 0 1 0 0,1 0-1 0 0,-1 0 0 0 0,1 0 0 0 0,-1 0 1 0 0,1 0-1 0 0,0 0-37 0 0,3-1 125 0 0,1-1-1 0 0,-1 0 1 0 0,0 0-1 0 0,-1 0 1 0 0,1-1 0 0 0,0 0-1 0 0,-1 1 1 0 0,1-2 0 0 0,0 1-125 0 0,9-7 123 0 0,0 2-311 0 0,-1-1 0 0 0,0-1 0 0 0,9-8 188 0 0,-20 16-41 0 0,1 0 0 0 0,-1-1 0 0 0,1 1 0 0 0,-1-1 0 0 0,0 0 0 0 0,0 1 0 0 0,0-1 0 0 0,0 0 0 0 0,0 0 0 0 0,-1 0 0 0 0,1-1 0 0 0,-1 1 0 0 0,0 0 0 0 0,0 0 0 0 0,0-1 0 0 0,-1 1 0 0 0,1-1 0 0 0,-1 1 0 0 0,1-1 0 0 0,-1 0 41 0 0,0 2-25 0 0,-1 1-1 0 0,1 0 1 0 0,0 0 0 0 0,0 0-1 0 0,-1 0 1 0 0,1 0-1 0 0,-1 0 1 0 0,1 0 0 0 0,-1 0-1 0 0,1 0 1 0 0,-1 0-1 0 0,0 0 1 0 0,1 0 0 0 0,-1 0-1 0 0,0 0 1 0 0,0 0-1 0 0,1 1 1 0 0,-1-1-1 0 0,0 0 1 0 0,0 0 0 0 0,0 1-1 0 0,0-1 26 0 0,-2 0-81 0 0,1 0-1 0 0,0 1 1 0 0,0-1-1 0 0,-1 1 1 0 0,1-1-1 0 0,0 1 0 0 0,0 0 1 0 0,-1 0-1 0 0,1 0 1 0 0,0 0-1 0 0,-1 0 82 0 0,-6 1-240 0 0,0 1 0 0 0,0-1 0 0 0,0 2 0 0 0,1-1 0 0 0,-3 2 240 0 0,-14 6 222 0 0,1 2-1 0 0,0 0 0 0 0,0 1 1 0 0,1 2-1 0 0,1 0 0 0 0,0 2 1 0 0,2 0-1 0 0,0 1 0 0 0,0 2-221 0 0,4-3 203 0 0,2 0 1 0 0,0 2-1 0 0,1-1 0 0 0,0 2 0 0 0,2 0 0 0 0,0 0 1 0 0,2 1-1 0 0,0 0 0 0 0,1 1 0 0 0,-4 19-203 0 0,11-35 3 0 0,-1 1 0 0 0,1-1 0 0 0,1 0 0 0 0,-1 0 0 0 0,1 1-1 0 0,0-1 1 0 0,1 3-3 0 0,-1-8 0 0 0,0 0 0 0 0,0 0 0 0 0,1 1 0 0 0,-1-1 0 0 0,0 0 0 0 0,1 0-1 0 0,-1 1 1 0 0,1-1 0 0 0,0 0 0 0 0,-1 0 0 0 0,1 0 0 0 0,0 0 0 0 0,0 0 0 0 0,-1 0 0 0 0,1 0 0 0 0,0 0-1 0 0,0 0 1 0 0,0 0 0 0 0,0-1 0 0 0,0 1 0 0 0,0 0 0 0 0,1-1 0 0 0,-1 1 0 0 0,0-1 0 0 0,0 1-1 0 0,0-1 1 0 0,1 1 0 0 0,-1-1 0 0 0,0 0 0 0 0,0 0 0 0 0,1 1 0 0 0,-1-1 0 0 0,0 0 0 0 0,0 0-1 0 0,1 0 1 0 0,-1-1 0 0 0,1 1 0 0 0,9-1 0 0 0,0-1 0 0 0,0 0 0 0 0,0-1 0 0 0,-1 0 0 0 0,1-1 0 0 0,5-3 0 0 0,20-10 0 0 0,6-6 0 0 0,-1 1 0 0 0,76-32-2494 0 0,-74 36 214 0 0,-19 6-3130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2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52 8287 0 0,'1'-2'13'0'0,"5"-6"271"0"0,1-1 0 0 0,1 1-1 0 0,2-2-283 0 0,12-5 4544 0 0,-25 37-3077 0 0,-4-2-1439 0 0,-1-1 0 0 0,0 1 0 0 0,-1-1 0 0 0,-2-1 0 0 0,1 0 0 0 0,-9 9-28 0 0,-5 10-3 0 0,-25 46 3 0 0,-30 46 0 0 0,58-98 0 0 0,-3 0 0 0 0,-23 25 0 0 0,-3-6-165 0 0,22-23-190 0 0,2 2-1 0 0,-9 11 356 0 0,12-17-1289 0 0,11-12-694 0 0,11-10-2109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8287 0 0,'0'0'382'0'0,"0"0"-8"0"0,0 0-102 0 0,0 0 463 0 0,0 0 234 0 0,12-8 1663 0 0,6-2-2284 0 0,0 2 0 0 0,0 0 0 0 0,0 0-1 0 0,1 2 1 0 0,0 0 0 0 0,11-1-348 0 0,29-9 1029 0 0,3-5-538 0 0,190-56-507 0 0,-231 71-871 0 0,0-1 1 0 0,-1-1-1 0 0,9-6 887 0 0,-1 1-1023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11975 0 0,'0'0'547'0'0,"-4"15"202"0"0,-68 112 705 0 0,31-56-852 0 0,-28 58-172 0 0,-15 26 604 0 0,59-114-742 0 0,-2-1 0 0 0,-20 23-292 0 0,28-39 0 0 0,-1-2 0 0 0,-1 0 0 0 0,-20 16 0 0 0,36-35-64 0 0,5-3-273 0 0,0 0-138 0 0,0 0-33 0 0,0 0 66 0 0,7-16 274 0 0,-6 14 170 0 0,8-11-172 0 0,-1 0-1 0 0,2 0 0 0 0,0 1 1 0 0,0 0-1 0 0,1 1 0 0 0,3-2 171 0 0,15-12-1024 0 0,31-21 1024 0 0,-55 42 0 0 0,0 1 0 0 0,0 0 0 0 0,1 0 0 0 0,-1 1 0 0 0,1 0 0 0 0,-1 0 0 0 0,1 0 0 0 0,0 0 0 0 0,0 1 0 0 0,4-1 0 0 0,-9 2 0 0 0,1 0 0 0 0,-1 0 0 0 0,1 0 0 0 0,0 0 0 0 0,-1 0 0 0 0,1 1 0 0 0,-1-1 0 0 0,1 0 0 0 0,0 1 0 0 0,-1-1 0 0 0,1 1 0 0 0,-1-1 0 0 0,0 1 0 0 0,1 0 0 0 0,-1 0 0 0 0,1 0 0 0 0,-1-1 0 0 0,0 1 0 0 0,0 0 0 0 0,1 1 0 0 0,-1-1 0 0 0,0 0 0 0 0,0 0 0 0 0,0 0 0 0 0,0 1 0 0 0,0-1 0 0 0,-1 1 0 0 0,1-1 0 0 0,0 0 0 0 0,-1 1 0 0 0,1-1 0 0 0,-1 1 0 0 0,1 0 0 0 0,-1-1 0 0 0,0 1 0 0 0,0-1 0 0 0,1 1 0 0 0,-1-1 0 0 0,0 1 0 0 0,-1 0 0 0 0,1-1 0 0 0,0 10 199 0 0,-1 0 1 0 0,-1-1-1 0 0,0 1 0 0 0,0-1 0 0 0,-1 0 0 0 0,0 0 1 0 0,-1 0-1 0 0,0 0 0 0 0,-1 0 0 0 0,-3 4-199 0 0,8-14-75 0 0,-1 1-1 0 0,1-1 1 0 0,0 0-1 0 0,0 1 0 0 0,-1-1 1 0 0,1 0-1 0 0,0 1 1 0 0,0-1-1 0 0,0 1 1 0 0,0-1-1 0 0,-1 0 0 0 0,1 1 1 0 0,0-1-1 0 0,0 1 1 0 0,0-1-1 0 0,0 1 1 0 0,0-1-1 0 0,0 0 0 0 0,0 1 1 0 0,0-1-1 0 0,0 1 1 0 0,0-1-1 0 0,0 1 1 0 0,0-1-1 0 0,0 0 0 0 0,1 1 1 0 0,-1-1-1 0 0,0 1 76 0 0,1 0-677 0 0,-1-1-346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81 105 11975 0 0,'0'0'267'0'0,"0"0"42"0"0,15 5 417 0 0,-6-3-623 0 0,-1 0 0 0 0,1-1 1 0 0,0 0-1 0 0,0 0 0 0 0,0-1 1 0 0,0 0-1 0 0,0-1 0 0 0,0 1 1 0 0,0-2-1 0 0,1 0-103 0 0,1 0 145 0 0,0-1 1 0 0,0 0-1 0 0,0-1 0 0 0,-1 0 1 0 0,1-1-1 0 0,-1 0 0 0 0,8-6-145 0 0,-17 10-21 0 0,1-1 1 0 0,-1 1-1 0 0,1-1 0 0 0,-1 1 0 0 0,1-1 0 0 0,-1 1 0 0 0,0-1 0 0 0,1 0 0 0 0,-1 0 1 0 0,0 0-1 0 0,0 1 0 0 0,0-1 0 0 0,-1 0 0 0 0,1 0 0 0 0,0-2 21 0 0,0-1-112 0 0,0-1-1 0 0,0 1 0 0 0,-1-1 1 0 0,1 1-1 0 0,-1-2 113 0 0,0 7-59 0 0,0-1-1 0 0,-1 1 1 0 0,1-1-1 0 0,0 1 1 0 0,0-1-1 0 0,0 1 1 0 0,0-1-1 0 0,-1 1 1 0 0,1-1-1 0 0,0 1 1 0 0,-1-1-1 0 0,1 1 1 0 0,0-1-1 0 0,-1 1 1 0 0,1-1-1 0 0,0 1 1 0 0,-1 0-1 0 0,1-1 1 0 0,-1 1-1 0 0,1 0 1 0 0,0-1-1 0 0,-1 1 1 0 0,1 0-1 0 0,-1 0 1 0 0,1-1-1 0 0,-1 1 1 0 0,0 0-1 0 0,1 0 1 0 0,-1 0-1 0 0,1 0 1 0 0,-1 0-1 0 0,1 0 1 0 0,-1-1-1 0 0,1 1 1 0 0,-1 1 59 0 0,-19 0-916 0 0,-5 8 1068 0 0,0 2 0 0 0,1 0 1 0 0,1 1-1 0 0,0 1 0 0 0,0 1 1 0 0,2 1-1 0 0,-1 1 0 0 0,1 3-152 0 0,13-12 310 0 0,0 0 0 0 0,1 1 0 0 0,0-1 0 0 0,0 2 0 0 0,1-1 0 0 0,0 1 0 0 0,1 0 0 0 0,-4 7-310 0 0,8-14 118 0 0,0 1 1 0 0,0 0-1 0 0,0 1 0 0 0,0-1 0 0 0,0 0 1 0 0,1 0-1 0 0,0 0 0 0 0,-1 0 0 0 0,1 1 1 0 0,0-1-1 0 0,0 0 0 0 0,1 0 0 0 0,-1 2-118 0 0,1-2 36 0 0,0-1 1 0 0,0 1-1 0 0,0-1 0 0 0,0 0 0 0 0,0 0 0 0 0,1 1 0 0 0,-1-1 1 0 0,1 0-1 0 0,-1 0 0 0 0,1 0 0 0 0,0-1 0 0 0,0 1 0 0 0,0 0 0 0 0,0-1 1 0 0,0 1-1 0 0,0-1 0 0 0,0 0 0 0 0,0 1 0 0 0,1-1-36 0 0,4 2-215 0 0,1-1 1 0 0,-1 0-1 0 0,0 0 0 0 0,1-1 0 0 0,-1 0 0 0 0,1 0 0 0 0,0 0 0 0 0,-1-1 0 0 0,1-1 1 0 0,-1 1-1 0 0,1-1 0 0 0,0 0 0 0 0,4-2 215 0 0,10-1-1023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 10135 0 0,'3'-3'122'0'0,"9"-3"526"0"0,-68 32-362 0 0,30-17-93 0 0,-25 4-193 0 0,8-2 278 0 0,-7 3 1339 0 0,-38 17-1617 0 0,44-12 0 0 0,0 1 0 0 0,2 3 0 0 0,0 1 0 0 0,-14 13 0 0 0,52-34-12 0 0,0 0-1 0 0,0 0 0 0 0,1 1 0 0 0,-1-1 1 0 0,1 1-1 0 0,0 0 0 0 0,-1 1 13 0 0,4-5 34 0 0,-1 1 0 0 0,1 0 0 0 0,-1 0 0 0 0,1-1 0 0 0,-1 1 0 0 0,1 0 0 0 0,0 0 0 0 0,-1 0 0 0 0,1-1 0 0 0,0 1 0 0 0,0 0 0 0 0,0 0 0 0 0,-1 0 0 0 0,1 0 0 0 0,0 0 0 0 0,0-1 0 0 0,0 1 0 0 0,1 0 0 0 0,-1 0 0 0 0,0 0 0 0 0,0 0 0 0 0,0 0 0 0 0,1-1 0 0 0,-1 1 0 0 0,0 0 0 0 0,1 0 0 0 0,-1 0 0 0 0,0-1 0 0 0,1 1 0 0 0,-1 0 0 0 0,1-1 0 0 0,0 1 0 0 0,-1 0 0 0 0,1-1 0 0 0,-1 1-1 0 0,1-1 1 0 0,0 1 0 0 0,0-1 0 0 0,-1 1 0 0 0,1-1 0 0 0,0 1 0 0 0,0-1 0 0 0,-1 0 0 0 0,1 1 0 0 0,0-1-34 0 0,7 3-155 0 0,-1-1-1 0 0,0 0 1 0 0,1 0 0 0 0,-1-1-1 0 0,6 1 156 0 0,22 4-591 0 0,-14-1 581 0 0,0-1 0 0 0,18 0 10 0 0,-20-2 2 0 0,0 1-1 0 0,0 0 0 0 0,12 5-1 0 0,-27-7 77 0 0,0 1 0 0 0,-1-1-1 0 0,1 1 1 0 0,0 0-1 0 0,-1 0 1 0 0,1 1 0 0 0,-1-1-1 0 0,0 1 1 0 0,0-1-1 0 0,0 1 1 0 0,0 0 0 0 0,0 0-1 0 0,0 1-76 0 0,-2-3 27 0 0,0 1 0 0 0,-1-1 0 0 0,1 0 0 0 0,0 0 0 0 0,-1 1 0 0 0,1-1 0 0 0,-1 0 0 0 0,1 1 0 0 0,-1-1-1 0 0,1 1 1 0 0,-1-1 0 0 0,0 0 0 0 0,0 1 0 0 0,0-1 0 0 0,0 1 0 0 0,0-1 0 0 0,0 1 0 0 0,0-1 0 0 0,-1 0 0 0 0,1 1 0 0 0,0-1-1 0 0,-1 1 1 0 0,1-1 0 0 0,-1 0 0 0 0,1 1 0 0 0,-1-1 0 0 0,0 0 0 0 0,0 0 0 0 0,1 1 0 0 0,-1-1 0 0 0,0 0 0 0 0,0 0 0 0 0,0 0-1 0 0,0 0 1 0 0,0 0 0 0 0,-1 0 0 0 0,0 0-27 0 0,-6 5 0 0 0,0-1 0 0 0,-1 0 0 0 0,0-1 0 0 0,0 0 0 0 0,0 0 0 0 0,0-1 0 0 0,0 0 0 0 0,-1-1 0 0 0,1 0 0 0 0,-1 0 0 0 0,-26 3 0 0 0,0-2 0 0 0,-2-1 0 0 0,32-2 0 0 0,-34 2-12 0 0,-29 1-377 0 0,-36-3 389 0 0,91-2-983 0 0,13 1 335 0 0,1 1-572 0 0,2-2-253 0 0,8-11-51 0 0,3 0-11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11975 0 0,'0'0'267'0'0,"0"0"42"0"0,0 0 17 0 0,0 0-28 0 0,1 3-196 0 0,-1 0-101 0 0,0 0 1 0 0,0 0-1 0 0,0 1 1 0 0,0-1-1 0 0,0 0 1 0 0,-1 1-1 0 0,0-1 1 0 0,1 0-1 0 0,-1 0 1 0 0,0 1-1 0 0,-1-1 1 0 0,1 0-1 0 0,0 0 1 0 0,-2 1-2 0 0,-6 11 321 0 0,0 0 0 0 0,-4 4-321 0 0,7-11 270 0 0,-208 306 847 0 0,47-95-1117 0 0,152-200-108 0 0,9-10-424 0 0,0-2-1 0 0,0 1 1 0 0,-1-1 0 0 0,-2 2 532 0 0,1-2-4779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15663 0 0,'0'0'356'0'0,"0"0"50"0"0,0 0 20 0 0,0 0-42 0 0,8-11 200 0 0,4 3-293 0 0,0-1 1 0 0,0 1-1 0 0,1 1 0 0 0,1 1 0 0 0,-1 0 0 0 0,11-3-291 0 0,27-8-165 0 0,9 1 165 0 0,-58 15 22 0 0,57-13-19 0 0,22-6-70 0 0,58-16-6118 0 0,-123 31 4650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0,'-13'6'770'0'0,"8"-1"-731"0"0,0-1 1 0 0,0 1 0 0 0,1 0 0 0 0,0 1-1 0 0,0-1 1 0 0,0 1 0 0 0,-1 1-40 0 0,-9 14 86 0 0,-10 9 683 0 0,5-8 1566 0 0,-7 13-2335 0 0,22-28 200 0 0,0-1-1 0 0,0 1 1 0 0,1 0-1 0 0,0 0 1 0 0,0 1-1 0 0,0-1 1 0 0,0 7-200 0 0,2-13 488 0 0,1-1-452 0 0,1 1-1 0 0,-1 0 1 0 0,0-1 0 0 0,0 1 0 0 0,1 0-1 0 0,-1-1 1 0 0,1 1 0 0 0,-1 0 0 0 0,0-1-1 0 0,1 1 1 0 0,-1-1 0 0 0,1 1-1 0 0,-1-1 1 0 0,1 1 0 0 0,0-1 0 0 0,-1 1-1 0 0,1-1 1 0 0,-1 1 0 0 0,1-1 0 0 0,0 0-1 0 0,-1 1 1 0 0,1-1 0 0 0,0 0 0 0 0,-1 0-1 0 0,1 0 1 0 0,0 1 0 0 0,0-1-1 0 0,-1 0 1 0 0,1 0 0 0 0,0 0 0 0 0,0 0-1 0 0,-1 0 1 0 0,1 0 0 0 0,0 0 0 0 0,-1-1-1 0 0,2 1-35 0 0,2 0 153 0 0,0 0-1 0 0,0-1 0 0 0,1 1 1 0 0,-1-1-1 0 0,3-1-152 0 0,6-4 201 0 0,-1 1 1 0 0,1-2-1 0 0,-2 1 0 0 0,1-2 1 0 0,-1 1-1 0 0,9-9-201 0 0,12-13-147 0 0,14-16 147 0 0,14-14-820 0 0,-13 24-4553 0 0,-45 33 3838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48 240 9271 0 0,'-4'8'838'0'0,"-7"19"1278"0"0,-22 36 1692 0 0,37-64-3662 0 0,-1 0 0 0 0,0 0 1 0 0,1 0-1 0 0,-1 0 1 0 0,0-1-1 0 0,0 1 0 0 0,0-1 1 0 0,0 0-1 0 0,0 0 1 0 0,4-3-1 0 0,-1 1 44 0 0,158-123 842 0 0,-39 30-1089 0 0,-88 70 161 0 0,57-30-1 0 0,-92 56-65 0 0,-1 0-1 0 0,1 0 0 0 0,0 1 1 0 0,-1-1-1 0 0,1 0 0 0 0,0 1 1 0 0,-1 0-1 0 0,1-1 0 0 0,0 1 1 0 0,0 0-1 0 0,-1 0 0 0 0,1 0 1 0 0,0 0-1 0 0,0 0 0 0 0,-1 0 1 0 0,1 1-1 0 0,0-1 0 0 0,-1 0 1 0 0,1 1-1 0 0,3 1 0 0 0,-5-1-6 0 0,0-1-1 0 0,0 1 0 0 0,0-1 1 0 0,0 1-1 0 0,0 0 1 0 0,0-1-1 0 0,0 1 0 0 0,0 0 1 0 0,-1-1-1 0 0,1 1 0 0 0,0-1 1 0 0,0 1-1 0 0,0 0 1 0 0,-1-1-1 0 0,1 1 0 0 0,0-1 1 0 0,-1 2-1 0 0,0-2 33 0 0,-60 104 1722 0 0,5-9-1141 0 0,55-93-633 0 0,-19 41 144 0 0,19-40-154 0 0,-1 1 0 0 0,1 0-1 0 0,0 0 1 0 0,1 0-1 0 0,-1 0 1 0 0,1 0-1 0 0,-1 0 1 0 0,1 0-1 0 0,1 4 1 0 0,-1-7-36 0 0,0-1 1 0 0,0 1-1 0 0,0-1 1 0 0,1 0-1 0 0,-1 1 1 0 0,0-1-1 0 0,0 0 1 0 0,1 1-1 0 0,-1-1 1 0 0,0 0-1 0 0,0 0 1 0 0,1 1-1 0 0,-1-1 1 0 0,0 0-1 0 0,1 0 1 0 0,-1 1-1 0 0,0-1 1 0 0,1 0-1 0 0,-1 0 1 0 0,1 0-1 0 0,-1 0 1 0 0,0 0-1 0 0,1 1 1 0 0,1-1-121 0 0,12 6-1793 0 0,1-1-5348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129 197 10135 0 0,'7'14'1154'0'0,"-8"-12"-1020"0"0,-1 1 1 0 0,0 0-1 0 0,0-1 1 0 0,0 0-1 0 0,0 1 1 0 0,-1-1-1 0 0,1 0 1 0 0,-1 0-1 0 0,1 0 1 0 0,-1 0-1 0 0,0 0 1 0 0,0-1-1 0 0,0 1 1 0 0,0-1-1 0 0,0 0 1 0 0,-1 0-135 0 0,-1 1 169 0 0,1-1 1 0 0,-1 0-1 0 0,1 0 0 0 0,-1 0 0 0 0,0-1 1 0 0,1 1-1 0 0,-1-1 0 0 0,0-1 1 0 0,0 1-1 0 0,1 0 0 0 0,-2-1-169 0 0,4 0 5 0 0,0 0 1 0 0,0 1-1 0 0,0-1 0 0 0,1 0 0 0 0,-1 1 1 0 0,0-1-1 0 0,1 0 0 0 0,-1 0 0 0 0,1-1 0 0 0,-1 1 1 0 0,1 0-1 0 0,0 0 0 0 0,-1-1 0 0 0,1 1 1 0 0,0-1-1 0 0,0 1 0 0 0,0-1 0 0 0,0 1 0 0 0,0-1 1 0 0,0 0-1 0 0,0 0-5 0 0,0-1 29 0 0,0 0 0 0 0,1 0 0 0 0,-1 1 0 0 0,0-1 0 0 0,1 0 0 0 0,0 0 0 0 0,-1 0 0 0 0,1 0 0 0 0,0 0 0 0 0,1 0 0 0 0,-1 0 0 0 0,1-2-29 0 0,1-2 118 0 0,0 0 0 0 0,0 0 0 0 0,1 1 0 0 0,0-1 0 0 0,0 1 0 0 0,1-1 0 0 0,0 1 1 0 0,0 0-1 0 0,0 1 0 0 0,1-1 0 0 0,-1 1 0 0 0,1 0 0 0 0,4-3-118 0 0,8-5-632 0 0,0 0 0 0 0,0 1-1 0 0,19-8 633 0 0,-22 13-3 0 0,1 0 0 0 0,0 2 0 0 0,0 0-1 0 0,1 0 1 0 0,15-1 3 0 0,-27 5 44 0 0,0 1-1 0 0,0 0 0 0 0,1 0 0 0 0,-1 1 1 0 0,0-1-1 0 0,0 1 0 0 0,0-1 1 0 0,0 1-1 0 0,0 1 0 0 0,0-1 1 0 0,0 0-1 0 0,0 1 0 0 0,-1 0 1 0 0,1 0-1 0 0,-1 0 0 0 0,1 0 0 0 0,-1 1 1 0 0,0 0-1 0 0,1-1 0 0 0,-1 1 1 0 0,-1 0-1 0 0,1 0 0 0 0,0 1-43 0 0,-1-2 35 0 0,0 1-1 0 0,0-1 0 0 0,0 1 1 0 0,-1 0-1 0 0,1 0 0 0 0,-1 0 1 0 0,1-1-1 0 0,-1 1 0 0 0,0 1 1 0 0,0-1-1 0 0,0 0 0 0 0,-1 0 1 0 0,1 0-1 0 0,-1 0 0 0 0,0 0 1 0 0,0 1-1 0 0,0-1 0 0 0,0 0 1 0 0,0 0-1 0 0,-1 0 0 0 0,1 1 1 0 0,-1-1-1 0 0,0 0 1 0 0,0 0-1 0 0,0 0 0 0 0,-1 0 1 0 0,1 0-1 0 0,-1 0 0 0 0,-1 1-34 0 0,-3 4-228 0 0,0-1-1 0 0,-1 1 1 0 0,0-2-1 0 0,-1 1 1 0 0,0-1-1 0 0,0 0 1 0 0,0-1-1 0 0,-1 0 1 0 0,1 0 0 0 0,-1-1-1 0 0,0 0 1 0 0,-2 0 228 0 0,-6 3-585 0 0,-1-2 0 0 0,0 0 1 0 0,0-2-1 0 0,0 0 1 0 0,-1 0-1 0 0,0-2 585 0 0,0-1-1535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25 10135 0 0,'3'-2'110'0'0,"1"-1"0"0"0,-1 0 0 0 0,1 1 0 0 0,0 0 0 0 0,0 0 0 0 0,0 0 0 0 0,0 0 0 0 0,0 1-1 0 0,1-1 1 0 0,-1 1 0 0 0,0 0 0 0 0,1 0 0 0 0,-1 1 0 0 0,2-1-110 0 0,-5 1 488 0 0,-1 0 21 0 0,1 11 99 0 0,-1-10-608 0 0,0 1 0 0 0,0-1 0 0 0,0 0 0 0 0,0 1 0 0 0,0-1 0 0 0,0 1 0 0 0,0-1 0 0 0,0 0 0 0 0,-1 1 0 0 0,1-1 0 0 0,0 0 0 0 0,-1 1 0 0 0,1-1 0 0 0,-1 0 0 0 0,0 1 0 0 0,-10 16 0 0 0,-1 0 0 0 0,0 0 0 0 0,-2-1 0 0 0,0-1 0 0 0,-16 14 0 0 0,-18 22 0 0 0,-7 11 0 0 0,10-13 0 0 0,3 3 0 0 0,-17 27 0 0 0,30-25-1384 0 0,24-48 872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11975 0 0,'13'7'1200'0'0,"-8"-3"-1028"0"0,0-1-1 0 0,0 0 1 0 0,0-1 0 0 0,0 1-1 0 0,0-1 1 0 0,1 0-1 0 0,-1 0 1 0 0,1 0-1 0 0,0-1-171 0 0,4 1 380 0 0,-1-1-1 0 0,1 0 1 0 0,0 0-1 0 0,-1-1 0 0 0,1 0 1 0 0,0-1-1 0 0,9-1-379 0 0,-16 1-6 0 0,0 0 0 0 0,1 0 0 0 0,-1 0 0 0 0,0-1 0 0 0,0 1 0 0 0,0-1 0 0 0,0 0 0 0 0,-1 1 0 0 0,1-1 0 0 0,0-1 0 0 0,-1 1 0 0 0,0 0-1 0 0,1-1 1 0 0,-1 1 0 0 0,0-1 0 0 0,0 1 0 0 0,0-1 0 0 0,0 0 0 0 0,-1 0 0 0 0,1 0 0 0 0,-1 0 0 0 0,1-1 6 0 0,-2 3-696 0 0,-3-1-1064 0 0,3 1 1734 0 0,0 1 0 0 0,0 0 0 0 0,0 0 0 0 0,0 0 0 0 0,0 0 0 0 0,0 0-1 0 0,0 0 1 0 0,-1-1 0 0 0,1 1 0 0 0,0 0 0 0 0,0 0 0 0 0,0 0 0 0 0,0 0 0 0 0,0 0 0 0 0,0 0 0 0 0,0 0-1 0 0,-1 0 1 0 0,1 0 0 0 0,0 0 0 0 0,0 0 0 0 0,0-1 0 0 0,0 1 0 0 0,-1 0 0 0 0,1 0 0 0 0,0 0-1 0 0,0 0 1 0 0,0 0 0 0 0,0 0 0 0 0,0 0 0 0 0,-1 0 0 0 0,1 1 0 0 0,0-1 0 0 0,0 0 0 0 0,0 0 0 0 0,0 0-1 0 0,0 0 1 0 0,-1 0 0 0 0,1 0 0 0 0,0 0 0 0 0,0 0 0 0 0,0 0 0 0 0,0 0 0 0 0,0 0 0 0 0,0 0 0 0 0,-1 1-1 0 0,1-1 1 0 0,0 0 26 0 0,-49 25-2184 0 0,29-16 1128 0 0,1 1 0 0 0,0 1 1056 0 0,14-8 10 0 0,-30 20 1913 0 0,-11 10-1923 0 0,36-25 320 0 0,0 1 0 0 0,1 0-1 0 0,0 0 1 0 0,0 1-1 0 0,1 0 1 0 0,-4 7-320 0 0,10-15-60 0 0,1 0 0 0 0,0 0 0 0 0,0 0 0 0 0,0 0 1 0 0,0 0-1 0 0,0 1 0 0 0,0-1 0 0 0,1 0 0 0 0,-1 0 0 0 0,1 1 0 0 0,-1-1 0 0 0,1 2 60 0 0,2 4-4420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66 140 11975 0 0,'0'0'547'0'0,"0"0"-11"0"0,-14 10-323 0 0,11-8-205 0 0,1 0 1 0 0,-1-1-1 0 0,0 1 0 0 0,0-1 0 0 0,0 1 0 0 0,-1-1 0 0 0,1 0 0 0 0,0 0 1 0 0,-2 0-9 0 0,4-1 376 0 0,-15-4 2158 0 0,15 2-2433 0 0,1-1 1 0 0,-1 1-1 0 0,1 0 0 0 0,-1 0 0 0 0,1-1 1 0 0,0 1-1 0 0,0 0 0 0 0,0 0 0 0 0,0-1 0 0 0,1 1 1 0 0,-1 0-1 0 0,0 0 0 0 0,1-1 0 0 0,0 1 1 0 0,-1 0-1 0 0,1 0 0 0 0,0 0 0 0 0,0 0 0 0 0,0 0 1 0 0,0 0-1 0 0,1 0 0 0 0,-1 0 0 0 0,1 1 0 0 0,-1-1 1 0 0,1 0-102 0 0,5-6-335 0 0,0 0 0 0 0,1 1 1 0 0,0 0-1 0 0,7-5 335 0 0,-3 4-2 0 0,0 1 0 0 0,1 1 0 0 0,0 0 0 0 0,0 0-1 0 0,1 2 1 0 0,-1-1 0 0 0,1 2 0 0 0,0 0 2 0 0,17-6 1 0 0,-19 7-1 0 0,1 0 0 0 0,-1 1 0 0 0,1 0 0 0 0,-1 1 0 0 0,1 1 0 0 0,-1-1 0 0 0,4 2 0 0 0,5 0 0 0 0,-14-1 0 0 0,-7-1 0 0 0,1 0 0 0 0,-1 0 0 0 0,0 0 0 0 0,0 1 0 0 0,1-1 0 0 0,-1 0 0 0 0,0 0 0 0 0,0 0 0 0 0,1 1 0 0 0,-1-1 0 0 0,0 0 0 0 0,0 0 0 0 0,0 1 0 0 0,0-1 0 0 0,1 0 0 0 0,-1 0 0 0 0,0 1 0 0 0,0-1 0 0 0,0 0 0 0 0,0 1 0 0 0,0-1 0 0 0,0 0 0 0 0,0 1 0 0 0,0-1 0 0 0,0 0 0 0 0,0 1 0 0 0,0-1 0 0 0,0 0 0 0 0,0 0 0 0 0,0 1 0 0 0,0-1 0 0 0,0 0 0 0 0,0 1 0 0 0,0-1 0 0 0,0 0 0 0 0,0 1 0 0 0,0-1 0 0 0,-1 0 0 0 0,1 0 0 0 0,0 1 0 0 0,0-1 0 0 0,0 0 0 0 0,-1 1 0 0 0,-5 13 0 0 0,-2 0 0 0 0,0-1 0 0 0,-1 0 0 0 0,0 0 0 0 0,-1 0 0 0 0,0-2 0 0 0,-1 1 0 0 0,-6 5 0 0 0,8-4-1286 0 0,9-12-164 0 0,0-1-71 0 0,0 0-14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45 8287 0 0,'16'-33'940'0'0,"-16"32"-552"0"0,2-8 728 0 0,-2 8 1848 0 0,-7 13-2559 0 0,0 0 1 0 0,0 0-1 0 0,1 1 0 0 0,1 0 0 0 0,-2 8-405 0 0,-13 29 1046 0 0,-15 15-765 0 0,-3-1-1 0 0,-18 19-280 0 0,10-14 47 0 0,0 2-199 0 0,-23 34-1080 0 0,-7 24 1232 0 0,63-107-1536 0 0,12-21 1024 0 0,1-1-68 0 0,0 0-285 0 0,0 0-126 0 0,0 0-347 0 0,0 0-1344 0 0,0 0-574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11975 0 0,'0'0'267'0'0,"0"0"42"0"0,0 0 17 0 0,0 0-28 0 0,0-8-186 0 0,2-1-112 0 0,-2 9 0 0 0,0 0 0 0 0,0-1 0 0 0,0 1 0 0 0,0 0 0 0 0,0-1 0 0 0,0 1 0 0 0,0 0 0 0 0,0-1 0 0 0,0 1 0 0 0,0 0 0 0 0,0-1 0 0 0,1 1 0 0 0,-1 0 0 0 0,0-1 0 0 0,0 1 0 0 0,0 0 0 0 0,1-1 0 0 0,-1 1 0 0 0,0 0 0 0 0,0 0 0 0 0,1-1 0 0 0,-1 1 0 0 0,0 0 0 0 0,0 0 0 0 0,1-1 0 0 0,-1 1 0 0 0,0 0 0 0 0,1 0 0 0 0,-1 0 0 0 0,0 0 0 0 0,1 0 0 0 0,-1-1 0 0 0,0 1 0 0 0,1 0 0 0 0,-1 0 0 0 0,1 0 0 0 0,-1 0 0 0 0,0 0 0 0 0,1 0 0 0 0,20-8 142 0 0,-9 3 759 0 0,1 0 0 0 0,13-3-901 0 0,10-2 962 0 0,-18 5-379 0 0,1 1 0 0 0,12-2-583 0 0,92-10 79 0 0,26-11-79 0 0,-35-3-3675 0 0,-100 27-1441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 8287 0 0,'0'0'382'0'0,"4"-5"126"0"0,16-18 5470 0 0,-19 22-5751 0 0,-1 1 161 0 0,-17 8 1052 0 0,7-2-1414 0 0,0 0 1 0 0,1 1-1 0 0,-1 1 1 0 0,2-1-1 0 0,-1 1 1 0 0,-3 5-27 0 0,-2 5 2 0 0,1 0 0 0 0,0 0 0 0 0,-3 10-2 0 0,15-26-451 0 0,-1 1-1 0 0,1 0 1 0 0,0 0-1 0 0,0 0 1 0 0,0 0-1 0 0,0 0 1 0 0,1 0-1 0 0,-1 0 452 0 0,0 3-5116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 10135 0 0,'0'0'464'0'0,"0"0"-9"0"0,-13-7 1162 0 0,7 8-1529 0 0,0 0-1 0 0,-1 1 1 0 0,1 0-1 0 0,0 0 1 0 0,0 0-1 0 0,0 1 1 0 0,0-1-1 0 0,0 2 1 0 0,1-1-1 0 0,0 0 1 0 0,-5 5-88 0 0,0-2 730 0 0,1 0 0 0 0,-12 5-730 0 0,13-7 13 0 0,-8 2 33 0 0,0 2 0 0 0,0 0 0 0 0,-13 9-46 0 0,26-15 4 0 0,0 0 0 0 0,-1 1 1 0 0,1-1-1 0 0,0 1 0 0 0,0 0 1 0 0,0 0-1 0 0,1 0 0 0 0,-1 0 1 0 0,1 1-1 0 0,0-1 0 0 0,0 1 1 0 0,0-1-1 0 0,0 1 0 0 0,0 0 1 0 0,1 0-1 0 0,0 0 1 0 0,0 0-1 0 0,0 0 0 0 0,0 1-4 0 0,1-3 0 0 0,0 0 0 0 0,0 0 0 0 0,0 0 0 0 0,1 0 0 0 0,-1 0 0 0 0,1 0 0 0 0,0 0 0 0 0,-1-1 0 0 0,1 1 0 0 0,0 0 0 0 0,0 0 0 0 0,0 0 0 0 0,0-1 0 0 0,0 1 0 0 0,1-1 0 0 0,-1 1 0 0 0,0-1 0 0 0,1 1 0 0 0,-1-1 0 0 0,2 1 0 0 0,2 1 0 0 0,1-1 0 0 0,0 1 0 0 0,0-1 0 0 0,0 0 0 0 0,4 1 0 0 0,-5-2 0 0 0,-1 0 0 0 0,0 0 0 0 0,0 0 0 0 0,0 1 0 0 0,0 0 0 0 0,0 0 0 0 0,0 0 0 0 0,0 0 0 0 0,-1 0 0 0 0,1 1 0 0 0,2 2 0 0 0,-2-1 73 0 0,-1 1 1 0 0,0-1-1 0 0,0 1 0 0 0,0 0 0 0 0,-1 0 0 0 0,1 0 0 0 0,-1 0 0 0 0,0 0 1 0 0,-1 0-1 0 0,1 1 0 0 0,-1-1 0 0 0,0 0 0 0 0,0 1 0 0 0,-1 2-73 0 0,1-5 43 0 0,-1 0 0 0 0,0 1-1 0 0,-1-1 1 0 0,1 0 0 0 0,0 0-1 0 0,-1 1 1 0 0,0-1 0 0 0,0 0-1 0 0,0 0 1 0 0,0 0 0 0 0,0 0-1 0 0,0 0 1 0 0,-1 0 0 0 0,0 0-1 0 0,1 0 1 0 0,-1-1 0 0 0,0 1-1 0 0,0 0 1 0 0,-1-1 0 0 0,1 0-1 0 0,-1 1 1 0 0,1-1 0 0 0,-1 0-1 0 0,-2 1-42 0 0,3-2 0 0 0,-16 10 15 0 0,-1-2-1 0 0,-10 5-14 0 0,21-11 3 0 0,1-1 1 0 0,-1 0-1 0 0,0 0 1 0 0,0-1-1 0 0,0 0 0 0 0,0 0 1 0 0,0-1-1 0 0,-3 0-3 0 0,-3 0 0 0 0,-1-2 0 0 0,1 1 0 0 0,-8-4 0 0 0,16 4 0 0 0,1 0 0 0 0,-1-1 0 0 0,1 0 0 0 0,-1 0 0 0 0,1-1 0 0 0,0 1 0 0 0,0-1 0 0 0,0-1 0 0 0,1 1 0 0 0,-3-2 0 0 0,7 5-121 0 0,-1-1-1 0 0,0 0 1 0 0,1 1-1 0 0,-1-1 1 0 0,0 0-1 0 0,1 0 1 0 0,-1 0 0 0 0,1 1-1 0 0,-1-1 1 0 0,1 0-1 0 0,-1 0 1 0 0,1 0-1 0 0,0 0 1 0 0,0 0-1 0 0,-1 0 1 0 0,1 0-1 0 0,0 0 1 0 0,0 0-1 0 0,0 0 1 0 0,0 0 121 0 0,1-5-5459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0,'0'0'464'0'0,"0"0"-9"0"0,0 0-223 0 0,0 1 156 0 0,1 5-184 0 0,-1-1-1 0 0,0 0 1 0 0,-1 0-1 0 0,1 1 1 0 0,-1-1-1 0 0,0 0 1 0 0,-1 0-1 0 0,1 0 1 0 0,-1 0-1 0 0,-1 3-203 0 0,-7 12 540 0 0,0-1 0 0 0,-1 0-540 0 0,-1 2 373 0 0,-21 35-207 0 0,-26 29-166 0 0,47-67-1 0 0,-73 114 1 0 0,-14 21 833 0 0,-5 7 217 0 0,90-143-1122 0 0,0 0-1 0 0,0-1 1 0 0,-16 12 72 0 0,-24 16-3050 0 0,53-43 2402 0 0,1-1-572 0 0,0 0-253 0 0,3-3-51 0 0,13-8-11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68 184 11975 0 0,'-3'-1'93'0'0,"0"1"-1"0"0,-1-1 1 0 0,1 0 0 0 0,-1 1-1 0 0,1-1 1 0 0,-1 1-1 0 0,1 0 1 0 0,-1 0-1 0 0,1 1 1 0 0,-1-1 0 0 0,1 1-1 0 0,-1-1 1 0 0,1 1-1 0 0,-1 0-92 0 0,-11 1 1790 0 0,26-2 1455 0 0,2 1-2377 0 0,0-1 1 0 0,1 0-1 0 0,1-1-868 0 0,24 0 560 0 0,4 1-48 0 0,0-3 0 0 0,-1-2 0 0 0,1-2 0 0 0,1-2-512 0 0,98-24-831 0 0,71-28 831 0 0,-50 12-3894 0 0,-126 39 2370 0 0,-3 3-11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491 489 1375 0 0,'0'0'66'0'0,"0"-1"-8"0"0,8-16 3707 0 0,-1-6 8899 0 0,-4 12-8352 0 0,1 0-4966 0 0,30-100-32 0 0,-10 27-383 0 0,-18 66 429 0 0,0 0 0 0 0,-2-1 0 0 0,3-21 0 0 0,-6 32 451 0 0,0 1 0 0 0,-1 0-1 0 0,-1 0 1 0 0,1 0 0 0 0,-1 0-1 0 0,0-1 1 0 0,-1 1 0 0 0,0 0-1 0 0,0 1 1 0 0,0-1 0 0 0,-5-10-1 0 0,4 12 508 0 0,1 1 1 0 0,-1-1-1 0 0,1 1 0 0 0,-1 0 0 0 0,-7-7 0 0 0,9 10-258 0 0,1 1 0 0 0,-1-1 0 0 0,0 0 0 0 0,0 1 0 0 0,0-1-1 0 0,0 1 1 0 0,0-1 0 0 0,1 1 0 0 0,-1-1 0 0 0,0 1 0 0 0,0 0 0 0 0,0 0-1 0 0,0-1 1 0 0,0 1 0 0 0,0 0 0 0 0,0 0 0 0 0,0 0 0 0 0,0 0 0 0 0,-1 0-1 0 0,1 0 1 0 0,0 0 0 0 0,0 0 0 0 0,0 1 0 0 0,0-1 0 0 0,0 0 0 0 0,1 1-1 0 0,-1-1 1 0 0,0 0 0 0 0,0 1 0 0 0,0 0 0 0 0,0-1 0 0 0,0 1-1 0 0,0-1 1 0 0,-1 2 0 0 0,-8 8 8 0 0,0 1 0 0 0,0 0 0 0 0,1 0-1 0 0,-9 16 1 0 0,5-8-51 0 0,9-14-17 0 0,-134 203-312 0 0,82-120 114 0 0,-4 8 108 0 0,51-79 98 0 0,1 0-1 0 0,0 1 0 0 0,-10 36 1 0 0,-2 63 875 0 0,3-14 308 0 0,13-85-1189 0 0,-1-1 0 0 0,-1 0 0 0 0,-14 31 0 0 0,-22 27-3155 0 0,11-21-2947 0 0,27-45 4001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8287 0 0,'0'0'639'0'0,"-4"8"-182"0"0,-4 14 4237 0 0,-19 35-1 0 0,20-45-4179 0 0,0-1 1 0 0,-1 0-1 0 0,0 0 0 0 0,-14 13 1 0 0,-6 4-156 0 0,-18 17-227 0 0,3 1 1 0 0,-46 63-1 0 0,82-99-106 0 0,1 0 1 0 0,0 0-1 0 0,1 1 1 0 0,-6 16-1 0 0,9-23-11 0 0,1 0 0 0 0,0 0 0 0 0,0 1 0 0 0,0-1 0 0 0,0 0 0 0 0,1 1-1 0 0,0-1 1 0 0,0 1 0 0 0,0-1 0 0 0,0 1 0 0 0,1-1 0 0 0,0 0 0 0 0,0 1 0 0 0,0-1 0 0 0,2 4-1 0 0,-2-5 6 0 0,0-1-1 0 0,0 0 1 0 0,1 1-1 0 0,-1-1 1 0 0,1 0-1 0 0,-1 0 0 0 0,1 0 1 0 0,0 0-1 0 0,0 0 1 0 0,0-1-1 0 0,0 1 0 0 0,0 0 1 0 0,0-1-1 0 0,1 0 1 0 0,-1 1-1 0 0,0-1 1 0 0,5 1-1 0 0,-3-1-169 0 0,0 0 1 0 0,0 0 0 0 0,0-1-1 0 0,0 1 1 0 0,0-1-1 0 0,0 0 1 0 0,-1-1-1 0 0,1 1 1 0 0,0 0-1 0 0,0-1 1 0 0,6-2 0 0 0,7-3-829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183 262 11975 0 0,'0'0'267'0'0,"-15"7"666"0"0,2-3-557 0 0,0 1 0 0 0,0-1 0 0 0,-8 0-376 0 0,16-3 93 0 0,0 0 0 0 0,1-1 1 0 0,-1 0-1 0 0,0 0 0 0 0,0 0 0 0 0,1 0 0 0 0,-1-1 0 0 0,0 0 0 0 0,0 0 0 0 0,1 0 0 0 0,-3-1-93 0 0,3 1 84 0 0,1-1 0 0 0,-1 1-1 0 0,1-1 1 0 0,0 0 0 0 0,0 0-1 0 0,0 0 1 0 0,0 0 0 0 0,0 0-1 0 0,0-1 1 0 0,1 1 0 0 0,-1-1-1 0 0,-1-2-83 0 0,3 3 54 0 0,0 0 0 0 0,0 0 1 0 0,0 0-1 0 0,0-1 0 0 0,0 1 0 0 0,1 0 0 0 0,-1-1 0 0 0,1 1 0 0 0,0 0 0 0 0,-1-1 0 0 0,1 1 0 0 0,0-1 1 0 0,0 1-1 0 0,1 0 0 0 0,-1-1 0 0 0,0 1 0 0 0,1 0 0 0 0,-1-1 0 0 0,2-1-54 0 0,1-4 3 0 0,0 0-1 0 0,0 0 1 0 0,1 0-1 0 0,1 1 1 0 0,-1-1-1 0 0,1 1 1 0 0,0 0-1 0 0,3-2-2 0 0,8-10-2 0 0,2 1 0 0 0,6-4 2 0 0,-13 13 0 0 0,1 1 0 0 0,0 0 0 0 0,1 1 0 0 0,-1 0 0 0 0,2 0 0 0 0,-1 2 0 0 0,1 0 0 0 0,0 0 0 0 0,0 1 0 0 0,0 1 0 0 0,0 0 0 0 0,1 1 0 0 0,-1 1 0 0 0,1 0 0 0 0,1 1 0 0 0,-4 0 0 0 0,0 1 0 0 0,1 0 0 0 0,-1 1 0 0 0,0 0 0 0 0,0 1 0 0 0,0 0 0 0 0,1 1 0 0 0,-8-2 0 0 0,0 0 0 0 0,-1 0 0 0 0,1 0 0 0 0,0 1 0 0 0,-1 0 0 0 0,0-1 0 0 0,0 2 0 0 0,1-1 0 0 0,-2 0 0 0 0,1 1 0 0 0,0 0 0 0 0,-1-1 0 0 0,0 2 0 0 0,0-1 0 0 0,0 0 0 0 0,0 0 0 0 0,-1 1 0 0 0,1 0 0 0 0,-2-1 0 0 0,0-1 0 0 0,-1 0 0 0 0,1 1 0 0 0,-1-1 0 0 0,0 0 0 0 0,1 1 0 0 0,-2-1 0 0 0,1 0 0 0 0,0 1 0 0 0,-1-1 0 0 0,1 0 0 0 0,-1 0 0 0 0,0 1 0 0 0,0-1 0 0 0,0 0 0 0 0,-1 0 0 0 0,1 0 0 0 0,-1 0 0 0 0,0 0 0 0 0,0 0 0 0 0,0-1 0 0 0,0 1 0 0 0,0 0 0 0 0,-8 8 0 0 0,0 0 0 0 0,0-1 0 0 0,-1 0 0 0 0,-7 5 0 0 0,2-4-14 0 0,0 0-1 0 0,0-1 1 0 0,-1 0-1 0 0,-15 5 15 0 0,-73 26-191 0 0,53-23 39 0 0,20-10-919 0 0,27-7 679 0 0,0-1 0 0 0,0 2 0 0 0,-1-1 0 0 0,1 1 0 0 0,-3 1 392 0 0,8-3-43 0 0,-1 0-1 0 0,1 0 0 0 0,0 0 1 0 0,0 0-1 0 0,-1 0 0 0 0,1 0 0 0 0,0 0 1 0 0,0-1-1 0 0,-1 1 0 0 0,1 0 1 0 0,0 0-1 0 0,0 0 0 0 0,-1 0 1 0 0,1 0-1 0 0,0-1 0 0 0,0 1 1 0 0,0 0-1 0 0,-1 0 0 0 0,1 0 1 0 0,0-1-1 0 0,0 1 0 0 0,0 0 1 0 0,0 0-1 0 0,-1-1 0 0 0,1 1 0 0 0,0 0 1 0 0,0 0-1 0 0,0-1 0 0 0,0 1 1 0 0,0 0-1 0 0,0-1 44 0 0,-3-7-1148 0 0,4 2-1730 0 0,2-2-822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11975 0 0,'0'0'547'0'0,"0"0"-11"0"0,-6 2-323 0 0,0 2-213 0 0,0 0 0 0 0,0 1 0 0 0,1 0 0 0 0,-1 0 0 0 0,1 0 0 0 0,1 1 0 0 0,-4 4 0 0 0,-4 4 0 0 0,-92 109 0 0 0,-54 60 0 0 0,105-123 452 0 0,-26 29 276 0 0,-88 76-728 0 0,165-163-160 0 0,-38 36-167 0 0,37-35 375 0 0,0 0 0 0 0,0 1 0 0 0,0-1-1 0 0,1 1 1 0 0,-1 0 0 0 0,1 0 0 0 0,0 0-1 0 0,0 0 1 0 0,1 0 0 0 0,-2 3-48 0 0,3-6-500 0 0,0-1-11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15663 0 0,'0'0'356'0'0,"-13"9"860"0"0,4-3-1196 0 0,1 0 1 0 0,0 1-1 0 0,0 0 0 0 0,0 0 0 0 0,1 1 0 0 0,1 0 0 0 0,-4 5-20 0 0,-5 9 4 0 0,1 1-1 0 0,-4 7-3 0 0,11-15-4781 0 0,2-8-630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11975 0 0,'0'0'267'0'0,"0"0"42"0"0,0 0 17 0 0,-14 5 84 0 0,4-2-240 0 0,1 0 0 0 0,0 1 0 0 0,0 0 0 0 0,0 1 0 0 0,0 0 0 0 0,1 0 0 0 0,-1 1 0 0 0,1 0 0 0 0,1 0 0 0 0,-1 1 0 0 0,1 0 0 0 0,-2 2-170 0 0,4-4 0 0 0,0 0 0 0 0,-1 0 0 0 0,0-1 0 0 0,-5 3 0 0 0,-11 8 0 0 0,22-14-26 0 0,-1-1 0 0 0,0 1 1 0 0,0 0-1 0 0,1-1 0 0 0,-1 1 0 0 0,0 0 0 0 0,1-1 0 0 0,-1 1 0 0 0,1 0 0 0 0,-1 0 1 0 0,1-1-1 0 0,-1 1 0 0 0,1 0 0 0 0,0 0 0 0 0,-1 0 0 0 0,1 0 0 0 0,0 0 0 0 0,0-1 0 0 0,-1 1 1 0 0,1 0-1 0 0,0 0 0 0 0,0 0 0 0 0,0 0 0 0 0,0 0 0 0 0,0 0 0 0 0,1 0 0 0 0,-1 0 26 0 0,0 1-177 0 0,0 2 215 0 0,1-1 0 0 0,0 0 0 0 0,0 1-1 0 0,0-1 1 0 0,0 1 0 0 0,0-1 0 0 0,1 0-1 0 0,-1 0 1 0 0,1 0 0 0 0,0 0 0 0 0,0 0-1 0 0,0 0 1 0 0,1 0-38 0 0,13 24 385 0 0,17 77-385 0 0,-21-65 0 0 0,-12-38 0 0 0,0 0 0 0 0,0 0 0 0 0,0 1 0 0 0,0-1 0 0 0,0 0 0 0 0,0 0 0 0 0,0 0 0 0 0,0 0 0 0 0,0 1 0 0 0,0-1 0 0 0,-1 0 0 0 0,1 0 0 0 0,0 0 0 0 0,-1 0 0 0 0,1 0 0 0 0,-1 1 0 0 0,1-1 0 0 0,-1 0 0 0 0,0 0 0 0 0,1 0 0 0 0,-1-1 0 0 0,0 1 0 0 0,0 0 0 0 0,0 0 0 0 0,0 1 0 0 0,-1 0 2 0 0,-1 0 0 0 0,1 0 0 0 0,0 0 1 0 0,-1 0-1 0 0,0-1 0 0 0,1 1 0 0 0,-1-1 0 0 0,0 0 0 0 0,0 1 0 0 0,0-1 0 0 0,0 0 0 0 0,0-1 0 0 0,0 1 0 0 0,0 0 0 0 0,0-1-2 0 0,-9 1 15 0 0,-1 0-1 0 0,0-1 0 0 0,-2 0-14 0 0,-18 0-2 0 0,7 0-317 0 0,9 0-3631 0 0,6-2-837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13823 0 0,'0'0'315'0'0,"0"0"45"0"0,0 0 21 0 0,0 0-49 0 0,1 0-328 0 0,-1 0-1 0 0,0 0 0 0 0,0 0 0 0 0,0 0 1 0 0,0 1-1 0 0,0-1 0 0 0,0 0 0 0 0,1 0 1 0 0,-1 0-1 0 0,0 1 0 0 0,0-1 0 0 0,0 0 1 0 0,0 0-1 0 0,0 0 0 0 0,0 1 0 0 0,0-1 1 0 0,0 0-1 0 0,0 0 0 0 0,0 0 1 0 0,0 1-1 0 0,0-1 0 0 0,0 0 0 0 0,0 0 1 0 0,0 0-1 0 0,0 1 0 0 0,0-1 0 0 0,0 0 1 0 0,0 0-1 0 0,0 0 0 0 0,0 1 0 0 0,0-1 1 0 0,0 0-1 0 0,-1 0 0 0 0,1 0 0 0 0,0 0 1 0 0,0 1-1 0 0,0-1 0 0 0,0 0-3 0 0,-4 8 0 0 0,-1 1 0 0 0,0-1 0 0 0,0 0 0 0 0,-3 2 0 0 0,-7 11 0 0 0,5-5 12 0 0,-83 126 2016 0 0,-56 61-2028 0 0,37-55 0 0 0,1-1 0 0 0,84-115-127 0 0,-25 33-998 0 0,40-45-1825 0 0,9-12 1416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69 162 15663 0 0,'-17'6'1572'0'0,"14"-4"-1520"0"0,1-1 0 0 0,-1 0-1 0 0,0 1 1 0 0,1 0 0 0 0,-1 0-1 0 0,1 0 1 0 0,0 0 0 0 0,0 0-1 0 0,-1 0 1 0 0,1 0 0 0 0,0 1-1 0 0,1-1 1 0 0,-1 1 0 0 0,0-1-1 0 0,0 3-51 0 0,-9 12 1248 0 0,10-17-1241 0 0,1 0-1 0 0,0 0 1 0 0,-1 0 0 0 0,1 0-1 0 0,0 1 1 0 0,0-1 0 0 0,-1 0-1 0 0,1 0 1 0 0,0 1 0 0 0,0-1-1 0 0,0 0 1 0 0,-1 1 0 0 0,1-1-1 0 0,0 0 1 0 0,0 0 0 0 0,0 1-1 0 0,0-1 1 0 0,0 0 0 0 0,0 1 0 0 0,-1-1-1 0 0,1 0 1 0 0,0 1 0 0 0,0-1-1 0 0,0 0 1 0 0,0 1 0 0 0,0-1-1 0 0,0 0 1 0 0,0 1 0 0 0,1-1-1 0 0,-1 0 1 0 0,0 1 0 0 0,0-1-1 0 0,0 0 1 0 0,0 1 0 0 0,0-1-1 0 0,0 0 1 0 0,1 0 0 0 0,-1 1-1 0 0,0-1 1 0 0,0 0 0 0 0,0 1-1 0 0,1-1 1 0 0,-1 0 0 0 0,0 0 0 0 0,0 0-1 0 0,1 1 1 0 0,-1-1 0 0 0,0 0-1 0 0,0 0 1 0 0,1 0 0 0 0,-1 0-1 0 0,0 1-6 0 0,13 0 749 0 0,1-3-411 0 0,0-1-1 0 0,-1 0 1 0 0,1-1-1 0 0,-1 0 1 0 0,0-1 0 0 0,0 0-1 0 0,3-3-337 0 0,30-11 637 0 0,142-57-377 0 0,-21 9-1231 0 0,-135 55-38 0 0,29-7 1009 0 0,-51 17-130 0 0,0 0 1 0 0,0 0-1 0 0,0 1 0 0 0,1 0 1 0 0,-1 1-1 0 0,0 0 0 0 0,0 1 1 0 0,5 1 129 0 0,-11-2-377 0 0,-1 1 0 0 0,1 0 0 0 0,-1 0 0 0 0,0 0 0 0 0,0 0 1 0 0,0 1-1 0 0,0-1 0 0 0,0 1 0 0 0,0 0 0 0 0,0-1 1 0 0,0 2-1 0 0,0-1 0 0 0,-1 0 0 0 0,1 0 0 0 0,-1 1 1 0 0,0-1-1 0 0,0 1 0 0 0,1 1 377 0 0,4 8-2047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28 317 15663 0 0,'0'0'719'0'0,"-3"-5"230"0"0,-1-1-441 0 0,0 0-1 0 0,1 0 0 0 0,0 0 1 0 0,0-1-1 0 0,0 1 1 0 0,0-4-508 0 0,2 5 317 0 0,1 1-1 0 0,-1-1 1 0 0,1 0 0 0 0,0 0 0 0 0,1 1 0 0 0,-1-1 0 0 0,1 0 0 0 0,1-3-317 0 0,-1 0 121 0 0,1 1-1 0 0,0 0 1 0 0,0 0-1 0 0,1 0 1 0 0,0 0-1 0 0,0 0 0 0 0,1 0 1 0 0,0 1-1 0 0,0 0 1 0 0,0 0-1 0 0,1 0 1 0 0,0 0-1 0 0,0 1 1 0 0,0 0-1 0 0,1 0 1 0 0,0 0-1 0 0,0 0-120 0 0,25-19 190 0 0,-24 17-474 0 0,0 1-1 0 0,1 0 1 0 0,-1 1 0 0 0,2 0 0 0 0,-1 0-1 0 0,0 0 1 0 0,2 1 284 0 0,27-10-5572 0 0,37-8 5572 0 0,-53 18-6484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209 600 15663 0 0,'0'0'356'0'0,"0"0"50"0"0,0 0 20 0 0,-8 3 92 0 0,1 3-341 0 0,0 0 0 0 0,0 0 1 0 0,1 1-1 0 0,-1 0 1 0 0,1 0-1 0 0,1 0 1 0 0,0 1-1 0 0,0 0 0 0 0,-2 4-177 0 0,-13 19 442 0 0,-88 120 237 0 0,98-129-2155 0 0,11-21-3040 0 0,5-1-1547 0 0</inkml:trace>
  <inkml:trace contextRef="#ctx0" brushRef="#br0" timeOffset="1">1077 1 10135 0 0,'0'0'231'0'0,"0"0"29"0"0,0 0 19 0 0,0 7 478 0 0,-3 0-533 0 0,0 0 0 0 0,0 0 0 0 0,0-1 0 0 0,-1 1 0 0 0,0-1 0 0 0,0 0 0 0 0,-1 0 0 0 0,0-1 0 0 0,0 1-224 0 0,-13 17 529 0 0,-101 131 2164 0 0,-46 38-2693 0 0,61-73 475 0 0,61-70-475 0 0,11-13 0 0 0,1 1 0 0 0,1 2 0 0 0,0 4 0 0 0,-41 66-4202 0 0,59-90 2668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58 219 10135 0 0,'2'-6'122'0'0,"1"0"0"0"0,-1 0 0 0 0,1 0-1 0 0,0 1 1 0 0,1-1 0 0 0,0 1 0 0 0,-1 0 0 0 0,2 0-1 0 0,1-2-121 0 0,19-11 1160 0 0,27-16-1160 0 0,13-8 888 0 0,-52 32-632 0 0,1 1 0 0 0,1 1 0 0 0,-1 0 0 0 0,2 1 0 0 0,-1 0 0 0 0,1 2 0 0 0,-1 0 0 0 0,11-2-256 0 0,-24 7 32 0 0,-1-1-1 0 0,1 1 0 0 0,0 0 0 0 0,-1 0 1 0 0,1 0-1 0 0,0 0 0 0 0,0 0 1 0 0,-1 0-1 0 0,1 0 0 0 0,0 0 1 0 0,-1 1-1 0 0,1-1 0 0 0,0 1 1 0 0,-1-1-1 0 0,1 1 0 0 0,-1 0 0 0 0,1 0 1 0 0,-1-1-1 0 0,1 1 0 0 0,-1 0 1 0 0,1 0-1 0 0,-1 1 0 0 0,0-1 1 0 0,0 0-1 0 0,0 0 0 0 0,1 1 0 0 0,-1-1 1 0 0,0 0-1 0 0,-1 1 0 0 0,1-1 1 0 0,0 1-1 0 0,0-1 0 0 0,-1 1 1 0 0,1 0-1 0 0,0-1 0 0 0,-1 1 1 0 0,0 0-1 0 0,1-1 0 0 0,-1 1 0 0 0,0 0 1 0 0,0-1-1 0 0,0 1 0 0 0,0 0 1 0 0,0-1-1 0 0,0 1 0 0 0,-1 1-31 0 0,-4 25 152 0 0,-1 0 0 0 0,-1-1 0 0 0,-2 0 0 0 0,-3 7-152 0 0,5-19 293 0 0,-1 0-1 0 0,0 0 1 0 0,-1-1 0 0 0,-1 0-1 0 0,0 0 1 0 0,-1-1-1 0 0,-11 11-292 0 0,11-14 228 0 0,1 0-1 0 0,-2-1 1 0 0,1-1-1 0 0,-1 1 1 0 0,0-2 0 0 0,-1 0-1 0 0,0 0 1 0 0,0-2-1 0 0,-8 4-227 0 0,6-5-228 0 0,-1 1 0 0 0,0-2-1 0 0,0 0 1 0 0,0-1 0 0 0,0-1-1 0 0,0 0 1 0 0,0-1 0 0 0,-5-1 228 0 0,19 0-24 0 0,-1 1 0 0 0,1 0 1 0 0,-1-1-1 0 0,0 0 0 0 0,1 0 1 0 0,-1 1-1 0 0,-1-2 24 0 0,4 2-28 0 0,-1-1-1 0 0,1 1 0 0 0,0 0 1 0 0,0 0-1 0 0,-1 0 1 0 0,1 0-1 0 0,0-1 0 0 0,-1 1 1 0 0,1 0-1 0 0,0 0 1 0 0,0 0-1 0 0,-1-1 0 0 0,1 1 1 0 0,0 0-1 0 0,0-1 1 0 0,-1 1-1 0 0,1 0 1 0 0,0 0-1 0 0,0-1 0 0 0,0 1 1 0 0,0 0-1 0 0,0-1 1 0 0,0 1-1 0 0,-1 0 0 0 0,1-1 1 0 0,0 1-1 0 0,0-1 1 0 0,0 1-1 0 0,0 0 0 0 0,0-1 1 0 0,0 1-1 0 0,0 0 1 0 0,0-1-1 0 0,1 1 0 0 0,-1 0 1 0 0,0-1-1 0 0,0 1 1 0 0,0 0-1 0 0,0-1 0 0 0,0 1 1 0 0,0 0-1 0 0,1-1 1 0 0,-1 1-1 0 0,0 0 1 0 0,1-1 28 0 0,0-2-266 0 0,0 0 1 0 0,1 1 0 0 0,0-1 0 0 0,-1 0 0 0 0,1 0 0 0 0,0 1 0 0 0,1-1 0 0 0,-1 1-1 0 0,0 0 1 0 0,2-2 265 0 0,0 0-319 0 0,24-19-1216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13823 0 0,'0'0'315'0'0,"0"0"45"0"0,-9 13 465 0 0,-52 58-742 0 0,19-25 2079 0 0,-4 0-2162 0 0,-38 40 1839 0 0,82-84-1838 0 0,0 1 0 0 0,0-1 0 0 0,1 0 0 0 0,-1 1 1 0 0,1-1-1 0 0,-1 1 0 0 0,1 0 0 0 0,0-1 0 0 0,0 1 0 0 0,0 0 0 0 0,0 0 0 0 0,1 0 0 0 0,-1 0 0 0 0,1 0 0 0 0,0 0-1 0 0,0-3 1 0 0,-1 1 1 0 0,1-1-1 0 0,0 0 0 0 0,0 1 0 0 0,0-1 1 0 0,0 0-1 0 0,0 1 0 0 0,1-1 0 0 0,-1 0 1 0 0,0 1-1 0 0,0-1 0 0 0,0 1 0 0 0,0-1 1 0 0,0 0-1 0 0,0 0 0 0 0,0 1 0 0 0,1-1 0 0 0,-1 0 1 0 0,0 1-1 0 0,0-1 0 0 0,1 0 0 0 0,-1 0 1 0 0,0 1-1 0 0,0-1 0 0 0,1 0 0 0 0,-1 0 1 0 0,0 1-1 0 0,0-1 0 0 0,1 0 0 0 0,-1 0 1 0 0,0 0-1 0 0,1 0 0 0 0,-1 0 0 0 0,0 1 0 0 0,1-1 1 0 0,-1 0-1 0 0,0 0 0 0 0,1 0 0 0 0,-1 0 1 0 0,1 0-2 0 0,-1 0 22 0 0,5 1 143 0 0,0 1 0 0 0,0-1 0 0 0,0 0 0 0 0,0-1 0 0 0,0 1 0 0 0,1-1 0 0 0,-1 0 0 0 0,0 0 0 0 0,0-1 0 0 0,1 1-165 0 0,54-13 377 0 0,-47 10-428 0 0,-3 0 54 0 0,0 0-1 0 0,-1-1 0 0 0,1 0 1 0 0,-1-1-1 0 0,1 0 0 0 0,-1 0 1 0 0,0-1-3 0 0,17-13-100 0 0,14-14 100 0 0,-11 9-318 0 0,-1-4-1107 0 0,-60 66 1266 0 0,28-33 158 0 0,1 0 0 0 0,0 0 1 0 0,0 1-1 0 0,0-1 0 0 0,1 0 0 0 0,-1 1 1 0 0,1 0-1 0 0,1-1 0 0 0,-1 1 1 0 0,2-5 0 0 0,0 0 0 0 0,0 0 0 0 0,0 0 0 0 0,0 0 0 0 0,0 0 0 0 0,0 0 0 0 0,0 0 0 0 0,0 0 0 0 0,0 0 0 0 0,1 0 0 0 0,-1 0 0 0 0,0 0 0 0 0,1 0 0 0 0,-1 0 0 0 0,1 0 0 0 0,-1-1 0 0 0,1 1 0 0 0,-1 0 0 0 0,1 0 0 0 0,0-1 0 0 0,-1 1 0 0 0,1 0 0 0 0,0-1 0 0 0,-1 1 0 0 0,1 0 0 0 0,0-1 0 0 0,0 1 0 0 0,0-1 0 0 0,0 1 0 0 0,-1-1 0 0 0,1 0 0 0 0,0 1 0 0 0,1-1 0 0 0,-1 1 0 0 0,20 7-1261 0 0,0-1 0 0 0,0 0 0 0 0,1-1 0 0 0,-1-2 0 0 0,19 2 1261 0 0,-6-5-1535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17823 0 0,'0'0'407'0'0,"-1"2"60"0"0,-2 5-253 0 0,-1 1 0 0 0,1-1 0 0 0,1 1 0 0 0,0 0 0 0 0,0 0 0 0 0,0 0 0 0 0,0 10 0 0 0,2-17-122 0 0,1 0 1 0 0,-1 0 0 0 0,0 0 0 0 0,0 0 0 0 0,1 0 0 0 0,-1 0 0 0 0,0 0 0 0 0,1 0 0 0 0,-1 0 0 0 0,1 0 0 0 0,-1 0 0 0 0,1 0 0 0 0,-1-1 0 0 0,1 1 0 0 0,0 0 0 0 0,-1 0 0 0 0,1-1 0 0 0,0 1 0 0 0,0 0 0 0 0,0-1 0 0 0,0 1 0 0 0,-1-1 0 0 0,1 1-1 0 0,0-1 1 0 0,0 1 0 0 0,0-1 0 0 0,0 0 0 0 0,0 1 0 0 0,0-1 0 0 0,0 0 0 0 0,0 0 0 0 0,0 0 0 0 0,1 0 0 0 0,4 1 122 0 0,-1-1-1 0 0,1 0 1 0 0,-1 0-1 0 0,8-1 1 0 0,8-3-223 0 0,0-1 0 0 0,-1-1-1 0 0,1 0 1 0 0,-1-2 0 0 0,-1 0 0 0 0,1-2 0 0 0,-1 0 0 0 0,-1-1 0 0 0,0 0 0 0 0,-1-2 0 0 0,18-16-1 0 0,-29 24-329 0 0,-5 4-13 0 0,-3 1-444 0 0,-7 2 538 0 0,0 0-1 0 0,0 1 0 0 0,1 0 1 0 0,-1 1-1 0 0,0-1 0 0 0,-13 10 0 0 0,-47 36-180 0 0,41-27 497 0 0,1 2 1 0 0,-45 52 0 0 0,61-63 8 0 0,0 1-1 0 0,2 0 1 0 0,0 0 0 0 0,0 1 0 0 0,1 1 0 0 0,1-1 0 0 0,1 1-1 0 0,-6 21 1 0 0,11-33-52 0 0,0 0 0 0 0,0 0 0 0 0,1 0 0 0 0,-1 0 1 0 0,1 0-1 0 0,0 0 0 0 0,0 0 0 0 0,1 1 0 0 0,-1-1 0 0 0,1 0 0 0 0,0 0 0 0 0,0 0 0 0 0,2 5 0 0 0,-2-6 6 0 0,1 0-1 0 0,0 0 0 0 0,0 0 1 0 0,1 0-1 0 0,-1 0 1 0 0,0-1-1 0 0,1 1 1 0 0,0-1-1 0 0,0 1 1 0 0,0-1-1 0 0,0 0 0 0 0,0 0 1 0 0,0 0-1 0 0,0-1 1 0 0,4 2-1 0 0,1 1-318 0 0,0-2 0 0 0,0 1-1 0 0,0-1 1 0 0,12 1 0 0 0,-6-2-7113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17503 0 0,'0'0'399'0'0,"0"0"60"0"0,0 0 21 0 0,0 0-59 0 0,1 1-276 0 0,-1 0-175 0 0,0 1-1 0 0,0-1 0 0 0,0 0 1 0 0,1 0-1 0 0,-1 1 0 0 0,0-1 1 0 0,-1 0-1 0 0,1 0 0 0 0,0 1 1 0 0,0-1-1 0 0,0 0 0 0 0,-1 0 1 0 0,1 1-1 0 0,-1-1 0 0 0,1 0 1 0 0,-1 0-1 0 0,1 0 0 0 0,-1 0 1 0 0,0 1 30 0 0,-18 28-944 0 0,12-20 728 0 0,-1 1 462 0 0,-24 38 510 0 0,-2-1 0 0 0,-27 29-756 0 0,-24 17-1 0 0,-102 111-62 0 0,163-181-1529 0 0,-2-1 0 0 0,0-1 0 0 0,-23 14 1592 0 0,35-26-1024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15663 0 0,'0'0'356'0'0,"0"0"50"0"0,0 0 20 0 0,0 0-42 0 0,2-1-250 0 0,5-1 260 0 0,1-1 0 0 0,-1 1 0 0 0,0 0 0 0 0,8 0-394 0 0,15-4 894 0 0,332-76 2871 0 0,-166 40-4251 0 0,-102 25-1582 0 0,-33 9-2633 0 0,-42 7-1441 0 0</inkml:trace>
  <inkml:trace contextRef="#ctx0" brushRef="#br0" timeOffset="1">844 79 10135 0 0,'0'0'231'0'0,"0"0"29"0"0,-4 8 257 0 0,-2-1-453 0 0,1 0-1 0 0,-1-1 1 0 0,0 0-1 0 0,0 0 1 0 0,-3 2-64 0 0,-10 9 700 0 0,-55 51 4144 0 0,21-21-2789 0 0,20-15-3518 0 0,1 4 1076 0 0,20-20-4206 0 0,6-7-825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10135 0 0,'9'-16'224'0'0,"-4"10"40"0"0,1 0 16 0 0,-1 2 8 0 0,-1-1-288 0 0,-1 0 0 0 0,2 0 0 0 0,0 1 0 0 0,-5 4 0 0 0,0 0 0 0 0,7 0 0 0 0,0 0-4448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10135 0 0,'0'0'464'0'0,"0"0"-9"0"0,-15 12-206 0 0,5-4 162 0 0,1 1-1 0 0,0 0 0 0 0,1 0 0 0 0,0 1 0 0 0,1 0 0 0 0,-4 7-410 0 0,-20 26 1547 0 0,28-40-1361 0 0,1 0 1 0 0,-1 0-1 0 0,1 1 0 0 0,0-1 0 0 0,0 1 0 0 0,1 0 1 0 0,-1-1-1 0 0,1 1 0 0 0,-1 0 0 0 0,1 0 0 0 0,0 2-186 0 0,1-5 11 0 0,0 0 1 0 0,0 0-1 0 0,0 0 0 0 0,0 0 0 0 0,0 0 1 0 0,0-1-1 0 0,0 1 0 0 0,0 0 0 0 0,0 0 0 0 0,1 0 1 0 0,-1 0-1 0 0,0 0 0 0 0,1 0 0 0 0,-1-1 0 0 0,0 1 1 0 0,1 0-1 0 0,-1 0 0 0 0,1 0 0 0 0,-1-1 1 0 0,1 1-1 0 0,0 0 0 0 0,-1-1 0 0 0,1 1-11 0 0,2 2 201 0 0,0 1-17 0 0,0-1 1 0 0,0 1-1 0 0,1 0 0 0 0,-1-1 1 0 0,1 0-1 0 0,0 0 0 0 0,0 0 1 0 0,0 0-1 0 0,1-1 0 0 0,3 2-184 0 0,-6-3-76 0 0,0 0-1 0 0,0-1 1 0 0,-1 1-1 0 0,1 0 1 0 0,0-1 0 0 0,0 0-1 0 0,0 1 1 0 0,0-1-1 0 0,0 0 1 0 0,0 0-1 0 0,0 0 1 0 0,0-1-1 0 0,0 1 1 0 0,0 0-1 0 0,0-1 1 0 0,0 1-1 0 0,0-1 1 0 0,0 1-1 0 0,0-1 1 0 0,-1 0-1 0 0,1 0 1 0 0,0 0-1 0 0,0 0 1 0 0,-1 0-1 0 0,1 0 1 0 0,-1-1 0 0 0,2 0 76 0 0,2-5-21 0 0,1 1 0 0 0,-1-1 1 0 0,0-1-1 0 0,-1 1 0 0 0,0-1 1 0 0,0 1-1 0 0,-1-1 1 0 0,1-3 20 0 0,1-1-1 0 0,0 1 1 0 0,1 0 0 0 0,4-6 0 0 0,-4 9-1179 0 0,0 0 0 0 0,1 1 0 0 0,0 0 0 0 0,0 0-1 0 0,6-3 1180 0 0,1-2-4968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11975 0 0,'0'0'267'0'0,"16"-11"768"0"0,-12 5-538 0 0,1 1 0 0 0,1-1 0 0 0,-1 1 1 0 0,1 0-1 0 0,0 0 0 0 0,0 1 0 0 0,0 0 1 0 0,0 0-1 0 0,3 0-497 0 0,8-8 1447 0 0,98-60 2856 0 0,-97 60-4044 0 0,0 1 1 0 0,1 1 0 0 0,0 1-1 0 0,1 1 1 0 0,0 0 0 0 0,13-2-260 0 0,-18 6 88 0 0,0 1 1 0 0,1 0 0 0 0,-1 1-1 0 0,1 1 1 0 0,13 1-89 0 0,-21 0-441 0 0,1 1 1 0 0,-1 1-1 0 0,0-1 0 0 0,4 2 441 0 0,-12-2-8 0 0,0-1-1 0 0,1 1 0 0 0,-1 0 0 0 0,0-1 0 0 0,0 1 0 0 0,0-1 0 0 0,0 1 0 0 0,0 0 0 0 0,0-1 0 0 0,0 1 0 0 0,0-1 0 0 0,0 1 0 0 0,0 0 0 0 0,0-1 0 0 0,0 1 0 0 0,0-1 0 0 0,-1 1 9 0 0,1 0-13 0 0,-3 11 13 0 0,0-1 0 0 0,-1 1 0 0 0,-1-1 0 0 0,0 0 0 0 0,0-1 0 0 0,-1 1 0 0 0,0-1 0 0 0,-5 5 0 0 0,-15 27 0 0 0,23-35-10 0 0,-4 4-12 0 0,2 0 1 0 0,-1 0-1 0 0,2 0 0 0 0,-1 0 1 0 0,2 1-1 0 0,-3 11 22 0 0,6-22-281 0 0,-1 1 0 0 0,1 0-1 0 0,0 0 1 0 0,0-1 0 0 0,1 1 0 0 0,-1 0 0 0 0,0-1-1 0 0,1 1 1 0 0,-1 0 0 0 0,1-1 0 0 0,-1 1-1 0 0,1-1 1 0 0,0 1 0 0 0,0 0 281 0 0,3 5-7163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72 13823 0 0,'3'-11'609'0'0,"0"-1"0"0"0,-1-1-1 0 0,-1 1 1 0 0,1-10-609 0 0,-2 21 509 0 0,0 1-66 0 0,-7 8-278 0 0,-11 23-165 0 0,1 1 0 0 0,2 1 0 0 0,-4 16 0 0 0,-2 3 0 0 0,-113 228 0 0 0,110-229 0 0 0,13-27 0 0 0,-1 0 0 0 0,-1-1 0 0 0,-1 0 0 0 0,0-1 0 0 0,-11 10 0 0 0,3-4-1004 0 0,14-17-608 0 0,-1 0 0 0 0,-1-1 0 0 0,-2 3 1612 0 0,-1-1-4968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11975 0 0,'0'0'267'0'0,"0"0"42"0"0,0 0 17 0 0,0 0-28 0 0,2-1-196 0 0,14-3 422 0 0,0-1 0 0 0,0-1 0 0 0,5-3-524 0 0,24-9 894 0 0,101-40 722 0 0,1 4-1444 0 0,-20 8 1720 0 0,52-10-1892 0 0,-168 53-801 0 0,0 0-1 0 0,0 2 1 0 0,1-1-1 0 0,-1 1 1 0 0,0 1-1 0 0,1 0 1 0 0,2 1 801 0 0,3 3-2046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16 10135 0 0,'-6'3'491'0'0,"-13"6"-114"0"0,0 1 0 0 0,0 1-1 0 0,1 1 1 0 0,0 1 0 0 0,1 0 0 0 0,1 1-1 0 0,-14 15-376 0 0,9-6 433 0 0,-15 19-433 0 0,30-35 320 0 0,1 1 0 0 0,0 0 0 0 0,0 0 0 0 0,1 0-1 0 0,0 1 1 0 0,0 0 0 0 0,1-1 0 0 0,0 2-320 0 0,2-8 43 0 0,1-1-1 0 0,0 0 0 0 0,-1 0 0 0 0,1 0 1 0 0,0 0-1 0 0,0 0 0 0 0,0 1 1 0 0,0-1-1 0 0,0 0 0 0 0,0 0 0 0 0,0 0 1 0 0,0 0-1 0 0,0 1 0 0 0,1-1 1 0 0,-1 0-1 0 0,0 0 0 0 0,1 0 0 0 0,-1 0 1 0 0,1 0-1 0 0,-1 0 0 0 0,1 0 1 0 0,0 0-1 0 0,0 0-42 0 0,0 0 23 0 0,0 0 1 0 0,0 0-1 0 0,1 0 1 0 0,-1-1-1 0 0,0 1 1 0 0,1 0-1 0 0,-1-1 0 0 0,0 1 1 0 0,1-1-1 0 0,-1 0 1 0 0,1 1-1 0 0,-1-1 1 0 0,1 0-1 0 0,-1 0 1 0 0,1 0-1 0 0,-1 0-23 0 0,8-1 242 0 0,-1 1 1 0 0,0-2-1 0 0,1 1 1 0 0,-1-1-1 0 0,6-3-242 0 0,8-3 184 0 0,-1 0 1 0 0,0-2-1 0 0,-1-1 0 0 0,0 0 0 0 0,-1-1-184 0 0,27-20 1301 0 0,18-19-1301 0 0,-60 49-85 0 0,-1-1 0 0 0,0 0 0 0 0,0-1 0 0 0,-1 1 0 0 0,1 0 0 0 0,-1-1 0 0 0,1 1 0 0 0,-1-1 0 0 0,0 0 0 0 0,0 0 0 0 0,-1 0 1 0 0,1 0-1 0 0,-1 0 0 0 0,0 0 0 0 0,0 0 0 0 0,0-1 0 0 0,-1 1 0 0 0,0 0 0 0 0,1-2 85 0 0,-1 3-92 0 0,-1 0-1 0 0,1 0 0 0 0,0 0 1 0 0,-1-1-1 0 0,0 1 0 0 0,0 0 1 0 0,0 0-1 0 0,0 0 1 0 0,0 0-1 0 0,0 1 0 0 0,-1-1 1 0 0,0 0-1 0 0,1 0 1 0 0,-1 1-1 0 0,0-1 0 0 0,0 1 1 0 0,0 0-1 0 0,-1-1 1 0 0,1 1-1 0 0,-1 0 0 0 0,1 0 1 0 0,-1 0-1 0 0,1 1 0 0 0,-1-1 1 0 0,0 1-1 0 0,-1-1 93 0 0,-15-4-2013 0 0,11 6-3446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 11975 0 0,'-1'0'46'0'0,"1"-1"-1"0"0,0 0 0 0 0,-1 1 1 0 0,1-1-1 0 0,0 1 0 0 0,-1-1 1 0 0,1 1-1 0 0,-1-1 0 0 0,1 1 1 0 0,-1-1-1 0 0,1 1 0 0 0,-1-1 0 0 0,1 1 1 0 0,-1-1-1 0 0,1 1 0 0 0,-1 0 1 0 0,0 0-1 0 0,1-1 0 0 0,-1 1 1 0 0,1 0-1 0 0,-1 0 0 0 0,0-1 1 0 0,1 1-1 0 0,-1 0 0 0 0,0 0 1 0 0,1 0-1 0 0,-1 0 0 0 0,0 0 1 0 0,1 0-1 0 0,-1 0 0 0 0,0 0-45 0 0,-23 8-190 0 0,10-2 271 0 0,-25 6-81 0 0,1 1 0 0 0,0 2 0 0 0,-9 7 0 0 0,-16 9 1028 0 0,-28 19-1028 0 0,69-35 206 0 0,0 0-1 0 0,0 1 1 0 0,2 1 0 0 0,0 1-1 0 0,-8 11-205 0 0,25-27 0 0 0,1 1 0 0 0,0 0 0 0 0,0 0 0 0 0,0 0 0 0 0,1 0 0 0 0,-1 1 0 0 0,1-1 0 0 0,-1 0 0 0 0,1 0 0 0 0,0 1 0 0 0,0-1 0 0 0,0 3 0 0 0,1-4 0 0 0,0 0 0 0 0,0-1 0 0 0,0 1 0 0 0,0 0 0 0 0,0-1 0 0 0,0 1 0 0 0,0 0 0 0 0,1 0 0 0 0,-1-1 0 0 0,1 1 0 0 0,-1 0 0 0 0,1-1 0 0 0,-1 1 0 0 0,1-1 0 0 0,0 1 0 0 0,0-1 0 0 0,0 1 0 0 0,0-1 0 0 0,0 1 0 0 0,0-1 0 0 0,0 0 0 0 0,1 0 0 0 0,-1 0 0 0 0,0 0 0 0 0,1 0 0 0 0,-1 1 0 0 0,6 1 103 0 0,1 1-1 0 0,-1-1 0 0 0,1 0 1 0 0,-1 0-1 0 0,1-1 1 0 0,0 0-1 0 0,0-1 0 0 0,0 0 1 0 0,0 0-1 0 0,1 0-102 0 0,20 0 512 0 0,0-2 0 0 0,4-1-512 0 0,16-3-3197 0 0,2-3 3197 0 0,-23 4-1005 0 0,12-3-529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10135 0 0,'-5'0'79'0'0,"1"1"-1"0"0,-1-1 1 0 0,0 1-1 0 0,0 0 0 0 0,0 0 1 0 0,1 0-1 0 0,-1 1 1 0 0,0-1-1 0 0,1 1 1 0 0,-1 0-1 0 0,0 1-78 0 0,-19 7 193 0 0,12-5 5 0 0,0 1 0 0 0,0 0-1 0 0,1 0 1 0 0,0 1-1 0 0,0 1 1 0 0,1 0 0 0 0,-8 6-198 0 0,3 1 408 0 0,0 0 1 0 0,1 1 0 0 0,1 0 0 0 0,-5 8-409 0 0,17-23 44 0 0,1 0 0 0 0,-1 1-1 0 0,0-1 1 0 0,0 0 0 0 0,1 0 0 0 0,-1 1 0 0 0,1-1-1 0 0,-1 1 1 0 0,1-1 0 0 0,-1 0 0 0 0,1 1 0 0 0,0-1-1 0 0,0 1 1 0 0,0-1 0 0 0,0 1 0 0 0,0-1 0 0 0,0 1 0 0 0,0-1-1 0 0,0 0 1 0 0,1 1 0 0 0,-1-1 0 0 0,1 1 0 0 0,-1-1-1 0 0,1 0 1 0 0,-1 1 0 0 0,1-1 0 0 0,0 0 0 0 0,-1 1-1 0 0,1-1 1 0 0,0 0 0 0 0,0 0 0 0 0,0 0 0 0 0,0 0 0 0 0,0 0-1 0 0,0 0 1 0 0,0 0 0 0 0,1 0 0 0 0,-1 0 0 0 0,1 0-44 0 0,3 2 161 0 0,0 0 1 0 0,0-1 0 0 0,0 1 0 0 0,0-1 0 0 0,0 0 0 0 0,0-1 0 0 0,1 1-1 0 0,-1-1 1 0 0,6 0-162 0 0,-2 0-4 0 0,1 0-1 0 0,-1-1 1 0 0,0-1-1 0 0,0 0 0 0 0,1 0 1 0 0,-1 0-1 0 0,0-1 1 0 0,0-1-1 0 0,-1 0 1 0 0,1 0-1 0 0,0 0 0 0 0,-1-1 1 0 0,0 0-1 0 0,4-3 5 0 0,-10 5-108 0 0,0 0 0 0 0,0 0 0 0 0,0 0 0 0 0,0 0 0 0 0,-1-1-1 0 0,1 1 1 0 0,-1 0 0 0 0,0-1 0 0 0,1 1 0 0 0,-1-1 0 0 0,0 1 0 0 0,0-1 0 0 0,-1 0 0 0 0,1 1-1 0 0,-1-1 1 0 0,1-2 108 0 0,1-8-144 0 0,-2 1-1 0 0,1-1 1 0 0,-1-1 144 0 0,-1 4-207 0 0,1-3-1043 0 0,1 0 0 0 0,0 0 1 0 0,0 0-1 0 0,4-11 1250 0 0,-2 16-3751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30 12439 0 0,'15'-30'2304'0'0,"-27"36"-102"0"0,10-4-2083 0 0,0 1 1 0 0,0-1 0 0 0,-1 1-1 0 0,2-1 1 0 0,-1 1-1 0 0,0 0 1 0 0,1 0 0 0 0,-1 0-1 0 0,1 0 1 0 0,-2 4 0 0 0,-4 9-110 0 0,-229 364 524 0 0,102-178-434 0 0,14 11-48 0 0,108-188-53 0 0,-6 9 39 0 0,-24 70-1 0 0,41-99-66 0 0,0-1 0 0 0,0 0 0 0 0,0 1 0 0 0,1-1-1 0 0,-1 8 1 0 0,2-11-69 0 0,-1 0 1 0 0,0 0-1 0 0,0 0 0 0 0,0 0 0 0 0,0 0 0 0 0,1-1 0 0 0,-1 1 0 0 0,0 0 1 0 0,1 0-1 0 0,-1 0 0 0 0,0-1 0 0 0,1 1 0 0 0,-1 0 0 0 0,1 0 0 0 0,0 0 1 0 0,0-1-154 0 0,-1 1 0 0 0,1-1 0 0 0,0 1 0 0 0,-1-1 1 0 0,1 0-1 0 0,0 0 0 0 0,0 1 0 0 0,-1-1 1 0 0,1 0-1 0 0,0 0 0 0 0,0 0 0 0 0,-1 0 1 0 0,1 1-1 0 0,0-1 0 0 0,0-1 0 0 0,-1 1 1 0 0,1 0-1 0 0,0 0 0 0 0,1 0 0 0 0,11-4-5049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40 278 8287 0 0,'0'0'382'0'0,"-12"-7"140"0"0,10 6-481 0 0,1 0 0 0 0,-1 0 0 0 0,0 0 0 0 0,1 0 0 0 0,-1 0 0 0 0,0 0 0 0 0,1-1 0 0 0,0 1 0 0 0,-1-1-1 0 0,1 1 1 0 0,0-1 0 0 0,0 0 0 0 0,-1 1 0 0 0,1-1 0 0 0,1 0 0 0 0,-1 0 0 0 0,0 1 0 0 0,0-2-41 0 0,0 0 149 0 0,1 0 1 0 0,-1 0-1 0 0,1 0 1 0 0,0 0 0 0 0,0 0-1 0 0,0 0 1 0 0,0 0-1 0 0,1 0 1 0 0,-1 0-1 0 0,1 0 1 0 0,0-1-150 0 0,2-6 439 0 0,0 0 1 0 0,2 1-1 0 0,-1-1 0 0 0,1 1 0 0 0,0 0 1 0 0,4-4-440 0 0,1 1 156 0 0,0 0 0 0 0,0 1 0 0 0,1 0 0 0 0,1 0 0 0 0,0 2 0 0 0,0-1 1 0 0,1 1-1 0 0,0 1 0 0 0,1 1 0 0 0,2-1-156 0 0,-5 3 218 0 0,1 0 1 0 0,0 1-1 0 0,0 0 0 0 0,0 1 1 0 0,1 1-1 0 0,-1 0 0 0 0,2 0-218 0 0,-7 2 151 0 0,0-1 0 0 0,0 1-1 0 0,0 0 1 0 0,1 1 0 0 0,-1-1 0 0 0,0 2-1 0 0,0-1 1 0 0,0 1 0 0 0,0 0 0 0 0,-1 0-1 0 0,1 1 1 0 0,0 0 0 0 0,0 0-151 0 0,-5-1 7 0 0,1 0 1 0 0,-1 0-1 0 0,0 0 1 0 0,0 0-1 0 0,0 0 1 0 0,0 1-1 0 0,0-1 1 0 0,0 1-1 0 0,-1-1 1 0 0,1 1-1 0 0,-1 0 1 0 0,1-1-1 0 0,-1 1 1 0 0,0 0-1 0 0,0 0 1 0 0,-1 0-1 0 0,1 0 1 0 0,-1 0-1 0 0,1 0 1 0 0,-1 0-1 0 0,0 0 1 0 0,0 0-1 0 0,0 0 1 0 0,-1 3-8 0 0,0 5-3 0 0,-1-1 1 0 0,0 1-1 0 0,-1 0 1 0 0,0-1 0 0 0,-1 0-1 0 0,-1 5 3 0 0,-21 38-1348 0 0,-2-5-3553 0 0,27-45 3366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10135 0 0,'0'0'231'0'0,"-2"1"29"0"0,-8 6-148 0 0,0-1 0 0 0,0 0 0 0 0,-1-1 0 0 0,0 0 1 0 0,-3 1-113 0 0,-15 7 475 0 0,-74 32 1214 0 0,-15 1-1689 0 0,75-29 1811 0 0,42-15-1662 0 0,1-1-148 0 0,1 0 0 0 0,-1 0 0 0 0,1 0 0 0 0,-1 0 0 0 0,1 0 0 0 0,-1-1-1 0 0,1 1 1 0 0,-1 0 0 0 0,1 0 0 0 0,0 0 0 0 0,0-1 0 0 0,-1 1 0 0 0,1 0 0 0 0,0 0 0 0 0,0-1-1 0 0,0 1 1 0 0,0-1 0 0 0,0 1 0 0 0,0-1 0 0 0,0 1-1 0 0,3 1-2 0 0,20 13 2 0 0,1 0 0 0 0,1-2 0 0 0,23 14 0 0 0,-28-13 0 0 0,-1 1 0 0 0,9 10 0 0 0,-3-5 0 0 0,-25-18 0 0 0,1-1 0 0 0,0 1 0 0 0,-1 0 0 0 0,1 0 0 0 0,-1 0 0 0 0,0 0 0 0 0,0 0 0 0 0,1 0 0 0 0,-1 0 0 0 0,0 0 0 0 0,-1 0 0 0 0,1 1 0 0 0,0-2 0 0 0,-1 0 0 0 0,0 0 0 0 0,0 0 0 0 0,0 0 0 0 0,0 0 0 0 0,0 0 0 0 0,0 0 0 0 0,0-1 0 0 0,0 1 0 0 0,0 0 0 0 0,0 0 0 0 0,0 0 0 0 0,-1 0 0 0 0,1 0 0 0 0,0 0 0 0 0,0 0 0 0 0,-1-1 0 0 0,1 1 0 0 0,-1 0 0 0 0,1 0 0 0 0,-1 0 0 0 0,1-1 0 0 0,-1 1 0 0 0,0 0 0 0 0,1-1 0 0 0,-1 1 0 0 0,0-1 0 0 0,1 1 0 0 0,-1 0 0 0 0,-1-1 0 0 0,1 1 0 0 0,-5 3 0 0 0,-1 0 0 0 0,0-1 0 0 0,0 0 0 0 0,0-1 0 0 0,-1 1 0 0 0,1-1 0 0 0,-4 0 0 0 0,10-2 0 0 0,-16 3-80 0 0,-1 0 0 0 0,1-2-1 0 0,-1 0 1 0 0,0-1 0 0 0,-2-1 80 0 0,17 1-341 0 0,-1 0-1 0 0,1-1 1 0 0,-1 1-1 0 0,0-1 1 0 0,1 0-1 0 0,-1 0 1 0 0,1 0-1 0 0,0-1 1 0 0,-1 1 0 0 0,1-1-1 0 0,0 0 1 0 0,0 0-1 0 0,-1 0 342 0 0,3 1-1024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 11975 0 0,'1'-4'183'0'0,"-1"3"-114"0"0,1 1-1 0 0,-1-1 1 0 0,0 0-1 0 0,1 1 1 0 0,-1-1-1 0 0,1 0 1 0 0,-1 0-1 0 0,1 1 1 0 0,-1-1 0 0 0,1 1-1 0 0,-1-1 1 0 0,1 0-1 0 0,0 1 1 0 0,-1-1-1 0 0,1 1 1 0 0,0 0-1 0 0,0-1-68 0 0,0 0 398 0 0,-1 1 91 0 0,-1 3-301 0 0,0 0 1 0 0,1 0-1 0 0,-1 0 1 0 0,0 0-1 0 0,-1 0 0 0 0,1 0 1 0 0,0-1-1 0 0,-1 1 1 0 0,1 0-189 0 0,-4 6 349 0 0,-56 129 1020 0 0,-54 107 430 0 0,107-230-1799 0 0,-6 12 0 0 0,-1-1 0 0 0,-15 19 0 0 0,-5 4-201 0 0,0 6 201 0 0,8-12-2592 0 0,19-32 1569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13823 0 0,'0'0'315'0'0,"4"1"426"0"0,7-2-627 0 0,0 0 0 0 0,0-1 0 0 0,-1-1 0 0 0,11-3-114 0 0,18-4 436 0 0,113-13 2102 0 0,-59 10-1008 0 0,53-5 465 0 0,-48 11-6560 0 0,-83 6 3031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52 447 13823 0 0,'0'0'315'0'0,"0"0"45"0"0,0 0 21 0 0,0 0-49 0 0,0 0-149 0 0,0 0 194 0 0,-12-4 1062 0 0,10 4-1386 0 0,-1-1 0 0 0,1 0 0 0 0,0 0 0 0 0,0 0 0 0 0,0-1 0 0 0,0 1 0 0 0,0 0 0 0 0,0-1 0 0 0,0 1 0 0 0,0-1 0 0 0,0 0 0 0 0,1 0 0 0 0,-1 1 0 0 0,1-1 0 0 0,-1 0 0 0 0,1-1 0 0 0,0 1 0 0 0,0 0 0 0 0,0 0 0 0 0,0 0 0 0 0,0-1 0 0 0,0 1 0 0 0,1 0 0 0 0,-1-1 0 0 0,1 1 0 0 0,0-1 0 0 0,-1 1 0 0 0,1 0 0 0 0,0-1-53 0 0,1-3 193 0 0,-1-1-1 0 0,1 1 0 0 0,0 0 1 0 0,0 0-1 0 0,0 0 0 0 0,1 0 1 0 0,0 1-1 0 0,1-1 0 0 0,-1 0 1 0 0,1 1-1 0 0,0-1-192 0 0,11-16 139 0 0,1 0 1 0 0,0 1-1 0 0,2 0 0 0 0,0 2 1 0 0,5-3-140 0 0,7-6-164 0 0,2 2 1 0 0,1 2 0 0 0,1 0 163 0 0,-27 21-133 0 0,16-14-774 0 0,1 2 1 0 0,1 1 0 0 0,0 1-1 0 0,17-6 907 0 0,-25 15-4298 0 0,2 2-1316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97 126 13823 0 0,'0'0'315'0'0,"0"0"45"0"0,0 0 21 0 0,0 2-49 0 0,-4 9-145 0 0,-1 1 0 0 0,0-1 0 0 0,0 0 0 0 0,-1-1 0 0 0,-1 1 0 0 0,-5 6-187 0 0,-17 30 1026 0 0,25-40-1012 0 0,1-3-8 0 0,1 1-1 0 0,0-1 1 0 0,-1 0 0 0 0,2 1-1 0 0,-1-1 1 0 0,0 1 0 0 0,1-1 0 0 0,0 1-1 0 0,0 0 1 0 0,0 0 0 0 0,1 0 0 0 0,0-1-1 0 0,0 3-5 0 0,0-6 80 0 0,1-1-1 0 0,0 1 0 0 0,0-1 1 0 0,0 0-1 0 0,0 1 1 0 0,0-1-1 0 0,0 0 0 0 0,0 0 1 0 0,-1 0-1 0 0,1 0 0 0 0,0 0 1 0 0,0 0-1 0 0,0 0 1 0 0,0 0-1 0 0,0 0 0 0 0,0 0-79 0 0,0 0 98 0 0,4-1-31 0 0,1 0 0 0 0,-1 0-1 0 0,0-1 1 0 0,1 1-1 0 0,-1-1 1 0 0,0 0 0 0 0,0-1-1 0 0,0 1 1 0 0,0-1 0 0 0,0 0-67 0 0,13-10-108 0 0,16-13 108 0 0,-23 17 49 0 0,29-25-87 0 0,13-17 38 0 0,4-4 481 0 0,-39 37 261 0 0,-1 0 0 0 0,6-10-742 0 0,0 0-1358 0 0,2 1-3412 0 0,-20 22 3235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192 541 11975 0 0,'0'0'547'0'0,"0"0"-11"0"0,8-4-323 0 0,13-4 109 0 0,-20 9 7 0 0,-3 3 48 0 0,-25 16 651 0 0,1 0-1028 0 0,-16 14 0 0 0,8-6 0 0 0,23-18 0 0 0,1 0 0 0 0,0 0 0 0 0,-2 5 0 0 0,-9 8 0 0 0,18-19 157 0 0,0 0 0 0 0,0-1 0 0 0,1 1 0 0 0,-1 0 0 0 0,1 1 0 0 0,0-1-1 0 0,0 0 1 0 0,0 0 0 0 0,1 1 0 0 0,-1-1 0 0 0,1 1 0 0 0,0 0-157 0 0,4 2 168 0 0,-2-6-171 0 0,-1 0 3 0 0,0-1 0 0 0,0 1 0 0 0,1-1 0 0 0,-1 1 0 0 0,0-1 0 0 0,0 1 0 0 0,1-1 0 0 0,-1 1 0 0 0,0-1 0 0 0,1 0 0 0 0,-1 1 0 0 0,0-1 0 0 0,1 0 0 0 0,-1 1 0 0 0,1-1 0 0 0,-1 0 0 0 0,1 1 0 0 0,-1-1 0 0 0,1 0 0 0 0,-1 0 0 0 0,0 0 0 0 0,1 1 0 0 0,-1-1 0 0 0,1 0 0 0 0,-1 0 0 0 0,1 0 0 0 0,0 0 0 0 0,-1 0 0 0 0,1 0 0 0 0,-1 0 0 0 0,1 0 0 0 0,0 0 0 0 0,14 2-130 0 0,1 0-1 0 0,-1-1 0 0 0,0-1 1 0 0,1 0-1 0 0,2-2 131 0 0,5 1-223 0 0,-6 0-1274 0 0,0 0-3962 0 0</inkml:trace>
  <inkml:trace contextRef="#ctx0" brushRef="#br0" timeOffset="1">1102 1 13823 0 0,'0'0'630'0'0,"0"0"-13"0"0,-6 3-368 0 0,-5 4-254 0 0,0 1 0 0 0,1 0-1 0 0,0 1 1 0 0,0 0-1 0 0,1 1 1 0 0,0 0 0 0 0,1 1-1 0 0,-3 4 6 0 0,-13 22 982 0 0,-18 36-982 0 0,-105 171 942 0 0,83-141-767 0 0,-45 70-175 0 0,77-119-2373 0 0,26-45-3086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13823 0 0,'0'0'630'0'0,"0"0"-13"0"0,0 0-320 0 0,0 0 105 0 0,0 0 87 0 0,0 0 20 0 0,0 0-66 0 0,13-6-206 0 0,-4 3 138 0 0,0 0-1 0 0,-1 1 0 0 0,1 0 0 0 0,0 0 1 0 0,1 1-375 0 0,21-5 104 0 0,20-5 1496 0 0,43-2-1600 0 0,-38 6 47 0 0,22-7-47 0 0,-27 4-2873 0 0,-37 8-825 0 0,6-2-2546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2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367 139 10135 0 0,'9'-7'433'0'0,"15"-16"302"0"0,-23 22-543 0 0,0 0 0 0 0,0 0 0 0 0,-1-1-1 0 0,1 1 1 0 0,0 0 0 0 0,-1 0 0 0 0,1-1-1 0 0,-1 1 1 0 0,1-1 0 0 0,-1 1 0 0 0,1 0 0 0 0,-1-1-1 0 0,0 1 1 0 0,0-1 0 0 0,0 1 0 0 0,0-1-1 0 0,0 1 1 0 0,0-1 0 0 0,0 1-192 0 0,-1-2 207 0 0,1 0-1 0 0,-1 1 1 0 0,0-1-1 0 0,0 0 1 0 0,0 1-1 0 0,-1-1 1 0 0,1 1 0 0 0,0 0-1 0 0,-1-1 1 0 0,0 1-1 0 0,1 0 1 0 0,-2-1-207 0 0,-3-4 388 0 0,0 2 1 0 0,0-1 0 0 0,0 1-1 0 0,-1 0 1 0 0,-4-3-389 0 0,8 6 4 0 0,1 1-1 0 0,-1-1 1 0 0,0 1 0 0 0,0 0 0 0 0,-1 0 0 0 0,1 0 0 0 0,0 0 0 0 0,0 0 0 0 0,-1 0 0 0 0,1 1 0 0 0,0 0-1 0 0,-1 0 1 0 0,1 0 0 0 0,-3 0-4 0 0,-8 3 0 0 0,1 1 0 0 0,0 1 0 0 0,1 0 0 0 0,-1 0 0 0 0,1 1 0 0 0,0 1 0 0 0,-5 4 0 0 0,6-5 0 0 0,-10 8 0 0 0,-1 0 0 0 0,2 2 0 0 0,0 0 0 0 0,1 1 0 0 0,0 1 0 0 0,-12 16 0 0 0,11-6 0 0 0,19-26 0 0 0,-1 1 0 0 0,1-1 0 0 0,0 0 0 0 0,0 0 0 0 0,0 1 0 0 0,1-1 0 0 0,-1 1 0 0 0,0-1 0 0 0,1 1 0 0 0,0-1 0 0 0,-1 1 0 0 0,1 0 0 0 0,0-2 0 0 0,0 0 0 0 0,0-1 0 0 0,1 1 0 0 0,-1 0 0 0 0,0 0 0 0 0,0 0 0 0 0,0-1 0 0 0,1 1 0 0 0,-1 0 0 0 0,0-1 0 0 0,1 1 0 0 0,-1 0 0 0 0,1-1 0 0 0,-1 1 0 0 0,1 0 0 0 0,-1-1 0 0 0,1 1 0 0 0,-1-1 0 0 0,1 1 0 0 0,0-1 0 0 0,-1 1 0 0 0,1-1 0 0 0,0 1 0 0 0,-1-1 0 0 0,1 0 0 0 0,0 1 0 0 0,0-1 0 0 0,-1 0 0 0 0,1 1 0 0 0,0-1 0 0 0,0 0 0 0 0,-1 0 0 0 0,1 0 0 0 0,0 0 0 0 0,0 0 0 0 0,0 0 0 0 0,0 0 0 0 0,1 0 0 0 0,13 1-44 0 0,0 0-1 0 0,0-1 0 0 0,-1-1 1 0 0,1 0-1 0 0,0-1 1 0 0,-1-1-1 0 0,1 0 0 0 0,-1-1 1 0 0,9-4 44 0 0,-16 5-159 0 0,1 0 0 0 0,-1 0 0 0 0,1-1 0 0 0,-1 0 0 0 0,0 0-1 0 0,-1-1 1 0 0,1 0 0 0 0,-1 0 0 0 0,0 0 0 0 0,2-3 159 0 0,-4 3 0 0 0,-5 8-63 0 0,1 1 1 0 0,-1-1-1 0 0,1 1 0 0 0,0-1 0 0 0,1 0 0 0 0,-1 1 1 0 0,1-1-1 0 0,-1 1 0 0 0,1-1 0 0 0,0 0 0 0 0,0 1 1 0 0,0-1-1 0 0,1 0 0 0 0,1 3 63 0 0,-2-3-236 0 0,1 1 0 0 0,0-1 0 0 0,0 0 0 0 0,0 0 0 0 0,0 0 0 0 0,1 0 0 0 0,-1 0 0 0 0,1-1 0 0 0,-1 1 0 0 0,1-1 0 0 0,0 0 0 0 0,0 1 1 0 0,0-1-1 0 0,0 0 0 0 0,3 1 236 0 0,3-1-5614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299 246 10135 0 0,'0'0'231'0'0,"0"0"29"0"0,0 0 19 0 0,-9-13 1487 0 0,8 11-1701 0 0,0 1 0 0 0,0-1 0 0 0,0 1 0 0 0,0-1 0 0 0,1 1 0 0 0,-1-1 0 0 0,0 0 0 0 0,1 1 0 0 0,0-1 0 0 0,-1 0 0 0 0,1 1-1 0 0,0-1 1 0 0,0 0 0 0 0,-1 1 0 0 0,2-1 0 0 0,-1 0 0 0 0,0 0 0 0 0,0 1 0 0 0,1-3-65 0 0,9-34 1331 0 0,-7 30-1240 0 0,4-16 176 0 0,-1 10 174 0 0,-2-1 1 0 0,0 0-1 0 0,-1 0 0 0 0,0-4-441 0 0,-2 17 6 0 0,-1-1 0 0 0,0 1 1 0 0,0-1-1 0 0,0 0 0 0 0,0 1 0 0 0,0-1 0 0 0,0 0 0 0 0,-1 1 0 0 0,0-1 0 0 0,1 1 0 0 0,-1-1 0 0 0,0-1-6 0 0,0 3-40 0 0,0 0-1 0 0,0 0 1 0 0,0 0-1 0 0,0 0 1 0 0,0 0-1 0 0,-1 0 0 0 0,1 0 1 0 0,0 0-1 0 0,0 0 1 0 0,-1 0-1 0 0,1 1 1 0 0,0-1-1 0 0,-1 0 0 0 0,1 1 1 0 0,-1-1-1 0 0,1 1 1 0 0,-1 0-1 0 0,1-1 1 0 0,-1 1-1 0 0,1 0 0 0 0,-1 0 1 0 0,1 0-1 0 0,-1 0 41 0 0,-12 1-183 0 0,0 0-1 0 0,0 1 0 0 0,0 0 1 0 0,1 1-1 0 0,-1 1 1 0 0,-12 4 183 0 0,17-5-15 0 0,-3 1 106 0 0,0 1-1 0 0,1 0 1 0 0,0 1-1 0 0,0 0 1 0 0,0 0 0 0 0,1 1-1 0 0,0 1 1 0 0,0-1-1 0 0,1 2 1 0 0,0-1-1 0 0,-2 4-90 0 0,6-7 46 0 0,1 0-1 0 0,0 1 0 0 0,0-1 0 0 0,0 1 1 0 0,1-1-1 0 0,0 1 0 0 0,0 0 0 0 0,1 0 1 0 0,-1 1-1 0 0,1-1 0 0 0,1 0 1 0 0,-1 1-1 0 0,1-1 0 0 0,0 1 0 0 0,1-1 1 0 0,-1 1-1 0 0,1 0 0 0 0,1-1 0 0 0,-1 1 1 0 0,1-1-1 0 0,0 1 0 0 0,1 0-45 0 0,-1-3 0 0 0,0 0 0 0 0,0 0 0 0 0,1 0 0 0 0,-1-1 0 0 0,1 1 0 0 0,0 0 0 0 0,0-1 0 0 0,0 0 0 0 0,1 1 0 0 0,-1-1 0 0 0,1 0 0 0 0,0 0 0 0 0,0-1 0 0 0,0 1 0 0 0,0 0 0 0 0,0-1 0 0 0,1 0 0 0 0,-1 0 0 0 0,0 0 0 0 0,1 0 0 0 0,0 0 0 0 0,0-1 0 0 0,-1 0 0 0 0,1 0 0 0 0,0 0 0 0 0,0 0 0 0 0,0 0 0 0 0,0-1 0 0 0,0 0 0 0 0,0 1 0 0 0,0-2 0 0 0,0 1 0 0 0,0 0 0 0 0,0-1 0 0 0,0 0 0 0 0,0 0 0 0 0,0 0 0 0 0,0 0 0 0 0,-1-1 0 0 0,1 1 0 0 0,19-9-188 0 0,0 0 0 0 0,-1-1 0 0 0,6-5 188 0 0,-17 9-117 0 0,-2 0 0 0 0,1 0 0 0 0,-1-1 0 0 0,0 0 0 0 0,0 0-1 0 0,-1-1 1 0 0,6-8 117 0 0,-7 8-442 0 0,-4 5 421 0 0,0 1 1 0 0,-1 0 0 0 0,1-1 0 0 0,-1 1-1 0 0,1-4 21 0 0,-2 6 338 0 0,-3 2-247 0 0,1 0 1 0 0,0 0 0 0 0,0 0 0 0 0,-1 0 0 0 0,1 1 0 0 0,0-1-1 0 0,0 0 1 0 0,0 1 0 0 0,0-1 0 0 0,1 0 0 0 0,-1 1 0 0 0,0-1-1 0 0,0 1 1 0 0,1-1 0 0 0,-1 1 0 0 0,1 0-92 0 0,-2 3 121 0 0,-14 29-121 0 0,2 2 0 0 0,-5 22 0 0 0,16-49 0 0 0,-4 13 0 0 0,-1 0 0 0 0,-1 0 0 0 0,-2-1 0 0 0,0-1 0 0 0,0 1 0 0 0,-11 11 0 0 0,20-29-20 0 0,-4 4-457 0 0,0 1-1 0 0,0 0 1 0 0,1 0-1 0 0,1 1 0 0 0,-2 2 478 0 0,6-10-512 0 0,0-1 0 0 0,0 0 70 0 0,0 0-304 0 0,1-1-2364 0 0,3-3-1040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36 6447 0 0,'0'0'499'0'0,"0"2"-328"0"0,1 7-279 0 0,-1-6 860 0 0,0 0 1 0 0,-1 0-1 0 0,1 0 0 0 0,-1 0 1 0 0,0 0-1 0 0,1-1 0 0 0,-1 1 1 0 0,-1 0-1 0 0,1 0 0 0 0,-3 4 1 0 0,4-7-676 0 0,-1 1 1 0 0,1 0 0 0 0,0-1 0 0 0,0 1 0 0 0,-1-1-1 0 0,1 1 1 0 0,0 0 0 0 0,0-1 0 0 0,0 1 0 0 0,0 0-1 0 0,-1-1 1 0 0,1 1 0 0 0,0 0 0 0 0,0-1 0 0 0,0 1-1 0 0,1 0 1 0 0,-1-1 0 0 0,0 1 0 0 0,0 0-1 0 0,0-1 1 0 0,0 1 0 0 0,1-1 0 0 0,-1 1 0 0 0,0 0-1 0 0,0-1 1 0 0,1 1 0 0 0,-1-1 0 0 0,1 1 0 0 0,-1-1-1 0 0,0 1 1 0 0,1-1 0 0 0,-1 1 0 0 0,1-1 0 0 0,-1 1-1 0 0,1-1 1 0 0,0 0 0 0 0,-1 1 0 0 0,1-1 0 0 0,-1 0-1 0 0,1 1 1 0 0,-1-1 0 0 0,1 0 0 0 0,0 0 0 0 0,0 1-1 0 0,2 0 142 0 0,1 0 0 0 0,-1 0 0 0 0,0 0 0 0 0,0-1 0 0 0,0 1 0 0 0,1-1 0 0 0,-1 1 1 0 0,4-1-1 0 0,7-2-23 0 0,0-1 1 0 0,-1 0 0 0 0,1-1 0 0 0,-1-1 0 0 0,0 0 0 0 0,0-1 0 0 0,0 0 0 0 0,-1-1 0 0 0,1 0 0 0 0,-2-1 0 0 0,1 0 0 0 0,17-17-1 0 0,-15 7-266 0 0,-14 17-78 0 0,-9-2-1170 0 0,-8 1 569 0 0,8 3 484 0 0,0 1 0 0 0,0-1 0 0 0,0 2 1 0 0,0-1-1 0 0,0 1 0 0 0,-11 6 0 0 0,-50 28-370 0 0,53-27 664 0 0,-28 15 158 0 0,2 2-1 0 0,1 2 0 0 0,1 2 1 0 0,-56 54-1 0 0,94-82-149 0 0,1 0 0 0 0,-1-1 0 0 0,1 1 0 0 0,0 0 0 0 0,0 0 0 0 0,0 0 0 0 0,0 1 0 0 0,1-1 0 0 0,-1 0 0 0 0,0 4 1 0 0,2-6-28 0 0,0 1 1 0 0,0-1-1 0 0,0 0 1 0 0,0 0-1 0 0,0 1 1 0 0,0-1-1 0 0,0 0 1 0 0,0 0 0 0 0,0 0-1 0 0,1 1 1 0 0,-1-1-1 0 0,1 0 1 0 0,-1 0-1 0 0,1 0 1 0 0,-1 0 0 0 0,1 0-1 0 0,-1 0 1 0 0,1 0-1 0 0,0 0 1 0 0,0 0-1 0 0,0 0 1 0 0,-1 0 0 0 0,1 0-1 0 0,0-1 1 0 0,0 1-1 0 0,0 0 1 0 0,0-1-1 0 0,0 1 1 0 0,0 0 0 0 0,1-1-1 0 0,-1 0 1 0 0,0 1-1 0 0,1 0 1 0 0,4 1-59 0 0,0-1 0 0 0,-1 1 1 0 0,1-1-1 0 0,0 0 0 0 0,0 0 0 0 0,0-1 0 0 0,10 0 1 0 0,23-4-5136 0 0,-8-1-1131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38 13823 0 0,'50'-30'1946'0'0,"-49"29"-1457"0"0,5-2 835 0 0,-1 1 825 0 0,-9 0-1017 0 0,-3 3-1061 0 0,0-1-1 0 0,0 1 1 0 0,-1 0-1 0 0,1 1 1 0 0,1 0 0 0 0,-1 0-1 0 0,0 1 1 0 0,-3 1-71 0 0,-6 2 43 0 0,-166 65-43 0 0,129-49-73 0 0,39-15-244 0 0,1-1 0 0 0,-1-1 0 0 0,0 0 0 0 0,0-1-1 0 0,0 0 1 0 0,-9 0 317 0 0,20-4-17 0 0,1 0 0 0 0,-1 0 0 0 0,0 0 0 0 0,1 0 0 0 0,-1-1 0 0 0,0 1 0 0 0,-2-2 17 0 0,0 1-339 0 0,7-18-1101 0 0,1 13 1282 0 0,-1 0 0 0 0,1 1 1 0 0,0-1-1 0 0,0 1 1 0 0,0 0-1 0 0,1 0 1 0 0,0 0-1 0 0,0 0 1 0 0,0 1-1 0 0,1-1 1 0 0,-1 1-1 0 0,1 0 1 0 0,3-1 157 0 0,-8 5-3 0 0,0 0 0 0 0,0 0 0 0 0,0 0 1 0 0,0 0-1 0 0,0 0 0 0 0,0 0 0 0 0,0 1 1 0 0,0-1-1 0 0,0 0 0 0 0,0 0 1 0 0,0 0-1 0 0,0 0 0 0 0,0 0 0 0 0,0 0 1 0 0,0 0-1 0 0,0 1 0 0 0,0-1 0 0 0,0 0 1 0 0,0 0-1 0 0,0 0 0 0 0,0 0 0 0 0,0 0 1 0 0,0 0-1 0 0,0 0 0 0 0,1 0 0 0 0,-1 1 1 0 0,0-1-1 0 0,0 0 0 0 0,0 0 1 0 0,0 0-1 0 0,0 0 0 0 0,0 0 0 0 0,0 0 1 0 0,0 0-1 0 0,1 0 0 0 0,-1 0 0 0 0,0 0 1 0 0,0 0-1 0 0,0 0 0 0 0,0 0 0 0 0,0 0 1 0 0,0 0-1 0 0,0 0 0 0 0,1 0 1 0 0,-1 0-1 0 0,0 0 0 0 0,0 0 0 0 0,0 0 1 0 0,0 0-1 0 0,0 0 0 0 0,0 0 0 0 0,0 0 1 0 0,1 0-1 0 0,-1 0 0 0 0,0 0 0 0 0,0 0 1 0 0,0 0-1 0 0,0 0 3 0 0,-3 8-7 0 0,1-4 7 0 0,-1 0 0 0 0,0 0 0 0 0,0 0 0 0 0,0-1 0 0 0,-1 0 0 0 0,1 1 0 0 0,-4 1 0 0 0,-11 12 0 0 0,-4 6 0 0 0,-21 17 0 0 0,-2 1 0 0 0,35-32-12 0 0,6-5 27 0 0,1-1 1 0 0,-1 0-1 0 0,1 1 0 0 0,0 0 0 0 0,0 0-15 0 0,2-3 338 0 0,1 0-310 0 0,0-1 1 0 0,0 1-1 0 0,1-1 1 0 0,-1 1-1 0 0,0-1 1 0 0,0 1-1 0 0,1-1 1 0 0,-1 1-1 0 0,1-1 1 0 0,-1 1-1 0 0,0-1 1 0 0,1 1-1 0 0,-1-1 1 0 0,1 0-1 0 0,-1 1 1 0 0,1-1-1 0 0,-1 0 1 0 0,1 1-1 0 0,-1-1 1 0 0,1 0-1 0 0,-1 0 1 0 0,1 1-1 0 0,-1-1 1 0 0,1 0-29 0 0,20 6 767 0 0,-12-4-628 0 0,99 32-540 0 0,-97-31 252 0 0,-1-1 1 0 0,1 0-1 0 0,0-1 0 0 0,0 0 1 0 0,0-1-1 0 0,-1 0 0 0 0,5-1 149 0 0,-1 1-137 0 0,0 0-1 0 0,0 0 1 0 0,0 1-1 0 0,0 1 138 0 0,-13-2 1 0 0,8 2 223 0 0,1 0 1 0 0,-1 0 0 0 0,0 1-1 0 0,0 0 1 0 0,0 0-1 0 0,1 2-224 0 0,-8-4 75 0 0,1 1 0 0 0,-1-1 0 0 0,1 1 0 0 0,-1 0 0 0 0,0 0 0 0 0,0 0 0 0 0,1 1 0 0 0,-2-1 0 0 0,1 0 0 0 0,0 1 0 0 0,0-1 0 0 0,-1 1 0 0 0,1 0 0 0 0,-1-1 0 0 0,0 1 0 0 0,0 0 0 0 0,0 0 0 0 0,0 0 0 0 0,-1 0 0 0 0,1 0 0 0 0,-1 1-75 0 0,1-1 34 0 0,0 1 0 0 0,-1 0-1 0 0,0 0 1 0 0,0-1 0 0 0,0 1 0 0 0,0 0 0 0 0,-1 0 0 0 0,1-1 0 0 0,-1 1-1 0 0,0 0 1 0 0,0-1 0 0 0,0 1 0 0 0,-1 0 0 0 0,1-1 0 0 0,-1 0 0 0 0,0 1-1 0 0,0-1 1 0 0,0 0 0 0 0,0 0 0 0 0,-1 0 0 0 0,1 0 0 0 0,-1-1 0 0 0,0 1-1 0 0,0-1 1 0 0,0 1 0 0 0,0-1 0 0 0,0 0 0 0 0,0 0 0 0 0,0 0 0 0 0,-1-1 0 0 0,1 1-1 0 0,-1-1 1 0 0,0 1-34 0 0,-41 10 0 0 0,-1-2 0 0 0,0-1 0 0 0,-2-3 0 0 0,-38 8 0 0 0,43-7 0 0 0,-12 0 0 0 0,46-7-640 0 0,13-4-1646 0 0,16-4-1037 0 0,-6 4 1788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29 11975 0 0,'10'-11'902'0'0,"1"-6"-353"0"0,-10 16 171 0 0,-1 1 249 0 0,0 0 45 0 0,0 0-61 0 0,0 0-288 0 0,0 0-121 0 0,0 0-28 0 0,0 0-4 0 0,0 0 0 0 0,-1 2 0 0 0,-12 19-252 0 0,0 0 0 0 0,-2-1 1 0 0,0-1-1 0 0,-4 3-260 0 0,9-10 87 0 0,-45 49-87 0 0,20-23 0 0 0,-6 11 0 0 0,33-37-313 0 0,-1-1 0 0 0,2 1 0 0 0,0 1 0 0 0,-5 11 313 0 0,12-23-1436 0 0,0-1-78 0 0,0 0-20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10135 0 0,'0'0'231'0'0,"0"0"29"0"0,0 0 19 0 0,-1 1-41 0 0,-25 17-195 0 0,13-7 40 0 0,-86 58 1927 0 0,94-65-2008 0 0,-31 22 3484 0 0,-4 1-3486 0 0,40-27 74 0 0,-1 0-1 0 0,1 0 0 0 0,0 0 1 0 0,0 0-1 0 0,0 0 1 0 0,-1 0-1 0 0,1 0 1 0 0,0 1-1 0 0,0-1 0 0 0,0 0 1 0 0,0 0-1 0 0,-1 0 1 0 0,1 0-1 0 0,0 0 0 0 0,0 1 1 0 0,0-1-1 0 0,0 0 1 0 0,0 0-1 0 0,-1 0 1 0 0,1 0-1 0 0,0 1 0 0 0,0-1 1 0 0,0 0-1 0 0,0 0 1 0 0,0 0-1 0 0,0 1 0 0 0,0-1 1 0 0,0 0-1 0 0,0 0 1 0 0,0 1-1 0 0,0-1 1 0 0,0 0-1 0 0,0 0 0 0 0,0 0-73 0 0,6 4 380 0 0,12-2-157 0 0,-9-4 180 0 0,1 0 0 0 0,-1-1 0 0 0,0 0 0 0 0,4-3-403 0 0,12-3-7 0 0,-14 5 1 0 0,0 0-1 0 0,0-1 1 0 0,-1 0 0 0 0,0-1-1 0 0,0 0 1 0 0,0 0-1 0 0,-1-1 1 0 0,0-1 0 0 0,-1 0-1 0 0,2-1 7 0 0,-9 9-47 0 0,-1-1-1 0 0,1 0 1 0 0,0 1-1 0 0,-1-1 1 0 0,1 1 0 0 0,-1-1-1 0 0,1 0 1 0 0,-1 1-1 0 0,1-1 1 0 0,-1 0 0 0 0,0 0-1 0 0,1 1 1 0 0,-1-1-1 0 0,0 0 1 0 0,1 0-1 0 0,-1 0 1 0 0,0 1 0 0 0,0-1-1 0 0,0 0 1 0 0,0 0-1 0 0,0 0 1 0 0,0 0-1 0 0,0 1 1 0 0,0-1 0 0 0,0 0-1 0 0,0 0 1 0 0,0 0-1 0 0,-1 0 1 0 0,1 1-1 0 0,0-1 1 0 0,-1 0 0 0 0,1 0-1 0 0,0 1 1 0 0,-1-1-1 0 0,1 0 1 0 0,-1 1-1 0 0,1-1 1 0 0,-1 0 0 0 0,0 1-1 0 0,1-1 1 0 0,-1 1-1 0 0,1-1 1 0 0,-1 0 0 0 0,0 1-1 0 0,0 0 1 0 0,1-1-1 0 0,-1 1 1 0 0,0-1 47 0 0,-2 0-221 0 0,1 0 1 0 0,0 0-1 0 0,-1 0 1 0 0,1 1-1 0 0,-1-1 1 0 0,1 1 0 0 0,0-1-1 0 0,-1 1 1 0 0,1 0-1 0 0,-1 0 1 0 0,1 0-1 0 0,-1 0 1 0 0,1 0-1 0 0,-1 1 1 0 0,1-1-1 0 0,-2 1 221 0 0,-4 2-1838 0 0,1 1-3280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 11975 0 0,'0'0'547'0'0,"-18"-4"202"0"0,16 4-678 0 0,0-1 0 0 0,0 1 0 0 0,0-1-1 0 0,0 1 1 0 0,-1 0 0 0 0,1 0 0 0 0,0 0-1 0 0,0 0 1 0 0,0 0 0 0 0,0 0 0 0 0,0 1-1 0 0,0-1 1 0 0,0 1 0 0 0,0-1 0 0 0,0 1-1 0 0,0 0 1 0 0,0 0 0 0 0,0 0 0 0 0,0 0-1 0 0,1 0 1 0 0,-1 0 0 0 0,0 0 0 0 0,1 1-1 0 0,-1-1 1 0 0,1 0 0 0 0,-1 1 0 0 0,1 0 0 0 0,-1-1-1 0 0,1 1-70 0 0,0 0 79 0 0,0 0 0 0 0,0 0 0 0 0,0 0 0 0 0,0 1 0 0 0,1-1 0 0 0,-1 0 0 0 0,1 0 0 0 0,-1 1 0 0 0,1-1-1 0 0,0 0 1 0 0,0 1 0 0 0,0-1 0 0 0,0 0 0 0 0,0 1 0 0 0,0-1 0 0 0,1 0 0 0 0,-1 0 0 0 0,1 1 0 0 0,0-1 0 0 0,-1 0 0 0 0,1 0 0 0 0,0 0-1 0 0,0 0 1 0 0,0 0 0 0 0,1 0 0 0 0,0 1-79 0 0,2 2 0 0 0,-2-3 102 0 0,-1-1 0 0 0,0 0 0 0 0,1 0 0 0 0,-1 0 0 0 0,1 0 0 0 0,0 0 0 0 0,-1 0 0 0 0,1 0 0 0 0,0-1 0 0 0,-1 1 0 0 0,1-1 0 0 0,0 1 0 0 0,0-1-102 0 0,0 1 114 0 0,-1-1 398 0 0,21 0 1616 0 0,-18-2-2223 0 0,1 1-1 0 0,-1-1 1 0 0,1 0-1 0 0,-1 0 0 0 0,0 0 1 0 0,0 0-1 0 0,0-1 1 0 0,0 0-1 0 0,2-1 96 0 0,-6 3-508 0 0,0 1-4 0 0,0-1 125 0 0,0-1 0 0 0,0 1 1 0 0,0-1-1 0 0,0 1 0 0 0,-1 0 0 0 0,1-1 0 0 0,0 1 0 0 0,-1 0 0 0 0,1-1 1 0 0,-1 1-1 0 0,0 0 0 0 0,1 0 0 0 0,-1-1 387 0 0,-3-1-2011 0 0,0 1 987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312 268 11975 0 0,'-19'3'1200'0'0,"18"-3"-1128"0"0,-1 1 0 0 0,1-1 0 0 0,-1 0 0 0 0,0 0 0 0 0,1 0 0 0 0,-1 0 0 0 0,1 0 0 0 0,-1 0 0 0 0,0 0 0 0 0,1 0 0 0 0,-1-1 0 0 0,0 1-72 0 0,1-1 98 0 0,0 1 0 0 0,1 0 0 0 0,-1-1 0 0 0,1 1 0 0 0,-1-1 1 0 0,1 1-1 0 0,-1-1 0 0 0,1 1 0 0 0,-1-1 0 0 0,1 1 1 0 0,-1-1-1 0 0,1 1 0 0 0,0-1 0 0 0,-1 1 0 0 0,1-1 0 0 0,0 0 1 0 0,0 1-1 0 0,-1-1 0 0 0,1 0 0 0 0,0 1 0 0 0,0-1 0 0 0,0 0 1 0 0,0 1-1 0 0,0-1 0 0 0,0 0 0 0 0,0 1 0 0 0,0-1 0 0 0,0 0 1 0 0,0 1-1 0 0,0-1 0 0 0,0 0-98 0 0,2-6 262 0 0,-1 1 0 0 0,1-1 0 0 0,0 1 0 0 0,1-1 0 0 0,-1 1 0 0 0,1 0 0 0 0,1 0 0 0 0,0-2-262 0 0,35-47 273 0 0,-28 40-301 0 0,3-1-88 0 0,1 0 1 0 0,1 1-1 0 0,1 0 0 0 0,0 1 1 0 0,0 1-1 0 0,1 1 0 0 0,2 0 116 0 0,-7 3-574 0 0,-12 9 62 0 0,-1 0 0 0 0,-7 1 516 0 0,0 0 0 0 0,1 0 0 0 0,-1 1 0 0 0,1 0-1 0 0,-1 1 1 0 0,1 0 0 0 0,0 0 0 0 0,-2 1-4 0 0,-4 2 164 0 0,-28 15-140 0 0,1 1-1 0 0,0 3 1 0 0,2 1-1 0 0,1 1 1 0 0,2 2 0 0 0,0 2-1 0 0,-24 29-23 0 0,37-36 0 0 0,-13 19 0 0 0,29-35 0 0 0,-1 0 0 0 0,1 1 0 0 0,1-1 0 0 0,-1 1 0 0 0,1 0 0 0 0,1 1 0 0 0,-2 5 0 0 0,4-12 45 0 0,1 0-1 0 0,-1-1 1 0 0,1 1-1 0 0,0-1 1 0 0,0 1-1 0 0,0 0 1 0 0,0-1-1 0 0,0 1 1 0 0,1-1-1 0 0,-1 1 1 0 0,1 0-1 0 0,-1-1 1 0 0,1 1 0 0 0,0-1-1 0 0,0 0 1 0 0,0 1-1 0 0,1-1 1 0 0,-1 0-1 0 0,0 1 1 0 0,1-1-1 0 0,-1 0 1 0 0,1 0-1 0 0,0 0-44 0 0,1 0 64 0 0,-1 0 0 0 0,1 0 0 0 0,0 0 0 0 0,0 0 0 0 0,0 0 0 0 0,0 0 0 0 0,1-1 0 0 0,-1 0 0 0 0,0 0 0 0 0,1 1 0 0 0,-1-2 0 0 0,1 1 0 0 0,-1 0 0 0 0,1-1 0 0 0,-1 0 0 0 0,4 0-64 0 0,4 1 0 0 0,-1-1 0 0 0,1-1 0 0 0,0 0 0 0 0,0 0 0 0 0,-1-1 0 0 0,1-1 0 0 0,-1 0 0 0 0,0 0 0 0 0,1-1 0 0 0,-2 0 0 0 0,1-1 0 0 0,3-2 0 0 0,20-13-201 0 0,-33 20-850 0 0,0 0-385 0 0,0 0-862 0 0,0 0-3156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 13823 0 0,'13'-9'1056'0'0,"-9"7"-627"0"0,-5 8-370 0 0,-6 10-20 0 0,-22 30 926 0 0,-3 9-965 0 0,8-12 1004 0 0,-19 26-1004 0 0,-12 13-133 0 0,33-47-2527 0 0,16-27 1637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19 135 15663 0 0,'0'0'356'0'0,"0"0"50"0"0,-10-1 552 0 0,9 1-948 0 0,-7-7 1675 0 0,9 7-1573 0 0,-1-1-1 0 0,0 0 1 0 0,1 1-1 0 0,-1-1 1 0 0,1 1-1 0 0,-1-1 1 0 0,0 1 0 0 0,1-1-1 0 0,-1 1 1 0 0,1-1-1 0 0,0 1 1 0 0,-1-1-1 0 0,1 1 1 0 0,-1 0 0 0 0,1-1-1 0 0,0 1-111 0 0,4-3 218 0 0,0 0 0 0 0,0 1 1 0 0,1 0-1 0 0,-1 0 0 0 0,0 0 0 0 0,1 0 0 0 0,-1 1 0 0 0,1 0-218 0 0,50-5 866 0 0,-18 2-821 0 0,219-38-57 0 0,-159 26-852 0 0,-60 8-7326 0 0,27-9 8190 0 0,-42 9-2558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0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82 118 15663 0 0,'-2'0'67'0'0,"-5"-1"124"0"0,0 0 1 0 0,-1 0-1 0 0,1 1 1 0 0,0 0 0 0 0,-1 0-1 0 0,1 1 1 0 0,0 0-1 0 0,-1 0 1 0 0,-5 2-192 0 0,13-2 62 0 0,0 0 0 0 0,-1 0 0 0 0,1-1-1 0 0,0 1 1 0 0,0 0 0 0 0,0-1 0 0 0,0 1 0 0 0,0 0 0 0 0,0-1 0 0 0,0 1 0 0 0,1 0-1 0 0,-1-1 1 0 0,0 1 0 0 0,0 0 0 0 0,0-1 0 0 0,1 1 0 0 0,-1 0 0 0 0,0-1 0 0 0,1 1-1 0 0,-1-1 1 0 0,0 1 0 0 0,1 0-62 0 0,1 0 45 0 0,-1 0 0 0 0,0 0 0 0 0,0 0 0 0 0,1 0 0 0 0,-1 0 0 0 0,1 0 0 0 0,-1-1 0 0 0,1 1 0 0 0,-1-1 0 0 0,1 1 0 0 0,0-1 0 0 0,-1 1 0 0 0,1-1 0 0 0,1 0-45 0 0,27 2-55 0 0,-23-2 88 0 0,50 0 861 0 0,-1-3 1 0 0,44-9-895 0 0,111-25 319 0 0,-134 21-379 0 0,92-21-459 0 0,-60 4-3164 0 0,-78 22 2149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416 437 11975 0 0,'0'0'267'0'0,"0"0"42"0"0,0 0 17 0 0,0 0-28 0 0,0 0-126 0 0,0 0 204 0 0,0 0 111 0 0,0 0 22 0 0,0 0-66 0 0,0 2-294 0 0,2 2-61 0 0,-2-2 283 0 0,0-2 117 0 0,0 0 21 0 0,4-1-482 0 0,1 1-1 0 0,-1-1 0 0 0,0 0 0 0 0,0 0 1 0 0,0 0-1 0 0,0-1 0 0 0,0 0 0 0 0,0 1 1 0 0,0-1-1 0 0,-1 0 0 0 0,1-1 1 0 0,0 1-1 0 0,-1-1 0 0 0,0 0-26 0 0,12-9 107 0 0,-1-2 1 0 0,8-9-108 0 0,-3 3 25 0 0,-4 4-25 0 0,0-1 0 0 0,-2 0 0 0 0,0-1 0 0 0,0 0 0 0 0,-2-1 0 0 0,-1-1 0 0 0,0 1 0 0 0,-1-2 0 0 0,-1 1 0 0 0,-1-1 0 0 0,-1 0 0 0 0,-1-1 0 0 0,-1-1 0 0 0,-2 18-142 0 0,-2 0 0 0 0,1 0-1 0 0,-1 0 1 0 0,0 0 0 0 0,0 1 0 0 0,0-1-1 0 0,0 0 1 0 0,-1 0 0 0 0,0 0-1 0 0,0 0 1 0 0,0 0 0 0 0,-1 0 0 0 0,0 1-1 0 0,0-1 143 0 0,2 5 0 0 0,0-1 0 0 0,0 1 0 0 0,0 0 0 0 0,-1-1 0 0 0,1 1 0 0 0,0 0 0 0 0,-1-1 0 0 0,1 1 0 0 0,0 0 0 0 0,0 0 0 0 0,-1-1 0 0 0,1 1 0 0 0,0 0 0 0 0,-1 0 0 0 0,1 0 0 0 0,-1-1 0 0 0,1 1 0 0 0,0 0 0 0 0,-1 0 0 0 0,1 0 0 0 0,0 0 0 0 0,-1 0 0 0 0,1 0 0 0 0,-1 0 0 0 0,1 0 0 0 0,0 0 0 0 0,-1 0 0 0 0,1 0 0 0 0,-1 0 0 0 0,1 0 0 0 0,0 0 0 0 0,-1 0 0 0 0,1 0 0 0 0,-1 1 0 0 0,1-1 0 0 0,-10 6 0 0 0,10-6 0 0 0,-6 6 0 0 0,1-1 0 0 0,1 1 0 0 0,-1 0 0 0 0,1 0 0 0 0,0 0 0 0 0,0 1 0 0 0,1-1 0 0 0,-1 4 0 0 0,-9 14 0 0 0,-11 18 0 0 0,-19 32 0 0 0,-17 18 0 0 0,-43 59-2032 0 0,58-85 2899 0 0,0 9-867 0 0,9-14 1109 0 0,-34 42-1109 0 0,51-80 0 0 0,-1 0 0 0 0,-1-1 0 0 0,-2-2 0 0 0,1 0 0 0 0,-2-1 0 0 0,-14 7 0 0 0,27-18-2237 0 0,11-8-2542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13823 0 0,'0'0'315'0'0,"0"0"45"0"0,0 0 21 0 0,5 2 63 0 0,1-1-444 0 0,1 0 0 0 0,-1 0 0 0 0,1-1-1 0 0,-1 0 1 0 0,1 0 0 0 0,-1 0 0 0 0,1-1-1 0 0,5-1 1 0 0,55-16 182 0 0,-46 12 86 0 0,4-1-179 0 0,97-27 1426 0 0,54-5-1515 0 0,-171 38-288 0 0,1 1-1 0 0,-1-1 1 0 0,1 1-1 0 0,-1 1 0 0 0,1-1 1 0 0,-1 1-1 0 0,2 0 289 0 0,-6 1-3820 0 0,1 4-1148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11055 0 0,'0'2'5722'0'0,"2"9"-5118"0"0,0 1 0 0 0,-1-1 0 0 0,-1 1 0 0 0,0-1 0 0 0,0 1 0 0 0,-4 18 1 0 0,-1 26 155 0 0,5-51-686 0 0,0 7 83 0 0,0-1 1 0 0,0 0-1 0 0,1 1 1 0 0,1-1 0 0 0,0 0-1 0 0,5 19 1 0 0,-6-29-145 0 0,-1 0 0 0 0,1 0 1 0 0,-1 0-1 0 0,1-1 0 0 0,-1 1 0 0 0,1 0 0 0 0,0 0 0 0 0,-1-1 0 0 0,1 1 1 0 0,0 0-1 0 0,-1-1 0 0 0,1 1 0 0 0,0 0 0 0 0,0-1 0 0 0,0 1 0 0 0,-1-1 1 0 0,1 0-1 0 0,0 1 0 0 0,0-1 0 0 0,0 0 0 0 0,0 1 0 0 0,0-1 1 0 0,0 0-1 0 0,0 0 0 0 0,0 0 0 0 0,0 0 0 0 0,0 0 0 0 0,0 0 0 0 0,0 0 1 0 0,0 0-1 0 0,0 0 0 0 0,0 0 0 0 0,0-1 0 0 0,0 1 0 0 0,0 0 0 0 0,1-1 1 0 0,3-1 97 0 0,0-1 1 0 0,0 1-1 0 0,0-1 1 0 0,9-6-1 0 0,139-123 1559 0 0,-103 86-1896 0 0,75-56-1 0 0,-73 68-2371 0 0,-25 18 1047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11975 0 0,'0'0'267'0'0,"0"2"42"0"0,0-1-274 0 0,0 0-1 0 0,0 0 1 0 0,0 0 0 0 0,-1 0-1 0 0,1 0 1 0 0,0 0-1 0 0,-1 0 1 0 0,1 0-1 0 0,-1 0 1 0 0,1 0-1 0 0,-1 0 1 0 0,1 0 0 0 0,-1-1-1 0 0,0 1 1 0 0,0 0-1 0 0,1 0 1 0 0,-1-1-1 0 0,-1 1-34 0 0,-20 14 125 0 0,17-12-128 0 0,1 0 1 0 0,-1 0-1 0 0,1 0 0 0 0,-4 4 3 0 0,3-2 25 0 0,-14 15 112 0 0,0 1 0 0 0,1 1 0 0 0,-1 4-137 0 0,17-23 159 0 0,0 1 0 0 0,1 0 0 0 0,-1-1-1 0 0,1 1 1 0 0,0 0 0 0 0,-1 0 0 0 0,2 0 0 0 0,-1 0-1 0 0,0 0 1 0 0,1 0-159 0 0,0-2 44 0 0,0-1-1 0 0,0 0 1 0 0,0 0-1 0 0,0 1 1 0 0,0-1-1 0 0,1 0 1 0 0,-1 0-1 0 0,0 1 1 0 0,1-1-1 0 0,-1 0 1 0 0,1 0-1 0 0,-1 0 1 0 0,1 0-1 0 0,-1 1 1 0 0,1-1-1 0 0,0 0 1 0 0,0 0-1 0 0,-1 0 1 0 0,1-1-1 0 0,0 1 1 0 0,0 0-1 0 0,0 0 1 0 0,0 0-1 0 0,1 0-43 0 0,0 0 114 0 0,0 0-1 0 0,0 0 0 0 0,1 0 1 0 0,-1 0-1 0 0,0 0 0 0 0,0-1 1 0 0,1 1-1 0 0,-1-1 0 0 0,2 1-113 0 0,4-1 0 0 0,0-1 0 0 0,-1 1 0 0 0,1-1 0 0 0,-1-1 0 0 0,1 1 0 0 0,-1-2 0 0 0,4 0 0 0 0,7-4 0 0 0,-1 0 0 0 0,8-6 0 0 0,-21 12-62 0 0,-1-1 0 0 0,0-1-1 0 0,1 1 1 0 0,-1 0 0 0 0,0-1 0 0 0,0 1-1 0 0,0-1 1 0 0,-1 0 0 0 0,1 0 0 0 0,-1 0 0 0 0,1-1-1 0 0,-1 1 1 0 0,0 0 0 0 0,0-1 0 0 0,-1 0-1 0 0,2-2 63 0 0,-2 2-50 0 0,0 1 1 0 0,-1 0-1 0 0,1-1 0 0 0,-1 1 0 0 0,0 0 0 0 0,0-1 1 0 0,0 1-1 0 0,0 0 0 0 0,0-1 0 0 0,-1 1 0 0 0,0 0 1 0 0,0-1-1 0 0,1 1 0 0 0,-2 0 0 0 0,1 0 0 0 0,0 0 1 0 0,-1 0-1 0 0,1 0 0 0 0,-1 0 0 0 0,0 0 50 0 0,1 1-3 0 0,0 0 1 0 0,-1-1-1 0 0,1 1 0 0 0,-1 0 0 0 0,1 0 0 0 0,-1 0 0 0 0,0 0 0 0 0,1 0 0 0 0,-1 1 0 0 0,0-1 1 0 0,0 0-1 0 0,-1 1 0 0 0,1 0 0 0 0,0-1 0 0 0,0 1 0 0 0,-1 0 0 0 0,1 0 0 0 0,0 0 1 0 0,-1 1-1 0 0,1-1 0 0 0,-1 0 0 0 0,1 1 0 0 0,-1 0 0 0 0,1-1 0 0 0,-2 1 3 0 0,3 0-370 0 0,1 0-118 0 0,0 0-875 0 0,0 0-3416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12 370 11975 0 0,'0'0'547'0'0,"0"0"-11"0"0,0 0-203 0 0,0 0 419 0 0,0 0 220 0 0,0 0 42 0 0,-8-10 208 0 0,5 6-1147 0 0,2 3 308 0 0,1 1 113 0 0,0-3-410 0 0,0-1 0 0 0,0 1 0 0 0,1-1 0 0 0,-1 0 0 0 0,1 1 0 0 0,-1-1 0 0 0,1 1 0 0 0,0-1 0 0 0,0 1 0 0 0,1 0 0 0 0,-1-1 0 0 0,1 1 0 0 0,1-2-86 0 0,18-27 0 0 0,1 1 0 0 0,1 1 0 0 0,2 1 0 0 0,1 2 0 0 0,30-25 0 0 0,-45 42 26 0 0,1 0 1 0 0,1 1-1 0 0,0 1 0 0 0,0 0 0 0 0,1 0 0 0 0,0 2 0 0 0,9-4-26 0 0,1 2-673 0 0,1 0 0 0 0,0 2 0 0 0,0 1 0 0 0,5 0 673 0 0,-10 3-6139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11975 0 0,'0'0'267'0'0,"0"0"42"0"0,0 0 17 0 0,0 0-28 0 0,-5 7-186 0 0,-3 4 247 0 0,0 1-1 0 0,1 0 0 0 0,0 0 1 0 0,1 0-1 0 0,1 1 0 0 0,0 0 1 0 0,0 0-1 0 0,0 5-358 0 0,2-9 101 0 0,-16 41 273 0 0,-3 0-1 0 0,-2-2 0 0 0,-6 6-373 0 0,-1 0 0 0 0,-2-1 0 0 0,-2-1 0 0 0,-24 23 0 0 0,56-72-9 0 0,-67 85-5822 0 0,63-77 863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13823 0 0,'0'0'315'0'0,"0"0"45"0"0,0 0 21 0 0,0 0-49 0 0,15-1-208 0 0,14 0 584 0 0,-1-2-1 0 0,26-6-707 0 0,10-1 697 0 0,113-18 1213 0 0,-84 11-1844 0 0,-52 8-1462 0 0,0-1-1 0 0,34-15 1397 0 0,-32 9-1023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15663 0 0,'0'0'356'0'0,"-2"7"476"0"0,-9 18-725 0 0,-1 0-1 0 0,-1-1 0 0 0,-1-1 1 0 0,-1 0-1 0 0,-2 0-106 0 0,-15 19 0 0 0,15-20 0 0 0,-9 14 0 0 0,-26 45 0 0 0,-3-2 0 0 0,-56 59 0 0 0,86-113 0 0 0,25-25 0 0 0,0-1 0 0 0,0 1 0 0 0,0 0 0 0 0,0 0 0 0 0,0 0 0 0 0,0 0 0 0 0,0 0 0 0 0,0-1 0 0 0,0 1 0 0 0,0 0 0 0 0,0 0 0 0 0,0 0 0 0 0,0 0 0 0 0,0 0 0 0 0,-1-1 0 0 0,1 1 0 0 0,0 0 0 0 0,0 0 0 0 0,0 0 0 0 0,0 0 0 0 0,0 0 0 0 0,0 0 0 0 0,0-1 0 0 0,0 1 0 0 0,-1 0 0 0 0,1 0 0 0 0,0 0 0 0 0,0 0 0 0 0,0 0 0 0 0,0 0 0 0 0,0 0 0 0 0,0 0 0 0 0,-1 0 0 0 0,1 0 0 0 0,0 0 0 0 0,0 0 0 0 0,0 0 0 0 0,0 0 0 0 0,-1 0 0 0 0,1 0 0 0 0,0 0 0 0 0,0 0 0 0 0,0 0 0 0 0,0 0 0 0 0,0 0 0 0 0,-1 0 0 0 0,1 0 0 0 0,0 0 0 0 0,0 0 0 0 0,0 0 0 0 0,0 0 0 0 0,0 0 0 0 0,0 0 0 0 0,-1 0 0 0 0,1 1 0 0 0,0-1 0 0 0,0 0 0 0 0,0 0 0 0 0,0 0 0 0 0,0 0 0 0 0,0 0 0 0 0,0 0 0 0 0,0 0 0 0 0,-1 1 0 0 0,1-1 0 0 0,2-9 0 0 0,4-2 0 0 0,0 0 0 0 0,0 1 0 0 0,1 0 0 0 0,0 0 0 0 0,1 1 0 0 0,0 0 0 0 0,7-6 0 0 0,-5 5 0 0 0,17-16 0 0 0,0 2 0 0 0,2 1 0 0 0,10-6 0 0 0,-25 19 0 0 0,1 1 0 0 0,0 0 0 0 0,1 1 0 0 0,0 0 0 0 0,0 2 0 0 0,1 0 0 0 0,8-2 0 0 0,-24 8 0 0 0,0-1 0 0 0,0 1 0 0 0,0 0 0 0 0,1 0 0 0 0,-1 0 0 0 0,0 0 0 0 0,0-1 0 0 0,0 1 0 0 0,1 1 0 0 0,-1-1 0 0 0,0 0 0 0 0,0 0 0 0 0,0 0 0 0 0,0 1 0 0 0,0-1 0 0 0,1 0 0 0 0,-1 1 0 0 0,0-1 0 0 0,0 1 0 0 0,0 0 0 0 0,0-1 0 0 0,0 1 0 0 0,0 0 0 0 0,0 0 0 0 0,0 0 0 0 0,-1 0 0 0 0,1 1 0 0 0,0-1 0 0 0,0 0 0 0 0,-1 1 0 0 0,1-1 0 0 0,-1 1 0 0 0,1-1 0 0 0,-1 1 0 0 0,1-1 0 0 0,-1 1 0 0 0,0-1 0 0 0,0 1 0 0 0,0 0 0 0 0,0 6 0 0 0,0-1 0 0 0,-1 0 0 0 0,0 1 0 0 0,-1-1 0 0 0,1 0 0 0 0,-4 7 0 0 0,-3 7 410 0 0,-2 0-1 0 0,-1-1 1 0 0,0 0-1 0 0,-15 18-409 0 0,-4 9 402 0 0,14-19-4604 0 0,15-26 2668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76 13823 0 0,'9'2'1056'0'0,"6"1"-672"0"0,-1-1 0 0 0,2 0 0 0 0,-1 0-1 0 0,0-2 1 0 0,0 0 0 0 0,2 0-384 0 0,6-1 193 0 0,-7 0-193 0 0,0-1 0 0 0,0-1 0 0 0,0 0 0 0 0,-1-1 0 0 0,10-4 0 0 0,-8 2 0 0 0,-14 5-3 0 0,0 0 0 0 0,0 0 0 0 0,0 0-1 0 0,-1 0 1 0 0,1-1 0 0 0,0 1 0 0 0,-1-1 0 0 0,1 0-1 0 0,-1 0 1 0 0,0 0 0 0 0,1 0 0 0 0,-1 0 0 0 0,0 0-1 0 0,0 0 1 0 0,-1-1 0 0 0,1 1 0 0 0,0-1 0 0 0,-1 0-1 0 0,1 1 1 0 0,-1-2 3 0 0,-1 4-44 0 0,0 0 1 0 0,0-1-1 0 0,0 1 0 0 0,1-1 0 0 0,-1 1 1 0 0,0-1-1 0 0,0 1 0 0 0,0-1 0 0 0,0 0 1 0 0,0 1-1 0 0,0-1 0 0 0,0 1 0 0 0,-1-1 1 0 0,1 1-1 0 0,0 0 0 0 0,0-1 0 0 0,0 1 1 0 0,0-1-1 0 0,-1 1 0 0 0,1-1 0 0 0,0 1 1 0 0,-1-1-1 0 0,1 1 0 0 0,0 0 0 0 0,0-1 1 0 0,-1 1-1 0 0,1 0 0 0 0,-1-1 0 0 0,1 1 1 0 0,0 0-1 0 0,-1-1 0 0 0,1 1 0 0 0,-1 0 1 0 0,1 0-1 0 0,-1-1 0 0 0,1 1 0 0 0,-1 0 1 0 0,1 0-1 0 0,-1 0 0 0 0,1 0 0 0 0,-1 0 1 0 0,1 0-1 0 0,-1 0 44 0 0,-1-1-122 0 0,0 1 0 0 0,-1-1 0 0 0,1 1 1 0 0,0 0-1 0 0,-1 0 0 0 0,1 0 0 0 0,-1 0 0 0 0,0 0 122 0 0,-27 8 236 0 0,0 1-1 0 0,1 2 1 0 0,-22 10-236 0 0,14-4 41 0 0,0 1 1 0 0,2 2-1 0 0,0 1 0 0 0,-1 3-41 0 0,33-21 103 0 0,-1 0-1 0 0,0 0 0 0 0,1 1 1 0 0,0-1-1 0 0,-1 1 1 0 0,1 0-1 0 0,1 0 0 0 0,-1 0 1 0 0,1 0-1 0 0,-1 1-102 0 0,3-4 28 0 0,-1 1 0 0 0,1-1-1 0 0,-1 0 1 0 0,1 0 0 0 0,-1 1-1 0 0,1-1 1 0 0,0 0 0 0 0,0 1-1 0 0,0-1 1 0 0,-1 0 0 0 0,1 1-1 0 0,1-1 1 0 0,-1 1 0 0 0,0-1-1 0 0,0 0 1 0 0,0 1 0 0 0,1-1-1 0 0,-1 0 1 0 0,1 1 0 0 0,-1-1-1 0 0,1 0 1 0 0,-1 0 0 0 0,1 0-1 0 0,0 1 1 0 0,0-1 0 0 0,0 0-1 0 0,-1 0 1 0 0,1 0 0 0 0,0 0 0 0 0,0 0-1 0 0,0 0 1 0 0,0-1 0 0 0,1 1-1 0 0,-1 0 1 0 0,0 0 0 0 0,0-1-1 0 0,0 1-27 0 0,10 4-682 0 0,-1 0 0 0 0,1-1 0 0 0,0 0 0 0 0,0-1 0 0 0,0 0 0 0 0,0-1 0 0 0,8 1 682 0 0,2-2-5410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13823 0 0,'0'0'315'0'0,"0"0"45"0"0,-6 6 353 0 0,0-3-692 0 0,0 1 0 0 0,-1-1 0 0 0,0-1 0 0 0,0 1 0 0 0,0-1 0 0 0,-2 0-21 0 0,-10 4-2 0 0,-93 39 1562 0 0,81-33-1245 0 0,-4 3-150 0 0,-23 14-165 0 0,41-22 0 0 0,11-3 0 0 0,6-4 0 0 0,-1 0 0 0 0,1 0 0 0 0,0 1 0 0 0,0-1 0 0 0,-1 0 0 0 0,1 0 0 0 0,0 1 0 0 0,0-1 0 0 0,-1 0 0 0 0,1 1 0 0 0,0-1 0 0 0,0 0 0 0 0,0 1 0 0 0,0-1 0 0 0,0 0 0 0 0,0 1 0 0 0,-1-1 0 0 0,1 0 0 0 0,0 1 0 0 0,0-1 0 0 0,0 1 0 0 0,0-1 0 0 0,0 0 0 0 0,0 1 0 0 0,0-1 0 0 0,1 0 0 0 0,-1 1 0 0 0,0-1 0 0 0,0 0 0 0 0,0 1 0 0 0,0-1 0 0 0,0 0 0 0 0,0 1 0 0 0,1-1 0 0 0,-1 0 0 0 0,0 1 0 0 0,0-1 0 0 0,1 0 0 0 0,-1 0 0 0 0,0 1 0 0 0,0-1 0 0 0,1 0 0 0 0,4 6 0 0 0,0-1 0 0 0,0 0 0 0 0,0 0 0 0 0,1-1 0 0 0,0 0 0 0 0,0 0 0 0 0,0 0 0 0 0,0-1 0 0 0,6 3 0 0 0,1 1 0 0 0,5 3 0 0 0,0 2 0 0 0,4 4 0 0 0,-15-11 0 0 0,-1 0 0 0 0,0 1 0 0 0,0-1 0 0 0,-1 1 0 0 0,1 0 0 0 0,-1 1 0 0 0,2 3 0 0 0,4 12 0 0 0,-11-22 0 0 0,1 0 0 0 0,-1 1 0 0 0,0-1 0 0 0,1 0 0 0 0,-1 1 0 0 0,0-1 0 0 0,0 0 0 0 0,0 0 0 0 0,1 1 0 0 0,-1-1 0 0 0,0 1 0 0 0,0-1 0 0 0,0 0 0 0 0,0 1 0 0 0,0-1 0 0 0,0 0 0 0 0,1 1 0 0 0,-1-1 0 0 0,0 0 0 0 0,0 1 0 0 0,0-1 0 0 0,0 1 0 0 0,0-1 0 0 0,-1 0 0 0 0,1 1 0 0 0,0-1 0 0 0,0 0 0 0 0,0 1 0 0 0,0-1 0 0 0,0 0 0 0 0,0 1 0 0 0,-1-1 0 0 0,1 0 0 0 0,0 1 0 0 0,0-1 0 0 0,0 0 0 0 0,-1 1 0 0 0,1-1 0 0 0,0 0 0 0 0,0 0 0 0 0,-1 1 0 0 0,1-1 0 0 0,0 0 0 0 0,-1 0 0 0 0,1 1 0 0 0,0-1 0 0 0,-1 0 0 0 0,1 0 0 0 0,0 0 0 0 0,-1 0 0 0 0,1 0 0 0 0,-1 0 0 0 0,1 0 0 0 0,0 0 0 0 0,-1 1 0 0 0,1-1 0 0 0,0 0 0 0 0,-1-1 0 0 0,1 1 0 0 0,-2 1 0 0 0,-42 21 0 0 0,-42 14 0 0 0,60-26 0 0 0,-1-1 0 0 0,-1-2 0 0 0,1 0 0 0 0,-1-2 0 0 0,-1-1 0 0 0,28-4-25 0 0,0 0-1 0 0,0 0 1 0 0,0 0-1 0 0,0 0 1 0 0,0 0-1 0 0,0 0 1 0 0,0 0-1 0 0,0 0 1 0 0,0-1-1 0 0,0 1 1 0 0,0 0-1 0 0,0 0 1 0 0,0-1-1 0 0,0 1 1 0 0,0-1-1 0 0,-1 1 26 0 0,2-1-34 0 0,0 1 0 0 0,0 0-1 0 0,0-1 1 0 0,-1 1 0 0 0,1 0 0 0 0,0-1 0 0 0,0 1-1 0 0,0 0 1 0 0,0-1 0 0 0,0 1 0 0 0,0 0-1 0 0,-1-1 1 0 0,1 1 0 0 0,0 0 0 0 0,0-1 0 0 0,0 1-1 0 0,0 0 1 0 0,0-1 0 0 0,0 1 0 0 0,0-1 0 0 0,1 1-1 0 0,-1 0 1 0 0,0-1 0 0 0,0 1 0 0 0,0 0-1 0 0,0-1 1 0 0,0 1 34 0 0,2-3-227 0 0,-1 1 1 0 0,1 0-1 0 0,-1-1 0 0 0,1 1 0 0 0,0 0 0 0 0,0 0 0 0 0,0 0 227 0 0,7-7-1365 0 0,2 0-3414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 11975 0 0,'0'-9'78'0'0,"-1"5"1745"0"0,-8 9-537 0 0,4-1-1207 0 0,0 1 0 0 0,1-1-1 0 0,-1 1 1 0 0,1 0 0 0 0,0 0 0 0 0,1 0 0 0 0,-1 0 0 0 0,1 1 0 0 0,0-1-1 0 0,1 1 1 0 0,-1 0 0 0 0,1 0 0 0 0,0 0 0 0 0,0 0 0 0 0,0 6-79 0 0,0-3 103 0 0,1 1 0 0 0,0-1 0 0 0,0 1 0 0 0,1 0 0 0 0,0 0 0 0 0,1 0 0 0 0,0-1 0 0 0,0 1 0 0 0,1-1 0 0 0,1 1-103 0 0,-3-7 2 0 0,1-1 1 0 0,0 1-1 0 0,1-1 0 0 0,-1 1 0 0 0,0-1 0 0 0,1 1 1 0 0,-1-1-1 0 0,1 0 0 0 0,0 0 0 0 0,0 0 0 0 0,0 0 0 0 0,0 0 1 0 0,0 0-1 0 0,0-1 0 0 0,0 1 0 0 0,1-1 0 0 0,-1 1 1 0 0,0-1-1 0 0,1 0 0 0 0,-1 0 0 0 0,1 0 0 0 0,0 0 0 0 0,-1 0 1 0 0,1-1-1 0 0,0 1 0 0 0,-1-1 0 0 0,1 0 0 0 0,0 0 1 0 0,0 0-1 0 0,-1 0 0 0 0,1 0 0 0 0,0 0 0 0 0,1-1-2 0 0,3 0 104 0 0,-1 0 0 0 0,1-1 0 0 0,-1 1 0 0 0,1-1 0 0 0,-1-1 0 0 0,1 1 0 0 0,-1-1 0 0 0,0 0 0 0 0,0 0 0 0 0,-1-1 0 0 0,1 0 0 0 0,-1 0 0 0 0,0 0 0 0 0,1-1 0 0 0,-2 0 0 0 0,1 0 0 0 0,-1 0 0 0 0,0 0 0 0 0,1-2-104 0 0,9-9 3 0 0,-12 13-48 0 0,1 0 0 0 0,-1 0 0 0 0,1 0 0 0 0,-1 0 0 0 0,0 0 1 0 0,0 0-1 0 0,0-1 0 0 0,-1 1 0 0 0,1-1 45 0 0,23-59-1591 0 0,-24 58 1540 0 0,1 1-1 0 0,0-1 0 0 0,0 1 0 0 0,0-1 1 0 0,0 1-1 0 0,1 0 0 0 0,0 0 1 0 0,-1 0-1 0 0,2 0 0 0 0,-1 1 0 0 0,0-1 1 0 0,1 1-1 0 0,0 0 0 0 0,-1 0 1 0 0,1 0-1 0 0,0 0 0 0 0,1 1 1 0 0,1-2 51 0 0,-4 3-510 0 0,-2 1-138 0 0,9 2-3569 0 0,3 2 2682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 15663 0 0,'7'-4'1572'0'0,"-5"5"-1473"0"0,-3 4-57 0 0,-3 7-35 0 0,-34 70 2017 0 0,-43 68-2024 0 0,60-109 18 0 0,-3 12-18 0 0,4-9-2 0 0,-3 1 2 0 0,-153 244-2156 0 0,166-274 2248 0 0,-3 6-518 0 0,-1 0-1069 0 0,1 1 0 0 0,-2 6 1495 0 0,9-19-2335 0 0,4-17-3106 0 0,4-8 994 0 0,0 7 6258 0 0,4-11-658 0 0,8-21 2498 0 0,1 0 1 0 0,7-8-3652 0 0,-17 38 477 0 0,0 0 0 0 0,1 1 0 0 0,1 0 1 0 0,0 0-1 0 0,0 1 0 0 0,1 0 0 0 0,0 0 1 0 0,0 0-1 0 0,1 1 0 0 0,6-3-477 0 0,-9 7 40 0 0,1 0 0 0 0,0 0-1 0 0,0 1 1 0 0,0 0-1 0 0,0 0 1 0 0,0 0 0 0 0,1 1-1 0 0,0 0 1 0 0,-1 1 0 0 0,1 0-1 0 0,3 0-39 0 0,-7 1 9 0 0,0-1-1 0 0,0 2 1 0 0,1-1 0 0 0,-1 0-1 0 0,0 1 1 0 0,0 0-1 0 0,0 0 1 0 0,0 0-1 0 0,0 0 1 0 0,0 0 0 0 0,0 1-1 0 0,0 0 1 0 0,0 0-1 0 0,-1 0 1 0 0,1 0-1 0 0,-1 1 1 0 0,1 0 0 0 0,-1-1-1 0 0,0 1 1 0 0,0 0-1 0 0,1 1-8 0 0,1 3 114 0 0,0 0 0 0 0,0 1 0 0 0,-1-1-1 0 0,0 1 1 0 0,0 0 0 0 0,-1 0 0 0 0,0 0-1 0 0,-1 0 1 0 0,2 7-114 0 0,-3-10 64 0 0,0 1 0 0 0,0-1 0 0 0,-1 0 0 0 0,0 1 0 0 0,0-1 0 0 0,0 1 0 0 0,-1-1 0 0 0,0 0 0 0 0,0 1 0 0 0,0-1 0 0 0,-1 0 0 0 0,0 0 0 0 0,0 0 0 0 0,0 0 0 0 0,0 0 0 0 0,-1 0-64 0 0,-3 5 8 0 0,-1-1 0 0 0,0 0-1 0 0,-1 0 1 0 0,0-1 0 0 0,0 0-1 0 0,-1 0 1 0 0,0-1 0 0 0,0 0-1 0 0,-1 0 1 0 0,-6 3-8 0 0,2-3-119 0 0,1-1 0 0 0,-1 0 0 0 0,0 0 0 0 0,0-2 0 0 0,-1 0-1 0 0,1 0 1 0 0,-1-1 0 0 0,-1-1 119 0 0,9-2-156 0 0,0 1 1 0 0,-1-2-1 0 0,1 1 0 0 0,-1-1 0 0 0,-1 0 156 0 0,8 1-184 0 0,-1 0 1 0 0,0-1-1 0 0,1 1 0 0 0,-1 0 0 0 0,0-1 1 0 0,1 1-1 0 0,-1-1 0 0 0,1 1 0 0 0,-1-1 0 0 0,1 0 1 0 0,-1 0-1 0 0,1 0 0 0 0,-1 0 0 0 0,1 0 1 0 0,0 0-1 0 0,-1 0 0 0 0,1 0 0 0 0,0 0 1 0 0,0 0-1 0 0,0-1 0 0 0,0 1 0 0 0,0-1 0 0 0,0 1 1 0 0,0 0-1 0 0,0-1 184 0 0,1-5-1535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10 15663 0 0,'0'-1'109'0'0,"-2"-5"881"0"0,2 6-982 0 0,0 0 1 0 0,0-1-1 0 0,0 1 1 0 0,0 0 0 0 0,0 0-1 0 0,0 0 1 0 0,0 0 0 0 0,0 0-1 0 0,0 0 1 0 0,0 0 0 0 0,0 0-1 0 0,0 0 1 0 0,0-1 0 0 0,0 1-1 0 0,-1 0 1 0 0,1 0 0 0 0,0 0-1 0 0,0 0 1 0 0,0 0 0 0 0,0 0-1 0 0,0 0 1 0 0,0 0 0 0 0,0 0-1 0 0,0 0 1 0 0,-1 0 0 0 0,1 0-1 0 0,0 0 1 0 0,0 0 0 0 0,0 0-1 0 0,0 0 1 0 0,0 0 0 0 0,0 0-1 0 0,0 0 1 0 0,-1 0 0 0 0,1 0-1 0 0,0 0 1 0 0,0 0 0 0 0,0 0-1 0 0,0 0 1 0 0,0 0 0 0 0,0 0-1 0 0,0 0 1 0 0,0 0 0 0 0,-1 0-1 0 0,1 0 1 0 0,0 1 0 0 0,0-1-1 0 0,0 0 1 0 0,0 0 0 0 0,0 0-1 0 0,0 0 1 0 0,0 0 0 0 0,0 0-1 0 0,0 0 1 0 0,0 0 0 0 0,0 0-1 0 0,0 1 1 0 0,0-1 0 0 0,0 0-1 0 0,0 0 1 0 0,0 0 0 0 0,0 0-1 0 0,0 0 1 0 0,0 0 0 0 0,0 0-1 0 0,0 1 1 0 0,0-1 0 0 0,0 0-1 0 0,0 0-8 0 0,-12 23 0 0 0,1 1 0 0 0,-8 24 0 0 0,-8 19 0 0 0,-5-2 413 0 0,-3-2 0 0 0,-20 23-413 0 0,-87 116 1137 0 0,97-141-1036 0 0,2 2-101 0 0,-15 34 0 0 0,34-62-529 0 0,17-25-4286 0 0,2-4-1233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52 12895 0 0,'0'0'1172'0'0,"0"2"-966"0"0,4 65 3466 0 0,-3-65-2474 0 0,-1 0-1060 0 0,1-1-1 0 0,0 1 0 0 0,0 0 1 0 0,1-1-1 0 0,-1 1 1 0 0,0-1-1 0 0,1 1 1 0 0,-1-1-1 0 0,0 0 0 0 0,1 1 1 0 0,0-1-1 0 0,-1 0 1 0 0,1 0-1 0 0,0 0 0 0 0,2 1 1 0 0,1-1-6 0 0,0 0-1 0 0,0 0 1 0 0,0 0 0 0 0,1-1-1 0 0,-1 0 1 0 0,0 0 0 0 0,0 0 0 0 0,1 0-1 0 0,-1-1 1 0 0,0 0 0 0 0,6-2 0 0 0,9-3 151 0 0,27-11 1 0 0,-41 15-247 0 0,17-8 84 0 0,40-22 1 0 0,-57 29-133 0 0,0-1 0 0 0,-1 0 0 0 0,0 0 1 0 0,0 0-1 0 0,0 0 0 0 0,0-1 0 0 0,-1 0 1 0 0,1 0-1 0 0,-1 0 0 0 0,0 0 0 0 0,-1-1 1 0 0,4-7-1 0 0,-7 13-4 0 0,1-1 1 0 0,-1 1 0 0 0,0 0-1 0 0,0 0 1 0 0,0-1-1 0 0,0 1 1 0 0,0 0 0 0 0,0-1-1 0 0,0 1 1 0 0,0 0-1 0 0,0-1 1 0 0,0 1 0 0 0,0 0-1 0 0,0-1 1 0 0,0 1-1 0 0,0 0 1 0 0,0 0 0 0 0,0-1-1 0 0,0 1 1 0 0,-1 0-1 0 0,1-1 1 0 0,0 1 0 0 0,0 0-1 0 0,0 0 1 0 0,0-1-1 0 0,-1 1 1 0 0,1 0 0 0 0,0 0-1 0 0,0-1 1 0 0,0 1-1 0 0,-1 0 1 0 0,1 0 0 0 0,0 0-1 0 0,0 0 1 0 0,-1-1-1 0 0,1 1 1 0 0,0 0 0 0 0,-1 0-1 0 0,1 0 1 0 0,0 0-1 0 0,-1 0 1 0 0,1 0 0 0 0,0 0-1 0 0,0 0 1 0 0,-1 0-1 0 0,1 0 1 0 0,0 0 0 0 0,-1 0-1 0 0,1 0 1 0 0,-1 0-1 0 0,-16 1-378 0 0,7 2 264 0 0,0-1 0 0 0,1 2-1 0 0,-1-1 1 0 0,1 1 0 0 0,-10 6 0 0 0,-44 29-95 0 0,33-19 108 0 0,2-1 228 0 0,2 0 0 0 0,0 2 1 0 0,1 1-1 0 0,1 0 0 0 0,1 2 0 0 0,2 1 0 0 0,0 1 0 0 0,-23 38 0 0 0,38-55-49 0 0,1 0 0 0 0,0 1 0 0 0,1-1 0 0 0,0 1 0 0 0,-3 13-1 0 0,6-20-36 0 0,0 0 0 0 0,1 0-1 0 0,0 1 1 0 0,-1-1-1 0 0,1 0 1 0 0,0 0-1 0 0,0 0 1 0 0,1 1-1 0 0,-1-1 1 0 0,1 0-1 0 0,-1 0 1 0 0,1 0-1 0 0,0 0 1 0 0,0 0-1 0 0,1 0 1 0 0,-1 0 0 0 0,0 0-1 0 0,1 0 1 0 0,0 0-1 0 0,0-1 1 0 0,2 4-1 0 0,2-1 22 0 0,0 0 0 0 0,-1 0-1 0 0,2-1 1 0 0,-1 0 0 0 0,0 0-1 0 0,1-1 1 0 0,0 1 0 0 0,0-1-1 0 0,0-1 1 0 0,0 1 0 0 0,0-1 0 0 0,15 2-1 0 0,-6-2-168 0 0,0-1 0 0 0,0 0 0 0 0,0-1 0 0 0,0-1 0 0 0,18-3 0 0 0,-4-2-1315 0 0,0-2-449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17503 0 0,'0'0'399'0'0,"0"0"60"0"0,0 0 21 0 0,0 0-59 0 0,-1 2-276 0 0,-2 8 17 0 0,0 0 0 0 0,-1 0 0 0 0,0-1-1 0 0,-1 0 1 0 0,0 0 0 0 0,-1 0 0 0 0,1 0-1 0 0,-2-1 1 0 0,-5 7-162 0 0,-5 6 363 0 0,1 2-1 0 0,-7 14-362 0 0,-11 16-7089 0 0,24-41 845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15 288 11975 0 0,'0'0'547'0'0,"0"0"-11"0"0,-2 0-344 0 0,2 0-169 0 0,0 0 0 0 0,-1 0 0 0 0,1 0 0 0 0,0 0 1 0 0,-1 1-1 0 0,1-1 0 0 0,0 0 0 0 0,-1 0 0 0 0,1 0 0 0 0,0 0 0 0 0,-1 0 0 0 0,1 0 0 0 0,0 0 1 0 0,-1-1-1 0 0,1 1 0 0 0,0 0 0 0 0,-1 0 0 0 0,1 0 0 0 0,0 0 0 0 0,-1 0 0 0 0,1 0 0 0 0,0-1 1 0 0,0 1-1 0 0,-1 0 0 0 0,1 0 0 0 0,0 0 0 0 0,0-1 0 0 0,-1 1 0 0 0,1 0 0 0 0,0-1-23 0 0,-1 1 200 0 0,1-1 772 0 0,-3-11 1660 0 0,4 6-2451 0 0,1 0-1 0 0,-1 0 1 0 0,1 0-1 0 0,0 0 0 0 0,0 0 1 0 0,1 0-1 0 0,0 1 1 0 0,0-1-1 0 0,0 1 1 0 0,1-1-181 0 0,7-10-65 0 0,1 2 1 0 0,10-11 64 0 0,-4 5 0 0 0,2 1 0 0 0,12-9 0 0 0,-23 21 0 0 0,-1 1 0 0 0,1 0 0 0 0,0 1 0 0 0,0 0 0 0 0,1 1 0 0 0,-1-1 0 0 0,1 2 0 0 0,3-1 0 0 0,-13 4 0 0 0,0-1 0 0 0,1 1 0 0 0,-1 0 0 0 0,0 0 0 0 0,0 0 0 0 0,1 0 0 0 0,-1 0 0 0 0,0 0 0 0 0,1 0 0 0 0,-1 0 0 0 0,0 0 0 0 0,0-1 0 0 0,1 1 0 0 0,-1 0 0 0 0,0 1 0 0 0,1-1 0 0 0,-1 0 0 0 0,0 0 0 0 0,0 0 0 0 0,1 0 0 0 0,-1 0 0 0 0,0 0 0 0 0,0 0 0 0 0,1 0 0 0 0,-1 0 0 0 0,0 1 0 0 0,0-1 0 0 0,1 0 0 0 0,-1 0 0 0 0,0 0 0 0 0,0 0 0 0 0,1 1 0 0 0,-1-1 0 0 0,0 0 0 0 0,0 0 0 0 0,0 1 0 0 0,0-1 0 0 0,1 0 0 0 0,-1 0 0 0 0,0 1 0 0 0,0-1 0 0 0,0 0 0 0 0,0 0 0 0 0,0 1 0 0 0,0-1 0 0 0,0 0 0 0 0,0 1 0 0 0,0-1 0 0 0,0 0 0 0 0,0 0 0 0 0,0 1 0 0 0,0-1 0 0 0,0 0 0 0 0,0 1 0 0 0,0-1 0 0 0,0 0 0 0 0,0 0 0 0 0,0 1 0 0 0,0-1 0 0 0,-1 0 0 0 0,1 6 0 0 0,0-1 0 0 0,0 0 0 0 0,-1 0 0 0 0,0 0 0 0 0,0 0 0 0 0,0 0 0 0 0,-1 0 0 0 0,0 0 0 0 0,0 0 0 0 0,-2 3 0 0 0,-5 9 0 0 0,-2 0 0 0 0,-3 4 0 0 0,-14 21 0 0 0,8-5 0 0 0,20-37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0,6-3 0 0 0,6-7 0 0 0,20-21 0 0 0,34-26 0 0 0,-18 15-673 0 0,-31 25 22 0 0,1 2-1 0 0,1 0 652 0 0,-9 6-2 0 0,2 1-1 0 0,-1 1 0 0 0,1 0 1 0 0,1 0-1 0 0,-1 1 0 0 0,7-1 3 0 0,-19 6 30 0 0,1 1 0 0 0,-1 0 0 0 0,1 0 1 0 0,-1 0-1 0 0,1 0 0 0 0,-1 0 0 0 0,1 0 0 0 0,-1 0 0 0 0,1 0 0 0 0,-1 0 0 0 0,1 0 0 0 0,0 0 0 0 0,-1 0 0 0 0,1 0 1 0 0,-1 0-1 0 0,1 0 0 0 0,-1 0 0 0 0,1 1 0 0 0,-1-1 0 0 0,1 0 0 0 0,-1 0 0 0 0,1 1 0 0 0,-1-1 0 0 0,0 0 0 0 0,1 1 0 0 0,-1-1 1 0 0,1 0-1 0 0,-1 1 0 0 0,0-1 0 0 0,1 1 0 0 0,-1-1 0 0 0,0 1 0 0 0,0-1 0 0 0,1 0 0 0 0,-1 1 0 0 0,0-1 0 0 0,0 1 1 0 0,1-1-1 0 0,-1 1 0 0 0,0 0 0 0 0,0-1 0 0 0,0 1 0 0 0,0-1 0 0 0,0 1 0 0 0,0-1 0 0 0,0 1-30 0 0,0 5 80 0 0,1 1 0 0 0,-1 0 0 0 0,-1 0 0 0 0,0-1-1 0 0,0 1 1 0 0,0-1 0 0 0,0 1 0 0 0,-2 3-80 0 0,-5 11-17 0 0,0-1 1 0 0,-2 0 16 0 0,1-1 1 0 0,1 1 0 0 0,-1 4-1 0 0,7-18-189 0 0,-2 9 456 0 0,3 4-3033 0 0,1-11 1252 0 0,0-6-20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15663 0 0,'0'0'356'0'0,"0"0"50"0"0,0 0 20 0 0,0 0-42 0 0,-6 6-236 0 0,-39 10-148 0 0,7-3 0 0 0,11 0 0 0 0,2 1 0 0 0,-1 1 0 0 0,2 2 0 0 0,0 0 0 0 0,1 1 0 0 0,1 2 0 0 0,1 0 0 0 0,-10 13 0 0 0,26-28 235 0 0,0 1-1 0 0,1 0 0 0 0,0 0 1 0 0,0 0-1 0 0,0 1 0 0 0,1-1 1 0 0,0 1-1 0 0,-1 1-234 0 0,5-7 109 0 0,0 0 1 0 0,1-1 0 0 0,-1 1-1 0 0,0 0 1 0 0,0-1-1 0 0,1 1 1 0 0,-1-1 0 0 0,0 0-1 0 0,1 1 1 0 0,0-1-110 0 0,2 0 101 0 0,0 0 1 0 0,0 0-1 0 0,0 0 0 0 0,0-1 1 0 0,-1 1-1 0 0,1-1 0 0 0,0 0 1 0 0,0 0-1 0 0,-1 0 0 0 0,1-1 1 0 0,-1 1-1 0 0,4-3-101 0 0,8-4-93 0 0,-1-1-1 0 0,6-6 94 0 0,5-2 24 0 0,13-10-1036 0 0,-34 24 898 0 0,0 0-1 0 0,0-1 1 0 0,-1 0-1 0 0,1 0 1 0 0,-1 0-1 0 0,0 0 1 0 0,0 0-1 0 0,0-1 115 0 0,-3 2 0 0 0,-2 7 0 0 0,0-2-101 0 0,0 1-1 0 0,1 0 0 0 0,0-1 1 0 0,0 1-1 0 0,0 0 0 0 0,0 0 1 0 0,0 0-1 0 0,0 0 0 0 0,1 0 1 0 0,-1 0-1 0 0,1 0 1 0 0,0 0-1 0 0,0 2 102 0 0,0-3-97 0 0,1 0 0 0 0,-1 0 1 0 0,1 0-1 0 0,-1 0 0 0 0,1-1 1 0 0,0 1-1 0 0,0 0 0 0 0,0-1 0 0 0,0 1 1 0 0,0 0-1 0 0,0-1 0 0 0,0 0 1 0 0,0 1-1 0 0,1-1 0 0 0,-1 0 0 0 0,1 1 1 0 0,-1-1-1 0 0,1 0 0 0 0,-1 0 0 0 0,1 0 1 0 0,0 0-1 0 0,-1 0 0 0 0,1-1 1 0 0,0 1 96 0 0,16 5-2024 0 0,1-1-22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36 11975 0 0,'27'-35'2235'0'0,"-26"34"-1726"0"0,-1 1 3 0 0,0 0 0 0 0,0 1 0 0 0,-1 5-446 0 0,1 0-1 0 0,-1 0 1 0 0,-1 0-1 0 0,1 0 1 0 0,-1 0-1 0 0,0-1 0 0 0,0 1 1 0 0,-1-1-1 0 0,0 2-65 0 0,-32 50 491 0 0,25-41-451 0 0,-44 62 849 0 0,-4-2 0 0 0,-4-2-889 0 0,12-13 254 0 0,-59 81-239 0 0,87-112-14 0 0,0-1-423 0 0,1 0-1 0 0,2 2 1 0 0,1 1 0 0 0,1 0-1 0 0,1 3 423 0 0,12-23-4298 0 0,3-2-1316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15663 0 0,'0'0'719'0'0,"0"0"-20"0"0,9 0 35 0 0,21-2 152 0 0,0-2-1 0 0,0 0 1 0 0,0-2-1 0 0,2-2-885 0 0,43-8 114 0 0,267-41 1533 0 0,-327 54-2436 0 0,25-3-29 0 0,-13 4-8030 0 0,-29 3 6800 0 0,-6 6-2048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141 229 13823 0 0,'0'0'315'0'0,"0"0"45"0"0,0 0 21 0 0,-1 1-49 0 0,-1 2-79 0 0,1 0-1 0 0,-2 0 1 0 0,1 0-1 0 0,0 0 1 0 0,0-1 0 0 0,-3 2-253 0 0,-5 7 1450 0 0,-53 84 2170 0 0,51-75-4190 0 0,1 1 0 0 0,1 0 0 0 0,-5 19 570 0 0,14-40-78 0 0,1 0-1 0 0,0 0 1 0 0,0 0-1 0 0,0 0 0 0 0,0 1 1 0 0,0-1-1 0 0,0 0 1 0 0,0 0-1 0 0,0 0 1 0 0,0 0-1 0 0,0 1 1 0 0,0-1-1 0 0,0 0 1 0 0,0 0-1 0 0,0 0 1 0 0,0 0-1 0 0,0 1 0 0 0,0-1 1 0 0,0 0-1 0 0,0 0 1 0 0,0 0-1 0 0,0 0 1 0 0,0 1-1 0 0,0-1 1 0 0,0 0-1 0 0,0 0 1 0 0,1 0-1 0 0,-1 0 0 0 0,0 0 1 0 0,0 1-1 0 0,0-1 1 0 0,0 0-1 0 0,0 0 1 0 0,0 0-1 0 0,0 0 1 0 0,1 0-1 0 0,-1 0 1 0 0,0 0-1 0 0,0 0 1 0 0,0 1-1 0 0,0-1 0 0 0,1 0 1 0 0,-1 0-1 0 0,0 0 1 0 0,0 0-1 0 0,0 0 1 0 0,0 0-1 0 0,1 0 1 0 0,-1 0-1 0 0,0 0 1 0 0,0 0-1 0 0,0 0 0 0 0,0 0 1 0 0,1 0 78 0 0,16-1-2032 0 0,5-3-15 0 0</inkml:trace>
  <inkml:trace contextRef="#ctx0" brushRef="#br0" timeOffset="1">387 0 10135 0 0,'0'0'448'0'0,"0"0"96"0"0,0 0-440 0 0,0 0-104 0 0,0 0 0 0 0,0 0 0 0 0,-6 1 0 0 0,1 3 0 0 0,3 3 0 0 0,-1 0-2976 0 0,1 0-624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13823 0 0,'0'0'315'0'0,"0"0"45"0"0,0 0 21 0 0,0 0-49 0 0,-2 1-220 0 0,-22 8-87 0 0,15-6 45 0 0,1 0 1 0 0,0 0-1 0 0,0 1 1 0 0,0 0 0 0 0,1 1-1 0 0,-5 3-70 0 0,-6 7 455 0 0,0 2-1 0 0,1 0 1 0 0,1 1-1 0 0,1 1 1 0 0,1 0-1 0 0,0 1 1 0 0,2 1-1 0 0,-1 2-454 0 0,12-22 15 0 0,1-1 0 0 0,-1 1 0 0 0,1 0 1 0 0,-1 0-1 0 0,1 0 0 0 0,0 0 0 0 0,-1-1 0 0 0,1 1 0 0 0,0 0 0 0 0,-1 0 0 0 0,1 0 0 0 0,0 0 0 0 0,0 0 0 0 0,0 0 1 0 0,0 0-1 0 0,0 0 0 0 0,0 0 0 0 0,0 0 0 0 0,0 0 0 0 0,1 0 0 0 0,-1 0 0 0 0,0 0 0 0 0,1 0-15 0 0,-1 0 80 0 0,1 0 0 0 0,0-1 0 0 0,0 1 0 0 0,-1-1 0 0 0,1 1 0 0 0,0-1 0 0 0,0 1-1 0 0,-1-1 1 0 0,1 0 0 0 0,0 1 0 0 0,0-1 0 0 0,0 0 0 0 0,0 0 0 0 0,0 0 0 0 0,0 1 0 0 0,0-1 0 0 0,-1 0 0 0 0,1 0-1 0 0,0 0 1 0 0,0-1-80 0 0,7 1 401 0 0,-1-1-1 0 0,0 0 0 0 0,0-1 1 0 0,0 0-1 0 0,5-1-400 0 0,38-15 82 0 0,-1-1 1 0 0,11-8-83 0 0,-56 25 1 0 0,0 0-1 0 0,-1-1 0 0 0,1 1 1 0 0,-1 0-1 0 0,1-1 1 0 0,-1 0-1 0 0,0 0 1 0 0,0 0-1 0 0,0 0 0 0 0,-1 0 1 0 0,1-1-1 0 0,-1 1 1 0 0,2-4-1 0 0,-3 5-3 0 0,0 0 1 0 0,-1 0-1 0 0,1 0 1 0 0,-1 0-1 0 0,1 0 1 0 0,-1 0-1 0 0,0 0 1 0 0,0 0-1 0 0,0 0 1 0 0,0 0-1 0 0,0 0 1 0 0,0 0-1 0 0,-1 0 1 0 0,1 0-1 0 0,-1 0 1 0 0,1 0-1 0 0,-1 0 1 0 0,0 0 0 0 0,0 0-1 0 0,0 0 1 0 0,0 1-1 0 0,0-1 1 0 0,0 0-1 0 0,0 0 1 0 0,-1 1-1 0 0,1-1 1 0 0,-1 1-1 0 0,-1-2 3 0 0,-1 0-316 0 0,0-1 0 0 0,0 1 0 0 0,0 0 0 0 0,0 0 0 0 0,-1 1 0 0 0,0-1 0 0 0,1 1 0 0 0,-6-2 316 0 0,-1-1-840 0 0,11 5 352 0 0,-4-1 1009 0 0,4-2-6827 0 0,5-5 4259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2 260 17503 0 0,'0'0'399'0'0,"0"0"60"0"0,0 0 21 0 0,0 0-59 0 0,-2-13 183 0 0,3 8-323 0 0,1 1 1 0 0,-1-1-1 0 0,1 0 1 0 0,0 1-1 0 0,0 0 1 0 0,0-1-1 0 0,1 1 1 0 0,-1 0 0 0 0,1 0-1 0 0,0 0 1 0 0,3-2-282 0 0,7-8 1218 0 0,2 0 1 0 0,4-3-1219 0 0,-7 7 110 0 0,32-27-77 0 0,22-14-33 0 0,-53 42 0 0 0,1 0 0 0 0,0 1 0 0 0,1 1 0 0 0,-9 4 0 0 0,0 0 0 0 0,0 1 0 0 0,1 0 0 0 0,-1 0 0 0 0,1 0 0 0 0,-1 1 0 0 0,1 0 0 0 0,4 0 0 0 0,-10 1 0 0 0,1 0 0 0 0,-1 0 0 0 0,0 0 0 0 0,0 1 0 0 0,1-1 0 0 0,-1 0 0 0 0,0 0 0 0 0,0 1 0 0 0,1-1 0 0 0,-1 1 0 0 0,0-1 0 0 0,0 1 0 0 0,0-1 0 0 0,0 1 0 0 0,0 0 0 0 0,0 0 0 0 0,0-1 0 0 0,0 1 0 0 0,0 0 0 0 0,0 0 0 0 0,0 0 0 0 0,0 0 0 0 0,-1 0 0 0 0,1 0 0 0 0,0 1 0 0 0,0 1 0 0 0,0-1 0 0 0,0 1 0 0 0,0-1 0 0 0,-1 1 0 0 0,1-1 0 0 0,-1 1 0 0 0,0-1 0 0 0,1 1 0 0 0,-1 0 0 0 0,-1 1 0 0 0,0 7 0 0 0,0 1 0 0 0,-1-1 0 0 0,-1-1 0 0 0,0 1 0 0 0,-1 1 0 0 0,-2 7 0 0 0,1-1 0 0 0,0 1 0 0 0,1-1 0 0 0,1 1 0 0 0,0 10 0 0 0,2-9-562 0 0,0 29-3620 0 0,1-45 3790 0 0,1 1 0 0 0,-1-1 0 0 0,1 1 0 0 0,0-1 0 0 0,1 0 0 0 0,-1 1 0 0 0,1-1 0 0 0,0 0 0 0 0,0 1 392 0 0,0-2-1536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10135 0 0,'0'0'231'0'0,"0"0"29"0"0,0 0 19 0 0,-1 2-41 0 0,-59 80 1733 0 0,33-35-926 0 0,3 1 0 0 0,-2 8-1045 0 0,6-12 283 0 0,-2 0 0 0 0,-23 33-283 0 0,5-20-358 0 0,-3-3 0 0 0,-2-1 1 0 0,-32 28 357 0 0,76-80-3567 0 0,1-1-1220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45 413 8287 0 0,'-34'11'1340'0'0,"33"-10"-853"0"0,1-1 22 0 0,-1 0-441 0 0,1 0 0 0 0,-1-1 0 0 0,1 1 0 0 0,-1 0 0 0 0,1 0 0 0 0,-1 0-1 0 0,1 0 1 0 0,0-1 0 0 0,-1 1 0 0 0,1 0 0 0 0,-1 0 0 0 0,1-1 0 0 0,0 1 0 0 0,-1 0-1 0 0,1-1 1 0 0,0 1 0 0 0,0 0 0 0 0,-1-1 0 0 0,1 1 0 0 0,0-1 0 0 0,0 1 0 0 0,-1 0-1 0 0,1-1 1 0 0,0 1 0 0 0,0-1 0 0 0,0 1 0 0 0,0-1 0 0 0,-1 1 0 0 0,1 0 0 0 0,0-1-1 0 0,0 1 1 0 0,0-1 0 0 0,0 1 0 0 0,0-1 0 0 0,0 1 0 0 0,0-1 0 0 0,1 1 0 0 0,-1-1-1 0 0,0 1 1 0 0,0 0 0 0 0,0-1 0 0 0,0 1 0 0 0,1-1-68 0 0,7-25 156 0 0,-7 23 356 0 0,8-16-304 0 0,1 0 1 0 0,0 1 0 0 0,1 0-1 0 0,2 0 1 0 0,12-14-209 0 0,-4 5 74 0 0,4-6 261 0 0,2 1 0 0 0,1 1-1 0 0,8-3-334 0 0,-23 21 129 0 0,1 2-1 0 0,0 0 1 0 0,1 1-1 0 0,0 0 1 0 0,0 1-1 0 0,1 1 1 0 0,1 0-1 0 0,12-3-128 0 0,-24 9 50 0 0,0 0 0 0 0,0 1 0 0 0,1 0 0 0 0,-1 0 0 0 0,1 1 1 0 0,-1 0-1 0 0,1 0 0 0 0,-1 0 0 0 0,1 0 0 0 0,-1 1 0 0 0,0 0 0 0 0,1 0 0 0 0,-1 0 0 0 0,1 1-50 0 0,-3-1 54 0 0,0 1 1 0 0,-1-1-1 0 0,1 0 1 0 0,0 1 0 0 0,-1 0-1 0 0,1 0 1 0 0,-1-1-1 0 0,0 1 1 0 0,1 0-1 0 0,-1 1 1 0 0,0-1-1 0 0,0 0 1 0 0,-1 1-1 0 0,1-1 1 0 0,0 1-1 0 0,-1-1 1 0 0,0 1-1 0 0,1 0 1 0 0,-1 0 0 0 0,0 0-1 0 0,0 0 1 0 0,-1 0-1 0 0,1 0 1 0 0,-1 0-1 0 0,1 2-54 0 0,0 4-8 0 0,-1 0 0 0 0,0 1 0 0 0,-1-1 0 0 0,0 0 0 0 0,0 0 0 0 0,-1 0-1 0 0,0 0 1 0 0,-1 0 0 0 0,0-1 0 0 0,-1 2 8 0 0,-1 3 34 0 0,-2-1-1 0 0,0 0 1 0 0,0 0 0 0 0,-1-1-1 0 0,0 1 1 0 0,-5 4-34 0 0,-6 3-251 0 0,-1 0 0 0 0,-1-1 1 0 0,0 0-1 0 0,-2-2 0 0 0,1-1 0 0 0,-15 7 251 0 0,-2-3-751 0 0,-36 13 751 0 0,59-25-299 0 0,-11 0-1688 0 0,16-6-3472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6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 18199 0 0,'0'0'1386'0'0,"-1"-1"-945"0"0,1 0-429 0 0,-1 1 1 0 0,0 0-1 0 0,0-1 1 0 0,0 1-1 0 0,0 0 1 0 0,1 0-1 0 0,-1-1 1 0 0,0 1-1 0 0,0 0 1 0 0,0 0-1 0 0,0 0 1 0 0,0 0-1 0 0,0 0 1 0 0,0 0-1 0 0,1 0 1 0 0,-1 0-1 0 0,0 0 1 0 0,0 1-1 0 0,0-1 0 0 0,0 0 1 0 0,0 1-1 0 0,1-1 1 0 0,-1 0-1 0 0,0 1 1 0 0,0-1-1 0 0,1 1 1 0 0,-1-1-1 0 0,0 1 1 0 0,1 0-1 0 0,-1-1 1 0 0,0 1-1 0 0,1 0 1 0 0,-1 0-1 0 0,-1 0 41 0 0,-11 14 257 0 0,0 0 0 0 0,1 1 0 0 0,1 0 0 0 0,0 0 0 0 0,-16 36 0 0 0,4-8 175 0 0,-77 122 692 0 0,-1 4-888 0 0,15 5-111 0 0,77-153 122 0 0,-11 42 0 0 0,18-56-662 0 0,1 0 0 0 0,0-1 0 0 0,0 1 0 0 0,1 15 0 0 0,1-18-595 0 0,-1-1 0 0 0,1 1 0 0 0,0-1 0 0 0,0 1-1 0 0,3 6 1 0 0,2 0-6583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76 11975 0 0,'0'0'267'0'0,"0"0"42"0"0,0 0 17 0 0,-2-1-285 0 0,1 1 0 0 0,0-1 0 0 0,-1 0 0 0 0,1 1 0 0 0,0-1 0 0 0,-1 1 0 0 0,1-1 0 0 0,-1 1 0 0 0,1 0 0 0 0,-1-1-41 0 0,-8 5 239 0 0,-1-1 0 0 0,1 1-1 0 0,1 1 1 0 0,-1-1 0 0 0,1 2-1 0 0,-1 0-238 0 0,-6 5 87 0 0,0 1 0 0 0,1 1 0 0 0,0 0 0 0 0,2 1 0 0 0,-1 1-1 0 0,2 0 1 0 0,-8 12-87 0 0,14-18 45 0 0,1-3 94 0 0,0 0 1 0 0,1 0 0 0 0,0 1-1 0 0,1-1 1 0 0,-1 1-1 0 0,1 0 1 0 0,0 0-1 0 0,1 0 1 0 0,0 1-1 0 0,0 1-139 0 0,2-7 53 0 0,0 0-1 0 0,0 0 1 0 0,0 0-1 0 0,1 0 1 0 0,-1 0-1 0 0,1 0 1 0 0,0 0-1 0 0,-1 0 1 0 0,1 0-1 0 0,0 0 1 0 0,0 0-1 0 0,0-1 1 0 0,0 1-1 0 0,1 0 1 0 0,-1-1-1 0 0,0 1 1 0 0,1-1-1 0 0,-1 1 1 0 0,1-1-1 0 0,-1 0 1 0 0,1 1-1 0 0,0-1 1 0 0,-1 0-1 0 0,1 0 1 0 0,0 0-1 0 0,0 0 1 0 0,0-1-1 0 0,0 1 1 0 0,0 0-1 0 0,0-1-52 0 0,5 2 135 0 0,-1 0 0 0 0,0-1 1 0 0,1 1-1 0 0,-1-1 0 0 0,1-1 0 0 0,-1 0 0 0 0,1 0 0 0 0,6 0-135 0 0,-3-1-142 0 0,-1-1 0 0 0,1 0-1 0 0,0 0 1 0 0,-1-1 0 0 0,0 0-1 0 0,0-1 1 0 0,3-1 142 0 0,-8 3-66 0 0,1-1-1 0 0,-1 0 1 0 0,0 0 0 0 0,0 0-1 0 0,0 0 1 0 0,-1-1-1 0 0,1 1 1 0 0,-1-1 0 0 0,0 0-1 0 0,0 0 1 0 0,0 0-1 0 0,0-1 1 0 0,-1 1 0 0 0,0-1-1 0 0,0 1 67 0 0,10-25-197 0 0,-2 1 0 0 0,0-2-1 0 0,-1-6 198 0 0,-5 20-141 0 0,-1-2 0 0 0,-1 1-1 0 0,0 0 1 0 0,-2 0 0 0 0,0-1-1 0 0,-1-6 142 0 0,1 23-23 0 0,0-1 0 0 0,0 1-1 0 0,0 0 1 0 0,0-1 0 0 0,-1 1 0 0 0,1 0-1 0 0,0-1 1 0 0,-1 1 0 0 0,1 0-1 0 0,-1 0 1 0 0,0-1 0 0 0,1 1-1 0 0,-1 0 1 0 0,0 0 0 0 0,0 0 0 0 0,1 0-1 0 0,-1 0 1 0 0,0 0 0 0 0,0 0-1 0 0,0 0 1 0 0,0 0 0 0 0,-1 0 0 0 0,1 1-1 0 0,0-1 24 0 0,-1 0-60 0 0,0 1 1 0 0,0-1-1 0 0,0 1 0 0 0,0 0 0 0 0,0 0 0 0 0,0-1 1 0 0,0 1-1 0 0,1 1 0 0 0,-1-1 0 0 0,0 0 0 0 0,0 0 1 0 0,0 1-1 0 0,0-1 0 0 0,0 1 0 0 0,-1 0 60 0 0,-3 2-133 0 0,0 0 0 0 0,0 0-1 0 0,0 0 1 0 0,0 1 0 0 0,1-1-1 0 0,-1 2 1 0 0,1-1 0 0 0,0 0-1 0 0,-3 4 134 0 0,6-5-47 0 0,-1 0 1 0 0,0 0-1 0 0,1 0 0 0 0,0 0 0 0 0,0 1 0 0 0,0-1 0 0 0,0 1 0 0 0,0-1 0 0 0,1 1 1 0 0,-1-1-1 0 0,1 1 0 0 0,0 0 0 0 0,0 0 0 0 0,0 0 0 0 0,1 0 0 0 0,0 0 0 0 0,-1-1 1 0 0,1 1-1 0 0,1 4 47 0 0,1 1-4454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15663 0 0,'0'0'356'0'0,"0"0"50"0"0,0 0 20 0 0,-3 15 106 0 0,2-5-373 0 0,-2 0 0 0 0,1-1 1 0 0,-2 1-1 0 0,1-1 0 0 0,-1 0 0 0 0,0 0 0 0 0,-1 0 0 0 0,0 0 0 0 0,-4 4-159 0 0,-37 46 207 0 0,-2-3-207 0 0,45-52-2589 0 0,8-8-1995 0 0,-1-1 4501 0 0,11-7-1964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4607 0 0,'0'0'96'0'0,"-2"9"32"0"0,0 2 0 0 0,1 2 0 0 0,0 1-128 0 0,0 2 0 0 0,-5 16 0 0 0,3-4 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27 735 11975 0 0,'0'0'267'0'0,"0"0"42"0"0,-4 5 315 0 0,-1-1-522 0 0,1-1-21 0 0,3-2 284 0 0,0-1-293 0 0,1 0-1 0 0,-1 0 0 0 0,1-1 0 0 0,-1 1 1 0 0,0 0-1 0 0,1 0 0 0 0,-1 0 0 0 0,1-1 1 0 0,-1 1-1 0 0,1 0 0 0 0,-1 0 0 0 0,1-1 1 0 0,0 1-1 0 0,-1 0 0 0 0,1-1 0 0 0,-1 1 1 0 0,1-1-1 0 0,0 1 0 0 0,-1 0 0 0 0,1-1 1 0 0,0 1-1 0 0,-1-1 0 0 0,1 1 0 0 0,0-1 1 0 0,0 1-1 0 0,-1-1 0 0 0,1 0 1 0 0,0 1-1 0 0,0-1 0 0 0,0 1 0 0 0,0-1 1 0 0,0 1-1 0 0,0-1 0 0 0,0 1 0 0 0,0-1 1 0 0,0 0-1 0 0,0 1 0 0 0,0-1 0 0 0,0 1 1 0 0,0-1-1 0 0,0 1 0 0 0,1-1 0 0 0,-1 1 1 0 0,0-1-72 0 0,9-24 932 0 0,4 1-660 0 0,2 2 0 0 0,1 0 0 0 0,1 1 0 0 0,0 0 0 0 0,1 1 0 0 0,3 1-272 0 0,-6 3-249 0 0,1 1 0 0 0,1 1 0 0 0,1 0 0 0 0,10-6 249 0 0,-22 17-62 0 0,0-1 0 0 0,0 1-1 0 0,0 0 1 0 0,0 0 0 0 0,1 1 0 0 0,-1 0-1 0 0,1 0 1 0 0,0 1 0 0 0,0-1 0 0 0,0 1-1 0 0,-1 1 1 0 0,1 0 0 0 0,0 0 0 0 0,0 0-1 0 0,0 0 1 0 0,5 2 62 0 0,-8-1 52 0 0,1 0-1 0 0,-1 1 0 0 0,1 0 0 0 0,-1 0 1 0 0,0 0-1 0 0,0 0 0 0 0,0 0 0 0 0,0 1 1 0 0,0 0-1 0 0,0 0 0 0 0,2 2-51 0 0,-4-3 41 0 0,0 0 0 0 0,0 0 0 0 0,-1 0 0 0 0,1 1 0 0 0,-1-1 0 0 0,1 0 0 0 0,-1 1 0 0 0,0-1 0 0 0,0 1 0 0 0,0-1 0 0 0,0 1 0 0 0,0-1 0 0 0,-1 1 0 0 0,1 0 0 0 0,-1-1 0 0 0,1 1 0 0 0,-1 0 0 0 0,0 0 0 0 0,0-1 0 0 0,-1 3-41 0 0,-6 29 203 0 0,-1 0 0 0 0,-2-1-1 0 0,-10 22-202 0 0,15-42-122 0 0,-4 10-65 0 0,6-7-3706 0 0,3-16 2359 0 0</inkml:trace>
  <inkml:trace contextRef="#ctx0" brushRef="#br0" timeOffset="1">992 7 15663 0 0,'6'-7'2156'0'0,"-5"12"-1995"0"0,-1 0 0 0 0,0 0 0 0 0,0 1 0 0 0,0-1-1 0 0,-1 0 1 0 0,0 0 0 0 0,0 0 0 0 0,-1 4-161 0 0,-17 42-1147 0 0,9-25 853 0 0,-30 69 2108 0 0,-28 48-1814 0 0,17-40-56 0 0,15-26-570 0 0,-4-2 0 0 0,-29 38 626 0 0,49-80-2950 0 0,10-20 1416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2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44 100 15663 0 0,'-1'0'89'0'0,"0"-1"-1"0"0,0 1 0 0 0,-1 0 0 0 0,1 0 0 0 0,0 0 1 0 0,-1 0-1 0 0,1 0 0 0 0,0 1 0 0 0,-1-1 1 0 0,1 0-1 0 0,0 1 0 0 0,0-1 0 0 0,0 0 1 0 0,-1 1-1 0 0,1 0 0 0 0,0-1 0 0 0,0 1 1 0 0,0 0-1 0 0,0-1 0 0 0,0 1-88 0 0,-1 1 1 0 0,0 1-1 0 0,0-1 1 0 0,0 0-1 0 0,0 1 1 0 0,1-1-1 0 0,-1 1 1 0 0,1-1-1 0 0,0 1 1 0 0,0 0-1 0 0,0-1 1 0 0,0 2-1 0 0,0-4 46 0 0,1 1 0 0 0,0-1 0 0 0,0 1 0 0 0,0 0 1 0 0,0-1-1 0 0,0 1 0 0 0,0-1 0 0 0,1 1 0 0 0,-1-1 0 0 0,0 1 0 0 0,0-1 0 0 0,0 1 1 0 0,0-1-1 0 0,1 1 0 0 0,-1-1 0 0 0,0 0 0 0 0,0 1 0 0 0,1-1 0 0 0,-1 1 0 0 0,0-1 1 0 0,1 1-1 0 0,-1-1 0 0 0,0 0 0 0 0,1 1 0 0 0,-1-1 0 0 0,1 0 0 0 0,-1 1 1 0 0,1-1-1 0 0,-1 0 0 0 0,1 0 0 0 0,-1 0 0 0 0,1 1 0 0 0,-1-1 0 0 0,1 0 0 0 0,-1 0-46 0 0,18 5 791 0 0,-5-5-419 0 0,-1 0 0 0 0,0-1 0 0 0,0 0 1 0 0,0 0-1 0 0,11-4-372 0 0,18-6 1083 0 0,3-3-1083 0 0,8-2 571 0 0,63-18-427 0 0,-13 3-1905 0 0,42-4 1761 0 0,-124 32-1597 0 0,-1 1-3634 0 0,-5 1-1207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43 8287 0 0,'-6'1'189'0'0,"0"0"-1"0"0,0 1 0 0 0,0-1 0 0 0,1 1 0 0 0,-1 0 0 0 0,1 1 0 0 0,-1-1 1 0 0,1 1-1 0 0,0 0 0 0 0,0 1 0 0 0,0-1 0 0 0,0 1 0 0 0,1 0 0 0 0,-1 0 1 0 0,1 1-1 0 0,0-1 0 0 0,0 1 0 0 0,0 1-188 0 0,-26 37 1462 0 0,12-18-1285 0 0,-10 19-177 0 0,24-36-5 0 0,-1 1 0 0 0,1 0 0 0 0,1 0 1 0 0,0 0-1 0 0,0 0 0 0 0,0 1 0 0 0,1 3 5 0 0,1-12 15 0 0,1 0 1 0 0,0 0-1 0 0,0 1 0 0 0,0-1 0 0 0,0 0 0 0 0,0 0 1 0 0,0 0-1 0 0,0 0 0 0 0,0 0 0 0 0,0 0 0 0 0,1 0 1 0 0,-1 0-1 0 0,0 0 0 0 0,1 0 0 0 0,-1 0 0 0 0,0 0 1 0 0,1 0-1 0 0,-1 0 0 0 0,1 0 0 0 0,0 0 0 0 0,-1 0 1 0 0,1 0-1 0 0,0-1 0 0 0,0 1 0 0 0,-1 0 0 0 0,1 0 1 0 0,0-1-1 0 0,0 1 0 0 0,0-1 0 0 0,0 1 0 0 0,0-1 1 0 0,0 1-1 0 0,0-1 0 0 0,0 1 0 0 0,0-1 0 0 0,0 0 1 0 0,0 1-1 0 0,0-1 0 0 0,0 0 0 0 0,0 0 0 0 0,0 0 0 0 0,0 0 1 0 0,1 0-16 0 0,4 0 172 0 0,-1 0 0 0 0,1-1 1 0 0,-1 0-1 0 0,0 0 0 0 0,1 0 1 0 0,-1 0-1 0 0,0-1 0 0 0,1 0-172 0 0,28-12 3 0 0,-1 0-1 0 0,0-3 0 0 0,-1-1 0 0 0,-1-1 1 0 0,-1-1-1 0 0,-1-2 0 0 0,2-3-2 0 0,-27 22-51 0 0,-1 0 0 0 0,0 0-1 0 0,0 0 1 0 0,0-1 0 0 0,-1 1 0 0 0,1-1-1 0 0,-1 0 1 0 0,0 1 0 0 0,0-1 0 0 0,0 0-1 0 0,1-3 52 0 0,-3 5-33 0 0,0 0 1 0 0,1 0-1 0 0,-1-1 0 0 0,0 1 0 0 0,0 0 0 0 0,0 0 1 0 0,0 0-1 0 0,0 0 0 0 0,-1 0 0 0 0,1 0 0 0 0,-1 0 1 0 0,1 0-1 0 0,-1 0 0 0 0,0 0 0 0 0,0 0 0 0 0,0 1 1 0 0,0-1-1 0 0,0 0 0 0 0,0 0 0 0 0,0 1 0 0 0,0-1 1 0 0,-1 0-1 0 0,1 1 0 0 0,-1 0 0 0 0,0-1 33 0 0,-5-4-38 0 0,1 1 0 0 0,-1 0 0 0 0,-1 1 0 0 0,1 0 0 0 0,-1 0 0 0 0,1 0 0 0 0,-1 1 0 0 0,0 0 0 0 0,0 1 0 0 0,-1-1 0 0 0,1 2 0 0 0,0-1 0 0 0,-1 1 0 0 0,1 1 0 0 0,-1-1 0 0 0,-4 2 38 0 0,-5-2 0 0 0,17-1 0 0 0,5-1 0 0 0,6-2 0 0 0,17-2-890 0 0,-12 2-3564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490 545 11975 0 0,'0'0'267'0'0,"0"0"42"0"0,0 0 17 0 0,0 0-28 0 0,0 0-58 0 0,5-6 1460 0 0,11-15-196 0 0,-1-1 0 0 0,0-1 0 0 0,4-10-1504 0 0,33-76-417 0 0,-20 41 630 0 0,-14 28-213 0 0,-2 0 0 0 0,9-38 0 0 0,-22 69-3 0 0,-2 1 0 0 0,1-1 0 0 0,-1 1 0 0 0,0-1 0 0 0,-1-1 3 0 0,0 8-86 0 0,1 0 0 0 0,-1-1-1 0 0,-1 1 1 0 0,1 0 0 0 0,0 0 0 0 0,0-1-1 0 0,-1 1 1 0 0,1 0 0 0 0,-1 0-1 0 0,0 0 1 0 0,0-1 0 0 0,0 1 0 0 0,0 0-1 0 0,0 0 1 0 0,0 0 0 0 0,0 1 0 0 0,-1-1-1 0 0,1 0 1 0 0,-1 0 0 0 0,1 1 0 0 0,-2-2 86 0 0,1 2-9 0 0,0 0 1 0 0,-1 0 0 0 0,1 1-1 0 0,0-1 1 0 0,0 0-1 0 0,0 1 1 0 0,-1 0 0 0 0,1-1-1 0 0,0 1 1 0 0,0 0 0 0 0,-1 0-1 0 0,1 0 1 0 0,0 0 0 0 0,-1 1-1 0 0,1-1 1 0 0,0 1 0 0 0,0-1-1 0 0,0 1 1 0 0,-2 1 8 0 0,-2 0-1 0 0,0 0 0 0 0,1 1 0 0 0,-1 0-1 0 0,1 1 1 0 0,0-1 0 0 0,-3 3 1 0 0,-10 8 0 0 0,1 1 0 0 0,1 0 0 0 0,0 1 0 0 0,1 1 0 0 0,1 0 0 0 0,-2 5 0 0 0,5-4 0 0 0,0 1 0 0 0,2 0 0 0 0,0 1 0 0 0,-2 12 0 0 0,-22 83 0 0 0,5-16 0 0 0,10-42-341 0 0,-3 0 0 0 0,-3-1-1 0 0,-14 22 342 0 0,25-55-128 0 0,-2 0 0 0 0,0-1 0 0 0,-1 0 0 0 0,-1-1 0 0 0,-1-1 0 0 0,-1-1 0 0 0,0 0 0 0 0,-21 13 128 0 0,23-18-131 0 0,7-6-131 0 0,-1 0 0 0 0,0-1 1 0 0,0 0-1 0 0,0-1 0 0 0,-4 1 262 0 0,-8-4-2048 0 0,23-3 1536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11975 0 0,'0'0'267'0'0,"0"0"42"0"0,0 0 17 0 0,0 0-28 0 0,7-3-186 0 0,21-9 831 0 0,0 1 0 0 0,2 2 0 0 0,-1 1 0 0 0,6 0-943 0 0,47-13 1244 0 0,-40 9-528 0 0,0 1-1 0 0,44-3-715 0 0,-29 8-2116 0 0,1 3-3564 0 0,-38 2 517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87 10135 0 0,'0'0'464'0'0,"-1"0"-9"0"0,-4 1-295 0 0,4-1-128 0 0,0 0 0 0 0,0 0-1 0 0,1 0 1 0 0,-1 0 0 0 0,0 0 0 0 0,0 1 0 0 0,1-1-1 0 0,-1 0 1 0 0,0 1 0 0 0,0-1 0 0 0,1 0 0 0 0,-1 1 0 0 0,0-1-1 0 0,1 1 1 0 0,-1-1 0 0 0,0 1 0 0 0,1-1 0 0 0,-1 1-1 0 0,1-1 1 0 0,-1 1-32 0 0,1 0 93 0 0,-1-1 0 0 0,0 1 0 0 0,1 0 0 0 0,-1-1-1 0 0,0 1 1 0 0,1-1 0 0 0,-1 1 0 0 0,0-1 0 0 0,0 1-1 0 0,1-1 1 0 0,-1 1 0 0 0,0-1 0 0 0,0 0 0 0 0,0 1-1 0 0,0-1 1 0 0,0 0-93 0 0,0 0 387 0 0,1 0 101 0 0,0 0 21 0 0,0 0 3 0 0,9-13 1024 0 0,56-63-928 0 0,-65 76-623 0 0,1-1-1 0 0,-1 1 1 0 0,1-1 0 0 0,-1 1-1 0 0,0-1 1 0 0,1 1 0 0 0,-1-1-1 0 0,0 1 1 0 0,0-1-1 0 0,1 1 1 0 0,-1-1 0 0 0,0 1-1 0 0,0-1 1 0 0,0 1-1 0 0,0-1 1 0 0,0 1 0 0 0,0-1-1 0 0,0 0 1 0 0,0 0 15 0 0,0 1-26 0 0,0 0 0 0 0,0 0 0 0 0,0 0 0 0 0,-1-1 0 0 0,1 1 0 0 0,0 0-1 0 0,0 0 1 0 0,0 0 0 0 0,-1-1 0 0 0,1 1 0 0 0,0 0 0 0 0,0 0 0 0 0,-1 0 0 0 0,1 0 0 0 0,0 0 0 0 0,0 0 0 0 0,-1 0 0 0 0,1 0 0 0 0,0-1 0 0 0,0 1 0 0 0,-1 0 0 0 0,1 0 0 0 0,0 0-1 0 0,-1 0 1 0 0,1 0 26 0 0,-18 3-1027 0 0,17-3 1022 0 0,-14 6 1 0 0,-1 0-1 0 0,1 1 1 0 0,0 1-1 0 0,-11 7 5 0 0,0 0 2 0 0,-23 13-2 0 0,1 3 0 0 0,-9 8 0 0 0,28-16 0 0 0,1 1 0 0 0,1 0 0 0 0,-23 29 0 0 0,44-46 0 0 0,0 0 0 0 0,1 1 0 0 0,0 0 0 0 0,0 0 0 0 0,1 0 0 0 0,0 1 0 0 0,0 1 0 0 0,3-7 0 0 0,-1 1 0 0 0,1 0 0 0 0,0 0 0 0 0,0 0 0 0 0,1 0 0 0 0,-1 0 0 0 0,1 0 0 0 0,0 0 0 0 0,0 0 0 0 0,0 0 0 0 0,1 0 0 0 0,-1 0 0 0 0,1 0 0 0 0,0-1 0 0 0,0 1 0 0 0,0 0 0 0 0,2 2 0 0 0,-2-4 0 0 0,0 0 0 0 0,1 0 0 0 0,-1 0 0 0 0,0-1 0 0 0,1 1 0 0 0,0-1 0 0 0,-1 1 0 0 0,1-1 0 0 0,0 0 0 0 0,0 0 0 0 0,-1 1 0 0 0,1-1 0 0 0,0 0 0 0 0,0-1 0 0 0,0 1 0 0 0,0 0 0 0 0,1-1 0 0 0,-1 1 0 0 0,0-1 0 0 0,0 1 0 0 0,0-1 0 0 0,0 0 0 0 0,1 0 0 0 0,-1 0 0 0 0,1-1 0 0 0,7 1 0 0 0,0-1 0 0 0,-1-1 0 0 0,1 0 0 0 0,0 0 0 0 0,0-1 0 0 0,21-8 704 0 0,17-9-704 0 0,-28 11 322 0 0,0 1 0 0 0,0 1 0 0 0,1 0 0 0 0,18-2-322 0 0,-21 8-1252 0 0,-17 1-184 0 0,-1 0-78 0 0,0 0-20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32 10135 0 0,'0'0'231'0'0,"0"0"29"0"0,1 0-229 0 0,-1 0 1 0 0,1 0-1 0 0,-1-1 1 0 0,1 1-1 0 0,-1 0 0 0 0,1 0 1 0 0,-1 0-1 0 0,0-1 1 0 0,1 1-1 0 0,-1 0 0 0 0,1 0 1 0 0,-1-1-1 0 0,1 1 1 0 0,-1 0-1 0 0,0-1 1 0 0,1 1-1 0 0,-1-1 0 0 0,0 1-31 0 0,1 0 8 0 0,-1-1 0 0 0,1 1-1 0 0,-1-1 1 0 0,0 0-1 0 0,1 1 1 0 0,-1-1 0 0 0,0 1-1 0 0,0-1 1 0 0,1 1-1 0 0,-1-1 1 0 0,0 0 0 0 0,0 1-1 0 0,0-1 1 0 0,0 0-1 0 0,0 1 1 0 0,0-1 0 0 0,0 1-1 0 0,0-1 1 0 0,0 0 0 0 0,0 1-1 0 0,0-1 1 0 0,0 0-1 0 0,0 1 1 0 0,0-1 0 0 0,-1 1-1 0 0,1-1 1 0 0,0 0-1 0 0,0 1 1 0 0,-1-1 0 0 0,1 1-1 0 0,0-1 1 0 0,-1 1-1 0 0,1-1 1 0 0,-1 1 0 0 0,1-1-1 0 0,-1 1 1 0 0,1-1 0 0 0,-1 1-1 0 0,1 0 1 0 0,-1-1-1 0 0,1 1 1 0 0,-1 0 0 0 0,1-1-1 0 0,-1 1 1 0 0,0 0-1 0 0,1 0 1 0 0,-1-1-8 0 0,-2 1 76 0 0,1-1 1 0 0,-1 1-1 0 0,0 0 1 0 0,0 0-1 0 0,1 0 1 0 0,-1 0-1 0 0,0 0 1 0 0,-1 1-77 0 0,-17 4 227 0 0,1 1 1 0 0,1 0 0 0 0,-1 2-1 0 0,1 0 1 0 0,-13 8-228 0 0,-7 7 455 0 0,1 1 1 0 0,-3 6-456 0 0,27-21 569 0 0,2 2 1 0 0,-1 0 0 0 0,-4 6-570 0 0,11-11 182 0 0,1 0 0 0 0,0 1 0 0 0,1-1 0 0 0,-1 1 0 0 0,1 0 0 0 0,1 0 0 0 0,-1 0 0 0 0,1 2-182 0 0,3-8 0 0 0,-1-1 0 0 0,1 1 0 0 0,0-1 0 0 0,-1 1 0 0 0,1-1 0 0 0,0 1 0 0 0,0 0 0 0 0,0-1 0 0 0,-1 1 0 0 0,1 0 0 0 0,0-1 0 0 0,0 1 0 0 0,0 0 0 0 0,0-1 0 0 0,0 1 0 0 0,0-1 0 0 0,1 1 0 0 0,-1 0 0 0 0,0-1 0 0 0,0 1 0 0 0,0 0 0 0 0,0-1 0 0 0,1 1 0 0 0,-1-1 0 0 0,0 1 0 0 0,1-1 0 0 0,-1 1 0 0 0,0 0 0 0 0,1-1 0 0 0,-1 1 0 0 0,1-1 0 0 0,-1 0 0 0 0,1 1 0 0 0,-1-1 0 0 0,1 1 0 0 0,-1-1 0 0 0,1 0 0 0 0,-1 1 0 0 0,1-1 0 0 0,0 0 0 0 0,-1 0 0 0 0,1 1 0 0 0,-1-1 0 0 0,1 0 0 0 0,2 0 0 0 0,0 1 0 0 0,0-1 0 0 0,0 0 0 0 0,0 0 0 0 0,0 0 0 0 0,0 0 0 0 0,1-1 0 0 0,-3 1 0 0 0,14-2 0 0 0,0 0 0 0 0,0-1 0 0 0,-1-1 0 0 0,0 0 0 0 0,1-1 0 0 0,-1 0 0 0 0,-1-1 0 0 0,4-3 0 0 0,3-1 0 0 0,-1-2 0 0 0,14-12 0 0 0,-25 18 0 0 0,0-1 0 0 0,-1 0 0 0 0,0 0 0 0 0,-1 0 0 0 0,1-1 0 0 0,-1 0 0 0 0,2-5 0 0 0,-5 7 0 0 0,-2 1 0 0 0,-5 3 0 0 0,2 3 0 0 0,0 0 0 0 0,0-1 0 0 0,0 1 0 0 0,0 0 0 0 0,0 1 0 0 0,0-1 0 0 0,0 0 0 0 0,0 0 0 0 0,1 1 0 0 0,-1-1 0 0 0,0 1 0 0 0,1-1 0 0 0,-1 1 0 0 0,1 0 0 0 0,0 0 0 0 0,-1-1 0 0 0,1 1 0 0 0,0 0 0 0 0,0 0 0 0 0,0 0 0 0 0,1 1 0 0 0,-1-1 0 0 0,0 1 0 0 0,0-1 0 0 0,0 0 0 0 0,0 1 0 0 0,0-1 0 0 0,1 1 0 0 0,-1-1 0 0 0,1 1 0 0 0,0 0 0 0 0,0-1 0 0 0,-1 1 0 0 0,2-1 0 0 0,-1 1 0 0 0,0 0 0 0 0,1-1 0 0 0,-1 1 0 0 0,1-1 0 0 0,0 1 0 0 0,0 1 0 0 0,1-1-328 0 0,0-1 0 0 0,0 1-1 0 0,0-1 1 0 0,1 0-1 0 0,-1 0 1 0 0,1 0 0 0 0,-1 0-1 0 0,1 0 1 0 0,-1-1 0 0 0,1 1-1 0 0,0-1 329 0 0,9 4-5116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47 9271 0 0,'0'0'423'0'0,"-2"0"-8"0"0,-34 15 9265 0 0,44-19-9102 0 0,2-2-433 0 0,1 1 0 0 0,0 0 0 0 0,0 0 0 0 0,0 1 0 0 0,17-3 0 0 0,20-2-76 0 0,0 2 1 0 0,0 2-1 0 0,59 2 1 0 0,-34 1 43 0 0,-67 2-109 0 0,1 1 0 0 0,-1-1-1 0 0,1 1 1 0 0,-1 0-1 0 0,10 3 1 0 0,-7 1 39 0 0,-8-4-43 0 0,0 0 0 0 0,0 0 1 0 0,-1 0-1 0 0,1 1 1 0 0,0-1-1 0 0,-1 0 1 0 0,1 1-1 0 0,-1-1 1 0 0,0 0-1 0 0,0 1 1 0 0,1-1-1 0 0,-1 0 1 0 0,0 1-1 0 0,0-1 1 0 0,0 1-1 0 0,0-1 1 0 0,0 0-1 0 0,-1 1 1 0 0,1-1-1 0 0,0 0 1 0 0,-1 1-1 0 0,1-1 0 0 0,-1 0 1 0 0,1 1-1 0 0,-1-1 1 0 0,1 0-1 0 0,-3 2 1 0 0,1 2-2 0 0,-1 0 1 0 0,0-1 0 0 0,-1 0-1 0 0,1 1 1 0 0,-8 6-1 0 0,-19 12-17 0 0,-54 32 0 0 0,11-9-19 0 0,53-32 8 0 0,-2-2 0 0 0,1 0 0 0 0,-45 16 0 0 0,-73 12 2 0 0,132-38 29 0 0,0-1-1 0 0,1 0 1 0 0,-1 0-1 0 0,0 0 1 0 0,0-1-1 0 0,-11-1 1 0 0,16 1 51 0 0,3-2 1 0 0,1-1-50 0 0,-1 0 0 0 0,1 0 0 0 0,0 0 1 0 0,0 1-1 0 0,1-1 0 0 0,-1 0 0 0 0,1 1 1 0 0,-1 0-1 0 0,1-1 0 0 0,0 1 1 0 0,0 0-1 0 0,-1 1 0 0 0,2-1 0 0 0,-1 0 1 0 0,0 1-1 0 0,0-1 0 0 0,0 1 0 0 0,7-1 1 0 0,6-2-7 0 0,-1 0-1 0 0,30-2 1 0 0,-15 4-14 0 0,56 2 0 0 0,-72 1 12 0 0,1 1-1 0 0,-1 0 0 0 0,0 1 1 0 0,-1 1-1 0 0,1 0 1 0 0,15 7-1 0 0,-26-10 1 0 0,0 0 0 0 0,-1 1 0 0 0,1-1 0 0 0,-1 1 0 0 0,1 0 0 0 0,-1 0 0 0 0,0 0 0 0 0,1 0 0 0 0,-1 0 0 0 0,0 0 0 0 0,0 0 0 0 0,-1 1 1 0 0,1-1-1 0 0,0 1 0 0 0,-1 0 0 0 0,3 5 0 0 0,-4-6 4 0 0,1 1 0 0 0,-1-1 0 0 0,1 1 0 0 0,-1-1 1 0 0,0 1-1 0 0,0 0 0 0 0,0-1 0 0 0,0 1 0 0 0,-1 0 0 0 0,1-1 1 0 0,-1 1-1 0 0,0-1 0 0 0,1 1 0 0 0,-1-1 0 0 0,0 1 0 0 0,0-1 1 0 0,-1 0-1 0 0,1 0 0 0 0,-3 4 0 0 0,-8 10-8 0 0,-2 1 0 0 0,0-2 1 0 0,-1 0-1 0 0,0 0 0 0 0,-1-2 0 0 0,-1 0 0 0 0,0-1 0 0 0,-32 17 0 0 0,-13 2 17 0 0,-84 28 0 0 0,121-49-9 0 0,-40 12 89 0 0,-95 19 1 0 0,144-38-114 0 0,14-3-162 0 0,14-6-851 0 0,18-5-1826 0 0,-13 6 1191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35 376 10135 0 0,'0'0'231'0'0,"0"0"29"0"0,0 0 19 0 0,-4 7 977 0 0,4-7-1141 0 0,0 0 0 0 0,-1 1 0 0 0,0-1 1 0 0,1 0-1 0 0,-1 1 0 0 0,1-1 0 0 0,-1 0 0 0 0,1 0 1 0 0,-1 0-1 0 0,1 0 0 0 0,-1 1 0 0 0,0-1 0 0 0,1 0 1 0 0,-1 0-1 0 0,1 0 0 0 0,-1 0 0 0 0,0 0 1 0 0,1-1-1 0 0,-1 1 0 0 0,1 0 0 0 0,-1 0 0 0 0,0 0 1 0 0,1 0-1 0 0,-1-1 0 0 0,1 1 0 0 0,-1 0 1 0 0,1 0-1 0 0,-1-1-115 0 0,0 0 129 0 0,0 0 0 0 0,0 0 0 0 0,0 0 0 0 0,0 0 0 0 0,1 0 0 0 0,-1-1 0 0 0,0 1 0 0 0,0 0 0 0 0,1 0 1 0 0,-1-1-1 0 0,1 1 0 0 0,-1-1-129 0 0,0-3 73 0 0,0 1 0 0 0,0-1 0 0 0,0 0 0 0 0,0 1 0 0 0,1-1 0 0 0,0 0 0 0 0,0-2-73 0 0,1-1 116 0 0,-1 1 1 0 0,2 0-1 0 0,-1-1 0 0 0,1 1 0 0 0,0 0 1 0 0,0 0-1 0 0,1 0 0 0 0,0 0 0 0 0,0 0 1 0 0,1 0-1 0 0,0 1 0 0 0,0 0 0 0 0,0 0 1 0 0,1 0-1 0 0,0 0 0 0 0,0 1 0 0 0,2-2-116 0 0,28-22-316 0 0,1 1 0 0 0,2 1 0 0 0,0 3 0 0 0,2 1 0 0 0,1 2 0 0 0,12-4 316 0 0,-34 17-768 0 0,1 1 0 0 0,12-2 768 0 0,-11 4-512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13823 0 0,'0'0'315'0'0,"0"0"45"0"0,0 0 21 0 0,0 0-49 0 0,-7 5-208 0 0,-2 4-124 0 0,1 0 0 0 0,0 0 0 0 0,1 1 0 0 0,0 0 0 0 0,1 0 0 0 0,0 1 0 0 0,-3 7 0 0 0,-9 15 0 0 0,-26 50 0 0 0,-20 56 0 0 0,46-98 0 0 0,-5 9 0 0 0,-1-1 0 0 0,-3-1 0 0 0,-2-1 0 0 0,-1-1 0 0 0,-3-2 0 0 0,-29 31 0 0 0,57-70 0 0 0,3-2 0 0 0,0-1 0 0 0,0 0 0 0 0,0 0 0 0 0,-1 0 0 0 0,1 0 0 0 0,-1 0 0 0 0,0 0 0 0 0,2-2 0 0 0,1 0 0 0 0,0 0 0 0 0,0 1 0 0 0,0-1 0 0 0,0 0 0 0 0,0 0 0 0 0,0 0 0 0 0,0 0 0 0 0,0 0 0 0 0,0 0 0 0 0,-1 0 0 0 0,1 0 0 0 0,0 0 0 0 0,0 0 0 0 0,0 0 0 0 0,0 0 0 0 0,0 0 0 0 0,0 0 0 0 0,0 0 0 0 0,-1 0 0 0 0,1 0 0 0 0,0 0 0 0 0,0 0 0 0 0,0 0 0 0 0,0 0 0 0 0,0 0 0 0 0,0 0 0 0 0,-1 0 0 0 0,1 0 0 0 0,0 0 0 0 0,0 0 0 0 0,0 0 0 0 0,0 0 0 0 0,0 0 0 0 0,0 0 0 0 0,0 0 0 0 0,-1 0 0 0 0,1 0 0 0 0,0 0 0 0 0,0 0 0 0 0,0-1 0 0 0,0 1 0 0 0,0 0 0 0 0,0 0 0 0 0,0 0 0 0 0,0 0 0 0 0,0 0 0 0 0,0 0 0 0 0,0 0 0 0 0,0 0 0 0 0,-1-1 0 0 0,1 1 0 0 0,0 0 0 0 0,0 0 0 0 0,0 0 0 0 0,0 0 0 0 0,0 0 0 0 0,0 0 0 0 0,0-1 0 0 0,0 1 0 0 0,0 0 0 0 0,0 0 0 0 0,0 0 0 0 0,1-8 0 0 0,-1 7 0 0 0,2-8-99 0 0,0 1 0 0 0,0-1 0 0 0,1 0 0 0 0,0 1 0 0 0,1-1 0 0 0,0 1 0 0 0,0 0 0 0 0,5-6 99 0 0,9-12-1102 0 0,18-21 1102 0 0,-18 25-106 0 0,-9 11 169 0 0,1 1-1 0 0,0 0 1 0 0,0 0 0 0 0,1 1-1 0 0,5-3-62 0 0,-10 7 57 0 0,1 1-1 0 0,-1 0 0 0 0,1 0 0 0 0,1 1 1 0 0,-1 0-1 0 0,0 0 0 0 0,1 0 1 0 0,-1 1-1 0 0,1 0 0 0 0,3 0-56 0 0,-8 2 53 0 0,0 1-1 0 0,1-1 1 0 0,-1 0-1 0 0,0 1 1 0 0,0 0-1 0 0,0-1 1 0 0,0 1-1 0 0,0 1 1 0 0,0-1-1 0 0,0 0 1 0 0,0 1-1 0 0,0-1 1 0 0,-1 1-1 0 0,1 0 1 0 0,-1 0-1 0 0,1 0 1 0 0,-1 0-1 0 0,0 1 1 0 0,1-1-1 0 0,-1 0 0 0 0,-1 1 1 0 0,1 0-1 0 0,0 0-52 0 0,6 8-4 0 0,-1 1-1 0 0,0 1 0 0 0,-1-1 0 0 0,3 9 5 0 0,-7-17 25 0 0,-1-1 0 0 0,0 1-1 0 0,0 0 1 0 0,0 0-1 0 0,0-1 1 0 0,-1 1 0 0 0,0 0-1 0 0,1 0 1 0 0,-1 0 0 0 0,-1 0-1 0 0,1 0 1 0 0,0-1-1 0 0,-1 1 1 0 0,0 0 0 0 0,-1 1-25 0 0,0 1 74 0 0,0 0 1 0 0,-1-1 0 0 0,1 0 0 0 0,-2 0-1 0 0,1 0 1 0 0,0 0 0 0 0,-1 0 0 0 0,0 0-1 0 0,-2 1-74 0 0,-7 6 156 0 0,-1-1 0 0 0,0 0-1 0 0,0-1 1 0 0,-1-1 0 0 0,-1 0-1 0 0,-5 2-155 0 0,5-4-104 0 0,0 0 0 0 0,0 0-1 0 0,-13 1 105 0 0,20-5-70 0 0,1-1-1 0 0,-1-1 1 0 0,0 0 0 0 0,0 0-1 0 0,0-1 1 0 0,0 0 0 0 0,1 0-1 0 0,-4-1 71 0 0,12 1-79 0 0,-1 0 1 0 0,0 0-1 0 0,0-1 0 0 0,0 1 0 0 0,0 0 0 0 0,0 0 0 0 0,0-1 0 0 0,0 1 1 0 0,0 0-1 0 0,1-1 0 0 0,-1 1 0 0 0,0-1 0 0 0,0 1 0 0 0,0-1 0 0 0,1 1 1 0 0,-1-1-1 0 0,0 0 0 0 0,1 1 0 0 0,-1-1 0 0 0,1 0 0 0 0,-1 1 1 0 0,0-1-1 0 0,1 0 0 0 0,0 0 0 0 0,-1 0 0 0 0,1 0 0 0 0,-1 0 79 0 0,1-1-167 0 0,0 0 1 0 0,0 0-1 0 0,0 0 0 0 0,0 0 0 0 0,0 0 0 0 0,0-1 1 0 0,1 1-1 0 0,-1 0 0 0 0,1 0 0 0 0,-1 0 0 0 0,1-1 167 0 0,8-15-1024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11975 0 0,'0'0'267'0'0,"0"0"42"0"0,-14 11 427 0 0,0-3-421 0 0,0 1-1 0 0,1 0 1 0 0,0 1 0 0 0,1 0-1 0 0,0 0 1 0 0,-6 9-315 0 0,1-3 152 0 0,11-10-152 0 0,0 0 0 0 0,1 1 0 0 0,-1-1 0 0 0,1 1 0 0 0,1 0 0 0 0,-1 2 0 0 0,-23 51 0 0 0,24-51 0 0 0,1 3 0 0 0,4-12 72 0 0,-1 1 299 0 0,11 8 1069 0 0,-8-7-1427 0 0,1-1 0 0 0,-1 1 1 0 0,1-1-1 0 0,0 0 0 0 0,-1 0 0 0 0,1 0 0 0 0,0-1 1 0 0,0 1-1 0 0,0-1 0 0 0,0 0 0 0 0,-1 0 1 0 0,5 0-14 0 0,3-2 2 0 0,0 1 0 0 0,0-2 0 0 0,9-2-2 0 0,-14 3 0 0 0,0-1 0 0 0,0 1 0 0 0,0-2 0 0 0,0 1 0 0 0,-1 0 0 0 0,1-1 0 0 0,-1 0 0 0 0,0-1 0 0 0,1 0 0 0 0,6-7 0 0 0,0-1 0 0 0,9-12 0 0 0,-12 14-104 0 0,-2 0 0 0 0,0-1-1 0 0,4-8 105 0 0,-9 17-37 0 0,0 0-1 0 0,-1-1 1 0 0,1 1-1 0 0,-1-1 1 0 0,0 0-1 0 0,0 1 1 0 0,0-1-1 0 0,-1 0 0 0 0,1 0 1 0 0,-1 0-1 0 0,0 0 1 0 0,0 1-1 0 0,0-1 1 0 0,-1 0-1 0 0,1-1 38 0 0,-1 4-15 0 0,1 1 0 0 0,0-1 0 0 0,-1 0 0 0 0,1 0 0 0 0,0 0 0 0 0,-1 1 0 0 0,1-1 0 0 0,-1 0 0 0 0,0 0 0 0 0,1 1 0 0 0,-1-1 0 0 0,1 0 0 0 0,-1 1 0 0 0,0-1 0 0 0,0 1 0 0 0,1-1 0 0 0,-1 1 0 0 0,0-1 0 0 0,0 1 0 0 0,0 0 0 0 0,0-1 15 0 0,-1 0-41 0 0,0 1 0 0 0,0 0 1 0 0,-1-1-1 0 0,1 1 0 0 0,0 0 0 0 0,0 0 0 0 0,0 0 0 0 0,-1 0 0 0 0,0 1 41 0 0,-5 0-108 0 0,1 1 0 0 0,-1 0 0 0 0,0 1-1 0 0,-6 2 109 0 0,-10 4 0 0 0,15-5 0 0 0,-1-1 0 0 0,0 2 0 0 0,-3 1 0 0 0,9-3-686 0 0,5-2-2881 0 0,7 1-1220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54 259 13823 0 0,'-7'3'1056'0'0,"4"-2"-850"0"0,-1-1-166 0 0,0 0 0 0 0,0 1 0 0 0,0-2 0 0 0,0 1 0 0 0,0 0 1 0 0,0-1-1 0 0,0 1 0 0 0,-4-2-40 0 0,7 1 365 0 0,1 1 122 0 0,0 0 22 0 0,0-1-66 0 0,-1 1-439 0 0,1-1 0 0 0,0 1 0 0 0,0 0 0 0 0,0-1 0 0 0,-1 1 0 0 0,1-1 0 0 0,0 1 1 0 0,0 0-1 0 0,0-1 0 0 0,0 1 0 0 0,0-1 0 0 0,0 1 0 0 0,0-1 0 0 0,0 1 0 0 0,0 0 0 0 0,0-1 0 0 0,0 1 0 0 0,0-1 0 0 0,0 1 0 0 0,0-1 1 0 0,1 1-1 0 0,-1 0 0 0 0,0-1 0 0 0,0 1 0 0 0,0-1 0 0 0,1 1 0 0 0,-1 0 0 0 0,0-1 0 0 0,0 1 0 0 0,1 0 0 0 0,-1-1 0 0 0,0 1 0 0 0,1 0 1 0 0,-1 0-1 0 0,0-1 0 0 0,1 1 0 0 0,-1 0 0 0 0,0 0 0 0 0,1-1 0 0 0,-1 1 0 0 0,1 0-4 0 0,0-1-2 0 0,25-22 2 0 0,1 2 0 0 0,0 0 0 0 0,15-7 0 0 0,16-12 0 0 0,-46 32 0 0 0,27-21 0 0 0,7-1 0 0 0,-33 23 0 0 0,0 0 0 0 0,0 0 0 0 0,0 2 0 0 0,1-1 0 0 0,0 2 0 0 0,0 0 0 0 0,-5 3 0 0 0,-9 1 0 0 0,1 0 0 0 0,-1 0 0 0 0,1 0 0 0 0,-1 0 0 0 0,1 0 0 0 0,-1 0 0 0 0,0 0 0 0 0,1 1 0 0 0,-1-1 0 0 0,1 0 0 0 0,-1 0 0 0 0,1 0 0 0 0,-1 1 0 0 0,0-1 0 0 0,1 0 0 0 0,-1 1 0 0 0,0-1 0 0 0,1 0 0 0 0,-1 1 0 0 0,0-1 0 0 0,1 1 0 0 0,-1-1 0 0 0,0 0 0 0 0,0 1 0 0 0,1-1 0 0 0,-1 1 0 0 0,0-1 0 0 0,0 1 0 0 0,0-1 0 0 0,0 0 0 0 0,0 1 0 0 0,0-1 0 0 0,0 1 0 0 0,0-1 0 0 0,0 1 0 0 0,0-1 0 0 0,0 1 0 0 0,0-1 0 0 0,0 1 0 0 0,0-1 0 0 0,0 1 0 0 0,0-1 0 0 0,0 1 0 0 0,0-1 0 0 0,-1 1 0 0 0,1-1 0 0 0,-3 11 0 0 0,0 1 0 0 0,-1-2 0 0 0,0 1 0 0 0,-1 0 0 0 0,0-1 0 0 0,-1 0 0 0 0,-6 9 0 0 0,0 0 0 0 0,4-4 0 0 0,1-4 0 0 0,1-1 0 0 0,0 2 0 0 0,1-1 0 0 0,0 0 0 0 0,1 2 0 0 0,3-10 0 0 0,0-1 0 0 0,0 1 0 0 0,1 0 0 0 0,-1 0 0 0 0,1 0 0 0 0,0 0 0 0 0,0 0 0 0 0,0 0 0 0 0,0 0 0 0 0,0 0 0 0 0,1 0 0 0 0,0-1 0 0 0,-1 1 0 0 0,1 0 0 0 0,0 0 0 0 0,0 0 0 0 0,0-1 0 0 0,1 1 0 0 0,-1-1 0 0 0,1 1 0 0 0,-1-1 0 0 0,1 1 0 0 0,1 0 0 0 0,-2-1-164 0 0,1-1 0 0 0,-1 0 0 0 0,0-1 0 0 0,1 1-1 0 0,-1 0 1 0 0,1 0 0 0 0,-1-1 0 0 0,1 1 0 0 0,-1 0-1 0 0,1-1 1 0 0,-1 0 0 0 0,1 1 0 0 0,-1-1 0 0 0,1 0 0 0 0,0 0-1 0 0,-1 0 1 0 0,1 0 0 0 0,-1 0 0 0 0,1 0 0 0 0,0 0-1 0 0,-1-1 1 0 0,1 1 164 0 0,10-2-5116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195 302 10135 0 0,'1'1'92'0'0,"-1"0"0"0"0,1 0-1 0 0,-1 0 1 0 0,1 0 0 0 0,-1 0-1 0 0,1 0 1 0 0,0 0-1 0 0,-1 0 1 0 0,1 0 0 0 0,0 0-1 0 0,0 0-91 0 0,15 7 48 0 0,-16-8-26 0 0,0 1 0 0 0,0-1 0 0 0,1 0 0 0 0,-1 0 0 0 0,0 0 0 0 0,0 1 0 0 0,1-1 0 0 0,-1 0 0 0 0,0 0 0 0 0,0 1 0 0 0,0-1-1 0 0,0 0 1 0 0,1 0 0 0 0,-1 1 0 0 0,0-1 0 0 0,0 0 0 0 0,0 1 0 0 0,0-1 0 0 0,0 0 0 0 0,0 1 0 0 0,0-1 0 0 0,0 0 0 0 0,0 1 0 0 0,0-1 0 0 0,0 0-1 0 0,0 1 1 0 0,0-1 0 0 0,0 0 0 0 0,0 1 0 0 0,0-1 0 0 0,0 0 0 0 0,0 0 0 0 0,0 1 0 0 0,0-1 0 0 0,-1 0 0 0 0,1 1 0 0 0,0-1 0 0 0,0 0 0 0 0,0 0-1 0 0,-1 1 1 0 0,1-1 0 0 0,0 0-22 0 0,-9 7 1119 0 0,9-7-1087 0 0,-5 3-31 0 0,0-1 0 0 0,0 0-1 0 0,0 0 1 0 0,0 0 0 0 0,0-1 0 0 0,0 0-1 0 0,0 0 1 0 0,-1 0 0 0 0,1-1 0 0 0,0 0-1 0 0,0 0 1 0 0,-1 0 0 0 0,1 0-1 0 0,0-1 1 0 0,0 0 0 0 0,-1 0 0 0 0,1 0-1 0 0,0-1 1 0 0,0 0 0 0 0,0 0 0 0 0,0 0-1 0 0,1 0 1 0 0,-1-1 0 0 0,0 0-1 0 0,-1-1 0 0 0,0 0 0 0 0,0 0-1 0 0,0 0 1 0 0,0-1 0 0 0,1 0 0 0 0,0 0 0 0 0,0 0 0 0 0,0-1 0 0 0,1 1 0 0 0,0-1 0 0 0,0 0 0 0 0,0 0 0 0 0,1-1 0 0 0,0 1-1 0 0,0-1 1 0 0,0 0 0 0 0,0-3 0 0 0,2 1 65 0 0,0-1 1 0 0,1 1-1 0 0,-1-1 0 0 0,2 0 0 0 0,0 1 0 0 0,0-1 0 0 0,0 1 0 0 0,1 0 0 0 0,1-1 0 0 0,0 1 1 0 0,0 0-1 0 0,1 0 0 0 0,0 1 0 0 0,0-1 0 0 0,1 1 0 0 0,0 0 0 0 0,0 0 0 0 0,2-1-65 0 0,-1 3-150 0 0,0 0 0 0 0,1 1 0 0 0,-1 0 0 0 0,1 0 0 0 0,1 0 0 0 0,-1 1 0 0 0,1 0 0 0 0,-1 0 0 0 0,1 1-1 0 0,0 0 1 0 0,0 0 0 0 0,1 1 0 0 0,-1 0 0 0 0,0 0 0 0 0,1 1 0 0 0,-1 0 0 0 0,6 1 150 0 0,15 0 193 0 0,-1 0 0 0 0,0 3-1 0 0,0 0 1 0 0,20 6-193 0 0,-36-7 356 0 0,-1 1-1 0 0,1 0 1 0 0,-1 1 0 0 0,1 0-1 0 0,-1 1 1 0 0,0 0-356 0 0,-8-3 116 0 0,0 0 0 0 0,0-1 0 0 0,0 1 0 0 0,0 1 0 0 0,0-1 0 0 0,0 0 0 0 0,0 1 1 0 0,-1-1-1 0 0,0 1 0 0 0,1 0 0 0 0,-1 0 0 0 0,0 0 0 0 0,0 0 0 0 0,0 0 0 0 0,-1 0 1 0 0,1 1-1 0 0,-1-1 0 0 0,0 0 0 0 0,0 1 0 0 0,0-1 0 0 0,0 1 0 0 0,-1 0-116 0 0,1 1 2 0 0,-1 0-1 0 0,0 0 1 0 0,0 0-1 0 0,0 0 0 0 0,-1 1 1 0 0,0-1-1 0 0,0 0 1 0 0,0 0-1 0 0,-1 0 1 0 0,0 0-1 0 0,0-1 0 0 0,0 1 1 0 0,0 0-1 0 0,-3 3-1 0 0,0-1 0 0 0,-1-1-1 0 0,1 1 1 0 0,-1-1-1 0 0,0 0 1 0 0,0-1-1 0 0,-1 1 1 0 0,0-1-1 0 0,-6 3 1 0 0,-12 7-357 0 0,-1-1 0 0 0,0-1 0 0 0,-1-1 0 0 0,-1-2-1 0 0,0-1 1 0 0,0-1 0 0 0,-1-1 0 0 0,-27 3 357 0 0,31-8-1552 0 0,8-4-2440 0 0,10 1 105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10135 0 0,'9'-12'1079'0'0,"-6"8"-990"0"0,-3 3 282 0 0,0 1 117 0 0,0 0 21 0 0,0 0-66 0 0,-1 3-421 0 0,1-1-1 0 0,-1 0 1 0 0,0 0-1 0 0,-1 0 1 0 0,1 0 0 0 0,0 0-1 0 0,-2 2-21 0 0,2-2 14 0 0,-45 69 159 0 0,-163 260 1702 0 0,132-184-2469 0 0,52-96 312 0 0,1-4-1724 0 0,21-41-2448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11975 0 0,'0'0'267'0'0,"0"0"42"0"0,0 0 17 0 0,0 1-28 0 0,-16 29 219 0 0,6-13 28 0 0,2 0 0 0 0,0 0 0 0 0,-2 9-545 0 0,-8 15 1747 0 0,9-27-4239 0 0,5-9 1469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13823 0 0,'0'0'608'0'0,"0"0"128"0"0,0 0-584 0 0,0 0-152 0 0,0 0 0 0 0,-5 5 0 0 0,1 2-384 0 0,-2 1-96 0 0,-3 4-32 0 0,1 0 0 0 0,0 1-408 0 0,-1 0-80 0 0,-11 15-24 0 0,9-1 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 11975 0 0,'0'0'267'0'0,"2"-4"768"0"0,-9 7-929 0 0,0-1 1 0 0,0 1 0 0 0,0 1 0 0 0,1 0-1 0 0,-1 0 1 0 0,1 0 0 0 0,-2 2-107 0 0,-42 37 1113 0 0,28-23-923 0 0,9-9-190 0 0,1 1 0 0 0,1 0 0 0 0,0 1 0 0 0,-1 3 0 0 0,7-9 0 0 0,0 1 0 0 0,0 0 0 0 0,1-1 0 0 0,0 1 0 0 0,1 1 0 0 0,-1-1 0 0 0,2 0 0 0 0,-3 8 0 0 0,5-12 0 0 0,-1-2 0 0 0,1 1 0 0 0,-1-1 0 0 0,1 0 0 0 0,0 0 0 0 0,0 0 0 0 0,0 0 0 0 0,0 1 0 0 0,0-1 0 0 0,1 0 0 0 0,-1 0 0 0 0,1 0 0 0 0,-1 0 0 0 0,1 0 0 0 0,0 0 0 0 0,-1 0 0 0 0,1 0 0 0 0,0 0 0 0 0,1 1 0 0 0,-1-1 0 0 0,1 0 0 0 0,-1 0 0 0 0,0-1 0 0 0,0 1 0 0 0,1-1 0 0 0,-1 1 0 0 0,1-1 0 0 0,-1 1 0 0 0,1-1 0 0 0,0 0 0 0 0,-1 0 0 0 0,1 0 0 0 0,0 0 0 0 0,0 0 0 0 0,0 0 0 0 0,0 0 0 0 0,0-1 0 0 0,0 1 0 0 0,0-1 0 0 0,0 1 0 0 0,0-1 0 0 0,0 0 0 0 0,0 0 0 0 0,0 0 0 0 0,0 0 0 0 0,0 0 0 0 0,1 0 0 0 0,0-1 0 0 0,0 1 0 0 0,1-1 0 0 0,-1 0 0 0 0,0 0 0 0 0,0 0 0 0 0,0 0 0 0 0,0-1 0 0 0,0 1 0 0 0,0-1 0 0 0,0 0 0 0 0,0 1 0 0 0,0-1 0 0 0,-1-1 0 0 0,1 1 0 0 0,-1 0 0 0 0,2-2 0 0 0,17-24 454 0 0,-1-1 0 0 0,-1-1-1 0 0,-2 0 1 0 0,11-26-454 0 0,-26 52-1 0 0,3-7-180 0 0,-1 0 0 0 0,1 1 0 0 0,-2-2 0 0 0,0 1-1 0 0,0-1 182 0 0,-2 10-29 0 0,-1 0 0 0 0,1 0-1 0 0,-1-1 1 0 0,0 1 0 0 0,0 0-1 0 0,0 0 1 0 0,0-1-1 0 0,0 1 1 0 0,0 0 0 0 0,-1 0-1 0 0,1 0 1 0 0,-1-1-1 0 0,1 1 1 0 0,-1 0 0 0 0,0 0-1 0 0,0 0 1 0 0,0 0 0 0 0,0 0-1 0 0,0 0 1 0 0,-1 0-1 0 0,1 1 1 0 0,0-1 0 0 0,-1 0-1 0 0,1 1 1 0 0,-1-1-1 0 0,0 1 1 0 0,0-1 0 0 0,1 1-1 0 0,-2-1 30 0 0,1 1-37 0 0,0 0 0 0 0,0 0 0 0 0,0 1 0 0 0,0-1 0 0 0,0 1 0 0 0,0-1 0 0 0,-1 1 0 0 0,1 0 0 0 0,0-1 0 0 0,0 1 0 0 0,0 0 0 0 0,-1 1 0 0 0,1-1 0 0 0,0 0 0 0 0,0 0 0 0 0,-2 1 37 0 0,3 0-35 0 0,0-1 0 0 0,-1 1-1 0 0,1-1 1 0 0,-1 1 0 0 0,1 0-1 0 0,0 0 1 0 0,0-1 0 0 0,-1 1-1 0 0,1 0 1 0 0,0 0 0 0 0,0 0-1 0 0,0 0 1 0 0,0 0 0 0 0,0 1-1 0 0,0-1 1 0 0,0 0 0 0 0,0 0-1 0 0,1 1 1 0 0,-1-1 0 0 0,0 0-1 0 0,1 1 1 0 0,-1-1 0 0 0,1 1-1 0 0,-1-1 36 0 0,1 8-512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11975 0 0,'0'0'267'0'0,"-11"11"666"0"0,9-7-863 0 0,1 0 0 0 0,-1 1 0 0 0,1-1 0 0 0,0 0 0 0 0,0 0 0 0 0,0 1 0 0 0,1-1 0 0 0,-1 1 0 0 0,1-1 0 0 0,0 1-1 0 0,0-1 1 0 0,1 0 0 0 0,-1 1 0 0 0,1-1 0 0 0,0 1 0 0 0,0-1 0 0 0,1 0 0 0 0,-1 0 0 0 0,1 0 0 0 0,2 4-70 0 0,0 2 402 0 0,1-1 0 0 0,0 0 0 0 0,1 0 1 0 0,0-1-1 0 0,1 0 0 0 0,0 0 0 0 0,0 0 0 0 0,5 3-402 0 0,3 2 69 0 0,1 0 0 0 0,0-2-1 0 0,1 0 1 0 0,0-1 0 0 0,1 0 0 0 0,0-2-1 0 0,0 0 1 0 0,1-1 0 0 0,0-1-1 0 0,0-1 1 0 0,9 1-69 0 0,-22-5-290 0 0,1 0 0 0 0,0-1 1 0 0,-1 0-1 0 0,1-1 0 0 0,-1 1 0 0 0,1-1 0 0 0,0 0 290 0 0,-1-1-1515 0 0,0 0 1 0 0,1 0-1 0 0,-1 0 0 0 0,2-2 1515 0 0,3-1-4524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0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52 5527 0 0,'0'0'871'0'0,"-6"-17"7082"0"0,2 14-7431 0 0,1-1-1 0 0,-1 1 1 0 0,0 0-1 0 0,0 0 0 0 0,-1 1 1 0 0,1-1-1 0 0,0 1 1 0 0,-8-3-1 0 0,7 4-422 0 0,-1-1-1 0 0,0 1 1 0 0,0 0-1 0 0,0 0 1 0 0,0 1-1 0 0,0 0 0 0 0,0 0 1 0 0,1 0-1 0 0,-1 1 1 0 0,0 0-1 0 0,-8 2 1 0 0,-43 9-76 0 0,-21 6-25 0 0,9 2 2 0 0,34-12 0 0 0,0 2 0 0 0,1 2 0 0 0,0 1 0 0 0,-35 20 0 0 0,63-30-3 0 0,1 1 0 0 0,0 0-1 0 0,0-1 1 0 0,1 1 0 0 0,-1 1 0 0 0,1-1-1 0 0,0 1 1 0 0,0 0 0 0 0,0-1 0 0 0,1 2-1 0 0,0-1 1 0 0,0 0 0 0 0,0 1 0 0 0,-2 6-1 0 0,4-8 3 0 0,0-1 0 0 0,0 0 0 0 0,0 1 0 0 0,1-1 0 0 0,0 1-1 0 0,-1-1 1 0 0,1 0 0 0 0,1 1 0 0 0,-1-1 0 0 0,0 1 0 0 0,1-1-1 0 0,0 0 1 0 0,-1 1 0 0 0,2-1 0 0 0,-1 0 0 0 0,0 0 0 0 0,0 1 0 0 0,1-1-1 0 0,0 0 1 0 0,0-1 0 0 0,0 1 0 0 0,0 0 0 0 0,0 0 0 0 0,0-1 0 0 0,1 1-1 0 0,4 3 1 0 0,4 3 1 0 0,1-1 0 0 0,0 0 0 0 0,1-1 0 0 0,22 11 0 0 0,59 15 0 0 0,-25-9 0 0 0,-43-14-7 0 0,-5-3 22 0 0,37 19 0 0 0,-53-23-6 0 0,0 0-1 0 0,0 0 1 0 0,0 0 0 0 0,0 1 0 0 0,-1 0-1 0 0,1 0 1 0 0,-1 0 0 0 0,0 1 0 0 0,0-1 0 0 0,-1 1-1 0 0,6 9 1 0 0,-8-13-4 0 0,0 1-1 0 0,-1-1 1 0 0,1 1-1 0 0,0-1 1 0 0,-1 1 0 0 0,0 0-1 0 0,1-1 1 0 0,-1 1-1 0 0,0-1 1 0 0,0 1-1 0 0,0 0 1 0 0,0-1 0 0 0,0 1-1 0 0,0 0 1 0 0,0-1-1 0 0,-1 1 1 0 0,1-1-1 0 0,-1 3 1 0 0,0-2 12 0 0,-1 0 0 0 0,1 1 0 0 0,0-1-1 0 0,-1 0 1 0 0,1 0 0 0 0,-1 0 0 0 0,0 0 0 0 0,0-1 0 0 0,0 1 0 0 0,-3 2-1 0 0,-5 2 68 0 0,0 0-1 0 0,-1 0 1 0 0,0-2-1 0 0,-12 5 1 0 0,13-5-31 0 0,-15 4 12 0 0,0 0 0 0 0,-1-2 0 0 0,-28 4 0 0 0,-82 3-69 0 0,85-9-77 0 0,30-2 10 0 0,-62 2-237 0 0,74-4 238 0 0,0-1-1 0 0,0 0 0 0 0,0 0 0 0 0,0-1 1 0 0,0 0-1 0 0,-17-7 0 0 0,25 9 53 0 0,0-1-1 0 0,-1 1 1 0 0,1-1-1 0 0,0 0 1 0 0,0 1 0 0 0,0-1-1 0 0,-1 0 1 0 0,1 0-1 0 0,0 0 1 0 0,0 0-1 0 0,0 0 1 0 0,0 0 0 0 0,1 0-1 0 0,-1 0 1 0 0,0-1-1 0 0,0 1 1 0 0,1 0-1 0 0,-1 0 1 0 0,1-1-1 0 0,-1 1 1 0 0,1 0 0 0 0,-1-3-1 0 0,1 2-17 0 0,0-1 0 0 0,0 1-1 0 0,0-1 1 0 0,0 0 0 0 0,1 1 0 0 0,-1-1-1 0 0,1 0 1 0 0,0 1 0 0 0,0-1-1 0 0,0 1 1 0 0,1-3 0 0 0,3-4-75 0 0,1 0 0 0 0,-1 0 1 0 0,2 1-1 0 0,-1 0 0 0 0,9-9 0 0 0,23-18 313 0 0,2 1 0 0 0,1 2 0 0 0,50-30 0 0 0,142-69 1046 0 0,-189 108-936 0 0,0-2 0 0 0,55-42 0 0 0,-93 62-349 0 0,-35 22-1238 0 0,10 1-1227 0 0,8-8 1052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10135 0 0,'0'0'231'0'0,"0"0"29"0"0,0 0 19 0 0,0 0 37 0 0,0 0 125 0 0,-13 8 1080 0 0,2 1-1090 0 0,0 0 1 0 0,1 1-1 0 0,1 0 0 0 0,-1 1 0 0 0,-2 4-431 0 0,-23 25 60 0 0,16-22 496 0 0,-27 29 1036 0 0,1 3-1592 0 0,32-35 198 0 0,1 1 0 0 0,1 0 1 0 0,0 1-1 0 0,1 0 0 0 0,-4 11-198 0 0,6-7-2367 0 0,7-20 894 0 0,1-1-51 0 0,0 0-11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56 327 17503 0 0,'0'0'399'0'0,"0"0"60"0"0,0 0 21 0 0,0 0-59 0 0,-4 9-260 0 0,-16 39-38 0 0,15-33-868 0 0,-1 0 0 0 0,-1-1 0 0 0,-2 2 745 0 0,8-14-4298 0 0,-3 0-1316 0 0</inkml:trace>
  <inkml:trace contextRef="#ctx0" brushRef="#br0" timeOffset="1">311 0 10135 0 0,'0'0'448'0'0,"0"0"96"0"0,-6 1-440 0 0,-2 4-104 0 0,0 5 0 0 0,1-2 0 0 0,1 0-800 0 0,1 1-176 0 0,-4 9-40 0 0,7-4-8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268 204 11975 0 0,'0'0'267'0'0,"0"0"42"0"0,-12 10 417 0 0,1-2-319 0 0,-1 0-1 0 0,0-1 1 0 0,0 0 0 0 0,-1-1 0 0 0,0-1-407 0 0,-1 1 5 0 0,-1-1 0 0 0,0 0 0 0 0,-1-1 0 0 0,-11 1-5 0 0,23-4 0 0 0,0 0 0 0 0,0-1 0 0 0,0 0 0 0 0,0 1-1 0 0,0-2 1 0 0,1 1 0 0 0,-1 0 0 0 0,0-1 0 0 0,0 0-1 0 0,0 0 1 0 0,1 0 0 0 0,-1 0 0 0 0,0 0 0 0 0,1-1 0 0 0,-1 0-1 0 0,1 0 1 0 0,-1 0 0 0 0,1 0 0 0 0,0 0 0 0 0,0-1-1 0 0,0 1 1 0 0,0-1 0 0 0,2 0 54 0 0,-1 1 0 0 0,0-1 0 0 0,1 0-1 0 0,0 0 1 0 0,0 1 0 0 0,0-1 0 0 0,0 0-1 0 0,0 0 1 0 0,1 0 0 0 0,-1-1 0 0 0,1 1 0 0 0,0 0-1 0 0,0 0 1 0 0,0 0 0 0 0,0 0 0 0 0,0 0-1 0 0,1 0 1 0 0,-1 0 0 0 0,1 0 0 0 0,0 0 0 0 0,1-3-54 0 0,2-7 340 0 0,1 1 0 0 0,1-1 1 0 0,0 1-1 0 0,3-4-340 0 0,-3 7 0 0 0,1-1-1 0 0,0 1 1 0 0,0 0 0 0 0,1 0 0 0 0,0 1-1 0 0,1 0 1 0 0,0 1 0 0 0,0 0-1 0 0,1 0 1 0 0,0 1 0 0 0,0 0 0 0 0,8-3 0 0 0,-11 6-128 0 0,1 0 1 0 0,-1 0-1 0 0,1 1 1 0 0,-1 0-1 0 0,1 1 0 0 0,0 0 1 0 0,0 0-1 0 0,0 0 1 0 0,0 1 127 0 0,-2 0 8 0 0,-1 1 0 0 0,1-1-1 0 0,-1 1 1 0 0,0 0 0 0 0,1 1 0 0 0,-1-1 0 0 0,0 1-1 0 0,0 0 1 0 0,0 0 0 0 0,0 1 0 0 0,0 0 0 0 0,-1-1 0 0 0,3 3-8 0 0,-2 1 61 0 0,0-1 1 0 0,0 1 0 0 0,0 0-1 0 0,-1 0 1 0 0,0 1 0 0 0,0-1-1 0 0,-1 1 1 0 0,1 0 0 0 0,-1 0 0 0 0,-1 0-1 0 0,2 5-61 0 0,-3-7 100 0 0,-1-1-1 0 0,1 1 1 0 0,-1-1-1 0 0,1 1 1 0 0,-1 0-1 0 0,-1-1 1 0 0,1 1-1 0 0,-1 0 0 0 0,1-1 1 0 0,-1 1-1 0 0,-1-1 1 0 0,1 1-1 0 0,-1-1 1 0 0,1 0-1 0 0,-1 1 1 0 0,-1-1-1 0 0,1 0 1 0 0,0 0-1 0 0,-1-1 1 0 0,0 1-1 0 0,-1 0-99 0 0,-4 6-481 0 0,0-1 1 0 0,-2 0-1 0 0,1-1 0 0 0,-1 0 1 0 0,0 0-1 0 0,0-1 0 0 0,-4 1 481 0 0,7-4-911 0 0,1-1 0 0 0,-1 0-1 0 0,0-1 1 0 0,-2 1 911 0 0,-9 3-4775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14 13823 0 0,'2'-4'210'0'0,"3"-6"1051"0"0,-10 32-1236 0 0,-22 49-35 0 0,15-37 959 0 0,-13 24-949 0 0,20-48 42 0 0,-28 56 1504 0 0,-20 26-1546 0 0,39-71-779 0 0,0-1 0 0 0,-2 0 0 0 0,0-1 0 0 0,-1-1 0 0 0,-1-1 1 0 0,-5 4 778 0 0,6-8-1534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73 11975 0 0,'0'0'547'0'0,"0"0"-11"0"0,0 0-271 0 0,11 10 1131 0 0,-8-8-1274 0 0,0 0 0 0 0,0-1-1 0 0,1 1 1 0 0,-1-1 0 0 0,1 0 0 0 0,-1 0-1 0 0,0 0 1 0 0,1-1 0 0 0,-1 1 0 0 0,4-1-122 0 0,38 0 1334 0 0,-33-1-1230 0 0,7 0-104 0 0,0 0 0 0 0,0-2 0 0 0,15-4 0 0 0,-27 6 0 0 0,-1-1 0 0 0,1 0 0 0 0,-1-1 0 0 0,0 1 0 0 0,0-1 0 0 0,0 0 0 0 0,0-1 0 0 0,0 0 0 0 0,-1 0 0 0 0,0 0 0 0 0,1 0 0 0 0,1-4 0 0 0,-3 3 0 0 0,-4 5-17 0 0,1-1-1 0 0,-1 0 0 0 0,0 1 1 0 0,0-1-1 0 0,1 1 0 0 0,-1-1 1 0 0,0 0-1 0 0,0 1 1 0 0,0-1-1 0 0,0 0 0 0 0,0 1 1 0 0,1-1-1 0 0,-1 0 0 0 0,-1 1 1 0 0,1-1-1 0 0,0 0 1 0 0,0 0-1 0 0,0 1 0 0 0,0-1 1 0 0,0 1-1 0 0,-1-1 0 0 0,1 0 1 0 0,0 1-1 0 0,0-1 1 0 0,-1 0-1 0 0,1 1 0 0 0,-1-1 1 0 0,1 1-1 0 0,0-1 1 0 0,-1 1-1 0 0,1-1 0 0 0,-1 0 18 0 0,-14-7-820 0 0,10 7 659 0 0,1 0-1 0 0,-1 1 1 0 0,1-1-1 0 0,-1 1 1 0 0,1 0 0 0 0,-1 0-1 0 0,1 0 1 0 0,-1 1-1 0 0,-3 0 162 0 0,-39 12-1203 0 0,47-13 1203 0 0,-25 8 210 0 0,2 1-1 0 0,-1 1 0 0 0,1 1 1 0 0,-1 2-210 0 0,-23 15 989 0 0,-15 15-989 0 0,50-36 24 0 0,1 2-1 0 0,1-1 1 0 0,0 2-1 0 0,0-1 1 0 0,1 1 0 0 0,0 1-1 0 0,-7 11-23 0 0,14-20 45 0 0,1 0-1 0 0,0 0 1 0 0,0 0-1 0 0,0 0 1 0 0,0 0-1 0 0,0 1 1 0 0,1-1-1 0 0,-1 0 1 0 0,0 1-1 0 0,1-1 1 0 0,0 1 0 0 0,0-1-1 0 0,0 1 1 0 0,0-1-1 0 0,0 0 1 0 0,0 1-1 0 0,0-1 1 0 0,1 1-1 0 0,0-1 1 0 0,-1 0-1 0 0,1 1 1 0 0,0-1-1 0 0,0 1-44 0 0,0-1 45 0 0,1 0-1 0 0,-1 0 1 0 0,1 0-1 0 0,0-1 1 0 0,-1 1-1 0 0,1 0 1 0 0,0-1-1 0 0,0 1 1 0 0,0-1-1 0 0,0 0 1 0 0,0 1 0 0 0,0-1-1 0 0,1 0 1 0 0,-1 0-1 0 0,0 0 1 0 0,1-1-1 0 0,-1 1 1 0 0,0-1-1 0 0,1 1 1 0 0,-1-1-1 0 0,1 0 1 0 0,-1 0-1 0 0,1 0-44 0 0,10 1 73 0 0,0-1-1 0 0,1 0 0 0 0,-1-1 1 0 0,0-1-1 0 0,0 0 0 0 0,0-1 1 0 0,0 0-1 0 0,-1-1 1 0 0,1 0-1 0 0,-1-1 0 0 0,9-5-72 0 0,-18 8-431 0 0,1 0 1 0 0,-1-1-1 0 0,0 0 0 0 0,0 1 0 0 0,0-1 1 0 0,2-3 430 0 0,-1 2-366 0 0,8-9-1168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8287 0 0,'0'0'191'0'0,"0"0"26"0"0,0 0 9 0 0,0 0 42 0 0,19-7 5774 0 0,-9 2-3898 0 0,-5 5-2144 0 0,-4 1 0 0 0,-1-1 0 0 0,1 0 0 0 0,0 0 0 0 0,-1 0 0 0 0,1 1 0 0 0,-1-1 0 0 0,1 0 0 0 0,-1 0 0 0 0,1 1 0 0 0,-1-1 0 0 0,1 0 0 0 0,-1 1 0 0 0,0-1 0 0 0,1 0 0 0 0,-1 1 0 0 0,0-1 0 0 0,1 1 0 0 0,-1-1 0 0 0,0 1 0 0 0,1-1 0 0 0,-1 1 0 0 0,0-1 0 0 0,0 1 0 0 0,1-1 0 0 0,-1 1 0 0 0,0-1 0 0 0,0 1 0 0 0,0 0 0 0 0,0-1 0 0 0,0 1 0 0 0,0-1 0 0 0,0 1 0 0 0,0-1 0 0 0,0 1 0 0 0,0 0 0 0 0,0 0 0 0 0,0 7 172 0 0,-1 0 1 0 0,0 1-1 0 0,0-1 0 0 0,-1 0 0 0 0,0 1 0 0 0,0-1 1 0 0,-1 0-1 0 0,-2 4-172 0 0,1 0 335 0 0,0 1 0 0 0,-2 9-335 0 0,3-7-117 0 0,2-2 180 0 0,-2 1 0 0 0,0-1 1 0 0,-1 0-1 0 0,-1 2-63 0 0,4-13-66 0 0,0 1 0 0 0,0-1 0 0 0,0 0 0 0 0,0 1-1 0 0,0-1 1 0 0,-1 0 0 0 0,1 0 0 0 0,-1 0 0 0 0,0 0 0 0 0,1 0 0 0 0,-1 0 0 0 0,0 0 0 0 0,0 0 0 0 0,0-1 0 0 0,-1 1 0 0 0,1-1 0 0 0,0 0 0 0 0,0 1-1 0 0,-1-1 1 0 0,1 0 0 0 0,-1 0 0 0 0,1-1 0 0 0,-1 1 66 0 0,2-1-648 0 0,1 0-572 0 0,0 0-253 0 0,0 0-51 0 0,0 0-11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8287 0 0,'0'0'191'0'0,"0"0"26"0"0,0 0 9 0 0,-3-10 1919 0 0,1 7-1924 0 0,2 3 166 0 0,0 0 101 0 0,0 0 21 0 0,0 0-66 0 0,0 1-294 0 0,-1 0-150 0 0,1 0 1 0 0,-1 1-1 0 0,1-1 0 0 0,0 1 0 0 0,0-1 0 0 0,-1 0 0 0 0,1 1 0 0 0,0-1 0 0 0,0 1 0 0 0,1-1 0 0 0,-1 1 1 0 0,0-1-1 0 0,0 0 0 0 0,1 1 0 0 0,-1-1 0 0 0,1 1 0 0 0,-1-1 0 0 0,1 0 0 0 0,-1 0 0 0 0,1 1 0 0 0,1 0 1 0 0,0 2 115 0 0,1-1 0 0 0,1 1 0 0 0,-1-1-1 0 0,0 1 1 0 0,2 0-115 0 0,-1-1 392 0 0,19 16-51 0 0,-17-15-263 0 0,-1 1-1 0 0,1-1 1 0 0,-1 1-1 0 0,0 0 1 0 0,0 1 0 0 0,-1-1-1 0 0,1 1 1 0 0,-1 0 0 0 0,-1 0-1 0 0,2 2-77 0 0,-2-1 0 0 0,0 0 0 0 0,0 0 0 0 0,-1 1 0 0 0,0-1 0 0 0,-1 1 0 0 0,0-1 0 0 0,0 1 0 0 0,0 0 0 0 0,-1-1 0 0 0,0 1 0 0 0,0 0 0 0 0,-1-1 0 0 0,0 1 0 0 0,-1 0 0 0 0,1-1 0 0 0,-1 0 0 0 0,-1 1 0 0 0,0-1 0 0 0,0 0 0 0 0,0 0 0 0 0,-1 0 0 0 0,0-1 0 0 0,0 2 0 0 0,2-6 0 0 0,0 1 0 0 0,0-1 0 0 0,0 1 0 0 0,0 0 0 0 0,-1-1 0 0 0,1 1 0 0 0,-1-1 0 0 0,0 0 0 0 0,1 0 0 0 0,-1 0 0 0 0,0 0 0 0 0,0 0 0 0 0,-1 0 0 0 0,0 0 1 0 0,2-1-4 0 0,0 0-1 0 0,-1 0 0 0 0,1 0 1 0 0,-1 0-1 0 0,1 0 1 0 0,-1-1-1 0 0,1 1 0 0 0,-1-1 1 0 0,1 1-1 0 0,-1-1 0 0 0,1 0 1 0 0,-1 0-1 0 0,0 0 1 0 0,1 0-1 0 0,-1-1 0 0 0,1 1 1 0 0,-1-1-1 0 0,-1 0 4 0 0,12-15-1320 0 0,-1 8 808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119 201 10135 0 0,'0'0'231'0'0,"0"0"29"0"0,0 0 19 0 0,0 0 37 0 0,4 16 1646 0 0,-4-11-1693 0 0,-1-1-1 0 0,1 0 0 0 0,-1 1 0 0 0,0-1 1 0 0,0 0-1 0 0,0 0 0 0 0,-1 0 1 0 0,1 0-1 0 0,-1 0 0 0 0,0 0 1 0 0,-2 3-269 0 0,-4 9 632 0 0,-13 29-328 0 0,-2 0 0 0 0,-14 18-304 0 0,19-38 0 0 0,21-31 0 0 0,0 0 0 0 0,-1 0 0 0 0,0-1 0 0 0,1-3 0 0 0,12-32 0 0 0,-7 24 0 0 0,2-1 0 0 0,0 1 0 0 0,1 1 0 0 0,1 0 0 0 0,1 1 0 0 0,14-15 0 0 0,15-9 0 0 0,29-20 0 0 0,-50 44 0 0 0,0 1 0 0 0,1 2 0 0 0,1 0 0 0 0,20-8 0 0 0,-2 1 0 0 0,-30 14 0 0 0,1 0 0 0 0,-1 1 0 0 0,1 0 0 0 0,0 1 0 0 0,0 0 0 0 0,6 0 0 0 0,8-4 0 0 0,7-2 0 0 0,-31 10 0 0 0,0 0 0 0 0,-1-1 0 0 0,1 1 0 0 0,-1 0 0 0 0,1 0 0 0 0,0 0 0 0 0,-1 0 0 0 0,1 0 0 0 0,0 1 0 0 0,-1-1 0 0 0,1 0 0 0 0,-1 1 0 0 0,1-1 0 0 0,-1 1 0 0 0,1 0 0 0 0,1 0 0 0 0,-2 0 0 0 0,0 0 0 0 0,0 0 0 0 0,0 0 0 0 0,-1 1 0 0 0,1-1 0 0 0,0 0 0 0 0,0 0 0 0 0,-1 0 0 0 0,1 1 0 0 0,-1-1 0 0 0,1 0 0 0 0,-1 1 0 0 0,0-1 0 0 0,1 0 0 0 0,-1 1 0 0 0,0-1 0 0 0,0 0 0 0 0,0 1 0 0 0,0-1 0 0 0,0 1 0 0 0,0-1 0 0 0,0 0 0 0 0,-1 1 0 0 0,1-1 0 0 0,-1 0 0 0 0,1 2 0 0 0,-3 5 0 0 0,0 1 0 0 0,0-1 0 0 0,-4 6 0 0 0,6-10 0 0 0,-10 16 0 0 0,-1-1 0 0 0,-6 8 0 0 0,-7 12 0 0 0,0-1 0 0 0,17-28 0 0 0,1 1 0 0 0,0 1 0 0 0,0-1 0 0 0,1 1 0 0 0,1 1 0 0 0,0-1 0 0 0,-2 11 0 0 0,5-16 0 0 0,2-2 0 0 0,3 2 0 0 0,-1-1 0 0 0,0 0 0 0 0,1-1 0 0 0,0 1 0 0 0,0-1 0 0 0,0 0 0 0 0,0 0 0 0 0,1 0 0 0 0,0-1 0 0 0,0 1 0 0 0,0-1 0 0 0,0 0 0 0 0,1 0 0 0 0,0 0 0 0 0,2 1 0 0 0,18 8 0 0 0,26 10 0 0 0,-49-23-146 0 0,-1 1-1 0 0,0-1 1 0 0,1 1 0 0 0,-1-1-1 0 0,1 0 1 0 0,-1 1-1 0 0,1-1 1 0 0,-1 0 0 0 0,1 0-1 0 0,-1 0 1 0 0,1 0-1 0 0,0 0 1 0 0,-1-1 0 0 0,1 1-1 0 0,-1 0 1 0 0,0-1-1 0 0,1 1 1 0 0,-1-1 0 0 0,2 0 146 0 0,3-2-1993 0 0,3 1-3417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8287 0 0,'0'0'382'0'0,"0"0"-8"0"0,-6 0-226 0 0,1 0-77 0 0,4 0 294 0 0,19-3 5743 0 0,48-16-4484 0 0,-25 7-1616 0 0,2 2 0 0 0,29-3-8 0 0,-53 10-973 0 0,1 1 0 0 0,-1 1-1 0 0,0 1 1 0 0,0 0 0 0 0,0 2-1 0 0,19 3 974 0 0,-30-3-4968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10135 0 0,'0'0'464'0'0,"0"0"-9"0"0,0 0-223 0 0,8 2 644 0 0,-4-2-631 0 0,1-1-1 0 0,-1 1 1 0 0,0-1-1 0 0,0 0 1 0 0,0 0-1 0 0,0 0 1 0 0,2-1-245 0 0,16-4 845 0 0,25-1 576 0 0,74-15 1254 0 0,-91 16-2065 0 0,21-1-610 0 0,-12 2-2 0 0,-34 4 19 0 0,0 1 0 0 0,0 0 0 0 0,0 0-1 0 0,0 0 1 0 0,3 1-17 0 0,23 1-945 0 0,-30-1-3538 0 0,-1 5-1565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11055 0 0,'8'-1'11136'0'0,"-8"6"-11096"0"0,0-1-1 0 0,-1 1 1 0 0,0 0 0 0 0,0-1-1 0 0,0 1 1 0 0,0-1-1 0 0,-4 7 1 0 0,-5 17 7 0 0,9-20-163 0 0,13-7-4180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3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13823 0 0,'0'0'630'0'0,"0"0"-13"0"0,0 0-320 0 0,-8 12 1103 0 0,-37 42-792 0 0,5-10-608 0 0,-15 13 0 0 0,26-30 0 0 0,-1-1 0 0 0,-2-1 0 0 0,0-2 0 0 0,-30 16 0 0 0,-112 51 0 0 0,172-89 0 0 0,-1 1 0 0 0,1 0 0 0 0,0 0 0 0 0,-1 0 0 0 0,1 0 0 0 0,0 0 0 0 0,0 0 0 0 0,0 1 0 0 0,1-1 0 0 0,-1 0 0 0 0,0 1 0 0 0,1 0 0 0 0,-1 0 0 0 0,2-1 0 0 0,-1-1 0 0 0,1 0 0 0 0,-1 0 0 0 0,1 1 0 0 0,0-1 0 0 0,-1 0 0 0 0,1 1 0 0 0,0-1 0 0 0,0 0 0 0 0,0 1 0 0 0,0-1 0 0 0,0 0 0 0 0,0 1 0 0 0,1-1 0 0 0,-1 0 0 0 0,0 1 0 0 0,1-1 0 0 0,-1 0 0 0 0,1 0 0 0 0,-1 1 0 0 0,1-1 0 0 0,-1 0 0 0 0,1 0 0 0 0,0 0 0 0 0,0 1 0 0 0,2 2 0 0 0,-1 0 89 0 0,1 0 0 0 0,0 1-1 0 0,0-1 1 0 0,0 0 0 0 0,1-1-1 0 0,0 1 1 0 0,-1-1 0 0 0,1 1 0 0 0,2 0-89 0 0,5 3 560 0 0,1 0-1 0 0,10 4-559 0 0,-6-3 114 0 0,-6-3-104 0 0,0 0-9 0 0,-1-1 0 0 0,1 1 0 0 0,-1-2 0 0 0,1 1 0 0 0,0-1 0 0 0,7 1-1 0 0,31 0 671 0 0,-1-1-1 0 0,1-2 0 0 0,40-6-670 0 0,-46 3 37 0 0,-24 0-37 0 0,-1 0 0 0 0,0-1 0 0 0,12-5 0 0 0,-8 2 0 0 0,1 2 0 0 0,0 0 0 0 0,-9 2 0 0 0,0-1 0 0 0,0 0 0 0 0,-1-1 0 0 0,1-1 0 0 0,-1 0 0 0 0,1-1 0 0 0,23-13 0 0 0,11-8 0 0 0,43-36-401 0 0,-79 56-204 0 0,-1-1 1 0 0,8-8 604 0 0,2-1-382 0 0,-19 16 382 0 0,0 0 0 0 0,-1 1 0 0 0,1-1 0 0 0,0 0 0 0 0,-1 0 0 0 0,1 0 0 0 0,-1-1 0 0 0,1 1 0 0 0,-1 0 0 0 0,1 0 0 0 0,-1 0 0 0 0,0 0 0 0 0,1 0 0 0 0,-1-1 0 0 0,0 1 0 0 0,0 0 0 0 0,0 0 0 0 0,0 0 0 0 0,0 0 0 0 0,0-1 0 0 0,0 1 0 0 0,-1 0 0 0 0,1 0 0 0 0,0 0 0 0 0,-1 0 0 0 0,1-1 0 0 0,-1 1 0 0 0,1 0 0 0 0,-1-1 0 0 0,-2-1 0 0 0,1 1 0 0 0,-1-1 0 0 0,0 0 0 0 0,0 1 0 0 0,0 0 0 0 0,0-1 0 0 0,0 1 0 0 0,0 1 0 0 0,0-1 0 0 0,-1 0 0 0 0,1 1 0 0 0,-1-1 0 0 0,0 1 0 0 0,1 0 0 0 0,-1 0 0 0 0,0 1 0 0 0,1-1 0 0 0,-2 1 0 0 0,-13-4 0 0 0,13 3 0 0 0,0 0 0 0 0,0 1 0 0 0,0-1 0 0 0,0 1 0 0 0,0 1 0 0 0,0-1 0 0 0,0 1 0 0 0,0-1 0 0 0,-5 2 0 0 0,-45 16 0 0 0,32-10 0 0 0,-1 0 0 0 0,15-6 0 0 0,0 1 0 0 0,-1 0 0 0 0,1 0 0 0 0,0 1 0 0 0,0 0 0 0 0,1 1 0 0 0,-1 0 0 0 0,1 1 0 0 0,0-1 0 0 0,-1 3 0 0 0,6-6 0 0 0,0 1 0 0 0,1-1 0 0 0,0 1 0 0 0,-1 0 0 0 0,1-1 0 0 0,0 1 0 0 0,0 0 0 0 0,1 0 0 0 0,-1 0 0 0 0,1 1 0 0 0,-1-1 0 0 0,1 0 0 0 0,0 0 0 0 0,0 1 0 0 0,0-1 0 0 0,1 1 0 0 0,-1-1 0 0 0,1 1 0 0 0,0-1 0 0 0,0 1 0 0 0,0-1 0 0 0,1 1 0 0 0,-1-1 0 0 0,1 2 0 0 0,3 17-348 0 0,1 1 0 0 0,1-1 0 0 0,1 0 0 0 0,1 0 0 0 0,1-1 0 0 0,2 3 348 0 0,-10-22-263 0 0,0 0-1 0 0,0 0 0 0 0,0 0 1 0 0,0-1-1 0 0,0 1 1 0 0,1-1-1 0 0,-1 1 1 0 0,0-1-1 0 0,1 1 0 0 0,-1-1 1 0 0,1 0-1 0 0,-1 1 1 0 0,1-1-1 0 0,0 0 1 0 0,0 0-1 0 0,1 0 264 0 0,9 3-1535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10 10135 0 0,'0'0'231'0'0,"3"-5"546"0"0,-2 1-651 0 0,0 4 267 0 0,-1 0 106 0 0,0 0 11 0 0,0 0-67 0 0,0 0-222 0 0,0 0 166 0 0,0 0 101 0 0,0 0 21 0 0,0 0-66 0 0,0 2-422 0 0,0-1 0 0 0,-1 1 0 0 0,1 0 0 0 0,0 0 0 0 0,-1 0 0 0 0,1 0 0 0 0,-1 0 0 0 0,0 1-21 0 0,0 2-3 0 0,-4 7 3 0 0,1 0 0 0 0,-2 0 0 0 0,-5 11 0 0 0,-7 13 0 0 0,-40 83 0 0 0,22-48 0 0 0,-13 20 0 0 0,13-25 0 0 0,11-23 0 0 0,-2 0 0 0 0,-27 30 0 0 0,29-40 0 0 0,10-13 0 0 0,6-7 0 0 0,-1 0 0 0 0,0-1 0 0 0,0 0 0 0 0,-1-1 0 0 0,-10 8 0 0 0,15-13 0 0 0,1 1-64 0 0,18-8-748 0 0,-1-2 304 0 0,1-1-4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11975 0 0,'0'0'267'0'0,"0"0"42"0"0,0 0 17 0 0,-1 0-28 0 0,2-2-182 0 0,5 0-17 0 0,6-1 234 0 0,156-32 1180 0 0,-85 15 626 0 0,68-5-2139 0 0,240-27 0 0 0,-266 29-876 0 0,-107 20-4088 0 0,-11 2-4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58 8287 0 0,'2'-1'191'0'0,"100"-45"2466"0"0,-95 44-2127 0 0,9-6 3188 0 0,-15 7-3331 0 0,-1 1 101 0 0,0 0 21 0 0,0 0-66 0 0,-11 12-278 0 0,1-3-165 0 0,-1-1 0 0 0,-1 0 0 0 0,1-1 0 0 0,-1 0 0 0 0,0-1 0 0 0,-7 3 0 0 0,-25 8 0 0 0,-10 1 0 0 0,52-17 0 0 0,-52 15 0 0 0,-37 7 0 0 0,80-21 0 0 0,3-3-64 0 0,6 0-273 0 0,2 1-138 0 0,0 0-33 0 0,-1-1 66 0 0,1 0 409 0 0,0 0 1 0 0,0 1 0 0 0,0-1-1 0 0,-1 0 1 0 0,1 0 0 0 0,0 1 0 0 0,0-1-1 0 0,0 0 1 0 0,0 0 0 0 0,0 1-1 0 0,0-1 1 0 0,1 0 0 0 0,-1 0-1 0 0,0 0 1 0 0,0 1 0 0 0,1-1 0 0 0,-1 0-1 0 0,0 1 1 0 0,1-1 0 0 0,-1 0-1 0 0,0 1 1 0 0,1-1 0 0 0,-1 0 0 0 0,1 1-1 0 0,-1-1 1 0 0,1 1 0 0 0,0-1-1 0 0,-1 1 1 0 0,1-1 32 0 0,-1 0-159 0 0,1 0-351 0 0,-1 1 68 0 0,0 0 356 0 0,0 0 408 0 0,0 0 152 0 0,0 0 34 0 0,0 0-65 0 0,-1 2-294 0 0,-3 7-138 0 0,2-5-10 0 0,0 1-1 0 0,0-1 1 0 0,0 1-1 0 0,-1-1 0 0 0,1 0 1 0 0,-1 0-1 0 0,0 0 1 0 0,-1 0-1 0 0,1-1 0 0 0,-1 1 1 0 0,1-1-1 0 0,-2 0 0 0 0,1-1-4 0 0,-7 6-8 0 0,-15 22 100 0 0,25-29 283 0 0,1-1 117 0 0,0 0 21 0 0,0 0-66 0 0,0 0-358 0 0,0 0-406 0 0,21 1-1254 0 0,4 0 1572 0 0,0 0 0 0 0,0 2 0 0 0,0 1-1 0 0,-1 1 1 0 0,21 6 3 0 0,-33-8 0 0 0,37 7 0 0 0,-27-7 0 0 0,-1 1 0 0 0,2 2 0 0 0,-17-4 0 0 0,-6-2 1 0 0,0 1-1 0 0,1-1 1 0 0,-1 0 0 0 0,1 0-1 0 0,-1 1 1 0 0,0-1-1 0 0,1 0 1 0 0,-1 1-1 0 0,0-1 1 0 0,1 0-1 0 0,-1 1 1 0 0,0-1 0 0 0,1 0-1 0 0,-1 1 1 0 0,0-1-1 0 0,0 0 1 0 0,0 1-1 0 0,1-1 1 0 0,-1 1-1 0 0,0-1 1 0 0,0 1 0 0 0,0-1-1 0 0,0 0 1 0 0,0 1-1 0 0,0-1 1 0 0,0 1-1 0 0,0-1 1 0 0,0 1 0 0 0,0-1-1 0 0,0 1 1 0 0,0-1-1 0 0,0 1 1 0 0,0-1-1 0 0,0 1 45 0 0,0 2 5 0 0,-1 1 0 0 0,1-1 0 0 0,0 0 0 0 0,-1 0 1 0 0,1 0-1 0 0,-1 1 0 0 0,0-1 0 0 0,0 0 0 0 0,0 0 0 0 0,-1 0 0 0 0,1 0 0 0 0,-1-1 0 0 0,0 1 0 0 0,1 0 0 0 0,-1-1 0 0 0,-1 1 0 0 0,1 0-50 0 0,-7 6 337 0 0,-1 0 0 0 0,0 0 0 0 0,-8 5-337 0 0,7-5 66 0 0,-2-1-66 0 0,-1 0 0 0 0,1-1 0 0 0,-1-1 0 0 0,-1 0 0 0 0,1 0 0 0 0,-1-2 0 0 0,0 0 0 0 0,-4 0 0 0 0,15-3 0 0 0,-5 2 0 0 0,0-1 0 0 0,0 0 0 0 0,0-1 0 0 0,0 0 0 0 0,0 0 0 0 0,0-1 0 0 0,0 0 0 0 0,0-1 0 0 0,0 0 0 0 0,0 0 0 0 0,0-1 0 0 0,-6-2 0 0 0,8 2 0 0 0,0-1 0 0 0,0 1 0 0 0,1 0 0 0 0,-1 0 0 0 0,0 4 0 0 0,3 3-201 0 0,3-3-850 0 0,1-2-385 0 0,3 1-78 0 0,10 9-20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6447 0 0,'0'0'142'0'0,"0"0"22"0"0,0 0 13 0 0,0 0 55 0 0,0 0 181 0 0,0 0 78 0 0,0 0 18 0 0,0 0 3 0 0,0 0 0 0 0,0 0 0 0 0,0 0 0 0 0,1 0-69 0 0,3-4-222 0 0,-2 4 166 0 0,-2 0 101 0 0,2 2-407 0 0,-1 0 1 0 0,1 1-1 0 0,-1-1 1 0 0,1 1-1 0 0,-1-1 1 0 0,0 1-1 0 0,0 0 1 0 0,0 0-1 0 0,0-1 1 0 0,0 1-1 0 0,-1 0 1 0 0,1 0-1 0 0,-1 0 1 0 0,0 1-82 0 0,8 33-24 0 0,-7-30 24 0 0,-1-5 0 0 0,1 0 0 0 0,-1 1 0 0 0,1-1 0 0 0,-1 0 0 0 0,1 0 0 0 0,0 0 0 0 0,0 0 0 0 0,0 0 0 0 0,0 0 0 0 0,1 0 0 0 0,-1 0 0 0 0,1 0 0 0 0,4 8 0 0 0,-5-9 0 0 0,14 16 0 0 0,-13-16 0 0 0,-2-1 0 0 0,1 1 0 0 0,0-1 0 0 0,-1 0 0 0 0,1 1 0 0 0,-1-1 0 0 0,1 1 0 0 0,-1 0 0 0 0,0-1 0 0 0,1 1 0 0 0,-1-1 0 0 0,0 1 0 0 0,1-1 0 0 0,-1 1 0 0 0,0 0 0 0 0,0-1 0 0 0,1 1 0 0 0,-1 0 0 0 0,0-1 0 0 0,0 1 0 0 0,0 0 0 0 0,0-1 0 0 0,0 1 0 0 0,0 0 0 0 0,0 0 0 0 0,1-1 0 0 0,-1 1 0 0 0,0 0 0 0 0,1-1 0 0 0,-1 1 0 0 0,0-1 0 0 0,0 1 0 0 0,0 0 0 0 0,0-1 0 0 0,0 1 0 0 0,0 0 0 0 0,0-1 0 0 0,0 1 0 0 0,0 0 0 0 0,0-1 0 0 0,0 1 0 0 0,0 0 0 0 0,0-1 0 0 0,0 1 0 0 0,-1 0 0 0 0,1-1 0 0 0,0 1 0 0 0,-1-1 0 0 0,1 1 0 0 0,0-1 0 0 0,-1 1 0 0 0,0 1 0 0 0,-6 15 0 0 0,7-17 0 0 0,0 1 0 0 0,0 0 0 0 0,0 0 0 0 0,0-1 0 0 0,0 1 0 0 0,-1 0 0 0 0,1 0 0 0 0,0-1 0 0 0,-1 1 0 0 0,1 0 0 0 0,0-1 0 0 0,-1 1 0 0 0,1 0 0 0 0,-1-1 0 0 0,1 1 0 0 0,-1-1 0 0 0,1 1 0 0 0,-1-1 0 0 0,0 1 0 0 0,1-1 0 0 0,-1 1 0 0 0,0-1 0 0 0,1 0 0 0 0,-1 1 0 0 0,0-1 0 0 0,0 0 0 0 0,-4 3 0 0 0,5-3 0 0 0,-1 2 0 0 0,0-1 0 0 0,0 1 0 0 0,-1-1 0 0 0,1 0 0 0 0,0 0 0 0 0,-1 0 0 0 0,1 0 0 0 0,-1 0 0 0 0,1 0 0 0 0,-1 0 0 0 0,0 0 0 0 0,1 0 0 0 0,-2 0 0 0 0,-11 7 0 0 0,6-5 0 0 0,0 0 0 0 0,2 1 72 0 0,5-3 299 0 0,1-1 117 0 0,0 0 21 0 0,0 0-66 0 0,-1 0-294 0 0,-4-1-197 0 0,4 1-289 0 0,1 0-138 0 0,0 0-33 0 0,-3-6-286 0 0,1 4-2950 0 0,-3 5 3454 0 0,4-3-451 0 0,1 0-230 0 0,0 0-42 0 0,0 0-10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8287 0 0,'0'0'191'0'0,"0"0"26"0"0,0 0 9 0 0,0 0 42 0 0,0 0 158 0 0,0 0 72 0 0,0 0 12 0 0,0 0 2 0 0,0 0 0 0 0,0 0 0 0 0,0 0 0 0 0,0 0 0 0 0,0 0 0 0 0,0 0 0 0 0,0 0 0 0 0,0 0-69 0 0,1 0-294 0 0,2-2-133 0 0,-2 4-28 0 0,3-9 96 0 0,-3 3 286 0 0,-4 6 302 0 0,-7 17 262 0 0,7-11-934 0 0,1-2 0 0 0,3 5 0 0 0,1-6 0 0 0,3-7 0 0 0,-4 1-691 0 0,1 0-1 0 0,-1-1 0 0 0,1 1 1 0 0,-1-1-1 0 0,1 1 1 0 0,-1-1-1 0 0,0 0 1 0 0,0 1-1 0 0,1-1 0 0 0,-1-2 692 0 0,-1 4-4524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25 8287 0 0,'0'0'191'0'0,"0"0"26"0"0,0 0 9 0 0,0 0 42 0 0,0 0 158 0 0,0 0 72 0 0,0 0 12 0 0,0 0 2 0 0,0 0 0 0 0,0 0 0 0 0,0 0 0 0 0,0-1-69 0 0,0-3-222 0 0,0 3 166 0 0,0 1-359 0 0,0 0 0 0 0,-1-1-1 0 0,1 1 1 0 0,0 0 0 0 0,0 0 0 0 0,-1 0 0 0 0,1-1 0 0 0,0 1-1 0 0,0 0 1 0 0,-1 0 0 0 0,1 0 0 0 0,0 0 0 0 0,-1 0 0 0 0,1 0 0 0 0,0 0-1 0 0,-1-1 1 0 0,1 1 0 0 0,0 0 0 0 0,-1 0 0 0 0,1 0 0 0 0,0 0-1 0 0,-1 0 1 0 0,1 0 0 0 0,0 1 0 0 0,0-1 0 0 0,-1 0 0 0 0,1 0-1 0 0,0 0 1 0 0,-1 0 0 0 0,1 0 0 0 0,0 0 0 0 0,-1 0 0 0 0,1 1-28 0 0,-11 3 686 0 0,-1 3-686 0 0,2 0 0 0 0,-1 1 0 0 0,1 1 0 0 0,-2 2 0 0 0,-12 10 0 0 0,-27 26 0 0 0,42-37 0 0 0,7-8 76 0 0,1 0 0 0 0,-1 0 0 0 0,1 0-1 0 0,-1 0 1 0 0,1 1 0 0 0,0-1 0 0 0,0 0 0 0 0,0 1-1 0 0,0-1 1 0 0,1 1 0 0 0,-1-1 0 0 0,1 1 0 0 0,-1-1-1 0 0,1 1 1 0 0,0-1 0 0 0,0 1 0 0 0,0-1-1 0 0,0 1 1 0 0,1 2-76 0 0,0-3 31 0 0,0 0 0 0 0,0 1-1 0 0,0-1 1 0 0,0 0 0 0 0,1 0-1 0 0,-1 0 1 0 0,0 0-1 0 0,1 0 1 0 0,0 0 0 0 0,0-1-1 0 0,-1 1 1 0 0,1 0 0 0 0,0-1-1 0 0,0 1 1 0 0,2 0-31 0 0,0 0 53 0 0,1 0 0 0 0,0 0 0 0 0,-1 0 0 0 0,1 0 0 0 0,0-1 0 0 0,0 1 0 0 0,4-1-53 0 0,3 0 301 0 0,0 0 1 0 0,0 0 0 0 0,1-1-1 0 0,-1-1 1 0 0,0 0-1 0 0,4-2-301 0 0,-2 0 4 0 0,-1 0-1 0 0,0-1 1 0 0,0 0-1 0 0,0-1 1 0 0,8-5-4 0 0,-14 6-1 0 0,0 0 1 0 0,-1 0 0 0 0,1 0 0 0 0,-1-1 0 0 0,0 0 0 0 0,-1 0 0 0 0,1-1-1 0 0,-1 1 1 0 0,0-1 0 0 0,3-5 0 0 0,-7 9-17 0 0,0 1 0 0 0,0-1-1 0 0,0 1 1 0 0,-1-1 0 0 0,1 0-1 0 0,-1 1 1 0 0,1-1 0 0 0,-1 0 0 0 0,1 1-1 0 0,-1-1 1 0 0,0 0 0 0 0,0 0-1 0 0,0 1 1 0 0,0-1 0 0 0,0 0 0 0 0,-1 0-1 0 0,1 1 1 0 0,0-2 17 0 0,-2-1-76 0 0,1 1 0 0 0,0 0 0 0 0,-1-1 0 0 0,0 1 0 0 0,1 0-1 0 0,-1 0 1 0 0,0 0 0 0 0,-1 0 0 0 0,1 0 76 0 0,-6-5-199 0 0,1 0 0 0 0,-1 1 0 0 0,-1 0-1 0 0,1 1 1 0 0,-9-5 199 0 0,9 6-74 0 0,0 0 0 0 0,0 1 0 0 0,-1 0 0 0 0,1 0 0 0 0,-1 1 0 0 0,0 0 0 0 0,0 1 0 0 0,-8-2 74 0 0,14 4-35 0 0,-1-1 0 0 0,1 1-1 0 0,-1 0 1 0 0,1 1 0 0 0,-1-1-1 0 0,1 0 1 0 0,-1 1 0 0 0,1 0-1 0 0,-1 0 1 0 0,1 0 0 0 0,0 0-1 0 0,-1 0 1 0 0,1 1 0 0 0,0 0-1 0 0,0-1 1 0 0,0 1 0 0 0,0 0-1 0 0,1 1 1 0 0,-1-1 0 0 0,0 0-1 0 0,1 1 1 0 0,-1-1 0 0 0,1 1-1 0 0,-1 1 36 0 0,3-3-442 0 0,18 9-752 0 0,-4-6-3946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51 6447 0 0,'0'0'142'0'0,"0"0"22"0"0,-7 8 202 0 0,3-6-239 0 0,1 0-1 0 0,0 0 1 0 0,-1-1-1 0 0,1 1 1 0 0,-1-1-1 0 0,-2 1-126 0 0,-6-1 6833 0 0,24-19-6145 0 0,-7 15-627 0 0,-1-1 1 0 0,1 0-1 0 0,0 1 0 0 0,0 0 0 0 0,0 0 0 0 0,0 1 0 0 0,0-1 1 0 0,1 1-1 0 0,-1 0 0 0 0,1 0 0 0 0,0 1-61 0 0,16-4 495 0 0,-1 1 1 0 0,9 1-496 0 0,19-4 312 0 0,-7 5-312 0 0,-42 2 0 0 0,0 0 0 0 0,0 0 0 0 0,1-1 0 0 0,-1 1 0 0 0,0 0 0 0 0,0 0 0 0 0,0 0 0 0 0,1 0 0 0 0,-1 0 0 0 0,0 1 0 0 0,0-1 0 0 0,1 0 0 0 0,-1 0 0 0 0,0 0 0 0 0,0 0 0 0 0,0 0 0 0 0,0 0 0 0 0,1 0 0 0 0,-1 0 0 0 0,0 0 0 0 0,0 0 0 0 0,0 1 0 0 0,1-1 0 0 0,-1 0 0 0 0,0 0 0 0 0,0 0 0 0 0,0 0 0 0 0,0 1 0 0 0,0-1 0 0 0,0 0 0 0 0,1 0 0 0 0,-1 0 0 0 0,0 0 0 0 0,0 1 0 0 0,0-1 0 0 0,0 0 0 0 0,0 0 0 0 0,0 0 0 0 0,0 1 0 0 0,0-1 0 0 0,0 0 0 0 0,0 0 0 0 0,0 1 0 0 0,0-1 0 0 0,0 0 0 0 0,0 0 0 0 0,0 0 0 0 0,0 1 0 0 0,0-1 0 0 0,0 0 0 0 0,0 0 0 0 0,0 0 0 0 0,0 1 0 0 0,-1-1 0 0 0,1 0 0 0 0,0 0 0 0 0,0 0 0 0 0,0 0 0 0 0,0 1 0 0 0,0-1 0 0 0,-1 0 0 0 0,1 0 0 0 0,-6 12 0 0 0,5-12 0 0 0,-5 8 0 0 0,0 0 0 0 0,-1-1 0 0 0,0 0 0 0 0,-1 0 0 0 0,0-1 0 0 0,0 0 0 0 0,0 0 0 0 0,-4 1 0 0 0,-26 21 0 0 0,-1 2 0 0 0,-6 1 0 0 0,-26 20 0 0 0,41-31 0 0 0,22-16 0 0 0,1 1 0 0 0,0 0 0 0 0,0 1 0 0 0,0-1 0 0 0,0 1 0 0 0,1 0 0 0 0,0 1 0 0 0,0 0 0 0 0,4-2 0 0 0,7-2 0 0 0,0-1 0 0 0,0-1 0 0 0,0 0 0 0 0,1-1 0 0 0,-1 1 0 0 0,0-1 0 0 0,1 0 0 0 0,-1 0 0 0 0,5-1 0 0 0,45-10 0 0 0,-32 6 0 0 0,8 0 775 0 0,0 1-1 0 0,12 2-774 0 0,5-1 483 0 0,7-1-531 0 0,7 4 48 0 0,-61 0-337 0 0,-1 0-138 0 0,0 0-33 0 0,0 0-72 0 0,0 0-285 0 0,0 0-126 0 0,0 0-529 0 0,0 0-2104 0 0,0 0-900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30 11975 0 0,'23'-13'590'0'0,"5"-4"4636"0"0,-58 27-3594 0 0,-13 14-1648 0 0,22-12-113 0 0,-1 0 1 0 0,-1-1 0 0 0,-21 7 128 0 0,22-12-339 0 0,-1 0 0 0 0,0-2 0 0 0,0-1 0 0 0,0-1 0 0 0,0 0 1 0 0,-2-2 338 0 0,24 0-74 0 0,-1 0 1 0 0,1-1 0 0 0,0 1 0 0 0,-1 0 0 0 0,1-1 0 0 0,0 1 0 0 0,0-1-1 0 0,0 0 1 0 0,-1 1 0 0 0,1-1 0 0 0,0 0 0 0 0,0 1 0 0 0,0-1 0 0 0,0 0-1 0 0,0 0 1 0 0,0 0 0 0 0,1 0 0 0 0,-1 0 0 0 0,0 0 0 0 0,0 0 0 0 0,1 0-1 0 0,-1-1 1 0 0,0 1 0 0 0,1 0 0 0 0,-1 0 0 0 0,1 0 0 0 0,0-1 0 0 0,-1 0 73 0 0,0-7-840 0 0,-4 14 2293 0 0,-4 4-1608 0 0,-5 5 587 0 0,1 2 0 0 0,0-1 0 0 0,0 2-432 0 0,-22 27 680 0 0,32-41-680 0 0,1-2 0 0 0,1 1 0 0 0,0-1 0 0 0,0 1 0 0 0,0-1 0 0 0,0 1 0 0 0,0-1 0 0 0,0 1 0 0 0,0 0 0 0 0,1-1 0 0 0,-1 1 0 0 0,1 0 0 0 0,-1 0 0 0 0,1-2 2 0 0,0 1 0 0 0,0-1-1 0 0,0 0 1 0 0,0 1-1 0 0,0-1 1 0 0,0 0 0 0 0,0 0-1 0 0,0 1 1 0 0,0-1 0 0 0,0 0-1 0 0,0 1 1 0 0,0-1 0 0 0,0 0-1 0 0,0 1 1 0 0,0-1-1 0 0,0 0 1 0 0,0 0 0 0 0,1 1-1 0 0,-1-1 1 0 0,0 0 0 0 0,0 0-1 0 0,0 1 1 0 0,0-1 0 0 0,1 0-1 0 0,-1 0 1 0 0,0 1-1 0 0,0-1 1 0 0,1 0 0 0 0,-1 0-1 0 0,0 0 1 0 0,0 0 0 0 0,1 1-1 0 0,-1-1 1 0 0,0 0 0 0 0,0 0-1 0 0,1 0 1 0 0,-1 0-1 0 0,0 0 1 0 0,1 0 0 0 0,-1 0-1 0 0,0 0 1 0 0,1 0 0 0 0,-1 0-1 0 0,0 0-1 0 0,6 2 255 0 0,1 0 0 0 0,-1 0 0 0 0,0-1 0 0 0,1 0 0 0 0,-1 0 0 0 0,1-1 0 0 0,1 0-255 0 0,48-3 211 0 0,-31 1-231 0 0,-1 0 29 0 0,0 2 0 0 0,0 0 0 0 0,0 2-1 0 0,2 1-8 0 0,-17-2-36 0 0,-1 1 0 0 0,1 0-1 0 0,0 1 1 0 0,-1-1 0 0 0,0 2-1 0 0,1-1 1 0 0,-1 1-1 0 0,0 1 1 0 0,-1-1 0 0 0,1 1-1 0 0,-1 1 1 0 0,3 2 36 0 0,18 19-205 0 0,-27-26 646 0 0,0 0-292 0 0,2 4-133 0 0,-2-4-16 0 0,0 1 0 0 0,0-1 0 0 0,0 0 0 0 0,-1 1 0 0 0,1 0 0 0 0,0-1 0 0 0,-1 1 0 0 0,1-1 0 0 0,-1 1 0 0 0,1 0 0 0 0,-1-1 0 0 0,0 1 0 0 0,1 0 0 0 0,-1 0 0 0 0,0-1 0 0 0,0 1 0 0 0,0 0 0 0 0,-1 0 0 0 0,1-1 0 0 0,0 1 0 0 0,-1 0 0 0 0,1-1 0 0 0,-1 1 0 0 0,1 0 0 0 0,-1-1 0 0 0,0 1 0 0 0,0-1 0 0 0,0 1 0 0 0,0-1 0 0 0,0 1 0 0 0,0-1 0 0 0,0 0 0 0 0,0 0 0 0 0,-1 1 0 0 0,-1 1 0 0 0,-1 0 0 0 0,0 0 0 0 0,-1 0 0 0 0,1 0 0 0 0,0-1 0 0 0,-1 0 0 0 0,0 0 0 0 0,1 0 0 0 0,-4 1 0 0 0,-20 5 0 0 0,-18 6 0 0 0,1-2 0 0 0,-4-2 0 0 0,39-7-64 0 0,9-3-273 0 0,1 0-138 0 0,21 5-2717 0 0,-14-3-628 0 0,0-2-1148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11975 0 0,'0'0'267'0'0,"0"0"42"0"0,0 0 17 0 0,1 0-28 0 0,4-1-126 0 0,-4 1 204 0 0,-1 0 111 0 0,0 0 22 0 0,0 0 3 0 0,0 0 0 0 0,0 0 0 0 0,0 0 0 0 0,0 0-69 0 0,19-8-206 0 0,-4 3 47 0 0,0 1 0 0 0,0 1 0 0 0,0 0 1 0 0,1 0-1 0 0,-1 2 0 0 0,1 0 0 0 0,2 1-284 0 0,47-6-13 0 0,-9 2 311 0 0,1-1-4184 0 0,-54 4 1864 0 0,2-1-24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15 189 7367 0 0,'0'0'568'0'0,"-14"2"6425"0"0,38-6-3181 0 0,56-8-1441 0 0,-18 9-901 0 0,-39 2-1046 0 0,32-4 0 0 0,-47 4-415 0 0,0-1 0 0 0,0 0 0 0 0,-1 0 1 0 0,1-1-1 0 0,-1 0 0 0 0,0 0 0 0 0,0-1 0 0 0,7-5 0 0 0,5-5-157 0 0,-1-2 0 0 0,17-17 0 0 0,-18 17-606 0 0,0 0 0 0 0,22-16 0 0 0,-38 31 580 0 0,1 0 0 0 0,-1 0 0 0 0,1 0 0 0 0,-1 0 1 0 0,1 1-1 0 0,-1-1 0 0 0,1 0 0 0 0,0 1 1 0 0,-1-1-1 0 0,1 1 0 0 0,0-1 0 0 0,-1 1 0 0 0,1 0 1 0 0,0 0-1 0 0,0 0 0 0 0,-1 0 0 0 0,3 0 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18 10135 0 0,'-9'-3'458'0'0,"-1"0"81"0"0,0 0-1 0 0,0 0 1 0 0,0 1-1 0 0,-19-1 1 0 0,47 3 6371 0 0,6 1-3560 0 0,111 13-3417 0 0,-126-12 68 0 0,0-1-1 0 0,0 2 1 0 0,0-1 0 0 0,-1 1-1 0 0,1 0 1 0 0,-1 1 0 0 0,9 5-1 0 0,-15-8-1 0 0,0 0-1 0 0,0 0 0 0 0,0 1 0 0 0,0-1 0 0 0,-1 0 0 0 0,1 1 0 0 0,0 0 0 0 0,-1-1 1 0 0,0 1-1 0 0,1 0 0 0 0,-1 0 0 0 0,0-1 0 0 0,0 1 0 0 0,0 0 0 0 0,0 0 1 0 0,0 0-1 0 0,0 1 0 0 0,-1-1 0 0 0,1 0 0 0 0,-1 0 0 0 0,1 0 0 0 0,-1 0 1 0 0,0 1-1 0 0,0-1 0 0 0,0 0 0 0 0,0 0 0 0 0,0 1 0 0 0,0-1 0 0 0,-1 0 0 0 0,1 0 1 0 0,-1 0-1 0 0,0 0 0 0 0,1 1 0 0 0,-3 1 0 0 0,0 3 1 0 0,-1-1 0 0 0,0 0 0 0 0,0 0-1 0 0,-1 0 1 0 0,1 0 0 0 0,-1-1 0 0 0,-1 0 0 0 0,1 0-1 0 0,-1 0 1 0 0,-6 4 0 0 0,-12 6 2 0 0,-32 16 0 0 0,33-18-2 0 0,-39 16 1 0 0,-1-3 0 0 0,-88 24 0 0 0,136-46 0 0 0,-12 3-225 0 0,25-7 90 0 0,5 0-1087 0 0,19-2 988 0 0,1 1 0 0 0,-1 1 1 0 0,1 1-1 0 0,0 1 1 0 0,43 9-1 0 0,-37-4 294 0 0,0 2 1 0 0,-1 1-1 0 0,0 1 0 0 0,28 17 1 0 0,-48-25 8 0 0,-1 1 1 0 0,-1 0 0 0 0,1 1 0 0 0,0 0 0 0 0,-1 0 0 0 0,0 0-1 0 0,7 9 1 0 0,-11-11-38 0 0,0 0 0 0 0,0 0 0 0 0,0 0-1 0 0,-1 0 1 0 0,1 1 0 0 0,-1-1 0 0 0,1 1-1 0 0,-1-1 1 0 0,0 1 0 0 0,-1-1 0 0 0,1 1 0 0 0,-1 0-1 0 0,1 0 1 0 0,-1-1 0 0 0,0 1 0 0 0,0 0-1 0 0,-2 6 1 0 0,1-3 24 0 0,-1-1-1 0 0,-1 0 1 0 0,1-1 0 0 0,-1 1-1 0 0,0 0 1 0 0,0-1 0 0 0,0 1-1 0 0,-1-1 1 0 0,0 0 0 0 0,0 0-1 0 0,0-1 1 0 0,-1 1 0 0 0,1-1-1 0 0,-1 0 1 0 0,0 0 0 0 0,-6 3-1 0 0,-6 4 67 0 0,0-1-1 0 0,0-1 0 0 0,-35 13 0 0 0,2-6 1 0 0,1-3 1 0 0,-2-1-1 0 0,1-3 0 0 0,-94 5 1 0 0,108-17-1857 0 0,45-5-5123 0 0,4-1 245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10135 0 0,'0'0'464'0'0,"0"0"-9"0"0,0 0-155 0 0,16-2 2427 0 0,-13 2-2495 0 0,41 1 2323 0 0,-1-3 0 0 0,37-6-2555 0 0,-68 6 203 0 0,27-4 1638 0 0,26-1-1841 0 0,-53 6-197 0 0,0 1 0 0 0,0 0 0 0 0,0 1 0 0 0,0 1-1 0 0,0 0 1 0 0,-1 0 0 0 0,8 3 197 0 0,9 3-3456 0 0,-26-7 2432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95 6447 0 0,'0'0'142'0'0,"0"0"22"0"0,-4 2 201 0 0,-8 4-364 0 0,-11 7 643 0 0,-6 3 1522 0 0,10-9-26 0 0,9-7 95 0 0,8 0-1998 0 0,1 0-1 0 0,0 0 0 0 0,0 0 0 0 0,-1 0 1 0 0,1 0-1 0 0,0 0 0 0 0,-1 0 0 0 0,1 0 0 0 0,0 1 1 0 0,-1-1-1 0 0,1 0 0 0 0,0 1 0 0 0,0-1-236 0 0,-4 1 0 0 0,3-6 0 0 0,2 3 0 0 0,1 0 0 0 0,-1 1 0 0 0,0-1 0 0 0,1 0 0 0 0,0 1 0 0 0,-1-1 0 0 0,1 1 0 0 0,0-1 0 0 0,0 0 0 0 0,-1 1 0 0 0,1-1 0 0 0,0 1 0 0 0,1 0 0 0 0,-1-1 0 0 0,0 1 0 0 0,0 0 0 0 0,1 0 0 0 0,0-1 0 0 0,28-18 0 0 0,-26 18 0 0 0,24-13 0 0 0,1 1 0 0 0,1 1 0 0 0,0 2 0 0 0,25-6 0 0 0,-36 12 0 0 0,0 2 0 0 0,1-1 0 0 0,0 2 0 0 0,0 1 0 0 0,7 0 0 0 0,-20 1 0 0 0,-7 0 0 0 0,1 0 0 0 0,-1 0 0 0 0,0 0 0 0 0,0 0 0 0 0,0 0 0 0 0,0 0 0 0 0,0 0 0 0 0,0 0 0 0 0,0 0 0 0 0,1 0 0 0 0,-1 0 0 0 0,0 0 0 0 0,0 0 0 0 0,0 0 0 0 0,0 0 0 0 0,0 0 0 0 0,0 0 0 0 0,0 0 0 0 0,1 0 0 0 0,-1 0 0 0 0,0 1 0 0 0,0-1 0 0 0,0 0 0 0 0,0 0 0 0 0,0 0 0 0 0,0 0 0 0 0,0 0 0 0 0,0 0 0 0 0,0 0 0 0 0,1 0 0 0 0,-1 0 0 0 0,0 0 0 0 0,0 1 0 0 0,0-1 0 0 0,0 0 0 0 0,0 0 0 0 0,0 0 0 0 0,0 0 0 0 0,0 0 0 0 0,0 0 0 0 0,0 0 0 0 0,0 1 0 0 0,0-1 0 0 0,0 0 0 0 0,0 0 0 0 0,0 0 0 0 0,0 0 0 0 0,0 0 0 0 0,0 0 0 0 0,0 0 0 0 0,0 1 0 0 0,0-1 0 0 0,0 0 0 0 0,0 0 0 0 0,0 0 0 0 0,0 0 0 0 0,0 0 0 0 0,0 0 0 0 0,0 0 0 0 0,-1 1 0 0 0,1-1 0 0 0,0 0 0 0 0,0 0 0 0 0,0 0 0 0 0,0 0 0 0 0,0 0 0 0 0,0 0 0 0 0,0 0 0 0 0,0 0 0 0 0,-7 7 0 0 0,6-6 0 0 0,-69 64-172 0 0,-98 89-1055 0 0,115-110 709 0 0,-2-2 1 0 0,-19 9 517 0 0,-76 52-1606 0 0,135-88 1606 0 0,11-11 0 0 0,5-2 0 0 0,7 0 0 0 0,8-2 0 0 0,87-16 2920 0 0,48-17-2920 0 0,-134 29 118 0 0,1 0-1 0 0,0 2 0 0 0,0 0 1 0 0,0 0-1 0 0,0 2 0 0 0,0 1 1 0 0,0 0-1 0 0,0 1 0 0 0,6 2-117 0 0,-23-4-337 0 0,-1 0-138 0 0,0 0-1022 0 0,0 0-3962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 17503 0 0,'-1'-1'99'0'0,"0"0"-1"0"0,0 0 0 0 0,1 0 1 0 0,-1 0-1 0 0,0 0 1 0 0,0 0-1 0 0,0 0 1 0 0,-1 0-1 0 0,1 0 0 0 0,0 0 1 0 0,0 0-1 0 0,0 1 1 0 0,-1-1-1 0 0,1 0 1 0 0,0 1-1 0 0,-1-1 0 0 0,1 1 1 0 0,0 0-1 0 0,-2-1-98 0 0,1 1 3 0 0,1 1 0 0 0,-1-1 0 0 0,0 0 0 0 0,1 0 0 0 0,-1 1 0 0 0,0-1 0 0 0,1 1 0 0 0,-1 0 0 0 0,1-1 0 0 0,-1 1 0 0 0,1 0 0 0 0,-1 0-1 0 0,1 0 1 0 0,-1 0 0 0 0,1 0 0 0 0,0 0 0 0 0,-1 1-3 0 0,1-1 0 0 0,0 1 0 0 0,0-1 0 0 0,0 1 0 0 0,0 0 0 0 0,0-1 0 0 0,0 1 0 0 0,0 0 0 0 0,0 0 0 0 0,1-1 0 0 0,-1 2 0 0 0,1-2-73 0 0,0 0 0 0 0,0 0 0 0 0,0 0 0 0 0,1 0 0 0 0,-1 1 0 0 0,0-1-1 0 0,1 0 1 0 0,-1 0 0 0 0,0 0 0 0 0,1 0 0 0 0,-1 0 0 0 0,1 0 0 0 0,0 0 0 0 0,-1 0 0 0 0,1 0 73 0 0,8 7-5314 0 0,-2-5-300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32 10135 0 0,'2'0'231'0'0,"37"-14"508"0"0,-32 11-368 0 0,1 0 1 0 0,-1 1 0 0 0,1 0 0 0 0,0 0 0 0 0,-1 0 0 0 0,1 1-1 0 0,0 0 1 0 0,6 0-372 0 0,10 1 1299 0 0,-23 0-916 0 0,-1 0 113 0 0,0 0 14 0 0,0 0-67 0 0,-10 10 653 0 0,6-7-971 0 0,-1-1-1 0 0,1 1 1 0 0,-1-1-1 0 0,0 1 1 0 0,0-1 0 0 0,1-1-1 0 0,-1 1 1 0 0,-1-1 0 0 0,-3 1-125 0 0,-19 7-5 0 0,-47 20-991 0 0,-1-3 0 0 0,-72 15 996 0 0,61-33-1440 0 0,86-8 1373 0 0,0 1-1 0 0,0-1 1 0 0,1 0 0 0 0,-1 0-1 0 0,0 0 1 0 0,0 0-1 0 0,1 0 1 0 0,-1 0 0 0 0,0 0-1 0 0,0 0 1 0 0,1 0-1 0 0,-1 0 1 0 0,0-1 0 0 0,1 1-1 0 0,-1 0 1 0 0,0 0-1 0 0,0-1 68 0 0,1 1-73 0 0,-1-1-1 0 0,1 1 0 0 0,0 0 1 0 0,0 0-1 0 0,-1-1 0 0 0,1 1 1 0 0,0 0-1 0 0,0-1 0 0 0,0 1 1 0 0,0 0-1 0 0,0-1 0 0 0,-1 1 1 0 0,1 0-1 0 0,0-1 0 0 0,0 1 1 0 0,0-1-1 0 0,0 1 0 0 0,0 0 1 0 0,0-1-1 0 0,0 1 1 0 0,0 0-1 0 0,0-1 0 0 0,0 1 1 0 0,1-1-1 0 0,-1 1 74 0 0,0-2-143 0 0,1 0 0 0 0,0 1 0 0 0,-1-1 0 0 0,1 0 0 0 0,0 0 0 0 0,0 1 0 0 0,1-1 0 0 0,-1 1-1 0 0,0-1 1 0 0,0 1 0 0 0,1-1 0 0 0,0 0 143 0 0,17-11 0 0 0,-19 13 1 0 0,0 0 0 0 0,0 0 0 0 0,0 0 0 0 0,0 0 0 0 0,0 0 0 0 0,0-1 0 0 0,1 1 0 0 0,-1 0 0 0 0,0 0 0 0 0,0 0 0 0 0,0 0 0 0 0,0 0 0 0 0,0 0 0 0 0,0 0 0 0 0,0 0 0 0 0,0 0 0 0 0,0 0 0 0 0,1 0 0 0 0,-1 0 0 0 0,0 0 0 0 0,0 0 0 0 0,0 0 0 0 0,0 0 0 0 0,0 0 0 0 0,0 0 0 0 0,0 0 0 0 0,0 0 0 0 0,1 0 0 0 0,-1 0 0 0 0,0 0 0 0 0,0 0 0 0 0,0 1 0 0 0,0-1 0 0 0,0 0 0 0 0,0 0 0 0 0,0 0 0 0 0,0 0 0 0 0,0 0 0 0 0,0 0 0 0 0,0 0 0 0 0,0 0 0 0 0,1 0 0 0 0,-1 0 0 0 0,0 0 0 0 0,0 0 0 0 0,0 1 0 0 0,0-1 0 0 0,0 0 0 0 0,0 0-1 0 0,0 7 218 0 0,-4 7 391 0 0,-4-2 210 0 0,1 0 0 0 0,-2 0 0 0 0,-8 9-819 0 0,-8 11 691 0 0,19-24-602 0 0,-1 0 0 0 0,-1 0-1 0 0,1-1 1 0 0,-4 2-89 0 0,2-1 846 0 0,0 0 1 0 0,-7 10-847 0 0,16-18 1 0 0,0 0-1 0 0,-1 0 0 0 0,1 0 1 0 0,0 0-1 0 0,0 0 0 0 0,0 1 0 0 0,0-1 1 0 0,0 0-1 0 0,0 0 0 0 0,0 0 1 0 0,0 0-1 0 0,0 0 0 0 0,0 1 1 0 0,0-1-1 0 0,0 0 0 0 0,0 0 1 0 0,0 0-1 0 0,0 0 0 0 0,0 0 1 0 0,0 1-1 0 0,0-1 0 0 0,0 0 1 0 0,0 0-1 0 0,0 0 0 0 0,0 0 1 0 0,0 1-1 0 0,0-1 0 0 0,0 0 1 0 0,0 0-1 0 0,0 0 0 0 0,0 0 1 0 0,0 0-1 0 0,0 0 0 0 0,0 1 1 0 0,0-1-1 0 0,0 0 0 0 0,0 0 0 0 0,1 0 1 0 0,-1 0-1 0 0,0 0 0 0 0,0 0 1 0 0,0 0-1 0 0,0 1 0 0 0,0-1 1 0 0,0 0-1 0 0,1 0 0 0 0,-1 0 1 0 0,0 0-1 0 0,0 0 0 0 0,0 0 1 0 0,0 0-1 0 0,0 0 0 0 0,1 0 1 0 0,-1 0-1 0 0,0 0 0 0 0,0 0 1 0 0,0 0-1 0 0,0 0 0 0 0,1 0 1 0 0,-1 0-1 0 0,0 0 0 0 0,0 0 0 0 0,9 0-4 0 0,-8 0 4 0 0,79-9 0 0 0,-34 4 0 0 0,33 0 0 0 0,-64 5 0 0 0,-1 0 0 0 0,0 1 0 0 0,0 1 0 0 0,0 0 0 0 0,0 1 0 0 0,-1 1 0 0 0,11 3 0 0 0,-20-5 0 0 0,1 1 0 0 0,0-1 0 0 0,-1 1 0 0 0,1 0 0 0 0,-1 0 0 0 0,0 0 0 0 0,0 0 0 0 0,0 1 0 0 0,-1 0 0 0 0,1 0 0 0 0,-1 0 0 0 0,0 0 0 0 0,0 0 0 0 0,0 1 0 0 0,0-1 0 0 0,-1 1 0 0 0,0 0 0 0 0,0 0 0 0 0,-1-3 0 0 0,0-1 0 0 0,-1 1 0 0 0,1-1 0 0 0,-1 0 0 0 0,1 1 0 0 0,-1-1 0 0 0,0 0 0 0 0,1 1 0 0 0,-1-1 0 0 0,0 1 0 0 0,0-1 0 0 0,0 1 0 0 0,0-1 0 0 0,0 0 0 0 0,0 1 0 0 0,-1-1 0 0 0,1 1 0 0 0,0-1 0 0 0,-1 0 0 0 0,1 1 0 0 0,-1-1 0 0 0,1 0 0 0 0,-2 1 0 0 0,0 1 105 0 0,0 0 0 0 0,0 0-1 0 0,-1 0 1 0 0,1 0 0 0 0,-1-1 0 0 0,0 1-1 0 0,0-1 1 0 0,0 0 0 0 0,0 1 0 0 0,0-1-1 0 0,0-1 1 0 0,-1 1 0 0 0,1 0 0 0 0,-1-1-105 0 0,-13 9 348 0 0,-92 55-1137 0 0,88-54 698 0 0,-1-1 0 0 0,-1-1 1 0 0,1-1-1 0 0,-6 0 91 0 0,13-3-87 0 0,0-2 1 0 0,1 0-1 0 0,-1 0 0 0 0,0-1 1 0 0,0-1-1 0 0,0-1 0 0 0,-3 0 87 0 0,17 0-5 0 0,1 0 0 0 0,0 0 0 0 0,0 0 0 0 0,0 0-1 0 0,0 0 1 0 0,-1 0 0 0 0,1 0 0 0 0,0 0 0 0 0,0 0-1 0 0,0 0 1 0 0,-1 0 0 0 0,1 0 0 0 0,0 0 0 0 0,0 0 0 0 0,0-1-1 0 0,0 1 1 0 0,-1 0 0 0 0,1 0 0 0 0,0 0 0 0 0,0 0-1 0 0,0 0 1 0 0,0 0 0 0 0,0-1 0 0 0,0 1 0 0 0,-1 0 0 0 0,1 0-1 0 0,0 0 1 0 0,0 0 0 0 0,0-1 0 0 0,0 1 0 0 0,0 0-1 0 0,0 0 1 0 0,0 0 0 0 0,0 0 0 0 0,0-1 0 0 0,0 1 0 0 0,0 0-1 0 0,0 0 1 0 0,0 0 0 0 0,0 0 0 0 0,0-1 0 0 0,0 1-1 0 0,0 0 1 0 0,0 0 0 0 0,0 0 0 0 0,0-1 0 0 0,0 1 0 0 0,0 0-1 0 0,0 0 1 0 0,0 0 0 0 0,0 0 0 0 0,1-1 0 0 0,-1 1-1 0 0,0 0 1 0 0,0 0 0 0 0,0 0 5 0 0,5-7-943 0 0,-5 7 890 0 0,4-4-611 0 0,0 0 1 0 0,0 0 0 0 0,1 1 0 0 0,4-4 663 0 0,-5 5-318 0 0,18-12-1217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10135 0 0,'0'0'464'0'0,"0"0"-9"0"0,0 0-223 0 0,0 0 156 0 0,0 0 100 0 0,0 0 21 0 0,0 0 3 0 0,0 0 0 0 0,11 10 1024 0 0,-8-9-1325 0 0,0 0 1 0 0,1 0-1 0 0,-1 0 0 0 0,0-1 0 0 0,1 1 1 0 0,-1-1-1 0 0,0 0 0 0 0,1 0 0 0 0,-1 0 0 0 0,1-1-211 0 0,36-5 1368 0 0,-25 4-821 0 0,68-16 632 0 0,0-2 0 0 0,19-12-1179 0 0,13-2-145 0 0,-89 25 145 0 0,18-7 0 0 0,8-5 0 0 0,-52 21 0 0 0,0 0 0 0 0,0 0-1 0 0,0 0 1 0 0,0 0 0 0 0,0 0 0 0 0,0 0-1 0 0,0 0 1 0 0,0 0 0 0 0,0 0 0 0 0,0 0-1 0 0,0 0 1 0 0,0 0 0 0 0,1 0 0 0 0,-1 0-1 0 0,0 0 1 0 0,0 0 0 0 0,0 0-1 0 0,0 0 1 0 0,0 0 0 0 0,0 0 0 0 0,0 0-1 0 0,0 0 1 0 0,0 0 0 0 0,0 0 0 0 0,0 0-1 0 0,0 0 1 0 0,0 0 0 0 0,0 0 0 0 0,0 0-1 0 0,1 0 1 0 0,-1 0 0 0 0,0 0 0 0 0,0 0-1 0 0,0 0 1 0 0,0 0 0 0 0,0 0 0 0 0,0 0-1 0 0,0 1 1 0 0,0-1 0 0 0,0 0 0 0 0,0 0-1 0 0,0 0 1 0 0,0 0 0 0 0,0 0-1 0 0,0 0 1 0 0,0 0 0 0 0,0 0 0 0 0,0 0-1 0 0,0 0 1 0 0,0 0 0 0 0,0 0 0 0 0,0 0-1 0 0,0 0 1 0 0,0 0 0 0 0,0 0 0 0 0,0 1-1 0 0,0-1 1 0 0,0 0 0 0 0,0 0 0 0 0,-2 6-82 0 0,-4 4-222 0 0,-4 3-23 0 0,0-1 1 0 0,-1 0-1 0 0,-1-1 1 0 0,-4 4 326 0 0,-10 9-285 0 0,-82 89 285 0 0,-62 86 0 0 0,160-188-491 0 0,6-7-208 0 0,1 0 0 0 0,0-1 0 0 0,0 1 0 0 0,0 0-1 0 0,0 1 1 0 0,1-1 0 0 0,-2 3 699 0 0,4-7-6063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11975 0 0,'0'0'267'0'0,"0"0"42"0"0,0 0 17 0 0,0 0-28 0 0,0 2-196 0 0,-4 5-50 0 0,1 1 1 0 0,-2-1 0 0 0,1 0-1 0 0,-1 0 1 0 0,0 0 0 0 0,-2 1-53 0 0,-12 17 617 0 0,-25 38-8 0 0,-87 140 1947 0 0,119-182-2541 0 0,1-1-1 0 0,1 2 0 0 0,1 0 1 0 0,1 0-1 0 0,-4 19-14 0 0,-6 16 2000 0 0,3-21-3408 0 0,7-19 535 0 0,0 0-4758 0 0,7-16 663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 6447 0 0,'0'0'298'0'0,"0"0"-10"0"0,1-2-188 0 0,2-2 49 0 0,-2 2 571 0 0,2-8 4016 0 0,-4 9-2104 0 0,1 9-2232 0 0,-1 0-294 0 0,0 0-1 0 0,-1 0 1 0 0,0 0 0 0 0,0-1-1 0 0,0 1 1 0 0,-1-1-1 0 0,-3 6-105 0 0,-7 12 773 0 0,-9 12-773 0 0,9-14 93 0 0,-13 20-93 0 0,-59 108 0 0 0,83-147 0 0 0,0-1 0 0 0,-1 1 0 0 0,1-1 0 0 0,-1 0 0 0 0,-2 3 0 0 0,-1 0 0 0 0,1 0 0 0 0,0 0 0 0 0,0 1 0 0 0,-1 4 0 0 0,6-11-4 0 0,0 0-1 0 0,0 0 1 0 0,-1 0-1 0 0,1 0 1 0 0,0 0-1 0 0,0 1 1 0 0,0-1-1 0 0,0 0 1 0 0,0 0-1 0 0,0 0 1 0 0,-1 0-1 0 0,1 1 1 0 0,0-1-1 0 0,0 0 1 0 0,0 0-1 0 0,0 0 1 0 0,0 1-1 0 0,0-1 1 0 0,0 0-1 0 0,0 0 1 0 0,0 0-1 0 0,0 1 1 0 0,0-1-1 0 0,0 0 1 0 0,0 0-1 0 0,0 0 1 0 0,0 1-1 0 0,0-1 1 0 0,0 0-1 0 0,0 0 1 0 0,0 0-1 0 0,0 1 1 0 0,1-1-1 0 0,-1 0 1 0 0,0 0-1 0 0,0 0 1 0 0,0 0-1 0 0,0 1 1 0 0,0-1-1 0 0,0 0 1 0 0,1 0-1 0 0,-1 0 1 0 0,0 0-1 0 0,0 0 1 0 0,0 1-1 0 0,0-1 1 0 0,1 0-1 0 0,-1 0 1 0 0,0 0-1 0 0,0 0 1 0 0,0 0-1 0 0,1 0 1 0 0,-1 0-1 0 0,0 0 1 0 0,0 0-1 0 0,0 0 1 0 0,1 0-1 0 0,-1 0 1 0 0,0 0-1 0 0,0 0 1 0 0,0 0-1 0 0,1 0 1 0 0,-1 0-1 0 0,0 0 1 0 0,0 0-1 0 0,0 0 1 0 0,1 0 4 0 0,11-3-553 0 0,-12 3 531 0 0,13-5-638 0 0,0 0-1 0 0,0-1 0 0 0,-1-1 1 0 0,0 0-1 0 0,0 0 0 0 0,1-3 661 0 0,12-7-1024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282 188 8287 0 0,'0'0'382'0'0,"0"0"-8"0"0,0 0-170 0 0,0 0 176 0 0,0 0 107 0 0,0 0 22 0 0,0 0 3 0 0,0 0 0 0 0,0 0 0 0 0,0 0 0 0 0,0 0 0 0 0,0 0 0 0 0,0 0 0 0 0,0 0 0 0 0,2-1-69 0 0,5-2-294 0 0,-1-4-133 0 0,-2-2-16 0 0,-2 6 122 0 0,-1 0-1 0 0,0 0 1 0 0,0 0-1 0 0,-1 0 1 0 0,1-1-1 0 0,-1 1 1 0 0,1 0-1 0 0,-1 0 1 0 0,0-1-1 0 0,0 1 1 0 0,0 0-1 0 0,-1 0 1 0 0,0-2-122 0 0,0-10 452 0 0,-2-18-436 0 0,3 29-15 0 0,-1 1-5 0 0,1 0 0 0 0,0 0 0 0 0,-1 0 0 0 0,0 0 0 0 0,0 0 0 0 0,0 0 0 0 0,0 0 0 0 0,0 0 0 0 0,-1 1 0 0 0,1-1 0 0 0,-1 0 0 0 0,1 1-1 0 0,-1-1 1 0 0,0 1 0 0 0,0-1 0 0 0,-1 0 4 0 0,0 1-46 0 0,1 0 0 0 0,0 0 0 0 0,-1 0 0 0 0,0 0 0 0 0,1 1 0 0 0,-1-1 0 0 0,0 1 0 0 0,0-1 0 0 0,0 1 0 0 0,0 0 0 0 0,0 0 0 0 0,0 0 0 0 0,0 1 0 0 0,0-1 0 0 0,0 1 0 0 0,0 0 0 0 0,0 0 0 0 0,0 0 0 0 0,0 0 0 0 0,-1 0 0 0 0,1 0 0 0 0,-2 2 46 0 0,-6 0-152 0 0,1 0-1 0 0,1 1 0 0 0,-1 1 1 0 0,0 0-1 0 0,1 0 0 0 0,-4 2 153 0 0,0 1 0 0 0,1 1 0 0 0,0 0 0 0 0,1 0 0 0 0,0 1 0 0 0,0 1 0 0 0,-9 9 0 0 0,15-13 0 0 0,0 0 0 0 0,0 0 0 0 0,1 1 0 0 0,0-1 0 0 0,0 1 0 0 0,0 0 0 0 0,1 0 0 0 0,0 0 0 0 0,1 0 0 0 0,-1 1 0 0 0,1-1 0 0 0,1 1 0 0 0,-1 3 0 0 0,1-9 0 0 0,1 0 0 0 0,0 0 0 0 0,-1-1 0 0 0,1 1 0 0 0,0 0 0 0 0,0-1 0 0 0,0 1 0 0 0,0 0 0 0 0,1 0 0 0 0,-1-1 0 0 0,0 1 0 0 0,1 0 0 0 0,-1-1 0 0 0,1 1 0 0 0,-1 0 0 0 0,1-1 0 0 0,0 1 0 0 0,0-1 0 0 0,1 3 0 0 0,1 0 141 0 0,1 0-1 0 0,-1 0 1 0 0,1 0-1 0 0,0 0 1 0 0,0-1-1 0 0,0 0 1 0 0,1 0-1 0 0,-1 0 1 0 0,1 0-1 0 0,0-1 1 0 0,-1 0-1 0 0,1 0 1 0 0,5 1-141 0 0,-4-2 12 0 0,-1 0 0 0 0,1 0 1 0 0,-1-1-1 0 0,1 0 0 0 0,-1 0 0 0 0,1-1 0 0 0,-1 1 1 0 0,0-1-1 0 0,1 0 0 0 0,-1-1 0 0 0,0 1 0 0 0,1-1 1 0 0,0-1-13 0 0,10-4 2 0 0,0-1 0 0 0,-1 0 0 0 0,8-6-2 0 0,-16 9 0 0 0,1 0 0 0 0,-1-1 0 0 0,0 1 0 0 0,0-2 0 0 0,-1 1 0 0 0,0-1 0 0 0,0 0 0 0 0,0 0 0 0 0,-1 0 0 0 0,0-1 0 0 0,2-5 0 0 0,-2 4 0 0 0,-125 227 0 0 0,110-201 0 0 0,0-1 0 0 0,-1 0 0 0 0,-1-1 0 0 0,0 0 0 0 0,-1-1 0 0 0,-12 10 0 0 0,17-18 0 0 0,1-1 0 0 0,4-1-280 0 0,8-3-410 0 0,8-2-1028 0 0,1-4 204 0 0,0-1-20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 11975 0 0,'0'0'267'0'0,"9"-4"368"0"0,12-1-154 0 0,-20 5-116 0 0,-1 0 122 0 0,0 0 22 0 0,0 0-66 0 0,-1 9-278 0 0,0-4-91 0 0,-1 0 1 0 0,0 0-1 0 0,0 0 0 0 0,-1 0 0 0 0,1 0 0 0 0,-1-1 0 0 0,0 1 0 0 0,0-1 1 0 0,-1 1-1 0 0,1-1 0 0 0,-3 2-74 0 0,-9 8 564 0 0,-1 0 0 0 0,-7 4-564 0 0,7-5 104 0 0,-31 24-104 0 0,-2-2 0 0 0,-6 1 0 0 0,39-25 0 0 0,2 0 0 0 0,-1 1 0 0 0,2 0 0 0 0,0 1 0 0 0,0 0 0 0 0,-7 11 0 0 0,18-22 0 0 0,1 0 0 0 0,-1 0 0 0 0,0 0 0 0 0,1 1 0 0 0,0-1 0 0 0,-1 0 0 0 0,1 1 0 0 0,0-1 0 0 0,0 1 0 0 0,0-1 0 0 0,1 1 0 0 0,-1-1 0 0 0,-1 6 0 0 0,-3 10 0 0 0,4-13 0 0 0,0-3 0 0 0,1-1 0 0 0,0 1 0 0 0,-1-1 0 0 0,1 1 0 0 0,0-1 0 0 0,0 1 0 0 0,0-1 0 0 0,0 1 0 0 0,0-1 0 0 0,0 1 0 0 0,0-1 0 0 0,0 1 0 0 0,1-1 0 0 0,-1 1 0 0 0,1-1 0 0 0,-1 1 0 0 0,1 0 0 0 0,-1 0 0 0 0,1-1 0 0 0,0 1 0 0 0,0 0 0 0 0,-1-1 0 0 0,1 1 0 0 0,0 0 0 0 0,0-1 0 0 0,1 1 0 0 0,-1-1 0 0 0,0 0 0 0 0,0 1 0 0 0,1-1 0 0 0,-1 0 0 0 0,1 0 0 0 0,-1 0 0 0 0,1 0 0 0 0,-1 0 0 0 0,1 0 0 0 0,0 0 0 0 0,-1 0 0 0 0,1-1 0 0 0,1 1 0 0 0,2 1 0 0 0,2 1 12 0 0,0-1-1 0 0,0 0 1 0 0,0 0-1 0 0,1-1 0 0 0,-1 0 1 0 0,6 0-12 0 0,48 0 217 0 0,-35-1-60 0 0,24 0 1097 0 0,-10 1-1339 0 0,-1-2 0 0 0,0-1 0 0 0,2-2 85 0 0,-33 3 55 0 0,0 0 0 0 0,0-1 0 0 0,0 0 0 0 0,0 0 0 0 0,-1 0 0 0 0,1-1 1 0 0,-1 0-1 0 0,1-1 0 0 0,-1 0 0 0 0,0 0 0 0 0,2-2-55 0 0,5-6 0 0 0,0 0 0 0 0,-1-1 0 0 0,0-2 0 0 0,21-20 0 0 0,-28 31 0 0 0,-2 0 0 0 0,0-1 0 0 0,0 1 0 0 0,0-1 0 0 0,-1 0 0 0 0,1 0 0 0 0,-1 0 0 0 0,0 0 0 0 0,0-3 0 0 0,0 1-64 0 0,-3 5-273 0 0,0 2-138 0 0,-4-7-475 0 0,4 6 941 0 0,0 0 1 0 0,-1 1-1 0 0,1-1 1 0 0,-1 0 0 0 0,1 0-1 0 0,-1 0 1 0 0,1 0-1 0 0,-1 1 1 0 0,0-1 0 0 0,1 0-1 0 0,-1 1 1 0 0,0-1-1 0 0,0 1 1 0 0,0-1 0 0 0,1 0-1 0 0,-1 1 1 0 0,0 0-1 0 0,0-1 1 0 0,0 1 0 0 0,-1-1 8 0 0,-1 0 2 0 0,-1-2-2 0 0,0 1 0 0 0,0-1 0 0 0,-1 1 0 0 0,1 0 0 0 0,0 0 0 0 0,-1 0 0 0 0,0 1 0 0 0,1 0 0 0 0,-2-1 0 0 0,2 2 0 0 0,0 0 0 0 0,0 1 0 0 0,0-1 0 0 0,-1 1 0 0 0,1-1 0 0 0,0 1 0 0 0,-3 1 0 0 0,-6 2 0 0 0,-55 17 0 0 0,63-18 0 0 0,-1-1 0 0 0,1 1 0 0 0,0 0 0 0 0,0 1 0 0 0,0-1 0 0 0,0 1 0 0 0,1 0 0 0 0,-1 0 0 0 0,1 1 0 0 0,0-1 0 0 0,0 1 0 0 0,1 0 0 0 0,-3 5 0 0 0,2-3 0 0 0,3-5 0 0 0,0-1 0 0 0,1 1 0 0 0,-1-1 0 0 0,1 1 0 0 0,-1 0 0 0 0,1-1 0 0 0,-1 1 0 0 0,1 0 0 0 0,0 0 0 0 0,0-1 0 0 0,0 1 0 0 0,0 0 0 0 0,0 0 0 0 0,0 0 0 0 0,1 2 0 0 0,1 6 0 0 0,-1-8 0 0 0,-1 1 0 0 0,1-1 0 0 0,1 1 0 0 0,-1-1 0 0 0,0 1 0 0 0,1-1 0 0 0,-1 1 0 0 0,1-1 0 0 0,0 0 0 0 0,-1 0 0 0 0,1 0 0 0 0,1 0 0 0 0,4 6 0 0 0,36 37-1164 0 0,-37-39-4656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3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11975 0 0,'2'0'547'0'0,"0"0"-331"0"0,-1-1-115 0 0,20-8 405 0 0,-21 9-453 0 0,8-2 2120 0 0,-4 7-921 0 0,-6 8-700 0 0,-12 30-685 0 0,14-42-563 0 0,0-1-257 0 0,0 0-877 0 0,0 0-3286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4607 0 0,'-1'0'208'0'0,"-9"0"-3446"0"0,-4 1 5341 0 0,-6-4 14403 0 0,20 3-16396 0 0,16-6 3086 0 0,52-7-2344 0 0,1 2-1 0 0,71-1 0 0 0,-47 5-482 0 0,-58 3-2134 0 0,-2-1-7062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 10135 0 0,'15'-1'770'0'0,"14"0"-406"0"0,-29 1-352 0 0,1 0 0 0 0,-1 0 0 0 0,0 0 1 0 0,0 0-1 0 0,0 0 0 0 0,0 0 1 0 0,1 0-1 0 0,-1 0 0 0 0,0 0 0 0 0,0 0 1 0 0,0 0-1 0 0,0 0 0 0 0,1 0 0 0 0,-1 0 1 0 0,0 0-1 0 0,0 0 0 0 0,0 0 1 0 0,0 0-1 0 0,0 0 0 0 0,1 0 0 0 0,-1 0 1 0 0,0 0-1 0 0,0 0 0 0 0,0 1 0 0 0,0-1 1 0 0,0 0-1 0 0,0 0 0 0 0,0 0 0 0 0,1 0 1 0 0,-1 0-1 0 0,0 0 0 0 0,0 1 1 0 0,0-1-1 0 0,0 0 0 0 0,0 0 0 0 0,0 0 1 0 0,0 0-1 0 0,0 0 0 0 0,0 1 0 0 0,0-1 1 0 0,0 0-1 0 0,0 0 0 0 0,0 0 1 0 0,0 0-1 0 0,0 1 0 0 0,0-1 0 0 0,0 0 1 0 0,0 0-1 0 0,0 0 0 0 0,0 0 0 0 0,0 1 1 0 0,0-1-1 0 0,0 0 0 0 0,0 0 1 0 0,0 0-1 0 0,0 0 0 0 0,-1 0-12 0 0,-8 14 1388 0 0,-18 11 583 0 0,19-20-1971 0 0,1 0 0 0 0,-1-1 0 0 0,0 1 0 0 0,-7 1 0 0 0,-21 14 0 0 0,-158 95 0 0 0,168-99 0 0 0,1 0 0 0 0,1 2 0 0 0,-7 6 0 0 0,26-18 0 0 0,0 0 0 0 0,0 0 0 0 0,0 0 0 0 0,1 0 0 0 0,0 1 0 0 0,1 0 0 0 0,-1 0 0 0 0,1 0 0 0 0,0 0 0 0 0,0 2 0 0 0,2-7 0 0 0,0 2 0 0 0,4 8 0 0 0,-2-8 17 0 0,1 0 0 0 0,1 0 0 0 0,-1-1 0 0 0,1 1 0 0 0,-1-1 0 0 0,1 1 0 0 0,0-1 0 0 0,0 0 0 0 0,0 0 0 0 0,1-1 0 0 0,-1 1-1 0 0,1-1 1 0 0,0 1 0 0 0,-1-1 0 0 0,1 0 0 0 0,0 0 0 0 0,0-1 0 0 0,0 1 0 0 0,4 0-17 0 0,11 3 192 0 0,0-1 1 0 0,0-1-1 0 0,17 1-192 0 0,-31-4 32 0 0,34 3 524 0 0,1-3 1 0 0,22-3-557 0 0,-55 3 4 0 0,15-1 129 0 0,0 0 0 0 0,0-2 0 0 0,0 0 0 0 0,0-2 0 0 0,0 0 0 0 0,-1-2 0 0 0,17-7-133 0 0,-29 10 335 0 0,11-4-74 0 0,-1-2 0 0 0,0 0-1 0 0,9-7-260 0 0,-18 8-209 0 0,0 0 0 0 0,-1-1 0 0 0,0 0 0 0 0,0 0 0 0 0,-1-1 0 0 0,-1 0 0 0 0,1-2 209 0 0,-2 3-513 0 0,-4 9 512 0 0,-1-1 1 0 0,-1 0-1 0 0,1 0 0 0 0,0 0 0 0 0,0 0 0 0 0,-1 0 1 0 0,1 0-1 0 0,-1 0 0 0 0,0 0 0 0 0,1 0 0 0 0,-1 0 1 0 0,0 0-1 0 0,0 0 0 0 0,0 0 0 0 0,0 0 0 0 0,-1 0 1 0 0,1 0-1 0 0,-1 0 0 0 0,1 0 0 0 0,-1 0 0 0 0,1 1 1 0 0,-1-1-1 0 0,0 0 0 0 0,0 0 0 0 0,0 0 1 0 0,-1 0 0 0 0,1-1 1 0 0,-1 1-1 0 0,0 0 0 0 0,0 0 0 0 0,0 0 1 0 0,0 0-1 0 0,0 0 0 0 0,0 0 0 0 0,0 0 1 0 0,0 1-1 0 0,-1-1 0 0 0,1 1 0 0 0,-1-1 1 0 0,0 1-1 0 0,1 0 0 0 0,-1 0 0 0 0,-1 0 0 0 0,-4-1 0 0 0,-1 1 0 0 0,0-1 0 0 0,0 2 0 0 0,0-1 0 0 0,0 1 0 0 0,0 1 0 0 0,0-1 0 0 0,0 1 0 0 0,-8 3 0 0 0,13-3 0 0 0,0 1 0 0 0,0 0 0 0 0,0 1 0 0 0,0-1 0 0 0,0 1 0 0 0,0 0 0 0 0,1 0 0 0 0,-1 0 0 0 0,1 0 0 0 0,0 0 0 0 0,0 1 0 0 0,0-1 0 0 0,1 1 0 0 0,-1 0 0 0 0,1 0 0 0 0,0 0 0 0 0,-6 10 0 0 0,2 0 0 0 0,0 0 0 0 0,0 0 0 0 0,1 3 0 0 0,1-6 3 0 0,2 0 0 0 0,0-1 0 0 0,0 1 0 0 0,1 0 0 0 0,0 0 0 0 0,1 3-3 0 0,0-9-5 0 0,0-1-1 0 0,0 1 0 0 0,1-1 1 0 0,-1 1-1 0 0,1-1 0 0 0,0 0 1 0 0,1 1-1 0 0,-1-1 1 0 0,1 0-1 0 0,0 0 0 0 0,0 0 1 0 0,0 0-1 0 0,0 0 0 0 0,1 0 1 0 0,-1 0-1 0 0,2 1 6 0 0,-3-4-112 0 0,0-1 0 0 0,1 1-1 0 0,-1 0 1 0 0,0 0 0 0 0,0 0 0 0 0,0-1-1 0 0,0 1 1 0 0,1 0 0 0 0,-1-1 0 0 0,0 1-1 0 0,1-1 1 0 0,-1 0 0 0 0,0 1 0 0 0,1-1-1 0 0,-1 0 1 0 0,0 0 0 0 0,1 0 0 0 0,-1 0-1 0 0,0 0 1 0 0,1 0 0 0 0,0 0 112 0 0,9-3-5459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13823 0 0,'0'0'315'0'0,"0"0"45"0"0,0 0 21 0 0,0 0-49 0 0,0 2-220 0 0,0 4 151 0 0,0 1-1 0 0,-1-1 0 0 0,0 1 1 0 0,0-1-1 0 0,-1 1 0 0 0,1-1 1 0 0,-1 1-1 0 0,-1-1 1 0 0,1 0-1 0 0,-1 0 0 0 0,-1 1-262 0 0,-7 16 1049 0 0,4-6-1022 0 0,-1 0 1 0 0,0-1 0 0 0,-1 0-1 0 0,-1 0 1 0 0,-1-1-1 0 0,-10 11-27 0 0,4-3 0 0 0,13-17 0 0 0,-1 0 0 0 0,1 0 0 0 0,-1-1 0 0 0,-5 5 0 0 0,-17 18 0 0 0,13-14 0 0 0,14-14 0 0 0,0 0 0 0 0,0 0 0 0 0,0 0 0 0 0,0 1 0 0 0,0-1 0 0 0,0 0 0 0 0,0 0 0 0 0,-1 0 0 0 0,1 0 0 0 0,0 0 0 0 0,0 0 0 0 0,0 0 0 0 0,0 0 0 0 0,0 0 0 0 0,0 1 0 0 0,0-1 0 0 0,0 0 0 0 0,0 0 0 0 0,0 0 0 0 0,0 0 0 0 0,0 0 0 0 0,0 0 0 0 0,0 0 0 0 0,0 0 0 0 0,0 1 0 0 0,0-1 0 0 0,0 0 0 0 0,0 0 0 0 0,0 0 0 0 0,0 0 0 0 0,0 0 0 0 0,0 0 0 0 0,0 0 0 0 0,0 1 0 0 0,0-1 0 0 0,0 0 0 0 0,0 0 0 0 0,0 0 0 0 0,0 0 0 0 0,0 0 0 0 0,0 0 0 0 0,1 0 0 0 0,-1 0 0 0 0,0 0 0 0 0,0 1 0 0 0,6-1 0 0 0,7-4 0 0 0,2-2 0 0 0,0 1 0 0 0,7 0 0 0 0,20-8 0 0 0,-25 8 0 0 0,0 1 0 0 0,0 1 0 0 0,1 1 0 0 0,-1 0 0 0 0,16 1 0 0 0,-18 0 0 0 0,0 1 0 0 0,1 0 0 0 0,-1 2 0 0 0,0-1 0 0 0,6 3 0 0 0,-18-4-19 0 0,-1 1 0 0 0,0-1-1 0 0,1 1 1 0 0,-1-1 0 0 0,0 1-1 0 0,0 0 1 0 0,0 0 0 0 0,0 0-1 0 0,0 0 1 0 0,0 0 0 0 0,0 0 19 0 0,1 2-189 0 0,-1-2-286 0 0,3 4-349 0 0,-3-4-3725 0 0,-2-1 3014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20 10135 0 0,'0'0'231'0'0,"8"-13"546"0"0,-6 8-651 0 0,-2 3 267 0 0,0 2 106 0 0,0 0 11 0 0,0 0 2 0 0,0 0 0 0 0,7 27 1024 0 0,-7-15-1409 0 0,0-1 1 0 0,-1 0-1 0 0,0 1 0 0 0,0-1 0 0 0,-2 0 0 0 0,1 0 1 0 0,-1 0-1 0 0,-2 3-127 0 0,-9 22 1051 0 0,-15 26-1051 0 0,17-36 75 0 0,-39 72-75 0 0,-4 10 0 0 0,-48 118 2048 0 0,95-206-2064 0 0,8-18-72 0 0,0-2-49 0 0,0 0-838 0 0,0 0-3462 0 0,0 0-1486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55 10135 0 0,'0'0'231'0'0,"0"0"29"0"0,-1 1 19 0 0,-27 18 85 0 0,27-18 29 0 0,-1 10 2062 0 0,3-9-2196 0 0,0 0 0 0 0,0 1 0 0 0,0-1 0 0 0,0 0 0 0 0,1 1 0 0 0,-1-1 0 0 0,1 0 0 0 0,-1 0 0 0 0,1 0 0 0 0,0 0 0 0 0,-1 0 0 0 0,1-1 0 0 0,0 1 0 0 0,0-1 0 0 0,0 1 0 0 0,2 0-259 0 0,-1 0 121 0 0,1-1 0 0 0,-1 1-1 0 0,1-1 1 0 0,0 0 0 0 0,0 0 0 0 0,-1 0-1 0 0,1-1 1 0 0,0 1 0 0 0,0-1 0 0 0,1 0-121 0 0,10-1 121 0 0,1-1 1 0 0,-1 0 0 0 0,1-1 0 0 0,-1 0 0 0 0,1-2-122 0 0,-9 3 276 0 0,180-53 2606 0 0,-49 14-2599 0 0,-120 36-481 0 0,0 1 1 0 0,0 1-1 0 0,0 1 0 0 0,0 0 1 0 0,1 1-1 0 0,-1 1 0 0 0,10 2 198 0 0,-26-2-114 0 0,0 0 1 0 0,0 0-1 0 0,-1 1 0 0 0,1-1 0 0 0,0 1 1 0 0,0 0-1 0 0,-1-1 0 0 0,1 1 0 0 0,1 1 114 0 0,-2-2-512 0 0,-1 0 0 0 0,0 0 0 0 0,0 2 0 0 0,1-1 377 0 0,-1 0 1 0 0,0 0-1 0 0,1 0 0 0 0,-1-1 1 0 0,0 1-1 0 0,0 0 0 0 0,0 0 1 0 0,0 0-1 0 0,0 0 0 0 0,0 0 0 0 0,0-1 1 0 0,0 1-1 0 0,0 0 0 0 0,0 0 1 0 0,-1 0-1 0 0,1 0 0 0 0,0 0 0 0 0,0-1 1 0 0,-1 1-1 0 0,1 0 0 0 0,-1 0 135 0 0,0 0-278 0 0,0 0 0 0 0,0 0 0 0 0,0 1-1 0 0,-1-1 1 0 0,1 0 0 0 0,0-1 0 0 0,-1 1 0 0 0,1 0-1 0 0,0 0 1 0 0,-1-1 0 0 0,-1 1 278 0 0,-9 4-1535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43 11975 0 0,'19'-42'1383'0'0,"-19"41"-1018"0"0,0 1 122 0 0,0 0 22 0 0,0 0 3 0 0,1 2 0 0 0,1 3-370 0 0,0 1 1 0 0,0-1-1 0 0,0 1 0 0 0,0-1 0 0 0,-1 1 0 0 0,0 0 0 0 0,0 0 1 0 0,-1-1-1 0 0,1 1 0 0 0,-1 0 0 0 0,-1 0 0 0 0,1 2-142 0 0,-3 16-10 0 0,-1 0-1 0 0,-3 9 11 0 0,2-9 390 0 0,-6 29-69 0 0,-2-1 0 0 0,-2 0 0 0 0,-3-1 0 0 0,-1-1 0 0 0,-11 16-321 0 0,25-57-57 0 0,0 0 0 0 0,-1 0-1 0 0,1-1 1 0 0,-2 0 0 0 0,1 0-1 0 0,-1 0 1 0 0,-4 2 57 0 0,10-9-475 0 0,1-1-1158 0 0,0 0-4506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 11975 0 0,'0'0'267'0'0,"0"0"42"0"0,-1 1 17 0 0,-4 2-101 0 0,2-1-114 0 0,0-1-1 0 0,1 1 1 0 0,0 0 0 0 0,-1-1 0 0 0,1 1 0 0 0,0 0 0 0 0,0 0-1 0 0,0 1 1 0 0,0-1 0 0 0,0 0-111 0 0,12 1 1089 0 0,0-2-503 0 0,1-1 0 0 0,-1-1 0 0 0,0 0 0 0 0,1 0 0 0 0,-1-1 0 0 0,0 0 0 0 0,0-1-586 0 0,7-1 394 0 0,178-33 1282 0 0,-189 36-1865 0 0,31-6 1046 0 0,8 1-857 0 0,-8 4-3153 0 0,-37 2 1750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349 133 10135 0 0,'-7'5'770'0'0,"5"-4"-676"0"0,-22 6 244 0 0,24-7-225 0 0,0 0 1 0 0,0 1 0 0 0,-1-1 0 0 0,1 0 0 0 0,0 0 0 0 0,0 0-1 0 0,0 0 1 0 0,0 0 0 0 0,0 0 0 0 0,0 0 0 0 0,-1 0-1 0 0,1 0 1 0 0,0 0 0 0 0,0 0 0 0 0,0 0 0 0 0,0 0 0 0 0,0 0-1 0 0,-1 0 1 0 0,1 0 0 0 0,0 0 0 0 0,0 0 0 0 0,0 0-1 0 0,0 0 1 0 0,0 0 0 0 0,0-1 0 0 0,-1 1 0 0 0,1 0 0 0 0,0 0-1 0 0,0 0 1 0 0,0 0 0 0 0,0 0 0 0 0,0 0 0 0 0,0 0-1 0 0,0 0 1 0 0,0 0 0 0 0,-1-1 0 0 0,1 1 0 0 0,0 0 0 0 0,0 0-1 0 0,0 0 1 0 0,0 0 0 0 0,0 0 0 0 0,0 0 0 0 0,0-1-1 0 0,0 1 1 0 0,0 0 0 0 0,0 0 0 0 0,0 0 0 0 0,0 0 0 0 0,0 0-1 0 0,0-1 1 0 0,0 1 0 0 0,0 0 0 0 0,0 0-114 0 0,5-11 1986 0 0,-3 7-1658 0 0,1 0 0 0 0,-1 1 0 0 0,1-1 1 0 0,0 1-1 0 0,2-2-328 0 0,30-19 112 0 0,1 2 1 0 0,1 1-1 0 0,2 1-112 0 0,-31 16 0 0 0,1 0 0 0 0,-1 1 0 0 0,1 0 0 0 0,0 1 0 0 0,0 0 0 0 0,4 0 0 0 0,4 1 0 0 0,-13 4 0 0 0,-2-1 0 0 0,7 6 0 0 0,-5 1 0 0 0,-4-5 0 0 0,0 0 0 0 0,0 1 0 0 0,-1-1 0 0 0,0 0 0 0 0,1 0 0 0 0,-1 1 0 0 0,-1-1 0 0 0,1 0 0 0 0,-1 0 0 0 0,1 0 0 0 0,-1 0 0 0 0,-1-1 0 0 0,0 4 0 0 0,-8 9 0 0 0,-1-1 0 0 0,-6 8 0 0 0,9-13 0 0 0,-18 20-662 0 0,-1-3-1 0 0,-28 23 663 0 0,32-29-477 0 0,-7 4-59 0 0,-1-2 1 0 0,-2-1 0 0 0,-32 17 535 0 0,-36 15-608 0 0,90-47 608 0 0,-6 3 0 0 0,0 1 0 0 0,-3 4 0 0 0,16-11 0 0 0,0 0 0 0 0,0 0 0 0 0,1 1 0 0 0,-1-1 0 0 0,1 1 0 0 0,1 0 0 0 0,-1 0 0 0 0,0 1 0 0 0,0 2 0 0 0,2-1 0 0 0,2-6 0 0 0,0-1 0 0 0,0 1 0 0 0,0-1 0 0 0,0 1 0 0 0,0-1 0 0 0,1 0 0 0 0,-1 1 0 0 0,0-1 0 0 0,0 1 0 0 0,0-1 0 0 0,1 1 0 0 0,-1-1 0 0 0,0 0 0 0 0,1 1 0 0 0,-1-1 0 0 0,0 0 0 0 0,1 1 0 0 0,-1-1 0 0 0,1 0 0 0 0,1 2 59 0 0,1-1 0 0 0,-1 0 0 0 0,1 0 0 0 0,0-1-1 0 0,-1 1 1 0 0,1 0 0 0 0,0-1 0 0 0,0 0 0 0 0,-1 0 0 0 0,1 1-1 0 0,0-2 1 0 0,0 1 0 0 0,-1 0 0 0 0,1 0 0 0 0,0-1 0 0 0,0 0-59 0 0,11-2 514 0 0,-1-1 1 0 0,8-3-515 0 0,-19 7 5 0 0,40-16 9 0 0,-11 4-11 0 0,18-4-3 0 0,-38 13 0 0 0,-1 1 0 0 0,1 0-1 0 0,-1 1 1 0 0,1 0 0 0 0,0 1 0 0 0,9 0 0 0 0,-9 0 0 0 0,-7 1 0 0 0,0-1 0 0 0,0 0 0 0 0,-1 1 0 0 0,1 0 0 0 0,0 0 0 0 0,0 0 0 0 0,2 1 0 0 0,4 0 0 0 0,-2-2 72 0 0,-6-1 299 0 0,10 3 855 0 0,-5-2-7819 0 0,-7 0 349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15663 0 0,'5'-3'1714'0'0,"-6"9"-1167"0"0,-4 13 344 0 0,4-18-448 0 0,0 0-439 0 0,1-1 0 0 0,-1 0 0 0 0,1 1 0 0 0,-1-1-1 0 0,1 1 1 0 0,-1 0 0 0 0,1-1 0 0 0,-1 1 0 0 0,1-1 0 0 0,-1 1 0 0 0,1 0 0 0 0,0-1 0 0 0,-1 1 0 0 0,1 0-1 0 0,0-1 1 0 0,0 1 0 0 0,0 0 0 0 0,-1 0-4 0 0,-1 3-106 0 0,1-2-945 0 0,1-2-385 0 0,0 0-78 0 0,0 0-20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50 13823 0 0,'26'-18'969'0'0,"-21"15"-806"0"0,0 0 0 0 0,0-1 1 0 0,-1 1-1 0 0,1-1 0 0 0,-1 0 0 0 0,3-3-163 0 0,-6 6 487 0 0,-1 1 22 0 0,7-3 2131 0 0,-8 8-2639 0 0,-2-1 0 0 0,1 0 1 0 0,0 0-1 0 0,-1 0 0 0 0,0 0 0 0 0,0 0 0 0 0,0-1 0 0 0,0 0 0 0 0,-1 1 1 0 0,1-1-1 0 0,-1 0 0 0 0,0 0 0 0 0,0-1 0 0 0,-1 1-1 0 0,-23 13 0 0 0,0-2 0 0 0,0 0 0 0 0,-2-2 0 0 0,1-2 0 0 0,-1 0 0 0 0,-1-2 0 0 0,-6 0 0 0 0,28-7-381 0 0,-1 0 0 0 0,0 0-1 0 0,1-1 1 0 0,-1 0 0 0 0,1-1-1 0 0,-1 0 1 0 0,0 0 0 0 0,1-1-1 0 0,-2-1 382 0 0,10 3-512 0 0,1 0 0 0 0,0 0 0 0 0,0 0 0 0 0,0 0 0 0 0,0 0 0 0 0,0 0 0 0 0,0 0 0 0 0,0 0 70 0 0,-15 11 276 0 0,8-5 166 0 0,1 1 0 0 0,1-1 0 0 0,-4 6 0 0 0,4-5 0 0 0,-1 0 0 0 0,0 0 0 0 0,-4 3 0 0 0,9-9 100 0 0,-1 1 0 0 0,0 0 0 0 0,0 0 0 0 0,1 0-1 0 0,-1 0 1 0 0,1 0 0 0 0,0 0 0 0 0,0 0 0 0 0,0 1 0 0 0,0-1-1 0 0,0 0 1 0 0,0 1 0 0 0,0 1-100 0 0,0-3 86 0 0,1 0-63 0 0,0-1 0 0 0,0 1-1 0 0,0-1 1 0 0,0 1-1 0 0,0-1 1 0 0,-1 0-1 0 0,1 1 1 0 0,0-1 0 0 0,0 1-1 0 0,0-1 1 0 0,-1 0-1 0 0,1 1 1 0 0,0-1 0 0 0,-1 0-1 0 0,1 1 1 0 0,0-1-1 0 0,-1 0 1 0 0,1 1 0 0 0,-1-1-23 0 0,-1 1 20 0 0,1 1-1 0 0,-1-1 1 0 0,0 1 0 0 0,1-1 0 0 0,-1 1 0 0 0,1 0 0 0 0,-1-1-1 0 0,1 1 1 0 0,0 0-20 0 0,-2 5 0 0 0,3-6 0 0 0,-1 0 0 0 0,1 0 0 0 0,-1 0 0 0 0,1 1 0 0 0,-1-1 0 0 0,0 0 0 0 0,1 0 0 0 0,-1 0 0 0 0,0 0 0 0 0,0 0 0 0 0,0 0 0 0 0,0 0 0 0 0,0 0 0 0 0,0-1 0 0 0,0 1 0 0 0,0 0 0 0 0,0 0 0 0 0,-7 6 781 0 0,7-3 128 0 0,18 2-830 0 0,-16-5-201 0 0,5-1-36 0 0,0 1-1 0 0,0-1 1 0 0,0 1 0 0 0,1-2 0 0 0,-1 1 0 0 0,0-1-1 0 0,0 0 159 0 0,27-1-483 0 0,-21 3 787 0 0,-1 1-1 0 0,-1 0 0 0 0,1 0 1 0 0,0 2-1 0 0,0-1 1 0 0,-1 1-1 0 0,0 1 0 0 0,0 0 1 0 0,0 0-1 0 0,-1 1 0 0 0,1 0 1 0 0,-1 1-1 0 0,6 5-303 0 0,-12-8 165 0 0,1-1 0 0 0,0 1 0 0 0,-1 0 0 0 0,0 0 0 0 0,0 0 0 0 0,0 0 0 0 0,0 0 0 0 0,-1 1 0 0 0,1-1-1 0 0,-1 1 1 0 0,-1 0 0 0 0,1-1 0 0 0,1 6-165 0 0,-4-1 0 0 0,-1-6 0 0 0,0 0 0 0 0,0 0 0 0 0,0 0 0 0 0,0 0 0 0 0,-1-1 0 0 0,1 1 0 0 0,-1-1 0 0 0,0 1 0 0 0,0-1 0 0 0,0 0 0 0 0,0 0 0 0 0,-38 21 0 0 0,23-14 0 0 0,-5 2 0 0 0,0-2 0 0 0,-1 0 0 0 0,0-2 0 0 0,-12 2 0 0 0,4-2 0 0 0,15-4 0 0 0,1 1 0 0 0,-12 5 0 0 0,23-7-161 0 0,4-1 11 0 0,-1 0 0 0 0,1-1 0 0 0,-1 1 0 0 0,1-1 0 0 0,-1 1 0 0 0,1-1 0 0 0,-1 0-1 0 0,0 0 1 0 0,1 1 0 0 0,-1-1 0 0 0,0 0 0 0 0,1 0 0 0 0,-1-1 150 0 0,1-1-4298 0 0,1-8-1316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10135 0 0,'-10'-2'231'0'0,"8"2"29"0"0,2 0 19 0 0,-3 4 559 0 0,4-2 2764 0 0,5 0-3255 0 0,0-1 0 0 0,1 0 0 0 0,-1-1 0 0 0,0 0 0 0 0,1 0 0 0 0,-1 0 0 0 0,3-1-347 0 0,48-8 1660 0 0,-24 3-743 0 0,-6 2-237 0 0,21-4-460 0 0,0-1 0 0 0,18-7-220 0 0,-34 6 0 0 0,32-11 0 0 0,1 4 0 0 0,38-4 0 0 0,-101 20 0 0 0,0 1 0 0 0,0 0 0 0 0,0 0 0 0 0,-1 0 0 0 0,1 0 0 0 0,0 0 0 0 0,0 0 0 0 0,0 0 0 0 0,0 0 0 0 0,0 1 0 0 0,-1-1 0 0 0,1 1 0 0 0,0-1 0 0 0,0 1 0 0 0,-2 0 0 0 0,1-1 0 0 0,-1 0 0 0 0,1 0 0 0 0,-1 0 0 0 0,1 1 0 0 0,-1-1 0 0 0,0 0 0 0 0,1 0 0 0 0,-1 1 0 0 0,1-1 0 0 0,-1 0 0 0 0,0 1 0 0 0,0-1 0 0 0,1 1 0 0 0,-1-1 0 0 0,0 0 0 0 0,1 1 0 0 0,-1-1 0 0 0,0 1 0 0 0,0-1 0 0 0,0 1 0 0 0,0-1 0 0 0,1 1 0 0 0,-1-1 0 0 0,0 1 0 0 0,0-1 0 0 0,0 1 0 0 0,0-1 0 0 0,0 1 0 0 0,0-1 0 0 0,0 0 0 0 0,0 1 0 0 0,0-1 0 0 0,-1 1 0 0 0,1-1 0 0 0,0 1 0 0 0,0-1 0 0 0,0 1 0 0 0,0-1 0 0 0,-1 1 0 0 0,1-1 0 0 0,0 0 0 0 0,-1 1 0 0 0,1-1 0 0 0,0 1 0 0 0,-3 3 0 0 0,1-1 0 0 0,-1 0 0 0 0,0 0 0 0 0,0 0 0 0 0,0 0 0 0 0,0 0 0 0 0,-1-1 0 0 0,1 1 0 0 0,-1-1 0 0 0,-1 1 0 0 0,-12 9 0 0 0,-1 4 0 0 0,0 1 0 0 0,2 0 0 0 0,0 2 0 0 0,1 0 0 0 0,0 0 0 0 0,0 5 0 0 0,-21 24 0 0 0,-2-1 0 0 0,-10 7 0 0 0,42-49 0 0 0,1 1-67 0 0,1-1 0 0 0,-1 1 0 0 0,1 0-1 0 0,0 0 1 0 0,0 0 0 0 0,1 1 0 0 0,0-1 0 0 0,0 1-1 0 0,0 0 1 0 0,1 0 0 0 0,0 0 0 0 0,1 0 0 0 0,-1 0-1 0 0,1 0 1 0 0,1 2 67 0 0,0-8-509 0 0,0-1-560 0 0,2 5-2485 0 0,-2-4-2194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81 3679 0 0,'-9'3'382'0'0,"-8"0"-866"0"0,2 3 13028 0 0,29-6-12131 0 0,10-1-38 0 0,0-1 0 0 0,25-6 0 0 0,-6 0-152 0 0,149-23 331 0 0,59-8 169 0 0,-242 37-994 0 0,-6 1 135 0 0,1 1 0 0 0,-1-1 0 0 0,1 1-1 0 0,-1 0 1 0 0,0 0 0 0 0,1 0 0 0 0,-1 1 0 0 0,4 0 0 0 0,-10-1 51 0 0,0 1 1 0 0,1 0-1 0 0,-1-1 0 0 0,0 1 1 0 0,1 0-1 0 0,-6 3 0 0 0,-2 1-18 0 0,2-3 89 0 0,1 1 0 0 0,0 0 0 0 0,1 1 0 0 0,-1 0 0 0 0,0 0 0 0 0,1 0-1 0 0,-7 6 1 0 0,-38 41-101 0 0,27-26 95 0 0,-21 20 58 0 0,-1-2 1 0 0,-65 47-1 0 0,29-32-167 0 0,-121 77-653 0 0,-58-10 29 0 0,136-69 1317 0 0,98-45 1253 0 0,29-11-1743 0 0,16 3 11 0 0,0-1 0 0 0,0-1 1 0 0,0-1-1 0 0,23-2 1 0 0,62-17 151 0 0,-58 10-199 0 0,100-22 148 0 0,63-12 296 0 0,-142 35 152 0 0,104-2 0 0 0,-169 10-643 0 0,-1 0-1 0 0,1 0 0 0 0,-1 0 1 0 0,1 0-1 0 0,-1 0 1 0 0,1 0-1 0 0,-1 0 0 0 0,0 0 1 0 0,1 0-1 0 0,-1 0 1 0 0,1 0-1 0 0,-1 0 0 0 0,1 1 1 0 0,-1-1-1 0 0,1 0 1 0 0,-1 0-1 0 0,1 0 0 0 0,-1 1 1 0 0,0-1-1 0 0,1 1 1 0 0,-5 5-632 0 0,-17 6-1554 0 0,4-5-4040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 15663 0 0,'3'-1'260'0'0,"11"-7"1193"0"0,-12 7-1446 0 0,-1 0 19 0 0,-1 1-1 0 0,0 0 1 0 0,1-1-1 0 0,-1 1 1 0 0,1 0-1 0 0,-1-1 1 0 0,0 1-1 0 0,1 0 1 0 0,-1 0-1 0 0,1 0 1 0 0,-1-1-1 0 0,1 1 1 0 0,-1 0-1 0 0,1 0 1 0 0,-1 0-1 0 0,1 0 1 0 0,-1 0-1 0 0,1 0 1 0 0,0 0-1 0 0,-1 0 1 0 0,1 0-1 0 0,-1 0 1 0 0,1 0-1 0 0,-1 0 1 0 0,1 0-1 0 0,-1 0 1 0 0,1 1-1 0 0,-1-1 1 0 0,1 0-1 0 0,-1 0 1 0 0,1 0-1 0 0,-1 1 1 0 0,0-1-1 0 0,1 0 1 0 0,-1 1-1 0 0,1-1 1 0 0,-1 0-1 0 0,0 1 1 0 0,1-1-1 0 0,-1 1-25 0 0,4 13 1020 0 0,-5-6-886 0 0,-1-1 0 0 0,1 0 0 0 0,-2 0 1 0 0,1 0-1 0 0,-1-1 0 0 0,0 2-134 0 0,-7 15 635 0 0,-12 35-333 0 0,-3-1 0 0 0,-12 18-302 0 0,3-6 452 0 0,-3 16-452 0 0,27-53 193 0 0,9-18-2663 0 0,1-14-4621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8287 0 0,'0'0'191'0'0,"0"0"26"0"0,0 0 9 0 0,0 0 42 0 0,0 0 158 0 0,0 0 72 0 0,0 0 12 0 0,0 0 2 0 0,0 0 0 0 0,0 0 0 0 0,0 0 0 0 0,0 0-69 0 0,0 0-222 0 0,0 0 166 0 0,0 0 101 0 0,0 0 21 0 0,0 0-66 0 0,0 0-222 0 0,0 0 166 0 0,0 0 101 0 0,0 0 21 0 0,0 0-66 0 0,-1 2-294 0 0,-7 6-133 0 0,5-2-16 0 0,7-10 0 0 0,2 2 0 0 0,-5 9 0 0 0,-3 3 0 0 0,0 0 0 0 0,1-2 72 0 0,1-6 299 0 0,0-2 117 0 0,0 0 21 0 0,0 0-66 0 0,1-1-294 0 0,2-6-133 0 0,-1-1-16 0 0,0 2-64 0 0,-1 5-273 0 0,-1 1-138 0 0,0 0-33 0 0,0 0 134 0 0,0 0 575 0 0,0 0 250 0 0,0 0 49 0 0,0 0-127 0 0,0 0-574 0 0,0 0-250 0 0,0 0-49 0 0,0 0 127 0 0,0 0 574 0 0,0 0 250 0 0,0 0 49 0 0,0 0-59 0 0,0 0-356 0 0,0 0-406 0 0,0 0-154 0 0,0 0-33 0 0,0 0-72 0 0,0 0-285 0 0,0 0-126 0 0,0 0-847 0 0,0 0-3280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10135 0 0,'0'0'231'0'0,"0"0"29"0"0,0 0 19 0 0,0 0 37 0 0,0 0 125 0 0,0 0 58 0 0,0 0 11 0 0,0 0-67 0 0,0 0-222 0 0,0 0 166 0 0,0 0 101 0 0,0 0 21 0 0,0 0-66 0 0,9-2-278 0 0,-7 1-165 0 0,4-3 0 0 0,0-2 0 0 0,1-2 0 0 0,-3 6 320 0 0,-6 8 384 0 0,-6 9 320 0 0,4-11-1024 0 0,7-8 0 0 0,2-1 0 0 0,-2 11-201 0 0,-2-5-850 0 0,-1-1-385 0 0,1 0-78 0 0,7-2-20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 6447 0 0,'0'0'298'0'0,"0"0"-10"0"0,0 0-118 0 0,0 0 206 0 0,0 0 111 0 0,0 0 22 0 0,0 0 3 0 0,0 0 0 0 0,0 0 0 0 0,0 0 0 0 0,0 0 0 0 0,0 0 0 0 0,0 0 0 0 0,0 0 0 0 0,0 0 0 0 0,0 0 0 0 0,0 0 0 0 0,0 0 0 0 0,0 0-69 0 0,-1 0-294 0 0,0-1-148 0 0,-1 1 0 0 0,1-1-1 0 0,0 1 1 0 0,-1-1 0 0 0,1 1 0 0 0,-1-1-1 0 0,1 1 1 0 0,-1 0 0 0 0,1 0 0 0 0,0 0-1 0 0,-1 0 1 0 0,1 0 0 0 0,-1 0 0 0 0,1 0-1 0 0,-1 0 1 0 0,1 1 0 0 0,0-1-1 0 0,-1 0 1 0 0,1 1 0 0 0,-1 0 0 0 0,1-1-1 0 0,-1 1 0 0 0,1 0 0 0 0,-38 15 0 0 0,2 3 0 0 0,-1 1 0 0 0,2 2 0 0 0,1 1 0 0 0,-15 14 0 0 0,41-29 182 0 0,1 1-1 0 0,0 0 1 0 0,0 0-1 0 0,1 1 1 0 0,0 0-1 0 0,1 0 1 0 0,0 0-1 0 0,1 1 0 0 0,0 0 1 0 0,0 1-182 0 0,2-2-218 0 0,0 0 0 0 0,0 0 0 0 0,2 1 1 0 0,-1 0 217 0 0,1-5 498 0 0,1-4-458 0 0,0-1 0 0 0,1 1 1 0 0,-1 0-1 0 0,0 0 0 0 0,1-1 1 0 0,-1 1-1 0 0,1 0 0 0 0,0 0 1 0 0,-1-1-1 0 0,1 1 1 0 0,0-1-1 0 0,0 1 0 0 0,0-1 1 0 0,0 1-1 0 0,0-1 0 0 0,0 1 1 0 0,1-1-1 0 0,0 0-40 0 0,1 3 220 0 0,1-1 0 0 0,-1 1 0 0 0,1-1 0 0 0,0-1 0 0 0,0 1 0 0 0,2 1-220 0 0,4 0 174 0 0,0 0 0 0 0,0 0 0 0 0,1-1 0 0 0,-1 0 0 0 0,1-1 0 0 0,0 0 0 0 0,0 0 0 0 0,0-2-174 0 0,20 1 719 0 0,0-1-1 0 0,4-2-718 0 0,11 0-173 0 0,-19 0 173 0 0,-1-1 0 0 0,0-1 0 0 0,0-1 0 0 0,-1-1 0 0 0,1-1 0 0 0,-1-2 0 0 0,17-8 0 0 0,-37 15 0 0 0,0-1 0 0 0,0 0 0 0 0,0 0 0 0 0,-1 0 0 0 0,1 0 0 0 0,-1-1 0 0 0,1 0 0 0 0,-1 0 0 0 0,0 0 0 0 0,-1-1 0 0 0,1 1 0 0 0,-1-1 0 0 0,0 0 0 0 0,0 0 0 0 0,0 0 0 0 0,-1 0 0 0 0,0 0 0 0 0,0 0 0 0 0,0-1 0 0 0,0 1 0 0 0,-1-1 0 0 0,0 0 0 0 0,0 1 0 0 0,-1-6 0 0 0,1 8-71 0 0,-2 0 0 0 0,1 0 0 0 0,0 0 0 0 0,0 0-1 0 0,-1 0 1 0 0,0 0 0 0 0,0 0 0 0 0,1 0 0 0 0,-2 0 0 0 0,1 0 0 0 0,0 1-1 0 0,0-1 1 0 0,-1 0 0 0 0,0 0 71 0 0,0 1-50 0 0,1 1 1 0 0,-1-1-1 0 0,0 1 0 0 0,1 0 0 0 0,-1-1 0 0 0,0 1 1 0 0,0 0-1 0 0,0 0 0 0 0,1 0 0 0 0,-1 0 0 0 0,-1 0 1 0 0,1 1-1 0 0,0-1 0 0 0,0 1 0 0 0,0-1 0 0 0,0 1 1 0 0,0 0-1 0 0,0-1 0 0 0,0 1 0 0 0,-1 1 50 0 0,2-1 0 0 0,-6-1 0 0 0,1 1 0 0 0,-1 1 0 0 0,1-1 0 0 0,0 1 0 0 0,-1 0 0 0 0,1 1 0 0 0,-1 0 0 0 0,-7 2 0 0 0,11-4 0 0 0,1 0 0 0 0,0 1 0 0 0,0-1 0 0 0,-1 1 0 0 0,1 0 0 0 0,0 0 0 0 0,0 0 0 0 0,0 0 0 0 0,0 0 0 0 0,0 0 0 0 0,0 0 0 0 0,0 1 0 0 0,1-1 0 0 0,-1 1 0 0 0,0-1 0 0 0,1 1 0 0 0,-2 2 0 0 0,-14 14 0 0 0,15-16 0 0 0,0 0 0 0 0,0-1 0 0 0,1 1 0 0 0,-1 0 0 0 0,0 0 0 0 0,1 0 0 0 0,-1 1 0 0 0,1-1 0 0 0,0 0 0 0 0,-1 1 0 0 0,1-1 0 0 0,0 3 0 0 0,-2 3 0 0 0,1 1 0 0 0,1-1 0 0 0,-1 1 0 0 0,2 0 0 0 0,-1 0 0 0 0,1-1 0 0 0,0 1 0 0 0,1 0 0 0 0,0 0 0 0 0,0 0 0 0 0,1-1 0 0 0,0 1 0 0 0,0-2 0 0 0,-2-7-24 0 0,0 0 0 0 0,-1 1 0 0 0,1-1 0 0 0,0 0 0 0 0,0 0-1 0 0,1 1 1 0 0,-1-1 0 0 0,0 0 0 0 0,0 0 0 0 0,0 1 0 0 0,0-1 0 0 0,0 0-1 0 0,0 0 1 0 0,0 1 0 0 0,0-1 0 0 0,0 0 0 0 0,0 0 0 0 0,1 0 0 0 0,-1 1-1 0 0,0-1 1 0 0,0 0 0 0 0,0 0 0 0 0,0 0 0 0 0,1 0 0 0 0,-1 1 0 0 0,0-1-1 0 0,0 0 1 0 0,0 0 0 0 0,1 0 0 0 0,-1 0 0 0 0,0 0 0 0 0,0 0 0 0 0,1 0 0 0 0,-1 1-1 0 0,0-1 1 0 0,0 0 0 0 0,0 0 0 0 0,1 0 0 0 0,-1 0 0 0 0,0 0 0 0 0,0 0-1 0 0,1 0 1 0 0,-1 0 0 0 0,0 0 0 0 0,0 0 0 0 0,1-1 24 0 0,7-3-3613 0 0,-8 4 2951 0 0,6-4-5401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85 8287 0 0,'8'-11'634'0'0,"-4"6"-323"0"0,-1 1 0 0 0,0-1 0 0 0,0 0 0 0 0,-1 0 0 0 0,1 0 0 0 0,-1 0 0 0 0,0 0 0 0 0,0 0 0 0 0,-1-1 0 0 0,2-4-311 0 0,-3 9 1024 0 0,-19-7 2935 0 0,6 6-3902 0 0,-1 1-1 0 0,0 0 1 0 0,0 1 0 0 0,0 1-1 0 0,1 0 1 0 0,-12 2-57 0 0,8-1-3 0 0,-25 3 3 0 0,1 2 0 0 0,-1 2 0 0 0,-23 9 0 0 0,54-14 0 0 0,0 0 0 0 0,0 1 0 0 0,1 1 0 0 0,0 0 0 0 0,0 0 0 0 0,0 1 0 0 0,-5 5 0 0 0,10-8 0 0 0,0 0 0 0 0,1 1 0 0 0,0-1 0 0 0,0 1 0 0 0,0 0 0 0 0,0 0 0 0 0,1 0 0 0 0,0 0 0 0 0,0 1 0 0 0,0-1 0 0 0,1 1 0 0 0,-1 0 0 0 0,1-1 0 0 0,1 1 0 0 0,-1 2 0 0 0,2-6 0 0 0,0 1 0 0 0,0-1 0 0 0,0 1 0 0 0,0-1 0 0 0,1 1 0 0 0,-1-1 0 0 0,1 1 0 0 0,0-1 0 0 0,-1 0 0 0 0,1 1 0 0 0,0-1 0 0 0,0 0 0 0 0,1 1 0 0 0,-1-1 0 0 0,0 0 0 0 0,1 0 0 0 0,-1 0 0 0 0,1 0 0 0 0,0-1 0 0 0,0 1 0 0 0,0 0 0 0 0,0-1 0 0 0,0 1 0 0 0,0 0 0 0 0,9 4 0 0 0,-1 1 0 0 0,1-1 0 0 0,0-1 0 0 0,6 2 0 0 0,-2 0 0 0 0,88 48 0 0 0,-98-53 60 0 0,0 0-1 0 0,1 1 1 0 0,-2 0 0 0 0,1 0-1 0 0,0 0 1 0 0,-1 1-1 0 0,1-1 1 0 0,-1 1-1 0 0,0 0 1 0 0,0 1 0 0 0,-1-1-1 0 0,1 1 1 0 0,-1-1-1 0 0,0 1 1 0 0,0 0 0 0 0,0 2-60 0 0,-3-5 40 0 0,1-1 1 0 0,-1 1-1 0 0,0 0 1 0 0,0-1-1 0 0,0 1 1 0 0,0 0-1 0 0,0-1 1 0 0,0 1 0 0 0,-1-1-1 0 0,1 1 1 0 0,-1 0-1 0 0,1-1 1 0 0,-1 1-1 0 0,1-1 1 0 0,-1 1-1 0 0,0-1 1 0 0,0 1 0 0 0,0-1-1 0 0,0 0 1 0 0,0 1-1 0 0,0-1 1 0 0,0 0-1 0 0,0 0 1 0 0,0 0-1 0 0,-1 0 1 0 0,1 0 0 0 0,0 0-1 0 0,-1 0 1 0 0,1 0-1 0 0,-1 0-40 0 0,-5 3-19 0 0,0 0-1 0 0,0-1 0 0 0,0 1 1 0 0,0-2-1 0 0,-5 2 20 0 0,0-1 0 0 0,0-1 0 0 0,0 0 0 0 0,0-1 0 0 0,0-1 0 0 0,-9 0 0 0 0,-11 1 0 0 0,28-1 0 0 0,0-1 0 0 0,0 1 0 0 0,0-1 0 0 0,-1 0 0 0 0,1 0 0 0 0,0 0 0 0 0,0 0 0 0 0,0-1 0 0 0,1 1 0 0 0,-1-1 0 0 0,0 0 0 0 0,0-1 0 0 0,3 2 0 0 0,0 0 0 0 0,1 0 0 0 0,-1 1 0 0 0,0-1 0 0 0,1 0 0 0 0,-1 0 0 0 0,1 0 0 0 0,0 0 0 0 0,-1 0 0 0 0,1-1 0 0 0,0 1 0 0 0,-1 0 0 0 0,1 0 0 0 0,0 0 0 0 0,0 0 0 0 0,0 0 0 0 0,0 0 0 0 0,0 0 0 0 0,0 0 0 0 0,1-1 0 0 0,-1 1 0 0 0,0 0 0 0 0,0 0 0 0 0,1 0 0 0 0,-1 0 0 0 0,1 0 0 0 0,-1 0 0 0 0,1 0 0 0 0,-1 0 0 0 0,1 0 0 0 0,17-30 0 0 0,-8 18 0 0 0,0 0 0 0 0,1 1 0 0 0,1 0 0 0 0,0 1 0 0 0,6-4 0 0 0,37-35 0 0 0,-30 14 0 0 0,-7 20 0 0 0,1 0 0 0 0,1 2 0 0 0,0 0 0 0 0,5-1 0 0 0,30-20 0 0 0,-11 9 160 0 0,-14 11-2102 0 0,-29 14 931 0 0,-1 1-12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6447 0 0,'0'0'142'0'0,"0"0"22"0"0,0 0 13 0 0,0 0 55 0 0,0 0 181 0 0,0 0 78 0 0,0 0 18 0 0,0 0 3 0 0,0 0 0 0 0,0 0 0 0 0,0 0 0 0 0,0 0 0 0 0,0 0 0 0 0,0 0 0 0 0,0 0 0 0 0,0 0-69 0 0,0 1-294 0 0,1 4-61 0 0,-1-4 283 0 0,-1 1-299 0 0,0 0 0 0 0,0 0 0 0 0,0 0 0 0 0,0 0 1 0 0,-1-1-1 0 0,1 1 0 0 0,0 0 0 0 0,-1-1 0 0 0,1 1 0 0 0,-1-1 0 0 0,0 1 1 0 0,-1 0-73 0 0,-24 16 730 0 0,25-17-721 0 0,-13 9-9 0 0,13-9 0 0 0,0-1 0 0 0,-10 9 0 0 0,7-4 0 0 0,-12 14 0 0 0,15-16 0 0 0,0-1 0 0 0,-1 1 0 0 0,0 0 0 0 0,1-1 0 0 0,-1 1 0 0 0,0-1 0 0 0,0 0 0 0 0,-1 0 0 0 0,1 0 0 0 0,0 0 0 0 0,-1-1 0 0 0,-2 2 0 0 0,1-3 0 0 0,0 1 0 0 0,-9 9 0 0 0,-50 31 0 0 0,56-37 0 0 0,1 4-17 0 0,6-5 31 0 0,-9 8 61 0 0,9-10 296 0 0,-22 26 1234 0 0,15-17-1605 0 0,-7 1 0 0 0,13-9 0 0 0,0-1 0 0 0,-1 0 0 0 0,1 1 0 0 0,0-1 0 0 0,0 1 0 0 0,-1-1 0 0 0,1 1 0 0 0,0 0 0 0 0,0 0 0 0 0,1 0 0 0 0,-1 0 0 0 0,0 1 0 0 0,-2 0 0 0 0,-6 9 0 0 0,6-7 0 0 0,-2-3 0 0 0,2 0 0 0 0,-2 2 0 0 0,5-2 0 0 0,0 0 0 0 0,0 0 0 0 0,0 0 0 0 0,0 0 0 0 0,0 0 0 0 0,-1 0 0 0 0,1 0 0 0 0,0-1 0 0 0,-1 1 0 0 0,0 0 0 0 0,-16 17 0 0 0,13-13 0 0 0,-1-1 0 0 0,1 1 0 0 0,-1 0 0 0 0,1 0 0 0 0,-15 16 2048 0 0,17-21-2048 0 0,-9 19 0 0 0,8-11 0 0 0,0 0 0 0 0,2-2 0 0 0,-2 1 0 0 0,2 0 0 0 0,-1 0 0 0 0,1 0 0 0 0,-5 17 0 0 0,6-16 0 0 0,1 0 0 0 0,0 3 0 0 0,0-8 0 0 0,-4 5 0 0 0,0-1 0 0 0,1-1 0 0 0,0-1 238 0 0,1 1 298 0 0,2-4 722 0 0,3 3-1242 0 0,2 2-16 0 0,0-1 0 0 0,1 0 0 0 0,0 2 0 0 0,-5-8 0 0 0,0 0-1 0 0,-1 0 1 0 0,1 0 0 0 0,0 0-1 0 0,-1 0 1 0 0,1 0 0 0 0,-1 0-1 0 0,1 0 1 0 0,-1 1 0 0 0,0-1-1 0 0,1 0 1 0 0,-1 0-1 0 0,0 0 1 0 0,0 0 0 0 0,1 1 0 0 0,-1 5 8 0 0,10 13 61 0 0,-9-20-21 0 0,-1 1-1 0 0,0-1 1 0 0,1 1-1 0 0,-1-1 1 0 0,0 1 0 0 0,1-1-1 0 0,-1 1 1 0 0,1-1-1 0 0,-1 0 1 0 0,1 1-1 0 0,-1-1 1 0 0,1 0-1 0 0,-1 1 1 0 0,1-1 0 0 0,-1 0-1 0 0,1 1 1 0 0,-1-1-1 0 0,1 0-47 0 0,18 10 1120 0 0,-11-5-1184 0 0,-7-3-273 0 0,-1-2-138 0 0,0 0-33 0 0,0 0-208 0 0,0 0-857 0 0,1-1 1308 0 0,0 1-1 0 0,-1 0 1 0 0,1 0 0 0 0,0-1-1 0 0,0 1 1 0 0,-1 0 0 0 0,1-1 0 0 0,0 1-1 0 0,-1-1 1 0 0,1 1 0 0 0,0-1-1 0 0,-1 1 1 0 0,1-2 265 0 0,0 2-535 0 0,1-2-1512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4607 0 0,'0'0'102'0'0,"0"0"20"0"0,-13 1 134 0 0,-10-2-61 0 0,15 2 4078 0 0,7 0-3729 0 0,-5 4 643 0 0,6-4-799 0 0,0-1 100 0 0,0 0 21 0 0,0 0 3 0 0,11 16 1467 0 0,57 52 218 0 0,-45-46-2179 0 0,-11-10-19 0 0,1 0 1 0 0,-2 0-1 0 0,1 3 1 0 0,2 2 0 0 0,-2 0 0 0 0,-1 1 0 0 0,0 0 0 0 0,-1 1 0 0 0,-1 0 0 0 0,-1 1 0 0 0,1 4 0 0 0,-6-15 0 0 0,0 1 0 0 0,0 0 0 0 0,-1 0 0 0 0,-1 0 0 0 0,0 0 0 0 0,0 0 0 0 0,-1 0 0 0 0,0 1 0 0 0,-1-1 0 0 0,0 0 0 0 0,0 0 0 0 0,-1 0 0 0 0,-1 0 0 0 0,1 0 0 0 0,-2-1 0 0 0,-1 4 0 0 0,-13 30 236 0 0,-1-1 670 0 0,3 0 0 0 0,-10 37-906 0 0,25-75 0 0 0,0 1 0 0 0,0-1 0 0 0,-1 0 0 0 0,1 0 0 0 0,-1 0 0 0 0,0 0 0 0 0,-1 0 0 0 0,1-1 0 0 0,-1 1 0 0 0,1-1 0 0 0,-1 1 0 0 0,-1 0 0 0 0,0 0 0 0 0,-1-1 0 0 0,0 1 0 0 0,0-1 0 0 0,0 0 0 0 0,0 0 0 0 0,-1-1 0 0 0,1 1 0 0 0,-5 0 0 0 0,-50 16 0 0 0,52-17-3 0 0,1 1-1 0 0,0 0 1 0 0,0 0 0 0 0,-4 3 3 0 0,-1 0-51 0 0,29-6-1269 0 0,-8-1 808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8287 0 0,'0'0'191'0'0,"0"0"26"0"0,0 0 9 0 0,7 0 80 0 0,14-5 461 0 0,-15 4-436 0 0,-1-1-1 0 0,0 1 1 0 0,1 0 0 0 0,-1 1-1 0 0,3-1-330 0 0,-2 1 46 0 0,78 1 3588 0 0,18 4-3634 0 0,-72-4 114 0 0,0-1 0 0 0,0-1-1 0 0,0-2 1 0 0,15-4-114 0 0,-43 7 3 0 0,26-5 213 0 0,-4 1 154 0 0,1 1 0 0 0,14 1-370 0 0,-18 0 106 0 0,-17 1-93 0 0,0 1-1 0 0,0 0 1 0 0,0 0-1 0 0,0 0 1 0 0,0 0 0 0 0,0 0-1 0 0,0 1-12 0 0,14 1 28 0 0,0 0-1 0 0,0-1 1 0 0,0-1-1 0 0,8-1-27 0 0,-17 0 20 0 0,16 0 71 0 0,-2 0 71 0 0,0 0 1 0 0,0 2-1 0 0,0 0 1 0 0,6 3-163 0 0,-21-3 43 0 0,1 0 1 0 0,-1-1 0 0 0,8 0-44 0 0,22 1 22 0 0,-37 0-22 0 0,1-1 0 0 0,-1 0 0 0 0,0 0 0 0 0,1 0 0 0 0,-1 0 0 0 0,0 0 0 0 0,1 0 0 0 0,-1 0 0 0 0,0 0 0 0 0,1 0 0 0 0,-1-1 0 0 0,0 1 0 0 0,1-1 0 0 0,18-4 0 0 0,25 0 52 0 0,-33 5-27 0 0,0-1 1 0 0,0-1-1 0 0,11-3-25 0 0,-1 0 0 0 0,-1 1 0 0 0,15 0 0 0 0,-21 2 0 0 0,40-2 21 0 0,-37 4-10 0 0,-1-1-1 0 0,0-1 1 0 0,0-1 0 0 0,6-1-11 0 0,-18 2 0 0 0,0 0 0 0 0,0 1 0 0 0,0 0 0 0 0,1 0 0 0 0,-1 1 0 0 0,1-1 0 0 0,-1 1 0 0 0,0 0 0 0 0,1 1 0 0 0,-1-1 0 0 0,3 2 0 0 0,-2-1 0 0 0,-1 0 0 0 0,1-1 0 0 0,-1 1 0 0 0,0-1 0 0 0,1 0 0 0 0,-1 0 0 0 0,1-1 0 0 0,-1 1 0 0 0,1-1 0 0 0,4-2 0 0 0,22-1 0 0 0,3-2-4 0 0,-28 4 24 0 0,0 1 1 0 0,-1 0-1 0 0,1 0 0 0 0,0 1 0 0 0,-1 0 1 0 0,7 0-21 0 0,36 1 162 0 0,-13-2-100 0 0,-25 1-52 0 0,5-2-12 0 0,-12 2 5 0 0,15 0 7 0 0,-17 0 43 0 0,-1 0 1 0 0,7 0-44 0 0,2 2-10 0 0,-2-2 11 0 0,2 0-1738 0 0,-17-2 755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12 407 9071 0 0,'0'0'414'0'0,"0"0"-12"0"0,0 0-196 0 0,0 0 124 0 0,0 0 81 0 0,0 0 18 0 0,0 0-53 0 0,-1 2-240 0 0,-1 3-15 0 0,0 1 0 0 0,0 0 0 0 0,0 0 0 0 0,1 0 0 0 0,0 0 0 0 0,1 0 0 0 0,-1 0-1 0 0,1 0 1 0 0,0 1-121 0 0,2 15 484 0 0,0-1-1 0 0,2 1-483 0 0,1 12 305 0 0,-2-10-76 0 0,2 0 1 0 0,0 0-1 0 0,3 4-229 0 0,-5-17 37 0 0,1 1 0 0 0,1-1 0 0 0,0 0 1 0 0,0-1-1 0 0,2 1 0 0 0,-1-1 0 0 0,3 3-37 0 0,-6-9 30 0 0,0-1 0 0 0,0 0 0 0 0,0 0 0 0 0,0 0 0 0 0,0 0 0 0 0,1 0 0 0 0,3 1-30 0 0,5 5 102 0 0,-11-8 52 0 0,-1-1-1 0 0,0 0-8 0 0,4-3 119 0 0,-3 2-175 0 0,1 1-1 0 0,-1-1 0 0 0,0 1 0 0 0,0-1 1 0 0,0 0-1 0 0,0 0 0 0 0,0 0 0 0 0,0 1 1 0 0,0-1-1 0 0,0-1-88 0 0,2-6 185 0 0,-1 0-1 0 0,0 1 1 0 0,0-1-1 0 0,-1 0 1 0 0,0 0 0 0 0,0 0-1 0 0,-1 0 1 0 0,0 0-1 0 0,0 0 1 0 0,-2-4-185 0 0,1-1 76 0 0,1 1 0 0 0,0-1 0 0 0,1 1 1 0 0,1-3-77 0 0,6-18 4 0 0,1 1 0 0 0,2-1 1 0 0,1 2-1 0 0,3-3-4 0 0,20-56-3 0 0,-27 62 3 0 0,-1-1 0 0 0,2-17 0 0 0,-7 31 0 0 0,2-14 0 0 0,2-12 0 0 0,-5 23 0 0 0,1 12-16 0 0,-1 5-60 0 0,-1 1 2 0 0,0 0 8 0 0,1-1 2 0 0,1-1 56 0 0,0 0-1 0 0,-1 0 0 0 0,1 1 0 0 0,0-1 1 0 0,0 1-1 0 0,1 0 0 0 0,-1 0 1 0 0,0 0-1 0 0,0 0 0 0 0,1 0 1 0 0,-1 0-1 0 0,0 0 0 0 0,1 1 1 0 0,-1-1-1 0 0,1 1 0 0 0,-1 0 0 0 0,1-1 9 0 0,41-7-52 0 0,-35 7 52 0 0,-2-1-12 0 0,-6 2 9 0 0,-1 1-1 0 0,1-1 0 0 0,-1 0 1 0 0,1 1-1 0 0,-1-1 0 0 0,1 1 1 0 0,-1-1-1 0 0,1 1 1 0 0,-1-1-1 0 0,0 1 0 0 0,1-1 1 0 0,-1 1-1 0 0,0-1 0 0 0,1 1 1 0 0,-1 0-1 0 0,0 0 4 0 0,0-1-2 0 0,6 8 2 0 0,0 2 0 0 0,-5-9 0 0 0,0 1 0 0 0,0-1 0 0 0,0 1 0 0 0,0-1 0 0 0,0 1 0 0 0,1-1 0 0 0,-1 0 0 0 0,0 1 0 0 0,1-1 0 0 0,-1 0 0 0 0,0 0 0 0 0,1 0 0 0 0,0 0 0 0 0,-1 0 0 0 0,1 0 0 0 0,-1-1 0 0 0,1 1 0 0 0,0-1 0 0 0,0 1 0 0 0,-1-1 0 0 0,1 1 0 0 0,0-1 0 0 0,0 0 0 0 0,4 1 0 0 0,2 0 5 0 0,0 0 0 0 0,0-1 0 0 0,0 0 0 0 0,-1 0 0 0 0,1-1 0 0 0,0 0 0 0 0,0 0 0 0 0,0-1-5 0 0,19-5 127 0 0,16-6-127 0 0,-15 3 32 0 0,338-103 667 0 0,-359 111-672 0 0,26-8 167 0 0,1 1-1 0 0,3 2-193 0 0,-28 5 30 0 0,0 1-1 0 0,1 0 1 0 0,-1 1 0 0 0,1 0-1 0 0,-1 0 1 0 0,1 1-1 0 0,-1 0 1 0 0,0 1 0 0 0,0 0-1 0 0,1 1-29 0 0,-7-3-11 0 0,-1 1-1 0 0,0 0 0 0 0,1 0 1 0 0,-1 0-1 0 0,0 1 1 0 0,0-1-1 0 0,0 0 0 0 0,0 1 1 0 0,0 0-1 0 0,0-1 1 0 0,0 1-1 0 0,-1 0 0 0 0,2 1 12 0 0,-2-2-31 0 0,-1 0-1 0 0,1 1 0 0 0,0-1 0 0 0,0 1 0 0 0,-1-1 0 0 0,1 1 1 0 0,-1 0-1 0 0,1-1 0 0 0,-1 1 0 0 0,0-1 0 0 0,0 1 0 0 0,0 0 1 0 0,0-1-1 0 0,0 1 0 0 0,0 0 0 0 0,0 0 32 0 0,-1 1-121 0 0,0 0-1 0 0,0 1 1 0 0,0-1-1 0 0,-1 0 1 0 0,1 1 0 0 0,-1-1-1 0 0,0 0 1 0 0,1 0-1 0 0,-2 0 1 0 0,1-1 0 0 0,0 1-1 0 0,0 0 1 0 0,-1-1-1 0 0,0 0 1 0 0,1 1 0 0 0,-1-1-1 0 0,-2 1 122 0 0,4-2-325 0 0,-2 1 210 0 0,1-1-2794 0 0,2-1 1662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4:5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7367 0 0,'2'0'568'0'0,"12"-7"670"0"0,-13 6-94 0 0,-1 1 52 0 0,0 0-76 0 0,0 0-363 0 0,0 0-158 0 0,0 0-30 0 0,0 0-10 0 0,0 0-13 0 0,0 0-2 0 0,0 0 0 0 0,0 0-48 0 0,0 0-202 0 0,0 0-94 0 0,-6 7 125 0 0,-20 14-662 0 0,-2 0 1 0 0,0-2 0 0 0,-1-2-1 0 0,-1 0 1 0 0,-1-2-1 0 0,-7 2 337 0 0,25-12-259 0 0,-10 5-128 0 0,-1 0 0 0 0,2 2 0 0 0,0 1 1 0 0,0 0-1 0 0,0 3 387 0 0,21-15-192 0 0,1-1-7 0 0,0 1 33 0 0,-1 6 142 0 0,1-6 23 0 0,0-1 1 0 0,0 0 0 0 0,0 1-1 0 0,0-1 1 0 0,0 0-1 0 0,0 1 1 0 0,0-1 0 0 0,0 1-1 0 0,0-1 1 0 0,0 0 0 0 0,0 1-1 0 0,0-1 1 0 0,1 0-1 0 0,-1 1 1 0 0,0-1 0 0 0,0 0-1 0 0,0 1 1 0 0,0-1-1 0 0,1 0 1 0 0,-1 1 0 0 0,0-1-1 0 0,0 0 1 0 0,1 1 0 0 0,6 9-1 0 0,-5-6 1 0 0,1 0 0 0 0,-1-1 0 0 0,1 1 0 0 0,0-1 0 0 0,0 0 0 0 0,0 0 0 0 0,0 0 0 0 0,0 0 0 0 0,2 1 0 0 0,1 0 0 0 0,1 1 103 0 0,0 0-1 0 0,0 0 1 0 0,0-1-1 0 0,1 0 1 0 0,0 0 0 0 0,0-1-1 0 0,0 0 1 0 0,0-1-1 0 0,0 1 1 0 0,1-1-1 0 0,-1-1 1 0 0,0 0-1 0 0,3 0-102 0 0,11-1 706 0 0,-1-1 0 0 0,1-1 0 0 0,-1 0 0 0 0,6-3-706 0 0,36-4 962 0 0,-6 3-311 0 0,30-7-651 0 0,-64 8-115 0 0,0-1 1 0 0,-1-1-1 0 0,0 0 0 0 0,0-2 0 0 0,1-2 115 0 0,-21 10-74 0 0,0 0-1 0 0,0-1 0 0 0,0 0 1 0 0,0 1-1 0 0,0-1 1 0 0,-1 0-1 0 0,1 0 0 0 0,0 0 1 0 0,-1 0-1 0 0,0 0 1 0 0,0 0-1 0 0,1-1 1 0 0,-1 1-1 0 0,0 0 0 0 0,-1-1 1 0 0,1 0 74 0 0,1-4-41 0 0,0 1-1 0 0,-1 0 1 0 0,0-1 0 0 0,-1 1 0 0 0,1-1 0 0 0,-1 1 0 0 0,0-1-1 0 0,-1 1 1 0 0,0-2 41 0 0,1 6 0 0 0,1 1 0 0 0,-1 1 0 0 0,0-1 0 0 0,0 1 0 0 0,0-1 0 0 0,0 1 0 0 0,0-1 0 0 0,0 0 0 0 0,0 1 0 0 0,0-1 0 0 0,0 1 0 0 0,-1-1 0 0 0,1 1 0 0 0,0-1 0 0 0,0 1 0 0 0,0-1 0 0 0,-1 0 0 0 0,1 1 0 0 0,0-1 0 0 0,-1 1 0 0 0,1 0 0 0 0,0-1 0 0 0,-1 1 0 0 0,1-1 0 0 0,0 1 0 0 0,-1-1 0 0 0,1 1 0 0 0,-1 0 0 0 0,0-1-7 0 0,0 0-1 0 0,0 0 0 0 0,0 0 1 0 0,0 0-1 0 0,-1 0 0 0 0,1 0 1 0 0,0 1-1 0 0,0-1 1 0 0,0 1-1 0 0,-1-1 0 0 0,1 1 1 0 0,0-1-1 0 0,-1 1 1 0 0,1 0-1 0 0,-1-1 0 0 0,1 1 1 0 0,0 0-1 0 0,-1 0 0 0 0,1 0 1 0 0,-1 0-1 0 0,1 0 1 0 0,-1 1 7 0 0,-5 0-199 0 0,-1 0 1 0 0,1 1-1 0 0,-7 3 199 0 0,-2 0-219 0 0,3-2 154 0 0,0 1 1 0 0,0 0-1 0 0,0 1 1 0 0,1 0-1 0 0,0 1 1 0 0,0 1-1 0 0,1 0 1 0 0,-11 8 64 0 0,9-2-64 0 0,13-12 68 0 0,-1-1 0 0 0,0 1 0 0 0,0 0 0 0 0,1 0 0 0 0,-1 0 0 0 0,0 0 0 0 0,1 0 0 0 0,-1 0 0 0 0,1 0 0 0 0,-1 0 0 0 0,1 0 0 0 0,0 1 0 0 0,-1-1 0 0 0,1 0 0 0 0,0 0 0 0 0,0 0 0 0 0,0 0 0 0 0,0 0 0 0 0,0 1 0 0 0,0-1 0 0 0,0 0 0 0 0,0 0 0 0 0,1 1-4 0 0,-1 1 29 0 0,1 2 48 0 0,-1 0-1 0 0,1 0 1 0 0,0 0 0 0 0,1 0 0 0 0,-1-1-1 0 0,1 1 1 0 0,0-1 0 0 0,0 1-1 0 0,2 3-76 0 0,4 5 252 0 0,1-1-1 0 0,6 6-251 0 0,-12-13 18 0 0,-1-3-31 0 0,0 1 0 0 0,0-1 0 0 0,0 1 0 0 0,0-1 0 0 0,0 0 1 0 0,1 0-1 0 0,-1 0 0 0 0,1 0 0 0 0,-1 0 0 0 0,1-1 0 0 0,0 1 1 0 0,2 0 12 0 0,0 1-145 0 0,-3-2-78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15319 0 0,'-7'3'746'0'0,"6"-3"-731"0"0,1 0 0 0 0,0 0 1 0 0,-1 0-1 0 0,1 0 1 0 0,0 0-1 0 0,0 0 1 0 0,-1 0-1 0 0,1 0 1 0 0,0 0-1 0 0,0 0 1 0 0,-1 0-1 0 0,1 0 0 0 0,0 1 1 0 0,0-1-1 0 0,-1 0 1 0 0,1 0-1 0 0,0 0 1 0 0,0 0-1 0 0,0 0 1 0 0,-1 1-1 0 0,1-1 0 0 0,0 0 1 0 0,0 0-1 0 0,0 0 1 0 0,0 1-1 0 0,-1-1 1 0 0,1 0-1 0 0,0 0 1 0 0,0 1-1 0 0,0-1 1 0 0,0 0-1 0 0,0 0 0 0 0,0 0 1 0 0,0 1-1 0 0,0-1 1 0 0,0 0-1 0 0,0 1 1 0 0,0-1-1 0 0,0 0 1 0 0,0 0-1 0 0,0 1 0 0 0,0-1 1 0 0,0 0-1 0 0,0 0 1 0 0,0 1-1 0 0,0-1 1 0 0,0 0-1 0 0,0 0 1 0 0,0 1-1 0 0,0-1 0 0 0,15 13 155 0 0,-14-13-193 0 0,3 2 69 0 0,0 1-1 0 0,0-2 1 0 0,0 1-1 0 0,0 0 1 0 0,0-1-1 0 0,0 0 1 0 0,0 1-1 0 0,0-2 1 0 0,1 1-1 0 0,7 0 1 0 0,5-1 292 0 0,25-3-1 0 0,-23 1-183 0 0,382-61 1647 0 0,-263 36-1622 0 0,-77 14-121 0 0,31-5-3836 0 0,-80 18-2340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49 5063 0 0,'0'0'390'0'0,"2"-1"-252"0"0,13-20 809 0 0,4-6 9161 0 0,-23 47-9696 0 0,-1-9-203 0 0,-1 0 0 0 0,-1 0 1 0 0,1-1-1 0 0,-2 1 0 0 0,-1 1-209 0 0,-7 9 282 0 0,-32 49-121 0 0,-3 5-998 0 0,-42 44 837 0 0,62-84-1927 0 0,30-33 706 0 0,1-2-2440 0 0,0 0-1041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9 215 7831 0 0,'0'0'603'0'0,"-2"0"-396"0"0,-3 1-35 0 0,3-1 598 0 0,2 0 252 0 0,0 0 46 0 0,0 0-127 0 0,0 0-576 0 0,17 4-217 0 0,-6-1-25 0 0,4-1 243 0 0,0-2 0 0 0,0 0 0 0 0,0-1 0 0 0,0 0-1 0 0,2-2-365 0 0,28-2 730 0 0,63-6 624 0 0,0-4 0 0 0,0-5 0 0 0,9-8-1354 0 0,-67 18 440 0 0,19-1-440 0 0,-39 8 7 0 0,-1-2-1 0 0,0-1 1 0 0,0-1-1 0 0,-1-2 0 0 0,26-11-6 0 0,-42 15-322 0 0,51-26 295 0 0,-24 7-6144 0 0,-24 14 219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8287 0 0,'-4'10'6467'0'0,"-9"19"-5485"0"0,-1 4-855 0 0,-24 71 436 0 0,24-63-527 0 0,-2 0 1 0 0,-1-1-1 0 0,-22 36-36 0 0,-15 8 0 0 0,-14 12 0 0 0,40-57 10 0 0,18-23-1 0 0,-1 0 0 0 0,-1-1 0 0 0,-1 0 0 0 0,0-1 0 0 0,-1 0 0 0 0,-7 5-9 0 0,-5-4 60 0 0,26-15-55 0 0,-1 0 0 0 0,1 0 0 0 0,0 0 0 0 0,0 1 0 0 0,0-1 0 0 0,-1 0 0 0 0,1 0 0 0 0,0 0-1 0 0,0 0 1 0 0,-1 0 0 0 0,1 0 0 0 0,0 0 0 0 0,0 0 0 0 0,-1 1 0 0 0,1-1 0 0 0,0 0 0 0 0,-1 0 0 0 0,1 0 0 0 0,0 0 0 0 0,0 0-1 0 0,-1 0 1 0 0,1-1 0 0 0,0 1 0 0 0,0 0 0 0 0,-1 0 0 0 0,1 0 0 0 0,0 0 0 0 0,0 0 0 0 0,-1 0 0 0 0,1 0 0 0 0,0 0 0 0 0,0-1-1 0 0,0 1 1 0 0,-1 0 0 0 0,1 0 0 0 0,0 0 0 0 0,0-1 0 0 0,0 1 0 0 0,-1 0 0 0 0,1 0-5 0 0,-1-14 107 0 0,2 9-82 0 0,0 1-1 0 0,0-1 0 0 0,1 1 0 0 0,-1-1 1 0 0,3-3-25 0 0,11-17 11 0 0,0 0 0 0 0,2 1-1 0 0,1 2 1 0 0,0-1 0 0 0,2 2 0 0 0,1 1 0 0 0,0 0 0 0 0,1 1 0 0 0,11-5-11 0 0,-27 20 2 0 0,0 0 0 0 0,0 0 0 0 0,1 1 0 0 0,-1 0 0 0 0,1 0 0 0 0,0 1 0 0 0,0-1 0 0 0,0 2 0 0 0,0-1 0 0 0,6 0-2 0 0,-11 2 21 0 0,-1 0 0 0 0,0 0-1 0 0,0 1 1 0 0,0-1 0 0 0,0 1 0 0 0,1-1-1 0 0,-1 1 1 0 0,0-1 0 0 0,0 1 0 0 0,0 0-1 0 0,0-1 1 0 0,0 1 0 0 0,-1 0-1 0 0,1 0 1 0 0,0-1 0 0 0,0 1 0 0 0,0 0-1 0 0,-1 0 1 0 0,1 0 0 0 0,0 0-21 0 0,10 21 252 0 0,-10-16-203 0 0,0 1 0 0 0,0-1 1 0 0,0 1-1 0 0,-1 0 0 0 0,0-1 0 0 0,0 1 1 0 0,-1 0-1 0 0,0-1 0 0 0,0 1 0 0 0,0 0 1 0 0,-3 4-50 0 0,-2 18 91 0 0,4-21-81 0 0,0 0 0 0 0,-1 0 1 0 0,0 0-1 0 0,0-1 0 0 0,-2 4-10 0 0,-6 12 32 0 0,11-21-3 0 0,0-2-141 0 0,0 1-1 0 0,-1-1 1 0 0,1 1-1 0 0,0-1 1 0 0,0 0-1 0 0,0 1 1 0 0,0-1-1 0 0,0 0 1 0 0,0 1-1 0 0,1-1 1 0 0,-1 0-1 0 0,0 1 1 0 0,0-1-1 0 0,0 0 1 0 0,0 1-1 0 0,0-1 1 0 0,0 0-1 0 0,1 1 1 0 0,-1-1-1 0 0,0 0 1 0 0,0 1-1 0 0,0-1 1 0 0,1 0-1 0 0,-1 0 1 0 0,0 1-1 0 0,1-1 1 0 0,-1 0-1 0 0,0 0 1 0 0,0 1-1 0 0,1-1 1 0 0,-1 0 0 0 0,0 0-1 0 0,1 0 1 0 0,-1 0-1 0 0,0 0 1 0 0,1 1-1 0 0,-1-1 1 0 0,1 0-1 0 0,-1 0 1 0 0,0 0-1 0 0,1 0 1 0 0,-1 0-1 0 0,0 0 1 0 0,1 0-1 0 0,-1 0 1 0 0,0 0-1 0 0,1-1 113 0 0,1 2 277 0 0,1-1-2027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98 10679 0 0,'0'0'490'0'0,"0"2"-9"0"0,1 3-301 0 0,1 0 0 0 0,0 0 0 0 0,-1 0 0 0 0,1 0 0 0 0,2 3-180 0 0,-3-6 108 0 0,0-1 337 0 0,3 1 244 0 0,-4-1-660 0 0,1-1 0 0 0,-1 0 0 0 0,0 0 0 0 0,0 0-1 0 0,0 1 1 0 0,1-1 0 0 0,-1 0 0 0 0,0 0 0 0 0,0 0-1 0 0,0 0 1 0 0,1 1 0 0 0,-1-1 0 0 0,0 0 0 0 0,0 0 0 0 0,1 0-1 0 0,-1 0 1 0 0,0 0 0 0 0,1 0 0 0 0,-1 0 0 0 0,0 0 0 0 0,0 0-1 0 0,1 0 1 0 0,-1 0 0 0 0,0 0 0 0 0,0 0 0 0 0,1 0-1 0 0,-1 0 1 0 0,0 0-29 0 0,9-1 477 0 0,0 0-1 0 0,0-1 0 0 0,0 0 1 0 0,-1 0-1 0 0,1 0 1 0 0,-1-2-1 0 0,3 0-476 0 0,85-43 649 0 0,-95 46-658 0 0,0 0 1 0 0,1 1-1 0 0,-1-1 0 0 0,0 0 0 0 0,0 0 0 0 0,1 0 0 0 0,-1 0 1 0 0,0 0-1 0 0,0 0 0 0 0,0 0 0 0 0,0-1 9 0 0,1-8-132 0 0,-3 9 129 0 0,1-1-19 0 0,0 0 1 0 0,0-1-1 0 0,0 1 0 0 0,-1 0 0 0 0,1 0 0 0 0,-1-1 1 0 0,0 1-1 0 0,0 0 0 0 0,0 0 0 0 0,0 0 0 0 0,0 0 1 0 0,0 0-1 0 0,0 0 0 0 0,-1 0 0 0 0,1 0 0 0 0,-1 0 1 0 0,1 1-1 0 0,-1-1 0 0 0,0 1 0 0 0,0-1 0 0 0,0 1 1 0 0,0 0-1 0 0,0-1 0 0 0,0 1 0 0 0,0 0 0 0 0,0 0 1 0 0,0 0-1 0 0,0 1 0 0 0,0-1 0 0 0,-1 1 0 0 0,1-1 1 0 0,-2 1 21 0 0,-4-1-101 0 0,0 1 1 0 0,1 1 0 0 0,-1-1-1 0 0,0 1 1 0 0,1 1 0 0 0,-1 0 0 0 0,1 0-1 0 0,-2 0 101 0 0,-2 2-66 0 0,1 1 1 0 0,-1-1-1 0 0,0 2 0 0 0,1 0 0 0 0,0 0 0 0 0,-2 2 66 0 0,-19 16-235 0 0,-5 6 235 0 0,20-16-17 0 0,0 2 1 0 0,1-1 0 0 0,0 2 0 0 0,1 0 0 0 0,1 0 0 0 0,-4 8 16 0 0,12-16-8 0 0,1 0 1 0 0,0 0-1 0 0,0 0 0 0 0,0 1 1 0 0,1-1-1 0 0,1 1 1 0 0,0 0 7 0 0,1-4-3 0 0,0 1 1 0 0,0-1 0 0 0,1 1 0 0 0,0-1 0 0 0,1 1 0 0 0,-1-1 0 0 0,1 1 0 0 0,0-1 0 0 0,1 1-1 0 0,0-1 1 0 0,0 1 2 0 0,-1-5 6 0 0,0 1 1 0 0,0-1-1 0 0,0 1 0 0 0,0-1 0 0 0,1 1 0 0 0,-1-1 0 0 0,1 0 1 0 0,0 0-1 0 0,0 0 0 0 0,-1 0 0 0 0,1 0 0 0 0,1 0 0 0 0,-1 0 0 0 0,0 0 1 0 0,0-1-1 0 0,1 0 0 0 0,-1 1 0 0 0,0-1 0 0 0,1 0 0 0 0,0 0 1 0 0,-1 0-1 0 0,1 0 0 0 0,0-1 0 0 0,-1 1 0 0 0,1-1 0 0 0,0 1 1 0 0,2-1-7 0 0,2 0 20 0 0,0 0 1 0 0,0-1 0 0 0,1 0 0 0 0,-1 0 0 0 0,0-1 0 0 0,0 0-1 0 0,0 0 1 0 0,-1-1 0 0 0,1 1 0 0 0,0-2-21 0 0,110-56-892 0 0,-84 44 289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488 192 2303 0 0,'0'0'102'0'0,"1"-1"-1"0"0,11-10 1151 0 0,-2 1-1 0 0,1-2 1 0 0,-1 1-1 0 0,-1-2 1 0 0,0 1-1 0 0,-1-1 1 0 0,0 0-1 0 0,0-4-1251 0 0,-2 5 522 0 0,-1 0 0 0 0,-1 0 1 0 0,2-7-523 0 0,-6 18 89 0 0,1 0 1 0 0,-1 0 0 0 0,0 0 0 0 0,0-1 0 0 0,1 1-1 0 0,-1 0 1 0 0,0 0 0 0 0,0 0 0 0 0,0 0 0 0 0,0 0 0 0 0,-1 0-1 0 0,1 0 1 0 0,0-1 0 0 0,0 1 0 0 0,-1 0-90 0 0,1 0 23 0 0,0 1-1 0 0,-1-1 1 0 0,1 1 0 0 0,0 0 0 0 0,-1-1 0 0 0,1 1 0 0 0,0 0-1 0 0,-1-1 1 0 0,1 1 0 0 0,-1 0 0 0 0,1 0 0 0 0,0-1 0 0 0,-1 1-1 0 0,1 0 1 0 0,-1 0 0 0 0,1 0 0 0 0,-1 0 0 0 0,1 0 0 0 0,-1-1-1 0 0,1 1 1 0 0,0 0 0 0 0,-1 0 0 0 0,1 0 0 0 0,-1 0-23 0 0,-2 1 17 0 0,1-1 0 0 0,-1 1 0 0 0,0-1 0 0 0,1 1 0 0 0,-1 0 0 0 0,1 0 0 0 0,0 0 0 0 0,-1 0 0 0 0,1 1 0 0 0,0-1 0 0 0,-1 1-17 0 0,-65 42-69 0 0,-24 17-422 0 0,54-34 231 0 0,-101 75-1599 0 0,98-69 645 0 0,3 1-1 0 0,-11 14 1215 0 0,34-33-88 0 0,1 1-1 0 0,1 1 1 0 0,-8 14 88 0 0,17-26 79 0 0,1 1 1 0 0,-1 0-1 0 0,1 1 0 0 0,1-1 0 0 0,-1 0 1 0 0,1 1-1 0 0,1 0 0 0 0,-1-1 1 0 0,1 1-1 0 0,0 0 0 0 0,0 0 0 0 0,1-1 1 0 0,0 5-80 0 0,0-9 46 0 0,1 0 0 0 0,-1 0 0 0 0,0 0 0 0 0,1 0 0 0 0,-1 0 1 0 0,1-1-1 0 0,0 1 0 0 0,0 0 0 0 0,0 0 0 0 0,0-1 0 0 0,0 1 1 0 0,0 0-1 0 0,0-1 0 0 0,0 1 0 0 0,0-1 0 0 0,1 1 0 0 0,0 0-46 0 0,1 0 67 0 0,0 0-1 0 0,0 0 0 0 0,0-1 0 0 0,0 1 1 0 0,0-1-1 0 0,0 0 0 0 0,1 1 0 0 0,-1-1 1 0 0,3 0-67 0 0,4 1 194 0 0,-1-1 1 0 0,0-1 0 0 0,1 1 0 0 0,-1-1-1 0 0,1-1 1 0 0,-1 0 0 0 0,2 0-195 0 0,13-5 362 0 0,0-1 1 0 0,0-1 0 0 0,0-1-1 0 0,-1-1 1 0 0,3-2-363 0 0,11-5 135 0 0,-11 4-1599 0 0,0 0 1 0 0,19-15 1463 0 0,-17 10-1151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10135 0 0,'0'0'778'0'0,"-1"0"-378"0"0,-4 0-109 0 0,1 1 0 0 0,0-1 0 0 0,0 1-1 0 0,0 0 1 0 0,0 1 0 0 0,0-1 0 0 0,0 1 0 0 0,0-1 0 0 0,0 1 0 0 0,-2 2-291 0 0,-40 28 757 0 0,26-17-849 0 0,-14 9 92 0 0,1 1 0 0 0,2 1 0 0 0,1 2 0 0 0,1 1 0 0 0,1 2 0 0 0,-20 29 0 0 0,45-56 5 0 0,0 1-1 0 0,1 0 0 0 0,-1-1 0 0 0,1 1 0 0 0,0 0 1 0 0,1 0-1 0 0,-1 0 0 0 0,1 1 0 0 0,0-1 1 0 0,0 2-5 0 0,0-5 3 0 0,1-1 0 0 0,0 1 0 0 0,0-1 1 0 0,0 1-1 0 0,0 0 0 0 0,0-1 0 0 0,1 1 1 0 0,-1-1-1 0 0,0 1 0 0 0,1-1 1 0 0,-1 1-1 0 0,1-1 0 0 0,0 1 0 0 0,-1-1 1 0 0,1 0-1 0 0,0 1 0 0 0,0-1 0 0 0,0 0 1 0 0,0 1-1 0 0,0-1 0 0 0,0 0 1 0 0,0 0-1 0 0,1 0 0 0 0,-1 0 0 0 0,0 0 1 0 0,0 0-1 0 0,1 0 0 0 0,-1-1 0 0 0,1 1 1 0 0,-1 0-1 0 0,1-1 0 0 0,-1 1 0 0 0,1-1 1 0 0,-1 0-1 0 0,1 1 0 0 0,0-1-3 0 0,3 1 27 0 0,1-1 0 0 0,-1 0 0 0 0,1 0 0 0 0,-1-1 0 0 0,1 1 0 0 0,-1-1 0 0 0,1 0 0 0 0,-1-1 0 0 0,0 1 0 0 0,0-1 0 0 0,1 0-27 0 0,7-4 111 0 0,0 1 1 0 0,0-2 0 0 0,9-6-112 0 0,-7 2 43 0 0,0 0-1 0 0,0-1 0 0 0,-1 0 1 0 0,-1-1-1 0 0,0-1 1 0 0,-1 0-1 0 0,-1-1 0 0 0,0 0 1 0 0,-1-1-1 0 0,0-1-42 0 0,-7 10-125 0 0,0 0 0 0 0,0 0 0 0 0,-1-1 0 0 0,0 1 0 0 0,-1-1 0 0 0,0 1 1 0 0,0-1-1 0 0,0 0 0 0 0,-1 1 0 0 0,0-1 0 0 0,-1 1 0 0 0,0-1 0 0 0,0 0 0 0 0,0 1 0 0 0,-1-1 0 0 0,0 1 0 0 0,-1 0 0 0 0,-1-4 125 0 0,3 9-3444 0 0,1 2-1047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47 244 11055 0 0,'-6'4'1002'0'0,"-26"6"-650"0"0,32-10-318 0 0,0 0 1 0 0,0 0-1 0 0,-1 0 0 0 0,1 0 1 0 0,0 0-1 0 0,-1 0 1 0 0,1 0-1 0 0,0 0 1 0 0,0 0-1 0 0,-1 0 0 0 0,1 0 1 0 0,0 0-1 0 0,-1 0 1 0 0,1 0-1 0 0,0 0 1 0 0,0 0-1 0 0,-1 0 0 0 0,1 0 1 0 0,0-1-1 0 0,0 1 1 0 0,-1 0-1 0 0,1 0 1 0 0,0 0-1 0 0,0 0 1 0 0,-1-1-1 0 0,1 1 0 0 0,0 0 1 0 0,0 0-1 0 0,0 0 1 0 0,0-1-1 0 0,-1 1 1 0 0,1 0-1 0 0,0 0 0 0 0,0-1 1 0 0,0 1-1 0 0,0 0 1 0 0,0-1-1 0 0,0 1 1 0 0,0 0-1 0 0,0 0 0 0 0,0-1 1 0 0,0 1-1 0 0,0 0 1 0 0,0-1-1 0 0,0 1 1 0 0,0 0-1 0 0,0 0 1 0 0,0-1-1 0 0,0 1 0 0 0,0 0-34 0 0,3-15 820 0 0,5 0-653 0 0,1-1 0 0 0,1 2 0 0 0,0-1 1 0 0,1 1-1 0 0,1 1 0 0 0,0 0 0 0 0,0 1 0 0 0,10-7-167 0 0,-3 2 187 0 0,2 0-1 0 0,1 1 0 0 0,0 1 1 0 0,0 1-1 0 0,17-6-186 0 0,-38 19 36 0 0,0 1-1 0 0,0-1 1 0 0,0 0-1 0 0,1 1 1 0 0,-1 0-1 0 0,0-1 0 0 0,0 1 1 0 0,1 0-1 0 0,-1-1 1 0 0,0 1-1 0 0,0 0 1 0 0,1 0-1 0 0,-1 0 1 0 0,0 0-1 0 0,0 0 1 0 0,1 1-1 0 0,-1-1 0 0 0,0 0 1 0 0,1 1-1 0 0,-1-1 1 0 0,0 0-1 0 0,0 1 1 0 0,1 0-36 0 0,-1 0 27 0 0,0 0 1 0 0,0 0-1 0 0,0 0 1 0 0,0 0-1 0 0,0 1 1 0 0,0-1-1 0 0,-1 0 1 0 0,1 1-1 0 0,0-1 1 0 0,-1 0-1 0 0,1 1 1 0 0,0-1-1 0 0,-1 1 1 0 0,0-1-1 0 0,1 1 1 0 0,-1 0-28 0 0,1 8 40 0 0,0 0 0 0 0,-1 0 0 0 0,-1 0 0 0 0,1 1 0 0 0,-2 2-40 0 0,2-11-1 0 0,-7 39 220 0 0,-11 38-219 0 0,3-12-274 0 0,14-65-44 0 0,1-2-772 0 0,0 0-3144 0 0,0 0-1352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624 589 9007 0 0,'0'2'414'0'0,"-4"13"17"0"0,0-1 0 0 0,-1 0-1 0 0,0 0 1 0 0,-1-1 0 0 0,-5 8-431 0 0,11-19 560 0 0,0-2-33 0 0,0 0-14 0 0,0 0-1 0 0,0 0 26 0 0,0 0 104 0 0,0 0 44 0 0,0 0 8 0 0,7-12 533 0 0,9-18-692 0 0,0-1 0 0 0,-2 0 0 0 0,-1-2 0 0 0,-1-1-535 0 0,35-136-194 0 0,-21 70-35 0 0,-16 66-199 0 0,-1-1-1 0 0,-2 1 1 0 0,-1-1-1 0 0,-2-1 1 0 0,-1-3 428 0 0,-3 38-1 0 0,-2-21-441 0 0,2 22 431 0 0,-1 0 0 0 0,1-1-1 0 0,0 1 1 0 0,0-1 0 0 0,0 1-1 0 0,-1 0 1 0 0,1-1-1 0 0,0 1 1 0 0,-1-1 0 0 0,1 1-1 0 0,0 0 1 0 0,-1 0 0 0 0,1-1-1 0 0,0 1 1 0 0,-1 0 0 0 0,1 0-1 0 0,0-1 1 0 0,-1 1 0 0 0,1 0-1 0 0,-1 0 1 0 0,1 0-1 0 0,0-1 1 0 0,-1 1 0 0 0,1 0-1 0 0,-1 0 1 0 0,1 0 0 0 0,-1 0-1 0 0,1 0 1 0 0,-1 0 0 0 0,1 0-1 0 0,-1 0 1 0 0,1 0 0 0 0,0 0-1 0 0,-1 0 1 0 0,1 1-1 0 0,-1-1 1 0 0,1 0 0 0 0,-1 0-1 0 0,1 0 1 0 0,0 1 0 0 0,-1-1-1 0 0,1 0 1 0 0,0 0 0 0 0,-1 1-1 0 0,1-1 1 0 0,0 0 0 0 0,-1 1 11 0 0,-4 2-26 0 0,0 1 1 0 0,0 0 0 0 0,1 0 0 0 0,0 0-1 0 0,-1 0 1 0 0,1 1 0 0 0,1 0 0 0 0,-1 0-1 0 0,1 0 1 0 0,-3 4 25 0 0,-5 12-41 0 0,1 1-1 0 0,0 4 42 0 0,-3 4-58 0 0,-19 43 45 0 0,-12 27 64 0 0,-9 6-51 0 0,3-4 5 0 0,4 3-1 0 0,-2 24-4 0 0,14-42 1 0 0,1 10 37 0 0,18-49 37 0 0,-3 0-1 0 0,-12 23-74 0 0,23-57 10 0 0,0-1-1 0 0,-1 0 0 0 0,-1 0 1 0 0,0-1-1 0 0,0 0 0 0 0,-1-1 0 0 0,-1 0 1 0 0,0 0-1 0 0,0-1 0 0 0,-7 4-9 0 0,8-8-13 0 0,-25 19-787 0 0,-19 8 800 0 0,43-27-444 0 0,-20 10-2124 0 0,19-13-1951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11887 0 0,'0'0'547'0'0,"0"0"-11"0"0,0 0-328 0 0,2-1-108 0 0,4 0-87 0 0,4-1 380 0 0,0 0 0 0 0,0 0 0 0 0,0 1 0 0 0,4 0-393 0 0,149-2 4270 0 0,-139 2-4252 0 0,1-2 1 0 0,-1-1 0 0 0,0-1-1 0 0,12-4-18 0 0,-20 4-691 0 0,-1 0 0 0 0,1-2-1 0 0,-1 0 692 0 0,-2 2-1171 0 0,2-2-4696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120 349 15863 0 0,'0'0'728'0'0,"-1"1"-17"0"0,-6 9-515 0 0,0 0 1 0 0,1 1 0 0 0,1-1-1 0 0,0 1 1 0 0,-4 9-197 0 0,6-10 116 0 0,0-2 1 0 0,-1 1 0 0 0,0 0 0 0 0,-1-1 0 0 0,0 1-1 0 0,0-1 1 0 0,-1-1 0 0 0,0 1 0 0 0,0-1 0 0 0,-3 2-117 0 0,-11 9-32 0 0,17-10-1082 0 0,2-5-3156 0 0,1-3 2352 0 0</inkml:trace>
  <inkml:trace contextRef="#ctx0" brushRef="#br0" timeOffset="1">421 24 10135 0 0,'3'-15'448'0'0,"1"7"96"0"0,-4 8-440 0 0,0 0-104 0 0,0 0 0 0 0,0 0 0 0 0,0 0-456 0 0,-3 9-120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1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41 6447 0 0,'5'-3'383'0'0,"51"-26"363"0"0,-31 20 8560 0 0,-25 11-8815 0 0,-2 0-400 0 0,1 1 0 0 0,-1-1 0 0 0,0 1 0 0 0,0-1 1 0 0,1 0-1 0 0,-1 1 0 0 0,-1-1 0 0 0,1 0 0 0 0,-3 2 1 0 0,-28 18 20 0 0,18-12-14 0 0,-17 9 15 0 0,-50 23 0 0 0,24-14-47 0 0,-203 104-998 0 0,235-118 1021 0 0,-1-1 0 0 0,0-1 0 0 0,-52 15 0 0 0,77-27-98 0 0,1 1 0 0 0,-1-1-1 0 0,0 0 1 0 0,0 0 0 0 0,1 0 0 0 0,-1 1-1 0 0,0-2 1 0 0,1 1 0 0 0,-1 0 0 0 0,0 0-1 0 0,1-1 1 0 0,-1 1 0 0 0,0 0-1 0 0,1-1 1 0 0,-1 0 0 0 0,1 1 0 0 0,-1-1-1 0 0,1 0 1 0 0,-1 0 0 0 0,1 0 0 0 0,-3-2-1 0 0,3 2-3 0 0,1 0-1 0 0,-1 0 0 0 0,1 0 0 0 0,-1 0 0 0 0,1 0 0 0 0,-1 0 1 0 0,1 0-1 0 0,-1 0 0 0 0,1 0 0 0 0,0 0 0 0 0,0 0 0 0 0,0-1 1 0 0,0 1-1 0 0,-1 0 0 0 0,1 0 0 0 0,1 0 0 0 0,-1 0 1 0 0,0-1-1 0 0,0 1 0 0 0,0 0 0 0 0,1 0 0 0 0,-1 0 0 0 0,0 0 1 0 0,1 0-1 0 0,-1 0 0 0 0,1 0 0 0 0,-1 0 0 0 0,1 0 1 0 0,0 0-1 0 0,-1 0 0 0 0,1 0 0 0 0,2-1 0 0 0,0-3 52 0 0,2 1-1 0 0,-1 0 0 0 0,0 0 1 0 0,1 0-1 0 0,0 1 0 0 0,0-1 1 0 0,0 1-1 0 0,0 1 0 0 0,0-1 1 0 0,1 1-1 0 0,-1-1 0 0 0,1 2 1 0 0,0-1-1 0 0,0 0 0 0 0,-1 1 1 0 0,1 0-1 0 0,0 1 0 0 0,0-1 1 0 0,0 1-1 0 0,0 0 0 0 0,6 2 1 0 0,204 26 3929 0 0,-209-27-3884 0 0,179 28 1171 0 0,2-15-892 0 0,-175-14-481 0 0,0-1 0 0 0,24-4 0 0 0,-28 3-1094 0 0,-1 0-1 0 0,15-7 1 0 0,-9 3-6134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5983 0 0,'2'9'141'0'0,"-1"0"-1"0"0,0 0 1 0 0,0 1-1 0 0,-1-1 0 0 0,0 0 1 0 0,-1 1-1 0 0,0-1 0 0 0,-1 1-140 0 0,-6 26 3552 0 0,7-35-3431 0 0,1 1 0 0 0,-1-1 0 0 0,0 1 0 0 0,1-1 0 0 0,-1 0 0 0 0,0 0 0 0 0,0 1 0 0 0,0-1 0 0 0,0 0 0 0 0,0 0 0 0 0,0 0 0 0 0,0 0 0 0 0,0 0 0 0 0,-1 0 1 0 0,1 0-1 0 0,0 0 0 0 0,0 0 0 0 0,-1-1 0 0 0,1 1 0 0 0,-1 0 0 0 0,1-1 0 0 0,-1 1 0 0 0,1-1 0 0 0,-2 1-121 0 0,-4 0 332 0 0,0-1 0 0 0,0 1-1 0 0,0-1 1 0 0,0-1 0 0 0,-1 1-332 0 0,-7-1 1052 0 0,12 1-984 0 0,0 0-1 0 0,1 0 1 0 0,-1-1 0 0 0,0 1-1 0 0,0-1 1 0 0,1 0 0 0 0,-1 0-1 0 0,0 0 1 0 0,1 0 0 0 0,-1 0-1 0 0,1-1 1 0 0,0 1 0 0 0,-1-1-1 0 0,1 1 1 0 0,0-1 0 0 0,0 0-1 0 0,0 0 1 0 0,0 0 0 0 0,0 0-1 0 0,0 0 1 0 0,1 0 0 0 0,-1-1-1 0 0,1 1 1 0 0,0 0 0 0 0,-1-1-1 0 0,1 0 1 0 0,0 1 0 0 0,0-1-1 0 0,1 1 1 0 0,-1-1 0 0 0,0-2-68 0 0,0-2 43 0 0,0 0 1 0 0,0 0-1 0 0,0 0 1 0 0,1 0 0 0 0,0 0-1 0 0,1 0 1 0 0,-1 0 0 0 0,2 0-1 0 0,-1 0 1 0 0,1 1 0 0 0,-1-1-1 0 0,3-3-43 0 0,2-2-70 0 0,0 0-1 0 0,1 1 0 0 0,0 0 0 0 0,1 1 1 0 0,0 0-1 0 0,4-5 71 0 0,3 0-406 0 0,0 1 1 0 0,0 0-1 0 0,13-8 406 0 0,-19 16-101 0 0,0 0 1 0 0,0 1-1 0 0,0 0 1 0 0,0 1 0 0 0,1-1-1 0 0,0 2 1 0 0,0 0-1 0 0,0 0 1 0 0,0 1-1 0 0,5-1 101 0 0,-12 2 54 0 0,1 1-1 0 0,0 0 1 0 0,0 0 0 0 0,0 0-1 0 0,-1 0 1 0 0,1 1 0 0 0,0-1-1 0 0,0 1 1 0 0,-1 0 0 0 0,1 0-1 0 0,0 0 1 0 0,-1 1-1 0 0,1-1 1 0 0,-1 1 0 0 0,0 0-1 0 0,0 0 1 0 0,1 0 0 0 0,-1 1-1 0 0,0-1 1 0 0,-1 0-1 0 0,1 1 1 0 0,0 0 0 0 0,-1 0-1 0 0,1 0 1 0 0,-1 0 0 0 0,0 0-1 0 0,0 0 1 0 0,0 1 0 0 0,0 2-54 0 0,2 2 102 0 0,-2 0 1 0 0,1 0-1 0 0,-1 0 1 0 0,0 0 0 0 0,-1 1-1 0 0,0-1 1 0 0,0 0 0 0 0,-1 1-1 0 0,0 2-102 0 0,-2 17 122 0 0,-1 0-1 0 0,-2 4-121 0 0,-1 10 24 0 0,5-30-8 0 0,-1-1 1 0 0,0 1-1 0 0,-1 0 0 0 0,0-1 0 0 0,-4 7-16 0 0,5-14 4 0 0,0 1 0 0 0,0 0 0 0 0,-1-1 0 0 0,0 0-1 0 0,0 1 1 0 0,0-1 0 0 0,0 0 0 0 0,-1-1 0 0 0,0 1 0 0 0,1-1-1 0 0,-1 1 1 0 0,-1-1 0 0 0,1 0 0 0 0,-1 0-4 0 0,-1 0 1 0 0,-19 11-141 0 0,-26 11 140 0 0,43-21-189 0 0,0-1 0 0 0,0-1-1 0 0,-1 1 1 0 0,1-1 0 0 0,-1-1 0 0 0,0 0 0 0 0,0 0 0 0 0,-6 0 189 0 0,13-1-156 0 0,0-1 1 0 0,-1 1-1 0 0,1 0 0 0 0,0-1 1 0 0,-1 1-1 0 0,1-1 0 0 0,0 1 1 0 0,0-1-1 0 0,0 0 0 0 0,0 0 1 0 0,0 0-1 0 0,0-1 156 0 0,-9-7-1491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30 2759 0 0,'5'-3'120'0'0,"-3"2"-86"0"0,-1 0 0 0 0,0 0 1 0 0,1-1-1 0 0,-1 1 0 0 0,0 0 0 0 0,0 0 0 0 0,0-1 1 0 0,1 1-1 0 0,-1-1 0 0 0,-1 1 0 0 0,1-1 0 0 0,0 1 1 0 0,0-1-1 0 0,-1 0 0 0 0,1 1 0 0 0,0-2-34 0 0,-1 2 2169 0 0,0 1 738 0 0,0 0 137 0 0,-1 2 50 0 0,-5 2-2767 0 0,4-3-79 0 0,-19 20 32 0 0,1 1-1 0 0,1 1 0 0 0,1 1 1 0 0,1 0-1 0 0,-4 11-279 0 0,-24 45 330 0 0,2 9-330 0 0,5-12 47 0 0,-16 21-47 0 0,26-55-33 0 0,6-9 72 0 0,-2 6-39 0 0,18-28-202 0 0,1-1 0 0 0,0 1-1 0 0,0 0 1 0 0,1 0-1 0 0,-1 10 203 0 0,2-11-1824 0 0,3-11 136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 5983 0 0,'0'0'464'0'0,"0"2"-305"0"0,-2 8-297 0 0,1-2 833 0 0,0 0-1 0 0,1 0 1 0 0,-1 0 0 0 0,2 0 0 0 0,-1 1 0 0 0,1-1-695 0 0,-1-6 292 0 0,0-2 76 0 0,3 0-159 0 0,-1 0 0 0 0,1 1 0 0 0,-1-1 0 0 0,1 1 0 0 0,-1-1 0 0 0,1 1 0 0 0,1 1-209 0 0,-3-1 132 0 0,1-1-1 0 0,0 1 0 0 0,0 0 1 0 0,-1-1-1 0 0,1 0 1 0 0,0 1-1 0 0,0-1 1 0 0,0 0-1 0 0,-1 0 1 0 0,1 0-1 0 0,0 0 0 0 0,0 0 1 0 0,0 0-1 0 0,0 0 1 0 0,-1-1-1 0 0,2 1-131 0 0,11-6 281 0 0,0-1 0 0 0,0 0 0 0 0,-1 0-1 0 0,1-2 1 0 0,-2 1 0 0 0,2-3-281 0 0,-6 5-13 0 0,0 0 13 0 0,-1-6 0 0 0,-8 8 0 0 0,0 3 0 0 0,-2-6 0 0 0,2 6-3 0 0,0 0 0 0 0,0 1 0 0 0,0-1 1 0 0,-1 1-1 0 0,1-1 0 0 0,0 1 0 0 0,0 0 0 0 0,-1-1 0 0 0,1 1 0 0 0,0 0 0 0 0,-1 0 0 0 0,1 0 0 0 0,0 0 0 0 0,-1 0 0 0 0,1 0 0 0 0,0 1 0 0 0,-1-1 0 0 0,1 0 1 0 0,0 1-1 0 0,-1-1 3 0 0,-30 12-142 0 0,24-8 118 0 0,-9 4 1 0 0,1 0-1 0 0,-1 2 1 0 0,2 0-1 0 0,-1 1 1 0 0,2 0-1 0 0,-10 10 24 0 0,-1 3 30 0 0,0 1 0 0 0,2 2 1 0 0,-1 4-31 0 0,19-25 32 0 0,0 2 0 0 0,1-1 1 0 0,0 0-1 0 0,1 1 0 0 0,-1 0 1 0 0,1 0-1 0 0,-1 5-32 0 0,3-1 0 0 0,1-11-9 0 0,0 0 0 0 0,1 1 0 0 0,-1-1 0 0 0,0 0 0 0 0,1 0 0 0 0,-1 0-1 0 0,1 0 1 0 0,0 0 0 0 0,-1 0 0 0 0,1 0 0 0 0,0 0 0 0 0,0 0 0 0 0,-1 0 0 0 0,1 0 0 0 0,0 0-1 0 0,0 0 1 0 0,0 0 0 0 0,0-1 0 0 0,0 1 0 0 0,1 0 9 0 0,0 0-208 0 0,1 1 1 0 0,0-1-1 0 0,-1 0 0 0 0,1 0 0 0 0,0 0 1 0 0,0-1-1 0 0,0 1 0 0 0,1-1 208 0 0,13 1-5300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8751 0 0,'0'0'399'0'0,"0"0"-4"0"0,0 0-66 0 0,0 0 656 0 0,0 0 322 0 0,0 0 62 0 0,0 0-158 0 0,0 0-696 0 0,0 0-311 0 0,0 0-63 0 0,1-2 42 0 0,1-5 65 0 0,0 0 1 0 0,1 0 0 0 0,0 0 0 0 0,0 1 0 0 0,0-1 0 0 0,1 1 0 0 0,0-1-1 0 0,1 1 1 0 0,-1 0 0 0 0,1 1 0 0 0,3-3-249 0 0,12-11 183 0 0,0 1 0 0 0,14-8-183 0 0,-8 5 173 0 0,2 0-158 0 0,20-13-15 0 0,-36 27 0 0 0,0 0 0 0 0,1 0 0 0 0,0 2-1 0 0,0-1 1 0 0,8 0 0 0 0,-8 3-12 0 0,1 4-50 0 0,-10 3 68 0 0,-3-3-10 0 0,0 1 5 0 0,1-1-1 0 0,-1 1 1 0 0,0 0-1 0 0,0-1 1 0 0,0 1-1 0 0,0 0 1 0 0,0 0-1 0 0,0 0 1 0 0,0 0-1 0 0,-1 0 1 0 0,1 0-1 0 0,-1 0 1 0 0,1 0-1 0 0,-1 0 1 0 0,0 1-1 0 0,0-1 1 0 0,0 0-1 0 0,0 0 1 0 0,0 0-1 0 0,-1 2 0 0 0,0 6 20 0 0,-1-1 0 0 0,-1 1 0 0 0,-3 8-20 0 0,4-10 6 0 0,-6 11 42 0 0,0 0 1 0 0,-1 0-1 0 0,-2 0 0 0 0,-3 5-48 0 0,3-8-42 0 0,1 1-1 0 0,2 0 0 0 0,-1 0 1 0 0,2 1-1 0 0,0 2 43 0 0,6-19-248 0 0,1-1-637 0 0,0 0-276 0 0,0 0-58 0 0,0 0-12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6911 0 0,'0'0'528'0'0,"1"1"-341"0"0,0 2-43 0 0,0-1-1 0 0,-1 0 1 0 0,1 1-1 0 0,-1-1 1 0 0,1 1-1 0 0,-1-1 1 0 0,0 0-1 0 0,0 1 1 0 0,0-1-1 0 0,0 1 1 0 0,0-1 0 0 0,-1 1-1 0 0,1-1 1 0 0,-1 0-1 0 0,0 1 1 0 0,1-1-1 0 0,-1 0 1 0 0,0 1-1 0 0,0-1 1 0 0,-1 0-1 0 0,1 0 1 0 0,0 0 0 0 0,-1 0-1 0 0,0 0-143 0 0,-7 11 862 0 0,0-1 0 0 0,-2-1 0 0 0,-5 6-862 0 0,8-9 298 0 0,-120 112 1800 0 0,85-83-1752 0 0,10-4 272 0 0,32-32-420 0 0,0 1 6 0 0,-9 25 480 0 0,10-26-477 0 0,0 2-184 0 0,1-1 0 0 0,-1 1 1 0 0,1-1-1 0 0,-1 1 0 0 0,1-1 0 0 0,0 0 1 0 0,1 2-24 0 0,-2-4 9 0 0,6 9 4 0 0,3-6-159 0 0,6-3-1592 0 0,-2-2 718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84 154 3223 0 0,'0'0'143'0'0,"1"2"-3"0"0,-2 30 2740 0 0,-1-10 4192 0 0,2-20-6043 0 0,0-2-593 0 0,2 2 18 0 0,-2-1-422 0 0,0-1 0 0 0,0 0 1 0 0,0 1-1 0 0,0-1 0 0 0,0 0 0 0 0,0 1 1 0 0,0-1-1 0 0,0 0 0 0 0,0 1 0 0 0,0-1 0 0 0,1 0 1 0 0,-1 0-1 0 0,0 1 0 0 0,0-1 0 0 0,0 0 1 0 0,1 0-1 0 0,-1 1 0 0 0,0-1 0 0 0,0 0 0 0 0,0 0 1 0 0,1 0-1 0 0,-1 1-32 0 0,3 0 199 0 0,0 0 1 0 0,-1-1-1 0 0,1 1 1 0 0,0-1-1 0 0,0 1 1 0 0,0-1-1 0 0,0 0 0 0 0,-1 0 1 0 0,1 0-1 0 0,0 0 1 0 0,0-1-1 0 0,0 1 1 0 0,0-1-1 0 0,1 0-199 0 0,44-16 1118 0 0,-28 9-788 0 0,-2 2-255 0 0,0-2 1 0 0,-1 0 0 0 0,0-1-1 0 0,0 0 1 0 0,-1-2 0 0 0,0 0-1 0 0,0-1-75 0 0,-14 10-70 0 0,1 0-1 0 0,-1 0 0 0 0,0-1 1 0 0,0 1-1 0 0,0-1 0 0 0,0 1 0 0 0,0-1 1 0 0,0 0-1 0 0,-1 0 0 0 0,1 0 1 0 0,-1 0-1 0 0,0 0 0 0 0,0 0 1 0 0,0 0-1 0 0,0 0 0 0 0,-1 0 1 0 0,1-1-1 0 0,-1 1 71 0 0,0-3-201 0 0,0 0 1 0 0,-1 1-1 0 0,0-1 0 0 0,0 0 0 0 0,0 0 1 0 0,-1 1-1 0 0,1-1 0 0 0,-1 0 1 0 0,-1 0 200 0 0,3 5-73 0 0,-1 0 0 0 0,0 1 1 0 0,1-1-1 0 0,-1 0 0 0 0,1 0 1 0 0,-1 1-1 0 0,0-1 1 0 0,1 0-1 0 0,-1 1 0 0 0,0-1 1 0 0,0 1-1 0 0,0-1 1 0 0,0 1-1 0 0,1-1 0 0 0,-1 1 1 0 0,0 0-1 0 0,0-1 1 0 0,0 1-1 0 0,0 0 0 0 0,0 0 1 0 0,0-1-1 0 0,0 1 0 0 0,0 0 1 0 0,0 0-1 0 0,0 0 1 0 0,0 0-1 0 0,0 0 0 0 0,0 1 1 0 0,0-1-1 0 0,1 0 1 0 0,-1 0-1 0 0,-1 1 73 0 0,-4 1-443 0 0,1-1-1 0 0,-1 1 1 0 0,1 0-1 0 0,-4 3 444 0 0,-2 1 32 0 0,1 0 0 0 0,-1 1 0 0 0,1 1 0 0 0,1 0 1 0 0,0 0-1 0 0,-8 9-32 0 0,-12 16 362 0 0,-7 13-362 0 0,4-5 152 0 0,8-12 626 0 0,2 1 0 0 0,-1 5-778 0 0,15-22 171 0 0,0 1 0 0 0,1 0 0 0 0,1 0 0 0 0,0 0-1 0 0,1 1 1 0 0,-1 7-171 0 0,6-21 11 0 0,0 0 0 0 0,-1 1 0 0 0,1-1 1 0 0,0 0-1 0 0,0 1 0 0 0,0-1 0 0 0,0 0 0 0 0,0 0 0 0 0,0 1 0 0 0,0-1 0 0 0,1 0 0 0 0,-1 0 0 0 0,0 1 0 0 0,1-1 0 0 0,-1 0 1 0 0,1 0-1 0 0,-1 0 0 0 0,1 1 0 0 0,0-1 0 0 0,-1 0 0 0 0,1 0 0 0 0,0 0 0 0 0,0 0 0 0 0,0 0 0 0 0,0 0 0 0 0,0-1 0 0 0,0 1 1 0 0,0 0-1 0 0,0 0 0 0 0,0-1 0 0 0,0 1 0 0 0,0 0 0 0 0,0-1 0 0 0,0 1 0 0 0,1-1 0 0 0,-1 0 0 0 0,0 1 0 0 0,0-1 0 0 0,1 0 1 0 0,-1 0-1 0 0,0 0 0 0 0,1 0 0 0 0,-1 0 0 0 0,0 0 0 0 0,1 0-11 0 0,24 0 456 0 0,0-2 1 0 0,0-1-1 0 0,25-5-456 0 0,8-2 519 0 0,-52 9-536 0 0,123-14 1159 0 0,-43 12-3820 0 0,-72 3 1276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11975 0 0,'0'0'923'0'0,"0"1"-436"0"0,-18 51 4103 0 0,15-43-4578 0 0,-1-1-1 0 0,0 0 1 0 0,0 0 0 0 0,-1-1-1 0 0,0 1 1 0 0,0-1-1 0 0,0 0 1 0 0,-1-1-1 0 0,-2 3-11 0 0,-22 28 54 0 0,13-12-44 0 0,6-11-43 0 0,2 1 0 0 0,-4 7 33 0 0,12-21-78 0 0,1-1-2 0 0,0 0-141 0 0,0 0-592 0 0,0 0-255 0 0,2 0-864 0 0,7-4-3250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6911 0 0,'0'0'304'0'0,"7"-9"64"0"0,-2 4-296 0 0,-5 5-72 0 0,0 0 0 0 0,10 3 0 0 0,-3 3 728 0 0,0 4 128 0 0,-1 2 24 0 0,1 4 8 0 0,3 7-1336 0 0,-2-2-272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21 240 8751 0 0,'0'0'674'0'0,"-13"4"-57"0"0,9-2 4031 0 0,3-2-4631 0 0,1 0-1 0 0,0 0 1 0 0,0 0 0 0 0,0 0 0 0 0,0 0-1 0 0,0-1 1 0 0,0 1 0 0 0,0 0 0 0 0,0 0-1 0 0,0 0 1 0 0,0 0 0 0 0,0 0 0 0 0,0 0-1 0 0,0 0 1 0 0,0 0 0 0 0,0 0 0 0 0,0 0-1 0 0,0 0 1 0 0,0 0 0 0 0,-1 0 0 0 0,1 0-1 0 0,0 0 1 0 0,0 0 0 0 0,0 0 0 0 0,0 0-1 0 0,0 0 1 0 0,0 0 0 0 0,0 0 0 0 0,0 0-1 0 0,0 0 1 0 0,0 0 0 0 0,0 0 0 0 0,-1 0-1 0 0,1 0 1 0 0,0 0 0 0 0,0 0 0 0 0,0 0-1 0 0,0 0 1 0 0,0 0 0 0 0,0 0 0 0 0,0 0-1 0 0,0 0 1 0 0,0 0 0 0 0,0 0 0 0 0,0 0-1 0 0,0 0 1 0 0,0 0 0 0 0,0 0 0 0 0,-1 0-1 0 0,1 0 1 0 0,0 1 0 0 0,0-1 0 0 0,0 0-1 0 0,0 0 1 0 0,0 0 0 0 0,0 0 0 0 0,0 0-1 0 0,0 0 1 0 0,0 0 0 0 0,0 0 0 0 0,0 0-17 0 0,3-10 225 0 0,11-14-256 0 0,53-45 144 0 0,32-23-113 0 0,-87 83 27 0 0,0 0 0 0 0,10-6-27 0 0,-18 12 121 0 0,0 1 1 0 0,0 0 0 0 0,0 0-1 0 0,1 0 1 0 0,-1 0-1 0 0,0 1 1 0 0,1 0-1 0 0,-1 0 1 0 0,1 0 0 0 0,1 0-122 0 0,-5 1 24 0 0,-1 1 1 0 0,1-1 0 0 0,-1 0 0 0 0,1 1 0 0 0,-1-1 0 0 0,1 0 0 0 0,-1 1 0 0 0,0-1 0 0 0,1 0 0 0 0,-1 1 0 0 0,1-1-1 0 0,-1 1 1 0 0,0-1 0 0 0,0 1 0 0 0,1-1 0 0 0,-1 1 0 0 0,0-1 0 0 0,0 1 0 0 0,0-1 0 0 0,1 1 0 0 0,-1-1 0 0 0,0 1-25 0 0,0 0 60 0 0,2 5-26 0 0,0 0 1 0 0,0 0 0 0 0,-1 0-1 0 0,0-1 1 0 0,0 1 0 0 0,-1 0-1 0 0,0 1 1 0 0,0-1 0 0 0,0 0-1 0 0,-1 0 1 0 0,1 0 0 0 0,-1 0-1 0 0,-1 0-34 0 0,-2 9-5 0 0,0-1 0 0 0,-1 1 0 0 0,0-1 0 0 0,-6 9 5 0 0,-74 153-414 0 0,62-136-782 0 0,23-39 630 0 0,0-1-10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38 10591 0 0,'8'-7'408'0'0,"-6"6"-334"0"0,1-1 1 0 0,-1 0-1 0 0,0 0 1 0 0,0 0 0 0 0,0 0-1 0 0,0-1 1 0 0,0 1-1 0 0,-1 0 1 0 0,1-1 0 0 0,-1 1-1 0 0,1-1 1 0 0,-1 0-75 0 0,0 2 861 0 0,-1 1 285 0 0,0 0 50 0 0,0 0-126 0 0,0 0-568 0 0,-17 7 140 0 0,6 1-492 0 0,0 1-1 0 0,1 0 1 0 0,0 0-1 0 0,0 1 0 0 0,1 1 1 0 0,1 0-1 0 0,-5 6-149 0 0,-12 23 553 0 0,-12 26-553 0 0,2-5 73 0 0,-26 51 1 0 0,28-51-76 0 0,-20 44 1 0 0,-7 13 66 0 0,50-102-72 0 0,-65 109-76 0 0,64-105-236 0 0,9-15-77 0 0,0-1 0 0 0,-1 0 1 0 0,1 0-1 0 0,-1 1 0 0 0,0-1 1 0 0,0-1-1 0 0,0 1 1 0 0,-1 0 395 0 0,-2 1-1386 0 0</inkml:trace>
  <inkml:trace contextRef="#ctx0" brushRef="#br0" timeOffset="1">7 477 10591 0 0,'0'0'819'0'0,"-1"-1"-534"0"0,-3-5-66 0 0,3 5 746 0 0,1 1 322 0 0,0 0 60 0 0,0 0-158 0 0,0 0-710 0 0,0 0-315 0 0,0 0-62 0 0,1-1 13 0 0,8-3 70 0 0,-1 0-1 0 0,1 1 1 0 0,0 0 0 0 0,0 1-1 0 0,0 0 1 0 0,9-1-185 0 0,137-17 1177 0 0,53-5-633 0 0,-69 14-4386 0 0,-111 10-2276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 1839 0 0,'44'-19'11390'0'0,"-52"21"-11088"0"0,-12 5 204 0 0,1 0-1 0 0,0 1 0 0 0,-21 14 1 0 0,-51 36 275 0 0,53-30-746 0 0,1 2 0 0 0,1 1-1 0 0,2 1 1 0 0,2 2 0 0 0,0 2 0 0 0,3 0 0 0 0,1 2-1 0 0,-28 51 1 0 0,50-79 82 0 0,1 1 1 0 0,1 0-1 0 0,0 0 0 0 0,0 0 0 0 0,1 1 1 0 0,1-1-1 0 0,-3 21 0 0 0,5-27-70 0 0,-1 0-1 0 0,1 0 0 0 0,0 0 1 0 0,0 0-1 0 0,1-1 1 0 0,-1 1-1 0 0,1 0 0 0 0,0 0 1 0 0,1 0-1 0 0,-1-1 0 0 0,1 1 1 0 0,0 0-1 0 0,0-1 1 0 0,0 0-1 0 0,1 1 0 0 0,-1-1 1 0 0,1 0-1 0 0,0 0 0 0 0,1-1 1 0 0,5 7-1 0 0,-6-8-42 0 0,0 0-1 0 0,0 0 1 0 0,1 0-1 0 0,-1-1 1 0 0,0 0-1 0 0,1 1 1 0 0,-1-1-1 0 0,0 0 1 0 0,1-1-1 0 0,-1 1 1 0 0,6 0 0 0 0,3-1-633 0 0,0 0 1 0 0,13-2 0 0 0,-23 1 433 0 0,12 0-872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275 138 1839 0 0,'-6'1'2204'0'0,"3"0"2260"0"0,-14 13 4161 0 0,10-5-8144 0 0,6-7-392 0 0,1-2-8 0 0,0 0 2 0 0,0 0 10 0 0,0 0 3 0 0,0 0 0 0 0,2 1-25 0 0,0-1 1 0 0,0 1-1 0 0,0 0 0 0 0,0-1 0 0 0,0 0 0 0 0,0 1 0 0 0,0-1 0 0 0,0 0 1 0 0,0 0-1 0 0,0 0 0 0 0,0 0 0 0 0,0 0 0 0 0,1-1 0 0 0,-1 1 1 0 0,0 0-1 0 0,0-1-71 0 0,33-14 655 0 0,-17 6-467 0 0,-14 7-172 0 0,0 0 0 0 0,-1 0 0 0 0,1 0 0 0 0,-1-1 0 0 0,3-2-16 0 0,11-7 10 0 0,-13 9-11 0 0,1 0 1 0 0,-1 0-1 0 0,0 0 0 0 0,0-1 0 0 0,0 1 0 0 0,-1-1 0 0 0,1 0 1 0 0,-1 0-1 0 0,0 0 0 0 0,0 0 0 0 0,0-1 0 0 0,-1 1 1 0 0,2-4 0 0 0,-3 6-9 0 0,0 0 0 0 0,-1-1 0 0 0,1 1 0 0 0,0 0 0 0 0,-1-1 0 0 0,0 1 0 0 0,1 0 0 0 0,-1-1 1 0 0,0-2 8 0 0,0 4-128 0 0,-10-11-264 0 0,7 10 333 0 0,0 0 0 0 0,0 0 0 0 0,0 0 1 0 0,0 0-1 0 0,-1 1 0 0 0,1-1 0 0 0,-1 1 0 0 0,1-1 1 0 0,-1 1-1 0 0,1 1 0 0 0,-1-1 0 0 0,1 0 1 0 0,-1 1-1 0 0,0 0 0 0 0,1-1 0 0 0,-1 2 1 0 0,0-1-1 0 0,1 0 0 0 0,-1 1 0 0 0,0 0 59 0 0,-12 2-113 0 0,1 1 0 0 0,0 1-1 0 0,0 1 1 0 0,-4 1 113 0 0,-15 7-145 0 0,21-9 133 0 0,1 0-1 0 0,0 1 0 0 0,0 0 0 0 0,0 1 1 0 0,1 1-1 0 0,0 0 0 0 0,0 0 1 0 0,1 1-1 0 0,0 0 0 0 0,1 1 0 0 0,-1 1 13 0 0,-4 6 81 0 0,1 0 0 0 0,1 1 0 0 0,0 1 0 0 0,1 0 0 0 0,1 0 0 0 0,-3 12-81 0 0,4-2 68 0 0,9-17-58 0 0,0-10-7 0 0,0 1 0 0 0,1-1 1 0 0,0 0-1 0 0,-1 0 0 0 0,1 1 0 0 0,0-1 0 0 0,0 0 0 0 0,0 0 0 0 0,0 0 0 0 0,1 0 0 0 0,-1-1 0 0 0,1 1 1 0 0,-1 0-1 0 0,1 0 0 0 0,-1-1 0 0 0,3 2-3 0 0,-1-1 8 0 0,0 0-1 0 0,1 0 1 0 0,-1 0 0 0 0,1 0 0 0 0,0-1-1 0 0,-1 1 1 0 0,1-1 0 0 0,0 0 0 0 0,2 0-8 0 0,3 1-28 0 0,1-1 0 0 0,-1-1-1 0 0,0 1 1 0 0,0-2 0 0 0,0 1 0 0 0,0-1 0 0 0,0-1 0 0 0,4 0 28 0 0,27-9-5137 0 0,-15 7-461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23 403 9815 0 0,'4'12'1047'0'0,"-3"-10"-529"0"0,-1 0 0 0 0,1 0 1 0 0,-1 0-1 0 0,0 0 0 0 0,1 0 0 0 0,-1 0 1 0 0,0 0-1 0 0,-1 0 0 0 0,1 2-518 0 0,0-3 89 0 0,0-1-1 0 0,0 0 1 0 0,0 0-1 0 0,0 0 1 0 0,0 0 0 0 0,-1 1-1 0 0,1-1 1 0 0,0 0-1 0 0,0 0 1 0 0,0 0-1 0 0,0 0 1 0 0,0 0 0 0 0,0 1-1 0 0,-1-1 1 0 0,1 0-1 0 0,0 0 1 0 0,0 0-1 0 0,0 0 1 0 0,0 0 0 0 0,-1 0-1 0 0,1 0 1 0 0,0 0-1 0 0,0 0 1 0 0,0 0-1 0 0,0 0 1 0 0,-1 0 0 0 0,1 0-1 0 0,0 0 1 0 0,0 0-1 0 0,0 0 1 0 0,-1 0-1 0 0,1 0 1 0 0,0 0 0 0 0,0 0-1 0 0,0 0 1 0 0,0 0-1 0 0,-1 0 1 0 0,1 0-1 0 0,0 0 1 0 0,0 0 0 0 0,0 0-1 0 0,0 0 1 0 0,-1-1-1 0 0,1 1 1 0 0,0 0-1 0 0,0 0 1 0 0,0 0 0 0 0,0 0-89 0 0,-2-2 220 0 0,0 1 1 0 0,1-1 0 0 0,-1 1 0 0 0,1-1 0 0 0,0 0 0 0 0,-1 1 0 0 0,1-1 0 0 0,0 0-1 0 0,0 0 1 0 0,0 0 0 0 0,-1-2-221 0 0,1-5 82 0 0,-1 0-1 0 0,1 0 1 0 0,1 0-1 0 0,0 0 1 0 0,0 0-1 0 0,1 0 1 0 0,0 0-1 0 0,0 0 1 0 0,1 1-1 0 0,0-1 1 0 0,1 0-1 0 0,0 1 1 0 0,0-1-1 0 0,1 1 1 0 0,0 0-1 0 0,1-1-81 0 0,12-20 384 0 0,1 0 0 0 0,2 2 0 0 0,15-17-384 0 0,-20 28-219 0 0,1 0 0 0 0,0 1 0 0 0,2 1 0 0 0,-1 1 0 0 0,1 0 0 0 0,1 1 0 0 0,0 1 0 0 0,16-6 219 0 0,-32 15-157 0 0,0 1 0 0 0,1-1-1 0 0,-1 1 1 0 0,0 0 0 0 0,1 0 0 0 0,-1 0-1 0 0,1 0 1 0 0,-1 1 0 0 0,1-1-1 0 0,-1 1 1 0 0,1 0 0 0 0,-1 0 0 0 0,1 0-1 0 0,-1 1 1 0 0,1-1 0 0 0,-1 1 0 0 0,1 0-1 0 0,-1 0 1 0 0,1 0 0 0 0,-1 0-1 0 0,0 1 1 0 0,0 0 0 0 0,1 0 157 0 0,-3-2-205 0 0,0 1 1 0 0,0 0 0 0 0,-1-1-1 0 0,1 1 1 0 0,0 0-1 0 0,-1-1 1 0 0,1 1 0 0 0,-1 0-1 0 0,1 0 1 0 0,-1-1-1 0 0,1 1 1 0 0,-1 0-1 0 0,0 0 1 0 0,1 0 0 0 0,-1 0-1 0 0,0 0 205 0 0,1 2-546 0 0,4 15-1420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81 4143 0 0,'0'0'191'0'0,"-14"-7"4869"0"0,10 7-4805 0 0,1 1 0 0 0,0 0 0 0 0,0-1 1 0 0,0 1-1 0 0,0 0 0 0 0,0 1 0 0 0,0-1 0 0 0,0 0 0 0 0,0 1 0 0 0,0 0 0 0 0,0-1 0 0 0,1 1 1 0 0,-1 0-1 0 0,1 1 0 0 0,0-1 0 0 0,-1 0 0 0 0,1 1 0 0 0,0-1 0 0 0,0 1 0 0 0,0 0 1 0 0,1-1-1 0 0,-1 1 0 0 0,1 0 0 0 0,0 0 0 0 0,-1 0 0 0 0,1 0 0 0 0,0 0 0 0 0,1 0 1 0 0,-1 1-1 0 0,1-1 0 0 0,-1 0 0 0 0,1 2-255 0 0,0 4 205 0 0,1 1 0 0 0,-1-1 0 0 0,2 1 1 0 0,-1-1-1 0 0,2 1 0 0 0,-1-1 0 0 0,1 0 0 0 0,1 2-205 0 0,-3-10 168 0 0,-1 0-133 0 0,1 1-1 0 0,-1-1 0 0 0,1 1 1 0 0,-1-1-1 0 0,1 0 0 0 0,0 1 1 0 0,-1-1-1 0 0,1 0 1 0 0,0 0-1 0 0,0 0 0 0 0,1 1-34 0 0,6 11 660 0 0,-8-13-614 0 0,0 1 0 0 0,0-1 0 0 0,0 0 0 0 0,1 0 1 0 0,-1 1-1 0 0,0-1 0 0 0,0 0 0 0 0,0 0 0 0 0,0 1 1 0 0,1-1-1 0 0,-1 0 0 0 0,0 0 0 0 0,0 0 1 0 0,0 1-1 0 0,1-1 0 0 0,-1 0 0 0 0,0 0 0 0 0,0 0 1 0 0,1 0-1 0 0,-1 1 0 0 0,0-1 0 0 0,1 0 0 0 0,-1 0 1 0 0,0 0-1 0 0,0 0 0 0 0,1 0 0 0 0,-1 0 1 0 0,0 0-1 0 0,1 0 0 0 0,-1 0 0 0 0,0 0 0 0 0,0 0 1 0 0,1 0-1 0 0,-1 0 0 0 0,0 0 0 0 0,1 0 0 0 0,-1 0 1 0 0,0-1-1 0 0,0 1-46 0 0,15-9 329 0 0,11-19-389 0 0,-15 17 76 0 0,0 1 0 0 0,8-7-16 0 0,11-10 104 0 0,-8 5-16 0 0,1 2 0 0 0,1 0 0 0 0,14-8-88 0 0,-22 18-205 0 0,1 0 0 0 0,0 1 1 0 0,0 1-1 0 0,1 0 0 0 0,0 2 0 0 0,4-1 205 0 0,-12 4-231 0 0,42-10-4731 0 0,-40 12 3235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 6911 0 0,'0'0'528'0'0,"0"0"-250"0"0,0 0 212 0 0,0 0 136 0 0,0 0 22 0 0,0 0-83 0 0,-6-7-356 0 0,3 6-173 0 0,0 0 0 0 0,0 0 0 0 0,0 0 1 0 0,0 0-1 0 0,0 1 0 0 0,0-1 0 0 0,-1 1 0 0 0,1 0 0 0 0,0 0 0 0 0,0 0 0 0 0,0 0 0 0 0,-2 1-36 0 0,-10-1 163 0 0,7 0-7 0 0,0 0 0 0 0,0 1 0 0 0,0 0-1 0 0,0 1 1 0 0,0 0 0 0 0,-6 2-156 0 0,-46 19 881 0 0,53-20-807 0 0,-3 2 8 0 0,0 0 1 0 0,0 0-1 0 0,0 1 0 0 0,1 1 1 0 0,0-1-1 0 0,0 1 1 0 0,0 2-83 0 0,4-5 115 0 0,1 0 1 0 0,0 1-1 0 0,0-1 1 0 0,0 1-1 0 0,1 0 1 0 0,0 0-1 0 0,0 0 1 0 0,0 1-1 0 0,0-1 1 0 0,1 1-1 0 0,0-1 1 0 0,0 1-1 0 0,-1 5-115 0 0,3-10 27 0 0,0 0 1 0 0,0-1-1 0 0,0 1 0 0 0,0 0 0 0 0,1 0 0 0 0,-1-1 0 0 0,0 1 1 0 0,0 0-1 0 0,0 0 0 0 0,1-1 0 0 0,-1 1 0 0 0,0 0 0 0 0,1-1 1 0 0,-1 1-1 0 0,1 0 0 0 0,-1-1 0 0 0,1 1 0 0 0,-1-1 0 0 0,1 1 1 0 0,-1 0-1 0 0,1-1 0 0 0,-1 1 0 0 0,1-1 0 0 0,0 0 0 0 0,-1 1 1 0 0,1-1-1 0 0,0 0 0 0 0,-1 1-27 0 0,19 5 229 0 0,-9-5-36 0 0,-1-1 0 0 0,0-1 0 0 0,1 1 0 0 0,-1-1 0 0 0,1-1 0 0 0,-1 0 0 0 0,0 0 0 0 0,3-2-193 0 0,-9 3 46 0 0,18-6 361 0 0,-16 5-295 0 0,0 0 1 0 0,0 0-1 0 0,1 1 0 0 0,-1 0 1 0 0,0 0-1 0 0,0 0 1 0 0,1 0-113 0 0,1-14 234 0 0,-6 14-295 0 0,-1 1-18 0 0,-2 0 3 0 0,1 0 0 0 0,-1 1 1 0 0,0-1-1 0 0,1 1 0 0 0,-1-1 0 0 0,0 1 0 0 0,1 0 0 0 0,-1-1 0 0 0,1 1 0 0 0,-1 0 1 0 0,1 0-1 0 0,-1 0 0 0 0,1 1 0 0 0,0-1 0 0 0,-1 0 0 0 0,1 0 0 0 0,0 1 1 0 0,0-1-1 0 0,0 1 0 0 0,0-1 0 0 0,-1 2 76 0 0,2-2-359 0 0,0-1-37 0 0,0 0-149 0 0,0 0-60 0 0,0 0-574 0 0,0 0-2344 0 0,0 0-1005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48 14047 0 0,'3'-6'105'0'0,"-1"2"70"0"0,0 0 0 0 0,1 0 0 0 0,-1-1-1 0 0,1 1 1 0 0,0 1 0 0 0,0-1-1 0 0,0 0 1 0 0,2 0-175 0 0,-5 3 13 0 0,0 1-1 0 0,1-1 1 0 0,-1 1 0 0 0,0 0 0 0 0,1-1 0 0 0,-1 1-1 0 0,1 0 1 0 0,-1-1 0 0 0,0 1 0 0 0,1 0-1 0 0,-1-1 1 0 0,1 1 0 0 0,-1 0 0 0 0,1 0-1 0 0,-1 0 1 0 0,1-1 0 0 0,-1 1 0 0 0,1 0 0 0 0,-1 0-1 0 0,1 0 1 0 0,0 0 0 0 0,-1 0 0 0 0,1 0-1 0 0,-1 0 1 0 0,1 0 0 0 0,-1 0 0 0 0,1 0-1 0 0,-1 1 1 0 0,1-1 0 0 0,-1 0 0 0 0,1 0 0 0 0,-1 0-1 0 0,1 1 1 0 0,-1-1 0 0 0,1 0 0 0 0,-1 0-1 0 0,1 1 1 0 0,-1-1-13 0 0,7 15 619 0 0,-7-12-656 0 0,1 1 41 0 0,0 0 1 0 0,0 1-1 0 0,-1-1 1 0 0,0 0 0 0 0,0 1-1 0 0,0-1 1 0 0,-1 0 0 0 0,1 1-1 0 0,-1-1 1 0 0,0 0-1 0 0,0 0 1 0 0,0 1 0 0 0,-1-1-5 0 0,-4 13 93 0 0,-1-1 0 0 0,-5 8-93 0 0,-28 45 813 0 0,-2-2-1 0 0,-29 31-812 0 0,-6 11 323 0 0,57-79-281 0 0,-7 16-42 0 0,22-36 12 0 0,0 0 1 0 0,1 0-1 0 0,0 0 1 0 0,0 0-1 0 0,1 1 1 0 0,1 0 0 0 0,0 1-13 0 0,1-8-175 0 0,1 0 0 0 0,0-1 0 0 0,0 1 0 0 0,0 0 0 0 0,1-1 0 0 0,-1 1 1 0 0,1-1-1 0 0,0 1 0 0 0,0-1 0 0 0,0 1 0 0 0,1-1 0 0 0,-1 1 1 0 0,1-1-1 0 0,-1 0 0 0 0,1 0 0 0 0,0 0 0 0 0,1 0 0 0 0,-1 0 0 0 0,0 0 1 0 0,1-1-1 0 0,-1 1 0 0 0,4 1 175 0 0,-4-3-1279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5527 0 0,'0'0'423'0'0,"0"0"-62"0"0,0 0 775 0 0,0 0 367 0 0,0 0 69 0 0,0 0-127 0 0,0 0-602 0 0,0 0-267 0 0,0 0-52 0 0,0 0-48 0 0,1 2-157 0 0,-1 3-195 0 0,1 0 1 0 0,-1 0 0 0 0,0 0 0 0 0,0-1 0 0 0,-1 1 0 0 0,1 0 0 0 0,-1 0 0 0 0,0 0 0 0 0,0 0-1 0 0,-1-1 1 0 0,0 1 0 0 0,0 0-125 0 0,-6 14 643 0 0,-1-2-1 0 0,-6 9-642 0 0,-3 5 270 0 0,11-18-228 0 0,2-5-32 0 0,1-1 1 0 0,1 1-1 0 0,-1 0 1 0 0,0 4-11 0 0,3-11-371 0 0,2 5-750 0 0,0-5 530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12439 0 0,'2'-15'1104'0'0,"-2"15"-880"0"0,0 0-224 0 0,4-7 0 0 0,-4 7 648 0 0,0 0 88 0 0,0 0 24 0 0,12 2 0 0 0,0 3-760 0 0,0 2-160 0 0,-2 0-24 0 0,-1 0-6368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44 1839 0 0,'2'-4'98'0'0,"-1"3"-71"0"0,-1-1-1 0 0,1 1 1 0 0,0 0-1 0 0,0 0 0 0 0,-1 0 1 0 0,1 0-1 0 0,0 0 0 0 0,0 0 1 0 0,0 0-1 0 0,0 1 0 0 0,0-1 1 0 0,1 0-1 0 0,-1 1 0 0 0,0-1 1 0 0,1 0-27 0 0,18-8 4596 0 0,-14 7-3380 0 0,0 0 0 0 0,0 0 0 0 0,0-1 0 0 0,3-2-1216 0 0,-7 4 100 0 0,-2 1 72 0 0,0 0 20 0 0,0 0 89 0 0,0 0 348 0 0,0 0 150 0 0,0 0 28 0 0,0 0-53 0 0,0 0-250 0 0,-2 0-409 0 0,-1 0-1 0 0,1 0 1 0 0,0 1-1 0 0,-1-1 0 0 0,1 1 1 0 0,0 0-1 0 0,0-1 1 0 0,0 1-1 0 0,-1 0 1 0 0,1 0-1 0 0,0 0 1 0 0,0 1-1 0 0,-1 0-94 0 0,1-1 34 0 0,-109 71 351 0 0,94-62-374 0 0,0 1 0 0 0,0 0 0 0 0,2 1 0 0 0,-1 0 0 0 0,1 2 1 0 0,-2 3-12 0 0,15-14 12 0 0,0 0 0 0 0,0 0 1 0 0,1 0-1 0 0,-1 1 1 0 0,1-1-1 0 0,-1 2-12 0 0,2-3 14 0 0,0 1-1 0 0,1-1 0 0 0,-1 0 1 0 0,1 0-1 0 0,-1-1 1 0 0,1 1-1 0 0,-1 0 1 0 0,1 0-1 0 0,0 0 0 0 0,0 0 1 0 0,0 0-1 0 0,0-1 1 0 0,1 1-1 0 0,-1-1 0 0 0,0 1 1 0 0,1-1-1 0 0,-1 1 1 0 0,1 0-14 0 0,32 24 50 0 0,-28-22-34 0 0,12 9-185 0 0,1-2 1 0 0,1 0-1 0 0,-1-1 0 0 0,2-1 0 0 0,10 3 169 0 0,-28-11 14 0 0,0 1-1 0 0,0-1 1 0 0,0 1-1 0 0,0-1 1 0 0,0 1-1 0 0,-1 0 1 0 0,1 0-1 0 0,0 0 1 0 0,-1 0-1 0 0,2 2-13 0 0,-3-2 16 0 0,-1-1-1 0 0,1 0 0 0 0,0 1 0 0 0,0-1 1 0 0,0 1-1 0 0,-1-1 0 0 0,1 1 0 0 0,-1 0 1 0 0,1-1-1 0 0,-1 1 0 0 0,0-1 0 0 0,1 1 0 0 0,-1 0 1 0 0,0-1-1 0 0,0 1 0 0 0,0 0 0 0 0,0-1 1 0 0,-1 1-1 0 0,1 0 0 0 0,0-1 0 0 0,-1 1 1 0 0,1 0-1 0 0,-1-1 0 0 0,0 1 0 0 0,1-1 1 0 0,-1 1-1 0 0,0 0-15 0 0,-2 2 114 0 0,0 0-1 0 0,0 0 1 0 0,-1 0 0 0 0,1 0-1 0 0,-1 0 1 0 0,0-1 0 0 0,0 1-1 0 0,0-1 1 0 0,-1 0 0 0 0,1 0-1 0 0,-1-1 1 0 0,-3 2-114 0 0,5-2 71 0 0,-1 0-22 0 0,0-1 0 0 0,0 1 0 0 0,0-1 0 0 0,-1 0 0 0 0,1 0 1 0 0,0-1-50 0 0,-14 4 58 0 0,3 0-16 0 0,-1-2 0 0 0,1 0 0 0 0,-1-1 0 0 0,-13 0-42 0 0,-1 0 45 0 0,12-1-30 0 0,-1 0 1 0 0,1-1-1 0 0,0-1 0 0 0,-1 0 0 0 0,-8-4-15 0 0,26 6-10 0 0,-18-6-18 0 0,18 6-96 0 0,0-1 1 0 0,0 1 0 0 0,0 0-1 0 0,1 0 1 0 0,-1-1 0 0 0,0 1-1 0 0,1-1 1 0 0,-1 1-1 0 0,0 0 1 0 0,1-1 0 0 0,-1 1-1 0 0,0-1 1 0 0,1 0 0 0 0,-1 1-1 0 0,1-1 1 0 0,-1 1-1 0 0,1-1 1 0 0,-1 0 0 0 0,1 0-1 0 0,-1 1 1 0 0,1-2 123 0 0,1 1-2041 0 0,4-3-3617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8287 0 0,'0'0'191'0'0,"1"3"26"0"0,3 7 1098 0 0,12 19 7830 0 0,-3-13-10853 0 0,23 23 1689 0 0,-20-23 20 0 0,0 1 1 0 0,3 7-2 0 0,-17-22 0 0 0,0 1 0 0 0,-1 0 0 0 0,1-1 0 0 0,0 1 0 0 0,-1 0 0 0 0,0 0 0 0 0,0 0 0 0 0,0 0 0 0 0,0 0 0 0 0,0 1 0 0 0,-1-1 0 0 0,1-1 0 0 0,-1 0 0 0 0,0 0 0 0 0,0 0 0 0 0,-1 0 0 0 0,1 0 0 0 0,0 0 0 0 0,-1 0 0 0 0,1 0 0 0 0,-1 0 0 0 0,0-1 0 0 0,1 1 0 0 0,-1 0 0 0 0,-1 1 0 0 0,-2 2 0 0 0,0 0 0 0 0,0-1 0 0 0,0 0 0 0 0,0 0 0 0 0,-1 0 0 0 0,0 0 0 0 0,0-1 0 0 0,-4 3 0 0 0,0 0 0 0 0,-1 0 457 0 0,0 0 0 0 0,0-1 1 0 0,-6 2-458 0 0,-19 10 556 0 0,33-17-893 0 0,2 0-138 0 0,0 0-33 0 0,21-4-2833 0 0,-9 1 1817 0 0,0-3-11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10135 0 0,'0'0'464'0'0,"0"0"-9"0"0,0 0-223 0 0,0 0 156 0 0,0 0 100 0 0,0 0 21 0 0,0 0-66 0 0,-2 0-294 0 0,-3 2-147 0 0,0 0-1 0 0,0 0 1 0 0,1 1 0 0 0,-1-1-1 0 0,0 1 1 0 0,1 0-1 0 0,0 1 1 0 0,0-1 0 0 0,0 1-1 0 0,-2 1-1 0 0,-12 13 501 0 0,-2-1 0 0 0,-12 9-501 0 0,13-12 523 0 0,0 2 0 0 0,-15 16-523 0 0,21-18 172 0 0,10-12-81 0 0,0 0 0 0 0,1 0-1 0 0,-1 1 1 0 0,1 0-1 0 0,-1-1 1 0 0,1 1-1 0 0,0 0 1 0 0,0 0-1 0 0,1 0 1 0 0,-1 0 0 0 0,0 0-1 0 0,1 1 1 0 0,0-1-1 0 0,-1 3-90 0 0,2-4 443 0 0,0-2-440 0 0,0 0 0 0 0,0 0 0 0 0,0 0 0 0 0,0 0 0 0 0,1 0 0 0 0,-1 0 0 0 0,0 1 0 0 0,0-1 0 0 0,0 0 1 0 0,0 0-1 0 0,0 0 0 0 0,0 0 0 0 0,0 0 0 0 0,0 0 0 0 0,1 0 0 0 0,-1 0 0 0 0,0 1 0 0 0,0-1 0 0 0,0 0 0 0 0,0 0 0 0 0,0 0 0 0 0,0 0 0 0 0,0 0 0 0 0,0 0 0 0 0,0 1 0 0 0,0-1 1 0 0,0 0-1 0 0,0 0 0 0 0,0 0 0 0 0,0 0 0 0 0,0 0 0 0 0,0 0 0 0 0,0 1 0 0 0,0-1 0 0 0,0 0 0 0 0,0 0 0 0 0,0 0 0 0 0,0 0 0 0 0,0 0 0 0 0,0 0 0 0 0,0 1 0 0 0,0-1 1 0 0,-1 0-1 0 0,1 0 0 0 0,0 0 0 0 0,0 0 0 0 0,0 0-3 0 0,-2 6 24 0 0,9 9-27 0 0,-6-13 34 0 0,1 1 1 0 0,0-1-1 0 0,1 1 0 0 0,-1-1 0 0 0,0 0 0 0 0,1 0 0 0 0,-1 0 1 0 0,1 0-1 0 0,-1-1 0 0 0,1 1 0 0 0,0-1 0 0 0,0 1 0 0 0,0-1 0 0 0,0 0 1 0 0,0 0-1 0 0,0-1 0 0 0,0 1 0 0 0,0 0 0 0 0,2-1-31 0 0,3 1 142 0 0,1-1-1 0 0,-1 0 0 0 0,1 0 1 0 0,-1-1-1 0 0,0 0 0 0 0,7-1-141 0 0,0-3-316 0 0,0 0-1 0 0,0-1 1 0 0,-1 0-1 0 0,3-3 317 0 0,-3 3-118 0 0,-10 4 118 0 0,0 0 0 0 0,0-1 0 0 0,0 1 0 0 0,0-1 0 0 0,0 0 0 0 0,0 0 0 0 0,-1 0 0 0 0,1 0 0 0 0,-1 0 0 0 0,0-1 0 0 0,0 0 0 0 0,0 0 0 0 0,0 1 0 0 0,-1-2 0 0 0,0 1 0 0 0,0 0 0 0 0,1-3 0 0 0,-1 2 0 0 0,-1 0 0 0 0,0 0 0 0 0,-1 0 0 0 0,1-1 0 0 0,-1 1 0 0 0,0 0 0 0 0,0 0 0 0 0,-1-1 0 0 0,0 1 0 0 0,0 0 0 0 0,0 0 0 0 0,0 0 0 0 0,-1 0 0 0 0,0 0 0 0 0,0 0 0 0 0,0 0 0 0 0,-1-1 0 0 0,-11-17 45 0 0,9 13-66 0 0,17 23-211 0 0,18 22-3817 0 0,-19-24 2514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12407 0 0,'0'0'1126'0'0,"-1"1"-929"0"0,-46 25 41 0 0,22-13 268 0 0,-42 31 1 0 0,29-13-505 0 0,2 1 0 0 0,0 3 0 0 0,3 0 0 0 0,-46 63 0 0 0,72-86-7 0 0,-12 24 1 0 0,-1 2 307 0 0,19-37-273 0 0,1 0 1 0 0,-1 1 0 0 0,1-1-1 0 0,-1 0 1 0 0,1 0 0 0 0,0 0-1 0 0,0 0 1 0 0,-1 1 0 0 0,1-1-1 0 0,0 0 1 0 0,0 0 0 0 0,0 0 0 0 0,0 1-1 0 0,0-1 1 0 0,0 0 0 0 0,0 0-1 0 0,1 0 1 0 0,-1 1 0 0 0,0-1-1 0 0,1 0 1 0 0,-1 0 0 0 0,1 0-1 0 0,-1 0 1 0 0,1 0 0 0 0,0 0 0 0 0,-1 0-1 0 0,1 0 1 0 0,0 0 0 0 0,0 0-1 0 0,0 0 1 0 0,-1 0 0 0 0,1 0-1 0 0,0-1 1 0 0,0 1 0 0 0,0 0-1 0 0,0-1 1 0 0,2 2 0 0 0,2 1 151 0 0,0-1 0 0 0,0 0 0 0 0,0 1 1 0 0,0-1-1 0 0,0-1 0 0 0,0 1 0 0 0,8 0 1 0 0,4 0 97 0 0,0-2 0 0 0,1 0 0 0 0,-1-1 0 0 0,0 0 0 0 0,1-2 0 0 0,-1 0 0 0 0,28-9 0 0 0,1-4 211 0 0,65-33 0 0 0,-100 44-460 0 0,-1-1-1 0 0,0 0 1 0 0,-1 0-1 0 0,0-1 1 0 0,0 0-1 0 0,0 0 1 0 0,-1-1-1 0 0,12-14 1 0 0,-17 18-35 0 0,0-1 1 0 0,0 1 0 0 0,0 0-1 0 0,-1-1 1 0 0,1 0-1 0 0,-1 0 1 0 0,-1 0 0 0 0,1 0-1 0 0,0 0 1 0 0,-1 0 0 0 0,0 0-1 0 0,-1 0 1 0 0,1 0 0 0 0,-1-1-1 0 0,0 1 1 0 0,0 0 0 0 0,0-1-1 0 0,-1 1 1 0 0,0 0 0 0 0,-2-9-1 0 0,0 6-200 0 0,0 1 1 0 0,-1-1-1 0 0,0 1 0 0 0,0 0 0 0 0,0 0 1 0 0,-1 0-1 0 0,0 1 0 0 0,0 0 0 0 0,-1 0 1 0 0,1 0-1 0 0,-2 0 0 0 0,1 1 0 0 0,0 0 1 0 0,-12-6-1 0 0,-8-3-729 0 0,0 1 0 0 0,-48-16 0 0 0,57 23 796 0 0,2 3-477 0 0,14 3 195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74 388 8287 0 0,'0'0'191'0'0,"0"0"26"0"0,0 0 9 0 0,-1 2-34 0 0,2 1-165 0 0,-1 1-23 0 0,-6 12 79 0 0,6-15 145 0 0,-1 0 0 0 0,1 0-1 0 0,-1 1 1 0 0,1-1 0 0 0,-1 0-1 0 0,0 0 1 0 0,0 0 0 0 0,0 0-1 0 0,0 1 1 0 0,0-1 0 0 0,0-1-1 0 0,0 1 1 0 0,0 0 0 0 0,0 0-1 0 0,0 0 1 0 0,0 0 0 0 0,0-1-1 0 0,-1 1 1 0 0,1-1 0 0 0,0 1-1 0 0,-1-1 1 0 0,1 1 0 0 0,0-1-1 0 0,-1 0 1 0 0,1 1 0 0 0,-1-1-228 0 0,0-1 103 0 0,0 1 1 0 0,0 0-1 0 0,0-1 1 0 0,1 0 0 0 0,-1 1-1 0 0,0-1 1 0 0,0 0-1 0 0,0 0 1 0 0,1 0 0 0 0,-1 0-1 0 0,0 0 1 0 0,1-1-1 0 0,-1 1 1 0 0,1 0 0 0 0,0-1-1 0 0,-1 1 1 0 0,1-1-1 0 0,0 1 1 0 0,0-1 0 0 0,0 0-1 0 0,0 0 1 0 0,0 0-104 0 0,0 0 107 0 0,0 0 0 0 0,1 0 0 0 0,-1 0 0 0 0,1 0 1 0 0,-1 0-1 0 0,1 0 0 0 0,0 0 0 0 0,0 0 0 0 0,-1-1 0 0 0,2 1 0 0 0,-1 0 1 0 0,0 0-1 0 0,0 0 0 0 0,1 0 0 0 0,-1 0 0 0 0,1 0 0 0 0,0 0 1 0 0,-1 0-1 0 0,1 0 0 0 0,0 0-107 0 0,1-3-18 0 0,1 1-1 0 0,-1-1 1 0 0,1 1 0 0 0,0 0 0 0 0,0 0 0 0 0,0 0-1 0 0,0 0 1 0 0,2 0 18 0 0,159-139 0 0 0,-130 116 0 0 0,26-16 0 0 0,20-14 0 0 0,-60 42-666 0 0,-15 12-158 0 0,0 0 0 0 0,0-1 0 0 0,-1 0 0 0 0,1 0 0 0 0,-1 0 0 0 0,2-3 824 0 0,2-5-2046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8287 0 0,'0'0'191'0'0,"0"0"26"0"0,0 0 9 0 0,-6 5 80 0 0,-14 12 293 0 0,15-12-318 0 0,-1 0 0 0 0,1 0 0 0 0,-1 1 0 0 0,1-1 0 0 0,-3 6-281 0 0,-19 34 1024 0 0,3 1 0 0 0,-17 45-1024 0 0,38-85 0 0 0,-98 225 0 0 0,97-219 24 0 0,3-11 25 0 0,-13 15-1006 0 0,13-15-3463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278 282 8287 0 0,'12'-9'501'0'0,"8"-6"929"0"0,-2 0-1 0 0,6-6-1429 0 0,-19 16 75 0 0,-1 0-1 0 0,0 0 0 0 0,0 0 0 0 0,0-1 0 0 0,0 0 0 0 0,-1 0 1 0 0,0 0-1 0 0,0 0 0 0 0,-1 0 0 0 0,0-1 0 0 0,0 1 0 0 0,0-1 1 0 0,-1 1-1 0 0,0-1 0 0 0,0 0 0 0 0,0 1 0 0 0,-1-1 1 0 0,0 0-1 0 0,-1 1 0 0 0,1-1 0 0 0,-1 0 0 0 0,-1-2-74 0 0,-1-4 0 0 0,-4-20 0 0 0,7 31 0 0 0,-1 1 0 0 0,0-1 0 0 0,1 0 0 0 0,-1 0 0 0 0,0 0 0 0 0,0 1 0 0 0,0-1 0 0 0,0 0 0 0 0,-1 1 0 0 0,1-1 0 0 0,0 1 0 0 0,-1-1 0 0 0,1 1 0 0 0,-1-1 0 0 0,0 1 0 0 0,0 1 0 0 0,0-1 0 0 0,1 0 0 0 0,-1 1 0 0 0,0-1 0 0 0,0 1 0 0 0,0-1 0 0 0,0 1 0 0 0,0 0 0 0 0,0 0 0 0 0,0 0 0 0 0,1 0 0 0 0,-1 0 0 0 0,0 0 0 0 0,0 1 0 0 0,0-1 0 0 0,0 1 0 0 0,0-1 0 0 0,1 1 0 0 0,-1 0 0 0 0,0-1 0 0 0,0 1 0 0 0,0 1 0 0 0,-5 1 0 0 0,-41 17 0 0 0,1 2 0 0 0,2 2 0 0 0,0 2 0 0 0,-4 6 0 0 0,41-27 114 0 0,1 1 0 0 0,-1 0 0 0 0,1 0-1 0 0,0 1 1 0 0,0 0 0 0 0,1 0 0 0 0,0 1 0 0 0,0 0-1 0 0,-3 7-113 0 0,7-13 30 0 0,1 1 1 0 0,-1 0-1 0 0,1-1 0 0 0,0 1 0 0 0,0 0 0 0 0,1-1 0 0 0,-1 1 0 0 0,0 0 0 0 0,1 0 0 0 0,0 0 1 0 0,0 0-1 0 0,0-1 0 0 0,0 1 0 0 0,0 0 0 0 0,0 0 0 0 0,1 0 0 0 0,-1 0 0 0 0,1 0 1 0 0,0-1-1 0 0,0 1 0 0 0,0 0 0 0 0,0-1 0 0 0,0 1 0 0 0,1-1 0 0 0,-1 1 0 0 0,1-1 0 0 0,0 0 1 0 0,-1 1-1 0 0,1-1 0 0 0,0 0 0 0 0,0 0 0 0 0,1 0 0 0 0,-1 0 0 0 0,1 0-30 0 0,1 0 50 0 0,0 1-1 0 0,0 0 1 0 0,1-1-1 0 0,-1 0 1 0 0,1 0-1 0 0,0 0 1 0 0,-1-1-1 0 0,1 1 1 0 0,0-1-1 0 0,0 0 0 0 0,0-1 1 0 0,0 1-1 0 0,0-1 1 0 0,0 0-1 0 0,0 0 1 0 0,0-1-1 0 0,0 1 1 0 0,1-1-50 0 0,13-3 278 0 0,0-1 1 0 0,0-1-1 0 0,-1 0 0 0 0,1-2-278 0 0,-2 2 44 0 0,-8 3-44 0 0,1-1 0 0 0,-1 0 0 0 0,0-1 0 0 0,0 0 0 0 0,0 0 0 0 0,-1-1 0 0 0,0 0 0 0 0,0 0 0 0 0,0-1 0 0 0,-1 0 0 0 0,6-7 0 0 0,-5 3 0 0 0,1 1 0 0 0,-2-2 0 0 0,4-5 0 0 0,-11 16-15 0 0,1 1 0 0 0,-1 0 0 0 0,0 0 0 0 0,0 0 0 0 0,0-1 1 0 0,0 1-1 0 0,0 0 0 0 0,1 0 0 0 0,-1-1 0 0 0,0 1 0 0 0,0 0 0 0 0,0 0 0 0 0,0-1 0 0 0,0 1 0 0 0,0 0 0 0 0,0-1 0 0 0,0 1 0 0 0,0 0 0 0 0,0 0 0 0 0,0-1 0 0 0,0 1 0 0 0,0 0 0 0 0,0 0 0 0 0,-1-1 0 0 0,1 1 0 0 0,0 0 1 0 0,0 0-1 0 0,0-1 0 0 0,0 1 0 0 0,0 0 0 0 0,0 0 0 0 0,-1 0 0 0 0,1-1 0 0 0,0 1 0 0 0,0 0 0 0 0,0 0 0 0 0,-1 0 0 0 0,1-1 0 0 0,0 1 0 0 0,0 0 0 0 0,0 0 0 0 0,-1 0 0 0 0,1 0 0 0 0,0 0 0 0 0,0 0 0 0 0,-1 0 0 0 0,1-1 1 0 0,0 1-1 0 0,-1 0 0 0 0,1 0 0 0 0,0 0 0 0 0,0 0 0 0 0,-1 0 0 0 0,1 0 0 0 0,0 0 0 0 0,-1 0 15 0 0,-10 1-989 0 0,7 0 980 0 0,0 1 0 0 0,1-1 0 0 0,-1 1 1 0 0,1 0-1 0 0,0-1 0 0 0,-1 2 0 0 0,1-1 1 0 0,0 0-1 0 0,0 1 0 0 0,1-1 0 0 0,-1 1 1 0 0,0 0-1 0 0,1 0 0 0 0,0 0 1 0 0,-1 0-1 0 0,1 0 0 0 0,0 1 9 0 0,-6 11-6 0 0,0 1 0 0 0,1 0-1 0 0,-1 5 7 0 0,-2 3 2 0 0,-5 12 17 0 0,7-13 64 0 0,-2 0 1 0 0,0-1-1 0 0,-2-1 0 0 0,0 0 0 0 0,-13 17-83 0 0,9-19 475 0 0,9-9-114 0 0,-2 0-1 0 0,1 0 1 0 0,-3 0-361 0 0,1-1-227 0 0,6-4-151 0 0,-1 0 0 0 0,0-1 0 0 0,0 1 0 0 0,0-1 0 0 0,-1-1 0 0 0,0 1-1 0 0,1-1 1 0 0,-2 0 378 0 0,-1-4-2596 0 0,8 1 2195 0 0,-2-1-1134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10135 0 0,'0'0'231'0'0,"0"0"29"0"0,0 0 19 0 0,-7 14 977 0 0,-6 0-775 0 0,1-1-1 0 0,-2-1 1 0 0,1 0 0 0 0,-2-1 0 0 0,0-1 0 0 0,-7 4-481 0 0,-4 4 281 0 0,6-2-281 0 0,0 0 0 0 0,1 1 0 0 0,-4 6 0 0 0,-8 8 0 0 0,11-13 0 0 0,1 2 0 0 0,0 1 0 0 0,1 0 0 0 0,2 1 0 0 0,-4 7 0 0 0,10-15 0 0 0,8-12 0 0 0,0 1 0 0 0,0 0 0 0 0,0 0 0 0 0,0 0 0 0 0,1 0 0 0 0,-1 0 0 0 0,1 0 0 0 0,0 0 0 0 0,-1 0 0 0 0,2 1 0 0 0,-1-1 0 0 0,0 0 0 0 0,0 4 0 0 0,1-5 8 0 0,0 0 0 0 0,0 0 1 0 0,0 0-1 0 0,0 0 0 0 0,0 0 0 0 0,0 0 0 0 0,0 0 0 0 0,1 0 0 0 0,-1 0 0 0 0,1 0 0 0 0,-1 0 0 0 0,1 0 1 0 0,1 1-9 0 0,-2-3 18 0 0,0 1 1 0 0,1 0 0 0 0,-1 0 0 0 0,1-1-1 0 0,0 1 1 0 0,-1 0 0 0 0,1-1 0 0 0,-1 1-1 0 0,1 0 1 0 0,0-1 0 0 0,0 1-1 0 0,-1-1 1 0 0,1 1 0 0 0,0-1 0 0 0,0 0-1 0 0,0 1 1 0 0,-1-1 0 0 0,2 1-19 0 0,16 2 535 0 0,1-1 0 0 0,-1-1 0 0 0,16 0-535 0 0,36 3 0 0 0,-67-4 1 0 0,135-7 600 0 0,-105 4-321 0 0,0-2-1 0 0,0-2 0 0 0,4-2-279 0 0,-23 6-171 0 0,0-1 0 0 0,0-1 0 0 0,-1 0 0 0 0,0-1 0 0 0,0-1 0 0 0,0 0 0 0 0,0 0 0 0 0,3-5 171 0 0,-7 6-13 0 0,-4 2 12 0 0,0 1 1 0 0,0-1 0 0 0,0-1-1 0 0,0 1 1 0 0,-1-1 0 0 0,0 1 0 0 0,0-1-1 0 0,3-4 1 0 0,-7 8 0 0 0,0-1 0 0 0,1 0 0 0 0,-1 1 0 0 0,0-1 0 0 0,1 1 0 0 0,-1-1 0 0 0,0 1 0 0 0,0-1 0 0 0,0 0 0 0 0,0 1 0 0 0,-1-1 0 0 0,1 1 0 0 0,0-1 0 0 0,-1 1 0 0 0,1-1 0 0 0,-1 1 0 0 0,0-1 0 0 0,1 1 0 0 0,-1-1 0 0 0,-11-15 0 0 0,11 16 0 0 0,-3-2 0 0 0,1 0 0 0 0,-1 0 0 0 0,0 0 0 0 0,-1 0 0 0 0,-3-1 0 0 0,-9-6 0 0 0,15 8-71 0 0,0 1 0 0 0,1 0 0 0 0,-1 0-1 0 0,0 0 1 0 0,0 0 0 0 0,0 0 0 0 0,0 0 0 0 0,0 1-1 0 0,0-1 1 0 0,0 0 0 0 0,0 1 0 0 0,0 0 0 0 0,-1-1 71 0 0,-4 2-275 0 0,1 0 1 0 0,0 0-1 0 0,-1 0 0 0 0,-4 2 275 0 0,4-1-24 0 0,0-1 24 0 0,4 0 0 0 0,0 0 0 0 0,0 0 0 0 0,0 0 0 0 0,0 0 0 0 0,0 0 0 0 0,0 1 0 0 0,0-1 0 0 0,1 1 0 0 0,-1-1 0 0 0,1 1 0 0 0,-3 2 0 0 0,1 1 0 0 0,-1-1 0 0 0,1 1 0 0 0,0 0 0 0 0,1 0 0 0 0,-1 0 0 0 0,1 1 0 0 0,0-1 0 0 0,0 1 0 0 0,1 0 0 0 0,-1 2 0 0 0,-4 7 0 0 0,-7 24 1384 0 0,11-36-1213 0 0,3-2-144 0 0,-1 1 0 0 0,0-1 1 0 0,1 1-1 0 0,-1-1 0 0 0,1 1 1 0 0,-1-1-1 0 0,1 1 0 0 0,0 0 1 0 0,0-1-1 0 0,0 1 1 0 0,0-1-1 0 0,0 1 0 0 0,0 0 1 0 0,0-1-1 0 0,0 1 0 0 0,0-1-27 0 0,-2 29 0 0 0,2-29-10 0 0,0 0 1 0 0,0-1-1 0 0,0 1 0 0 0,0 0 0 0 0,0 0 0 0 0,0-1 1 0 0,0 1-1 0 0,0 0 0 0 0,0 0 0 0 0,0-1 0 0 0,1 1 0 0 0,-1 0 1 0 0,0-1-1 0 0,0 1 0 0 0,1 0 0 0 0,-1-1 0 0 0,0 1 1 0 0,1 0-1 0 0,-1-1 0 0 0,1 1 0 0 0,-1-1 0 0 0,1 1 0 0 0,-1-1 1 0 0,1 1-1 0 0,0-1 0 0 0,-1 1 0 0 0,1-1 0 0 0,-1 1 1 0 0,1-1-1 0 0,0 0 0 0 0,-1 1 0 0 0,1-1 0 0 0,0 0 0 0 0,0 0 1 0 0,0 1 9 0 0,0-1-814 0 0,7 3-4973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11975 0 0,'0'0'547'0'0,"0"0"-11"0"0,0 0-203 0 0,0 0 419 0 0,0 0 220 0 0,0 0 42 0 0,0 0-61 0 0,0 0-288 0 0,0 0-121 0 0,0 2-28 0 0,-3 17 83 0 0,-5 11-582 0 0,-2-6-1269 0 0,10-23-184 0 0,0-1-78 0 0,0 0-20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11975 0 0,'0'0'267'0'0,"0"0"42"0"0,0 0 17 0 0,0 0-28 0 0,1 2-196 0 0,-1-2-87 0 0,0 1 0 0 0,1 0 0 0 0,-1 0 0 0 0,0-1-1 0 0,0 1 1 0 0,0 0 0 0 0,1 0 0 0 0,-1-1 0 0 0,0 1 0 0 0,0 0 0 0 0,0 0 0 0 0,0-1 0 0 0,0 1 0 0 0,-1 0 0 0 0,1 0 0 0 0,0 0 0 0 0,0-1 0 0 0,0 1 0 0 0,-1 0 0 0 0,1 0 0 0 0,0-1 0 0 0,-1 1-15 0 0,-1 2 117 0 0,1 0 1 0 0,-1 0-1 0 0,0 0 0 0 0,0-1 1 0 0,0 1-1 0 0,-2 0-117 0 0,-2 3 203 0 0,0-1 1 0 0,0 0-1 0 0,-1-1 1 0 0,0 1-1 0 0,-2 0-203 0 0,-6 2 0 0 0,5-2 0 0 0,0 0 0 0 0,0 1 0 0 0,-3 2 0 0 0,-16 11 0 0 0,-28 14 0 0 0,-13 9 0 0 0,35-20 0 0 0,4-2 0 0 0,-22 19 0 0 0,44-31 0 0 0,-1 0 0 0 0,1 1 0 0 0,1 0 0 0 0,0 1 0 0 0,0 0 0 0 0,1 0 0 0 0,-1 3 0 0 0,1-3 0 0 0,5-8 0 0 0,1 1 0 0 0,-1-1 0 0 0,1 1 0 0 0,-1-1 0 0 0,1 1 0 0 0,0 0 0 0 0,0 0 0 0 0,0 0 0 0 0,0 0 0 0 0,0 0 0 0 0,1 0 0 0 0,0 0 0 0 0,-1 3 0 0 0,1-4 0 0 0,0 0 0 0 0,0 0 0 0 0,0 0 0 0 0,0 0 0 0 0,1 0 0 0 0,-1-1 0 0 0,0 1 0 0 0,1 0 0 0 0,-1 0 0 0 0,1 0 0 0 0,0 0 0 0 0,0 0 0 0 0,0-1 0 0 0,0 1 0 0 0,0 0 0 0 0,0-1 0 0 0,0 1 0 0 0,0-1 0 0 0,2 2 0 0 0,1 1 0 0 0,4 7 229 0 0,0-2 1 0 0,1 1-1 0 0,0-1 0 0 0,0 0 0 0 0,1-1 0 0 0,0 0 0 0 0,3 0-229 0 0,-12-6 2 0 0,4 0 113 0 0,0 1-1 0 0,0-1 1 0 0,0 0 0 0 0,0 0 0 0 0,0 0 0 0 0,0-1 0 0 0,1 0 0 0 0,-1 0 0 0 0,0 0 0 0 0,1 0 0 0 0,-1-1 0 0 0,2 0-115 0 0,22 3 598 0 0,-22-2-500 0 0,0-1-1 0 0,0 0 1 0 0,0 0-1 0 0,0 0 1 0 0,0-1 0 0 0,0 0-1 0 0,2 0-97 0 0,49-15 208 0 0,-42 11-140 0 0,14-4-28 0 0,1-2 1 0 0,-1 0-1 0 0,-1-2 1 0 0,0-2-1 0 0,17-11-40 0 0,-37 20-150 0 0,1-1-1 0 0,-1 0 1 0 0,-1 0-1 0 0,8-8 151 0 0,-14 13 1 0 0,-1 0 0 0 0,1 0 0 0 0,-1 0-1 0 0,1 0 1 0 0,-1 0 0 0 0,1 0 0 0 0,-1 0-1 0 0,0-1 1 0 0,0 1 0 0 0,0 0 0 0 0,0-1-1 0 0,-1 1 1 0 0,1-1 0 0 0,-1 1 0 0 0,1-1-1 0 0,-1 1 1 0 0,0-1 0 0 0,0 1-1 0 0,0-1 1 0 0,0 1 0 0 0,0-1 0 0 0,-1 1-1 0 0,1-1 1 0 0,-2-1-1 0 0,2 2 0 0 0,-1 0 0 0 0,0 1 0 0 0,0-1 0 0 0,0 1 0 0 0,0 0 0 0 0,0-1 0 0 0,-1 1 0 0 0,1 0 0 0 0,0 0 0 0 0,0-1 0 0 0,-1 1 0 0 0,1 0 0 0 0,-1 0 0 0 0,1 0 0 0 0,-1 1 0 0 0,1-1 0 0 0,-1 0 0 0 0,0 1 0 0 0,1-1 0 0 0,-1 1 0 0 0,0-1 0 0 0,0 1 0 0 0,1 0 0 0 0,-1 0 0 0 0,0-1 0 0 0,0 1 0 0 0,1 1 0 0 0,-3-1 0 0 0,-3 0 0 0 0,1 1 0 0 0,-1 0 0 0 0,0 1 0 0 0,1-1 0 0 0,-1 1 0 0 0,-3 2 0 0 0,-14 3-423 0 0,18-6 260 0 0,1 1 0 0 0,-1 0-1 0 0,0 0 1 0 0,1 0 0 0 0,-1 1-1 0 0,1-1 1 0 0,0 1 0 0 0,0 1 0 0 0,0-1-1 0 0,-4 4 164 0 0,8-6 0 0 0,0 0 0 0 0,-1 1 0 0 0,1-1 0 0 0,0 1 0 0 0,0 0 0 0 0,0-1 0 0 0,0 1 0 0 0,0 0 0 0 0,0 0 0 0 0,0-1 0 0 0,0 1 0 0 0,1 0 0 0 0,-1 0 0 0 0,1 0 0 0 0,-1 0 0 0 0,1 0 0 0 0,0 0 0 0 0,0 0 0 0 0,0 1 0 0 0,0 2 0 0 0,1 0 0 0 0,0 1 0 0 0,0-1 0 0 0,0 0 0 0 0,2 3 0 0 0,-2-4 0 0 0,2 7 87 0 0,-2-6-23 0 0,1 0 0 0 0,-1-1 0 0 0,1 1 1 0 0,0-1-1 0 0,0 0 0 0 0,1 1 0 0 0,-1-1 0 0 0,1 0-64 0 0,-3-3-101 0 0,1 0 1 0 0,0-1-1 0 0,-1 1 0 0 0,1 0 1 0 0,0-1-1 0 0,-1 1 0 0 0,1 0 0 0 0,0-1 1 0 0,0 1-1 0 0,0-1 0 0 0,0 1 0 0 0,0-1 1 0 0,-1 1-1 0 0,1-1 0 0 0,0 0 0 0 0,0 0 1 0 0,0 1-1 0 0,1-1 101 0 0,8 2-1003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13823 0 0,'0'0'315'0'0,"0"0"45"0"0,0 0 21 0 0,0 0-49 0 0,-4 17 1224 0 0,-7 5-1458 0 0,0-1 0 0 0,-2 0 0 0 0,0 0-1 0 0,-2-1 1 0 0,0-1 0 0 0,-10 10-98 0 0,1-1 21 0 0,7-7-21 0 0,9-10 0 0 0,-1 0 0 0 0,0-1 0 0 0,0 0 0 0 0,-1-1 0 0 0,0 0 0 0 0,-1-1 0 0 0,-6 5 0 0 0,1-2 236 0 0,16-11-228 0 0,0 0 0 0 0,0 0 0 0 0,0 0 1 0 0,0 0-1 0 0,0 0 0 0 0,0 0 1 0 0,0 0-1 0 0,0 0 0 0 0,0 0 0 0 0,0 0 1 0 0,0 0-1 0 0,1 0 0 0 0,-1 0 1 0 0,0 0-1 0 0,0 0 0 0 0,0 0 0 0 0,0 0 1 0 0,0 0-1 0 0,0 0 0 0 0,0 0 1 0 0,0 0-1 0 0,0 0 0 0 0,0 0 1 0 0,0 0-1 0 0,1 0 0 0 0,-1 0 0 0 0,0 0 1 0 0,0 0-1 0 0,0 0 0 0 0,0 0 1 0 0,0 0-1 0 0,0 0 0 0 0,0 0 0 0 0,0 0 1 0 0,0 0-1 0 0,0 0 0 0 0,0 0 1 0 0,0 0-1 0 0,1 0 0 0 0,-1 0 0 0 0,0 0 1 0 0,0 0-1 0 0,0 0 0 0 0,0 1 1 0 0,0-1-1 0 0,0 0 0 0 0,0 0 0 0 0,0 0 1 0 0,0 0-1 0 0,0 0 0 0 0,0 0 1 0 0,0 0-1 0 0,0 0 0 0 0,0 0 0 0 0,0 0 1 0 0,0 0-1 0 0,0 1 0 0 0,0-1 1 0 0,0 0-1 0 0,0 0 0 0 0,0 0 0 0 0,0 0 1 0 0,0 0-1 0 0,0 0 0 0 0,0 0 1 0 0,0 0-9 0 0,28-8 1075 0 0,-23 7-981 0 0,30-11-79 0 0,-18 6 10 0 0,1 1 0 0 0,0 0 0 0 0,6 1-25 0 0,13-5 16 0 0,-32 7-16 0 0,1 1 0 0 0,-1-1 0 0 0,1 1-1 0 0,0 0 1 0 0,-1 0 0 0 0,1 1 0 0 0,0-1 0 0 0,-1 1 0 0 0,1 0 0 0 0,0 1-1 0 0,0 0 1 0 0,-1 0 0 0 0,3 0 0 0 0,-4 3-8 0 0,1 0-1 0 0,-1 0 1 0 0,0 0 0 0 0,0 0-1 0 0,0 1 1 0 0,-1-1 0 0 0,0 1 8 0 0,-2-3-307 0 0,-1-2-114 0 0,0 0-26 0 0,0 0-176 0 0,0 0-706 0 0,0 0-307 0 0,0 0-55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6:5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10135 0 0,'0'0'464'0'0,"0"0"-9"0"0,0 0-155 0 0,0 0 443 0 0,0 0 227 0 0,0 0 44 0 0,-4 4 604 0 0,-9 6-769 0 0,9-7-643 0 0,1 0-1 0 0,-1-1 1 0 0,1 1 0 0 0,0 1 0 0 0,0-1 0 0 0,-2 3-206 0 0,-57 76 1717 0 0,23-33-1794 0 0,-23 42 77 0 0,29-36-10 0 0,-1 4 83 0 0,-4 0 0 0 0,-23 25-73 0 0,-30 18 95 0 0,77-86-62 0 0,9-10-22 0 0,12-12-1018 0 0,3-1-3361 0 0,1 2-1780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62 4607 0 0,'0'0'208'0'0,"-6"7"32"0"0,-24 9 1622 0 0,28-15-1368 0 0,0-1 0 0 0,0 1 1 0 0,0-1-1 0 0,1 0 1 0 0,-1 1-1 0 0,0-1 0 0 0,0 0 1 0 0,0 0-1 0 0,0 0 0 0 0,-1-1-494 0 0,1 1 291 0 0,1 0 221 0 0,1 0 0 0 0,0 0 0 0 0,0 0 0 0 0,0 0 0 0 0,0 0-68 0 0,-1 0-433 0 0,1 0 0 0 0,0 0 1 0 0,-1 1-1 0 0,1-1 0 0 0,-1 0 0 0 0,1 0 0 0 0,-1 1 0 0 0,1-1 0 0 0,0 0 0 0 0,-1 1 0 0 0,1-1 0 0 0,0 0 0 0 0,-1 1 1 0 0,1-1-1 0 0,0 0 0 0 0,-1 1 0 0 0,1-1 0 0 0,0 1 0 0 0,0-1 0 0 0,0 1 0 0 0,-1-1 0 0 0,1 1-11 0 0,0-1 371 0 0,0 1-338 0 0,0 0 0 0 0,0 0-1 0 0,0 0 1 0 0,0-1 0 0 0,1 1 0 0 0,-1 0 0 0 0,0 0-1 0 0,1-1 1 0 0,-1 1 0 0 0,0 0 0 0 0,1 0 0 0 0,-1-1-1 0 0,1 1 1 0 0,-1 0 0 0 0,1-1 0 0 0,0 1 0 0 0,-1-1-1 0 0,1 1 1 0 0,0-1 0 0 0,-1 1 0 0 0,1-1 0 0 0,0 1 0 0 0,-1-1-1 0 0,1 0 1 0 0,0 1 0 0 0,0-1 0 0 0,-1 0 0 0 0,2 0-33 0 0,0 1 98 0 0,1 0 0 0 0,0 0 0 0 0,0-1 0 0 0,0 0 0 0 0,0 1 0 0 0,0-1 0 0 0,0 0-98 0 0,51-4 486 0 0,-1-2-1 0 0,17-6-485 0 0,105-27 1070 0 0,-163 36-1063 0 0,49-13-13 0 0,-7 2 436 0 0,38-4-430 0 0,-70 18 91 0 0,-19 0-133 0 0,-1 1 0 0 0,1-1 1 0 0,-1 0-1 0 0,1 0 0 0 0,0 0 0 0 0,-1-1 0 0 0,1 1 0 0 0,-1-1 0 0 0,1 1 0 0 0,0-1 42 0 0,-2 0-237 0 0,-1 1-224 0 0,0 0-98 0 0,0 0-17 0 0,0 1-233 0 0,2 6 631 0 0,-2-3-2746 0 0,-5 4-2164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10135 0 0,'0'0'231'0'0,"0"2"29"0"0,-1 1-198 0 0,0 0-1 0 0,0-1 1 0 0,0 0-1 0 0,0 1 1 0 0,0-1-1 0 0,-1 0 1 0 0,1 0-1 0 0,-1 1 1 0 0,-1 0-62 0 0,-10 17 89 0 0,7-7 493 0 0,2 0-1 0 0,0 1 1 0 0,1 0 0 0 0,0-1 0 0 0,1 1 0 0 0,0 14-582 0 0,-3 10 551 0 0,1-7-546 0 0,3-17 104 0 0,-1 0 1 0 0,0 0-1 0 0,-1 0 1 0 0,-1-1-1 0 0,-4 10-109 0 0,-4 11 373 0 0,9-25-258 0 0,0-1 0 0 0,0 1 0 0 0,-1-1 0 0 0,1 0 0 0 0,-2 0 0 0 0,1-1 0 0 0,-1 1 0 0 0,-1-1 0 0 0,0 0-115 0 0,-16 25 369 0 0,19-28-494 0 0,1 1-1 0 0,-1-1 1 0 0,0 0 0 0 0,0 0-1 0 0,0 0 1 0 0,0-1-1 0 0,-1 1 1 0 0,1-1 0 0 0,-1 1-1 0 0,0-1 1 0 0,0-1-1 0 0,0 1 1 0 0,0 0 0 0 0,-3 0 125 0 0,-3 1-1422 0 0,0-1-66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2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17103 0 0,'0'0'1551'0'0,"-14"3"-1160"0"0,10-1-236 0 0,0-1 1 0 0,0 0-1 0 0,0 1 1 0 0,0 0-1 0 0,0 0 1 0 0,1 0 0 0 0,-1 0-1 0 0,1 1 1 0 0,0-1-1 0 0,-1 1 1 0 0,1 0-1 0 0,0 0 1 0 0,1 0 0 0 0,-1 0-1 0 0,0 0 1 0 0,-2 6-1 0 0,0-1-489 0 0,0 1 0 0 0,1-1 0 0 0,0 1 0 0 0,1 0 0 0 0,0-1 0 0 0,-2 14 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 7367 0 0,'0'0'568'0'0,"-10"2"1902"0"0,-11 16 2602 0 0,20-17-4646 0 0,1-1-2 0 0,0 0-12 0 0,0 0-52 0 0,0 0-28 0 0,2 1-4 0 0,6-1-152 0 0,0 0-1 0 0,0 0 0 0 0,0-1 1 0 0,0 0-1 0 0,-1 0 0 0 0,1-1 1 0 0,0 0-1 0 0,-1 0 0 0 0,3-2-175 0 0,33-7 414 0 0,29 1 124 0 0,1 3-1 0 0,12 3-537 0 0,-37 7-140 0 0,-35-2-457 0 0,-1 0-1 0 0,0-1 1 0 0,0 0 0 0 0,11-2 597 0 0,-6-1-1882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0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56 2759 0 0,'0'0'126'0'0,"-2"0"-5"0"0,-19-1 680 0 0,6 1 2877 0 0,15 0-3592 0 0,-1 0 2434 0 0,-3 0 443 0 0,-10-1-2286 0 0,14 1-651 0 0,-1 0-1 0 0,1 0 1 0 0,0 0-1 0 0,0 0 1 0 0,-1 0-1 0 0,1-1 1 0 0,0 1-1 0 0,0 0 1 0 0,-1 0-1 0 0,1 0 0 0 0,0 0 1 0 0,0 0-1 0 0,0 0 1 0 0,-1 0-1 0 0,1 0 1 0 0,0-1-1 0 0,0 1 1 0 0,0 0-1 0 0,0 0 1 0 0,-1 0-1 0 0,1 0 1 0 0,0-1-1 0 0,0 1 1 0 0,0 0-1 0 0,0 0 1 0 0,0-1-1 0 0,0 1 0 0 0,0 0 1 0 0,-1 0-1 0 0,1 0 1 0 0,0-1-1 0 0,0 1 1 0 0,0 0-1 0 0,0 0 1 0 0,0-1-1 0 0,0 1 1 0 0,0 0-1 0 0,0 0 1 0 0,0-1-1 0 0,0 1 1 0 0,0 0-1 0 0,0 0 1 0 0,1 0-1 0 0,-1-1 0 0 0,0 1 1 0 0,0 0-1 0 0,0 0 1 0 0,0 0-1 0 0,0-1-25 0 0,6-8 428 0 0,-5 7-407 0 0,1 0 0 0 0,0 0 1 0 0,0 0-1 0 0,-1 0 0 0 0,1 0 0 0 0,0 0 0 0 0,1 0 0 0 0,-1 1 0 0 0,0-1 0 0 0,0 1 0 0 0,1 0 0 0 0,-1-1 0 0 0,1 1 0 0 0,-1 0 1 0 0,1 1-1 0 0,0-1-21 0 0,-3 1 8 0 0,0 0 0 0 0,0 0 0 0 0,1 0 0 0 0,-1 0 0 0 0,0 0 0 0 0,0 0 0 0 0,0 0 0 0 0,1 0 0 0 0,-1 0 0 0 0,0-1 0 0 0,0 1 0 0 0,0 0 0 0 0,1 0 0 0 0,-1 0 0 0 0,0 0 0 0 0,0 0 0 0 0,0 0 0 0 0,0 0 0 0 0,1 0 0 0 0,-1-1 0 0 0,0 1 0 0 0,0 0 0 0 0,0 0 0 0 0,0 0 0 0 0,0 0 0 0 0,1-1 0 0 0,-1 1 0 0 0,0 0 0 0 0,0 0 0 0 0,0 0-8 0 0,0-1 9 0 0,0 1 0 0 0,0 0 0 0 0,0 0 0 0 0,0 0 0 0 0,0-1 0 0 0,1 1 1 0 0,-1 0-1 0 0,0 0 0 0 0,0 0 0 0 0,0 0 0 0 0,0-1 0 0 0,0 1 0 0 0,1 0 0 0 0,-1 0 0 0 0,0 0 0 0 0,0 0 0 0 0,0 0 0 0 0,1 0 0 0 0,-1 0 0 0 0,0 0 0 0 0,0-1 0 0 0,0 1 0 0 0,1 0 0 0 0,-1 0 0 0 0,0 0 0 0 0,0 0 0 0 0,0 0 1 0 0,1 0-1 0 0,-1 0 0 0 0,0 0-9 0 0,4 0 427 0 0,-1-1 1 0 0,1 0 0 0 0,-1 1 0 0 0,1 0-1 0 0,0 0 1 0 0,2 0-428 0 0,-4 6 28 0 0,-2-6-26 0 0,0 0-1 0 0,0 0 0 0 0,0 1 1 0 0,0-1-1 0 0,0 0 0 0 0,0 0 1 0 0,0 0-1 0 0,0 1 0 0 0,0-1 1 0 0,0 0-1 0 0,0 0 1 0 0,0 0-1 0 0,0 0 0 0 0,0 0 1 0 0,-1 1-1 0 0,1-1 0 0 0,0 0 1 0 0,0 0-1 0 0,0 0 0 0 0,0 0 1 0 0,0 0-1 0 0,0 1 0 0 0,-1-1 1 0 0,1 0-1 0 0,0 0 1 0 0,0 0-1 0 0,0 0 0 0 0,0 0 1 0 0,-1 0-1 0 0,1 0 0 0 0,0 0 1 0 0,0 0-1 0 0,0 0-1 0 0,-4 3 234 0 0,3-2-234 0 0,1-1 1 0 0,0 1-1 0 0,0-1 0 0 0,0 0 1 0 0,-1 1-1 0 0,1-1 1 0 0,0 1-1 0 0,0-1 1 0 0,-1 0-1 0 0,1 1 0 0 0,0-1 1 0 0,-1 0-1 0 0,1 1 1 0 0,0-1-1 0 0,-1 0 0 0 0,1 1 1 0 0,0-1-1 0 0,-1 0 1 0 0,1 0-1 0 0,-1 0 0 0 0,1 1 1 0 0,-1-1-1 0 0,1 0 1 0 0,-1 0-1 0 0,1 0 0 0 0,0 0 1 0 0,-1 0-1 0 0,1 0 1 0 0,-1 0-1 0 0,1 0 0 0 0,-1 0 1 0 0,1 0-1 0 0,-9-1 11 0 0,8 1 42 0 0,1 0 14 0 0,0 0 10 0 0,0 0 3 0 0,0 0 0 0 0,1 0-13 0 0,6 0-42 0 0,-10 11-1695 0 0,3-11 88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26 105 8263 0 0,'-10'1'882'0'0,"-4"0"-766"0"0,12-1 409 0 0,2 0 179 0 0,0 0 31 0 0,0 0-6 0 0,0 0-56 0 0,0 0-29 0 0,2-1-4 0 0,37-11 1064 0 0,-32 9-1531 0 0,0 1 0 0 0,1 0 0 0 0,-1 0 1 0 0,0 1-1 0 0,3 0-173 0 0,13-3 252 0 0,106-22 272 0 0,-81 17-393 0 0,-26 4 62 0 0,-1 2 0 0 0,0 0 0 0 0,15 0-193 0 0,54 1 528 0 0,-84 1-471 0 0,-1 1-1 0 0,1-1 0 0 0,-1 0 0 0 0,1-1 1 0 0,-1 1-1 0 0,0-1 0 0 0,0 0 1 0 0,1-1-1 0 0,1 0-56 0 0,2-3 13 0 0,-3 1-2 0 0,-4 4 42 0 0,-2 1-14 0 0,-1 2-57 0 0,0 0 1 0 0,1-1-1 0 0,-1 1 1 0 0,0-1 0 0 0,1 1-1 0 0,-1-1 1 0 0,0 0-1 0 0,0 1 1 0 0,-1 0 17 0 0,-2 3-23 0 0,-7 11 18 0 0,-1 0-1 0 0,-7 6 6 0 0,-2 4 0 0 0,-6 7-21 0 0,-1 0 0 0 0,-2-2-1 0 0,-9 5 22 0 0,-8 12 0 0 0,12-12 0 0 0,26-28 34 0 0,0 1-1 0 0,0 0 1 0 0,1 1-1 0 0,0 0 1 0 0,1 0-1 0 0,0 1 1 0 0,-3 7-34 0 0,0-2 80 0 0,9-14 0 0 0,15-6-1279 0 0,2-1-5261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11055 0 0,'0'0'506'0'0,"0"0"-10"0"0,0 0-127 0 0,0 0 638 0 0,0 0 311 0 0,0 0 68 0 0,0 0-100 0 0,0 0-468 0 0,0 0-208 0 0,0 0-39 0 0,0 0-70 0 0,0 0-253 0 0,0 0-109 0 0,0 0-19 0 0,-1 2-25 0 0,-3 11-88 0 0,-1-1 0 0 0,-1 0 0 0 0,0 0 1 0 0,0-1-1 0 0,-5 6-7 0 0,-43 56 280 0 0,38-52-120 0 0,-66 80 702 0 0,-25 33 359 0 0,96-116-1119 0 0,9-16-44 0 0,-2 2-143 0 0,3-4-418 0 0,1 0-191 0 0,0 0-881 0 0,0 0-3517 0 0,0 0-1508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 8031 0 0,'0'0'366'0'0,"0"0"-5"0"0,0 0-145 0 0,0 0 239 0 0,0 0 126 0 0,0 0 26 0 0,0 0-11 0 0,0 0-78 0 0,0 0-35 0 0,0 0-10 0 0,-9-2 331 0 0,5 2-733 0 0,0 0 0 0 0,-1-1 0 0 0,1 2 0 0 0,0-1 0 0 0,-1 0 0 0 0,1 1 0 0 0,0 0 0 0 0,0 0 0 0 0,0 0-1 0 0,0 0 1 0 0,0 1 0 0 0,0 0 0 0 0,0 0 0 0 0,0 0 0 0 0,0 0 0 0 0,1 0 0 0 0,-1 1 0 0 0,1 0 0 0 0,0-1 0 0 0,0 1 0 0 0,-2 3-71 0 0,-34 26 52 0 0,23-17-68 0 0,-20 12 16 0 0,-12 10 6 0 0,-41 50-1067 0 0,-56 73 1061 0 0,127-138-27 0 0,10-13 10 0 0,0 0 0 0 0,1 1 0 0 0,1 1-1 0 0,-5 6 18 0 0,9-13 1 0 0,0 0-1 0 0,1 0 0 0 0,-1 0 1 0 0,1 0-1 0 0,-1 0 0 0 0,1 1 1 0 0,1-1-1 0 0,-1 0 1 0 0,0 1-1 0 0,1-1 0 0 0,0 0 1 0 0,0 1-1 0 0,0-1 0 0 0,1 3 0 0 0,4 3 0 0 0,-2-7 23 0 0,0-1-1 0 0,0 1 0 0 0,0-1 1 0 0,1 0-1 0 0,-1 0 1 0 0,0 0-1 0 0,1 0 1 0 0,0-1-1 0 0,-1 0 0 0 0,1 1 1 0 0,0-1-1 0 0,0 0-22 0 0,11 2 492 0 0,1-1 0 0 0,7 1-492 0 0,3 0 698 0 0,-14-2-277 0 0,-7 0-177 0 0,1-1 0 0 0,-1 1 0 0 0,1 0 0 0 0,-1 1 0 0 0,1-1 0 0 0,-1 1 0 0 0,1 0 0 0 0,-1 0 0 0 0,3 3-244 0 0,-6-4 292 0 0,-2-1-236 0 0,1 0 1 0 0,-1 0-1 0 0,1 0 0 0 0,-1 0 0 0 0,0 1 0 0 0,1-1 1 0 0,-1 0-1 0 0,1 0 0 0 0,-1 1 0 0 0,1-1 0 0 0,-1 0 1 0 0,0 0-1 0 0,1 1 0 0 0,-1-1 0 0 0,0 0 0 0 0,1 1 1 0 0,-1-1-1 0 0,0 1 0 0 0,1-1 0 0 0,-1 0 0 0 0,0 1 1 0 0,0-1-1 0 0,1 1 0 0 0,-1-1 0 0 0,0 1 0 0 0,0-1 1 0 0,0 1-1 0 0,0-1 0 0 0,0 1 0 0 0,0-1-56 0 0,1 2 40 0 0,-1 0-1 0 0,0-1 1 0 0,0 1 0 0 0,0 0-1 0 0,-1-1 1 0 0,1 1-1 0 0,0-1 1 0 0,0 1 0 0 0,-1 0-1 0 0,1-1 1 0 0,-1 1-1 0 0,0-1 1 0 0,1 1 0 0 0,-1-1-1 0 0,0 0-39 0 0,0 1-666 0 0,1-2-269 0 0,0 0-728 0 0,0 0-2843 0 0,0 0-1216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 7831 0 0,'0'0'603'0'0,"0"-1"-396"0"0,1-4-25 0 0,-1 4 645 0 0,0 1 272 0 0,0 0 47 0 0,0 0-52 0 0,0 0-246 0 0,0 0-106 0 0,0 0-26 0 0,0 0-44 0 0,0 0-169 0 0,-1 2-78 0 0,-25 33 401 0 0,2 1 1 0 0,-15 32-827 0 0,-36 84 154 0 0,-8 13-157 0 0,76-150-178 0 0,0-1 0 0 0,1 1 0 0 0,0 0 0 0 0,0 6 181 0 0,6-19-321 0 0,0-2-511 0 0,-4 6-1070 0 0,3-4-2516 0 0,1-2-133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228 213 10103 0 0,'0'0'464'0'0,"2"-1"-9"0"0,4-2-295 0 0,1-1-15 0 0,9-10 6325 0 0,-15 12-6290 0 0,0-1-1 0 0,0 1 1 0 0,0 0-1 0 0,0-1 1 0 0,0 1-1 0 0,-1-1 0 0 0,1 1 1 0 0,-1-1-1 0 0,0 1 1 0 0,0-2-180 0 0,1 1 290 0 0,1-10-54 0 0,0 0 1 0 0,1 1-1 0 0,3-9-236 0 0,-5 15-42 0 0,3-5-199 0 0,-1-1 0 0 0,0 0 0 0 0,-1-1-1 0 0,0 1 1 0 0,-1-10 241 0 0,-1 22-42 0 0,0-1-1 0 0,0 0 0 0 0,0 1 1 0 0,0-1-1 0 0,-1 0 0 0 0,1 1 1 0 0,0-1-1 0 0,0 1 0 0 0,-1-1 1 0 0,1 1-1 0 0,0-1 0 0 0,-1 1 1 0 0,1-1-1 0 0,-1 1 0 0 0,1-1 1 0 0,-1 1-1 0 0,1-1 1 0 0,-1 1-1 0 0,1 0 0 0 0,-1-1 1 0 0,1 1-1 0 0,-1 0 0 0 0,1-1 1 0 0,-1 1-1 0 0,0 0 0 0 0,1 0 1 0 0,-1 0-1 0 0,0 0 0 0 0,1-1 1 0 0,-1 1-1 0 0,1 0 0 0 0,-1 0 1 0 0,0 0-1 0 0,1 0 1 0 0,-1 0-1 0 0,0 0 0 0 0,1 1 1 0 0,-1-1 42 0 0,-25 4-426 0 0,11 0 363 0 0,0 1 1 0 0,1 1 0 0 0,0 0 0 0 0,0 1-1 0 0,0 1 1 0 0,1 0 0 0 0,0 0 0 0 0,0 2-1 0 0,1-1 1 0 0,1 2 0 0 0,-3 1 62 0 0,5-1-10 0 0,-1-1 0 0 0,2 1 1 0 0,-1 0-1 0 0,1 1 0 0 0,1 0 1 0 0,0 0-1 0 0,1 1 0 0 0,1-1 0 0 0,-1 1 1 0 0,2 1-1 0 0,0-1 0 0 0,-1 8 10 0 0,4-18-4 0 0,1-1 2 0 0,0-1-1 0 0,-1 1 1 0 0,1-1-1 0 0,0 0 1 0 0,0 1-1 0 0,0-1 1 0 0,0 0-1 0 0,1 1 1 0 0,-1-1-1 0 0,0 1 1 0 0,1-1 0 0 0,-1 0-1 0 0,0 1 1 0 0,1-1-1 0 0,0 0 1 0 0,-1 0-1 0 0,1 1 1 0 0,0-1-1 0 0,-1 0 1 0 0,2 1 2 0 0,-1-1 3 0 0,0 1-1 0 0,0-1 1 0 0,0 0-1 0 0,0 1 1 0 0,0-1-1 0 0,1 0 1 0 0,-1 0 0 0 0,0 0-1 0 0,1 0 1 0 0,-1 0-1 0 0,1 0 1 0 0,-1 0 0 0 0,1-1-1 0 0,-1 1 1 0 0,1 0-1 0 0,0-1 1 0 0,-1 1-1 0 0,1-1 1 0 0,0 0 0 0 0,-1 1-1 0 0,1-1 1 0 0,0 0-1 0 0,0 0 1 0 0,1 0-3 0 0,6-1 59 0 0,0 0 0 0 0,1 0 0 0 0,-1-1-1 0 0,3-1-58 0 0,6-1 70 0 0,-8 2-42 0 0,-1 0 1 0 0,1-1 0 0 0,-1 0-1 0 0,1-1 1 0 0,-1 0 0 0 0,0-1-1 0 0,0 0 1 0 0,-1 0 0 0 0,1 0-1 0 0,6-7-28 0 0,-10 6 14 0 0,-1 0 0 0 0,1 0-1 0 0,-1 0 1 0 0,0-1 0 0 0,0 0-1 0 0,-1 0 1 0 0,0 0 0 0 0,0 0 0 0 0,-1 0-1 0 0,0 0 1 0 0,1-5-14 0 0,-1 4-3 0 0,-2 7 67 0 0,0 1 28 0 0,0 0 10 0 0,0 0 15 0 0,-1 1-17 0 0,-4 2-84 0 0,1 0 0 0 0,-1 1 0 0 0,1 0 0 0 0,0-1 0 0 0,1 2 0 0 0,-1-1 0 0 0,1 0 0 0 0,-1 1 0 0 0,-1 3-16 0 0,-4 9 75 0 0,1 0 0 0 0,-2 5-75 0 0,1 1 19 0 0,1-3-19 0 0,1 1 0 0 0,1 0 0 0 0,-2 19 0 0 0,-7 22 0 0 0,-13 33-1544 0 0,28-94 999 0 0,0-1-79 0 0,0 0-15 0 0,0 0-17 0 0,0 0-66 0 0,0 0-29 0 0,0 0-8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36 4143 0 0,'25'-25'408'0'0,"-21"22"-3460"0"0,1 0 5911 0 0,1-1 9138 0 0,-8 3-7431 0 0,-4 2-4021 0 0,-1 0-522 0 0,-1 1-1 0 0,1 1 1 0 0,0-1 0 0 0,0 1 0 0 0,0 0 0 0 0,0 1-1 0 0,1 0 1 0 0,-1 0 0 0 0,-1 2-23 0 0,-33 17 35 0 0,14-11-390 0 0,-1-2 1 0 0,-26 7 354 0 0,40-14-585 0 0,1-1 0 0 0,-1 0 0 0 0,0 0 0 0 0,0-1 0 0 0,0-1 0 0 0,1-1 0 0 0,-5 0 585 0 0,18 1-139 0 0,-1 0 1 0 0,0 0-1 0 0,1 0 1 0 0,-1 0-1 0 0,0-1 1 0 0,1 1 0 0 0,-1 0-1 0 0,0 0 1 0 0,1-1-1 0 0,-1 1 1 0 0,1 0-1 0 0,-1-1 1 0 0,0 1-1 0 0,1-1 1 0 0,-1 1-1 0 0,1 0 1 0 0,-1-1-1 0 0,1 1 1 0 0,0-1-1 0 0,-1 0 1 0 0,1 1-1 0 0,-1-1 1 0 0,1 1-1 0 0,0-1 1 0 0,0 1-1 0 0,-1-1 1 0 0,1 0-1 0 0,0 1 1 0 0,0-1-1 0 0,0 0 1 0 0,0 1-1 0 0,0-1 1 0 0,-1 0-1 0 0,1 1 1 0 0,0-1 0 0 0,1 0-1 0 0,-1 1 1 0 0,0-1-1 0 0,0 0 1 0 0,0 1-1 0 0,0-1 1 0 0,0 0-1 0 0,1 1 139 0 0,0-5-972 0 0,1-1-1 0 0,0 1 0 0 0,0 0 1 0 0,0 1-1 0 0,1-2 973 0 0,-2 3-698 0 0,-3 4 7540 0 0,-8 10-5096 0 0,-11 15-1337 0 0,10-9-89 0 0,-2 0 1 0 0,0-1-1 0 0,-2 0-320 0 0,1 0 226 0 0,1 0 1 0 0,-10 16-227 0 0,18-26 18 0 0,1 0 1 0 0,-1-1 0 0 0,0 0 0 0 0,0 0-19 0 0,-13 16 375 0 0,17-20-268 0 0,1-1 10 0 0,0 0 3 0 0,0 0 0 0 0,0 2-10 0 0,0-2-107 0 0,0 1 1 0 0,0-1-1 0 0,0 1 0 0 0,0-1 0 0 0,0 1 0 0 0,1-1 0 0 0,-1 0 1 0 0,0 1-1 0 0,0-1 0 0 0,0 1 0 0 0,0-1 0 0 0,1 1 0 0 0,-1-1 1 0 0,0 0-1 0 0,0 1 0 0 0,1-1 0 0 0,-1 0 0 0 0,0 1 0 0 0,1-1 1 0 0,-1 1-4 0 0,5 0-60 0 0,-1 0 0 0 0,1-1 0 0 0,0 1 0 0 0,-1-1 0 0 0,1 0 1 0 0,0 0-1 0 0,0 0 0 0 0,-1-1 0 0 0,1 1 0 0 0,0-1 0 0 0,0 0 60 0 0,15-5-756 0 0,0 0-1 0 0,0-1 757 0 0,18-6-1482 0 0,-31 10 1401 0 0,1 1-1 0 0,0 1 0 0 0,-1-1 0 0 0,1 1 1 0 0,0 0-1 0 0,0 1 0 0 0,7 0 82 0 0,-14 0 73 0 0,0 1-1 0 0,1-1 0 0 0,-1 1 0 0 0,0 0 1 0 0,0-1-1 0 0,1 1 0 0 0,-1 0 1 0 0,0 0-1 0 0,0-1 0 0 0,0 1 1 0 0,0 0-1 0 0,0 0 0 0 0,0 0 0 0 0,0 0 1 0 0,0 1-1 0 0,-1-1 0 0 0,1 0 1 0 0,0 0-1 0 0,0 0 0 0 0,-1 1-72 0 0,10 25 789 0 0,9 67 252 0 0,-18-89-949 0 0,0 1-1 0 0,0-1 1 0 0,0 1-1 0 0,-1-1 1 0 0,0 1 0 0 0,0-1-1 0 0,0 3-91 0 0,0-5 70 0 0,-1-1 0 0 0,1 1 0 0 0,-1 0-1 0 0,0-1 1 0 0,1 1 0 0 0,-1 0 0 0 0,0-1 0 0 0,0 1-1 0 0,-1-1 1 0 0,1 1 0 0 0,0-1 0 0 0,-1 0 0 0 0,0 0-1 0 0,1 1 1 0 0,-2-1-70 0 0,-8 11 412 0 0,9-11-307 0 0,0 1 1 0 0,-1-1 0 0 0,1 0 0 0 0,0 0 0 0 0,-1 1-1 0 0,0-2 1 0 0,0 2-106 0 0,-5 2 150 0 0,-1-1-1 0 0,1 1 0 0 0,-1-2 1 0 0,1 1-1 0 0,-1-1 0 0 0,0 0 1 0 0,-1-1-1 0 0,-2 0-149 0 0,-103 17 117 0 0,103-17-262 0 0,0 0 0 0 0,-1 1-1 0 0,-6 3 146 0 0,1 0-854 0 0,16-6 448 0 0,2 0-139 0 0,0 0-578 0 0,0 0-254 0 0,0 0-50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7831 0 0,'0'0'603'0'0,"0"0"-182"0"0,0 0 714 0 0,0 0 354 0 0,0 0 71 0 0,0 0-121 0 0,-10-5 272 0 0,9 2 1971 0 0,2 2-3777 0 0,8-6 764 0 0,-8 11-220 0 0,-8 13-261 0 0,6-16-135 0 0,1-1 14 0 0,0 0 8 0 0,0 0-7 0 0,0-1-10 0 0,2-6-56 0 0,-1 5-45 0 0,2-2 20 0 0,-2 3-10 0 0,-1 1 106 0 0,0 0 70 0 0,0 0-10 0 0,0 0-5 0 0,4 15 843 0 0,-4-12-3719 0 0,0-2-3309 0 0,0-1 19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7:3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301 189 1839 0 0,'0'0'83'0'0,"0"0"246"0"0,0 0 994 0 0,-1 2 433 0 0,-2 4 89 0 0,2-4-154 0 0,1-2-696 0 0,0 0-311 0 0,0 0-63 0 0,-3 6 169 0 0,3-4 4605 0 0,2-3-5328 0 0,0 1 1 0 0,-1 0-1 0 0,1-1 0 0 0,-1 1 0 0 0,0-1 1 0 0,1 1-1 0 0,-1-1 0 0 0,0 1 1 0 0,1-1-1 0 0,-1 0 0 0 0,0 0 1 0 0,0 1-1 0 0,0-1 0 0 0,0 0 1 0 0,0 0-1 0 0,0 0 0 0 0,1-1-67 0 0,3-7 79 0 0,0 0 0 0 0,0 0 0 0 0,-2 0 0 0 0,1 0 0 0 0,1-9-79 0 0,4-6-11 0 0,-7 19 9 0 0,-1 1 0 0 0,0 1 0 0 0,0-1 0 0 0,0 0 0 0 0,0 0 0 0 0,0 1 0 0 0,-1-1 0 0 0,0 0 0 0 0,0 0 0 0 0,0-3 2 0 0,-1 1-126 0 0,0 0-1 0 0,0-1 1 0 0,-1 1-1 0 0,0 0 1 0 0,0 0-1 0 0,-1 0 1 0 0,1 1-1 0 0,-3-4 127 0 0,4 8-21 0 0,0 1 0 0 0,0-1 0 0 0,0 1 0 0 0,0 0 0 0 0,0-1 0 0 0,0 1 0 0 0,0 0 0 0 0,0 0 0 0 0,0 0 0 0 0,0-1 0 0 0,0 1 0 0 0,0 0 0 0 0,0 0 0 0 0,0 1 21 0 0,-1-2-32 0 0,-2 1 11 0 0,0 0 1 0 0,-1 0 0 0 0,1 0 0 0 0,0 1 0 0 0,0-1 0 0 0,0 1-1 0 0,0 0 1 0 0,0 0 0 0 0,0 1 0 0 0,1-1 0 0 0,-1 1 0 0 0,0 0 0 0 0,-2 1 20 0 0,1-1-4 0 0,-14 8-10 0 0,0 1-1 0 0,1 1 1 0 0,0 0 0 0 0,1 1-1 0 0,-10 10 15 0 0,3 2 0 0 0,-19 25 0 0 0,26-29 0 0 0,11-14 0 0 0,5-5 29 0 0,-1-1-1 0 0,1 1 0 0 0,0-1 1 0 0,1 1-1 0 0,-1 0 0 0 0,0-1 1 0 0,0 1-1 0 0,1 0 0 0 0,-1 0 1 0 0,1-1-1 0 0,-1 1 0 0 0,1 0 1 0 0,0 0-1 0 0,0 0 0 0 0,0 0 1 0 0,0 0-1 0 0,0-1 0 0 0,0 1 1 0 0,0 0-1 0 0,1 0 0 0 0,-1 0 1 0 0,1 0-1 0 0,-1-1 0 0 0,1 1 1 0 0,0 0-1 0 0,0 0 0 0 0,0-1 1 0 0,0 2-29 0 0,1-1 59 0 0,0 0 0 0 0,0 0 0 0 0,0 0 0 0 0,0 0 0 0 0,1 0 0 0 0,-1-1 0 0 0,0 1 0 0 0,1-1 0 0 0,-1 0 0 0 0,1 1 0 0 0,-1-1 0 0 0,1 0 0 0 0,1 0-59 0 0,2 0 92 0 0,0 0 0 0 0,0 0 0 0 0,0 0 0 0 0,-1-1 0 0 0,1 0-1 0 0,4 0-91 0 0,7-2 122 0 0,1 0-1 0 0,-1-1 0 0 0,0-1 1 0 0,3-2-122 0 0,-17 5 6 0 0,-1 0 0 0 0,1 0 0 0 0,-1 0 0 0 0,1 0 0 0 0,-1-1 1 0 0,0 1-1 0 0,1 0 0 0 0,-1-1 0 0 0,0 0 0 0 0,0 0 0 0 0,0 1 1 0 0,0-1-1 0 0,-1 0 0 0 0,1 0 0 0 0,0-1 0 0 0,-1 1 1 0 0,0 0-1 0 0,1 0 0 0 0,0-3-6 0 0,0 2-41 0 0,-1-1 0 0 0,1 1 0 0 0,-1-1 0 0 0,1 1 0 0 0,-1-1 0 0 0,0 1 0 0 0,0-1 0 0 0,-1 0 0 0 0,1 1 0 0 0,-1-1 0 0 0,0 0 0 0 0,0-1 41 0 0,0-3-103 0 0,0 5 76 0 0,0-3-313 0 0,-4 10-53 0 0,0 2 297 0 0,-8 13 142 0 0,2 0 0 0 0,0 0-1 0 0,1 1 1 0 0,-2 7-46 0 0,-17 38 124 0 0,7-24 21 0 0,-7 6-145 0 0,19-33 13 0 0,-1-1 1 0 0,0 0 0 0 0,-1 0-1 0 0,0-1 1 0 0,-2 0-14 0 0,-36 34-16 0 0,48-45-166 0 0,1 0 0 0 0,-1 0 0 0 0,0 1-1 0 0,1-1 1 0 0,-1 0 0 0 0,0 0 0 0 0,1 1-1 0 0,0-1 1 0 0,-1 0 0 0 0,1 0 0 0 0,0 1 0 0 0,-1-1 182 0 0,-4 14-3471 0 0,-4-2-1549 0 0,9-13 1881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18 8287 0 0,'2'-1'639'0'0,"29"-15"7373"0"0,-31 17-7785 0 0,-2 4-203 0 0,0-1 1 0 0,-1 0-1 0 0,1-1 1 0 0,-1 1-1 0 0,0 0 1 0 0,1-1-1 0 0,-2 1 1 0 0,1-1 0 0 0,0 0-1 0 0,-1 0 1 0 0,1 0-1 0 0,-1-1 1 0 0,0 1-1 0 0,-7 3 1 0 0,-9 4-103 0 0,-38 12 0 0 0,42-16 60 0 0,-158 73-142 0 0,144-61 144 0 0,0 2 0 0 0,2 1 0 0 0,-44 40 0 0 0,63-52 13 0 0,0-1 0 0 0,1 1 1 0 0,0 0-1 0 0,-9 17 0 0 0,14-23 0 0 0,1 1 0 0 0,-1 1-1 0 0,2-1 1 0 0,-1 0 0 0 0,0 0 0 0 0,1 1 0 0 0,-1-1 0 0 0,1 1 0 0 0,1-1 0 0 0,-1 1 0 0 0,0-1 0 0 0,1 1 0 0 0,0 0-1 0 0,0-1 1 0 0,1 6 0 0 0,0-8 33 0 0,0 1-1 0 0,0-1 0 0 0,0 1 0 0 0,0-1 1 0 0,0 1-1 0 0,1-1 0 0 0,-1 0 1 0 0,1 0-1 0 0,-1 0 0 0 0,1 1 0 0 0,0-2 1 0 0,0 1-1 0 0,0 0 0 0 0,0 0 0 0 0,0 0 1 0 0,0-1-1 0 0,1 0 0 0 0,-1 1 1 0 0,0-1-1 0 0,1 0 0 0 0,-1 0 0 0 0,5 1 1 0 0,5 2 159 0 0,1-1 0 0 0,0-1 1 0 0,18 2-1 0 0,-20-3-92 0 0,17 2 112 0 0,0-1 0 0 0,-1-2 0 0 0,1-1 0 0 0,0-1-1 0 0,0-1 1 0 0,-1-2 0 0 0,52-14 0 0 0,-26 2-155 0 0,-1-2 1 0 0,0-2-1 0 0,70-40 0 0 0,-113 55-72 0 0,0 0 0 0 0,0-1 0 0 0,-1 0 0 0 0,1 0 0 0 0,-2-1 0 0 0,9-10 0 0 0,-13 15 8 0 0,0-1 0 0 0,-1 1-1 0 0,1-1 1 0 0,-1 0 0 0 0,0 0-1 0 0,0 0 1 0 0,0 0 0 0 0,-1 0-1 0 0,1 0 1 0 0,-1 0 0 0 0,0-1-1 0 0,0 1 1 0 0,-1 0 0 0 0,1-1-1 0 0,-1 1 1 0 0,0-1 0 0 0,-1-6-1 0 0,1 11-2 0 0,0-1-1 0 0,-1 0 0 0 0,1 1 1 0 0,0-1-1 0 0,-1 1 0 0 0,1-1 1 0 0,0 1-1 0 0,-1-1 0 0 0,1 1 1 0 0,-1-1-1 0 0,1 1 0 0 0,-1-1 0 0 0,1 1 1 0 0,-1 0-1 0 0,1-1 0 0 0,-1 1 1 0 0,0 0-1 0 0,1 0 0 0 0,-1-1 1 0 0,0 1-1 0 0,1 0 0 0 0,-1 0 1 0 0,1 0-1 0 0,-1 0 0 0 0,0-1 1 0 0,-19 0-124 0 0,18 1 97 0 0,-5 1 18 0 0,1 0 0 0 0,-1 0 0 0 0,1 0 0 0 0,-1 1 0 0 0,1-1 0 0 0,0 2 0 0 0,0-1 0 0 0,0 1 0 0 0,0 0 0 0 0,0 0 0 0 0,0 0 0 0 0,1 1 0 0 0,-8 6 0 0 0,-6 6 67 0 0,1 2 0 0 0,-18 22 0 0 0,30-33-44 0 0,-36 45 20 0 0,38-46-58 0 0,0 0 0 0 0,0 0 0 0 0,1 0 0 0 0,0 1 0 0 0,0 0 0 0 0,-4 13 0 0 0,7-19-194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76 1895 0 0,'0'0'84'0'0,"0"0"59"0"0,0 0 184 0 0,0 0 79 0 0,0 0 12 0 0,0 0 28 0 0,0 0 102 0 0,0 0 42 0 0,0 0 8 0 0,0 0-32 0 0,0 0-146 0 0,0 0-62 0 0,0 0-7 0 0,0 0-52 0 0,-12 1-117 0 0,7 0 2446 0 0,-19 1-424 0 0,23-2-1908 0 0,1 0-100 0 0,-24-7 4442 0 0,23 5-4594 0 0,-14 1 581 0 0,15-1-570 0 0,-1-3-34 0 0,1 3 34 0 0,4 1 18 0 0,-4 1-73 0 0,1-1 0 0 0,-1 0-1 0 0,1 1 1 0 0,-1-1 0 0 0,1 1 0 0 0,0-1 0 0 0,-1 1 0 0 0,1-1 0 0 0,0 1-1 0 0,-1-1 1 0 0,1 1 0 0 0,0 0 0 0 0,0-1 0 0 0,0 1 0 0 0,-1 0 0 0 0,1 0-1 0 0,0-1 1 0 0,0 1 0 0 0,51-20 88 0 0,-35 13-62 0 0,0 1 1 0 0,0 0-1 0 0,4 0-26 0 0,-14 4 1 0 0,-1 1-42 0 0,0 0 0 0 0,0 0 0 0 0,0 0 0 0 0,0 1 0 0 0,3-1 41 0 0,-6 2-53 0 0,4 3 27 0 0,1 0-14 0 0,-3 0 21 0 0,5 7-42 0 0,6 2 49 0 0,-15-12 12 0 0,-1-1 0 0 0,1 1 0 0 0,0 0 0 0 0,-1-1 0 0 0,1 1 0 0 0,0 0 0 0 0,0-1 0 0 0,0 1 0 0 0,-1-1 0 0 0,1 1 0 0 0,0-1 0 0 0,0 0 0 0 0,0 1 0 0 0,0-1 0 0 0,0 0 0 0 0,0 0 0 0 0,0 0 0 0 0,0 0 0 0 0,3 1 0 0 0,-3-1 1 0 0,12 3-6 0 0,1-3 84 0 0,-12 0-51 0 0,-2 2-87 0 0,0 7-9 0 0,0 6-23 0 0,-2-12 79 0 0,0-1-2 0 0,1 2 5 0 0,-4 5-27 0 0,-2 4 6 0 0,-4 3 30 0 0,9-14 0 0 0,0 1 0 0 0,0-1 0 0 0,-1 0 0 0 0,1 0 0 0 0,-1 0 0 0 0,1 0 0 0 0,-1 0 0 0 0,0 0 0 0 0,1-1 0 0 0,-1 1 0 0 0,0-1 0 0 0,0 0 0 0 0,-2 1 0 0 0,-6 2 0 0 0,-45 17-76 0 0,25-7 16 0 0,23-10 60 0 0,-39 24-170 0 0,41-24 117 0 0,1 0 1 0 0,-1 0 0 0 0,-1-1 0 0 0,1 0 0 0 0,0 0-1 0 0,-1-1 1 0 0,-1 1 52 0 0,1-3 3 0 0,5 0-4 0 0,1 0 0 0 0,0 0 0 0 0,0-1 0 0 0,-1 1-1 0 0,1 1 1 0 0,0-1 0 0 0,-1 0 0 0 0,1 0 0 0 0,0 0 0 0 0,0 1-1 0 0,-1-1 1 0 0,1 1 0 0 0,0-1 0 0 0,-1 1 1 0 0,-45 10-131 0 0,38-10 131 0 0,1 0 0 0 0,3 4 22 0 0,4-4 88 0 0,1-1 40 0 0,0 0 8 0 0,0 0 4 0 0,12-5 180 0 0,-4 2-219 0 0,-4 1-53 0 0,1 1 1 0 0,0-1-1 0 0,-1-1 1 0 0,1 1-1 0 0,-1-1 1 0 0,0 1-1 0 0,3-3-70 0 0,-5 4 67 0 0,6-2-54 0 0,1-1-13 0 0,-2 3-14 0 0,16-2-48 0 0,-9 0 131 0 0,-10 2-70 0 0,-1 0 0 0 0,1 1 1 0 0,-1-1-1 0 0,1 1 0 0 0,-1-1 1 0 0,1 1-1 0 0,-1 0 0 0 0,1 1 0 0 0,0-1 1 0 0,-1 1-1 0 0,1-1 0 0 0,-1 1 1 0 0,10 1 40 0 0,-10-1-48 0 0,9 7-149 0 0,-4-2 146 0 0,-2 1 11 0 0,-1 1 0 0 0,0 0 0 0 0,-1 2 0 0 0,0-2-2 0 0,-4-6-3 0 0,1-1 0 0 0,0 1 0 0 0,0-1-1 0 0,-1 1 1 0 0,1-1 0 0 0,-1 1 0 0 0,1 0 0 0 0,-1-1 0 0 0,0 1 0 0 0,1 0 0 0 0,-1-1 0 0 0,0 1 0 0 0,0 0 0 0 0,0-1 0 0 0,0 1 0 0 0,-1 0 0 0 0,1-1-1 0 0,0 1 1 0 0,-1 0 0 0 0,1-1 0 0 0,-2 2 5 0 0,-5 23-19 0 0,5-16 19 0 0,-2-2 0 0 0,1 0 0 0 0,-9 29 54 0 0,-2-10 32 0 0,13-26-22 0 0,1-1 23 0 0,0 1-28 0 0,-4 3-27 0 0,4-3 73 0 0,-4 6 107 0 0,-13-2-63 0 0,-15 6-149 0 0,8-1 0 0 0,15-7 0 0 0,0-2 11 0 0,1 1-1 0 0,-1-1 1 0 0,0-1-1 0 0,1 0 1 0 0,-1 0 0 0 0,-5-1-11 0 0,8 0 0 0 0,-41-1 147 0 0,39 3-112 0 0,4-1-46 0 0,0 0 0 0 0,1 1 0 0 0,-1-1 0 0 0,0 1-1 0 0,1 0 1 0 0,-1 0 0 0 0,0 1 11 0 0,-5 1 0 0 0,1 0 0 0 0,0-1 0 0 0,0 0 0 0 0,2-3 0 0 0,-4-1 0 0 0,3-2 0 0 0,0 1 12 0 0,7 2-7 0 0,-1 1 0 0 0,1 0 0 0 0,-1-1 0 0 0,1 1 0 0 0,0 0 0 0 0,-1-1 0 0 0,1 1 0 0 0,0 0 0 0 0,0-1 0 0 0,-1 1 0 0 0,1-1 0 0 0,0 1 0 0 0,0 0 0 0 0,0-1 0 0 0,-1 1 0 0 0,1-1 0 0 0,0 1 0 0 0,0-1 0 0 0,0 1 0 0 0,0-1 0 0 0,0 1 0 0 0,0-1 0 0 0,0 1 0 0 0,0-1-5 0 0,1-6 12 0 0,6 2-26 0 0,0 3-62 0 0,-5 2-114 0 0,9 2-1092 0 0,0 1 532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 7855 0 0,'0'0'363'0'0,"0"0"-12"0"0,0 0-150 0 0,0 0 192 0 0,-5-6 2959 0 0,4 6-3180 0 0,-7-3 1776 0 0,8 3-1925 0 0,0 0 0 0 0,0 0-1 0 0,0 0 1 0 0,0 0 0 0 0,0-1-1 0 0,0 1 1 0 0,0 0 0 0 0,0 0-1 0 0,0 0 1 0 0,0 0 0 0 0,-1 0-1 0 0,1 0 1 0 0,0 0 0 0 0,0 0-1 0 0,0 0 1 0 0,0 0 0 0 0,0 0-1 0 0,0 0 1 0 0,0 0 0 0 0,0 0-1 0 0,-1 0 1 0 0,1 0 0 0 0,0 0-1 0 0,0 0 1 0 0,0 0 0 0 0,0 0-1 0 0,0 0 1 0 0,0 0 0 0 0,0 0-1 0 0,0 0 1 0 0,-1 0 0 0 0,1 0-1 0 0,0 0 1 0 0,0 0 0 0 0,0 0-1 0 0,0 0 1 0 0,0 0 0 0 0,0 0-1 0 0,0 0 1 0 0,0 0 0 0 0,0 0-1 0 0,-1 1 1 0 0,1-1 0 0 0,0 0-1 0 0,0 0 1 0 0,0 0 0 0 0,0 0-1 0 0,0 0 1 0 0,0 0 0 0 0,0 0-1 0 0,0 0 1 0 0,0 0 0 0 0,0 1-1 0 0,0-1 1 0 0,0 0 0 0 0,0 0-1 0 0,0 0-22 0 0,0 1 11 0 0,0 0-7 0 0,1 1-1 0 0,-1-1 1 0 0,0 0-1 0 0,1 0 1 0 0,-1 0-1 0 0,0 0 1 0 0,1 0-1 0 0,-1 0 1 0 0,1 0-1 0 0,-1 0 1 0 0,1 0-1 0 0,0-1 1 0 0,-1 1 0 0 0,1 0-1 0 0,0 0 1 0 0,0 0-1 0 0,0-1 1 0 0,0 1-1 0 0,0 0-3 0 0,13 9 56 0 0,12 14 26 0 0,-20-20-85 0 0,-4-3 5 0 0,0 0 0 0 0,-1 1 1 0 0,1-1-1 0 0,0 1 0 0 0,-1-1 0 0 0,1 1 0 0 0,-1 0 1 0 0,1 0-1 0 0,-1-1 0 0 0,1 2-2 0 0,0 1 60 0 0,1 1 1 0 0,-1-1 0 0 0,1 0-1 0 0,-1 1 1 0 0,-1-1-1 0 0,1 1 1 0 0,-1-1-1 0 0,1 5-60 0 0,-1-9 1 0 0,-1 1 7 0 0,1 1 0 0 0,-1-1 0 0 0,1 1 0 0 0,-1-1-1 0 0,0 1 1 0 0,1 0 0 0 0,-1-1 0 0 0,0 1 0 0 0,0-1-1 0 0,0 1 1 0 0,0-1 0 0 0,0 1 0 0 0,0-1 0 0 0,-1 1 0 0 0,1 0-1 0 0,-1 0-7 0 0,0 3 14 0 0,1-3-9 0 0,-1-1 0 0 0,1 0 1 0 0,0 0-1 0 0,0 0 0 0 0,0 1 0 0 0,-1-1 0 0 0,1 0 1 0 0,0 0-1 0 0,-1 0 0 0 0,0 1 0 0 0,1-1 0 0 0,-1 0 1 0 0,1 0-1 0 0,-1 0 0 0 0,0 0 0 0 0,0 0 1 0 0,0 0-1 0 0,1 0 0 0 0,-1-1 0 0 0,0 1 0 0 0,0 0 1 0 0,-1 0-6 0 0,-2 2 13 0 0,-8 6 154 0 0,1 0-1 0 0,-1 0 1 0 0,-1-2 0 0 0,0 0-1 0 0,-6 3-166 0 0,-35 20 815 0 0,53-29-806 0 0,-1 0 20 0 0,-1 1-1 0 0,1 0 0 0 0,-1 0 0 0 0,1 0 1 0 0,0 0-1 0 0,0 0 0 0 0,0 0 1 0 0,0 1-1 0 0,-1 1-28 0 0,2-3 28 0 0,1-1-124 0 0,0 0-159 0 0,19-7-5110 0 0,-19 7 3954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33 4607 0 0,'1'-1'354'0'0,"15"-17"1323"0"0,-15 17 62 0 0,4-12 7107 0 0,-10 16-8801 0 0,0-1 0 0 0,0 1 0 0 0,1 0 0 0 0,-1 0 0 0 0,0 0 0 0 0,1 1 1 0 0,0 0-1 0 0,0-1 0 0 0,0 2 0 0 0,0-1 0 0 0,-1 3-45 0 0,-4 7 83 0 0,0 0 1 0 0,2 1 0 0 0,-3 5-84 0 0,9-16 3 0 0,-42 86 143 0 0,33-68-117 0 0,-1 0 0 0 0,-1 0 0 0 0,-10 12-29 0 0,-45 60-146 0 0,66-92 139 0 0,-5 5 135 0 0,1-1-1033 0 0,5-6 865 0 0,0 1 0 0 0,0-1-1 0 0,0 0 1 0 0,0 0-1 0 0,0 1 1 0 0,0-1-1 0 0,0 0 1 0 0,0 0-1 0 0,0 0 1 0 0,0 1-1 0 0,0-1 1 0 0,0 0-1 0 0,0 0 1 0 0,0 0-1 0 0,0 1 1 0 0,1-1 0 0 0,-1 0-1 0 0,0 0 1 0 0,0 0-1 0 0,0 0 1 0 0,0 1-1 0 0,1-1 1 0 0,-1 0-1 0 0,0 0 1 0 0,0 0-1 0 0,0 0 1 0 0,0 0-1 0 0,1 0 1 0 0,-1 0-1 0 0,0 1 1 0 0,0-1 40 0 0,2 0-1059 0 0,-2 0-41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267 248 5983 0 0,'0'0'464'0'0,"0"0"-118"0"0,0 0 639 0 0,0 0 315 0 0,0 0 63 0 0,0 0-118 0 0,12-3 755 0 0,-9 2-1775 0 0,0 0 1 0 0,0 0-1 0 0,0-1 1 0 0,0 0-1 0 0,0 0 1 0 0,0 0-1 0 0,0 0 1 0 0,-1 0-1 0 0,1 0 1 0 0,-1 0-1 0 0,1-1 1 0 0,-1 0-1 0 0,0 1 1 0 0,0-1-1 0 0,0 0 1 0 0,0 0-1 0 0,0 0 1 0 0,-1 0-1 0 0,0 0 1 0 0,1-1-1 0 0,-1 1 1 0 0,0 0-1 0 0,-1-1 1 0 0,1-1-226 0 0,0-2-348 0 0,0-3-9 0 0,0 0 0 0 0,0 0 0 0 0,-1-4 357 0 0,-1-21 69 0 0,1 20-434 0 0,-1-1 0 0 0,0 0 0 0 0,-2-6 365 0 0,2 21-69 0 0,1 0 0 0 0,0 0 0 0 0,0-1 0 0 0,-1 1 1 0 0,1 0-1 0 0,-1 0 0 0 0,1 0 0 0 0,-1 0 1 0 0,0 0-1 0 0,1 0 0 0 0,-1 0 0 0 0,0 0 0 0 0,0 0 1 0 0,1 0-1 0 0,-1 0 0 0 0,0 0 0 0 0,0 0 0 0 0,0 1 1 0 0,0-1-1 0 0,0 0 0 0 0,-1 0 69 0 0,0 0-44 0 0,0 1 1 0 0,0-1-1 0 0,-1 1 1 0 0,1-1-1 0 0,0 1 0 0 0,0 0 1 0 0,0 0-1 0 0,-1 0 1 0 0,1 0-1 0 0,0 0 0 0 0,-2 1 44 0 0,-5 0-43 0 0,1 2-1 0 0,0-1 1 0 0,-1 1 0 0 0,1 0-1 0 0,-7 4 44 0 0,3-1-66 0 0,-5 2 21 0 0,0 2 1 0 0,0-1-1 0 0,1 2 0 0 0,-3 2 45 0 0,8-4-6 0 0,1 0 1 0 0,0 0-1 0 0,1 1 0 0 0,0 1 1 0 0,-6 8 5 0 0,11-14 35 0 0,1 1 0 0 0,0 0 0 0 0,0 0 0 0 0,0 0 0 0 0,0 0 0 0 0,1 0 0 0 0,0 1 0 0 0,1-1 0 0 0,0 1 0 0 0,0-1 0 0 0,0 1 0 0 0,0 6-35 0 0,-1 67 1129 0 0,2-77-1089 0 0,0-3-37 0 0,0 1 1 0 0,0-1 0 0 0,0 1 0 0 0,0-1-1 0 0,0 1 1 0 0,0-1 0 0 0,0 1-1 0 0,0-1 1 0 0,0 1 0 0 0,1-1-1 0 0,-1 1 1 0 0,0-1 0 0 0,0 1-1 0 0,0-1 1 0 0,1 1 0 0 0,-1-1 0 0 0,0 1-1 0 0,1-1 1 0 0,-1 1 0 0 0,0-1-4 0 0,10 9 40 0 0,-4-9-25 0 0,-5 0-6 0 0,6 0 0 0 0,0 0 1 0 0,0-1-1 0 0,0 0 1 0 0,0 0-1 0 0,0 0 1 0 0,0-1-1 0 0,0 0 1 0 0,0-1-1 0 0,-1 1 1 0 0,4-3-10 0 0,0 0 21 0 0,0-1 1 0 0,0 0-1 0 0,0-1 1 0 0,-1 0-1 0 0,8-9-21 0 0,23-29 0 0 0,-37 43-1 0 0,13-20-10 0 0,-17 21-47 0 0,1 1 55 0 0,-1-1 1 0 0,0 1 0 0 0,0 0-1 0 0,1 0 1 0 0,-1 0 0 0 0,0 0 0 0 0,1 0-1 0 0,-1 0 1 0 0,0 0 0 0 0,0 0-1 0 0,1 0 1 0 0,-1 1 0 0 0,0-1 0 0 0,1 0-1 0 0,-1 0 1 0 0,0 0 0 0 0,1 1 0 0 0,-1-1-1 0 0,0 0 1 0 0,1 1 0 0 0,-1-1-1 0 0,1 1 1 0 0,-1-1 0 0 0,1 1 0 0 0,-1-1-1 0 0,1 1 1 0 0,-1-1 0 0 0,0 1 2 0 0,0 1-12 0 0,-5 4 6 0 0,1 0 0 0 0,-1 0 0 0 0,1 1 0 0 0,1 0 0 0 0,-1 0 1 0 0,1 1-1 0 0,0-1 0 0 0,1 1 0 0 0,-1 1 6 0 0,-13 27-1 0 0,-49 73-63 0 0,-34 37 64 0 0,94-139 0 0 0,2-1-101 0 0,4-6-432 0 0,7-5-209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97 4607 0 0,'-2'0'208'0'0,"-33"12"272"0"0,20-6 1695 0 0,2-2 3312 0 0,12-3-4522 0 0,1-1-418 0 0,0 0-89 0 0,-6-4 2342 0 0,110-40 672 0 0,-96 41-3219 0 0,1 0 0 0 0,0 1 0 0 0,7-2-253 0 0,21-6 287 0 0,61-20-133 0 0,-36 12-154 0 0,-53 17 0 0 0,0 2-11 0 0,-7 0-42 0 0,-2-1-16 0 0,0 0-17 0 0,0 1 28 0 0,0 1 53 0 0,0-1 0 0 0,0 1 1 0 0,-1-1-1 0 0,1 1 0 0 0,0-1 1 0 0,0 1-1 0 0,-1-1 0 0 0,1 1 1 0 0,-1-1-1 0 0,0 1 0 0 0,0 0 5 0 0,-7 13-112 0 0,8-13 5 0 0,0-2 7 0 0,0 4-29 0 0,-1 0-1 0 0,1 1 1 0 0,-1-1 0 0 0,0 0-1 0 0,0 0 1 0 0,-1 0-1 0 0,1 0 1 0 0,-1 0-1 0 0,0 0 1 0 0,0 0 0 0 0,0 0-1 0 0,0 0 1 0 0,-1-1-1 0 0,-1 2 130 0 0,-7 7 55 0 0,0 0 0 0 0,-1 0 0 0 0,-4 2-55 0 0,-10 9-142 0 0,-116 115 131 0 0,121-118 11 0 0,-11 13 0 0 0,15-15 0 0 0,12-15 0 0 0,1 1 0 0 0,0 0 0 0 0,1 0 0 0 0,-1 0 0 0 0,1 0 0 0 0,-3 4 0 0 0,4-5-30 0 0,2-2-101 0 0,-1-1 0 0 0,1 0 0 0 0,-1 1 0 0 0,1-1 0 0 0,0 0 0 0 0,-1 1 0 0 0,1-1 0 0 0,0 1 0 0 0,-1-1 0 0 0,1 1 0 0 0,0-1 0 0 0,0 0 0 0 0,0 1 0 0 0,-1-1 0 0 0,1 1 0 0 0,0-1 0 0 0,0 1 0 0 0,0-1 0 0 0,0 1 1 0 0,0 0-1 0 0,0-1 0 0 0,0 1 0 0 0,0-1 0 0 0,0 1 131 0 0,0 0-1016 0 0,0-1-4835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6911 0 0,'0'0'528'0'0,"0"0"-8"0"0,0 0 1231 0 0,0 0 576 0 0,-1 1 117 0 0,-1 2-1848 0 0,0 0 0 0 0,0 0 1 0 0,1 0-1 0 0,-1 0 1 0 0,1 0-1 0 0,0 0 0 0 0,0 0 1 0 0,0 2-597 0 0,-2 19-3518 0 0,3-24 2319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36 2759 0 0,'-7'2'247'0'0,"-2"-1"-222"0"0,-6 4 1633 0 0,14-4 206 0 0,1-1 89 0 0,0 0-208 0 0,0 0-953 0 0,0 0-413 0 0,0 0-84 0 0,0 0-11 0 0,0 0 37 0 0,2-1 20 0 0,59-12 589 0 0,-20 3-787 0 0,1 2-1 0 0,0 2 1 0 0,38 0-143 0 0,-77 7 53 0 0,-3-1-51 0 0,1 1 1 0 0,0 0-1 0 0,-1-1 1 0 0,1 1-1 0 0,0 0 1 0 0,-1 0-1 0 0,1-1 1 0 0,-1 1-1 0 0,1 0 1 0 0,-1 0-1 0 0,0 0 0 0 0,1 0 1 0 0,-1 0-1 0 0,0 0 1 0 0,0 0-1 0 0,1 0 1 0 0,-1-1-1 0 0,0 1 1 0 0,0 0-1 0 0,0 0 1 0 0,0 0-1 0 0,0 0 0 0 0,0 0 1 0 0,-1 0-1 0 0,1 0 1 0 0,0 0-1 0 0,0 0 1 0 0,-1 0-1 0 0,1 0 1 0 0,-1 0-3 0 0,0 2 3 0 0,-1 3 8 0 0,0-1-1 0 0,0 1 1 0 0,-1 0 0 0 0,0-1-1 0 0,0 1 1 0 0,-1-1-1 0 0,1 0 1 0 0,-1 0-1 0 0,0 0 1 0 0,0-1-1 0 0,-1 1 1 0 0,-4 2-11 0 0,0 1 24 0 0,-1-1 0 0 0,0 0-1 0 0,-1 0 1 0 0,0-1 0 0 0,0-1 0 0 0,0 0-24 0 0,-53 17 260 0 0,12-5-136 0 0,6-6-114 0 0,38-8-10 0 0,57-10-368 0 0,-30 2 338 0 0,-2 0-40 0 0,1 1 0 0 0,5 1 70 0 0,-19 2-8 0 0,0 1 1 0 0,0-1 0 0 0,1 1 0 0 0,-1 1 0 0 0,0-1 0 0 0,0 0 0 0 0,1 1 0 0 0,-1 0 0 0 0,0 0 0 0 0,0 0-1 0 0,0 1 1 0 0,0-1 7 0 0,-3-1 0 0 0,0 1 0 0 0,-1-1 0 0 0,1 0 0 0 0,0 0 0 0 0,-1 1 0 0 0,1-1 0 0 0,0 0 0 0 0,-1 1 0 0 0,1-1 0 0 0,0 1 0 0 0,-1-1 0 0 0,1 1 0 0 0,-1-1 0 0 0,1 1 0 0 0,0-1 0 0 0,-1 1 0 0 0,0 0 0 0 0,1-1 0 0 0,-1 1 0 0 0,1 0 0 0 0,-1-1 0 0 0,0 1 0 0 0,1 0 0 0 0,0 1 0 0 0,3 4-5 0 0,-2-4 1 0 0,-1 1-1 0 0,1 0 1 0 0,0-1-1 0 0,-1 1 1 0 0,1 0-1 0 0,-1 0 0 0 0,0 0 1 0 0,0 0-1 0 0,0 0 1 0 0,-1 0-1 0 0,1 0 1 0 0,-1 0-1 0 0,1 0 5 0 0,-1 1 51 0 0,1 0 1 0 0,-1 1-1 0 0,0-1 0 0 0,0 0 0 0 0,0 0 0 0 0,0 0 0 0 0,-1 1 0 0 0,0-1 0 0 0,0 0 0 0 0,0 0 0 0 0,0 0 1 0 0,-1 0-1 0 0,1 0 0 0 0,-1 0 0 0 0,0-1 0 0 0,0 1 0 0 0,-1 0 0 0 0,1-1 0 0 0,-1 0 0 0 0,1 1 1 0 0,-4 1-52 0 0,-2 1 17 0 0,0 0 0 0 0,-1 0 1 0 0,0-1-1 0 0,0-1 1 0 0,0 0-1 0 0,0 0 0 0 0,-1 0 1 0 0,-5 0-18 0 0,-24 10 27 0 0,-52 19-27 0 0,59-25 11 0 0,30-7-2 0 0,-13 0-147 0 0,23-20-816 0 0,-1 10 66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7367 0 0,'0'0'334'0'0,"0"0"-1"0"0,-8 6 1910 0 0,2-1-1391 0 0,1 0 1 0 0,-1 0-1 0 0,0 0 0 0 0,0-1 1 0 0,0 0-1 0 0,0 0 1 0 0,-1 0-1 0 0,-5 1-852 0 0,-13 6 407 0 0,-22 5-407 0 0,4-2 1 0 0,-34 10-179 0 0,66-21-21 0 0,0 0 1 0 0,-1-2-1 0 0,0 1 0 0 0,1-2 1 0 0,-10 1 198 0 0,20-1-54 0 0,0 0 1 0 0,0 0 0 0 0,0 0 0 0 0,0-1 0 0 0,0 1-1 0 0,0 0 1 0 0,0 0 0 0 0,1 0 0 0 0,-1-1 0 0 0,0 1-1 0 0,0 0 1 0 0,0-1 0 0 0,0 1 0 0 0,0-1-1 0 0,0 1 1 0 0,1-1 0 0 0,-1 1 0 0 0,0-1 0 0 0,0 0-1 0 0,1 1 1 0 0,-1-1 0 0 0,1 0 0 0 0,-1 0 0 0 0,0 0 53 0 0,1 0-71 0 0,0 0 1 0 0,0 0-1 0 0,0 0 1 0 0,-1 0-1 0 0,1 0 1 0 0,1 0-1 0 0,-1 0 1 0 0,0 0-1 0 0,0 0 1 0 0,0 0 0 0 0,0 0-1 0 0,1 0 1 0 0,-1 1-1 0 0,0-1 1 0 0,1 0-1 0 0,-1 0 1 0 0,1 0-1 0 0,-1 0 1 0 0,1 0-1 0 0,0 1 1 0 0,-1-1 0 0 0,1 0-1 0 0,0 0 1 0 0,0 0 70 0 0,4-3-529 0 0,0-1 0 0 0,0 1 0 0 0,1 0 0 0 0,-1 0 0 0 0,1 1 0 0 0,0 0 0 0 0,2-1 529 0 0,14-3-6273 0 0,-22 7 6327 0 0,0 1 0 0 0,1-1 0 0 0,-1 0 0 0 0,0 0 0 0 0,0 1 0 0 0,0-1 0 0 0,0 0 0 0 0,1 1 0 0 0,-1-1 0 0 0,0 0 0 0 0,0 1 0 0 0,0-1 0 0 0,0 0 0 0 0,0 1 0 0 0,0-1 0 0 0,0 0 0 0 0,0 1 0 0 0,0-1 0 0 0,0 0 0 0 0,0 1 0 0 0,0-1 0 0 0,0 0 0 0 0,0 1 0 0 0,0-1 0 0 0,0 0 0 0 0,-1 0 0 0 0,1 1 0 0 0,0-1-54 0 0,-2 12 970 0 0,1-12-956 0 0,-1 5 302 0 0,0-1 0 0 0,0 1 0 0 0,-1-1 0 0 0,1 0 0 0 0,-1 0 0 0 0,0 0 0 0 0,-1 0 0 0 0,1 0 0 0 0,-1-1 0 0 0,-3 3-316 0 0,-7 5 937 0 0,-1 0 1 0 0,-7 3-938 0 0,-22 15 1703 0 0,42-27-1577 0 0,-1 0-1 0 0,1 0 0 0 0,0 0 1 0 0,0 0-1 0 0,-1 1 1 0 0,1-1-1 0 0,1 1 0 0 0,-1-1 1 0 0,0 1-1 0 0,1 0 0 0 0,-1 0 1 0 0,1 0-1 0 0,0 0 1 0 0,-1 2-126 0 0,-3 6-14 0 0,2-4 24 0 0,1-3-10 0 0,0 0 0 0 0,1 0 0 0 0,-1-1 0 0 0,1 1 0 0 0,0 0 0 0 0,0 2 0 0 0,1-5 0 0 0,0-1 0 0 0,0 0 0 0 0,-1 1 0 0 0,1-1 0 0 0,0 0 0 0 0,0 1 0 0 0,0-1 0 0 0,0 0 0 0 0,0 1 0 0 0,0-1 0 0 0,0 0 0 0 0,0 1 0 0 0,0-1 0 0 0,0 0 0 0 0,0 1 0 0 0,0-1 0 0 0,0 0 0 0 0,0 1 0 0 0,0-1 0 0 0,1 0 0 0 0,-1 1 0 0 0,0-1 0 0 0,0 0 0 0 0,0 1 0 0 0,0-1 0 0 0,1 0 0 0 0,-1 1 0 0 0,0-1 0 0 0,0 0 0 0 0,1 0 0 0 0,-1 1 0 0 0,0-1 0 0 0,0 0 0 0 0,1 0 0 0 0,-1 0 0 0 0,0 1 0 0 0,1-1 0 0 0,-1 0 0 0 0,0 0 0 0 0,1 0 0 0 0,-1 0 0 0 0,0 0 0 0 0,1 0 0 0 0,-1 1 0 0 0,0-1 0 0 0,1 0 0 0 0,-1 0 0 0 0,1 0 0 0 0,-1 0 0 0 0,0 0 0 0 0,1-1 0 0 0,-1 1 0 0 0,9 1-111 0 0,0-1 1 0 0,0 0-1 0 0,0 0 0 0 0,-1-1 0 0 0,1 0 0 0 0,0-1 0 0 0,0 0 1 0 0,-1 0-1 0 0,1-1 0 0 0,7-3 111 0 0,-8 2-100 0 0,0 1 0 0 0,0 1 0 0 0,1-1 0 0 0,-1 2 0 0 0,1-1 0 0 0,-1 1 0 0 0,1 0 0 0 0,-1 1 0 0 0,1-1 0 0 0,0 2 0 0 0,0 0 100 0 0,-6-1 80 0 0,1 1-1 0 0,0-1 0 0 0,-1 1 1 0 0,1 1-1 0 0,-1-1 0 0 0,0 0 1 0 0,1 1-1 0 0,-1-1 0 0 0,0 1 1 0 0,0 0-1 0 0,0 0 0 0 0,1 1-79 0 0,-3-1 54 0 0,1 0-1 0 0,-1 0 1 0 0,1 0-1 0 0,-1 0 1 0 0,0 0-1 0 0,0 0 1 0 0,0 0-1 0 0,0 1 1 0 0,0-1-1 0 0,0 0 1 0 0,-1 0-1 0 0,1 1 0 0 0,-1-1 1 0 0,0 0-1 0 0,1 1 1 0 0,-1-1-1 0 0,0 1 1 0 0,0-1-1 0 0,-1 2-53 0 0,1-1 41 0 0,0 1 1 0 0,-1 0-1 0 0,0-1 0 0 0,0 1 0 0 0,0-1 0 0 0,0 1 0 0 0,0 0-41 0 0,-5 11 102 0 0,4-10-81 0 0,0-1 0 0 0,-1 1 0 0 0,1-1 0 0 0,-1 0 0 0 0,0 0 0 0 0,-3 2-21 0 0,-11 5 105 0 0,0-1-1 0 0,-1 0 1 0 0,-15 5-105 0 0,9-3 34 0 0,5-5-87 0 0,1 0 1 0 0,-5 0 52 0 0,-4 2-20 0 0,20-7 52 0 0,0 0-1 0 0,0-1 1 0 0,0 0 0 0 0,1-1-1 0 0,-6 1-31 0 0,5-1-41 0 0,-1 0 0 0 0,1 1 0 0 0,0 0-1 0 0,-3 1 42 0 0,9-1-124 0 0,-5 1-1078 0 0,5-2-3660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 6447 0 0,'0'0'298'0'0,"-1"-1"-10"0"0,0 1-282 0 0,0 0 0 0 0,0 0 1 0 0,1 0-1 0 0,-1 0 0 0 0,0 0 1 0 0,0 0-1 0 0,0 0 0 0 0,1 0 1 0 0,-1 0-1 0 0,0 0 0 0 0,0 1 1 0 0,0-1-1 0 0,1 0 0 0 0,-1 0 0 0 0,0 1 1 0 0,0-1-1 0 0,1 0 0 0 0,-1 1 1 0 0,0-1-1 0 0,1 1 0 0 0,-1-1 1 0 0,0 1-1 0 0,1-1 0 0 0,-1 1 1 0 0,1 0-1 0 0,-1-1 0 0 0,1 1 1 0 0,-1 0-1 0 0,1-1 0 0 0,-1 2-6 0 0,0-1 91 0 0,-1 2 199 0 0,1 0 0 0 0,-1 1-1 0 0,0-1 1 0 0,1 1 0 0 0,0-1 0 0 0,-1 1 0 0 0,1-1 0 0 0,1 1 0 0 0,-1 0 0 0 0,1 0 0 0 0,-1-1-1 0 0,1 1 1 0 0,0 0 0 0 0,0 0 0 0 0,1 0 0 0 0,-1 0-290 0 0,2 8 172 0 0,0 1 0 0 0,1-1-1 0 0,1 1 1 0 0,0 0-172 0 0,2 2-5 0 0,0 0 0 0 0,1 0 0 0 0,0-1 1 0 0,1-1-1 0 0,1 1 0 0 0,0-1 0 0 0,1-1 0 0 0,0 1 0 0 0,1-2 0 0 0,6 6 5 0 0,19 14-969 0 0,2-2 0 0 0,34 21 969 0 0,-35-26-929 0 0,0 2 0 0 0,-2 2 1 0 0,13 15 928 0 0,-38-34 53 0 0,-2 1 0 0 0,1 0 0 0 0,-1 0 0 0 0,-1 1 1 0 0,0 0-1 0 0,0 1 0 0 0,-1 0 0 0 0,-1 0 0 0 0,5 12-53 0 0,-8-16 116 0 0,1 1 1 0 0,-2 0-1 0 0,1 0 0 0 0,-1 1 0 0 0,0-1 0 0 0,-1 0 1 0 0,0 0-1 0 0,-1 0 0 0 0,0 1 0 0 0,0-1 0 0 0,-1 0 1 0 0,0 0-1 0 0,0 0 0 0 0,-3 5-116 0 0,-2 1 141 0 0,0 0 1 0 0,-1-1-1 0 0,0 0 1 0 0,-1 0-1 0 0,-11 12-141 0 0,-3 1 116 0 0,-1-1 0 0 0,-8 5-116 0 0,3-5 4 0 0,-1-2 1 0 0,-2-2-1 0 0,0 0 1 0 0,-1-2-1 0 0,-21 8-4 0 0,34-19 379 0 0,0-1 0 0 0,-1 0-1 0 0,0-2 1 0 0,-1 0 0 0 0,1-2-1 0 0,-1 0 1 0 0,0-1 0 0 0,-13-1-379 0 0,2 2 2669 0 0,31-4-2230 0 0,2 0-550 0 0,2 0-237 0 0,7-3-47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36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1 730 6447 0 0,'0'0'6527'0'0,"6"-16"-2310"0"0,-5 17-4098 0 0,1 0-1 0 0,-1 1 1 0 0,1-1-1 0 0,-1 0 1 0 0,1 0 0 0 0,0 0-1 0 0,-1 0 1 0 0,1-1-1 0 0,0 1 1 0 0,0 0-1 0 0,-1-1 1 0 0,1 1-1 0 0,0-1 1 0 0,0 0-1 0 0,0 0 1 0 0,0 1-1 0 0,-1-1 1 0 0,1 0 0 0 0,0-1-1 0 0,0 1 1 0 0,3-1-1 0 0,3-1-31 0 0,2-2-70 0 0,-8 3-60 0 0,0 0 1 0 0,0 0-1 0 0,-1 0 0 0 0,1 0 0 0 0,0 1 0 0 0,0-1 0 0 0,0 1 1 0 0,0-1-1 0 0,0 1 0 0 0,0 0 0 0 0,0-1 0 0 0,0 1 1 0 0,0 0-1 0 0,0 0 0 0 0,0 1 0 0 0,0-1 0 0 0,0 0 0 0 0,2 1 1 0 0,-2 1 36 0 0,0-1 1 0 0,0 0 0 0 0,0 1 0 0 0,-1 0 0 0 0,1-1-1 0 0,-1 1 1 0 0,1 0 0 0 0,-1 0 0 0 0,0 0 0 0 0,1 0-1 0 0,0 3 1 0 0,0-2 64 0 0,5 11 558 0 0,-6-12-315 0 0,-1-2-281 0 0,0 0 0 0 0,0 1 0 0 0,0-1 0 0 0,0 0 0 0 0,0 1 0 0 0,0-1 0 0 0,0 0 0 0 0,1 1 0 0 0,-1-1 0 0 0,0 0 0 0 0,0 1 0 0 0,0-1 0 0 0,0 0 0 0 0,1 1 0 0 0,-1-1 0 0 0,0 0 0 0 0,0 0 0 0 0,1 1 0 0 0,-1-1 0 0 0,0 0 0 0 0,0 0 0 0 0,1 1 0 0 0,-1-1 0 0 0,9 0-11 0 0,2 3-10 0 0,-3 0-3 0 0,-2 1 8 0 0,5 7 2422 0 0,23-7-2296 0 0,-24-4-131 0 0,-1-1 0 0 0,1 1 0 0 0,0-2 0 0 0,-1 1 0 0 0,1-1 0 0 0,-1-1 0 0 0,0 0 0 0 0,0 0 0 0 0,0 0 0 0 0,0-1 0 0 0,0-1 0 0 0,-1 0 0 0 0,1 0 0 0 0,-2 0 0 0 0,1-1 0 0 0,13-13 0 0 0,-2-1 0 0 0,-1 0 0 0 0,0-2 0 0 0,-2 0 0 0 0,25-44 0 0 0,101-231-843 0 0,-72 141 226 0 0,-14 39-147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 1375 0 0,'-24'-11'-1047'0'0,"19"9"2070"0"0,0 1 0 0 0,0 0 0 0 0,0 0 0 0 0,0 0 0 0 0,0 1 0 0 0,-7-1 0 0 0,10 1-500 0 0,-1 0 0 0 0,1 1 1 0 0,0-1-1 0 0,0 0 1 0 0,0 1-1 0 0,0-1 0 0 0,-1 1 1 0 0,1 0-1 0 0,0 0 0 0 0,0 0 1 0 0,0 0-1 0 0,0 0 1 0 0,1 0-1 0 0,-1 1 0 0 0,-3 1 1 0 0,4-1-439 0 0,0-1 0 0 0,-1 1 1 0 0,1 0-1 0 0,0 0 1 0 0,0-1-1 0 0,0 1 0 0 0,1 0 1 0 0,-1 0-1 0 0,0 0 0 0 0,1 0 1 0 0,-1 0-1 0 0,0 3 1 0 0,1 1 20 0 0,0 1 0 0 0,0 0 0 0 0,1 0 1 0 0,-1 0-1 0 0,1 0 0 0 0,1-1 1 0 0,-1 1-1 0 0,1 0 0 0 0,1-1 1 0 0,2 8-1 0 0,7 11 176 0 0,16 25 0 0 0,-26-46-243 0 0,13 19 106 0 0,1 0 1 0 0,1-1 0 0 0,1-1 0 0 0,1-1 0 0 0,1 0 0 0 0,28 21 0 0 0,142 90 139 0 0,-177-122-249 0 0,-4-4-15 0 0,75 52 135 0 0,-74-49-131 0 0,-1 0 1 0 0,1 1 0 0 0,-1 0-1 0 0,-1 1 1 0 0,14 19 0 0 0,-19-26-17 0 0,-1 1-1 0 0,-1-1 1 0 0,1 1 0 0 0,0-1 0 0 0,-1 1 0 0 0,0 0 0 0 0,0-1-1 0 0,0 1 1 0 0,0 0 0 0 0,-1 0 0 0 0,1 0 0 0 0,-1 0-1 0 0,0 0 1 0 0,0 0 0 0 0,0-1 0 0 0,-1 1 0 0 0,0 0-1 0 0,1 0 1 0 0,-3 5 0 0 0,1-3 12 0 0,-1 0 0 0 0,-1 0 0 0 0,1 0 0 0 0,-1 0 0 0 0,0-1 0 0 0,0 1 0 0 0,0-1 0 0 0,-1 0 0 0 0,0 0 0 0 0,-7 5 0 0 0,-10 7 65 0 0,-1 0 0 0 0,-1-2 0 0 0,-32 15 0 0 0,-81 31-30 0 0,62-29-175 0 0,56-24-59 0 0,-29 14-746 0 0,16-7-4115 0 0,7-1-1399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11975 0 0,'11'-15'528'0'0,"-10"-5"112"0"0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59 10135 0 0,'7'-8'44'0'0,"-3"3"47"0"0,0 0 0 0 0,1 0 0 0 0,0 1 0 0 0,0-1-1 0 0,0 1 1 0 0,0 0 0 0 0,1 0 0 0 0,-1 1-1 0 0,1-1 1 0 0,0 2 0 0 0,0-1 0 0 0,1 0-91 0 0,-14 19 1402 0 0,-24 30 64 0 0,-26 45 140 0 0,-50 87 645 0 0,63-107-1430 0 0,-177 295-213 0 0,126-215-1536 0 0,43-72-2600 0 0,49-73 3246 0 0,3-6-4354 0 0,0 0 298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15663 0 0,'-15'-4'1668'0'0,"-5"3"840"0"0,32 2-2206 0 0,1 0-1 0 0,0-1 1 0 0,0 0-1 0 0,0-2 1 0 0,-1 1-1 0 0,6-2-301 0 0,19-6 450 0 0,18-8-450 0 0,-1 1 813 0 0,160-38-119 0 0,26-8-1181 0 0,-163 44-1700 0 0,-39 10-2882 0 0,-35 8 3022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7 485 17503 0 0,'1'-9'858'0'0,"0"-8"-366"0"0,0 1 0 0 0,-2-1 0 0 0,0 0 1 0 0,-2-8-493 0 0,1 8 228 0 0,0 1 0 0 0,2 0 1 0 0,-1 0-1 0 0,2-1 0 0 0,0 0-228 0 0,1 7 128 0 0,0 0 0 0 0,0 0 0 0 0,1 0 0 0 0,0 1 0 0 0,1-1 0 0 0,0 1 0 0 0,0-1 0 0 0,1 1 0 0 0,0 1 0 0 0,1-1 0 0 0,0 1 0 0 0,0 0 0 0 0,1 0 0 0 0,0 0 0 0 0,0 1 0 0 0,7-5-128 0 0,9-5-490 0 0,1 1 0 0 0,0 0-1 0 0,2 2 1 0 0,-1 1 0 0 0,2 1-1 0 0,-1 2 1 0 0,21-6 490 0 0,-34 12-735 0 0,-1 1 0 0 0,1 0 0 0 0,0 1 0 0 0,0 0 0 0 0,0 1 0 0 0,2 0 735 0 0,3 2-5798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135 109 10135 0 0,'0'19'1008'0'0,"0"-12"-668"0"0,-1 0 1 0 0,0-1-1 0 0,0 0 0 0 0,-1 1 0 0 0,0-1 0 0 0,0 0 0 0 0,0 0 1 0 0,-3 5-341 0 0,-4 5 2155 0 0,0 0 0 0 0,-6 8-2155 0 0,-67 86 2688 0 0,82-110-2621 0 0,0 1-1 0 0,-1-1 0 0 0,1 0 0 0 0,0 1 1 0 0,0-1-1 0 0,-1 0 0 0 0,1 1 1 0 0,0-1-1 0 0,0 0 0 0 0,0 1 1 0 0,-1-1-1 0 0,1 1 0 0 0,0-1 1 0 0,0 0-1 0 0,0 1 0 0 0,0-1 1 0 0,0 1-1 0 0,0-1 0 0 0,0 0 1 0 0,0 1-1 0 0,0-1 0 0 0,0 1 1 0 0,0-1-1 0 0,0 1 0 0 0,0-1 1 0 0,0 0-1 0 0,0 1 0 0 0,0-1 1 0 0,0 1-1 0 0,0-1 0 0 0,1 0 1 0 0,-1 1-67 0 0,1-1 40 0 0,-1 1-1 0 0,1-1 1 0 0,0 0 0 0 0,0 0 0 0 0,0 1 0 0 0,-1-1 0 0 0,1 0 0 0 0,0 0 0 0 0,0 0 0 0 0,0 0-1 0 0,-1 0 1 0 0,1 0 0 0 0,0 0 0 0 0,0 0 0 0 0,0 0-40 0 0,33-9-100 0 0,-33 9 135 0 0,24-9-35 0 0,0-2 0 0 0,0-1 0 0 0,-1-1 0 0 0,0 0 0 0 0,-2-2 0 0 0,12-10 0 0 0,36-31 0 0 0,18-23 0 0 0,-62 55 0 0 0,-5 3-284 0 0,12-14 284 0 0,-16 15-2779 0 0,-2 0-3838 0 0,-10 12 625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107 117 13823 0 0,'-1'9'675'0'0,"0"-6"-540"0"0,1 1 1 0 0,-1 0-1 0 0,1-1 0 0 0,0 1 1 0 0,0 0-1 0 0,0-1 1 0 0,0 1-1 0 0,1 0 0 0 0,-1-1 1 0 0,1 1-1 0 0,0 0 1 0 0,0-1-1 0 0,1 2-135 0 0,-1-4 156 0 0,0 0 0 0 0,0 0 0 0 0,0 0 0 0 0,0 0 0 0 0,0-1-1 0 0,0 1 1 0 0,0 0 0 0 0,0-1 0 0 0,0 1 0 0 0,0-1 0 0 0,0 1 0 0 0,1-1 0 0 0,-1 1 0 0 0,0-1 0 0 0,0 0 0 0 0,0 0 0 0 0,1 0-1 0 0,-1 1 1 0 0,0-1-156 0 0,26-2 2013 0 0,-16 0-1403 0 0,3 1-400 0 0,-1-2-1 0 0,1 1 1 0 0,-1-2-1 0 0,0 0 1 0 0,0 0-1 0 0,0-1 1 0 0,0-1-1 0 0,1-1-209 0 0,10-5 0 0 0,18-13 0 0 0,-34 20 0 0 0,0-1 0 0 0,0-1 0 0 0,-1 1 0 0 0,1-1 0 0 0,-2 0 0 0 0,4-5 0 0 0,3-12 28 0 0,-3 4-457 0 0,-10 20 399 0 0,0-1 0 0 0,1 1 0 0 0,-1 0 0 0 0,0-1 0 0 0,0 1-1 0 0,1 0 1 0 0,-1-1 0 0 0,0 1 0 0 0,0-1 0 0 0,0 1 0 0 0,0 0 0 0 0,1-1 0 0 0,-1 1 0 0 0,0-1 0 0 0,0 1 0 0 0,0-1 0 0 0,0 1 0 0 0,0-1 0 0 0,0 1 0 0 0,0 0 0 0 0,0-1 0 0 0,0 1 0 0 0,0-1 0 0 0,-1 1-1 0 0,1-1 1 0 0,0 1 0 0 0,0 0 0 0 0,0-1 0 0 0,0 1 0 0 0,-1-1 0 0 0,1 1 0 0 0,0 0 0 0 0,0-1 0 0 0,-1 1 0 0 0,1 0 0 0 0,0-1 0 0 0,-1 1 0 0 0,1 0 0 0 0,0 0 0 0 0,-1-1 0 0 0,1 1 0 0 0,0 0 0 0 0,-1 0-1 0 0,1 0 1 0 0,-1-1 0 0 0,1 1 0 0 0,0 0 0 0 0,-1 0 0 0 0,1 0 0 0 0,-1 0 0 0 0,1 0 0 0 0,-1 0 0 0 0,1 0 0 0 0,-1 0 0 0 0,1 0 0 0 0,0 0 0 0 0,-1 0 0 0 0,1 0 30 0 0,-4 0-258 0 0,-1-1 1 0 0,1 1-1 0 0,0 0 1 0 0,0 1-1 0 0,-3 0 258 0 0,-5 2-48 0 0,1 1 0 0 0,0 0 0 0 0,0 0 0 0 0,0 1 0 0 0,0 1 0 0 0,1 0 0 0 0,0 0 0 0 0,0 1 0 0 0,-3 3 48 0 0,-18 16-88 0 0,2 1 0 0 0,-3 5 88 0 0,-9 12 914 0 0,1 2-1 0 0,-4 11-913 0 0,29-37 89 0 0,1 2-1 0 0,0 2-88 0 0,9-16-1 0 0,1 0-1 0 0,1 0 0 0 0,0 0 0 0 0,0 0 1 0 0,0 0-1 0 0,1 1 0 0 0,-1 7 2 0 0,3-14 0 0 0,0-1 0 0 0,0 1 0 0 0,0-1 0 0 0,0 1 0 0 0,0-1 0 0 0,0 1 0 0 0,1-1 0 0 0,-1 0 0 0 0,0 1 0 0 0,1-1 0 0 0,-1 1 0 0 0,1-1 0 0 0,-1 0 0 0 0,1 1 0 0 0,0-1 0 0 0,0 0 0 0 0,-1 1 0 0 0,1-1 0 0 0,0 0 0 0 0,0 0 0 0 0,1 0 0 0 0,0 1 0 0 0,0-1 0 0 0,0 1 0 0 0,0-1 0 0 0,0 0 0 0 0,1 0 0 0 0,-1 0 0 0 0,0 0 0 0 0,1 0 0 0 0,-1 0 0 0 0,1-1 0 0 0,2 1 0 0 0,6 0 0 0 0,1 0 0 0 0,0-1 0 0 0,0 0 0 0 0,12-2 0 0 0,-22 1 0 0 0,71-11-1401 0 0,-2-3 0 0 0,1-3 1 0 0,12-8 1400 0 0,-27 7-1534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37 8287 0 0,'3'-7'890'0'0,"16"-22"4652"0"0,-18 28-5099 0 0,-1 3-431 0 0,1 0-1 0 0,0 1 1 0 0,-1-1-1 0 0,1 0 1 0 0,-1 0 0 0 0,0 0-1 0 0,0 0 1 0 0,0 1-1 0 0,0-1 1 0 0,0 0-1 0 0,0 0 1 0 0,-1 0 0 0 0,1 1-12 0 0,-9 29 16 0 0,6-24-18 0 0,-10 29 2 0 0,-1 0 0 0 0,-19 33 0 0 0,-44 66 0 0 0,33-69-4202 0 0,33-52 2668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2 131 11975 0 0,'-1'-12'631'0'0,"2"10"2533"0"0,3 5-3064 0 0,-1 0 1 0 0,1 0-1 0 0,0 0 0 0 0,0-1 1 0 0,0 1-1 0 0,0-1 0 0 0,1 0 1 0 0,-1 0-1 0 0,0 0 0 0 0,1-1 1 0 0,0 0-1 0 0,-1 0 0 0 0,1 0 1 0 0,0 0-1 0 0,-1-1 0 0 0,2 1-100 0 0,26-3 0 0 0,1 0 0 0 0,-1-2 0 0 0,-1-1 0 0 0,20-7 0 0 0,123-41 0 0 0,-87 24 0 0 0,-45 16-1942 0 0,1 2 0 0 0,11 0 1942 0 0,-32 6-4412 0 0,-22 5 2876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29 184 10135 0 0,'0'0'231'0'0,"-9"5"546"0"0,-9 9-651 0 0,17-13 267 0 0,1-1 106 0 0,0 0 11 0 0,0 0 2 0 0,0 0 0 0 0,0 0 0 0 0,2 1-358 0 0,0-1-1 0 0,1 1 1 0 0,-1 0 0 0 0,1 0-1 0 0,-1-1 1 0 0,1 0-1 0 0,-1 1 1 0 0,1-1 0 0 0,-1 0-1 0 0,3 0-153 0 0,13-2 243 0 0,-1-1 1 0 0,0 0-1 0 0,0-1 0 0 0,0-1 0 0 0,0-1 0 0 0,0 0-243 0 0,16-6 173 0 0,158-58 975 0 0,-28 9-248 0 0,-125 51-900 0 0,1 1 0 0 0,0 2 0 0 0,0 2 0 0 0,19 0 0 0 0,-44 4-114 0 0,0 1-1 0 0,0 0 1 0 0,0 2-1 0 0,7 0 115 0 0,29 9-4528 0 0,-35-6-926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62 252 10135 0 0,'-3'2'51'0'0,"0"0"49"0"0,0 0 1 0 0,0-1 0 0 0,0 1-1 0 0,0-1 1 0 0,0 0-1 0 0,-1 0 1 0 0,1 0-1 0 0,0 0 1 0 0,-1-1-1 0 0,-2 1-100 0 0,-2 1 358 0 0,-3-2 254 0 0,10-1-564 0 0,1 0 0 0 0,0 0 0 0 0,0 0-1 0 0,0 0 1 0 0,0 0 0 0 0,0 0 0 0 0,0 0 0 0 0,0 0 0 0 0,0 0 0 0 0,0 0 0 0 0,1 0 0 0 0,-1 0 0 0 0,0 0 0 0 0,1 1 0 0 0,-1-1 0 0 0,0 0 0 0 0,1 0 0 0 0,-1 0 0 0 0,1 0 0 0 0,0 0 0 0 0,-1 1 0 0 0,1-1 0 0 0,0 0 0 0 0,-1 1 0 0 0,1-1 0 0 0,0 0-1 0 0,0 0-47 0 0,28-21 1616 0 0,-18 14-1360 0 0,54-45-270 0 0,-34 26 57 0 0,1 2 0 0 0,29-18-43 0 0,-31 26 1310 0 0,17-8-1310 0 0,-38 21 301 0 0,0 0 0 0 0,1 1 0 0 0,-1 0 0 0 0,1 0-1 0 0,0 1 1 0 0,-1 0 0 0 0,9 0-301 0 0,-16 2 29 0 0,0 0-1 0 0,0 0 1 0 0,0 0 0 0 0,0 0-1 0 0,0 0 1 0 0,0 1-1 0 0,0-1 1 0 0,0 1 0 0 0,-1-1-1 0 0,1 1 1 0 0,0 0-1 0 0,0 0 1 0 0,0-1-1 0 0,-1 1 1 0 0,1 1 0 0 0,0-1-1 0 0,-1 0 1 0 0,1 0-1 0 0,-1 0 1 0 0,1 1-29 0 0,0 1 7 0 0,0-1 1 0 0,-1 1-1 0 0,1 0 1 0 0,-1 0-1 0 0,0 0 1 0 0,1-1-1 0 0,-1 1 1 0 0,0 0-1 0 0,-1 0 1 0 0,1 0-1 0 0,-1 1 1 0 0,1-1-8 0 0,0 10-11 0 0,-1 0 0 0 0,0-1 1 0 0,-1 1-1 0 0,-1 0 0 0 0,-1 9 11 0 0,0-13 0 0 0,0-1-1 0 0,0 1 1 0 0,0-1 0 0 0,-1 0-1 0 0,-1 0 1 0 0,1 0-1 0 0,-1 0 1 0 0,-1-1 0 0 0,1 0-1 0 0,-6 5 1 0 0,-11 16-60 0 0,18-22-258 0 0,0 1 1 0 0,1 0-1 0 0,0 0 0 0 0,0 0 0 0 0,0 0 318 0 0,-2 10-3072 0 0,5-16 1548 0 0,0-1-11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43 455 0 0,'-1'1'1717'0'0,"-21"22"9473"0"0,13-13-10341 0 0,-15 21-1 0 0,21-27-1200 0 0,0 1-1 0 0,0 0 1 0 0,1 0 0 0 0,0 1-1 0 0,0-1 1 0 0,-3 11 0 0 0,5-13 825 0 0,-1 1 1 0 0,1-1-1 0 0,0 1 1 0 0,0-1-1 0 0,0 1 1 0 0,0-1-1 0 0,2 5 1 0 0,-2-6-358 0 0,0-1 1 0 0,1 1 0 0 0,0-1-1 0 0,-1 1 1 0 0,1-1 0 0 0,0 1-1 0 0,0-1 1 0 0,-1 1 0 0 0,1-1-1 0 0,0 0 1 0 0,0 0 0 0 0,1 1-1 0 0,-1-1 1 0 0,0 0 0 0 0,0 0-1 0 0,1 0 1 0 0,-1 0 0 0 0,0 0-1 0 0,1-1 1 0 0,-1 1 0 0 0,1 0-1 0 0,-1-1 1 0 0,1 1 0 0 0,-1-1-1 0 0,1 1 1 0 0,0-1 0 0 0,-1 0-1 0 0,1 1 1 0 0,-1-1 0 0 0,1 0-1 0 0,0 0 1 0 0,-1 0 0 0 0,1 0-1 0 0,1-1 1 0 0,7 0 161 0 0,-1-1 1 0 0,0 0 0 0 0,0-1-1 0 0,0 1 1 0 0,12-7-1 0 0,-15 5-291 0 0,-2 1-37 0 0,-1 0 1 0 0,0 0 0 0 0,0 0-1 0 0,0-1 1 0 0,0 1-1 0 0,-1-1 1 0 0,1 0 0 0 0,-1 0-1 0 0,0 0 1 0 0,0 0-1 0 0,0 0 1 0 0,-1 0 0 0 0,0-1-1 0 0,1 1 1 0 0,0-9-1 0 0,4-10-34 0 0,-3 15 28 0 0,10-34-356 0 0,-12 40 359 0 0,-1 0 0 0 0,0 0 0 0 0,1 0 0 0 0,-1 0 0 0 0,0-1 0 0 0,0 1 0 0 0,0 0 0 0 0,0 0 0 0 0,0 0 1 0 0,-1 0-1 0 0,1 0 0 0 0,-1 0 0 0 0,1 0 0 0 0,-1 0 0 0 0,0 0 0 0 0,-1-3 0 0 0,1 4 19 0 0,-1 0-1 0 0,1-1 1 0 0,-1 1-1 0 0,1 0 1 0 0,-1 1-1 0 0,1-1 1 0 0,-1 0-1 0 0,0 0 1 0 0,1 1-1 0 0,-1-1 1 0 0,0 1-1 0 0,0-1 1 0 0,1 1-1 0 0,-1 0 1 0 0,0 0-1 0 0,0 0 1 0 0,0 0-1 0 0,1 0 1 0 0,-1 0-1 0 0,0 0 1 0 0,0 1-1 0 0,0-1 1 0 0,-2 1-1 0 0,-4 1-30 0 0,0 1-1 0 0,-1 0 0 0 0,-10 5 1 0 0,-11 5-24 0 0,16-7 96 0 0,-20 11 0 0 0,33-16-108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9671 0 0,'0'0'748'0'0,"1"-1"-492"0"0,13-7 2278 0 0,1 1-1 0 0,18-7 1 0 0,69-17 888 0 0,-100 31-3411 0 0,131-32 2130 0 0,201-19 0 0 0,-20 37-1394 0 0,-106 9-806 0 0,-125 1-140 0 0,157-13-1691 0 0,-6-18-3015 0 0,-225 33 4489 0 0,12-2-1438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73 11975 0 0,'10'-11'219'0'0,"1"1"0"0"0,0 1-1 0 0,0-1 1 0 0,1 2 0 0 0,0 0-1 0 0,3-1-218 0 0,1 2 0 0 0,-16 7 0 0 0,1 0 0 0 0,-1 0 0 0 0,0 0 0 0 0,0 0 0 0 0,1 0 0 0 0,-1 0 0 0 0,0-1 0 0 0,0 1 0 0 0,1 0 0 0 0,-1 0 0 0 0,0 0 0 0 0,1 0 0 0 0,-1 0 0 0 0,0 0 0 0 0,0 0 0 0 0,1 0 0 0 0,-1 0 0 0 0,0 0 0 0 0,1 1 0 0 0,-1-1 0 0 0,0 0 0 0 0,0 0 0 0 0,1 0 0 0 0,-1 0 0 0 0,0 0 0 0 0,0 0 0 0 0,1 1 0 0 0,-1-1 0 0 0,0 0 0 0 0,0 0 0 0 0,0 0 0 0 0,1 1 0 0 0,-1-1 0 0 0,0 0 0 0 0,0 0 0 0 0,0 0 0 0 0,0 1 0 0 0,0-1 0 0 0,1 0 0 0 0,-1 0 0 0 0,0 1 0 0 0,0-1 0 0 0,0 0 0 0 0,0 1 0 0 0,0-1 0 0 0,-1 10 0 0 0,1-10 0 0 0,-3 14 229 0 0,-1-1 0 0 0,-1 0-1 0 0,-1 0 1 0 0,1 0 0 0 0,-2-1-1 0 0,-1 2-228 0 0,-9 19 503 0 0,-27 60-395 0 0,-15 31-51 0 0,-29 40-57 0 0,-80 114 0 0 0,161-265 12 0 0,1 0 1 0 0,0 1-1 0 0,0 2-12 0 0,-2 4-1057 0 0,2-5-4043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8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13823 0 0,'0'0'630'0'0,"0"0"-13"0"0,0 0-320 0 0,0 0 105 0 0,5-9 1039 0 0,0 6-1409 0 0,-1 1 1 0 0,0 0 0 0 0,1 0-1 0 0,0 0 1 0 0,0 0-1 0 0,-1 1 1 0 0,1 0-1 0 0,0 0 1 0 0,4-1-33 0 0,5 0 315 0 0,119-23 1305 0 0,-64 14-1563 0 0,-40 5 331 0 0,32-4 820 0 0,5 1-1208 0 0,-47 7-869 0 0,0 2 0 0 0,0 0 0 0 0,0 0 0 0 0,0 2 0 0 0,13 3 869 0 0,-16-1-1524 0 0,-2 2-11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66 13823 0 0,'0'0'315'0'0,"7"8"870"0"0,-4-4-1031 0 0,0-1 0 0 0,0 1 0 0 0,0-1 0 0 0,0 0-1 0 0,1 0 1 0 0,-1 0 0 0 0,1-1 0 0 0,0 1 0 0 0,-1-1-1 0 0,1 0 1 0 0,0 0 0 0 0,1 0 0 0 0,-1 0 0 0 0,1-1-154 0 0,1 1 168 0 0,0 0 0 0 0,1-1 1 0 0,-1-1-1 0 0,1 1 1 0 0,-1-1-1 0 0,1 0 0 0 0,-1 0 1 0 0,1-1-1 0 0,3 0-168 0 0,-1-1 31 0 0,0 0 0 0 0,0 0-1 0 0,0-1 1 0 0,-1 0 0 0 0,0-1 0 0 0,1 0 0 0 0,-1 0-1 0 0,0-1 1 0 0,-1 0 0 0 0,1 0 0 0 0,-1-1 0 0 0,0 0-1 0 0,-1 0 1 0 0,4-4-31 0 0,-9 8 0 0 0,0 1 0 0 0,1-1 0 0 0,-1 0 0 0 0,0 0 0 0 0,0 1 0 0 0,0-1 0 0 0,0 0 0 0 0,-1 0 0 0 0,2-2 0 0 0,-2 3-37 0 0,0 0-1 0 0,0 0 0 0 0,0 0 1 0 0,-1 1-1 0 0,1-1 0 0 0,0 0 1 0 0,0 0-1 0 0,0 0 0 0 0,-1 0 1 0 0,1 1-1 0 0,0-1 0 0 0,-1 0 1 0 0,1 0-1 0 0,-1 1 0 0 0,1-1 1 0 0,0 0-1 0 0,-1 1 0 0 0,0-1 1 0 0,1 0-1 0 0,-1 1 0 0 0,1-1 1 0 0,-1 1-1 0 0,0-1 0 0 0,1 1 1 0 0,-1-1-1 0 0,0 1 0 0 0,0 0 1 0 0,1-1-1 0 0,-1 1 0 0 0,0 0 1 0 0,0-1-1 0 0,0 1 1 0 0,0 0 37 0 0,0-1-142 0 0,-3 0 85 0 0,-1-1-1 0 0,1 1 1 0 0,-1 0-1 0 0,1 0 1 0 0,0 1-1 0 0,-1-1 1 0 0,0 1-1 0 0,1 0 0 0 0,-1 0 1 0 0,1 0-1 0 0,-1 1 1 0 0,1-1-1 0 0,-1 1 1 0 0,1 0-1 0 0,-1 1 58 0 0,-13 4-347 0 0,0 0 0 0 0,1 2 0 0 0,-3 1 347 0 0,-7 4-586 0 0,-42 18 427 0 0,-1 5 159 0 0,44-22-2 0 0,1 2 1 0 0,0 1-1 0 0,0 1 0 0 0,-1 3 2 0 0,20-15 210 0 0,1-1-1 0 0,-1 1 0 0 0,1 0 1 0 0,-3 5-210 0 0,7-10 45 0 0,0 1 0 0 0,0-1-1 0 0,0 1 1 0 0,0-1 0 0 0,0 1 0 0 0,0-1 0 0 0,1 1 0 0 0,-1 0 0 0 0,0 0 0 0 0,1-1 0 0 0,0 1 0 0 0,-1 0 0 0 0,1 0 0 0 0,0 0 0 0 0,0-1 0 0 0,0 1 0 0 0,0 0 0 0 0,0 0 0 0 0,0 0 0 0 0,1 0 0 0 0,-1-1 0 0 0,1 2-45 0 0,0-2 6 0 0,-1 0 0 0 0,1 0 0 0 0,0 0 0 0 0,0 0 0 0 0,0 0 0 0 0,-1 0 0 0 0,1-1 0 0 0,0 1 0 0 0,0 0 0 0 0,0-1 0 0 0,0 1 0 0 0,0 0 0 0 0,0-1-1 0 0,0 1 1 0 0,1-1 0 0 0,-1 0 0 0 0,0 1 0 0 0,1-1-6 0 0,23 4-3077 0 0,-20-3 1438 0 0,20 1-3771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117 375 13823 0 0,'-17'-5'1496'0'0,"11"5"-1313"0"0,1 0-1 0 0,-1-1 1 0 0,1 1-1 0 0,-1-1 1 0 0,1 0-1 0 0,0-1 1 0 0,0 1-1 0 0,0-1 0 0 0,0 0 1 0 0,0-1-1 0 0,0 1 1 0 0,-4-3-183 0 0,7 3 76 0 0,-1 0 0 0 0,1 0 0 0 0,0 0 0 0 0,0 0 0 0 0,0 0-1 0 0,1 0 1 0 0,-1 0 0 0 0,0-1 0 0 0,1 1 0 0 0,0 0 0 0 0,-1-1 0 0 0,1 1 0 0 0,0-1 0 0 0,0 0 0 0 0,1 1 0 0 0,-1-1 0 0 0,0 0 0 0 0,1 0 0 0 0,0 1 0 0 0,0-1-1 0 0,-1 0 1 0 0,2 0 0 0 0,-1 0 0 0 0,0 1 0 0 0,1-4-76 0 0,2-6 2 0 0,1 0-1 0 0,1 1 1 0 0,-1-1 0 0 0,2 1-1 0 0,0 0 1 0 0,0 0-1 0 0,1 0 1 0 0,0 1 0 0 0,1 0-1 0 0,3-2-1 0 0,2-2-117 0 0,1 1-1 0 0,0 0 1 0 0,0 1 0 0 0,2 1-1 0 0,-1 1 1 0 0,11-5 117 0 0,16-8-3717 0 0,44-16 3717 0 0,-63 29-5459 0 0</inkml:trace>
  <inkml:trace contextRef="#ctx0" brushRef="#br0" timeOffset="1">566 95 17503 0 0,'0'0'803'0'0,"-7"13"298"0"0,-55 137-1101 0 0,-36 81 0 0 0,65-152-55 0 0,17-37-283 0 0,-20 35 338 0 0,-55 76-2511 0 0,78-132 2140 0 0,8-11-881 0 0,-2 0 1 0 0,0 0-1 0 0,0 0 1 0 0,-1 0 1251 0 0,6-8-1535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15663 0 0,'3'-8'762'0'0,"5"-7"-643"0"0,0 1 1 0 0,2-1 0 0 0,-1 2 0 0 0,1-1 0 0 0,1 1 0 0 0,1 1-1 0 0,0 0 1 0 0,3-2-120 0 0,-4 4 204 0 0,1 0 0 0 0,0 0 0 0 0,1 1 0 0 0,0 1 0 0 0,7-3-204 0 0,-13 7 85 0 0,-1 1 0 0 0,1 1 0 0 0,0-1 0 0 0,0 1 0 0 0,1 0 0 0 0,-1 0 0 0 0,0 1 0 0 0,1 0 0 0 0,-1 0 0 0 0,0 1 0 0 0,1 0 0 0 0,2 1-85 0 0,-5 0 0 0 0,0 0 0 0 0,0 1 0 0 0,0-1 0 0 0,0 1 0 0 0,0 0 0 0 0,-1 1 0 0 0,1-1 0 0 0,-1 1 0 0 0,1 0 0 0 0,-1 0 0 0 0,0 0 0 0 0,0 1 0 0 0,-1-1 0 0 0,1 1 0 0 0,1 2 0 0 0,-1-1 0 0 0,1 0 0 0 0,-2 1 0 0 0,1 0 0 0 0,0-1 0 0 0,-1 1 0 0 0,0 0 0 0 0,-1 1 0 0 0,1-1 0 0 0,-1 1 0 0 0,0-1 0 0 0,0 5 0 0 0,-1-2 43 0 0,0 0-1 0 0,0 0 0 0 0,-1 0 0 0 0,0 0 1 0 0,0 0-1 0 0,-1 0 0 0 0,-1 0 1 0 0,1-1-1 0 0,-2 1 0 0 0,1 0 1 0 0,-1 0-1 0 0,0-1 0 0 0,-1 0 0 0 0,0 0 1 0 0,0 0-1 0 0,-1 0 0 0 0,0 0 1 0 0,0-1-1 0 0,-1 0 0 0 0,0 0 1 0 0,0-1-1 0 0,-4 4-42 0 0,2-4 169 0 0,0 0 1 0 0,-1 0-1 0 0,1-1 0 0 0,-1 0 1 0 0,-1 0-1 0 0,1-1 1 0 0,-9 2-170 0 0,-14 4-131 0 0,-24 3 131 0 0,40-9 62 0 0,1-1-25 0 0,-1 0-1 0 0,1-1 1 0 0,-2-1-37 0 0,13 0-97 0 0,0-1-1 0 0,-1 0 1 0 0,1 0 0 0 0,0-1 0 0 0,0 1-1 0 0,0-1 1 0 0,0 0 0 0 0,0 0 0 0 0,0 0-1 0 0,0 0 1 0 0,0-1 0 0 0,1 0-1 0 0,-1 0 1 0 0,0 0 97 0 0,3 1-155 0 0,0 1 0 0 0,1-1-1 0 0,-1 0 1 0 0,0 0 0 0 0,0 0-1 0 0,0 0 1 0 0,1 0 0 0 0,-1 0 0 0 0,1 0-1 0 0,-1 0 1 0 0,1 0 0 0 0,-1 0-1 0 0,1 0 1 0 0,-1 0 0 0 0,1 0-1 0 0,0-1 1 0 0,0 1 0 0 0,0 0 0 0 0,0 0 155 0 0,0-14-1534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27 385 10135 0 0,'0'0'464'0'0,"-1"15"168"0"0,1-14-542 0 0,0 0 0 0 0,0-1 0 0 0,0 1-1 0 0,0 0 1 0 0,0 0 0 0 0,0 0 0 0 0,0 0-1 0 0,0 0 1 0 0,0-1 0 0 0,0 1 0 0 0,-1 0-1 0 0,1 0 1 0 0,0 0 0 0 0,-1-1 0 0 0,1 1 0 0 0,-1 0-1 0 0,1 0 1 0 0,-1 0-90 0 0,1-1 124 0 0,0 0-1 0 0,-1 0 0 0 0,1 0 1 0 0,0 0-1 0 0,-1 0 1 0 0,1 0-1 0 0,0-1 1 0 0,-1 1-1 0 0,1 0 1 0 0,0 0-1 0 0,-1 0 1 0 0,1 0-1 0 0,0 0 0 0 0,0 0 1 0 0,-1 0-1 0 0,1-1 1 0 0,0 1-1 0 0,-1 0 1 0 0,1 0-1 0 0,0-1 1 0 0,0 1-1 0 0,-1 0 1 0 0,1 0-1 0 0,0-1 0 0 0,0 1 1 0 0,0 0-1 0 0,0 0 1 0 0,-1-1-1 0 0,1 1-123 0 0,-2-3 606 0 0,1 0 0 0 0,-1 0 0 0 0,0 0-1 0 0,1 0 1 0 0,0 0 0 0 0,0 0 0 0 0,0 0-1 0 0,0 0 1 0 0,0-1-606 0 0,1-4 267 0 0,0 0 0 0 0,0 0 0 0 0,1 0 0 0 0,0 0 0 0 0,0 0 0 0 0,1 0 0 0 0,0 0 0 0 0,0 0 0 0 0,1 1 0 0 0,0-1 0 0 0,3-4-267 0 0,6-11-212 0 0,2 2 1 0 0,0-1 0 0 0,2 0 211 0 0,-3 6-148 0 0,0 1 1 0 0,1 0 0 0 0,1 0 0 0 0,0 2-1 0 0,1 0 1 0 0,1 0 0 0 0,1 1 147 0 0,10-5-766 0 0,0 1 0 0 0,2 1 0 0 0,-1 1 0 0 0,4 1 766 0 0,-28 12-627 0 0,0-1 0 0 0,0 1-1 0 0,0 0 1 0 0,0 1 0 0 0,0-1-1 0 0,0 1 1 0 0,0 0 0 0 0,0 0-1 0 0,0 1 1 0 0,5 0 627 0 0,2 1-2047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83 10135 0 0,'0'0'464'0'0,"0"0"-9"0"0,1 1-295 0 0,11 19 2146 0 0,-12-19-2167 0 0,0 0 0 0 0,1 0 0 0 0,-1 0 0 0 0,1 0-1 0 0,-1 0 1 0 0,1 0 0 0 0,-1 0 0 0 0,1-1 0 0 0,0 1 0 0 0,-1 0 0 0 0,1 0 0 0 0,0 0 0 0 0,0-1 0 0 0,-1 1 0 0 0,1 0 0 0 0,0-1 0 0 0,0 1 0 0 0,0-1 0 0 0,0 1 0 0 0,0-1 0 0 0,0 0 0 0 0,0 1-1 0 0,0-1 1 0 0,0 0 0 0 0,0 1 0 0 0,0-1 0 0 0,1 0-139 0 0,5 0 339 0 0,0 0 0 0 0,0-1-1 0 0,-1 1 1 0 0,1-1 0 0 0,0-1-1 0 0,0 1 1 0 0,0-1 0 0 0,-1-1 0 0 0,1 1-1 0 0,-1-1 1 0 0,3-2-339 0 0,23-7 457 0 0,-15 6-453 0 0,-1-1 1 0 0,0-1-1 0 0,0-1 0 0 0,10-7-4 0 0,14-14 0 0 0,-33 23 0 0 0,-6 2-64 0 0,-1 3-273 0 0,-11 3-646 0 0,-1 2 880 0 0,0 0 0 0 0,1 1 0 0 0,0 1 0 0 0,0 0-1 0 0,0 0 1 0 0,-8 6 103 0 0,-19 9-431 0 0,-1-3-379 0 0,1 2 0 0 0,-33 23 810 0 0,58-33 9 0 0,-1 1 0 0 0,1 0-1 0 0,1 1 1 0 0,0 1 0 0 0,1-1-1 0 0,0 2 1 0 0,1 0 0 0 0,0 0-1 0 0,0 2-8 0 0,9-14 63 0 0,0 1 0 0 0,0 0 0 0 0,0 0 1 0 0,0-1-1 0 0,0 1 0 0 0,0 0 0 0 0,1 0 0 0 0,-1 0 0 0 0,1 0 0 0 0,-1 0 0 0 0,1 0 0 0 0,0 0 0 0 0,0 0 0 0 0,0 0 0 0 0,0 0 0 0 0,0 0 0 0 0,0 0 0 0 0,0 0 1 0 0,1 0-1 0 0,-1 0 0 0 0,1 0 0 0 0,-1 0 0 0 0,1 0 0 0 0,0 0 0 0 0,0 0 0 0 0,0-1 0 0 0,0 1-63 0 0,1 1 16 0 0,1 0 0 0 0,-1-1 0 0 0,1 1 0 0 0,-1-1 0 0 0,1 0 1 0 0,0 0-1 0 0,0 0 0 0 0,0-1 0 0 0,1 1 0 0 0,-1-1 0 0 0,0 1 0 0 0,0-1 0 0 0,1 0 0 0 0,2 0-16 0 0,6 1-55 0 0,-1 0 0 0 0,1-1 0 0 0,0 0 0 0 0,0-1 0 0 0,-1-1 0 0 0,1 0 0 0 0,0-1 0 0 0,-1 0 0 0 0,1 0 0 0 0,-1-1 0 0 0,3-2 55 0 0,16-5-1199 0 0,0-2 0 0 0,-1-1 0 0 0,7-6 1199 0 0,12-6-1534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52 13823 0 0,'4'-4'19'0'0,"0"2"115"0"0,-1-1 0 0 0,0 0 0 0 0,0 0 0 0 0,0 0 0 0 0,1-2-134 0 0,-4 4 28 0 0,1 0-1 0 0,-1 1 0 0 0,0-1 0 0 0,1 0 0 0 0,-1 1 0 0 0,0-1 0 0 0,1 0 0 0 0,-1 0 0 0 0,0 1 0 0 0,0-1 0 0 0,0 0 0 0 0,1 0 0 0 0,-1 0 0 0 0,0 1 0 0 0,0-1 0 0 0,0 0 0 0 0,0 0 0 0 0,-1 0 0 0 0,1 1 0 0 0,0-1 0 0 0,0 0 0 0 0,0 0 0 0 0,-1 1 0 0 0,1-1 0 0 0,0 0 0 0 0,-1 0 0 0 0,1 1 0 0 0,0-1 0 0 0,-1 0 0 0 0,0 0-27 0 0,-3-3 628 0 0,4 6 1311 0 0,-2 12-1014 0 0,-11 21-709 0 0,-2-1 1 0 0,-1 0-1 0 0,-2-1 0 0 0,-6 6-216 0 0,-15 30 674 0 0,-41 69-115 0 0,-7-3-1 0 0,-59 68-558 0 0,89-121-2000 0 0,-22 44 2000 0 0,41-62-200 0 0,33-57-1150 0 0,-1 1 1 0 0,1-1-1 0 0,-5 4 1350 0 0,8-9-1535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21 167 15663 0 0,'-19'-7'1188'0'0,"18"7"-804"0"0,1 0-180 0 0,1-1 176 0 0,6-5-54 0 0,1 2 1 0 0,-1-1-1 0 0,1 1 0 0 0,0 0 0 0 0,0 0 0 0 0,3 0-326 0 0,53-15 1087 0 0,-3 6-225 0 0,1 4 0 0 0,0 2 0 0 0,13 2-862 0 0,15-2 70 0 0,2-4-70 0 0,127-30-52 0 0,-187 35-29 0 0,18 0-2116 0 0,-27 5-4083 0 0,-9-1-158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91 11975 0 0,'9'-2'902'0'0,"-6"0"-774"0"0,30-24 295 0 0,-31 23-230 0 0,1 1-1 0 0,-1 0 1 0 0,0 0 0 0 0,0-1 0 0 0,-1 1 0 0 0,1-1 0 0 0,-1 0 0 0 0,1 1 0 0 0,-1-1 0 0 0,0 0 0 0 0,0 0 0 0 0,1-1-193 0 0,-2 3 512 0 0,-9-12 592 0 0,8 11-1103 0 0,-1 1 0 0 0,0 0 1 0 0,0 0-1 0 0,0 0 0 0 0,-1 0 0 0 0,1 0 0 0 0,0 0 0 0 0,0 0 0 0 0,0 1 0 0 0,-1-1 0 0 0,1 1 1 0 0,0 0-1 0 0,-1-1 0 0 0,1 1 0 0 0,0 0 0 0 0,-1 1 0 0 0,1-1 0 0 0,-2 0-1 0 0,-7 2-1 0 0,-1 0 0 0 0,1 1-1 0 0,-1 0 2 0 0,9-2 0 0 0,-14 4 0 0 0,1 2 0 0 0,0-1 0 0 0,0 2 0 0 0,-14 8 0 0 0,-7 8 0 0 0,-13 11 0 0 0,25-15 512 0 0,0 2 0 0 0,1 0 0 0 0,1 2 0 0 0,-16 21-512 0 0,38-44 0 0 0,1 0 0 0 0,-1 0 0 0 0,0 0 0 0 0,0 0 0 0 0,1 0 0 0 0,-1 0 0 0 0,1 1 0 0 0,-1-1 0 0 0,1 0 0 0 0,-1 0 0 0 0,1 1 0 0 0,0-1 0 0 0,0 0 0 0 0,0 1 0 0 0,-1-1 0 0 0,1 0 0 0 0,0 1 0 0 0,1-1 0 0 0,-1 1 0 0 0,0-1 0 0 0,0 0 0 0 0,1-1 0 0 0,-1 1 0 0 0,0-1 0 0 0,1 1 0 0 0,-1-1 0 0 0,1 1 0 0 0,-1 0 0 0 0,1-1 0 0 0,-1 0 0 0 0,1 1 0 0 0,-1-1 0 0 0,1 1 0 0 0,-1-1 0 0 0,1 1 0 0 0,-1-1 0 0 0,1 0 0 0 0,0 0 0 0 0,-1 1 0 0 0,1-1 0 0 0,0 0 0 0 0,-1 0 0 0 0,1 0 0 0 0,0 0 0 0 0,-1 1 0 0 0,1-1 0 0 0,0 0 0 0 0,-1 0 0 0 0,1 0 0 0 0,0-1 0 0 0,-1 1 0 0 0,1 0 0 0 0,0 0 0 0 0,-1 0 0 0 0,1 0 0 0 0,0-1 0 0 0,0 1 0 0 0,43-13 0 0 0,0-2 0 0 0,40-20 0 0 0,-35 14 0 0 0,-23 8 0 0 0,-19 9 0 0 0,1 0 0 0 0,0 1 0 0 0,0 0 0 0 0,0 0 0 0 0,2 0 0 0 0,-10 3 0 0 0,0 0 0 0 0,0 0 0 0 0,1 0 0 0 0,-1 0 0 0 0,0 0 0 0 0,0 0 0 0 0,0 0 0 0 0,1 0 0 0 0,-1 0 0 0 0,0 0 0 0 0,0 0 0 0 0,0 0 0 0 0,0 0 0 0 0,1 0 0 0 0,-1 0 0 0 0,0 0 0 0 0,0 0 0 0 0,0 0 0 0 0,1 0 0 0 0,-1 0 0 0 0,0 0 0 0 0,0 1 0 0 0,0-1 0 0 0,0 0 0 0 0,1 0 0 0 0,-1 0 0 0 0,0 0 0 0 0,0 0 0 0 0,0 0 0 0 0,0 1 0 0 0,0-1 0 0 0,0 0 0 0 0,1 0 0 0 0,-1 0 0 0 0,0 0 0 0 0,0 0 0 0 0,0 1 0 0 0,0-1 0 0 0,0 0 0 0 0,0 0 0 0 0,0 0 0 0 0,0 1 0 0 0,0-1 0 0 0,0 0 0 0 0,0 0 0 0 0,0 0 0 0 0,0 1 0 0 0,0-1 0 0 0,0 0 0 0 0,0 0 0 0 0,0 0 0 0 0,0 1 0 0 0,-3 8 0 0 0,3-8 0 0 0,-1 3 0 0 0,-1 2 0 0 0,1-1 0 0 0,-1 0 0 0 0,0 0 0 0 0,-1 1 0 0 0,0 1 0 0 0,2-7-8 0 0,1 1-1 0 0,0 0 1 0 0,-1-1 0 0 0,1 1-1 0 0,0-1 1 0 0,0 1-1 0 0,0-1 1 0 0,-1 1 0 0 0,1 0-1 0 0,0-1 1 0 0,0 1-1 0 0,0 0 1 0 0,0-1 0 0 0,0 1-1 0 0,0-1 1 0 0,0 1 0 0 0,0 0-1 0 0,1-1 1 0 0,-1 1-1 0 0,0-1 1 0 0,0 1 0 0 0,0 0-1 0 0,1-1 1 0 0,-1 1-1 0 0,0-1 1 0 0,1 1 0 0 0,-1-1-1 0 0,0 1 1 0 0,1-1-1 0 0,-1 1 1 0 0,1-1 0 0 0,-1 1 8 0 0,2 0-133 0 0,10 11-1466 0 0,-1-8-2811 0 0,1-3-1204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54 508 4607 0 0,'0'0'354'0'0,"-1"2"-233"0"0,-15 88 9614 0 0,2-14-6982 0 0,-7 100-2108 0 0,20-167-603 0 0,1 0 1 0 0,0 0-1 0 0,0-1 0 0 0,1 1 0 0 0,0 0 0 0 0,1 0 0 0 0,4 12 1 0 0,-6-20 702 0 0,1 1-629 0 0,0-1-1 0 0,0 1 1 0 0,0-1 0 0 0,1 1 0 0 0,-1-1-1 0 0,0 0 1 0 0,0 1 0 0 0,1-1-1 0 0,1 1 1 0 0,-2-2-112 0 0,-1 1-1 0 0,1-1 1 0 0,0 1-1 0 0,-1-1 1 0 0,1 0-1 0 0,-1 0 1 0 0,1 1-1 0 0,0-1 1 0 0,0 0-1 0 0,-1 0 1 0 0,1 0-1 0 0,0 0 1 0 0,-1 0-1 0 0,1 0 1 0 0,0 0-1 0 0,0 0 1 0 0,-1 0-1 0 0,1 0 1 0 0,0 0-1 0 0,-1-1 1 0 0,1 1 0 0 0,0 0-1 0 0,-1 0 1 0 0,1-1-1 0 0,0 1 1 0 0,-1 0-1 0 0,1-1 1 0 0,-1 1-1 0 0,1 0 1 0 0,-1-1-1 0 0,1 1 1 0 0,0-1-1 0 0,0 0 1 0 0,0 0 20 0 0,2-2 0 0 0,-1 0-1 0 0,1 1 1 0 0,-1-1-1 0 0,0 0 1 0 0,0 0-1 0 0,0-1 1 0 0,0 1-1 0 0,0 0 1 0 0,1-4-1 0 0,11-36 214 0 0,-8 24-158 0 0,136-426 121 0 0,-127 395-359 0 0,-9 27-15 0 0,1 0 0 0 0,1 1 0 0 0,18-37 0 0 0,-3 17-290 0 0,3 1 0 0 0,48-61 0 0 0,-72 100 524 0 0,1-1 0 0 0,0 0 0 0 0,-1 1-1 0 0,1-1 1 0 0,0 1 0 0 0,0 0 0 0 0,1 0-1 0 0,-1 0 1 0 0,0 1 0 0 0,1-1 0 0 0,3-1 0 0 0,-5 3-1 0 0,1-1 1 0 0,-1 1 0 0 0,0 0-1 0 0,0-1 1 0 0,1 1 0 0 0,-1 0 0 0 0,0 0-1 0 0,1 1 1 0 0,-1-1 0 0 0,0 0 0 0 0,0 1-1 0 0,0-1 1 0 0,1 1 0 0 0,-1 0 0 0 0,0 0-1 0 0,0 0 1 0 0,0 0 0 0 0,0 0-1 0 0,2 2 1 0 0,24 16 85 0 0,0-1 0 0 0,39 18 0 0 0,-51-29-150 0 0,0 0 0 0 0,0-2 0 0 0,1 0 0 0 0,0 0 0 0 0,0-2 0 0 0,21 2 0 0 0,16-2 77 0 0,0-3 0 0 0,65-9 0 0 0,107-25 1032 0 0,-218 32-1040 0 0,449-73 1304 0 0,-432 71-1425 0 0,0-2-300 0 0,0 2-1 0 0,0 2 1 0 0,34-1-1 0 0,-49 4-445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26 15663 0 0,'2'-25'1418'0'0,"-15"35"-193"0"0,-14 21-853 0 0,2 2 1 0 0,0 0-1 0 0,0 6-372 0 0,-49 72 0 0 0,-30 46 0 0 0,42-59-438 0 0,-5-2 0 0 0,-44 46 438 0 0,28-35-5373 0 0,73-95 3838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13 170 15663 0 0,'-3'-4'690'0'0,"2"3"-600"0"0,0 0 1 0 0,0 0-1 0 0,0 0 0 0 0,0 0 1 0 0,0-1-1 0 0,1 1 0 0 0,-1 0 1 0 0,0-1-1 0 0,1 1 0 0 0,-1 0 1 0 0,1-1-1 0 0,0 1-90 0 0,0 0 40 0 0,0 0 1 0 0,0 0-1 0 0,1 0 0 0 0,-1 0 0 0 0,0 0 1 0 0,1 0-1 0 0,-1 0 0 0 0,1 0 0 0 0,-1 0 0 0 0,1 1 1 0 0,0-1-1 0 0,-1 0 0 0 0,1 0 0 0 0,0 1 1 0 0,-1-1-1 0 0,1 0 0 0 0,0 1 0 0 0,0-1 1 0 0,0 1-1 0 0,0-1-40 0 0,11-7 686 0 0,1 1 0 0 0,-1 0 0 0 0,1 1 0 0 0,0 0 0 0 0,1 1 0 0 0,5-1-686 0 0,29-7 998 0 0,11 1-998 0 0,-7 1 163 0 0,20-6-382 0 0,2 4 0 0 0,-1 3 0 0 0,1 3 0 0 0,50 3 219 0 0,-86 7-1070 0 0,-28-2-358 0 0,0 1 0 0 0,-1 0 1 0 0,1 1-1 0 0,2 1 1428 0 0,-9-3-2047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152 211 17503 0 0,'-4'15'1338'0'0,"-33"72"-756"0"0,3-15 24 0 0,-13 29 836 0 0,38-82-1442 0 0,7-14 0 0 0,-1 1 0 0 0,0 0 0 0 0,1-1 0 0 0,-1 6 0 0 0,3-11-26 0 0,-4 14-685 0 0,1-11-5572 0 0,3-3 3727 0 0</inkml:trace>
  <inkml:trace contextRef="#ctx0" brushRef="#br0" timeOffset="1">378 11 11975 0 0,'-2'-11'528'0'0,"2"11"112"0"0,0 0-512 0 0,0 0-128 0 0,0 0 0 0 0,0 0 0 0 0,0 0 0 0 0,0 0 0 0 0,0 0 0 0 0,0 0 0 0 0,0 0-384 0 0,0 0-96 0 0,0 0-32 0 0,5 8 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8287 0 0,'0'0'382'0'0,"0"0"-8"0"0,-5 8-226 0 0,-3 0 266 0 0,0 1 0 0 0,-1-1-1 0 0,0-1 1 0 0,0 0 0 0 0,-1 0 0 0 0,0 0-1 0 0,-7 2-413 0 0,0 1 804 0 0,1 1 0 0 0,-3 3-804 0 0,-10 10 816 0 0,1 1 0 0 0,-18 21-816 0 0,33-31 314 0 0,1 0 0 0 0,1 0 0 0 0,0 1-1 0 0,1 0 1 0 0,1 1 0 0 0,-2 5-314 0 0,7-10 149 0 0,3-11-131 0 0,1-1 0 0 0,0 1 0 0 0,-1 0 0 0 0,1-1 0 0 0,0 1 0 0 0,0 0 0 0 0,0-1 0 0 0,0 1 0 0 0,0 0-1 0 0,0-1 1 0 0,0 1 0 0 0,0 0 0 0 0,0-1 0 0 0,0 1 0 0 0,0 0 0 0 0,0-1 0 0 0,0 1 0 0 0,0 0 0 0 0,0-1 0 0 0,1 1 0 0 0,-1 0 0 0 0,0-1-1 0 0,1 1 1 0 0,-1-1 0 0 0,0 1 0 0 0,1-1 0 0 0,-1 1 0 0 0,1-1 0 0 0,-1 1 0 0 0,1-1 0 0 0,-1 1 0 0 0,1-1 0 0 0,-1 1 0 0 0,1-1-18 0 0,1 1 272 0 0,0 0-83 0 0,0 1 0 0 0,0-1 0 0 0,0 0 0 0 0,1 0 1 0 0,-1 0-1 0 0,1-1 0 0 0,-1 1 0 0 0,1 0 1 0 0,-1-1-1 0 0,1 0 0 0 0,-1 0 0 0 0,1 0 1 0 0,-1 0-1 0 0,1 0 0 0 0,-1 0 0 0 0,1 0 0 0 0,1-1-189 0 0,7-1 22 0 0,0 0-1 0 0,0-1 1 0 0,3-2-22 0 0,15-5 664 0 0,0-1-1 0 0,-1-1 1 0 0,21-14-664 0 0,-37 19 1 0 0,0-1 0 0 0,-1 0-1 0 0,0 0 1 0 0,0-1 0 0 0,-1-1-1 0 0,0 1 1 0 0,-1-2-1 0 0,0 1 1 0 0,4-9-1 0 0,-10 15-69 0 0,0-1-1 0 0,-1 1 1 0 0,0 0-1 0 0,0-1 1 0 0,-1 0-1 0 0,1 1 1 0 0,-1-1-1 0 0,0 0 1 0 0,0 0-1 0 0,0 0 1 0 0,-1 0-1 0 0,0 0 1 0 0,0 0-1 0 0,0 0 1 0 0,-1-2 69 0 0,0-2-1163 0 0,-1 1 0 0 0,-1 0 1 0 0,1 0-1 0 0,-1 0 0 0 0,-1 0 1 0 0,0 0-1 0 0,0 0 0 0 0,-2-2 1163 0 0,-2-2-1536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15663 0 0,'0'0'356'0'0,"0"0"50"0"0,7-14 538 0 0,28-37 282 0 0,3 1 1 0 0,1 2 0 0 0,2 1 0 0 0,3 3 0 0 0,34-28-1227 0 0,-59 57-107 0 0,1 0-1 0 0,0 1 1 0 0,1 2-1 0 0,1 0 1 0 0,0 1-1 0 0,0 1 1 0 0,1 1-1 0 0,14-3 108 0 0,-35 11-65 0 0,-1 1 0 0 0,1-1 0 0 0,0 1 0 0 0,0 0 0 0 0,-1 0 0 0 0,1-1 0 0 0,0 1 0 0 0,0 1 0 0 0,-1-1 0 0 0,1 0 0 0 0,0 0 0 0 0,0 1 0 0 0,-1-1 0 0 0,1 0 0 0 0,0 1 0 0 0,-1 0 65 0 0,0-1-3 0 0,0 1 0 0 0,0 0-1 0 0,0 0 1 0 0,0-1 0 0 0,-1 1 0 0 0,1 0 0 0 0,0 0 0 0 0,0 0 0 0 0,-1 0-1 0 0,1 0 1 0 0,-1 0 0 0 0,1 0 0 0 0,-1 0 0 0 0,1 0 0 0 0,-1 0-1 0 0,0 0 1 0 0,1 0 0 0 0,-1 1 0 0 0,0-1 0 0 0,0 0 0 0 0,0 0-1 0 0,0 0 1 0 0,0 0 0 0 0,0 1 3 0 0,-1 8 57 0 0,0-1-1 0 0,0 0 0 0 0,-1 1 0 0 0,0-1 1 0 0,0 0-1 0 0,-1 0 0 0 0,-1 0 1 0 0,-1 3-57 0 0,-10 18 1407 0 0,-14 20-1407 0 0,22-37 118 0 0,-15 24-65 0 0,-1 8-53 0 0,17-31-88 0 0,0-1 1 0 0,1 1-1 0 0,1 0 0 0 0,0 0 1 0 0,0 6 87 0 0,3-18-80 0 0,1 1 1 0 0,-1 0 0 0 0,1 0-1 0 0,0-1 1 0 0,0 1 0 0 0,0 0-1 0 0,0 0 1 0 0,1 0 0 0 0,-1-1-1 0 0,1 1 1 0 0,0 0-1 0 0,-1-1 1 0 0,1 1 0 0 0,0 0-1 0 0,1-1 1 0 0,-1 1 0 0 0,1-1 79 0 0,0 1-118 0 0,0 0 1 0 0,1-1-1 0 0,-1 0 0 0 0,1 1 1 0 0,0-1-1 0 0,-1 0 1 0 0,1-1-1 0 0,0 1 1 0 0,0 0-1 0 0,1-1 1 0 0,-1 1-1 0 0,0-1 1 0 0,2 0 117 0 0,1 1-496 0 0,0 0 1 0 0,0-1 0 0 0,0 0 0 0 0,0 0 0 0 0,0 0 0 0 0,1-1 495 0 0,19-1-1535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8287 0 0,'0'0'191'0'0,"3"-6"444"0"0,-82 53 120 0 0,2 3 0 0 0,-13 15-755 0 0,60-39 203 0 0,1 0 0 0 0,2 2-1 0 0,-22 28-202 0 0,31-32 0 0 0,2 0 0 0 0,1 2 0 0 0,0 0 0 0 0,-4 14 0 0 0,17-34 0 0 0,-26 51 0 0 0,3 2 0 0 0,-8 30 0 0 0,32-85 79 0 0,0 0 0 0 0,0 0 0 0 0,0 0-1 0 0,1 0 1 0 0,-1 1 0 0 0,1-1 0 0 0,0 0-1 0 0,0 0 1 0 0,1 0 0 0 0,-1 1 0 0 0,1-1 0 0 0,0 0-1 0 0,1 1-78 0 0,-2-3 38 0 0,1 0 0 0 0,0 0 0 0 0,0 0 0 0 0,0 0 0 0 0,0 0 0 0 0,0-1 0 0 0,1 1 0 0 0,-1 0 0 0 0,0-1 0 0 0,1 1-1 0 0,0-1 1 0 0,-1 0 0 0 0,1 1 0 0 0,0-1 0 0 0,-1 0 0 0 0,1 0 0 0 0,0 0 0 0 0,0 0 0 0 0,0 0 0 0 0,0-1 0 0 0,0 1 0 0 0,0 0 0 0 0,0-1 0 0 0,0 0-1 0 0,0 1 1 0 0,0-1 0 0 0,1 0-38 0 0,26-1-259 0 0,-14 0-3131 0 0,-3 1-745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11975 0 0,'-2'1'83'0'0,"0"-1"-1"0"0,0 0 1 0 0,0 1-1 0 0,0-1 0 0 0,0 1 1 0 0,0 0-1 0 0,1 0 1 0 0,-1-1-1 0 0,0 1 0 0 0,1 0 1 0 0,-1 1-1 0 0,0-1 1 0 0,1 0-1 0 0,-1 0-82 0 0,-22 24 177 0 0,11-13-196 0 0,3-1 308 0 0,0-1 1 0 0,1 2-1 0 0,0-1 0 0 0,0 1 0 0 0,1 1 0 0 0,1-1 0 0 0,-1 4-289 0 0,-1-2-96 0 0,-2 6 153 0 0,8-5-4214 0 0,3-15-615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29 352 13823 0 0,'0'0'315'0'0,"0"0"45"0"0,0 0 21 0 0,0 0-49 0 0,-1 0-220 0 0,0 0-111 0 0,-1 1 0 0 0,1-1 0 0 0,0 0-1 0 0,0 0 1 0 0,0 0 0 0 0,-1 0 0 0 0,1 0-1 0 0,0 0 1 0 0,0 0 0 0 0,-1 0 0 0 0,1 0-1 0 0,0-1 1 0 0,0 1 0 0 0,0-1 0 0 0,0 1-1 0 0,-1-1 0 0 0,2 1 7 0 0,0 0-1 0 0,-1 0 0 0 0,1 0 1 0 0,0 0-1 0 0,-1 0 1 0 0,1 0-1 0 0,0 0 0 0 0,0 0 1 0 0,-1 0-1 0 0,1 0 0 0 0,0-1 1 0 0,0 1-1 0 0,-1 0 1 0 0,1 0-1 0 0,0 0 0 0 0,0 0 1 0 0,0-1-1 0 0,-1 1 1 0 0,1 0-1 0 0,0 0 0 0 0,0-1 1 0 0,0 1-1 0 0,0 0 0 0 0,-1 0 1 0 0,1-1-1 0 0,0 1 1 0 0,0 0-1 0 0,0 0 0 0 0,0-1 1 0 0,0 1-1 0 0,0 0 1 0 0,0 0-1 0 0,0-1 0 0 0,0 1 1 0 0,0 0-1 0 0,0-1 0 0 0,0 1 1 0 0,0 0-1 0 0,0 0 1 0 0,0-1-1 0 0,0 1 0 0 0,0 0 1 0 0,0 0-1 0 0,0-1 1 0 0,1 1-1 0 0,-1 0 0 0 0,0-1-6 0 0,6-9 556 0 0,-6 10-489 0 0,23-28 246 0 0,0 1-1 0 0,2 1 1 0 0,1 2-1 0 0,9-7-312 0 0,16-9-534 0 0,52-31 534 0 0,-74 55-398 0 0,0 0 1 0 0,1 2-1 0 0,0 2 0 0 0,3 0 398 0 0,-26 9 0 0 0,-1 1 0 0 0,1 0 0 0 0,0 0 0 0 0,0 1 0 0 0,0 0 0 0 0,0 0 0 0 0,0 0 0 0 0,2 1 0 0 0,-7 0 0 0 0,0 1 0 0 0,0-1 0 0 0,0 0 0 0 0,-1 1 0 0 0,1 0 0 0 0,0-1 0 0 0,0 1 0 0 0,0 0 0 0 0,-1 0 0 0 0,1 0 0 0 0,0 0 0 0 0,-1 0 0 0 0,1 0 0 0 0,-1 0 0 0 0,1 1 0 0 0,-1-1 0 0 0,0 0 0 0 0,1 1 0 0 0,-1-1 0 0 0,0 1 0 0 0,0 0 0 0 0,0-1 0 0 0,0 1 0 0 0,0 0 0 0 0,-1 0 0 0 0,1 0 0 0 0,0-1 0 0 0,-1 1 0 0 0,0 0 0 0 0,1 0 0 0 0,-1 1 0 0 0,1 3 8 0 0,-1-1-1 0 0,0 0 0 0 0,0 0 1 0 0,0 0-1 0 0,-1 1 1 0 0,0-1-1 0 0,0 0 1 0 0,0 0-1 0 0,-1 0 0 0 0,1 0 1 0 0,-3 3-8 0 0,-5 12 137 0 0,0-1 0 0 0,-4 4-137 0 0,10-17 46 0 0,-36 53 631 0 0,26-40-372 0 0,1 0-1 0 0,0 1 0 0 0,-6 16-304 0 0,18-36-28 0 0,0 0-47 0 0,0 0 0 0 0,0 0 1 0 0,-1 0-1 0 0,1 0 0 0 0,0 1 0 0 0,0-1 1 0 0,0 0-1 0 0,0 0 0 0 0,0 0 1 0 0,0 1-1 0 0,0-1 0 0 0,0 0 0 0 0,0 0 1 0 0,-1 1-1 0 0,1-1 0 0 0,0 0 0 0 0,0 0 1 0 0,0 0-1 0 0,0 1 0 0 0,0-1 1 0 0,0 0-1 0 0,0 0 0 0 0,1 1 0 0 0,-1-1 1 0 0,0 0-1 0 0,0 0 0 0 0,0 0 0 0 0,0 1 1 0 0,0-1-1 0 0,0 0 0 0 0,0 0 1 0 0,0 0-1 0 0,0 1 0 0 0,1-1 0 0 0,-1 0 1 0 0,0 0-1 0 0,0 0 75 0 0,13 3-1023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 10135 0 0,'4'-4'184'0'0,"-3"2"-89"0"0,1 1 1 0 0,-1 0 0 0 0,0 0 0 0 0,1 0-1 0 0,-1 0 1 0 0,0 0 0 0 0,1 0-1 0 0,0 1 1 0 0,-1-1 0 0 0,1 0-1 0 0,1 1-95 0 0,-2-1 726 0 0,-1 1 244 0 0,-1 5-731 0 0,1 0 0 0 0,-1 1 0 0 0,0-1 0 0 0,-1 0 0 0 0,1 0 1 0 0,-1-1-1 0 0,0 1 0 0 0,0 0 0 0 0,-1 0 0 0 0,1-1 0 0 0,-1 0 0 0 0,-2 3-239 0 0,-6 7 424 0 0,0 0 1 0 0,-1-1 0 0 0,-1 1-425 0 0,-27 21 81 0 0,-1 0 0 0 0,-39 23-81 0 0,28-21 3 0 0,-32 30-3 0 0,82-65 0 0 0,-1 0 0 0 0,1 0 0 0 0,0 1 0 0 0,0-1 0 0 0,0 0 0 0 0,0 1 0 0 0,0-1 0 0 0,0 1 0 0 0,0 0 0 0 0,1 0 0 0 0,0-1 0 0 0,-1 1 0 0 0,1 0 0 0 0,0 0 0 0 0,0 0 0 0 0,1 0 0 0 0,-1 1 0 0 0,0 0 0 0 0,1-3-180 0 0,1 0 0 0 0,-1 0-1 0 0,0 0 1 0 0,0 0 0 0 0,0 0 0 0 0,1 0-1 0 0,-1 0 1 0 0,0 0 0 0 0,1 0-1 0 0,-1 0 1 0 0,1 0 0 0 0,-1 0 0 0 0,1 0-1 0 0,0 0 1 0 0,-1 0 0 0 0,1 0-1 0 0,0-1 1 0 0,0 1 0 0 0,-1 0 0 0 0,1 0-1 0 0,0-1 1 0 0,0 1 0 0 0,0-1-1 0 0,0 1 1 0 0,0-1 0 0 0,0 1 0 0 0,0-1-1 0 0,0 1 1 0 0,0-1 0 0 0,0 0 180 0 0,0 0-432 0 0,10 3-4536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13823 0 0,'0'0'315'0'0,"-14"0"758"0"0,-15 11-1041 0 0,2 1-1 0 0,0 1 1 0 0,0 2-1 0 0,-12 9-31 0 0,-7 4-2 0 0,31-20 206 0 0,0 1 0 0 0,0 1 0 0 0,1 1 0 0 0,0 0 0 0 0,0 0 0 0 0,2 1 0 0 0,-1 1 0 0 0,2 0 0 0 0,0 1 0 0 0,0 0-204 0 0,8-9 0 0 0,1-3 0 0 0,1 0 0 0 0,0 0 0 0 0,-1 0 0 0 0,1 0 0 0 0,0 0 0 0 0,0 1 0 0 0,0-1 0 0 0,1 0 0 0 0,-1 0 0 0 0,0 1 0 0 0,1-1 0 0 0,-1 2 0 0 0,3 3 0 0 0,4-2 0 0 0,0-3 9 0 0,0 0 0 0 0,0-1 0 0 0,0 1-1 0 0,0-1 1 0 0,0-1 0 0 0,1 1 0 0 0,-1-1-1 0 0,0 0 1 0 0,0 0 0 0 0,1-1 0 0 0,-1 0 0 0 0,5-1-9 0 0,11-3 168 0 0,0-1 1 0 0,19-8-169 0 0,-24 6 413 0 0,1-1 0 0 0,-2-1 1 0 0,1 0-1 0 0,8-8-413 0 0,-18 13-48 0 0,2-1-151 0 0,-1-1 0 0 0,0 0-1 0 0,0 0 1 0 0,0-1 0 0 0,-1 0-1 0 0,0 0 1 0 0,-1-1 0 0 0,5-6 199 0 0,-8 10-263 0 0,-1 0 0 0 0,1 0 1 0 0,-1 0-1 0 0,0 0 0 0 0,0 0 1 0 0,-1 0-1 0 0,0 0 0 0 0,0-1 1 0 0,0 1-1 0 0,0-1 0 0 0,-1 1 1 0 0,0 0-1 0 0,0-1 0 0 0,-1 1 1 0 0,1-1-1 0 0,-1 1 0 0 0,-1-5 263 0 0,1 9-309 0 0,0 0 0 0 0,1 1 0 0 0,-1-1-1 0 0,0 1 1 0 0,0-1 0 0 0,1 0-1 0 0,-1 1 1 0 0,0-1 0 0 0,0 1 0 0 0,0 0-1 0 0,0-1 1 0 0,0 1 0 0 0,0 0 0 0 0,0-1-1 0 0,0 1 1 0 0,0 0 0 0 0,0 0 0 0 0,0 0-1 0 0,0 0 310 0 0,-6 1-3256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17 132 7831 0 0,'-16'5'8879'0'0,"19"-5"-8455"0"0,1-1 1 0 0,-1 1-1 0 0,1-1 0 0 0,-1 0 0 0 0,6-2 1 0 0,5-2 4 0 0,78-20 376 0 0,33-8-128 0 0,-94 26-498 0 0,64-15 952 0 0,146-13-1 0 0,-230 34-1027 0 0,9-1-7 0 0,0 1-1 0 0,22 3 0 0 0,-25 1-84 0 0,-15-1-17 0 0,-1 0 0 0 0,-1-2 3 0 0,0 1-1 0 0,0-1 1 0 0,1 1 0 0 0,-1-1 0 0 0,0 1-1 0 0,0-1 1 0 0,1 1 0 0 0,-1-1-1 0 0,0 1 1 0 0,0 0 0 0 0,0-1-1 0 0,0 1 1 0 0,0-1 0 0 0,0 1-1 0 0,0-1 1 0 0,0 1 0 0 0,0 0-1 0 0,0-1 1 0 0,0 1 0 0 0,-1-1-1 0 0,1 1 1 0 0,0-1 0 0 0,0 1-1 0 0,-1 0 1 0 0,-5 13-41 0 0,-1-5 26 0 0,-1 0 0 0 0,1 0 0 0 0,-1-1 0 0 0,-1 0 0 0 0,0 0 0 0 0,-16 11 0 0 0,-4 4-8 0 0,-109 77-46 0 0,-6 5 27 0 0,130-93 45 0 0,2 1 0 0 0,-1 0 0 0 0,-18 28 0 0 0,30-41-1 0 0,0 1 0 0 0,1 0 0 0 0,-1 0 0 0 0,0 0-1 0 0,1 0 1 0 0,-1 0 0 0 0,0 0 0 0 0,1 0 0 0 0,-1 0 0 0 0,1 0 0 0 0,0 0-1 0 0,-1 0 1 0 0,1 0 0 0 0,0 0 0 0 0,-1 0 0 0 0,1 0 0 0 0,0 0 0 0 0,0 0-1 0 0,0 1 1 0 0,0 0 0 0 0,-1 6-824 0 0,3 9-3260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13823 0 0,'0'0'315'0'0,"0"0"45"0"0,0 0 21 0 0,0 0-49 0 0,0 0-149 0 0,0 0 194 0 0,0 0 110 0 0,0 0 22 0 0,0 0 71 0 0,0-8 1276 0 0,1 4-1692 0 0,-1 1 1 0 0,1-1-1 0 0,0 1 0 0 0,0-1 0 0 0,1 1 1 0 0,-1 0-1 0 0,1 0 0 0 0,0-1 0 0 0,0 1 1 0 0,0 0-1 0 0,0 1 0 0 0,0-1 0 0 0,1 0 0 0 0,-1 1 1 0 0,1-1-165 0 0,9-8-208 0 0,1 0 1 0 0,11-6 207 0 0,-11 7 195 0 0,144-99-195 0 0,-133 94 0 0 0,0 0 0 0 0,1 2 0 0 0,1 1 0 0 0,0 1 0 0 0,16-4 0 0 0,-42 15 0 0 0,1 0 0 0 0,-1 0 0 0 0,0-1 0 0 0,1 1 0 0 0,-1 0 0 0 0,1 0 0 0 0,-1 0 0 0 0,1 0 0 0 0,-1 0 0 0 0,1 0 0 0 0,-1 0 0 0 0,1 0 0 0 0,-1 0 0 0 0,0 0 0 0 0,1 0 0 0 0,-1 0 0 0 0,1 1 0 0 0,-1-1 0 0 0,1 0 0 0 0,-1 0 0 0 0,1 0 0 0 0,-1 1 0 0 0,0-1 0 0 0,1 0 0 0 0,-1 0 0 0 0,0 1 0 0 0,1-1 0 0 0,-1 0 0 0 0,0 1 0 0 0,1-1 0 0 0,-1 0 0 0 0,0 1 0 0 0,0-1 0 0 0,1 1 0 0 0,-1-1 0 0 0,0 0 0 0 0,0 1 0 0 0,0-1 0 0 0,1 1 0 0 0,-1-1 0 0 0,0 1 0 0 0,0-1 0 0 0,0 0 0 0 0,0 1 0 0 0,0 0 0 0 0,1 1 0 0 0,-1 1 0 0 0,0 0 0 0 0,1 0 0 0 0,-1-1 0 0 0,0 1 0 0 0,-1 0 0 0 0,1 0 0 0 0,0-1 0 0 0,-1 1 0 0 0,0 0 0 0 0,1-1 0 0 0,-1 1 0 0 0,-1 1 0 0 0,-16 36 0 0 0,14-34 0 0 0,-32 53 0 0 0,23-40 0 0 0,1 1 0 0 0,-6 13 0 0 0,11-18-129 0 0,3-7-497 0 0,1 0 0 0 0,0 0-1 0 0,-2 6 627 0 0,5-13-1220 0 0,0-1-253 0 0,0 0-51 0 0,0 0-11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 15663 0 0,'0'0'356'0'0,"-1"0"-308"0"0,1 0 1 0 0,0-1-1 0 0,0 1 0 0 0,0 0 0 0 0,0 0 0 0 0,-1 0 1 0 0,1 0-1 0 0,0-1 0 0 0,0 1 0 0 0,0 0 0 0 0,0 0 1 0 0,-1 0-1 0 0,1 0 0 0 0,0 0 0 0 0,0 0 0 0 0,-1-1 0 0 0,1 1 1 0 0,0 0-1 0 0,0 0 0 0 0,0 0 0 0 0,-1 0 0 0 0,1 0 1 0 0,0 0-1 0 0,0 0 0 0 0,-1 0 0 0 0,1 0 0 0 0,0 0 1 0 0,-1 0-49 0 0,-11 10-4 0 0,0 1-1 0 0,0 0 1 0 0,1 0 0 0 0,0 1 0 0 0,1 0 0 0 0,0 1 0 0 0,0 2 4 0 0,-18 30 380 0 0,-11 25-380 0 0,19-32 586 0 0,-34 64 500 0 0,-59 103-1055 0 0,5-47-31 0 0,85-125 0 0 0,6-9-707 0 0,0 0 0 0 0,2 1-1 0 0,1 1 1 0 0,-10 27 707 0 0,22-45-2011 0 0,2-8 987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12 213 15663 0 0,'-6'-1'1418'0'0,"1"1"-1093"0"0,4 0 84 0 0,1 0 82 0 0,0 0 18 0 0,2 0-365 0 0,-1 0-1 0 0,1 0 1 0 0,0-1-1 0 0,-1 1 1 0 0,1-1-1 0 0,0 1 1 0 0,-1-1-1 0 0,1 1 1 0 0,0-2-144 0 0,5 0 244 0 0,103-39 1912 0 0,76-26-1144 0 0,4 9-1076 0 0,-154 48-462 0 0,1 0-774 0 0,26-4 1300 0 0,-52 12-547 0 0,1 1-1 0 0,0 0 1 0 0,0 1 0 0 0,-1 0-1 0 0,1 1 1 0 0,0 0 0 0 0,6 2 547 0 0,-14-2-731 0 0,0 0 1 0 0,0 1-1 0 0,0-1 0 0 0,0 1 1 0 0,2 1 730 0 0,-5-2-331 0 0,2 1-1716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13823 0 0,'0'0'315'0'0,"0"0"45"0"0,0 0 21 0 0,8 11 75 0 0,-4-8-343 0 0,0 0 0 0 0,0-1 0 0 0,1 1 0 0 0,-1-1 0 0 0,1 0 0 0 0,0 0 0 0 0,-1-1 0 0 0,1 0 0 0 0,0 1 0 0 0,0-1 0 0 0,0-1 0 0 0,4 1-113 0 0,8 0 806 0 0,1-1 0 0 0,16-2-806 0 0,-11 0 94 0 0,0-1-1 0 0,-1-1 0 0 0,1-1 1 0 0,-1-1-1 0 0,-1-1 0 0 0,1-1 1 0 0,-1 0-1 0 0,0-2 0 0 0,-1-1 1 0 0,0 0-1 0 0,-1-2 0 0 0,7-5-93 0 0,-25 17 2 0 0,0 0-1 0 0,0 0 0 0 0,0 0 1 0 0,0 0-1 0 0,0 1 0 0 0,0-1 1 0 0,0-1-1 0 0,0 1 1 0 0,-1 0-1 0 0,1 0 0 0 0,0 0 1 0 0,-1 0-1 0 0,1 0 0 0 0,-1-1 1 0 0,1 1-1 0 0,-1 0 0 0 0,1-1 1 0 0,-1 1-1 0 0,0 0 1 0 0,0-1-2 0 0,0 2-8 0 0,0-1 1 0 0,0 1 0 0 0,0 0 0 0 0,0-1 0 0 0,0 1-1 0 0,0 0 1 0 0,-1-1 0 0 0,1 1 0 0 0,0 0 0 0 0,0-1 0 0 0,0 1-1 0 0,-1 0 1 0 0,1-1 0 0 0,0 1 0 0 0,0 0 0 0 0,-1 0 0 0 0,1-1-1 0 0,0 1 1 0 0,0 0 0 0 0,-1 0 0 0 0,1 0 0 0 0,0 0-1 0 0,-1-1 1 0 0,1 1 0 0 0,0 0 0 0 0,-1 0 7 0 0,0 0-65 0 0,0-1 0 0 0,-1 1-1 0 0,1 0 1 0 0,0 0 0 0 0,-1 0 0 0 0,1 0 0 0 0,0 0 0 0 0,-1 1 0 0 0,1-1-1 0 0,0 0 1 0 0,-2 1 65 0 0,-142 41-1287 0 0,119-32 1549 0 0,0 0-1 0 0,1 2 1 0 0,0 1 0 0 0,-9 7-262 0 0,7-3 1100 0 0,-23 20-1100 0 0,43-31 2 0 0,0 1 0 0 0,0 0 0 0 0,0 0 0 0 0,1 0 0 0 0,0 1 0 0 0,1-1 0 0 0,0 1 0 0 0,-4 7-2 0 0,8-13 11 0 0,1 0 0 0 0,-1-1 0 0 0,0 1 1 0 0,1 0-1 0 0,-1-1 0 0 0,1 1 0 0 0,0 0 0 0 0,-1-1 0 0 0,1 1 0 0 0,0 0 0 0 0,0 0 0 0 0,0 0 0 0 0,0-1 0 0 0,0 1 1 0 0,1 0-1 0 0,-1 0 0 0 0,1-1 0 0 0,-1 1 0 0 0,1 0 0 0 0,-1-1 0 0 0,1 1 0 0 0,0-1 0 0 0,0 1 0 0 0,0-1 0 0 0,0 1 1 0 0,0-1-1 0 0,0 1 0 0 0,0-1 0 0 0,0 0 0 0 0,0 1 0 0 0,1-1 0 0 0,-1 0 0 0 0,1 0 0 0 0,-1 0 0 0 0,1 0 0 0 0,0 0-10 0 0,5 3-194 0 0,-1-1 1 0 0,1 0-1 0 0,-1 0 1 0 0,8 2 192 0 0,13 2-3285 0 0,-20-5 1596 0 0,12 3-4359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0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11975 0 0,'-3'1'80'0'0,"0"0"0"0"0,0 0 0 0 0,0 1 0 0 0,0-1-1 0 0,0 1 1 0 0,0 0 0 0 0,0 0 0 0 0,0 0 0 0 0,0 0-1 0 0,1 0 1 0 0,-1 0 0 0 0,1 1 0 0 0,0-1 0 0 0,0 1-1 0 0,-1 0 1 0 0,2-1 0 0 0,-1 1 0 0 0,0 0 0 0 0,1 0-1 0 0,-1 1 1 0 0,1-1 0 0 0,0 0 0 0 0,0 0 0 0 0,0 1 0 0 0,0-1-1 0 0,1 0 1 0 0,-1 1 0 0 0,1-1-80 0 0,0 1 183 0 0,1 1 0 0 0,-1-1 1 0 0,1 0-1 0 0,0 1 0 0 0,0-1 1 0 0,0 0-1 0 0,0 0 0 0 0,1 0 0 0 0,0 0 1 0 0,0 0-1 0 0,0 0 0 0 0,2 3-183 0 0,6 8 786 0 0,1-1 1 0 0,8 8-787 0 0,-10-12 321 0 0,8 9-181 0 0,1 0 0 0 0,1-1 0 0 0,0-1 0 0 0,2-1 0 0 0,-1-1 0 0 0,2 0 0 0 0,0-2 0 0 0,15 6-140 0 0,-24-14 0 0 0,0-1 0 0 0,0-1 0 0 0,1 0 0 0 0,-1 0 0 0 0,1-1 0 0 0,0-1 0 0 0,-12-1 0 0 0,3 0-96 0 0,0 1 0 0 0,0-1-1 0 0,1 0 1 0 0,-1-1 0 0 0,0 1 0 0 0,0-1 0 0 0,0 0-1 0 0,1 0 1 0 0,-1-1 96 0 0,16-7-5544 0 0,-9 2-70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15663 0 0,'0'2'356'0'0,"-5"4"-226"0"0,1 0 0 0 0,-1 1 0 0 0,-1-2 0 0 0,1 1 0 0 0,-1 0 0 0 0,0-1 0 0 0,0 0 0 0 0,-1-1 0 0 0,-1 1-130 0 0,-14 12 194 0 0,-70 54 1226 0 0,-59 32-1420 0 0,8-6 620 0 0,139-94-616 0 0,-38 29-707 0 0,37-28 385 0 0,1 0 1 0 0,0 0 0 0 0,0 1 0 0 0,0-1 0 0 0,1 1-1 0 0,-1 0 1 0 0,-1 3 317 0 0,5-7-1501 0 0,0-1-3958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15 15663 0 0,'0'-4'239'0'0,"2"-6"1190"0"0,-29 61-1422 0 0,-3 0 0 0 0,-1-3 0 0 0,-3 0 0 0 0,-7 5-7 0 0,-328 366 0 0 0,336-386-170 0 0,4-4-628 0 0,1 1 0 0 0,-13 19 798 0 0,36-42-1011 0 0,5-6-12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9 206 13823 0 0,'-8'-3'1203'0'0,"15"-1"-597"0"0,22-4 252 0 0,-21 6-185 0 0,241-60 4043 0 0,22-7-2998 0 0,-182 51-1757 0 0,0 4 0 0 0,8 3 39 0 0,7 0-5610 0 0,-84 7 3564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13823 0 0,'0'0'315'0'0,"0"0"45"0"0,-1 15 465 0 0,1-10-771 0 0,0 0 0 0 0,0 0 0 0 0,1 0 0 0 0,-1-1 0 0 0,1 1-1 0 0,0 0 1 0 0,1 0 0 0 0,-1-1 0 0 0,1 1 0 0 0,0-1 0 0 0,0 1-1 0 0,0-1 1 0 0,1 0 0 0 0,0 0-54 0 0,7 11 372 0 0,1-2-1 0 0,0 1 0 0 0,5 3-371 0 0,7 7 184 0 0,20 24-35 0 0,-13-16 414 0 0,-1 2 0 0 0,18 29-563 0 0,-40-52 71 0 0,0 1-1 0 0,0-1 0 0 0,-1 1 0 0 0,-1 1 1 0 0,0-1-1 0 0,-1 1 0 0 0,0 0 0 0 0,-1 0 1 0 0,-1 0-1 0 0,0 1 0 0 0,0 3-70 0 0,-2-2 83 0 0,0-1 0 0 0,-1 1 0 0 0,-1 0 0 0 0,0-1 0 0 0,-1 1-1 0 0,-1-1 1 0 0,0 1 0 0 0,-1-1 0 0 0,0-1 0 0 0,-1 1 0 0 0,-1-1 0 0 0,0 0 0 0 0,-5 5-83 0 0,-9 11 194 0 0,0-1 0 0 0,-3 0 0 0 0,0-2 0 0 0,-1-2 0 0 0,-3 2-194 0 0,-9 7-14 0 0,-100 88-25 0 0,94-86-627 0 0,-2-2 1 0 0,-14 5 665 0 0,-23 9-539 0 0,-25 16-970 0 0,106-62 997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 15663 0 0,'0'0'344'0'0,"-2"-5"72"0"0,1-1 8 0 0,1 6 24 0 0,0 0-360 0 0,-5 7-88 0 0,-1 2 0 0 0,0 2 0 0 0,1 0-800 0 0,2 1-184 0 0,-7 9-32 0 0,10-9-8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3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 7367 0 0,'0'0'4138'0'0,"-15"-1"336"0"0,8 1-4082 0 0,0 0 0 0 0,1 0 0 0 0,-1 1 0 0 0,1 0-1 0 0,-1 1 1 0 0,1-1 0 0 0,0 1 0 0 0,-7 3 0 0 0,-4 2-242 0 0,0 0-1 0 0,0-1 1 0 0,-35 7 0 0 0,-56 3 312 0 0,-46-11-1377 0 0,110-5 777 0 0,39 0 129 0 0,-19-3-6 0 0,23 3-52 0 0,1 1 1 0 0,1 4 114 0 0,-1-1 0 0 0,1 0 1 0 0,-1 0-1 0 0,-1 1 0 0 0,1-1 0 0 0,-1 0 1 0 0,1 0-1 0 0,-1 0 0 0 0,0 0 1 0 0,0 0-1 0 0,-4 8 0 0 0,1-5 112 0 0,0 0-1 0 0,-1 0 0 0 0,0-1 0 0 0,0 0 0 0 0,-10 10 0 0 0,-18 15 32 0 0,19-20-141 0 0,2 1 1 0 0,-16 19 0 0 0,23-24 2 0 0,2-1 11 0 0,2-3 0 0 0,3 4 0 0 0,4 1-10 0 0,-3-6-55 0 0,0 0 0 0 0,1-1 1 0 0,-1 1-1 0 0,1-1 1 0 0,0 0-1 0 0,-1 0 1 0 0,1 0-1 0 0,0-1 0 0 0,0 1 1 0 0,0-1-1 0 0,4 0 1 0 0,45-3-135 0 0,-48 2 110 0 0,131-21-436 0 0,-102 19 398 0 0,-1-1 61 0 0,0 2 0 0 0,46 2 0 0 0,-69 0 31 0 0,0 2 0 0 0,0-1-1 0 0,0 1 1 0 0,0 1 0 0 0,0 0 0 0 0,0 0-1 0 0,-1 1 1 0 0,1 0 0 0 0,-1 1 0 0 0,0 0-1 0 0,-1 0 1 0 0,10 8 0 0 0,-10-5 85 0 0,0-1 1 0 0,-1 1-1 0 0,0 1 1 0 0,0-1 0 0 0,-1 1-1 0 0,0 1 1 0 0,-1-1-1 0 0,0 1 1 0 0,0 0-1 0 0,3 11 1 0 0,-7-20 383 0 0,-1 2-429 0 0,0 0 0 0 0,-1 0-1 0 0,1-1 1 0 0,0 1 0 0 0,-1 0-1 0 0,0-1 1 0 0,1 1-1 0 0,-1-1 1 0 0,0 1 0 0 0,0-1-1 0 0,-1 1 1 0 0,1-1-1 0 0,0 1 1 0 0,-1-1 0 0 0,0 0-1 0 0,1 0 1 0 0,-1 0-1 0 0,0 0 1 0 0,0 0 0 0 0,0 0-1 0 0,0-1 1 0 0,-3 3 0 0 0,-5 2 48 0 0,-1 0 0 0 0,0 0 0 0 0,-19 7 0 0 0,13-7-61 0 0,-20 9-46 0 0,-73 18 0 0 0,-41-3-13 0 0,113-23 2 0 0,15-4-139 0 0,0 0 0 0 0,-31-2 0 0 0,50-1 123 0 0,-11-3-426 0 0,14 2 215 0 0,7 6-2380 0 0,11 3 987 0 0,-7-5 726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26 105 10135 0 0,'1'-1'211'0'0,"0"-5"363"0"0,-1 5-556 0 0,1-1 1 0 0,-1 1-1 0 0,1-1 1 0 0,-1 1-1 0 0,1 0 1 0 0,0-1 0 0 0,0 1-1 0 0,0 0 1 0 0,-1-1-1 0 0,1 1 1 0 0,1 0-1 0 0,-1 0 1 0 0,0 0-1 0 0,0 0-18 0 0,6-4 90 0 0,-6 4 303 0 0,-1 1 106 0 0,0 0 11 0 0,8 12 514 0 0,-7-9-879 0 0,1 1 0 0 0,-1 1-1 0 0,0-1 1 0 0,0 0-1 0 0,0 0 1 0 0,0 0 0 0 0,-1 1-1 0 0,1-1 1 0 0,-1 0 0 0 0,-1 3-145 0 0,-5 47 211 0 0,2-28-165 0 0,-32 216 1930 0 0,28-194-1976 0 0,3 0 0 0 0,0 36 0 0 0,7-76 0 0 0,1-6 0 0 0,2-6 0 0 0,4-4 0 0 0,1 1 0 0 0,-1-2 0 0 0,-1 1 0 0 0,1-1 0 0 0,4-7 0 0 0,34-53 0 0 0,-6 8 0 0 0,64-78 0 0 0,-105 139 0 0 0,0 0 0 0 0,0 0 0 0 0,0 0 0 0 0,1-1 0 0 0,-1 1 0 0 0,0 0 0 0 0,0 0 0 0 0,0 0 0 0 0,0 0 0 0 0,0-1 0 0 0,0 1 0 0 0,1 0 0 0 0,-1 0 0 0 0,0 0 0 0 0,0 0 0 0 0,0 0 0 0 0,1-1 0 0 0,-1 1 0 0 0,0 0 0 0 0,0 0 0 0 0,0 0 0 0 0,0 0 0 0 0,1 0 0 0 0,-1 0 0 0 0,0 0 0 0 0,0 0 0 0 0,1 0 0 0 0,-1 0 0 0 0,0 0 0 0 0,0 0 0 0 0,0 0 0 0 0,1 0 0 0 0,-1 0 0 0 0,0 0 0 0 0,0 0 0 0 0,0 0 0 0 0,1 0 0 0 0,-1 0 0 0 0,0 0 0 0 0,0 0 0 0 0,0 1 0 0 0,1-1 0 0 0,-1 0 0 0 0,0 0 0 0 0,0 0 0 0 0,0 0 0 0 0,0 0 0 0 0,1 0 0 0 0,-1 1 0 0 0,0-1 0 0 0,0 0 0 0 0,0 0 0 0 0,0 0 0 0 0,0 1 0 0 0,0-1 0 0 0,0 0 0 0 0,1 0 0 0 0,-1 0 0 0 0,0 1 0 0 0,0-1 0 0 0,0 0 0 0 0,0 0 0 0 0,0 0 0 0 0,0 1 0 0 0,0-1 0 0 0,0 0 0 0 0,0 0 0 0 0,2 15 0 0 0,-2-14 0 0 0,1 41 0 0 0,-3 29 0 0 0,1-27 0 0 0,1 18 0 0 0,0-60 0 0 0,1 20 0 0 0,1 1 0 0 0,1-1 0 0 0,6 19 0 0 0,-5-29 0 0 0,3-6 0 0 0,-6-5 18 0 0,1-1 0 0 0,-1 0 0 0 0,1 1 0 0 0,-1-1 0 0 0,1 0-1 0 0,0 0 1 0 0,-1 0 0 0 0,1 0 0 0 0,-1-1 0 0 0,1 1 0 0 0,-1 0 0 0 0,1 0 0 0 0,-1-1-1 0 0,0 1 1 0 0,1-1 0 0 0,-1 0 0 0 0,1 1 0 0 0,-1-1 0 0 0,0 0 0 0 0,0 0 0 0 0,1 0-1 0 0,-1 0 1 0 0,0 0 0 0 0,0 0 0 0 0,0 0 0 0 0,0 0 0 0 0,0 0-18 0 0,6-7 269 0 0,-1 1 1 0 0,0-1 0 0 0,4-8-270 0 0,-5 8 148 0 0,114-175 460 0 0,105-129-608 0 0,-206 289-537 0 0,20-20 537 0 0,-29 35-397 0 0,0 0 0 0 0,0 1 0 0 0,0-1-1 0 0,1 2 1 0 0,0-1 0 0 0,3 0 397 0 0,-9 6-357 0 0,-1-1-1 0 0,0 1 0 0 0,1 0 0 0 0,-1 0 1 0 0,1 0-1 0 0,0 1 0 0 0,-1-1 0 0 0,1 1 1 0 0,0 0-1 0 0,-1 0 0 0 0,1 0 0 0 0,0 0 1 0 0,2 1 357 0 0,2 2-4438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121 141 13823 0 0,'0'0'630'0'0,"0"0"-13"0"0,1-1-393 0 0,15-4 221 0 0,1-1 0 0 0,0 2-1 0 0,10-2-444 0 0,23-5 747 0 0,-41 8-747 0 0,13-3 0 0 0,-2-1 0 0 0,1-1 0 0 0,-1-1 0 0 0,0 0 0 0 0,5-5 0 0 0,-21 11 3 0 0,0 0 0 0 0,0-1-1 0 0,0 0 1 0 0,0 0 0 0 0,-1 0-1 0 0,1-1-2 0 0,-3 4-1 0 0,0 0 0 0 0,-1 0 0 0 0,1 0 0 0 0,-1 1 0 0 0,1-1 0 0 0,-1 0 0 0 0,0 0 0 0 0,1 0 0 0 0,-1 0 0 0 0,0 0 0 0 0,0 0 0 0 0,1 0 0 0 0,-1 0 0 0 0,0 0 0 0 0,0 0 0 0 0,0 0 1 0 0,-1 0-2 0 0,1 0 0 0 0,0 1 0 0 0,-1-1-1 0 0,1 1 1 0 0,0-1 0 0 0,-1 1 0 0 0,1 0 0 0 0,-1-1-1 0 0,1 1 1 0 0,-1-1 0 0 0,1 1 0 0 0,-1 0 0 0 0,1-1-1 0 0,-1 1 1 0 0,1 0 0 0 0,-1-1 0 0 0,1 1 0 0 0,-1 0-1 0 0,0 0 1 0 0,1 0 0 0 0,-1 0 0 0 0,1-1-1 0 0,-1 1 1 0 0,0 0 0 0 0,1 0 0 0 0,-1 0 0 0 0,1 0-1 0 0,-1 0 1 0 0,0 1 2 0 0,-6-2-250 0 0,1 2 0 0 0,-1-1-1 0 0,0 1 1 0 0,0 0-1 0 0,1 1 1 0 0,-1-1 0 0 0,-1 2 250 0 0,-47 18-1320 0 0,20-7 582 0 0,1-1 591 0 0,0 1 1 0 0,-21 14 146 0 0,42-21 189 0 0,0 1 0 0 0,1 0 0 0 0,0 1 0 0 0,1 1 0 0 0,0 0-1 0 0,0 0 1 0 0,1 1 0 0 0,-1 1-189 0 0,7-6 212 0 0,0 0 0 0 0,1 1 0 0 0,0-1-1 0 0,0 1 1 0 0,0-1 0 0 0,1 1 0 0 0,0 0-1 0 0,0 0 1 0 0,1 0 0 0 0,-1 0 0 0 0,2 0-1 0 0,-1 0 1 0 0,1 1 0 0 0,0-1 0 0 0,1 6-212 0 0,-1-9 43 0 0,1-1 1 0 0,-1 0 0 0 0,1 1-1 0 0,0-1 1 0 0,0 0 0 0 0,0 0-1 0 0,0 0 1 0 0,0 0 0 0 0,1 0-1 0 0,-1 0 1 0 0,1 0-1 0 0,0 0 1 0 0,0-1 0 0 0,0 1-1 0 0,0-1 1 0 0,1 1 0 0 0,-1-1-1 0 0,0 0 1 0 0,1 0 0 0 0,0 0-1 0 0,-1 0 1 0 0,1 0 0 0 0,0-1-1 0 0,0 1 1 0 0,0-1-1 0 0,0 0 1 0 0,0 0 0 0 0,1 0-1 0 0,-1 0 1 0 0,0 0 0 0 0,0-1-1 0 0,1 1 1 0 0,-1-1 0 0 0,0 0-1 0 0,1 0-43 0 0,7-1 3 0 0,-1 0 0 0 0,1 0 1 0 0,0-1-1 0 0,-1 0 0 0 0,9-3-3 0 0,54-23-814 0 0,-41 15-170 0 0,20-8-27 0 0,-8 1-12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425 148 10135 0 0,'0'0'231'0'0,"0"0"29"0"0,-4 6 257 0 0,0-1-469 0 0,3-4 3 0 0,1-1-1 0 0,-1 1 1 0 0,1-1-1 0 0,-1 1 1 0 0,1-1-1 0 0,-1 1 1 0 0,1-1-1 0 0,-1 0 0 0 0,0 1 1 0 0,1-1-1 0 0,-1 0 1 0 0,0 0-1 0 0,1 0 1 0 0,-1 1-1 0 0,0-1 1 0 0,1 0-1 0 0,-1 0 1 0 0,0 0-1 0 0,0 0-50 0 0,1 0 96 0 0,0 0 0 0 0,-1-1 0 0 0,1 1 0 0 0,-1 0 0 0 0,1 0 0 0 0,0 0 0 0 0,-1-1 0 0 0,1 1 0 0 0,0 0 0 0 0,0 0 0 0 0,-1-1 0 0 0,1 1 0 0 0,0 0 0 0 0,0-1 0 0 0,-1 1 0 0 0,1 0 0 0 0,0-1 0 0 0,0 1 0 0 0,0 0 0 0 0,-1-1 0 0 0,1 1 0 0 0,0-1-96 0 0,-2-18 3096 0 0,11-16-3120 0 0,-7 30-88 0 0,0-1 0 0 0,0 0 0 0 0,-1 0 0 0 0,0 0 0 0 0,0 0 1 0 0,0 0-1 0 0,-1 0 0 0 0,0 0 0 0 0,0 0 0 0 0,-1 0 0 0 0,1 0 0 0 0,-3-6 112 0 0,3 10-13 0 0,-1 1 0 0 0,1 0 0 0 0,-1 0 0 0 0,0 0 0 0 0,0-1 0 0 0,1 1 0 0 0,-1 0 0 0 0,0 0 0 0 0,0 0 0 0 0,0 0 0 0 0,0 0 0 0 0,0 1 0 0 0,-1-1 0 0 0,1 0 0 0 0,0 0 0 0 0,0 1 0 0 0,-1-1 0 0 0,1 1 0 0 0,0-1 0 0 0,0 1 0 0 0,-1-1 0 0 0,1 1 0 0 0,-1 0 0 0 0,1 0 0 0 0,0 0 0 0 0,-1 0 0 0 0,1 0 0 0 0,-1 0 0 0 0,1 0 0 0 0,0 0 0 0 0,-1 0 0 0 0,1 1 0 0 0,-1-1 13 0 0,-7 2-44 0 0,1 0-1 0 0,-1 1 0 0 0,1 0 0 0 0,-6 3 45 0 0,13-6 0 0 0,-107 55 0 0 0,83-42 330 0 0,2 0-1 0 0,-1 2 0 0 0,2 0 1 0 0,0 1-1 0 0,1 2 0 0 0,-16 16-329 0 0,31-28 4 0 0,0 0-1 0 0,1 1 0 0 0,0 0 1 0 0,0 0-1 0 0,1 0 0 0 0,-1 2-3 0 0,4-8 0 0 0,1 0 0 0 0,-1 0 0 0 0,1 1 0 0 0,-1-1 0 0 0,1 0 0 0 0,-1 1-1 0 0,1-1 1 0 0,0 0 0 0 0,0 1 0 0 0,0-1 0 0 0,0 1 0 0 0,0-1 0 0 0,0 0 0 0 0,0 1-1 0 0,0-1 1 0 0,1 0 0 0 0,-1 2 0 0 0,1-2 0 0 0,0 0 0 0 0,0 0 0 0 0,-1 0 0 0 0,1 0 0 0 0,0 0 0 0 0,0 0 0 0 0,0 0 0 0 0,0-1-1 0 0,0 1 1 0 0,0 0 0 0 0,0-1 0 0 0,0 1 0 0 0,1 0 0 0 0,-1-1 0 0 0,0 1 0 0 0,0-1 0 0 0,1 0 0 0 0,-1 1-1 0 0,0-1 1 0 0,0 0 0 0 0,1 0 0 0 0,0 0 0 0 0,7 1 0 0 0,0-1 0 0 0,0-1 0 0 0,1 0 0 0 0,-1 0 0 0 0,0 0 0 0 0,0-1 0 0 0,0-1 0 0 0,-1 0 0 0 0,3-1 0 0 0,16-4 0 0 0,0 0-271 0 0,0-2-1 0 0,3-3 272 0 0,4-2-333 0 0,-23 11 175 0 0,24-11-1999 0 0,-32 14 1870 0 0,0-1 0 0 0,0 0-1 0 0,0 1 1 0 0,-1-1 0 0 0,1 0 0 0 0,-1 0-1 0 0,1 0 1 0 0,-1-1 0 0 0,0 1-1 0 0,0-1 288 0 0,1-2 0 0 0,-3 1 62 0 0,-1 3 263 0 0,1 1 142 0 0,-5 5 551 0 0,1 1-911 0 0,-1 1 1 0 0,1-1-1 0 0,0 1 0 0 0,1 0 0 0 0,-1 0 0 0 0,2 0 1 0 0,-1 1-1 0 0,1-1 0 0 0,0 1 0 0 0,0-1 0 0 0,1 1 1 0 0,0 0-1 0 0,0 0 0 0 0,1-1 0 0 0,0 1 0 0 0,0 0 1 0 0,1 0-1 0 0,0 0 0 0 0,0-1 0 0 0,1 2-107 0 0,-1-8-86 0 0,-1 0 0 0 0,1 0 0 0 0,-1 1 0 0 0,1-1 0 0 0,0 0 0 0 0,0 0 1 0 0,-1 0-1 0 0,1 0 0 0 0,0 0 0 0 0,0 0 0 0 0,0 0 0 0 0,0-1 0 0 0,0 1 0 0 0,0 0 0 0 0,0 0 0 0 0,0-1 0 0 0,0 1 0 0 0,0 0 0 0 0,1-1 0 0 0,-1 1 86 0 0,3 0-414 0 0,-1 0 0 0 0,1-1 0 0 0,0 1 0 0 0,0 0 1 0 0,-1-1-1 0 0,1 0 414 0 0,16 0-1534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3 370 13823 0 0,'0'0'315'0'0,"0"0"45"0"0,0 0 21 0 0,0 0-49 0 0,-1-9-208 0 0,0 1 91 0 0,1-1-1 0 0,0 0 0 0 0,0 0 1 0 0,1 0-1 0 0,0 1 0 0 0,0-1 0 0 0,1 0 1 0 0,1 1-1 0 0,-1-1 0 0 0,1 1 1 0 0,1 0-1 0 0,-1 0 0 0 0,1 0 1 0 0,1 1-1 0 0,-1-1 0 0 0,2 1 1 0 0,-1 0-1 0 0,1 0 0 0 0,1-1-214 0 0,82-79 18 0 0,-70 71-19 0 0,1 0 1 0 0,1 1-1 0 0,20-10 1 0 0,1 4-320 0 0,-34 18-436 0 0,0 0 1 0 0,-1 0-1 0 0,1 1 0 0 0,0 0 0 0 0,1 0 0 0 0,-1 1 1 0 0,3 0 755 0 0,6 2-2046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138 173 13823 0 0,'0'0'630'0'0,"0"0"-13"0"0,13-5-368 0 0,-12 5-249 0 0,17-4 412 0 0,1-1-1 0 0,-1-1 0 0 0,0 0 0 0 0,-1-2 0 0 0,8-3-411 0 0,66-35 0 0 0,-59 31-119 0 0,-21 11 0 0 0,0-1 1 0 0,-1 0-1 0 0,1-2 119 0 0,-8 6-25 0 0,-1 0 0 0 0,0-1 0 0 0,0 1-1 0 0,0-1 1 0 0,-1 0 0 0 0,1 1 0 0 0,0-1 0 0 0,-1 0 0 0 0,1 0 0 0 0,-1 0 0 0 0,1 0 0 0 0,-1 0 0 0 0,0-1 0 0 0,0 1 0 0 0,0 0 0 0 0,0-1 25 0 0,-1 2-24 0 0,0 1-1 0 0,0-1 1 0 0,0 1 0 0 0,0-1-1 0 0,-1 1 1 0 0,1-1 0 0 0,0 1-1 0 0,0 0 1 0 0,-1-1-1 0 0,1 1 1 0 0,0-1 0 0 0,0 1-1 0 0,-1 0 1 0 0,1-1-1 0 0,0 1 1 0 0,-1 0 0 0 0,1-1-1 0 0,0 1 1 0 0,-1 0-1 0 0,1 0 1 0 0,-1-1 0 0 0,1 1-1 0 0,-1 0 1 0 0,1 0-1 0 0,0 0 1 0 0,-1-1 0 0 0,1 1-1 0 0,-1 0 25 0 0,-13-4-433 0 0,7 4 433 0 0,-1 1 0 0 0,1 0 0 0 0,0 0 0 0 0,0 1 0 0 0,-1-1 0 0 0,1 2 0 0 0,0-1 0 0 0,0 1 0 0 0,0 0 0 0 0,-8 3 0 0 0,-23 9 109 0 0,1 3 0 0 0,-7 5-109 0 0,6-3 184 0 0,17-9-4 0 0,1 0 1 0 0,0 1 0 0 0,1 1 0 0 0,1 1 0 0 0,-4 5-181 0 0,15-13 49 0 0,0 1 0 0 0,1 0 0 0 0,-1 0 0 0 0,2 0 0 0 0,-1 1 0 0 0,1 0 0 0 0,0 0 0 0 0,1 0 0 0 0,0 1 0 0 0,0-1 0 0 0,1 1 0 0 0,0 0 0 0 0,1 0 0 0 0,-1 3-49 0 0,3-10 40 0 0,-1 0 0 0 0,1-1 1 0 0,0 1-1 0 0,0 0 0 0 0,0 0 0 0 0,0-1 0 0 0,0 1 0 0 0,0 0 0 0 0,0-1 0 0 0,0 1 0 0 0,1 0 1 0 0,-1-1-1 0 0,1 1 0 0 0,-1 0 0 0 0,1-1 0 0 0,0 1 0 0 0,-1-1 0 0 0,1 1 0 0 0,0-1 0 0 0,0 0 0 0 0,0 1 1 0 0,1 0-41 0 0,0 0 58 0 0,0-1 0 0 0,0 0 0 0 0,0 0 1 0 0,0 0-1 0 0,1 0 0 0 0,-1 0 0 0 0,0 0 1 0 0,0-1-1 0 0,1 1 0 0 0,-1-1 1 0 0,0 0-1 0 0,1 1 0 0 0,-1-1 0 0 0,1 0 1 0 0,-1 0-1 0 0,1-1-58 0 0,22-1-639 0 0,1-1 0 0 0,-1-2 0 0 0,15-4 639 0 0,32-6-2271 0 0,-41 9-3188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307 280 8287 0 0,'0'0'191'0'0,"0"0"26"0"0,0 0 9 0 0,0 0 42 0 0,0 0 158 0 0,0 0 72 0 0,0 0 12 0 0,0 0 2 0 0,0 0 0 0 0,13-8 1536 0 0,-10 6-1922 0 0,0 0-1 0 0,1 0 1 0 0,-1 0-1 0 0,0 0 1 0 0,-1-1 0 0 0,1 0-1 0 0,0 1 1 0 0,-1-1-1 0 0,0 0 1 0 0,1 0-1 0 0,-1 0 1 0 0,0-1-1 0 0,0-1-125 0 0,0 2 203 0 0,-1-1 1 0 0,0 0-1 0 0,0 0 0 0 0,-1 0 0 0 0,1 0 0 0 0,-1 0 1 0 0,0 0-1 0 0,0 0 0 0 0,0 0 0 0 0,-1-3-203 0 0,-5-94 16 0 0,5 95-16 0 0,1-2 0 0 0,-1 1 0 0 0,0-1 0 0 0,-1 1 0 0 0,0 0 0 0 0,0 0 0 0 0,-2-5 0 0 0,3 11 0 0 0,0-1 0 0 0,0 1 0 0 0,0-1 0 0 0,0 1 0 0 0,0-1 0 0 0,0 1 0 0 0,0 0 0 0 0,0 0 0 0 0,-1-1 0 0 0,1 1 0 0 0,0 0 0 0 0,-1 0 0 0 0,1 0 0 0 0,-1 1 0 0 0,1-1 0 0 0,-1 0 0 0 0,1 0 0 0 0,-1 1 0 0 0,0-1 0 0 0,1 1 0 0 0,-1 0 0 0 0,0-1 0 0 0,1 1 0 0 0,-1 0 0 0 0,0 0 0 0 0,0 0 0 0 0,1 0 0 0 0,-1 0 0 0 0,0 0 0 0 0,1 1 0 0 0,-2-1 0 0 0,-17 5 0 0 0,1 1 0 0 0,0 1 0 0 0,0 1 0 0 0,0 0 0 0 0,1 2 0 0 0,0 0 0 0 0,1 1 0 0 0,-11 9 0 0 0,12-9 0 0 0,1 2 0 0 0,0 0 0 0 0,-7 9 0 0 0,16-15 0 0 0,0 0 0 0 0,0 0 0 0 0,1 0 0 0 0,0 1 0 0 0,0 0 0 0 0,1 0 0 0 0,0 1 0 0 0,-2 5 0 0 0,5-11 9 0 0,1-1-1 0 0,-1 1 1 0 0,0-1-1 0 0,1 1 0 0 0,0 0 1 0 0,0-1-1 0 0,0 1 1 0 0,0 0-1 0 0,0-1 1 0 0,0 1-1 0 0,1 0 0 0 0,-1-1 1 0 0,1 1-1 0 0,-1-1 1 0 0,1 1-1 0 0,0-1 1 0 0,0 1-1 0 0,2 1-8 0 0,-1 0 28 0 0,1 0 0 0 0,0-1 0 0 0,0 0 0 0 0,0 1 0 0 0,0-1 0 0 0,0 0 0 0 0,1-1 0 0 0,-1 1 0 0 0,1-1 0 0 0,0 1 0 0 0,0-1-28 0 0,5 2 21 0 0,-1 0-1 0 0,1 0 0 0 0,0-1 1 0 0,1 0-1 0 0,-1 0 1 0 0,1-1-1 0 0,-1-1 0 0 0,1 0 1 0 0,-1 0-1 0 0,5-1-20 0 0,-9 0-19 0 0,1 0 0 0 0,-1 0 0 0 0,1-1 0 0 0,-1 0 0 0 0,1 0 0 0 0,-1-1 0 0 0,0 1 0 0 0,0-1 0 0 0,0 0 0 0 0,0-1 0 0 0,0 1 0 0 0,0-1 0 0 0,0 0 0 0 0,-1 0 0 0 0,1-1 0 0 0,-1 1 0 0 0,0-1 0 0 0,0 0 0 0 0,0 0 0 0 0,-1 0 0 0 0,0-1 0 0 0,1 1 0 0 0,-1-1 0 0 0,-1 0 0 0 0,1 1 0 0 0,-1-1 0 0 0,0-1 0 0 0,0 1 0 0 0,0 0 0 0 0,-1 0 0 0 0,0-1 0 0 0,1-4 19 0 0,0-18 0 0 0,-2 28 0 0 0,0 0 0 0 0,0-1 0 0 0,0 1 0 0 0,0 0 0 0 0,0 0 0 0 0,0 0 0 0 0,0-1 0 0 0,0 1 0 0 0,0 0 0 0 0,0 0 0 0 0,0 0 0 0 0,0-1 0 0 0,0 1 0 0 0,0 0 0 0 0,0 0 0 0 0,0 0 0 0 0,-1 0 0 0 0,1-1 0 0 0,0 1 0 0 0,0 0 0 0 0,0 0 0 0 0,0 0 0 0 0,0 0 0 0 0,0 0 0 0 0,-1-1 0 0 0,1 1 0 0 0,0 0 0 0 0,0 0 0 0 0,0 0 0 0 0,0 0 0 0 0,-1 0 0 0 0,1 0 0 0 0,0 0 0 0 0,0 0 0 0 0,0 0 0 0 0,-1 0 0 0 0,1 0 0 0 0,0 0 0 0 0,0 0 0 0 0,0 0 0 0 0,-1 0 0 0 0,1 0 0 0 0,0 0 0 0 0,0 0 0 0 0,0 0 0 0 0,0 0 0 0 0,-1 0 0 0 0,1 0 0 0 0,0 0 0 0 0,0 0 0 0 0,0 0 0 0 0,-1 0 0 0 0,-5 5 0 0 0,0 4 0 0 0,0 1 0 0 0,0-1 0 0 0,1 2 0 0 0,0-1 0 0 0,1 0 0 0 0,-2 9 0 0 0,-19 70 37 0 0,13-44 92 0 0,-3 2-129 0 0,9-32 47 0 0,0 0 0 0 0,-1-1 0 0 0,0 0 0 0 0,-1 0 1 0 0,-1 1-48 0 0,6-12 149 0 0,-3 4 326 0 0,5-4-4349 0 0,1-3 2850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20 13823 0 0,'2'-2'143'0'0,"0"0"0"0"0,0 0 0 0 0,1 0-1 0 0,-1 0 1 0 0,1 0 0 0 0,0 1 0 0 0,-1 0 0 0 0,1-1-1 0 0,0 1 1 0 0,0 0 0 0 0,1 0-143 0 0,-3 1 377 0 0,-1 0 110 0 0,0 0 22 0 0,0 0 3 0 0,0 0 0 0 0,0 0 0 0 0,0 0 0 0 0,-15 11 96 0 0,-3 1-608 0 0,-1 0 0 0 0,0-1 0 0 0,-1 0 0 0 0,-16 4 0 0 0,25-10 0 0 0,-16 7 41 0 0,0-2-1 0 0,-1-1 1 0 0,-29 6-41 0 0,42-12-189 0 0,-1-1 1 0 0,0 0 0 0 0,1-1 0 0 0,-1 0 0 0 0,0-2 0 0 0,0 1-1 0 0,0-2 1 0 0,-3-1 188 0 0,17 2-54 0 0,-1 1-1 0 0,1-1 0 0 0,0 0 1 0 0,0 0-1 0 0,0 0 1 0 0,0 0-1 0 0,0 0 1 0 0,0-1-1 0 0,0 1 0 0 0,0-1 1 0 0,0 1-1 0 0,-1-2 55 0 0,3 3-41 0 0,-1-1 0 0 0,1 0 0 0 0,-1 1 0 0 0,1-1 0 0 0,-1 0 0 0 0,1 1 0 0 0,-1-1 0 0 0,1 0 0 0 0,-1 0 0 0 0,1 0 1 0 0,0 1-1 0 0,0-1 0 0 0,-1 0 0 0 0,1 0 0 0 0,0 0 0 0 0,0 1 0 0 0,0-1 0 0 0,0 0 0 0 0,0 0 0 0 0,0 0 0 0 0,0 0 0 0 0,0 0 0 0 0,0 1 0 0 0,1-1 0 0 0,-1 0 0 0 0,0 0 0 0 0,0 0 0 0 0,1 1 0 0 0,-1-1 0 0 0,1 0 0 0 0,-1 0 0 0 0,0 1 0 0 0,1-1 0 0 0,0 0 41 0 0,0-1-51 0 0,0 1 24 0 0,0 0 1 0 0,-1 0-1 0 0,1-1 1 0 0,0 1-1 0 0,1 0 1 0 0,-1 0-1 0 0,0 0 1 0 0,0 0-1 0 0,0 0 1 0 0,1 0-1 0 0,-1 0 1 0 0,0 0-1 0 0,1 1 1 0 0,-1-1-1 0 0,1 0 1 0 0,-1 1-1 0 0,1-1 1 0 0,-1 1-1 0 0,1 0 1 0 0,-1-1-1 0 0,1 1 27 0 0,-1 0 0 0 0,0 0 0 0 0,0 0 0 0 0,0 0 0 0 0,0 0 0 0 0,0 0 0 0 0,-1 0 0 0 0,1 0 0 0 0,0 0 0 0 0,0 0 0 0 0,0 1 0 0 0,-1-1 0 0 0,1 0 0 0 0,0 1 0 0 0,0-1 0 0 0,0 0 0 0 0,-1 1 0 0 0,1-1 0 0 0,0 1 0 0 0,-1-1 0 0 0,1 1 0 0 0,0 0 0 0 0,-1-1 0 0 0,1 1 0 0 0,-1-1 0 0 0,1 1 0 0 0,-1 0 0 0 0,1 0 0 0 0,-1-1 0 0 0,1 1 0 0 0,0 1 0 0 0,-1-1 17 0 0,1 0 0 0 0,-1 1 0 0 0,1-1 0 0 0,-1 0 0 0 0,1 1 0 0 0,-1-1 0 0 0,0 0 0 0 0,0 1 0 0 0,1-1 0 0 0,-1 1 0 0 0,0-1 0 0 0,0 1 0 0 0,0-1 0 0 0,-1 0 0 0 0,1 1 0 0 0,0-1-1 0 0,-1 1-16 0 0,-5 24 540 0 0,5-24-492 0 0,-5 12 138 0 0,-1-1 0 0 0,0 0-1 0 0,-1 0 1 0 0,0 0 0 0 0,-1-1-1 0 0,-9 9-185 0 0,16-19 2 0 0,-10 13-2 0 0,-2 0 0 0 0,0-1 0 0 0,-1-1 0 0 0,0 0 0 0 0,-1-1 0 0 0,-10 6 0 0 0,19-15 0 0 0,91-27 0 0 0,-69 19-199 0 0,0 2 0 0 0,-1-1 0 0 0,1 2-1 0 0,0 0 1 0 0,2 0 199 0 0,-7 1-124 0 0,0 1-1 0 0,0 1 1 0 0,0-1-1 0 0,0 1 1 0 0,0 1-1 0 0,-1 0 1 0 0,1 0-1 0 0,3 2 125 0 0,-5 0 116 0 0,0 1-1 0 0,0 0 0 0 0,0 0 1 0 0,-1 0-1 0 0,1 1 0 0 0,-1 0 1 0 0,-1 1-1 0 0,1-1 0 0 0,-1 1 1 0 0,0 1-1 0 0,-1-1 0 0 0,3 5-115 0 0,-4-6 76 0 0,-1 1 0 0 0,0-1 0 0 0,0 1 0 0 0,-1-1 0 0 0,0 1 0 0 0,0 0 0 0 0,0 0 0 0 0,-1 3-76 0 0,0-3 0 0 0,-1-7 0 0 0,0 1 0 0 0,0 0 0 0 0,0-1 0 0 0,-1 1 0 0 0,1 0 0 0 0,0-1 0 0 0,0 1 0 0 0,-1 0 0 0 0,1-1 0 0 0,0 1 0 0 0,-1 0 0 0 0,1-1 0 0 0,0 1 0 0 0,-1-1 0 0 0,1 1 0 0 0,-1-1 0 0 0,1 1 0 0 0,-1-1 0 0 0,1 1 0 0 0,-1-1 0 0 0,0 1 0 0 0,1-1 0 0 0,-1 0 0 0 0,1 1 0 0 0,-1-1 0 0 0,0 0 0 0 0,-1 1 0 0 0,-14 8 0 0 0,0-1 0 0 0,0-1 0 0 0,-1 0 0 0 0,0-1 0 0 0,-12 2 0 0 0,-30 12 0 0 0,29-11 0 0 0,0 0 0 0 0,0-2 0 0 0,-1-1 0 0 0,-34 8 0 0 0,59-13-1157 0 0,5-1-4630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14 13823 0 0,'0'0'124'0'0,"4"-8"77"0"0,-4 8-159 0 0,0-1 0 0 0,0 1 0 0 0,0 0 0 0 0,0 0 0 0 0,0-1 0 0 0,0 1 0 0 0,0 0 0 0 0,0 0-1 0 0,-1-1 1 0 0,1 1 0 0 0,0 0 0 0 0,0 0 0 0 0,0-1 0 0 0,0 1 0 0 0,0 0 0 0 0,-1 0 0 0 0,1 0 0 0 0,0 0 0 0 0,0-1 0 0 0,0 1 0 0 0,0 0 0 0 0,-1 0-1 0 0,1 0 1 0 0,0 0 0 0 0,0 0 0 0 0,-1-1 0 0 0,1 1 0 0 0,0 0 0 0 0,0 0 0 0 0,-1 0-42 0 0,-5 6 852 0 0,-51 25 265 0 0,-9 25-111 0 0,3 3 0 0 0,-36 43-1006 0 0,81-83 36 0 0,15-16-81 0 0,-3 2-74 0 0,1 1 0 0 0,0-1 1 0 0,0 2-1 0 0,1-1 0 0 0,-1 0 1 0 0,1 1-1 0 0,0 1 119 0 0,4-7-508 0 0,0-1-4 0 0,0 0 0 0 0,0 0 0 0 0,1-1 0 0 0,8 0 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11975 0 0,'0'0'267'0'0,"0"0"42"0"0,0 0 17 0 0,0 0-28 0 0,-2 2-196 0 0,-13 20-92 0 0,7-13-10 0 0,3-3 0 0 0,0 0 0 0 0,-1 0 0 0 0,-5 3 0 0 0,-41 41 0 0 0,7-8 436 0 0,43-42-385 0 0,1 1 0 0 0,0 0 1 0 0,0 0-1 0 0,0 0 0 0 0,0 0 0 0 0,0 0 0 0 0,0 0 0 0 0,0 0 0 0 0,0 0 0 0 0,0 0 0 0 0,0 1 0 0 0,1-1 0 0 0,-1 0 0 0 0,0 0 0 0 0,1 1 1 0 0,-1-1-1 0 0,1 0 0 0 0,0 1 0 0 0,-1-1 0 0 0,1 1 0 0 0,0-1 0 0 0,0 1 0 0 0,0-1 0 0 0,0 0 0 0 0,0 1 0 0 0,0-1 0 0 0,0 1 0 0 0,0-1 1 0 0,1 1-1 0 0,-1-1 0 0 0,1 0 0 0 0,-1 1 0 0 0,1-1 0 0 0,-1 0 0 0 0,1 0 0 0 0,0 1 0 0 0,0-1 0 0 0,0 1-51 0 0,1 0 107 0 0,0 1 0 0 0,0 0 0 0 0,1-1 0 0 0,-1 0 0 0 0,1 0 0 0 0,-1 0 0 0 0,1 0 0 0 0,0 0 0 0 0,0 0 0 0 0,-1 0 0 0 0,1-1-1 0 0,1 0 1 0 0,-1 0 0 0 0,0 0 0 0 0,0 0 0 0 0,2 0-107 0 0,10 1 342 0 0,0-1-1 0 0,1-1 0 0 0,-1 0 1 0 0,0-2-1 0 0,1 1 0 0 0,13-5-341 0 0,-26 5 3 0 0,1 1-1 0 0,-1-2 1 0 0,1 1-1 0 0,-1 0 1 0 0,0-1-1 0 0,1 1 1 0 0,-1-1-1 0 0,0 0 1 0 0,0 0-1 0 0,0 0 1 0 0,-1-1-1 0 0,1 1 1 0 0,0-1-1 0 0,0 0-2 0 0,-2 1-20 0 0,1 0-1 0 0,-1 0 0 0 0,1 0 0 0 0,-1 0 0 0 0,0 0 1 0 0,0 0-1 0 0,0 0 0 0 0,0 0 0 0 0,0-1 1 0 0,0 1-1 0 0,-1 0 0 0 0,1-1 0 0 0,-1 1 0 0 0,0 0 1 0 0,1-1-1 0 0,-1 1 0 0 0,0 0 0 0 0,-1-1 0 0 0,1 1 1 0 0,0-1-1 0 0,-1 0 21 0 0,0-2-270 0 0,0-1-1 0 0,0 1 1 0 0,-1-1 0 0 0,0 1-1 0 0,0 0 1 0 0,-1-1 0 0 0,1 1-1 0 0,-1 0 1 0 0,0 1 0 0 0,0-1 0 0 0,-1 0-1 0 0,1 1 1 0 0,-1 0 0 0 0,0 0-1 0 0,-2-2 271 0 0,2 3-232 0 0,3 1 84 0 0,-1 1-1 0 0,0-1 0 0 0,0 0 0 0 0,0 1 0 0 0,0-1 0 0 0,0 1 1 0 0,0 0-1 0 0,0 0 0 0 0,0 0 0 0 0,-1 0 0 0 0,1 0 0 0 0,0 0 1 0 0,-1 0-1 0 0,1 1 0 0 0,-1-1 0 0 0,1 1 0 0 0,-1 0 0 0 0,1-1 1 0 0,-1 1-1 0 0,1 1 0 0 0,-1-1 0 0 0,1 0 0 0 0,0 0 0 0 0,-2 1 149 0 0,4-1-68 0 0,0 1 0 0 0,-1-1 0 0 0,1 0 0 0 0,0 0 0 0 0,-1 1 0 0 0,1-1-1 0 0,0 0 1 0 0,0 0 0 0 0,-1 1 0 0 0,1-1 0 0 0,0 0 0 0 0,0 1 0 0 0,-1-1-1 0 0,1 1 1 0 0,0-1 0 0 0,0 0 0 0 0,0 1 0 0 0,0-1 0 0 0,0 0 0 0 0,0 1 0 0 0,0-1-1 0 0,-1 1 1 0 0,1-1 0 0 0,0 0 0 0 0,0 1 0 0 0,1-1 0 0 0,-1 1 0 0 0,0-1-1 0 0,0 0 1 0 0,0 1 0 0 0,0-1 0 0 0,0 1 0 0 0,0-1 0 0 0,0 0 0 0 0,1 1 0 0 0,-1-1-1 0 0,0 0 1 0 0,0 1 0 0 0,0-1 0 0 0,1 0 68 0 0,7 9-1023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 6447 0 0,'-45'32'672'0'0,"39"-29"-301"0"0,1 1-1 0 0,0 0 1 0 0,0-1-1 0 0,0 2 0 0 0,-3 3-370 0 0,7-8 1014 0 0,1 0-61 0 0,0 2-817 0 0,0-1 1 0 0,1 1-1 0 0,-1-1 1 0 0,1 1-1 0 0,-1-1 1 0 0,1 0-1 0 0,-1 1 1 0 0,1-1-1 0 0,0 0 1 0 0,0 1-1 0 0,0-1 1 0 0,0 0-1 0 0,0 0 1 0 0,0 0-1 0 0,0 0 1 0 0,0 0-1 0 0,0 0 0 0 0,0 0 1 0 0,1 0-1 0 0,-1 0 1 0 0,0 0-1 0 0,1-1 1 0 0,-1 1-1 0 0,0-1 1 0 0,1 1-1 0 0,-1-1 1 0 0,1 1-137 0 0,3 0 305 0 0,0 1 0 0 0,0-1 0 0 0,0 0 1 0 0,0 0-1 0 0,0-1 0 0 0,1 0 0 0 0,1 0-305 0 0,13 0 161 0 0,-6-1-52 0 0,-1 0-1 0 0,0 0 1 0 0,1-1-109 0 0,-11 1 11 0 0,1 0 0 0 0,0 0-1 0 0,0 0 1 0 0,-1-1 0 0 0,1 1 0 0 0,-1-1-1 0 0,1 0 1 0 0,-1 0 0 0 0,0 0 0 0 0,0 0-1 0 0,0-1 1 0 0,2 0-11 0 0,-2-1-412 0 0,1 0-1 0 0,-1 1 0 0 0,0-1 1 0 0,0-1-1 0 0,1 0 413 0 0,-4 4-106 0 0,1 0-1 0 0,-1 0 0 0 0,1 0 0 0 0,-1 0 0 0 0,1-1 1 0 0,-1 1-1 0 0,1 0 0 0 0,-1 0 0 0 0,0-1 1 0 0,0 1-1 0 0,0 0 0 0 0,0 0 0 0 0,0-1 0 0 0,0 1 1 0 0,0 0-1 0 0,0-1 0 0 0,0 1 0 0 0,-1 0 1 0 0,1 0-1 0 0,0-1 0 0 0,-1 1 0 0 0,1 0 107 0 0,-2 0-109 0 0,1 0-1 0 0,0 0 1 0 0,-1 0-1 0 0,1 0 1 0 0,-1 1 0 0 0,1-1-1 0 0,-1 0 1 0 0,1 1-1 0 0,-1 0 1 0 0,1-1-1 0 0,-1 1 1 0 0,1 0-1 0 0,-1 0 1 0 0,0 0-1 0 0,0 0 110 0 0,-4-2-34 0 0,-9 0 34 0 0,12 2 0 0 0,1 0 0 0 0,-1-1 0 0 0,0 1 0 0 0,1-1 0 0 0,-1 1 0 0 0,1-1 0 0 0,-1 0 0 0 0,1 0 0 0 0,-1 0 0 0 0,1 0 0 0 0,0-1 0 0 0,-1 1 0 0 0,1-1 0 0 0,-1 0 0 0 0,-2-3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3223 0 0,'0'0'143'0'0,"0"-20"13217"0"0,0 19-13297 0 0,0 1-1 0 0,0-1 1 0 0,-1 1 0 0 0,1-1 0 0 0,0 1-1 0 0,0-1 1 0 0,1 1 0 0 0,-1-1 0 0 0,0 1-1 0 0,0-1 1 0 0,0 1 0 0 0,0-1 0 0 0,0 1-1 0 0,0-1 1 0 0,1 0 0 0 0,2-1-5 0 0,1 0 0 0 0,-1 0 1 0 0,0 0-1 0 0,1 0 0 0 0,-1 1 0 0 0,1 0 1 0 0,0 0-1 0 0,5-1 0 0 0,36-5 393 0 0,1 0-279 0 0,91-22-930 0 0,-78 16-2128 0 0,-44 10 1452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361 213 11975 0 0,'1'0'35'0'0,"-1"0"0"0"0,1 0 0 0 0,0-1 0 0 0,-1 1 0 0 0,1 0-1 0 0,-1-1 1 0 0,1 1 0 0 0,0 0 0 0 0,-1-1 0 0 0,1 1 0 0 0,-1-1 0 0 0,1 1-1 0 0,-1-1 1 0 0,0 1 0 0 0,1-1 0 0 0,-1 0 0 0 0,0 1 0 0 0,1-1 0 0 0,-1 1-1 0 0,0-1 1 0 0,1 0 0 0 0,-1 1 0 0 0,0-1 0 0 0,0 0 0 0 0,0 1 0 0 0,0-1-1 0 0,0 0 1 0 0,0 1 0 0 0,0-1 0 0 0,0 0 0 0 0,0 1 0 0 0,0-1 0 0 0,0 0-1 0 0,0 0-34 0 0,0 1 15 0 0,12-10 97 0 0,44-49 1320 0 0,-26 29-133 0 0,13-10 42 0 0,-33 33-1327 0 0,-5 3-13 0 0,-1 1-1 0 0,1 0 0 0 0,-1-1 0 0 0,0 0 1 0 0,-1 0-1 0 0,1 0 0 0 0,0-1 0 0 0,1-3 0 0 0,-2 2-64 0 0,-4 6 13 0 0,1-1 1 0 0,-1 1-1 0 0,1 0 0 0 0,-1-1 0 0 0,0 1 1 0 0,1 0-1 0 0,-1 0 0 0 0,1 0 1 0 0,-1-1-1 0 0,0 1 0 0 0,1 0 0 0 0,-1 0 1 0 0,1 0-1 0 0,-1 0 0 0 0,0 0 0 0 0,1 0 51 0 0,-7 0-60 0 0,1 1-1 0 0,-1-1 1 0 0,1 1 0 0 0,-1 0-1 0 0,1 1 1 0 0,0 0-1 0 0,-1 0 1 0 0,1 0-1 0 0,-1 1 61 0 0,-16 8-495 0 0,-16 11 495 0 0,12-7-77 0 0,-12 7 77 0 0,1 3 0 0 0,-24 19 0 0 0,-68 63 0 0 0,99-81 564 0 0,-8 12-564 0 0,31-30 137 0 0,0 1 0 0 0,0 0-1 0 0,1 1 1 0 0,1 0 0 0 0,-1 0-1 0 0,-3 9-136 0 0,9-17 38 0 0,0 0 0 0 0,0 0 0 0 0,0 0-1 0 0,1-1 1 0 0,-1 1 0 0 0,1 0 0 0 0,-1 0-1 0 0,1 0 1 0 0,0 0 0 0 0,-1 0 0 0 0,1 0-1 0 0,0 0 1 0 0,0 0 0 0 0,1 0 0 0 0,-1 0-1 0 0,0 0 1 0 0,1 0 0 0 0,-1 0 0 0 0,1 0-1 0 0,-1 0 1 0 0,1 0 0 0 0,0 0 0 0 0,0-1 0 0 0,0 1-1 0 0,0 0 1 0 0,0 0 0 0 0,0-1 0 0 0,1 1-1 0 0,-1-1 1 0 0,0 1 0 0 0,1-1 0 0 0,-1 0-1 0 0,1 0 1 0 0,0 1 0 0 0,-1-1 0 0 0,1 0-1 0 0,0 0 1 0 0,0 0 0 0 0,0-1 0 0 0,-1 1 0 0 0,3 0-39 0 0,7 3 186 0 0,0-1 0 0 0,1-1-1 0 0,-1 1 1 0 0,1-2 0 0 0,0 0-1 0 0,5 0-184 0 0,5 0-16 0 0,0-1 1 0 0,-1-2-1 0 0,1 0 0 0 0,-1-1 0 0 0,6-2 16 0 0,-16 2-1223 0 0,1 0 0 0 0,-1-1 0 0 0,8-4 1223 0 0,-6 1-5796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26 10135 0 0,'3'-12'464'0'0,"-3"10"-9"0"0,0 2-223 0 0,0 0 156 0 0,-7-2 609 0 0,4 2-843 0 0,0 0-1 0 0,-1 0 0 0 0,1 0 0 0 0,0 1 1 0 0,0-1-1 0 0,0 1 0 0 0,0 0 1 0 0,0 0-1 0 0,0 0 0 0 0,0 0 0 0 0,-1 1-153 0 0,-33 19 1172 0 0,31-17-958 0 0,-29 19 330 0 0,1 1 0 0 0,1 2 0 0 0,-17 19-544 0 0,44-39 251 0 0,0 0 0 0 0,0 0 0 0 0,1 1 0 0 0,-1 2-251 0 0,5-8 52 0 0,0 1-1 0 0,0-1 0 0 0,0 1 1 0 0,0 0-1 0 0,0 0 1 0 0,0-1-1 0 0,0 1 0 0 0,1 0 1 0 0,-1 0-1 0 0,1 0 1 0 0,-1 0-1 0 0,1 0 0 0 0,0 0 1 0 0,0-1-1 0 0,0 1 1 0 0,0 0-1 0 0,0 0 0 0 0,0 0 1 0 0,1 0-1 0 0,-1 2-51 0 0,1-3 1 0 0,-1-1-1 0 0,0 1 1 0 0,1 0 0 0 0,-1 0-1 0 0,1 0 1 0 0,-1-1-1 0 0,1 1 1 0 0,-1 0 0 0 0,1 0-1 0 0,-1-1 1 0 0,1 1 0 0 0,0 0-1 0 0,-1-1 1 0 0,1 1-1 0 0,0-1 1 0 0,0 1 0 0 0,-1-1-1 0 0,1 1 1 0 0,0-1-1 0 0,0 0 1 0 0,0 1 0 0 0,-1-1-1 0 0,1 0 1 0 0,1 0-1 0 0,0 1 1 0 0,4 1-1 0 0,0 0 0 0 0,0 0 0 0 0,0-1 0 0 0,0 0 0 0 0,0 0 0 0 0,0-1 0 0 0,0 0 0 0 0,0 0 0 0 0,0 0 0 0 0,1-1 0 0 0,9-1 0 0 0,0-1 0 0 0,-1 0 0 0 0,4-3 0 0 0,-17 6 1 0 0,-1-1 0 0 0,1 0 1 0 0,0 1-1 0 0,0-1 0 0 0,-1 0 0 0 0,1 0 0 0 0,-1 0 0 0 0,1-1 0 0 0,-1 1 0 0 0,1 0 0 0 0,-1-1 0 0 0,0 1 1 0 0,0-1-1 0 0,1 1 0 0 0,-1-1 0 0 0,0 1 0 0 0,-1-1 0 0 0,1 0 0 0 0,0 1 0 0 0,0-1 0 0 0,-1 0 1 0 0,1-1-2 0 0,1-6-155 0 0,0 0 1 0 0,0 0-1 0 0,-1 0 1 0 0,-1-4 154 0 0,3-14-1233 0 0,-1 16 1261 0 0,11-49-761 0 0,-11 53 188 0 0,0 1 1 0 0,0 0-1 0 0,1 0 0 0 0,0 0 1 0 0,0 0-1 0 0,0 0 1 0 0,1 0-1 0 0,0 1 545 0 0,-3 4-170 0 0,-1 0-1 0 0,1 1 0 0 0,0-1 1 0 0,0 0-1 0 0,0 1 0 0 0,0-1 1 0 0,-1 0-1 0 0,1 1 0 0 0,0-1 1 0 0,0 1-1 0 0,0 0 0 0 0,1-1 171 0 0,4-2-1024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1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13823 0 0,'0'0'315'0'0,"0"0"45"0"0,0 0 21 0 0,0 0-49 0 0,6-15-137 0 0,-1 2 527 0 0,0-1 1 0 0,1 1-1 0 0,1 0 0 0 0,0 0 1 0 0,3-3-723 0 0,0 3 58 0 0,0 0 0 0 0,1 0 0 0 0,1 1-1 0 0,0 0 1 0 0,0 1 0 0 0,1 1 0 0 0,3-2-58 0 0,-16 12 0 0 0,35-26 0 0 0,2 2 0 0 0,1 1 0 0 0,10-3 0 0 0,-42 23 0 0 0,0 1 0 0 0,0 0 0 0 0,1 0 0 0 0,-1 1 0 0 0,0 0 0 0 0,1 0 0 0 0,-1 0 0 0 0,1 1 0 0 0,-1 0 0 0 0,4 1 0 0 0,-9-1 1 0 0,0 0 0 0 0,-1 0 0 0 0,1 0 0 0 0,0 0-1 0 0,-1 0 1 0 0,1 1 0 0 0,0-1 0 0 0,-1 0 0 0 0,1 0 0 0 0,-1 1 0 0 0,1-1-1 0 0,-1 0 1 0 0,1 1 0 0 0,0-1 0 0 0,-1 1 0 0 0,1-1 0 0 0,-1 1-1 0 0,0-1 1 0 0,1 1 0 0 0,-1-1 0 0 0,1 1 0 0 0,-1-1 0 0 0,0 1 0 0 0,1 0-1 0 0,-1-1 0 0 0,1 2-5 0 0,-1 0-1 0 0,1 1 0 0 0,-1-1 0 0 0,1 0 0 0 0,-1 0 0 0 0,0 0 0 0 0,0 0 1 0 0,0 0-1 0 0,0 0 6 0 0,0 5 95 0 0,-1 1-1 0 0,0-1 1 0 0,-1-1 0 0 0,1 1 0 0 0,-2 0-95 0 0,-9 24 812 0 0,-1-1-1 0 0,-15 24-811 0 0,10-22-18 0 0,7-13 7 0 0,9-14-263 0 0,-1-1 0 0 0,0 1 0 0 0,1-1 0 0 0,0 1 0 0 0,0 0 0 0 0,1-1 0 0 0,-1 1 1 0 0,1 1 273 0 0,1-5-4770 0 0,0-1-1474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335 577 13823 0 0,'0'0'315'0'0,"2"1"45"0"0,0-1-274 0 0,0 0 0 0 0,0 0-1 0 0,0 0 1 0 0,0 0 0 0 0,0 0 0 0 0,0 0 0 0 0,0 0 0 0 0,0-1 0 0 0,0 1-1 0 0,0-1 1 0 0,0 0 0 0 0,0 1 0 0 0,1-2-86 0 0,29-15 1487 0 0,-17 9-411 0 0,6-4-377 0 0,-1 0 0 0 0,0-2 1 0 0,0 0-1 0 0,-2-2 0 0 0,0 0 1 0 0,5-7-700 0 0,2-4 382 0 0,-1-1 0 0 0,-2-1 0 0 0,16-27-382 0 0,-22 27-633 0 0,5-12 633 0 0,-2 4-751 0 0,-13 24 548 0 0,-1 0 0 0 0,-1 0-1 0 0,3-8 204 0 0,4-16 2 0 0,-7 27 34 0 0,9-28-799 0 0,-12 35 645 0 0,-1 0-1 0 0,1 0 0 0 0,-1 0 1 0 0,1 0-1 0 0,-1 0 0 0 0,0 0 1 0 0,0 0-1 0 0,-1 0 0 0 0,1 0 1 0 0,-1 0-1 0 0,0-2 119 0 0,1 5 0 0 0,-1-1-1 0 0,1 0 1 0 0,-1 0-1 0 0,1 1 1 0 0,-1-1-1 0 0,1 1 0 0 0,-1-1 1 0 0,0 0-1 0 0,1 1 1 0 0,-1-1-1 0 0,0 1 1 0 0,1-1-1 0 0,-1 1 1 0 0,0 0-1 0 0,0-1 1 0 0,0 1-1 0 0,1 0 1 0 0,-1 0-1 0 0,0-1 0 0 0,0 1 1 0 0,0 0-1 0 0,0 0 1 0 0,1 0-1 0 0,-1 0 1 0 0,0 0-1 0 0,0 0 1 0 0,0 0-1 0 0,0 0 1 0 0,1 1-1 0 0,-2-1 1 0 0,2 0 0 0 0,-6 1 0 0 0,0 1 0 0 0,1 0 0 0 0,-1 0 0 0 0,1 0 0 0 0,0 0 0 0 0,-1 1 0 0 0,1 0 0 0 0,0 0 0 0 0,1 0 0 0 0,-1 1 0 0 0,1 0 0 0 0,-1 0 0 0 0,1 0 0 0 0,-1 1 0 0 0,-10 13 0 0 0,1-1 0 0 0,-12 21 0 0 0,23-33 0 0 0,-27 46 0 0 0,1 0 0 0 0,-4 19 0 0 0,-9 15 0 0 0,-51 111 0 0 0,63-129 0 0 0,3 1 0 0 0,-8 33 0 0 0,35-99 0 0 0,-9 21 0 0 0,-1-1 0 0 0,0 1 0 0 0,-2-2 0 0 0,0 0 0 0 0,-2 0 0 0 0,0-1 0 0 0,-9 9 0 0 0,3-7 0 0 0,0-1 0 0 0,-1 0 0 0 0,-1-2 0 0 0,-1 0 0 0 0,-1-2 0 0 0,-3 1 0 0 0,-2 4-2736 0 0,28-21 1215 0 0,1-1-14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9 103 21191 0 0,'-9'-25'2127'0'0,"10"23"-2110"0"0,0 1-1 0 0,0 0 1 0 0,0 0 0 0 0,1 0 0 0 0,-1 0-1 0 0,0 0 1 0 0,0 0 0 0 0,1 1 0 0 0,-1-1 0 0 0,1 0-1 0 0,-1 1 1 0 0,1-1-17 0 0,31-12-146 0 0,0 0 0 0 0,1 3 0 0 0,1 1 0 0 0,-1 1 0 0 0,1 2 0 0 0,2 1 146 0 0,-16 4-1194 0 0,1 0 0 0 0,-1 2 0 0 0,8 2 1194 0 0,-10-2-1791 0 0,-4 0 256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103 397 19351 0 0,'0'0'886'0'0,"0"0"-21"0"0,-5 7-520 0 0,-34 56-345 0 0,25-41-12 0 0,9-12-39 0 0,-1 0 0 0 0,-1-1 0 0 0,0 1 0 0 0,0-2 1 0 0,-5 5 50 0 0,11-12-1392 0 0,1-1-515 0 0,3-2-114 0 0,7-10-25 0 0</inkml:trace>
  <inkml:trace contextRef="#ctx0" brushRef="#br0" timeOffset="1">394 8 10135 0 0,'-11'-7'224'0'0,"11"7"40"0"0,0 0 16 0 0,0 0 8 0 0,0 0-288 0 0,-4 2 0 0 0,-1 3 0 0 0,2 0 0 0 0,0 1 0 0 0,1 2 0 0 0,-1 3 0 0 0,1-2-4448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181 279 15663 0 0,'0'0'356'0'0,"0"0"50"0"0,0 0 20 0 0,-11 9 106 0 0,7-6-532 0 0,0 0 0 0 0,0-1 0 0 0,0 1 0 0 0,-1-1 0 0 0,1-1 0 0 0,-1 1 0 0 0,1 0 0 0 0,-1-1 0 0 0,0 0 0 0 0,1 0 0 0 0,-1-1 0 0 0,0 1 0 0 0,0-1 0 0 0,1 0 0 0 0,-1 0 0 0 0,0 0 0 0 0,0-1 0 0 0,0 0 0 0 0,1 0 0 0 0,-1 0 0 0 0,-4-2 0 0 0,1 0 14 0 0,5 3 2 0 0,0-1 0 0 0,0 0-1 0 0,0 0 1 0 0,0 0 0 0 0,0 0 0 0 0,0-1-1 0 0,1 1 1 0 0,-1-1 0 0 0,0 0 0 0 0,1 1-1 0 0,-1-1 1 0 0,1 0 0 0 0,0-1-1 0 0,0 1 1 0 0,0 0 0 0 0,0-1 0 0 0,-1-1-16 0 0,1 1 118 0 0,1 0 1 0 0,-1-1 0 0 0,1 1 0 0 0,0-1 0 0 0,0 1 0 0 0,0-1 0 0 0,1 1 0 0 0,-1-1 0 0 0,1 1 0 0 0,0-1-1 0 0,0 1 1 0 0,0-1 0 0 0,1 0 0 0 0,-1 1-119 0 0,1-2 10 0 0,0 0-1 0 0,0 0 0 0 0,0 0 1 0 0,1 0-1 0 0,-1 0 1 0 0,1 1-1 0 0,1-1 0 0 0,-1 1 1 0 0,0 0-1 0 0,1-1-9 0 0,6-5-36 0 0,0 0 0 0 0,1 0 0 0 0,0 1 0 0 0,8-6 36 0 0,-5 4-257 0 0,8-5-244 0 0,1 1-1 0 0,0 2 1 0 0,5-2 501 0 0,-10 5-87 0 0,-9 5 87 0 0,0 1 0 0 0,0 1 0 0 0,0-1 0 0 0,0 1 0 0 0,1 0 0 0 0,-1 1 0 0 0,1 0 0 0 0,0 0 0 0 0,-1 1 0 0 0,1 0 0 0 0,6 1 0 0 0,-10 0 0 0 0,0 1 0 0 0,0-1 0 0 0,0 1 0 0 0,0 1 0 0 0,-1-1 0 0 0,1 0 0 0 0,0 1 0 0 0,0 0 0 0 0,-1 0 0 0 0,1 1 0 0 0,-1-1 0 0 0,0 1 0 0 0,0 0 0 0 0,0 0 0 0 0,0 0 0 0 0,0 1 0 0 0,-1-1 0 0 0,1 1 0 0 0,-1 0 0 0 0,3 4 0 0 0,-4-4 71 0 0,1 0 1 0 0,-1 0-1 0 0,1 0 0 0 0,-1 0 0 0 0,-1 1 0 0 0,1-1 0 0 0,0 0 0 0 0,-1 1 1 0 0,0 0-1 0 0,0-1 0 0 0,0 1 0 0 0,-1-1 0 0 0,0 1 0 0 0,0 3-71 0 0,0-2 100 0 0,-1 1-1 0 0,-1-1 1 0 0,1 0 0 0 0,-1 0-1 0 0,0 0 1 0 0,0 0-1 0 0,-1-1 1 0 0,0 1 0 0 0,0 0-1 0 0,-3 3-99 0 0,0 0 8 0 0,-1 1 0 0 0,-1-1 0 0 0,0-1 0 0 0,0 0-1 0 0,0 0 1 0 0,-1 0 0 0 0,-1-1 0 0 0,1 0 0 0 0,-1-1-1 0 0,0 0 1 0 0,0-1-8 0 0,-14 6-623 0 0,1-1-1 0 0,-1-1 1 0 0,-1-1-1 0 0,-12 2 624 0 0,16-6-1102 0 0,7-6-3276 0 0,5-1-590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13823 0 0,'0'0'315'0'0,"0"0"45"0"0,0 0 21 0 0,-6 15 75 0 0,-4 15-241 0 0,-1-1 0 0 0,-1 0 0 0 0,-2-1 0 0 0,-7 11-215 0 0,-70 105 1117 0 0,69-111-1054 0 0,-131 193-939 0 0,105-151-912 0 0,30-43-2874 0 0,13-23 324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13823 0 0,'0'0'315'0'0,"0"0"45"0"0,1 2 21 0 0,2 1-279 0 0,1 0 0 0 0,-1-1 0 0 0,1 1 0 0 0,0-1 0 0 0,-1 0 0 0 0,1 0 0 0 0,0-1 0 0 0,0 1 0 0 0,0-1 0 0 0,0 1 0 0 0,1-1 0 0 0,-1-1 0 0 0,0 1 0 0 0,0 0 0 0 0,1-1 0 0 0,-1 0 0 0 0,0 0 0 0 0,4-1-102 0 0,7 0 635 0 0,0 0 1 0 0,-1-2 0 0 0,1 0 0 0 0,13-4-636 0 0,0-1-47 0 0,-1-1-1 0 0,0-1 1 0 0,-1-2 0 0 0,-1 0 0 0 0,5-5 47 0 0,-26 15-268 0 0,0-1 0 0 0,-1 0 1 0 0,1 0-1 0 0,-1-1 0 0 0,0 1 0 0 0,0 0 1 0 0,0-1-1 0 0,2-4 268 0 0,-4 7-105 0 0,0 0 0 0 0,-1 0 0 0 0,1-1 0 0 0,0 1 1 0 0,0 0-1 0 0,-1-1 0 0 0,1 1 0 0 0,-1-1 0 0 0,0 1 0 0 0,1-1 0 0 0,-1 1 0 0 0,0 0 0 0 0,0-1 1 0 0,0 0-1 0 0,0 1 0 0 0,0-1 0 0 0,0 1 0 0 0,0-1 0 0 0,0 1 0 0 0,-1 0 0 0 0,1-1 1 0 0,0 1-1 0 0,-1-1 0 0 0,0 1 0 0 0,1-1 0 0 0,-1 1 0 0 0,0 0 0 0 0,0-2 105 0 0,0 3-77 0 0,0-1 0 0 0,0 0-1 0 0,-1 0 1 0 0,1 1-1 0 0,0-1 1 0 0,0 1 0 0 0,0-1-1 0 0,0 1 1 0 0,-1-1 0 0 0,1 1-1 0 0,0 0 1 0 0,0 0 0 0 0,-1 0-1 0 0,1-1 1 0 0,0 1-1 0 0,-1 0 1 0 0,1 0 0 0 0,0 1-1 0 0,0-1 1 0 0,-1 0 0 0 0,1 0-1 0 0,0 1 1 0 0,0-1-1 0 0,-1 1 1 0 0,1-1 0 0 0,-1 1 77 0 0,-5 2-207 0 0,0 0 0 0 0,0 1 0 0 0,-5 3 207 0 0,9-5-8 0 0,-17 10 564 0 0,0 1-1 0 0,0 0 1 0 0,2 2-1 0 0,-1 0 1 0 0,-8 11-556 0 0,22-20 75 0 0,-25 27 1827 0 0,-15 21-1902 0 0,37-43 188 0 0,0 1 0 0 0,1 0 0 0 0,0 1 1 0 0,1-1-1 0 0,0 1 0 0 0,1 0 0 0 0,0 2-188 0 0,2 9 0 0 0,6-16 0 0 0,-1-6-318 0 0,0-1 0 0 0,0 0-1 0 0,0 0 1 0 0,0 0 0 0 0,0 0-1 0 0,1 0 1 0 0,-1-1 0 0 0,0 1-1 0 0,1-1 1 0 0,-1 1 0 0 0,0-1 0 0 0,1 0-1 0 0,-1 0 1 0 0,1 0 0 0 0,0 0 318 0 0,16-1-5410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41 201 17503 0 0,'0'0'399'0'0,"-16"-1"1106"0"0,14 1-1447 0 0,1 0 0 0 0,0-1 0 0 0,0 1 0 0 0,0 0 0 0 0,-1-1 0 0 0,1 1-1 0 0,0-1 1 0 0,0 1 0 0 0,0-1 0 0 0,0 1 0 0 0,0-1 0 0 0,0 0 0 0 0,0 0 0 0 0,0 1 0 0 0,0-1-1 0 0,0 0 1 0 0,1 0 0 0 0,-1 0 0 0 0,0 0 0 0 0,0 0 0 0 0,1 0 0 0 0,-1 0 0 0 0,0-1-58 0 0,1 0 94 0 0,0 1 0 0 0,0-1 0 0 0,0 1 1 0 0,0-1-1 0 0,0 1 0 0 0,0-1 0 0 0,0 1 0 0 0,1-1 0 0 0,-1 1 1 0 0,0-1-1 0 0,1 1 0 0 0,-1-1 0 0 0,1 1 0 0 0,0-1 1 0 0,0 1-1 0 0,0-1-94 0 0,4-7 427 0 0,2 1 0 0 0,-1 0 0 0 0,1 0 0 0 0,0 0 0 0 0,2 0-427 0 0,-6 5 66 0 0,13-14 297 0 0,2 1 0 0 0,0 1 1 0 0,17-11-364 0 0,-29 22-140 0 0,0 0-1 0 0,0 1 1 0 0,0-1 0 0 0,1 1 0 0 0,-1 1 0 0 0,1-1 0 0 0,0 1 0 0 0,0 1 0 0 0,0-1 0 0 0,0 1-1 0 0,0 0 1 0 0,0 1 0 0 0,0-1 0 0 0,6 2 140 0 0,-11-1 0 0 0,-1 0 0 0 0,1 0 0 0 0,-1 1 0 0 0,1-1 0 0 0,-1 1 0 0 0,1-1 0 0 0,-1 1 0 0 0,0-1 0 0 0,1 1 0 0 0,-1 0 0 0 0,0 0 0 0 0,1 0 0 0 0,-1 0 0 0 0,0 0 0 0 0,0 0 0 0 0,0 0 0 0 0,0 0 0 0 0,0 0 0 0 0,1 1 0 0 0,-1 1 0 0 0,1-1 0 0 0,-1 1 0 0 0,0-1 0 0 0,0 1 0 0 0,0 0 0 0 0,-1-1 0 0 0,1 1 0 0 0,-1 0 0 0 0,1 0 0 0 0,-1 2 0 0 0,0 5 0 0 0,-1 1 0 0 0,0 0 0 0 0,-1-1 0 0 0,0 1 0 0 0,-1 3 0 0 0,-2 15-72 0 0,5-27-107 0 0,0-1 0 0 0,0 1 1 0 0,0 0-1 0 0,1 0 0 0 0,-1-1 0 0 0,0 1 0 0 0,1 0 0 0 0,-1-1 0 0 0,1 1 1 0 0,0-1-1 0 0,-1 1 0 0 0,1-1 0 0 0,0 1 0 0 0,0-1 0 0 0,0 1 179 0 0,15 18-5879 0 0,-13-19 3343 0 0,9 3-22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0,'0'0'11183'0'0,"1"1"-10199"0"0,9 0-389 0 0,-1-1 1 0 0,0 1-1 0 0,1-1 1 0 0,-1-1 0 0 0,15-2-1 0 0,48-14 635 0 0,-1 1-705 0 0,-55 13-477 0 0,22-3-197 0 0,59-3 0 0 0,-95 9-136 0 0,-13 18-4195 0 0,4-11 2648 0 0,0 0-64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0,'0'0'547'0'0,"0"0"-11"0"0,-13 1-323 0 0,8 1-54 0 0,1 0-1 0 0,-1 0 0 0 0,1 0 1 0 0,0 1-1 0 0,0-1 0 0 0,0 1 1 0 0,0 0-1 0 0,0 0 1 0 0,1 1-1 0 0,0-1 0 0 0,-1 2-158 0 0,-9 10 636 0 0,1 1 0 0 0,-1 4-636 0 0,-4 4 482 0 0,-128 194 569 0 0,92-125 554 0 0,-27 68-1605 0 0,42-68 19 0 0,24-54-443 0 0,-3-1 0 0 0,-19 35 424 0 0,32-68-491 0 0,1 0 0 0 0,-1 0 0 0 0,0 0 0 0 0,-3 2 491 0 0,-5 4-1023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13 133 19351 0 0,'-1'-9'242'0'0,"1"7"-66"0"0,-1-1-1 0 0,1 0 1 0 0,-1 0 0 0 0,1 0 0 0 0,-1 1-1 0 0,0-1 1 0 0,0 0 0 0 0,0 1-1 0 0,0-1 1 0 0,-1 1 0 0 0,0-2-176 0 0,2 3 388 0 0,0 1 100 0 0,17-5 613 0 0,99-12 355 0 0,62-9-931 0 0,-87 14-442 0 0,33-11-4285 0 0,-95 17 2668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13823 0 0,'0'0'315'0'0,"0"0"45"0"0,0 0 21 0 0,-12 10 75 0 0,-1 3-70 0 0,1 1-1 0 0,0 1 0 0 0,1 0 1 0 0,-6 12-386 0 0,-11 14 482 0 0,-28 35-468 0 0,-55 76-8 0 0,80-105-8 0 0,3 1 0 0 0,-8 19 2 0 0,31-55-1 0 0,-22 43-399 0 0,-16 52 400 0 0,35-86-984 0 0,3-8-3471 0 0,1-3-513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11975 0 0,'0'0'267'0'0,"0"0"42"0"0,9-4 315 0 0,0-1-587 0 0,3-1 212 0 0,0 1 1 0 0,0 0-1 0 0,0 0 1 0 0,7-1-250 0 0,59-16 2884 0 0,3-5-2884 0 0,66-18 1721 0 0,-48 18-1124 0 0,94-22-1415 0 0,-108 30-2101 0 0,-45 10-2877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 13823 0 0,'2'-11'1500'0'0,"-15"50"-634"0"0,-14 28-866 0 0,14-37 578 0 0,-67 140-49 0 0,40-88-450 0 0,-3 6-79 0 0,-4-2 0 0 0,-49 68 0 0 0,80-132 0 0 0,0-1 0 0 0,-2 0 0 0 0,-12 10 0 0 0,8-19 0 0 0,22-12 0 0 0,0 0 0 0 0,0 0 0 0 0,0 1 0 0 0,-1-1 0 0 0,1 0 0 0 0,0 0 0 0 0,0 0 0 0 0,0 0 0 0 0,-1 0 0 0 0,1 0 0 0 0,0 0 0 0 0,0 0 0 0 0,-1 0 0 0 0,1 0 0 0 0,0 0 0 0 0,0 0 0 0 0,0 0 0 0 0,-1 0 0 0 0,1 0 0 0 0,0 0 0 0 0,0 0 0 0 0,-1 0 0 0 0,1 0 0 0 0,0 0 0 0 0,0 0 0 0 0,0 0 0 0 0,-1-1 0 0 0,1 1 0 0 0,0 0 0 0 0,0 0 0 0 0,0 0 0 0 0,0 0 0 0 0,-1 0 0 0 0,1-1 0 0 0,0 1 0 0 0,0 0 0 0 0,0 0 0 0 0,0 0 0 0 0,0 0 0 0 0,-1-1 0 0 0,1 1 0 0 0,0 0 0 0 0,0 0 0 0 0,0 0 0 0 0,0-1 0 0 0,0 1 0 0 0,0 0 0 0 0,0 0 0 0 0,0-1 0 0 0,0 1 0 0 0,0 0 0 0 0,0 0 0 0 0,0 0 0 0 0,-1-12 0 0 0,1 12 0 0 0,1-7 0 0 0,0 0 0 0 0,1 0 0 0 0,0 1 0 0 0,0-1 0 0 0,0 1 0 0 0,1-1 0 0 0,0 1 0 0 0,0 0 0 0 0,0 0 0 0 0,1 0 0 0 0,1-1 0 0 0,12-15 0 0 0,0 1 0 0 0,5-3 0 0 0,-21 22 0 0 0,15-15 0 0 0,1 1 0 0 0,1 1 0 0 0,0 0 0 0 0,1 2 0 0 0,0 0 0 0 0,1 1 0 0 0,1 0 0 0 0,14-4 0 0 0,-32 14 0 0 0,0 1 0 0 0,0 0 0 0 0,0 1 0 0 0,0-1 0 0 0,0 0 0 0 0,0 1 0 0 0,0 0 0 0 0,0 0 0 0 0,0 0 0 0 0,1 0 0 0 0,-1 0 0 0 0,0 1 0 0 0,0-1 0 0 0,0 1 0 0 0,0 0 0 0 0,0 0 0 0 0,2 0 0 0 0,-3 0 0 0 0,-1 0 0 0 0,1 0 0 0 0,0 0 0 0 0,0 1 0 0 0,-1-1 0 0 0,1 0 0 0 0,-1 1 0 0 0,1-1 0 0 0,-1 1 0 0 0,1 0 0 0 0,-1-1 0 0 0,0 1 0 0 0,0 0 0 0 0,0 0 0 0 0,0 0 0 0 0,0 0 0 0 0,0 0 0 0 0,-1 0 0 0 0,1 0 0 0 0,0 0 0 0 0,-1 0 0 0 0,0 0 0 0 0,1 0 0 0 0,-1 0 0 0 0,0 0 0 0 0,0 1 0 0 0,0 11 186 0 0,-1-1 1 0 0,-1 1-1 0 0,1-1 0 0 0,-2 1 0 0 0,0-1 0 0 0,-1 0 0 0 0,0 0 1 0 0,-1 0-1 0 0,0-1 0 0 0,-1 1 0 0 0,-1-1-186 0 0,2-1-219 0 0,0 0 0 0 0,1 0 0 0 0,0 0 0 0 0,-3 12 219 0 0,7-22-1236 0 0,0 1-3062 0 0,2 4-1316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54 10135 0 0,'1'-2'59'0'0,"0"-1"-1"0"0,0 1 1 0 0,0-1-1 0 0,-1 1 0 0 0,1-1 1 0 0,-1 0-1 0 0,0 1 1 0 0,0-1-1 0 0,0 0 0 0 0,0 1-58 0 0,0 1 19 0 0,0-1 0 0 0,0 1 0 0 0,0 0 0 0 0,-1 1 0 0 0,1-1 0 0 0,0 0-1 0 0,-1 0 1 0 0,1 0 0 0 0,-1 0 0 0 0,1 0 0 0 0,-1 0 0 0 0,0 0 0 0 0,1 0 0 0 0,-1 1 0 0 0,0-1-1 0 0,1 0 1 0 0,-1 1 0 0 0,0-1 0 0 0,0 0 0 0 0,0 1 0 0 0,0-1 0 0 0,1 1 0 0 0,-1-1-1 0 0,0 1 1 0 0,-1-1-19 0 0,-2 0 71 0 0,-1 0 0 0 0,1 0 0 0 0,-1 1 0 0 0,1-1 0 0 0,-1 1 0 0 0,1 0 0 0 0,-1 0 0 0 0,1 0 0 0 0,-1 1 0 0 0,1-1 0 0 0,-1 1 0 0 0,1 0 0 0 0,-1 1 0 0 0,1-1 0 0 0,0 1-1 0 0,0 0 1 0 0,0 0 0 0 0,0 0 0 0 0,-1 1-71 0 0,-11 7 551 0 0,0 1-1 0 0,0 1 0 0 0,-11 11-550 0 0,26-21 17 0 0,-18 14 554 0 0,1 1 0 0 0,1 1-1 0 0,-1 3-570 0 0,13-15 112 0 0,1-1 0 0 0,-1 1 0 0 0,2 0 0 0 0,-1 0 0 0 0,1 1 0 0 0,0-1 0 0 0,0 1 0 0 0,0 0 0 0 0,1 0 0 0 0,0 0 0 0 0,1 0 0 0 0,-1 0 0 0 0,1 0-112 0 0,2 5 0 0 0,-1-12-1 0 0,0 1 0 0 0,0 0 0 0 0,0-1 0 0 0,0 1 0 0 0,0 0 0 0 0,0 0 0 0 0,1-1 0 0 0,-1 1 0 0 0,0 0-1 0 0,0-1 1 0 0,1 1 0 0 0,-1-1 0 0 0,1 1 0 0 0,-1 0 0 0 0,0-1 0 0 0,1 1 1 0 0,4 0 45 0 0,-5-1-1 0 0,3 1 84 0 0,0-1 0 0 0,0 1 0 0 0,1-1 0 0 0,-1 1 0 0 0,0-1 1 0 0,0 0-1 0 0,0 0 0 0 0,0-1 0 0 0,0 1 0 0 0,0-1 0 0 0,0 1 0 0 0,0-1 0 0 0,1 0-128 0 0,41-17 358 0 0,-22 8-405 0 0,-16 7 47 0 0,0-1 0 0 0,0 0 0 0 0,-1 0 0 0 0,1 0 0 0 0,1-3 0 0 0,12-7 0 0 0,-20 14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0,-2 6 0 0 0,-5 7 0 0 0,6-10 0 0 0,-1 0 0 0 0,0 0 0 0 0,1-1 0 0 0,0 1 0 0 0,-1 0 0 0 0,1 0 0 0 0,0 1 0 0 0,1-1 0 0 0,-1 0 0 0 0,0 0 0 0 0,1 0 0 0 0,0 1 0 0 0,0-1 0 0 0,0 3 0 0 0,-1-4 0 0 0,1-2 0 0 0,0 1 0 0 0,0-1 0 0 0,-1 0 0 0 0,1 1 0 0 0,0-1 0 0 0,0 1 0 0 0,0-1 0 0 0,0 0 0 0 0,0 1 0 0 0,0-1 0 0 0,-1 1 0 0 0,1-1 0 0 0,0 0 0 0 0,0 1 0 0 0,0-1 0 0 0,0 1 0 0 0,1-1 0 0 0,-1 0 0 0 0,0 1 0 0 0,0-1 0 0 0,0 1 0 0 0,0-1 0 0 0,0 0 0 0 0,0 1 0 0 0,1-1 0 0 0,-1 0 0 0 0,0 1-42 0 0,1 0 1 0 0,-1-1-1 0 0,1 1 0 0 0,-1-1 0 0 0,0 1 1 0 0,1-1-1 0 0,-1 0 0 0 0,1 1 0 0 0,0-1 0 0 0,-1 1 1 0 0,1-1-1 0 0,-1 0 0 0 0,1 0 0 0 0,0 1 0 0 0,-1-1 1 0 0,1 0-1 0 0,-1 0 0 0 0,1 0 0 0 0,0 1 1 0 0,-1-1-1 0 0,1 0 0 0 0,0 0 0 0 0,-1 0 0 0 0,1 0 1 0 0,0 0-1 0 0,-1-1 0 0 0,1 1 0 0 0,0 0 0 0 0,-1 0 1 0 0,1 0 41 0 0,22-6-1540 0 0,-4-1 517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15663 0 0,'0'0'719'0'0,"0"0"-20"0"0,-1 2-449 0 0,-2 6-64 0 0,-1-1-1 0 0,1 0 1 0 0,-1 0 0 0 0,-3 2-186 0 0,-9 18 741 0 0,-125 238-133 0 0,72-118 832 0 0,29-67-1446 0 0,18-33-1788 0 0,-6 5 1794 0 0,-60 81-5889 0 0,74-114 4354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17503 0 0,'0'0'399'0'0,"0"0"60"0"0,0 0 21 0 0,3 4 86 0 0,-1-2-565 0 0,0-1 1 0 0,1 1-1 0 0,-1-1 0 0 0,0 0 0 0 0,0 0 0 0 0,1 0 0 0 0,-1 0 1 0 0,1 0-1 0 0,-1 0 0 0 0,1-1 0 0 0,-1 1 0 0 0,1-1 0 0 0,-1 0 1 0 0,1 1-1 0 0,2-2-1 0 0,6 1-1 0 0,0-1 0 0 0,0-1 0 0 0,3 0 1 0 0,4-2 1 0 0,108-19 1662 0 0,51-21-1663 0 0,-21 5-2263 0 0,-113 29-4561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 15663 0 0,'4'-9'508'0'0,"-7"10"335"0"0,-10 15-403 0 0,-70 139 1569 0 0,21-36-2049 0 0,-14 43 40 0 0,39-80 0 0 0,-4 1 0 0 0,25-55-200 0 0,-1 0-1 0 0,-18 24 201 0 0,27-42-420 0 0,2-1 0 0 0,0 2 0 0 0,-1 0 420 0 0,-6 18-5236 0 0,13-28 461 0 0</inkml:trace>
  <inkml:trace contextRef="#ctx0" brushRef="#br0" timeOffset="1">6 479 15663 0 0,'-6'-14'1706'0'0,"8"13"-1705"0"0,-1-1 1 0 0,0 1-1 0 0,1 0 1 0 0,-1 0-1 0 0,1 0 1 0 0,0 0-1 0 0,-1 0 0 0 0,1 0 1 0 0,0 0-1 0 0,-1 1 1 0 0,1-1-1 0 0,1 0-1 0 0,26-6-2 0 0,-17 5 1 0 0,70-13 1540 0 0,5 2-1539 0 0,-6 2 501 0 0,214-41 1246 0 0,-234 40-4239 0 0,10-5 2492 0 0,-34 6-1023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15663 0 0,'0'0'356'0'0,"0"0"50"0"0,0 0 20 0 0,-4 6 92 0 0,-153 258 1436 0 0,104-169-1854 0 0,-29 52-100 0 0,-68 118 0 0 0,141-253 0 0 0,0 0 0 0 0,0-1 0 0 0,-7 6 0 0 0,-7 9 0 0 0,31-39 0 0 0,12-18 0 0 0,1 1 0 0 0,2 0 0 0 0,-12 18 30 0 0,0 0 0 0 0,1 1 0 0 0,0 0-1 0 0,6-3-29 0 0,-14 11-88 0 0,0 0 0 0 0,0 1-1 0 0,0 0 1 0 0,1-1-1 0 0,-1 1 1 0 0,1 1-1 0 0,-1-1 1 0 0,1 1 0 0 0,-1 0-1 0 0,1 0 1 0 0,0 0-1 0 0,-1 0 1 0 0,1 1-1 0 0,0 0 1 0 0,0 0 0 0 0,0 0-1 0 0,1 1 89 0 0,-4-1-20 0 0,0 1 0 0 0,0-1 0 0 0,0 1 0 0 0,0-1 0 0 0,-1 1 0 0 0,1 0 0 0 0,0 0 0 0 0,0-1 0 0 0,-1 1 0 0 0,1 0 0 0 0,0 1 0 0 0,-1-1 0 0 0,1 0 0 0 0,-1 0-1 0 0,0 1 1 0 0,1-1 0 0 0,-1 1 0 0 0,0-1 0 0 0,0 1 20 0 0,2 3-35 0 0,-1 1 0 0 0,0-1 0 0 0,0 0 0 0 0,0 1 0 0 0,-1 0 0 0 0,1 0 35 0 0,2 10-17 0 0,-2-5-671 0 0,-2-11 525 0 0,0 1 1 0 0,0-1 0 0 0,1 1 0 0 0,-1-1 0 0 0,0 1-1 0 0,0 0 1 0 0,0-1 0 0 0,0 1 0 0 0,1-1 0 0 0,-1 1-1 0 0,0-1 1 0 0,0 1 0 0 0,1-1 0 0 0,-1 1-1 0 0,1-1 1 0 0,-1 1 0 0 0,0-1 0 0 0,1 0 0 0 0,-1 1-1 0 0,1-1 1 0 0,-1 0 0 0 0,1 1 162 0 0,9 6-1535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371 235 1375 0 0,'-7'2'128'0'0,"-23"5"1606"0"0,-2-4 14220 0 0,44-11-15338 0 0,2 0-390 0 0,0 1-1 0 0,1 0 1 0 0,27-8 0 0 0,-6 2 39 0 0,55-21 67 0 0,154-34 0 0 0,66-9-332 0 0,-297 74-112 0 0,23-4 0 0 0,-34 7 8 0 0,-3 2-252 0 0,0 1 299 0 0,-1-1 1 0 0,1 0 0 0 0,-1 1-1 0 0,0-1 1 0 0,0 0 0 0 0,0 0-1 0 0,0 0 1 0 0,0 1 0 0 0,0-1-1 0 0,0 0 1 0 0,-1-1 0 0 0,1 1-1 0 0,-1 0 1 0 0,-2 3-1 0 0,-4 2-7 0 0,-1 0-1 0 0,-9 7 0 0 0,11-9-11 0 0,-112 71-390 0 0,-10 8 132 0 0,-195 178 150 0 0,285-226 184 0 0,-2-3 0 0 0,0-1 0 0 0,-3-2 0 0 0,0-2 0 0 0,-71 32 0 0 0,-21 4 64 0 0,129-61-58 0 0,1 0 7 0 0,1 0 0 0 0,-1 0-1 0 0,1 1 1 0 0,-9 7 0 0 0,13-10 181 0 0,10 5 18 0 0,-4-4-172 0 0,-1 0 0 0 0,1-1 0 0 0,0 1 0 0 0,0-1 0 0 0,1 0 0 0 0,-1 0 0 0 0,0-1 0 0 0,0 1 0 0 0,7-2 0 0 0,5 1 49 0 0,25-6 1 0 0,37-8 183 0 0,118-36-1 0 0,-173 42-229 0 0,102-31 670 0 0,-99 32-477 0 0,1 1 0 0 0,47-3 0 0 0,-52 10-357 0 0,-24 1 34 0 0,1 0 1 0 0,-1 0-1 0 0,1-1 1 0 0,-1 1-1 0 0,1-1 1 0 0,-1 1-1 0 0,0 0 0 0 0,0-1 1 0 0,0 1-1 0 0,1-1 1 0 0,-2 0-1 0 0,1 1 1 0 0,-2 1-1 0 0,-18 17-1934 0 0,18-18 1559 0 0,-13 11-4142 0 0,-1 1-1256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2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56 15663 0 0,'0'0'356'0'0,"0"0"50"0"0,0 0 20 0 0,0 0-42 0 0,4 9-236 0 0,-2-2-148 0 0,-1-6 0 0 0,-1 1 0 0 0,1-1 0 0 0,-1 0 0 0 0,1 0 0 0 0,0 0 0 0 0,-1 1 0 0 0,1-1 0 0 0,0 0 0 0 0,0 0 0 0 0,0 0 0 0 0,0 0 0 0 0,0 0 0 0 0,0 0 0 0 0,0-1 0 0 0,0 1 0 0 0,0 0 0 0 0,0 0 0 0 0,1-1 0 0 0,-1 1 0 0 0,0-1 0 0 0,1 1 0 0 0,-1-1 0 0 0,0 0 0 0 0,1 1 0 0 0,-1-1 0 0 0,1 0 0 0 0,-1 1 0 0 0,5-1 17 0 0,-1 1 0 0 0,0-1-1 0 0,1 0 1 0 0,-1 0 0 0 0,0-1-1 0 0,1 1 1 0 0,-1-1 0 0 0,0 0-1 0 0,1-1 1 0 0,-1 1 0 0 0,0-1-1 0 0,1-1-16 0 0,7-2-14 0 0,0-2 0 0 0,-1 1 0 0 0,0-2 0 0 0,1-1 14 0 0,-11 8-139 0 0,0 0 0 0 0,-1 0 0 0 0,0-1 0 0 0,1 1 0 0 0,-1 0 0 0 0,0-1 0 0 0,1 1 0 0 0,-1-1 0 0 0,0 0 0 0 0,0 1 0 0 0,0-1 0 0 0,0 0 0 0 0,-1 0 0 0 0,1 0 0 0 0,0 1 0 0 0,-1-3 139 0 0,0 4-50 0 0,0-1-1 0 0,0 0 1 0 0,0 0-1 0 0,0 0 1 0 0,0 0 0 0 0,0 0-1 0 0,0 1 1 0 0,0-1-1 0 0,-1 0 1 0 0,1 0-1 0 0,0 0 1 0 0,0 1-1 0 0,-1-1 1 0 0,1 0-1 0 0,-1 0 1 0 0,1 1-1 0 0,-1-1 1 0 0,1 0 0 0 0,-1 1-1 0 0,1-1 1 0 0,-1 1-1 0 0,0-1 1 0 0,1 1-1 0 0,-1-1 1 0 0,0 1-1 0 0,0-1 1 0 0,1 1-1 0 0,-1-1 1 0 0,0 1-1 0 0,0 0 1 0 0,0-1 0 0 0,1 1-1 0 0,-1 0 1 0 0,0 0-1 0 0,0 0 1 0 0,0 0-1 0 0,0 0 1 0 0,1 0-1 0 0,-2 0 51 0 0,-2-1 34 0 0,0 1-1 0 0,0 0 1 0 0,-1 0-1 0 0,1 1 0 0 0,0-1 1 0 0,0 1-1 0 0,0 0 1 0 0,0 0-1 0 0,0 1 1 0 0,0-1-1 0 0,0 1 0 0 0,-1 0-33 0 0,-9 5 366 0 0,1 1 0 0 0,-10 7-366 0 0,3-1 251 0 0,-13 6 280 0 0,2 2 1 0 0,1 1-1 0 0,0 2 0 0 0,2 1 0 0 0,-14 17-531 0 0,39-39 38 0 0,0-1 0 0 0,0 1-1 0 0,0 1 1 0 0,0-1 0 0 0,1 0-1 0 0,-1 1 1 0 0,1-1 0 0 0,1 1 0 0 0,-2 3-38 0 0,3-7 22 0 0,-1 1 1 0 0,1 0 0 0 0,0 0 0 0 0,-1 0-1 0 0,1 0 1 0 0,0 0 0 0 0,0 0 0 0 0,1-1-1 0 0,-1 1 1 0 0,0 0 0 0 0,1 0-1 0 0,-1 0 1 0 0,1 0 0 0 0,-1-1 0 0 0,1 1-1 0 0,0 0 1 0 0,0 0 0 0 0,0-1 0 0 0,0 1-1 0 0,0-1 1 0 0,0 1 0 0 0,0-1 0 0 0,1 1-1 0 0,-1-1 1 0 0,0 0 0 0 0,1 1-23 0 0,3 1 144 0 0,-1 0 0 0 0,1 0 0 0 0,0 0 0 0 0,0-1 0 0 0,0 0 0 0 0,0 0 0 0 0,0 0 0 0 0,5 1-144 0 0,46 8-88 0 0,-27-7 141 0 0,-9-1-30 0 0,-1-1-1 0 0,15 0-22 0 0,-4-2-2733 0 0,-27 0 1219 0 0,3-2-20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87 206 10135 0 0,'0'0'231'0'0,"0"0"29"0"0,0 0 19 0 0,-6 12 7 0 0,-5 10 254 0 0,1 0 0 0 0,1 0 0 0 0,1 1 0 0 0,0 3-540 0 0,-13 33 1811 0 0,21-57-1727 0 0,-1 0-1 0 0,1 0 1 0 0,-1 0-1 0 0,0 0 1 0 0,1-1 0 0 0,-1 1-1 0 0,0 0 1 0 0,0 0-1 0 0,0-1 1 0 0,-1 2-84 0 0,2-3 28 0 0,-1 0 0 0 0,1 0 0 0 0,0 0 0 0 0,0 0 0 0 0,0 0 0 0 0,0 0 0 0 0,0 0 0 0 0,0 0 0 0 0,-1 0 0 0 0,1 0 0 0 0,0 0 0 0 0,0 0 0 0 0,0 0 0 0 0,0 0 0 0 0,0 0 0 0 0,-1 0 0 0 0,1 0 0 0 0,0 0 0 0 0,0 0 0 0 0,0 0 0 0 0,0 0 0 0 0,0 0 0 0 0,0 0 0 0 0,0 0 0 0 0,-1 0 0 0 0,1 0 0 0 0,0 0 0 0 0,0 0 0 0 0,0-1 0 0 0,0 1 0 0 0,0 0 0 0 0,0 0 0 0 0,0 0 0 0 0,0 0 0 0 0,0 0 0 0 0,0 0 0 0 0,0 0 0 0 0,0-1 0 0 0,-1 1 0 0 0,1 0 0 0 0,0 0 0 0 0,0 0 0 0 0,0 0 0 0 0,0 0 0 0 0,0 0 0 0 0,0-1 0 0 0,0 1 0 0 0,0 0 0 0 0,0 0 0 0 0,0 0 0 0 0,0 0 0 0 0,0 0 0 0 0,0 0 0 0 0,1-1 0 0 0,-1 1 0 0 0,0 0 0 0 0,0 0 0 0 0,0 0 0 0 0,0 0 0 0 0,0 0 0 0 0,0 0 0 0 0,0 0 0 0 0,0-1 0 0 0,0 1 0 0 0,0 0-28 0 0,1-3 186 0 0,1-1 0 0 0,-1 1 0 0 0,0-1 0 0 0,1 1 0 0 0,0 0 0 0 0,0-1-1 0 0,1 0-185 0 0,6-11-130 0 0,-4 4-158 0 0,1 1 1 0 0,1 0 0 0 0,0 0-1 0 0,0 1 1 0 0,4-3 287 0 0,44-43-140 0 0,-34 35 87 0 0,14-14-584 0 0,1 3 0 0 0,2 1-1 0 0,19-11 638 0 0,-56 40 6 0 0,6-3 199 0 0,-1 0 0 0 0,1 0-1 0 0,0 1 1 0 0,0 0 0 0 0,4-1-205 0 0,-10 3 34 0 0,-1 1 1 0 0,1 0 0 0 0,0 0-1 0 0,1-1 1 0 0,-1 1-1 0 0,0 0 1 0 0,0 0-1 0 0,0 0 1 0 0,0 0-1 0 0,0 0 1 0 0,0 0-1 0 0,0 1 1 0 0,0-1-1 0 0,0 0 1 0 0,0 0-1 0 0,0 1 1 0 0,0-1-1 0 0,0 1-34 0 0,0 0 13 0 0,0 0 0 0 0,-1 0-1 0 0,1-1 1 0 0,0 1-1 0 0,-1 0 1 0 0,1 0 0 0 0,-1 0-1 0 0,1 0 1 0 0,-1 0-1 0 0,1 0 1 0 0,-1 0-1 0 0,0 0 1 0 0,0 0 0 0 0,1 0-1 0 0,-1 0 1 0 0,0 1-1 0 0,0-1 1 0 0,0 0 0 0 0,0 0-1 0 0,0 0 1 0 0,0 0-1 0 0,-1 0-12 0 0,0 9 0 0 0,0 0 0 0 0,-1 0 0 0 0,0 0 0 0 0,-1 0 0 0 0,0-1 0 0 0,-1 1 0 0 0,-4 8 0 0 0,-9 13 0 0 0,-13 19 0 0 0,6-12 0 0 0,-14 24 0 0 0,34-58 0 0 0,2-8 0 0 0,2-4 0 0 0,0 8 0 0 0,3-10 0 0 0,-1 1 0 0 0,2 1 0 0 0,-1-1 0 0 0,1 0 0 0 0,1 1 0 0 0,-1 0 0 0 0,1 0 0 0 0,1 0 0 0 0,0 0 0 0 0,-1 1 0 0 0,10-14 0 0 0,1 1 0 0 0,0 1 0 0 0,2 1 0 0 0,8-7 0 0 0,9-5 0 0 0,38-24 0 0 0,-54 42 0 0 0,0 1 0 0 0,1 1 0 0 0,0 1 0 0 0,19-5 0 0 0,-16 5 0 0 0,-19 8 79 0 0,0-1 0 0 0,0 1 0 0 0,1 0-1 0 0,-1 0 1 0 0,1 0 0 0 0,-1 0 0 0 0,1 1-1 0 0,0 0 1 0 0,-1 0 0 0 0,1 0 0 0 0,-1 1-1 0 0,1-1 1 0 0,0 1-79 0 0,-3 0 43 0 0,1 0 0 0 0,-1 0-1 0 0,0 0 1 0 0,1 0 0 0 0,-1 0-1 0 0,0 0 1 0 0,0 1 0 0 0,0-1-1 0 0,0 1 1 0 0,0-1 0 0 0,0 1-1 0 0,-1 0 1 0 0,1 0 0 0 0,0 0-1 0 0,-1 0 1 0 0,1 0 0 0 0,-1 0-1 0 0,0 0 1 0 0,0 1 0 0 0,0-1-1 0 0,0 0 1 0 0,0 1 0 0 0,0-1-1 0 0,-1 2-42 0 0,2 3 0 0 0,-1 1 0 0 0,0 0 0 0 0,-1 0 0 0 0,0 0 0 0 0,0 0 0 0 0,-1 0 0 0 0,0 0 0 0 0,0 0 0 0 0,-1 0 0 0 0,1-1 0 0 0,-2 1 0 0 0,1-1 0 0 0,-4 6 0 0 0,-1 3 0 0 0,-1 0 0 0 0,0-1 0 0 0,-2 0 0 0 0,0 0 0 0 0,-7 8 0 0 0,-26 28-401 0 0,4-8-3923 0 0,38-41 2800 0 0,1-2-11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122 153 13823 0 0,'0'0'630'0'0,"0"0"-13"0"0,1 1-393 0 0,5 1-51 0 0,0 0 1 0 0,0 0-1 0 0,0 0 1 0 0,1-1-1 0 0,-1 0 1 0 0,0 0-1 0 0,0-1 0 0 0,1 0 1 0 0,-1 0-1 0 0,0 0 1 0 0,1-1-1 0 0,-1 0-173 0 0,30-6 512 0 0,0-1 0 0 0,13-6-512 0 0,-32 9 171 0 0,-1-1 0 0 0,0-1-1 0 0,0-1 1 0 0,-1 0 0 0 0,0-1-1 0 0,2-2-170 0 0,-13 8-11 0 0,1 0-1 0 0,-1-1 0 0 0,0 0 1 0 0,0 0-1 0 0,0-1 1 0 0,2-2 11 0 0,-5 6-96 0 0,0-1-1 0 0,0 0 1 0 0,0 1 0 0 0,0-1 0 0 0,0 0 0 0 0,0 0 0 0 0,-1 0 0 0 0,1 0 0 0 0,-1 0-1 0 0,1 0 1 0 0,-1 0 0 0 0,0 0 0 0 0,0 0 0 0 0,1 0 0 0 0,-2 0 0 0 0,1 0-1 0 0,0 0 1 0 0,0 0 0 0 0,-1-1 96 0 0,1 2-38 0 0,-1 0-1 0 0,1 0 1 0 0,-1 1-1 0 0,1-1 1 0 0,-1 1-1 0 0,1-1 1 0 0,-1 0-1 0 0,1 1 1 0 0,-1-1-1 0 0,0 1 1 0 0,1-1-1 0 0,-1 1 1 0 0,0 0-1 0 0,1-1 1 0 0,-1 1-1 0 0,0 0 1 0 0,0-1-1 0 0,1 1 1 0 0,-1 0-1 0 0,0 0 1 0 0,0 0 0 0 0,0-1-1 0 0,0 1 1 0 0,1 0-1 0 0,-1 0 1 0 0,0 0-1 0 0,0 1 1 0 0,0-1-1 0 0,1 0 1 0 0,-2 0 38 0 0,-25 5-985 0 0,26-4 980 0 0,-27 7 5 0 0,1 2 0 0 0,0 1 0 0 0,0 1 0 0 0,-8 7 0 0 0,-30 19 0 0 0,-2 6 0 0 0,55-37 27 0 0,-12 9 508 0 0,-1 2 1 0 0,-6 7-536 0 0,25-20 81 0 0,0 1 0 0 0,1-1 1 0 0,-1 1-1 0 0,2 0 0 0 0,-1 0 1 0 0,0 1-1 0 0,1-1 0 0 0,0 1 1 0 0,1 0-1 0 0,0 0 0 0 0,-1 4-81 0 0,3-8 0 0 0,0 0 0 0 0,1 0 0 0 0,-1 1 0 0 0,1-1 0 0 0,0 0 0 0 0,0 0 0 0 0,0 1 0 0 0,1-1 0 0 0,-1 0 0 0 0,1 0 0 0 0,0 0 0 0 0,0 1 0 0 0,0-1 0 0 0,0 0 0 0 0,0 0 0 0 0,1 0 0 0 0,-1-1 0 0 0,1 1 0 0 0,0 0 0 0 0,0-1 0 0 0,0 1 0 0 0,0-1 0 0 0,2 3 0 0 0,0-1 0 0 0,1 0 0 0 0,-1 0 0 0 0,1-1 0 0 0,0 1 0 0 0,0-1 0 0 0,1 0 0 0 0,-1 0 0 0 0,0-1 0 0 0,1 1 0 0 0,0-1 0 0 0,-1-1 0 0 0,5 2 0 0 0,6 0-307 0 0,-11-1 31 0 0,0-1 0 0 0,0 0-1 0 0,0 0 1 0 0,0-1 0 0 0,0 1 0 0 0,0-1-1 0 0,1 0 1 0 0,-1-1 0 0 0,2 0 276 0 0,12-3-1023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39 13823 0 0,'4'-11'1471'0'0,"-3"6"-1372"0"0,-1 5-77 0 0,0-1 0 0 0,0 0 0 0 0,0 0 0 0 0,0 1 0 0 0,0-1 0 0 0,0 0 0 0 0,0 0 0 0 0,0 1 0 0 0,0-1 0 0 0,0 0 0 0 0,0 0 0 0 0,0 0 0 0 0,0 1 0 0 0,-1-1 0 0 0,1 0 0 0 0,0 1 1 0 0,0-1-1 0 0,-1 0 0 0 0,1 1 0 0 0,-1-1 0 0 0,1 0 0 0 0,-1 1 0 0 0,1-1 0 0 0,-1 1 0 0 0,1-1 0 0 0,-1 1 0 0 0,1-1 0 0 0,-1 1 0 0 0,1-1 0 0 0,-1 1 0 0 0,0-1 0 0 0,1 1 0 0 0,-1 0 0 0 0,0-1 0 0 0,0 1 1 0 0,1 0-1 0 0,-1 0 0 0 0,0 0 0 0 0,0-1 0 0 0,1 1 0 0 0,-1 0 0 0 0,0 0 0 0 0,0 0 0 0 0,1 0 0 0 0,-1 0 0 0 0,0 1-22 0 0,-6-1 241 0 0,1 0 1 0 0,0 0-1 0 0,-1 1 1 0 0,-5 1-242 0 0,11-1 2 0 0,-8 0-2 0 0,1 1 0 0 0,0-1 0 0 0,0 1 0 0 0,1 0 0 0 0,-1 0 0 0 0,1 1 0 0 0,-1 0 0 0 0,1 1 0 0 0,-7 3 0 0 0,-43 32 265 0 0,14-11 910 0 0,-39 34-1175 0 0,63-47 552 0 0,10-8-303 0 0,0 1 1 0 0,1 0-1 0 0,0 0 0 0 0,0 0 1 0 0,1 1-1 0 0,-7 9-249 0 0,14-15 443 0 0,0-2-438 0 0,0 0 1 0 0,0 0-1 0 0,1-1 1 0 0,-1 1-1 0 0,0 0 0 0 0,1 0 1 0 0,-1 0-1 0 0,1 0 1 0 0,-1-1-1 0 0,1 1 1 0 0,-1 0-1 0 0,1 0 0 0 0,0-1 1 0 0,-1 1-1 0 0,1-1 1 0 0,0 1-1 0 0,-1 0 0 0 0,1-1 1 0 0,0 1-1 0 0,0-1 1 0 0,0 1-1 0 0,-1-1 1 0 0,1 0-1 0 0,0 1 0 0 0,0-1 1 0 0,0 0-1 0 0,0 0 1 0 0,1 1-6 0 0,-1-1 13 0 0,3 0-19 0 0,-1 0-1 0 0,1 0 1 0 0,-1 0-1 0 0,1 0 1 0 0,-1 0-1 0 0,1-1 1 0 0,-1 0-1 0 0,0 0 1 0 0,1 0-1 0 0,-1 0 1 0 0,0 0-1 0 0,1-1 7 0 0,15-4-323 0 0,134-40-1268 0 0,-94 29 1161 0 0,25-7-580 0 0,-84 24 1023 0 0,1 0-1 0 0,-1 0 0 0 0,0 0 1 0 0,1 0-1 0 0,-1-1 0 0 0,0 1 1 0 0,1 0-1 0 0,-1 0 0 0 0,0 0 0 0 0,1 0 1 0 0,-1 0-1 0 0,0 0 0 0 0,1 0 1 0 0,-1 0-1 0 0,1 0 0 0 0,-1 0 1 0 0,0 0-1 0 0,1 0 0 0 0,-1 0 1 0 0,0 0-1 0 0,1 0 0 0 0,-1 0 1 0 0,0 1-1 0 0,1-1 0 0 0,-1 0 1 0 0,0 0-1 0 0,1 0 0 0 0,-1 1 1 0 0,0-1-1 0 0,1 0 0 0 0,-1 0 1 0 0,0 1-1 0 0,0-1 0 0 0,1 0 1 0 0,-1 0-1 0 0,0 1 0 0 0,0-1 1 0 0,0 0-1 0 0,0 1 0 0 0,1-1 1 0 0,-1 0-1 0 0,0 1 0 0 0,0-1 1 0 0,0 0-1 0 0,0 1 0 0 0,0-1-12 0 0,-5 20 1192 0 0,2-12-1567 0 0,-4 13 308 0 0,4-16-328 0 0,1 0 1 0 0,1 0-1 0 0,-1 0 1 0 0,1 0-1 0 0,0 0 0 0 0,0 1 1 0 0,0 4 394 0 0,3-4-2829 0 0,-1-5-2289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10135 0 0,'0'0'231'0'0,"0"0"29"0"0,0 0 19 0 0,5-17 7 0 0,-2 6 101 0 0,2-1-1 0 0,-1 1 1 0 0,2 0-1 0 0,-1 0 1 0 0,2 1-1 0 0,-1 0 1 0 0,1 0-1 0 0,1 0 1 0 0,0 1-1 0 0,0 0 1 0 0,1 1-1 0 0,0 0 1 0 0,0 0-1 0 0,1 1 1 0 0,0 0-1 0 0,4-2-386 0 0,30-18-18 0 0,29-11 18 0 0,-53 29 23 0 0,1 1-1 0 0,0 0 1 0 0,0 1-1 0 0,23-3-22 0 0,-39 9 183 0 0,1 0-1 0 0,0 1 1 0 0,0-1-1 0 0,0 2 1 0 0,0-1-1 0 0,-1 0 1 0 0,1 1 0 0 0,1 0-184 0 0,-5 0 111 0 0,0-1-1 0 0,0 1 0 0 0,0-1 0 0 0,0 1 0 0 0,0 0 0 0 0,0 0 0 0 0,0 0 0 0 0,0 0 0 0 0,0 0 0 0 0,-1 1 0 0 0,1-1 0 0 0,0 1 0 0 0,-1-1 0 0 0,1 1 0 0 0,-1-1 0 0 0,1 1 0 0 0,-1 0 0 0 0,0 0 0 0 0,0-1 0 0 0,0 1 0 0 0,0 0 0 0 0,1 2-109 0 0,-1 1 22 0 0,1 0 0 0 0,-1 1 0 0 0,0-1 1 0 0,-1 0-1 0 0,1 0 0 0 0,-1 1 0 0 0,0-1 0 0 0,-1 5-22 0 0,-8 43-19 0 0,1-13 26 0 0,7-34 4 0 0,0 0 0 0 0,0 0 0 0 0,1 0 0 0 0,0 0-1 0 0,1 0 1 0 0,-1 0 0 0 0,1-1 0 0 0,1 5-11 0 0,-1-7-87 0 0,0 0 1 0 0,0 0-1 0 0,1 0 1 0 0,-1 0-1 0 0,1 0 1 0 0,-1-1-1 0 0,1 1 1 0 0,0-1-1 0 0,0 1 1 0 0,0-1-1 0 0,1 0 1 0 0,-1 0-1 0 0,0 0 1 0 0,1 0-1 0 0,0 0 1 0 0,-1-1-1 0 0,2 2 87 0 0,2-1-319 0 0,0 1-1 0 0,0-1 1 0 0,0 0-1 0 0,5 1 320 0 0,15 5-5796 0 0,-14-2 182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3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 10135 0 0,'7'-4'770'0'0,"-1"1"-532"0"0,-6 3-158 0 0,1-1 0 0 0,0 1 0 0 0,0 0-1 0 0,-1-1 1 0 0,1 1 0 0 0,0 0-1 0 0,0 0 1 0 0,-1-1 0 0 0,1 1 0 0 0,0 0-1 0 0,0 0 1 0 0,-1 0 0 0 0,1 0 0 0 0,0 0-1 0 0,0 0 1 0 0,0 0 0 0 0,-1 0-1 0 0,1 0 1 0 0,0 0 0 0 0,0 1 0 0 0,0-1-80 0 0,1 1 365 0 0,-1-1 147 0 0,-1 0 0 0 0,0 0 0 0 0,0 0 0 0 0,0 0 0 0 0,0 0 0 0 0,0 0 0 0 0,0 0-69 0 0,-5 2-278 0 0,-9 3-165 0 0,0 2 0 0 0,-12 7 0 0 0,-20 11 0 0 0,-124 58 0 0 0,102-47 0 0 0,-1-4 0 0 0,-13 3 0 0 0,45-23 0 0 0,35-9 8 0 0,6 0 0 0 0,7 0-88 0 0,13-2-410 0 0,0 0 0 0 0,19-4 490 0 0,-20 2-316 0 0,0 0 0 0 0,0 2 0 0 0,3 0 316 0 0,22 5 0 0 0,-1 2 0 0 0,0 2 0 0 0,24 9 0 0 0,-68-18-42 0 0,0 0 0 0 0,0 0-1 0 0,-1 1 1 0 0,1-1 0 0 0,0 0 0 0 0,-1 1-1 0 0,1 0 1 0 0,-1 0 0 0 0,0 0-1 0 0,1 0 1 0 0,-1 0 0 0 0,0 0 0 0 0,0 0-1 0 0,0 2 43 0 0,-1-3-23 0 0,-1 0 0 0 0,1 0 1 0 0,-1 0-1 0 0,1 0 0 0 0,-1 1 0 0 0,0-1 0 0 0,1 0 0 0 0,-1 0 0 0 0,0 0 0 0 0,0 0 0 0 0,0 0 0 0 0,0 1 0 0 0,0-1 0 0 0,0 0 0 0 0,0 0 1 0 0,-1 0-1 0 0,1 0 0 0 0,0 0 0 0 0,0 0 0 0 0,-1 1 0 0 0,1-1 0 0 0,-1 0 0 0 0,1 0 0 0 0,-1 0 0 0 0,0 0 0 0 0,1 0 0 0 0,-1-1 1 0 0,0 1-1 0 0,0 0 0 0 0,1 0 0 0 0,-1 0 0 0 0,0-1 0 0 0,0 1 0 0 0,0 0 0 0 0,0-1 0 0 0,0 1 0 0 0,0 0 23 0 0,-13 7-145 0 0,0 0-1 0 0,0 0 0 0 0,-1-1 1 0 0,0-1-1 0 0,-12 3 146 0 0,-25 7 731 0 0,-2-3-731 0 0,39-10 265 0 0,-17 5 293 0 0,0-2 0 0 0,-29 2-558 0 0,38-6 0 0 0,1-2 0 0 0,-1 0 0 0 0,0-1 0 0 0,-9-2 0 0 0,26 1 0 0 0,2-2-64 0 0,3 4-273 0 0,11 0-1499 0 0,0 1-2943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55 11975 0 0,'0'0'267'0'0,"-12"0"666"0"0,7 1-920 0 0,1 0-1 0 0,-1 1 1 0 0,0-1-1 0 0,1 1 1 0 0,-1 0-1 0 0,1 0 0 0 0,0 0 1 0 0,0 1-1 0 0,-4 2-12 0 0,7-4 0 0 0,0 0 0 0 0,0 0 0 0 0,-1 0 0 0 0,1 0 0 0 0,0 0 0 0 0,0 0 0 0 0,0 1 0 0 0,0-1 0 0 0,0 0 0 0 0,0 1 0 0 0,1-1 0 0 0,-1 1 0 0 0,0-1 0 0 0,1 1 0 0 0,-1 0 0 0 0,1-1 0 0 0,-1 1 0 0 0,1 0 0 0 0,-1 3 0 0 0,1 0 0 0 0,0 0 0 0 0,0 0 0 0 0,1 5 0 0 0,0 2 0 0 0,-2 3 302 0 0,0 0 0 0 0,-1 1-1 0 0,0-1 1 0 0,-1 0 0 0 0,-1 0 0 0 0,-1 0-1 0 0,-1 2-301 0 0,6-16 371 0 0,0-1 117 0 0,0 0 21 0 0,0 0-66 0 0,18 4-278 0 0,-13-4-165 0 0,-1 0 0 0 0,1-1 0 0 0,-1 0 0 0 0,1 0 0 0 0,0 0 0 0 0,-1 0 0 0 0,0-1 0 0 0,3-1 0 0 0,35-17 0 0 0,-18 6-152 0 0,1-2 0 0 0,-2-1 0 0 0,0 0 0 0 0,8-10 152 0 0,80-83-1111 0 0,-104 103 1048 0 0,9-10-948 0 0,-3 0-12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11975 0 0,'0'0'267'0'0,"0"8"368"0"0,-4-3-567 0 0,0 1 0 0 0,0-1 0 0 0,0 0 0 0 0,0 0 0 0 0,-1 0-1 0 0,-2 1-67 0 0,1 0 147 0 0,0 0-1 0 0,0 1 0 0 0,-4 5-146 0 0,-10 22 777 0 0,1 1 0 0 0,-12 31-777 0 0,22-47 50 0 0,-2 7-50 0 0,-162 333 0 0 0,142-307 0 0 0,-11 13 0 0 0,-7 10 0 0 0,43-64 5 0 0,4-7-12 0 0,-1 1-1 0 0,0 0 0 0 0,0-1 1 0 0,0 0-1 0 0,-1 0 0 0 0,0 0 1 0 0,1 0-1 0 0,-1 0 0 0 0,-2 1 8 0 0,5-5-337 0 0,1-7 258 0 0,1 0 0 0 0,0-1-1 0 0,0 1 1 0 0,1 0 0 0 0,0 0 0 0 0,0 0 0 0 0,1 0-1 0 0,0 0 1 0 0,2-5 79 0 0,8-10-385 0 0,0 0-1 0 0,5-3 386 0 0,1-3-107 0 0,-13 17-37 0 0,2 1 0 0 0,0-1 0 0 0,0 1 0 0 0,1 1 0 0 0,0-1 0 0 0,0 1 0 0 0,1 1 0 0 0,1 0 0 0 0,-1 0 0 0 0,8-3 144 0 0,13-6-588 0 0,-20 11 584 0 0,0 0 0 0 0,0 0 0 0 0,1 1 0 0 0,0 0 0 0 0,11-2 4 0 0,-19 6 60 0 0,-1 1-1 0 0,1-1 1 0 0,0 1-1 0 0,0 0 1 0 0,0 0-1 0 0,-1 0 0 0 0,1 1 1 0 0,0-1-1 0 0,0 1 1 0 0,0 0-1 0 0,-1 0 1 0 0,1 0-1 0 0,0 0 1 0 0,-1 1-1 0 0,0-1 1 0 0,2 2-60 0 0,0 0 209 0 0,-1 0 0 0 0,1 1 0 0 0,0-1 1 0 0,-1 1-1 0 0,0 1 0 0 0,0-1 0 0 0,0 0 1 0 0,-1 1-1 0 0,0 0 0 0 0,2 1-209 0 0,0 3 277 0 0,0 1 0 0 0,-1-1-1 0 0,0 1 1 0 0,0 0 0 0 0,-1 0 0 0 0,-1 0-1 0 0,1 0 1 0 0,-2 1 0 0 0,1-1 0 0 0,-1 0-1 0 0,-1 10-276 0 0,0-15 6 0 0,-1 0-1 0 0,0 0 1 0 0,0 0-1 0 0,0 0 1 0 0,-1 0 0 0 0,0-1-1 0 0,0 1 1 0 0,0 0-1 0 0,0-1 1 0 0,-1 1-1 0 0,0-1 1 0 0,1 0-1 0 0,-2 0 1 0 0,1 0-1 0 0,0 0 1 0 0,-1-1-1 0 0,0 1 1 0 0,0-1 0 0 0,0 0-6 0 0,-11 8 84 0 0,0-2 0 0 0,-1 1 1 0 0,0-2-1 0 0,-13 5-84 0 0,-17 5-129 0 0,0-1 0 0 0,-1-3 0 0 0,-41 6 129 0 0,85-19 0 0 0,0 0 0 0 0,1-1 0 0 0,-1 1 0 0 0,0-1 0 0 0,1 1 0 0 0,-1-1 0 0 0,0 0 0 0 0,1 0 0 0 0,-1 0 0 0 0,0 0 0 0 0,1-1 0 0 0,-1 1 0 0 0,0-1 0 0 0,0 0 0 0 0,3 1-3 0 0,-1 0 0 0 0,1 0 0 0 0,-1-1 0 0 0,1 1 0 0 0,-1-1 0 0 0,1 1 0 0 0,-1 0 0 0 0,1-1 0 0 0,-1 1 0 0 0,1-1 0 0 0,0 1 0 0 0,-1-1 0 0 0,1 1 0 0 0,0-1 0 0 0,-1 1 0 0 0,1-1 0 0 0,0 1 0 0 0,0-1 0 0 0,0 1 0 0 0,-1-1 0 0 0,1 0 0 0 0,0 1 0 0 0,0-1-1 0 0,0 1 1 0 0,0-1 0 0 0,0 0 0 0 0,0 1 0 0 0,0-1 0 0 0,0 0 0 0 0,0 1 0 0 0,0-1 0 0 0,1 0 3 0 0,5-13-310 0 0,-5 13 275 0 0,0-1-226 0 0,1-1 0 0 0,1 1 0 0 0,-1 0 0 0 0,0 0 0 0 0,1 0 0 0 0,-1 0 1 0 0,1 0-1 0 0,-1 1 0 0 0,2-1 261 0 0,7-6-3106 0 0,4-3-1862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17 11975 0 0,'3'-15'1200'0'0,"-2"15"-1198"0"0,-1 0 0 0 0,0-1 0 0 0,0 1 0 0 0,0 0 0 0 0,0 0-1 0 0,0 0 1 0 0,1 0 0 0 0,-1 0 0 0 0,0 0 0 0 0,0 0 0 0 0,0 0 0 0 0,0 0-1 0 0,1 0 1 0 0,-1 0 0 0 0,0 0 0 0 0,0 0 0 0 0,0 0 0 0 0,0 0 0 0 0,0 0-1 0 0,1 0 1 0 0,-1 0 0 0 0,0 0 0 0 0,0 0 0 0 0,0 0 0 0 0,0 0 0 0 0,1 0-1 0 0,-1 0 1 0 0,0 0 0 0 0,0 1 0 0 0,0-1 0 0 0,0 0 0 0 0,0 0 0 0 0,0 0-1 0 0,1 0 1 0 0,-1 0 0 0 0,0 0 0 0 0,0 0 0 0 0,0 1 0 0 0,0-1 0 0 0,0 0-1 0 0,0 0 1 0 0,0 0 0 0 0,0 0 0 0 0,0 0 0 0 0,0 1 0 0 0,0-1 0 0 0,0 0-1 0 0,1 0 1 0 0,-1 0 0 0 0,0 0 0 0 0,0 1 0 0 0,0-1 0 0 0,0 0 0 0 0,-1 0-1 0 0,1 0 1 0 0,0 0 0 0 0,0 1 0 0 0,0-1 0 0 0,0 0 0 0 0,0 0 0 0 0,0 0-1 0 0,0 0 1 0 0,0 0 0 0 0,0 1 0 0 0,0-1 0 0 0,0 0-2 0 0,-9 8-20 0 0,8-6 29 0 0,-21 22 120 0 0,1 2 1 0 0,2 0-1 0 0,1 1 0 0 0,1 1 0 0 0,-7 16-129 0 0,-17 45 1076 0 0,-3 18-1076 0 0,-11 25 318 0 0,38-95-318 0 0,-2-1 0 0 0,-1-1 0 0 0,-6 5 0 0 0,11-18 0 0 0,-1-2 0 0 0,-1 0 0 0 0,-1 0 0 0 0,-1-2 0 0 0,-9 7 0 0 0,10-6-133 0 0,18-18-563 0 0,0-1-257 0 0,0 0-58 0 0,0 0-12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13823 0 0,'-5'5'675'0'0,"-6"6"-518"0"0,-10 13 2013 0 0,-8 12-2170 0 0,22-27 519 0 0,1 1 1 0 0,0 0 0 0 0,0 1-1 0 0,1-1 1 0 0,-3 10-520 0 0,5-10-382 0 0,-8 21 955 0 0,0-15-5604 0 0,11-16 4007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32 189 7367 0 0,'-12'-7'577'0'0,"-7"-6"9614"0"0,83 17-6885 0 0,14-1-2357 0 0,-19-9-377 0 0,0-2 0 0 0,98-28 0 0 0,-82 17-383 0 0,85-20-19 0 0,103-23-3725 0 0,-245 58 1875 0 0,-5 2-15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87 235 11975 0 0,'-12'9'902'0'0,"-5"0"-485"0"0,8-3-112 0 0,0-2 1 0 0,0 1-1 0 0,-6 1-305 0 0,13-5 509 0 0,1-2-333 0 0,0 1 0 0 0,1 0 0 0 0,-1-1 0 0 0,0 1 0 0 0,0 0 0 0 0,0-1 0 0 0,0 1 0 0 0,0-1 0 0 0,0 1 0 0 0,0-1 0 0 0,1 0 0 0 0,-1 1 0 0 0,0-1 0 0 0,0 0 0 0 0,1 0-176 0 0,-1-1 1 0 0,2 1 1 0 0,-1-1-1 0 0,0 0 0 0 0,0 0 0 0 0,1 1 0 0 0,-1-1 0 0 0,0 0 1 0 0,1 1-1 0 0,0-1 0 0 0,-1 0 0 0 0,1 1 0 0 0,0-1 0 0 0,0 1 1 0 0,0-1-1 0 0,0 1 0 0 0,0 0 0 0 0,1-1-1 0 0,21-24-4 0 0,-20 24 4 0 0,15-17 0 0 0,2 2 0 0 0,0 0 0 0 0,1 2 0 0 0,1 0 0 0 0,16-8 0 0 0,-32 20 0 0 0,0 0 0 0 0,1 1 0 0 0,0 0 0 0 0,0 0 0 0 0,-1 0 0 0 0,2 1 0 0 0,-6 0 0 0 0,0 1 0 0 0,0-1 0 0 0,0 1 0 0 0,0 0 0 0 0,0 0 0 0 0,0 0 0 0 0,0 0 0 0 0,0 0 0 0 0,0 1 0 0 0,0-1 0 0 0,0 0 0 0 0,0 1 0 0 0,0 0 0 0 0,0-1 0 0 0,0 1 0 0 0,0 0 0 0 0,-1 0 0 0 0,1 0 0 0 0,0 0 0 0 0,0 0 0 0 0,-1 1 0 0 0,1-1 0 0 0,-1 2 43 0 0,1-1-1 0 0,-1 0 0 0 0,0 0 0 0 0,-1 1 1 0 0,1-1-1 0 0,0 0 0 0 0,-1 1 1 0 0,1-1-1 0 0,-1 1 0 0 0,0-1 0 0 0,0 1 1 0 0,0-1-1 0 0,0 1 0 0 0,0 0-42 0 0,-5 35 848 0 0,4-30-802 0 0,-1 0-1 0 0,0 0 0 0 0,0 0 1 0 0,-1-1-1 0 0,0 1 0 0 0,0-1 1 0 0,-1 1-1 0 0,0-1 0 0 0,0 0 1 0 0,-1 0-1 0 0,0-1 0 0 0,-1 2-45 0 0,5-7-46 0 0,-12 9-1012 0 0,13-10 1040 0 0,-1 0 0 0 0,1 1 0 0 0,0-1 0 0 0,0 0 0 0 0,0 0 0 0 0,-1 0 0 0 0,1 0 1 0 0,0 0-1 0 0,0 0 0 0 0,-1 0 0 0 0,1 0 0 0 0,0 0 0 0 0,0 0 0 0 0,0 0 0 0 0,-1 0 0 0 0,1 0 0 0 0,0 0 0 0 0,0 0 0 0 0,0-1 0 0 0,-1 1 1 0 0,1 0-1 0 0,0 0 0 0 0,0 0 0 0 0,0 0 0 0 0,-1 0 0 0 0,1 0 0 0 0,0 0 0 0 0,0-1 0 0 0,0 1 0 0 0,0 0 0 0 0,0 0 0 0 0,-1 0 18 0 0,0-14-250 0 0,2 7 250 0 0,0 0 0 0 0,1 0 0 0 0,-1 1 0 0 0,2-1 0 0 0,-1 1 0 0 0,1-1 0 0 0,0 1 0 0 0,0 0 0 0 0,1 0 0 0 0,0 0 0 0 0,4-4 0 0 0,10-12 0 0 0,0 1 0 0 0,8-5 0 0 0,-23 23 0 0 0,13-13 0 0 0,1 1 0 0 0,1 1 0 0 0,0 0 0 0 0,0 2 0 0 0,2 0 0 0 0,0 1 0 0 0,2-1 0 0 0,-19 12 0 0 0,0-1 0 0 0,0 0 0 0 0,0 1 0 0 0,0-1 0 0 0,0 1 0 0 0,0 0 0 0 0,0 0 0 0 0,1 0 0 0 0,16-1 0 0 0,-17 0 0 0 0,1 1 0 0 0,-1-1 0 0 0,1 1 0 0 0,-1 0 0 0 0,1 0 0 0 0,-1 0 0 0 0,1 1 0 0 0,-1-1 0 0 0,1 1 0 0 0,-1 0 0 0 0,1 0 0 0 0,-1 0 0 0 0,0 0 0 0 0,1 1 0 0 0,-1 0 0 0 0,0-1 0 0 0,0 1 0 0 0,0 0 0 0 0,0 0 0 0 0,0 1 0 0 0,-1-1 0 0 0,0 0 0 0 0,0 1 0 0 0,0-1 0 0 0,0 1 0 0 0,0-1 0 0 0,-1 1 0 0 0,1-1 0 0 0,-1 1 0 0 0,0 0 0 0 0,0 0 0 0 0,0-1 0 0 0,0 1 0 0 0,0 0 0 0 0,0 0 0 0 0,-1 0 0 0 0,0 0 0 0 0,1 0 0 0 0,-1 0 0 0 0,0 0 0 0 0,-1 0 0 0 0,1 0 0 0 0,0 0 0 0 0,-2 2 0 0 0,-4 18 259 0 0,-2-1 0 0 0,-1 0 0 0 0,-1-1 0 0 0,-1 0 0 0 0,0 0 0 0 0,-9 9-259 0 0,5-5 4 0 0,15-24-455 0 0,0-1-49 0 0,-1 0 59 0 0,-2 4-486 0 0,2-4-3126 0 0,1 0-1365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41 10135 0 0,'0'0'464'0'0,"0"0"-9"0"0,-1 0-295 0 0,-2-3 56 0 0,0 0 0 0 0,-1 0 0 0 0,0 0 1 0 0,1 1-1 0 0,-1 0 0 0 0,0 0 0 0 0,0 0 0 0 0,-2 0-216 0 0,-13-8 336 0 0,16 9-336 0 0,0-1 0 0 0,1 1 0 0 0,-1 0 0 0 0,0 0 0 0 0,0 1 0 0 0,0-1 0 0 0,0 0 0 0 0,0 1 0 0 0,0 0 0 0 0,0 0 0 0 0,0 0 0 0 0,0 0 0 0 0,0 0 0 0 0,0 1 0 0 0,0-1 0 0 0,0 1 0 0 0,0 0 0 0 0,0 0 0 0 0,-1 0 0 0 0,-6 3 0 0 0,1 0 0 0 0,0 0 0 0 0,0 1 0 0 0,0 0 0 0 0,-2 2 0 0 0,-7 6 628 0 0,0 0 0 0 0,1 1 0 0 0,0 1 0 0 0,1 0 0 0 0,1 1 0 0 0,1 1 0 0 0,0 0 0 0 0,-8 15-628 0 0,20-29 140 0 0,0 1 0 0 0,0-1 0 0 0,1 1 0 0 0,-1 0 0 0 0,1 0 0 0 0,0-1 0 0 0,0 1 0 0 0,0 2-140 0 0,1-5 0 0 0,0-1 0 0 0,0 0 0 0 0,0 1 0 0 0,0-1 0 0 0,0 0 0 0 0,0 0 0 0 0,0 1 0 0 0,1-1 0 0 0,-1 0 0 0 0,0 0 0 0 0,0 1 0 0 0,0-1 0 0 0,0 0 0 0 0,0 1 0 0 0,0-1 0 0 0,0 0 0 0 0,1 0 0 0 0,-1 0 0 0 0,0 1 0 0 0,0-1 0 0 0,0 0 0 0 0,0 0 0 0 0,1 0 0 0 0,-1 1 0 0 0,0-1 0 0 0,0 0 0 0 0,1 0 0 0 0,-1 0 0 0 0,0 0 0 0 0,0 0 0 0 0,1 1 0 0 0,-1-1 0 0 0,0 0 0 0 0,0 0 0 0 0,1 0 0 0 0,-1 0 0 0 0,0 0 0 0 0,1 0 0 0 0,-1 0 0 0 0,0 0 0 0 0,1 0 0 0 0,9-1 0 0 0,-9 0 0 0 0,8-1 0 0 0,0 0 0 0 0,0-1 0 0 0,0 0 0 0 0,0-1 0 0 0,-1 0 0 0 0,1-1 0 0 0,6-5 0 0 0,13-9 0 0 0,13-12 0 0 0,-39 29 0 0 0,14-8 0 0 0,-35 45 0 0 0,13-25 0 0 0,4-9 0 0 0,1 1 0 0 0,0-1 0 0 0,0 1 0 0 0,0-1 0 0 0,0 1 0 0 0,1 0 0 0 0,-1-1 0 0 0,0 1 0 0 0,1 0 0 0 0,-1 0 0 0 0,1 0 0 0 0,0-1 0 0 0,-1 1 0 0 0,1 0 0 0 0,0 0 0 0 0,0 0 0 0 0,0 0 0 0 0,0-1 0 0 0,1 1 0 0 0,-1 0 0 0 0,0 0 0 0 0,1 0 0 0 0,0 0 0 0 0,-1 0 11 0 0,1-1 1 0 0,-1 1-1 0 0,1-1 0 0 0,-1 1 1 0 0,1-1-1 0 0,0 0 0 0 0,-1 1 0 0 0,1-1 1 0 0,0 0-1 0 0,0 0 0 0 0,0 1 0 0 0,0-1 1 0 0,0 0-1 0 0,1 0 0 0 0,-1 0 1 0 0,0 0-1 0 0,0-1 0 0 0,1 1 0 0 0,-1 0 1 0 0,0 0-1 0 0,1-1 0 0 0,-1 1 0 0 0,1-1 1 0 0,-1 1-1 0 0,1-1 0 0 0,-1 0 0 0 0,1 1 1 0 0,0-1-12 0 0,5 0-855 0 0,1 1 1 0 0,0-1 0 0 0,0 0-1 0 0,0-1 1 0 0,1 0 854 0 0,-4 0-1388 0 0,17-2-4660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15663 0 0,'0'0'356'0'0,"0"0"50"0"0,0 0 20 0 0,0 0-42 0 0,2 2-250 0 0,-1 0-94 0 0,0 1 0 0 0,-1-1 0 0 0,1 1 0 0 0,0 0 0 0 0,-1-1 0 0 0,1 1 0 0 0,-1 0 1 0 0,0 0-1 0 0,0-1 0 0 0,0 1 0 0 0,0 0 0 0 0,-1 0 0 0 0,1-1 0 0 0,-1 2-40 0 0,-10 43 1328 0 0,-11 18-1245 0 0,-3-1-1 0 0,-25 44-82 0 0,19-46 0 0 0,-4-1 0 0 0,-2-2 0 0 0,-31 36 0 0 0,55-78-280 0 0,0 0-1 0 0,-1-1 1 0 0,-1-1-1 0 0,-1 0 0 0 0,0-1 1 0 0,0-1-1 0 0,-6 3 281 0 0,17-12-2876 0 0,5-4 1852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15663 0 0,'0'0'356'0'0,"0"0"50"0"0,0 0 20 0 0,0 0-42 0 0,6 6 200 0 0,-1-4-332 0 0,0 0 0 0 0,0 0 0 0 0,0-1 0 0 0,0 0-1 0 0,1 0 1 0 0,-1 0 0 0 0,0-1 0 0 0,3 1-252 0 0,6 0 517 0 0,-1 0-107 0 0,-1 0 0 0 0,0-2-1 0 0,0 1 1 0 0,0-1-1 0 0,11-3-409 0 0,25-2 955 0 0,-14 2-872 0 0,-1-2 1 0 0,1-1-1 0 0,-2-2 0 0 0,13-5-83 0 0,6-1-1950 0 0,16-2 1950 0 0,-46 14-1630 0 0,1 0-3568 0 0,-4 3-1240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68 242 13823 0 0,'0'0'315'0'0,"0"0"45"0"0,0 0 21 0 0,0 0-49 0 0,3 15 228 0 0,-1-4 19 0 0,-1 1 1 0 0,0-1-1 0 0,-2 11-579 0 0,0-3 633 0 0,-1-1-1 0 0,-2 0 1 0 0,-3 14-633 0 0,5-26 19 0 0,0-1 0 0 0,-1 1 0 0 0,0 0 0 0 0,0-1 0 0 0,0 1 0 0 0,-1-1 0 0 0,-4 5-19 0 0,4-6-370 0 0,0 2 1 0 0,1-1 0 0 0,0 0-1 0 0,-1 1 1 0 0,2-1-1 0 0,-2 3 370 0 0,4-7-1573 0 0,-6 7-2411 0 0,5-6 1937 0 0</inkml:trace>
  <inkml:trace contextRef="#ctx0" brushRef="#br0" timeOffset="1">329 1 4607 0 0,'0'0'96'0'0,"0"0"32"0"0,5 4 0 0 0,-5-4 0 0 0,0 0-128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20 11975 0 0,'0'0'267'0'0,"0"0"42"0"0,0 0 17 0 0,1-1-28 0 0,1-3-251 0 0,3-6 634 0 0,-5 8-438 0 0,1 1 726 0 0,-1 1 45 0 0,0 0-129 0 0,-6 6-548 0 0,-131 160-262 0 0,122-151 372 0 0,-14 19 760 0 0,27-31-1161 0 0,-1 1 0 0 0,1-1 0 0 0,0 1 0 0 0,1-1 0 0 0,-1 1 1 0 0,0 0-1 0 0,1-1 0 0 0,0 1 0 0 0,0 2-46 0 0,0-5 371 0 0,1 0-303 0 0,0 0 0 0 0,0 0 0 0 0,1 0 0 0 0,-1 0 0 0 0,0-1 0 0 0,0 1 0 0 0,0 0 0 0 0,1 0 0 0 0,-1 0 1 0 0,0 0-1 0 0,1-1 0 0 0,-1 1 0 0 0,0 0 0 0 0,1 0 0 0 0,-1-1 0 0 0,1 1 0 0 0,0 0 0 0 0,-1-1 0 0 0,1 1 0 0 0,-1 0 0 0 0,1-1 0 0 0,0 1-68 0 0,1 0 25 0 0,0 0-1 0 0,-1 0 0 0 0,1-1 1 0 0,0 1-1 0 0,0 0 0 0 0,0-1 0 0 0,-1 0 1 0 0,1 1-1 0 0,0-1 0 0 0,1 0-24 0 0,4 0-27 0 0,0 0 0 0 0,0 0 0 0 0,1-1 0 0 0,-1 0 0 0 0,0 0 27 0 0,2-1-84 0 0,0 0 0 0 0,0-1 0 0 0,-1 0 1 0 0,1 0-1 0 0,-1-1 0 0 0,0 0 0 0 0,0-1 0 0 0,0 1 0 0 0,-1-2 0 0 0,0 1 0 0 0,0-1 0 0 0,0 0 0 0 0,0 0 0 0 0,3-6 84 0 0,-5 6-74 0 0,0 0 0 0 0,-1-1 0 0 0,0 0 0 0 0,0 0 0 0 0,-1 0 0 0 0,0 0 0 0 0,0 0-1 0 0,-1-1 1 0 0,1 0 0 0 0,-2 1 0 0 0,1-1 0 0 0,-1 0 0 0 0,0 0 0 0 0,-1 0 0 0 0,0 0 0 0 0,0 0 0 0 0,-1 0 74 0 0,1 1-187 0 0,-1-1 1 0 0,0 0-1 0 0,0 1 1 0 0,-1-1 0 0 0,0 1-1 0 0,0 0 1 0 0,-1-1 0 0 0,0 1-1 0 0,-1-2 187 0 0,3 8-370 0 0,1 1-118 0 0,0 0-22 0 0,-13-2-4636 0 0,3 5 2610 0 0,8-3-22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17503 0 0,'0'0'399'0'0,"0"0"60"0"0,0 0 21 0 0,0 0-59 0 0,5-14-260 0 0,4 3-161 0 0,0 1 0 0 0,1 0 0 0 0,0 1 0 0 0,0 0 0 0 0,10-6 0 0 0,-10 7 0 0 0,165-138 0 0 0,-167 139 0 0 0,-2 2 0 0 0,1-1 0 0 0,0 1 0 0 0,0 0 0 0 0,0 0 0 0 0,1 1 0 0 0,-1 0 0 0 0,1 0 0 0 0,0 1 0 0 0,0 0 0 0 0,1 1 0 0 0,4-2 0 0 0,-4 3 0 0 0,-8 1 0 0 0,-1 0 0 0 0,1 0 0 0 0,0 0 0 0 0,0 0 0 0 0,-1 0 0 0 0,1 0 0 0 0,0 0 0 0 0,-1 0 0 0 0,1 1 0 0 0,0-1 0 0 0,-1 0 0 0 0,1 0 0 0 0,-1 1 0 0 0,1-1 0 0 0,0 0 0 0 0,-1 1 0 0 0,1-1 0 0 0,-1 1 0 0 0,1-1 0 0 0,-1 1 0 0 0,1-1 0 0 0,-1 1 0 0 0,1-1 0 0 0,-1 1 0 0 0,0-1 0 0 0,1 1 0 0 0,-1-1 0 0 0,0 1 0 0 0,1 0 0 0 0,-1-1 0 0 0,0 1 0 0 0,0 0 0 0 0,1-1 0 0 0,-1 1 0 0 0,0 0 0 0 0,1 15 0 0 0,-2-2 220 0 0,-2 1-1 0 0,0-1 1 0 0,-1 0-1 0 0,0 0 1 0 0,-4 8-220 0 0,2-6 316 0 0,0 0 1 0 0,2 1 0 0 0,-3 14-317 0 0,6-21-14 0 0,-1 4 31 0 0,0 1 0 0 0,1 14-17 0 0,2-26-17 0 0,-1 1 0 0 0,0 0 0 0 0,1 0 0 0 0,-1-1 0 0 0,1 1 0 0 0,0 0 0 0 0,0-1 0 0 0,1 1 0 0 0,-1-1 0 0 0,1 1 0 0 0,0-1 0 0 0,0 0 0 0 0,1 3 17 0 0,-2-6-223 0 0,0 1 0 0 0,0-1-1 0 0,0 0 1 0 0,0 1 0 0 0,0-1 0 0 0,0 0 0 0 0,1 0 0 0 0,-1 1-1 0 0,0-1 1 0 0,0 0 0 0 0,0 0 0 0 0,0 0 0 0 0,0-1 0 0 0,0 1-1 0 0,0 0 1 0 0,1 0 223 0 0,0 0-430 0 0,11-2-1104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11975 0 0,'0'0'547'0'0,"2"8"181"0"0,-2-5-707 0 0,0 0 0 0 0,0 0 0 0 0,0 0 0 0 0,-1 0 0 0 0,1 0 1 0 0,-1 0-1 0 0,0 0 0 0 0,1 0 0 0 0,-1 0 0 0 0,-1-1 0 0 0,1 2-21 0 0,-19 31 930 0 0,15-25-623 0 0,-30 45 1741 0 0,-3 0-2048 0 0,0-1 608 0 0,-74 124-608 0 0,101-159-1122 0 0,0-2 0 0 0,-1 1 0 0 0,0-1 0 0 0,-2-1 0 0 0,-10 10 1122 0 0,15-18-2046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47 452 11975 0 0,'-5'6'576'0'0,"2"-2"-445"0"0,0 1-1 0 0,-1-1 0 0 0,1-1 0 0 0,-1 1 0 0 0,0 0 1 0 0,0-1-1 0 0,0 0 0 0 0,-1 0 0 0 0,-2 2-130 0 0,6-5 487 0 0,1 0 22 0 0,0 0 3 0 0,0 0 0 0 0,0 0 0 0 0,0-2-336 0 0,1-1-1 0 0,-1 1 1 0 0,1 0 0 0 0,0 0-1 0 0,0-1 1 0 0,-1 1-1 0 0,1 0 1 0 0,1-1-176 0 0,-1 2 131 0 0,19-38 675 0 0,1 2 0 0 0,7-8-806 0 0,-10 18 20 0 0,51-75 66 0 0,-53 81 366 0 0,0 2-1 0 0,2 0 0 0 0,15-13-451 0 0,-2 5-282 0 0,1 2 0 0 0,10-5 282 0 0,-31 23-91 0 0,1 0 0 0 0,-1 1 0 0 0,1 0 0 0 0,0 1 0 0 0,0 0 0 0 0,0 1-1 0 0,1 1 1 0 0,-1 0 0 0 0,4 0 91 0 0,-13 2 0 0 0,1 1 0 0 0,-1 0 0 0 0,0 0 0 0 0,1 0 0 0 0,-1 0 0 0 0,0 1 0 0 0,1-1 0 0 0,-1 1 0 0 0,0 0 0 0 0,0 0 0 0 0,0 0 0 0 0,1 0 0 0 0,-1 0 0 0 0,0 1 0 0 0,0 0 0 0 0,-1-1 0 0 0,1 1 0 0 0,0 0 0 0 0,-1 0 0 0 0,2 1 0 0 0,-2 0 0 0 0,-1-1 0 0 0,1 0 0 0 0,0 0 0 0 0,-1 1 0 0 0,1-1 0 0 0,-1 1 0 0 0,0 0 0 0 0,0-1 0 0 0,0 1 0 0 0,0 0 0 0 0,-1-1 0 0 0,1 1 0 0 0,-1 0 0 0 0,1 0 0 0 0,-1 0 0 0 0,0 0 0 0 0,0-1 0 0 0,0 1 0 0 0,-1 0 0 0 0,1 0 0 0 0,-1 0 0 0 0,1-1 0 0 0,-1 1 0 0 0,0 0 0 0 0,-6 14 163 0 0,1 0 0 0 0,-2-1-1 0 0,0 0 1 0 0,-1 0 0 0 0,-1-1-1 0 0,-9 11-162 0 0,-15 17 1000 0 0,-25 21-1000 0 0,40-43-282 0 0,-1-2 0 0 0,-1 0-1 0 0,-1-1 1 0 0,-1-1 0 0 0,0-1-1 0 0,-1-1 1 0 0,-16 6 282 0 0,2-6-1004 0 0,35-14 925 0 0,0 0 0 0 0,1 0 0 0 0,-1-1 0 0 0,0 0 0 0 0,0 1 0 0 0,1-1 0 0 0,-1 0 0 0 0,0 0 0 0 0,0 0-1 0 0,0-1 1 0 0,1 1 0 0 0,-1-1 0 0 0,0 1 79 0 0,-5-6-355 0 0,6-1-4120 0 0,2 2-943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79 11975 0 0,'7'-9'1412'0'0,"-4"5"1168"0"0,-12 10-1196 0 0,6-3-1384 0 0,-1 0 0 0 0,1 0 0 0 0,-1 0 0 0 0,1 1 0 0 0,0-1 0 0 0,0 1 0 0 0,1 0 0 0 0,-1 0 0 0 0,-1 3 0 0 0,-17 42 0 0 0,1-1 0 0 0,17-42 0 0 0,-1 1 0 0 0,2 0 0 0 0,-1 1 0 0 0,1-1 0 0 0,-2 7 0 0 0,4-11 0 0 0,-1 1 0 0 0,1-1 0 0 0,-1 0 0 0 0,1 1 0 0 0,0-1 0 0 0,0 1 0 0 0,0-1 0 0 0,1 0 0 0 0,-1 1 0 0 0,1-1 0 0 0,0 0 0 0 0,0 1 0 0 0,0-1 0 0 0,1 1 0 0 0,-2-3 12 0 0,1 0 0 0 0,-1 0 1 0 0,1-1-1 0 0,0 1 0 0 0,-1 0 0 0 0,1-1 0 0 0,0 1 0 0 0,-1 0 0 0 0,1-1 1 0 0,0 1-1 0 0,0-1 0 0 0,-1 1 0 0 0,1-1 0 0 0,0 1 0 0 0,0-1 0 0 0,0 1 0 0 0,0-1 1 0 0,0 0-1 0 0,0 0 0 0 0,0 1 0 0 0,0-1 0 0 0,0 0 0 0 0,0 0 0 0 0,-1 0 0 0 0,1 0 1 0 0,0 0-1 0 0,0 0-12 0 0,2 0 130 0 0,1-1 19 0 0,1 1 1 0 0,-1-1 0 0 0,0 1 0 0 0,0-1-1 0 0,1 0 1 0 0,-1-1 0 0 0,0 1 0 0 0,0-1-1 0 0,0 0 1 0 0,-1 0 0 0 0,4-2-150 0 0,2-1-8 0 0,-1 0 0 0 0,0-1-1 0 0,-1-1 1 0 0,5-4 8 0 0,-2-1 0 0 0,0 0 0 0 0,-1-1 0 0 0,-1-1 0 0 0,0 1 0 0 0,-1-1 0 0 0,-1-1 0 0 0,4-10 0 0 0,-1 4 0 0 0,-9 20 0 0 0,4-8-17 0 0,0 1 0 0 0,-1-1 0 0 0,1-7 17 0 0,-3 13-89 0 0,-1 0 0 0 0,1 1 0 0 0,-1-1 1 0 0,0 1-1 0 0,0-1 0 0 0,0 0 0 0 0,0 1 0 0 0,-1-1 0 0 0,1 0 0 0 0,-1 1 1 0 0,0-1-1 0 0,1 1 0 0 0,-1-1 0 0 0,0 1 0 0 0,-1-2 89 0 0,-3-7-456 0 0,4 10 445 0 0,1 0 0 0 0,-1-1 0 0 0,0 1-1 0 0,1-1 1 0 0,-1 1 0 0 0,0 0 0 0 0,0 0 0 0 0,0-1-1 0 0,0 1 1 0 0,0 0 0 0 0,0 0 0 0 0,0 0 0 0 0,0 0-1 0 0,0 0 1 0 0,-1 0 0 0 0,1 0 0 0 0,0 1 0 0 0,-1-1-1 0 0,1 0 1 0 0,-1 1 11 0 0,-3-2-94 0 0,1 0 0 0 0,-1 1 0 0 0,0-1 0 0 0,0 1 0 0 0,0 1 0 0 0,0-1 0 0 0,0 1-1 0 0,0 0 1 0 0,0 0 0 0 0,0 0 0 0 0,0 0 0 0 0,0 1 0 0 0,0 0 0 0 0,0 0 0 0 0,1 1 0 0 0,-1-1 0 0 0,0 1 0 0 0,1 0-1 0 0,-1 0 1 0 0,1 0 0 0 0,-1 1 94 0 0,3-1-133 0 0,0-1 0 0 0,0 1 1 0 0,0 0-1 0 0,0 0 0 0 0,0 0 0 0 0,0 0 0 0 0,1 0 0 0 0,-1 1 0 0 0,0-1 0 0 0,1 0 0 0 0,0 1 0 0 0,0-1 0 0 0,0 1 0 0 0,0-1 1 0 0,0 1-1 0 0,0 0 0 0 0,1-1 0 0 0,-1 1 0 0 0,1 0 0 0 0,-1 0 0 0 0,1-1 0 0 0,0 1 0 0 0,0 0 0 0 0,1 0 0 0 0,-1-1 0 0 0,1 1 1 0 0,-1 0-1 0 0,1-1 0 0 0,0 1 0 0 0,0 0 0 0 0,0-1 0 0 0,1 2 133 0 0,1 5-4787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8783 0 0,'0'0'794'0'0,"-6"6"-510"0"0,-59 62 4109 0 0,58-61-4143 0 0,-37 33 1076 0 0,-75 51-1 0 0,49-46-1366 0 0,-137 66-1 0 0,179-99 91 0 0,-1 0 0 0 0,0-2 0 0 0,-1-2-1 0 0,0 0 1 0 0,0-2 0 0 0,-1-2 0 0 0,0 0-1 0 0,-38-1 1 0 0,58-4 4 0 0,0 0 0 0 0,-16-3 0 0 0,24 3-50 0 0,0 0 1 0 0,0 0 0 0 0,0 0 0 0 0,0 0-1 0 0,0 0 1 0 0,0 0 0 0 0,1-1 0 0 0,-1 1-1 0 0,0-1 1 0 0,1 0 0 0 0,-1 0-1 0 0,1 0 1 0 0,-3-3 0 0 0,4 4-19 0 0,1 0-1 0 0,-1-1 1 0 0,1 1 0 0 0,-1 0-1 0 0,1 0 1 0 0,0-1 0 0 0,0 1-1 0 0,-1 0 1 0 0,1 0 0 0 0,0-1-1 0 0,0 1 1 0 0,0 0 0 0 0,0-1-1 0 0,1 1 1 0 0,-1 0 0 0 0,0-1-1 0 0,0 1 1 0 0,1 0 0 0 0,-1 0-1 0 0,1 0 1 0 0,-1-1 0 0 0,1 1-1 0 0,-1 0 1 0 0,1 0 0 0 0,0 0-1 0 0,0 0 1 0 0,1-1 0 0 0,0-1-11 0 0,0 0 0 0 0,0 1-1 0 0,0-1 1 0 0,1 1 0 0 0,-1 0 0 0 0,1 0 0 0 0,-1 0 0 0 0,1 0-1 0 0,6-3 1 0 0,0 2 155 0 0,1 1 0 0 0,0-1 1 0 0,0 1-1 0 0,0 1 0 0 0,0 0 0 0 0,0 1 0 0 0,0 0 0 0 0,13 1 0 0 0,82 16 870 0 0,-89-13-856 0 0,-15-4-129 0 0,55 12 596 0 0,1-3 1 0 0,71 4 0 0 0,-66-15 107 0 0,96-14 0 0 0,14-2-277 0 0,-165 18-557 0 0,0 0 0 0 0,-1 1 0 0 0,1-1 1 0 0,-1 1-1 0 0,1 1 0 0 0,6 1 0 0 0,-11-2-362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19351 0 0,'0'0'439'0'0,"0"0"62"0"0,0 2 33 0 0,-2 2-470 0 0,0 0 0 0 0,0 0 0 0 0,0 0 0 0 0,0 0 0 0 0,-1 0 0 0 0,1-1 0 0 0,-1 1 0 0 0,0-1 0 0 0,0 0 0 0 0,-2 2-64 0 0,-12 14 6 0 0,-19 29-58 0 0,10-14-222 0 0,1 1-1 0 0,2 1 0 0 0,-5 11 275 0 0,21-30-1156 0 0,7-16-64 0 0,0-1-253 0 0,0 0-51 0 0,0 0-11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13 270 10135 0 0,'0'0'231'0'0,"-7"3"308"0"0,3-1-155 0 0,3-2 410 0 0,1 0 184 0 0,0 0 40 0 0,0-2-748 0 0,0 0-1 0 0,0 0 1 0 0,0 0-1 0 0,0 0 1 0 0,1-1-1 0 0,-1 1 1 0 0,0 0-1 0 0,1 0 0 0 0,0 0-269 0 0,-1 0 255 0 0,3-9-178 0 0,0 1 0 0 0,0-1 0 0 0,1 1 0 0 0,0-1 0 0 0,0 1 0 0 0,1 0 0 0 0,1 1 0 0 0,1-2-77 0 0,19-30 0 0 0,-13 19 0 0 0,2 0 0 0 0,1 1 0 0 0,-11 14 0 0 0,0 2 0 0 0,0-1 0 0 0,1 0 0 0 0,0 1 0 0 0,0 0 0 0 0,0 1 0 0 0,1-1 0 0 0,5-2 0 0 0,1 4 0 0 0,-13 3 0 0 0,0 0 0 0 0,1 0 0 0 0,-1 0 0 0 0,1 0 0 0 0,-1 0 0 0 0,1 0 0 0 0,-1 1 0 0 0,1-1 0 0 0,-1 0 0 0 0,0 0 0 0 0,1 0 0 0 0,-1 0 0 0 0,1 0 0 0 0,-1 1 0 0 0,0-1 0 0 0,1 0 0 0 0,-1 0 0 0 0,0 1 0 0 0,1-1 0 0 0,-1 0 0 0 0,0 1 0 0 0,1-1 0 0 0,-1 0 0 0 0,0 1 0 0 0,0-1 0 0 0,1 0 0 0 0,-1 1 0 0 0,0-1 0 0 0,0 1 0 0 0,0-1 0 0 0,1 0 0 0 0,-1 1 0 0 0,0-1 0 0 0,0 1 0 0 0,0-1 0 0 0,0 1 0 0 0,4 10 0 0 0,0 1 0 0 0,-1-1 0 0 0,-1 0 0 0 0,0 1 0 0 0,-1-1 0 0 0,0 1 0 0 0,0 6 0 0 0,-1-11 0 0 0,1 49 0 0 0,-2-40 0 0 0,1-1 0 0 0,0 1 0 0 0,2 0 0 0 0,0-1 0 0 0,3 12 0 0 0,-5-24-600 0 0,1 1-1 0 0,-1-1 1 0 0,0 0 0 0 0,0 0-1 0 0,0 1 1 0 0,0-1 0 0 0,-1 3 600 0 0,1-4-1534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80 13823 0 0,'13'-18'485'0'0,"-9"11"-364"0"0,0 1-1 0 0,1-1 1 0 0,0 1-1 0 0,0 0 1 0 0,1 0-1 0 0,-1 1 1 0 0,1 0-1 0 0,1 0 1 0 0,4-3-121 0 0,-10 7 376 0 0,-2 7-100 0 0,0 0 0 0 0,0 0 0 0 0,0-1 1 0 0,-1 1-1 0 0,1 0 0 0 0,-1-1 0 0 0,-1 0 1 0 0,1 1-1 0 0,-1-1-276 0 0,-6 16 560 0 0,-73 168 48 0 0,-43 89-608 0 0,85-192 0 0 0,-11 27 0 0 0,50-110-211 0 0,-3 8 539 0 0,3-4-2954 0 0,1-7-3513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 17503 0 0,'0'0'399'0'0,"-11"6"2053"0"0,68-9-1262 0 0,-40 3-1067 0 0,0-1 0 0 0,0 0 1 0 0,14-4-124 0 0,124-22 1637 0 0,-83 15-1669 0 0,-51 8 3 0 0,0 1 1 0 0,1 1-1 0 0,-1 0 0 0 0,1 2 0 0 0,-1 0 1 0 0,1 2-1 0 0,1 0 29 0 0,-22-1-464 0 0,5-1 459 0 0,-4 1-4585 0 0,-2 6-2230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13823 0 0,'0'0'315'0'0,"0"0"45"0"0,0 0 21 0 0,-2-1-49 0 0,-4 1-240 0 0,0 0-1 0 0,0 0 1 0 0,-1 1-1 0 0,1 0 1 0 0,0 0-1 0 0,0 0 1 0 0,0 1-1 0 0,0 0 0 0 0,-3 2-91 0 0,-14 5 1125 0 0,-17 12-1125 0 0,10-6 216 0 0,1-2-59 0 0,21-9-14 0 0,-1-1-1 0 0,0 1 1 0 0,1 1 0 0 0,0 0-1 0 0,0 0 1 0 0,0 0-1 0 0,0 1 1 0 0,1 0-1 0 0,-5 6-142 0 0,-8 10 523 0 0,-10 12-427 0 0,27-30-97 0 0,1-1-1 0 0,0 1 1 0 0,0-1 0 0 0,0 1 0 0 0,1 0 0 0 0,-1 0 0 0 0,1 0-1 0 0,0-1 1 0 0,-1 5 1 0 0,2-7 49 0 0,0 0-1 0 0,0 0 1 0 0,0 0-1 0 0,0 0 1 0 0,0 0-1 0 0,0 1 1 0 0,0-1-1 0 0,0 0 1 0 0,1 0-1 0 0,-1 0 1 0 0,0 0-1 0 0,1 0 0 0 0,-1 0 1 0 0,1 0-1 0 0,-1 0 1 0 0,1 0-1 0 0,0 0 1 0 0,-1 0-1 0 0,2 0-48 0 0,-1 1 86 0 0,1 0 0 0 0,0 0 0 0 0,0-1 0 0 0,0 1 0 0 0,1-1 0 0 0,-1 0 0 0 0,0 1 0 0 0,0-1 0 0 0,1 0-86 0 0,4 1 85 0 0,1 1 0 0 0,-1-1 0 0 0,0-1 0 0 0,1 1 0 0 0,6-1-85 0 0,-3 0 138 0 0,0-1 1 0 0,0 0-1 0 0,0-1 0 0 0,0 0 1 0 0,0-1-1 0 0,0 0 0 0 0,0-1 0 0 0,-1 0 1 0 0,1 0-1 0 0,-1-1 0 0 0,0-1 1 0 0,1 0-139 0 0,-6 2-130 0 0,0 0 0 0 0,0 0 0 0 0,-1 0 0 0 0,1-1 1 0 0,-1 1-1 0 0,0-1 0 0 0,0 0 0 0 0,0-1 0 0 0,-1 1 1 0 0,1-1-1 0 0,-1 1 0 0 0,0-1 0 0 0,0 0 0 0 0,-1 0 0 0 0,1 0 1 0 0,-1-1-1 0 0,0 1 0 0 0,-1 0 0 0 0,1-1 0 0 0,-1 1 1 0 0,0-1-1 0 0,-1 0 0 0 0,1 1 0 0 0,-1-4 130 0 0,-3-28-1474 0 0,0 0-1116 0 0,4 14-2974 0 0,1 17 1040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411 634 13823 0 0,'8'-8'461'0'0,"-6"6"-313"0"0,1 0 1 0 0,-1 0-1 0 0,0 0 0 0 0,0-1 1 0 0,0 1-1 0 0,1-3-148 0 0,-3 5 49 0 0,1-1 1 0 0,-1 0-1 0 0,0 0 0 0 0,1 0 1 0 0,-1 0-1 0 0,0 0 0 0 0,0 0 0 0 0,0 0 1 0 0,0 0-1 0 0,0 0 0 0 0,0 0 0 0 0,0 0 1 0 0,0 0-1 0 0,0-1 0 0 0,0 1 0 0 0,0 1 1 0 0,-1-1-1 0 0,1 0 0 0 0,0 0 0 0 0,-1 0 1 0 0,1 0-1 0 0,-1 0-49 0 0,1 0 145 0 0,-1 0 1 0 0,1-1-1 0 0,0 1 0 0 0,0 0 1 0 0,-1 0-1 0 0,1 0 0 0 0,0 0 1 0 0,0 0-1 0 0,0 0 0 0 0,0 0 1 0 0,1-1-1 0 0,-1 1 1 0 0,0 0-1 0 0,0 0 0 0 0,1 0 1 0 0,-1 0-1 0 0,0 0 0 0 0,1 0 1 0 0,0-1-146 0 0,12-19 943 0 0,-8 15-555 0 0,105-146 1175 0 0,-98 134-1154 0 0,26-39 782 0 0,1-7-1191 0 0,-28 45-12 0 0,-2 0 0 0 0,0-1 1 0 0,-2 0-1 0 0,0 0 0 0 0,3-15 12 0 0,-9 30-144 0 0,0 0 0 0 0,-1-1 0 0 0,1 1-1 0 0,-1 0 1 0 0,0-1 0 0 0,0 1 0 0 0,0-1-1 0 0,-1 1 1 0 0,0 0 0 0 0,0-1 0 0 0,0 1 0 0 0,-2-3 144 0 0,2 5-84 0 0,0 1 1 0 0,-1-1 0 0 0,1 1 0 0 0,-1 0 0 0 0,1 0-1 0 0,-1-1 1 0 0,0 1 0 0 0,0 0 0 0 0,0 0 0 0 0,0 1-1 0 0,0-1 1 0 0,0 0 0 0 0,0 1 0 0 0,-1-1 0 0 0,1 1-1 0 0,0 0 1 0 0,-1 0 0 0 0,0 0 0 0 0,1 0 0 0 0,-1 0-1 0 0,1 0 1 0 0,-1 1 0 0 0,0-1 0 0 0,0 1 0 0 0,0 0 83 0 0,-2 0-10 0 0,1 0 1 0 0,-1 1 0 0 0,0-1-1 0 0,0 1 1 0 0,1 0 0 0 0,-1 1-1 0 0,1-1 1 0 0,-1 1 0 0 0,1 0-1 0 0,0 0 1 0 0,0 0 0 0 0,-1 0-1 0 0,1 1 1 0 0,1 0 0 0 0,-1-1-1 0 0,0 2 1 0 0,-1 0 9 0 0,-8 9-2 0 0,0 0-1 0 0,1 1 1 0 0,-9 14 2 0 0,1 0 0 0 0,2 2 0 0 0,1 0 0 0 0,1 1 0 0 0,2 1 0 0 0,-2 7 0 0 0,-50 169 0 0 0,55-171 0 0 0,5-18 0 0 0,-18 65 0 0 0,-3-2 0 0 0,-19 33 0 0 0,31-84-406 0 0,-1-1-1 0 0,-2 0 1 0 0,0-2 0 0 0,-2 0-1 0 0,-21 21 407 0 0,36-43-222 0 0,-1 0 0 0 0,0-1-1 0 0,0 0 1 0 0,0-1 0 0 0,-1 1-1 0 0,0-1 1 0 0,0 0 0 0 0,0-1 0 0 0,0 0-1 0 0,-1 0 1 0 0,-6 2 222 0 0,1-2-5459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21191 0 0,'0'0'480'0'0,"-3"-2"339"0"0,3 2-793 0 0,0 0-1 0 0,0 0 0 0 0,0 0 0 0 0,0 0 1 0 0,0 0-1 0 0,0 0 0 0 0,0 0 0 0 0,0 0 0 0 0,0 0 1 0 0,0 0-1 0 0,0 0 0 0 0,0 0 0 0 0,0 0 1 0 0,0 0-1 0 0,0 0 0 0 0,0 0 0 0 0,0 0 0 0 0,0 0 1 0 0,0 0-1 0 0,0 0 0 0 0,0 0 0 0 0,0 0 0 0 0,0 0 1 0 0,0 0-1 0 0,0 0 0 0 0,0 0 0 0 0,0 0 1 0 0,0-1-1 0 0,0 1 0 0 0,0 0 0 0 0,0 0 0 0 0,0 0 1 0 0,0 0-1 0 0,0 0 0 0 0,0 0 0 0 0,0 0 0 0 0,0 0 1 0 0,0 0-1 0 0,0 0 0 0 0,0 0-25 0 0,9 2 3 0 0,1-1-1 0 0,0 0 0 0 0,0-1 1 0 0,-1 0-1 0 0,1 0 0 0 0,0-1 1 0 0,0-1-1 0 0,-1 1 0 0 0,3-2-2 0 0,22-7-1 0 0,32-13 1 0 0,-31 10 0 0 0,14-2 0 0 0,151-30-1252 0 0,-146 38-1698 0 0,-35 5 1416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296 176 8287 0 0,'0'0'191'0'0,"0"0"26"0"0,0 0 9 0 0,17-2 468 0 0,2-4 325 0 0,0-1 0 0 0,0 0-1 0 0,15-10-1018 0 0,34-24 2640 0 0,-61 37-2635 0 0,-1 0 0 0 0,1-1 0 0 0,-1 0 0 0 0,1-2-5 0 0,21-15-4 0 0,-27 21-20 0 0,0 1 0 0 0,-1-1 0 0 0,1 1 1 0 0,0-1-1 0 0,-1 1 0 0 0,1-1 0 0 0,0 1 0 0 0,-1-1 0 0 0,1 0 0 0 0,-1 1 0 0 0,1-1 0 0 0,-1 0 0 0 0,1 0 0 0 0,-1 1 0 0 0,0-1 0 0 0,1 0 1 0 0,-1 0-1 0 0,0 0 0 0 0,1 0 0 0 0,-1 1 0 0 0,0-1 0 0 0,0 0 0 0 0,0 0 0 0 0,0 0 0 0 0,0 0 0 0 0,0 0 0 0 0,0 1 0 0 0,0-1 0 0 0,0 0 1 0 0,-1 0-1 0 0,1 0 0 0 0,0 0 0 0 0,0 0 0 0 0,-1 1 0 0 0,0-2 24 0 0,1 1-55 0 0,-1-1 0 0 0,0 1 0 0 0,0 0 0 0 0,0-1 0 0 0,0 1 0 0 0,0 0 0 0 0,-1 0 0 0 0,1 0 0 0 0,0 0 0 0 0,-1 0 0 0 0,1 0 0 0 0,0 0 0 0 0,-1 0 0 0 0,1 0 1 0 0,-1 1-1 0 0,1-1 0 0 0,-1 0 0 0 0,-1 1 55 0 0,-2-1-17 0 0,-1 1 0 0 0,1-1 0 0 0,-1 1 0 0 0,1 1 0 0 0,-1-1 0 0 0,1 1 0 0 0,0 0 0 0 0,-1 0 0 0 0,-1 1 17 0 0,-50 18-14 0 0,46-16 15 0 0,-34 14 281 0 0,1 2 0 0 0,-30 19-282 0 0,48-23 205 0 0,0 2 0 0 0,2 0 0 0 0,0 1 0 0 0,-18 19-205 0 0,34-30 74 0 0,-6 6 53 0 0,0 0 0 0 0,2 1 0 0 0,-3 3-127 0 0,12-14 11 0 0,0 0-1 0 0,1 1 0 0 0,-1-1 0 0 0,1 0 0 0 0,0 1 1 0 0,0-1-1 0 0,1 1 0 0 0,-1 0 0 0 0,1 0 0 0 0,0 0 1 0 0,0-1-1 0 0,1 1 0 0 0,-1 0 0 0 0,1 0 0 0 0,0 1-10 0 0,0-4 19 0 0,1 0 0 0 0,-1 1 0 0 0,1-1 0 0 0,-1 1-1 0 0,1-1 1 0 0,0 0 0 0 0,0 0 0 0 0,0 1 0 0 0,0-1 0 0 0,0 0-1 0 0,1 0 1 0 0,-1 0 0 0 0,1 0 0 0 0,-1 0 0 0 0,1 0-1 0 0,0-1 1 0 0,1 2-19 0 0,0 0 78 0 0,1-1 1 0 0,-1 0-1 0 0,1 0 0 0 0,0 0 0 0 0,0 0 1 0 0,0 0-1 0 0,0-1 0 0 0,0 0 0 0 0,4 1-78 0 0,5 0 171 0 0,0 0 0 0 0,0-1-1 0 0,0-1 1 0 0,0 0 0 0 0,0-1-1 0 0,3-1-170 0 0,5 0-404 0 0,0-1 0 0 0,0-1 0 0 0,0-1 0 0 0,-1-1 0 0 0,13-5 404 0 0,-18 5-3820 0 0,-2 2-1148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 10135 0 0,'0'0'231'0'0,"-12"-10"594"0"0,8 9-825 0 0,0 0 0 0 0,0-1 0 0 0,0 2 0 0 0,0-1 0 0 0,0 0 0 0 0,-1 1 0 0 0,1 0 0 0 0,0 0 0 0 0,0 0 0 0 0,0 1 0 0 0,-1-1 0 0 0,1 1 0 0 0,0 0 0 0 0,0 0 0 0 0,-12 4 0 0 0,-1 1 0 0 0,-12 6 0 0 0,15-6 0 0 0,5-2 158 0 0,1 0-1 0 0,0 0 1 0 0,0 1-1 0 0,1 1 1 0 0,-1-1-1 0 0,1 1 1 0 0,0 0-1 0 0,-5 7-157 0 0,-6 8 838 0 0,1 1 1 0 0,-4 8-839 0 0,15-20 79 0 0,-4 3 374 0 0,2 1-1 0 0,0 0 1 0 0,0 0 0 0 0,2 1-1 0 0,0 0 1 0 0,0 0-1 0 0,-1 9-452 0 0,6-16 0 0 0,1-8 0 0 0,0 1 0 0 0,0-1 0 0 0,0 0 0 0 0,0 0 0 0 0,0 1 0 0 0,0-1 0 0 0,0 0 0 0 0,0 1 0 0 0,0-1 0 0 0,0 0 0 0 0,0 0 0 0 0,0 1 0 0 0,0-1 0 0 0,0 0 0 0 0,0 1 0 0 0,0-1 0 0 0,1 0 0 0 0,-1 0 0 0 0,0 1 0 0 0,0-1 0 0 0,0 0 0 0 0,0 0 0 0 0,1 0 0 0 0,-1 1 0 0 0,0-1 0 0 0,0 0 0 0 0,0 0 0 0 0,1 0 0 0 0,-1 1 0 0 0,0-1 0 0 0,0 0 0 0 0,1 0 0 0 0,-1 0 0 0 0,0 0 0 0 0,0 0 0 0 0,1 0 0 0 0,-1 0 0 0 0,0 0 0 0 0,1 0 0 0 0,-1 0 0 0 0,0 0 0 0 0,0 0 0 0 0,1 0 0 0 0,-1 0 0 0 0,10-2 0 0 0,-10 2 0 0 0,18-5 0 0 0,-1 0 0 0 0,0-1 0 0 0,0-1 0 0 0,0-1 0 0 0,-1-1 0 0 0,0 0 0 0 0,9-7 0 0 0,-4 1 0 0 0,-2-1 0 0 0,0-1 0 0 0,-1 0 0 0 0,0-1 0 0 0,9-14 0 0 0,-20 18-996 0 0,-7 13 973 0 0,0 1 1 0 0,0 0-1 0 0,0 0 0 0 0,0-1 0 0 0,0 1 0 0 0,0 0 0 0 0,0 0 1 0 0,0-1-1 0 0,0 1 0 0 0,0 0 0 0 0,0 0 0 0 0,0 0 1 0 0,-1-1-1 0 0,1 1 0 0 0,0 0 0 0 0,0 0 0 0 0,0 0 0 0 0,0-1 1 0 0,0 1-1 0 0,0 0 0 0 0,-1 0 0 0 0,1 0 0 0 0,0-1 0 0 0,0 1 1 0 0,0 0-1 0 0,-1 0 0 0 0,1 0 0 0 0,0 0 0 0 0,0 0 1 0 0,0 0 22 0 0,-1-1-26 0 0,-1 1 0 0 0,1 0 0 0 0,0 0 0 0 0,0 0 0 0 0,0 0 0 0 0,0 0 0 0 0,0 0 0 0 0,0 0 0 0 0,0 0 0 0 0,0 0 0 0 0,0 0 0 0 0,-1 1 26 0 0,0-1-1 0 0,1 1 1 0 0,-1 0-1 0 0,0 0 0 0 0,0-1 0 0 0,1 1 1 0 0,-1 0-1 0 0,0 1 0 0 0,1-1 0 0 0,-1 0 0 0 0,1 0 1 0 0,0 1-1 0 0,-1-1 0 0 0,1 0 0 0 0,0 1 0 0 0,0-1 1 0 0,0 1-1 0 0,-1 1 1 0 0,-2 5 4 0 0,0 1 0 0 0,0 0 0 0 0,0 3-4 0 0,-6 11 65 0 0,5-12 273 0 0,0 0-1 0 0,0 1 0 0 0,-1 9-337 0 0,5-18 54 0 0,0 0 0 0 0,0 0 0 0 0,1 0 0 0 0,-1 0 0 0 0,1 0 0 0 0,0 0-1 0 0,0 0 1 0 0,0 0 0 0 0,0 0 0 0 0,0 0 0 0 0,1 0 0 0 0,0 0 0 0 0,-1 0 0 0 0,1 0-1 0 0,0 0 1 0 0,0 0 0 0 0,2 2-54 0 0,-3-4-54 0 0,1 0-1 0 0,-1-1 1 0 0,1 1-1 0 0,0 0 1 0 0,-1-1 0 0 0,1 1-1 0 0,0-1 1 0 0,-1 1-1 0 0,1-1 1 0 0,0 1-1 0 0,0-1 1 0 0,-1 0-1 0 0,1 1 1 0 0,0-1-1 0 0,0 0 1 0 0,0 1 0 0 0,0-1-1 0 0,-1 0 1 0 0,1 0-1 0 0,0 0 1 0 0,0 0-1 0 0,1 0 55 0 0,18-4-2704 0 0,-15 3 1756 0 0,17-4-3826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29 436 11975 0 0,'0'0'547'0'0,"0"0"-11"0"0,-12-1 616 0 0,9-3-916 0 0,1 0-1 0 0,0 0 1 0 0,0 0 0 0 0,1 0-1 0 0,-1 0 1 0 0,1 0 0 0 0,0 0 0 0 0,0 0-1 0 0,0-1 1 0 0,1 1 0 0 0,0-1-1 0 0,0 1 1 0 0,0 0 0 0 0,0-1-1 0 0,0 1 1 0 0,1 0 0 0 0,0-1 0 0 0,0 1-1 0 0,1-2-235 0 0,1-5 374 0 0,0 0 0 0 0,1 1 0 0 0,0-1 0 0 0,1 1 0 0 0,0 0 0 0 0,1 0 0 0 0,1-1-374 0 0,8-9-183 0 0,1 0 1 0 0,1 1-1 0 0,1 1 0 0 0,1 1 1 0 0,0 0-1 0 0,1 2 0 0 0,1 0 1 0 0,0 1-1 0 0,1 1 0 0 0,11-4 183 0 0,8-5-65 0 0,0 0-735 0 0,22-7 800 0 0,-40 23-1989 0 0,-8 5-2698 0 0,-4 1-476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43 15119 0 0,'-10'-2'240'0'0,"6"1"-75"0"0,0 0 0 0 0,0 1 0 0 0,-1-1-1 0 0,1 1 1 0 0,0 0 0 0 0,0 1-1 0 0,-1-1 1 0 0,-6 2 2316 0 0,19-4-1321 0 0,100-9 465 0 0,6-1-1437 0 0,3-1-184 0 0,-104 13-20 0 0,56-3-787 0 0,-24 5-2511 0 0,-25-1-3329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 11975 0 0,'14'-6'576'0'0,"-13"5"-250"0"0,-1 1-28 0 0,-1 9 250 0 0,0 5-332 0 0,-1 1-1 0 0,-1 0 0 0 0,-1-1 1 0 0,0 0-1 0 0,0 0 1 0 0,-3 4-216 0 0,-12 23 1835 0 0,-9 15-1835 0 0,-4 7 524 0 0,13-24-524 0 0,-15 33 0 0 0,17-30 0 0 0,-2-1 0 0 0,-2-1 0 0 0,-2-1 0 0 0,-6 6 0 0 0,20-31 0 0 0,-2-1 0 0 0,1 0 0 0 0,-2 0 0 0 0,1-1 0 0 0,-2-1 0 0 0,0 0 0 0 0,-1 0 0 0 0,14-11 0 0 0,0 0 0 0 0,0 0 0 0 0,-1 1 0 0 0,1-1 0 0 0,0 0 0 0 0,0 0 0 0 0,0 0 0 0 0,0 0 0 0 0,0 0 0 0 0,0 0 0 0 0,-1 0 0 0 0,1 0 0 0 0,0 0 0 0 0,0 0 0 0 0,0 0 0 0 0,0 0 0 0 0,0 0 0 0 0,-1 0 0 0 0,1 0 0 0 0,0 0 0 0 0,0 0 0 0 0,0 0 0 0 0,0 0 0 0 0,0 0 0 0 0,0 0 0 0 0,-1 0 0 0 0,1 0 0 0 0,0-1 0 0 0,0 1 0 0 0,0 0 0 0 0,0 0 0 0 0,0 0 0 0 0,0 0 0 0 0,0 0 0 0 0,-1 0 0 0 0,1 0 0 0 0,0 0 0 0 0,0 0 0 0 0,0-1 0 0 0,0 1 0 0 0,0 0 0 0 0,0 0 0 0 0,0 0 0 0 0,0 0 0 0 0,0 0 0 0 0,0-1 0 0 0,0 1 0 0 0,0 0 0 0 0,0 0 0 0 0,0 0 0 0 0,0 0 0 0 0,0 0 0 0 0,0 0 0 0 0,0-1 0 0 0,0 1 0 0 0,0 0 0 0 0,0 0 0 0 0,0 0 0 0 0,0 0 0 0 0,0 0 0 0 0,0-1 0 0 0,0 1 0 0 0,0 0 0 0 0,0 0 0 0 0,0 0 0 0 0,0 0 0 0 0,2-10 0 0 0,-2 10 0 0 0,4-14 0 0 0,1 1 0 0 0,1 0 0 0 0,0 1 0 0 0,0-1 0 0 0,6-6 0 0 0,1-4 0 0 0,0 0-332 0 0,2 0 0 0 0,0 1 0 0 0,2-1 332 0 0,-9 14-124 0 0,0 0-1 0 0,0 0 1 0 0,0 1-1 0 0,1 1 1 0 0,1-1-1 0 0,-1 1 1 0 0,1 1-1 0 0,3-2 125 0 0,1 1 0 0 0,-1 0 0 0 0,1 1 0 0 0,0 1 0 0 0,1 0 0 0 0,11-2 0 0 0,-17 6 0 0 0,0-1 0 0 0,0 2 0 0 0,0-1 0 0 0,0 1 0 0 0,4 1 0 0 0,-12-1 0 0 0,-1 0 0 0 0,0-1 0 0 0,1 1 0 0 0,-1 0 0 0 0,1 0 0 0 0,-1 0 0 0 0,1 0 0 0 0,-1 0 0 0 0,1 0 0 0 0,-1 1 0 0 0,0-1 0 0 0,1 0 0 0 0,-1 0 0 0 0,1 0 0 0 0,-1 0 0 0 0,1 0 0 0 0,-1 1 0 0 0,0-1 0 0 0,1 0 0 0 0,-1 0 0 0 0,0 1 0 0 0,1-1 0 0 0,-1 0 0 0 0,0 0 0 0 0,1 1 0 0 0,-1-1 0 0 0,0 0 0 0 0,1 1 0 0 0,-1-1 0 0 0,0 1 0 0 0,0-1 0 0 0,0 0 0 0 0,1 1 0 0 0,-1-1 0 0 0,0 1 0 0 0,0-1 0 0 0,0 1 0 0 0,0-1 0 0 0,0 0 0 0 0,0 1 0 0 0,0-1 0 0 0,0 1 0 0 0,0-1 0 0 0,0 1 0 0 0,0-1 0 0 0,0 1 0 0 0,0-1 0 0 0,0 1 0 0 0,0 0 0 0 0,0 5 40 0 0,1 1 1 0 0,-1-1-1 0 0,-1 0 0 0 0,1 0 0 0 0,-1 0 0 0 0,0 0 0 0 0,0 0 0 0 0,-1 0 0 0 0,1 0 1 0 0,-3 5-41 0 0,-15 30 1581 0 0,-19 34-1581 0 0,34-70 9 0 0,-5 18-9 0 0,7-18 0 0 0,1-1 0 0 0,-1 1 0 0 0,0-1 0 0 0,-1 1 0 0 0,0 1 0 0 0,-6 7 0 0 0,6-9 0 0 0,1 0 0 0 0,-1 0 0 0 0,0 0 0 0 0,0-1 0 0 0,0 1 0 0 0,-1-1 0 0 0,1 0 0 0 0,-1 0 0 0 0,0 0 0 0 0,1 0 0 0 0,-5 2 0 0 0,2-2-22 0 0,-1 0 0 0 0,0 0-1 0 0,0-1 1 0 0,0 0 0 0 0,0 0-1 0 0,0-1 1 0 0,-1 1 0 0 0,1-2 0 0 0,0 1-1 0 0,-1-1 1 0 0,1 0 0 0 0,0 0-1 0 0,-1-1 1 0 0,1 0 0 0 0,0-1-1 0 0,0 1 1 0 0,-1-1 0 0 0,-1-1 22 0 0,8 2-475 0 0,1 0-1022 0 0,0-4-3962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13823 0 0,'0'0'315'0'0,"0"0"45"0"0,0 0 21 0 0,0 0-49 0 0,0 0-149 0 0,0 0 194 0 0,0 0 110 0 0,-7 5 465 0 0,-22 21-1036 0 0,2 1-1 0 0,-4 6 85 0 0,8-8-1050 0 0,18-20 946 0 0,0 1-1 0 0,1 0 0 0 0,0 0 0 0 0,0 0 1 0 0,0 0-1 0 0,1 0 0 0 0,-1 3 105 0 0,3-7 56 0 0,0 1-1 0 0,0 0 1 0 0,0 0 0 0 0,0 0-1 0 0,1-1 1 0 0,-1 1 0 0 0,1 0-1 0 0,0 0 1 0 0,0 0-1 0 0,0 0 1 0 0,0 0 0 0 0,0 0-1 0 0,0 0 1 0 0,1 0-1 0 0,0 0 1 0 0,-1-1 0 0 0,1 1-1 0 0,1 1-55 0 0,0-2 93 0 0,0 1 0 0 0,0-1 0 0 0,0 0 0 0 0,1 1 0 0 0,-1-1 0 0 0,1 0 0 0 0,0 0 0 0 0,0-1 0 0 0,-1 1 0 0 0,1 0 0 0 0,0-1 0 0 0,2 1-93 0 0,3 1 0 0 0,1-1 0 0 0,-1 0 0 0 0,1 0 0 0 0,-1-1 0 0 0,1 0 0 0 0,0 0 0 0 0,0-1 0 0 0,-1 0 0 0 0,1-1 0 0 0,0 0 0 0 0,-1 0 0 0 0,1-1 0 0 0,0 0 0 0 0,-1 0 0 0 0,2-2 0 0 0,-7 3 0 0 0,1-1 0 0 0,-1 0 0 0 0,0 0 0 0 0,0 0 0 0 0,0-1 0 0 0,0 1 0 0 0,0-1 0 0 0,0 1 0 0 0,-1-1 0 0 0,0 0 0 0 0,1 0 0 0 0,-1-1 0 0 0,0 1 0 0 0,0 0 0 0 0,-1-1 0 0 0,1 1 0 0 0,-1-1 0 0 0,1 1 0 0 0,-1-1 0 0 0,0 1 0 0 0,-1-1 0 0 0,1 0 0 0 0,-1 0 0 0 0,1 0 0 0 0,-1 1 0 0 0,0-4 0 0 0,-3-15 0 0 0,0-1 0 0 0,-5-18 0 0 0,5 30-151 0 0,3 9 35 0 0,-1 0 1 0 0,1 0 0 0 0,-1-1-1 0 0,1 1 1 0 0,-1 0 0 0 0,0 0-1 0 0,1 0 1 0 0,-1 0 0 0 0,0 0-1 0 0,0 0 1 0 0,-1 0 0 0 0,1 0-1 0 0,0 1 1 0 0,-1-1-1 0 0,1 0 1 0 0,-1 1 0 0 0,1-1-1 0 0,-1 1 1 0 0,0-1 0 0 0,0 1-1 0 0,1 0 1 0 0,-1 0 0 0 0,0 0-1 0 0,-1-1 116 0 0,2 2-512 0 0,1 0-68 0 0,0 0-285 0 0,0 0-126 0 0,0 0-29 0 0,0 0-4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44 285 13823 0 0,'0'0'315'0'0,"-19"2"882"0"0,18-2-1170 0 0,0 0-1 0 0,0 0 1 0 0,0 0 0 0 0,-1-1-1 0 0,1 1 1 0 0,0 0 0 0 0,0 0-1 0 0,0-1 1 0 0,0 1-1 0 0,0-1 1 0 0,0 1 0 0 0,0-1-1 0 0,1 1 1 0 0,-1-1-1 0 0,0 1 1 0 0,0-1 0 0 0,0 0-1 0 0,0 0 1 0 0,1 1 0 0 0,-1-1-1 0 0,0 0 1 0 0,1 0-1 0 0,-1 0 1 0 0,0 0-27 0 0,1-1 100 0 0,-1 1 1 0 0,1-1-1 0 0,0 0 0 0 0,-1 0 1 0 0,1 1-1 0 0,0-1 1 0 0,0 0-1 0 0,0 0 0 0 0,0 1 1 0 0,0-1-1 0 0,1 0 0 0 0,-1 1 1 0 0,1-1-1 0 0,-1 0-100 0 0,3-7 409 0 0,1 1 0 0 0,-1-1 0 0 0,1 1-1 0 0,1 0 1 0 0,0-1-409 0 0,5-6-110 0 0,1 1-1 0 0,0 0 0 0 0,0 1 1 0 0,1 0-1 0 0,1 1 0 0 0,0 0 1 0 0,1 1-1 0 0,0 1 0 0 0,2 0 111 0 0,3-2-166 0 0,0 1 0 0 0,1 0 0 0 0,1 2 0 0 0,0 1 0 0 0,0 0 0 0 0,20-4 166 0 0,-40 12 16 0 0,0 0-1 0 0,0-1 1 0 0,0 1-1 0 0,1 0 1 0 0,-1 0 0 0 0,0 0-1 0 0,0 0 1 0 0,1 0-1 0 0,-1 0 1 0 0,0 0-1 0 0,0 0 1 0 0,0 0 0 0 0,1 0-1 0 0,-1 1 1 0 0,0-1-1 0 0,0 1 1 0 0,0-1-1 0 0,0 1 1 0 0,0-1-1 0 0,1 1-15 0 0,-1 0 39 0 0,0 0-1 0 0,0 0 0 0 0,-1 0 0 0 0,1 0 0 0 0,0 0 0 0 0,-1 0 0 0 0,1 0 0 0 0,-1 0 0 0 0,0 0 0 0 0,1 0 0 0 0,-1 0 0 0 0,0 0 0 0 0,1 1 0 0 0,-1-1 0 0 0,0 0 0 0 0,0 0 0 0 0,0 0 0 0 0,0 1-38 0 0,-1 3 125 0 0,1 0-1 0 0,-1 1 1 0 0,0-1-1 0 0,0 1 1 0 0,-1-1-1 0 0,0 0 1 0 0,0 0-1 0 0,-1 2-124 0 0,-1 1 0 0 0,-20 43 0 0 0,1 1 0 0 0,0 10 0 0 0,21-56 28 0 0,0 0 0 0 0,1 0 0 0 0,0 1 1 0 0,0 1-29 0 0,0-5-202 0 0,1-1 0 0 0,0 0 1 0 0,1 0-1 0 0,-1 1 0 0 0,0-1 1 0 0,0 0-1 0 0,1 0 0 0 0,0 0 1 0 0,-1 1-1 0 0,1-1 0 0 0,0 0 1 0 0,0 0-1 0 0,0 1 202 0 0,0-2-6139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212 326 10135 0 0,'0'0'231'0'0,"0"0"29"0"0,-7 3 257 0 0,1-3-472 0 0,5 0-39 0 0,-1 0 1 0 0,1 0-1 0 0,-1 1 0 0 0,1-1 0 0 0,-1 0 0 0 0,1 0 0 0 0,0 1 1 0 0,-1-1-1 0 0,1 1 0 0 0,-1-1 0 0 0,1 1 0 0 0,0-1 1 0 0,-2 2-7 0 0,3-2 393 0 0,0 0 106 0 0,0 0 11 0 0,4 6 767 0 0,-4-6-1237 0 0,0 0 0 0 0,0 0 0 0 0,0 1 0 0 0,1-1 0 0 0,-1 0-1 0 0,0 0 1 0 0,0 0 0 0 0,0 0 0 0 0,0 1 0 0 0,0-1 0 0 0,1 0 0 0 0,-1 0 0 0 0,0 0 0 0 0,0 0 0 0 0,0 1-1 0 0,0-1 1 0 0,0 0 0 0 0,0 0 0 0 0,0 1 0 0 0,0-1 0 0 0,1 0 0 0 0,-1 0 0 0 0,0 0 0 0 0,0 1-1 0 0,0-1 1 0 0,0 0 0 0 0,0 0 0 0 0,0 1 0 0 0,0-1 0 0 0,-1 0 0 0 0,1 0 0 0 0,0 0 0 0 0,0 1-1 0 0,0-1 1 0 0,0 0 0 0 0,0 0 0 0 0,0 1 0 0 0,0-1 0 0 0,0 0 0 0 0,0 0 0 0 0,-1 0 0 0 0,1 0-1 0 0,0 1 1 0 0,0-1 0 0 0,0 0-40 0 0,-2 3 196 0 0,0-1-1 0 0,0 1 0 0 0,0-1 0 0 0,0 0 1 0 0,0 0-1 0 0,0 0 0 0 0,0 0 0 0 0,-1 0 1 0 0,1 0-1 0 0,-1 0 0 0 0,1-1 0 0 0,-1 1 1 0 0,0-1-1 0 0,0 0 0 0 0,0 0 0 0 0,1 0 1 0 0,-1 0-1 0 0,-2 0-195 0 0,-2 1 19 0 0,1-1 0 0 0,0 1 1 0 0,0-1-1 0 0,-1-1 0 0 0,1 1 1 0 0,0-1-1 0 0,-1 0 0 0 0,1-1 0 0 0,-5 0-19 0 0,8 0 4 0 0,-1 0-1 0 0,1 1 1 0 0,-1-1 0 0 0,1-1-1 0 0,0 1 1 0 0,0 0-1 0 0,0-1 1 0 0,0 1-1 0 0,0-1 1 0 0,0 0-1 0 0,0 0 1 0 0,1 0-1 0 0,-1-1 1 0 0,1 1 0 0 0,-1-1-1 0 0,1 1 1 0 0,0-1-1 0 0,-2-2-3 0 0,2 1 108 0 0,1 1 0 0 0,-1-1 0 0 0,1 0 0 0 0,0 0 0 0 0,0 1 0 0 0,0-1 0 0 0,0 0 0 0 0,1 0 0 0 0,0 0 0 0 0,0 0 0 0 0,0 0 0 0 0,0 0 0 0 0,0 0 0 0 0,1 0 0 0 0,0 0 0 0 0,0 0 0 0 0,0 0 0 0 0,0 0-108 0 0,4-11 8 0 0,1 0 0 0 0,1 1 0 0 0,6-12-8 0 0,-12 23 8 0 0,9-14-16 0 0,0 0 0 0 0,1 1 0 0 0,1 1 0 0 0,0-1 0 0 0,1 2 0 0 0,0 0 0 0 0,1 0 0 0 0,7-3 8 0 0,-8 8-168 0 0,0 0-1 0 0,0 1 0 0 0,0 0 1 0 0,1 2-1 0 0,0-1 0 0 0,2 1 169 0 0,-8 4-70 0 0,-1-1-1 0 0,0 1 1 0 0,1 1-1 0 0,-1-1 1 0 0,1 1-1 0 0,-1 1 1 0 0,1-1 0 0 0,0 1-1 0 0,-1 1 1 0 0,1 0-1 0 0,-1 0 1 0 0,1 0-1 0 0,2 1 71 0 0,-7-1 32 0 0,1 0 1 0 0,0 1-1 0 0,-1-1 0 0 0,1 1 0 0 0,-1 0 0 0 0,0 0 1 0 0,0 0-1 0 0,0 0 0 0 0,0 0 0 0 0,0 1 0 0 0,0-1 1 0 0,0 1-1 0 0,-1 0 0 0 0,1 0 0 0 0,-1 0 0 0 0,0 0 1 0 0,0 0-1 0 0,0 0 0 0 0,0 1 0 0 0,-1-1 0 0 0,1 1 1 0 0,-1-1-1 0 0,0 1 0 0 0,0 0 0 0 0,0 0 1 0 0,0 0-33 0 0,-1 3 70 0 0,1-1 1 0 0,-1 1 0 0 0,-1 0-1 0 0,1 0 1 0 0,-1 0 0 0 0,0 0-1 0 0,-1 0 1 0 0,1-1 0 0 0,-1 1-1 0 0,-1 0 1 0 0,1-1 0 0 0,-1 0-1 0 0,0 0 1 0 0,-1 1-71 0 0,-9 17 187 0 0,3-5-280 0 0,-1-1-1 0 0,-1-1 1 0 0,-1 1 93 0 0,8-12-172 0 0,0 0 0 0 0,0-1 1 0 0,-1 1-1 0 0,0-1 0 0 0,0 0 0 0 0,0-1 1 0 0,-1 0-1 0 0,0 0 0 0 0,0 0 0 0 0,-1 0 172 0 0,-5 1-169 0 0,0 0-1 0 0,-1-1 1 0 0,1-1-1 0 0,-1 0 1 0 0,0-1-1 0 0,0 0 0 0 0,0-1 1 0 0,0-1-1 0 0,0 0 1 0 0,0-1-1 0 0,0 0 1 0 0,0-1-1 0 0,-7-3 170 0 0,18 5-301 0 0,0-1 0 0 0,0 0 0 0 0,-1-1 0 0 0,1 1 0 0 0,0-1 0 0 0,1 1 0 0 0,-1-1 0 0 0,0 0 0 0 0,-1-1 301 0 0,-1-3-1023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13823 0 0,'0'0'630'0'0,"0"0"-13"0"0,-10 6-294 0 0,-2 6 46 0 0,0 1 0 0 0,0 0 1 0 0,1 0-1 0 0,1 1 1 0 0,-5 8-370 0 0,3-4 135 0 0,-39 62 17 0 0,-8 23-152 0 0,-14 22 291 0 0,24-38 899 0 0,-11 17-2601 0 0,42-77 1313 0 0,-11 12 98 0 0,22-31-167 0 0,0-1 1 0 0,0 1 0 0 0,-1-1-1 0 0,0-1 1 0 0,0 1 0 0 0,-7 3 166 0 0,15-10-236 0 0,-8 4-452 0 0,5-2-5171 0 0,3-2 3812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165 282 15663 0 0,'0'0'356'0'0,"0"0"50"0"0,0 0 20 0 0,0 0-42 0 0,-1 1-250 0 0,-49 72 1601 0 0,-10 16 616 0 0,9 7-4733 0 0,49-91 1951 0 0,1-4-560 0 0,1-1-983 0 0,0 0-3824 0 0</inkml:trace>
  <inkml:trace contextRef="#ctx0" brushRef="#br0" timeOffset="1">424 1 6447 0 0,'0'0'288'0'0,"0"0"56"0"0,0 0-280 0 0,0 0-64 0 0,0 0 0 0 0,-2 7 0 0 0,2-7-392 0 0,-3 8-96 0 0,2 1-24 0 0,-1-1 0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50 11975 0 0,'-13'0'902'0'0,"8"0"-847"0"0,1 0 1 0 0,-1 1-1 0 0,1-1 1 0 0,0 1 0 0 0,-1 0-1 0 0,1 1 1 0 0,0-1 0 0 0,0 1-1 0 0,0 0 1 0 0,0 0-1 0 0,0 0 1 0 0,-2 2-56 0 0,-5 4 389 0 0,0 1-1 0 0,0 1 1 0 0,-2 2-389 0 0,-13 12 601 0 0,16-14-599 0 0,0 0-1 0 0,0 1 0 0 0,1 0 1 0 0,1 1-1 0 0,0 0 0 0 0,0 0 1 0 0,1 1-1 0 0,1 0 0 0 0,0 0 1 0 0,1 1-1 0 0,0-1 0 0 0,1 2-1 0 0,3-10 144 0 0,-1 1 0 0 0,2 0-1 0 0,-1-1 1 0 0,0 1 0 0 0,1-1 0 0 0,0 1-1 0 0,1 5-143 0 0,-1-10 36 0 0,0 1 0 0 0,0-1 0 0 0,1 1 0 0 0,-1-1 0 0 0,1 1 0 0 0,-1-1 0 0 0,1 0 0 0 0,0 1 0 0 0,-1-1 0 0 0,1 0 0 0 0,0 0-1 0 0,0 1 1 0 0,0-1 0 0 0,0 0 0 0 0,0 0 0 0 0,0 0 0 0 0,0 0 0 0 0,0 0 0 0 0,0 0 0 0 0,1-1 0 0 0,-1 1 0 0 0,0 0 0 0 0,0 0 0 0 0,1-1 0 0 0,-1 1 0 0 0,1-1-1 0 0,-1 0 1 0 0,1 1 0 0 0,-1-1 0 0 0,0 0 0 0 0,2 0-36 0 0,3 1 162 0 0,-1-2 0 0 0,1 1-1 0 0,0-1 1 0 0,-1 1 0 0 0,1-2 0 0 0,-1 1-1 0 0,1-1 1 0 0,-1 1 0 0 0,0-1 0 0 0,1-1-1 0 0,-1 1 1 0 0,4-4-162 0 0,3-1 9 0 0,0-1 0 0 0,-1 0-1 0 0,1-1 1 0 0,5-7-9 0 0,-8 7 0 0 0,-1 0 0 0 0,-1-1 0 0 0,1 0 0 0 0,-1 0 0 0 0,-1-1 0 0 0,0 0 0 0 0,-1 0 0 0 0,0-1 0 0 0,0 1 0 0 0,0-4 0 0 0,0-2 0 0 0,-1 0 0 0 0,-1 0 0 0 0,0 0 0 0 0,-1 0 0 0 0,-1-1 0 0 0,-1 1 0 0 0,0-3 0 0 0,-1 18-114 0 0,1-1 0 0 0,0 0 0 0 0,-1 0 0 0 0,1 0 0 0 0,-1 1 0 0 0,0-1 0 0 0,0 0 0 0 0,0 1 0 0 0,-2-3 114 0 0,3 4-48 0 0,-1 0-1 0 0,0 0 0 0 0,1 0 1 0 0,-1 0-1 0 0,0 0 1 0 0,0 0-1 0 0,0 1 1 0 0,1-1-1 0 0,-1 0 0 0 0,0 1 1 0 0,0-1-1 0 0,0 0 1 0 0,0 1-1 0 0,0-1 1 0 0,0 1-1 0 0,-1 0 0 0 0,1-1 1 0 0,0 1-1 0 0,0 0 1 0 0,0 0-1 0 0,0-1 1 0 0,0 1-1 0 0,-1 0 0 0 0,1 0 1 0 0,0 0-1 0 0,0 1 1 0 0,0-1-1 0 0,0 0 1 0 0,-1 0 48 0 0,-4 2-1987 0 0,5-1-3472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11975 0 0,'0'0'267'0'0,"0"0"42"0"0,3 7 315 0 0,-3-3-607 0 0,0 1 0 0 0,-1-1 0 0 0,0 1-1 0 0,0-1 1 0 0,0 1 0 0 0,-1 1-17 0 0,-4 19 870 0 0,4-11-334 0 0,1 0-1 0 0,1 0 1 0 0,0 0-1 0 0,1-1 1 0 0,0 1 0 0 0,1 0-1 0 0,1 3-535 0 0,-1-9 139 0 0,1 1 0 0 0,0-1 0 0 0,0 1 0 0 0,1-1 0 0 0,0 0 0 0 0,1 0 0 0 0,-1-1-1 0 0,1 1 1 0 0,1-1 0 0 0,0 0 0 0 0,4 4-139 0 0,-2-4 0 0 0,-1 1 0 0 0,1-2 0 0 0,0 1 0 0 0,1-1 0 0 0,0-1 0 0 0,0 1 0 0 0,0-1 0 0 0,0-1 0 0 0,9 3 0 0 0,-16-6-67 0 0,1-1 0 0 0,-1 1 0 0 0,1-1 0 0 0,-1 1 0 0 0,1-1 1 0 0,0 0-1 0 0,-1 0 0 0 0,1 0 0 0 0,-1-1 0 0 0,1 1 0 0 0,-1-1 0 0 0,1 1 0 0 0,0-1 0 0 0,-1 0 0 0 0,0 0 0 0 0,1 0 0 0 0,-1 0 0 0 0,0 0 0 0 0,1-1 0 0 0,0 0 67 0 0,4-2-1170 0 0,6-3-4969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13823 0 0,'0'0'315'0'0,"-1"2"45"0"0,-6 15-83 0 0,-2 0-1 0 0,0 0 1 0 0,-1-1 0 0 0,0 0-1 0 0,-1-1 1 0 0,-1 0 0 0 0,-1-1-1 0 0,0 0 1 0 0,-1-1 0 0 0,0-1-1 0 0,-1 0 1 0 0,-4 3-277 0 0,-3 1 333 0 0,1 1 0 0 0,1 2 0 0 0,1 0 1 0 0,1 1-1 0 0,-4 6-333 0 0,-5 4-61 0 0,-26 24 61 0 0,40-43-486 0 0,-2-1-1 0 0,1-1 0 0 0,-1 0 1 0 0,-1-1-1 0 0,1-1 0 0 0,-11 3 487 0 0,25-9-1501 0 0,1-1-3958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177 259 17503 0 0,'-13'8'1338'0'0,"-6"6"-834"0"0,2 0 0 0 0,-1 2 1 0 0,-14 16-505 0 0,17-15 149 0 0,-27 31 1105 0 0,38-42-3068 0 0,0-1-1 0 0,0 2 1 0 0,1-1-1 0 0,-2 5 1815 0 0,5-10-6244 0 0</inkml:trace>
  <inkml:trace contextRef="#ctx0" brushRef="#br0" timeOffset="1">360 1 4607 0 0,'0'0'96'0'0,"0"0"32"0"0,0 0 0 0 0,0 0 0 0 0,0 0-128 0 0,-2 7 0 0 0,2-7 0 0 0,3 15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14 323 5983 0 0,'15'13'15997'0'0,"-18"-14"-15955"0"0,1 0-1 0 0,-1-1 0 0 0,1 0 1 0 0,0 1-1 0 0,0-1 0 0 0,0 0 1 0 0,0 0-1 0 0,0 0 0 0 0,0 0 1 0 0,1-1-1 0 0,-3-3 0 0 0,4 4-17 0 0,-1 0 0 0 0,1 0-1 0 0,0 0 1 0 0,-1 0 0 0 0,1 0-1 0 0,0 0 1 0 0,0 0 0 0 0,1 0-1 0 0,-1 0 1 0 0,0 0 0 0 0,1 0-1 0 0,-1 0 1 0 0,1 0-1 0 0,1-2 1 0 0,4-16 211 0 0,2 0-1 0 0,0 1 0 0 0,21-34 1 0 0,-23 44-226 0 0,0 1 0 0 0,1-1-1 0 0,0 1 1 0 0,0 0 0 0 0,1 1 0 0 0,0 0 0 0 0,0 0 0 0 0,1 1 0 0 0,14-9 0 0 0,39-25-1061 0 0,-5 4-2955 0 0,-47 31 2231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7:5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16847 0 0,'-1'-1'1522'0'0,"1"1"-1459"0"0,0 0 0 0 0,-1-1 1 0 0,1 1-1 0 0,0 0 0 0 0,-1 0 1 0 0,1 0-1 0 0,0-1 1 0 0,0 1-1 0 0,-1 0 0 0 0,1 0 1 0 0,0-1-1 0 0,0 1 1 0 0,0 0-1 0 0,-1-1 0 0 0,1 1 1 0 0,0 0-1 0 0,0-1 1 0 0,0 1-1 0 0,0 0 0 0 0,0-1 1 0 0,0 1-1 0 0,0 0 0 0 0,0-1 1 0 0,-1 1-1 0 0,1-1 1 0 0,1 1-1 0 0,-1 0 0 0 0,0-1 1 0 0,0 1-1 0 0,0 0 1 0 0,0-1-1 0 0,0 1 0 0 0,0 0 1 0 0,0-1-1 0 0,0 1 1 0 0,0 0-1 0 0,1-1 0 0 0,-1 1 1 0 0,0 0-1 0 0,0-1 0 0 0,0 1 1 0 0,1 0-1 0 0,-1 0 1 0 0,0-1-1 0 0,1 1 0 0 0,-1 0 1 0 0,0 0-1 0 0,0 0 1 0 0,1-1-1 0 0,-1 1 0 0 0,0 0 1 0 0,1 0-1 0 0,-1 0 1 0 0,0 0-1 0 0,1 0 0 0 0,-1-1 1 0 0,0 1-1 0 0,1 0 0 0 0,-1 0 1 0 0,1 0-1 0 0,1-1-236 0 0,24-11 597 0 0,0 1 1 0 0,1 1-1 0 0,0 2 1 0 0,0 0-1 0 0,50-6 1 0 0,-45 10-1521 0 0,0 2 0 0 0,51 4 0 0 0,-61-1-4232 0 0,-2 1-1570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148 324 15663 0 0,'0'0'356'0'0,"-1"1"50"0"0,-2 2-381 0 0,0 0 1 0 0,0-1 0 0 0,0 0 0 0 0,-1 0 0 0 0,1 0 0 0 0,-1 0 0 0 0,0 0 0 0 0,1-1 0 0 0,-1 0 0 0 0,0 0 0 0 0,0 0-1 0 0,0 0 1 0 0,0 0 0 0 0,0-1 0 0 0,0 1 0 0 0,0-1 0 0 0,0 0 0 0 0,1-1 0 0 0,-1 1 0 0 0,0-1 0 0 0,0 1 0 0 0,0-1 0 0 0,0-1-1 0 0,0 1 1 0 0,1 0 0 0 0,-1-1 0 0 0,0 0 0 0 0,1 1 0 0 0,-1-1 0 0 0,1-1 0 0 0,0 1 0 0 0,0-1 0 0 0,0 1 0 0 0,0-1-1 0 0,0 0 1 0 0,0 0 0 0 0,-1-2-26 0 0,3 3 5 0 0,-1 0-1 0 0,1-1 0 0 0,0 1 1 0 0,0 0-1 0 0,0 0 1 0 0,0-1-1 0 0,0 1 1 0 0,1-1-1 0 0,-1 1 0 0 0,1-1 1 0 0,0 1-1 0 0,-1-1 1 0 0,1 1-1 0 0,0-2-4 0 0,1-1 17 0 0,0 0 1 0 0,-1 0-1 0 0,2 0 0 0 0,-1 0 0 0 0,0 1 1 0 0,1-1-1 0 0,1-2-17 0 0,4-7 8 0 0,1 0-1 0 0,1 1 1 0 0,0 0 0 0 0,4-4-8 0 0,1 0-32 0 0,1 0 0 0 0,1 0 0 0 0,1 2 1 0 0,0 0-1 0 0,13-9 32 0 0,-19 17-1 0 0,0 0 1 0 0,1 0-1 0 0,0 1 0 0 0,0 0 1 0 0,0 1-1 0 0,0 0 0 0 0,1 1 1 0 0,0 1-1 0 0,0 0 0 0 0,6 0 1 0 0,-16 2 0 0 0,0 1-1 0 0,-1 0 0 0 0,1 0 1 0 0,0 0-1 0 0,0 0 0 0 0,0 1 1 0 0,0-1-1 0 0,0 1 0 0 0,0-1 1 0 0,-1 1-1 0 0,1 0 0 0 0,0 0 1 0 0,0 1-1 0 0,-1-1 0 0 0,1 0 1 0 0,-1 1-1 0 0,1-1 0 0 0,-1 1 1 0 0,0 0-1 0 0,0 0 0 0 0,0 0 1 0 0,0 0-1 0 0,0 0 0 0 0,2 3 1 0 0,-2-1 6 0 0,1 1 1 0 0,-1-1-1 0 0,0 1 0 0 0,0 0 0 0 0,0 0 0 0 0,-1 0 0 0 0,0 0 0 0 0,0 0 1 0 0,0 0-1 0 0,-1 0 0 0 0,1 0 0 0 0,-1 0 0 0 0,0 4-6 0 0,-1 0 61 0 0,0 0 0 0 0,0 0 0 0 0,0-1 0 0 0,-1 1 1 0 0,-1 0-1 0 0,1-1 0 0 0,-1 0 0 0 0,-1 1 0 0 0,1-1 0 0 0,-2-1 0 0 0,1 1 0 0 0,-1 0 0 0 0,0-1 0 0 0,0 0 0 0 0,-1 0 0 0 0,0-1 0 0 0,0 1 0 0 0,-1-1 0 0 0,0-1 1 0 0,0 1-1 0 0,0-1 0 0 0,0-1 0 0 0,-1 1 0 0 0,0-1 0 0 0,-5 2-61 0 0,-18 8-2352 0 0,30-14-1701 0 0,1 0-1365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09:5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13823 0 0,'0'0'315'0'0,"0"0"45"0"0,0 0 21 0 0,-4 5 63 0 0,-114 196 765 0 0,50-81-767 0 0,-38 45-442 0 0,89-144-333 0 0,-1 0 1 0 0,-1-1-1 0 0,0-1 1 0 0,-2 0-1 0 0,-19 13 333 0 0,39-32-370 0 0,1 0-118 0 0,1 0-22 0 0,6-1-2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125 151 13823 0 0,'0'0'315'0'0,"0"0"45"0"0,0 0 21 0 0,0 0-49 0 0,0 1-220 0 0,0 0-100 0 0,1-1-1 0 0,-1 1 1 0 0,0-1 0 0 0,0 1-1 0 0,1-1 1 0 0,-1 1 0 0 0,1-1-1 0 0,-1 0 1 0 0,0 1-1 0 0,1-1 1 0 0,-1 1 0 0 0,1-1-1 0 0,-1 0 1 0 0,1 1-1 0 0,-1-1 1 0 0,1 0 0 0 0,-1 0-1 0 0,1 0 1 0 0,0 1-1 0 0,-1-1 1 0 0,1 0 0 0 0,-1 0-1 0 0,1 0 1 0 0,-1 0 0 0 0,1 0-1 0 0,0 0 1 0 0,-1 0-1 0 0,1 0 1 0 0,-1 0 0 0 0,1 0-1 0 0,0 0-11 0 0,0 0 88 0 0,16 1 348 0 0,0-1 0 0 0,0-1 0 0 0,0 0 0 0 0,0-1-1 0 0,0-1 1 0 0,0-1 0 0 0,0 0 0 0 0,8-4-436 0 0,-15 4 58 0 0,1 0 0 0 0,-1-1 0 0 0,6-4-58 0 0,19-8-9 0 0,-24 12 9 0 0,1-1 0 0 0,-2 0 0 0 0,1 0 0 0 0,-1-1 0 0 0,0-1 0 0 0,0 0 0 0 0,-1 0 0 0 0,0-1 0 0 0,2-3 0 0 0,-2-5-64 0 0,-8 16-273 0 0,-1 1-138 0 0,-14-4-625 0 0,7 3 1098 0 0,-1 1 0 0 0,1 0 0 0 0,-1 0 0 0 0,1 1 0 0 0,-1 0 0 0 0,1 0 0 0 0,0 1 0 0 0,0-1 0 0 0,-1 2 0 0 0,-2 0 2 0 0,-15 8 2 0 0,1 0 0 0 0,-6 5-2 0 0,16-9 0 0 0,-34 21 0 0 0,-7 7 0 0 0,28-18 0 0 0,2 0 0 0 0,0 0 0 0 0,1 1 0 0 0,1 2 0 0 0,-13 13 0 0 0,30-26 0 0 0,0-1 0 0 0,1 1 0 0 0,0 0 0 0 0,0 1 0 0 0,0-1 0 0 0,-1 5 0 0 0,5-11 0 0 0,1 0 0 0 0,-1 1 0 0 0,0-1 0 0 0,1 1 0 0 0,-1-1 0 0 0,1 1 0 0 0,0-1 0 0 0,-1 1 0 0 0,1-1 0 0 0,0 1 0 0 0,0-1 0 0 0,0 1 0 0 0,0-1 0 0 0,0 1 0 0 0,0-1 0 0 0,1 1 0 0 0,-1-1 0 0 0,0 1 0 0 0,1-1 0 0 0,-1 1 0 0 0,1-1 0 0 0,0 0 0 0 0,-1 1 0 0 0,1-1 0 0 0,0 0 0 0 0,0 1 0 0 0,0-1 0 0 0,0 0 0 0 0,0 0 0 0 0,0 0 0 0 0,0 0 0 0 0,0 0 0 0 0,0 0 0 0 0,1 0 0 0 0,-1 0 0 0 0,0 0 0 0 0,1-1 0 0 0,-1 1 0 0 0,0 0 0 0 0,1-1 0 0 0,16 8 404 0 0,1-2 0 0 0,0 0 0 0 0,-1-1 0 0 0,2-1 0 0 0,-1-1 0 0 0,0 0 0 0 0,1-2 0 0 0,0 0 0 0 0,-1-1 0 0 0,15-2-404 0 0,-20 0-261 0 0,-1 0 0 0 0,0-1 0 0 0,6-1 261 0 0,5-5-6189 0 0,-15 4-55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11975 0 0,'0'0'267'0'0,"0"0"42"0"0,0 0 17 0 0,0 0-28 0 0,-2-1-196 0 0,0 2-102 0 0,1-1 1 0 0,-1 0-1 0 0,0 1 1 0 0,1-1 0 0 0,-1 1-1 0 0,1 0 1 0 0,0-1 0 0 0,-1 1-1 0 0,1 0 1 0 0,0 0-1 0 0,-1 0 1 0 0,1 0 0 0 0,0 0-1 0 0,0 0 1 0 0,0 0-1 0 0,0 0 1 0 0,0 0 0 0 0,0 1-1 0 0,-1 0 0 0 0,-21 33-2 0 0,17-25 3 0 0,-4 10-1 0 0,0 1 0 0 0,1 1 0 0 0,1 0 0 0 0,1 0 0 0 0,1 0 0 0 0,-3 23 0 0 0,7-41 3 0 0,1 1 0 0 0,0-1 0 0 0,-1 1 0 0 0,0-1-1 0 0,0 0 1 0 0,-1 0 0 0 0,1 0 0 0 0,-2 2-3 0 0,-9 8-3679 0 0,5-8-457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10135 0 0,'0'0'224'0'0,"0"0"40"0"0,0 0 16 0 0,0 0 8 0 0,-3 7-288 0 0,1-1 0 0 0,2-6 0 0 0,-1 7 0 0 0,1-7 0 0 0,1 8 0 0 0,1 1 0 0 0,1-2-4448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 13823 0 0,'0'0'630'0'0,"0"0"-13"0"0,-17-6 1080 0 0,13 7-1650 0 0,0 0 0 0 0,0 0-1 0 0,-1 0 1 0 0,1 1 0 0 0,0 0-1 0 0,1 0 1 0 0,-1 0 0 0 0,0 0-1 0 0,0 1 1 0 0,1-1 0 0 0,0 1-1 0 0,-2 1-46 0 0,-10 7 48 0 0,-23 14-48 0 0,4-2 0 0 0,-1-1 0 0 0,-1-2 0 0 0,35-20 0 0 0,-5 3 0 0 0,0 0 0 0 0,0 0 0 0 0,0 1 0 0 0,0 0 0 0 0,0 0 0 0 0,1 0 0 0 0,0 1 0 0 0,-1 1 0 0 0,2 0 0 0 0,4 1 0 0 0,2-4-52 0 0,-1 1 0 0 0,2-1 0 0 0,-1 0 0 0 0,0 0 0 0 0,1 0 0 0 0,-1 0 0 0 0,1-1 0 0 0,0 1 0 0 0,0-1 0 0 0,0 1 0 0 0,0-1 52 0 0,41 23-1009 0 0,-11-6 598 0 0,3 3 411 0 0,-20-12 0 0 0,0 0 0 0 0,0 1 0 0 0,-1 1 0 0 0,6 6 0 0 0,-20-17 3 0 0,2 2 143 0 0,0 0 1 0 0,-1 0-1 0 0,1 0 1 0 0,-1 0-1 0 0,1 0 0 0 0,-1 1 1 0 0,1 1-147 0 0,-3-4 40 0 0,1 0 0 0 0,-1 0 0 0 0,0 1 1 0 0,1-1-1 0 0,-1 0 0 0 0,0 1 0 0 0,0-1 0 0 0,0 0 1 0 0,0 1-1 0 0,0-1 0 0 0,0 0 0 0 0,0 1 0 0 0,-1-1 0 0 0,1 0 1 0 0,0 1-1 0 0,-1-1 0 0 0,1 0 0 0 0,-1 0 0 0 0,0 1 1 0 0,1-1-1 0 0,-1 0 0 0 0,0 0 0 0 0,1 0 0 0 0,-2 1-40 0 0,-3 4 10 0 0,0 0-1 0 0,-1-1 1 0 0,0 0 0 0 0,0 1-1 0 0,0-2 1 0 0,-1 1-1 0 0,0-1 1 0 0,0 0-1 0 0,0 0 1 0 0,0-1 0 0 0,-5 1-10 0 0,-6 3 84 0 0,0-2 0 0 0,0 0 1 0 0,0-1-1 0 0,-7 0-84 0 0,11-2 201 0 0,0 0-1 0 0,1-1 1 0 0,-1 0 0 0 0,0-2-1 0 0,0 1 1 0 0,0-2 0 0 0,1 0-1 0 0,-7-1-200 0 0,5-7-2509 0 0,15 10-3630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55 10135 0 0,'5'-10'352'0'0,"1"0"0"0"0,-1 0 0 0 0,2-8-352 0 0,-5 13 78 0 0,-2 4 315 0 0,0 1 106 0 0,0 0 11 0 0,-11 19 1026 0 0,-40 99-705 0 0,18-41-542 0 0,-68 139-289 0 0,-19 10 0 0 0,104-197-219 0 0,-1-1 0 0 0,-1 0 0 0 0,-2-2 0 0 0,-11 12 219 0 0,23-30-223 0 0,1 0 0 0 0,-1-1 0 0 0,-1 0-1 0 0,0 0 1 0 0,-4 2 223 0 0,13-9 0 0 0,0 0 0 0 0,-1 1-1 0 0,1-1 1 0 0,0 0 0 0 0,0 0-1 0 0,-1 0 1 0 0,1 0 0 0 0,0 1-1 0 0,-1-1 1 0 0,1 0 0 0 0,0 0-1 0 0,-1 0 1 0 0,1 0 0 0 0,0 0-1 0 0,-1 0 1 0 0,1 0 0 0 0,0 0-1 0 0,-1 0 1 0 0,1 0 0 0 0,0 0-1 0 0,-1 0 1 0 0,1 0 0 0 0,0 0-1 0 0,-1 0 1 0 0,1 0 0 0 0,0 0-1 0 0,-1-1 1 0 0,1 1 0 0 0,0 0-1 0 0,-1 0 1 0 0,1 0 0 0 0,0-1-1 0 0,0 1 1 0 0,-1 0 0 0 0,1 0-1 0 0,0 0 1 0 0,0-1 0 0 0,-1 1-1 0 0,1 0 1 0 0,0-1 0 0 0,0 1-1 0 0,0 0 1 0 0,-1 0 0 0 0,1-1-1 0 0,0 1 1 0 0,0 0 0 0 0,0-1-1 0 0,0 1 1 0 0,-1-9 80 0 0,2 1 21 0 0,0 0 1 0 0,1 0-1 0 0,0 0 0 0 0,1 1 0 0 0,-1-1 0 0 0,2 1 1 0 0,-1 0-1 0 0,1-1 0 0 0,0 2 0 0 0,4-6-101 0 0,7-9 458 0 0,0 1 0 0 0,15-13-458 0 0,8-7 0 0 0,31-24 0 0 0,-54 51 0 0 0,2 1 0 0 0,-1 0 0 0 0,2 1 0 0 0,-1 1 0 0 0,2 0 0 0 0,4 0 0 0 0,-17 8 0 0 0,0 0 0 0 0,1 0 0 0 0,-1 1 0 0 0,1 0 0 0 0,-1 0 0 0 0,1 0 0 0 0,-1 1 0 0 0,1 0 0 0 0,-1 1 0 0 0,1-1 0 0 0,-1 1 0 0 0,1 0 0 0 0,-1 1 0 0 0,1 0 0 0 0,-1 0 0 0 0,0 0 0 0 0,0 1 0 0 0,0 0 0 0 0,0 0 0 0 0,-1 0 0 0 0,1 1 0 0 0,-1 0 0 0 0,0 0 0 0 0,0 0 0 0 0,0 1 0 0 0,0-1 0 0 0,-1 1 0 0 0,0 0 0 0 0,3 5 0 0 0,-5-7 0 0 0,-1 0 0 0 0,0 0 0 0 0,0 0 0 0 0,0 0 0 0 0,0 0 0 0 0,0 0 0 0 0,-1 0 0 0 0,1 1 0 0 0,-1-1 0 0 0,0 0 0 0 0,0 0 0 0 0,0 1 0 0 0,0-1 0 0 0,-1 0 0 0 0,1 0 0 0 0,-1 0 0 0 0,0 1 0 0 0,0-1 0 0 0,0 0 0 0 0,0 0 0 0 0,0 0 0 0 0,-1 0 0 0 0,0 0 0 0 0,-6 11 0 0 0,0-1 0 0 0,-1 1 0 0 0,-1-1 0 0 0,-2 1 0 0 0,5-5 0 0 0,-8 9 0 0 0,0-1 0 0 0,-2-1 0 0 0,0 0 0 0 0,-1-1 0 0 0,-1-1 0 0 0,0 0 0 0 0,-1-2 0 0 0,0 0 0 0 0,-1-1 0 0 0,0-2 0 0 0,-1 0 0 0 0,-11 3 0 0 0,22-9 0 0 0,-51 15 0 0 0,55-16 0 0 0,-1-1 0 0 0,0 0 0 0 0,1 0 0 0 0,-1-1 0 0 0,0 0 0 0 0,1 0 0 0 0,-2-1 0 0 0,7 1-74 0 0,0-1-1 0 0,0 1 0 0 0,0-1 1 0 0,0 1-1 0 0,0-1 1 0 0,0 0-1 0 0,0 1 0 0 0,0-1 1 0 0,0 0-1 0 0,0 0 1 0 0,0-1-1 0 0,1 1 0 0 0,-2-1 75 0 0,2 1-66 0 0,0 0 0 0 0,0 0 0 0 0,1 0 0 0 0,-1 0 0 0 0,1 0 0 0 0,-1 0 0 0 0,1-1 0 0 0,-1 1 0 0 0,1 0 0 0 0,0 0-1 0 0,0 0 1 0 0,-1 0 0 0 0,1-1 0 0 0,0 1 0 0 0,0 0 0 0 0,0 0 0 0 0,0 0 0 0 0,1-1 0 0 0,-1 1 0 0 0,0 0 0 0 0,0 0 0 0 0,1 0 0 0 0,-1 0-1 0 0,0-1 1 0 0,1 1 0 0 0,0 0 66 0 0,10-22-1514 0 0,6 1-20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203 158 10135 0 0,'-5'6'919'0'0,"1"1"-746"0"0,2-4-109 0 0,0 0 0 0 0,0 0 0 0 0,0 0 0 0 0,0 0-1 0 0,-1 0 1 0 0,1-1 0 0 0,-2 1-64 0 0,3-2 488 0 0,0 4 320 0 0,3-4 1965 0 0,9-2-2678 0 0,1 0-1 0 0,-1-1 0 0 0,1 0 1 0 0,-1-1-1 0 0,0 0 1 0 0,0-1-1 0 0,0 0 0 0 0,-1-1 1 0 0,0 0-1 0 0,10-6-94 0 0,10-8 344 0 0,0-2 0 0 0,23-21-344 0 0,-27 17-313 0 0,-24 23 266 0 0,0 0 0 0 0,-1-1 0 0 0,1 1 1 0 0,-1 0-1 0 0,1 0 0 0 0,-1-1 0 0 0,0 1 0 0 0,0 0 0 0 0,0-1 0 0 0,0 0 0 0 0,0 1 0 0 0,-1-2 47 0 0,0 3-64 0 0,0 0 0 0 0,0 0-1 0 0,0 0 1 0 0,0 0-1 0 0,-1 0 1 0 0,1 1 0 0 0,0-1-1 0 0,-1 0 1 0 0,1 0 0 0 0,0 0-1 0 0,-1 1 1 0 0,1-1-1 0 0,-1 0 1 0 0,1 0 0 0 0,-1 1-1 0 0,0-1 1 0 0,1 0 0 0 0,-1 1-1 0 0,0-1 1 0 0,1 1-1 0 0,-1-1 1 0 0,0 1 0 0 0,0-1-1 0 0,0 1 1 0 0,1 0 0 0 0,-1-1-1 0 0,0 1 1 0 0,0 0-1 0 0,0 0 1 0 0,0-1 0 0 0,0 1-1 0 0,0 0 1 0 0,1 0 0 0 0,-1 0-1 0 0,0 0 1 0 0,0 0 64 0 0,-6 0-316 0 0,1 0 1 0 0,0 0-1 0 0,0 0 0 0 0,-5 1 316 0 0,-12 3-171 0 0,-1 1 0 0 0,1 1-1 0 0,1 1 1 0 0,-16 7 171 0 0,-2 4 523 0 0,1 1-1 0 0,-4 4-522 0 0,28-14 256 0 0,1 0 0 0 0,1 1 0 0 0,0 0 0 0 0,0 1 0 0 0,1 1 0 0 0,0 0 0 0 0,1 1 0 0 0,-1 1-256 0 0,8-8 176 0 0,-1 0 0 0 0,1 1 0 0 0,1 0 0 0 0,-1 0 0 0 0,1 0 0 0 0,0 0 0 0 0,1 1 0 0 0,-2 4-176 0 0,3-7 49 0 0,1 0 1 0 0,-1 0-1 0 0,1 0 0 0 0,0 0 0 0 0,0 0 1 0 0,0 0-1 0 0,1 0 0 0 0,-1 0 0 0 0,1 0 1 0 0,1 0-1 0 0,-1 0 0 0 0,1-1 0 0 0,1 5-49 0 0,-1-5 45 0 0,1 0-1 0 0,-1 0 0 0 0,1-1 1 0 0,0 1-1 0 0,0 0 1 0 0,0-1-1 0 0,1 0 0 0 0,-1 0 1 0 0,1 0-1 0 0,-1 0 1 0 0,1-1-1 0 0,0 1 0 0 0,0-1 1 0 0,0 0-1 0 0,1 0 1 0 0,-1-1-1 0 0,0 1 0 0 0,1-1 1 0 0,-1 0-1 0 0,1 0 1 0 0,2 0-45 0 0,7 1 119 0 0,-1-1 0 0 0,1 0 0 0 0,0-1 0 0 0,-1 0 0 0 0,1-1 0 0 0,8-3-119 0 0,-4 1-1170 0 0,-1-1 1 0 0,0-1-1 0 0,0-1 1 0 0,0 0-1 0 0,13-8 1170 0 0,-4 1-1535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26 13823 0 0,'29'-25'1388'0'0,"-31"46"-1193"0"0,-4-4 200 0 0,-1 0 0 0 0,0 0 0 0 0,-1-1 0 0 0,-7 11-395 0 0,-5 11 389 0 0,-192 388 1659 0 0,190-380-1953 0 0,-3-2-1 0 0,-1-1 0 0 0,-6 5-94 0 0,17-28-505 0 0,-1-1 0 0 0,0 0 0 0 0,-1-1 0 0 0,-1-1 0 0 0,-1 0 0 0 0,-1-2 0 0 0,-8 5 505 0 0,10-11-2997 0 0,11-7 1462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33 147 15663 0 0,'-2'1'71'0'0,"0"-1"0"0"0,0 1-1 0 0,1 0 1 0 0,-1 0 0 0 0,0-1-1 0 0,1 1 1 0 0,-1 0 0 0 0,0 1-1 0 0,1-1 1 0 0,0 0 0 0 0,-1 0-1 0 0,1 0 1 0 0,0 1 0 0 0,-1-1-1 0 0,1 1 1 0 0,0-1 0 0 0,0 1-1 0 0,0 0 1 0 0,0-1 0 0 0,1 1-1 0 0,-1 0 1 0 0,0 0 0 0 0,1-1-1 0 0,-1 3-70 0 0,1-3 39 0 0,0 0 0 0 0,0 0 0 0 0,0 0 0 0 0,0 0 0 0 0,0-1-1 0 0,1 1 1 0 0,-1 0 0 0 0,0 0 0 0 0,1 0 0 0 0,-1 0 0 0 0,1 0 0 0 0,-1 0 0 0 0,1-1-1 0 0,-1 1 1 0 0,1 0 0 0 0,-1 0 0 0 0,1-1 0 0 0,0 1 0 0 0,-1 0 0 0 0,1-1-1 0 0,0 1 1 0 0,0-1 0 0 0,-1 1 0 0 0,1-1 0 0 0,0 1 0 0 0,0-1 0 0 0,0 0 0 0 0,0 1-1 0 0,0-1 1 0 0,0 0 0 0 0,0 0 0 0 0,-1 1 0 0 0,1-1 0 0 0,0 0-39 0 0,1 0 134 0 0,2 1 36 0 0,0 0 0 0 0,0-1 0 0 0,-1 1 0 0 0,1-1 0 0 0,0 0 0 0 0,0 0 0 0 0,0-1 1 0 0,0 1-1 0 0,0-1 0 0 0,-1 0 0 0 0,2 0-170 0 0,43-16 717 0 0,-34 11-665 0 0,260-102-36 0 0,-150 65-259 0 0,-41 19-7562 0 0,-65 20 2005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 8719 0 0,'0'0'794'0'0,"-2"0"-652"0"0,-42 10 1408 0 0,21-6 6039 0 0,34-6-6945 0 0,30-8 609 0 0,-18 3-611 0 0,45-5-1 0 0,-35 8-510 0 0,-7 1-89 0 0,-1 1 1 0 0,1 1 0 0 0,51 5-1 0 0,-65-2-30 0 0,-11-2-12 0 0,0 0 0 0 0,-1 1 1 0 0,1-1-1 0 0,-1 0 0 0 0,1 0 0 0 0,-1 0 0 0 0,1 0 0 0 0,0 0 0 0 0,-1 1 0 0 0,1-1 0 0 0,-1 0 1 0 0,1 1-1 0 0,-1-1 0 0 0,1 0 0 0 0,-1 1 0 0 0,1-1 0 0 0,-1 0 0 0 0,0 1 0 0 0,1-1 0 0 0,-1 1 1 0 0,1-1-1 0 0,-1 1 0 0 0,0-1 0 0 0,0 1 0 0 0,1-1 0 0 0,-1 1 0 0 0,0-1 0 0 0,0 1 1 0 0,1 0-1 0 0,-1-1 0 0 0,0 1 0 0 0,0-1 0 0 0,0 1 0 0 0,0-1 0 0 0,0 1 0 0 0,0 0 0 0 0,0-1 1 0 0,0 1-1 0 0,0-1 0 0 0,0 1 0 0 0,0 0 0 0 0,-1-1 0 0 0,1 1 0 0 0,0-1 0 0 0,0 1 0 0 0,-1-1 1 0 0,1 1-1 0 0,-1 1 5 0 0,0 2 2 0 0,-1-1 1 0 0,0 1 0 0 0,0-1-1 0 0,0 1 1 0 0,0-1 0 0 0,-1 1-1 0 0,1-1 1 0 0,-1 0 0 0 0,-5 4-1 0 0,-32 25 86 0 0,24-21-81 0 0,-16 13-105 0 0,-2-3 0 0 0,-66 33 0 0 0,-79 19-201 0 0,193-78 339 0 0,2 0 0 0 0,-1 2 1 0 0,0-1-1 0 0,1 2 0 0 0,-1 0 1 0 0,32 1-1 0 0,-33 3 50 0 0,0 1 1 0 0,0 0-1 0 0,0 1 0 0 0,0 1 0 0 0,-1 0 0 0 0,0 0 1 0 0,0 2-1 0 0,0-1 0 0 0,12 10 0 0 0,-14-6-36 0 0,-1-3 38 0 0,-8-6-22 0 0,-2 0-21 0 0,1 0-50 0 0,0 0 0 0 0,-1 0 0 0 0,1 0-1 0 0,-1 0 1 0 0,0 0 0 0 0,1 0-1 0 0,-1 0 1 0 0,0 0 0 0 0,1 0 0 0 0,-1 0-1 0 0,0 0 1 0 0,0 0 0 0 0,0 0-1 0 0,0 0 1 0 0,0 0 0 0 0,0 0 0 0 0,0 0-1 0 0,-1 0 1 0 0,1 0 0 0 0,0 1-1 0 0,-1-1 1 0 0,1 0 0 0 0,0 0 0 0 0,-1-1-1 0 0,1 1 1 0 0,-1 0 0 0 0,1 0-1 0 0,-1 0 1 0 0,0 0 0 0 0,-1 1 0 0 0,0 1 22 0 0,-4 4-12 0 0,1 0 1 0 0,-1-1-1 0 0,0 0 1 0 0,-1 0-1 0 0,1 0 1 0 0,-13 8-1 0 0,-50 24 141 0 0,9-5-86 0 0,-45 41-69 0 0,100-70 0 0 0,3-3 0 0 0,1 0 0 0 0,-1 0 0 0 0,1 0 0 0 0,-1 0 0 0 0,1 0 0 0 0,-1 0 0 0 0,0-1 0 0 0,0 1 0 0 0,1-1 0 0 0,-1 1 0 0 0,0-1 0 0 0,0 0 0 0 0,0 0 0 0 0,-2 1 0 0 0,4-1 0 0 0,-1 0 0 0 0,1 0 0 0 0,-1 0 0 0 0,1 0 0 0 0,0 0 0 0 0,-1 0 0 0 0,1 0 0 0 0,-1 0 0 0 0,1 0 0 0 0,0 0 0 0 0,-1 0 0 0 0,1 0 0 0 0,0 0 0 0 0,-1 0 0 0 0,1 0 0 0 0,-1 0 0 0 0,1 0 0 0 0,0 0 0 0 0,-1 0 0 0 0,1-1 0 0 0,0 1 0 0 0,-1 0 0 0 0,1 0 0 0 0,0-1 0 0 0,-1 1 0 0 0,1 0 0 0 0,0 0 0 0 0,-1-1 0 0 0,1 1 0 0 0,0 0 0 0 0,0-1 0 0 0,-1 1 0 0 0,1 0 0 0 0,0-1 0 0 0,0 1 0 0 0,0-1 0 0 0,-1 1 0 0 0,0-2-24 0 0,1 1-1 0 0,-1 0 1 0 0,0-1-1 0 0,1 1 0 0 0,-1-1 1 0 0,1 1-1 0 0,-1-1 1 0 0,1 1-1 0 0,-1-1 1 0 0,1 1-1 0 0,0-1 1 0 0,0 1-1 0 0,0-1 1 0 0,0 1-1 0 0,0-1 1 0 0,0 1-1 0 0,0-1 1 0 0,1 1-1 0 0,-1-1 1 0 0,1 1-1 0 0,-1-1 0 0 0,1 1 1 0 0,-1-1-1 0 0,2 0 1 0 0,-1-3-147 0 0,3-9-1762 0 0,-3 12 801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0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110 147 13823 0 0,'0'0'315'0'0,"-6"7"426"0"0,-2 5-563 0 0,0 1 0 0 0,0 0 0 0 0,-3 12-178 0 0,-9 15 845 0 0,13-27-607 0 0,0 0 0 0 0,1 0 0 0 0,1 0-1 0 0,0 1 1 0 0,-1 8-238 0 0,-7 15 1811 0 0,14-34-1657 0 0,4-5-129 0 0,4-5-39 0 0,38-43-342 0 0,-23 24-53 0 0,1 1 0 0 0,0 1 0 0 0,2 1 0 0 0,9-4 409 0 0,-36 27 0 0 0,1-1 0 0 0,-1 1 0 0 0,1 0 0 0 0,-1 0 0 0 0,0-1 0 0 0,1 1 0 0 0,-1 0 0 0 0,1 0 0 0 0,-1-1 0 0 0,1 1 0 0 0,-1 0 0 0 0,1 0 0 0 0,-1 0 0 0 0,1 0 0 0 0,-1 0 0 0 0,1 0 0 0 0,-1 0 0 0 0,0 0 0 0 0,1 0 0 0 0,0 0 0 0 0,-1 1 0 0 0,1-1 0 0 0,-1 1 0 0 0,0-1 0 0 0,1 1 0 0 0,-1-1 0 0 0,1 1 0 0 0,-1-1 0 0 0,0 1 0 0 0,0-1 0 0 0,1 1 0 0 0,-1-1 0 0 0,0 1 0 0 0,0 0 0 0 0,0-1 0 0 0,0 2 0 0 0,1 5 0 0 0,0 0 0 0 0,0 0 0 0 0,-1 1 0 0 0,-1-1 0 0 0,1 1 0 0 0,-1-1 0 0 0,0 0 0 0 0,-1 0 0 0 0,-1 5 0 0 0,-4 25 0 0 0,5-23 118 0 0,1-6 114 0 0,0 0 1 0 0,1 0-1 0 0,-1 0 0 0 0,1 0 0 0 0,1 0 1 0 0,0 0-1 0 0,0 0 0 0 0,1 3-232 0 0,-2-11 1 0 0,0 0-1 0 0,1 1 0 0 0,-1-1 1 0 0,0 1-1 0 0,1-1 1 0 0,-1 0-1 0 0,0 1 0 0 0,1-1 1 0 0,-1 0-1 0 0,0 0 1 0 0,1 1-1 0 0,-1-1 0 0 0,1 0 1 0 0,-1 0-1 0 0,0 1 1 0 0,1-1-1 0 0,-1 0 0 0 0,1 0 1 0 0,-1 0-1 0 0,1 0 1 0 0,-1 0-1 0 0,1 0 0 0 0,-1 0 1 0 0,1 0-1 0 0,-1 0 1 0 0,1 0-1 0 0,-1 0 0 0 0,1 0 1 0 0,-1 0-1 0 0,1 0 1 0 0,-1 0-1 0 0,0 0 0 0 0,1 0 1 0 0,-1-1-1 0 0,1 1 1 0 0,-1 0-1 0 0,1 0 0 0 0,0-1 1 0 0,3 0 131 0 0,1-1-1 0 0,0 0 1 0 0,-1 0-1 0 0,1 0 1 0 0,-1 0-1 0 0,0-1 1 0 0,0 0 0 0 0,0 0-1 0 0,0 0 1 0 0,0-1-132 0 0,37-38 904 0 0,-33 32-1076 0 0,2-2 172 0 0,0-1 0 0 0,-1-1 0 0 0,1-3 0 0 0,0 1 0 0 0,0 0 0 0 0,4-3 0 0 0,9-9-152 0 0,19-24 66 0 0,3 1 86 0 0,-27 34-1929 0 0,0 0 0 0 0,13-9 1929 0 0,5-2-4970 0 0,-17 19 2412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131 111 13823 0 0,'0'0'315'0'0,"0"0"45"0"0,0 0 21 0 0,0 0-49 0 0,9 11 715 0 0,-7-9-899 0 0,0-1-1 0 0,0 0 1 0 0,1 0-1 0 0,-1 1 1 0 0,0-1 0 0 0,1 0-1 0 0,-1-1 1 0 0,1 1 0 0 0,0 0-1 0 0,-1-1 1 0 0,1 0 0 0 0,-1 1-1 0 0,1-1 1 0 0,0 0 0 0 0,-1 0-1 0 0,1-1 1 0 0,-1 1-1 0 0,1 0 1 0 0,0-1-148 0 0,10-2 143 0 0,0 0 0 0 0,0-1 0 0 0,4-2-143 0 0,-3 1-69 0 0,2-1 69 0 0,-1 0 0 0 0,0 0 0 0 0,4-4 0 0 0,-13 7 0 0 0,-1 0 0 0 0,0 0 0 0 0,0-1 0 0 0,0 0 0 0 0,0 0 0 0 0,-1 0 0 0 0,0-1 0 0 0,0 1 0 0 0,0-1 0 0 0,1-2 0 0 0,-4 7-14 0 0,-1-1 0 0 0,1 0 0 0 0,0 0 0 0 0,-1 0-1 0 0,1 0 1 0 0,-1 0 0 0 0,1 0 0 0 0,-1 0 0 0 0,1-1 0 0 0,-1 1 0 0 0,0 0-1 0 0,0 0 1 0 0,0 0 0 0 0,1 0 0 0 0,-1 0 0 0 0,0-1 0 0 0,0 1 0 0 0,-1 0-1 0 0,1 0 1 0 0,0 0 0 0 0,0 0 0 0 0,0 0 14 0 0,-1 0-36 0 0,0 0 0 0 0,1 0 0 0 0,-1 0 0 0 0,1 1 0 0 0,-1-1 0 0 0,0 0 0 0 0,0 1 0 0 0,1-1 0 0 0,-1 1 0 0 0,0-1 0 0 0,0 1-1 0 0,0-1 1 0 0,0 1 0 0 0,0-1 0 0 0,1 1 0 0 0,-1 0 0 0 0,0 0 0 0 0,0-1 0 0 0,-1 1 36 0 0,-3-1-142 0 0,0 1 0 0 0,0 0-1 0 0,0 0 1 0 0,-1 0 0 0 0,1 0 0 0 0,0 1-1 0 0,-2 0 143 0 0,-9 4 35 0 0,0 0 0 0 0,1 1 0 0 0,0 1-1 0 0,0 0 1 0 0,1 1 0 0 0,-1 0 0 0 0,2 1-1 0 0,-1 1 1 0 0,-9 9-35 0 0,-7 9 188 0 0,1 0 0 0 0,2 2-1 0 0,-10 15-187 0 0,31-37 188 0 0,1 0 0 0 0,-1 1 0 0 0,1-1 0 0 0,1 1-1 0 0,-1 1 1 0 0,0 4-188 0 0,3-10 0 0 0,1-1-1 0 0,0 0 1 0 0,0 1-1 0 0,0-1 0 0 0,1 1 1 0 0,-1-1-1 0 0,1 1 1 0 0,0-1-1 0 0,0 1 1 0 0,0-1-1 0 0,0 1 1 0 0,0 0-1 0 0,1-1 0 0 0,0 0 1 0 0,0 1-1 0 0,0-1 1 0 0,0 1-1 0 0,0-1 1 0 0,1 0-1 0 0,0 1 1 0 0,-1-3 0 0 0,0 0 0 0 0,0 0 0 0 0,0 0 0 0 0,0 0 0 0 0,0-1 0 0 0,0 1 0 0 0,0 0 0 0 0,1-1 0 0 0,-1 1 0 0 0,0-1 0 0 0,1 1 0 0 0,-1-1 0 0 0,0 1 0 0 0,1-1 0 0 0,-1 0 0 0 0,0 0 0 0 0,1 0 0 0 0,-1 0 0 0 0,0 0 0 0 0,1 0 0 0 0,-1 0 0 0 0,2 0 0 0 0,30-7 0 0 0,-33 7 0 0 0,27-9-1401 0 0,-1-2 0 0 0,0 0 1 0 0,9-7 1400 0 0,-8 3-1534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61 13823 0 0,'-7'12'1056'0'0,"3"-6"-732"0"0,1-1-1 0 0,-1 1 1 0 0,1 0-1 0 0,1 0 1 0 0,-1 1 0 0 0,1-1-1 0 0,0 0 1 0 0,1 1-1 0 0,0 0-323 0 0,1-6 104 0 0,0 1 0 0 0,0-1 0 0 0,0 0 1 0 0,0 1-1 0 0,1-1 0 0 0,-1 0 0 0 0,0 0 0 0 0,1 1 0 0 0,-1-1 0 0 0,1 0 0 0 0,-1 0 0 0 0,1 1 0 0 0,0-1 0 0 0,0 0 0 0 0,0 0 0 0 0,-1 0 0 0 0,1 0 1 0 0,0 0-1 0 0,0 0 0 0 0,0 0 0 0 0,0-1 0 0 0,1 1 0 0 0,-1 0 0 0 0,0-1 0 0 0,0 1 0 0 0,0 0 0 0 0,1-1 0 0 0,-1 1 0 0 0,0-1 0 0 0,0 0 0 0 0,1 1 1 0 0,-1-1-1 0 0,0 0 0 0 0,1 0 0 0 0,-1 0 0 0 0,0 0 0 0 0,2 0-104 0 0,3 0 266 0 0,1 0 0 0 0,-1-1 0 0 0,1 0-1 0 0,-1 0 1 0 0,1 0 0 0 0,-1-1 0 0 0,2 0-266 0 0,8-4-290 0 0,1 0-1 0 0,-1-1 1 0 0,0-1 0 0 0,-1 0-1 0 0,0-1 1 0 0,-1 0-1 0 0,1-2 1 0 0,-2 0 0 0 0,1 0-1 0 0,7-10 291 0 0,-19 19-115 0 0,1-1 1 0 0,-1 0-1 0 0,0 1 0 0 0,0-1 1 0 0,-1 0-1 0 0,1 0 0 0 0,0-1 1 0 0,0 0 114 0 0,-2 3-45 0 0,0 0 1 0 0,0 1 0 0 0,1-1-1 0 0,-1 0 1 0 0,0 0 0 0 0,0 1-1 0 0,0-1 1 0 0,0 0 0 0 0,0 1-1 0 0,0-1 1 0 0,0 0 0 0 0,0 1 0 0 0,-1-1-1 0 0,1 0 1 0 0,0 0 0 0 0,0 1-1 0 0,-1-1 1 0 0,1 1 0 0 0,0-1-1 0 0,0 0 1 0 0,-1 1 0 0 0,1-1-1 0 0,-1 1 1 0 0,1-1 0 0 0,-1 0-1 0 0,1 1 1 0 0,-1-1 0 0 0,1 1 0 0 0,-1 0-1 0 0,1-1 1 0 0,-1 1 0 0 0,0-1-1 0 0,1 1 1 0 0,-1 0 0 0 0,1 0-1 0 0,-1-1 1 0 0,0 1 0 0 0,1 0-1 0 0,-1 0 1 0 0,0 0 0 0 0,0 0-1 0 0,1-1 1 0 0,-1 1 0 0 0,0 0 0 0 0,1 0-1 0 0,-1 1 45 0 0,-5-2-112 0 0,-1 1 0 0 0,1 0-1 0 0,0 0 1 0 0,0 1 0 0 0,0-1-1 0 0,0 2 1 0 0,0-1 0 0 0,0 1 0 0 0,0-1-1 0 0,0 1 1 0 0,0 1 112 0 0,-16 7-481 0 0,2 1-1 0 0,-7 4 482 0 0,14-8-38 0 0,-35 22 2046 0 0,-42 31-2008 0 0,74-49 287 0 0,2 2 0 0 0,-1 0 0 0 0,2 0 0 0 0,0 1 0 0 0,0 1-1 0 0,1 0 1 0 0,-5 10-287 0 0,16-24 0 0 0,0 1 0 0 0,0 0 0 0 0,0 0 0 0 0,0 0 0 0 0,0 0 0 0 0,0 0 0 0 0,0 0 0 0 0,1 0 0 0 0,-1 0 0 0 0,1 0 0 0 0,-1 0 0 0 0,1 1 0 0 0,0-1 0 0 0,0 0 0 0 0,0 2 0 0 0,1-2 0 0 0,-1-1 0 0 0,1 0 0 0 0,0 1 0 0 0,-1-1 0 0 0,1 0 0 0 0,0 0 0 0 0,0 1 0 0 0,0-1 0 0 0,0 0 0 0 0,0 0 0 0 0,0 0 0 0 0,0 0 0 0 0,1 0 0 0 0,-1 0 0 0 0,0-1 0 0 0,0 1 0 0 0,1 0 0 0 0,-1-1 0 0 0,1 1 0 0 0,-1-1 0 0 0,0 1 0 0 0,1-1 0 0 0,0 1 0 0 0,2 0-890 0 0,0 0-1 0 0,0-1 0 0 0,0 1 1 0 0,1-1-1 0 0,-1 0 0 0 0,2 0 891 0 0,16 0-6048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38 369 11975 0 0,'-5'4'1083'0'0,"-8"6"-1118"0"0,13-10 179 0 0,-1 1-1 0 0,1-1 0 0 0,0 1 0 0 0,-1-1 0 0 0,1 0 0 0 0,-1 1 0 0 0,1-1 1 0 0,-1 0-1 0 0,1 1 0 0 0,-1-1 0 0 0,1 0 0 0 0,-1 0 0 0 0,1 1 0 0 0,-1-1 1 0 0,0 0-1 0 0,1 0 0 0 0,-1 0 0 0 0,1 0 0 0 0,-1 0 0 0 0,1 0 0 0 0,-1 0 1 0 0,0 0-1 0 0,1 0 0 0 0,-1 0 0 0 0,1 0 0 0 0,-1 0 0 0 0,0 0 0 0 0,1 0 1 0 0,-1-1-1 0 0,1 1 0 0 0,-1 0 0 0 0,1 0 0 0 0,-1-1-143 0 0,0 1 544 0 0,2-17 996 0 0,0 13-1369 0 0,1-1 0 0 0,-1 1 0 0 0,1 0-1 0 0,-1 0 1 0 0,1 0 0 0 0,0 0 0 0 0,1 0-1 0 0,-1 1 1 0 0,1-1 0 0 0,1-2-171 0 0,7-5-79 0 0,1-1-1 0 0,4-3 80 0 0,3-2 91 0 0,50-44-91 0 0,3 4 0 0 0,76-46 0 0 0,-134 93 22 0 0,0 1 0 0 0,1 1-1 0 0,1 0-21 0 0,-12 6-172 0 0,1 0 0 0 0,0 0 0 0 0,0 1 0 0 0,0 0 0 0 0,0-1 0 0 0,0 2 1 0 0,0-1-1 0 0,1 0 0 0 0,-1 1 0 0 0,0 0 0 0 0,4 1 172 0 0,-8-1-8 0 0,-1 1 0 0 0,1-1 0 0 0,0 0 0 0 0,-1 1 0 0 0,1-1 0 0 0,0 1 0 0 0,-1-1 0 0 0,1 1 0 0 0,-1 0 0 0 0,1-1 0 0 0,-1 1 0 0 0,1-1 0 0 0,-1 1 0 0 0,0 0 1 0 0,1-1-1 0 0,-1 1 0 0 0,0 0 0 0 0,1 0 0 0 0,-1-1 0 0 0,0 1 8 0 0,4 15-7 0 0,-4-10 7 0 0,-1 1 0 0 0,0-1 0 0 0,-1 1 0 0 0,1-1 0 0 0,-1 0 0 0 0,0 0 0 0 0,-1 0 0 0 0,0 2 0 0 0,-33 60 853 0 0,22-44-284 0 0,1 0 1 0 0,-3 12-570 0 0,4-6 0 0 0,-11 28 0 0 0,21-50 0 0 0,0-1 0 0 0,0 1 0 0 0,1-1 0 0 0,0 1 0 0 0,0-1 0 0 0,1 1 0 0 0,0 0 0 0 0,1-6 6 0 0,-1 0-1 0 0,0 1 1 0 0,1-1 0 0 0,0 0-1 0 0,-1 0 1 0 0,1 0-1 0 0,0 0 1 0 0,0 0 0 0 0,0 0-1 0 0,1 0 1 0 0,-1 0 0 0 0,0 0-1 0 0,1 0 1 0 0,-1-1-1 0 0,1 1 1 0 0,-1-1 0 0 0,1 1-1 0 0,0-1 1 0 0,0 1-1 0 0,0-1 1 0 0,0 0 0 0 0,0 0-1 0 0,0 0 1 0 0,0 0 0 0 0,0 0-1 0 0,0-1-5 0 0,9 4-402 0 0,-1-1 0 0 0,1 0 0 0 0,0-1-1 0 0,8 1 403 0 0,-16-3-319 0 0,5 1-1784 0 0,-1-1-4380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 11975 0 0,'0'0'267'0'0,"0"0"42"0"0,0 0 17 0 0,0 0-28 0 0,5-3 68 0 0,-4 4 2348 0 0,0 5-2657 0 0,0 0 0 0 0,-1 0 0 0 0,0 0 0 0 0,0 0-1 0 0,-1 0 1 0 0,0-1 0 0 0,0 1 0 0 0,0 0 0 0 0,0 0-1 0 0,-1 0 1 0 0,0-1 0 0 0,-3 6-57 0 0,-6 13 219 0 0,-1-1 0 0 0,-5 6-219 0 0,17-28 0 0 0,-50 89 0 0 0,-13 25 0 0 0,39-75-401 0 0,-10 26 401 0 0,33-65-162 0 0,1-1-1 0 0,-1 1 1 0 0,1 0 0 0 0,0-1 0 0 0,-1 1 0 0 0,1-1-1 0 0,0 1 1 0 0,0 0 0 0 0,-1 0 0 0 0,1-1 0 0 0,0 1-1 0 0,0 0 1 0 0,0-1 0 0 0,0 1 0 0 0,0 0 0 0 0,0 0-1 0 0,0-1 1 0 0,0 1 0 0 0,0 0 0 0 0,0 0 162 0 0,1-1-108 0 0,0 0 0 0 0,0 0 0 0 0,0 0 0 0 0,0 0 0 0 0,0 0 0 0 0,-1 0 0 0 0,1 0 0 0 0,0-1 1 0 0,0 1-1 0 0,0 0 0 0 0,0-1 0 0 0,-1 1 0 0 0,1-1 0 0 0,0 1 0 0 0,0 0 0 0 0,-1-1 0 0 0,2 0 108 0 0,7-5-512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334 192 10135 0 0,'0'0'231'0'0,"0"0"29"0"0,0 0 19 0 0,0 0 37 0 0,0 0 125 0 0,0 0 58 0 0,0 0 11 0 0,0 0 2 0 0,0 0 0 0 0,0 0 0 0 0,13-6 592 0 0,-6 0-1098 0 0,-2 0-1 0 0,1-1 0 0 0,-1 1 0 0 0,0-1 1 0 0,0 0-1 0 0,0 0 0 0 0,-1 0 0 0 0,-1-1 1 0 0,3-4-6 0 0,-2 2 40 0 0,-1 6 167 0 0,-1-1 0 0 0,-1 0 0 0 0,1-1 0 0 0,-1 1 0 0 0,0 0 0 0 0,0 0 0 0 0,0-1-1 0 0,-1 1 1 0 0,0 0 0 0 0,0-5-207 0 0,0 8-43 0 0,0 0-1 0 0,0 0 1 0 0,0 1-1 0 0,-1-1 1 0 0,1 0 0 0 0,0 1-1 0 0,-1-1 1 0 0,0 0-1 0 0,1 1 1 0 0,-1-1-1 0 0,0 1 1 0 0,0-1 0 0 0,0 1-1 0 0,0-1 1 0 0,0 1-1 0 0,0-1 1 0 0,0 1-1 0 0,0 0 1 0 0,0 0-1 0 0,-1 0 1 0 0,1 0 0 0 0,-1 0-1 0 0,1 0 1 0 0,-1 0-1 0 0,1 0 1 0 0,-1 0-1 0 0,1 1 1 0 0,-1-1-1 0 0,0 1 1 0 0,1-1 0 0 0,-1 1-1 0 0,0-1 1 0 0,1 1-1 0 0,-2 0 44 0 0,-7 0-80 0 0,1 1 0 0 0,0 0 0 0 0,-1 1 0 0 0,1 0 0 0 0,0 0 0 0 0,0 1-1 0 0,-6 3 81 0 0,-11 2-47 0 0,13-4 47 0 0,1 1 0 0 0,0 1 0 0 0,0 0 0 0 0,1 0 0 0 0,0 1 0 0 0,-4 3 0 0 0,-21 17 0 0 0,-6 9 0 0 0,21-18 0 0 0,9-8 249 0 0,2 0 0 0 0,-1 0 0 0 0,1 1 0 0 0,-7 11-249 0 0,14-18 62 0 0,0 0 1 0 0,1 1-1 0 0,-1-1 0 0 0,1 0 0 0 0,0 1 1 0 0,0 0-1 0 0,0-1 0 0 0,1 1 0 0 0,0 0 1 0 0,0 0-1 0 0,0 0 0 0 0,0 0 0 0 0,1 0 1 0 0,0 0-1 0 0,0 0 0 0 0,0 0-62 0 0,0-4 4 0 0,0 0 1 0 0,1 0-1 0 0,-1 1 0 0 0,0-1 0 0 0,1 0 1 0 0,-1 0-1 0 0,1 0 0 0 0,-1 0 0 0 0,1 0 0 0 0,-1 0 1 0 0,1 0-1 0 0,0 0 0 0 0,-1 0 0 0 0,1-1 0 0 0,0 1 1 0 0,0 0-1 0 0,0 0 0 0 0,-1-1 0 0 0,1 1 0 0 0,0 0 1 0 0,0-1-1 0 0,0 1 0 0 0,0-1 0 0 0,0 1 1 0 0,1-1-5 0 0,0 1 48 0 0,1 0 0 0 0,-1-1 0 0 0,1 1 0 0 0,0-1 1 0 0,-1 0-1 0 0,1 0 0 0 0,2 0-48 0 0,6-2 201 0 0,-1 0-1 0 0,1 0 1 0 0,-1-1 0 0 0,0-1-1 0 0,0 0 1 0 0,0 0 0 0 0,0-1-1 0 0,5-3-200 0 0,1-2 0 0 0,-1 0 0 0 0,0-1 0 0 0,12-12 0 0 0,-20 16 0 0 0,-1 0 0 0 0,0 0 0 0 0,0 0 0 0 0,0-1 0 0 0,-1 0 0 0 0,0 0 0 0 0,-1 0 0 0 0,3-5 0 0 0,-8 11 0 0 0,-4 5 0 0 0,-4 6 0 0 0,-2 10 0 0 0,1 0 0 0 0,0 1 0 0 0,2 0 0 0 0,-2 8 0 0 0,7-19 0 0 0,1 0 0 0 0,0 0 0 0 0,1 6 0 0 0,0-7 0 0 0,0 0 0 0 0,-1 0 0 0 0,1-1 0 0 0,-2 1 0 0 0,1 0 0 0 0,-6 9 0 0 0,3-5 0 0 0,0 1 0 0 0,-2 9 0 0 0,-1-4 0 0 0,6-16 0 0 0,1 0 0 0 0,0 1 0 0 0,0-1 0 0 0,0 1 0 0 0,0-1 0 0 0,0 1 0 0 0,0-1 0 0 0,1 2 0 0 0,-1-3-384 0 0,0 10 1051 0 0,0-7-5371 0 0,1-4-755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48 11975 0 0,'4'-1'144'0'0,"9"-2"227"0"0,-1 0 1 0 0,1 0-1 0 0,-1-2 1 0 0,0 1-1 0 0,0-2 1 0 0,0 1-1 0 0,9-8-371 0 0,-21 13 512 0 0,0 0 0 0 0,0 0 0 0 0,8-4 1024 0 0,-6 3-303 0 0,-6 6-834 0 0,-5 5-222 0 0,-1 0 1 0 0,0-1-1 0 0,0 0 0 0 0,-1-1 0 0 0,0 0 1 0 0,0-1-1 0 0,-1 0 0 0 0,-6 2-177 0 0,-6 3-251 0 0,-1-2 0 0 0,-1-1-1 0 0,-20 5 252 0 0,42-14-86 0 0,-1 1-1 0 0,0-1 1 0 0,0 1-1 0 0,0-1 1 0 0,0-1-1 0 0,0 1 1 0 0,1-1-1 0 0,-1 0 1 0 0,0 0-1 0 0,0 0 1 0 0,1 0 0 0 0,-1-1-1 0 0,-3-2 87 0 0,-2 0-713 0 0,1-1 1 0 0,0-1-1 0 0,0 1 0 0 0,0-1 0 0 0,-6-7 713 0 0,14 13 0 0 0,1 0-1 0 0,-1 0 1 0 0,1-1-1 0 0,-1 1 1 0 0,1 0-1 0 0,-1 0 1 0 0,1 0-1 0 0,-1 0 1 0 0,1 0-1 0 0,-1 0 1 0 0,1 0-1 0 0,-1 0 1 0 0,1 0-1 0 0,-1 0 1 0 0,1 0-1 0 0,-1 1 1 0 0,1-1-1 0 0,-1 0 1 0 0,1 0-1 0 0,-1 0 1 0 0,1 1-1 0 0,-1-1 1 0 0,1 0-1 0 0,-1 0 1 0 0,1 1-1 0 0,0-1 1 0 0,-1 0-1 0 0,1 1 1 0 0,-1-1-1 0 0,1 1 1 0 0,0-1-1 0 0,-1 0 1 0 0,-15 20 0 0 0,12-15 0 0 0,3-2 0 0 0,0 1 0 0 0,0-1 0 0 0,-1 0 0 0 0,1 1 0 0 0,-1-1 0 0 0,0 0 0 0 0,-1 2 0 0 0,-6 7 0 0 0,1-1 353 0 0,0 0-1 0 0,-1 0 0 0 0,-1-1 0 0 0,-1 1-352 0 0,-13 14 567 0 0,-12 13-549 0 0,21-22-19 0 0,0-1 1 0 0,2 2 0 0 0,-1 0-1 0 0,-9 18 1 0 0,20-31 72 0 0,17-6 1296 0 0,26-12-717 0 0,9-6-651 0 0,-28 10-7 0 0,1 2 0 0 0,0 0 0 0 0,0 1-1 0 0,0 1 1 0 0,1 1 0 0 0,10-1 7 0 0,-30 6 0 0 0,0 0 0 0 0,0 0 0 0 0,-1 0 0 0 0,1 0 0 0 0,0 0 0 0 0,0 1 0 0 0,0-1 0 0 0,0 1 0 0 0,-1-1 0 0 0,1 1 0 0 0,0 0 0 0 0,-1 0 0 0 0,1 1 0 0 0,-1-1 0 0 0,1 1 0 0 0,-1-1 0 0 0,1 1 0 0 0,-1 0 0 0 0,0-1 0 0 0,0 1 0 0 0,0 0 0 0 0,0 0 0 0 0,1 2 0 0 0,0 1 0 0 0,0 1 0 0 0,0-1 0 0 0,-1 1 0 0 0,1 0 0 0 0,-1 0 0 0 0,0 0 0 0 0,-1 0 0 0 0,0 0 0 0 0,1 0 0 0 0,-2 1 0 0 0,1 2 0 0 0,-1-7 0 0 0,0 0 0 0 0,0-1 0 0 0,0 1 0 0 0,0 0 0 0 0,-1 0 0 0 0,1-1 0 0 0,-1 1 0 0 0,1 0 0 0 0,-1 0 0 0 0,1-1 0 0 0,-1 1 0 0 0,0-1 0 0 0,0 1 0 0 0,0-1 0 0 0,0 1 0 0 0,0-1 0 0 0,0 1 0 0 0,0-1 0 0 0,0 0 0 0 0,-1 0 0 0 0,0 1 0 0 0,-4 4 0 0 0,-3 5 0 0 0,-1-1 0 0 0,0 0 0 0 0,-1-1 0 0 0,0 0 0 0 0,-8 4 0 0 0,-63 36 0 0 0,62-37 0 0 0,-4 1-6 0 0,-24 10 6 0 0,39-19 11 0 0,1-1 0 0 0,-1 0 0 0 0,0-1 1 0 0,0 0-1 0 0,0 0 0 0 0,0-1 0 0 0,-7 0-11 0 0,14-1 145 0 0,-1 0 0 0 0,1 0 0 0 0,-1 0 0 0 0,1-1-1 0 0,-1 1 1 0 0,1-1 0 0 0,-2 0-145 0 0,3 0-35 0 0,1 1 1 0 0,-1 0-1 0 0,1 0 1 0 0,-1-1-1 0 0,0 1 1 0 0,1 0-1 0 0,-1-1 0 0 0,1 1 1 0 0,-1-1-1 0 0,1 1 1 0 0,-1-1-1 0 0,1 1 0 0 0,-1-1 1 0 0,1 1-1 0 0,-1-1 1 0 0,1 1-1 0 0,0-1 0 0 0,-1 1 1 0 0,1-1-1 0 0,0 0 1 0 0,0 1-1 0 0,-1-1 1 0 0,1 0-1 0 0,0 1 0 0 0,0-1 1 0 0,0 0-1 0 0,0 0 35 0 0,0 1-512 0 0,7-4-512 0 0,-5 3 808 0 0,0 0 0 0 0,0 0 0 0 0,0 1 0 0 0,0-1 0 0 0,0 1 0 0 0,0-1 0 0 0,0 1 0 0 0,0-1 0 0 0,0 1 0 0 0,0 0 0 0 0,0 0 0 0 0,0 0 0 0 0,0 0 0 0 0,0 1 0 0 0,0-1 0 0 0,0 0 216 0 0,7 4-1024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 17503 0 0,'-3'-8'399'0'0,"2"6"60"0"0,1 2 21 0 0,0 0-59 0 0,0 0-204 0 0,-10 12 3215 0 0,-5 17-2888 0 0,15-28-881 0 0,2 3-492 0 0,-2-3 772 0 0,0-1 0 0 0,0 1 0 0 0,0-1 0 0 0,0 1 0 0 0,0 0 0 0 0,0-1-1 0 0,0 0 1 0 0,0 1 0 0 0,0-1 0 0 0,0 1 0 0 0,1-1 0 0 0,-1 1 0 0 0,0-1 0 0 0,0 1-1 0 0,1-1 1 0 0,-1 1 0 0 0,0-1 0 0 0,1 0 0 0 0,-1 1 0 0 0,0-1 0 0 0,1 0 0 0 0,-1 1-1 0 0,1-1 1 0 0,-1 0 0 0 0,0 1 0 0 0,1-1 0 0 0,-1 0 0 0 0,1 0 57 0 0,18-3-3103 0 0,-6-1-3381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243 333 13823 0 0,'0'0'630'0'0,"0"0"-13"0"0,0 0-320 0 0,0 0 105 0 0,0 0 87 0 0,0 0 20 0 0,7-1 1027 0 0,-1-2-1325 0 0,0 1 1 0 0,0-1-1 0 0,0-1 0 0 0,0 1 0 0 0,-1-1 0 0 0,1 0 1 0 0,-1 0-1 0 0,0 0 0 0 0,0-1 0 0 0,0 0 0 0 0,-1 0 1 0 0,0 0-1 0 0,0-1 0 0 0,0 1 0 0 0,1-4-211 0 0,3-7 0 0 0,-1-1 0 0 0,0 0 0 0 0,-1-1 0 0 0,-2 0 0 0 0,1 1 0 0 0,-2-2 0 0 0,0 1 0 0 0,-1-11 0 0 0,-1 22-109 0 0,-1-1-1 0 0,0 1 1 0 0,-1 0-1 0 0,0-1 1 0 0,0 1-1 0 0,0 0 1 0 0,-1 0-1 0 0,-1-5 110 0 0,2 11-20 0 0,0-1-1 0 0,0 1 0 0 0,0-1 1 0 0,1 1-1 0 0,-2 0 0 0 0,1 0 1 0 0,0-1-1 0 0,0 1 0 0 0,0 0 1 0 0,0 0-1 0 0,-1 0 0 0 0,1 0 1 0 0,0 1-1 0 0,-1-1 0 0 0,1 0 1 0 0,-1 0-1 0 0,1 1 0 0 0,-1-1 1 0 0,0 1-1 0 0,1-1 1 0 0,-1 1-1 0 0,1 0 0 0 0,-1 0 1 0 0,0 0-1 0 0,1 0 0 0 0,-1 0 1 0 0,0 0-1 0 0,1 0 0 0 0,-1 0 1 0 0,1 0-1 0 0,-1 1 0 0 0,0-1 21 0 0,-7 3-90 0 0,0-1-1 0 0,1 1 1 0 0,-1 1-1 0 0,1 0 0 0 0,-2 1 91 0 0,7-4-2 0 0,-26 14 2 0 0,1 1 0 0 0,1 1 0 0 0,0 1 0 0 0,-21 19 0 0 0,37-28 0 0 0,1 1 0 0 0,0 1 0 0 0,0-1 0 0 0,1 1 0 0 0,1 1 0 0 0,0 0 0 0 0,1 0 0 0 0,0 0 0 0 0,0 1 0 0 0,1 0 0 0 0,1 0 0 0 0,-1 5 0 0 0,5-15 59 0 0,1 0-1 0 0,-1 0 1 0 0,0 1 0 0 0,1-1-1 0 0,0 0 1 0 0,0 0-1 0 0,0 1 1 0 0,0-1-1 0 0,0 0 1 0 0,1 0 0 0 0,-1 0-1 0 0,1 1 1 0 0,0-1-1 0 0,0 0 1 0 0,0 0 0 0 0,1 0-1 0 0,-1 0-58 0 0,1-1 45 0 0,-1 0 1 0 0,1 0-1 0 0,-1 0 0 0 0,1 0 1 0 0,-1 0-1 0 0,1-1 0 0 0,0 1 0 0 0,0 0 1 0 0,0-1-1 0 0,0 0 0 0 0,0 1 0 0 0,0-1 1 0 0,1 0-1 0 0,-1 0 0 0 0,0 0 1 0 0,0-1-1 0 0,1 1 0 0 0,-1-1 0 0 0,1 1 1 0 0,-1-1-1 0 0,0 1 0 0 0,3-1-45 0 0,5 0 0 0 0,1-1 0 0 0,0 0 0 0 0,-1 0 0 0 0,1-1 0 0 0,-1 0 0 0 0,6-3 0 0 0,8-3 0 0 0,-1-1 0 0 0,5-3 0 0 0,-21 9-122 0 0,-1 0 1 0 0,1 0-1 0 0,-1-1 0 0 0,0 0 0 0 0,0 0 1 0 0,-1 0-1 0 0,1-1 0 0 0,-1 0 0 0 0,0 0 0 0 0,0 0 1 0 0,-1-1-1 0 0,1 0 0 0 0,-1 1 0 0 0,0-1 1 0 0,1-5 121 0 0,-33 51-166 0 0,-14 56 166 0 0,14-32 0 0 0,-13 18 0 0 0,15-43-1125 0 0,18-29-1005 0 0,1 1 0 0 0,-6 10 2130 0 0,12-19-6063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10135 0 0,'-7'4'220'0'0,"-1"0"0"0"0,1 0 0 0 0,-1 1 0 0 0,1 0-1 0 0,1 1 1 0 0,-1 0 0 0 0,0 1-220 0 0,5-5 168 0 0,0-1 1 0 0,1 1-1 0 0,-1-1 1 0 0,0 0-1 0 0,0 0 1 0 0,0 0-1 0 0,0 0 1 0 0,0 0-1 0 0,0 0 0 0 0,0 0 1 0 0,0 0-1 0 0,-3 0-168 0 0,4-1 512 0 0,1 0 0 0 0,-1-4 4552 0 0,2 2-5440 0 0,4-3 402 0 0,-1 1 0 0 0,1 0 0 0 0,0 0 0 0 0,0 1 0 0 0,0-1 0 0 0,1 1 0 0 0,-1 0 0 0 0,1 1 0 0 0,0-1 0 0 0,0 1 0 0 0,0 0 0 0 0,0 1 0 0 0,0-1 0 0 0,0 1-1 0 0,1 0-25 0 0,1 1 153 0 0,0 0-1 0 0,0 0 0 0 0,0 1 0 0 0,-1 0 1 0 0,1 0-1 0 0,0 1 0 0 0,-1 0 0 0 0,1 0 1 0 0,-1 1-1 0 0,1 0 0 0 0,5 3-152 0 0,58 24 0 0 0,-70-30 0 0 0,-1 0 0 0 0,1 1 0 0 0,-1-1 0 0 0,1 0 0 0 0,-1 0 0 0 0,1 1 0 0 0,-1-1 0 0 0,1 0 0 0 0,-1 1 0 0 0,1-1 0 0 0,-1 0 0 0 0,1 1 0 0 0,-1-1 0 0 0,0 1 0 0 0,1-1 0 0 0,-1 1 0 0 0,0-1 0 0 0,1 1 0 0 0,-1-1 0 0 0,0 1 0 0 0,0-1 0 0 0,1 1 0 0 0,-1-1 0 0 0,0 1 0 0 0,0 0 0 0 0,0-1 0 0 0,0 1 0 0 0,0-1 0 0 0,0 1 0 0 0,0 0 0 0 0,0-1 0 0 0,0 1 0 0 0,0-1 0 0 0,0 1 0 0 0,0 1 0 0 0,0 1 0 0 0,0-1 0 0 0,0 1 0 0 0,0-1 0 0 0,0 1 0 0 0,-1 0 0 0 0,1-1 0 0 0,-1 1 0 0 0,0-1 0 0 0,1 1 0 0 0,-1-1 0 0 0,0 1 0 0 0,0-1 0 0 0,-1 1 0 0 0,1-1 0 0 0,-1 0 0 0 0,1 0 0 0 0,-1 0 0 0 0,1 0 0 0 0,-1 0 0 0 0,0 0 0 0 0,0 0 0 0 0,0-1 0 0 0,0 1 0 0 0,0 0 0 0 0,-1-1 0 0 0,1 0 0 0 0,1 0 0 0 0,-39 28-13 0 0,-2-1 1 0 0,0-3-1 0 0,-2-1 0 0 0,-1-2 0 0 0,-12 2 13 0 0,56-24-337 0 0,1 0-138 0 0,0 0-33 0 0,16 0-100 0 0,-5-3 608 0 0,0 0 0 0 0,1 1 0 0 0,-1 0 0 0 0,0 1 0 0 0,1 0 0 0 0,4 1 0 0 0,-13 0 0 0 0,0 0 0 0 0,0 0 0 0 0,0 1 0 0 0,1 0 0 0 0,-2-1 0 0 0,1 1 0 0 0,0 0 0 0 0,0 1 0 0 0,0-1 0 0 0,0 0 0 0 0,-1 1 0 0 0,1 0 0 0 0,0-1 0 0 0,-1 1 0 0 0,0 0 0 0 0,1 0 0 0 0,-1 0 0 0 0,0 1 0 0 0,0-1 0 0 0,0 1 0 0 0,-1-1 0 0 0,1 1 0 0 0,0-1 0 0 0,-1 1 0 0 0,0 0 0 0 0,1 1 0 0 0,1 5 0 0 0,0 0 0 0 0,0 0 0 0 0,-1 0 0 0 0,-1 1 0 0 0,0-1 0 0 0,0 0 0 0 0,0 2 0 0 0,-1-8 87 0 0,-1 0 0 0 0,1 0 0 0 0,0-1-1 0 0,-1 1 1 0 0,0 0 0 0 0,1 0 0 0 0,-1 0-1 0 0,0-1 1 0 0,0 1 0 0 0,-1 0 0 0 0,1-1-1 0 0,-1 2-86 0 0,-3 5 343 0 0,-2 1-288 0 0,0 1 1 0 0,0-1-1 0 0,-1 0 0 0 0,0-1 1 0 0,-1 1-1 0 0,0-2 0 0 0,0 1 0 0 0,-1-2 1 0 0,0 1-1 0 0,-1-1 0 0 0,-6 3-55 0 0,11-7 0 0 0,1-1 0 0 0,-1 0 0 0 0,1 0 0 0 0,-1 0 0 0 0,0-1 0 0 0,1 0 0 0 0,-1 0 0 0 0,0 0 0 0 0,0-1 0 0 0,-5 0 0 0 0,2 0 0 0 0,0-1 0 0 0,-1 0 0 0 0,1-1 0 0 0,0 0 0 0 0,0 0 0 0 0,-4-2 0 0 0,-1-6-377 0 0,14 8 79 0 0,-1 1 1 0 0,0 1-1 0 0,0-1 1 0 0,0 0-1 0 0,0 0 1 0 0,-1 0-1 0 0,1 0 1 0 0,0 1-1 0 0,0-1 1 0 0,0 0-1 0 0,-1 1 1 0 0,1-1-1 0 0,0 1 1 0 0,-1 0-1 0 0,0-1 298 0 0,2 1-1024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78 13559 0 0,'0'0'1231'0'0,"-8"-2"-990"0"0,6 1-4 0 0,0 0 0 0 0,0 0 0 0 0,0-1 0 0 0,0 1 0 0 0,0 0 0 0 0,1-1 0 0 0,-1 1 0 0 0,0-1 0 0 0,1 0 0 0 0,0 0 0 0 0,-1 1 0 0 0,1-1 0 0 0,0 0 0 0 0,0 0-1 0 0,-1-3 1 0 0,0 2 8 0 0,0-1-1 0 0,0 1 0 0 0,0 0 0 0 0,-1 0 0 0 0,-4-6 0 0 0,4 7-172 0 0,0 0 0 0 0,0-1 0 0 0,0 1 0 0 0,0 0 0 0 0,0 0 0 0 0,0 1 0 0 0,-1-1 0 0 0,1 1 0 0 0,-1-1 0 0 0,1 1 1 0 0,-1 0-1 0 0,1 1 0 0 0,-6-2 0 0 0,3 2-53 0 0,1 1-1 0 0,-1-1 1 0 0,0 1 0 0 0,0 0 0 0 0,1 0 0 0 0,-1 0 0 0 0,-9 5 0 0 0,-9 2-19 0 0,0 2 0 0 0,-40 23 0 0 0,57-29-4 0 0,1 0-1 0 0,0 1 0 0 0,0-1 1 0 0,0 1-1 0 0,1 1 1 0 0,-7 6-1 0 0,10-9 4 0 0,0-1-1 0 0,1 0 1 0 0,-1 1-1 0 0,1-1 1 0 0,0 1-1 0 0,0-1 1 0 0,0 1-1 0 0,0 0 0 0 0,0-1 1 0 0,1 1-1 0 0,-1 0 1 0 0,1 0-1 0 0,0 0 1 0 0,-1-1-1 0 0,1 1 1 0 0,0 0-1 0 0,1 0 1 0 0,-1 0-1 0 0,1-1 1 0 0,0 5-1 0 0,1-4 8 0 0,-1 1 1 0 0,1 0-1 0 0,0 0 0 0 0,0-1 1 0 0,0 0-1 0 0,0 1 0 0 0,1-1 1 0 0,0 0-1 0 0,-1 0 0 0 0,1 0 1 0 0,0 0-1 0 0,0-1 0 0 0,1 1 1 0 0,-1-1-1 0 0,1 0 0 0 0,6 4 0 0 0,6 1 53 0 0,0-1-1 0 0,28 8 0 0 0,-25-8-28 0 0,43 11 181 0 0,-38-11-23 0 0,0 0 0 0 0,0 2 1 0 0,0 1-1 0 0,41 22 0 0 0,-63-30-175 0 0,0 0 1 0 0,-1 0-1 0 0,1 0 0 0 0,0 1 1 0 0,-1-1-1 0 0,1 1 0 0 0,-1-1 1 0 0,1 1-1 0 0,-1-1 0 0 0,0 1 0 0 0,1 0 1 0 0,-1 0-1 0 0,0-1 0 0 0,0 1 1 0 0,0 0-1 0 0,-1 0 0 0 0,1 0 1 0 0,0 0-1 0 0,-1 0 0 0 0,1 0 1 0 0,-1 1-1 0 0,0-1 0 0 0,1 0 0 0 0,-1 2 1 0 0,-1-1-3 0 0,0 0 0 0 0,1 0 1 0 0,-1-1-1 0 0,0 1 0 0 0,0 0 1 0 0,0-1-1 0 0,-1 1 0 0 0,1-1 0 0 0,-1 1 1 0 0,1-1-1 0 0,-1 0 0 0 0,0 0 1 0 0,0 1-1 0 0,0-1 0 0 0,0-1 1 0 0,0 1-1 0 0,-5 3 0 0 0,-18 10 45 0 0,0-1 0 0 0,-2-1-1 0 0,-47 17 1 0 0,5-3 1 0 0,55-21-177 0 0,1-1 0 0 0,-25 6 0 0 0,34-10 93 0 0,0 0-1 0 0,-1 0 1 0 0,1-1-1 0 0,-1 0 1 0 0,1 1 0 0 0,-1-2-1 0 0,1 1 1 0 0,-1 0-1 0 0,1-1 1 0 0,0 0-1 0 0,-1 0 1 0 0,1 0 0 0 0,-5-3-1 0 0,7 3 16 0 0,0 0-1 0 0,1-1 1 0 0,-1 1 0 0 0,1 0-1 0 0,0-1 1 0 0,-1 1-1 0 0,1-1 1 0 0,0 1 0 0 0,-2-4-1 0 0,3 5 9 0 0,-1-1 1 0 0,1 0-1 0 0,0 1 0 0 0,-1-1 0 0 0,1 0 0 0 0,0 0 1 0 0,-1 1-1 0 0,1-1 0 0 0,0 0 0 0 0,0 0 0 0 0,0 0 1 0 0,0 1-1 0 0,0-1 0 0 0,0 0 0 0 0,0 0 0 0 0,0 1 1 0 0,0-1-1 0 0,0 0 0 0 0,0 0 0 0 0,1 0 0 0 0,-1 1 1 0 0,0-1-1 0 0,0 0 0 0 0,1 1 0 0 0,-1-1 0 0 0,1 0 1 0 0,-1 0-1 0 0,0 1 0 0 0,1-1 0 0 0,0 0 0 0 0,0-1-2 0 0,4-6 57 0 0,1 1 0 0 0,-1 0 0 0 0,1-1 0 0 0,1 2 0 0 0,10-11 0 0 0,42-26 480 0 0,-21 15-337 0 0,-35 26-188 0 0,4-3 16 0 0,0 0 0 0 0,0-1 0 0 0,-1 0 0 0 0,1 0 0 0 0,-1 0 0 0 0,-1-1-1 0 0,1 1 1 0 0,-1-2 0 0 0,5-9 0 0 0,-9 17-22 0 0,-1-1 0 0 0,0 1 0 0 0,1-1 0 0 0,-1 1 0 0 0,0-1 0 0 0,1 1 0 0 0,-1-1 0 0 0,0 1 0 0 0,0-1 0 0 0,0 1 0 0 0,0-1 0 0 0,1 1 0 0 0,-1-1 0 0 0,0 0 0 0 0,0 1 0 0 0,0-1 0 0 0,0 1 0 0 0,0-1 0 0 0,0 1 0 0 0,0-1 0 0 0,0 0 0 0 0,-1 1 0 0 0,1-1 0 0 0,0 1 0 0 0,0-1 0 0 0,0 1 0 0 0,-1-1 0 0 0,0-5 0 0 0,3 3-4 0 0,0 0 0 0 0,-1-1-1 0 0,1 1 1 0 0,1 0 0 0 0,-1 0 0 0 0,0 1-1 0 0,1-1 1 0 0,-1 0 0 0 0,5-3 0 0 0,30-20-68 0 0,-14 10 50 0 0,-21 14 22 0 0,7-5 9 0 0,1 0-1 0 0,-1-1 1 0 0,0 0-1 0 0,-1 0 1 0 0,0-1 0 0 0,9-12-1 0 0,-17 20-7 0 0,1 1 0 0 0,-1 0 0 0 0,0 0-1 0 0,0 0 1 0 0,0 0 0 0 0,0 0 0 0 0,0-1 0 0 0,0 1 0 0 0,0 0 0 0 0,0 0-1 0 0,0 0 1 0 0,1 0 0 0 0,-1-1 0 0 0,0 1 0 0 0,0 0 0 0 0,0 0-1 0 0,0 0 1 0 0,0-1 0 0 0,0 1 0 0 0,0 0 0 0 0,0 0 0 0 0,0 0-1 0 0,0-1 1 0 0,0 1 0 0 0,0 0 0 0 0,-1 0 0 0 0,1 0 0 0 0,0 0-1 0 0,0-1 1 0 0,0 1 0 0 0,0 0 0 0 0,0 0 0 0 0,0 0 0 0 0,0 0-1 0 0,0-1 1 0 0,0 1 0 0 0,-1 0 0 0 0,1 0 0 0 0,0 0 0 0 0,0 0-1 0 0,0 0 1 0 0,0 0 0 0 0,-1 0 0 0 0,1-1 0 0 0,-12 0-219 0 0,-14 6-350 0 0,20-2 332 0 0,0 0 0 0 0,0 0 0 0 0,-10 8 0 0 0,14-10-57 0 0,1 1-1 0 0,-1-1 1 0 0,0 1-1 0 0,0 0 1 0 0,1 0-1 0 0,-1 0 1 0 0,1 0-1 0 0,0 0 1 0 0,0 0-1 0 0,-1 0 0 0 0,1 0 1 0 0,0 0-1 0 0,-1 4 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74 10135 0 0,'-3'-4'67'0'0,"-4"-8"356"0"0,7 12-410 0 0,0 0 0 0 0,0-1 0 0 0,0 1 0 0 0,0 0 0 0 0,0-1 0 0 0,0 1 0 0 0,0 0 0 0 0,0 0 0 0 0,0-1 0 0 0,0 1 0 0 0,0 0 0 0 0,0-1 0 0 0,0 1 0 0 0,0 0-1 0 0,0 0 1 0 0,0-1 0 0 0,0 1 0 0 0,0 0 0 0 0,1 0 0 0 0,-1-1 0 0 0,0 1 0 0 0,0 0 0 0 0,0 0 0 0 0,0-1 0 0 0,1 1 0 0 0,-1 0 0 0 0,0 0 0 0 0,0 0 0 0 0,0-1 0 0 0,1 1 0 0 0,-1 0 0 0 0,0 0 0 0 0,0 0 0 0 0,1 0 0 0 0,-1 0-1 0 0,0-1 1 0 0,0 1 0 0 0,1 0 0 0 0,-1 0 0 0 0,0 0-13 0 0,9-3 40 0 0,-6 3-40 0 0,0-1 1 0 0,-1 0-1 0 0,1 0 1 0 0,0-1-1 0 0,0 1 1 0 0,0-1-1 0 0,0 0 0 0 0,-2 2 4 0 0,0-1 0 0 0,0 0 0 0 0,-1 0 0 0 0,1 0 0 0 0,0 0 0 0 0,0 0 0 0 0,-1 0 0 0 0,1 0 0 0 0,0 0 0 0 0,-1-1-1 0 0,1 1 1 0 0,-1 0 0 0 0,0 0 0 0 0,1 0 0 0 0,-1-1 0 0 0,0 1 0 0 0,0 0 0 0 0,0 0 0 0 0,1-1 0 0 0,-1 1 0 0 0,-1 0-4 0 0,1 0 393 0 0,0 1 106 0 0,0 0 11 0 0,2-3 159 0 0,-2 3-600 0 0,-1 0 0 0 0,1-1 0 0 0,0 1 0 0 0,0 0 0 0 0,0-1 0 0 0,1 1 1 0 0,-1 0-1 0 0,0 0 0 0 0,0-1 0 0 0,0 1 0 0 0,0 0 0 0 0,0-1 0 0 0,0 1 0 0 0,0 0 1 0 0,0 0-1 0 0,1-1 0 0 0,-1 1 0 0 0,0 0 0 0 0,0 0 0 0 0,0-1 0 0 0,1 1 0 0 0,-1 0 0 0 0,0 0 1 0 0,0 0-1 0 0,0-1 0 0 0,1 1 0 0 0,-1 0 0 0 0,0 0 0 0 0,0 0 0 0 0,1 0 0 0 0,-1 0 0 0 0,0 0 1 0 0,1-1-1 0 0,-1 1 0 0 0,0 0 0 0 0,0 0 0 0 0,1 0 0 0 0,-1 0 0 0 0,0 0 0 0 0,1 0 0 0 0,-1 0 1 0 0,0 0-1 0 0,1 0 0 0 0,-1 0 0 0 0,0 0 0 0 0,0 1 0 0 0,1-1 0 0 0,-1 0 0 0 0,0 0 0 0 0,1 0 1 0 0,-1 0-1 0 0,0 0 0 0 0,0 0 0 0 0,1 1 0 0 0,-1-1 0 0 0,0 0 0 0 0,0 0-69 0 0,2 2 147 0 0,0 0 0 0 0,0 1 0 0 0,-1-1 0 0 0,1 0 0 0 0,-1 0 0 0 0,0 1-1 0 0,0-1 1 0 0,0 1 0 0 0,0-1 0 0 0,0 1 0 0 0,0-1 0 0 0,-1 1 0 0 0,1-1 0 0 0,-1 1 0 0 0,1 0-1 0 0,-1-1 1 0 0,0 1 0 0 0,0 0 0 0 0,-1-1 0 0 0,1 1 0 0 0,0 0 0 0 0,-2 2-147 0 0,0 8 236 0 0,-1 0 0 0 0,-1-1 0 0 0,0 1 0 0 0,-1 0-236 0 0,-12 24 17 0 0,-4 6-17 0 0,-10 22-1 0 0,15-29 42 0 0,-2 0-1 0 0,-1-2 1 0 0,-22 29-41 0 0,26-42-251 0 0,0-1 0 0 0,-2-1 0 0 0,0-1 0 0 0,-2-1 0 0 0,1 0 0 0 0,-16 9 251 0 0,4-9-3456 0 0,30-17 2296 0 0,0 0-572 0 0,-1-1-253 0 0,0-8-51 0 0,3-1-11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13823 0 0,'0'0'315'0'0,"0"0"45"0"0,0 0 21 0 0,0 0-49 0 0,-1 4 45 0 0,2-3 2338 0 0,6-2-2313 0 0,0-1-1 0 0,-1 0 0 0 0,0 0 1 0 0,1-1-1 0 0,-1 0 0 0 0,0 0 1 0 0,5-4-402 0 0,41-30 411 0 0,-19 12-21 0 0,-11 9 238 0 0,21-14-139 0 0,-1-2-1 0 0,23-24-488 0 0,10-17 0 0 0,-25 22-749 0 0,-20 21-494 0 0,8-12 1243 0 0,-25 27-1034 0 0,1 1-1 0 0,1 0 1035 0 0,14-11-4751 0 0,-28 24 3219 0 0,-1 1-4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8287 0 0,'0'0'191'0'0,"14"-6"482"0"0,4-4 213 0 0,-17 9 90 0 0,7-1 1066 0 0,-6 1-1794 0 0,1 1-1 0 0,-1 0 1 0 0,1 0-1 0 0,-1 0 1 0 0,1 0-1 0 0,0 0 1 0 0,-1 1-1 0 0,1-1 1 0 0,-1 1 0 0 0,0 0-1 0 0,1-1 1 0 0,-1 1-1 0 0,1 0 1 0 0,-1 1-1 0 0,0-1 1 0 0,0 0-1 0 0,0 1 1 0 0,0-1-1 0 0,0 1 1 0 0,0-1-1 0 0,2 3-247 0 0,6 5 713 0 0,-1 1 1 0 0,0 1-1 0 0,5 6-713 0 0,-8-9 462 0 0,29 42 124 0 0,-28-39-356 0 0,0 0 1 0 0,0 0 0 0 0,1-1 0 0 0,1 0 0 0 0,0 0 0 0 0,0-1 0 0 0,1 0 0 0 0,0-1 0 0 0,4 3-231 0 0,13 2 0 0 0,-4-4 0 0 0,-17-6-64 0 0,-4-3-273 0 0,-2 0-138 0 0,0 0-33 0 0,0 0-140 0 0,0 0-572 0 0,0 6-2698 0 0,0-5-2224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329 185 10135 0 0,'0'0'231'0'0,"0"0"29"0"0,0 0 19 0 0,1 1-41 0 0,2 2-112 0 0,-2-2 267 0 0,-6 4 1895 0 0,3-4-581 0 0,5-7-597 0 0,9-19-936 0 0,20-40 138 0 0,-28 56-291 0 0,-1 0-1 0 0,0 0 0 0 0,0 0 1 0 0,-1-1-1 0 0,0 1 0 0 0,-1-2-20 0 0,-1 9-21 0 0,1 1-1 0 0,-1 0 0 0 0,0 0 1 0 0,0 0-1 0 0,0 0 0 0 0,0 0 1 0 0,0-1-1 0 0,0 1 0 0 0,-1 0 1 0 0,1 0-1 0 0,0 0 0 0 0,-1 0 1 0 0,1 0-1 0 0,0 0 0 0 0,-1 0 1 0 0,1 0-1 0 0,-1 0 0 0 0,0 0 1 0 0,1 0-1 0 0,-1 0 1 0 0,0 0-1 0 0,0 0 0 0 0,1 0 1 0 0,-1 0-1 0 0,0 1 0 0 0,0-1 1 0 0,0 0-1 0 0,0 1 0 0 0,0-1 1 0 0,0 1-1 0 0,0-1 0 0 0,0 1 1 0 0,0-1-1 0 0,0 1 0 0 0,-1 0 1 0 0,1-1-1 0 0,0 1 0 0 0,0 0 1 0 0,0 0-1 0 0,0 0 1 0 0,0 0-1 0 0,-1 0 0 0 0,1 0 1 0 0,0 0-1 0 0,0 0 0 0 0,-1 1 22 0 0,-4 0-124 0 0,0 0-1 0 0,1 0 1 0 0,-1 1-1 0 0,0 0 1 0 0,1 0-1 0 0,-1 0 1 0 0,1 1-1 0 0,-4 2 125 0 0,-36 24 134 0 0,2 2 0 0 0,1 2 0 0 0,-3 6-134 0 0,24-19 397 0 0,2 1 1 0 0,0 1 0 0 0,1 0-1 0 0,-10 18-397 0 0,24-33 147 0 0,0-1-1 0 0,1 1 0 0 0,0 0 0 0 0,0 0 1 0 0,1 0-1 0 0,-1 0 0 0 0,1 2-146 0 0,2-7 42 0 0,0-1-1 0 0,-1 0 0 0 0,1 1 1 0 0,0-1-1 0 0,0 1 1 0 0,0-1-1 0 0,0 0 1 0 0,1 1-1 0 0,-1-1 0 0 0,0 0 1 0 0,0 1-1 0 0,1-1 1 0 0,-1 0-1 0 0,1 1 0 0 0,-1-1 1 0 0,1 0-1 0 0,0 2-41 0 0,0-3 15 0 0,0 1-1 0 0,1 0 1 0 0,-1 0-1 0 0,0 0 1 0 0,0-1-1 0 0,0 1 1 0 0,0 0 0 0 0,1-1-1 0 0,-1 1 1 0 0,0-1-1 0 0,1 0 1 0 0,-1 1-1 0 0,0-1 1 0 0,1 0-1 0 0,-1 0 1 0 0,0 0-1 0 0,1 0 1 0 0,-1 0 0 0 0,0 0-1 0 0,1 0 1 0 0,-1 0-1 0 0,1 0-14 0 0,18-4 0 0 0,0 0 0 0 0,0-2 0 0 0,-1 0 0 0 0,1-1 0 0 0,6-4 0 0 0,-14 6 0 0 0,-1 1-199 0 0,0 0 0 0 0,0-1 0 0 0,-1-1-1 0 0,0 0 1 0 0,0 0 0 0 0,-1-1 0 0 0,0 0 0 0 0,0 0-1 0 0,0-1 1 0 0,2-4 199 0 0,-8 7 0 0 0,-26 76 0 0 0,1-13 0 0 0,19-51 0 0 0,1-2-208 0 0,2-4-870 0 0,0-1-372 0 0,0 0-71 0 0,0 0-14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11975 0 0,'0'0'547'0'0,"0"0"-11"0"0,0 0-271 0 0,0 0 133 0 0,0 0 91 0 0,0 0 20 0 0,4-13 1027 0 0,-1 7-1439 0 0,0 0-1 0 0,1 0 1 0 0,0 0 0 0 0,0 0-1 0 0,0 1 1 0 0,1 0-1 0 0,-1 0 1 0 0,1 0 0 0 0,0 0-1 0 0,2 0-96 0 0,14-16 154 0 0,-12 14-154 0 0,-1-1 0 0 0,1 2 0 0 0,0-1 0 0 0,1 1 0 0 0,0 0 0 0 0,0 1 0 0 0,0 0 0 0 0,0 1 0 0 0,1 0 0 0 0,4-1 0 0 0,-9 4 112 0 0,-1 0-1 0 0,1 0 1 0 0,-1 0-1 0 0,1 0 1 0 0,0 1 0 0 0,-1 0-1 0 0,1 0 1 0 0,-1 1-1 0 0,4 0-111 0 0,-6-1 57 0 0,0 1 0 0 0,0 0 1 0 0,0 0-1 0 0,0 0 0 0 0,0 0 0 0 0,-1 0 0 0 0,1 1 0 0 0,0-1 0 0 0,-1 1 0 0 0,1 0 0 0 0,-1 0 1 0 0,0 0-1 0 0,0 0 0 0 0,1 0 0 0 0,-1 0 0 0 0,-1 1 0 0 0,1-1 0 0 0,1 2-57 0 0,2 4-264 0 0,-2-3 418 0 0,0 0-1 0 0,0 0 1 0 0,0 0-1 0 0,0 1 1 0 0,-1 0-1 0 0,1 2-153 0 0,-3-5 74 0 0,1-1 1 0 0,-1 0-1 0 0,0 0 0 0 0,0 1 0 0 0,0-1 0 0 0,0 0 0 0 0,0 0 0 0 0,-1 1 0 0 0,1-1 0 0 0,-1 0 0 0 0,1 0 0 0 0,-1 0 0 0 0,0 1 0 0 0,0-1 0 0 0,0 0 0 0 0,0 0 0 0 0,0 0 0 0 0,-1-1 0 0 0,0 3-74 0 0,0-1-210 0 0,-1-1 0 0 0,0 1 0 0 0,1-1 0 0 0,-1 1 0 0 0,0-1 1 0 0,-2 1 209 0 0,-11 11-1661 0 0,15-13 1149 0 0,1-1-68 0 0,0 0-285 0 0,3 5-1964 0 0,-3-4-2289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50 303 13823 0 0,'0'0'315'0'0,"0"0"45"0"0,0 0 21 0 0,0 0-49 0 0,0 0-149 0 0,4 4 465 0 0,-4-4 2717 0 0,-25-17-3349 0 0,22 14-16 0 0,0 0 0 0 0,1 1 0 0 0,0-1 0 0 0,-1 0 0 0 0,1-1 0 0 0,0 1 0 0 0,0 0 0 0 0,1-1 0 0 0,-1 1 0 0 0,1-1 0 0 0,0 1 0 0 0,-1-1 0 0 0,2 0 0 0 0,-1 1 0 0 0,0-1 0 0 0,1 0 0 0 0,0 0 0 0 0,-1 1 0 0 0,2-1 0 0 0,-1 0 0 0 0,0 0 0 0 0,1 0 0 0 0,0-1 0 0 0,1-3 0 0 0,1 0 0 0 0,0 0 0 0 0,1 0 0 0 0,0 1 0 0 0,0-1 0 0 0,0 1 0 0 0,1 0 0 0 0,0 1 0 0 0,0-1 0 0 0,2 0 0 0 0,7-7-284 0 0,0 0-1 0 0,1 1 1 0 0,0 1-1 0 0,1 0 0 0 0,0 2 1 0 0,1-1-1 0 0,13-4 285 0 0,-20 10 13 0 0,-1 2 1 0 0,1-1-1 0 0,1 1 0 0 0,-1 1 1 0 0,0 0-1 0 0,1 0 0 0 0,-1 1 0 0 0,1 0 1 0 0,8 1-14 0 0,-15 0 11 0 0,0 1 0 0 0,0-1 1 0 0,0 1-1 0 0,0 0 1 0 0,0 0-1 0 0,0 0 1 0 0,0 1-1 0 0,0 0 0 0 0,0-1 1 0 0,-1 1-1 0 0,1 0 1 0 0,-1 1-12 0 0,0-1 10 0 0,-1 0 1 0 0,1 0-1 0 0,-1 1 1 0 0,0-1-1 0 0,0 0 1 0 0,0 1-1 0 0,-1 0 1 0 0,1-1-1 0 0,-1 1 1 0 0,1 0-1 0 0,-1 0 0 0 0,0 0 1 0 0,0 0-1 0 0,0 0 1 0 0,0 0-1 0 0,-1 0 1 0 0,1 1-11 0 0,-1 2 120 0 0,1-1-1 0 0,-1 1 1 0 0,-1 0 0 0 0,1 0 0 0 0,-1 0 0 0 0,0 0-1 0 0,0-1 1 0 0,-1 1 0 0 0,0 0 0 0 0,0-1-1 0 0,0 0 1 0 0,0 1 0 0 0,-1-1 0 0 0,-1 2-120 0 0,-2 2-17 0 0,0 1 0 0 0,-1-2-1 0 0,0 1 1 0 0,0-1 0 0 0,-1 0 0 0 0,0 0 0 0 0,-2 1 17 0 0,2-4 0 0 0,-1 1 0 0 0,0-1 0 0 0,-1-1 0 0 0,1 0 0 0 0,-1 0 0 0 0,1 0 0 0 0,-4-1 0 0 0,-27 12 0 0 0,36-14-294 0 0,-1 1 1 0 0,1-1-1 0 0,-1 0 0 0 0,1 0 0 0 0,-1-1 0 0 0,1 0 0 0 0,-1 1 0 0 0,1-1 1 0 0,-1-1-1 0 0,0 1 0 0 0,1-1 0 0 0,-1 1 0 0 0,0-2 294 0 0,0 0-1838 0 0,1-3-3280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2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 13823 0 0,'0'0'315'0'0,"0"0"45"0"0,0 0 21 0 0,1-1-49 0 0,2 0-149 0 0,-2 0 194 0 0,-1 1 110 0 0,-8 21 614 0 0,-57 99 355 0 0,15-21-807 0 0,-31 70-690 0 0,75-155 14 0 0,1-1-167 0 0,0-1 0 0 0,-1 0 0 0 0,0 0 1 0 0,-1 0-1 0 0,-1-1 0 0 0,1 0 0 0 0,-7 5 194 0 0,5-5-719 0 0,6-8 127 0 0,0 0 0 0 0,-1 1-1 0 0,1-1 1 0 0,-1 0 0 0 0,1 0-1 0 0,-1-1 1 0 0,-1 1 592 0 0,-6 3-1535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10135 0 0,'0'0'231'0'0,"0"0"29"0"0,0 0 19 0 0,0 0 37 0 0,0 0 125 0 0,0 0 58 0 0,0 0 11 0 0,0 0 70 0 0,0 0 286 0 0,0 0 124 0 0,0 2 30 0 0,-3 8-842 0 0,-1 0 0 0 0,1-1 0 0 0,-1 0-1 0 0,-1 0 1 0 0,0 0 0 0 0,-2 2-178 0 0,-10 22 157 0 0,-39 95 610 0 0,26-56 522 0 0,-21 34-1289 0 0,37-83 4 0 0,-1 0 0 0 0,0-1 0 0 0,-2 0 0 0 0,-11 10-4 0 0,22-27 0 0 0,6-4 0 0 0,0-1 0 0 0,0 0 1 0 0,0 0-1 0 0,0 0 0 0 0,-1 0 0 0 0,1 1 0 0 0,0-1 0 0 0,0 0 0 0 0,0 0 0 0 0,0 0 0 0 0,-1 0 1 0 0,1 0-1 0 0,0 0 0 0 0,0 0 0 0 0,0 0 0 0 0,-1 1 0 0 0,1-1 0 0 0,0 0 0 0 0,0 0 1 0 0,-1 0-1 0 0,1 0 0 0 0,0 0 0 0 0,0 0 0 0 0,0 0 0 0 0,-1 0 0 0 0,1 0 0 0 0,0 0 0 0 0,0-1 1 0 0,-1 1-1 0 0,1 0 0 0 0,0 0 0 0 0,0 0 0 0 0,0 0 0 0 0,0 0 0 0 0,-1 0 0 0 0,1 0 0 0 0,0 0 1 0 0,0-1-1 0 0,0 1 0 0 0,-1 0 0 0 0,1 0 0 0 0,0 0 0 0 0,0 0 0 0 0,0-1 0 0 0,0 1 1 0 0,0 0-1 0 0,0 0 0 0 0,0 0 0 0 0,-1-1 0 0 0,1 1 0 0 0,0 0 0 0 0,0 0 0 0 0,0 0 0 0 0,-1-8-207 0 0,1 4-99 0 0,1 0-1 0 0,0 0 1 0 0,0 0 0 0 0,0 0-1 0 0,0 1 1 0 0,1-1 0 0 0,0 0-1 0 0,-1 1 1 0 0,1-1 0 0 0,1 1-1 0 0,-1 0 1 0 0,0-1 306 0 0,2-1-325 0 0,15-23-1209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388 212 11975 0 0,'0'0'267'0'0,"0"0"42"0"0,0 0 17 0 0,0 0-28 0 0,1 0-196 0 0,5-1 103 0 0,-1 0 1 0 0,0-1-1 0 0,0 1 1 0 0,0-1-1 0 0,0 0 1 0 0,0-1-1 0 0,0 1 1 0 0,0-1 0 0 0,-1 0-1 0 0,1 0 1 0 0,-1 0-1 0 0,4-4-205 0 0,12-11 1704 0 0,-19 18-1333 0 0,-1 0 117 0 0,0-3-328 0 0,0 1-1 0 0,0-1 1 0 0,0 1-1 0 0,0 0 1 0 0,-1-1 0 0 0,1 1-1 0 0,-1-2-159 0 0,-12-43-945 0 0,-4-6 945 0 0,15 47-439 0 0,2 4 414 0 0,-1 0-1 0 0,0 0 1 0 0,1 0 0 0 0,-1 0-1 0 0,0 1 1 0 0,0-1-1 0 0,0 0 1 0 0,-1 0 0 0 0,1 1-1 0 0,0-1 1 0 0,0 1-1 0 0,-1-1 1 0 0,1 1-1 0 0,-1-1 1 0 0,0 1 0 0 0,1 0-1 0 0,-3-1 26 0 0,2 1-10 0 0,0 1 1 0 0,0-1-1 0 0,0 1 0 0 0,1-1 0 0 0,-1 1 1 0 0,0 0-1 0 0,0 0 0 0 0,0 0 0 0 0,0 0 0 0 0,0 0 1 0 0,0 1-1 0 0,0-1 0 0 0,0 1 0 0 0,0-1 1 0 0,0 1-1 0 0,0-1 0 0 0,0 1 0 0 0,-1 1 10 0 0,-224 106 0 0 0,195-93 0 0 0,-12 7 0 0 0,35-17 0 0 0,1 0 0 0 0,-1 1 0 0 0,1 0 0 0 0,1 1 0 0 0,-1 0 0 0 0,1 0 0 0 0,-1 1 0 0 0,6-5 31 0 0,0-1-1 0 0,1 0 1 0 0,-1 1-1 0 0,1-1 1 0 0,0 1 0 0 0,0-1-1 0 0,0 1 1 0 0,0 0-1 0 0,0 0 1 0 0,0-1-1 0 0,1 1 1 0 0,0 0 0 0 0,-1 0-1 0 0,1 0 1 0 0,0 0-1 0 0,0-1 1 0 0,0 1-1 0 0,1 0 1 0 0,-1 0-1 0 0,1 0 1 0 0,0-1 0 0 0,-1 1-1 0 0,1 0 1 0 0,0-1-1 0 0,1 1 1 0 0,-1 0-1 0 0,0-1 1 0 0,1 1 0 0 0,-1-1-1 0 0,1 0 1 0 0,0 0-1 0 0,0 1-30 0 0,2 1 78 0 0,0 1-1 0 0,0-1 1 0 0,0 0-1 0 0,1 0 1 0 0,-1 0 0 0 0,1-1-1 0 0,0 1 1 0 0,0-1-1 0 0,1 0 1 0 0,-1-1-1 0 0,1 1 1 0 0,-1-1 0 0 0,1 0-1 0 0,5 1-77 0 0,-4-2 132 0 0,0 1 0 0 0,1-1-1 0 0,-1-1 1 0 0,0 1 0 0 0,1-1 0 0 0,-1-1-1 0 0,1 1 1 0 0,-1-1 0 0 0,0 0 0 0 0,1-1-1 0 0,-1 0 1 0 0,0 0 0 0 0,0-1-1 0 0,0 1 1 0 0,1-2-132 0 0,9-6 0 0 0,-12 8 0 0 0,-1 0 0 0 0,1-1 0 0 0,0 0 0 0 0,-1 0 0 0 0,0 0 0 0 0,0-1 0 0 0,0 1 0 0 0,0-1 0 0 0,-1 0 0 0 0,1-1 0 0 0,2-5-226 0 0,0 0-1 0 0,-1-1 1 0 0,0 0 0 0 0,-1 0-1 0 0,0 0 1 0 0,-1-1 0 0 0,0 1-1 0 0,0-12 227 0 0,-3 23-15 0 0,2-2 4 0 0,-1 0-1 0 0,0 0 1 0 0,1-1 0 0 0,0 1 0 0 0,-1 0 0 0 0,1 1 0 0 0,0-1 0 0 0,0 0 0 0 0,0 1 0 0 0,0-1 0 0 0,0 1 0 0 0,0-1 0 0 0,1 1 0 0 0,-1 0 0 0 0,0 0 11 0 0,0-1 0 0 0,8-3 0 0 0,-10 5 0 0 0,0 0 0 0 0,1 0 0 0 0,-1 0 0 0 0,0-1 0 0 0,1 1 0 0 0,-1 0 0 0 0,0 0 0 0 0,1 0 0 0 0,-1 0 0 0 0,0 0 0 0 0,1 0 0 0 0,-1 0 0 0 0,0 0 0 0 0,1 0 0 0 0,-1 0 0 0 0,1 0 0 0 0,-1 0 0 0 0,0 0 0 0 0,1 0 0 0 0,-1 0 0 0 0,0 0 0 0 0,1 0 0 0 0,-1 0 0 0 0,0 1 0 0 0,1-1 0 0 0,-1 0 0 0 0,0 0 0 0 0,1 0 0 0 0,-1 1 0 0 0,0-1 0 0 0,0 0 0 0 0,1 0 0 0 0,-1 1 0 0 0,0-1 0 0 0,0 0 0 0 0,1 1 0 0 0,-1-1 0 0 0,0 0 0 0 0,0 0 0 0 0,1 1 0 0 0,0 0 0 0 0,-1-1 0 0 0,1 1 0 0 0,0 0 0 0 0,-1-1 0 0 0,1 1 0 0 0,-1 0 0 0 0,1 0 0 0 0,-1-1 0 0 0,1 1 0 0 0,-1 0 0 0 0,0 0 0 0 0,1 0 0 0 0,-1 0 0 0 0,0 0 0 0 0,0 0 0 0 0,1-1 0 0 0,-1 1 0 0 0,0 0 0 0 0,0 0 0 0 0,0 0 0 0 0,0 0 0 0 0,0 0 0 0 0,-1 0 0 0 0,1 0 0 0 0,0 0 0 0 0,0 0 0 0 0,-1 2 0 0 0,0 6 0 0 0,-1-1 0 0 0,0 1 0 0 0,-1 0 0 0 0,0-1 0 0 0,0 0 0 0 0,-1 0 0 0 0,-2 5 0 0 0,-4 5 0 0 0,-1-1 0 0 0,-10 13 0 0 0,-12 10 0 0 0,-5 3 0 0 0,8-10 0 0 0,2 1 0 0 0,1 1 0 0 0,24-31 2 0 0,0 0-10 0 0,0 0 0 0 0,0 1-1 0 0,1-1 1 0 0,0 0 0 0 0,0 1 0 0 0,0-1 0 0 0,0 1-1 0 0,1 0 1 0 0,-2 4 8 0 0,3-8-370 0 0,0-1-118 0 0,0 0-22 0 0,0 0-70 0 0,0 0-285 0 0,0 0-126 0 0,0 0-529 0 0,0 0-2104 0 0,0 0-900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95 11975 0 0,'-9'1'576'0'0,"0"0"-418"0"0,0 0 0 0 0,1 1 0 0 0,-1 0 0 0 0,-1 1-158 0 0,-26 6 2200 0 0,35-9-1813 0 0,19-3 1053 0 0,42-5-1273 0 0,-15 3-97 0 0,7-4 1919 0 0,9-6-1989 0 0,-19 4-13 0 0,32-7 9 0 0,58-14 451 0 0,-70 20 757 0 0,-50 11-1999 0 0,1 2-1 0 0,11 1 796 0 0,-24-2 0 0 0,1 0 0 0 0,-1 0 0 0 0,1 0 0 0 0,-1 0 0 0 0,1 0 0 0 0,-1 0 0 0 0,1 0 0 0 0,-1 1 0 0 0,1-1 0 0 0,-1 0 0 0 0,1 0 0 0 0,-1 1 0 0 0,1-1 0 0 0,-1 0 0 0 0,0 1 0 0 0,1-1 0 0 0,-1 0 0 0 0,1 1 0 0 0,-1-1 0 0 0,0 1 0 0 0,1-1 0 0 0,-1 0 0 0 0,0 1 0 0 0,0-1 0 0 0,1 1 0 0 0,-1-1 0 0 0,0 1 0 0 0,0-1 0 0 0,0 1 0 0 0,0-1 0 0 0,1 1 0 0 0,-1-1 0 0 0,0 1 0 0 0,0-1 0 0 0,0 1 0 0 0,0 0 0 0 0,0-1 0 0 0,0 1 0 0 0,-1 0 0 0 0,-5 15 0 0 0,5-15 0 0 0,-10 16 0 0 0,0-2 0 0 0,-2 0 0 0 0,0 0 0 0 0,0-1 0 0 0,-11 8 0 0 0,-2 3 0 0 0,-35 36 0 0 0,-137 142 0 0 0,175-171 50 0 0,3-2-308 0 0,19-29-820 0 0,1-1-372 0 0,2-2-71 0 0,10-7-14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0,'0'0'10020'0'0,"1"1"-9408"0"0,6 3-208 0 0,-1 0 0 0 0,0 1 0 0 0,0 0 0 0 0,6 7 0 0 0,-12-12-391 0 0,1 0-8 0 0,-1 1 0 0 0,1-1 0 0 0,-1 1 0 0 0,1-1 0 0 0,-1 1 0 0 0,0-1 0 0 0,0 1 0 0 0,1-1 0 0 0,-1 1 0 0 0,0 0 0 0 0,0-1 0 0 0,1 1 0 0 0,-1-1 0 0 0,0 1 0 0 0,0-1 0 0 0,0 1 0 0 0,0 0 0 0 0,0-1 0 0 0,0 1 0 0 0,0 0 0 0 0,0-1 0 0 0,0 1 0 0 0,0-1 0 0 0,-1 2 0 0 0,1 3 5 0 0,0-3-45 0 0,0-1 0 0 0,-1 1 0 0 0,1 0 1 0 0,-1 0-1 0 0,0 0 0 0 0,0 0 0 0 0,0-1 0 0 0,0 1 0 0 0,0 0 0 0 0,0-1 0 0 0,0 1 1 0 0,-2 1-1 0 0,2-2 0 0 0,0 0-93 0 0,7-7-2982 0 0,2-2 1788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15663 0 0,'0'0'719'0'0,"0"0"-20"0"0,1 0-449 0 0,3-1-147 0 0,-3 1 102 0 0,-1 0 0 0 0,1 0 0 0 0,-1 0 0 0 0,1 0 0 0 0,-1 0 0 0 0,1-1 0 0 0,-1 1 0 0 0,1 0 0 0 0,-1 0 0 0 0,1 0 0 0 0,-1 1 0 0 0,1-1 0 0 0,0 0 0 0 0,-1 0 0 0 0,1 0 0 0 0,-1 0 0 0 0,1 0 0 0 0,-1 1 0 0 0,1-1 0 0 0,-1 0 1 0 0,1 0-1 0 0,-1 1 0 0 0,0-1 0 0 0,1 0 0 0 0,-1 1 0 0 0,1-1 0 0 0,-1 1 0 0 0,0-1 0 0 0,1 1-205 0 0,0 1 17 0 0,0 1 1 0 0,0-1-1 0 0,-1 1 0 0 0,1-1 1 0 0,0 1-1 0 0,-1 0 1 0 0,0-1-1 0 0,0 3-17 0 0,1-1-150 0 0,-1 1 230 0 0,0-1-5270 0 0,0-4-1630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11975 0 0,'-17'-1'1200'0'0,"-4"1"-1017"0"0,20 0 182 0 0,1 0 122 0 0,0 0 22 0 0,0 0-66 0 0,7-3-278 0 0,32-12 859 0 0,1 2 0 0 0,25-4-1024 0 0,-49 13 293 0 0,1 2-1 0 0,0-1 1 0 0,0 2 0 0 0,0 1-1 0 0,0 0 1 0 0,1 1-1 0 0,13 2-292 0 0,-26-2 0 0 0,-1 0 0 0 0,1 0 0 0 0,-1 0 0 0 0,0 1 0 0 0,1-1 0 0 0,-1 1 0 0 0,0 1 0 0 0,-3-3 0 0 0,-1 0 0 0 0,1 0 0 0 0,-1 0 0 0 0,0 0 0 0 0,1 0 0 0 0,-1 1 0 0 0,0-1 0 0 0,1 0 0 0 0,-1 0 0 0 0,0 0 0 0 0,0 0 0 0 0,1 1 0 0 0,-1-1 0 0 0,0 0 0 0 0,0 1 0 0 0,1-1 0 0 0,-1 0 0 0 0,0 0 0 0 0,0 1 0 0 0,0-1 0 0 0,1 0 0 0 0,-1 1 0 0 0,0-1 0 0 0,0 0 0 0 0,0 1 0 0 0,0-1 0 0 0,0 0 0 0 0,0 1 0 0 0,0-1 0 0 0,0 0 0 0 0,0 1 0 0 0,0-1 0 0 0,0 1 0 0 0,0-1 0 0 0,0 0 0 0 0,0 1 0 0 0,0-1 0 0 0,0 0 0 0 0,0 1 0 0 0,0-1 0 0 0,0 0 0 0 0,0 1 0 0 0,-1-1 0 0 0,1 1 0 0 0,0-1 0 0 0,-1 2 0 0 0,1-1 0 0 0,-1 1 0 0 0,1 0 0 0 0,-1-1 0 0 0,0 1 0 0 0,0-1 0 0 0,0 1 0 0 0,0-1 0 0 0,0 1 0 0 0,0-1 0 0 0,0 0 0 0 0,0 1 0 0 0,-1-1 0 0 0,1 0 0 0 0,0 0 0 0 0,-1 0 0 0 0,1 0 0 0 0,-31 17 0 0 0,21-12 0 0 0,-71 35 1 0 0,44-22-462 0 0,0 1-1 0 0,1 2 0 0 0,-1 2 462 0 0,22-14-592 0 0,24-13 442 0 0,0 1-1 0 0,0-1 1 0 0,0 2-1 0 0,1-1 1 0 0,-1 1-1 0 0,0 1 1 0 0,8 0 150 0 0,7 0-473 0 0,0 2-1 0 0,14 3 474 0 0,-16-2 191 0 0,-11-2 73 0 0,0 1-1 0 0,-1 0 0 0 0,1 0 1 0 0,0 1-264 0 0,-7-2 48 0 0,0 0 1 0 0,0 1 0 0 0,0-1 0 0 0,0 1 0 0 0,0 0 0 0 0,0 0-1 0 0,0 0 1 0 0,-1 0 0 0 0,1 0 0 0 0,-1 0 0 0 0,0 1 0 0 0,0-1-1 0 0,0 1 1 0 0,1 0-49 0 0,-2-1 39 0 0,0 0 0 0 0,0 0-1 0 0,1 0 1 0 0,-1 0 0 0 0,0 0-1 0 0,-1 0 1 0 0,1 0 0 0 0,0 0-1 0 0,-1 1 1 0 0,1-1 0 0 0,-1 0 0 0 0,0 0-1 0 0,1 1 1 0 0,-1-1 0 0 0,0 0-1 0 0,-1 1 1 0 0,1-1 0 0 0,0 0-1 0 0,-1 0 1 0 0,1 1 0 0 0,-1-1-1 0 0,0 0 1 0 0,1 0 0 0 0,-1 0 0 0 0,0 0-1 0 0,0 0-38 0 0,-2 3 101 0 0,0-1 1 0 0,0-1-1 0 0,-1 1 0 0 0,1 0 1 0 0,-1-1-1 0 0,0 1 0 0 0,1-1 0 0 0,-2 0 1 0 0,1-1-1 0 0,0 1 0 0 0,-2 0-101 0 0,-38 18 991 0 0,0-1 0 0 0,-28 6-991 0 0,52-19-6 0 0,11-4-119 0 0,1-1 0 0 0,-1 0 0 0 0,0-1 0 0 0,1 0-1 0 0,-1 0 1 0 0,0-1 0 0 0,-3 0 125 0 0,12 0-56 0 0,-1 0-1 0 0,1 0 0 0 0,-1 0 1 0 0,1 0-1 0 0,0 0 1 0 0,-1 0-1 0 0,1 0 0 0 0,-1 0 1 0 0,1 0-1 0 0,0 0 0 0 0,-1 0 1 0 0,1 0-1 0 0,0-1 1 0 0,-1 1-1 0 0,1 0 0 0 0,0 0 1 0 0,-1 0-1 0 0,1-1 1 0 0,0 1-1 0 0,0 0 0 0 0,-1-1 1 0 0,1 1-1 0 0,0 0 1 0 0,0 0-1 0 0,-1-1 0 0 0,1 1 1 0 0,0 0-1 0 0,0-1 1 0 0,0 1-1 0 0,0 0 0 0 0,-1-1 1 0 0,1 1-1 0 0,0-1 0 0 0,0 1 1 0 0,0 0 56 0 0,0-1-344 0 0,1 0 0 0 0,-1 0 1 0 0,1 0-1 0 0,-1 1 0 0 0,1-1 0 0 0,-1 0 0 0 0,1 1 1 0 0,0-1-1 0 0,-1 0 0 0 0,1 1 0 0 0,-1-1 0 0 0,1 1 1 0 0,0-1 343 0 0,2-1-2207 0 0,3-5-2956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33 11975 0 0,'14'-7'913'0'0,"-8"3"-264"0"0,0 1-1 0 0,1 0 0 0 0,0 0 0 0 0,0 1 0 0 0,0 0 1 0 0,0 0-1 0 0,6 0-648 0 0,-12 1 383 0 0,0-2 1851 0 0,-1 3-1189 0 0,-5 2-827 0 0,-82 37-53 0 0,31-21-165 0 0,-3-1 0 0 0,25-8-26 0 0,11-2-99 0 0,-1-1 0 0 0,0-1 0 0 0,-15 0 125 0 0,7-7-2007 0 0,31 2 1495 0 0,1 0 0 0 0,0 0 0 0 0,0 0 0 0 0,0 0 0 0 0,0 0 0 0 0,0 0-68 0 0,0 0-285 0 0,0 0-126 0 0,0 0-29 0 0,0 0 134 0 0,0 0 643 0 0,0 0 535 0 0,-14 14 1124 0 0,0 1-1047 0 0,-1-1 0 0 0,0-1 0 0 0,0-1 0 0 0,-2 0-1 0 0,1-1 1 0 0,-2 0-369 0 0,-17 10 1883 0 0,47-12-1718 0 0,-8-8-165 0 0,0-1 0 0 0,1 0 0 0 0,-1 0 0 0 0,0 0 0 0 0,0 0 0 0 0,0-1 0 0 0,0 1 0 0 0,0-1 0 0 0,0 0 0 0 0,1-1 0 0 0,13-2 0 0 0,18-1-498 0 0,0 1 0 0 0,15 1 498 0 0,-39 3-110 0 0,0 0-1 0 0,0 1 0 0 0,0 1 1 0 0,0 0-1 0 0,0 0 0 0 0,0 1 1 0 0,-1 1-1 0 0,1 0 0 0 0,1 1 111 0 0,15 6 351 0 0,12 6 663 0 0,-37-16-958 0 0,-1 1-1 0 0,1 0 1 0 0,0 0 0 0 0,-1 0-1 0 0,1 0 1 0 0,-1 0-1 0 0,1 0 1 0 0,-1 1-1 0 0,0-1 1 0 0,0 1-1 0 0,1 1-55 0 0,-3-3 13 0 0,1 0 0 0 0,-1-1-1 0 0,1 1 1 0 0,-1 0 0 0 0,1 0-1 0 0,-1 0 1 0 0,1 0 0 0 0,-1 0-1 0 0,0 0 1 0 0,0 0 0 0 0,1 0-1 0 0,-1 0 1 0 0,0 0 0 0 0,0 0-1 0 0,0 0 1 0 0,0 0 0 0 0,0 0-1 0 0,0 0 1 0 0,0 0 0 0 0,-1 0-1 0 0,1 0-12 0 0,-1 3 193 0 0,1 1-101 0 0,-1 0 0 0 0,0 1 0 0 0,0-1-1 0 0,-1 0 1 0 0,0 0 0 0 0,1 0 0 0 0,-2-1 0 0 0,1 1 0 0 0,0 0 0 0 0,-1-1 0 0 0,0 1-1 0 0,0-1 1 0 0,-1 0 0 0 0,1 0 0 0 0,-1 0 0 0 0,1-1 0 0 0,-1 1 0 0 0,0-1 0 0 0,-1 1-92 0 0,-10 6-35 0 0,-1 0-1 0 0,0-1 1 0 0,-1-1 0 0 0,-12 5 35 0 0,6-5 148 0 0,0 0-1 0 0,0-2 1 0 0,-10 1-148 0 0,20-4 267 0 0,0-1 1 0 0,0-1 0 0 0,0 0-1 0 0,0-1 1 0 0,0 0-1 0 0,-12-2-267 0 0,16-1-1141 0 0,9 3 1060 0 0,-1 0 1 0 0,1 0 0 0 0,0 0-1 0 0,0 0 1 0 0,0-1-1 0 0,0 1 1 0 0,0 0 0 0 0,0 0-1 0 0,0 0 1 0 0,0 0-1 0 0,0 0 1 0 0,0-1 0 0 0,0 1-1 0 0,0 0 1 0 0,0 0-1 0 0,0 0 1 0 0,0 0 0 0 0,0-1-1 0 0,0 1 1 0 0,0 0-1 0 0,0 0 1 0 0,0 0 0 0 0,1 0-1 0 0,-1 0 1 0 0,0-1-1 0 0,0 1 1 0 0,0 0 0 0 0,0 0-1 0 0,0 0 1 0 0,0 0-1 0 0,0 0 1 0 0,0 0 0 0 0,1 0-1 0 0,-1-1 1 0 0,0 1-1 0 0,0 0 1 0 0,0 0 0 0 0,0 0-1 0 0,0 0 1 0 0,0 0-1 0 0,1 0 1 0 0,-1 0-1 0 0,0 0 1 0 0,0 0 0 0 0,0 0-1 0 0,1 0 81 0 0,5-4-1024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 10135 0 0,'-7'-3'919'0'0,"-1"0"-889"0"0,7 3 72 0 0,0 0-1 0 0,1 0 1 0 0,-1-1-1 0 0,1 1 1 0 0,-1 0-1 0 0,0 0 1 0 0,1-1-1 0 0,-1 1 1 0 0,1 0-1 0 0,-1-1 1 0 0,1 1-1 0 0,-1 0 1 0 0,1-1-1 0 0,-1 1 1 0 0,1-1-1 0 0,-1 1 1 0 0,1-1-1 0 0,0 1 0 0 0,-1-1 1 0 0,1 1-102 0 0,0-2 115 0 0,0 2-80 0 0,0-1 0 0 0,0 1 0 0 0,0-1 0 0 0,0 1 1 0 0,0-1-1 0 0,0 1 0 0 0,1-1 0 0 0,-1 1 1 0 0,0 0-1 0 0,0-1 0 0 0,0 1 0 0 0,1-1 1 0 0,-1 1-1 0 0,0-1 0 0 0,0 1 0 0 0,1 0 1 0 0,-1-1-1 0 0,0 1 0 0 0,1 0 0 0 0,-1-1 0 0 0,1 1 1 0 0,-1 0-1 0 0,0-1 0 0 0,1 1 0 0 0,-1 0 1 0 0,1 0-36 0 0,-1 0 69 0 0,0-1 1 0 0,0 1-1 0 0,1 0 1 0 0,-1 0-1 0 0,0 0 1 0 0,1 0-1 0 0,-1 0 1 0 0,0 0-1 0 0,0 0 1 0 0,1 0 0 0 0,-1 0-1 0 0,0 0 1 0 0,1 0-1 0 0,-1 0 1 0 0,0 0-1 0 0,0 0 1 0 0,1 0-1 0 0,-1 0 1 0 0,0 1-1 0 0,1-1 1 0 0,-1 0-1 0 0,0 0 1 0 0,0 0 0 0 0,1 0-1 0 0,-1 0 1 0 0,0 1-1 0 0,0-1 1 0 0,0 0-1 0 0,1 0 1 0 0,-1 0-1 0 0,0 1 1 0 0,0-1-1 0 0,0 0 1 0 0,0 0-1 0 0,1 1 1 0 0,-1-1-1 0 0,0 0 1 0 0,0 1-70 0 0,6 10 531 0 0,-6-7-505 0 0,1 0 0 0 0,-1 1 0 0 0,0-1-1 0 0,0 0 1 0 0,0 1 0 0 0,-1-1 0 0 0,1 1 0 0 0,-1-1 0 0 0,0 0 0 0 0,-1 3-26 0 0,-18 43 942 0 0,14-36-646 0 0,-25 56 312 0 0,-32 52-608 0 0,-18 6 0 0 0,60-96 0 0 0,-20 19 0 0 0,32-43-133 0 0,8-7-563 0 0,1-1-257 0 0,0 0-1013 0 0,0 0-3830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10135 0 0,'0'0'231'0'0,"0"0"29"0"0,9-2 257 0 0,12-6 709 0 0,0 0-1 0 0,5-5-1225 0 0,-5 3 1440 0 0,6-4 46 0 0,-1-1 0 0 0,-1-2 0 0 0,16-13-1486 0 0,-8 5 1979 0 0,20-9-1979 0 0,70-43 0 0 0,-92 60-2059 0 0,17-7 2059 0 0,-9 6-6399 0 0,-28 12 785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0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0,5 7 1190 0 0,4 0-734 0 0,-1 0-1 0 0,1-1 1 0 0,1 0-1 0 0,2 1-638 0 0,12 8 1030 0 0,-8-4-870 0 0,0 1 0 0 0,-1 1 0 0 0,0 0 0 0 0,-1 1 0 0 0,0 1 0 0 0,-1 0 0 0 0,6 10-160 0 0,-11-10 465 0 0,0 0 1 0 0,0 5-466 0 0,-7-19-98 0 0,0 1-1 0 0,-1-1 1 0 0,1 0 0 0 0,0 0 0 0 0,0 0-1 0 0,0 0 1 0 0,-1-1 0 0 0,1 1 0 0 0,0 0-1 0 0,0 0 1 0 0,0 0 0 0 0,1-1-1 0 0,-1 1 1 0 0,0 0 0 0 0,0-1 0 0 0,0 1-1 0 0,0-1 1 0 0,1 0 0 0 0,-1 1 0 0 0,0-1-1 0 0,0 0 1 0 0,0 0 0 0 0,1 0 0 0 0,-1 0-1 0 0,0 0 1 0 0,1 0 0 0 0,-1 0 0 0 0,0 0-1 0 0,1 0 99 0 0,0 0-761 0 0,-1-1-1681 0 0,3-2-3700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2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197 181 6447 0 0,'18'-30'330'0'0,"2"-4"87"0"0,15-18-417 0 0,-26 40 985 0 0,1 1 1 0 0,0 0-1 0 0,0 0 0 0 0,12-8-985 0 0,-21 18 512 0 0,-1 1 0 0 0,0 0 0 0 0,0 0-69 0 0,6 14-278 0 0,-6-5 68 0 0,-1-1 1 0 0,1 1-1 0 0,-2 0 0 0 0,1 0 0 0 0,-1-1 0 0 0,0 1 0 0 0,-1-1 0 0 0,-1 4-233 0 0,-4 11 167 0 0,-10 48-154 0 0,-27 83-6 0 0,31-113-9 0 0,-2 0 0 0 0,-16 28 2 0 0,-77 124 0 0 0,107-190 0 0 0,0 1 0 0 0,-1 1 0 0 0,0-1 0 0 0,0 1 0 0 0,-1-1 0 0 0,1 0 0 0 0,-1 0 0 0 0,0-1 0 0 0,0 1 0 0 0,-1-1 0 0 0,1 0 0 0 0,-3 2 0 0 0,-1 0 0 0 0,-3-2 0 0 0,7-6 0 0 0,4 3 0 0 0,-5-7 0 0 0,4 6 0 0 0,0-1 0 0 0,1 0 0 0 0,-1 1 0 0 0,1-1 0 0 0,-1 0 0 0 0,1 1 0 0 0,0-1 0 0 0,0 0 0 0 0,0 1 0 0 0,0-1 0 0 0,0 0 0 0 0,0 0 0 0 0,0 1 0 0 0,1-2 0 0 0,13-31 0 0 0,43-109 0 0 0,-53 135 0 0 0,0 1 0 0 0,1-1 0 0 0,-1 1 0 0 0,1 0 0 0 0,0 1 0 0 0,1-1 0 0 0,0 1 0 0 0,0 0 0 0 0,0 0 0 0 0,1 1 0 0 0,0 0 0 0 0,0 0 0 0 0,0 1 0 0 0,0-1 0 0 0,1 1 0 0 0,8-3 0 0 0,0 0 0 0 0,0 0 0 0 0,0 2 0 0 0,0 0 0 0 0,10-1 0 0 0,-19 4 0 0 0,-1 2 0 0 0,0-1 0 0 0,1 1 0 0 0,-1 0 0 0 0,1 0 0 0 0,-1 1 0 0 0,5 1 0 0 0,-7-1 0 0 0,0 0 0 0 0,-1 0 0 0 0,1 0 0 0 0,-1 0 0 0 0,1 1 0 0 0,-1 0 0 0 0,0 0 0 0 0,1 0 0 0 0,-1 0 0 0 0,0 0 0 0 0,-1 1 0 0 0,1-1 0 0 0,1 3 0 0 0,-2-2 28 0 0,0 0 1 0 0,0 0-1 0 0,0 0 0 0 0,-1 0 0 0 0,1 1 0 0 0,-1-1 1 0 0,0 0-1 0 0,0 1 0 0 0,0 0 0 0 0,-1-1 0 0 0,1 1 1 0 0,-1-1-1 0 0,0 1 0 0 0,0 0 0 0 0,0-1 0 0 0,0 1 0 0 0,0-1 1 0 0,-1 1-1 0 0,0 0 0 0 0,0-1 0 0 0,-1 4-28 0 0,-1 4 142 0 0,-1 0-1 0 0,-1-1 0 0 0,0 1 1 0 0,0-1-1 0 0,-1 0 0 0 0,-2 3-141 0 0,-8 8 151 0 0,-2 0 0 0 0,0-2 0 0 0,-1 0 0 0 0,-9 5-151 0 0,20-16 4 0 0,-9 6-4 0 0,-1 0 0 0 0,-1-1 0 0 0,0-1 0 0 0,0 0 0 0 0,-1-2 0 0 0,-10 4 0 0 0,26-12 0 0 0,0-1 0 0 0,-1 1 0 0 0,1-1 0 0 0,0 0 0 0 0,-1 0 0 0 0,1-1 0 0 0,-1 1 0 0 0,1-1 0 0 0,-1 0 0 0 0,1 0 0 0 0,-4-1 0 0 0,7 1 0 0 0,-1 0 0 0 0,0-1 0 0 0,0 1 0 0 0,1-1 0 0 0,-1 0 0 0 0,0 1 0 0 0,0-1 0 0 0,1 0 0 0 0,-1 0 0 0 0,1 0 0 0 0,-1 0 0 0 0,1 0 0 0 0,-1 0 0 0 0,1 0 0 0 0,0-1 0 0 0,0 1 0 0 0,-1-1 0 0 0,1 1 0 0 0,0-1 0 0 0,0 1 0 0 0,1-1 0 0 0,-1 1 0 0 0,0-1 0 0 0,0 0 0 0 0,1 1 0 0 0,-1-1 0 0 0,1 0 0 0 0,-1 0 0 0 0,1 0 0 0 0,-1-3-171 0 0,1 1 0 0 0,-1-1 0 0 0,1 0 0 0 0,0 1 0 0 0,0-1 0 0 0,1 0 0 0 0,-1 1 0 0 0,1-1 0 0 0,0 1 0 0 0,1-1 0 0 0,-1 1 0 0 0,1-1 0 0 0,0 1 0 0 0,0 0 0 0 0,0 0 0 0 0,0 0 0 0 0,1 0 0 0 0,-1 0 0 0 0,1 0 0 0 0,0 1 0 0 0,0-1 0 0 0,1 1 0 0 0,-1 0 0 0 0,1 0 0 0 0,0 0 0 0 0,-1 0 0 0 0,1 1 0 0 0,0 0 0 0 0,1 0 0 0 0,-1 0 0 0 0,0 0 0 0 0,4-1 171 0 0,4-1-512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0,0 0 194 0 0,5 9 1211 0 0,-3-3-1572 0 0,-2-5-109 0 0,0-1-1 0 0,0 1 1 0 0,0-1 0 0 0,0 1-1 0 0,1-1 1 0 0,-1 1-1 0 0,0-1 1 0 0,0 1 0 0 0,1-1-1 0 0,-1 0 1 0 0,0 1 0 0 0,1-1-1 0 0,-1 1 1 0 0,0-1-1 0 0,1 0 1 0 0,-1 1 0 0 0,1-1-1 0 0,-1 0 1 0 0,1 1-1 0 0,-1-1 1 0 0,1 0 0 0 0,-1 0-1 0 0,0 0 1 0 0,1 1-1 0 0,0-1 1 0 0,-1 0 0 0 0,1 0-1 0 0,-1 0 1 0 0,1 0 0 0 0,-1 0-1 0 0,1 0 1 0 0,-1 0-1 0 0,1 0 1 0 0,-1 0 0 0 0,1 0-1 0 0,-1 0 1 0 0,1 0-1 0 0,-1 0 1 0 0,1-1 0 0 0,-1 1-1 0 0,1 0 1 0 0,-1 0-1 0 0,1-1 1 0 0,-1 1 0 0 0,1 0 93 0 0,1-1-1534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46 8287 0 0,'44'-17'696'0'0,"-27"10"-638"0"0,0 1-1 0 0,0 0 1 0 0,7 0-58 0 0,-18 4 250 0 0,0 2 1 0 0,-1-1-1 0 0,1 0 0 0 0,0 1 1 0 0,0 0-1 0 0,0 1 0 0 0,-1-1 0 0 0,1 1 1 0 0,0 0-1 0 0,-1 1 0 0 0,1-1 0 0 0,3 2-250 0 0,-9-3 29 0 0,1 0 1 0 0,-1 1-1 0 0,0-1 0 0 0,1 0 0 0 0,-1 0 0 0 0,1 0 0 0 0,-1 0 1 0 0,0 1-1 0 0,1-1 0 0 0,-1 0 0 0 0,0 0 0 0 0,1 1 0 0 0,-1-1 1 0 0,0 0-1 0 0,1 1 0 0 0,-1-1 0 0 0,0 0 0 0 0,0 1 0 0 0,1-1 0 0 0,-1 0 1 0 0,0 1-1 0 0,0-1 0 0 0,0 1 0 0 0,1-1 0 0 0,-1 0 0 0 0,0 1 1 0 0,0-1-1 0 0,0 1 0 0 0,0-1 0 0 0,0 1 0 0 0,0-1-29 0 0,0 1 130 0 0,-1 0 1 0 0,1 0-1 0 0,0 0 0 0 0,-1 0 0 0 0,1 0 1 0 0,-1 0-1 0 0,1 0 0 0 0,-1-1 0 0 0,1 1 1 0 0,-1 0-1 0 0,0 0 0 0 0,0-1 0 0 0,0 1-130 0 0,-27 19 2600 0 0,27-19-2581 0 0,-46 23 64 0 0,-1-2-1 0 0,-1-2 1 0 0,-46 11-83 0 0,82-26-26 0 0,-51 13-16 0 0,-1-2 1 0 0,-1-3 0 0 0,0-3-1 0 0,-60 2 42 0 0,108-11 0 0 0,1-1 0 0 0,0-1 0 0 0,-10-1 0 0 0,21 1 0 0 0,-1 0 0 0 0,1-1 0 0 0,0 1 0 0 0,-1-1 0 0 0,1-1 0 0 0,0 1 0 0 0,0-1 0 0 0,0 0 0 0 0,1 0 0 0 0,-5-4 0 0 0,10 7 0 0 0,-1 0 0 0 0,1 0 0 0 0,0-1 0 0 0,-1 1 0 0 0,1 0 0 0 0,0-1 0 0 0,-1 1 0 0 0,1 0 0 0 0,0-1 0 0 0,0 1 0 0 0,0 0 0 0 0,-1-1 0 0 0,1 1 0 0 0,0 0 0 0 0,0-1 0 0 0,0 1 0 0 0,0-1 0 0 0,0 1 0 0 0,0 0 0 0 0,0-1 0 0 0,0 1 0 0 0,0-1 0 0 0,0 1 0 0 0,0-1 0 0 0,0 1 0 0 0,0 0 0 0 0,0-1 0 0 0,0 1 0 0 0,0-1 0 0 0,0 1 0 0 0,0 0 0 0 0,0-1 0 0 0,1 1 0 0 0,-1 0 0 0 0,0-1 0 0 0,0 1 0 0 0,1 0 0 0 0,-1-1 0 0 0,0 1 0 0 0,9-8 0 0 0,-6 6 0 0 0,0 0 0 0 0,-1 1 0 0 0,1-1 0 0 0,0 1 0 0 0,1 0 0 0 0,-1 0 0 0 0,0 0 0 0 0,0 0 0 0 0,0 0 0 0 0,1 1 0 0 0,-1-1 0 0 0,0 1 0 0 0,0 0 0 0 0,1 0 0 0 0,-1 0 0 0 0,0 1 0 0 0,1-1 0 0 0,-1 1 0 0 0,0 0 0 0 0,0 0 0 0 0,1 0 0 0 0,-2 0 0 0 0,-1 0 0 0 0,1 0 0 0 0,-1 0 0 0 0,0 0 0 0 0,1 0 0 0 0,-1 0 0 0 0,0 0 0 0 0,0 0 0 0 0,0 1 0 0 0,1-1 0 0 0,-1 0 0 0 0,-1 1 0 0 0,1-1 0 0 0,0 1 0 0 0,0-1 0 0 0,0 1 0 0 0,-1 0 0 0 0,1-1 0 0 0,-1 1 0 0 0,0 0 0 0 0,1-1 0 0 0,-1 1 0 0 0,0 0 0 0 0,0 0 0 0 0,0 3 0 0 0,0 0 0 0 0,-1 0 0 0 0,0 0 0 0 0,0 0 0 0 0,0 0 0 0 0,-2 3 0 0 0,1-3 0 0 0,-10 29 0 0 0,-1-2 0 0 0,-2 1 0 0 0,-1-2 0 0 0,-15 22 0 0 0,-86 116 0 0 0,109-157 0 0 0,-51 61-442 0 0,58-72-46 0 0,1-1-658 0 0,0 0-2674 0 0,0 0-1148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10135 0 0,'0'0'231'0'0,"0"0"29"0"0,0 0 19 0 0,0 0 37 0 0,0 0 125 0 0,0 0 58 0 0,0 0 11 0 0,8 15 1538 0 0,-3-11-1832 0 0,-1-1 1 0 0,1 0-1 0 0,0 0 0 0 0,0 0 0 0 0,0-1 0 0 0,0 0 0 0 0,1 0 0 0 0,-1 0 0 0 0,0 0 0 0 0,1-1 1 0 0,0 0-1 0 0,3 0-216 0 0,1 0 142 0 0,0-1-1 0 0,-1 0 1 0 0,1-1 0 0 0,0 0 0 0 0,0-1 0 0 0,-1 1 0 0 0,3-2-142 0 0,26-9 600 0 0,0-2 0 0 0,9-6-600 0 0,-11 5-41 0 0,0 1-1 0 0,21-4 42 0 0,-45 14-29 0 0,-11 3-52 0 0,1 1-1 0 0,-1-1 1 0 0,1 0-1 0 0,-1 1 1 0 0,1 0-1 0 0,-1-1 1 0 0,1 1-1 0 0,0 0 0 0 0,-1 0 1 0 0,1-1-1 0 0,-1 1 1 0 0,1 1-1 0 0,0-1 1 0 0,-1 0-1 0 0,1 0 82 0 0,-1 1-1436 0 0,-1-1-78 0 0,0 0-20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82 15263 0 0,'0'0'696'0'0,"-1"0"-13"0"0,-32-6 2428 0 0,31 4-1809 0 0,2 2-1255 0 0,-1 0 1 0 0,1 0-1 0 0,0 0 1 0 0,0 0-1 0 0,0 0 1 0 0,0 0-1 0 0,-1-1 1 0 0,1 1-1 0 0,0 0 1 0 0,0 0-1 0 0,0 0 1 0 0,0 0-1 0 0,0 0 1 0 0,0 0-1 0 0,-1 0 1 0 0,1 0-1 0 0,0-1 1 0 0,0 1-1 0 0,0 0 1 0 0,0 0-1 0 0,0 0 1 0 0,0 0-1 0 0,0 0 1 0 0,0-1-1 0 0,0 1 1 0 0,0 0-1 0 0,0 0 1 0 0,0 0-1 0 0,0 0 1 0 0,0 0-1 0 0,-1-1 1 0 0,1 1-1 0 0,1 0 1 0 0,7-11 884 0 0,-6 9-825 0 0,-1-1 1 0 0,1 1 0 0 0,0 0-1 0 0,0-1 1 0 0,1 1 0 0 0,-1 0-1 0 0,3-2 1 0 0,5-2-44 0 0,1 1 0 0 0,0 0 0 0 0,0 0 0 0 0,0 1 0 0 0,1 1-1 0 0,-1 0 1 0 0,1 0 0 0 0,0 1 0 0 0,0 1 0 0 0,0 0 0 0 0,-1 0 0 0 0,23 3 0 0 0,-32-2-53 0 0,0 0-1 0 0,0 0 1 0 0,-1 1 0 0 0,1-1 0 0 0,0 1 0 0 0,0-1 0 0 0,3 3-1 0 0,-4-3-8 0 0,0 0 0 0 0,0 1 0 0 0,-1-1 0 0 0,1 1-1 0 0,0-1 1 0 0,0 1 0 0 0,-1 0 0 0 0,1-1-1 0 0,-1 1 1 0 0,1 0 0 0 0,-1-1 0 0 0,1 1 0 0 0,-1 0-1 0 0,1 0 1 0 0,-1-1 0 0 0,1 1 0 0 0,-1 0 0 0 0,0 0-1 0 0,0 0 1 0 0,1 0 0 0 0,-1-1 0 0 0,0 1-1 0 0,0 0 1 0 0,0 0 0 0 0,0 0 0 0 0,0 0 0 0 0,0 0-1 0 0,0 0 1 0 0,0 0 0 0 0,0-1 0 0 0,-1 1 0 0 0,1 0-1 0 0,0 0 1 0 0,-1 1 0 0 0,1-1 2 0 0,-4 8-4 0 0,-1 0 0 0 0,0 0 0 0 0,0 0 0 0 0,-1-1 0 0 0,0 1 0 0 0,-1-2 0 0 0,-13 14 0 0 0,3-2 0 0 0,-62 70 0 0 0,62-71 0 0 0,8-7 0 0 0,-1-1 0 0 0,0 0 0 0 0,-16 11 0 0 0,-117 86-64 0 0,141-105 64 0 0,2-2 2 0 0,0 0 0 0 0,-1 0-1 0 0,1 0 1 0 0,0 0 0 0 0,0 0-1 0 0,0 1 1 0 0,0-1 0 0 0,0 0 0 0 0,-1 0-1 0 0,1 0 1 0 0,0 1 0 0 0,0-1 0 0 0,0 0-1 0 0,0 0 1 0 0,0 0 0 0 0,0 1-1 0 0,0-1 1 0 0,0 0 0 0 0,0 0 0 0 0,0 0-1 0 0,0 1 1 0 0,0-1 0 0 0,0 0-1 0 0,0 0 1 0 0,0 1 0 0 0,0-1 0 0 0,0 0-1 0 0,0 0 1 0 0,0 0 0 0 0,0 1 0 0 0,0-1-1 0 0,0 0 1 0 0,0 0 0 0 0,0 0-1 0 0,1 1 1 0 0,-1-1 0 0 0,0 0 0 0 0,0 0-1 0 0,0 0 1 0 0,0 0 0 0 0,0 1 0 0 0,1-1-1 0 0,-1 0 1 0 0,0 0 0 0 0,0 0-1 0 0,0 0 1 0 0,0 0 0 0 0,1 0 0 0 0,-1 1-1 0 0,0-1 1 0 0,0 0 0 0 0,1 0 0 0 0,-1 0-1 0 0,0 0 1 0 0,13 5 67 0 0,-12-5-58 0 0,10 3 42 0 0,1 0 1 0 0,-1-1 0 0 0,1 0 0 0 0,0-1-1 0 0,15 0 1 0 0,63-7 259 0 0,-55 3-203 0 0,94 1 309 0 0,-86 3-832 0 0,-1-1 1 0 0,50-8-1 0 0,-91 8-369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10135 0 0,'0'0'464'0'0,"0"0"-9"0"0,0 0-155 0 0,0 0 443 0 0,0 0 227 0 0,0 0 44 0 0,-2 1-61 0 0,-23 19 212 0 0,1 2 0 0 0,-9 10-1165 0 0,30-28 11 0 0,-19 18-11 0 0,0 0 0 0 0,2 2 0 0 0,1 0 0 0 0,1 1 0 0 0,-1 3 0 0 0,16-22 0 0 0,2-5 0 0 0,0 1 0 0 0,0 0 0 0 0,0 0 0 0 0,0-1 0 0 0,1 1 0 0 0,-1 0 0 0 0,0 0 0 0 0,1 0 0 0 0,-1 0 0 0 0,1 0 0 0 0,0 0 0 0 0,0 0 0 0 0,0 0 0 0 0,0-2 10 0 0,-1 1 0 0 0,1-1 0 0 0,0 0 0 0 0,0 1 0 0 0,0-1 0 0 0,0 1-1 0 0,0-1 1 0 0,0 1 0 0 0,0-1 0 0 0,0 0 0 0 0,0 1 0 0 0,0-1 0 0 0,0 1 0 0 0,1-1-1 0 0,-1 0 1 0 0,0 1 0 0 0,0-1 0 0 0,0 1 0 0 0,0-1 0 0 0,1 0 0 0 0,-1 1 0 0 0,0-1-1 0 0,0 0 1 0 0,1 1 0 0 0,-1-1 0 0 0,0 0 0 0 0,1 1 0 0 0,-1-1 0 0 0,0 0 0 0 0,1 0-1 0 0,-1 1 1 0 0,0-1 0 0 0,1 0 0 0 0,-1 0 0 0 0,1 0 0 0 0,-1 0-10 0 0,0 1 87 0 0,4 1 5 0 0,0 0 0 0 0,0 0 0 0 0,-1 0-1 0 0,1 0 1 0 0,1 0 0 0 0,-1-1 0 0 0,0 1 0 0 0,0-1 0 0 0,0 0 0 0 0,1-1 0 0 0,-1 1 0 0 0,0-1 0 0 0,1 0-1 0 0,-1 0 1 0 0,0 0 0 0 0,1 0 0 0 0,-1-1 0 0 0,0 0 0 0 0,4 0-92 0 0,-3 0-9 0 0,0-1 0 0 0,0 1 1 0 0,-1-1-1 0 0,1 0 0 0 0,0 0 0 0 0,-1-1 0 0 0,1 1 1 0 0,-1-1-1 0 0,0 0 0 0 0,1 0 0 0 0,-2-1 0 0 0,1 1 1 0 0,0-1-1 0 0,-1 0 0 0 0,1 0 0 0 0,0-2 9 0 0,1-3 0 0 0,0 0 0 0 0,-1 0 0 0 0,-1-1 0 0 0,1 0 0 0 0,-2 1 0 0 0,1-1 0 0 0,0-5 0 0 0,1-15 0 0 0,0-27 0 0 0,-4 52-62 0 0,1 1-98 0 0,-1-1-1 0 0,1 0 1 0 0,-1 0-1 0 0,0 1 1 0 0,-1-1 0 0 0,1 0-1 0 0,-1 1 1 0 0,0-1-1 0 0,-1 0 1 0 0,1 1 0 0 0,-1-3 160 0 0,1 7-5 0 0,1-1 0 0 0,-1 1 0 0 0,1 0 0 0 0,-1-1 1 0 0,1 1-1 0 0,-1 0 0 0 0,1-1 0 0 0,-1 1 0 0 0,0 0 0 0 0,1 0 1 0 0,-1-1-1 0 0,1 1 0 0 0,-1 0 0 0 0,0 0 0 0 0,1 0 1 0 0,-1 0-1 0 0,1 0 0 0 0,-1 0 0 0 0,0 0 0 0 0,1 0 1 0 0,-1 0-1 0 0,1 0 0 0 0,-1 0 0 0 0,0 1 0 0 0,1-1 1 0 0,-1 0-1 0 0,1 0 0 0 0,-1 1 0 0 0,0-1 0 0 0,1 0 1 0 0,-1 0-1 0 0,1 1 0 0 0,-1 0 5 0 0,-16 12-7 0 0,16-11-294 0 0,0 0 0 0 0,0 0 0 0 0,0 0 1 0 0,0 1-1 0 0,1-1 0 0 0,-1 0 0 0 0,0 0 0 0 0,1 1 0 0 0,0-1 0 0 0,-1 0 0 0 0,1 1 0 0 0,0-1 0 0 0,0 0 0 0 0,0 1 1 0 0,1-1-1 0 0,-1 1 301 0 0,1 8-5418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72 408 13823 0 0,'-11'1'669'0'0,"7"-1"-458"0"0,-1 0 0 0 0,1 0 1 0 0,-1 0-1 0 0,1-1 0 0 0,-1 1 1 0 0,-3-2-212 0 0,7 1 146 0 0,-1 1 1 0 0,1-1-1 0 0,0 1 1 0 0,-1-1-1 0 0,1 0 1 0 0,0 0-1 0 0,0 0 1 0 0,0 0 0 0 0,-1 0-1 0 0,1 0 1 0 0,0 0-1 0 0,0 0 1 0 0,0 0-1 0 0,1 0 1 0 0,-1-1-1 0 0,0 1 1 0 0,0 0-1 0 0,1-1 1 0 0,-1 1-1 0 0,0 0 1 0 0,1-1-1 0 0,0 1 1 0 0,-1-1-147 0 0,0-4 218 0 0,0 1 0 0 0,1-1 0 0 0,0 1 0 0 0,-1-1 0 0 0,2 1 1 0 0,-1 0-1 0 0,1-1 0 0 0,0 1 0 0 0,0-1 0 0 0,0 1 0 0 0,1 0 0 0 0,0 0 0 0 0,0 0 0 0 0,0 0 0 0 0,0 0 1 0 0,1 0-1 0 0,1-2-218 0 0,6-7 170 0 0,0 0 0 0 0,1 0 1 0 0,1 1-1 0 0,11-11-170 0 0,12-7 0 0 0,2 0 0 0 0,1 2 0 0 0,1 2 0 0 0,19-8 0 0 0,-38 23 0 0 0,1 1 0 0 0,1 1 0 0 0,-13 7 0 0 0,-1-1 0 0 0,1 2 0 0 0,0-1 0 0 0,0 1 0 0 0,0 1 0 0 0,7-1 0 0 0,-10 2-1018 0 0,0 1-1 0 0,1 0 0 0 0,-1 0 1 0 0,0 0-1 0 0,1 1 1019 0 0,5 1-1927 0 0,-9-2-629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406 203 4607 0 0,'0'0'208'0'0,"0"0"67"0"0,0 0 154 0 0,0 0 69 0 0,0 0 12 0 0,0 0 70 0 0,0 0 286 0 0,0 0 124 0 0,0 0 30 0 0,0 0 4 0 0,0 0 0 0 0,0 0 0 0 0,0 0 0 0 0,0 0-137 0 0,0 0-508 0 0,0 0 37 0 0,0 0 80 0 0,0 0 14 0 0,0 0-67 0 0,9-13-206 0 0,-4 4-85 0 0,0-1 0 0 0,-1 1 0 0 0,1-1 0 0 0,-2 0 0 0 0,0 0 0 0 0,0-1 0 0 0,-1 1 0 0 0,0-1 0 0 0,0 1 0 0 0,-2-1 0 0 0,1 0 0 0 0,-1 1 0 0 0,-1-6-152 0 0,1 14-52 0 0,0 0-1 0 0,-1-1 1 0 0,1 1 0 0 0,-1 0-1 0 0,1 0 1 0 0,-1 0-1 0 0,0 1 1 0 0,0-1-1 0 0,0 0 1 0 0,0 0 0 0 0,0 0-1 0 0,0 0 1 0 0,0 1-1 0 0,-1-1 1 0 0,1 1-1 0 0,0-1 1 0 0,-1 1 0 0 0,0-1-1 0 0,0 0 53 0 0,0 2-47 0 0,0-1-1 0 0,1 0 1 0 0,-1 1-1 0 0,0-1 1 0 0,0 1 0 0 0,0-1-1 0 0,0 1 1 0 0,0 0-1 0 0,1 0 1 0 0,-1 0 0 0 0,0 0-1 0 0,0 0 1 0 0,0 0-1 0 0,0 1 1 0 0,0-1-1 0 0,0 1 1 0 0,1-1 0 0 0,-1 1-1 0 0,0 0 1 0 0,0 0-1 0 0,-1 0 48 0 0,-23 13 0 0 0,1 0 0 0 0,0 2 0 0 0,-21 17 0 0 0,-64 61 0 0 0,64-54 0 0 0,24-20 0 0 0,1 1 0 0 0,1 1 0 0 0,0 1 0 0 0,-3 7 0 0 0,23-30 0 0 0,0 0 0 0 0,0 1 0 0 0,-1-1 0 0 0,1 0 0 0 0,0 0 0 0 0,0 0 0 0 0,0 1 0 0 0,0-1 0 0 0,-1 0 0 0 0,1 0 0 0 0,0 1 0 0 0,0-1 0 0 0,0 0 0 0 0,0 0 0 0 0,0 1 0 0 0,0-1 0 0 0,0 0 0 0 0,0 1 0 0 0,0-1 0 0 0,0 0 0 0 0,0 0 0 0 0,0 1 0 0 0,0-1 0 0 0,0 0 0 0 0,0 0 0 0 0,0 1 0 0 0,0-1 0 0 0,0 0 0 0 0,0 1 0 0 0,0-1 0 0 0,1 0 0 0 0,-1 0 0 0 0,0 0 0 0 0,0 1 0 0 0,0-1 0 0 0,0 0 0 0 0,1 0 0 0 0,-1 1 0 0 0,0-1 0 0 0,0 0 0 0 0,0 0 0 0 0,1 0 0 0 0,-1 0 0 0 0,0 0 0 0 0,0 1 0 0 0,1-1 0 0 0,8 2 0 0 0,-9-2 0 0 0,4 1 0 0 0,1-1 0 0 0,0 0 0 0 0,-1 0 0 0 0,1 0 0 0 0,-1-1 0 0 0,1 0 0 0 0,-1 0 0 0 0,1 0 0 0 0,-1 0 0 0 0,3-1 0 0 0,46-22 0 0 0,-29 13 0 0 0,6-3 0 0 0,-1-2 0 0 0,18-12 0 0 0,-42 25 0 0 0,-6-2 0 0 0,1 5 0 0 0,-1-1 0 0 0,0 1 0 0 0,1 0 0 0 0,-1-1 0 0 0,0 1 0 0 0,1 0 0 0 0,-1-1 0 0 0,0 1 0 0 0,1 0 0 0 0,-1 0 0 0 0,0 0 0 0 0,1 0 0 0 0,-1 0 0 0 0,0 0 0 0 0,0 0 0 0 0,1 0 0 0 0,-1 0 0 0 0,0 0 0 0 0,1 0 0 0 0,-1 0 0 0 0,0 0 0 0 0,1 0 0 0 0,-1 1 0 0 0,0-1 0 0 0,1 0 0 0 0,-1 0 0 0 0,0 0 0 0 0,0 1 0 0 0,-1-1 0 0 0,1 1 0 0 0,0-1 0 0 0,0 0 0 0 0,0 1 0 0 0,1 0 0 0 0,-1-1 0 0 0,0 1 0 0 0,0 0 0 0 0,0-1 0 0 0,0 1 0 0 0,0 0 0 0 0,1 0 0 0 0,-1 0 0 0 0,0 0 0 0 0,1-1 0 0 0,-1 1 0 0 0,1 0 0 0 0,-1 0 0 0 0,1 0 0 0 0,-1 0 0 0 0,1 1 0 0 0,0-1 0 0 0,-1 0 0 0 0,1 0 0 0 0,0 0 0 0 0,0 2 0 0 0,-1 0 0 0 0,1 0 0 0 0,0 0 0 0 0,0-1 0 0 0,1 1 0 0 0,-1 0 0 0 0,0 0 0 0 0,1 0 0 0 0,0-1 0 0 0,0 1 0 0 0,0 1 0 0 0,1 1 176 0 0,1 0 0 0 0,0 1 0 0 0,0-1 0 0 0,0 0 0 0 0,1-1-1 0 0,-1 1 1 0 0,1-1 0 0 0,0 1 0 0 0,1-1 0 0 0,0 1-176 0 0,-4-4-201 0 0,2 0-428 0 0,-2 1 0 0 0,8 0 329 0 0,-8-2 246 0 0,1 0 0 0 0,0 0 0 0 0,0 0-1 0 0,0 0 1 0 0,-1 0 0 0 0,1-1 0 0 0,0 1-1 0 0,0 0 1 0 0,-1-1 0 0 0,1 0 0 0 0,0 1-1 0 0,-1-1 1 0 0,1 0 0 0 0,-1 0 0 0 0,1 0-1 0 0,-1 0 55 0 0,24-20-1539 0 0,-17 15 1097 0 0,4-3-581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4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275 212 6447 0 0,'0'0'298'0'0,"0"0"-10"0"0,1 0-188 0 0,3-2 375 0 0,0 1 0 0 0,0 0 0 0 0,0 0 0 0 0,0 0 1 0 0,1 0-1 0 0,-1 1-475 0 0,11-3 2679 0 0,-6 4-451 0 0,-9-1-2120 0 0,1 0 0 0 0,-1 0 0 0 0,1 1 0 0 0,-1-1 0 0 0,0 0 0 0 0,1 0 0 0 0,-1 0 0 0 0,1 0 0 0 0,-1 0 0 0 0,1 0 0 0 0,-1 0 0 0 0,1 0 0 0 0,-1 0 0 0 0,0 0 0 0 0,1 0 0 0 0,-1 0 0 0 0,1 0 0 0 0,-1 0 0 0 0,0 0 0 0 0,1-1 0 0 0,-1 1 0 0 0,1 0 0 0 0,-1 0-108 0 0,2-2 0 0 0,1 0 0 0 0,-1 1 0 0 0,0-1 0 0 0,-1 0 0 0 0,1 0 0 0 0,0 0 0 0 0,0 0 0 0 0,-1-1 0 0 0,1 1 0 0 0,-1 0 0 0 0,0-1 0 0 0,1-2 0 0 0,11-34 0 0 0,-8 21 0 0 0,-3 12 0 0 0,0-1 0 0 0,0 0 0 0 0,-1 0 0 0 0,0 0 0 0 0,0 0 0 0 0,-1 0 0 0 0,0-1 0 0 0,0 1 0 0 0,-1-5 0 0 0,0 10 0 0 0,1 0 0 0 0,0 0 0 0 0,-1 0 0 0 0,0 0 0 0 0,1 0 0 0 0,-1 0 0 0 0,0 0 0 0 0,0 1 0 0 0,0-1 0 0 0,0 0 0 0 0,-1 1 0 0 0,1-1 0 0 0,0 0 0 0 0,-1 1 0 0 0,1 0 0 0 0,-1-1 0 0 0,1 1 0 0 0,-1 0 0 0 0,0 0 0 0 0,0 0 0 0 0,1 0 0 0 0,-1 0 0 0 0,0 0 0 0 0,0 0 0 0 0,0 1 0 0 0,0-1 0 0 0,0 1 0 0 0,0-1 0 0 0,0 1 0 0 0,0 0 0 0 0,0 0 0 0 0,0 0 0 0 0,0 0 0 0 0,0 0 0 0 0,-2 0 0 0 0,-10 2-124 0 0,-1 0-1 0 0,1 1 1 0 0,-1 0-1 0 0,1 1 1 0 0,1 0-1 0 0,-1 1 1 0 0,0 1-1 0 0,-9 6 125 0 0,0 1-249 0 0,0 1 0 0 0,1 1 0 0 0,1 1 0 0 0,-7 6 249 0 0,20-14 45 0 0,-1 1 0 0 0,1-1-1 0 0,1 1 1 0 0,0 1 0 0 0,0-1 0 0 0,1 1-1 0 0,-4 8-44 0 0,7-13 35 0 0,1 0 1 0 0,-1 0-1 0 0,1 1 0 0 0,0-1 0 0 0,1 1 0 0 0,-1 0 1 0 0,1-1-1 0 0,0 1 0 0 0,1 0 0 0 0,-1 0 0 0 0,1 0 1 0 0,0 0-1 0 0,1-1 0 0 0,-1 1 0 0 0,1 0 0 0 0,1 1-35 0 0,-1-5 17 0 0,-1 1-1 0 0,1-1 1 0 0,0 0 0 0 0,0 1-1 0 0,0-1 1 0 0,1 0-1 0 0,-1 0 1 0 0,1 0-1 0 0,-1 0 1 0 0,1 0 0 0 0,-1 0-1 0 0,1-1 1 0 0,0 1-1 0 0,0 0 1 0 0,0-1 0 0 0,0 1-1 0 0,0-1 1 0 0,0 0-1 0 0,1 0-16 0 0,1 1 34 0 0,-1-1-1 0 0,1 0 1 0 0,0 0-1 0 0,0 0 1 0 0,0 0-1 0 0,0-1 0 0 0,0 0 1 0 0,0 0-1 0 0,0 0 1 0 0,1 0-1 0 0,0-1-33 0 0,5 0 54 0 0,1-2 1 0 0,-1 1-1 0 0,0-1 0 0 0,0-1 0 0 0,0 0 0 0 0,-1 0 0 0 0,1-1 0 0 0,6-4-54 0 0,-4 0 0 0 0,0 0 0 0 0,0 0 0 0 0,-1-1 0 0 0,-1-1 0 0 0,0 1 0 0 0,0-2 0 0 0,-1 1 0 0 0,0-1 0 0 0,6-13 0 0 0,-12 19 0 0 0,-3 5 0 0 0,0 1 0 0 0,0 0 0 0 0,0 0 0 0 0,1 0 0 0 0,-1 0 0 0 0,0 0 0 0 0,0 0 0 0 0,0 0 0 0 0,0-1 0 0 0,0 1 0 0 0,0 0 0 0 0,0 0 0 0 0,0 0 0 0 0,0 0 0 0 0,0 0 0 0 0,0 0 0 0 0,0-1 0 0 0,0 1 0 0 0,0 0 0 0 0,0 0 0 0 0,0 0 0 0 0,0 0 0 0 0,0 0 0 0 0,-1 0 0 0 0,1 0 0 0 0,0-1 0 0 0,0 1 0 0 0,0 0 0 0 0,0 0 0 0 0,0 0 0 0 0,0 0 0 0 0,0 0 0 0 0,0 0 0 0 0,0 0 0 0 0,0 0 0 0 0,0 0 0 0 0,-1-1 0 0 0,1 1 0 0 0,0 0 0 0 0,0 0 0 0 0,0 0 0 0 0,0 0 0 0 0,0 0 0 0 0,0 0 0 0 0,0 0 0 0 0,-1 0 0 0 0,1 0 0 0 0,0 0 0 0 0,0 0 0 0 0,0 0 0 0 0,0 0 0 0 0,0 0 0 0 0,0 0 0 0 0,-1 0 0 0 0,1 0 0 0 0,0 0 0 0 0,0 0 0 0 0,0 0 0 0 0,0 0 0 0 0,0 0 0 0 0,0 0 0 0 0,-1 0 0 0 0,1 1 0 0 0,0-1 0 0 0,0 0 0 0 0,0 0 0 0 0,0 0 0 0 0,0 0 0 0 0,0 0 0 0 0,0 0 0 0 0,-7 4 0 0 0,7-4 0 0 0,-7 5 0 0 0,1 1 0 0 0,0 0 0 0 0,1 0 0 0 0,-1 0 0 0 0,1 1 0 0 0,1-1 0 0 0,-1 1 0 0 0,1 0 0 0 0,0 1 0 0 0,0 1 0 0 0,-8 18 0 0 0,2 1 0 0 0,-1 4 0 0 0,10-29 0 0 0,-25 88-723 0 0,10-36-2142 0 0,-21 51 2865 0 0,33-95-2022 0 0,3-9-24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24 11975 0 0,'0'0'267'0'0,"0"0"42"0"0,0 0 17 0 0,0 0-28 0 0,-1-1-196 0 0,-34-6 1852 0 0,14 2-999 0 0,-1 2 1 0 0,1 1-1 0 0,-21 0-955 0 0,-5-1 1310 0 0,29 3-1307 0 0,0 0 1 0 0,0 0-1 0 0,1 2 0 0 0,-1 0 0 0 0,-5 3-3 0 0,11-3 0 0 0,1 1 0 0 0,-1 0 0 0 0,1 1 0 0 0,0 1 0 0 0,0 0 0 0 0,-5 3 0 0 0,13-6 0 0 0,1-1 0 0 0,0 0 0 0 0,0 1 0 0 0,-1-1 0 0 0,1 1 0 0 0,0 0 0 0 0,1 0 0 0 0,-1 0 0 0 0,0 0 0 0 0,1 0 0 0 0,-1 0 0 0 0,1 0 0 0 0,-1 0 0 0 0,1 1 0 0 0,0-1 0 0 0,0 1 0 0 0,0-1 0 0 0,0 1 0 0 0,1-1 0 0 0,-1 1 0 0 0,0-1 0 0 0,1 1 0 0 0,0 0 0 0 0,0-1 0 0 0,0 1 0 0 0,0-1 0 0 0,0 1 0 0 0,0 0 0 0 0,1-1 0 0 0,-1 1 0 0 0,1-1 0 0 0,1 3 0 0 0,0 0 0 0 0,0 0 0 0 0,1 0 0 0 0,-1 0 0 0 0,1 0 0 0 0,1-1 0 0 0,-1 1 0 0 0,1-1 0 0 0,-1 0 0 0 0,3 2 0 0 0,41 34 0 0 0,-28-25 0 0 0,-1 0 0 0 0,-7-7 0 0 0,0 1 0 0 0,-1 0 0 0 0,0 1 0 0 0,6 9 0 0 0,-13-16 0 0 0,-1 1 0 0 0,1 0 0 0 0,-1 0 0 0 0,0 0 0 0 0,0 0 0 0 0,-1 0 0 0 0,1 1 0 0 0,-1-1 0 0 0,0 0 0 0 0,0 1 0 0 0,0-1 0 0 0,-1 1 0 0 0,1-1 0 0 0,-1 1 0 0 0,0-1 0 0 0,-1 4 0 0 0,0-2 0 0 0,0 0 0 0 0,-1 1 0 0 0,0-1 0 0 0,0 0 0 0 0,0-1 0 0 0,-1 1 0 0 0,0 0 0 0 0,0-1 0 0 0,0 1 0 0 0,0-1 0 0 0,-1 0 0 0 0,0 0 0 0 0,-1 0 0 0 0,0 1 0 0 0,-1 0 0 0 0,0-1 0 0 0,0 0 0 0 0,0 0 0 0 0,0-1 0 0 0,-1 1 0 0 0,0-1 0 0 0,0-1 0 0 0,0 1 0 0 0,-3 0 0 0 0,8-3 40 0 0,-1-1 0 0 0,1 1 0 0 0,-1 0 0 0 0,1-1-1 0 0,-1 1 1 0 0,0-1 0 0 0,1 0 0 0 0,-1 0 0 0 0,1 0 0 0 0,-1 0-1 0 0,0-1 1 0 0,1 1 0 0 0,-1-1 0 0 0,1 1 0 0 0,-1-1 0 0 0,1 0 0 0 0,-1 0-1 0 0,1 0 1 0 0,0 0 0 0 0,-1-1 0 0 0,1 1 0 0 0,0 0 0 0 0,0-1-1 0 0,0 0 1 0 0,0 1 0 0 0,0-1 0 0 0,0 0 0 0 0,1 0 0 0 0,-1 0-1 0 0,0 0 1 0 0,1-1 0 0 0,0 1 0 0 0,0 0 0 0 0,-1-1 0 0 0,1 1 0 0 0,0 0-1 0 0,1-1 1 0 0,-1 1 0 0 0,0-1 0 0 0,1 0 0 0 0,0 1 0 0 0,-1-1-1 0 0,1 1 1 0 0,0-1 0 0 0,0 0 0 0 0,1 1 0 0 0,-1-1 0 0 0,0 1-1 0 0,1-1 1 0 0,-1 1 0 0 0,1-1-40 0 0,4-11 3 0 0,-1 1 0 0 0,2 0-1 0 0,0 1 1 0 0,0-1 0 0 0,1 1-1 0 0,1 0-2 0 0,9-23 0 0 0,-17 34 0 0 0,1 0 0 0 0,0-1 0 0 0,-1 1 0 0 0,1 0 0 0 0,0 0 0 0 0,0-1 0 0 0,0 1 0 0 0,-1 0 0 0 0,1 0 0 0 0,0 0 0 0 0,1 0 0 0 0,-1 0 0 0 0,3-3 0 0 0,0-1 0 0 0,1 0 0 0 0,-1 0 0 0 0,1 1 0 0 0,0 0 0 0 0,3-2 0 0 0,11-10 0 0 0,25-22 0 0 0,24-15 0 0 0,-22 17 0 0 0,-40 32 2 0 0,0 0-1 0 0,1 1 1 0 0,-1-1-1 0 0,4 0-1 0 0,17-10-70 0 0,-26 13-267 0 0,-1 1-138 0 0,0 0-33 0 0,0 0-4 0 0,-13 5-2149 0 0,7-1-3478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 13823 0 0,'0'0'315'0'0,"0"0"45"0"0,0 0 21 0 0,0 0-49 0 0,0-1-220 0 0,2-1-29 0 0,-2 1 282 0 0,0 1 122 0 0,0 0 22 0 0,-6 15 99 0 0,-6 7-333 0 0,-2-1 1 0 0,0 0-1 0 0,-1-1 0 0 0,-1-1 1 0 0,-13 13-276 0 0,2-1 671 0 0,-13 19-671 0 0,-16 38 0 0 0,36-54 0 0 0,0-7-829 0 0,19-26-124 0 0,1-1-1013 0 0,0 0-3830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95 8287 0 0,'-1'-6'138'0'0,"0"0"0"0"0,-1 1 0 0 0,1-1 0 0 0,-1 0 0 0 0,0 1 0 0 0,-1-1 0 0 0,0 1 0 0 0,1 0 0 0 0,-2 0 0 0 0,1 0 0 0 0,-3-3-138 0 0,4 5 75 0 0,-1 1 0 0 0,0 0 1 0 0,0-1-1 0 0,0 1 0 0 0,0 0 0 0 0,0 0 0 0 0,0 1 0 0 0,0-1 0 0 0,0 1 0 0 0,-1-1 0 0 0,1 1 0 0 0,-1 0 0 0 0,1 0 0 0 0,-1 1 0 0 0,1-1 0 0 0,-1 1 0 0 0,0 0 0 0 0,1 0 0 0 0,-4 0-75 0 0,0 1 135 0 0,-1 0-1 0 0,1 0 1 0 0,0 1 0 0 0,0 0-1 0 0,0 0 1 0 0,0 1-1 0 0,0 0 1 0 0,0 0 0 0 0,1 1-1 0 0,0 0 1 0 0,-1 0-1 0 0,1 0 1 0 0,1 1-1 0 0,-1-1 1 0 0,1 2 0 0 0,-1 0-135 0 0,2-2 113 0 0,0 0 1 0 0,0 0-1 0 0,1 1 1 0 0,-1 0 0 0 0,1-1-1 0 0,0 1 1 0 0,1 0-1 0 0,-1 1 1 0 0,1-1-1 0 0,0 0 1 0 0,0 1 0 0 0,1-1-1 0 0,0 1 1 0 0,0 0-1 0 0,0-1 1 0 0,1 1 0 0 0,-1 0-1 0 0,1-1 1 0 0,1 1-1 0 0,-1 0 1 0 0,1 0-114 0 0,0-3 92 0 0,0 1 0 0 0,0-1 0 0 0,0 0 0 0 0,0 0 0 0 0,1 0 0 0 0,-1 0 0 0 0,1 0 1 0 0,0-1-1 0 0,0 1 0 0 0,0 0 0 0 0,0-1 0 0 0,1 1 0 0 0,-1-1 0 0 0,1 0 0 0 0,-1 0 0 0 0,1 0 0 0 0,0 0 0 0 0,0 0 0 0 0,2 1-92 0 0,1-1 194 0 0,0 1-1 0 0,1-1 0 0 0,-1 0 0 0 0,0 0 0 0 0,1-1 0 0 0,-1 0 1 0 0,1 0-1 0 0,-1-1 0 0 0,5 1-193 0 0,-6-1 18 0 0,1-1 0 0 0,-1 1 0 0 0,1-1 0 0 0,-1 0 0 0 0,0 0 0 0 0,1 0 0 0 0,-1-1 0 0 0,0 0 0 0 0,0 0 0 0 0,2-1-18 0 0,-5 2-1 0 0,0-1 0 0 0,1 1 1 0 0,-1-1-1 0 0,0 1 1 0 0,0-1-1 0 0,-1 0 0 0 0,1 0 1 0 0,0 0-1 0 0,0 0 0 0 0,-1 0 1 0 0,1 0-1 0 0,-1 0 1 0 0,0 0-1 0 0,0-1 0 0 0,0 1 1 0 0,0-1-1 0 0,0 1 0 0 0,0 0 1 0 0,0-1-1 0 0,-1 0 0 0 0,0 1 1 0 0,1-1-1 0 0,-1-1 1 0 0,-1-8-292 0 0,0-1 0 0 0,0 1 0 0 0,-1-1 0 0 0,-1 1 0 0 0,0 0 0 0 0,-1 0 0 0 0,-1 0 0 0 0,1 0 0 0 0,-2 1 0 0 0,-5-10 292 0 0,4 12-539 0 0,5 8-4295 0 0,1 9 47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11975 0 0,'0'0'267'0'0,"0"0"42"0"0,0 0 17 0 0,0 0-28 0 0,-8 13 250 0 0,-17 10 1397 0 0,-13 8-1945 0 0,12-9 1707 0 0,-11 11-1707 0 0,-19 24 0 0 0,51-52 236 0 0,1 0-1 0 0,0 1 0 0 0,0 0 1 0 0,1 0-1 0 0,-1 0 0 0 0,1 0 1 0 0,1 0-1 0 0,-1 1-235 0 0,3-6 5 0 0,-1 0 0 0 0,1 0-1 0 0,0 0 1 0 0,0 0 0 0 0,0 1 0 0 0,0-1 0 0 0,0 0 0 0 0,0 0 0 0 0,0 0 0 0 0,0 0-1 0 0,1 0 1 0 0,-1 0 0 0 0,0 0 0 0 0,1 0 0 0 0,-1-1 0 0 0,0 1 0 0 0,1 0-1 0 0,-1 0 1 0 0,1 0 0 0 0,0 0 0 0 0,-1 0 0 0 0,1-1 0 0 0,0 1 0 0 0,-1 0-1 0 0,1 0 1 0 0,0-1 0 0 0,0 1 0 0 0,0 0 0 0 0,-1-1 0 0 0,1 1 0 0 0,0-1-1 0 0,0 0 1 0 0,0 1 0 0 0,0-1-5 0 0,3 1 137 0 0,-1 0 0 0 0,1 0 0 0 0,-1 0 0 0 0,0-1 0 0 0,1 1 0 0 0,-1-1 0 0 0,1 0 0 0 0,-1 0 0 0 0,1 0 0 0 0,-1-1 0 0 0,1 1 1 0 0,2-1-138 0 0,6-3 172 0 0,-2 1 0 0 0,1-2 0 0 0,3-1-172 0 0,7-3-113 0 0,-18 8 113 0 0,0 0 0 0 0,0 0 0 0 0,0-1 0 0 0,0 1 0 0 0,0-1 0 0 0,-1 0 0 0 0,1 0 0 0 0,0 0 0 0 0,-1 0 0 0 0,1 0 0 0 0,-1 0 0 0 0,0-1 0 0 0,0 1 0 0 0,0-1 0 0 0,0 0 0 0 0,0 0 0 0 0,-1 1 0 0 0,1-1 0 0 0,-1 0 0 0 0,0 0 0 0 0,0-1 0 0 0,0 1 0 0 0,0 0 0 0 0,0 0 0 0 0,-1 0 0 0 0,0-1 0 0 0,1 1 0 0 0,-1 0 0 0 0,0 0 0 0 0,0-1 0 0 0,-1-2 0 0 0,-1-6-401 0 0,0 0 0 0 0,-1 0-1 0 0,0 0 1 0 0,0 1 0 0 0,-1-1-1 0 0,-4-6 402 0 0,7 17-512 0 0,1 1 0 0 0,0 0-204 0 0,0 0-857 0 0,0 0-379 0 0,0 0-80 0 0,0 0-15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339 144 10135 0 0,'0'0'231'0'0,"0"0"29"0"0,0 0 19 0 0,2 1-41 0 0,17 3-112 0 0,-18-4 267 0 0,-1 0 106 0 0,0 0 11 0 0,0 0 2 0 0,0 0 0 0 0,-2 0 521 0 0,-8-1 1598 0 0,10-2-2512 0 0,0 0 0 0 0,0 0-1 0 0,0 0 1 0 0,0 0-1 0 0,1 0 1 0 0,-1 0 0 0 0,1 0-1 0 0,0 0 1 0 0,-1 1 0 0 0,1-1-1 0 0,1 0 1 0 0,-1 0 0 0 0,0 1-1 0 0,1-1 1 0 0,0 0-119 0 0,5-7 107 0 0,1 0 1 0 0,0 0-1 0 0,3-1-107 0 0,13-17-102 0 0,-2 1-1660 0 0,-22 26 1758 0 0,0 1 1 0 0,0 0 0 0 0,0 0-1 0 0,0 0 1 0 0,0-1 0 0 0,0 1-1 0 0,-1 0 1 0 0,1 0 0 0 0,0 0 0 0 0,0-1-1 0 0,0 1 1 0 0,0 0 0 0 0,0 0-1 0 0,0 0 1 0 0,0-1 0 0 0,0 1-1 0 0,0 0 1 0 0,-1 0 0 0 0,1 0-1 0 0,0 0 1 0 0,0 0 0 0 0,0-1 0 0 0,0 1-1 0 0,0 0 1 0 0,-1 0 0 0 0,1 0-1 0 0,0 0 1 0 0,0 0 0 0 0,0 0-1 0 0,-1 0 1 0 0,1 0 0 0 0,0 0 0 0 0,0 0-1 0 0,0 0 1 0 0,-1-1 0 0 0,1 1-1 0 0,0 0 1 0 0,0 0 0 0 0,0 0-1 0 0,-1 0 1 0 0,1 1 0 0 0,0-1-1 0 0,0 0 1 0 0,0 0 0 0 0,-1 0 0 0 0,1 0-1 0 0,0 0 1 0 0,0 0 3 0 0,-11 0-7 0 0,-8 6-324 0 0,1 1 0 0 0,0 0 0 0 0,0 2 0 0 0,1 0 0 0 0,-11 7 331 0 0,-16 9-393 0 0,20-12 412 0 0,0 1-1 0 0,1 2 0 0 0,0 0 1 0 0,2 1-1 0 0,-17 17-18 0 0,27-23 31 0 0,0 2 0 0 0,0-1 0 0 0,1 1 0 0 0,0 0 0 0 0,2 1 0 0 0,-1 0 0 0 0,2 1 0 0 0,0 0 0 0 0,0 0 0 0 0,-1 7-31 0 0,6-13 144 0 0,0-1 0 0 0,0 1 0 0 0,1-1-1 0 0,0 1 1 0 0,0 0 0 0 0,1-1 0 0 0,0 1 0 0 0,1 0 0 0 0,0 0 0 0 0,0-1 0 0 0,2 3-144 0 0,-3-7 15 0 0,1-1-1 0 0,0 0 1 0 0,1 0-1 0 0,-1 0 1 0 0,0 0-1 0 0,1 0 1 0 0,0-1-1 0 0,0 1 1 0 0,-1 0-1 0 0,2-1 1 0 0,-1 1-1 0 0,0-1 1 0 0,0 0-1 0 0,1 0 1 0 0,-1 0-1 0 0,1 0 1 0 0,0 0-1 0 0,0 0 1 0 0,-1-1-1 0 0,1 1 1 0 0,0-1-1 0 0,0 0 1 0 0,0 0-1 0 0,1 0 1 0 0,-1 0-1 0 0,0-1 1 0 0,0 1-1 0 0,0-1 1 0 0,1 0-1 0 0,-1 1 1 0 0,1-2-15 0 0,6 1 230 0 0,0-1 0 0 0,0-1 1 0 0,0 1-1 0 0,-1-2 0 0 0,1 1 1 0 0,4-3-231 0 0,56-24 261 0 0,-50 20-299 0 0,17-7 38 0 0,-17 8 0 0 0,0 0 0 0 0,-1-2 0 0 0,0 0 0 0 0,12-9 0 0 0,-29 18-5 0 0,1-1 20 0 0,4-11-158 0 0,-7 12-553 0 0,0 1-257 0 0,0 0-1013 0 0,0 0-3830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17503 0 0,'0'0'399'0'0,"0"0"60"0"0,0 0 21 0 0,0 0-59 0 0,-1 1-276 0 0,-1 3-57 0 0,-3 3 702 0 0,3-4-623 0 0,0 0 1 0 0,1 0-1 0 0,-1 0 0 0 0,1 0 0 0 0,0 0 0 0 0,0 0 0 0 0,0 1-167 0 0,-1 10-2364 0 0,2-14 2098 0 0,0 0-6560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8:5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34 10135 0 0,'21'-9'479'0'0,"-5"3"500"0"0,21-7-1 0 0,-31 11 90 0 0,-1 1-1 0 0,1 0 0 0 0,0 0 1 0 0,-1 1-1 0 0,1 0 0 0 0,0 0 1 0 0,10 1-1 0 0,-14 0-179 0 0,-2-1-843 0 0,0 0 1 0 0,0 0-1 0 0,1 0 0 0 0,-1 0 1 0 0,0 0-1 0 0,0 0 0 0 0,0 0 1 0 0,1 0-1 0 0,-1 1 0 0 0,0-1 1 0 0,0 0-1 0 0,0 0 0 0 0,0 0 1 0 0,1 0-1 0 0,-1 1 0 0 0,0-1 1 0 0,0 0-1 0 0,0 0 0 0 0,0 0 1 0 0,0 0-1 0 0,0 1 0 0 0,0-1 1 0 0,1 0-1 0 0,-1 0 0 0 0,0 0 1 0 0,0 1-1 0 0,0-1 0 0 0,0 0 1 0 0,0 0-1 0 0,0 1 1 0 0,0-1-1 0 0,0 0 0 0 0,0 0 1 0 0,0 0-1 0 0,0 1 0 0 0,0-1 1 0 0,0 0-1 0 0,-1 0 0 0 0,1 1 1 0 0,0-1-1 0 0,0 0 0 0 0,0 0 1 0 0,0 0-1 0 0,0 0 0 0 0,0 1 1 0 0,-5 8 221 0 0,0-4-211 0 0,1 0 1 0 0,-1 0-1 0 0,0 0 0 0 0,0 0 0 0 0,-1-1 0 0 0,1 0 0 0 0,-1 0 1 0 0,0-1-1 0 0,-9 4 0 0 0,-9 4-3 0 0,-28 7 0 0 0,34-12-28 0 0,-161 46-235 0 0,161-47-16 0 0,0 0 1 0 0,0-2-1 0 0,-20 3 0 0 0,27-6 75 0 0,1 0 0 0 0,0 0 0 0 0,-1-1 0 0 0,1 0 0 0 0,0 0 0 0 0,0-1 0 0 0,-12-4 0 0 0,17 4 73 0 0,-1 0 0 0 0,1 0 0 0 0,-1 1 0 0 0,0 0 0 0 0,0 0 0 0 0,0 1 0 0 0,-8 0 0 0 0,10 0 75 0 0,0 1 1 0 0,0 0-1 0 0,0 0 1 0 0,0 0-1 0 0,0 1 1 0 0,1-1-1 0 0,-1 1 1 0 0,0 0-1 0 0,1 0 1 0 0,-1 0-1 0 0,-4 4 0 0 0,-2 2 166 0 0,-1 0 0 0 0,2 1-1 0 0,-18 19 1 0 0,26-27 213 0 0,8 16 805 0 0,-7-16-1180 0 0,0 0-1 0 0,0 1 1 0 0,0-1-1 0 0,0 1 1 0 0,0-1-1 0 0,0 0 1 0 0,0 1-1 0 0,0-1 1 0 0,-1 1-1 0 0,1-1 1 0 0,-1 0-1 0 0,1 0 1 0 0,-1 1-1 0 0,1-1 1 0 0,-1 0-1 0 0,0 0 1 0 0,1 1-1 0 0,-1-1 0 0 0,0 0 1 0 0,0 0-1 0 0,0 0 1 0 0,0 0-1 0 0,-2 1 1 0 0,0 2-2 0 0,-7 5-11 0 0,-1 0 0 0 0,0-1 0 0 0,0 0 0 0 0,-16 9 0 0 0,-8 5-8 0 0,35-22 20 0 0,0 0 0 0 0,0 0 0 0 0,-1 0 0 0 0,1 0 0 0 0,0 0 0 0 0,0 0 0 0 0,0 0 0 0 0,0 0 0 0 0,0 1 0 0 0,-1-1 0 0 0,1 0 0 0 0,0 0 0 0 0,0 0 0 0 0,0 0 0 0 0,0 0 0 0 0,0 0 0 0 0,0 0 0 0 0,0 0 0 0 0,-1 0 0 0 0,1 0 0 0 0,0 1 0 0 0,0-1 0 0 0,0 0 0 0 0,0 0 0 0 0,0 0 0 0 0,0 0 0 0 0,0 0 0 0 0,0 0 0 0 0,0 1 0 0 0,0-1 0 0 0,0 0 0 0 0,0 0 0 0 0,0 0 0 0 0,0 0 0 0 0,0 0-1 0 0,0 0 1 0 0,0 1 0 0 0,0-1 0 0 0,0 0 0 0 0,0 0 0 0 0,0 0 0 0 0,0 0 0 0 0,0 0 0 0 0,0 1 0 0 0,0-1 0 0 0,0 0 0 0 0,0 0 0 0 0,0 0 0 0 0,0 0 0 0 0,0 0 0 0 0,0 0 0 0 0,0 1 0 0 0,0-1 0 0 0,1 0 0 0 0,-1 0 0 0 0,0 0 0 0 0,0 0 0 0 0,0 0 0 0 0,0 0 0 0 0,0 0 0 0 0,0 0 0 0 0,0 0 0 0 0,1 0 0 0 0,-1 0 0 0 0,7 2-8 0 0,-7-2 6 0 0,15 0-8 0 0,1 0 0 0 0,-1-1-1 0 0,0-1 1 0 0,28-6-1 0 0,6-1-43 0 0,76-2 4 0 0,-107 10 45 0 0,0 1-1 0 0,-1 2 1 0 0,1-1-1 0 0,0 2 1 0 0,17 5-1 0 0,-31-7 14 0 0,1 0 0 0 0,-1 1-1 0 0,1 0 1 0 0,-1 0 0 0 0,0 0 0 0 0,0 0-1 0 0,0 1 1 0 0,0-1 0 0 0,-1 1 0 0 0,1 0-1 0 0,-1 0 1 0 0,0 1 0 0 0,1-1 0 0 0,-1 1 0 0 0,-1-1-1 0 0,1 1 1 0 0,3 6 0 0 0,0 4 25 0 0,-1 0 0 0 0,0 1 0 0 0,-1-1 0 0 0,3 23 0 0 0,-7-35 8 0 0,1-1-1 0 0,-1 1 0 0 0,0 0 0 0 0,0 0 1 0 0,-1 0-1 0 0,1 0 0 0 0,0 0 0 0 0,-1-1 1 0 0,1 1-1 0 0,-1 0 0 0 0,1 0 0 0 0,-1 0 1 0 0,0-1-1 0 0,0 1 0 0 0,0 0 1 0 0,0-1-1 0 0,0 1 0 0 0,0-1 0 0 0,0 1 1 0 0,-1-1-1 0 0,1 0 0 0 0,0 0 0 0 0,-1 1 1 0 0,1-1-1 0 0,-1 0 0 0 0,-3 2 0 0 0,-4 2 161 0 0,0-1 1 0 0,0 0-1 0 0,-17 6 0 0 0,18-8-53 0 0,-62 21 412 0 0,-44 17-198 0 0,113-40-465 0 0,3 0-1396 0 0,8-1 50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 13823 0 0,'2'-6'1500'0'0,"-1"2"-1417"0"0,-1 3 282 0 0,0 1 122 0 0,0 0 22 0 0,0 0-66 0 0,1 0-294 0 0,0 1-148 0 0,-1-1-1 0 0,1 0 1 0 0,0 1 0 0 0,-1-1-1 0 0,1 0 1 0 0,0 1-1 0 0,-1-1 1 0 0,1 1-1 0 0,-1-1 1 0 0,1 1 0 0 0,-1-1-1 0 0,1 1 1 0 0,-1-1-1 0 0,0 1 1 0 0,1 0-1 0 0,-1-1 1 0 0,0 1 0 0 0,1 0-1 0 0,-1-1 1 0 0,0 1-1 0 0,0 0 1 0 0,1-1 0 0 0,-1 1-1 0 0,0 0 1 0 0,0 0-1 0 0,0-1 1 0 0,0 1-1 0 0,0 0 1 0 0,0 0-1 0 0,0 0-1 0 0,0 4 69 0 0,0 0-1 0 0,0 0 1 0 0,0 0-1 0 0,0 0 0 0 0,-1 0 1 0 0,0 0-1 0 0,0 0 1 0 0,0-1-1 0 0,-1 1 1 0 0,0 0-1 0 0,1-1 0 0 0,-2 1-67 0 0,-6 13 520 0 0,-1 0 1 0 0,-3 4-521 0 0,11-18 33 0 0,-22 37 167 0 0,14-23-915 0 0,-1 0-1 0 0,0 0 0 0 0,-4 1 716 0 0,6-6-4298 0 0,3 2-1316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68 17503 0 0,'0'0'399'0'0,"-11"-1"2562"0"0,16 3-2892 0 0,-1-1 0 0 0,1 0 0 0 0,-1 0 0 0 0,1-1 0 0 0,0 1 0 0 0,-1-1 0 0 0,1 0 0 0 0,0 0 0 0 0,-1 0 0 0 0,1-1-69 0 0,47-11 772 0 0,-6 2 257 0 0,160-20-864 0 0,-114 14-229 0 0,-84 15-398 0 0,4-1 160 0 0,-4 2-6040 0 0,-8 0 200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12 103 11975 0 0,'-11'1'1302'0'0,"22"2"-571"0"0,1-1 0 0 0,-1 0 0 0 0,1-1 0 0 0,0-1 1 0 0,0 0-1 0 0,4-1-731 0 0,15 1 627 0 0,19-1-60 0 0,-1-2-1 0 0,1-3-566 0 0,17-1 71 0 0,37-6 958 0 0,-1-5-1 0 0,18-9-1028 0 0,-21 4-81 0 0,-62 17-3395 0 0,12 0 3476 0 0,-35 6-4572 0 0,-6 5-1228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19351 0 0,'0'0'439'0'0,"0"0"62"0"0,0 0 33 0 0,0 0-65 0 0,-1 6-292 0 0,-17 1-177 0 0,-12 15 0 0 0,30-22-32 0 0,0 0 1 0 0,0 0-1 0 0,0 0 0 0 0,-1 1 0 0 0,1-1 1 0 0,0 0-1 0 0,0 0 0 0 0,0 0 1 0 0,-1 0-1 0 0,1 0 0 0 0,0 0 0 0 0,0 1 1 0 0,0-1-1 0 0,0 0 0 0 0,0 0 0 0 0,-1 0 1 0 0,1 0-1 0 0,0 1 0 0 0,0-1 0 0 0,0 0 1 0 0,0 0-1 0 0,0 0 0 0 0,0 1 0 0 0,0-1 1 0 0,0 0-1 0 0,0 0 0 0 0,0 0 0 0 0,-1 1 1 0 0,1-1-1 0 0,0 0 0 0 0,0 0 0 0 0,0 0 1 0 0,0 1-1 0 0,1-1 0 0 0,-1 0 0 0 0,0 0 1 0 0,0 0-1 0 0,0 1 0 0 0,0-1 1 0 0,0 0-1 0 0,0 0 0 0 0,0 0 0 0 0,0 1 1 0 0,0-1-1 0 0,0 0 0 0 0,1 0 0 0 0,-1 0 1 0 0,0 1-1 0 0,0-1 0 0 0,0 0 0 0 0,0 0 1 0 0,1 0-1 0 0,-1 0 0 0 0,0 0 0 0 0,0 0 1 0 0,0 1-1 0 0,0-1 32 0 0,11 3-1779 0 0,6 0-243 0 0,2-3-24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10135 0 0,'0'0'231'0'0,"0"0"29"0"0,0 0 19 0 0,-9 14 478 0 0,8-12-696 0 0,1-1 1 0 0,-1 1-1 0 0,0-1 1 0 0,1 1-1 0 0,-1 0 0 0 0,1-1 1 0 0,0 1-1 0 0,0 0 1 0 0,-1 0-1 0 0,1-1 0 0 0,0 1 1 0 0,0 0-1 0 0,1-1 1 0 0,-1 1-1 0 0,0 0 0 0 0,0-1 1 0 0,1 1-1 0 0,-1 0 1 0 0,1-1-1 0 0,0 1 0 0 0,-1-1 1 0 0,1 1-1 0 0,0-1 1 0 0,0 1-1 0 0,0-1 0 0 0,0 1 1 0 0,0-1-1 0 0,0 0 1 0 0,1 0-1 0 0,-1 1 0 0 0,1 0-61 0 0,6 4 440 0 0,0 1-1 0 0,0-1 1 0 0,1 0 0 0 0,7 3-440 0 0,-14-8 3 0 0,6 4 12 0 0,-1-1 0 0 0,1 1 0 0 0,-1 1 0 0 0,-1-1 1 0 0,1 1-1 0 0,-1 0 0 0 0,4 5-15 0 0,-9-10 9 0 0,0 1 0 0 0,0-1 0 0 0,0 1 0 0 0,0 0 0 0 0,0-1 0 0 0,0 1 0 0 0,0 0 1 0 0,0-1-1 0 0,-1 1 0 0 0,1 0 0 0 0,-1 0 0 0 0,1 0 0 0 0,-1 0 0 0 0,0 0 0 0 0,0 0 0 0 0,0-1 1 0 0,0 1-1 0 0,0 0 0 0 0,0 0 0 0 0,0 0 0 0 0,-1 0 0 0 0,1 0 0 0 0,-1 0 0 0 0,1 0 1 0 0,-1-1-1 0 0,0 1 0 0 0,1 0 0 0 0,-1-1 0 0 0,0 1 0 0 0,0 0 0 0 0,-1-1 0 0 0,1 1 0 0 0,0-1 1 0 0,0 1-1 0 0,-1-1 0 0 0,1 0 0 0 0,-1 1-9 0 0,-8 6 220 0 0,-1 0 0 0 0,0-1 0 0 0,0 0 0 0 0,-1-1 0 0 0,1 0 0 0 0,-1-1 0 0 0,-1 0 0 0 0,-7 1-220 0 0,3 0-258 0 0,0 1 1 0 0,0 0-1 0 0,1 1 0 0 0,-2 2 258 0 0,13-7-508 0 0,5-2-4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58 10135 0 0,'0'0'231'0'0,"0"0"29"0"0,6-3 257 0 0,-50 45-469 0 0,38-36 101 0 0,0-1 1 0 0,1 2-1 0 0,-1-1 0 0 0,1 1 0 0 0,0 0 0 0 0,1 0 0 0 0,-2 3-149 0 0,-3 8 522 0 0,1 0 0 0 0,-3 10-522 0 0,9-24 147 0 0,1 1-1 0 0,0-1 0 0 0,0 1 0 0 0,0 0 1 0 0,0 0-1 0 0,1 0 0 0 0,0-1 1 0 0,0 1-1 0 0,0 0 0 0 0,1 0 0 0 0,-1-1 1 0 0,1 1-1 0 0,0 0 0 0 0,1 2-146 0 0,-1-4 93 0 0,1 0 0 0 0,-1 0 1 0 0,0 0-1 0 0,1 0 0 0 0,0-1 0 0 0,-1 1 0 0 0,1-1 0 0 0,0 1 0 0 0,1-1 0 0 0,-1 1 0 0 0,0-1 0 0 0,1 0 0 0 0,-1 0 1 0 0,1 0-1 0 0,-1-1 0 0 0,1 1 0 0 0,0 0 0 0 0,0-1 0 0 0,0 0 0 0 0,0 0 0 0 0,0 0 0 0 0,1 0-93 0 0,-1 0 39 0 0,-1-1 0 0 0,1 0-1 0 0,-1 0 1 0 0,1 0 0 0 0,0 0-1 0 0,-1 0 1 0 0,1-1 0 0 0,0 1-1 0 0,-1-1 1 0 0,1 0-1 0 0,-1 0 1 0 0,1 0 0 0 0,-1 0-1 0 0,1 0 1 0 0,-1 0 0 0 0,0-1-1 0 0,0 1 1 0 0,1-1 0 0 0,-1 1-1 0 0,0-1 1 0 0,-1 0 0 0 0,1 0-1 0 0,1-1-38 0 0,6-8 279 0 0,0 0-1 0 0,-1 0 1 0 0,0-1-1 0 0,-1-1-278 0 0,-1 4 45 0 0,7-13-45 0 0,-3 5 0 0 0,1 0 0 0 0,13-14 0 0 0,3-3 0 0 0,-9 11 0 0 0,1 1 0 0 0,7-4 0 0 0,-20 21-9 0 0,-1-1 0 0 0,0 0 0 0 0,0 1 0 0 0,0-2-1 0 0,-1 1 1 0 0,0 0 0 0 0,3-7 9 0 0,-6 12-337 0 0,-1 1-138 0 0,0 0-761 0 0,0 0-3062 0 0,0 0-1316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 11975 0 0,'0'0'267'0'0,"7"-6"666"0"0,-6 0-831 0 0,1 0-21 0 0,-2 5 284 0 0,0 1 122 0 0,0 0 22 0 0,0 0-466 0 0,0-1-1 0 0,0 1 1 0 0,0 0-1 0 0,0 0 1 0 0,0 0-1 0 0,0-1 1 0 0,0 1-1 0 0,0 0 1 0 0,0 0-1 0 0,0-1 1 0 0,0 1-1 0 0,0 0 1 0 0,0 0-1 0 0,0 0 1 0 0,0-1-1 0 0,0 1 1 0 0,0 0-1 0 0,0 0 1 0 0,0 0 0 0 0,-1-1-1 0 0,1 1 1 0 0,0 0-1 0 0,0 0 1 0 0,0 0-1 0 0,0-1 1 0 0,0 1-1 0 0,-1 0 1 0 0,1 0-1 0 0,0 0 1 0 0,0 0-1 0 0,0 0 1 0 0,0 0-1 0 0,-1-1 1 0 0,1 1-1 0 0,0 0 1 0 0,0 0-1 0 0,0 0 1 0 0,-1 0-1 0 0,1 0 1 0 0,0 0-1 0 0,0 0 1 0 0,-1 0-1 0 0,1 0 1 0 0,0 0-1 0 0,0 0 1 0 0,0 0-1 0 0,-1 0 1 0 0,1 0-1 0 0,0 0-42 0 0,-12 0 557 0 0,2 1-554 0 0,1 1-1 0 0,0 1 0 0 0,0-1 0 0 0,1 2 1 0 0,-1-1-1 0 0,0 1 0 0 0,1 0 0 0 0,-6 5-2 0 0,-14 5-2 0 0,16-8 2 0 0,0 0 0 0 0,0 1 0 0 0,1 0 0 0 0,0 1 0 0 0,0 0 0 0 0,6-2 0 0 0,4-5-10 0 0,1 0-1 0 0,0-1 0 0 0,-1 1 0 0 0,1 0 1 0 0,0 0-1 0 0,-1 0 0 0 0,1 0 1 0 0,0 0-1 0 0,0 0 0 0 0,0 0 1 0 0,0 0-1 0 0,0 0 0 0 0,0-1 1 0 0,0 1-1 0 0,0 0 0 0 0,0 0 1 0 0,0 0-1 0 0,0 0 0 0 0,1 0 0 0 0,-1 0 1 0 0,0 0-1 0 0,1 0 0 0 0,-1-1 1 0 0,1 1-1 0 0,-1 0 0 0 0,1 0 11 0 0,0 1-123 0 0,3 4-11 0 0,-1 0 1 0 0,1 0-1 0 0,0-1 1 0 0,1 1-1 0 0,-1-1 0 0 0,1 0 1 0 0,0 0-1 0 0,1-1 1 0 0,2 2 133 0 0,21 21-389 0 0,-27-25 407 0 0,0 0-1 0 0,0 0 0 0 0,-1 0 0 0 0,1 0 1 0 0,-1 1-1 0 0,1-1 0 0 0,-1 0 1 0 0,0 1-1 0 0,0-1 0 0 0,0 1 0 0 0,0-1 1 0 0,0 1-1 0 0,-1-1 0 0 0,1 1 1 0 0,-1-1-1 0 0,1 1 0 0 0,-1 0 1 0 0,0 1-18 0 0,-1-1 42 0 0,1-1 1 0 0,-1 0 0 0 0,0 1 0 0 0,0-1-1 0 0,0 0 1 0 0,0 1 0 0 0,0-1 0 0 0,0 0 0 0 0,0 0-1 0 0,-1 0 1 0 0,1 0 0 0 0,-1 0 0 0 0,0 0 0 0 0,0 0-1 0 0,1-1 1 0 0,-1 1-43 0 0,-7 5 143 0 0,0-1-1 0 0,-1-1 0 0 0,1 1 0 0 0,-1-2 1 0 0,0 1-1 0 0,0-1 0 0 0,-5 1-142 0 0,2-1 0 0 0,1 1 0 0 0,0-2 0 0 0,0 1 0 0 0,-1-1 0 0 0,1-1 0 0 0,-3 0 0 0 0,2-2 0 0 0,-1 0 0 0 0,1-1 0 0 0,-3 0 0 0 0,15 1-54 0 0,1-1 1 0 0,-1 1-1 0 0,1 0 0 0 0,-1 0 0 0 0,1 0 1 0 0,-1 0-1 0 0,1-1 0 0 0,-1 1 0 0 0,1 0 1 0 0,0-1-1 0 0,-1 1 0 0 0,1 0 0 0 0,0-1 1 0 0,-1 1-1 0 0,1 0 0 0 0,0-1 0 0 0,-1 1 1 0 0,1-1-1 0 0,0 1 0 0 0,0 0 0 0 0,-1-1 1 0 0,1 1-1 0 0,0-1 0 0 0,0 1 0 0 0,0-1 0 0 0,0 1 1 0 0,0-1-1 0 0,-1 1 0 0 0,1-1 0 0 0,0 1 1 0 0,0-1-1 0 0,0 1 0 0 0,0-1 0 0 0,1 1 1 0 0,-1-1-1 0 0,0 1 0 0 0,0-1 0 0 0,0 1 1 0 0,0-1-1 0 0,0 1 0 0 0,1-1 0 0 0,-1 1 1 0 0,0 0-1 0 0,0-1 0 0 0,1 1 0 0 0,-1-1 1 0 0,0 1-1 0 0,1 0 0 0 0,-1-1 0 0 0,0 1 54 0 0,10-11-1514 0 0,1 4-20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137 147 10135 0 0,'0'0'231'0'0,"0"0"29"0"0,-12 8 305 0 0,8-5-419 0 0,3-2 600 0 0,1-1-702 0 0,1 1-1 0 0,-1 0 1 0 0,0-1 0 0 0,0 1-1 0 0,0-1 1 0 0,0 1-1 0 0,0-1 1 0 0,1 1-1 0 0,-1-1 1 0 0,0 1-1 0 0,1-1 1 0 0,-1 1 0 0 0,0-1-1 0 0,1 1 1 0 0,-1-1-1 0 0,0 1 1 0 0,1-1-1 0 0,-1 1 1 0 0,1-1 0 0 0,-1 0-1 0 0,1 1 1 0 0,-1-1-1 0 0,1 0 1 0 0,-1 0-1 0 0,1 1-43 0 0,20 4 1790 0 0,-12-4-985 0 0,0-1-1 0 0,0 0 0 0 0,6-2-804 0 0,32-8 0 0 0,-25 5 0 0 0,-18 4 0 0 0,0-1 0 0 0,0 0 0 0 0,0 0 0 0 0,-1 0 0 0 0,1 0 0 0 0,1-1 0 0 0,12-7 0 0 0,-14 8 0 0 0,0 0 0 0 0,0 0 0 0 0,-1 0 0 0 0,1 0 0 0 0,0 0 0 0 0,-1-1 0 0 0,1 1 0 0 0,-1-1 0 0 0,0 0 0 0 0,0 0 0 0 0,0 0 0 0 0,0 0 0 0 0,0 0 0 0 0,-1 0 0 0 0,1 0 0 0 0,-1 0 0 0 0,0-1 0 0 0,0 1 0 0 0,0-1 0 0 0,-1 1 0 0 0,1-1 0 0 0,-1 1 0 0 0,1-1 0 0 0,-1 1 0 0 0,-1-1 0 0 0,1 1 0 0 0,0-3 0 0 0,0 3 0 0 0,0 1 0 0 0,1 0 0 0 0,-1 1 0 0 0,0-1 0 0 0,0 0 0 0 0,0 0 0 0 0,0 0 0 0 0,0 1 0 0 0,-1-1 0 0 0,1 0 0 0 0,0 0 0 0 0,-1 1 0 0 0,1-1 0 0 0,-1 0 0 0 0,0 0 0 0 0,0 1 0 0 0,1-1 0 0 0,-1 1 0 0 0,0-1 0 0 0,0 1 0 0 0,-1-1 0 0 0,1 1 0 0 0,0 0 0 0 0,-1-1 0 0 0,1 1-33 0 0,-1 0-1 0 0,1 0 1 0 0,0 0 0 0 0,-1 1-1 0 0,1-1 1 0 0,-1 0 0 0 0,1 1-1 0 0,-1 0 1 0 0,1-1-1 0 0,-1 1 1 0 0,1 0 0 0 0,-1 0-1 0 0,1-1 1 0 0,-1 1 0 0 0,1 0-1 0 0,-1 1 1 0 0,0-1 0 0 0,1 0-1 0 0,-1 0 1 0 0,1 1-1 0 0,-1-1 1 0 0,1 1 0 0 0,-1-1 33 0 0,-7 4-363 0 0,-1-1 0 0 0,1 1 0 0 0,-3 2 363 0 0,2-1-120 0 0,-18 8 179 0 0,-1 0 482 0 0,0 2-1 0 0,-20 13-540 0 0,40-22 84 0 0,0 0 0 0 0,1 1-1 0 0,0 0 1 0 0,0 1-1 0 0,0 0 1 0 0,1 0 0 0 0,0 0-1 0 0,1 1 1 0 0,0 0-1 0 0,-1 2-83 0 0,2-1 103 0 0,0 1-1 0 0,1-1 0 0 0,0 1 1 0 0,1 0-1 0 0,0 0 1 0 0,1 0-1 0 0,0 0 0 0 0,1 0 1 0 0,0 0-1 0 0,1 4-102 0 0,-1-8 68 0 0,2 1 1 0 0,-1 0-1 0 0,1 0 0 0 0,1-1 1 0 0,-1 1-1 0 0,1-1 0 0 0,0 1 0 0 0,1-1 1 0 0,0 0-1 0 0,0 0 0 0 0,1 0 0 0 0,-1 0 1 0 0,1-1-1 0 0,1 1 0 0 0,2 1-68 0 0,-5-5-2 0 0,1 0 0 0 0,0-1 0 0 0,0 1 0 0 0,0-1 0 0 0,0 0 0 0 0,0 0 0 0 0,0 0 0 0 0,1 0 0 0 0,-1 0 0 0 0,1-1 0 0 0,-1 0 0 0 0,1 0 0 0 0,-1 0 0 0 0,1 0 0 0 0,0 0 0 0 0,0-1 0 0 0,-1 1 0 0 0,1-1 0 0 0,0 0 0 0 0,0-1 0 0 0,1 1 2 0 0,10-2 73 0 0,0-1 0 0 0,0-1-1 0 0,-1 0 1 0 0,13-6-73 0 0,16-4 1191 0 0,-23 10-675 0 0,-7 1-507 0 0,-1 0 1 0 0,0-1-1 0 0,4-2-9 0 0,-15 6-337 0 0,-1 0-138 0 0,0 0-33 0 0,0 0-4 0 0,0 0 0 0 0,0 0 0 0 0,0 0-728 0 0,-1 1-3058 0 0,-2 4-1316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13823 0 0,'0'0'315'0'0,"0"0"45"0"0,0 0 21 0 0,0 0-49 0 0,4 16-208 0 0,-4-2-79 0 0,0 0-1 0 0,-1 0 0 0 0,0 0 1 0 0,-1 0-1 0 0,-1 0 1 0 0,0 0-1 0 0,-4 10-44 0 0,1-3 125 0 0,-4 13 28 0 0,-2 1 0 0 0,-1-1 0 0 0,-2-1 0 0 0,-1-1-1 0 0,-2 0 1 0 0,-10 13-153 0 0,-19 21 344 0 0,-2-2-1 0 0,-23 20-343 0 0,48-57-961 0 0,-19 29 961 0 0,36-46-167 0 0,1 0 0 0 0,0 1-1 0 0,0-1 1 0 0,2 1 0 0 0,-1 0 0 0 0,1 1-1 0 0,-2 9 168 0 0,6-20-136 0 0,-1-1 0 0 0,1 1-1 0 0,0-1 1 0 0,0 1 0 0 0,0-1 0 0 0,0 0-1 0 0,0 1 1 0 0,0-1 0 0 0,0 1-1 0 0,0-1 1 0 0,0 1 0 0 0,0-1 0 0 0,0 1-1 0 0,0-1 1 0 0,0 1 0 0 0,0-1-1 0 0,0 1 1 0 0,0-1 0 0 0,0 0 0 0 0,0 1-1 0 0,1-1 1 0 0,-1 1 0 0 0,0-1-1 0 0,0 0 1 0 0,1 1 0 0 0,-1-1-1 0 0,0 1 1 0 0,1-1 0 0 0,-1 0 0 0 0,0 1-1 0 0,1-1 1 0 0,-1 0 0 0 0,0 0-1 0 0,1 1 1 0 0,-1-1 0 0 0,1 0 0 0 0,-1 0-1 0 0,0 0 1 0 0,1 1 0 0 0,-1-1-1 0 0,1 0 1 0 0,-1 0 0 0 0,1 0 0 0 0,-1 0-1 0 0,1 0 1 0 0,-1 0 136 0 0,9 1-3887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1:5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11975 0 0,'0'0'547'0'0,"0"0"-11"0"0,0 0-271 0 0,15-4 1131 0 0,57-15 1024 0 0,-15 5-1256 0 0,17-4-75 0 0,26-2-1089 0 0,-55 12 31 0 0,68-8-31 0 0,-84 13 0 0 0,3 0 0 0 0,1 2 0 0 0,24 2 0 0 0,-41-1-8 0 0,0-2 0 0 0,0 0 0 0 0,-1 0 0 0 0,1-1 0 0 0,7-3 8 0 0,6-1-361 0 0,-15 1-251 0 0,-12 5 53 0 0,0 1 1 0 0,1-1 0 0 0,-1 0-1 0 0,0 0 1 0 0,0 1 0 0 0,0-1 0 0 0,1 1-1 0 0,0 0 559 0 0,-5 1-322 0 0,0-1 0 0 0,0 1 0 0 0,0 0 0 0 0,0 0 0 0 0,1 0-1 0 0,-1 1 1 0 0,0-1 0 0 0,0 0 0 0 0,1 1 0 0 0,-2 1 322 0 0,-6 4-1189 0 0,-29 19-537 0 0,25-17 1214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 1839 0 0,'-8'3'160'0'0,"1"0"283"0"0,-15 8 9380 0 0,-7 8-329 0 0,30-18-9091 0 0,9-2-260 0 0,-1 1 1 0 0,0-1-1 0 0,0 0 1 0 0,0-1-1 0 0,0 0 1 0 0,0 0-1 0 0,0-1 1 0 0,10-5-1 0 0,17-4 243 0 0,4 1 124 0 0,69-8 1 0 0,-85 16-226 0 0,1 1 1 0 0,-1 2 0 0 0,1 0 0 0 0,27 5-1 0 0,-46-4-224 0 0,-1 0 0 0 0,1 0-1 0 0,-1 1 1 0 0,0-1-1 0 0,0 1 1 0 0,1 1-1 0 0,8 4 1 0 0,-12-6-49 0 0,-1 0 1 0 0,1 0-1 0 0,-1 1 0 0 0,0-1 1 0 0,1 0-1 0 0,-1 1 0 0 0,0-1 1 0 0,0 0-1 0 0,0 1 0 0 0,0-1 1 0 0,0 1-1 0 0,0 0 1 0 0,-1-1-1 0 0,1 1 0 0 0,0 0 1 0 0,-1-1-1 0 0,1 1 0 0 0,-1 0 1 0 0,0 0-1 0 0,0-1 1 0 0,1 1-1 0 0,-1 0 0 0 0,0 0 1 0 0,0 0-1 0 0,-1-1 0 0 0,1 1 1 0 0,-1 3-1 0 0,0-2-10 0 0,0 1 0 0 0,-1-1 0 0 0,0 0 0 0 0,1 1 0 0 0,-1-1 0 0 0,0 0 0 0 0,-1 0 0 0 0,1 0 0 0 0,0-1 0 0 0,-1 1 0 0 0,0 0 0 0 0,1-1 0 0 0,-1 0 0 0 0,0 0 0 0 0,0 0 0 0 0,-6 3 0 0 0,-6 3 4 0 0,0-1 1 0 0,-22 7-1 0 0,33-13-8 0 0,-72 21-155 0 0,43-14-62 0 0,-45 18-1 0 0,69-22 194 0 0,0 0 1 0 0,0 0-1 0 0,1 1 1 0 0,0 1-1 0 0,-1-1 1 0 0,2 1 0 0 0,-1 1-1 0 0,1-1 1 0 0,-10 12-1 0 0,17-18 25 0 0,0 0 1 0 0,0 1-1 0 0,-1-1 0 0 0,1 0 1 0 0,0 1-1 0 0,0-1 0 0 0,0 0 0 0 0,-1 1 1 0 0,1-1-1 0 0,0 0 0 0 0,0 1 1 0 0,0-1-1 0 0,0 0 0 0 0,0 1 1 0 0,0-1-1 0 0,0 0 0 0 0,0 1 0 0 0,0-1 1 0 0,0 1-1 0 0,0-1 0 0 0,0 0 1 0 0,0 1-1 0 0,0-1 0 0 0,0 0 1 0 0,0 1-1 0 0,0-1 0 0 0,0 1 0 0 0,0-1 1 0 0,1 0-1 0 0,-1 1 0 0 0,0 0 1 0 0,1-1-5 0 0,0 1 1 0 0,0 0-1 0 0,0 0 1 0 0,0-1-1 0 0,0 1 1 0 0,0 0-1 0 0,0-1 1 0 0,0 1-1 0 0,0-1 1 0 0,2 1-1 0 0,2 1-9 0 0,0-1-1 0 0,0 0 1 0 0,0 0 0 0 0,8-1-1 0 0,14-1 14 0 0,0-2 0 0 0,0-1 0 0 0,28-8-1 0 0,-29 6 23 0 0,2 1-1 0 0,-1 1 0 0 0,29-1 0 0 0,-34 5 19 0 0,24 3 0 0 0,-40-2-33 0 0,0 0 1 0 0,0 0-1 0 0,0 1 1 0 0,0-1-1 0 0,-1 1 1 0 0,1 1-1 0 0,-1-1 1 0 0,1 1-1 0 0,5 4 1 0 0,-9-6 1 0 0,0 1 1 0 0,0 0 0 0 0,0-1 0 0 0,0 1-1 0 0,0 0 1 0 0,-1 0 0 0 0,1 0-1 0 0,-1 1 1 0 0,1-1 0 0 0,-1 0-1 0 0,0 1 1 0 0,0-1 0 0 0,0 0 0 0 0,0 1-1 0 0,-1 0 1 0 0,1-1 0 0 0,0 1-1 0 0,-1-1 1 0 0,0 1 0 0 0,0-1-1 0 0,0 1 1 0 0,0 0 0 0 0,0-1-1 0 0,0 1 1 0 0,-1 0 0 0 0,1-1 0 0 0,-1 1-1 0 0,0-1 1 0 0,0 1 0 0 0,-1 3-1 0 0,-1 0 28 0 0,-1 1-1 0 0,1 0 0 0 0,-1-1 0 0 0,-1 1 0 0 0,1-1 0 0 0,-1 0 1 0 0,0 0-1 0 0,0-1 0 0 0,-9 7 0 0 0,-41 28 169 0 0,-12 10 93 0 0,64-47-291 0 0,-2 1-5 0 0,0 1 0 0 0,0 0 0 0 0,1 0 0 0 0,-6 7 0 0 0,10-11-1 0 0,-1 0 0 0 0,0 0 0 0 0,1 0 0 0 0,-1-1 0 0 0,0 1 0 0 0,0 0 0 0 0,0-1 0 0 0,0 1 0 0 0,0 0 0 0 0,0-1 0 0 0,0 1 0 0 0,0-1 0 0 0,0 0 0 0 0,0 1 0 0 0,0-1 0 0 0,0 0 0 0 0,0 1 0 0 0,0-1 0 0 0,0 0 0 0 0,0 0 0 0 0,0 0 0 0 0,-1 0 0 0 0,1 0 0 0 0,0 0 0 0 0,0 0 0 0 0,0-1 0 0 0,0 1 0 0 0,0 0 0 0 0,0 0 0 0 0,0-1 0 0 0,0 1 0 0 0,0-1 0 0 0,-2 0 0 0 0,-1-1 0 0 0,-10-3 0 0 0,-1 1 0 0 0,0 1 0 0 0,0 0 0 0 0,-28-1 0 0 0,35 4 0 0 0,0 0 0 0 0,0 1 0 0 0,0 1 0 0 0,0-1 0 0 0,0 1 0 0 0,0 0 0 0 0,1 1 0 0 0,-1 0 0 0 0,1 0 0 0 0,-1 1 0 0 0,1 0 0 0 0,-7 4 0 0 0,8-3 0 0 0,3 2-15 0 0,2-2-58 0 0,-9 9-74 0 0,10-13 105 0 0,0-1-1 0 0,0 0 0 0 0,-1 0 0 0 0,1 0 0 0 0,0 0 0 0 0,0 1 0 0 0,0-1 1 0 0,0 0-1 0 0,0 0 0 0 0,0 0 0 0 0,-1 1 0 0 0,1-1 0 0 0,0 0 0 0 0,0 0 0 0 0,0 0 1 0 0,0 1-1 0 0,0-1 0 0 0,0 0 0 0 0,0 0 0 0 0,0 1 0 0 0,0-1 0 0 0,0 0 1 0 0,0 0-1 0 0,0 1 0 0 0,0-1 0 0 0,0 0 0 0 0,0 0 0 0 0,0 0 0 0 0,0 1 1 0 0,0-1-1 0 0,1 0 0 0 0,-1 0 0 0 0,0 0 0 0 0,0 1 0 0 0,0-1 0 0 0,0 0 1 0 0,0 0-1 0 0,0 0 0 0 0,1 1 0 0 0,-1-1 0 0 0,0 0 0 0 0,0 0 0 0 0,0 0 0 0 0,0 0 1 0 0,1 0-1 0 0,-1 1 0 0 0,16 2-7501 0 0,-7-3-103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70 6447 0 0,'0'0'142'0'0,"9"-4"199"0"0,13-3-489 0 0,-10 3 1489 0 0,1-1 1 0 0,-1 0-1 0 0,0 0 0 0 0,10-7-1341 0 0,-14 7 256 0 0,-6 4 385 0 0,0 0-1 0 0,0 0 0 0 0,0 0 1 0 0,0-1-1 0 0,0 1 1 0 0,0-1-1 0 0,-1 1 0 0 0,1-1 1 0 0,0 0-1 0 0,0-1-640 0 0,-1 2 444 0 0,-1 1-289 0 0,0-1-155 0 0,0 1 1 0 0,0 0-1 0 0,0 0 0 0 0,0 0 1 0 0,0 0-1 0 0,0 0 0 0 0,0 0 1 0 0,0-1-1 0 0,0 1 0 0 0,0 0 1 0 0,0 0-1 0 0,0 0 0 0 0,0 0 1 0 0,0 0-1 0 0,0-1 0 0 0,0 1 1 0 0,0 0-1 0 0,0 0 0 0 0,0 0 1 0 0,0 0-1 0 0,-1 0 0 0 0,1 0 1 0 0,0 0-1 0 0,0-1 0 0 0,0 1 1 0 0,0 0-1 0 0,0 0 0 0 0,0 0 1 0 0,0 0-1 0 0,0 0 0 0 0,-1 0 0 0 0,1 0 1 0 0,0 0-1 0 0,0 0 0 0 0,0 0 1 0 0,0 0-1 0 0,0 0 0 0 0,0 0 1 0 0,-1 0-1 0 0,1 0 0 0 0,0 0 1 0 0,0 0-1 0 0,0 0 0 0 0,0 0 1 0 0,0 0-1 0 0,0 0 0 0 0,-1 0 1 0 0,1 0-1 0 0,0 0 0 0 0,0 0 1 0 0,0 0-1 0 0,0 0 0 0 0,0 0 1 0 0,0 0-1 0 0,-1 0 0 0 0,1 0 1 0 0,0 0-1 0 0,-7 3-3 0 0,7-3 4 0 0,-71 18-1 0 0,-100 41 0 0 0,121-45 0 0 0,45-12-64 0 0,5-2 27 0 0,0 0-1 0 0,-1 0 1 0 0,1-1-1 0 0,0 1 1 0 0,-1 0-1 0 0,1 0 1 0 0,0 0-1 0 0,-1-1 1 0 0,1 1-1 0 0,0 0 1 0 0,0 0-1 0 0,-1-1 1 0 0,1 1-1 0 0,0 0 1 0 0,0 0 0 0 0,0-1-1 0 0,-1 1 1 0 0,1 0-1 0 0,0-1 1 0 0,0 1-1 0 0,0 0 1 0 0,0-1-1 0 0,0 1 1 0 0,0 0-1 0 0,0-1 1 0 0,0 1-1 0 0,0-1 38 0 0,-1-2-152 0 0,0 0-1 0 0,0-1 0 0 0,1 1 1 0 0,-1-1-1 0 0,1 0 0 0 0,0 0 153 0 0,0 2-217 0 0,1-9-1598 0 0,1 11 1799 0 0,-5 4 12 0 0,-4 5 8 0 0,-29 18 51 0 0,27-22 14 0 0,1 1 1 0 0,0 0-1 0 0,1 0 0 0 0,-1 1 1 0 0,-4 6-70 0 0,12-13 474 0 0,-5 13-1116 0 0,5-11 748 0 0,0 0-27 0 0,0-1 0 0 0,0 0-1 0 0,0 0 1 0 0,0 0 0 0 0,1 0-1 0 0,-1 0 1 0 0,0 0 0 0 0,1 0-1 0 0,-1 0 1 0 0,1 0 0 0 0,-1 0-1 0 0,1 0 1 0 0,-1 0 0 0 0,1 0-1 0 0,0 0 1 0 0,-1 0 0 0 0,1 0-1 0 0,0 0 1 0 0,0 0 0 0 0,0-1-1 0 0,0 1-78 0 0,0 1 0 0 0,11 4 0 0 0,-9-5 0 0 0,0 0 0 0 0,0-1 0 0 0,0 1 0 0 0,0-1 0 0 0,0 0 0 0 0,0 0 0 0 0,0 0 0 0 0,0 0 0 0 0,0-1 0 0 0,0 1 0 0 0,0-1 0 0 0,0 0 0 0 0,0 0 0 0 0,2 0 0 0 0,11-3 0 0 0,68-4 0 0 0,-81 7 14 0 0,1 1-1 0 0,-1 0 0 0 0,1 0 1 0 0,-1 1-1 0 0,1-1 0 0 0,-1 1 1 0 0,1-1-1 0 0,-1 1 0 0 0,1 0 1 0 0,-1 0-1 0 0,0 1 0 0 0,0-1 1 0 0,1 1-1 0 0,0 0-13 0 0,6 5 11 0 0,-1-1 1 0 0,0 1 0 0 0,6 7-12 0 0,8 12-102 0 0,-22-25 440 0 0,-1-1 136 0 0,0 0-474 0 0,0 0 0 0 0,0 0 0 0 0,0 0 1 0 0,1 0-1 0 0,-1 0 0 0 0,0 0 0 0 0,0 0 0 0 0,0 0 0 0 0,0 0 0 0 0,0 0 0 0 0,0 0 0 0 0,0 0 0 0 0,1 1 0 0 0,-1-1 0 0 0,0 0 1 0 0,0 0-1 0 0,0 0 0 0 0,0 0 0 0 0,0 0 0 0 0,0 0 0 0 0,0 0 0 0 0,0 0 0 0 0,0 0 0 0 0,0 1 0 0 0,0-1 0 0 0,1 0 0 0 0,-1 0 1 0 0,0 0-1 0 0,0 0 0 0 0,0 0 0 0 0,0 0 0 0 0,0 0 0 0 0,0 1 0 0 0,0-1 0 0 0,0 0 0 0 0,0 0 0 0 0,0 0 0 0 0,0 0 0 0 0,0 0 1 0 0,0 0-1 0 0,0 0 0 0 0,0 1 0 0 0,0-1 0 0 0,0 0 0 0 0,0 0 0 0 0,-4 9-317 0 0,-6 7-246 0 0,3-10 627 0 0,1-1 0 0 0,-1 0 0 0 0,0 0 0 0 0,0-1 0 0 0,-1 0 0 0 0,1 0 0 0 0,-1-1-1 0 0,-4 2-63 0 0,-17 5 806 0 0,-20 3-806 0 0,40-11 67 0 0,-27 7-85 0 0,15-4 114 0 0,0 0 0 0 0,-13 6-96 0 0,30-10-1128 0 0,5-3-290 0 0,7-3-1262 0 0,-3 3-2436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0,'0'0'231'0'0,"0"0"29"0"0,0 0 19 0 0,0 0 37 0 0,0 0 125 0 0,0 0 58 0 0,0 0 11 0 0,0 0 2 0 0,0 0 0 0 0,0 9 1104 0 0,2-2-1448 0 0,0 0 0 0 0,0 0 0 0 0,1 0 0 0 0,0 0 0 0 0,0-1 0 0 0,1 1 0 0 0,0-1 0 0 0,1 2-168 0 0,2 2 360 0 0,-1 1 0 0 0,4 9-360 0 0,-5-7 0 0 0,-1-5 0 0 0,-1 0 0 0 0,0 0 0 0 0,0 1 0 0 0,-1-1 0 0 0,0 1 0 0 0,-1 1 0 0 0,0-7 0 0 0,-1-1 0 0 0,0 1 0 0 0,-1-1 0 0 0,1 1 0 0 0,0-1 0 0 0,-1 1 0 0 0,1-1 0 0 0,-1 1 0 0 0,0-1 0 0 0,0 1 0 0 0,0-1 0 0 0,0 0 0 0 0,0 0 0 0 0,0 1 0 0 0,-1-1 0 0 0,1 0 0 0 0,-1 0 0 0 0,1 0 0 0 0,-1 0 0 0 0,0-1 0 0 0,0 1 0 0 0,0 0 0 0 0,-1 0 0 0 0,-6 3 0 0 0,1 0 0 0 0,-1-1 0 0 0,0 0 0 0 0,0 0 0 0 0,-1-1 0 0 0,-2 0 0 0 0,-2 2 0 0 0,-32 7-829 0 0,45-12-124 0 0,1 0-58 0 0,0 0-12 0 0,0 0-1 0 0,0 0 0 0 0,3 1 0 0 0,8 2 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8287 0 0,'0'0'382'0'0,"0"0"-8"0"0,0 0-102 0 0,0 0 463 0 0,0 0 234 0 0,0 0 45 0 0,0 0-129 0 0,0 0-506 0 0,0 0 37 0 0,0 0 80 0 0,0 0 14 0 0,0 0 2 0 0,0 0 0 0 0,0 0 0 0 0,0 0 0 0 0,0 0-69 0 0,8-3-278 0 0,-2-1-165 0 0,-2 0 72 0 0,-4 3 299 0 0,0 1 117 0 0,0 0 21 0 0,-11 6-1877 0 0,10-4 1352 0 0,5-4 16 0 0,-2 1-13 0 0,8-9 59 0 0,-5 3-15 0 0,-4 6 307 0 0,0-3 1236 0 0,-4 7-1561 0 0,2-2-18 0 0,0 0 0 0 0,0 1 0 0 0,0-1-1 0 0,0 0 1 0 0,0-1 0 0 0,-1 1 0 0 0,1 0 0 0 0,0 0 0 0 0,-1 0 0 0 0,1-1 0 0 0,0 1 0 0 0,-1-1 5 0 0,1 1-337 0 0,3 4-1771 0 0,-2-4-4031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38 11975 0 0,'0'0'267'0'0,"5"-6"838"0"0,0-1-708 0 0,-7 6 448 0 0,-11 12 1163 0 0,2-2-1230 0 0,4-4-778 0 0,1 1 0 0 0,0 0 0 0 0,0 0 0 0 0,1 1 0 0 0,-2 2 0 0 0,-11 12 0 0 0,3-6 0 0 0,12-13 0 0 0,0 0 0 0 0,0 1 0 0 0,1-1 0 0 0,-1 1 0 0 0,1 0 0 0 0,0-1 0 0 0,-1 1 0 0 0,1 0 0 0 0,1 1 0 0 0,-1-1 0 0 0,0 0 0 0 0,1 0 0 0 0,0 1 0 0 0,-1-1 0 0 0,1 1 0 0 0,0 2 0 0 0,1-4 1 0 0,0 0 1 0 0,0-1-1 0 0,0 1 0 0 0,1 0 0 0 0,-1-1 0 0 0,0 1 0 0 0,1-1 1 0 0,-1 1-1 0 0,1-1 0 0 0,0 1 0 0 0,-1-1 0 0 0,1 1 0 0 0,0-1 0 0 0,0 0 1 0 0,0 1-1 0 0,0-1 0 0 0,0 0 0 0 0,0 0 0 0 0,0 0 0 0 0,0 0 1 0 0,2 1-2 0 0,-1 0 47 0 0,0-1 88 0 0,-1-1 0 0 0,1 1-1 0 0,-1-1 1 0 0,1 0 0 0 0,0 0-1 0 0,-1 0 1 0 0,1 0 0 0 0,0 0-1 0 0,-1 0 1 0 0,1 0 0 0 0,1 0-135 0 0,2-1 329 0 0,6 1-336 0 0,-1 0 377 0 0,0 0 0 0 0,0 0 0 0 0,0-1 0 0 0,0-1 0 0 0,0 0 0 0 0,4-1-370 0 0,-12 2 0 0 0,1 0 0 0 0,0-1 0 0 0,-1 1 0 0 0,1 0 0 0 0,-1-1 0 0 0,1 1 0 0 0,-1-1 0 0 0,0 0 0 0 0,1 0 0 0 0,-1 0 0 0 0,0 0 0 0 0,0 0 0 0 0,0 0 0 0 0,-1-1 0 0 0,1 1 0 0 0,0-1 0 0 0,-1 1 0 0 0,0-1 0 0 0,1 0 0 0 0,1-3 0 0 0,21-48 0 0 0,-22 49 0 0 0,-1 0 0 0 0,1-1 0 0 0,-1 1 0 0 0,0 0 0 0 0,0-1 0 0 0,-1 1 0 0 0,0-1 0 0 0,1 1 0 0 0,-2-5 0 0 0,1 8-15 0 0,-1 0 0 0 0,1 0 0 0 0,0 1-1 0 0,-1-1 1 0 0,1 0 0 0 0,-1 0 0 0 0,0 0 0 0 0,0 0 0 0 0,0 1-1 0 0,0-1 1 0 0,0 0 0 0 0,0 1 0 0 0,0-1 0 0 0,0 1 0 0 0,-1-1-1 0 0,1 1 1 0 0,0-1 0 0 0,-1 1 0 0 0,-1-1 15 0 0,1 1-54 0 0,-1 0 0 0 0,1 0 0 0 0,-1 0 1 0 0,1 0-1 0 0,-1 0 0 0 0,0 1 0 0 0,1-1 0 0 0,-1 1 1 0 0,0 0-1 0 0,0-1 0 0 0,1 1 0 0 0,-4 1 54 0 0,-7 1-209 0 0,0 0-1 0 0,1 1 0 0 0,-1 0 1 0 0,1 1-1 0 0,-7 3 210 0 0,14-5-10 0 0,0 0-72 0 0,3-1-41 0 0,0 0-1 0 0,0 0 1 0 0,0 0-1 0 0,-1-1 1 0 0,1 1 0 0 0,0-1-1 0 0,0 0 1 0 0,0 1-1 0 0,-1-1 1 0 0,1 0-1 0 0,0 0 124 0 0,1 0-442 0 0,1 0 220 0 0,1 0-164 0 0,15 3-1025 0 0,-3-3-2632 0 0,0 0-925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13823 0 0,'0'0'315'0'0,"0"0"45"0"0,0 0 21 0 0,0 0-49 0 0,2 5-137 0 0,-4 5 89 0 0,-1 0 1 0 0,1-1-1 0 0,-1 1 1 0 0,-1-1-1 0 0,-3 7-284 0 0,-7 21 547 0 0,-7 39 118 0 0,15-48-204 0 0,-2 0 0 0 0,-1 0 0 0 0,-6 12-461 0 0,-4 0-1976 0 0,17-36 1888 0 0,2-3-282 0 0,0-1-118 0 0,1 0-22 0 0,4-2-2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10135 0 0,'0'0'231'0'0,"0"0"29"0"0,0 0 19 0 0,13 3 478 0 0,-5-3-283 0 0,1-1 0 0 0,-1 0 1 0 0,0 0-1 0 0,0-1 0 0 0,0 0 0 0 0,0 0 1 0 0,5-3-475 0 0,13-2 761 0 0,164-44 871 0 0,-172 47-1581 0 0,-4 1-215 0 0,0-1 0 0 0,0 2 0 0 0,0 0 0 0 0,0 1 0 0 0,8 0 164 0 0,-15 3-4005 0 0,-6-2-1405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13823 0 0,'0'0'315'0'0,"0"0"45"0"0,0 0 21 0 0,0 0-49 0 0,0 0-149 0 0,9-3 681 0 0,9-4 197 0 0,0 1 0 0 0,1 1 1 0 0,-1 0-1 0 0,18-1-1061 0 0,17-4 952 0 0,-34 6-943 0 0,63-14-1 0 0,-69 16-8 0 0,0 1 0 0 0,0 0 0 0 0,0 1-1 0 0,0 0 1 0 0,4 1 0 0 0,-16 0-326 0 0,9 0 369 0 0,-4 4-5370 0 0,0 4 3281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406 104 2759 0 0,'0'0'107'0'0,"0"0"-19"0"0,0 0-76 0 0,0 0-339 0 0,4-8-407 0 0,-3 5 3189 0 0,-2 2 3288 0 0,-18 0-3665 0 0,10 1-1431 0 0,-1 0 0 0 0,1 0 1 0 0,-1 0-1 0 0,1 1 0 0 0,0 1 1 0 0,-1-1-1 0 0,1 2 0 0 0,-1 0-647 0 0,-6 6 16 0 0,11-7-16 0 0,0-1 0 0 0,1 0 72 0 0,3-1 299 0 0,1 0 117 0 0,0-1-421 0 0,0 0-1 0 0,1 0 1 0 0,-1 0 0 0 0,0 0-1 0 0,1 0 1 0 0,-1 0 0 0 0,0 0-1 0 0,1 0 1 0 0,-1 0 0 0 0,1 0 0 0 0,0 1-1 0 0,-1-1 1 0 0,1 0 0 0 0,0 0-1 0 0,0 0 1 0 0,-1 1 0 0 0,1-1 0 0 0,0 0-67 0 0,19-13-156 0 0,-10 8 228 0 0,-4 2-72 0 0,1 0 0 0 0,0 0 0 0 0,1 0 0 0 0,-1 1 0 0 0,0 0 0 0 0,6-1 0 0 0,50-10 0 0 0,-21 4 0 0 0,-22 5 0 0 0,12-3 0 0 0,14-2 0 0 0,-36 9 0 0 0,0 0 0 0 0,0 0 0 0 0,0 1 0 0 0,0 0 0 0 0,0 0 0 0 0,8 3 0 0 0,-16-3 0 0 0,0 1 0 0 0,0-1 0 0 0,0 1 0 0 0,0 0 0 0 0,0 0 0 0 0,0 0 0 0 0,0 0 0 0 0,0 1 0 0 0,0-1 0 0 0,-1 1 0 0 0,-1 0 0 0 0,0 0 0 0 0,0 0 0 0 0,0 0 0 0 0,0 0 0 0 0,0 0 0 0 0,0 0 0 0 0,0 0 0 0 0,-1-1 0 0 0,1 1 0 0 0,-1 0 0 0 0,1 0 0 0 0,-1 0 0 0 0,0 0 0 0 0,0-1 0 0 0,0 1 0 0 0,0 0 0 0 0,-4 6 0 0 0,0 0 0 0 0,-1 0 0 0 0,0 0 0 0 0,-1-1 0 0 0,0 0 0 0 0,0-1 0 0 0,0 1 0 0 0,-1-1 0 0 0,0 0 0 0 0,-3 1 0 0 0,-18 10 0 0 0,-1-2 0 0 0,-13 5 0 0 0,-20 10 0 0 0,-1 3 0 0 0,-2-3 0 0 0,-26 6 0 0 0,76-29 0 0 0,14-8 0 0 0,4-4 0 0 0,5-4 0 0 0,-1 4 0 0 0,0 0 0 0 0,0 0 0 0 0,1 1 0 0 0,0 0 0 0 0,0 1 0 0 0,0-1 0 0 0,0 1 0 0 0,1 1 0 0 0,-1 0 0 0 0,1 0 0 0 0,2-1 0 0 0,-9 3 0 0 0,13-4 0 0 0,-5 1 0 0 0,1 1 0 0 0,-1 0 0 0 0,0 0 0 0 0,7 1 0 0 0,-12 1 0 0 0,0 0 0 0 0,0 0 0 0 0,-1 1 0 0 0,1-1 0 0 0,0 1 0 0 0,-1 0 0 0 0,1 0 0 0 0,-1 0 0 0 0,1 1 0 0 0,-1-1 0 0 0,1 1 0 0 0,-1 0 0 0 0,0 0 0 0 0,0 0 0 0 0,1 0 0 0 0,0 1 0 0 0,0 0 0 0 0,-1 0 0 0 0,1 0 0 0 0,-1 0 0 0 0,0 0 0 0 0,0 0 0 0 0,0 1 0 0 0,0 0 0 0 0,0 0 0 0 0,-1 0 0 0 0,0 0 0 0 0,0 0 0 0 0,0 0 0 0 0,0 0 0 0 0,0 3 0 0 0,-2-5 0 0 0,1-1 0 0 0,-1 1 0 0 0,0 0 0 0 0,0 0 0 0 0,0 0 0 0 0,0-1 0 0 0,0 1 0 0 0,-1 0 0 0 0,1 0 0 0 0,-1-1 0 0 0,1 1 0 0 0,-1 0 0 0 0,1 0 0 0 0,-1-1 0 0 0,0 1 0 0 0,0-1 0 0 0,0 1 0 0 0,0-1 0 0 0,0 1 0 0 0,0-1 0 0 0,0 1 0 0 0,0-1 0 0 0,-1 0 0 0 0,1 0 0 0 0,0 0 0 0 0,-1 1 0 0 0,-6 3 0 0 0,0 0 0 0 0,0 0 0 0 0,0 0 0 0 0,-7 1 0 0 0,1 1 0 0 0,-23 12 0 0 0,-1-3 0 0 0,-1-1 0 0 0,-14 3 0 0 0,31-12 0 0 0,-1-1 0 0 0,0-1 0 0 0,0 0 0 0 0,0-2 0 0 0,0-1 0 0 0,-13-1 0 0 0,29-2 2 0 0,6 1-8 0 0,-1 1 1 0 0,0-1-1 0 0,1 1 1 0 0,-1-1-1 0 0,1 1 1 0 0,-1 0-1 0 0,0 0 1 0 0,1 0 0 0 0,-1 0-1 0 0,0 0 1 0 0,1 0-1 0 0,-2 0 6 0 0,2 0-337 0 0,1 0-138 0 0,0 0-761 0 0,2 0-3062 0 0,4 0-1316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17503 0 0,'0'0'399'0'0,"0"0"60"0"0,0 0 21 0 0,0 0-59 0 0,-2 7-260 0 0,-2-4-161 0 0,0 0 0 0 0,-1 0 0 0 0,1-1 0 0 0,-1 0 0 0 0,0 0 0 0 0,1 0 0 0 0,-3 1 0 0 0,-7 2 0 0 0,-30 18 931 0 0,43-23-422 0 0,1 0-134 0 0,0 0-576 0 0,0 0-250 0 0,0 0-868 0 0,0 0-3449 0 0,0 0-1476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48 10135 0 0,'-12'6'1079'0'0,"-54"10"2977"0"0,61-14-3948 0 0,4-2 275 0 0,1 0 113 0 0,0 0 14 0 0,0 0 2 0 0,5-1-208 0 0,-1 0-1 0 0,1 0 1 0 0,0 0 0 0 0,-1 0-1 0 0,1-1 1 0 0,-1 0 0 0 0,3-1-304 0 0,10-4 18 0 0,28-7 453 0 0,-1 3 0 0 0,1 1-1 0 0,1 3 1 0 0,25-1-471 0 0,-61 7 16 0 0,-1 0 1 0 0,0 1-1 0 0,0 0 1 0 0,0 0 0 0 0,0 1-1 0 0,0 1 1 0 0,0-1-1 0 0,0 1 1 0 0,-1 1-1 0 0,9 3-16 0 0,-17-6 0 0 0,1 0 0 0 0,0 1 0 0 0,-1-1 0 0 0,1 0 0 0 0,-1 1 0 0 0,1-1 0 0 0,-1 0 0 0 0,1 1 0 0 0,-1-1 0 0 0,1 1 0 0 0,-1-1 0 0 0,1 1 0 0 0,-1 0 0 0 0,1-1 0 0 0,-1 1 0 0 0,0-1 0 0 0,0 1 0 0 0,1 0 0 0 0,-1-1 0 0 0,0 1 0 0 0,0-1 0 0 0,1 1 0 0 0,-1 0 0 0 0,0-1 0 0 0,0 1 0 0 0,0 0 0 0 0,0-1 0 0 0,0 1 0 0 0,0 0 0 0 0,-1 1 0 0 0,1 0 0 0 0,-1 0 0 0 0,0-1 0 0 0,1 1 0 0 0,-1 0 0 0 0,0-1 0 0 0,0 1 0 0 0,0-1 0 0 0,0 1 0 0 0,0-1 0 0 0,-2 1 0 0 0,-3 5 0 0 0,0-1 0 0 0,-1 0 0 0 0,0-1 0 0 0,-4 3 0 0 0,-47 26 0 0 0,-1-3 0 0 0,-27 9 0 0 0,76-36 0 0 0,0 0 0 0 0,-1-1 0 0 0,0-1 0 0 0,0 1 0 0 0,-27 6 0 0 0,11-2 0 0 0,18-5 0 0 0,0 0 0 0 0,0 1 0 0 0,-4 2 0 0 0,-15 2 0 0 0,28-7 0 0 0,0 0 0 0 0,0 0 0 0 0,-1 0 0 0 0,1 0 0 0 0,0 0 0 0 0,0 0 0 0 0,0 0 0 0 0,0 0 0 0 0,-1 0 0 0 0,1 0 0 0 0,0 0 0 0 0,0 0 0 0 0,0 0 0 0 0,0 0 0 0 0,0 1 0 0 0,-1-1 0 0 0,1 0 0 0 0,0 0 0 0 0,0 0 0 0 0,0 0 0 0 0,0 0 0 0 0,0 0 0 0 0,-1 0 0 0 0,1 0 0 0 0,0 1 0 0 0,0-1 0 0 0,0 0 0 0 0,0 0 0 0 0,0 0 0 0 0,0 0 0 0 0,0 0 0 0 0,0 1 0 0 0,0-1 0 0 0,0 0 0 0 0,0 0 0 0 0,0 0 0 0 0,0 0 0 0 0,0 0 0 0 0,-1 1 0 0 0,1-1 0 0 0,0 0 0 0 0,1 0 0 0 0,-1 0 0 0 0,0 0 0 0 0,0 1 0 0 0,0-1 0 0 0,0 0 0 0 0,0 0 0 0 0,0 0 0 0 0,0 0 0 0 0,0 1 0 0 0,0-1 0 0 0,0 0 0 0 0,0 0 0 0 0,0 0 0 0 0,0 0 0 0 0,0 0 0 0 0,1 0 0 0 0,-1 1 0 0 0,0-1 0 0 0,0 0 0 0 0,0 0 0 0 0,0 0 0 0 0,0 0 0 0 0,7 4 0 0 0,-2-2 0 0 0,1 0 0 0 0,0-1 0 0 0,0 0 0 0 0,0 0 0 0 0,1 0 0 0 0,-1-1 0 0 0,0 0 0 0 0,0 0 0 0 0,0 0 0 0 0,6-2 0 0 0,-1 2 0 0 0,18-2 0 0 0,-1 2 0 0 0,1 1 0 0 0,0 1 0 0 0,5 2 0 0 0,-33-4 0 0 0,1 0 0 0 0,-1 1 0 0 0,1-1 0 0 0,-1 0 0 0 0,1 1 0 0 0,-1-1 0 0 0,1 1 0 0 0,-1 0 0 0 0,0-1 0 0 0,1 1 0 0 0,-1 0 0 0 0,0 0 0 0 0,1 0 0 0 0,-1 0 0 0 0,0 0 0 0 0,0 0 0 0 0,0 0 0 0 0,0 0 0 0 0,0 1 0 0 0,0-1 0 0 0,0 0 0 0 0,0 1 0 0 0,0 0 0 0 0,-1 1 0 0 0,1-1 0 0 0,-1 0 0 0 0,1 1 0 0 0,-1-1 0 0 0,0 1 0 0 0,0-1 0 0 0,0 0 0 0 0,0 1 0 0 0,0-1 0 0 0,0 1 0 0 0,-1-1 0 0 0,0 1 0 0 0,-1 7 0 0 0,-1-1 0 0 0,-1 1 0 0 0,0-1 0 0 0,0 0 0 0 0,-1 0 0 0 0,-3 3 0 0 0,6-8 0 0 0,0 0 0 0 0,0-1 0 0 0,0 1 0 0 0,-1-1 0 0 0,1 0 0 0 0,-1 1 0 0 0,0-1 0 0 0,0 0 0 0 0,0-1 0 0 0,-1 1 0 0 0,1-1 0 0 0,-1 1 0 0 0,1-1 0 0 0,-1 0 0 0 0,0 0 0 0 0,0-1 0 0 0,1 1 0 0 0,-4 0 0 0 0,-25 8 0 0 0,-1-2 0 0 0,0-1 0 0 0,0-2 0 0 0,-2 0 0 0 0,10-1-1 0 0,19-3-24 0 0,0 0 0 0 0,1 0 0 0 0,-1-1 0 0 0,0 1 0 0 0,0-1 0 0 0,1 0 0 0 0,-1-1 0 0 0,-5 0 25 0 0,32-12-4923 0 0,-4 5-1217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62 6911 0 0,'49'-12'618'0'0,"0"3"4159"0"0,1-1 2860 0 0,-31 4-2853 0 0,-19 5-4716 0 0,0 0-1 0 0,-1 0 0 0 0,1 0 1 0 0,0 1-1 0 0,0-1 1 0 0,0 0-1 0 0,-1 0 1 0 0,1 1-1 0 0,0-1 0 0 0,-1 0 1 0 0,1 1-1 0 0,0-1 1 0 0,-1 0-1 0 0,-2-1-36 0 0,0 0 0 0 0,1 1-1 0 0,-1-1 1 0 0,0 1 0 0 0,0 0 0 0 0,0 0-1 0 0,0 0 1 0 0,0 0 0 0 0,0 0 0 0 0,0 1-1 0 0,0-1 1 0 0,-6 1 0 0 0,-42 3-21 0 0,39-2-4 0 0,-152 21-50 0 0,132-15 33 0 0,0 1 0 0 0,1 1 0 0 0,-33 15 0 0 0,56-21 11 0 0,1 1 1 0 0,-1 0-1 0 0,1 0 0 0 0,0 1 0 0 0,0 0 1 0 0,1 0-1 0 0,0 1 0 0 0,0-1 0 0 0,-9 12 1 0 0,13-14-2 0 0,0-1 1 0 0,0 1-1 0 0,1 0 1 0 0,-1 0-1 0 0,1 0 1 0 0,-1 0-1 0 0,1 0 1 0 0,0 0-1 0 0,0 0 1 0 0,1 1-1 0 0,-1-1 1 0 0,1 0-1 0 0,-1 0 1 0 0,1 1-1 0 0,0-1 1 0 0,0 0-1 0 0,1 1 1 0 0,-1-1-1 0 0,0 0 1 0 0,1 1-1 0 0,0-1 1 0 0,0 0-1 0 0,0 0 1 0 0,0 0-1 0 0,1 0 1 0 0,2 5-1 0 0,2 1-4 0 0,0-1-1 0 0,1 0 1 0 0,0 0-1 0 0,0-1 1 0 0,14 11-1 0 0,44 28-14 0 0,-59-41 20 0 0,32 17 0 0 0,0-1 0 0 0,61 24 0 0 0,-76-35 0 0 0,-1 1 0 0 0,24 15 0 0 0,-44-24 21 0 0,1 0 0 0 0,-1 0 0 0 0,1 0-1 0 0,-1 0 1 0 0,0 0 0 0 0,0 1 0 0 0,1-1 0 0 0,-2 1 0 0 0,1 0-1 0 0,0-1 1 0 0,-1 1 0 0 0,3 4 0 0 0,-2 1 27 0 0,0-1-1 0 0,0 1 1 0 0,0 1 0 0 0,-1-1 0 0 0,0 9-1 0 0,-1-15-42 0 0,0 0-1 0 0,0 1 1 0 0,0-1-1 0 0,0 0 1 0 0,-1 1-1 0 0,1-1 1 0 0,-1 0-1 0 0,0 0 1 0 0,0 1 0 0 0,0-1-1 0 0,0 0 1 0 0,0 0-1 0 0,0 0 1 0 0,0 0-1 0 0,-1 0 1 0 0,1 0-1 0 0,-1-1 1 0 0,1 1-1 0 0,-1 0 1 0 0,0-1-1 0 0,0 1 1 0 0,1-1-1 0 0,-1 0 1 0 0,0 1-1 0 0,0-1 1 0 0,-4 1-1 0 0,-6 3 1 0 0,1 0 1 0 0,-1-1-1 0 0,-23 4 0 0 0,25-6-9 0 0,-34 6 4 0 0,0-2 0 0 0,-56-1 0 0 0,80-4 0 0 0,-62-2-91 0 0,82 1 86 0 0,-1 0-1 0 0,1 0 0 0 0,0 0 0 0 0,-1 0 0 0 0,1 0 0 0 0,0-1 0 0 0,-1 1 0 0 0,1 0 1 0 0,0 0-1 0 0,-1 0 0 0 0,1-1 0 0 0,0 1 0 0 0,0 0 0 0 0,-1 0 0 0 0,1-1 0 0 0,0 1 0 0 0,0 0 1 0 0,0-1-1 0 0,0 1 0 0 0,-1 0 0 0 0,1-1 0 0 0,0 1 0 0 0,0 0 0 0 0,0-1 0 0 0,0 1 1 0 0,0 0-1 0 0,0-1 0 0 0,0 1 0 0 0,0 0 0 0 0,0-1 0 0 0,0 1 0 0 0,0-1 0 0 0,0 1 0 0 0,0 0 1 0 0,0-1-1 0 0,2-12-37 0 0,2 5 27 0 0,-1 1 0 0 0,1 0-1 0 0,1 0 1 0 0,0 0 0 0 0,0 0 0 0 0,0 1 0 0 0,12-11 0 0 0,1-2-14 0 0,149-149 92 0 0,-164 166-57 0 0,7-7 68 0 0,0 1 1 0 0,1 0-1 0 0,1 0 1 0 0,16-8-1 0 0,53-19-25 0 0,12-7 3 0 0,-90 40-74 0 0,0 0 1 0 0,1-1-1 0 0,-1 1 0 0 0,0 0 0 0 0,0-1 0 0 0,0 0 0 0 0,0 0 0 0 0,0 0 0 0 0,-1 0 0 0 0,0 0 0 0 0,1-1 0 0 0,-1 1 0 0 0,0-1 0 0 0,-1 1 0 0 0,1-1 0 0 0,-1 0 0 0 0,1 0 0 0 0,-1 1 1 0 0,0-1-1 0 0,0 0 0 0 0,-1 0 0 0 0,1 0 0 0 0,-1-7 0 0 0,0 10-3 0 0,0 1 1 0 0,0 0 0 0 0,0-1 0 0 0,0 1-1 0 0,0 0 1 0 0,0-1 0 0 0,0 1 0 0 0,0 0-1 0 0,0-1 1 0 0,0 1 0 0 0,0 0-1 0 0,0-1 1 0 0,0 1 0 0 0,0 0 0 0 0,0 0-1 0 0,0-1 1 0 0,0 1 0 0 0,-1 0 0 0 0,1-1-1 0 0,0 1 1 0 0,0 0 0 0 0,0-1-1 0 0,0 1 1 0 0,-1 0 0 0 0,1 0 0 0 0,0-1-1 0 0,0 1 1 0 0,-1 0 0 0 0,1 0 0 0 0,0 0-1 0 0,0-1 1 0 0,-1 1 0 0 0,1 0-1 0 0,0 0 1 0 0,-1 0 0 0 0,1 0 0 0 0,0 0-1 0 0,-1 0 1 0 0,1 0 0 0 0,0-1 0 0 0,-1 1-1 0 0,1 0 1 0 0,0 0 0 0 0,-1 0-1 0 0,1 0 1 0 0,0 0 0 0 0,-1 0 0 0 0,1 1-1 0 0,0-1 1 0 0,-1 0 0 0 0,0 0-128 0 0,0 1 0 0 0,0-1 1 0 0,0 0-1 0 0,0 1 0 0 0,1-1 1 0 0,-1 1-1 0 0,0-1 0 0 0,0 1 1 0 0,1 0-1 0 0,-1-1 0 0 0,0 1 1 0 0,0 0-1 0 0,0 1 0 0 0,-2 7-5432 0 0,0 2-1778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25 13823 0 0,'47'-16'1394'0'0,"-19"8"-1205"0"0,-27 8 176 0 0,-1 0 122 0 0,0 0 22 0 0,0 0-66 0 0,-1 1-294 0 0,-20 14 377 0 0,-1-1-1 0 0,-1-1 1 0 0,0 0-1 0 0,-22 7-525 0 0,6-2-38 0 0,-9 8 38 0 0,40-21 0 0 0,-122 76 0 0 0,116-72 0 0 0,-11 8 0 0 0,-20 19 0 0 0,37-29 0 0 0,0 0 0 0 0,1 1 0 0 0,0 0 0 0 0,0 1 0 0 0,1 0 0 0 0,0 0 0 0 0,0 2 0 0 0,2-5 0 0 0,1 1 0 0 0,1-1 0 0 0,-1 1 0 0 0,1 0 0 0 0,0-1 0 0 0,0 1 0 0 0,1 0 0 0 0,-1 5 0 0 0,2-10 0 0 0,0 1 0 0 0,0-1 0 0 0,0 1 0 0 0,0-1 0 0 0,1 1 0 0 0,-1-1 0 0 0,1 0 0 0 0,-1 1 0 0 0,1-1 0 0 0,0 0 0 0 0,0 1 0 0 0,0-1 0 0 0,0 0 0 0 0,0 0 0 0 0,0 0 0 0 0,1 0 0 0 0,-1 0 0 0 0,1 0 0 0 0,-1 0 0 0 0,1-1 0 0 0,0 1 0 0 0,0 0 0 0 0,0-1 0 0 0,0 1 0 0 0,0-1 0 0 0,1 1 0 0 0,7 2 260 0 0,-1 0-1 0 0,0 0 1 0 0,1-1-1 0 0,-1-1 0 0 0,1 0 1 0 0,0 0-1 0 0,0-1 1 0 0,3 1-260 0 0,22-1 944 0 0,27-2-944 0 0,-30 0 911 0 0,13-3-836 0 0,0-1 1 0 0,19-6-76 0 0,-41 6 14 0 0,-2 1-14 0 0,0 0 0 0 0,0-2 0 0 0,-1-1 0 0 0,0 0 0 0 0,-1-2 0 0 0,0 0 0 0 0,17-11 0 0 0,-29 15-185 0 0,-1 1 0 0 0,0-1 1 0 0,0 0-1 0 0,0-1 0 0 0,-1 1 0 0 0,0-1 0 0 0,0 0 0 0 0,1-2 185 0 0,-4 5-34 0 0,0 0 0 0 0,0-1-1 0 0,-1 1 1 0 0,1-1-1 0 0,-1 1 1 0 0,0-1-1 0 0,0 1 1 0 0,0-1 0 0 0,0 0-1 0 0,0 0 1 0 0,-1 1-1 0 0,0-1 1 0 0,0 0-1 0 0,0 0 1 0 0,0 1 0 0 0,-1-1-1 0 0,0-2 35 0 0,0 1-99 0 0,-1 1 1 0 0,0 0-1 0 0,0-1 0 0 0,0 1 0 0 0,-1 0 0 0 0,0 0 1 0 0,0 0-1 0 0,0 0 0 0 0,0 1 0 0 0,0-1 0 0 0,-1 1 1 0 0,1 0-1 0 0,-1 0 0 0 0,0 0 0 0 0,0 0 0 0 0,0 1 1 0 0,0 0-1 0 0,0 0 0 0 0,-1 0 0 0 0,-2-1 99 0 0,5 3 0 0 0,1-1 0 0 0,-1 1 0 0 0,0 0 0 0 0,1 0 0 0 0,-1 1 0 0 0,1-1 0 0 0,-1 0 0 0 0,1 0 0 0 0,-1 1 0 0 0,1-1 0 0 0,-1 1 0 0 0,1-1 0 0 0,0 1 0 0 0,-2 0 0 0 0,-20 14 0 0 0,11-7 0 0 0,-28 13 0 0 0,-22 15 0 0 0,55-32 0 0 0,0 1 0 0 0,1 0 0 0 0,0 0 0 0 0,0 1 0 0 0,0 0 0 0 0,1 0 0 0 0,-2 3 0 0 0,4-5 71 0 0,0 1 0 0 0,1 0 1 0 0,0 0-1 0 0,0 0 0 0 0,0 0 0 0 0,1 1 0 0 0,0-1 0 0 0,0 0 0 0 0,0 1 1 0 0,0-1-1 0 0,1 0 0 0 0,0 1 0 0 0,0-1 0 0 0,1 1 0 0 0,-1-1 0 0 0,1 1 1 0 0,0-1-1 0 0,1 0 0 0 0,-1 0 0 0 0,1 0 0 0 0,0 0 0 0 0,1 0 0 0 0,-1 0 1 0 0,1 0-1 0 0,0 0 0 0 0,0-1 0 0 0,0 0 0 0 0,3 3-71 0 0,0-1-65 0 0,-2-2 71 0 0,-1-1 0 0 0,1 0 0 0 0,0 1 0 0 0,0-1 0 0 0,0-1 0 0 0,3 2-6 0 0,-6-3-132 0 0,1-1 0 0 0,-1 1 1 0 0,1-1-1 0 0,0 1 1 0 0,0-1-1 0 0,-1 0 0 0 0,1 1 1 0 0,0-1-1 0 0,-1 0 1 0 0,1 0-1 0 0,0 0 0 0 0,0-1 1 0 0,-1 1-1 0 0,1 0 1 0 0,0-1-1 0 0,-1 1 0 0 0,1-1 1 0 0,0 1-1 0 0,-1-1 0 0 0,1 0 1 0 0,0 0 131 0 0,9-5-1023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45 11975 0 0,'11'-9'902'0'0,"38"-23"940"0"0,-43 28 79 0 0,-7 6 1458 0 0,-7 3-808 0 0,2-2-3690 0 0,-39 13 1119 0 0,0-2 0 0 0,-1-1 0 0 0,-30 2 0 0 0,-19 6 0 0 0,55-12-277 0 0,0-1 1 0 0,-1-2-1 0 0,0-2 0 0 0,0-2 0 0 0,-16-2 277 0 0,52 0-248 0 0,-1 0 0 0 0,0-1 0 0 0,0 1 0 0 0,1-2 0 0 0,-1 1 0 0 0,1 0 0 0 0,-1-1 0 0 0,1 0 0 0 0,-1-1 0 0 0,1 1 0 0 0,-4-3 248 0 0,8 4-370 0 0,1 1-118 0 0,15-8-1046 0 0,-10 6 1440 0 0,1 0-1 0 0,0 0 1 0 0,0 0-1 0 0,0 1 1 0 0,0 0-1 0 0,0 0 1 0 0,0 0-1 0 0,2 1 95 0 0,-7 0 42 0 0,-1 0 1 0 0,1 1-1 0 0,0-1 0 0 0,0 0 0 0 0,0 1 0 0 0,-1-1 1 0 0,1 1-1 0 0,0-1 0 0 0,0 1 0 0 0,-1-1 0 0 0,1 1 0 0 0,-1-1 1 0 0,1 1-1 0 0,0-1 0 0 0,-1 1 0 0 0,1 0 0 0 0,-1 0 1 0 0,1-1-1 0 0,-1 1 0 0 0,1 0 0 0 0,-1 0 0 0 0,0-1 0 0 0,0 1 1 0 0,1 0-1 0 0,-1 0 0 0 0,0 0 0 0 0,0-1 0 0 0,0 1 1 0 0,0 1-43 0 0,1 2 137 0 0,0-1 0 0 0,-1 1 0 0 0,0 0 0 0 0,1 0 1 0 0,-1-1-1 0 0,-1 1-137 0 0,1-1 151 0 0,-1 0-1 0 0,0 0 1 0 0,0 0 0 0 0,-1-1 0 0 0,1 1-1 0 0,0 0 1 0 0,-1-1 0 0 0,0 0 0 0 0,1 1 0 0 0,-1-1-1 0 0,0 0 1 0 0,-1 1-151 0 0,-9 13 748 0 0,-10 15-116 0 0,14-21-644 0 0,0 1 0 0 0,-5 10 12 0 0,-15 23 0 0 0,27-42 0 0 0,0 0 0 0 0,0-1 0 0 0,0 1 0 0 0,0 0 0 0 0,0-1 0 0 0,0 0 0 0 0,-1 1 0 0 0,1-1 0 0 0,-1 0 0 0 0,-13 14 0 0 0,15-15 0 0 0,-1 1 0 0 0,1-1 0 0 0,0 0 0 0 0,-1 0 0 0 0,1 1 0 0 0,0-1 0 0 0,0 0 0 0 0,-1 1 0 0 0,1-1 0 0 0,0 0 0 0 0,0 1 0 0 0,-1-1 0 0 0,1 0 0 0 0,0 1 0 0 0,0-1 0 0 0,0 1 0 0 0,0-1 0 0 0,0 0 0 0 0,0 1 0 0 0,0-1 0 0 0,0 1 0 0 0,0-1 0 0 0,0 0 0 0 0,0 1 0 0 0,0-1 0 0 0,0 1 0 0 0,0-1 0 0 0,0 0 0 0 0,0 1 0 0 0,0-1 0 0 0,0 1 0 0 0,1-1 0 0 0,-1 0 0 0 0,0 1 0 0 0,0-1 0 0 0,0 0 0 0 0,1 1 0 0 0,-1-1 0 0 0,0 0 0 0 0,0 1 0 0 0,1-1 0 0 0,-1 0 0 0 0,0 0 0 0 0,1 1 0 0 0,-1-1 0 0 0,0 0 0 0 0,1 0 0 0 0,-1 0 0 0 0,0 1 0 0 0,1-1 0 0 0,-1 0 0 0 0,1 0 0 0 0,-1 0 0 0 0,0 0 0 0 0,1 0 0 0 0,20 5 0 0 0,7-8 0 0 0,1-2 0 0 0,-1 0 0 0 0,24-9 0 0 0,12-2 0 0 0,-45 12 0 0 0,0 0 0 0 0,1 2 0 0 0,-1 0 0 0 0,1 1 0 0 0,0 1 0 0 0,0 1 0 0 0,-13 0 0 0 0,0 0 0 0 0,0 0 0 0 0,0 1 0 0 0,0 0 0 0 0,0 0 0 0 0,0 1 0 0 0,0 0 0 0 0,1 1 0 0 0,-4-2 0 0 0,0 1 0 0 0,0 0 0 0 0,0 0 0 0 0,0 0 0 0 0,-1 0 0 0 0,1 1 0 0 0,-1-1 0 0 0,0 1 0 0 0,0 0 0 0 0,0 0 0 0 0,0 0 0 0 0,1 4 0 0 0,11 28 0 0 0,5 8 0 0 0,-17-38 377 0 0,-1 1-1 0 0,0-1 1 0 0,0 1-1 0 0,0-1 1 0 0,1 8-377 0 0,-3-12 7 0 0,0 1 0 0 0,0 0 1 0 0,0 0-1 0 0,0 0 0 0 0,-1-1 0 0 0,1 1 0 0 0,-1 0 1 0 0,1 0-1 0 0,-1-1 0 0 0,0 1 0 0 0,0 0 1 0 0,0-1-1 0 0,-1 1 0 0 0,1-1 0 0 0,-1 0 0 0 0,1 1 1 0 0,-1-1-1 0 0,0 0 0 0 0,0 0 0 0 0,0 0 1 0 0,0 0-1 0 0,0 0 0 0 0,0 0 0 0 0,0-1 1 0 0,-2 1-8 0 0,-7 5-6 0 0,-1 0 1 0 0,0-1-1 0 0,0 0 1 0 0,-10 2 5 0 0,18-6 6 0 0,-70 22-6 0 0,46-16 0 0 0,7-3 452 0 0,0-1 1 0 0,0-1-1 0 0,-1 0 0 0 0,-3-2-452 0 0,8 0 223 0 0,1-1-292 0 0,0-1-1 0 0,-1 0 1 0 0,1-1-1 0 0,0-1 1 0 0,-9-3 69 0 0,-1 1-1463 0 0,24 5 1313 0 0,-2 0 62 0 0,3 1-282 0 0,1-1-118 0 0,0 0-22 0 0,17 12-2831 0 0,-3-4 1817 0 0,-3 1-11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388 143 8287 0 0,'0'0'191'0'0,"0"0"26"0"0,0 0 9 0 0,0 1-34 0 0,0 4-78 0 0,0-4 274 0 0,0-1 110 0 0,0 0 12 0 0,0 0 2 0 0,0 0 0 0 0,0 0 0 0 0,0 0 0 0 0,0 0-69 0 0,1 0-294 0 0,1 3-61 0 0,-1-3 283 0 0,-1 0 117 0 0,2 0-439 0 0,-1 0 0 0 0,1-1 0 0 0,-1 1 0 0 0,1-1-1 0 0,-1 0 1 0 0,0 1 0 0 0,1-1 0 0 0,-1 0 0 0 0,0 0 0 0 0,1 0 0 0 0,-1 0 0 0 0,0 0 0 0 0,0 0 0 0 0,1-1-49 0 0,2-2 108 0 0,-1 0 0 0 0,1 0 0 0 0,-1 0 0 0 0,3-5-108 0 0,-4 3 0 0 0,1-1 0 0 0,-1 0 0 0 0,-1 0 0 0 0,1 0 0 0 0,-1 0 0 0 0,-1 0 0 0 0,1 0 0 0 0,-1 0 0 0 0,0-7 0 0 0,0 12 0 0 0,0-1 0 0 0,0 1 0 0 0,0 0 0 0 0,0 0 0 0 0,0-1 0 0 0,-1 1 0 0 0,1 0 0 0 0,-1 0 0 0 0,0-3 0 0 0,0 1 0 0 0,1 4 0 0 0,-1-1 0 0 0,1 0 0 0 0,0 1 0 0 0,0-1 0 0 0,-1 1 0 0 0,1-1 0 0 0,-1 1 0 0 0,1-1 0 0 0,0 1 0 0 0,-1-1 0 0 0,1 1 0 0 0,-1-1 0 0 0,1 1 0 0 0,-1-1 0 0 0,1 1 0 0 0,-1 0 0 0 0,1-1 0 0 0,-1 1 0 0 0,0 0 0 0 0,1-1 0 0 0,-1 1 0 0 0,0 0 0 0 0,1 0 0 0 0,-1 0 0 0 0,1 0 0 0 0,-1 0 0 0 0,0-1 0 0 0,0 1 0 0 0,-13 2 0 0 0,1 3 0 0 0,1 1 0 0 0,0 0 0 0 0,0 1 0 0 0,0 1 0 0 0,-14 8 0 0 0,-23 12 0 0 0,1 2 0 0 0,-26 23 0 0 0,54-37 0 0 0,1 0 0 0 0,0 2 0 0 0,2 0 0 0 0,0 1 0 0 0,1 1 0 0 0,1 1 0 0 0,0 0 0 0 0,13-18 29 0 0,0 0-1 0 0,0 1 0 0 0,1-1 0 0 0,-1 1 1 0 0,1-1-1 0 0,0 1 0 0 0,0 0 0 0 0,0-1 1 0 0,0 1-1 0 0,1 0 0 0 0,-1 0 1 0 0,1 2-29 0 0,0-4 24 0 0,0 0 1 0 0,1 0 0 0 0,-1 0-1 0 0,1 0 1 0 0,-1 0-1 0 0,1 0 1 0 0,0 0 0 0 0,0 0-1 0 0,0 0 1 0 0,0 0 0 0 0,0-1-1 0 0,0 1 1 0 0,0 0 0 0 0,1-1-1 0 0,-1 1 1 0 0,1-1-1 0 0,-1 1 1 0 0,1-1 0 0 0,-1 0-1 0 0,1 0 1 0 0,0 0 0 0 0,0 0-1 0 0,0 0 1 0 0,0 0-25 0 0,5 3 190 0 0,0-1 0 0 0,1 0 0 0 0,0-1 0 0 0,0 0 0 0 0,0 0 0 0 0,8 0-190 0 0,50 3-20 0 0,-28-4 460 0 0,57 4 1165 0 0,-82-6-1194 0 0,-9 0-1140 0 0,-6 1-3793 0 0,-4 0 3498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13823 0 0,'0'0'630'0'0,"0"0"-13"0"0,-1 0-393 0 0,-3 0-57 0 0,5-1 5134 0 0,12-2-4729 0 0,10-4-3228 0 0,-15 5 1633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95 8287 0 0,'0'0'191'0'0,"0"0"26"0"0,0 0 9 0 0,-1 2 42 0 0,-8 23 1014 0 0,0 0 1 0 0,2 1-1 0 0,0 6-1282 0 0,-10 35 243 0 0,-14 61-243 0 0,18-82 0 0 0,-5 40 0 0 0,17-76 0 0 0,19-49 1883 0 0,-7 15-1859 0 0,2 0-1 0 0,1 1 1 0 0,0 1-1 0 0,2 1 1 0 0,0 0 0 0 0,2 1-1 0 0,14-13-23 0 0,-32 32 0 0 0,0 1 0 0 0,1 0 0 0 0,-1-1 0 0 0,0 1 0 0 0,0 0 0 0 0,0 0 0 0 0,1-1 0 0 0,-1 1 0 0 0,0 0 0 0 0,0 0 0 0 0,1 0 0 0 0,-1-1 0 0 0,0 1 0 0 0,1 0 0 0 0,-1 0 0 0 0,0 0 0 0 0,1 0 0 0 0,-1-1 0 0 0,0 1 0 0 0,1 0 0 0 0,-1 0 0 0 0,0 0 0 0 0,1 0 0 0 0,-1 0 0 0 0,1 0 0 0 0,-1 0 0 0 0,0 0 0 0 0,1 0 0 0 0,-1 0 0 0 0,0 0 0 0 0,1 1 0 0 0,-1-1 0 0 0,0 0 0 0 0,1 0 0 0 0,-1 0 0 0 0,0 0 0 0 0,1 0 0 0 0,-1 1 0 0 0,2 4 0 0 0,-1-1 0 0 0,0 0 0 0 0,0 0 0 0 0,0 0 0 0 0,-1 0 0 0 0,0 0 0 0 0,1 0 0 0 0,-1 0 0 0 0,-1 0 0 0 0,0 3 0 0 0,-8 39 0 0 0,3-18 0 0 0,3-9 0 0 0,-2 11 0 0 0,-1 16 0 0 0,6-36 0 0 0,-1 1 0 0 0,2 0 0 0 0,0-1 0 0 0,0 1 0 0 0,0 0 0 0 0,2 2 0 0 0,0-4 0 0 0,5-5 0 0 0,-6-4 44 0 0,0 0-1 0 0,0 0 1 0 0,1 0-1 0 0,-1-1 1 0 0,0 1-1 0 0,0-1 1 0 0,0 1-1 0 0,0-1 1 0 0,0 0-1 0 0,0 0 1 0 0,0 0-1 0 0,0 0 1 0 0,0 0-1 0 0,0 0 1 0 0,-1-1-1 0 0,1 1 1 0 0,0 0-1 0 0,-1-1 1 0 0,1 0-1 0 0,-1 1 1 0 0,1-1-1 0 0,0-1-43 0 0,5-8 530 0 0,0 0 1 0 0,0 0-1 0 0,3-9-530 0 0,1-2 428 0 0,33-55 617 0 0,-2 1-970 0 0,51-66-75 0 0,-26 46-581 0 0,20-26-1272 0 0,-78 115 883 0 0,-9 7 866 0 0,1 0 0 0 0,-1 0 0 0 0,0 0 0 0 0,0 0 0 0 0,1 0 0 0 0,-1 0 0 0 0,0 0 0 0 0,0 0 0 0 0,1 0 0 0 0,-1 0 0 0 0,0 0 0 0 0,0 0 0 0 0,1 0-1 0 0,-1 0 1 0 0,0 0 0 0 0,0 1 0 0 0,1-1 0 0 0,-1 0 0 0 0,0 0 0 0 0,0 0 0 0 0,1 0 0 0 0,-1 1 0 0 0,0-1 0 0 0,0 0 0 0 0,0 0 104 0 0,8 20-4466 0 0,-6-14 4592 0 0,2 8-1661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 8287 0 0,'12'-7'634'0'0,"-1"0"-404"0"0,-6 6-154 0 0,-4 0 312 0 0,8 14 1132 0 0,-8-10-1393 0 0,-1-1-1 0 0,1 1 0 0 0,-1 0 1 0 0,0 0-1 0 0,0-1 0 0 0,0 1 1 0 0,0 0-1 0 0,0 0 0 0 0,-1 0 0 0 0,1-1 1 0 0,-1 1-127 0 0,-10 32 708 0 0,7-22-678 0 0,-44 113-14 0 0,-10 11-16 0 0,22-55 481 0 0,-3-2-1 0 0,-4-2 1 0 0,-15 17-481 0 0,46-80 590 0 0,12-15-589 0 0,0 0-1 0 0,0 1 0 0 0,0-1 1 0 0,0 0-1 0 0,0 0 0 0 0,0 0 1 0 0,0 0-1 0 0,0 0 0 0 0,0 1 1 0 0,0-1-1 0 0,-1 0 1 0 0,1 0-1 0 0,0 0 0 0 0,0 0 1 0 0,0 0-1 0 0,0 0 0 0 0,0 1 1 0 0,0-1-1 0 0,-1 0 0 0 0,1 0 1 0 0,0 0-1 0 0,0 0 0 0 0,0 0 1 0 0,0 0-1 0 0,-1 0 1 0 0,1 0-1 0 0,0 0 0 0 0,0 0 1 0 0,0 0-1 0 0,0 0 0 0 0,-1 0 1 0 0,1 0-1 0 0,0 0 0 0 0,0 0 1 0 0,0 0-1 0 0,0 0 0 0 0,-1 0 1 0 0,1 0-1 0 0,0 0 1 0 0,0 0-1 0 0,0 0 0 0 0,0 0 1 0 0,0 0-1 0 0,-1-1 0 0 0,1 1 1 0 0,0 0-1 0 0,0 0 0 0 0,0 0 1 0 0,0 0-1 0 0,0 0 0 0 0,0 0 1 0 0,-1 0-1 0 0,1-1 1 0 0,0 1-1 0 0,0 0 0 0 0,0 0 0 0 0,-1-7-4 0 0,1 7 4 0 0,1-4 0 0 0,-1 0 0 0 0,1 0 0 0 0,-1 0 0 0 0,1 0 0 0 0,1 0 0 0 0,-1 1 0 0 0,0-1 0 0 0,1 0 0 0 0,0 0 0 0 0,21-34 0 0 0,-12 20 0 0 0,5-5-382 0 0,1 1-1 0 0,1 0 0 0 0,1 2 1 0 0,1 0-1 0 0,17-13 383 0 0,-18 17-79 0 0,-13 10 79 0 0,0 1 0 0 0,0 0 0 0 0,0 0 0 0 0,1 1 0 0 0,0 0 0 0 0,0 0 0 0 0,7-2 0 0 0,-13 5 0 0 0,-1 1 0 0 0,1 0 0 0 0,-1 0 0 0 0,1 0 0 0 0,-1-1 0 0 0,1 1 0 0 0,-1 0 0 0 0,1 0 0 0 0,-1 0 0 0 0,1 0 0 0 0,-1 0 0 0 0,1 0 0 0 0,-1 0 0 0 0,1 0 0 0 0,-1 0 0 0 0,1 0 0 0 0,-1 0 0 0 0,1 1 0 0 0,-1-1 0 0 0,1 0 0 0 0,-1 0 0 0 0,1 0 0 0 0,-1 1 0 0 0,1-1 0 0 0,-1 0 0 0 0,1 1 0 0 0,-1-1 0 0 0,0 0 0 0 0,1 1 0 0 0,-1-1 0 0 0,0 0 0 0 0,1 1 0 0 0,-1-1 0 0 0,0 1 0 0 0,1-1 0 0 0,-1 1 0 0 0,0-1 0 0 0,0 0 0 0 0,1 1 0 0 0,-1-1 0 0 0,0 1 0 0 0,0 0 0 0 0,0 0 0 0 0,2 2 68 0 0,-1 0 0 0 0,0 0-1 0 0,0 1 1 0 0,-1-1 0 0 0,1 0-1 0 0,-1 1 1 0 0,1-1 0 0 0,-1 1-1 0 0,0-1 1 0 0,0 0 0 0 0,-1 1-1 0 0,1 1-67 0 0,-11 44 1096 0 0,8-37-1012 0 0,-3 7-69 0 0,0-1 0 0 0,-2 3-15 0 0,2-6-40 0 0,0 1-1 0 0,1 0 0 0 0,1 1 0 0 0,-2 12 41 0 0,5-27-696 0 0,1-2-257 0 0,0 0-58 0 0,0 0-12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38 10135 0 0,'0'0'464'0'0,"0"0"-9"0"0,-11-14-278 0 0,11 13-177 0 0,-1 0-1 0 0,0 0 1 0 0,0 1-1 0 0,0-1 1 0 0,1 0-1 0 0,-1 1 1 0 0,0-1-1 0 0,0 1 1 0 0,0-1-1 0 0,0 1 1 0 0,0-1-1 0 0,0 1 1 0 0,0 0-1 0 0,0 0 1 0 0,0-1-1 0 0,-1 1 1 0 0,-3-1 80 0 0,0-2 135 0 0,-1 1 0 0 0,1 0-1 0 0,0 0 1 0 0,-1 1 0 0 0,0 0-1 0 0,1 0 1 0 0,-1 0 0 0 0,0 0-1 0 0,1 1 1 0 0,-6 0-215 0 0,7 1-11 0 0,0 0 1 0 0,0-1-1 0 0,0 1 0 0 0,0 1 1 0 0,1-1-1 0 0,-1 0 0 0 0,0 1 1 0 0,1 0-1 0 0,-1 0 0 0 0,1 0 1 0 0,0 0-1 0 0,0 1 0 0 0,-1-1 1 0 0,2 1-1 0 0,-1 0 0 0 0,0 0 11 0 0,-12 13 410 0 0,1 1-1 0 0,1 1 1 0 0,0 0 0 0 0,2 1-1 0 0,-9 18-409 0 0,15-24 72 0 0,5-12 299 0 0,0-1 117 0 0,9 0-349 0 0,-5 1-58 0 0,1-1 1 0 0,0 0-1 0 0,-1 0 1 0 0,1-1-1 0 0,-1 1 1 0 0,1-1 0 0 0,-1 0-1 0 0,0 0 1 0 0,1-1-1 0 0,-1 1 1 0 0,0-1-1 0 0,1-1-81 0 0,-2 2 0 0 0,0 0 0 0 0,-1-1 0 0 0,1 1 0 0 0,0 0 0 0 0,0 0 0 0 0,0 0 0 0 0,0 1 0 0 0,0-1 0 0 0,3 1 0 0 0,-4 6 0 0 0,-2-5 0 0 0,0 1 0 0 0,0-1 0 0 0,0 1 0 0 0,-1-1 0 0 0,1 0 0 0 0,0 1 0 0 0,-1-1 0 0 0,1 0 0 0 0,-1 1 0 0 0,1-1 0 0 0,-1 0 0 0 0,1 0 0 0 0,-1 0 0 0 0,0 1 0 0 0,0-1 0 0 0,1-1 0 0 0,-1 1 0 0 0,1-1 0 0 0,-1 1 0 0 0,1 0 0 0 0,0-1 0 0 0,-1 1 0 0 0,1-1 0 0 0,0 1 0 0 0,0 0 0 0 0,-1-1 0 0 0,1 1 0 0 0,0 0 0 0 0,0 0 0 0 0,0-1 0 0 0,0 1 0 0 0,0 0 0 0 0,0-1 0 0 0,0 1 0 0 0,0 0 0 0 0,0 0 0 0 0,0-1 0 0 0,0 1 0 0 0,1 0 0 0 0,-1-1 0 0 0,0 1 0 0 0,0 0 0 0 0,1-1 0 0 0,-1 1 0 0 0,0-1 0 0 0,1 1 0 0 0,0 0-150 0 0,-1 0-1 0 0,1-1 1 0 0,-1 1-1 0 0,1 0 1 0 0,-1-1-1 0 0,1 1 1 0 0,-1-1-1 0 0,1 1 1 0 0,0-1-1 0 0,-1 0 1 0 0,1 1-1 0 0,0-1 1 0 0,-1 0-1 0 0,1 1 1 0 0,0-1-1 0 0,-1 0 1 0 0,1 0-1 0 0,0 1 1 0 0,0-1-1 0 0,0 0 1 0 0,-1 0-1 0 0,1 0 1 0 0,0 0-1 0 0,0 0 151 0 0,8-1-5116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10135 0 0,'0'0'231'0'0,"0"0"29"0"0,0 0 19 0 0,3 13 478 0 0,-5-3-342 0 0,0 1-1 0 0,-1 0 1 0 0,0-1-1 0 0,-1 1 1 0 0,0-1-1 0 0,-1 0 1 0 0,-3 4-415 0 0,-7 20 667 0 0,-2 5-517 0 0,-33 81 1844 0 0,-55 92-1994 0 0,-16-15-4202 0 0,115-188 2668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13823 0 0,'0'0'315'0'0,"-1"2"45"0"0,1-1-238 0 0,-1 1-51 0 0,1 0 1 0 0,-1 0-1 0 0,1 0 1 0 0,-1 0 0 0 0,1 0-1 0 0,0 0 1 0 0,0 1-1 0 0,0-1 1 0 0,0 0-1 0 0,0 0-71 0 0,1 0 34 0 0,0 0 0 0 0,0-1-1 0 0,0 1 1 0 0,0-1 0 0 0,1 1-1 0 0,-1-1 1 0 0,1 0 0 0 0,-1 0-1 0 0,1 1 1 0 0,-1-1 0 0 0,1 0-1 0 0,-1 0 1 0 0,1-1-1 0 0,0 1 1 0 0,0 0 0 0 0,-1 0-1 0 0,1-1 1 0 0,0 1 0 0 0,0-1-1 0 0,0 0 1 0 0,0 1 0 0 0,0-1-1 0 0,0 0 1 0 0,0 0 0 0 0,0 0-34 0 0,8 0 341 0 0,1-1 0 0 0,0 0 0 0 0,9-2-341 0 0,-19 3 10 0 0,65-14 881 0 0,0-3-1 0 0,6-5-890 0 0,66-17-88 0 0,-104 32-5002 0 0,24-3 5090 0 0,-32 8-2046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 17503 0 0,'0'0'399'0'0,"0"0"60"0"0,-14-1 587 0 0,8 1-1043 0 0,0 0 1 0 0,0 0-1 0 0,0 1 0 0 0,0 0 0 0 0,-4 1-3 0 0,6 0 0 0 0,0 2 0 0 0,3-4 0 0 0,1 0 0 0 0,-1 0 0 0 0,1 1 0 0 0,0-1 0 0 0,-1 0 0 0 0,1 1 0 0 0,0-1 0 0 0,-1 1 0 0 0,1-1 0 0 0,0 0 0 0 0,0 1 0 0 0,0-1 0 0 0,-1 1 0 0 0,1-1 0 0 0,0 0 0 0 0,0 1 0 0 0,0-1 0 0 0,0 1 0 0 0,0-1 0 0 0,0 1 0 0 0,-1-1 0 0 0,0 5 0 0 0,1-3-110 0 0,-1 1 0 0 0,0-1 0 0 0,1 0 0 0 0,0 1 0 0 0,0-1 0 0 0,0 1 0 0 0,0-1 0 0 0,0 1 0 0 0,0-1 0 0 0,1 3 110 0 0,0 4-4558 0 0,-1-8-560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6447 0 0,'-1'0'11559'0'0,"-6"0"-9479"0"0,1 2-1534 0 0,0 0 0 0 0,0 0 0 0 0,0 0 0 0 0,0 0 0 0 0,0 1 1 0 0,1 0-1 0 0,-1 0 0 0 0,1 1 0 0 0,0-1 0 0 0,0 1 0 0 0,-7 8 0 0 0,9-10-529 0 0,1 1-1 0 0,-1-1 0 0 0,1 1 0 0 0,0 0 0 0 0,0 0 0 0 0,0 0 0 0 0,1 0 1 0 0,-1 0-1 0 0,1 0 0 0 0,-1 1 0 0 0,1-1 0 0 0,0 0 0 0 0,0 1 1 0 0,1-1-1 0 0,-1 1 0 0 0,1-1 0 0 0,-1 1 0 0 0,1-1 0 0 0,0 1 1 0 0,1 0-1 0 0,-1-1 0 0 0,1 4 0 0 0,-1-5-55 0 0,1-1 0 0 0,-1 0 0 0 0,1 0 0 0 0,-1 0 0 0 0,1 1 0 0 0,0-1 0 0 0,-1 0 0 0 0,1 0 0 0 0,0 0 0 0 0,0 0 0 0 0,0 0 0 0 0,-1 0 0 0 0,1 0 0 0 0,0 0 0 0 0,0-1 0 0 0,0 1 0 0 0,1 0 0 0 0,-1-1 0 0 0,0 1 0 0 0,0 0 0 0 0,0-1 0 0 0,0 1 0 0 0,1-1 0 0 0,-1 0 0 0 0,0 1 0 0 0,0-1 0 0 0,1 0 0 0 0,-1 0 0 0 0,0 0 0 0 0,1 0 0 0 0,-1 0 0 0 0,0 0 0 0 0,1 0 0 0 0,1-1 0 0 0,22-5-2456 0 0,-3-3-3857 0 0,-4-1-896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294 581 10135 0 0,'0'0'231'0'0,"0"0"29"0"0,5-5 257 0 0,11-13 377 0 0,0-1 0 0 0,-1-1 0 0 0,-1 0 0 0 0,11-22-894 0 0,73-137 2640 0 0,-43 62-2620 0 0,-20 43-24 0 0,-23 47 4 0 0,8-22 0 0 0,-20 49-9 0 0,0-1-1 0 0,1 1 1 0 0,-1 0 0 0 0,0 0-1 0 0,0-1 1 0 0,0 1-1 0 0,0 0 1 0 0,0-1-1 0 0,1 1 1 0 0,-1 0-1 0 0,0 0 1 0 0,0-1 0 0 0,0 1-1 0 0,0 0 1 0 0,0-1-1 0 0,0 1 1 0 0,0 0-1 0 0,0-1 1 0 0,0 1 0 0 0,0 0-1 0 0,0-1 1 0 0,0 1-1 0 0,0 0 1 0 0,0-1-1 0 0,-1 1 1 0 0,1 0 0 0 0,0-1-1 0 0,0 1 1 0 0,0 0-1 0 0,0 0 1 0 0,-1-1-1 0 0,1 1 1 0 0,0 0 9 0 0,-10 5-685 0 0,-11 16-311 0 0,-15 27 996 0 0,2 1 0 0 0,2 1 0 0 0,-3 11 0 0 0,-72 163 0 0 0,75-152 0 0 0,-41 65 0 0 0,54-107 0 0 0,-1 0 0 0 0,-1-1 0 0 0,-2-1 0 0 0,-1-2 0 0 0,-14 13 0 0 0,-32 21-6409 0 0,60-50 2522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2:5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11975 0 0,'-2'1'91'0'0,"0"0"0"0"0,0 0-1 0 0,1 1 1 0 0,-1-1 0 0 0,0 1 0 0 0,1 0-1 0 0,-1-1 1 0 0,1 1 0 0 0,0 0-1 0 0,0 0 1 0 0,-1 1-91 0 0,1-2 29 0 0,0 1 0 0 0,1-1 0 0 0,-1 0 0 0 0,1 0-1 0 0,0 0 1 0 0,-1 0 0 0 0,1 0 0 0 0,0 0 0 0 0,0 0 0 0 0,-1 1 0 0 0,1-1-1 0 0,0 0 1 0 0,0 0 0 0 0,0 0 0 0 0,1 0 0 0 0,-1 1 0 0 0,0-1-1 0 0,0 0 1 0 0,0 0 0 0 0,1 0 0 0 0,-1 0 0 0 0,1 0 0 0 0,-1 0 0 0 0,1 0-1 0 0,-1 0 1 0 0,1 0-29 0 0,0 1 104 0 0,1-1 0 0 0,-1 0 0 0 0,1 0 0 0 0,-1 0 0 0 0,1 0 0 0 0,-1 0 0 0 0,1-1 0 0 0,-1 1 0 0 0,1 0 0 0 0,0-1-1 0 0,-1 1 1 0 0,1-1 0 0 0,0 0 0 0 0,0 1 0 0 0,-1-1 0 0 0,1 0 0 0 0,0 0 0 0 0,1 0-104 0 0,33-4 1128 0 0,-35 4-1083 0 0,57-13-1137 0 0,0-2-1 0 0,34-14 1093 0 0,-59 17-1023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11975 0 0,'0'0'267'0'0,"0"0"42"0"0,0 0 17 0 0,1 1-28 0 0,-1 2-288 0 0,0 0-1 0 0,0 0 1 0 0,0 0-1 0 0,0-1 1 0 0,0 1-1 0 0,0 0 0 0 0,-1 0 1 0 0,1 0-1 0 0,-1-1 1 0 0,0 1-1 0 0,0 0 1 0 0,0-1-1 0 0,0 1-9 0 0,-19 36-21 0 0,13-27 31 0 0,-97 161-10 0 0,42-73 0 0 0,4-12 0 0 0,-4-3 0 0 0,-9 5 0 0 0,45-62-84 0 0,2-3-3488 0 0,12-8-564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93 13823 0 0,'-11'0'1500'0'0,"15"3"-1340"0"0,1 0 0 0 0,0-1-1 0 0,0 1 1 0 0,0-1 0 0 0,0 0-1 0 0,0 0 1 0 0,0-1 0 0 0,1 0-1 0 0,-1 0 1 0 0,1 0-1 0 0,-1 0 1 0 0,0-1 0 0 0,1 0-160 0 0,18 0 79 0 0,-1-1 0 0 0,12-2-79 0 0,-23 2 261 0 0,35-5 658 0 0,0-2 0 0 0,30-10-919 0 0,90-32-1488 0 0,-124 36 55 0 0,-23 7-81 0 0,-2 0-20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11975 0 0,'1'9'1083'0'0,"-1"2"-983"0"0,0 0 0 0 0,-1 0-1 0 0,-1 1 1 0 0,1-1 0 0 0,-2-1 0 0 0,1 1-1 0 0,-2 0 1 0 0,0 1-100 0 0,-10 24 1104 0 0,-15 25-1104 0 0,-3 8 367 0 0,1 4 657 0 0,-34 58-1024 0 0,45-96 256 0 0,-2-1 0 0 0,-1 0 0 0 0,-2-2 0 0 0,-16 16-256 0 0,30-37-44 0 0,1-1-1 0 0,-2 0 0 0 0,0 0 1 0 0,0-1-1 0 0,0-1 1 0 0,-1 0-1 0 0,0-1 0 0 0,-1 0 1 0 0,-13 4 44 0 0,26-10-23 0 0,0-1 1 0 0,1 0-1 0 0,-1 0 1 0 0,1 1-1 0 0,-1-1 1 0 0,1 0-1 0 0,-1 0 1 0 0,0 0-1 0 0,1 0 1 0 0,-1 0-1 0 0,0 0 1 0 0,1 0-1 0 0,-1 0 0 0 0,1 0 1 0 0,-1 0-1 0 0,0 0 1 0 0,1 0-1 0 0,-1 0 1 0 0,1-1-1 0 0,-1 1 1 0 0,1 0-1 0 0,-1 0 1 0 0,1-1-1 0 0,-1 1 1 0 0,1 0-1 0 0,-1-1 1 0 0,1 1-1 0 0,-1-1 0 0 0,0 1 23 0 0,1-1 44 0 0,0 0-1 0 0,-1 0 0 0 0,1 0 0 0 0,0 0 1 0 0,-1 0-1 0 0,1 0 0 0 0,0 0 0 0 0,0 0 1 0 0,0 1-1 0 0,0-1 0 0 0,0 0 0 0 0,0 0 1 0 0,0 0-1 0 0,0 0 0 0 0,0 0 0 0 0,1 0 0 0 0,-1 0 1 0 0,0 0-1 0 0,1 0-43 0 0,1-6-86 0 0,2-1 1 0 0,-1 1 0 0 0,1 0-1 0 0,0 1 1 0 0,0-1-1 0 0,1 1 1 0 0,0 0-1 0 0,0 0 1 0 0,0 0 0 0 0,2-1 85 0 0,9-7-302 0 0,0 0 1 0 0,1 1-1 0 0,4-1 302 0 0,-3 2-301 0 0,0 2-1 0 0,1 0 1 0 0,18-7 301 0 0,-26 13-102 0 0,1 0 1 0 0,-1 1 0 0 0,1 0 0 0 0,0 1-1 0 0,0 0 1 0 0,0 0 0 0 0,6 2 101 0 0,-16-1 62 0 0,1 1 1 0 0,-1 0-1 0 0,0 1 0 0 0,0-1 1 0 0,0 0-1 0 0,0 1 1 0 0,0-1-1 0 0,0 1 0 0 0,0-1 1 0 0,0 1-1 0 0,0 0 0 0 0,0 0 1 0 0,0 0-1 0 0,0 0 0 0 0,0 0 1 0 0,-1 0-1 0 0,1 1 1 0 0,0-1-1 0 0,-1 1 0 0 0,1 0-62 0 0,0 0 46 0 0,-1 0 0 0 0,0 1 0 0 0,0-1 0 0 0,0 0 0 0 0,0 1 0 0 0,0-1-1 0 0,0 1 1 0 0,0 0 0 0 0,-1-1 0 0 0,1 1 0 0 0,-1 0 0 0 0,0-1 0 0 0,0 1 0 0 0,0 1-46 0 0,-1 7 283 0 0,0 1 0 0 0,-1 0 0 0 0,-1-1 1 0 0,0 1-1 0 0,0-1 0 0 0,-4 7-283 0 0,2-6-55 0 0,-1 0 0 0 0,1-1 0 0 0,-2 0 0 0 0,1 0 0 0 0,-2-1 0 0 0,1 0 0 0 0,-2 0 55 0 0,8-8-328 0 0,-2 1 322 0 0,2-1-5099 0 0,1-2 137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178 115 11975 0 0,'0'0'547'0'0,"14"-3"202"0"0,5 2 277 0 0,0-2 0 0 0,15-3-1026 0 0,-27 4 205 0 0,-1 0 1 0 0,0 0-1 0 0,0-1 0 0 0,0 1 0 0 0,0-1 0 0 0,-1-1 1 0 0,1 1-1 0 0,-1-1 0 0 0,0 0 0 0 0,1-1-205 0 0,-2 1-13 0 0,1 0-57 0 0,0 0 0 0 0,-1 0 0 0 0,0-1 0 0 0,0 1 0 0 0,1-3 70 0 0,-4 6-12 0 0,-1 1 0 0 0,1-1 0 0 0,-1 0 0 0 0,1 1-1 0 0,-1-1 1 0 0,0 0 0 0 0,1 1 0 0 0,-1-1-1 0 0,0 0 1 0 0,0 0 0 0 0,1 0 0 0 0,-1 1 0 0 0,0-1-1 0 0,0 0 1 0 0,0 0 0 0 0,0 0 0 0 0,0 1-1 0 0,0-1 1 0 0,0 0 0 0 0,0 0 0 0 0,0 0 0 0 0,0 1-1 0 0,-1-1 1 0 0,1 0 0 0 0,0 0 0 0 0,-1 0 0 0 0,1 1-1 0 0,0-1 1 0 0,-1 0 0 0 0,1 1 0 0 0,-1-1-1 0 0,1 0 1 0 0,-1 1 0 0 0,1-1 0 0 0,-1 1 0 0 0,1-1-1 0 0,-1 1 1 0 0,0-1 0 0 0,1 1 0 0 0,-1-1-1 0 0,0 1 1 0 0,0-1 12 0 0,-2 0-150 0 0,1 0 0 0 0,-1 0 0 0 0,0 0 0 0 0,1 1 0 0 0,-1-1 0 0 0,0 1 0 0 0,0 0-1 0 0,1 0 1 0 0,-1-1 0 0 0,0 2 0 0 0,0-1 0 0 0,0 0 0 0 0,1 1 0 0 0,-1-1 0 0 0,0 1 0 0 0,1 0 0 0 0,-2 0 149 0 0,-8 3-452 0 0,1 1-1 0 0,-1 0 0 0 0,-1 2 454 0 0,8-4-179 0 0,-28 14 623 0 0,2 1 0 0 0,0 1 0 0 0,-15 14-444 0 0,35-24 159 0 0,0 1 0 0 0,0 0 0 0 0,1 0-1 0 0,0 1 1 0 0,1 1 0 0 0,0 0 0 0 0,1 0 0 0 0,0 0-1 0 0,1 1 1 0 0,-1 3-159 0 0,7-14 7 0 0,0 0 0 0 0,0 0 1 0 0,1 0-1 0 0,-1 0 0 0 0,0 1 0 0 0,1-1 0 0 0,-1 0 0 0 0,1 0 0 0 0,0 1 0 0 0,0-1 0 0 0,0 0 0 0 0,0 0 0 0 0,0 1 0 0 0,1-1 1 0 0,-1 0-1 0 0,0 0 0 0 0,1 1 0 0 0,0 0-7 0 0,0-1 8 0 0,1 0 1 0 0,-1 0-1 0 0,0 0 1 0 0,1 0-1 0 0,-1-1 1 0 0,1 1-1 0 0,-1-1 1 0 0,1 1-1 0 0,0-1 1 0 0,-1 1-1 0 0,1-1 1 0 0,0 0-1 0 0,0 0 1 0 0,0 0-1 0 0,2 1-8 0 0,4 0-141 0 0,0 1-1 0 0,0-1 0 0 0,0-1 1 0 0,0 0-1 0 0,0 0 0 0 0,1 0 1 0 0,-1-1-1 0 0,0 0 0 0 0,3-1 142 0 0,10-1-5100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166 143 10135 0 0,'0'0'231'0'0,"0"0"-204"0"0,-1 1 0 0 0,1-1-1 0 0,0 0 1 0 0,-1 0 0 0 0,1 0 0 0 0,0 0 0 0 0,0 0-1 0 0,-1 1 1 0 0,1-1 0 0 0,0 0 0 0 0,0 0 0 0 0,0 0-1 0 0,-1 1 1 0 0,1-1 0 0 0,0 0 0 0 0,0 0 0 0 0,0 0-1 0 0,0 1 1 0 0,-1-1 0 0 0,1 0 0 0 0,0 0 0 0 0,0 1-1 0 0,0-1 1 0 0,0 0 0 0 0,0 1 0 0 0,0-1 0 0 0,0 0 0 0 0,0 0-1 0 0,0 1-26 0 0,1 0 14 0 0,0 0 0 0 0,0 1-1 0 0,-1-1 1 0 0,1 0 0 0 0,0 1-1 0 0,-1-1 1 0 0,1 1 0 0 0,-1-1-1 0 0,1 1 1 0 0,-1-1-1 0 0,1 1 1 0 0,-1-1 0 0 0,0 1-1 0 0,0-1 1 0 0,0 1 0 0 0,0-1-1 0 0,0 1 1 0 0,0-1 0 0 0,-1 1-1 0 0,1-1 1 0 0,0 1 0 0 0,-1-1-1 0 0,1 1 1 0 0,-1-1 0 0 0,1 1-1 0 0,-1-1 1 0 0,0 0 0 0 0,0 1-1 0 0,1-1 1 0 0,-1 0-1 0 0,0 0 1 0 0,0 1 0 0 0,0-1-1 0 0,-1 0 1 0 0,1 0 0 0 0,0 0-1 0 0,0 0 1 0 0,-2 0-14 0 0,-22 20 1022 0 0,-22 19-427 0 0,-30 17-595 0 0,75-57 0 0 0,3-4 0 0 0,3-5 0 0 0,5-2 0 0 0,0 1 0 0 0,1 0 0 0 0,0 0 0 0 0,4-1 0 0 0,7-7 0 0 0,17-17-6 0 0,29-19 6 0 0,-46 38 20 0 0,2 2-1 0 0,0 0 1 0 0,0 1-1 0 0,4 0-19 0 0,-24 12 86 0 0,4-2 345 0 0,0 0 0 0 0,0 0 1 0 0,0 1-1 0 0,7-1-431 0 0,-14 3 5 0 0,0-1 0 0 0,1 1 0 0 0,-1 0 0 0 0,0 0 0 0 0,1 0 0 0 0,-1 0 0 0 0,1 0 1 0 0,-1-1-1 0 0,0 1 0 0 0,1 0 0 0 0,-1 0 0 0 0,1 0 0 0 0,-1 0 0 0 0,0 0 0 0 0,1 0 0 0 0,-1 0 0 0 0,1 1 0 0 0,-1-1 0 0 0,1 0 0 0 0,-1 0 0 0 0,0 0 1 0 0,1 0-1 0 0,-1 0 0 0 0,0 1 0 0 0,1-1 0 0 0,-1 0 0 0 0,0 0 0 0 0,1 1 0 0 0,-1-1 0 0 0,0 0 0 0 0,1 0 0 0 0,-1 1 0 0 0,0-1-5 0 0,1 1-2 0 0,0 0 2 0 0,-1-1 0 0 0,1 1 0 0 0,-1-1 0 0 0,1 1 0 0 0,-1 0 0 0 0,1-1 0 0 0,-1 1 0 0 0,1 0 0 0 0,-1 0 0 0 0,1-1 0 0 0,-1 1 0 0 0,0 0 0 0 0,1 0 0 0 0,-1-1 0 0 0,0 1 0 0 0,0 0 0 0 0,0 0 0 0 0,0 0 0 0 0,0 0 0 0 0,0-1 0 0 0,0 1 0 0 0,0 0 0 0 0,0 0 0 0 0,0 0 0 0 0,0-1 0 0 0,0 1 0 0 0,-1 1 0 0 0,1 0 0 0 0,-1 8 108 0 0,-1 0 1 0 0,0-1-1 0 0,-1 1 0 0 0,1-1 0 0 0,-2 0 0 0 0,1 0 0 0 0,-2 0 1 0 0,0 2-109 0 0,-6 9 339 0 0,-1-1 0 0 0,0 0 0 0 0,-2 0-339 0 0,8-12 159 0 0,5-5-159 0 0,0-1 1 0 0,-1 0 0 0 0,1 0-1 0 0,0 0 1 0 0,0 0 0 0 0,-1 0-1 0 0,1 0 1 0 0,0 0 0 0 0,-1-1-1 0 0,0 1 0 0 0,-2-3 0 0 0,3 1 0 0 0,1 0 0 0 0,-1-1 0 0 0,1 1 0 0 0,-1-1 0 0 0,1 1 0 0 0,-1-1 0 0 0,1 0 0 0 0,0 1 0 0 0,0-1 0 0 0,0 1 0 0 0,0-1 0 0 0,0 1 0 0 0,0-1 0 0 0,1 1 0 0 0,-1-1 0 0 0,0 0 0 0 0,1 1 0 0 0,-1-1 0 0 0,1 1 0 0 0,-1 0 0 0 0,1-1 0 0 0,0 1 0 0 0,0-1 0 0 0,0 0 0 0 0,4-5 0 0 0,0-1 0 0 0,0 1 0 0 0,4-5 0 0 0,16-14-498 0 0,2 1 0 0 0,0 1 0 0 0,2 1 0 0 0,7-4 498 0 0,-35 27 0 0 0,17-12 0 0 0,1 0 0 0 0,0 1 0 0 0,1 1 0 0 0,0 1 0 0 0,1 0 0 0 0,0 2 0 0 0,-4 4 0 0 0,-17 3 1 0 0,1 0-1 0 0,-1 0 1 0 0,1 0-1 0 0,0 0 1 0 0,-1 1 0 0 0,1-1-1 0 0,0 0 1 0 0,-1 0-1 0 0,1 0 1 0 0,-1 1-1 0 0,1-1 1 0 0,-1 0 0 0 0,1 0-1 0 0,0 1 1 0 0,-1-1-1 0 0,1 1 1 0 0,-1-1-1 0 0,0 0 1 0 0,1 1-1 0 0,-1-1 1 0 0,1 1 0 0 0,-1-1-1 0 0,0 1 1 0 0,1-1-1 0 0,-1 1 1 0 0,0 0-1 0 0,1-1 1 0 0,-1 1-1 0 0,0-1 1 0 0,0 1 0 0 0,0 0-1 0 0,1-1 1 0 0,-1 1-1 0 0,0-1 1 0 0,0 1-1 0 0,0 1 44 0 0,1 2 18 0 0,0 0 0 0 0,0 1 0 0 0,-1-1-1 0 0,0 0 1 0 0,1 1 0 0 0,-2-1 0 0 0,1 0 0 0 0,0 1 0 0 0,-1-1-1 0 0,0 0 1 0 0,0 1 0 0 0,0-1 0 0 0,0 0 0 0 0,-2 3-62 0 0,-4 9 503 0 0,-1 0 1 0 0,-10 15-504 0 0,11-18 55 0 0,-42 57-55 0 0,46-63 0 0 0,0-2-201 0 0,3-3-850 0 0,0-2-385 0 0,0 0-78 0 0,0 0-20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97 11975 0 0,'0'0'547'0'0,"0"0"-11"0"0,6 16-249 0 0,-4-13-131 0 0,1 0 0 0 0,-1 0 1 0 0,1 0-1 0 0,0 0 0 0 0,0 0 1 0 0,0-1-1 0 0,0 0 0 0 0,1 1 1 0 0,-1-1-1 0 0,1 0 0 0 0,-1 0 1 0 0,1-1-1 0 0,-1 1 0 0 0,1-1 1 0 0,0 0-1 0 0,0 0 0 0 0,0 0 1 0 0,0 0-1 0 0,0-1 0 0 0,0 0 1 0 0,0 0-1 0 0,0 0 0 0 0,0 0 1 0 0,3-1-157 0 0,8-1 241 0 0,1 0 1 0 0,0-2 0 0 0,-1 0 0 0 0,0 0 0 0 0,9-5-242 0 0,-2 0 571 0 0,0 0-1 0 0,16-11-570 0 0,-31 17-8 0 0,-1-1 0 0 0,0 0 0 0 0,0-1 0 0 0,0 1 0 0 0,-1-1 0 0 0,1 0 0 0 0,-1-1 0 0 0,-1 1 0 0 0,1-1 0 0 0,-1 0 0 0 0,2-2 8 0 0,-6 7-43 0 0,1 0 0 0 0,-1 1-1 0 0,0-1 1 0 0,1 0 0 0 0,-1 0 0 0 0,0 1 0 0 0,1-1-1 0 0,-1 0 1 0 0,0 0 0 0 0,0 0 0 0 0,0 1-1 0 0,0-1 1 0 0,0 0 0 0 0,0 0 0 0 0,0 0-1 0 0,0 0 1 0 0,0 1 0 0 0,0-1 0 0 0,0 0-1 0 0,0 0 1 0 0,0 0 0 0 0,-1 0 43 0 0,1 1-55 0 0,-1-1 1 0 0,1 0-1 0 0,-1 1 1 0 0,1-1-1 0 0,-1 1 0 0 0,0-1 1 0 0,1 1-1 0 0,-1 0 1 0 0,0-1-1 0 0,1 1 0 0 0,-1 0 1 0 0,0-1-1 0 0,1 1 1 0 0,-1 0-1 0 0,0 0 0 0 0,0-1 1 0 0,0 1-1 0 0,1 0 1 0 0,-1 0 54 0 0,-3 0-197 0 0,-1 0 0 0 0,1 0 0 0 0,0 0-1 0 0,0 0 1 0 0,-1 1 0 0 0,1 0 0 0 0,-4 1 197 0 0,-32 11-876 0 0,0 2-1 0 0,0 2 0 0 0,-25 16 877 0 0,27-11 650 0 0,1 1 0 0 0,1 2 0 0 0,-19 19-650 0 0,24-14 24 0 0,28-27 119 0 0,1 0 1 0 0,-1 0-1 0 0,1 0 0 0 0,0 1 0 0 0,0-1 0 0 0,0 1 1 0 0,1-1-1 0 0,-1 1 0 0 0,1 0 0 0 0,0 0-143 0 0,1-3 16 0 0,0 0 0 0 0,0 1 0 0 0,0-1 0 0 0,0 1 0 0 0,1-1 0 0 0,-1 1 0 0 0,0-1 0 0 0,1 0 0 0 0,-1 1 0 0 0,1-1 0 0 0,-1 0 0 0 0,1 0 0 0 0,0 1 0 0 0,0-1 0 0 0,-1 0 0 0 0,1 0 0 0 0,0 0 0 0 0,0 0 0 0 0,0 0 0 0 0,0 0 0 0 0,0 0 0 0 0,1 0 0 0 0,-1 0 0 0 0,0-1 0 0 0,0 1 0 0 0,1 0 0 0 0,0 0-16 0 0,5 3 44 0 0,1-1 0 0 0,0 1 0 0 0,0-1 0 0 0,0-1-44 0 0,19 7-859 0 0,0-2-1 0 0,2-1 860 0 0,-18-4-414 0 0,-1-1 0 0 0,1 0 0 0 0,0 0 0 0 0,0-1 1 0 0,-1-1-1 0 0,11-1 414 0 0,0-2-1534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99 10135 0 0,'54'-43'1087'0'0,"-37"29"1152"0"0,0 0-1 0 0,15-8-2238 0 0,-31 21 544 0 0,-1 1-28 0 0,0 0-72 0 0,0-1-440 0 0,0 1-1 0 0,0 0 1 0 0,0 0 0 0 0,0 0-1 0 0,0-1 1 0 0,0 1 0 0 0,0 0-1 0 0,0 0 1 0 0,0 0-1 0 0,0-1 1 0 0,-1 1 0 0 0,1 0-1 0 0,0 0 1 0 0,0 0 0 0 0,0 0-1 0 0,0-1 1 0 0,0 1-1 0 0,-1 0 1 0 0,1 0 0 0 0,0 0-1 0 0,0 0 1 0 0,0 0 0 0 0,-1 0-1 0 0,1 0 1 0 0,0-1-1 0 0,0 1 1 0 0,0 0 0 0 0,-1 0-1 0 0,1 0 1 0 0,0 0 0 0 0,0 0-1 0 0,0 0 1 0 0,-1 0-1 0 0,1 0 1 0 0,0 0 0 0 0,0 0-1 0 0,0 0 1 0 0,-1 0 0 0 0,1 0-1 0 0,0 0 1 0 0,0 1-1 0 0,0-1 1 0 0,-1 0 0 0 0,1 0-1 0 0,0 0-3 0 0,-11 1 9 0 0,4 1-9 0 0,0 0 0 0 0,0 0 0 0 0,1 1 0 0 0,-1 0 0 0 0,1 0 0 0 0,-5 4 0 0 0,-10 3 0 0 0,-10 8 0 0 0,1 1 0 0 0,1 1 0 0 0,-13 12 0 0 0,41-32 0 0 0,-3 4 0 0 0,-13 9-9 0 0,1 0 0 0 0,-5 7 9 0 0,17-17 8 0 0,1 1-1 0 0,-1-1 1 0 0,1 1-1 0 0,0 0 1 0 0,1 0-1 0 0,-1 1 1 0 0,1-1-1 0 0,-1 0 1 0 0,1 1-1 0 0,1 0 1 0 0,-1-1-1 0 0,0 4-7 0 0,2-7 52 0 0,0-1 1 0 0,0 1-1 0 0,0 0 0 0 0,0-1 0 0 0,0 1 1 0 0,0 0-1 0 0,0-1 0 0 0,1 1 0 0 0,-1 0 1 0 0,0-1-1 0 0,0 1 0 0 0,1 0 0 0 0,-1-1 1 0 0,0 1-1 0 0,1-1 0 0 0,-1 1 0 0 0,0-1 1 0 0,1 1-1 0 0,-1-1 0 0 0,1 1 0 0 0,-1-1 1 0 0,1 1-1 0 0,-1-1 0 0 0,1 1 0 0 0,0-1 1 0 0,-1 0-1 0 0,1 1 0 0 0,-1-1 0 0 0,1 0 1 0 0,0 0-1 0 0,-1 1 0 0 0,1-1 0 0 0,0 0-52 0 0,2 1 36 0 0,-1-1 0 0 0,1 1 0 0 0,-1-1 0 0 0,1 1 0 0 0,-1-1 0 0 0,1 0 0 0 0,2 0-36 0 0,5-1-117 0 0,1-1 0 0 0,-1 0 0 0 0,1-1 0 0 0,-1 0-1 0 0,0-1 1 0 0,0 0 0 0 0,0 0 0 0 0,0-1 0 0 0,-1 0-1 0 0,0-1 1 0 0,0 0 0 0 0,-1 0 0 0 0,1-1 0 0 0,-1 0 0 0 0,-1-1-1 0 0,1 1 1 0 0,3-7 117 0 0,-6 7 0 0 0,-37 32 0 0 0,30-24 0 0 0,0 1 0 0 0,0 0 0 0 0,1-1 0 0 0,-1 1 0 0 0,0 0 0 0 0,0 0 0 0 0,1 0 0 0 0,0 0 0 0 0,-1 1 0 0 0,1-1 0 0 0,0 0 0 0 0,0 1 0 0 0,0-1 0 0 0,0 0 0 0 0,0 1 0 0 0,1-1 0 0 0,-1 1 0 0 0,1-2-86 0 0,0 0-1 0 0,0 0 0 0 0,0-1 0 0 0,0 1 1 0 0,1 0-1 0 0,-1 0 0 0 0,0 0 0 0 0,0 0 1 0 0,0 0-1 0 0,1-1 0 0 0,-1 1 0 0 0,1 0 1 0 0,-1 0-1 0 0,0-1 0 0 0,1 1 1 0 0,0 0-1 0 0,-1-1 0 0 0,1 1 0 0 0,-1 0 1 0 0,1-1-1 0 0,0 1 0 0 0,-1-1 0 0 0,1 1 1 0 0,0-1-1 0 0,-1 1 0 0 0,1-1 1 0 0,0 1-1 0 0,0-1 0 0 0,0 0 0 0 0,-1 0 1 0 0,1 1-1 0 0,0-1 0 0 0,0 0 0 0 0,0 0 1 0 0,0 0-1 0 0,0 0 0 0 0,-1 0 1 0 0,1 0-1 0 0,0 0 0 0 0,0 0 0 0 0,0 0 1 0 0,0 0 86 0 0,18-3-2024 0 0,-1-1-22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15 13823 0 0,'0'0'630'0'0,"0"-9"236"0"0,0 5-792 0 0,0 3 302 0 0,-12 4 1065 0 0,0 3-1404 0 0,-17 9-5 0 0,0 2 0 0 0,1 0 0 0 0,1 2 0 0 0,-19 17-32 0 0,41-31 0 0 0,0 0 0 0 0,1 0 0 0 0,-1 0 0 0 0,1 0 0 0 0,-2 5 0 0 0,3-4 0 0 0,3-6 0 0 0,0 1 0 0 0,0-1 0 0 0,0 0 0 0 0,0 1 0 0 0,0-1 0 0 0,0 0 0 0 0,0 1 0 0 0,0-1 0 0 0,0 0 0 0 0,0 1 0 0 0,0-1 0 0 0,0 0 0 0 0,0 1 0 0 0,0-1 0 0 0,0 0 0 0 0,0 1 0 0 0,1-1 0 0 0,-1 0 0 0 0,0 1 0 0 0,0-1 0 0 0,0 0 0 0 0,1 1 0 0 0,-1-1 0 0 0,0 0 0 0 0,0 0 0 0 0,1 1 0 0 0,-1-1 0 0 0,0 0 0 0 0,0 0 0 0 0,1 1 0 0 0,-1-1 0 0 0,0 0 0 0 0,1 0 0 0 0,-1 0 0 0 0,0 0 0 0 0,1 0 0 0 0,-1 0 0 0 0,0 1 0 0 0,1-1 0 0 0,-1 0 0 0 0,43 21-137 0 0,-33-17 52 0 0,0 0 0 0 0,0 1 0 0 0,-1 1 0 0 0,1 0-1 0 0,7 6 86 0 0,-14-10-2 0 0,-1 1 0 0 0,0-1 0 0 0,0 0 0 0 0,0 1 0 0 0,0 0 0 0 0,0-1 0 0 0,0 1 0 0 0,-1 0 0 0 0,1 0 0 0 0,-1 0 0 0 0,0 0 0 0 0,0 0 0 0 0,0 0 0 0 0,0 0 0 0 0,-1 0 0 0 0,1 1 0 0 0,-1-1-1 0 0,0 0 1 0 0,0 0 0 0 0,0 1 0 0 0,0-1 0 0 0,-1 1 2 0 0,1-1 30 0 0,0 0-1 0 0,0 0 1 0 0,-1 0 0 0 0,0 0-1 0 0,0-1 1 0 0,1 1-1 0 0,-2 0 1 0 0,1 0 0 0 0,0-1-1 0 0,0 1 1 0 0,-1-1-1 0 0,0 1 1 0 0,1-1 0 0 0,-1 0-1 0 0,0 1 1 0 0,0-1-1 0 0,0 0 1 0 0,0 0 0 0 0,-1-1-1 0 0,1 1 1 0 0,0 0-1 0 0,-1-1 1 0 0,1 1-1 0 0,-1-1 1 0 0,0 0 0 0 0,-2 1-30 0 0,-6 1 217 0 0,0-1 0 0 0,0 0 0 0 0,0 0 0 0 0,-1-2 0 0 0,1 1 0 0 0,-5-1-217 0 0,-24 1 584 0 0,7 3-580 0 0,16-1-141 0 0,0-1 1 0 0,-6-1 136 0 0,22-1-178 0 0,1 0 0 0 0,-1 0 0 0 0,1 0 0 0 0,-1 0 0 0 0,1 0 0 0 0,-1 0 0 0 0,0 0 0 0 0,1-1 0 0 0,-1 1-1 0 0,1 0 1 0 0,-1 0 0 0 0,1-1 0 0 0,-1 1 0 0 0,1 0 0 0 0,-1-1 0 0 0,1 1 0 0 0,0 0 0 0 0,-1-1 0 0 0,1 1 0 0 0,-1-1 0 0 0,1 1 0 0 0,0-1 0 0 0,-1 1 0 0 0,1 0 0 0 0,0-1 0 0 0,0 0 0 0 0,-1 1 0 0 0,1-1 0 0 0,0 1 0 0 0,0-1 178 0 0,1-9-2046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96 5527 0 0,'0'0'250'0'0,"8"-13"100"0"0,-2 8 788 0 0,-1 0-1 0 0,1-1 1 0 0,-1 2-1 0 0,1-1 1 0 0,1 1-1 0 0,-1 0 1 0 0,1 0-1 0 0,-1 1 0 0 0,1-1 1 0 0,9-1-1 0 0,5-3 675 0 0,1 2-1 0 0,25-4 1 0 0,-34 7-1470 0 0,0 0 1 0 0,0 2 0 0 0,0-1-1 0 0,0 2 1 0 0,0 0 0 0 0,1 0-1 0 0,-1 1 1 0 0,15 4 0 0 0,-27-5-339 0 0,2 0 32 0 0,1 1-1 0 0,0 0 0 0 0,0 0 1 0 0,-1 1-1 0 0,1-1 0 0 0,-1 1 1 0 0,6 3-1 0 0,-9-5-30 0 0,1 1 0 0 0,-1-1 0 0 0,1 1 0 0 0,-1-1-1 0 0,1 1 1 0 0,-1-1 0 0 0,1 1 0 0 0,-1 0 0 0 0,1-1 0 0 0,-1 1 0 0 0,0 0 0 0 0,1-1 0 0 0,-1 1-1 0 0,0 0 1 0 0,0 0 0 0 0,0-1 0 0 0,1 3 0 0 0,-1-2-5 0 0,-1 1 1 0 0,1-1-1 0 0,0 1 0 0 0,0-1 1 0 0,-1 1-1 0 0,1-1 1 0 0,-1 1-1 0 0,1-1 0 0 0,-1 1 1 0 0,0-1-1 0 0,0 0 0 0 0,0 2 1 0 0,-13 15 21 0 0,1-1 1 0 0,-2 0 0 0 0,0-1-1 0 0,-1 0 1 0 0,-33 24 0 0 0,0 2-26 0 0,3 1 1 0 0,-52 64-1 0 0,41-43-131 0 0,22-28 12 0 0,-28 33-81 0 0,63-69 203 0 0,1 0 0 0 0,-1 0 0 0 0,0 0 0 0 0,0 0 0 0 0,1 0 0 0 0,-1 0 0 0 0,0 0 0 0 0,0 0 0 0 0,1 0 0 0 0,-1 0 0 0 0,0 0 0 0 0,0 0 0 0 0,1 0 0 0 0,-1 0 0 0 0,0 0 0 0 0,0 0 0 0 0,1 0 0 0 0,-1 0 0 0 0,0 0 0 0 0,0 0 0 0 0,1 1 0 0 0,-1-1 0 0 0,0 0 0 0 0,0 0 0 0 0,0 0 0 0 0,1 0 0 0 0,-1 1 0 0 0,0-1 0 0 0,0 0 0 0 0,0 0 0 0 0,1 0 0 0 0,-1 1 0 0 0,0-1 0 0 0,0 0 0 0 0,0 0 0 0 0,0 0 0 0 0,0 1 0 0 0,0-1 0 0 0,0 0 0 0 0,0 0 0 0 0,1 1 0 0 0,-1-1 0 0 0,0 0 0 0 0,0 1 0 0 0,0-1 0 0 0,0 0 0 0 0,0 0 0 0 0,0 1 0 0 0,-1-1 0 0 0,1 0 0 0 0,0 0 0 0 0,0 1 0 0 0,0-1 0 0 0,0 0 0 0 0,0 0 0 0 0,0 1 0 0 0,0-1 0 0 0,0 0 0 0 0,-1 0 0 0 0,1 0 0 0 0,0 1 0 0 0,0-1 0 0 0,0 0 0 0 0,0 0 0 0 0,-1 0 0 0 0,1 1 0 0 0,0-1 0 0 0,0 0 0 0 0,-1 0 0 0 0,1 0 0 0 0,12 1 35 0 0,-1-1 0 0 0,0 0 1 0 0,0-1-1 0 0,1 0 0 0 0,-1-1 0 0 0,21-5 0 0 0,3-1 55 0 0,110-13 118 0 0,38-7-59 0 0,-155 22-199 0 0,53-13 112 0 0,-70 16-339 0 0,-1 0 1 0 0,-1-1 0 0 0,1 0-1 0 0,0-1 1 0 0,13-9 0 0 0,-10 2-2048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 13823 0 0,'-5'4'299'0'0,"-11"8"515"0"0,1 0-1 0 0,0 2 0 0 0,1 0 0 0 0,-11 14-813 0 0,4 9 628 0 0,1 1-1 0 0,3 1 1 0 0,-7 22-628 0 0,24-60 5 0 0,0 0 1 0 0,-1 0-1 0 0,1 0 1 0 0,0 1-1 0 0,0-1 0 0 0,0 0 1 0 0,0 0-1 0 0,0 1 1 0 0,0-1-1 0 0,0 0 1 0 0,0 0-1 0 0,0 0 0 0 0,1 1 1 0 0,-1-1-1 0 0,0 0 1 0 0,1 0-1 0 0,-1 0 1 0 0,1 0-1 0 0,-1 0 0 0 0,1 1 1 0 0,0-1-1 0 0,-1 0 1 0 0,1 0-1 0 0,0-1 0 0 0,0 1 1 0 0,0 1-6 0 0,1-1 42 0 0,-1 1 1 0 0,1-1-1 0 0,0 0 1 0 0,0 1-1 0 0,0-1 1 0 0,0 0-1 0 0,0 0 1 0 0,0 0-1 0 0,0 0 0 0 0,0 0 1 0 0,2 0-43 0 0,-1-1 144 0 0,1 0 0 0 0,0 0-1 0 0,0 0 1 0 0,0 0 0 0 0,-1-1 0 0 0,1 1 0 0 0,0-1 0 0 0,-1 0 0 0 0,1 0 0 0 0,0-1-1 0 0,-1 1 1 0 0,3-2-144 0 0,7-4-90 0 0,1 0-1 0 0,4-5 91 0 0,-14 10 60 0 0,7-7-44 0 0,1 0 0 0 0,-1-1-1 0 0,0 0 1 0 0,-1-1 0 0 0,0 0-1 0 0,-1 0 1 0 0,5-9-16 0 0,14-24-1158 0 0,11-24 1158 0 0,-33 58-336 0 0,14-41-4529 0 0,-15 41 3330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13823 0 0,'0'0'630'0'0,"0"0"-13"0"0,0 0-320 0 0,0 0 105 0 0,0 0 87 0 0,0 0 20 0 0,0 0-66 0 0,11-8 165 0 0,9-16 915 0 0,0 0-1 0 0,2-6-1522 0 0,-19 26 110 0 0,-1 0 0 0 0,0-1 0 0 0,0 1 0 0 0,-1 0 0 0 0,2-6-110 0 0,-2 6 10 0 0,1-1 0 0 0,-1 1-1 0 0,1-1 1 0 0,0 1 0 0 0,0 0-1 0 0,1-2-9 0 0,18-20 0 0 0,1 1 0 0 0,0 1 0 0 0,16-12 0 0 0,-1 3-200 0 0,1 2-1 0 0,15-7 201 0 0,-40 29-1170 0 0,0 0 1 0 0,2 1-1 0 0,-1 1 1 0 0,1 1-1 0 0,6-3 1170 0 0,-10 6-1535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98 11975 0 0,'0'0'267'0'0,"0"0"42"0"0,-4 8 315 0 0,1-4-477 0 0,0 1 122 0 0,0 0 0 0 0,1 0 0 0 0,-1 1 0 0 0,1-1 0 0 0,0 1 0 0 0,0-1 0 0 0,1 1 0 0 0,0 0 0 0 0,0 0-269 0 0,1-5 62 0 0,0-1-1 0 0,0 1 0 0 0,0-1 0 0 0,1 1 1 0 0,-1 0-1 0 0,0-1 0 0 0,0 1 1 0 0,1-1-1 0 0,-1 1 0 0 0,1-1 0 0 0,-1 1 1 0 0,0-1-1 0 0,1 1 0 0 0,-1-1 1 0 0,1 1-1 0 0,-1-1 0 0 0,1 0 1 0 0,-1 1-1 0 0,1-1 0 0 0,-1 0 0 0 0,1 1 1 0 0,0-1-1 0 0,-1 0 0 0 0,1 0 1 0 0,-1 1-1 0 0,1-1 0 0 0,0 0 0 0 0,-1 0 1 0 0,1 0-1 0 0,0 0 0 0 0,-1 0 1 0 0,1 0-1 0 0,-1 0 0 0 0,1 0-61 0 0,23-1 946 0 0,-23 1-904 0 0,17-4 338 0 0,1-1-1 0 0,-1-1 0 0 0,0 0 1 0 0,0-1-1 0 0,-1-1 1 0 0,0-1-1 0 0,13-8-379 0 0,-16 8-82 0 0,0 1-465 0 0,0-1-1 0 0,11-9 548 0 0,-22 16-63 0 0,1-1 0 0 0,-1 0 1 0 0,0 0-1 0 0,0-1 0 0 0,0 1 1 0 0,-1-1-1 0 0,1 1 1 0 0,-1-1-1 0 0,0 0 0 0 0,0 0 1 0 0,0 0-1 0 0,0 0 0 0 0,-1 0 63 0 0,-1 3-3 0 0,0 1 0 0 0,1-1-1 0 0,-1 1 1 0 0,0-1 0 0 0,0 1 0 0 0,0-1-1 0 0,0 0 1 0 0,0 1 0 0 0,0-1-1 0 0,0 1 1 0 0,0-1 0 0 0,0 1 0 0 0,0-1-1 0 0,-1 1 1 0 0,1-1 0 0 0,0 1 0 0 0,0-1-1 0 0,0 1 1 0 0,-1-1 0 0 0,1 1 0 0 0,0-1-1 0 0,0 1 1 0 0,-1-1 0 0 0,1 1-1 0 0,-1-1 1 0 0,1 1 0 0 0,0 0 0 0 0,-1-1-1 0 0,1 1 1 0 0,-1 0 3 0 0,0-1-24 0 0,-1 0 0 0 0,1 0 0 0 0,-1 1 0 0 0,1-1-1 0 0,-1 1 1 0 0,0-1 0 0 0,1 1 0 0 0,-1 0 0 0 0,0 0 0 0 0,-1-1 24 0 0,-2 1-99 0 0,-1 1 1 0 0,1-1-1 0 0,-1 1 1 0 0,1-1-1 0 0,-1 2 1 0 0,-1-1 98 0 0,-24 11-140 0 0,1 1 0 0 0,0 1 1 0 0,1 1-1 0 0,0 1 0 0 0,2 2 1 0 0,0 1-1 0 0,1 1 0 0 0,-16 17 140 0 0,36-31 0 0 0,0 0 0 0 0,1 0 0 0 0,-1 1 0 0 0,1-1 0 0 0,1 2 0 0 0,-1-1 0 0 0,1 0 0 0 0,0 1 0 0 0,3-4 0 0 0,-1 0 0 0 0,1 0 0 0 0,0 0 0 0 0,0 0 0 0 0,0 0 0 0 0,0 1 0 0 0,1-1 0 0 0,-1 0 0 0 0,1 0 0 0 0,0 1 0 0 0,1-1 0 0 0,-1 0 0 0 0,1 0 0 0 0,0 0 0 0 0,0 0 0 0 0,1 4 0 0 0,-1-6-55 0 0,0 0-1 0 0,0 0 1 0 0,1 0 0 0 0,-1 0-1 0 0,0-1 1 0 0,1 1-1 0 0,-1-1 1 0 0,1 1-1 0 0,-1-1 1 0 0,1 1 0 0 0,0-1-1 0 0,0 0 1 0 0,-1 0-1 0 0,1 0 1 0 0,0 0-1 0 0,0 0 1 0 0,0 0 0 0 0,0-1-1 0 0,0 1 1 0 0,0 0-1 0 0,1-1 56 0 0,8 3-5820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23 178 10135 0 0,'0'0'231'0'0,"0"0"29"0"0,0 0 19 0 0,0 7 7 0 0,0-4-171 0 0,-1 0 0 0 0,1 0 0 0 0,-1-1-1 0 0,0 1 1 0 0,0 0 0 0 0,0-1 0 0 0,0 1-1 0 0,0 0 1 0 0,0-1 0 0 0,-1 0-1 0 0,1 1 1 0 0,-1-1-115 0 0,-4 9 615 0 0,6-10-103 0 0,0-1 0 0 0,0 0 0 0 0,0 0 0 0 0,0 0 0 0 0,0 0 0 0 0,0 0 0 0 0,-4 2 1705 0 0,7-6-1778 0 0,16-21-439 0 0,2 0 0 0 0,0 1 0 0 0,1 1 0 0 0,1 2 0 0 0,26-19 0 0 0,-44 35 0 0 0,-4 4 0 0 0,0 0 0 0 0,0 0 0 0 0,1-1 0 0 0,-1 1 0 0 0,1 0 0 0 0,-1 1 0 0 0,1-1 0 0 0,-1 0 0 0 0,1 0 0 0 0,-1 1 0 0 0,1-1 0 0 0,-1 0 0 0 0,1 1 0 0 0,0 0 0 0 0,0-1 0 0 0,0 1 0 0 0,-1 0 0 0 0,0-1 0 0 0,0 1 0 0 0,0 0 0 0 0,0 0 0 0 0,0 0 0 0 0,0 0 0 0 0,0 0 0 0 0,1 0 0 0 0,-1 0 0 0 0,0 0 0 0 0,0 0 0 0 0,0 0 0 0 0,0 1 0 0 0,0-1 0 0 0,0 0 0 0 0,0 1 0 0 0,2 0 0 0 0,-2 0 0 0 0,0-1 0 0 0,0 1 0 0 0,0-1 0 0 0,0 1 0 0 0,0 0 0 0 0,0-1 0 0 0,0 1 0 0 0,0 0 0 0 0,-1 0 0 0 0,1 0 0 0 0,0 0 0 0 0,0-1 0 0 0,-1 1 0 0 0,1 0 0 0 0,-1 0 0 0 0,1 0 0 0 0,-1 0 0 0 0,1 1 0 0 0,-1-1 0 0 0,0 0 0 0 0,1 0 0 0 0,-1 0 0 0 0,0 0 0 0 0,0 0 0 0 0,0 0 0 0 0,0 0 0 0 0,0 1 0 0 0,0-1 0 0 0,0 0 0 0 0,0 0 0 0 0,-1 0 0 0 0,1 1 0 0 0,0 1 0 0 0,-2 10 0 0 0,-1 0 0 0 0,0 0 0 0 0,0 0 0 0 0,-1 0 0 0 0,-1-1 0 0 0,-5 11 0 0 0,-4-3 0 0 0,14-19 0 0 0,-1-1 0 0 0,1 0 0 0 0,0 1 0 0 0,-1-1 0 0 0,1 1 0 0 0,0-1 0 0 0,-1 0 0 0 0,1 1 0 0 0,0-1 0 0 0,0 1 0 0 0,0-1 0 0 0,-1 1 0 0 0,1-1 0 0 0,0 1 0 0 0,0-1 0 0 0,0 1 0 0 0,0-1 0 0 0,0 1 0 0 0,0-1 0 0 0,0 1 0 0 0,0-1 0 0 0,0 1 0 0 0,0-1 0 0 0,0 1 0 0 0,0 0 0 0 0,0-1-8 0 0,0 1 0 0 0,0-1-1 0 0,0 0 1 0 0,0 0 0 0 0,0 0-1 0 0,0 0 1 0 0,0 1 0 0 0,0-1 0 0 0,0 0-1 0 0,0 0 1 0 0,0 0 0 0 0,0 1-1 0 0,0-1 1 0 0,0 0 0 0 0,0 0 0 0 0,0 0-1 0 0,1 0 1 0 0,-1 1 0 0 0,0-1-1 0 0,0 0 1 0 0,0 0 0 0 0,0 0 0 0 0,0 0-1 0 0,0 0 1 0 0,0 1 0 0 0,1-1-1 0 0,-1 0 1 0 0,0 0 0 0 0,0 0-1 0 0,0 0 1 0 0,0 0 0 0 0,0 0 0 0 0,1 0-1 0 0,-1 0 1 0 0,0 0 0 0 0,0 1-1 0 0,0-1 1 0 0,0 0 0 0 0,1 0 0 0 0,-1 0-1 0 0,0 0 1 0 0,0 0 0 0 0,0 0-1 0 0,1 0 1 0 0,-1 0 0 0 0,0 0 0 0 0,0 0-1 0 0,0 0 1 0 0,0-1 0 0 0,1 1-1 0 0,-1 0 1 0 0,0 0 0 0 0,0 0 0 0 0,0 0-1 0 0,1 0 9 0 0,7-4-393 0 0,-8 4 366 0 0,19-14-211 0 0,1-1 0 0 0,-2 0-1 0 0,0-1 1 0 0,-1-1 0 0 0,9-12 238 0 0,-6 7 46 0 0,1 0 1 0 0,1 2-1 0 0,5-3-46 0 0,-21 19 2 0 0,-1 0 0 0 0,0 0 0 0 0,1 1-1 0 0,-1 0 1 0 0,1 0 0 0 0,0 1 0 0 0,0 0-1 0 0,0 0 1 0 0,4-1-2 0 0,-8 3-2 0 0,0 0 0 0 0,0-1-1 0 0,-1 1 1 0 0,1 0 0 0 0,0 0 0 0 0,0 1-1 0 0,0-1 1 0 0,-1 0 0 0 0,1 0-1 0 0,0 1 1 0 0,0-1 0 0 0,-1 1 0 0 0,1 0-1 0 0,0-1 1 0 0,-1 1 0 0 0,1 0-1 0 0,-1 0 1 0 0,1 0 0 0 0,-1 0 0 0 0,1 0-1 0 0,-1 0 1 0 0,0 1 0 0 0,1-1-1 0 0,-1 0 1 0 0,0 1 0 0 0,0-1 0 0 0,0 1-1 0 0,0-1 1 0 0,0 1 0 0 0,-1 0-1 0 0,1-1 1 0 0,0 1 0 0 0,-1 0 0 0 0,1-1-1 0 0,-1 2 3 0 0,5 11 103 0 0,-2-9 32 0 0,-1 0-1 0 0,0 1 1 0 0,-1-1 0 0 0,1 1 0 0 0,-1-1 0 0 0,0 1 0 0 0,-1-1 0 0 0,1 1 0 0 0,-1 0 0 0 0,0-1 0 0 0,0 1 0 0 0,-1 0 0 0 0,0-1 0 0 0,-1 4-135 0 0,-2 6-22 0 0,-1-1-1 0 0,-1 0 1 0 0,0 0 0 0 0,-1 0-1 0 0,-1-1 1 0 0,0 0 0 0 0,0 0-1 0 0,-1-1 1 0 0,-5 5 22 0 0,13-16-1051 0 0,10-3-1899 0 0,1-1 1416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85 11975 0 0,'0'0'547'0'0,"0"0"-11"0"0,0 0-271 0 0,0 0 133 0 0,0 0 91 0 0,1 1 20 0 0,5 0-36 0 0,-1 0-1 0 0,0 0 1 0 0,0 0-1 0 0,1-1 0 0 0,-1 0 1 0 0,1 0-1 0 0,-1 0 1 0 0,0 0-1 0 0,1-1 0 0 0,-1 0-472 0 0,8-2 676 0 0,-1 0 0 0 0,0 0 0 0 0,11-5-676 0 0,-17 5 2 0 0,0 0-1 0 0,0 0 0 0 0,0 0 1 0 0,3-3-2 0 0,-8 5-4 0 0,1 0 0 0 0,-1 0 1 0 0,1 0-1 0 0,-1 0 0 0 0,0-1 1 0 0,0 1-1 0 0,0 0 0 0 0,0-1 1 0 0,0 1-1 0 0,0 0 0 0 0,0-1 1 0 0,0 1-1 0 0,0-1 0 0 0,-1 0 1 0 0,1 1-1 0 0,-1-1 0 0 0,1 0 1 0 0,-1 1-1 0 0,1-2 4 0 0,-1 2-29 0 0,0 0-1 0 0,0 0 1 0 0,0 1 0 0 0,-1-1-1 0 0,1 0 1 0 0,0 0 0 0 0,0 0-1 0 0,0 0 1 0 0,-1 1 0 0 0,1-1-1 0 0,0 0 1 0 0,-1 0 0 0 0,1 1-1 0 0,-1-1 1 0 0,1 0-1 0 0,-1 1 1 0 0,1-1 0 0 0,-1 0-1 0 0,1 1 1 0 0,-1-1 0 0 0,0 1-1 0 0,1-1 1 0 0,-1 1 29 0 0,-1-1-136 0 0,0 0 0 0 0,1 0 0 0 0,-1 0 0 0 0,0 1 0 0 0,0-1 0 0 0,0 1-1 0 0,0-1 1 0 0,1 1 0 0 0,-1 0 0 0 0,-1 0 136 0 0,-4 0-388 0 0,1 0 0 0 0,0 0 0 0 0,-1 1 0 0 0,1 0 0 0 0,-5 2 388 0 0,-13 3 0 0 0,2 2 0 0 0,-1 1 0 0 0,1 0 0 0 0,1 2 0 0 0,-2 1 0 0 0,10-4 0 0 0,0 1 0 0 0,0 0 0 0 0,1 0 0 0 0,0 1 0 0 0,1 1 0 0 0,0 0 0 0 0,1 1 0 0 0,-4 5 0 0 0,13-16 0 0 0,0 0 0 0 0,0 0 0 0 0,1-1 0 0 0,-1 1 0 0 0,0 0 0 0 0,1 0 0 0 0,-1 0 0 0 0,1 0 0 0 0,-1 0 0 0 0,1 0 0 0 0,-1 1 0 0 0,1-1 0 0 0,0 0 0 0 0,0 0 0 0 0,-1 0 0 0 0,1 0 0 0 0,0 0 0 0 0,0 1 0 0 0,0-1 0 0 0,0 0 0 0 0,0 0 0 0 0,1 0 0 0 0,-1 0 0 0 0,0 0 0 0 0,0 0 0 0 0,1 1 0 0 0,-1-1 0 0 0,1 0 0 0 0,-1 0 0 0 0,1 0 0 0 0,-1 0 0 0 0,1 0 0 0 0,0 0 0 0 0,-1-1 0 0 0,1 1 0 0 0,0 0 0 0 0,0 0 0 0 0,2 2 0 0 0,1-1 0 0 0,-1 0 0 0 0,0-1 0 0 0,1 1 0 0 0,-1-1 0 0 0,1 1 0 0 0,0-1 0 0 0,0 0 0 0 0,-1 0 0 0 0,4 0 0 0 0,12 2 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13823 0 0,'0'0'315'0'0,"0"0"45"0"0,0 0 21 0 0,-13 7 75 0 0,9-4-385 0 0,3-3 294 0 0,1 0 122 0 0,0 0 22 0 0,1-1-225 0 0,0-1-1 0 0,0 0 0 0 0,0 1 0 0 0,1-1 1 0 0,-1 1-1 0 0,0-1 0 0 0,1 1 1 0 0,-1-1-1 0 0,1 1 0 0 0,-1 0 0 0 0,1 0-283 0 0,-1-1 340 0 0,113-84 2348 0 0,-93 69-2891 0 0,1 1 0 0 0,0 1 0 0 0,1 0 0 0 0,0 2 0 0 0,1 1-1 0 0,2 0 205 0 0,-24 12-31 0 0,2-2 19 0 0,-1 0 0 0 0,1 1-1 0 0,0 0 1 0 0,0-1 0 0 0,0 1-1 0 0,-1 1 1 0 0,1-1 0 0 0,0 1-1 0 0,0-1 1 0 0,0 1 0 0 0,0 0-1 0 0,4 1 12 0 0,-2 4 0 0 0,-7-2-46 0 0,1 1-1 0 0,-1-1 1 0 0,0 0 0 0 0,0 0-1 0 0,0 1 1 0 0,0-1-1 0 0,0 0 1 0 0,-1 0-1 0 0,0 0 1 0 0,1-1 0 0 0,-1 1-1 0 0,-1 1 47 0 0,-3 6-373 0 0,-5 10-407 0 0,1-5 1056 0 0,1 1-1 0 0,1 1 1 0 0,0 0 0 0 0,1 0-1 0 0,1 0 1 0 0,1 2-276 0 0,4-17 0 0 0,1 11 0 0 0,0-12-58 0 0,0 0 0 0 0,0 0 0 0 0,0 0 0 0 0,1 0 0 0 0,-1 0 0 0 0,1 0 0 0 0,-1 0 0 0 0,1 0 0 0 0,-1 0 0 0 0,1 0 0 0 0,-1 0 0 0 0,1 0 0 0 0,0-1 0 0 0,-1 1 0 0 0,1 0 0 0 0,0 0 0 0 0,0-1 0 0 0,0 1 0 0 0,0-1 0 0 0,-1 1 0 0 0,1-1 0 0 0,0 1 0 0 0,0-1 0 0 0,0 1 0 0 0,0-1 0 0 0,0 0 0 0 0,0 1 0 0 0,0-1-1 0 0,0 0 1 0 0,0 0 0 0 0,0 0 0 0 0,1 0 0 0 0,-1 0 0 0 0,0 0 0 0 0,0 0 0 0 0,0 0 0 0 0,0 0 58 0 0,2 0-541 0 0,9 0-973 0 0,-9 0-20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15663 0 0,'0'0'356'0'0,"0"0"50"0"0,-1 3 404 0 0,-91 100-662 0 0,71-79-56 0 0,-19 21 882 0 0,2 1 0 0 0,-19 32-974 0 0,25-24 720 0 0,2 0 0 0 0,-19 49-720 0 0,36-75 102 0 0,0-1-1 0 0,-2-1 0 0 0,-1-1 1 0 0,-1 0-1 0 0,-1-1 0 0 0,-20 21-101 0 0,8-19-3476 0 0,30-26-1096 0 0,0 0-1228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 17503 0 0,'0'0'399'0'0,"-7"5"961"0"0,4 0-1215 0 0,3-5-144 0 0,0 0-1 0 0,0 0 0 0 0,-1 1 1 0 0,1-1-1 0 0,0 0 0 0 0,0 1 1 0 0,0-1-1 0 0,0 0 0 0 0,0 0 1 0 0,0 1-1 0 0,0-1 0 0 0,0 0 1 0 0,0 1-1 0 0,0-1 1 0 0,0 0-1 0 0,0 1 0 0 0,0-1 1 0 0,0 0-1 0 0,0 1 0 0 0,1-1 1 0 0,-1 0-1 0 0,0 0 0 0 0,0 1 1 0 0,0-1-1 0 0,0 0 0 0 0,0 0 1 0 0,1 1-1 0 0,-1-1 1 0 0,0 0-1 0 0,0 0 0 0 0,1 0 1 0 0,-1 1-1 0 0,0-1 0 0 0,0 0 1 0 0,1 0-1 0 0,-1 0 0 0 0,0 0 1 0 0,0 1-1 0 0,1-1 0 0 0,-1 0 1 0 0,0 0-1 0 0,1 0 0 0 0,-1 0 1 0 0,0 0-1 0 0,1 0 0 0 0,3 2 191 0 0,1 0 0 0 0,-1-1 0 0 0,1 0 0 0 0,-1 0-1 0 0,1 0 1 0 0,0 0 0 0 0,-1-1 0 0 0,1 0 0 0 0,0 0-1 0 0,2 0-190 0 0,50-7 2747 0 0,-35 3-2390 0 0,24-2 209 0 0,0 2 0 0 0,16 2-566 0 0,-24 0-966 0 0,28-5 966 0 0,14-1-1066 0 0,-56 7-1042 0 0,1-1-1 0 0,23-6 2109 0 0,-21 1-1535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8 11975 0 0,'3'0'443'0'0,"46"-6"481"0"0,-28 5 4992 0 0,-34 12-5746 0 0,10-9-103 0 0,-4 4 197 0 0,0-1 0 0 0,0 0 1 0 0,-1-1-1 0 0,1 1 0 0 0,-1-1 0 0 0,0-1-264 0 0,-27 16 375 0 0,-40 29-358 0 0,-63 39-18 0 0,136-86 1 0 0,0 0 0 0 0,0 0 0 0 0,1 1 0 0 0,-1-1 0 0 0,1 0 0 0 0,-1 1 0 0 0,1-1 0 0 0,0 0 0 0 0,-1 1 0 0 0,2-1 0 0 0,0-1 0 0 0,-1 0 0 0 0,1 0 0 0 0,0 0 0 0 0,0 1 0 0 0,0-1 0 0 0,-1 0 0 0 0,1 0 0 0 0,0 1 0 0 0,0-1 0 0 0,0 0 0 0 0,0 0 0 0 0,0 1 0 0 0,-1-1 0 0 0,1 0 0 0 0,0 1 0 0 0,0-1 0 0 0,0 0 0 0 0,0 0 0 0 0,0 1 0 0 0,0-1 0 0 0,0 0 0 0 0,0 1 0 0 0,0-1 0 0 0,0 0 0 0 0,0 1 0 0 0,0-1 0 0 0,1 0 0 0 0,-1 0 0 0 0,0 1 0 0 0,0-1 0 0 0,0 0 0 0 0,0 1 0 0 0,0-1 0 0 0,1 0 0 0 0,-1 0 0 0 0,0 0 0 0 0,0 1 0 0 0,0-1 0 0 0,1 0 0 0 0,-1 0 0 0 0,0 1 0 0 0,0-1 0 0 0,0 0 0 0 0,1 0 0 0 0,-1 0 0 0 0,0 0 0 0 0,1 0 0 0 0,-1 0 0 0 0,0 1 0 0 0,12 1 0 0 0,-11-2 0 0 0,21 0-1183 0 0,1-1 0 0 0,18-3 1183 0 0,-6 1-1066 0 0,-31 3 1023 0 0,1 0 0 0 0,0 0 0 0 0,0 0-1 0 0,0 1 1 0 0,0 0 0 0 0,0 0 0 0 0,-1 0 0 0 0,1 0-1 0 0,-1 1 1 0 0,5 2 43 0 0,-8-4-5 0 0,0 1 0 0 0,1-1 0 0 0,-1 1 0 0 0,0 0 0 0 0,0 0 0 0 0,1 0 0 0 0,-1 0 0 0 0,0 0 0 0 0,0 0 0 0 0,0 0 0 0 0,0 0 0 0 0,0 0 0 0 0,0 0 0 0 0,0 0 0 0 0,-1 1 0 0 0,1-1 0 0 0,0 0 0 0 0,-1 1 0 0 0,1-1 0 0 0,-1 1 0 0 0,1-1 0 0 0,-1 1 0 0 0,1-1 0 0 0,-1 1 0 0 0,0-1-1 0 0,0 0 1 0 0,0 1 0 0 0,0-1 0 0 0,0 1 0 0 0,0-1 0 0 0,-1 1 0 0 0,1-1 0 0 0,0 1 0 0 0,-1-1 0 0 0,0 2 5 0 0,0 9 455 0 0,1-11-389 0 0,0 0 1 0 0,0 0-1 0 0,0 0 0 0 0,0 0 1 0 0,0 0-1 0 0,0 0 1 0 0,0 0-1 0 0,-1 0 0 0 0,1-1 1 0 0,0 1-1 0 0,-1 0 0 0 0,1 0 1 0 0,0 0-1 0 0,-1 0-66 0 0,0 1 443 0 0,1 1-271 0 0,0-1-1 0 0,0 0 1 0 0,-1 0-1 0 0,1 0 1 0 0,-1 1 0 0 0,1-1-1 0 0,-1 0 1 0 0,0 0 0 0 0,0 0-1 0 0,0 0 1 0 0,0 0 0 0 0,0 0-1 0 0,0 0 1 0 0,-1-1 0 0 0,1 1-1 0 0,0 0 1 0 0,-1-1-1 0 0,0 1 1 0 0,1-1 0 0 0,-1 1-1 0 0,0-1 1 0 0,-1 1-172 0 0,-4 2 109 0 0,0 0-1 0 0,0 0 1 0 0,-1-1 0 0 0,0 0-1 0 0,-1 0-108 0 0,-2 1-58 0 0,-18 3 58 0 0,19-5-1122 0 0,-1-1 0 0 0,1 0 0 0 0,-1-1 0 0 0,0 0 0 0 0,-2-1 1122 0 0,-12-2-2046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274 228 10135 0 0,'0'0'231'0'0,"0"0"29"0"0,0 0 19 0 0,13-3 85 0 0,-4 1 38 0 0,0 0 0 0 0,0 0 0 0 0,-1-1 0 0 0,1 0 0 0 0,3-2-402 0 0,-9 3 216 0 0,0 0-1 0 0,0 0 1 0 0,0-1 0 0 0,0 1-1 0 0,-1-1 1 0 0,1 0-1 0 0,-1 0 1 0 0,0 0-1 0 0,0 0 1 0 0,0 0 0 0 0,0 0-1 0 0,0 0 1 0 0,0-1-1 0 0,-1 1 1 0 0,0-1 0 0 0,0 1-1 0 0,0-1 1 0 0,0 0-1 0 0,0-1-215 0 0,0-3 0 0 0,1 0 0 0 0,0 1 0 0 0,3-8 0 0 0,5-16 0 0 0,3-27 0 0 0,-13 58-17 0 0,0-1 1 0 0,0 1-1 0 0,0-1 0 0 0,0 0 0 0 0,0 1 1 0 0,0-1-1 0 0,0 0 0 0 0,0 1 0 0 0,0-1 1 0 0,0 1-1 0 0,0-1 0 0 0,0 0 0 0 0,0 1 1 0 0,-1-1-1 0 0,1 1 0 0 0,0-1 0 0 0,0 1 1 0 0,-1-1-1 0 0,1 0 0 0 0,-1 1 0 0 0,1-1 1 0 0,0 1-1 0 0,-1-1 0 0 0,1 1 0 0 0,-1 0 0 0 0,1-1 1 0 0,-1 1-1 0 0,1-1 0 0 0,-1 1 0 0 0,1 0 1 0 0,-1-1-1 0 0,1 1 0 0 0,-1 0 0 0 0,1 0 1 0 0,-1 0-1 0 0,0-1 0 0 0,1 1 0 0 0,-1 0 1 0 0,0 0-1 0 0,1 0 0 0 0,-1 0 0 0 0,1 0 1 0 0,-1 0-1 0 0,0 0 0 0 0,1 0 0 0 0,-1 0 17 0 0,0 0-105 0 0,-5 0-42 0 0,0 0-1 0 0,0 0 0 0 0,0 1 1 0 0,1-1-1 0 0,-1 1 0 0 0,0 1 1 0 0,1-1-1 0 0,-3 2 148 0 0,-43 17 129 0 0,29-9 74 0 0,1 1-1 0 0,1 1 0 0 0,0 1 1 0 0,1 0-1 0 0,-7 8-202 0 0,-8 9 458 0 0,2 1 0 0 0,-10 16-458 0 0,32-37 0 0 0,0 1 0 0 0,1 1 0 0 0,-6 11 0 0 0,13-21 0 0 0,0 0 0 0 0,1-1 0 0 0,-1 1 0 0 0,1 0 0 0 0,0 0 0 0 0,0 0 0 0 0,0 0 0 0 0,1 0 0 0 0,-1 0 0 0 0,1 0 0 0 0,-1 0 0 0 0,1 0 0 0 0,0 0 0 0 0,0 0 0 0 0,0 0 0 0 0,1 0 0 0 0,-1 0 0 0 0,1 0 0 0 0,0 0 0 0 0,-1 0 0 0 0,1 0 0 0 0,1 0 0 0 0,-1 0 0 0 0,1-1 17 0 0,0 1 0 0 0,1 0 0 0 0,-1-1 0 0 0,1 1 0 0 0,-1-1 0 0 0,1 0 0 0 0,0 1 0 0 0,0-1 0 0 0,0-1 0 0 0,0 1 0 0 0,0 0 0 0 0,1-1 0 0 0,-1 0 0 0 0,0 0 0 0 0,1 0 0 0 0,-1 0 0 0 0,1 0 0 0 0,-1-1 0 0 0,1 1 0 0 0,0-1-17 0 0,7 1 118 0 0,0-1 0 0 0,0 0 0 0 0,0-1 1 0 0,0 0-1 0 0,9-3-118 0 0,6-1 396 0 0,-1-1 0 0 0,1-1-1 0 0,19-9-395 0 0,-37 12-5 0 0,0 0-1 0 0,1 0 0 0 0,-1 0 0 0 0,-1-1 0 0 0,1 0 0 0 0,-1-1 0 0 0,1 0 1 0 0,-2 0-1 0 0,1 0 0 0 0,-1-1 0 0 0,0 0 0 0 0,3-5 6 0 0,-6 7 0 0 0,0 0 0 0 0,-1 0 0 0 0,1 0 0 0 0,-1 0 0 0 0,0 0 0 0 0,-1-1 0 0 0,0 1 0 0 0,1 0 0 0 0,-2-1 0 0 0,1 1 0 0 0,0-5 0 0 0,-4 3 0 0 0,3 6 0 0 0,0 1 0 0 0,0 0 0 0 0,-1 0 0 0 0,1-1 0 0 0,0 1 0 0 0,0 0 0 0 0,-1 0 0 0 0,1 0 0 0 0,0-1 0 0 0,-1 1 0 0 0,1 0 0 0 0,0 0 0 0 0,0 0 0 0 0,-1 0 0 0 0,1 0 0 0 0,0 0 0 0 0,-1-1 0 0 0,1 1 0 0 0,0 0 0 0 0,-1 0 0 0 0,1 0 0 0 0,0 0 0 0 0,-1 0 0 0 0,1 0 0 0 0,0 1 0 0 0,-1-1 0 0 0,1 0 0 0 0,0 0 0 0 0,-1 0 0 0 0,1 0 0 0 0,0 0 0 0 0,-1 0 0 0 0,1 1 0 0 0,-2-1 0 0 0,0 1 0 0 0,0-1 0 0 0,-1 1 0 0 0,1 0 0 0 0,0 0 0 0 0,1 0 0 0 0,-1 0 0 0 0,0 1 0 0 0,0-1 0 0 0,0 0 0 0 0,1 1 0 0 0,-1-1 0 0 0,1 1 0 0 0,-1 0 0 0 0,1-1 0 0 0,-1 1 0 0 0,1 0 0 0 0,0 0 0 0 0,0 0 0 0 0,0 0 0 0 0,0 0 0 0 0,0 2 0 0 0,-2 2 0 0 0,1 1 0 0 0,0-1 0 0 0,0 1 0 0 0,0 0 0 0 0,1 0 0 0 0,0 4 0 0 0,0-5 0 0 0,1-5 0 0 0,-1 1 0 0 0,1-1 0 0 0,0 1 0 0 0,0-1 0 0 0,0 1 0 0 0,0-1 0 0 0,0 1 0 0 0,1-1 0 0 0,-1 1 0 0 0,0-1 0 0 0,1 1 0 0 0,-1-1 0 0 0,1 1 0 0 0,-1-1 0 0 0,1 1 0 0 0,0-1 0 0 0,-1 0-101 0 0,0 0-1 0 0,1 0 1 0 0,-1 0-1 0 0,0-1 1 0 0,1 1-1 0 0,-1 0 1 0 0,1 0 0 0 0,-1-1-1 0 0,1 1 1 0 0,-1 0-1 0 0,1 0 1 0 0,0-1-1 0 0,-1 1 1 0 0,1-1-1 0 0,0 1 1 0 0,-1-1-1 0 0,1 1 1 0 0,0-1-1 0 0,0 1 1 0 0,0-1 0 0 0,-1 0-1 0 0,1 1 1 0 0,0-1-1 0 0,0 0 1 0 0,0 0-1 0 0,0 0 1 0 0,0 1-1 0 0,0-1 1 0 0,0 0 101 0 0,1 0-806 0 0,6 0-4990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 9671 0 0,'0'0'9240'0'0,"-16"-2"-8364"0"0,3 3-806 0 0,0 0 0 0 0,0 1 0 0 0,0 0-1 0 0,0 1 1 0 0,-24 9 0 0 0,13-4-235 0 0,-21 7-381 0 0,2 1 0 0 0,0 3 1 0 0,2 1-1 0 0,0 2 1 0 0,-56 40-1 0 0,96-61 704 0 0,1-1-149 0 0,0 0 1 0 0,0 0 0 0 0,1 0 0 0 0,-1 0 0 0 0,0 0 0 0 0,0 0 0 0 0,0 0 0 0 0,0 0 0 0 0,0 0 0 0 0,0 0 0 0 0,0 0 0 0 0,0 0 0 0 0,0 1-1 0 0,0-1 1 0 0,0 0 0 0 0,0 0 0 0 0,1 0 0 0 0,-1 0 0 0 0,0 0 0 0 0,0 0 0 0 0,0 0 0 0 0,0 0 0 0 0,0 0 0 0 0,0 0 0 0 0,0 0 0 0 0,0 0-1 0 0,0 0 1 0 0,0 1 0 0 0,0-1 0 0 0,0 0 0 0 0,0 0 0 0 0,0 0 0 0 0,0 0 0 0 0,0 0 0 0 0,0 0 0 0 0,0 0 0 0 0,0 0 0 0 0,0 0 0 0 0,0 0-1 0 0,0 1 1 0 0,0-1 0 0 0,0 0 0 0 0,0 0 0 0 0,0 0 0 0 0,0 0 0 0 0,0 0 0 0 0,0 0 0 0 0,0 0 0 0 0,0 0 0 0 0,0 0 0 0 0,-1 0-1 0 0,1 0 1 0 0,0 0 0 0 0,0 1 0 0 0,0-1 0 0 0,0 0 0 0 0,0 0 0 0 0,0 0 0 0 0,0 0 0 0 0,0 0 0 0 0,0 0 0 0 0,0 0 0 0 0,0 0 0 0 0,0 0-1 0 0,-1 0 1 0 0,7 4 186 0 0,5 0-76 0 0,1 0-1 0 0,0 0 1 0 0,-1-2-1 0 0,17 3 1 0 0,7 1 141 0 0,-10-1 171 0 0,-1 1-1 0 0,0 1 1 0 0,42 19 0 0 0,-58-22-297 0 0,-2 0 0 0 0,1 0-1 0 0,0 1 1 0 0,-1-1 0 0 0,0 2 0 0 0,11 10 0 0 0,-13-11-103 0 0,-1-1 0 0 0,0 1 0 0 0,0-1 0 0 0,0 1-1 0 0,-1 0 1 0 0,0 0 0 0 0,0 0 0 0 0,0 1 0 0 0,0-1 0 0 0,-1 0-1 0 0,1 8 1 0 0,-1-8-92 0 0,-1 0 0 0 0,0 1 0 0 0,-1-1 0 0 0,1 0 0 0 0,-1 1 0 0 0,0-1 0 0 0,0 0 0 0 0,-1 0 0 0 0,1 0 0 0 0,-1 0 0 0 0,0 0 0 0 0,-1 0 0 0 0,1 0 0 0 0,-1-1 0 0 0,0 1 1 0 0,0-1-1 0 0,0 0 0 0 0,-8 8 0 0 0,1-3-56 0 0,0 0-1 0 0,0-1 1 0 0,-1 0 0 0 0,0-1 0 0 0,-1 0 0 0 0,-16 8 0 0 0,26-14 97 0 0,-8 4 81 0 0,0-1 1 0 0,0 0-1 0 0,0 0 1 0 0,-1-1-1 0 0,-12 2 1 0 0,21-5 7 0 0,0 1 0 0 0,0-1 0 0 0,0 0 0 0 0,0 0 0 0 0,0 0 0 0 0,0 0-1 0 0,0 0 1 0 0,0-1 0 0 0,0 1 0 0 0,0-1 0 0 0,1 1 0 0 0,-1-1 0 0 0,0 0 0 0 0,0 1 0 0 0,0-1 0 0 0,1 0 0 0 0,-1 0-1 0 0,0 0 1 0 0,1-1 0 0 0,-1 1 0 0 0,1 0 0 0 0,-1 0 0 0 0,1-1 0 0 0,0 1 0 0 0,0-1 0 0 0,-1 0 0 0 0,1 1 0 0 0,0-1 0 0 0,0 0-1 0 0,0 1 1 0 0,1-1 0 0 0,-1 0 0 0 0,0 0 0 0 0,1 0 0 0 0,-1 0 0 0 0,1-2 0 0 0,-1-3 41 0 0,0 0 0 0 0,0 1 1 0 0,1-1-1 0 0,1 0 0 0 0,-1 0 0 0 0,1 1 0 0 0,2-12 1 0 0,17-48-8 0 0,-13 45-150 0 0,-6 18 44 0 0,33-87-492 0 0,-30 80 442 0 0,1 1 0 0 0,0 0 0 0 0,0 0 0 0 0,1 0 0 0 0,0 1 0 0 0,1 0 0 0 0,8-9 0 0 0,-8 11 60 0 0,0 1 0 0 0,1 0 0 0 0,-1 0 0 0 0,1 1 0 0 0,0 0 0 0 0,0 0 0 0 0,1 1 1 0 0,8-3-1 0 0,10-1-88 0 0,34-5 1 0 0,5 0-1003 0 0,-65 12 1012 0 0,-1 0 0 0 0,1 0 0 0 0,-1 0 0 0 0,1-1 0 0 0,-1 1 0 0 0,1 0 0 0 0,-1 0 0 0 0,0-1 0 0 0,1 1 1 0 0,-1 0-1 0 0,1-1 0 0 0,-1 1 0 0 0,1 0 0 0 0,-1-1 0 0 0,0 1 0 0 0,1-1 0 0 0,-1 1 0 0 0,0 0 0 0 0,0-1 0 0 0,1 1 0 0 0,-1-1 0 0 0,0 1 1 0 0,0-1-1 0 0,1 1 0 0 0,-1-1 0 0 0,0 1 0 0 0,0-1 0 0 0,0 1 0 0 0,0-1 0 0 0,0 1 0 0 0,0-1 0 0 0,0 1 0 0 0,0-1 0 0 0,0 0 0 0 0,0 1 0 0 0,0-1 1 0 0,0 1-1 0 0,0-1 0 0 0,-1 1 0 0 0,1-1 0 0 0,0 1 0 0 0,0-1 0 0 0,-1 1 0 0 0,1 0 0 0 0,0-1 0 0 0,0 1 0 0 0,-1-2 0 0 0,-15-18-2417 0 0,-13-1-629 0 0,22 17 2553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92 3223 0 0,'26'-17'-739'0'0,"0"-2"3340"0"0,-10 7 2900 0 0,24-14 0 0 0,-35 23-4445 0 0,0 1 0 0 0,0-1 0 0 0,0 1 0 0 0,1 1 0 0 0,-1-1 0 0 0,1 1 0 0 0,-1 0 0 0 0,1 0 0 0 0,8 0 0 0 0,-24 16-609 0 0,1-8-409 0 0,0-1 0 0 0,0 1-1 0 0,-1-2 1 0 0,1 1 0 0 0,-1-2 0 0 0,-1 1 0 0 0,-10 3 0 0 0,1-1 17 0 0,-158 48 32 0 0,92-31-91 0 0,62-17 20 0 0,-98 27-171 0 0,102-30 50 0 0,0-1 0 0 0,-1-1 0 0 0,1 0 0 0 0,-23-2 0 0 0,42 0 96 0 0,0 0 0 0 0,-1 0 0 0 0,1 0 0 0 0,0 0 0 0 0,0 0-1 0 0,0 0 1 0 0,0 0 0 0 0,0 0 0 0 0,0-1 0 0 0,0 1 0 0 0,0-1 0 0 0,-1 1 0 0 0,1-1 0 0 0,0 1-1 0 0,0-1 1 0 0,1 1 0 0 0,-1-1 0 0 0,0 0 0 0 0,0 1 0 0 0,0-1 0 0 0,0 0 0 0 0,1 0 0 0 0,-1 0-1 0 0,0 0 1 0 0,1 0 0 0 0,-1 0 0 0 0,0 0 0 0 0,0-2 0 0 0,1 2-5 0 0,0 0 0 0 0,0 0 1 0 0,0 0-1 0 0,1-1 0 0 0,-1 1 1 0 0,0 0-1 0 0,1 0 0 0 0,-1 0 0 0 0,1 0 1 0 0,-1 0-1 0 0,1 0 0 0 0,-1 0 1 0 0,1 0-1 0 0,0 0 0 0 0,-1 0 1 0 0,1 0-1 0 0,0 0 0 0 0,0 0 0 0 0,0 0 1 0 0,0 1-1 0 0,0-1 0 0 0,0 0 1 0 0,0 1-1 0 0,0-1 0 0 0,0 1 1 0 0,0-1-1 0 0,1 0 0 0 0,4-2-38 0 0,-1 1 1 0 0,1-1-1 0 0,-1 1 0 0 0,1 1 1 0 0,0-1-1 0 0,0 1 0 0 0,0 0 0 0 0,6-1 1 0 0,-12 2 49 0 0,1 0 0 0 0,-1 0 1 0 0,1 0-1 0 0,0 0 0 0 0,-1 0 0 0 0,1 0 0 0 0,0 0 1 0 0,-1 1-1 0 0,1-1 0 0 0,-1 0 0 0 0,1 0 1 0 0,-1 0-1 0 0,1 1 0 0 0,0-1 0 0 0,-1 0 1 0 0,1 1-1 0 0,-1-1 0 0 0,1 0 0 0 0,-1 1 1 0 0,0-1-1 0 0,1 1 0 0 0,-1-1 0 0 0,1 1 1 0 0,-1-1-1 0 0,0 1 0 0 0,1-1 0 0 0,-1 1 1 0 0,0-1-1 0 0,1 1 0 0 0,-1-1 0 0 0,0 1 1 0 0,0 0-1 0 0,0-1 0 0 0,0 1 0 0 0,1-1 1 0 0,-1 1-1 0 0,0 0 0 0 0,0-1 0 0 0,0 1 1 0 0,0-1-1 0 0,0 1 0 0 0,-1 0 0 0 0,1 0 1 0 0,0 0-1 0 0,0 3 0 0 0,-1-1-1 0 0,1 1 1 0 0,-1-1 0 0 0,0 0-1 0 0,0 1 1 0 0,0-1 0 0 0,-1 0 0 0 0,1 0-1 0 0,-1 0 1 0 0,1 0 0 0 0,-1 0-1 0 0,-4 5 1 0 0,-4 4-18 0 0,-18 16 0 0 0,19-21 18 0 0,-29 27 27 0 0,26-24-11 0 0,0 0 0 0 0,1 1 0 0 0,0 0-1 0 0,0 0 1 0 0,1 1 0 0 0,1 0 0 0 0,-8 14 0 0 0,17-25-13 0 0,-1-1 0 0 0,1 1-1 0 0,0-1 1 0 0,-1 1 0 0 0,1 0 0 0 0,0-1-1 0 0,0 1 1 0 0,0-1 0 0 0,0 1-1 0 0,-1 0 1 0 0,1-1 0 0 0,0 1 0 0 0,0-1-1 0 0,0 1 1 0 0,0 0 0 0 0,0-1 0 0 0,0 1-1 0 0,1-1 1 0 0,-1 1 0 0 0,0-1 0 0 0,0 1-1 0 0,0 0 1 0 0,1-1 0 0 0,-1 1 0 0 0,0-1-1 0 0,1 1 1 0 0,0 0 2 0 0,-1 0 1 0 0,1 0-1 0 0,0-1 0 0 0,0 1 0 0 0,0-1 0 0 0,0 1 1 0 0,0-1-1 0 0,0 1 0 0 0,0-1 0 0 0,0 1 1 0 0,0-1-1 0 0,0 0 0 0 0,2 0 0 0 0,3 1 18 0 0,1 0-1 0 0,-1-1 0 0 0,12-1 1 0 0,145-23 32 0 0,-162 24-53 0 0,24-3-3 0 0,0 2-1 0 0,49 3 0 0 0,-67-1-1 0 0,1 0-1 0 0,-1 0 1 0 0,0 1-1 0 0,0 0 1 0 0,0 1 0 0 0,0-1-1 0 0,0 1 1 0 0,-1 0-1 0 0,1 1 1 0 0,-1 0 0 0 0,0 0-1 0 0,0 0 1 0 0,0 1-1 0 0,9 9 1 0 0,0 1-2 0 0,-2 2 1 0 0,0-1-1 0 0,0 2 0 0 0,-2-1 1 0 0,0 2-1 0 0,-1-1 0 0 0,-1 1 1 0 0,8 26-1 0 0,-16-43 32 0 0,-1 0-1 0 0,1 0 0 0 0,-1 0 1 0 0,1 0-1 0 0,-1 0 0 0 0,0 0 1 0 0,0 1-1 0 0,0-1 1 0 0,0 0-1 0 0,0 0 0 0 0,0 0 1 0 0,-1 0-1 0 0,1 0 1 0 0,-1 1-1 0 0,1-1 0 0 0,-1 0 1 0 0,0 0-1 0 0,0 0 1 0 0,0-1-1 0 0,0 1 0 0 0,0 0 1 0 0,-2 2-1 0 0,-1 0 76 0 0,0-1 1 0 0,0 1-1 0 0,0-1 0 0 0,0 0 0 0 0,0 0 1 0 0,-7 3-1 0 0,10-6-90 0 0,-28 14 153 0 0,0-2 0 0 0,-1-1-1 0 0,-39 8 1 0 0,21-6-119 0 0,-26 8 44 0 0,-89 29-80 0 0,160-48-260 0 0,-13 6-2353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15663 0 0,'0'0'356'0'0,"0"0"50"0"0,0 0 20 0 0,3-8 92 0 0,13-45-513 0 0,-13 36 716 0 0,2 0-1 0 0,4-8-720 0 0,1 0 110 0 0,2 1 1 0 0,1 0-1 0 0,0 1 0 0 0,2 1 0 0 0,1 0 1 0 0,12-13-111 0 0,-17 22-5 0 0,1 1 0 0 0,0 1 0 0 0,1 0 0 0 0,0 1 0 0 0,0 0 0 0 0,1 1 1 0 0,1 0-1 0 0,-1 1 0 0 0,1 1 0 0 0,0 0 0 0 0,7-1 5 0 0,-17 7 22 0 0,-1 0 0 0 0,1 0 0 0 0,-1 0 0 0 0,1 0 0 0 0,0 1 0 0 0,-1-1 0 0 0,1 1 0 0 0,0 0 0 0 0,-1 1 0 0 0,1-1 0 0 0,-1 1 0 0 0,5 1-22 0 0,-5-1-187 0 0,0 1 0 0 0,1-1 0 0 0,-1 1-1 0 0,0 1 1 0 0,2 0 187 0 0,20 18-4314 0 0,-18-14-1140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0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120 126 11975 0 0,'0'0'547'0'0,"0"0"-11"0"0,0 0-203 0 0,0 0 419 0 0,0 0 220 0 0,0 0 42 0 0,7 12 1148 0 0,-5-9-2052 0 0,-1-1 0 0 0,1 0 0 0 0,0 0-1 0 0,0 0 1 0 0,-1 0 0 0 0,1 0 0 0 0,0 0-1 0 0,1-1 1 0 0,-1 1 0 0 0,0-1 0 0 0,0 1-1 0 0,1-1 1 0 0,-1 0 0 0 0,0 0 0 0 0,1 0 0 0 0,0 0-1 0 0,-1-1 1 0 0,1 1 0 0 0,-1 0 0 0 0,1-1-1 0 0,0 0 1 0 0,-1 0 0 0 0,1 0 0 0 0,0 0 0 0 0,-1 0-1 0 0,1 0 1 0 0,0-1 0 0 0,1 0-110 0 0,9-2 448 0 0,0-1-1 0 0,-1 0 1 0 0,1-1 0 0 0,-1 0 0 0 0,4-3-448 0 0,0 1-85 0 0,-9 4-14 0 0,0-1 0 0 0,0 0 1 0 0,0 0-1 0 0,0-1 0 0 0,-1 0 0 0 0,0 0 0 0 0,0 0 0 0 0,0-1 0 0 0,-1 0 1 0 0,0 0-1 0 0,0 0 0 0 0,0-1 0 0 0,-1 1 0 0 0,3-7 99 0 0,-6 13-45 0 0,-1-1-1 0 0,0 0 1 0 0,0 0-1 0 0,0 0 1 0 0,0 0-1 0 0,0 0 1 0 0,0 0-1 0 0,0 0 1 0 0,0 0-1 0 0,0 0 1 0 0,0 0-1 0 0,-1 0 1 0 0,1 0-1 0 0,0 0 1 0 0,0 0-1 0 0,-1 0 1 0 0,1 0-1 0 0,-1 1 1 0 0,1-1-1 0 0,-1 0 1 0 0,1 0-1 0 0,-1 0 1 0 0,0 1-1 0 0,1-1 1 0 0,-1 0-1 0 0,0 1 1 0 0,0-1-1 0 0,1 1 1 0 0,-1-1-1 0 0,0 1 1 0 0,0-1-1 0 0,0 0 46 0 0,-3-1-200 0 0,1 0 0 0 0,-1 0 0 0 0,0 0 0 0 0,0 1 0 0 0,0-1 0 0 0,-4 0 200 0 0,-1 0 0 0 0,0 1 0 0 0,-1 0 0 0 0,1 1 0 0 0,-1 0 0 0 0,1 0 0 0 0,-1 1 0 0 0,1 0 0 0 0,0 1 0 0 0,-1 0 0 0 0,1 0 0 0 0,-5 3 0 0 0,1 0 0 0 0,-1 0 0 0 0,1 1 0 0 0,0 1 0 0 0,1 0 0 0 0,0 1 0 0 0,0 1 0 0 0,-2 2 0 0 0,3-2 0 0 0,1 0 0 0 0,0 1 0 0 0,0 0 0 0 0,2 1 0 0 0,-1 0 0 0 0,1 1 0 0 0,-1 3 0 0 0,2-5 0 0 0,1 1 0 0 0,1 0 0 0 0,0 0 0 0 0,0 0 0 0 0,1 1 0 0 0,1-1 0 0 0,0 1 0 0 0,0 6 0 0 0,2-15 0 0 0,1 1 0 0 0,-1-1 0 0 0,1 1 0 0 0,0 0 0 0 0,1-1 0 0 0,-1 1 0 0 0,1-1 0 0 0,-1 1 0 0 0,1-1 0 0 0,0 1 0 0 0,0-1 0 0 0,1 1 0 0 0,-1-1 0 0 0,1 0 0 0 0,-1 0 0 0 0,1 0 0 0 0,0 0 0 0 0,0 0 0 0 0,1 0 0 0 0,-1 0 0 0 0,1-1 0 0 0,-1 1 0 0 0,1-1 0 0 0,0 1 0 0 0,0-1 0 0 0,0 0 0 0 0,0 0 0 0 0,0-1 0 0 0,0 1 0 0 0,2 0 0 0 0,6 2 162 0 0,1 1 0 0 0,-1-2 1 0 0,1 0-1 0 0,0 0 0 0 0,4-1-162 0 0,63 6 1096 0 0,-57-6-1011 0 0,-9-3-1316 0 0,-6-3-5996 0 0,-7 4 1613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72 8287 0 0,'1'-1'382'0'0,"16"-15"147"0"0,-14 12-376 0 0,1 0-1 0 0,0 0 1 0 0,0 0 0 0 0,0 1-1 0 0,0 0 1 0 0,4-2-153 0 0,21-12 3237 0 0,-27 16-2866 0 0,13-7 1290 0 0,-14 7-1274 0 0,-1 1 101 0 0,0 0 21 0 0,1 1-468 0 0,0 0-1 0 0,-1 0 1 0 0,1 0-1 0 0,-1 1 1 0 0,1-1-1 0 0,-1 0 1 0 0,0 0 0 0 0,1 1-1 0 0,-1-1 1 0 0,0 0-1 0 0,0 1 1 0 0,0-1-1 0 0,0 0 1 0 0,0 1-1 0 0,0-1-40 0 0,-1 6 0 0 0,0-1 0 0 0,-1 0 0 0 0,0 0 0 0 0,0 0 0 0 0,0 0 0 0 0,-1-1 0 0 0,0 1 0 0 0,0 0 0 0 0,-31 45 0 0 0,20-32 0 0 0,-101 146 0 0 0,25-37 0 0 0,85-121 0 0 0,-13 14 0 0 0,13-16-64 0 0,4-5-273 0 0,1 0-138 0 0,0 0-669 0 0,0 0-2676 0 0,0 0-1148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251 157 10135 0 0,'0'0'231'0'0,"0"0"29"0"0,13-5 305 0 0,77-8 1595 0 0,-85 14-1439 0 0,-2 0 119 0 0,9-6-425 0 0,-11 5-415 0 0,0 0 0 0 0,0 0 0 0 0,0-1 0 0 0,0 1 0 0 0,-1 0 0 0 0,1-1 0 0 0,0 1 0 0 0,0-1 0 0 0,0 1 0 0 0,-1-1 0 0 0,1 1 0 0 0,0-1 0 0 0,0 0 0 0 0,-1 1 0 0 0,1-1 0 0 0,0 0 0 0 0,-1 0 0 0 0,1-1 0 0 0,0 2 0 0 0,0-1 0 0 0,-1 1 0 0 0,1-1 0 0 0,-1 1 0 0 0,1-1 0 0 0,-1 1 0 0 0,1-1 0 0 0,-1 1 0 0 0,1-1 0 0 0,-1 0 0 0 0,0 1 0 0 0,1-1 0 0 0,-1 0 0 0 0,0 1 0 0 0,0-1 0 0 0,1 0 0 0 0,-1 1 0 0 0,0-1 0 0 0,0 0 0 0 0,0 0 0 0 0,0 1 0 0 0,0-1 0 0 0,0 0 0 0 0,0 0 0 0 0,0-1 0 0 0,2-7 0 0 0,-1 6 0 0 0,0-1 0 0 0,0 1 0 0 0,0 0 0 0 0,-1-1 0 0 0,0 1 0 0 0,0-1 0 0 0,0 1 0 0 0,0-1 0 0 0,0-36 0 0 0,-1 38 0 0 0,1 0 0 0 0,-1 0 0 0 0,0 0 0 0 0,1 0 0 0 0,-1 0 0 0 0,0 1 0 0 0,0-1 0 0 0,0 0 0 0 0,0 1 0 0 0,-1-1 0 0 0,1 0 0 0 0,1 2 0 0 0,-1 0 0 0 0,1-1 0 0 0,0 1 0 0 0,-1-1 0 0 0,1 1 0 0 0,-1 0 0 0 0,1-1 0 0 0,-1 1 0 0 0,1 0 0 0 0,-1-1 0 0 0,1 1 0 0 0,-1 0 0 0 0,1 0 0 0 0,-1 0 0 0 0,1 0 0 0 0,-1-1 0 0 0,1 1 0 0 0,-1 0 0 0 0,1 0 0 0 0,-1 0 0 0 0,0 0 0 0 0,1 0 0 0 0,-1 0 0 0 0,1 0 0 0 0,-1 0 0 0 0,1 1 0 0 0,-1-1 0 0 0,0 0 0 0 0,-1 1 0 0 0,-9 0-83 0 0,0 0-1 0 0,1 1 1 0 0,-1 1-1 0 0,0 0 1 0 0,0 0-1 0 0,1 1 0 0 0,-2 2 84 0 0,-21 10-886 0 0,-17 11 886 0 0,-1 2-119 0 0,27-16 516 0 0,2 1 1 0 0,0 1 0 0 0,1 1-1 0 0,-4 5-397 0 0,21-18 84 0 0,0 1 0 0 0,1 0-1 0 0,-1 0 1 0 0,1 0 0 0 0,0 1-1 0 0,0-1 1 0 0,1 1 0 0 0,-1 0-1 0 0,1 0 1 0 0,0 0 0 0 0,0 0-1 0 0,0 2-83 0 0,1-5 36 0 0,1 0-1 0 0,-1 0 1 0 0,1 1-1 0 0,0-1 0 0 0,-1 0 1 0 0,1 0-1 0 0,0 1 1 0 0,0-1-1 0 0,1 0 1 0 0,-1 0-1 0 0,0 0 1 0 0,1 1-1 0 0,-1-1 1 0 0,1 0-1 0 0,0 0 0 0 0,0 0 1 0 0,0 0-1 0 0,0 0 1 0 0,0 0-1 0 0,0 0 1 0 0,0 0-1 0 0,1 0 1 0 0,-1-1-1 0 0,0 1 0 0 0,1 0 1 0 0,0-1-1 0 0,-1 1 1 0 0,1-1-1 0 0,2 1-35 0 0,4 3 2 0 0,1-1 0 0 0,-1 0-1 0 0,1-1 1 0 0,0 0 0 0 0,0 0-1 0 0,1-1 1 0 0,-1 0 0 0 0,0-1-1 0 0,1 0 1 0 0,-1 0 0 0 0,1-1-1 0 0,7-1-1 0 0,-3 0 0 0 0,-1-1-1 0 0,1 0 1 0 0,-1-2-1 0 0,1 1 1 0 0,-1-1-1 0 0,0-1 1 0 0,-1 0-1 0 0,7-5 1 0 0,8-2 0 0 0,-18 8 0 0 0,-1 0 0 0 0,0 0 0 0 0,0-1 0 0 0,0 0 0 0 0,-1 0 0 0 0,1-1 0 0 0,-2 2 0 0 0,0-1 0 0 0,-1 0 0 0 0,1 0 0 0 0,-1-1 0 0 0,0 1 0 0 0,3-6 0 0 0,-3 2 0 0 0,-4 0 0 0 0,-2 1 0 0 0,-5 4 0 0 0,3 3 0 0 0,1 1 0 0 0,0-1 0 0 0,0 1 0 0 0,0 0 0 0 0,-1 0 0 0 0,1 0 0 0 0,0 0 0 0 0,0 0 0 0 0,-1 1 0 0 0,1-1 0 0 0,0 1 0 0 0,0-1 0 0 0,0 1 0 0 0,0 0 0 0 0,0 0 0 0 0,0 0 0 0 0,0 0 0 0 0,0 0 0 0 0,0 0 0 0 0,0 0 0 0 0,0 1 0 0 0,1-1 0 0 0,-4 4 0 0 0,0-1 0 0 0,0 1 0 0 0,1-1 0 0 0,-1 1 0 0 0,1 1 0 0 0,0-1 0 0 0,1 1 0 0 0,-14 24-33 0 0,2 1 0 0 0,1 1 0 0 0,-6 23 33 0 0,8-20-100 0 0,-2 0-1 0 0,-2-1 0 0 0,-1 1 101 0 0,9-23-787 0 0,1 1-1 0 0,-8 7 788 0 0,14-18 7 0 0,0-1 0 0 0,0 0-1 0 0,-1 0 1 0 0,1 0 0 0 0,0 0 0 0 0,0 1-1 0 0,-1-2 1 0 0,1 1 0 0 0,0 0 0 0 0,-1 0-7 0 0,1-1-151 0 0,1 0 0 0 0,0 1 1 0 0,-1-1-1 0 0,1 0 0 0 0,0 0 1 0 0,0 0-1 0 0,-1 0 0 0 0,1 1 1 0 0,0-1-1 0 0,0 0 1 0 0,-1 0-1 0 0,1 1 0 0 0,0-1 1 0 0,0 0-1 0 0,-1 0 0 0 0,1 1 1 0 0,0-1-1 0 0,0 0 1 0 0,0 1-1 0 0,0-1 0 0 0,0 0 1 0 0,0 1-1 0 0,-1-1 0 0 0,1 0 151 0 0,0 0-4436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11975 0 0,'0'0'267'0'0,"0"0"42"0"0,0 0 17 0 0,0 0-28 0 0,0 1-196 0 0,-1 1 36 0 0,-1 0 1 0 0,1 0 0 0 0,-1 0-1 0 0,0 0 1 0 0,1 0 0 0 0,-1 0 0 0 0,0 0-1 0 0,0-1 1 0 0,0 1 0 0 0,-1-1-1 0 0,1 0 1 0 0,0 1-139 0 0,-7 4 386 0 0,-38 28-386 0 0,-28 15 0 0 0,7-5 0 0 0,-10 7 0 0 0,43-30 0 0 0,-4 5 0 0 0,37-25 0 0 0,0 0 0 0 0,0 1 0 0 0,0-1 0 0 0,0 1 0 0 0,1 0 0 0 0,-1 0 0 0 0,0-1 0 0 0,1 1 0 0 0,-1 1 0 0 0,-3 4 0 0 0,2-6-14 0 0,-4 7 100 0 0,6-7-54 0 0,1 0 1 0 0,-1 0-1 0 0,1 0 0 0 0,0 0 0 0 0,0-1 1 0 0,0 1-1 0 0,-1 0 0 0 0,1 0 0 0 0,0 0 0 0 0,0 0 1 0 0,0 0-1 0 0,0 0 0 0 0,0-1 0 0 0,0 1 0 0 0,1 0 1 0 0,-1 0-1 0 0,0 0 0 0 0,0 0 0 0 0,1 0 0 0 0,-1-1 1 0 0,0 1-1 0 0,1 0 0 0 0,-1 0 0 0 0,1 0 0 0 0,-1 0-32 0 0,17 20 1036 0 0,-11-15-901 0 0,5 5 10 0 0,0 0 0 0 0,1-2 0 0 0,0 1 0 0 0,0-1-1 0 0,1-1 1 0 0,0 0 0 0 0,0-1 0 0 0,1-1 0 0 0,0 0-1 0 0,0 0 1 0 0,1-2 0 0 0,-1 0 0 0 0,5 1-145 0 0,-5-3 22 0 0,1 0 1 0 0,-1-1-1 0 0,0-1 1 0 0,1 0-1 0 0,-1-1 1 0 0,1-1-1 0 0,-1 0 1 0 0,5-2-23 0 0,15-4-8 0 0,0-2 1 0 0,26-13 7 0 0,-21 7 0 0 0,17-11 0 0 0,-51 24-124 0 0,0 0-1 0 0,0 0 1 0 0,0-1-1 0 0,-1 0 1 0 0,0 0-1 0 0,1 0 1 0 0,-2-1-1 0 0,4-3 125 0 0,1-3-332 0 0,-1-1 0 0 0,0 1 0 0 0,1-5 332 0 0,-7 15 0 0 0,0-1 0 0 0,-1 0 0 0 0,1 0 0 0 0,-1 0 0 0 0,1 0 0 0 0,-1 0 0 0 0,0 0 0 0 0,0 0 0 0 0,0 0 0 0 0,0 0 0 0 0,0 0 0 0 0,0 0 0 0 0,-1 0 0 0 0,1 0 0 0 0,0 0 0 0 0,-1 1 0 0 0,0-1 0 0 0,1 0 0 0 0,-1 0 0 0 0,0 0 0 0 0,0 1 0 0 0,0-1 0 0 0,0 0 0 0 0,0 1 0 0 0,-1-1 0 0 0,1 1 0 0 0,0-1 0 0 0,-1 1 0 0 0,1 0 0 0 0,-1-1 0 0 0,1 1 0 0 0,-1 0 0 0 0,0 0 0 0 0,-2 0 0 0 0,0 0 0 0 0,0 0 0 0 0,0 1 0 0 0,0-1 0 0 0,0 1 0 0 0,0 0 0 0 0,0 0 0 0 0,0 0 0 0 0,0 1 0 0 0,0-1 0 0 0,0 1 0 0 0,0 0 0 0 0,1 0 0 0 0,-1 0 0 0 0,0 1 0 0 0,-1 0 0 0 0,-26 7 0 0 0,25-8 0 0 0,-1 0 0 0 0,1 1 0 0 0,0-1 0 0 0,0 2 0 0 0,0-1 0 0 0,0 1 0 0 0,0 0 0 0 0,0 0 0 0 0,1 0 0 0 0,0 1 0 0 0,-1 0 0 0 0,1 1 0 0 0,4-4 0 0 0,0-1 0 0 0,0 1 0 0 0,1 0 0 0 0,-1 0 0 0 0,0 0 0 0 0,1 0 0 0 0,-1 0 0 0 0,1 0 0 0 0,-1 0 0 0 0,1 1 0 0 0,0-1 0 0 0,-1 0 0 0 0,1 0 0 0 0,0 0 0 0 0,0 0 0 0 0,0 0 0 0 0,0 1 0 0 0,0-1 0 0 0,0 3 0 0 0,0-1 0 0 0,1 1 0 0 0,-1-1 0 0 0,1 1 0 0 0,0 0 0 0 0,0-1 0 0 0,1 0 0 0 0,-1 1 0 0 0,1-1 0 0 0,-1 0 0 0 0,1 0 0 0 0,0 0 0 0 0,0 0 0 0 0,3 3 0 0 0,-2-3-12 0 0,2 4-588 0 0,1-1-1 0 0,-1 0 1 0 0,1 0 0 0 0,0-1-1 0 0,1 1 1 0 0,-1-1 0 0 0,1-1 0 0 0,5 4 600 0 0,-1-3-5418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17503 0 0,'0'0'399'0'0,"0"0"60"0"0,0 0 21 0 0,0 0-59 0 0,-3 8-188 0 0,0 0 187 0 0,-22 60-690 0 0,25-66 120 0 0,1 3-74 0 0,-1-5 128 0 0,0 0 0 0 0,0 1 0 0 0,1-1 0 0 0,-1 0-1 0 0,0 0 1 0 0,1 0 0 0 0,-1 1 0 0 0,0-1 0 0 0,1 0 0 0 0,-1 0 0 0 0,0 0-1 0 0,1 0 1 0 0,-1 0 0 0 0,0 0 0 0 0,1 0 0 0 0,-1 0 0 0 0,0 0 0 0 0,1 0-1 0 0,-1 0 1 0 0,0 0 0 0 0,1 0 0 0 0,-1 0 0 0 0,1 0 96 0 0,0 0-317 0 0,13-1-1204 0 0,1-4-14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26 13823 0 0,'0'0'315'0'0,"0"0"45"0"0,-11 10 465 0 0,6-8-742 0 0,33-11 400 0 0,0 1 1 0 0,0 2-1 0 0,1 1 0 0 0,0 0 1 0 0,-1 3-1 0 0,22 0-483 0 0,-39 1 279 0 0,0 2 1 0 0,0-1-1 0 0,1 1 0 0 0,6 2-279 0 0,-8 1 0 0 0,-8-1 0 0 0,-2-2 0 0 0,0-1 0 0 0,1 1 0 0 0,-1 0 0 0 0,1-1 0 0 0,-1 1 0 0 0,0 0 0 0 0,0 0 0 0 0,1-1 0 0 0,-1 1 0 0 0,0 0 0 0 0,0 0 0 0 0,0-1 0 0 0,0 1 0 0 0,0 0 0 0 0,0 0 0 0 0,0-1 0 0 0,0 1 0 0 0,0 0 0 0 0,0 0 0 0 0,0-1 0 0 0,0 1 0 0 0,-1 0 0 0 0,1-1 0 0 0,0 1 0 0 0,-1 0 0 0 0,1 0 0 0 0,0-1 0 0 0,-1 1 0 0 0,1-1 0 0 0,-1 1 0 0 0,1 0 0 0 0,-1 0 0 0 0,-2 3 0 0 0,0 0 0 0 0,0-1 0 0 0,0 1 0 0 0,0-1 0 0 0,0 0 0 0 0,-1 0 0 0 0,1 0 0 0 0,-1 0 0 0 0,0-1 0 0 0,-1 2 0 0 0,-45 20 0 0 0,35-17 0 0 0,-38 17 0 0 0,-2-2 0 0 0,-21 4 0 0 0,56-22 0 0 0,-10 4 0 0 0,30-8 0 0 0,0 0 0 0 0,0 0 0 0 0,0 0 0 0 0,0 0 0 0 0,0 0 0 0 0,-1 1 0 0 0,1-1 0 0 0,0 0 0 0 0,0 0 0 0 0,0 0 0 0 0,0 0 0 0 0,0 0 0 0 0,0 1 0 0 0,0-1 0 0 0,0 0 0 0 0,0 0 0 0 0,0 0 0 0 0,0 0 0 0 0,-1 1 0 0 0,1-1 0 0 0,0 0 0 0 0,0 0 0 0 0,0 0 0 0 0,0 0 0 0 0,0 1 0 0 0,0-1 0 0 0,0 0 0 0 0,0 0 0 0 0,1 0 0 0 0,-1 0 0 0 0,0 1 0 0 0,0-1 0 0 0,0 0 0 0 0,0 0 0 0 0,0 0 0 0 0,0 0 0 0 0,0 0 0 0 0,0 1 0 0 0,0-1 0 0 0,0 0 0 0 0,1 0 0 0 0,-1 0 0 0 0,0 0 0 0 0,0 0 0 0 0,0 0 0 0 0,0 1 0 0 0,0-1 0 0 0,1 0 0 0 0,-1 0 0 0 0,0 0 0 0 0,0 0 0 0 0,0 0 0 0 0,0 0 0 0 0,1 0 0 0 0,-1 0 0 0 0,0 0 0 0 0,0 0 0 0 0,0 0 0 0 0,0 0 0 0 0,1 0 0 0 0,-1 0 0 0 0,10 5 0 0 0,10 2-265 0 0,2-2 0 0 0,-1 0 0 0 0,1-1 0 0 0,-1-1 0 0 0,3-1 265 0 0,11 2-667 0 0,14 4 667 0 0,-43-7-2 0 0,0 1-1 0 0,0 0 0 0 0,-1 0 1 0 0,1 0-1 0 0,0 0 0 0 0,2 2 3 0 0,-6-2 6 0 0,1 0 0 0 0,0 0-1 0 0,-1 0 1 0 0,1 0 0 0 0,-1 1 0 0 0,0-1-1 0 0,1 1 1 0 0,-1-1 0 0 0,0 1-1 0 0,-1 0 1 0 0,1 0 0 0 0,0-1 0 0 0,-1 1-1 0 0,1 2-5 0 0,-1-3 87 0 0,-1 1 0 0 0,1-1 1 0 0,-1 1-1 0 0,1 0 0 0 0,-1-1 0 0 0,0 1 0 0 0,0-1 0 0 0,0 1 0 0 0,-1 0 0 0 0,1-1 1 0 0,-1 1-1 0 0,1-1 0 0 0,-1 1 0 0 0,0-1 0 0 0,0 1 0 0 0,0-1 0 0 0,0 1 0 0 0,0-1 0 0 0,0 0 1 0 0,-1 0-1 0 0,1 0 0 0 0,-1 0 0 0 0,0 0 0 0 0,0 1-87 0 0,-3 2-20 0 0,0 0-1 0 0,0 0 1 0 0,0 0 0 0 0,-1-1-1 0 0,0 0 1 0 0,0 0 0 0 0,0 0-1 0 0,-2 0 21 0 0,-14 6 0 0 0,-1-1 0 0 0,-9 3 0 0 0,22-9 0 0 0,1-1 0 0 0,0 0 0 0 0,-1 0 0 0 0,1-1 0 0 0,-1 0 0 0 0,1-1 0 0 0,-7 0 0 0 0,10-1-64 0 0,5 1-273 0 0,1 0-138 0 0,0 0-33 0 0,0 0-140 0 0,0 0-572 0 0,1-1 1020 0 0,-1 0 1 0 0,0 0-1 0 0,0 1 0 0 0,0-1 0 0 0,1 0 0 0 0,-1 0 0 0 0,0 1 1 0 0,1-1-1 0 0,-1 0 0 0 0,1 0 0 0 0,-1 1 0 0 0,1-1 1 0 0,0 0 199 0 0,0-1-400 0 0,9-8-1135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35 10135 0 0,'7'-5'491'0'0,"26"-24"1944"0"0,-32 28-1417 0 0,-1 1-131 0 0,-2 2-844 0 0,1-1-1 0 0,-1 0 1 0 0,0 0 0 0 0,1 0-1 0 0,-1 0 1 0 0,0 0 0 0 0,0 0-1 0 0,-1 0-42 0 0,0 0-4 0 0,-61 29 1282 0 0,-1-3-1 0 0,-55 14-1277 0 0,52-19 180 0 0,46-14-505 0 0,-1-2 1 0 0,-18 4 324 0 0,33-9-242 0 0,0 0-1 0 0,0 0 1 0 0,1-1 0 0 0,-1 0 0 0 0,0 0 0 0 0,0-1 0 0 0,1 0 0 0 0,-1 0-1 0 0,0-1 1 0 0,-2 0 242 0 0,9 1-226 0 0,0 0 0 0 0,-1 0 0 0 0,1 0 0 0 0,0 0 0 0 0,0 0 0 0 0,0 0 0 0 0,0 0-1 0 0,0 0 1 0 0,0 0 0 0 0,0 0 0 0 0,0-1 0 0 0,0 1 0 0 0,0 0 0 0 0,1-1 0 0 0,-1 1 0 0 0,1 0-1 0 0,-1-1 1 0 0,1 1 0 0 0,-1-1 0 0 0,1 1 0 0 0,0-1 0 0 0,0 1 0 0 0,0-1 0 0 0,0 0 0 0 0,0 1-1 0 0,0-2 227 0 0,-1-8-1281 0 0,0 10 837 0 0,0 2 629 0 0,-1 1-1 0 0,0-1 0 0 0,0 0 1 0 0,1 1-1 0 0,-1-1 0 0 0,1 1 1 0 0,-1-1-1 0 0,1 1 0 0 0,0 0 1 0 0,-1-1-1 0 0,1 1 0 0 0,-1 2-184 0 0,1-2 410 0 0,-5 8 717 0 0,6-8-1033 0 0,-1-1 1 0 0,0 1-1 0 0,0 0 0 0 0,0-1 0 0 0,0 1 0 0 0,0-1 0 0 0,-1 0 0 0 0,1 1 0 0 0,0-1 0 0 0,-1 0 0 0 0,1 1-94 0 0,-7 3 254 0 0,6-4-200 0 0,0 0 0 0 0,0 0 0 0 0,1 0 0 0 0,-1 0-1 0 0,1 0 1 0 0,-1 1 0 0 0,1-1 0 0 0,-1 0-1 0 0,1 1 1 0 0,0-1 0 0 0,0 1 0 0 0,0-1 0 0 0,0 1-1 0 0,0 0 1 0 0,0 0 0 0 0,0 1-54 0 0,-2 3 185 0 0,0 0 0 0 0,0 1-1 0 0,0-1 1 0 0,-1 0 0 0 0,0-1 0 0 0,0 1-1 0 0,0-1 1 0 0,-1 1 0 0 0,0-1 0 0 0,-3 3-185 0 0,-11 11 217 0 0,17-17-129 0 0,0 0 0 0 0,0 0 0 0 0,0-1 1 0 0,0 1-1 0 0,0-1 0 0 0,-1 0 0 0 0,1 0 0 0 0,-1 1 0 0 0,0-1-88 0 0,-1 1 138 0 0,3-2 371 0 0,1 0-66 0 0,-4 6-278 0 0,4-6-165 0 0,0 0 0 0 0,-1 0 0 0 0,1 0 0 0 0,0 0 0 0 0,0 0 0 0 0,0 1 0 0 0,0-1 0 0 0,0 0 0 0 0,0 0 0 0 0,0 0 0 0 0,0 0 0 0 0,0 0 0 0 0,0 0 0 0 0,0 1 0 0 0,-1-1 0 0 0,1 0 0 0 0,0 0 0 0 0,0 0 0 0 0,0 0 0 0 0,0 0 0 0 0,0 1 0 0 0,0-1 0 0 0,0 0 0 0 0,0 0 0 0 0,0 0 0 0 0,0 0 0 0 0,0 0 0 0 0,0 1 0 0 0,0-1 0 0 0,1 0 0 0 0,-1 0 0 0 0,0 0 0 0 0,0 0 0 0 0,0 0 0 0 0,0 1 0 0 0,0-1 0 0 0,0 0 0 0 0,0 0 0 0 0,0 0 0 0 0,0 0 0 0 0,0 0 0 0 0,1 0 0 0 0,-1 0 0 0 0,0 0 0 0 0,0 1 0 0 0,0-1 0 0 0,0 0 0 0 0,0 0 0 0 0,0 0 0 0 0,1 0 0 0 0,-1 0 0 0 0,0 0 0 0 0,0 0 0 0 0,0 0 0 0 0,0 0 0 0 0,0 0 0 0 0,1 0 0 0 0,-1 0 0 0 0,0 0 0 0 0,0 0 0 0 0,0 0 0 0 0,0 0 0 0 0,1 0 0 0 0,8 0 0 0 0,-9 0 0 0 0,17-3-397 0 0,-1-1-1 0 0,1 0 1 0 0,13-6 397 0 0,-12 4-608 0 0,1 0 0 0 0,13-1 608 0 0,-23 5 5 0 0,0 2-1 0 0,1-1 0 0 0,-1 1 1 0 0,0 1-1 0 0,0 0 0 0 0,0 0 1 0 0,0 1-1 0 0,0 0 0 0 0,0 0 1 0 0,0 1-1 0 0,-1 0 0 0 0,1 1-4 0 0,-2-2 20 0 0,-1 2-1 0 0,0-1 0 0 0,0 0 0 0 0,0 1 1 0 0,0 0-1 0 0,-1 1 0 0 0,0-1 0 0 0,0 1 1 0 0,0 0-1 0 0,0 0 0 0 0,-1 1 0 0 0,0 0 1 0 0,0-1-1 0 0,0 1 0 0 0,-1 0 0 0 0,1 1-19 0 0,-3-4 9 0 0,-1-1 0 0 0,1 0 0 0 0,-1 1 0 0 0,1-1-1 0 0,-1 0 1 0 0,0 1 0 0 0,0-1 0 0 0,0 1 0 0 0,0-1 0 0 0,0 0-1 0 0,-1 1 1 0 0,1-1-9 0 0,-1 0 28 0 0,1 1 0 0 0,0-1 0 0 0,0 0 0 0 0,-1 0 1 0 0,1 1-1 0 0,1-1 0 0 0,-1 0 0 0 0,0 1 0 0 0,1-1 0 0 0,-1 0 0 0 0,1 0 0 0 0,0 1-28 0 0,0-1 57 0 0,-1 0 1 0 0,1 0-1 0 0,0 0 1 0 0,0 0-1 0 0,-1 0 0 0 0,1 0 1 0 0,-1 0-1 0 0,0 0 1 0 0,0 0-1 0 0,0 0 1 0 0,0 0-1 0 0,0 0 0 0 0,0 0 1 0 0,0 0-1 0 0,0 0 1 0 0,-1 2-58 0 0,-1-2 57 0 0,1 1 0 0 0,0-1 0 0 0,-1 0 0 0 0,1 1 1 0 0,-1-1-1 0 0,0 0 0 0 0,1 0 0 0 0,-1 0 1 0 0,0-1-1 0 0,0 1 0 0 0,-1 0 0 0 0,-1 1-57 0 0,-10 6 3 0 0,0 0-1 0 0,-1-1 0 0 0,0-1 0 0 0,-1 0 1 0 0,0-1-1 0 0,0 0 0 0 0,-5 0-2 0 0,-14 2-40 0 0,-1-2 0 0 0,-30 3 40 0 0,65-9-177 0 0,-1 0-1 0 0,1 0 0 0 0,0 0 1 0 0,0 0-1 0 0,0 0 0 0 0,-1 0 1 0 0,1 0-1 0 0,0 0 0 0 0,0 0 1 0 0,0-1-1 0 0,0 1 1 0 0,-1 0-1 0 0,1-1 178 0 0,-9-3-5459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10135 0 0,'2'1'83'0'0,"-1"0"-1"0"0,1 1 1 0 0,0-1-1 0 0,-1 1 1 0 0,1 0-1 0 0,-1-1 1 0 0,0 1-1 0 0,0 0 1 0 0,1 0-1 0 0,-1 1-82 0 0,10 15 231 0 0,7 8 2853 0 0,1 0-1 0 0,22 21-3083 0 0,-40-45 1 0 0,1-1 0 0 0,-1 1 1 0 0,1 0-1 0 0,-1 0 0 0 0,0 0 0 0 0,0 1 0 0 0,0-1 1 0 0,0 0-1 0 0,0 0 0 0 0,-1 0 0 0 0,1 1 1 0 0,-1-1-1 0 0,1 0 0 0 0,-1 1 0 0 0,0 0-1 0 0,3 9-1 0 0,-3-9 1 0 0,0-1 0 0 0,1 0 0 0 0,-1 1 0 0 0,0-1 0 0 0,0 1 0 0 0,0-1 0 0 0,-1 0 0 0 0,1 1 0 0 0,-1-1 0 0 0,1 0 0 0 0,-1 1 0 0 0,0-1 0 0 0,1 0 0 0 0,-1 0 0 0 0,0 0 0 0 0,-1 0 0 0 0,1 0 0 0 0,0 0 0 0 0,-1 0 0 0 0,1 0 0 0 0,-1 0 0 0 0,1 0 0 0 0,-1-1 0 0 0,0 1 0 0 0,0-1 0 0 0,0 1 0 0 0,-7 4 0 0 0,0-1 0 0 0,0 1 0 0 0,-1-2 0 0 0,0 0 0 0 0,-4 2 0 0 0,-6 2 0 0 0,-43 16-5840 0 0,54-20 872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10135 0 0,'0'0'464'0'0,"0"0"-9"0"0,1-1-295 0 0,25-18 2321 0 0,-26 18-1969 0 0,0 1 0 0 0,0 0-69 0 0,2 9-278 0 0,-2-5-165 0 0,0 0 0 0 0,-1 1 0 0 0,1-1 0 0 0,-1 1 0 0 0,1-1 0 0 0,-1 0 0 0 0,-1 0 0 0 0,1 0 0 0 0,0 1 0 0 0,-1-1 0 0 0,0 0 0 0 0,-2 2 0 0 0,-5 10 0 0 0,-1 0 0 0 0,-4 4 0 0 0,13-18 0 0 0,-31 46 683 0 0,2 1 0 0 0,3 1-1 0 0,-12 33-682 0 0,36-78-4840 0 0,3-5 3816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66 8783 0 0,'0'0'399'0'0,"-1"1"-4"0"0,-4 3-1875 0 0,-9 12 12610 0 0,25-18-9311 0 0,5-1-1130 0 0,26-11-1 0 0,-4 1-161 0 0,130-22-44 0 0,-115 26-325 0 0,-50 8-142 0 0,10-2 54 0 0,0 1 0 0 0,1 0 0 0 0,-1 0-1 0 0,0 2 1 0 0,25 1 0 0 0,-36-1-69 0 0,-1 0-1 0 0,1 0 1 0 0,-1 1 0 0 0,0-1 0 0 0,1 1 0 0 0,-1-1 0 0 0,1 1-1 0 0,-1-1 1 0 0,0 1 0 0 0,0-1 0 0 0,1 1 0 0 0,-1 0 0 0 0,0 0-1 0 0,0 0 1 0 0,0 0 0 0 0,0 0 0 0 0,0 0 0 0 0,0 0 0 0 0,0 0-1 0 0,0 0 1 0 0,1 2 0 0 0,-1-1-2 0 0,-1 0 0 0 0,0-1 1 0 0,1 1-1 0 0,-1 0 0 0 0,0-1 0 0 0,0 1 1 0 0,0 0-1 0 0,0-1 0 0 0,0 1 0 0 0,-1 0 1 0 0,1-1-1 0 0,0 1 0 0 0,-1-1 0 0 0,1 1 0 0 0,-2 2 1 0 0,-1 3-14 0 0,-1 0 1 0 0,0-1-1 0 0,0 0 1 0 0,-1 0 0 0 0,1 0-1 0 0,-12 10 1 0 0,-6 3-64 0 0,-1 0 1 0 0,-1-2-1 0 0,-36 19 1 0 0,-84 34-265 0 0,101-50 278 0 0,21-9 53 0 0,9-4 9 0 0,0 0 1 0 0,-1-2 0 0 0,1 1-1 0 0,-1-2 1 0 0,0 0 0 0 0,-16 3-1 0 0,30-8 1 0 0,0 1 0 0 0,0 0 0 0 0,0 0 0 0 0,0 0 0 0 0,1 0 0 0 0,-1 0 0 0 0,0 0 0 0 0,0 0 0 0 0,0 0 0 0 0,0 0 0 0 0,0-1 0 0 0,0 1 0 0 0,0 0 0 0 0,0 0 0 0 0,0 0 0 0 0,0 0 0 0 0,0 0 0 0 0,0 0 0 0 0,0-1 0 0 0,0 1 0 0 0,0 0 0 0 0,0 0 0 0 0,0 0 0 0 0,0 0 0 0 0,0 0 0 0 0,0 0 0 0 0,0-1 0 0 0,0 1 0 0 0,0 0 0 0 0,0 0 0 0 0,0 0 0 0 0,0 0 0 0 0,0 0 0 0 0,0 0 0 0 0,0-1 0 0 0,0 1 0 0 0,0 0 0 0 0,0 0 0 0 0,0 0 0 0 0,0 0 0 0 0,0 0 0 0 0,-1 0 0 0 0,1 0 0 0 0,0 0 0 0 0,0 0 0 0 0,0-1 0 0 0,0 1 0 0 0,0 0 0 0 0,0 0 0 0 0,0 0 0 0 0,-1 0 0 0 0,1 0 0 0 0,0 0 0 0 0,0 0 0 0 0,0 0 0 0 0,0 0 0 0 0,0 0 0 0 0,0 0 0 0 0,-1 0 0 0 0,10-7 0 0 0,3 1-14 0 0,0 0 0 0 0,1 0-1 0 0,0 1 1 0 0,0 1 0 0 0,0 0 0 0 0,1 1 0 0 0,0 1-1 0 0,21-2 1 0 0,-14 4 14 0 0,0 1 0 0 0,0 1 0 0 0,0 0 0 0 0,0 2 0 0 0,-1 1 0 0 0,23 7 0 0 0,-31-8 0 0 0,0 0 0 0 0,12 7 0 0 0,-20-9 0 0 0,0 0 0 0 0,0 0 0 0 0,0 1 0 0 0,-1 0 0 0 0,1 0 0 0 0,-1 0 0 0 0,1 0 0 0 0,-1 0 0 0 0,3 4 0 0 0,-5-5 2 0 0,-1-1 0 0 0,1 0 0 0 0,0 0 0 0 0,-1 1 1 0 0,1-1-1 0 0,0 1 0 0 0,-1-1 0 0 0,0 0 0 0 0,1 1 0 0 0,-1-1 0 0 0,0 1 0 0 0,0-1 0 0 0,0 1 0 0 0,1-1 0 0 0,-2 1 0 0 0,1-1 1 0 0,0 1-1 0 0,0-1 0 0 0,0 1 0 0 0,-1-1 0 0 0,1 0 0 0 0,-1 1 0 0 0,1-1 0 0 0,-1 1 0 0 0,0-1 0 0 0,1 0 0 0 0,-1 0 0 0 0,0 1 1 0 0,0-1-1 0 0,-2 2 0 0 0,0 1 8 0 0,-3 4 6 0 0,0 0 1 0 0,-1 0-1 0 0,0 0 0 0 0,0-1 1 0 0,-1 0-1 0 0,-14 9 0 0 0,-55 31 82 0 0,67-42-84 0 0,-37 22-72 0 0,-2-3 0 0 0,0-2-1 0 0,-64 19 1 0 0,91-36-347 0 0,12-5-2135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196 236 8287 0 0,'0'0'191'0'0,"0"0"26"0"0,0 0 9 0 0,0 0 110 0 0,0 0 444 0 0,0 0 196 0 0,0 0 42 0 0,0 0-63 0 0,0 0-290 0 0,13-7 839 0 0,-9 3-1469 0 0,1-1 0 0 0,-1 1 0 0 0,0-1-1 0 0,0 0 1 0 0,3-5-35 0 0,-3 4-2 0 0,0-1 2 0 0,0 0 0 0 0,0 1 0 0 0,-1-2 0 0 0,0 1 0 0 0,-1 0 0 0 0,0 0 0 0 0,1-6 0 0 0,8-53 0 0 0,-11 65 0 0 0,0-2-50 0 0,1 1 1 0 0,-1-1-1 0 0,0 1 0 0 0,0 0 0 0 0,0-1 0 0 0,0 1 1 0 0,-1-1-1 0 0,1 1 0 0 0,-1 0 0 0 0,1-1 0 0 0,-1 1 1 0 0,0 0-1 0 0,0-1 0 0 0,0 1 0 0 0,0 0 0 0 0,0 0 1 0 0,0 0-1 0 0,-1 0 0 0 0,1 0 0 0 0,-2-1 50 0 0,1 1-45 0 0,0 1 0 0 0,0 0-1 0 0,0 0 1 0 0,0 0 0 0 0,0 0 0 0 0,0 0-1 0 0,0 0 1 0 0,0 0 0 0 0,0 1 0 0 0,-1-1-1 0 0,1 1 1 0 0,0 0 0 0 0,0 0-1 0 0,-1-1 1 0 0,1 1 0 0 0,0 1 0 0 0,-1-1-1 0 0,1 0 1 0 0,0 1 0 0 0,0-1 0 0 0,0 1-1 0 0,-1 0 46 0 0,-10 2 0 0 0,1 2 0 0 0,0 0 0 0 0,1 0 0 0 0,-1 1 0 0 0,1 0 0 0 0,-7 6 0 0 0,-1 2 0 0 0,1 1 0 0 0,0 0 0 0 0,-3 5 0 0 0,14-13 332 0 0,1 1 0 0 0,-1 0 0 0 0,-3 7-332 0 0,7-12 111 0 0,1 1 0 0 0,0 0-1 0 0,0 0 1 0 0,0 0 0 0 0,1 0-1 0 0,-1 0 1 0 0,1 1 0 0 0,0-1-1 0 0,-1 4-110 0 0,2-7 12 0 0,0 1-1 0 0,0-1 0 0 0,0 0 0 0 0,0 0 1 0 0,0 1-1 0 0,1-1 0 0 0,-1 0 0 0 0,0 1 1 0 0,1-1-1 0 0,-1 0 0 0 0,0 0 0 0 0,1 0 1 0 0,0 1-1 0 0,-1-1 0 0 0,1 0 1 0 0,0 0-1 0 0,-1 0 0 0 0,1 0 0 0 0,0 0 1 0 0,0 0-1 0 0,0 0 0 0 0,0 0 0 0 0,0-1 1 0 0,0 1-1 0 0,0 0 0 0 0,0 0 0 0 0,0-1 1 0 0,0 1-1 0 0,1-1 0 0 0,-1 1-11 0 0,2 1 105 0 0,3 0 53 0 0,-1 0-1 0 0,1 0 1 0 0,0 0-1 0 0,0 0 1 0 0,0-1 0 0 0,0 0-1 0 0,0 0 1 0 0,0-1 0 0 0,0 0-1 0 0,0 0 1 0 0,0 0-1 0 0,0-1 1 0 0,5 0-158 0 0,13-4 579 0 0,-1 0 0 0 0,18-7-579 0 0,-41 12 12 0 0,18-6-490 0 0,-4 2 94 0 0,0 0 0 0 0,0-2 0 0 0,10-5 384 0 0,-23 11-370 0 0,-1 0-118 0 0,0 0-22 0 0,0 0 68 0 0,0-1 292 0 0,-1 1 150 0 0,1 0-1 0 0,-1 0 0 0 0,0 0 1 0 0,1-1-1 0 0,-1 1 1 0 0,1 0-1 0 0,-1 0 1 0 0,1 0-1 0 0,-1 0 0 0 0,0 0 1 0 0,1 0-1 0 0,-1 0 1 0 0,1 0-1 0 0,-1 1 0 0 0,1-1 1 0 0,-1 0-1 0 0,0 0 1 0 0,1 0-1 0 0,-1 1 0 0 0,1-1 1 0 0,-1 0-1 0 0,1 0 1 0 0,-1 1-1 0 0,1-1 0 0 0,0 0 1 0 0,-1 1-1 0 0,1-1 1 0 0,-1 1-1 0 0,1-1 1 0 0,-2 2 1 0 0,-5 3 99 0 0,-1 1-1 0 0,1 1 1 0 0,1-1 0 0 0,-1 1-1 0 0,1 0 1 0 0,1 0-1 0 0,-1 1 1 0 0,1 0 0 0 0,0 0-1 0 0,0 1-99 0 0,-8 17 498 0 0,2 0 0 0 0,-6 19-498 0 0,9-25 0 0 0,-1-1 0 0 0,0 0 0 0 0,-6 8 0 0 0,0-1 0 0 0,12-21-4202 0 0,3-5 2668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11975 0 0,'0'0'267'0'0,"14"-7"666"0"0,4-2 1203 0 0,-107 74-1677 0 0,6-13 1146 0 0,-37 15-1605 0 0,110-62 0 0 0,1 0 0 0 0,-1 1 0 0 0,1 0 0 0 0,1 0 0 0 0,-1 1 0 0 0,1 0 0 0 0,0 1 0 0 0,1-1 0 0 0,-3 4 0 0 0,-20 27 0 0 0,26-31 0 0 0,4-6 0 0 0,-1 0 0 0 0,1 0 0 0 0,0 0 0 0 0,0 0 0 0 0,0 0 0 0 0,-1 0 0 0 0,1 0 0 0 0,0 1 0 0 0,0-1 0 0 0,0 0 0 0 0,1 0 0 0 0,-1 0 0 0 0,0 0 0 0 0,0 0 0 0 0,1 0 0 0 0,-1 0 0 0 0,0 0 0 0 0,1 0 0 0 0,-1 0 0 0 0,1 0 0 0 0,-1 0 0 0 0,1 0 0 0 0,0 0 0 0 0,0 0 0 0 0,-1 0 0 0 0,1 0 0 0 0,0 0 0 0 0,0 0 0 0 0,3 3 0 0 0,0-1 0 0 0,0 0 0 0 0,0 0 0 0 0,0 0 0 0 0,0 0 0 0 0,0-1 0 0 0,1 0 0 0 0,-1 1 0 0 0,4 0 0 0 0,46 12 0 0 0,-37-11 0 0 0,31 6 683 0 0,0-2 0 0 0,0-3-1 0 0,16-1-682 0 0,-43-2 0 0 0,0-1 0 0 0,0-2 0 0 0,0 0 0 0 0,0-1 0 0 0,-1-1 0 0 0,2-1 0 0 0,-5-3 0 0 0,0 0 0 0 0,-1-1 0 0 0,1 0 0 0 0,-2-2 0 0 0,1 0 0 0 0,10-9 0 0 0,-8 6 0 0 0,-4 2-470 0 0,-1 0 0 0 0,11-12 470 0 0,-21 20-444 0 0,-2 2 2 0 0,-1 0 431 0 0,0 0 0 0 0,0 0 1 0 0,0 0-1 0 0,0 0 1 0 0,0 0-1 0 0,0 0 1 0 0,0 0-1 0 0,-1 0 0 0 0,1 0 1 0 0,0 0-1 0 0,-1 0 1 0 0,1 0-1 0 0,0 1 0 0 0,-1-1 1 0 0,0 0 10 0 0,0 0-1 0 0,0 0 1 0 0,0 0-1 0 0,0 1 1 0 0,0-1-1 0 0,0 1 1 0 0,0-1-1 0 0,0 1 1 0 0,0 0-1 0 0,0-1 1 0 0,-1 1-1 0 0,1 0 1 0 0,0 0-1 0 0,-1 0 1 0 0,-42-10 0 0 0,36 8 0 0 0,0 0 0 0 0,0 1 0 0 0,0 0 0 0 0,-1 0 0 0 0,7 1 0 0 0,0 0 0 0 0,0 0 0 0 0,0 0 0 0 0,0 0 0 0 0,0 1 0 0 0,0-1 0 0 0,0 0 0 0 0,1 1 0 0 0,-1-1 0 0 0,0 1 0 0 0,0 0 0 0 0,1 0 0 0 0,-1-1 0 0 0,0 1 0 0 0,1 0 0 0 0,-1 0 0 0 0,0 1 0 0 0,1-1 0 0 0,0 0 0 0 0,-2 1 0 0 0,-1 3 0 0 0,-1 0 0 0 0,0-1 0 0 0,0 0 0 0 0,0 0 0 0 0,0 0 0 0 0,-6 3 0 0 0,4-4 0 0 0,1 1 0 0 0,0 0 0 0 0,0 1 0 0 0,1 0 0 0 0,-6 4 0 0 0,3 0 0 0 0,6-8 0 0 0,1 0 0 0 0,-1 1 0 0 0,1-1 0 0 0,-1 1 0 0 0,1 0 0 0 0,-1 0 0 0 0,1-1 0 0 0,0 1 0 0 0,0 0 0 0 0,0 0 0 0 0,-1 1 0 0 0,2 1-172 0 0,-1-1 0 0 0,1 1 0 0 0,0 0 0 0 0,0-1 0 0 0,1 1 1 0 0,-1 0-1 0 0,1-1 0 0 0,-1 1 0 0 0,1-1 0 0 0,0 1 0 0 0,0-1 0 0 0,1 1 0 0 0,-1-1 0 0 0,1 0 0 0 0,0 0 0 0 0,-1 0 0 0 0,2 0 0 0 0,-1 0 0 0 0,0 0 0 0 0,0 0 0 0 0,1-1 0 0 0,0 1 0 0 0,-1-1 0 0 0,1 1 0 0 0,0-1 1 0 0,0 0-1 0 0,0 0 0 0 0,1-1 172 0 0,4 3-5418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15663 0 0,'0'0'356'0'0,"0"0"50"0"0,0 0 20 0 0,0 0-42 0 0,-4 6-236 0 0,-5 0-148 0 0,2 1-17 0 0,7-4 64 0 0,1-3-6 0 0,-3 9 451 0 0,-1-1 1 0 0,1 0-1 0 0,-2 1 0 0 0,-1 3-492 0 0,5-12 1 0 0,-1 1 1 0 0,1 0-1 0 0,0 0 0 0 0,-1-1 0 0 0,1 1 0 0 0,-1 0 1 0 0,1-1-1 0 0,-1 1 0 0 0,0-1 0 0 0,1 1 0 0 0,-1-1 1 0 0,1 1-1 0 0,-1-1 0 0 0,0 1 0 0 0,0-1 0 0 0,1 1-1 0 0,-17 12-220 0 0,16-12-831 0 0,1-1-385 0 0,0 0-862 0 0,0 0-3156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 10135 0 0,'0'0'231'0'0,"0"0"29"0"0,-1 1 19 0 0,0-1-216 0 0,0 1 0 0 0,1-1 0 0 0,-1 1-1 0 0,0 0 1 0 0,0-1 0 0 0,0 0 0 0 0,1 1 0 0 0,-1-1 0 0 0,0 1 0 0 0,0-1 0 0 0,0 0 0 0 0,0 0 0 0 0,0 1 0 0 0,0-1 0 0 0,-1 0-63 0 0,0 0 312 0 0,1 0 198 0 0,1 0 70 0 0,0 0 286 0 0,0 0 124 0 0,0 0 30 0 0,12-7 204 0 0,7 0-1224 0 0,1 1 0 0 0,0 1 0 0 0,1 1 0 0 0,0 0 0 0 0,17-3 0 0 0,-24 4 53 0 0,54-10 1058 0 0,-58 12-963 0 0,0 0 1 0 0,-1 1 0 0 0,1 0 0 0 0,0 0-1 0 0,-1 1 1 0 0,1 0-149 0 0,-8-1 1 0 0,-1 1-1 0 0,1-1 1 0 0,-1 0-1 0 0,0 0 1 0 0,1 1-1 0 0,-1-1 1 0 0,1 1-1 0 0,-1 0 1 0 0,0-1-1 0 0,0 1 1 0 0,1 0 0 0 0,-1 0-1 0 0,0-1 1 0 0,0 1-1 0 0,0 0 1 0 0,0 0-1 0 0,0 0 1 0 0,0 0-1 0 0,0 1 1 0 0,0-1-1 0 0,0 0 1 0 0,-1 0-1 0 0,1 1 1 0 0,0-1-1 0 0,-1 0 1 0 0,1 1-1 0 0,-1-1 1 0 0,0 0-1 0 0,1 1 1 0 0,-1-1 0 0 0,0 1-1 0 0,0-1 1 0 0,0 2-1 0 0,0 0 0 0 0,0 0-1 0 0,-1 0 1 0 0,1 0 0 0 0,-1-1 0 0 0,0 1 0 0 0,0 0 0 0 0,0 0 0 0 0,0 0 0 0 0,0-1 0 0 0,-1 1 0 0 0,1-1 0 0 0,-1 1-1 0 0,0-1 1 0 0,0 0 0 0 0,0 1 0 0 0,0-1 0 0 0,-5 5 0 0 0,-1-1 0 0 0,0 0 0 0 0,0-1 0 0 0,0 0 0 0 0,-8 4 0 0 0,-47 19 0 0 0,53-24 0 0 0,-23 11 0 0 0,2-2 0 0 0,0 0 0 0 0,-1-3 0 0 0,-10 2 0 0 0,9-7 0 0 0,33-5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0,0-1 0 0 0,0 1 0 0 0,0 0 0 0 0,0 0 0 0 0,0 0 0 0 0,0 0 0 0 0,0 0 0 0 0,0 0 0 0 0,0 0 0 0 0,0 0 0 0 0,-1 0 0 0 0,1 0 0 0 0,0 0 0 0 0,0 0 0 0 0,0 0 0 0 0,0 0 0 0 0,8-3 0 0 0,11-3 0 0 0,-7 4-99 0 0,0 1 0 0 0,-1 0 1 0 0,1 1-1 0 0,0 0 0 0 0,0 0 0 0 0,0 2 0 0 0,0-1 0 0 0,-1 2 0 0 0,1-1 1 0 0,-1 2-1 0 0,0-1 0 0 0,0 2 0 0 0,0-1 0 0 0,9 7 99 0 0,-17-10 39 0 0,-1 1-1 0 0,0 0 1 0 0,0 0-1 0 0,0 0 0 0 0,0 1 1 0 0,-1-1-1 0 0,1 0 1 0 0,0 1-1 0 0,-1-1 1 0 0,0 1-1 0 0,0-1 1 0 0,1 1-1 0 0,-1 0 0 0 0,-1 0 1 0 0,1-1-1 0 0,0 1 1 0 0,-1 0-1 0 0,0 0 1 0 0,1 0-1 0 0,-1 0 1 0 0,0-1-1 0 0,0 1 0 0 0,-1 0 1 0 0,1 0-1 0 0,-1 0 1 0 0,1 0-1 0 0,-1-1 1 0 0,0 1-1 0 0,0 0 1 0 0,0-1-1 0 0,0 1 0 0 0,-1 0 1 0 0,1-1-1 0 0,-1 0 1 0 0,1 1-1 0 0,-3 1-38 0 0,-1 0 0 0 0,0 0 0 0 0,0 0 0 0 0,-1-1 0 0 0,1 0 0 0 0,-1 0 0 0 0,0 0 0 0 0,0-1 0 0 0,0 0 0 0 0,0 0 0 0 0,0 0 0 0 0,-1-1 0 0 0,-4 1 0 0 0,-12 3 0 0 0,-52 18 0 0 0,46-14 0 0 0,0 0 0 0 0,-16 1 0 0 0,19-9-64 0 0,25-1-273 0 0,1 0 316 0 0,0 0-312 0 0,0-1 1 0 0,0 0-1 0 0,-1 0 0 0 0,1 1 1 0 0,0-1-1 0 0,0 0 0 0 0,0 0 1 0 0,0 0-1 0 0,0 1 0 0 0,0-1 0 0 0,0 0 1 0 0,0 0-1 0 0,0 1 0 0 0,1-1 1 0 0,-1 0-1 0 0,0 0 0 0 0,0 1 1 0 0,1-1 332 0 0,4-10-5614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154 122 10135 0 0,'0'0'231'0'0,"-17"2"594"0"0,-7-2 1045 0 0,23 0-852 0 0,1 0-63 0 0,0 0-290 0 0,0 0-121 0 0,0-1-518 0 0,0 0 1 0 0,0 1-1 0 0,1-1 0 0 0,-1 0 0 0 0,0 1 0 0 0,0-1 0 0 0,1 0 0 0 0,-1 1 0 0 0,1-1 1 0 0,-1 1-1 0 0,1-1 0 0 0,-1 1 0 0 0,1-1 0 0 0,-1 1 0 0 0,1-1 0 0 0,-1 1 0 0 0,1-1 1 0 0,-1 1-1 0 0,1 0 0 0 0,0-1 0 0 0,-1 1 0 0 0,1 0 0 0 0,0-1-26 0 0,19-6 494 0 0,-16 6-457 0 0,99-36 538 0 0,-55 18 198 0 0,1 3-1 0 0,45-9-772 0 0,-84 23 330 0 0,0 0-1 0 0,0 1 0 0 0,1 1 1 0 0,-1-1-1 0 0,0 2 0 0 0,7 0-329 0 0,-16-1 0 0 0,0 0 0 0 0,0 1 0 0 0,0-1 0 0 0,0 0 0 0 0,0 0 0 0 0,0 1 0 0 0,-1-1 0 0 0,1 1 0 0 0,0-1 0 0 0,0 1 0 0 0,0-1 0 0 0,0 1 0 0 0,0-1 0 0 0,-1 1 0 0 0,1 0 0 0 0,0-1 0 0 0,-1 1 0 0 0,1 0 0 0 0,0 0 0 0 0,-1 0 0 0 0,1 0 0 0 0,-1-1 0 0 0,1 1 0 0 0,-1 0 0 0 0,1 0 0 0 0,-1 0 0 0 0,0 0 0 0 0,0 0 0 0 0,1 0 0 0 0,-1 0 0 0 0,0 0 0 0 0,0 0 0 0 0,0 0 0 0 0,0 0 0 0 0,0 0 0 0 0,0 0 0 0 0,0 0 0 0 0,-1 0 0 0 0,1 1 0 0 0,0 1 0 0 0,-1 1 0 0 0,0-1 0 0 0,0 1 0 0 0,0-1 0 0 0,0 1 0 0 0,-1-1 0 0 0,1 1 0 0 0,-1-1 0 0 0,0 0 0 0 0,0 0 0 0 0,0 0 0 0 0,-1 2 0 0 0,-4 2 0 0 0,0 0 0 0 0,0 0 0 0 0,-5 3 0 0 0,2-3 0 0 0,-52 44 0 0 0,-27 14 0 0 0,-38 20 0 0 0,-41 15 0 0 0,138-82 0 0 0,34-20 0 0 0,0 0 0 0 0,0-1 0 0 0,1 1 0 0 0,-1 1 0 0 0,1-1 0 0 0,-1 1 0 0 0,3-1 0 0 0,44-8 0 0 0,-16 3 0 0 0,-13 3 0 0 0,21-2 0 0 0,4 0 0 0 0,72-15 0 0 0,-34 8 0 0 0,-81 13-5 0 0,0 0 0 0 0,0 0-1 0 0,0 0 1 0 0,0 0 0 0 0,0 1-1 0 0,0-1 1 0 0,0 1 0 0 0,0 0-1 0 0,0 1 1 0 0,-1-1-1 0 0,1 0 1 0 0,2 2 5 0 0,-5-2-337 0 0,-1-1-138 0 0,0 0-851 0 0,0 0-3444 0 0,0 0-1474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11975 0 0,'0'0'267'0'0,"0"0"42"0"0,0 0 17 0 0,-11 0 84 0 0,8 1-182 0 0,0 0 0 0 0,0 0 0 0 0,0 0 0 0 0,0 0 0 0 0,0 1 0 0 0,0-1 0 0 0,0 1 0 0 0,1 0 0 0 0,-1-1 0 0 0,0 2 0 0 0,1-1 0 0 0,0 0 0 0 0,-1 0 0 0 0,1 1 0 0 0,0-1 0 0 0,0 1 0 0 0,0 0 0 0 0,1-1 0 0 0,-1 1 0 0 0,1 0 0 0 0,-1 0 0 0 0,1 0-228 0 0,1-1 80 0 0,0 0-1 0 0,0 0 1 0 0,0 0-1 0 0,0 0 1 0 0,1 0-1 0 0,-1 0 1 0 0,1 0-1 0 0,-1 0 1 0 0,1 0 0 0 0,0 0-1 0 0,0 0 1 0 0,0-1-1 0 0,0 1 1 0 0,0 0-1 0 0,1 1-79 0 0,20 23-73 0 0,-22-26 71 0 0,15 15 420 0 0,-1 0 0 0 0,0 1 0 0 0,-1 1-418 0 0,-9-12 61 0 0,-1 0 1 0 0,0 1-1 0 0,0-1 0 0 0,0 0 0 0 0,-1 1 1 0 0,0-1-1 0 0,0 1 0 0 0,0 0 0 0 0,-1 0 0 0 0,0 0 1 0 0,0 0-1 0 0,0 0 0 0 0,-1 0-61 0 0,0-3 29 0 0,0 1-1 0 0,-1-1 0 0 0,0 0 1 0 0,1 1-1 0 0,-1-1 0 0 0,-1 0 1 0 0,1 0-1 0 0,0 0 1 0 0,-1 0-1 0 0,1 0 0 0 0,-1 0 1 0 0,0 0-1 0 0,0-1 0 0 0,0 1 1 0 0,0-1-1 0 0,0 1 0 0 0,-1-1 1 0 0,1 0-1 0 0,-1 0 1 0 0,0 0-1 0 0,-2 2-28 0 0,-3 1-556 0 0,-1-1 1 0 0,1 1-1 0 0,-1-2 1 0 0,0 1-1 0 0,0-1 0 0 0,0 0 1 0 0,-1-1 555 0 0,3 0-6507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 6447 0 0,'0'0'142'0'0,"1"-1"22"0"0,17-10 170 0 0,-16 10-237 0 0,0-1-1 0 0,0 1 1 0 0,0-1 0 0 0,0 1-1 0 0,0-1 1 0 0,0 0-1 0 0,0 0 1 0 0,0 0-1 0 0,-1 0 1 0 0,2-2-97 0 0,-3 3 355 0 0,1 1 1 0 0,-1-1-1 0 0,0 1 1 0 0,1-1-1 0 0,-1 1 1 0 0,0-1-1 0 0,1 1 1 0 0,-1-1-1 0 0,1 1 0 0 0,-1-1 1 0 0,1 1-1 0 0,-1-1 1 0 0,1 1-1 0 0,-1 0 1 0 0,1-1-1 0 0,-1 1 1 0 0,1 0-1 0 0,-1 0 0 0 0,1-1 1 0 0,0 1-356 0 0,-1 2 149 0 0,1-1-148 0 0,-1-1 0 0 0,0 1 0 0 0,0 0-1 0 0,0 0 1 0 0,0 0 0 0 0,0-1 0 0 0,0 1-1 0 0,0 0 1 0 0,0 0 0 0 0,0 0 0 0 0,0-1 0 0 0,0 1-1 0 0,0 0 1 0 0,0 0 0 0 0,-1 0 0 0 0,1-1-1 0 0,0 1 1 0 0,-1 0 0 0 0,1-1 0 0 0,0 1 0 0 0,-1 0-1 0 0,1 0 1 0 0,-1-1-1 0 0,-1 3-2 0 0,-18 32 1136 0 0,-22 28-1134 0 0,16-25 914 0 0,-2 7-914 0 0,-3 4 0 0 0,-5 9 0 0 0,1 0 0 0 0,21-38 0 0 0,1 1 0 0 0,1 0 0 0 0,-4 14 0 0 0,13-28-64 0 0,2-6-273 0 0,1-1-138 0 0,0 0-33 0 0,0 0 66 0 0,12-8-1010 0 0,17-18-1519 0 0,-9 10 1436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294 112 6447 0 0,'0'0'298'0'0,"0"0"-10"0"0,2 1-188 0 0,-1-1 24 0 0,1 0 0 0 0,-1 1 0 0 0,1-1-1 0 0,-1 0 1 0 0,1 0 0 0 0,-1 0 0 0 0,1 0 0 0 0,-1 0 0 0 0,1-1 0 0 0,-1 1 0 0 0,1 0 0 0 0,-1-1 0 0 0,1 1 0 0 0,-1-1 0 0 0,1 0-124 0 0,1 0 95 0 0,-2 1 135 0 0,0 0-1 0 0,0 0 1 0 0,0-1-1 0 0,-1 1 0 0 0,1 0 1 0 0,0 0-1 0 0,0-1 1 0 0,0 1-1 0 0,0-1 0 0 0,0 1 1 0 0,-1-1-1 0 0,1 1 1 0 0,0-1-1 0 0,-1 1 0 0 0,1-1-229 0 0,0-1 146 0 0,0 1 1 0 0,0-1-1 0 0,0 1 0 0 0,0-1 0 0 0,0 1 0 0 0,-1-1 0 0 0,1 0 0 0 0,0 1 0 0 0,-1-1 0 0 0,0 0 0 0 0,1 1 0 0 0,-1-1 0 0 0,0 0 0 0 0,0 0 0 0 0,0 0-146 0 0,0 0 443 0 0,0-9-278 0 0,0 6-165 0 0,-1 0 0 0 0,0 1 0 0 0,0-1 0 0 0,0 0 0 0 0,0 1 0 0 0,-2-5 0 0 0,3 9 0 0 0,-7-12 0 0 0,5 10 0 0 0,-3-3 0 0 0,4 4 0 0 0,1 1 0 0 0,-1-1 0 0 0,1 1 0 0 0,-1-1 0 0 0,1 1 0 0 0,-1 0 0 0 0,0-1 0 0 0,1 1 0 0 0,-1 0 0 0 0,1-1 0 0 0,-1 1 0 0 0,0 0 0 0 0,0 0 0 0 0,1-1 0 0 0,-1 1 0 0 0,0 0 0 0 0,1 0 0 0 0,-1 0 0 0 0,0 0 0 0 0,0 0 0 0 0,0 0 0 0 0,-1 1 0 0 0,-12-2-284 0 0,1 0-1 0 0,-1 1 1 0 0,1 1-1 0 0,-1 0 0 0 0,1 1 1 0 0,-1 0-1 0 0,-7 4 285 0 0,-58 17 0 0 0,72-21 12 0 0,-1 1-1 0 0,1 0 1 0 0,-1 0-1 0 0,1 0 1 0 0,0 1-1 0 0,0 0 1 0 0,0 1-1 0 0,0 1-11 0 0,3-4 18 0 0,1 1 0 0 0,1-1 1 0 0,-1 1-1 0 0,0 0 0 0 0,1 0 0 0 0,-1 0 0 0 0,1 0 1 0 0,0 0-1 0 0,0 0 0 0 0,0 1 0 0 0,1-1 1 0 0,-1 1-1 0 0,1 0 0 0 0,-1-1 0 0 0,1 1 0 0 0,1 0 1 0 0,-2 2-19 0 0,-2 23 426 0 0,3-23-329 0 0,0-1 0 0 0,0 1 0 0 0,0 0 0 0 0,0-1 0 0 0,1 1 0 0 0,0 0 0 0 0,0 0 0 0 0,1-1 0 0 0,0 1 0 0 0,0 0 0 0 0,0-1 0 0 0,1 4-97 0 0,-1-8 0 0 0,-1 1 0 0 0,1-1 0 0 0,-1 0 0 0 0,1 1 0 0 0,-1-1 0 0 0,1 0 0 0 0,0 1 0 0 0,0-1 0 0 0,-1 0 0 0 0,1 0 0 0 0,0 0 0 0 0,0 1 0 0 0,0-1 0 0 0,1 0 0 0 0,1 2 0 0 0,-1-1 0 0 0,0 0 0 0 0,0 0 0 0 0,-1 0 0 0 0,1 0 0 0 0,1 0 0 0 0,-1 0 0 0 0,0-1 0 0 0,0 1 0 0 0,8 1 0 0 0,-5-2 0 0 0,0-1 0 0 0,0 0 0 0 0,0-1 0 0 0,0 1 0 0 0,-1-1 0 0 0,1 0 0 0 0,0 0 0 0 0,0 0 0 0 0,-1-1 0 0 0,3-1 0 0 0,8-4 0 0 0,0 0 0 0 0,6-6 0 0 0,8-3 0 0 0,-6 1-155 0 0,0 0 0 0 0,-1-1-1 0 0,10-11 156 0 0,23-15-410 0 0,-47 34-690 0 0,-33 34 1086 0 0,17-17 94 0 0,-1-1 0 0 0,1 1 0 0 0,1 1 0 0 0,-1 0 0 0 0,-4 9-80 0 0,-74 134 1431 0 0,62-111-1272 0 0,16-29-152 0 0,0 0-31 0 0,2 0 1 0 0,-1 0-1 0 0,1 2 24 0 0,6-14 13 0 0,-2 5-2289 0 0,9-6 455 0 0,4-3-2271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 8287 0 0,'5'-2'111'0'0,"0"0"-1"0"0,0 0 1 0 0,0 1-1 0 0,0-1 1 0 0,1 1-1 0 0,4 0-110 0 0,28-6 277 0 0,-37 6-175 0 0,0 1 1 0 0,0 0-1 0 0,-1 0 0 0 0,1 0 0 0 0,0 0 0 0 0,0 0 0 0 0,-1 0 0 0 0,1 0 0 0 0,0 0 0 0 0,-1 0 0 0 0,1 0 0 0 0,0 1 0 0 0,0-1 1 0 0,-1 0-1 0 0,1 0 0 0 0,0 1 0 0 0,-1-1 0 0 0,1 1 0 0 0,0-1-102 0 0,-1 1 70 0 0,1 0 0 0 0,-1-1 0 0 0,1 1-1 0 0,-1 0 1 0 0,0 0 0 0 0,0-1 0 0 0,0 1 0 0 0,1 0 0 0 0,-1 0 0 0 0,0-1 0 0 0,0 1-1 0 0,0 0 1 0 0,0 0 0 0 0,0 0 0 0 0,0-1 0 0 0,0 1 0 0 0,0 0 0 0 0,-1 0 0 0 0,1-1 0 0 0,0 1-1 0 0,0 0 1 0 0,-1 0 0 0 0,1-1 0 0 0,0 1 0 0 0,-1 0 0 0 0,1-1 0 0 0,-1 1 0 0 0,1 0-1 0 0,-1-1 1 0 0,0 1-70 0 0,-2 4 142 0 0,-1-1-1 0 0,1 0 1 0 0,-1 1-1 0 0,-4 2-141 0 0,-5 6 890 0 0,4-4-779 0 0,0-1-1 0 0,0-1 1 0 0,-1 0-1 0 0,0 0 1 0 0,-8 3-111 0 0,-7 6 55 0 0,-16 14-55 0 0,-24 23 0 0 0,52-42 0 0 0,-11 6 0 0 0,20-14 0 0 0,0 0 0 0 0,0 0 0 0 0,0 0 0 0 0,0 0 0 0 0,0 1 0 0 0,1-1 0 0 0,-1 1 0 0 0,1 0 0 0 0,0 0 0 0 0,-1 1 0 0 0,-4 7 0 0 0,5-8 0 0 0,0 0 0 0 0,1 0 0 0 0,-1 0 0 0 0,1 0 0 0 0,0 0 0 0 0,0 0 0 0 0,-1 4 0 0 0,-2 6 0 0 0,4-12 0 0 0,-2 13 0 0 0,2-13 18 0 0,1 0 0 0 0,0 0 0 0 0,-1 0-1 0 0,1 0 1 0 0,0 0 0 0 0,0 0 0 0 0,0 0-1 0 0,1 0 1 0 0,-1 0 0 0 0,0 0 0 0 0,1 0 0 0 0,-1-1-1 0 0,1 1 1 0 0,0 0 0 0 0,0 0 0 0 0,-1 0-1 0 0,1 0 1 0 0,1-1-18 0 0,0 2 71 0 0,0 0-1 0 0,0-1 0 0 0,0 1 1 0 0,1-1-1 0 0,-1 1 1 0 0,1-1-1 0 0,0 0 0 0 0,0 0 1 0 0,0 0-1 0 0,1 0-70 0 0,4 2 147 0 0,0-1-1 0 0,1 0 0 0 0,0 0 0 0 0,-1 0 1 0 0,1-1-1 0 0,0 0 0 0 0,7 0-146 0 0,10-1 180 0 0,0 0 0 0 0,-1-2 0 0 0,1-1 0 0 0,0 0 0 0 0,0-2 0 0 0,-1-2 0 0 0,0 0 0 0 0,3-2-180 0 0,-6 1 417 0 0,15-4-226 0 0,36-17-191 0 0,-63 23-199 0 0,1 0 0 0 0,-1-1 0 0 0,0 0-1 0 0,0 0 1 0 0,-1-1 0 0 0,0 0 0 0 0,0-1 0 0 0,-1 0-1 0 0,1-1 1 0 0,-2 0 199 0 0,-5 7 0 0 0,-1 1 0 0 0,0-1 0 0 0,0 0 0 0 0,0-1 0 0 0,0 1 0 0 0,0 0 0 0 0,-1 0 0 0 0,1 0 0 0 0,-1 0 0 0 0,1-1 0 0 0,-1 0 0 0 0,4-13 0 0 0,-4 13 0 0 0,0 0 0 0 0,0 1 0 0 0,-1-1 0 0 0,1 1 0 0 0,0-1 0 0 0,-1 0 0 0 0,0 1 0 0 0,1-1 0 0 0,-2-1 0 0 0,-1-3 0 0 0,0 1 0 0 0,-5 4 0 0 0,-1 1 0 0 0,-1 0 0 0 0,0 1 0 0 0,1 0 0 0 0,-1 1 0 0 0,1 0 0 0 0,-1 0 0 0 0,1 1 0 0 0,-5 2 0 0 0,-11 2 0 0 0,19-5 0 0 0,-1 0 0 0 0,0 1 0 0 0,1 0 0 0 0,-3 2 0 0 0,7-4 0 0 0,0 2 0 0 0,0-1 0 0 0,0 0 0 0 0,0 0 0 0 0,0 1 0 0 0,1-1 0 0 0,-1 1 0 0 0,0-1 0 0 0,1 1 0 0 0,-1 0 0 0 0,1 0 0 0 0,-1-1 0 0 0,1 1 0 0 0,0 0 0 0 0,0 1 0 0 0,-13 36 0 0 0,13-31 0 0 0,0-1 0 0 0,0 0 0 0 0,1 1 0 0 0,1-1 0 0 0,-1 0 0 0 0,1 0 0 0 0,1 5 0 0 0,3 8 0 0 0,1-1 0 0 0,2 3 0 0 0,-8-21 0 0 0,0 3 0 0 0,7 10 0 0 0,-7-11 95 0 0,2 0-37 0 0,10 5-988 0 0,-2-3-3107 0 0,1-1-1381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13823 0 0,'0'0'315'0'0,"0"0"45"0"0,0 0 21 0 0,0 0-49 0 0,0 0-149 0 0,0 0 194 0 0,0 0 110 0 0,0 0 22 0 0,-3 8 83 0 0,-6 9-133 0 0,6-13-211 0 0,1-1-163 0 0,1 0-1 0 0,-1 0 1 0 0,0 0 0 0 0,1 0 0 0 0,0 0 0 0 0,0 0 0 0 0,0 0-1 0 0,0 0 1 0 0,0 0 0 0 0,1 0 0 0 0,-1 1 0 0 0,1-1 0 0 0,0 0 0 0 0,0 1-1 0 0,0-1 1 0 0,0 0-85 0 0,1 7 0 0 0,1-3-64 0 0,-2-7-30 0 0,0 1 0 0 0,1-1 0 0 0,-1 0 0 0 0,0 1 0 0 0,1-1 0 0 0,-1 0 0 0 0,0 1 0 0 0,1-1 0 0 0,-1 0 0 0 0,0 1 0 0 0,1-1 0 0 0,-1 0 0 0 0,0 0 0 0 0,1 1-1 0 0,-1-1 1 0 0,1 0 0 0 0,-1 0 0 0 0,0 0 0 0 0,1 0 0 0 0,-1 0 0 0 0,1 1 0 0 0,-1-1 0 0 0,1 0 0 0 0,-1 0 0 0 0,1 0 0 0 0,-1 0 94 0 0,8-2-6139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33 9215 0 0,'10'-5'196'0'0,"-7"3"-98"0"0,0 1-1 0 0,-1-1 1 0 0,1 0-1 0 0,0 0 1 0 0,-1 0-1 0 0,1-1 1 0 0,2-3-1 0 0,1 0 1769 0 0,-20 5 3312 0 0,-7 1-3316 0 0,-6 6-1627 0 0,1 1 0 0 0,0 1 0 0 0,-34 16 0 0 0,34-13-162 0 0,-155 56 82 0 0,171-63-157 0 0,-39 13-193 0 0,1 3-1 0 0,-62 34 1 0 0,108-53 190 0 0,0 0 0 0 0,1 0 0 0 0,-1 0 1 0 0,0 0-1 0 0,1 0 0 0 0,-1 1 1 0 0,1-1-1 0 0,-1 0 0 0 0,1 1 1 0 0,0-1-1 0 0,0 1 0 0 0,-1 0 1 0 0,1-1-1 0 0,0 1 0 0 0,1 0 1 0 0,-1 0-1 0 0,0-1 0 0 0,0 1 1 0 0,0 2-1 0 0,1-2 1 0 0,0 1 0 0 0,0-1 1 0 0,1 0-1 0 0,-1 0 0 0 0,0 0 0 0 0,1 1 1 0 0,0-1-1 0 0,-1 0 0 0 0,1 0 0 0 0,0 0 1 0 0,0 0-1 0 0,0 0 0 0 0,0 0 0 0 0,1-1 0 0 0,-1 1 1 0 0,0 0-1 0 0,2 1 0 0 0,3 3 0 0 0,0 0 0 0 0,0 0 0 0 0,0-1-1 0 0,1 0 1 0 0,0 0 0 0 0,0-1 0 0 0,10 6 0 0 0,56 19-21 0 0,-49-20 23 0 0,92 27 147 0 0,-72-25 3 0 0,61 26-1 0 0,-102-35-118 0 0,1-1-1 0 0,-1 1 1 0 0,1 0 0 0 0,-1 0-1 0 0,0 0 1 0 0,0 0 0 0 0,0 1-1 0 0,0-1 1 0 0,0 1-1 0 0,0 0 1 0 0,-1 0 0 0 0,0 0-1 0 0,1 0 1 0 0,-1 0 0 0 0,2 4-1 0 0,-3-3-14 0 0,0-1-1 0 0,0 0 0 0 0,-1 0 1 0 0,1 0-1 0 0,-1 1 0 0 0,1-1 1 0 0,-1 0-1 0 0,0 1 1 0 0,0-1-1 0 0,-1 0 0 0 0,1 1 1 0 0,-1-1-1 0 0,1 0 0 0 0,-1 0 1 0 0,0 0-1 0 0,0 1 1 0 0,-3 4-1 0 0,0-1-2 0 0,0 0 0 0 0,-1 0 0 0 0,1 0 0 0 0,-2-1 0 0 0,1 0 0 0 0,-1 0 0 0 0,0 0 0 0 0,0 0 0 0 0,0-1 0 0 0,-1 0 0 0 0,0-1 0 0 0,0 1 0 0 0,0-1 0 0 0,-12 4 0 0 0,-10 4-136 0 0,-1-1-1 0 0,-44 8 1 0 0,59-15 41 0 0,-26 6-136 0 0,-1-2-1 0 0,-1-1 0 0 0,1-2 1 0 0,-1-2-1 0 0,-70-5 0 0 0,109 2 239 0 0,0-1-1 0 0,0 1 1 0 0,0-1-1 0 0,1 0 0 0 0,-1 0 1 0 0,0-1-1 0 0,1 1 1 0 0,-1-1-1 0 0,-4-3 1 0 0,6 5 7 0 0,1-1 0 0 0,0 0 0 0 0,1 0 0 0 0,-1 0 0 0 0,0 0 0 0 0,0 0 0 0 0,0 0 0 0 0,1 0 0 0 0,-1 0 0 0 0,0 0 0 0 0,1 0 0 0 0,-1-1 0 0 0,1 1 0 0 0,-1 0 1 0 0,1 0-1 0 0,0-1 0 0 0,-1 1 0 0 0,1 0 0 0 0,0 0 0 0 0,0-1 0 0 0,0 1 0 0 0,0 0 0 0 0,0-1 0 0 0,0 1 0 0 0,1 0 0 0 0,-1 0 0 0 0,0-1 0 0 0,1 1 0 0 0,-1 0 0 0 0,0 0 0 0 0,1 0 0 0 0,0-2 1 0 0,5-8 137 0 0,0 0 0 0 0,0 1 0 0 0,1 0 0 0 0,0 0 0 0 0,1 0 0 0 0,0 1 0 0 0,14-12 0 0 0,1 1 268 0 0,48-32 0 0 0,-15 20 109 0 0,83-37 0 0 0,-23 13 92 0 0,-103 50-530 0 0,18-10 31 0 0,0-1 1 0 0,39-30 0 0 0,-69 46-272 0 0,-1 1 117 0 0,0-1 0 0 0,0 1-1 0 0,0-1 1 0 0,0 1-1 0 0,0-1 1 0 0,-1 1-1 0 0,1 0 1 0 0,0-1 0 0 0,0 1-1 0 0,0-1 1 0 0,-1 1-1 0 0,1-1 1 0 0,0 1 0 0 0,0 0-1 0 0,-1-1 1 0 0,1 1-1 0 0,0 0 1 0 0,-1-1-1 0 0,1 1 1 0 0,-1 0 0 0 0,1-1-1 0 0,0 1 1 0 0,-1 0-1 0 0,1 0 1 0 0,-1-1-1 0 0,-11-6-419 0 0,-1 3-255 0 0,-1 1 1 0 0,0 0-1 0 0,1 1 1 0 0,-1 0-1 0 0,-25 0 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55 10135 0 0,'0'0'231'0'0,"-2"1"29"0"0,-4 2-48 0 0,0 1-104 0 0,-1-1-1 0 0,1-1 1 0 0,0 1 0 0 0,-7 1-108 0 0,12-4 393 0 0,-2-1 1773 0 0,6-2-721 0 0,13-6-107 0 0,23-9-590 0 0,-7 8-726 0 0,0 1 0 0 0,1 1 0 0 0,0 2 0 0 0,32-3-22 0 0,-57 9 302 0 0,0-1 0 0 0,0 1 0 0 0,0 0-1 0 0,0 0 1 0 0,0 1 0 0 0,0 0-302 0 0,6 5 175 0 0,-11-2-196 0 0,-2-2 32 0 0,4 7-11 0 0,-4 2 0 0 0,-1-8 0 0 0,-1 0 0 0 0,1 0 0 0 0,-1 0 0 0 0,0-1 0 0 0,0 1 0 0 0,0 0 0 0 0,0 0 0 0 0,0-1 0 0 0,0 1 0 0 0,-1 0 0 0 0,1-1 0 0 0,-1 0 0 0 0,0 1 0 0 0,0-1 0 0 0,0 0 0 0 0,0 0 0 0 0,0 0 0 0 0,0 0 0 0 0,-1 0 0 0 0,0 1 0 0 0,-8 3 0 0 0,0 0 0 0 0,0 0 0 0 0,0-1 0 0 0,-7 2 0 0 0,-22 11 0 0 0,20-8 0 0 0,0-1 0 0 0,-1-1 0 0 0,-13 3 0 0 0,-4 3 0 0 0,35-14 0 0 0,-13 9 0 0 0,-7 4-64 0 0,22-12-273 0 0,1-1-138 0 0,2 1 397 0 0,-1-1 0 0 0,0 1 0 0 0,1 0-1 0 0,-1 0 1 0 0,0 0 0 0 0,0-1 0 0 0,1 1 0 0 0,-1 0 0 0 0,0 0-1 0 0,1 2 79 0 0,7 4 552 0 0,-3-5-479 0 0,-1 0 1 0 0,1 0 0 0 0,0-1 0 0 0,-1 0-1 0 0,1 0 1 0 0,0 0 0 0 0,0-1 0 0 0,0 0 0 0 0,0 0-1 0 0,0 0 1 0 0,0-1 0 0 0,0 0 0 0 0,-1 0-1 0 0,1 0 1 0 0,0-1-74 0 0,-3 1 4 0 0,1 0 0 0 0,-1 1 0 0 0,0 0 0 0 0,1-1 0 0 0,-1 1 0 0 0,1 0 0 0 0,-1 1 0 0 0,0-1 0 0 0,1 0 0 0 0,-1 1 0 0 0,0 0-1 0 0,1 0 1 0 0,-1 0 0 0 0,0 0 0 0 0,0 0 0 0 0,0 1 0 0 0,0-1 0 0 0,0 1 0 0 0,1 1-4 0 0,1 0-204 0 0,0 2 1 0 0,0-1-1 0 0,-1 0 0 0 0,1 1 0 0 0,-1 0 1 0 0,0 0-1 0 0,0 0 0 0 0,0 1 1 0 0,0 2 203 0 0,-2-6 75 0 0,-1 0 0 0 0,0 0 0 0 0,0 0 0 0 0,-1 0 0 0 0,1 0 0 0 0,0 0 0 0 0,-1 0 0 0 0,1 0 0 0 0,-1 1 0 0 0,1-1 0 0 0,-1 0 0 0 0,0 0 0 0 0,0 1 0 0 0,0-1 0 0 0,-1 0 0 0 0,1 0 0 0 0,0 0 0 0 0,-1 1 0 0 0,1-1 0 0 0,-2 1-75 0 0,1-1 38 0 0,-1 0 0 0 0,1-1 1 0 0,-1 1-1 0 0,0-1 0 0 0,0 0 1 0 0,1 0-1 0 0,-1 1 1 0 0,0-1-1 0 0,0 0 0 0 0,0-1 1 0 0,0 1-1 0 0,-1 0-38 0 0,-3 2 102 0 0,-38 18 321 0 0,14-5-167 0 0,-24 8-256 0 0,43-21 19 0 0,0 1 0 0 0,0-1 1 0 0,0-1-1 0 0,0 0 0 0 0,-1 0 0 0 0,1-1 1 0 0,-3-1-20 0 0,-16 0 21 0 0,28 0-16 0 0,2 0-183 0 0,0 0-60 0 0,5-10-1159 0 0,13-2-989 0 0,-4 4-1989 0 0,-1 2-811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294 191 10135 0 0,'0'0'231'0'0,"0"0"29"0"0,2 0 19 0 0,4 1 37 0 0,-4-1 125 0 0,-2 0 58 0 0,0 0 11 0 0,0 0 2 0 0,1 0-415 0 0,-1-1 0 0 0,1 1 0 0 0,0 0 0 0 0,0-1-1 0 0,-1 1 1 0 0,1 0 0 0 0,-1-1 0 0 0,1 1 0 0 0,0-1-1 0 0,-1 0 1 0 0,1 1 0 0 0,-1-1 0 0 0,1 1 0 0 0,-1-1-1 0 0,1 0 1 0 0,-1 1 0 0 0,0-1 0 0 0,1 0 0 0 0,-1 0 0 0 0,0 0-97 0 0,8-18 1951 0 0,-7 15-1812 0 0,8-17 26 0 0,-9 21-165 0 0,2-4 0 0 0,-1 0 0 0 0,1 0 0 0 0,-1 0 0 0 0,0 0 0 0 0,0 0 0 0 0,-1 0 0 0 0,1 0 0 0 0,-1 0 0 0 0,0 0 0 0 0,0 0 0 0 0,0 0 0 0 0,0 0 0 0 0,-1 0 0 0 0,1 0 0 0 0,-1 0 0 0 0,0 0 0 0 0,-2-3 0 0 0,2 3 0 0 0,0 1 0 0 0,-1-1 0 0 0,1 1 0 0 0,-1 0 0 0 0,0 0 0 0 0,0 0 0 0 0,0 0 0 0 0,-1 0 0 0 0,1 0 0 0 0,-1 0 0 0 0,1 0 0 0 0,-1 1 0 0 0,0 0 0 0 0,0-1 0 0 0,-3-1 0 0 0,2 2 0 0 0,-1 0 0 0 0,1 1 0 0 0,-1-1 0 0 0,0 1 0 0 0,1 0 0 0 0,-1 0 0 0 0,0 0 0 0 0,0 1 0 0 0,0-1 0 0 0,1 1 0 0 0,-6 1 0 0 0,4-1 0 0 0,0 0 0 0 0,0 1 0 0 0,-1-1 0 0 0,1 2 0 0 0,0-1 0 0 0,0 0 0 0 0,1 1 0 0 0,-1 0 0 0 0,-2 2 0 0 0,-9 4 0 0 0,1 1 0 0 0,0 0 0 0 0,1 1 0 0 0,0 1 0 0 0,1 1 0 0 0,0 0 0 0 0,-2 3 0 0 0,11-10 0 0 0,0 0 0 0 0,0 1 0 0 0,1-1 0 0 0,-1 1 0 0 0,2 0 0 0 0,-1 0 0 0 0,1 1 0 0 0,0-1 0 0 0,0 1 0 0 0,0-1 0 0 0,1 1 0 0 0,0 0 0 0 0,1 0 0 0 0,-1 0 0 0 0,1 0 0 0 0,1 0 0 0 0,-1 0 0 0 0,1 1 0 0 0,1 4 0 0 0,0-6 58 0 0,0-1-1 0 0,1 0 1 0 0,0 0 0 0 0,0 0-1 0 0,0 0 1 0 0,1 0-1 0 0,0 0 1 0 0,0-1 0 0 0,0 1-1 0 0,0-1 1 0 0,0 0-1 0 0,1 0 1 0 0,0 0 0 0 0,0 0-1 0 0,0-1 1 0 0,1 0-1 0 0,-1 0 1 0 0,1 0 0 0 0,-1 0-1 0 0,1 0 1 0 0,0-1-1 0 0,0 0 1 0 0,0 0 0 0 0,0-1-1 0 0,1 1-57 0 0,-4-2 47 0 0,1 0-1 0 0,-1 0 0 0 0,1 0 1 0 0,-1 0-1 0 0,0 0 0 0 0,1-1 1 0 0,-1 1-1 0 0,1-1 0 0 0,-1 0 1 0 0,0 0-1 0 0,0 0 0 0 0,1 0 1 0 0,-1 0-1 0 0,1-1-46 0 0,3-1-10 0 0,-1 0 0 0 0,1-1-1 0 0,-1 1 1 0 0,5-5 10 0 0,39-44 0 0 0,-47 50 0 0 0,5-4 0 0 0,0 0 0 0 0,0-1 0 0 0,-1 0 0 0 0,0 0 0 0 0,3-4 0 0 0,-4 3 0 0 0,-5 5 0 0 0,-5 6 0 0 0,-6 5 0 0 0,-2 7 0 0 0,0 0 0 0 0,1 1 0 0 0,1 0 0 0 0,0 1 0 0 0,1 0 0 0 0,1 1 0 0 0,1 0 0 0 0,0 0 0 0 0,2 0 0 0 0,-3 13 0 0 0,6-23 4 0 0,2 1-1 0 0,-1-1 0 0 0,1 1 1 0 0,1 0-1 0 0,0-1 0 0 0,0 7-3 0 0,2 3 321 0 0,-2-16-460 0 0,1 1 1 0 0,-1-1-1 0 0,0 0 0 0 0,0 0 1 0 0,0 0-1 0 0,0 1 1 0 0,0-1-1 0 0,-1 0 0 0 0,1 0 1 0 0,-1 0-1 0 0,0 3 139 0 0,-2 2-1376 0 0,0 0 0 0 0,0 0 0 0 0,-1 0-1 0 0,0-1 1 0 0,0 1 0 0 0,-3 2 1376 0 0,7-8-3727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8287 0 0,'0'0'191'0'0,"0"0"26"0"0,0 0 9 0 0,0 0 42 0 0,0 0 158 0 0,2 1 72 0 0,19 12 875 0 0,-3-2-440 0 0,1 0-1 0 0,2-1-932 0 0,-16-8 196 0 0,-1 0 0 0 0,0 1 0 0 0,0-1 0 0 0,0 1 0 0 0,-1 0 0 0 0,1 0 0 0 0,-1 0 0 0 0,1 0 0 0 0,-1 1 0 0 0,1 0-196 0 0,1 6 16 0 0,-2 3-16 0 0,-3-9 0 0 0,0 0 0 0 0,0 0 0 0 0,0 0 0 0 0,0 0 0 0 0,-1 0 0 0 0,0 0 0 0 0,1 0 0 0 0,-2 0 0 0 0,1 0 0 0 0,0 0 0 0 0,-1-1 0 0 0,-1 3 0 0 0,-2 3 0 0 0,-1 0 0 0 0,-1 0 0 0 0,-6 8 0 0 0,8-12 0 0 0,-2 3 0 0 0,-1-1 0 0 0,0 0 0 0 0,-1 0 0 0 0,-5 3 0 0 0,-9 7 0 0 0,-8 4 15 0 0,0-2-94 0 0,30-18-258 0 0,1-1-138 0 0,0 0-33 0 0,2-1-140 0 0,6-5-406 0 0,0 1 0 0 0,1 1-1 0 0,0 0 1 0 0,1-1 1054 0 0,12-3-1535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6447 0 0,'0'0'298'0'0,"0"0"-10"0"0,0 0-118 0 0,0 0 206 0 0,0 0 111 0 0,0 0 22 0 0,0 0-66 0 0,0 2-294 0 0,2 4-99 0 0,-1-1-1 0 0,1 1 0 0 0,-1-1 0 0 0,-1 1 0 0 0,1-1 1 0 0,-1 1-1 0 0,0 0 0 0 0,-1-1 0 0 0,1 1 0 0 0,-1 1-49 0 0,-3 15 463 0 0,-1-1 0 0 0,-3 3-463 0 0,3-7 216 0 0,1-1-1 0 0,1 1 0 0 0,-2 13-215 0 0,2-10 0 0 0,1-14 0 0 0,1 0 0 0 0,0 0 0 0 0,1 0 0 0 0,0 0 0 0 0,0 0 0 0 0,0 4 0 0 0,2-1 0 0 0,1-2 72 0 0,-2-6 299 0 0,-1-1 117 0 0,0 0 21 0 0,0 0-66 0 0,1-1-294 0 0,9-10-155 0 0,-1 0-1 0 0,0-1 1 0 0,0-1 6 0 0,-1 0 159 0 0,2 1 1 0 0,-1-1-1 0 0,3 0-159 0 0,-1 2 208 0 0,1-1 258 0 0,0 1 0 0 0,0 0-1 0 0,13-9-465 0 0,-8 9 0 0 0,-11 8 0 0 0,1 9 0 0 0,-6-2 0 0 0,1 0 0 0 0,-1 1 0 0 0,1-1 0 0 0,-1 0 0 0 0,-1 1 0 0 0,1-1 0 0 0,0 0 0 0 0,-1 1 0 0 0,0 2 0 0 0,-3 44 0 0 0,3-44 0 0 0,-2 8 0 0 0,1-6 0 0 0,0 0 0 0 0,1 0 0 0 0,0 0 0 0 0,0 0 0 0 0,2 8 0 0 0,2-8 0 0 0,2-2 0 0 0,-5-6 0 0 0,0 0 0 0 0,0-1 0 0 0,-1 1 0 0 0,1 0 0 0 0,0-1 0 0 0,0 1 0 0 0,0 0 0 0 0,0-1 0 0 0,-1 1 0 0 0,1-1 0 0 0,0 1 0 0 0,0-1 0 0 0,0 0 0 0 0,0 1 0 0 0,0-1 0 0 0,0 0 0 0 0,0 0 0 0 0,1 0 0 0 0,-1 1 0 0 0,0-1 0 0 0,0 0 0 0 0,0-1 0 0 0,0 1 0 0 0,0 0 0 0 0,1 0 0 0 0,1-1 0 0 0,0 0 29 0 0,0 0-1 0 0,0 0 0 0 0,0 0 0 0 0,0 0 1 0 0,0-1-1 0 0,0 1 0 0 0,-1-1 0 0 0,1 0 1 0 0,0 0-1 0 0,-1 0 0 0 0,1 0 1 0 0,0-2-29 0 0,5-3 197 0 0,-1-1 0 0 0,-1 0 0 0 0,3-3-197 0 0,36-57 452 0 0,-26 36-230 0 0,2 2-1 0 0,1 1 1 0 0,8-7-222 0 0,-10 14 0 0 0,1 1 0 0 0,1 1 0 0 0,1 2 0 0 0,4-3 0 0 0,-22 19-26 0 0,0-1 0 0 0,0 1-1 0 0,0 0 1 0 0,0 0 0 0 0,2 0 26 0 0,13-6-270 0 0,-19 7-205 0 0,2 2-149 0 0,3-1 55 0 0,-3 1-2884 0 0,3 3-985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73 8287 0 0,'0'0'191'0'0,"0"0"26"0"0,0 0 9 0 0,-1-1-34 0 0,1 1-176 0 0,0-1 0 0 0,0 1 0 0 0,-1-1 0 0 0,1 1 0 0 0,0-1 0 0 0,-1 1 1 0 0,1-1-1 0 0,-1 1 0 0 0,1-1 0 0 0,0 1 0 0 0,-1-1 0 0 0,1 1 0 0 0,-1 0 0 0 0,1-1 1 0 0,-1 1-1 0 0,1 0 0 0 0,-1 0 0 0 0,0-1 0 0 0,1 1 0 0 0,-1 0 0 0 0,1 0 1 0 0,-1 0-1 0 0,1 0 0 0 0,-1 0 0 0 0,0 0 0 0 0,1 0 0 0 0,-1 0 0 0 0,1 0 0 0 0,-1 0 1 0 0,0 0-1 0 0,1 0 0 0 0,-1 0 0 0 0,1 0 0 0 0,-1 0 0 0 0,0 1-16 0 0,-1-1 436 0 0,-4 1-303 0 0,1 1 0 0 0,-1 0 0 0 0,1 0 0 0 0,0 0 0 0 0,-1 1 0 0 0,1-1 1 0 0,0 1-1 0 0,1 1 0 0 0,-1-1 0 0 0,0 1 0 0 0,1-1 0 0 0,0 1 0 0 0,-3 4-133 0 0,-10 11 702 0 0,1 0-1 0 0,-7 11-701 0 0,23-29 17 0 0,-14 17 1 0 0,1-1-22 0 0,2-1 0 0 0,-4 8 4 0 0,12-20 6 0 0,1 0 0 0 0,0 0 0 0 0,1-1 0 0 0,-1 1 0 0 0,1 1 0 0 0,-1-1 0 0 0,1 0 0 0 0,1 0 0 0 0,-1 0 0 0 0,0 1 0 0 0,1-1 0 0 0,0 0 0 0 0,0 3-6 0 0,1-5 70 0 0,-1 0-1 0 0,0 1 1 0 0,1-1-1 0 0,0 0 1 0 0,0 0-1 0 0,-1 0 1 0 0,1 0-1 0 0,0 0 0 0 0,1 0 1 0 0,-1 0-1 0 0,0 0 1 0 0,1 0-1 0 0,-1-1 1 0 0,1 1-1 0 0,-1-1 1 0 0,1 1-1 0 0,0-1 1 0 0,-1 1-1 0 0,1-1 1 0 0,0 0-1 0 0,0 0 1 0 0,0 0-1 0 0,0 0 0 0 0,0 0 1 0 0,0 0-1 0 0,0 0 1 0 0,1-1-1 0 0,-1 1 1 0 0,0-1-1 0 0,2 0-69 0 0,1 1 28 0 0,0-1 0 0 0,0 0 0 0 0,1 0 0 0 0,-1 0 0 0 0,0-1 0 0 0,0 0-1 0 0,0 0 1 0 0,0 0 0 0 0,0 0 0 0 0,0-1 0 0 0,0 0 0 0 0,2-1-28 0 0,4-3 131 0 0,-1 1 0 0 0,-1-1 1 0 0,1-1-1 0 0,-1 0 0 0 0,-1 0 0 0 0,1-1 1 0 0,2-3-132 0 0,-6 6 49 0 0,-1 0 0 0 0,-1 0 0 0 0,1-1 0 0 0,-1 1 0 0 0,0-1 0 0 0,0 0 0 0 0,-1 0 0 0 0,1 0 0 0 0,-1 0 0 0 0,-1 0 0 0 0,1 0 0 0 0,-1-1 0 0 0,0 1 0 0 0,-1-1-49 0 0,1-5-265 0 0,-1 1-1 0 0,-1-1 0 0 0,-1 0 0 0 0,1 1 1 0 0,-2-1-1 0 0,1 1 0 0 0,-2 0 1 0 0,1 0-1 0 0,-2 0 0 0 0,1 0 1 0 0,-4-3 265 0 0,-4-4-1190 0 0,12 17 820 0 0,0 1-118 0 0,0 0-22 0 0,0 0-2 0 0,8 8-512 0 0,-5-6 849 0 0,0 1-1 0 0,0-1 0 0 0,0 0 0 0 0,0-1 0 0 0,0 1 1 0 0,0-1-1 0 0,1 1 0 0 0,-1-1 0 0 0,1 0 1 0 0,-1 0-1 0 0,1 0 0 0 0,1-1 176 0 0,50 5-1996 0 0,-29-3 1051 0 0,-20-1 924 0 0,1-1 0 0 0,-1 0 1 0 0,0 0-1 0 0,0 0 0 0 0,1-1 1 0 0,-1 0-1 0 0,0 0 0 0 0,2 0 21 0 0,10 0 64 0 0,-8-1 294 0 0,-9 1-180 0 0,-1 1 0 0 0,1 0-1 0 0,-1 0 1 0 0,0 0-1 0 0,1-1 1 0 0,-1 1 0 0 0,1 0-1 0 0,-1 0 1 0 0,1 0-1 0 0,-1 0 1 0 0,0 0-1 0 0,1 0 1 0 0,-1 0 0 0 0,1 0-1 0 0,-1 0 1 0 0,1 0-1 0 0,-1 0 1 0 0,1 0 0 0 0,-1 0-1 0 0,0 0 1 0 0,1 1-1 0 0,-1-1 1 0 0,1 0-1 0 0,-1 0 1 0 0,1 0 0 0 0,-1 1-1 0 0,0-1 1 0 0,1 0-1 0 0,-1 0 1 0 0,0 1 0 0 0,1-1-1 0 0,-1 0 1 0 0,0 1-1 0 0,1-1-177 0 0,0 2 544 0 0,1 9 416 0 0,-2-3-816 0 0,-1-1 0 0 0,0 0 0 0 0,0 0 0 0 0,-1 0 0 0 0,1-1 0 0 0,-1 1 0 0 0,-1 0 0 0 0,1-1 0 0 0,-1 1 0 0 0,-2 2-144 0 0,-9 26 764 0 0,0 1-747 0 0,10-27-17 0 0,0 0 0 0 0,1 1-1 0 0,0 0 1 0 0,0 0 0 0 0,1 0 0 0 0,0 0 0 0 0,1 0 0 0 0,0 0 0 0 0,1 10 0 0 0,0-16 0 0 0,0-2 0 0 0,0-1 0 0 0,1 1 0 0 0,-1-1 0 0 0,0 0 0 0 0,1 1 0 0 0,-1-1 0 0 0,1 1 0 0 0,-1-1 0 0 0,1 0 0 0 0,0 1 0 0 0,0-1 0 0 0,0 0 0 0 0,0 0 0 0 0,-1 0 0 0 0,2 1 0 0 0,-1 0 19 0 0,1-1 1 0 0,-1 1-1 0 0,0-1 0 0 0,1 1 0 0 0,-1-1 0 0 0,1 0 1 0 0,-1 0-1 0 0,1 1 0 0 0,-1-1 0 0 0,1 0 1 0 0,0 0-1 0 0,0-1 0 0 0,-1 1 0 0 0,1 0 0 0 0,0-1 1 0 0,0 1-1 0 0,0-1 0 0 0,1 1-19 0 0,1-1 87 0 0,0 0 0 0 0,0 0 0 0 0,0 0 0 0 0,0 0 0 0 0,0-1 0 0 0,0 0 0 0 0,0 1 1 0 0,-1-1-1 0 0,2-1-87 0 0,6-2 226 0 0,-1 0 1 0 0,1-1 0 0 0,-1-1 0 0 0,0 1 0 0 0,-1-2 0 0 0,3-1-227 0 0,-2 0 230 0 0,-1-1 0 0 0,0 0 0 0 0,0 0 0 0 0,0-1 1 0 0,-1 0-1 0 0,-1-1 0 0 0,0 0 0 0 0,5-10-230 0 0,-2 1-405 0 0,-1-1 0 0 0,-1 1 0 0 0,-1-2 0 0 0,4-16 405 0 0,-7 22-722 0 0,-2 4 6 0 0,1 0 1 0 0,0 1 0 0 0,1-1-1 0 0,1 1 716 0 0,18-29-6785 0 0,-14 28 4738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 10135 0 0,'1'-1'231'0'0,"5"-5"15"0"0,-4 4-192 0 0,-1 0 1 0 0,1 0 0 0 0,0 0 0 0 0,0 1-1 0 0,0-1 1 0 0,0 1 0 0 0,0-1 0 0 0,1 1-1 0 0,-1 0 1 0 0,0 0 0 0 0,0 0 0 0 0,3-1-55 0 0,-4 1 393 0 0,-1 1 106 0 0,0 0 11 0 0,0 0 2 0 0,0 0 0 0 0,0 0 0 0 0,-1 15 443 0 0,-1-1-925 0 0,-1 0 1 0 0,0 0-1 0 0,-1-1 0 0 0,0 0 1 0 0,-4 6-31 0 0,-32 65 14 0 0,28-63-15 0 0,-16 35 1 0 0,-85 155 0 0 0,91-178 0 0 0,16-24 0 0 0,-1-1 0 0 0,2 1 0 0 0,0 0 0 0 0,0 0 0 0 0,0 1 0 0 0,-2 8 0 0 0,4-2-562 0 0,3-14-128 0 0,0 0-746 0 0,0-2-590 0 0,0 0-2068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47 191 8287 0 0,'0'0'382'0'0,"0"0"-8"0"0,1 1-240 0 0,0-1-134 0 0,0 0 1 0 0,0 1-1 0 0,0-1 1 0 0,0 0-1 0 0,0 1 1 0 0,0-1-1 0 0,0 0 0 0 0,0 1 1 0 0,0-1-1 0 0,0 1 1 0 0,0 0-1 0 0,0-1 1 0 0,0 1-1 0 0,-1 0 1 0 0,1-1-1 0 0,0 1 1 0 0,-1 0-1 0 0,1 0 1 0 0,0 0-1 0 0,9 11 76 0 0,-9-10 148 0 0,-1-1-1 0 0,1 1 1 0 0,0-1 0 0 0,0 1-1 0 0,0 0 1 0 0,-1-1 0 0 0,1 1 0 0 0,-1 0-1 0 0,0-1 1 0 0,1 1 0 0 0,-1 0-1 0 0,0-1 1 0 0,0 1 0 0 0,0 0-1 0 0,0 0 1 0 0,0-1 0 0 0,0 1 0 0 0,-1 0-1 0 0,1 0 1 0 0,0-1 0 0 0,-1 1-1 0 0,0 1-223 0 0,1-3 257 0 0,-3 3-103 0 0,0-1-1 0 0,0 1 0 0 0,0-1 1 0 0,-1 0-1 0 0,-2 2-153 0 0,5-4 15 0 0,-1 1 0 0 0,0-1 0 0 0,1 1 0 0 0,-1-1 0 0 0,0 0 0 0 0,1 1 0 0 0,-1-1 0 0 0,0 0-1 0 0,0 0 1 0 0,1 0 0 0 0,-1-1 0 0 0,0 1 0 0 0,1 0 0 0 0,-1-1 0 0 0,0 1 0 0 0,1-1 0 0 0,-1 1 0 0 0,0-1 0 0 0,1 0 0 0 0,-1 0-1 0 0,1 1 1 0 0,-1-1 0 0 0,1 0 0 0 0,0 0 0 0 0,-1-1 0 0 0,1 1 0 0 0,0 0 0 0 0,0 0 0 0 0,0-1 0 0 0,0 1 0 0 0,0-1-1 0 0,0 1 1 0 0,0 0 0 0 0,0-1 0 0 0,0 0 0 0 0,1 1 0 0 0,-1-1 0 0 0,1 0 0 0 0,-1 1 0 0 0,1-3-15 0 0,-2-2 140 0 0,1 0 0 0 0,1-1 1 0 0,-1 1-1 0 0,1-1 1 0 0,0 1-1 0 0,1-1 0 0 0,-1 1 1 0 0,1-1-1 0 0,1 1 0 0 0,0-5-140 0 0,1 4-190 0 0,0 0 0 0 0,1 0-1 0 0,-1 0 1 0 0,2 1 0 0 0,-1 0-1 0 0,0-1 1 0 0,5-3 190 0 0,12-18-492 0 0,-17 22 492 0 0,1 0 0 0 0,0 0 0 0 0,0 1 0 0 0,0-1 0 0 0,0 1 0 0 0,1 0 0 0 0,0 1 0 0 0,0-1 0 0 0,0 1 0 0 0,1 0 0 0 0,-1 1 0 0 0,1 0 0 0 0,0 0 0 0 0,0 0 0 0 0,0 1 0 0 0,0 0 0 0 0,0 0 0 0 0,1 1 0 0 0,-1 0 0 0 0,0 0 0 0 0,5 1 0 0 0,3-1 15 0 0,-10 1 24 0 0,0 0 0 0 0,0 0-1 0 0,-1 0 1 0 0,1 0-1 0 0,0 1 1 0 0,-1 0 0 0 0,1 0-1 0 0,0 0 1 0 0,-1 0 0 0 0,2 2-39 0 0,-1-2 129 0 0,-1 1 0 0 0,0 1 0 0 0,0-1 0 0 0,0 1 1 0 0,0-1-1 0 0,0 1 0 0 0,2 2-129 0 0,-4-3 46 0 0,0 0-1 0 0,-1 1 1 0 0,1-1 0 0 0,-1 0 0 0 0,0 0-1 0 0,1 1 1 0 0,-1-1 0 0 0,0 0 0 0 0,0 1-1 0 0,-1-1 1 0 0,1 1 0 0 0,-1 0 0 0 0,1-1-1 0 0,-1 1 1 0 0,0-1-46 0 0,0 5 27 0 0,0-1 0 0 0,0 0 0 0 0,-1 0 0 0 0,1 0 1 0 0,-2 0-1 0 0,1 0 0 0 0,-1 0 0 0 0,0 0 0 0 0,0 0 0 0 0,0-1 0 0 0,-1 1 0 0 0,0-1 0 0 0,0 1 0 0 0,0-1 0 0 0,-1 0 0 0 0,0 0 0 0 0,-2 2-27 0 0,-2 1 46 0 0,1 0 0 0 0,-1-1 0 0 0,-1 0-1 0 0,1 0 1 0 0,-1-1 0 0 0,-1 0 0 0 0,1 0-1 0 0,-1-1 1 0 0,-6 2-46 0 0,9-4-154 0 0,0-1 0 0 0,-1 0 0 0 0,1-1 0 0 0,-1 1 0 0 0,0-1-1 0 0,1-1 1 0 0,-8 1 154 0 0,12-1-225 0 0,0-1-1 0 0,0 1 0 0 0,0-1 0 0 0,0 1 0 0 0,0-1 0 0 0,0 0 0 0 0,0 0 1 0 0,0 0-1 0 0,-2-1 226 0 0,4 1-303 0 0,-1 0 0 0 0,1 0 0 0 0,-1 0 1 0 0,1 0-1 0 0,0 0 0 0 0,0 0 0 0 0,0-1 1 0 0,0 1-1 0 0,0 0 0 0 0,0 0 0 0 0,0-1 1 0 0,0 1-1 0 0,0-1 0 0 0,1 1 0 0 0,-1-1 1 0 0,0 1-1 0 0,1-1 0 0 0,-1 0 303 0 0,0-9-4191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 11975 0 0,'9'-7'389'0'0,"-5"4"-162"0"0,-1 0-1 0 0,1 0 1 0 0,0 1-1 0 0,0 0 1 0 0,0-1-1 0 0,1 1-226 0 0,-7 15 996 0 0,-1-6-923 0 0,0-1-1 0 0,0 0 0 0 0,-1 1 1 0 0,0-1-1 0 0,0 0 0 0 0,0-1 1 0 0,-1 1-1 0 0,-4 4-72 0 0,-2 2 29 0 0,-28 35-29 0 0,2 2 0 0 0,3 2 0 0 0,-12 24 0 0 0,33-52-4 0 0,-21 41-44 0 0,30-55 32 0 0,0 0 0 0 0,1 0 0 0 0,0 1 0 0 0,0-1 0 0 0,1 1 0 0 0,0 2 16 0 0,2-10-143 0 0,0 0-1 0 0,0-1 0 0 0,1 1 1 0 0,-1 0-1 0 0,0 0 0 0 0,1 0 1 0 0,-1 0-1 0 0,1 0 0 0 0,-1 0 1 0 0,1 0-1 0 0,0-1 0 0 0,0 2 144 0 0,0-2-480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 8287 0 0,'13'-4'756'0'0,"-7"4"-622"0"0,1 5-49 0 0,-6-4-23 0 0,0 0 1 0 0,-1 0-1 0 0,1-1 1 0 0,-1 1-1 0 0,1 0 1 0 0,-1 0-1 0 0,1 0 1 0 0,-1 0-1 0 0,0 0 1 0 0,1 0-1 0 0,-1 0 1 0 0,0 0-1 0 0,0 0 1 0 0,0 0-1 0 0,0 0 1 0 0,1 0-1 0 0,-1 0 0 0 0,-1 0 1 0 0,1 0-63 0 0,-3 18 589 0 0,3-17-481 0 0,-3 5 187 0 0,0 0 0 0 0,0 0 0 0 0,0 0-1 0 0,-1-1 1 0 0,0 1 0 0 0,-4 4-295 0 0,-6 12 583 0 0,-99 160 3012 0 0,49-80-2786 0 0,22-36-360 0 0,-12 29-449 0 0,34-56 38 0 0,9-14-110 0 0,-2-1 0 0 0,0-1 0 0 0,-2 0 0 0 0,-1-1 0 0 0,-4 4 72 0 0,-10 0-3292 0 0,28-27 1149 0 0,-4 0-2652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4607 0 0,'0'0'354'0'0,"0"0"15"0"0,-7 8 4479 0 0,7-6-4647 0 0,0 0-1 0 0,-1 0 1 0 0,1 0 0 0 0,0 1 0 0 0,0-1-1 0 0,0 0 1 0 0,0 0 0 0 0,1 0-1 0 0,-1 0 1 0 0,1 0 0 0 0,-1 0 0 0 0,1 0-1 0 0,-1 0 1 0 0,1 0 0 0 0,0 0-1 0 0,0 0 1 0 0,0 0 0 0 0,0 0-1 0 0,1-1 1 0 0,-1 1 0 0 0,0 0 0 0 0,1-1-1 0 0,0 2-200 0 0,1-1 103 0 0,-1 0-1 0 0,0 0 1 0 0,1 0 0 0 0,0-1-1 0 0,-1 1 1 0 0,1-1-1 0 0,0 1 1 0 0,0-1-1 0 0,0 0 1 0 0,0 0-1 0 0,0 0 1 0 0,0-1 0 0 0,0 1-1 0 0,0-1 1 0 0,0 0-1 0 0,2 1-102 0 0,11-1 258 0 0,0-1 0 0 0,1-1 0 0 0,-1 0 0 0 0,0-1 0 0 0,0 0 0 0 0,12-5-258 0 0,29-11 194 0 0,30-10-2162 0 0,70-33 1968 0 0,-126 47-2058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19175 0 0,'0'0'3720'0'0,"0"2"-3204"0"0,0-1-475 0 0,2 5 31 0 0,-1 0 1 0 0,0 1-1 0 0,-1-1 1 0 0,1 0 0 0 0,-1 1-1 0 0,0-1 1 0 0,-1 0 0 0 0,0 1-1 0 0,-2 9 1 0 0,-11 27-262 0 0,6-26-4258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 8207 0 0,'0'0'374'0'0,"1"-1"-6"0"0,2-4-236 0 0,0-1-6 0 0,-2 5 456 0 0,-1 1 199 0 0,0 0 34 0 0,0 0-55 0 0,0 0-260 0 0,0 0-110 0 0,0 0-26 0 0,0 0-24 0 0,0 0-84 0 0,-5 10 371 0 0,-15 47 15 0 0,-8 18 25 0 0,13-37 190 0 0,-2 11-857 0 0,4-8 1437 0 0,-5 5-1437 0 0,-7 13-59 0 0,-3-1 1 0 0,-3-1 0 0 0,-1-2-1 0 0,-38 46 59 0 0,67-96 30 0 0,-1-1-1 0 0,0 0 1 0 0,0-1 0 0 0,0 1-1 0 0,0-1 1 0 0,-1 1 0 0 0,1-1-1 0 0,-1-1 1 0 0,-2 2-30 0 0,6-3 53 0 0,0-2-41 0 0,0-1-1 0 0,0 1 1 0 0,0 0-1 0 0,1-1 1 0 0,-1 1 0 0 0,1-1-1 0 0,-1 1 1 0 0,1 0-1 0 0,0-1 1 0 0,-1 1-1 0 0,1-1 1 0 0,0 0-12 0 0,0-3-22 0 0,1 0-1 0 0,-1 1 1 0 0,1-1 0 0 0,0 1 0 0 0,0-1-1 0 0,1 1 1 0 0,-1 0 0 0 0,1-1 0 0 0,0 1-1 0 0,0 0 1 0 0,0 0 0 0 0,3-3 22 0 0,7-10-265 0 0,0 1 1 0 0,6-5 264 0 0,-9 10-152 0 0,9-9-227 0 0,0 0 0 0 0,7-3 379 0 0,-18 16-96 0 0,1 0 0 0 0,0 1-1 0 0,1 1 1 0 0,0-1 0 0 0,-1 1-1 0 0,2 1 1 0 0,5-3 96 0 0,-12 6 7 0 0,-1 1 0 0 0,1-1 0 0 0,0 1 0 0 0,-1 0 1 0 0,1 0-1 0 0,0 0 0 0 0,0 0 0 0 0,-1 0 0 0 0,1 1 0 0 0,0-1 0 0 0,-1 1 0 0 0,1 0 1 0 0,0 0-1 0 0,-1 0 0 0 0,1 0 0 0 0,-1 0 0 0 0,1 0 0 0 0,-1 1 0 0 0,0-1 0 0 0,0 1 1 0 0,0 0-1 0 0,1-1 0 0 0,-2 1 0 0 0,1 0 0 0 0,0 0 0 0 0,1 2-7 0 0,-2-2 88 0 0,2 11 172 0 0,-2-5 41 0 0,0-1 0 0 0,-1 1 0 0 0,0-1-1 0 0,-1 0 1 0 0,0 1 0 0 0,0-1 0 0 0,0 2-301 0 0,-1 1-260 0 0,0 0 0 0 0,1 0 0 0 0,1 0 1 0 0,-1 0-1 0 0,2 0 0 0 0,0 8 260 0 0,2-8-2543 0 0,-3-10 695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98 4143 0 0,'0'0'319'0'0,"11"2"2153"0"0,15 12 2916 0 0,-24-13-4843 0 0,0-1-38 0 0,3 1-339 0 0,1 0 0 0 0,-1-1 1 0 0,1 0-1 0 0,-1 0 0 0 0,1 0 1 0 0,0-1-1 0 0,-1 0 0 0 0,1 0 0 0 0,-1 0 1 0 0,0-1-1 0 0,1 1 0 0 0,-1-1 0 0 0,0-1 1 0 0,0 1-1 0 0,2-2-168 0 0,14-8 112 0 0,-15 9-93 0 0,0 0 1 0 0,0-1-1 0 0,0 1 1 0 0,-1-1 0 0 0,1-1-1 0 0,-1 1 1 0 0,0-1-1 0 0,0 0 1 0 0,1-1-20 0 0,-2-5 55 0 0,-6 7-60 0 0,2 3 8 0 0,-6-14-3 0 0,6 14-4 0 0,0 1 0 0 0,0-1 0 0 0,0 1-1 0 0,0 0 1 0 0,-1-1 0 0 0,1 1 0 0 0,0-1 0 0 0,-1 1-1 0 0,1-1 1 0 0,0 1 0 0 0,-1 0 0 0 0,1-1-1 0 0,0 1 1 0 0,-1 0 0 0 0,1-1 0 0 0,0 1 0 0 0,-1 0-1 0 0,1-1 1 0 0,-1 1 0 0 0,1 0 0 0 0,-1 0 0 0 0,1 0-1 0 0,-1 0 1 0 0,1-1 0 0 0,-1 1 0 0 0,1 0-1 0 0,-1 0 1 0 0,1 0 0 0 0,-1 0 0 0 0,1 0 4 0 0,-1 0-28 0 0,-3-1-19 0 0,1 0 1 0 0,-1 0-1 0 0,1 1 1 0 0,-1-1 0 0 0,0 1-1 0 0,1 0 1 0 0,-1 0 0 0 0,1 0-1 0 0,-1 0 1 0 0,0 1 0 0 0,1-1-1 0 0,-1 1 1 0 0,1 0-1 0 0,-1 0 47 0 0,-4 2-34 0 0,0 0 0 0 0,1 0-1 0 0,0 1 1 0 0,-1 0-1 0 0,-5 4 35 0 0,-5 7 201 0 0,1 0-1 0 0,0 1 1 0 0,2 1-1 0 0,-1 1 1 0 0,-4 9-201 0 0,14-20 75 0 0,-7 10 200 0 0,0 1-1 0 0,-2 4-274 0 0,12-18 38 0 0,1 1 0 0 0,-1-1 1 0 0,1 1-1 0 0,0 0 0 0 0,0 0 0 0 0,1 0 0 0 0,-1 0 1 0 0,1 0-1 0 0,0 0 0 0 0,1 0 0 0 0,-1 0 1 0 0,1 1-39 0 0,0-4 18 0 0,0-1 1 0 0,1 1-1 0 0,-1 0 1 0 0,0 0 0 0 0,1-1-1 0 0,0 1 1 0 0,-1 0 0 0 0,1-1-1 0 0,0 1 1 0 0,0 0 0 0 0,0-1-1 0 0,0 1 1 0 0,0-1 0 0 0,0 0-1 0 0,0 1 1 0 0,0-1-1 0 0,1 1-18 0 0,1 0 23 0 0,0 0 0 0 0,0 0 0 0 0,0 0-1 0 0,0 0 1 0 0,1 0 0 0 0,-1-1-1 0 0,0 0 1 0 0,4 1-23 0 0,2 1 2 0 0,0-2-1 0 0,0 1 1 0 0,0-1-1 0 0,1 0 1 0 0,-1-1 0 0 0,6 0-2 0 0,63-10-2816 0 0,-63 8 96 0 0,9-1-2586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38 10135 0 0,'0'0'231'0'0,"10"-10"546"0"0,2-6-651 0 0,-11 15 267 0 0,-1 1 106 0 0,0 0 11 0 0,0-1-254 0 0,0 0 0 0 0,0 0 0 0 0,0 1 0 0 0,0-1 0 0 0,0 0 0 0 0,0 1 0 0 0,0-1 0 0 0,0 0 0 0 0,0 1 0 0 0,0-1 0 0 0,0 0 0 0 0,0 1 0 0 0,-1-1 0 0 0,1 0-256 0 0,-3 2 49 0 0,0 0-1 0 0,1 0 1 0 0,-1 0-1 0 0,1 0 1 0 0,-1 1-1 0 0,1-1 1 0 0,-1 1-1 0 0,1 0 1 0 0,0 0-1 0 0,-1 0 1 0 0,1 0-1 0 0,0 0 1 0 0,1 0-1 0 0,-2 2-48 0 0,-24 35 441 0 0,27-38-441 0 0,-33 56 0 0 0,3 2 0 0 0,-18 55 0 0 0,23-48-64 0 0,-15 63 64 0 0,38-124-90 0 0,2-5-1016 0 0,0 2-3883 0 0,0-2 3454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3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286 220 6447 0 0,'0'0'298'0'0,"0"0"-10"0"0,0 0-50 0 0,0 0 493 0 0,0 0 238 0 0,0 0 45 0 0,0 0-61 0 0,0 0-288 0 0,0 0-121 0 0,0 0-28 0 0,0 0-4 0 0,0 0 0 0 0,0 0 0 0 0,0 0 0 0 0,0 0-68 0 0,20-7 1168 0 0,-17 4-1573 0 0,1 0 0 0 0,-1 0-1 0 0,0 0 1 0 0,0 0 0 0 0,0 0 0 0 0,-1-1-1 0 0,1 1 1 0 0,-1-1 0 0 0,0 0-1 0 0,0 0 1 0 0,0 1 0 0 0,0-1 0 0 0,-1 0-1 0 0,0-1 1 0 0,1 1 0 0 0,-1 0 0 0 0,-1 0-1 0 0,1-1-38 0 0,2-15-152 0 0,-1 0 0 0 0,-1-1 0 0 0,-1-5 152 0 0,0 23-34 0 0,0-1-79 0 0,0 1 0 0 0,0-1 0 0 0,-1 0 0 0 0,1 0 0 0 0,-1 0 0 0 0,0 1 0 0 0,0-1 0 0 0,-1-3 113 0 0,1 6-25 0 0,1 0 1 0 0,-1 0-1 0 0,0 0 1 0 0,1 0-1 0 0,-1 0 1 0 0,0 0-1 0 0,0 0 0 0 0,0 0 1 0 0,0 1-1 0 0,0-1 1 0 0,0 0-1 0 0,0 0 1 0 0,0 1-1 0 0,0-1 1 0 0,0 1-1 0 0,0-1 1 0 0,-1 1-1 0 0,1-1 1 0 0,0 1-1 0 0,0 0 1 0 0,0 0-1 0 0,-1-1 1 0 0,1 1-1 0 0,0 0 1 0 0,0 0-1 0 0,-1 0 1 0 0,1 0-1 0 0,-1 1 25 0 0,-10 0 0 0 0,0 1 0 0 0,1 1 0 0 0,-1 0 0 0 0,0 0 0 0 0,1 1 0 0 0,0 1 0 0 0,0 0 0 0 0,0 1 0 0 0,1 0 0 0 0,-1 0 0 0 0,1 1 0 0 0,1 0 0 0 0,0 1 0 0 0,-2 2 0 0 0,-14 13 0 0 0,2 2 0 0 0,0 0 0 0 0,2 2 0 0 0,-8 14 0 0 0,27-39 4 0 0,-2 4 186 0 0,0 0 0 0 0,0 0 0 0 0,0 0-1 0 0,1 1 1 0 0,0 0 0 0 0,-1 4-190 0 0,3-10 36 0 0,1 0 0 0 0,0 1 0 0 0,-1-1 0 0 0,1 1 0 0 0,0-1-1 0 0,0 0 1 0 0,0 1 0 0 0,0-1 0 0 0,0 1 0 0 0,0-1 0 0 0,1 1 0 0 0,-1-1 0 0 0,0 0 0 0 0,1 1-1 0 0,-1-1 1 0 0,1 0 0 0 0,-1 1 0 0 0,1-1 0 0 0,0 0 0 0 0,-1 0 0 0 0,1 1 0 0 0,0-1-1 0 0,0 0 1 0 0,0 0 0 0 0,0 0 0 0 0,0 0 0 0 0,0 0 0 0 0,0 0 0 0 0,1 0 0 0 0,-1-1-1 0 0,0 1 1 0 0,0 0 0 0 0,1-1 0 0 0,-1 1 0 0 0,0-1 0 0 0,1 1-36 0 0,5 2 145 0 0,1-1 0 0 0,-1 0 0 0 0,1 0 0 0 0,-1-1 0 0 0,1 0 0 0 0,0 0 0 0 0,0-1 0 0 0,-1 0 0 0 0,1 0 0 0 0,0-1 0 0 0,0 0 0 0 0,0 0-145 0 0,10-3-34 0 0,0-1 1 0 0,0 0-1 0 0,0-1 0 0 0,8-4 34 0 0,-17 5 0 0 0,1-1 0 0 0,-1 1 0 0 0,0-2 0 0 0,0 1 0 0 0,-1-1 0 0 0,1 0 0 0 0,-2-1 0 0 0,1 0 0 0 0,-1 0 0 0 0,2-8 0 0 0,-9 16-8 0 0,0 0 0 0 0,0 0 1 0 0,0 0-1 0 0,1 0 0 0 0,-1-1 0 0 0,0 1 0 0 0,0 0 0 0 0,0 0 0 0 0,0 0 0 0 0,0 0 1 0 0,0-1-1 0 0,0 1 0 0 0,0 0 0 0 0,0 0 0 0 0,0 0 0 0 0,0-1 0 0 0,0 1 1 0 0,0 0-1 0 0,0 0 0 0 0,0 0 0 0 0,0 0 0 0 0,0-1 0 0 0,0 1 0 0 0,0 0 0 0 0,0 0 1 0 0,0 0-1 0 0,0-1 0 0 0,0 1 0 0 0,0 0 0 0 0,-1 0 0 0 0,1 0 0 0 0,0 0 0 0 0,0-1 1 0 0,0 1-1 0 0,0 0 0 0 0,0 0 0 0 0,0 0 0 0 0,-1 0 0 0 0,1 0 0 0 0,0 0 1 0 0,0 0-1 0 0,0-1 0 0 0,0 1 0 0 0,-1 0 0 0 0,1 0 0 0 0,0 0 0 0 0,0 0 0 0 0,0 0 1 0 0,-1 0-1 0 0,1 0 0 0 0,0 0 0 0 0,0 0 8 0 0,-8 1-411 0 0,8 0 355 0 0,-8 1 96 0 0,0 2 0 0 0,0-1 0 0 0,1 1-1 0 0,-1 0 1 0 0,1 1 0 0 0,0 0 0 0 0,1 0 0 0 0,-1 0 0 0 0,1 1-1 0 0,0 0 1 0 0,0 0 0 0 0,1 0 0 0 0,-1 1 0 0 0,2 0-1 0 0,-1 0 1 0 0,1 0 0 0 0,0 1 0 0 0,0 0 0 0 0,1-1 0 0 0,0 1-1 0 0,0 0 1 0 0,0 4-40 0 0,-8 32 0 0 0,4-11-1371 0 0,-2-1 1 0 0,-3 6 1370 0 0,4-12-2917 0 0,4-15-2201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10135 0 0,'0'0'231'0'0,"0"0"29"0"0,0 0 19 0 0,0 0 105 0 0,0 0 410 0 0,0 0 184 0 0,0 0 40 0 0,0 0-63 0 0,-6 21 1369 0 0,-3-9-2321 0 0,-1 0 0 0 0,0-1 0 0 0,-1 0 0 0 0,0-1 0 0 0,0 0 0 0 0,-4 2-3 0 0,7-6-1 0 0,-120 91 1 0 0,82-63 0 0 0,-7 8 0 0 0,53-42 0 0 0,-3 1 0 0 0,1 0 0 0 0,0 1 0 0 0,0 0 0 0 0,0-1 0 0 0,0 1 0 0 0,0 0 0 0 0,0 0 0 0 0,0 0 0 0 0,0 0 0 0 0,1 1 0 0 0,-1-1 0 0 0,1 0 0 0 0,0 1 0 0 0,-1-1 0 0 0,1 1 0 0 0,0-1 0 0 0,0 1 0 0 0,1-1 0 0 0,-1 1 0 0 0,1-1 58 0 0,0-1-1 0 0,0 1 1 0 0,0-1 0 0 0,0 1-1 0 0,0-1 1 0 0,0 1-1 0 0,1-1 1 0 0,-1 0 0 0 0,0 1-1 0 0,1-1 1 0 0,-1 1-1 0 0,1-1 1 0 0,0 0 0 0 0,-1 1-1 0 0,1-1 1 0 0,0 0-1 0 0,0 0 1 0 0,0 0 0 0 0,0 1-1 0 0,0-1 1 0 0,0 0-1 0 0,0 0 1 0 0,0 0 0 0 0,0-1-1 0 0,1 2-57 0 0,7 4 83 0 0,1 0 0 0 0,-1-1-1 0 0,1 0 1 0 0,0 0 0 0 0,0-1-1 0 0,0 0 1 0 0,1 0 0 0 0,1-1-83 0 0,8 2-14 0 0,0-1 1 0 0,0-1 0 0 0,1-1-1 0 0,0-1 14 0 0,-8-1 0 0 0,1 0 0 0 0,-1-2 0 0 0,0 1 0 0 0,1-2 0 0 0,8-2 0 0 0,17-6 0 0 0,8-6 0 0 0,16-5 0 0 0,-51 18-284 0 0,0-1-1 0 0,0 0 1 0 0,-1-1-1 0 0,0-1 0 0 0,-1 1 1 0 0,1-2-1 0 0,8-7 285 0 0,-14 9 0 0 0,-4 5 0 0 0,0-1 0 0 0,0 0 0 0 0,0 0 0 0 0,0 1 0 0 0,0-1 0 0 0,0 0 0 0 0,-1 0 0 0 0,1 0 0 0 0,-1 0 0 0 0,1 0 0 0 0,-1 0 0 0 0,0 0 0 0 0,0 0 0 0 0,0 0 0 0 0,0 0 0 0 0,0 0 0 0 0,0 0 0 0 0,0 0 0 0 0,-1 0 0 0 0,1 0 0 0 0,-1 0 0 0 0,0 0 0 0 0,1 0 0 0 0,-1 0 0 0 0,0 0 0 0 0,0 0 0 0 0,0 1 0 0 0,0-1 0 0 0,-1-1 0 0 0,-1 0 0 0 0,0 0 0 0 0,1 0 0 0 0,-1 0 0 0 0,0 1 0 0 0,0-1 0 0 0,0 1 0 0 0,-1 0 0 0 0,1 0 0 0 0,0 0 0 0 0,-1 0 0 0 0,1 0 0 0 0,-4 0 0 0 0,2 0 6 0 0,-1 1 0 0 0,1 0 1 0 0,0 0-1 0 0,-1 0 0 0 0,1 1 0 0 0,0 0 0 0 0,-1 0 0 0 0,1 0 0 0 0,-1 0 0 0 0,1 1 0 0 0,0 0 1 0 0,-1 0-1 0 0,1 1 0 0 0,0 0 0 0 0,-1 0-6 0 0,3-1 14 0 0,0 1 0 0 0,0 0 0 0 0,0 0 0 0 0,0 1 0 0 0,0-1 0 0 0,0 0 0 0 0,0 1 1 0 0,1 0-1 0 0,-1-1 0 0 0,1 1 0 0 0,0 0 0 0 0,0 1 0 0 0,0-1 0 0 0,0 0 0 0 0,0 0 0 0 0,1 1 0 0 0,0-1 0 0 0,0 1 0 0 0,-1-1 0 0 0,2 1 0 0 0,-1 0 1 0 0,0 0-15 0 0,0 4 265 0 0,0 0 0 0 0,0 1 0 0 0,0-1 0 0 0,1 0 0 0 0,1 0 0 0 0,0 4-265 0 0,0-4 0 0 0,2 1 0 0 0,0-2 0 0 0,-3-6-163 0 0,1 1-1 0 0,-1-1 1 0 0,1 0-1 0 0,0 1 1 0 0,-1-1-1 0 0,1 0 1 0 0,0 1-1 0 0,0-1 1 0 0,0 0-1 0 0,0 0 1 0 0,0 0-1 0 0,0 0 1 0 0,0 0-1 0 0,0 0 1 0 0,0 0-1 0 0,0 0 1 0 0,1 0 163 0 0,1 0-2565 0 0,4 3-3483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0,'0'0'464'0'0,"0"0"-9"0"0,1 1-295 0 0,3 0-3 0 0,-3 0 569 0 0,9 10 4328 0 0,-9-9-4980 0 0,2 6 2282 0 0,-3-6-2138 0 0,0 0 0 0 0,0 0 0 0 0,0 0 0 0 0,-1 0 0 0 0,1 0 0 0 0,-1 0 0 0 0,1 0 0 0 0,-1 0 0 0 0,0 1-218 0 0,0 3 775 0 0,1-5-753 0 0,0 0 0 0 0,0 0 0 0 0,1 0 0 0 0,-1 0-1 0 0,-1 0 1 0 0,1 0 0 0 0,0 0 0 0 0,0 0 0 0 0,0 0 0 0 0,0 0 0 0 0,-1 0 0 0 0,1 0-1 0 0,0 0 1 0 0,-1 0 0 0 0,1 0 0 0 0,-1 0 0 0 0,0 0-22 0 0,-6 11-1959 0 0,5-9-3518 0 0,2-3 5446 0 0,0 0-1505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 11975 0 0,'-2'-5'1480'0'0,"1"4"2874"0"0,0 3-4216 0 0,-1 0 0 0 0,1 0 0 0 0,0 0 0 0 0,0 0 0 0 0,0 0 0 0 0,0 0 0 0 0,0 1 0 0 0,0-1 0 0 0,0 0 0 0 0,1 0 0 0 0,-1 1 0 0 0,1 1-138 0 0,-6 17-42 0 0,-12 11 452 0 0,0-1-1 0 0,-2 0 1 0 0,-1-1 0 0 0,-1-2-1 0 0,-16 16-409 0 0,23-31 0 0 0,12-11 0 0 0,6-5 0 0 0,2-3 0 0 0,1 1 0 0 0,0-1 0 0 0,0 1 0 0 0,0 1 0 0 0,0-1 0 0 0,1 1 0 0 0,0 0 0 0 0,-1 1 0 0 0,2 0 0 0 0,-1 0 0 0 0,0 0 0 0 0,1 1 0 0 0,6-2 0 0 0,5 1 0 0 0,-1-1 0 0 0,1 2 0 0 0,0 0 0 0 0,0 2 0 0 0,4 0 0 0 0,-14 0 0 0 0,0 1 0 0 0,-1 0 0 0 0,1 1 0 0 0,0-1 0 0 0,-1 2 0 0 0,0-1 0 0 0,1 1 0 0 0,-1 0 0 0 0,0 1 0 0 0,5 3 0 0 0,-8-5-64 0 0,-4-1-157 0 0,1-1 0 0 0,-1 1 0 0 0,1-1 1 0 0,-1 1-1 0 0,0-1 0 0 0,1 0 0 0 0,-1 0 0 0 0,1 0 0 0 0,-1 0 0 0 0,0 0 0 0 0,1 0 0 0 0,-1 0 0 0 0,1 0 1 0 0,-1-1-1 0 0,1 1 0 0 0,-1 0 0 0 0,0-1 0 0 0,1 1 0 0 0,-1-1 0 0 0,0 1 0 0 0,1-1 0 0 0,-1 0 0 0 0,0 0 1 0 0,0 0-1 0 0,0 0 0 0 0,0 1 0 0 0,0-1 0 0 0,1-1 221 0 0,0 0-1535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11975 0 0,'0'0'267'0'0,"0"0"42"0"0,0 0 17 0 0,0 0-28 0 0,-4 3-186 0 0,-8 9 399 0 0,0 0 0 0 0,0 1 0 0 0,2 1 0 0 0,-1-1 0 0 0,2 2 0 0 0,0-1 0 0 0,1 1 0 0 0,-4 9-511 0 0,-29 58 2032 0 0,-33 48-2032 0 0,39-80 18 0 0,20-31-20 0 0,-9 17 2 0 0,12-14 538 0 0,0 0 0 0 0,2 2 0 0 0,-4 11-538 0 0,11-16-852 0 0,5-11-3487 0 0,1-9 2307 0 0,9-3-15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13823 0 0,'0'0'630'0'0,"0"0"-13"0"0,0 0-320 0 0,0 0 105 0 0,-3 14 1108 0 0,2-8-1253 0 0,0 0 0 0 0,0 0-1 0 0,1 0 1 0 0,-1 1 0 0 0,1-1 0 0 0,1 0-1 0 0,-1 0 1 0 0,1 0 0 0 0,0 0-1 0 0,1 1-256 0 0,3 11 660 0 0,1-1 0 0 0,6 13-660 0 0,6 18 305 0 0,-17-45-305 0 0,0 0 0 0 0,0 0 0 0 0,-1 0 0 0 0,1 0 0 0 0,-1-1 0 0 0,0 1 0 0 0,1 0 0 0 0,-2 0 0 0 0,1 0 0 0 0,0 0 0 0 0,0 0 0 0 0,-1 0 0 0 0,0 0 0 0 0,1 0 0 0 0,-1-1 0 0 0,0 1 0 0 0,0 0 0 0 0,-2 1 0 0 0,1 0 0 0 0,-1 0 0 0 0,0 0 0 0 0,-1 0 0 0 0,1-1 0 0 0,-1 1 0 0 0,1-1 0 0 0,-1 0 0 0 0,0 0 0 0 0,0-1 0 0 0,-4 3 0 0 0,-17 11 9 0 0,12-8-746 0 0,1-1 0 0 0,-1 0 0 0 0,0 0 737 0 0,1-2-4770 0 0,3 0-1474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 8287 0 0,'4'-5'261'0'0,"0"0"0"0"0,0 0-1 0 0,0 1 1 0 0,4-5-261 0 0,-7 8 720 0 0,-1 1 249 0 0,0 0 45 0 0,0 0-61 0 0,0 0-288 0 0,0 0-121 0 0,0 0-28 0 0,0 0-72 0 0,-8 11 659 0 0,-23 36 397 0 0,2 1 0 0 0,-19 45-1500 0 0,32-60 131 0 0,-5 9-114 0 0,-2 0 0 0 0,-12 16-17 0 0,17-25-64 0 0,18-32-273 0 0,-2 7-2694 0 0,4-5 2548 0 0,0 0-1 0 0,0 0 1 0 0,0 0-1 0 0,0 0 1 0 0,0-1-1 0 0,2 3 484 0 0,2-1-4779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28 12295 0 0,'-7'1'1112'0'0,"-17"1"-1731"0"0,-3 1 8660 0 0,30-3-6752 0 0,17 0-474 0 0,14-1-56 0 0,63-13 0 0 0,-9 1-139 0 0,-76 12-543 0 0,12-2 192 0 0,33 2-1 0 0,-50 1-242 0 0,0 1 0 0 0,0-1 0 0 0,0 2-1 0 0,-1-1 1 0 0,1 1 0 0 0,-1 0 0 0 0,1 0 0 0 0,-1 1-1 0 0,11 5 1 0 0,-16-7-24 0 0,1 0 0 0 0,-1 0 0 0 0,0 0-1 0 0,1 0 1 0 0,-1 1 0 0 0,0-1 0 0 0,0 0 0 0 0,1 1-1 0 0,-1-1 1 0 0,0 1 0 0 0,-1 0 0 0 0,1-1 0 0 0,0 1-1 0 0,0 0 1 0 0,-1-1 0 0 0,1 1 0 0 0,-1 0 0 0 0,1 0 0 0 0,-1-1-1 0 0,0 1 1 0 0,0 0 0 0 0,0 0 0 0 0,0 0 0 0 0,0-1-1 0 0,0 1 1 0 0,0 0 0 0 0,0 0 0 0 0,-1 0 0 0 0,1-1-1 0 0,-1 1 1 0 0,0 0 0 0 0,1-1 0 0 0,-2 3 0 0 0,-2 4-4 0 0,0-1 1 0 0,0 0 0 0 0,0 0 0 0 0,-1 0 0 0 0,0-1 0 0 0,-7 8-1 0 0,-8 4-102 0 0,0 0 0 0 0,-1-1-1 0 0,0-1 1 0 0,-47 25-1 0 0,-100 37-521 0 0,90-50 273 0 0,76-27 273 0 0,4-3-112 0 0,-1 1 177 0 0,1-1 1 0 0,0 1-1 0 0,-1 0 0 0 0,1 0 0 0 0,0-1 1 0 0,0 1-1 0 0,-1 1 0 0 0,1-1 1 0 0,3-1-1 0 0,-4 2 7 0 0,16-7-18 0 0,0 1 0 0 0,0 1 0 0 0,1 1 0 0 0,-1 1 0 0 0,1 0 0 0 0,0 1 0 0 0,0 1 0 0 0,35 2 0 0 0,-45 0 34 0 0,0 1 1 0 0,0-1-1 0 0,-1 2 0 0 0,1-1 1 0 0,0 1-1 0 0,-1 0 1 0 0,0 0-1 0 0,1 1 0 0 0,-1 0 1 0 0,-1 1-1 0 0,1-1 1 0 0,-1 1-1 0 0,1 0 0 0 0,7 9 1 0 0,-10-10 16 0 0,0 1 1 0 0,0-1-1 0 0,0 1 1 0 0,-1 0 0 0 0,0 0-1 0 0,0 1 1 0 0,0-1-1 0 0,0 1 1 0 0,-1-1-1 0 0,0 1 1 0 0,0 0 0 0 0,-1 0-1 0 0,1 0 1 0 0,-1 0-1 0 0,0 0 1 0 0,-1 0-1 0 0,0 0 1 0 0,0 0 0 0 0,-1 10-1 0 0,0-12-7 0 0,-1 1-1 0 0,1-1 1 0 0,-1 0-1 0 0,0 0 1 0 0,0 0 0 0 0,0 0-1 0 0,-1 0 1 0 0,1-1-1 0 0,-1 1 1 0 0,0-1-1 0 0,0 1 1 0 0,0-1 0 0 0,0 0-1 0 0,-8 5 1 0 0,0-1 36 0 0,-1 1 0 0 0,0-1 0 0 0,-20 8 0 0 0,-32 8 214 0 0,-98 22-1 0 0,64-19-39 0 0,85-23-500 0 0,0 0 1 0 0,-1 0-1 0 0,1-1 1 0 0,-19 0-1 0 0,29-4-1072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259 256 10135 0 0,'0'0'464'0'0,"0"0"-9"0"0,0 0-223 0 0,0 0 156 0 0,7-2 1633 0 0,48-17 54 0 0,-52 17-1986 0 0,0 0 0 0 0,1 0 0 0 0,-1 0 1 0 0,0 0-1 0 0,0 0 0 0 0,0-1 0 0 0,0 1 0 0 0,0-1 1 0 0,-1 0-1 0 0,1 0 0 0 0,-1 0 0 0 0,0 0 0 0 0,0 0 1 0 0,0-1-1 0 0,0 1 0 0 0,0-1 0 0 0,-1 1 0 0 0,1-3-89 0 0,-1 4 0 0 0,-1 1 0 0 0,0-1 0 0 0,0 1 0 0 0,0-1 0 0 0,0 1 0 0 0,0 0 0 0 0,0-1 0 0 0,0 1 0 0 0,0-1 0 0 0,0 1 0 0 0,-1-2 0 0 0,0 1 0 0 0,1 1 0 0 0,0-1 0 0 0,-1 1 0 0 0,1-1 0 0 0,0 1 0 0 0,0-1 0 0 0,0 1 0 0 0,0-1 0 0 0,0 1 0 0 0,1-1 0 0 0,-1 1 0 0 0,0-2 0 0 0,3-6-62 0 0,0-1-1 0 0,-1 0 0 0 0,0 0 1 0 0,-1 0-1 0 0,0-7 63 0 0,0 13-43 0 0,-1-1 0 0 0,0 1-1 0 0,-1-1 1 0 0,1 1 0 0 0,-1-1-1 0 0,1 1 1 0 0,-2-1 0 0 0,1 1-1 0 0,0 0 1 0 0,-1-1 0 0 0,0 1 0 0 0,0 0-1 0 0,-1-3 44 0 0,2 6-25 0 0,0 0-1 0 0,-1 0 0 0 0,1 1 0 0 0,0-1 1 0 0,0 0-1 0 0,0 0 0 0 0,-1 1 1 0 0,1-1-1 0 0,0 1 0 0 0,-1-1 1 0 0,1 1-1 0 0,0-1 0 0 0,-1 1 1 0 0,1 0-1 0 0,0 0 0 0 0,-1 0 0 0 0,1 0 1 0 0,-1 0-1 0 0,1 0 0 0 0,-1 0 1 0 0,1 0-1 0 0,0 0 0 0 0,-1 1 26 0 0,-36 9-489 0 0,29-7 453 0 0,-25 10 36 0 0,-1 1 0 0 0,2 2 0 0 0,-20 13 0 0 0,41-22 125 0 0,1 1-1 0 0,0 0 1 0 0,0 1-1 0 0,1 0 1 0 0,0 0-1 0 0,0 1 1 0 0,1 1-1 0 0,-2 3-124 0 0,7-9 62 0 0,0 1 1 0 0,0 0-1 0 0,0 0 0 0 0,1 0 0 0 0,0 0 1 0 0,0 1-1 0 0,1 0 0 0 0,-1-1 0 0 0,1 1 1 0 0,1 0-1 0 0,-1 0 0 0 0,1 0 0 0 0,1 0 1 0 0,-1 0-1 0 0,1 0 0 0 0,1 7-62 0 0,-1-12 0 0 0,0 1 0 0 0,1-1 0 0 0,0 1 0 0 0,-1-1 0 0 0,1 1 0 0 0,0-1 0 0 0,0 1 0 0 0,0-1 0 0 0,0 0 0 0 0,1 0 0 0 0,-1 1 0 0 0,1-1 0 0 0,-1 0 0 0 0,1 0 0 0 0,0 0 0 0 0,0-1 0 0 0,0 1 0 0 0,1 0 0 0 0,-1-1 0 0 0,1 0 0 0 0,0 1 0 0 0,-1-1 0 0 0,1 0 0 0 0,0 0 0 0 0,0-1 0 0 0,0 1 0 0 0,0-1 0 0 0,0 1 0 0 0,-1-1 0 0 0,4 0 0 0 0,2 0 133 0 0,1-1 0 0 0,0 0 0 0 0,0 0 0 0 0,0-1 1 0 0,-1 0-1 0 0,1 0 0 0 0,1-1-133 0 0,59-26 1095 0 0,-61 26-1074 0 0,3-2-30 0 0,0 0 0 0 0,-1-1 0 0 0,0 0 0 0 0,-1-1-1 0 0,1 0 1 0 0,-1 0 0 0 0,4-5 9 0 0,-12 11-337 0 0,-1 1-138 0 0,0 0-33 0 0,0 0 134 0 0,0 0 575 0 0,0 0 250 0 0,0 0 49 0 0,-13 2-779 0 0,6 2 156 0 0,0 1 0 0 0,0 1 0 0 0,0-1 0 0 0,1 1 0 0 0,-1 0 0 0 0,1 1 0 0 0,1-1 0 0 0,0 1 0 0 0,-1 1 123 0 0,-24 43 0 0 0,9-12 336 0 0,11-20-22 0 0,0-1 0 0 0,-1 0-1 0 0,-1-1 1 0 0,-9 10-314 0 0,21-27-124 0 0,-7 9-379 0 0,7-6-4129 0 0,6 1-484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45 11975 0 0,'0'0'267'0'0,"0"0"42"0"0,0 0 17 0 0,-1-1-28 0 0,-3-3-73 0 0,1 0-1 0 0,-1 1 1 0 0,0-1-1 0 0,0 1 1 0 0,0 0-1 0 0,-1 0 1 0 0,1 0-1 0 0,-1 1 1 0 0,1-1-1 0 0,-1 1 1 0 0,0 0-1 0 0,0 0 1 0 0,0 1-1 0 0,0 0 1 0 0,0 0-1 0 0,-6-1-224 0 0,-13 1 268 0 0,-1 1-1 0 0,-15 3-267 0 0,-2-1 73 0 0,30-1-73 0 0,0 1 0 0 0,0 0 0 0 0,0 1 0 0 0,-2 1 0 0 0,-6 2 0 0 0,4-2 0 0 0,1-1 0 0 0,0 1 0 0 0,0 1 0 0 0,-4 2 0 0 0,17-6 0 0 0,-1 0 0 0 0,1 1 0 0 0,-1 0 0 0 0,1-1 0 0 0,0 1 0 0 0,0 0 0 0 0,0 0 0 0 0,0 0 0 0 0,0 0 0 0 0,0 0 0 0 0,1 1 0 0 0,-1-1 0 0 0,1 1 0 0 0,-1-1 0 0 0,1 1 0 0 0,0-1 0 0 0,0 1 0 0 0,0 0 0 0 0,0-1 0 0 0,1 1 0 0 0,-1 0 0 0 0,1 0 0 0 0,0-1 0 0 0,-1 1 0 0 0,1 0 0 0 0,1 0 0 0 0,-1 0 0 0 0,0 0 0 0 0,1 1 0 0 0,0 6 0 0 0,2 0 0 0 0,-1 1 0 0 0,1-1 0 0 0,1 0 0 0 0,0 0 0 0 0,0-1 0 0 0,3 5 0 0 0,0-2 0 0 0,0 0 0 0 0,1-1 0 0 0,1 0 0 0 0,0 0 0 0 0,0-1 0 0 0,1 0 0 0 0,0-1 0 0 0,1 0 0 0 0,5 3 0 0 0,-5-3 0 0 0,0 1 0 0 0,0 0 0 0 0,-1 0 0 0 0,-1 1 0 0 0,0 0 0 0 0,6 9 0 0 0,-15-19 0 0 0,1-1 0 0 0,-1 1 0 0 0,0 0 0 0 0,1-1 0 0 0,-1 1 0 0 0,0-1 0 0 0,1 1 0 0 0,-1-1 0 0 0,0 1 0 0 0,0 0 0 0 0,0-1 0 0 0,1 1 0 0 0,-1 0 0 0 0,0-1 0 0 0,0 1 0 0 0,0 0 0 0 0,0-1 0 0 0,0 1 0 0 0,0 0 0 0 0,0-1 0 0 0,0 1 0 0 0,-1 0 0 0 0,1-1 0 0 0,0 1 0 0 0,0 0 0 0 0,0-1 0 0 0,-1 1 0 0 0,1-1 0 0 0,0 1 0 0 0,-1-1 0 0 0,1 1 0 0 0,0 0 0 0 0,-1-1 0 0 0,1 1 0 0 0,-1-1 0 0 0,1 0 0 0 0,-1 1 0 0 0,1-1 0 0 0,-1 1 0 0 0,1-1 0 0 0,-1 1 0 0 0,-1 0 0 0 0,1 0 0 0 0,0 0 0 0 0,0 0 0 0 0,0 0 0 0 0,0 1 0 0 0,0-1 0 0 0,0 0 0 0 0,0 1 0 0 0,0 1 0 0 0,1 5 0 0 0,1-8 0 0 0,-1 1 0 0 0,0-1 0 0 0,0 0 0 0 0,1 1 0 0 0,-1-1 0 0 0,0 0 0 0 0,0 1 0 0 0,0-1 0 0 0,0 1 0 0 0,1-1 0 0 0,-1 0 0 0 0,0 1 0 0 0,0-1 0 0 0,0 1 0 0 0,0-1 0 0 0,0 0 0 0 0,0 1 0 0 0,0-1 0 0 0,0 1 0 0 0,0-1 0 0 0,0 1 0 0 0,0-1 0 0 0,0 0 0 0 0,-1 1 0 0 0,1-1 0 0 0,0 1 0 0 0,0-1 0 0 0,0 0 0 0 0,0 1 0 0 0,-1-1 0 0 0,1 0 0 0 0,0 1 0 0 0,0-1 0 0 0,-1 0 0 0 0,1 1 0 0 0,0-1 0 0 0,-1 0 0 0 0,1 0 0 0 0,0 1 0 0 0,-1-1 0 0 0,1 0 0 0 0,0 0 0 0 0,-1 0 0 0 0,1 1 0 0 0,0-1 0 0 0,-1 0 0 0 0,0 0 0 0 0,0 1 0 0 0,-9 11 0 0 0,9-10 0 0 0,1-1 0 0 0,-1 0 0 0 0,0 0 0 0 0,0 0 0 0 0,1 0 0 0 0,-1 0 0 0 0,0 0 0 0 0,0 0 0 0 0,0 0 0 0 0,0 0 0 0 0,-1 0 0 0 0,-12 6 0 0 0,0-2 0 0 0,0 0 0 0 0,0 0 0 0 0,-15 1 0 0 0,15-2 0 0 0,4-2 0 0 0,-4 2 0 0 0,-1-1 0 0 0,-14 2 0 0 0,25-5 0 0 0,1 0 0 0 0,-1 1 0 0 0,1-2 0 0 0,-1 1 0 0 0,0 0 0 0 0,1-1 0 0 0,-1 1 0 0 0,1-1 0 0 0,-1 0 0 0 0,1 0 0 0 0,0-1 0 0 0,-1 1 0 0 0,1-1 0 0 0,-2-1 0 0 0,1 1 0 0 0,0 0 0 0 0,1-1 0 0 0,0 0 0 0 0,0 0 0 0 0,0 0 0 0 0,0 0 0 0 0,0 0 0 0 0,0-1 0 0 0,2 3 0 0 0,1-1 0 0 0,-1 1 0 0 0,0 0 0 0 0,1-1 0 0 0,-1 0 0 0 0,1 1 0 0 0,0-1 0 0 0,0 1 0 0 0,-1-1 0 0 0,1 1 0 0 0,0-1 0 0 0,0 0 0 0 0,0 1 0 0 0,1-1 0 0 0,-1 1 0 0 0,0-1 0 0 0,1 0 0 0 0,-1 1 0 0 0,1-1 0 0 0,-1 1 0 0 0,1-1 0 0 0,0 1 0 0 0,0-1 0 0 0,2-4 0 0 0,0 1 0 0 0,1-1 0 0 0,0 1 0 0 0,0 0 0 0 0,1 0 0 0 0,-1 1 0 0 0,1-1 0 0 0,0 1 0 0 0,3-2 0 0 0,23-23 0 0 0,-15 14 0 0 0,0 0 0 0 0,1 1 0 0 0,0 1 0 0 0,1 0 0 0 0,15-6 0 0 0,-16 10 0 0 0,1 0 0 0 0,0 2 0 0 0,0 0 0 0 0,12-2 0 0 0,-14 5 0 0 0,0-1 0 0 0,0-1 0 0 0,0-1 0 0 0,-1 0 0 0 0,0-1 0 0 0,7-5 0 0 0,-19 10 0 0 0,-1 3 0 0 0,-1-1 0 0 0,1 0 0 0 0,-1 0 0 0 0,0-1 0 0 0,0 1 0 0 0,0 0 0 0 0,0 0 0 0 0,0 0 0 0 0,0-1 0 0 0,0 1 0 0 0,0 0 0 0 0,0-1 0 0 0,0 1 0 0 0,-1-1 0 0 0,1 1 0 0 0,0-1 0 0 0,-1-1 0 0 0,0 3-64 0 0,1 0 1 0 0,-1-1-1 0 0,0 1 0 0 0,0 0 0 0 0,0 0 1 0 0,0 0-1 0 0,0 0 0 0 0,0 0 0 0 0,0-1 0 0 0,0 1 1 0 0,0 0-1 0 0,0 0 0 0 0,1 0 0 0 0,-1 0 0 0 0,0 0 1 0 0,0-1-1 0 0,0 1 0 0 0,0 0 0 0 0,0 0 0 0 0,0 0 1 0 0,0 0-1 0 0,0-1 0 0 0,0 1 0 0 0,-1 0 1 0 0,1 0-1 0 0,0 0 0 0 0,0 0 0 0 0,0-1 0 0 0,0 1 1 0 0,0 0-1 0 0,0 0 0 0 0,0 0 0 0 0,0 0 0 0 0,0 0 1 0 0,0-1-1 0 0,0 1 0 0 0,-1 0 0 0 0,1 0 1 0 0,0 0-1 0 0,0 0 0 0 0,0 0 0 0 0,0 0 0 0 0,0 0 1 0 0,-1 0-1 0 0,1 0 0 0 0,0-1 0 0 0,0 1 0 0 0,0 0 1 0 0,0 0-1 0 0,0 0 0 0 0,-1 0 0 0 0,1 0 1 0 0,0 0-1 0 0,0 0 0 0 0,0 0 0 0 0,0 0 0 0 0,-1 0 1 0 0,1 0-1 0 0,0 0 0 0 0,0 0 64 0 0,0 0-947 0 0,-7-1-4463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15663 0 0,'0'0'356'0'0,"0"0"50"0"0,-15 11 552 0 0,11-6-918 0 0,-2-1-242 0 0,1 1-1 0 0,0 0 0 0 0,0 1 1 0 0,-4 4 202 0 0,9-9-4011 0 0,0-1-1400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13823 0 0,'0'0'315'0'0,"0"0"45"0"0,0 0 21 0 0,0 0-49 0 0,-1 0-220 0 0,-2 1-111 0 0,0-1 0 0 0,0 1-1 0 0,-1 0 1 0 0,1 0 0 0 0,0 0 0 0 0,0 1-1 0 0,0-1 1 0 0,1 1 0 0 0,-1-1 0 0 0,0 1-1 0 0,1 0 1 0 0,-1 0 0 0 0,1 0-1 0 0,-1 1 1 0 0,1-1 0 0 0,0 0 0 0 0,0 1-1 0 0,-1 2 0 0 0,-6 5-1 0 0,-103 107 1433 0 0,106-111-1379 0 0,0 0-1 0 0,1 0 0 0 0,-1 1 0 0 0,1 0 1 0 0,1 0-1 0 0,0 1 0 0 0,0-1 1 0 0,0 1-1 0 0,1 0 0 0 0,0 0 1 0 0,0 0-1 0 0,1 0 0 0 0,-1 8-52 0 0,3-14 93 0 0,-1 0 1 0 0,1 0-1 0 0,0 0 0 0 0,1-1 0 0 0,-1 1 0 0 0,0 0 0 0 0,0 0 0 0 0,1 0 1 0 0,-1 0-1 0 0,1-1 0 0 0,0 1 0 0 0,-1 0 0 0 0,1 0 0 0 0,0-1 1 0 0,0 1-1 0 0,0-1 0 0 0,0 1 0 0 0,0-1 0 0 0,1 1 0 0 0,0 0-93 0 0,0-1 16 0 0,0 1-1 0 0,0 0 0 0 0,1-1 0 0 0,-1 0 1 0 0,1 0-1 0 0,-1 1 0 0 0,1-1 1 0 0,0-1-1 0 0,-1 1 0 0 0,1 0 1 0 0,0-1-1 0 0,2 1-15 0 0,4 0 123 0 0,1-1 0 0 0,-1 0-1 0 0,1-1 1 0 0,-1 0 0 0 0,1 0 0 0 0,-1-1 0 0 0,5-2-123 0 0,-7 2 45 0 0,0 0-1 0 0,0 0 1 0 0,0-1 0 0 0,0 1-1 0 0,-1-2 1 0 0,1 1 0 0 0,-1-1-1 0 0,0 0 1 0 0,0 0 0 0 0,0-1-1 0 0,0 0 1 0 0,-1 0 0 0 0,0 0 0 0 0,0-1-1 0 0,0 0 1 0 0,-1 1 0 0 0,0-2-1 0 0,0 1 1 0 0,0 0 0 0 0,-1-1-1 0 0,0 0 1 0 0,0 0 0 0 0,-1 1-1 0 0,0-2 1 0 0,0 0-45 0 0,1-4-298 0 0,-1 0 0 0 0,0-1 0 0 0,-1 1 0 0 0,0-1 0 0 0,-1 1 0 0 0,-1-1 0 0 0,0 0 0 0 0,0 1 0 0 0,-1 0 0 0 0,-1-1 0 0 0,0 1 0 0 0,-1 0 0 0 0,-1-2 298 0 0,5 13-50 0 0,0 1 46 0 0,0 0 0 0 0,0-1 0 0 0,0 1 0 0 0,0-1 0 0 0,0 1 0 0 0,0 0 0 0 0,0-1 0 0 0,0 1 0 0 0,-1-1 0 0 0,1 1 0 0 0,0 0 0 0 0,0-1 0 0 0,0 1 0 0 0,-1-1 0 0 0,1 1 0 0 0,0 0 0 0 0,-1-1 0 0 0,1 1 0 0 0,0 0 0 0 0,0 0 0 0 0,-1-1 0 0 0,1 1 0 0 0,0 0 0 0 0,-1 0 0 0 0,1-1 0 0 0,-1 1 0 0 0,1 0 0 0 0,0 0 0 0 0,-1 0 4 0 0,0-1-43 0 0,0 1 0 0 0,0 0 0 0 0,0 0 0 0 0,0 0 0 0 0,0 0 0 0 0,0 0 0 0 0,0 0-1 0 0,0 0 1 0 0,0 0 0 0 0,0 1 0 0 0,0-1 0 0 0,0 0 0 0 0,0 0 0 0 0,0 1 0 0 0,0-1 0 0 0,0 1 0 0 0,0-1-1 0 0,0 1 1 0 0,0-1 0 0 0,1 1 0 0 0,-1 0 0 0 0,0-1 0 0 0,0 1 0 0 0,1 0 0 0 0,-1-1 0 0 0,0 1 0 0 0,1 0-1 0 0,-1 0 1 0 0,1 0 0 0 0,-1 0 0 0 0,1 0 0 0 0,-1 0 0 0 0,1 0 43 0 0,0-1-18 0 0,-2 2-248 0 0,1 0 1 0 0,0 1-1 0 0,0-1 0 0 0,0 0 0 0 0,1 1 0 0 0,-1-1 0 0 0,0 1 1 0 0,1-1-1 0 0,0 1 0 0 0,-1-1 0 0 0,1 1 0 0 0,0-1 0 0 0,1 2 266 0 0,1 5-1024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271 151 10135 0 0,'0'0'464'0'0,"0"0"-9"0"0,-11-3-278 0 0,6 2 469 0 0,0-1 0 0 0,1 1 1 0 0,-1-1-1 0 0,1 0 0 0 0,-1-1 0 0 0,0 0-646 0 0,-5-2 1019 0 0,10 5-132 0 0,0-2-774 0 0,0 1 1 0 0,0 0-1 0 0,1-1 0 0 0,-1 1 1 0 0,0 0-1 0 0,1 0 0 0 0,0-1 0 0 0,-1 1 1 0 0,1 0-1 0 0,0 0 0 0 0,-1 0 1 0 0,1-1-1 0 0,0 1 0 0 0,0 0 1 0 0,0 0-1 0 0,0 1 0 0 0,0-1 1 0 0,0 0-114 0 0,23-16 414 0 0,-15 11-459 0 0,5-2 372 0 0,0 0 0 0 0,0 1 0 0 0,1 0 0 0 0,0 1 0 0 0,0 1 0 0 0,2 0-327 0 0,26-6 86 0 0,26-3-86 0 0,-55 11 0 0 0,3 0 0 0 0,-1 0 0 0 0,1 1 0 0 0,0 1 0 0 0,0 0 0 0 0,16 2 0 0 0,-32-1 0 0 0,1 1 0 0 0,0-1 0 0 0,-1 0 0 0 0,1 1 0 0 0,0-1 0 0 0,-1 1 0 0 0,1-1 0 0 0,-1 1 0 0 0,1 0 0 0 0,-1 0 0 0 0,0 0 0 0 0,1 0 0 0 0,-1 0 0 0 0,0 0 0 0 0,1 0 0 0 0,-1 0 0 0 0,0 0 0 0 0,0 1 0 0 0,0 0 0 0 0,0 0 0 0 0,-1 0 0 0 0,0 0 0 0 0,0 0 0 0 0,0 0 0 0 0,0 0 0 0 0,-1 0 0 0 0,1-1 0 0 0,0 1 0 0 0,-1 0 0 0 0,0 0 0 0 0,1 0 0 0 0,-1 0 0 0 0,0-1 0 0 0,0 1 0 0 0,0 0 0 0 0,0-1 0 0 0,0 1 0 0 0,-24 29 0 0 0,13-19 0 0 0,-5 6 0 0 0,-1-1 0 0 0,-1-1 0 0 0,-1 0 0 0 0,0-2 0 0 0,-1 0 0 0 0,-1-1 0 0 0,-21 15 0 0 0,-64 42 0 0 0,-81 38 0 0 0,134-82-1758 0 0,-8 0 1758 0 0,61-25 201 0 0,1-1 250 0 0,0 0 49 0 0,0 0-59 0 0,12 0-276 0 0,29-5-177 0 0,1-1 0 0 0,-1-2 0 0 0,7-3 12 0 0,54-11 479 0 0,-77 18-222 0 0,1 0 0 0 0,0 1-1 0 0,0 2 1 0 0,0 1 0 0 0,1 0 0 0 0,21 5-257 0 0,-36-2-1114 0 0,0 0-4878 0 0,-12-3-150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 10135 0 0,'0'0'231'0'0,"0"0"29"0"0,0 0 19 0 0,-3-3-367 0 0,-10-6 6629 0 0,11 9-6487 0 0,1 1 1 0 0,-1 0-1 0 0,0 1 1 0 0,0-1-1 0 0,1 0 1 0 0,-1 0-1 0 0,1 1 1 0 0,-1-1-1 0 0,1 1 1 0 0,-1-1-1 0 0,1 1 0 0 0,0 0 1 0 0,0-1-1 0 0,0 1 1 0 0,0 0-1 0 0,0 0 1 0 0,0 0-1 0 0,0 0 1 0 0,1 0-1 0 0,-1 0 1 0 0,1 0-1 0 0,-1 0 1 0 0,1 0-1 0 0,0 0 0 0 0,0 0 1 0 0,0 0-1 0 0,0 0 1 0 0,0 0-1 0 0,0 0 1 0 0,1 0-1 0 0,-1 0 1 0 0,1 0-55 0 0,0 4 29 0 0,0-1 0 0 0,1 1 1 0 0,0-1-1 0 0,0 1 0 0 0,0-1 1 0 0,0 0-1 0 0,1 0 0 0 0,0 0 1 0 0,0 0-1 0 0,1-1 0 0 0,1 3-29 0 0,-1-3 0 0 0,-1 0 0 0 0,1 1 0 0 0,-1-1 0 0 0,0 1 0 0 0,0 0 0 0 0,-1 0 0 0 0,1 0 0 0 0,-1 0 0 0 0,0 1 0 0 0,0-1 0 0 0,-1 0 0 0 0,0 1 0 0 0,0-1 0 0 0,0 1 0 0 0,-1 0 0 0 0,1-1 0 0 0,-1 1 0 0 0,-1 0 0 0 0,1-1 0 0 0,-1 1 0 0 0,0-1 0 0 0,-1 4 0 0 0,0 0 0 0 0,-2 0 0 0 0,1 0 0 0 0,-1 0 0 0 0,0-1 0 0 0,-1 0 0 0 0,0 0 0 0 0,0 0 0 0 0,-1 0 0 0 0,0-1 0 0 0,0 0 0 0 0,-1 0 0 0 0,0 0 0 0 0,-1 0 0 0 0,-2 2-968 0 0,-1 0 0 0 0,-1-1 0 0 0,0 0 0 0 0,0-1 0 0 0,-7 4 968 0 0,4-6-1024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6447 0 0,'23'-11'626'0'0,"7"-6"-124"0"0,-17 9 2053 0 0,-10 9 37 0 0,-6 8-2035 0 0,-84 146 466 0 0,0 2 2 0 0,78-138-1025 0 0,-1-1 0 0 0,0 0 0 0 0,-1-1 0 0 0,-1 0 0 0 0,-1 0 0 0 0,-11 10 0 0 0,18-21 0 0 0,28-36-1384 0 0,-10 19 872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310 225 8287 0 0,'0'0'191'0'0,"0"0"26"0"0,0 0 9 0 0,0 0 42 0 0,0 0 158 0 0,0 0 72 0 0,7-4 455 0 0,12-9-870 0 0,-1-1-1 0 0,3-3-82 0 0,-19 15 0 0 0,6-5 256 0 0,0-1 0 0 0,0 0 0 0 0,0-1 0 0 0,-1 0-256 0 0,-4 6 79 0 0,-1 0 0 0 0,1 0 0 0 0,-1-1-1 0 0,0 1 1 0 0,0-1 0 0 0,-1 1 0 0 0,1-1-1 0 0,-1 0 1 0 0,0 0 0 0 0,0 1 0 0 0,0-1 0 0 0,0 0-1 0 0,-1-1-78 0 0,-1 0 0 0 0,0 0 0 0 0,0 1 0 0 0,-1-1 0 0 0,1 1 0 0 0,-1-1 0 0 0,0 1 0 0 0,-1 0 0 0 0,1-1 0 0 0,-1 1 0 0 0,0 1 0 0 0,0-1 0 0 0,0 0 0 0 0,0 1 0 0 0,0-1 0 0 0,-3 0 0 0 0,3 2 0 0 0,-1 0 0 0 0,1 0 0 0 0,-1 0 0 0 0,1 1 0 0 0,-1-1 0 0 0,0 1 0 0 0,0 0 0 0 0,1 0 0 0 0,-1 1 0 0 0,0-1 0 0 0,0 1 0 0 0,0 0 0 0 0,0 0 0 0 0,0 0 0 0 0,0 0 0 0 0,0 1 0 0 0,0-1 0 0 0,0 1 0 0 0,1 0 0 0 0,-3 1 0 0 0,-12 2 0 0 0,-11 2 0 0 0,0 2 0 0 0,1 1 0 0 0,-17 8 0 0 0,27-10 0 0 0,-11 5 186 0 0,2 2-1 0 0,-18 11-185 0 0,17-10 1069 0 0,27-14-1053 0 0,0-1-1 0 0,-1 1 1 0 0,1 0-1 0 0,0-1 0 0 0,0 1 1 0 0,0 0-1 0 0,0 0 1 0 0,-1 0-1 0 0,1 0 1 0 0,0 0-1 0 0,1 0 1 0 0,-1 0-1 0 0,0 0 0 0 0,0 0 1 0 0,0 0-1 0 0,1 1 1 0 0,-1-1-1 0 0,0 0 1 0 0,1 0-1 0 0,-1 1 0 0 0,1-1 1 0 0,0 0-1 0 0,-1 1 1 0 0,1-1-1 0 0,0 1 1 0 0,0-1-1 0 0,0 0 1 0 0,0 1-1 0 0,0-1 0 0 0,0 1 1 0 0,0-1-1 0 0,1 0 1 0 0,-1 1-1 0 0,0-1 1 0 0,1 0-1 0 0,-1 1 0 0 0,1-1 1 0 0,-1 0-1 0 0,1 0 1 0 0,0 1-16 0 0,2 3 84 0 0,0-1-1 0 0,0-1 1 0 0,0 1 0 0 0,1 0-1 0 0,-1-1 1 0 0,1 1 0 0 0,0-1 0 0 0,0 0-1 0 0,0 0 1 0 0,0-1 0 0 0,1 1-84 0 0,12 5 101 0 0,1 0 1 0 0,1-1 0 0 0,-1-1-1 0 0,1-1 1 0 0,1 0-1 0 0,-1-2 1 0 0,0 0 0 0 0,1-1-1 0 0,-1-1 1 0 0,1-1-1 0 0,9-1-101 0 0,-24 1 0 0 0,0-1 0 0 0,0 0 0 0 0,0 0 0 0 0,0 0 0 0 0,0 0 0 0 0,0-1 0 0 0,-1 0 0 0 0,1 0 0 0 0,3-2 0 0 0,-6 3 0 0 0,1-1 0 0 0,-1 0 0 0 0,0 0 0 0 0,1 0 0 0 0,-1 0 0 0 0,0 0 0 0 0,0-1 0 0 0,-1 1 0 0 0,1-1 0 0 0,0 1 0 0 0,-1-1 0 0 0,1 0 0 0 0,-1 1 0 0 0,0-1 0 0 0,0 0 0 0 0,0-2 0 0 0,0 4 0 0 0,7-35 0 0 0,-8 33 0 0 0,0 1 0 0 0,0-1 0 0 0,0 1 0 0 0,0 0 0 0 0,-1-1 0 0 0,1 1 0 0 0,-1 0 0 0 0,1-1 0 0 0,-1 1 0 0 0,0 0 0 0 0,0 0 0 0 0,0 0 0 0 0,0 0 0 0 0,-1-2 0 0 0,2 4 0 0 0,0 0 0 0 0,0 0 0 0 0,0 0 0 0 0,-1 0 0 0 0,1 0 0 0 0,0-1 0 0 0,0 1 0 0 0,0 0 0 0 0,-1 0 0 0 0,1 0 0 0 0,0 0 0 0 0,0 0 0 0 0,-1 0 0 0 0,1 0 0 0 0,0 0 0 0 0,0 0 0 0 0,0 0 0 0 0,-1 0 0 0 0,1 0 0 0 0,0 0 0 0 0,0 0 0 0 0,-1 0 0 0 0,1 1 0 0 0,0-1 0 0 0,0 0 0 0 0,0 0 0 0 0,-1 0 0 0 0,1 0 0 0 0,0 0 0 0 0,0 0 0 0 0,0 1 0 0 0,0-1 0 0 0,-1 0 0 0 0,1 0 0 0 0,0 0 0 0 0,0 0 0 0 0,0 1 0 0 0,0-1 0 0 0,0 0 0 0 0,-1 0 0 0 0,1 0 0 0 0,0 1 0 0 0,0-1 0 0 0,0 0 0 0 0,0 0 0 0 0,0 0 0 0 0,0 1 0 0 0,0-1 0 0 0,-6 12 0 0 0,6-12 0 0 0,-8 14 0 0 0,0 1 0 0 0,-9 10 0 0 0,-7 12 0 0 0,19-30 0 0 0,-3 7 0 0 0,0 0 0 0 0,-1 0 0 0 0,-1-1 0 0 0,-10 11 0 0 0,-2-2 0 0 0,5-4 0 0 0,0-1 0 0 0,-12 7 0 0 0,0 8-3252 0 0,28-31 1779 0 0,1-1-51 0 0,0 0-11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 10135 0 0,'0'0'231'0'0,"7"-4"546"0"0,-10 8-601 0 0,1 1 0 0 0,-1-1 0 0 0,0-1 0 0 0,0 1 0 0 0,-1 0 0 0 0,1-1 0 0 0,-1 1-1 0 0,0-1 1 0 0,0 0 0 0 0,0-1 0 0 0,-2 2-176 0 0,-1 1 67 0 0,0 0 0 0 0,0 1 0 0 0,-3 3-67 0 0,-18 21 36 0 0,-2-3 0 0 0,-23 18-36 0 0,26-24 490 0 0,-2 1 996 0 0,-6 8-1486 0 0,14-13 0 0 0,16-13 0 0 0,0 0 0 0 0,0 0 0 0 0,0 1 0 0 0,0-1 0 0 0,0 1 0 0 0,1 0 0 0 0,-3 6 0 0 0,-1 1-14 0 0,7-11 23 0 0,1 0 0 0 0,-1 0-1 0 0,0 1 1 0 0,1-1-1 0 0,-1 1 1 0 0,1-1 0 0 0,-1 0-1 0 0,1 1 1 0 0,0-1-1 0 0,-1 2-8 0 0,1-2 371 0 0,0-1 117 0 0,3 13 613 0 0,-3-11-1100 0 0,1 0 0 0 0,0-1 0 0 0,0 1 0 0 0,-1-1-1 0 0,1 1 1 0 0,0-1 0 0 0,1 1 0 0 0,-1-1 0 0 0,0 0-1 0 0,0 0 1 0 0,0 1 0 0 0,1-1 0 0 0,-1 0 0 0 0,0 0 0 0 0,1 0-1 0 0,-1 0 1 0 0,1-1 0 0 0,0 1 0 0 0,-1 0 0 0 0,1-1-1 0 0,0 1 1 0 0,0-1-1 0 0,7 4-2 0 0,5 3 105 0 0,0-1-1 0 0,0 0 0 0 0,1-1 1 0 0,0-1-1 0 0,0 0 1 0 0,0-1-1 0 0,0-1 0 0 0,0 0 1 0 0,1-1-1 0 0,13-1-102 0 0,11-2 342 0 0,0-2-1 0 0,-1-1 0 0 0,25-8-341 0 0,-45 9-10 0 0,0 0-1 0 0,-1-2 0 0 0,0-1 1 0 0,0 0-1 0 0,0-1 0 0 0,7-5 11 0 0,-17 9-202 0 0,0-1-1 0 0,-1 0 1 0 0,0 0 0 0 0,0-1-1 0 0,6-5 203 0 0,-11 8-65 0 0,1-1-1 0 0,0 1 1 0 0,-1-1 0 0 0,0 0-1 0 0,0 0 1 0 0,0 0-1 0 0,0 0 1 0 0,0 0-1 0 0,-1 0 1 0 0,0 0 0 0 0,0-1-1 0 0,0 1 1 0 0,0 0-1 0 0,-1-3 66 0 0,0 1 0 0 0,1 5-3 0 0,-1-1 0 0 0,0 1 0 0 0,0 0 0 0 0,-1-1 0 0 0,1 1-1 0 0,0-1 1 0 0,0 1 0 0 0,-1 0 0 0 0,1-1 0 0 0,0 1 0 0 0,-1 0 0 0 0,0 0 0 0 0,1-1-1 0 0,-1 1 1 0 0,0 0 0 0 0,1 0 0 0 0,-1 0 0 0 0,0 0 0 0 0,0 0 0 0 0,0 0-1 0 0,0 0 1 0 0,0 0 0 0 0,-1-1 3 0 0,-3-1-141 0 0,0 1 0 0 0,-1-1 0 0 0,1 1 0 0 0,-1 0 0 0 0,1 1-1 0 0,-1-1 1 0 0,0 1 0 0 0,0 0 0 0 0,0 0 0 0 0,1 1 0 0 0,-1 0 0 0 0,0 0-1 0 0,0 0 1 0 0,-2 1 141 0 0,-29 4 278 0 0,26-5-12 0 0,1 2 0 0 0,-1-1-1 0 0,1 1 1 0 0,-7 3-266 0 0,13-4 43 0 0,1 1 1 0 0,-1-1-1 0 0,1 1 1 0 0,0 0-1 0 0,0 0 0 0 0,0 0 1 0 0,0 0-1 0 0,0 0 1 0 0,0 1-1 0 0,0 0 1 0 0,1-1-1 0 0,-1 1 0 0 0,1 0 1 0 0,0 0-1 0 0,-1 2-43 0 0,1-1 0 0 0,0-1 0 0 0,0 1 0 0 0,0 0 0 0 0,1 0 0 0 0,-1 0 0 0 0,1 0 0 0 0,0 0 0 0 0,0 0 0 0 0,1 0 0 0 0,-1 2 0 0 0,1-4 0 0 0,0 1 0 0 0,0 0 0 0 0,0-1 0 0 0,1 1 0 0 0,-1 0 0 0 0,1-1 0 0 0,0 1 0 0 0,-1 0 0 0 0,1-1 0 0 0,0 1 0 0 0,1-1 0 0 0,-1 0 0 0 0,0 1 0 0 0,1-1 0 0 0,-1 0 0 0 0,2 1 0 0 0,8 14-769 0 0,-10-16-3236 0 0,-1-1-1405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0,'0'0'315'0'0,"0"0"45"0"0,0 0 21 0 0,0 0-49 0 0,-1 1-220 0 0,-3 0-191 0 0,3 0 196 0 0,0-1 1 0 0,0 0-1 0 0,1 0 1 0 0,-1 1-1 0 0,0-1 1 0 0,1 0-1 0 0,-1 1 1 0 0,0-1-1 0 0,0 0 1 0 0,1 1 0 0 0,-1-1-1 0 0,1 1 1 0 0,-1 0-1 0 0,1-1 1 0 0,-1 1-1 0 0,0-1 1 0 0,1 1-1 0 0,-1 0-117 0 0,-1 4 16 0 0,4 2-16 0 0,1-2-269 0 0,-3-4-1135 0 0,0-1-511 0 0,3 1-107 0 0,10 3-24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12871 0 0,'0'0'2780'0'0,"1"2"-2016"0"0,1 1-614 0 0,-1 0 0 0 0,0 1 0 0 0,1-1-1 0 0,-2 0 1 0 0,1 0 0 0 0,0 1 0 0 0,-1-1 0 0 0,1 1-1 0 0,-1-1 1 0 0,0 0 0 0 0,0 1 0 0 0,0-1-1 0 0,0 1 1 0 0,-1-1 0 0 0,0 0 0 0 0,-1 5 0 0 0,-2 6 76 0 0,-1-1 0 0 0,-12 22 0 0 0,10-20-115 0 0,-6 10-41 0 0,-1-1-1 0 0,-2 0 1 0 0,-18 21 0 0 0,-60 62-10 0 0,-19 26-236 0 0,105-122 159 0 0,0 0 0 0 0,1 1 0 0 0,1 0 0 0 0,0 0 0 0 0,0 1 0 0 0,1 0 0 0 0,-6 22 0 0 0,10-26 49 0 0,-1 0-1 0 0,1 0 0 0 0,1-1 0 0 0,0 1 0 0 0,0 0 1 0 0,0 0-1 0 0,1 0 0 0 0,1-1 0 0 0,-1 1 0 0 0,1 0 1 0 0,1-1-1 0 0,0 0 0 0 0,4 10 0 0 0,3 2 57 0 0,1-1-1 0 0,1 0 0 0 0,1-1 1 0 0,0 0-1 0 0,18 17 0 0 0,-13-16-1036 0 0,0-2-1 0 0,24 17 0 0 0,-14-15-5573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8287 0 0,'-7'0'634'0'0,"-2"1"-625"0"0,-1 1 647 0 0,-2-2 4477 0 0,43 6-4525 0 0,86-12 1275 0 0,-94 4-1734 0 0,-17 2-147 0 0,1 0-1 0 0,-1 0 1 0 0,1 1 0 0 0,0 0-1 0 0,-1 0 1 0 0,1 0-1 0 0,-1 1 1 0 0,0 0 0 0 0,1 0-1 0 0,2 2-1 0 0,-8-4 0 0 0,-1 1 0 0 0,1-1 0 0 0,-1 0 0 0 0,0 1 0 0 0,1-1 0 0 0,-1 0 0 0 0,0 1 0 0 0,0-1 0 0 0,1 0 0 0 0,-1 1 0 0 0,0-1 0 0 0,0 0 0 0 0,1 1 0 0 0,-1-1 0 0 0,0 1 0 0 0,0-1 0 0 0,0 1 0 0 0,0-1 0 0 0,0 0 0 0 0,0 1 0 0 0,0-1 0 0 0,0 1 0 0 0,0-1 0 0 0,0 1 0 0 0,0-1 0 0 0,0 1 0 0 0,0-1 0 0 0,0 0 0 0 0,0 1 0 0 0,0-1 0 0 0,0 1 0 0 0,0-1 0 0 0,-1 1 0 0 0,1-1 0 0 0,0 0 0 0 0,0 1 0 0 0,0-1 0 0 0,-1 0 0 0 0,1 1 0 0 0,0-1 0 0 0,-1 0 0 0 0,1 1 0 0 0,0-1 0 0 0,-1 0 0 0 0,1 1 0 0 0,-1-1 0 0 0,-1 4 9 0 0,-1-1 0 0 0,-1 1 0 0 0,1-1 0 0 0,0 0-1 0 0,-1 0 1 0 0,0 0 0 0 0,1-1 0 0 0,-1 1 0 0 0,-4 1-9 0 0,-40 17 253 0 0,35-16-143 0 0,-72 26 110 0 0,75-27-456 0 0,8-4 202 0 0,-1 1 1 0 0,0 0-1 0 0,1 0 0 0 0,-1 0 1 0 0,1 1-1 0 0,-1-1 0 0 0,1 1 0 0 0,0-1 1 0 0,0 1-1 0 0,0 0 0 0 0,-2 1 34 0 0,1 1 0 0 0,4 1 0 0 0,1-3 0 0 0,-1 0 0 0 0,1 0 0 0 0,0-1 0 0 0,0 1 0 0 0,-1-1 0 0 0,1 0 0 0 0,0 1 0 0 0,0-1 0 0 0,0 0 0 0 0,1 0 0 0 0,-1 0 0 0 0,0 0 0 0 0,0-1 0 0 0,0 1 0 0 0,1-1 0 0 0,11 4 0 0 0,0-2 0 0 0,0 0 0 0 0,0 0 0 0 0,0-2 0 0 0,6 0 0 0 0,-15 1 0 0 0,0-1 0 0 0,1 1 0 0 0,-1 0 0 0 0,0 1 0 0 0,0-1 0 0 0,0 1 0 0 0,0 0 0 0 0,0 0 0 0 0,0 1 0 0 0,0 0 0 0 0,0-1 0 0 0,-1 1 0 0 0,0 1 0 0 0,0-1 0 0 0,2 2 0 0 0,-2-1 0 0 0,0 1 0 0 0,0 0 0 0 0,0 0 0 0 0,3 4 0 0 0,-7-7 0 0 0,1-1 0 0 0,0 1 0 0 0,0 0 0 0 0,0-1 0 0 0,-1 1 0 0 0,1-1 0 0 0,-1 1 0 0 0,1 0 0 0 0,-1 0 0 0 0,0-1 0 0 0,1 1 0 0 0,-1 0 0 0 0,0 0 0 0 0,0-1 0 0 0,0 1 0 0 0,-1 0 0 0 0,1 0 0 0 0,-1 1 0 0 0,-4 16 0 0 0,5-16 0 0 0,0-1 0 0 0,-1 1 0 0 0,1-1 0 0 0,-1 1 0 0 0,0-1 0 0 0,0 0 0 0 0,1 1 0 0 0,-2-1 0 0 0,1 0 0 0 0,0 0 0 0 0,0 0 0 0 0,-1 1 0 0 0,1-1 0 0 0,-1-1 0 0 0,0 1 0 0 0,1 0 0 0 0,-1 0 0 0 0,0-1 0 0 0,0 1 0 0 0,0-1 0 0 0,-2 2 0 0 0,-5 1 94 0 0,0-1-1 0 0,0 0 1 0 0,0 0-1 0 0,0 0 1 0 0,-1-2-1 0 0,-7 2-93 0 0,-13 0 1001 0 0,-16-2-1001 0 0,-19 2 430 0 0,29-5-563 0 0,35 2-563 0 0,1 0-257 0 0,1-1-1013 0 0,3-3-3830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16 10135 0 0,'23'-5'590'0'0,"-17"3"-445"0"0,1 1-1 0 0,-1-1 1 0 0,0 0-1 0 0,3-1-144 0 0,-8 2 371 0 0,-1 1 117 0 0,0 0 21 0 0,0 0-66 0 0,-4 0-425 0 0,0 0 0 0 0,1 0 1 0 0,-1 0-1 0 0,0 1 0 0 0,0-1 0 0 0,1 1 0 0 0,-1 0 0 0 0,1 0 1 0 0,-1 0-19 0 0,-13 3 1 0 0,-1-1 146 0 0,0 1-1 0 0,1 1 0 0 0,0 1 1 0 0,0 1-1 0 0,0 0 0 0 0,-2 2-146 0 0,-35 20 1118 0 0,-7 7-1118 0 0,39-22 52 0 0,-22 16-52 0 0,39-26 0 0 0,1 0 0 0 0,0-1 0 0 0,0 1 0 0 0,0 1 0 0 0,1-1 0 0 0,-1 0 0 0 0,1 1 0 0 0,-1 2 0 0 0,2-4 30 0 0,1 1 1 0 0,-1-1-1 0 0,1 1 0 0 0,0 0 0 0 0,0 0 0 0 0,0 0 0 0 0,0 2-30 0 0,-1 5 232 0 0,0-6 9 0 0,1 1-46 0 0,-1 0 0 0 0,1-1 0 0 0,0 1-1 0 0,0 0 1 0 0,1-1 0 0 0,-1 1 0 0 0,2 5-195 0 0,-1-11 0 0 0,0 1 0 0 0,0 0 0 0 0,0 0 0 0 0,0 0 0 0 0,0 0 0 0 0,0 0 0 0 0,0 0 0 0 0,1 0 0 0 0,-1 0 0 0 0,0 0 0 0 0,1 0 0 0 0,-1 0 0 0 0,1-1 0 0 0,-1 1 0 0 0,1 0 0 0 0,-1 0 0 0 0,1-1 0 0 0,0 1 0 0 0,-1 0 0 0 0,1 0 0 0 0,1 1 0 0 0,0-1 52 0 0,-1 1-1 0 0,1-1 1 0 0,-1 0 0 0 0,1 1-1 0 0,-1-1 1 0 0,1 0-1 0 0,0 0 1 0 0,0 0 0 0 0,0 0-1 0 0,0 0 1 0 0,-1-1-1 0 0,1 1 1 0 0,0 0 0 0 0,0-1-1 0 0,2 1-51 0 0,35 3 1127 0 0,-27-4-980 0 0,61 2-147 0 0,-1-3 0 0 0,0-3 0 0 0,7-5 0 0 0,-19 3 0 0 0,-9 1 0 0 0,10-4 0 0 0,-42 5 0 0 0,0 0 0 0 0,0-2 0 0 0,-1 0 0 0 0,13-7 0 0 0,-26 11 11 0 0,-1 0 0 0 0,0 0 0 0 0,-1 0 0 0 0,1-1 0 0 0,0 1 0 0 0,-1-1 0 0 0,1 0 0 0 0,-1 0 1 0 0,0 0-1 0 0,0-1 0 0 0,0 0-11 0 0,-1 2-76 0 0,-1 0 1 0 0,0-1 0 0 0,0 1 0 0 0,0 0-1 0 0,0-1 1 0 0,0 1 0 0 0,-1-1-1 0 0,1 1 1 0 0,-1-1 0 0 0,1 0 0 0 0,-1 1-1 0 0,0-1 1 0 0,0 1 0 0 0,0-1 0 0 0,0 0-1 0 0,-1 1 1 0 0,1-1 0 0 0,-1 1 0 0 0,0-1-1 0 0,1 1 76 0 0,-1-1-15 0 0,0 1 0 0 0,0 0 0 0 0,0-1 0 0 0,0 1 1 0 0,0 0-1 0 0,-1-1 0 0 0,1 1 0 0 0,-1 0 0 0 0,0 0 0 0 0,1 0 0 0 0,-1 0 0 0 0,0 1 0 0 0,0-1 0 0 0,0 0 0 0 0,0 1 0 0 0,-2-2 15 0 0,-1 1-24 0 0,1 0 0 0 0,-1 0 0 0 0,1 0 0 0 0,-1 1 0 0 0,0-1-1 0 0,0 1 1 0 0,0 0 0 0 0,-4 0 24 0 0,-4 1-29 0 0,-1 0 0 0 0,1 0-1 0 0,0 2 1 0 0,0-1 0 0 0,0 2-1 0 0,-6 1 30 0 0,11-2 0 0 0,1 0 0 0 0,0 1 0 0 0,0 0 0 0 0,0 0 0 0 0,0 0 0 0 0,1 1 0 0 0,-2 1 0 0 0,4-3 0 0 0,0 1 0 0 0,1 1 0 0 0,-1-1 0 0 0,1 0 0 0 0,0 1 0 0 0,0 0 0 0 0,0 0 0 0 0,1 0 0 0 0,-1 0 0 0 0,1 0 0 0 0,-2 4 0 0 0,3-4 2 0 0,-1 0 0 0 0,1 0 0 0 0,-1 0 0 0 0,1 0 0 0 0,1 0-1 0 0,-1 0 1 0 0,1 0 0 0 0,-1 1 0 0 0,1-1 0 0 0,0 0 0 0 0,1 1 0 0 0,-1-1-1 0 0,1 0 1 0 0,0 3-2 0 0,0-5-26 0 0,0 0 1 0 0,0 0-1 0 0,-1 0 0 0 0,2 0 0 0 0,-1 0 1 0 0,0 0-1 0 0,0 0 0 0 0,1 0 0 0 0,-1 0 0 0 0,1-1 1 0 0,-1 1-1 0 0,1-1 0 0 0,0 1 0 0 0,0-1 0 0 0,0 1 1 0 0,0-1-1 0 0,0 0 0 0 0,0 0 0 0 0,0 0 1 0 0,0 0-1 0 0,0 0 0 0 0,0-1 0 0 0,0 1 0 0 0,1-1 1 0 0,-1 1-1 0 0,0-1 0 0 0,0 0 0 0 0,2 0 26 0 0,14 1-1514 0 0,1-2-20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4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 11975 0 0,'0'0'267'0'0,"-4"-9"768"0"0,2 9-1022 0 0,2 0-9 0 0,-1 0-1 0 0,0 0 1 0 0,1 0-1 0 0,-1 0 1 0 0,1-1-1 0 0,-1 1 1 0 0,0 0 0 0 0,1 0-1 0 0,-1-1 1 0 0,1 1-1 0 0,-1 0 1 0 0,1-1-1 0 0,-1 1 1 0 0,1 0 0 0 0,-1-1-1 0 0,1 1 1 0 0,-1-1-1 0 0,1 1 1 0 0,-1-1-4 0 0,1 0 365 0 0,0 1 122 0 0,-1 2-417 0 0,0-1 0 0 0,1 0-1 0 0,-1 0 1 0 0,0 1 0 0 0,1-1 0 0 0,0 1 0 0 0,-1-1 0 0 0,1 0-1 0 0,0 1 1 0 0,0-1 0 0 0,0 1 0 0 0,0-1 0 0 0,0 1 0 0 0,0-1-1 0 0,0 0 1 0 0,0 1-70 0 0,5 5 236 0 0,-1 0-1 0 0,1-1 0 0 0,1 1 1 0 0,-1-1-1 0 0,1-1 0 0 0,0 1 1 0 0,0-1-1 0 0,5 3-235 0 0,-4-2 23 0 0,0 1-1 0 0,0-1 1 0 0,0 1 0 0 0,0 1-1 0 0,-1-1 1 0 0,-1 1 0 0 0,2 3-23 0 0,-5-8 0 0 0,0 0 0 0 0,0 1 1 0 0,-1-1-1 0 0,1 0 0 0 0,-1 1 1 0 0,0 0-1 0 0,0-1 0 0 0,-1 1 1 0 0,1 0-1 0 0,-1-1 0 0 0,1 1 1 0 0,-1 0-1 0 0,0 0 0 0 0,-1-1 1 0 0,1 1-1 0 0,-1 0 0 0 0,1-1 1 0 0,-1 1-1 0 0,0 0 0 0 0,-1-1 0 0 0,0 4 0 0 0,-1-1 0 0 0,-1-1 0 0 0,1 1 0 0 0,-1 0 0 0 0,0-1 0 0 0,0 0 0 0 0,-1 0 0 0 0,0 0 0 0 0,-4 3 0 0 0,-9 7 0 0 0,0-2 0 0 0,-6 3 0 0 0,13-10-173 0 0,1-1 0 0 0,-1 0 0 0 0,0-1-1 0 0,-9 2 174 0 0,9-2-363 0 0,-1 0 0 0 0,1 1 0 0 0,-11 6 363 0 0,21-11-1011 0 0,1 0-12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289 147 6447 0 0,'0'0'142'0'0,"0"0"22"0"0,0 0 13 0 0,0 2-20 0 0,2 4-50 0 0,-2-4 274 0 0,0-2 110 0 0,-1 7 222 0 0,-1 0 330 0 0,2-6 2398 0 0,10-17-3425 0 0,-1 0-16 0 0,-4 7 0 0 0,0 0 0 0 0,0 0 0 0 0,-1 0 0 0 0,0-1 0 0 0,-1 1 0 0 0,0-1 0 0 0,-1 0 0 0 0,0 0 0 0 0,0 0 0 0 0,-1-2 0 0 0,-1-4 0 0 0,-3 5 0 0 0,-1 9 0 0 0,3 1 0 0 0,-5-1 0 0 0,5 2 0 0 0,0 0 0 0 0,1-1 0 0 0,-1 1 0 0 0,0 0 0 0 0,1 0 0 0 0,-1 0 0 0 0,0 0 0 0 0,1 0 0 0 0,-1 0 0 0 0,0 0 0 0 0,0 0 0 0 0,1 0 0 0 0,-1 1 0 0 0,0-1 0 0 0,1 0 0 0 0,-1 0 0 0 0,0 1 0 0 0,1-1 0 0 0,-1 0 0 0 0,1 1 0 0 0,-1-1 0 0 0,0 0 0 0 0,-1 2 0 0 0,-66 24 0 0 0,66-25 0 0 0,0 0 0 0 0,-1 1 0 0 0,1-1 0 0 0,0 0 0 0 0,0 1 0 0 0,0 0 0 0 0,-1 0 0 0 0,-9 7 0 0 0,6-4 0 0 0,0 0 0 0 0,1 0 0 0 0,-1 1 0 0 0,1-1 0 0 0,-1 2 0 0 0,-4 4 0 0 0,-22 26 0 0 0,2 0 0 0 0,1 2 0 0 0,2 1 0 0 0,-8 19 0 0 0,31-53 0 0 0,2-3 0 0 0,1 0 0 0 0,-1-1 0 0 0,1 1 0 0 0,0 0 0 0 0,0 0 0 0 0,0 0 0 0 0,0 3 0 0 0,1-6 0 0 0,0 1 0 0 0,-1-1 0 0 0,1 1 0 0 0,0-1 0 0 0,0 1 0 0 0,0-1 0 0 0,0 1 0 0 0,0-1 0 0 0,0 1 0 0 0,0-1 0 0 0,0 1 0 0 0,0-1 0 0 0,0 1 0 0 0,0-1 0 0 0,0 1 0 0 0,1-1 0 0 0,-1 1 0 0 0,0-1 0 0 0,0 1 0 0 0,1-1 0 0 0,-1 1 0 0 0,0-1 0 0 0,0 0 0 0 0,1 1 0 0 0,-1-1 0 0 0,0 1 0 0 0,1-1 0 0 0,-1 0 0 0 0,1 1 0 0 0,-1-1 0 0 0,0 0 0 0 0,1 1 0 0 0,-1-1 0 0 0,1 0 0 0 0,-1 0 0 0 0,1 0 0 0 0,-1 1 0 0 0,1-1 0 0 0,-1 0 0 0 0,1 0 0 0 0,-1 0 0 0 0,1 0 0 0 0,-1 0 0 0 0,1 0 0 0 0,-1 0 0 0 0,1 0 0 0 0,-1 0 0 0 0,1 0 0 0 0,0 0 0 0 0,-1 0 0 0 0,8 0 0 0 0,-1 0 0 0 0,0 0 0 0 0,1-1 0 0 0,-1 0 0 0 0,0 0 0 0 0,1 0 0 0 0,-1-1 0 0 0,0-1 0 0 0,0 1 0 0 0,17-8 0 0 0,21-11 0 0 0,-17 6 0 0 0,-1-2 0 0 0,-1-1 0 0 0,1-3 0 0 0,8-4 0 0 0,-27 19 0 0 0,-3 1-64 0 0,-4 4-273 0 0,-1 1-138 0 0,0 0-33 0 0,0 0 66 0 0,-1 1 292 0 0,-1 7 379 0 0,-1-1-1 0 0,0 0 1 0 0,0-1-1 0 0,-1 1 1 0 0,1 0-1 0 0,-1-1 1 0 0,-1 0-1 0 0,-3 4-228 0 0,7-8 148 0 0,-4 5-148 0 0,3 1-64 0 0,2-7-110 0 0,-1 0 0 0 0,1 0 0 0 0,-1 0 0 0 0,1 0 0 0 0,0 0 0 0 0,0 0 0 0 0,0 0-1 0 0,-1 0 1 0 0,1 0 0 0 0,0 0 0 0 0,0 0 0 0 0,0 0 0 0 0,1 0 0 0 0,-1 0 0 0 0,0 0 0 0 0,0 0-1 0 0,0 0 1 0 0,1 0 0 0 0,-1 0 0 0 0,1 0 0 0 0,-1 0 0 0 0,1 0 0 0 0,-1 0 0 0 0,1-1 0 0 0,-1 1-1 0 0,1 0 1 0 0,0 0 0 0 0,-1 0 0 0 0,1 0 174 0 0,7 5-3511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10135 0 0,'-2'1'231'0'0,"-11"10"-65"0"0,1 1 0 0 0,0 0 0 0 0,1 0 0 0 0,0 1 0 0 0,1 1 0 0 0,1-1 1 0 0,-4 8-167 0 0,-9 18 867 0 0,3 1 0 0 0,-4 12-867 0 0,3-7 18 0 0,-10 24-20 0 0,29-65 2 0 0,-17 48 0 0 0,-21 40 0 0 0,31-76 0 0 0,0-1 0 0 0,-1-1 0 0 0,-1 0 0 0 0,0 0 0 0 0,0-1 0 0 0,-2 0 0 0 0,0-1 0 0 0,0 0 0 0 0,2-4 0 0 0,-1-1 0 0 0,1-1 0 0 0,-9 5 0 0 0,10-10 0 0 0,1-3 0 0 0,7 1 37 0 0,0 0 0 0 0,1 0-1 0 0,-1 1 1 0 0,1-1 0 0 0,-1 0-1 0 0,1 0 1 0 0,-1 0-1 0 0,1 0 1 0 0,0 0 0 0 0,-1 0-1 0 0,1 0 1 0 0,0 0 0 0 0,0 0-1 0 0,0 0 1 0 0,0-1 0 0 0,0 1-1 0 0,0 0 1 0 0,0 0 0 0 0,0 0-1 0 0,0 0 1 0 0,0 0-1 0 0,1 0 1 0 0,-1 0 0 0 0,0 0-1 0 0,1 0 1 0 0,0-1-37 0 0,12-27 1082 0 0,-12 27-1069 0 0,8-13-13 0 0,1 0 0 0 0,1 1 0 0 0,0 1 0 0 0,1-1 0 0 0,0 2 0 0 0,1 0 0 0 0,10-7 0 0 0,-7 6-221 0 0,0 2 0 0 0,1 0-1 0 0,0 1 1 0 0,1 0 0 0 0,0 2-1 0 0,1 0 1 0 0,-1 1 0 0 0,1 1-1 0 0,18-4 222 0 0,-26 8 199 0 0,1 0 1 0 0,0 0-1 0 0,0 1 0 0 0,0 0 0 0 0,3 1-199 0 0,-12 0 56 0 0,1 1-1 0 0,0-1 0 0 0,-1 1 1 0 0,1 0-1 0 0,0 0 0 0 0,-1 0 1 0 0,1 0-1 0 0,-1 0 0 0 0,1 1 1 0 0,-1 0-1 0 0,0 0 0 0 0,0 0 1 0 0,0 0-1 0 0,0 0 0 0 0,0 0 1 0 0,0 1-1 0 0,-1 0 0 0 0,3 2-55 0 0,-3-2 0 0 0,0 0 0 0 0,-1-1 0 0 0,1 1 0 0 0,-1 0 0 0 0,0 0 0 0 0,0 0 0 0 0,0 0 0 0 0,0 0 0 0 0,0 1 0 0 0,-1-1 0 0 0,0 0 0 0 0,1 0 0 0 0,-1 0 0 0 0,0 1 0 0 0,-1-1 0 0 0,1 0 0 0 0,0 0 0 0 0,-1 0 0 0 0,0 0 0 0 0,0 0 0 0 0,0 1 0 0 0,-4 10 0 0 0,0 0 0 0 0,-1 0 0 0 0,-1 0 0 0 0,-1 0 0 0 0,-3 8 0 0 0,5-11 93 0 0,-1-1 0 0 0,0 1 1 0 0,0-1-1 0 0,-1 0 0 0 0,0 0 0 0 0,-1-1 0 0 0,0 0 0 0 0,0-1 0 0 0,-1 0 0 0 0,-1 0 0 0 0,-6 3-93 0 0,-6 2 205 0 0,0 0 0 0 0,-1-2 0 0 0,-1-1-1 0 0,1-1 1 0 0,-3 0-205 0 0,22-8-21 0 0,0 0-1 0 0,-1 0 0 0 0,1-1 1 0 0,0 1-1 0 0,-1-1 0 0 0,1 0 1 0 0,0-1-1 0 0,-4 0 22 0 0,-14-1-228 0 0,23 3 187 0 0,-1-1 0 0 0,1 0 0 0 0,0 0 0 0 0,0 0 1 0 0,-1 0-1 0 0,1 0 0 0 0,0 0 0 0 0,0 0 0 0 0,-1 0 0 0 0,1 0 0 0 0,0 0 0 0 0,0 0 1 0 0,-1 0-1 0 0,1-1 0 0 0,0 1 0 0 0,0 0 0 0 0,0 0 0 0 0,-1 0 0 0 0,1 0 0 0 0,0 0 1 0 0,0 0-1 0 0,0 0 0 0 0,-1-1 0 0 0,1 1 0 0 0,0 0 0 0 0,0 0 0 0 0,0 0 0 0 0,-1-1 1 0 0,1 1-1 0 0,0 0 0 0 0,0 0 0 0 0,0 0 0 0 0,0-1 0 0 0,0 1 0 0 0,0 0 0 0 0,0 0 1 0 0,0-1-1 0 0,0 1 0 0 0,-1 0 0 0 0,1 0 0 0 0,0 0 0 0 0,0-1 0 0 0,0 1 0 0 0,0 0 1 0 0,0 0-1 0 0,0-1 0 0 0,1 1 0 0 0,-1 0 0 0 0,0 0 0 0 0,0-1 0 0 0,0 1 1 0 0,0 0-1 0 0,0 0 0 0 0,0-1 0 0 0,0 1 0 0 0,0 0 0 0 0,0 0 0 0 0,1 0 0 0 0,-1-1 1 0 0,0 1-1 0 0,0 0 0 0 0,0 0 0 0 0,1 0 0 0 0,-1 0 0 0 0,0-1 0 0 0,0 1 0 0 0,0 0 41 0 0,13-13-349 0 0,-13 13 241 0 0,14-11-1128 0 0,1 1-299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10135 0 0,'0'0'464'0'0,"0"0"-9"0"0,-1 1-295 0 0,-34 26-177 0 0,-1 1 494 0 0,21-14-88 0 0,2 0-1 0 0,0 0 1 0 0,1 2-1 0 0,0 0 1 0 0,-3 7-389 0 0,10-14 155 0 0,0 0 1 0 0,1 0-1 0 0,0 1 1 0 0,0-1-1 0 0,1 1 1 0 0,0 0-1 0 0,1 0 1 0 0,0 0-1 0 0,1 0 1 0 0,0 0-1 0 0,0 3-155 0 0,1-10-10 0 0,3 11 92 0 0,-3-14-67 0 0,0 1 0 0 0,0 0 0 0 0,1-1-1 0 0,-1 1 1 0 0,0-1 0 0 0,0 1 0 0 0,1 0 0 0 0,-1-1-1 0 0,0 1 1 0 0,1-1 0 0 0,-1 1 0 0 0,1-1-1 0 0,-1 1 1 0 0,1-1 0 0 0,-1 1 0 0 0,1-1 0 0 0,-1 0-1 0 0,1 1 1 0 0,-1-1 0 0 0,1 0 0 0 0,-1 1-1 0 0,1-1 1 0 0,0 0 0 0 0,-1 0 0 0 0,1 1-15 0 0,1-1 56 0 0,-1 0 0 0 0,0 0 0 0 0,0 0 0 0 0,1 0 0 0 0,-1 0 0 0 0,0-1 0 0 0,1 1 0 0 0,-1 0 0 0 0,0-1 0 0 0,0 1 0 0 0,0-1 0 0 0,1 1-56 0 0,3-3 187 0 0,0 0 0 0 0,0 0 0 0 0,0 0-1 0 0,-1 0 1 0 0,1-2-187 0 0,8-7 0 0 0,-1 0 0 0 0,-1 0 0 0 0,0-1 0 0 0,-1-1 0 0 0,0 0 0 0 0,-1 0 0 0 0,-1-1 0 0 0,0 0 0 0 0,0-3 0 0 0,-5 8-79 0 0,0 0-1 0 0,0-1 0 0 0,-1 1 1 0 0,0-1-1 0 0,-1 0 0 0 0,0 1 1 0 0,-1-1-1 0 0,0 0 1 0 0,-1 0-1 0 0,0 1 0 0 0,-1-5 80 0 0,2 14-508 0 0,0 1 66 0 0,-2-1 292 0 0,-2-3-6 0 0,2 23-2553 0 0,2-17 1686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6911 0 0,'0'0'528'0'0,"0"0"-149"0"0,5-6 1453 0 0,-2 3 2636 0 0,-3 3-4417 0 0,1-1 1 0 0,0 1-1 0 0,-1 0 0 0 0,1-1 1 0 0,0 1-1 0 0,0 0 0 0 0,-1 0 1 0 0,1 0-1 0 0,0 0 0 0 0,0-1 1 0 0,-1 1-1 0 0,1 0 0 0 0,0 0 1 0 0,0 0-1 0 0,-1 1 0 0 0,1-1 1 0 0,0 0-1 0 0,-1 0 0 0 0,1 0 1 0 0,0 0-1 0 0,0 1 0 0 0,-1-1 1 0 0,1 0-1 0 0,0 1 1 0 0,-1-1-1 0 0,1 1 0 0 0,-1-1 1 0 0,1 0-1 0 0,0 1-51 0 0,0 1 98 0 0,1-1 0 0 0,-1 1 1 0 0,0 0-1 0 0,0 0 0 0 0,0 0 0 0 0,0 0 1 0 0,0 0-1 0 0,0 0 0 0 0,0 0 0 0 0,0 2-98 0 0,1 5 205 0 0,0 0 0 0 0,-1 1 0 0 0,0-1 0 0 0,0 8-205 0 0,-3 31 568 0 0,-5 26-568 0 0,3-49 96 0 0,2-18 287 0 0,1 0 0 0 0,0 0 0 0 0,0 0 0 0 0,1 1-383 0 0,1-9 44 0 0,-1-1 0 0 0,1 1 0 0 0,0 0 1 0 0,0-1-1 0 0,0 1 0 0 0,0 0 1 0 0,0-1-1 0 0,0 1 0 0 0,1-1-44 0 0,2-3 116 0 0,32-40 140 0 0,2 1-1 0 0,38-34-255 0 0,-63 65 31 0 0,5-5-84 0 0,0 2 1 0 0,2 0-1 0 0,13-9 53 0 0,-19 13-424 0 0,-13 11 51 0 0,-1 1-630 0 0,0 0-282 0 0,0 0-924 0 0,0 0-3489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93 135 5527 0 0,'0'0'423'0'0,"2"1"-278"0"0,32 30 6609 0 0,-31-29-6211 0 0,0-1 1 0 0,0 0 0 0 0,0 1 0 0 0,0-1 0 0 0,0 0 0 0 0,0-1 0 0 0,1 1-1 0 0,-1-1 1 0 0,2 1-544 0 0,-1-1 205 0 0,0 0-1 0 0,1 0 0 0 0,-1-1 1 0 0,1 1-1 0 0,-1-1 1 0 0,0 0-1 0 0,1 0 0 0 0,-1-1 1 0 0,0 1-1 0 0,0-1 0 0 0,0 0 1 0 0,3-2-205 0 0,7-5 338 0 0,-1 0-1 0 0,11-9-337 0 0,-22 16-7 0 0,0 0 1 0 0,0 0-1 0 0,0 0 0 0 0,0-1 0 0 0,-1 1 0 0 0,1-1 0 0 0,-1 1 1 0 0,1-1 6 0 0,8-14-339 0 0,-7 14 86 0 0,-1-1-1 0 0,0 0 1 0 0,-1 1 0 0 0,1-1 0 0 0,-1 0 0 0 0,1 0 0 0 0,-1 0-1 0 0,0 0 1 0 0,-1 0 0 0 0,1 0 0 0 0,-1 0 0 0 0,1 0 0 0 0,-1 0-1 0 0,0 0 1 0 0,-1 0 0 0 0,1 0 0 0 0,-1 0 0 0 0,0-1 253 0 0,1 4-78 0 0,-1 1 1 0 0,1-1 0 0 0,-1 0-1 0 0,1 1 1 0 0,-1-1 0 0 0,0 0-1 0 0,1 1 1 0 0,-1-1 0 0 0,1 0-1 0 0,-1 1 1 0 0,0-1 0 0 0,0 1-1 0 0,1 0 1 0 0,-1-1 0 0 0,0 1-1 0 0,0 0 1 0 0,0-1 0 0 0,1 1 0 0 0,-1 0-1 0 0,0 0 1 0 0,-1-1 77 0 0,-16 0-618 0 0,13 2 528 0 0,0 0 1 0 0,0 1-1 0 0,0 0 0 0 0,0 0 0 0 0,1 0 0 0 0,-1 0 0 0 0,0 1 90 0 0,-16 8-123 0 0,7-4 205 0 0,-1 0-1 0 0,1 1 1 0 0,0 1-1 0 0,0 0 1 0 0,1 1-1 0 0,0 0 0 0 0,1 1 1 0 0,1 1-1 0 0,-1 0 1 0 0,2 1-1 0 0,-1 0-81 0 0,1 2 302 0 0,1-1-1 0 0,1 1 1 0 0,0 1-1 0 0,-5 13-301 0 0,10-20 117 0 0,0 0 0 0 0,1 0 0 0 0,-1 0 0 0 0,2 0-1 0 0,-1 0 1 0 0,1 0 0 0 0,1 0 0 0 0,0 1 0 0 0,1 7-117 0 0,-1-15 16 0 0,0 0 1 0 0,1 0 0 0 0,-1 0-1 0 0,1 0 1 0 0,-1 0 0 0 0,1 0 0 0 0,0 0-1 0 0,0-1 1 0 0,0 1 0 0 0,0 0 0 0 0,0-1-1 0 0,0 1 1 0 0,1 0 0 0 0,-1-1-1 0 0,0 0 1 0 0,1 1 0 0 0,-1-1 0 0 0,1 0-1 0 0,0 0 1 0 0,-1 1 0 0 0,1-1-1 0 0,0 0 1 0 0,-1-1 0 0 0,1 1 0 0 0,0 0-1 0 0,0-1 1 0 0,0 1 0 0 0,0-1 0 0 0,0 1-1 0 0,0-1 1 0 0,0 0 0 0 0,0 0-1 0 0,0 0 1 0 0,1 0-17 0 0,8 0 45 0 0,1-1 1 0 0,0 0-1 0 0,-1-1 0 0 0,1 0 1 0 0,4-2-46 0 0,-13 3-5 0 0,52-14-1320 0 0,-26 7-4254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358 144 6447 0 0,'0'0'298'0'0,"0"0"-10"0"0,0 0-50 0 0,0 0 493 0 0,0 0 238 0 0,16 11 3394 0 0,-15-11-4279 0 0,-1 0 0 0 0,1 0 0 0 0,0 0-1 0 0,0 0 1 0 0,0 0 0 0 0,0 0 0 0 0,0 0 0 0 0,0 0 0 0 0,0 0 0 0 0,0 0 0 0 0,0-1 0 0 0,0 1-1 0 0,-1 0 1 0 0,1-1 0 0 0,0 1 0 0 0,0-1 0 0 0,0 1 0 0 0,-1-1 0 0 0,1 1 0 0 0,0-1-84 0 0,14-7 315 0 0,-8 3-144 0 0,1 0 0 0 0,-1 0-1 0 0,-1 0 1 0 0,1-1 0 0 0,-1 0-1 0 0,4-4-170 0 0,31-41 1024 0 0,-24 23-1024 0 0,-14 20 0 0 0,-4 1-64 0 0,-1 6-3 0 0,1 0-1 0 0,0 0 1 0 0,0 1-1 0 0,-1-1 1 0 0,1 1-1 0 0,0 0 1 0 0,-1-1-1 0 0,1 1 1 0 0,-1 0-1 0 0,1 0 1 0 0,-1-1-1 0 0,1 1 1 0 0,0 0-1 0 0,-1 1 1 0 0,0-1 67 0 0,-24 4-820 0 0,-12 9 463 0 0,-1 1 0 0 0,2 2-1 0 0,0 1 1 0 0,1 2 0 0 0,1 2-1 0 0,-2 4 358 0 0,27-19 2 0 0,-10 7 98 0 0,1 1 0 0 0,0 0 0 0 0,0 2 0 0 0,-13 15-100 0 0,21-20 434 0 0,-2 3-198 0 0,1 1 0 0 0,0 0 0 0 0,1 0 0 0 0,-5 11-236 0 0,14-23 69 0 0,0 0 0 0 0,0 1 0 0 0,0-1-1 0 0,1 1 1 0 0,-1 0 0 0 0,1 0 0 0 0,0-1 0 0 0,0 1 0 0 0,1 0-1 0 0,-1 0 1 0 0,1 0 0 0 0,0 0 0 0 0,0 0 0 0 0,0 0 0 0 0,0 0 0 0 0,1 0-1 0 0,0 0 1 0 0,-1 0 0 0 0,2-1 0 0 0,-1 1 0 0 0,0 0 0 0 0,1-1-1 0 0,-1 1 1 0 0,2 1-69 0 0,0-2 26 0 0,-1 0-1 0 0,1 1 0 0 0,1-1 1 0 0,-1-1-1 0 0,0 1 1 0 0,1 0-1 0 0,-1-1 1 0 0,1 0-1 0 0,0 1 0 0 0,0-1 1 0 0,0-1-1 0 0,0 1 1 0 0,0-1-1 0 0,0 1 0 0 0,0-1 1 0 0,0-1-1 0 0,3 1-25 0 0,6 1 35 0 0,0 0 1 0 0,0-2-1 0 0,-1 0 0 0 0,1 0 0 0 0,5-1-35 0 0,16-3-417 0 0,0-1 0 0 0,-1-1-1 0 0,26-9 418 0 0,-50 11-860 0 0,-1 0-1 0 0,1 0 0 0 0,5-4 861 0 0,-8 5-368 0 0,15-9-1166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11975 0 0,'0'0'267'0'0,"0"0"42"0"0,0 0 17 0 0,0 0-28 0 0,-1 0-196 0 0,-40 18 462 0 0,-12 8-564 0 0,38-19 369 0 0,-15 9-198 0 0,0 0 0 0 0,0 2 0 0 0,2 2 1 0 0,-2 2-172 0 0,20-14 36 0 0,0 1 0 0 0,1 0 0 0 0,0 0 0 0 0,0 1 0 0 0,1 0 0 0 0,0 0 0 0 0,1 1 0 0 0,0 0 0 0 0,1 0 0 0 0,0 1 0 0 0,1 0 0 0 0,-2 5-36 0 0,6-12 0 0 0,0-3 0 0 0,0 0 0 0 0,1 0 0 0 0,-1 0 0 0 0,1-1 0 0 0,-1 1 0 0 0,1 0 0 0 0,0 0 0 0 0,0 0 0 0 0,0 0 0 0 0,0 0 0 0 0,0 0 0 0 0,0 0 0 0 0,1 0 0 0 0,-1 0 0 0 0,1 0 0 0 0,-1 0 0 0 0,1-1 0 0 0,0 1 0 0 0,-1 0 0 0 0,1 0 0 0 0,0-1 0 0 0,0 1 0 0 0,0 0 0 0 0,1 0 0 0 0,0-1 57 0 0,-1 1-1 0 0,1-1 1 0 0,-1 1-1 0 0,1-1 1 0 0,0 0-1 0 0,0 0 1 0 0,-1 1-1 0 0,1-1 1 0 0,0-1-1 0 0,0 1 1 0 0,0 0-1 0 0,0 0 1 0 0,0-1-1 0 0,1 1 1 0 0,-1-1-1 0 0,0 0 1 0 0,0 0-1 0 0,0 1 1 0 0,0-1-1 0 0,0-1 1 0 0,1 1-1 0 0,-1 0 1 0 0,0 0-1 0 0,0-1-56 0 0,10-1 540 0 0,0 0-1 0 0,-1-1 0 0 0,9-3-539 0 0,-20 6 2 0 0,12-4 92 0 0,1 0-1 0 0,-1-1 0 0 0,-1 0 1 0 0,1-1-1 0 0,-1 0 0 0 0,0-1 1 0 0,0-1-1 0 0,-1 1 0 0 0,0-2 1 0 0,0 1-1 0 0,-1-1 0 0 0,5-6-93 0 0,-1-1 0 0 0,-8 11 0 0 0,-1 0 0 0 0,1 0 0 0 0,-1 0 0 0 0,0-1 0 0 0,-1 0 0 0 0,0 0 0 0 0,1 0 0 0 0,0-4 0 0 0,-2 1-202 0 0,1 0 0 0 0,-2 0-1 0 0,1 0 1 0 0,-2-1 0 0 0,1 1-1 0 0,-1-1 203 0 0,0 7-68 0 0,0-1 1 0 0,0 1-1 0 0,0 0 0 0 0,-1 0 0 0 0,1-1 0 0 0,-1 1 0 0 0,0 0 1 0 0,0 0-1 0 0,0 0 0 0 0,0 0 0 0 0,-1 0 0 0 0,1 0 1 0 0,-1 0-1 0 0,0 1 0 0 0,0-1 0 0 0,0 0 0 0 0,0 1 1 0 0,-1-1 67 0 0,3 2-80 0 0,-1 0 1 0 0,0 1-1 0 0,1-1 1 0 0,-1 1-1 0 0,0 0 1 0 0,0-1-1 0 0,1 1 1 0 0,-1-1-1 0 0,0 1 1 0 0,0 0-1 0 0,0 0 1 0 0,1 0 0 0 0,-1-1-1 0 0,0 1 1 0 0,0 0-1 0 0,0 0 1 0 0,0 0-1 0 0,0 0 1 0 0,1 0-1 0 0,-2 0 80 0 0,2 0-105 0 0,-1 0 0 0 0,0 1 0 0 0,1-1 0 0 0,-1 0 0 0 0,0 0 0 0 0,1 0 0 0 0,-1 0 1 0 0,0 1-1 0 0,1-1 0 0 0,-1 0 0 0 0,0 1 0 0 0,1-1 0 0 0,-1 0 0 0 0,0 1 0 0 0,1-1 0 0 0,-1 1 0 0 0,1-1 0 0 0,-1 1 0 0 0,1-1 0 0 0,-1 1 0 0 0,1-1 0 0 0,-1 1 105 0 0,1-1-4779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 4143 0 0,'-40'5'368'0'0,"-18"6"7786"0"0,30-5 2773 0 0,30-6-10632 0 0,42-10 210 0 0,1 2-1 0 0,75-4 1 0 0,-71 9-1692 0 0,-1-2-1 0 0,60-15 1 0 0,-85 14-365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56 312 10799 0 0,'0'0'496'0'0,"0"0"-13"0"0,-1 0-312 0 0,-3-1 115 0 0,0 1 0 0 0,0-1 1 0 0,0 0-1 0 0,0 0 0 0 0,1 0 1 0 0,-1 0-1 0 0,0-1 0 0 0,1 1 0 0 0,-1-1 1 0 0,0-1-287 0 0,3 3 103 0 0,0-1 0 0 0,0 0 0 0 0,0 0 0 0 0,0 0 0 0 0,0-1 0 0 0,0 1 0 0 0,1 0 0 0 0,-1 0 0 0 0,0 0 0 0 0,1-1 0 0 0,-1 1 0 0 0,1 0 0 0 0,-1-1 0 0 0,1 1 0 0 0,-1 0 0 0 0,1-1 0 0 0,0 1 0 0 0,0 0 0 0 0,0-1 0 0 0,0 1 0 0 0,0-1 0 0 0,0 1 0 0 0,0-1 0 0 0,0 1 0 0 0,0 0 0 0 0,1-1 0 0 0,-1 1 0 0 0,1 0 0 0 0,-1-1 0 0 0,1 0-103 0 0,2-5 138 0 0,0 0 0 0 0,0 1 1 0 0,1-1-1 0 0,0 1 0 0 0,0-1 1 0 0,1 1-1 0 0,3-3-138 0 0,38-38 225 0 0,-23 26-301 0 0,0 1 0 0 0,2 0 0 0 0,0 2 0 0 0,2 1 76 0 0,-7 5-85 0 0,-7 3-160 0 0,0 2 0 0 0,1-1-1 0 0,0 2 1 0 0,0 0-1 0 0,15-4 246 0 0,-28 9 0 0 0,-1 1 0 0 0,1 0 0 0 0,-1 0 0 0 0,1 0 0 0 0,-1 0 0 0 0,1-1 0 0 0,-1 1 0 0 0,1 0 0 0 0,-1 0 0 0 0,1 0 0 0 0,-1 0 0 0 0,1 0 0 0 0,-1 0 0 0 0,1 1 0 0 0,-1-1 0 0 0,1 0 0 0 0,-1 0 0 0 0,1 0 0 0 0,-1 0 0 0 0,1 0 0 0 0,-1 1 0 0 0,1-1 0 0 0,-1 0 0 0 0,1 1 0 0 0,-1-1 0 0 0,2 6 0 0 0,-2-6 0 0 0,0 3 0 0 0,1 0 0 0 0,-1 1 0 0 0,0-1 0 0 0,0 0 0 0 0,0 1 0 0 0,0-1 0 0 0,-1 0 0 0 0,1 0 0 0 0,-1 0 0 0 0,0 1 0 0 0,0-1 0 0 0,-14 36 0 0 0,13-36 0 0 0,-19 41 466 0 0,-13 18-466 0 0,-9 16 313 0 0,5 6-1594 0 0,34-75-241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446 518 10135 0 0,'2'14'770'0'0,"0"-8"-532"0"0,-2-5-226 0 0,0-1-1 0 0,0 1 1 0 0,0-1-1 0 0,0 0 0 0 0,0 1 1 0 0,0-1-1 0 0,0 1 1 0 0,1-1-1 0 0,-1 0 0 0 0,0 1 1 0 0,0-1-1 0 0,0 0 1 0 0,1 1-1 0 0,-1-1 0 0 0,0 0 1 0 0,0 1-1 0 0,1-1 1 0 0,-1 0-1 0 0,0 1 1 0 0,1-1-1 0 0,-1 0 0 0 0,0 0 1 0 0,1 0-1 0 0,-1 1 1 0 0,1-1-1 0 0,-1 0 0 0 0,0 0 1 0 0,1 0-1 0 0,-1 0 1 0 0,1 0-1 0 0,-1 0 0 0 0,0 1 1 0 0,1-1-1 0 0,-1 0 1 0 0,1 0-1 0 0,-1 0 0 0 0,1-1 1 0 0,-1 1-1 0 0,0 0 1 0 0,1 0-12 0 0,-1 0 62 0 0,3 0 74 0 0,0 0 0 0 0,-1-1 0 0 0,1 1 0 0 0,-1-1 0 0 0,1 0 0 0 0,-1 1 0 0 0,1-1 0 0 0,-1 0 0 0 0,1-1 0 0 0,-1 1 0 0 0,0 0 1 0 0,0-1-1 0 0,0 1 0 0 0,1-1 0 0 0,-1 0-136 0 0,30-29 2193 0 0,-30 28-1962 0 0,11-11 240 0 0,-1-2 0 0 0,0 1 0 0 0,-1-2 0 0 0,-1 1 0 0 0,-1-1-1 0 0,0-1 1 0 0,4-13-471 0 0,11-29-85 0 0,-1 6 220 0 0,-3-1-135 0 0,-15 38-389 0 0,0-1 0 0 0,-1 1 0 0 0,-1-1-1 0 0,0 1 1 0 0,-1-9 389 0 0,-3 20-236 0 0,1 0-1 0 0,-1 0 1 0 0,0 0-1 0 0,0 1 1 0 0,0-1 0 0 0,-1 0-1 0 0,0 0 1 0 0,0 1-1 0 0,-2-4 237 0 0,4 9 0 0 0,0-1-1 0 0,0 1 0 0 0,-1-1 1 0 0,1 0-1 0 0,-1 1 1 0 0,1-1-1 0 0,0 1 0 0 0,-1-1 1 0 0,1 1-1 0 0,-1-1 0 0 0,1 1 1 0 0,-1-1-1 0 0,1 1 1 0 0,-1 0-1 0 0,0-1 0 0 0,1 1 1 0 0,-1 0-1 0 0,0-1 1 0 0,1 1-1 0 0,-1 0 0 0 0,0 0 1 0 0,1 0-1 0 0,-1 0 1 0 0,0-1-1 0 0,1 1 0 0 0,-1 0 1 0 0,-1 1 0 0 0,0-1-1 0 0,0 0 1 0 0,0 0 0 0 0,0 1-1 0 0,0-1 1 0 0,0 1-1 0 0,0 0 1 0 0,1 0 0 0 0,-1 0-1 0 0,0 0 1 0 0,-5 3 1 0 0,0 0 0 0 0,1 1 0 0 0,0-1 0 0 0,-4 5-1 0 0,-2 4 0 0 0,0 0 0 0 0,1 1 0 0 0,1 0 0 0 0,0 1 0 0 0,1 0 0 0 0,-6 14 0 0 0,-9 25 0 0 0,-6 20 0 0 0,0 17 34 0 0,3 3-34 0 0,-21 63 64 0 0,36-121-40 0 0,-3-1 0 0 0,-1-1 0 0 0,-7 11-24 0 0,7-20 98 0 0,0-1 0 0 0,-2-1 1 0 0,0 0-1 0 0,-21 19-98 0 0,5-6 180 0 0,-2-2 1 0 0,-1-1-1 0 0,-41 28-180 0 0,49-46-274 0 0,27-14 75 0 0,2-1-8 0 0,0 0-158 0 0,0 0-660 0 0,0 0-281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0,'0'0'543'0'0,"0"0"1741"0"0,0 0 763 0 0,0 0 154 0 0,0 0-314 0 0,-4 3-1211 0 0,1-1-698 0 0,4-1 2501 0 0,16 3-3111 0 0,-1-1 0 0 0,0 0 0 0 0,1-1 1 0 0,7 0-369 0 0,71-2 230 0 0,-22 0-220 0 0,5-1-5024 0 0,-62-1-1052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91 228 3223 0 0,'0'2'240'0'0,"0"5"57"0"0,-1 0 0 0 0,1 0-1 0 0,-1 0 1 0 0,-2 6-297 0 0,1-8 973 0 0,1 1 0 0 0,-1-1 0 0 0,-1 0 0 0 0,1 0 0 0 0,-1 0 0 0 0,0 0 0 0 0,0-1 0 0 0,0 1 0 0 0,-1-1 0 0 0,-2 3-973 0 0,-17 13 1577 0 0,21-17-1381 0 0,-1-1 1 0 0,0 1 0 0 0,1 0 0 0 0,-1 0 0 0 0,1 0 0 0 0,0 0-1 0 0,0 0 1 0 0,-1 2-197 0 0,-1 3-760 0 0,-1-1-572 0 0</inkml:trace>
  <inkml:trace contextRef="#ctx0" brushRef="#br0" timeOffset="1">277 12 6911 0 0,'6'-11'608'0'0,"-6"11"-480"0"0,0 0-128 0 0,0 0 0 0 0,0 0 1016 0 0,0 0 176 0 0,0 0 40 0 0,0 0-4024 0 0,0 0-808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154 271 6447 0 0,'0'0'499'0'0,"-1"1"-120"0"0,-2 4 527 0 0,1 0 0 0 0,-1 0-1 0 0,0-1 1 0 0,0 1 0 0 0,0-1 0 0 0,-4 3-906 0 0,6-5 171 0 0,-1-1 0 0 0,0 0 0 0 0,1 1 0 0 0,-1-1 0 0 0,0 0 0 0 0,0 0 0 0 0,1 0-1 0 0,-1 0 1 0 0,0-1 0 0 0,0 1 0 0 0,0 0 0 0 0,0-1 0 0 0,0 0 0 0 0,0 1 0 0 0,-1-1 0 0 0,1 0-1 0 0,0 0 1 0 0,0 0 0 0 0,-2 0-171 0 0,-1-1 310 0 0,-1 0-1 0 0,1 0 1 0 0,-1 0 0 0 0,1 0-1 0 0,0-1 1 0 0,-1 0-1 0 0,-2-2-309 0 0,5 3 50 0 0,0-1-1 0 0,1 0 0 0 0,-1 0 0 0 0,1 0 1 0 0,-1 0-1 0 0,1 0 0 0 0,0-1 1 0 0,-1 1-1 0 0,1-1 0 0 0,0 0 1 0 0,1 1-1 0 0,-1-1 0 0 0,-1-2-49 0 0,2 1 44 0 0,-1-1 1 0 0,0 1-1 0 0,1-1 0 0 0,0 0 0 0 0,0 1 1 0 0,0-1-1 0 0,1 0 0 0 0,0 0 0 0 0,0 1 0 0 0,0-1 1 0 0,0 0-1 0 0,1 0 0 0 0,0 0 0 0 0,-1 1 1 0 0,2-1-1 0 0,-1 0 0 0 0,1 1 0 0 0,-1-1 0 0 0,1 1 1 0 0,1 0-1 0 0,-1 0 0 0 0,1-2-44 0 0,3-3-7 0 0,0 0 1 0 0,1 1-1 0 0,0-1 1 0 0,0 1-1 0 0,1 1 0 0 0,0-1 1 0 0,0 1-1 0 0,1 1 1 0 0,4-3 6 0 0,13-7-755 0 0,1 2 0 0 0,1 0 1 0 0,1 2-1 0 0,0 1 0 0 0,9-1 755 0 0,-31 10-46 0 0,0 0 1 0 0,0 1-1 0 0,1 0 0 0 0,-1 0 0 0 0,0 0 1 0 0,0 1-1 0 0,1 0 0 0 0,-1 1 0 0 0,0-1 1 0 0,0 2 45 0 0,-4-2 21 0 0,-1 1 0 0 0,0-1 0 0 0,1 1 0 0 0,-1 0 0 0 0,0 0 1 0 0,0 0-1 0 0,0 0 0 0 0,0 0 0 0 0,0 0 0 0 0,0 1 1 0 0,0-1-1 0 0,0 1 0 0 0,0 0 0 0 0,-1-1 0 0 0,1 1 0 0 0,0 0 1 0 0,-1 0-1 0 0,0 0 0 0 0,1 0 0 0 0,-1 0 0 0 0,0 0 0 0 0,0 0 1 0 0,0 0-1 0 0,-1 1 0 0 0,1-1 0 0 0,0 0 0 0 0,-1 1 0 0 0,1-1 1 0 0,-1 0-1 0 0,0 1 0 0 0,0 1-21 0 0,0 3 106 0 0,-1 0 0 0 0,1 0 0 0 0,-1-1 0 0 0,-1 1 1 0 0,1 0-1 0 0,-1-1 0 0 0,0 1 0 0 0,-1-1 0 0 0,0 1-106 0 0,-9 17 672 0 0,-10 16-672 0 0,13-25 141 0 0,2-3-51 0 0,-1-1 0 0 0,0 1 0 0 0,-1-2 0 0 0,0 1 0 0 0,-1-1 0 0 0,-9 7-90 0 0,1-2 142 0 0,-1-2-1 0 0,0 0 1 0 0,-16 7-142 0 0,19-10 15 0 0,12-7-130 0 0,-1 0 0 0 0,1-1 0 0 0,-1 1 0 0 0,1-1 0 0 0,-1 0 0 0 0,0 0 0 0 0,0-1 0 0 0,-2 1 115 0 0,-1 2-1869 0 0,7-3 179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51 1839 0 0,'28'-22'64'0'0,"-8"5"2317"0"0,-17 16-1196 0 0,0-1-1 0 0,0 0 1 0 0,0 1-1 0 0,0-1 0 0 0,0 1 1 0 0,1 0-1 0 0,-1 0-1184 0 0,-3 1 51 0 0,0 0-1 0 0,1 0 1 0 0,-1-1 0 0 0,0 1-1 0 0,0 0 1 0 0,0 0-1 0 0,0 0 1 0 0,1 0-1 0 0,-1 0 1 0 0,0 0-1 0 0,0 0 1 0 0,0 0-1 0 0,1 0 1 0 0,-1 0 0 0 0,0 0-1 0 0,0 0 1 0 0,0 0-1 0 0,0 1 1 0 0,1-1-1 0 0,-1 0 1 0 0,0 0-1 0 0,0 0 1 0 0,0 0 0 0 0,0 0-1 0 0,0 0 1 0 0,1 0-1 0 0,-1 0 1 0 0,0 0-1 0 0,0 1 1 0 0,0-1-1 0 0,0 0 1 0 0,0 0 0 0 0,0 0-1 0 0,1 0 1 0 0,-1 0-1 0 0,0 1 1 0 0,0-1-1 0 0,0 0 1 0 0,0 0-1 0 0,0 0 1 0 0,0 1-1 0 0,0-1 1 0 0,0 0 0 0 0,0 0-1 0 0,0 0 1 0 0,0 0-1 0 0,0 1 1 0 0,0-1-1 0 0,0 0 1 0 0,0 0-1 0 0,0 0-50 0 0,-4 16 585 0 0,-12 15-541 0 0,-5 1 187 0 0,-1-2 0 0 0,-19 18-231 0 0,-22 30 115 0 0,20-18-51 0 0,3 2 0 0 0,-24 50-64 0 0,58-99-2 0 0,-3 6-5 0 0,-1-1 0 0 0,-1 1 1 0 0,-8 9 6 0 0,16-25-158 0 0,0 1 0 0 0,-1-1 0 0 0,1 0 0 0 0,-1-1 0 0 0,-3 3 158 0 0,-5 3-1929 0 0,11-7 622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 9327 0 0,'2'0'430'0'0,"2"1"-177"0"0,-1 0-217 0 0,-1 0 0 0 0,0-1 0 0 0,1 1 1 0 0,-1 0-1 0 0,0 0 0 0 0,0 0 0 0 0,0 0 0 0 0,0 0 0 0 0,2 2-36 0 0,16 10 2390 0 0,-17-10-1995 0 0,0-1-1 0 0,0 1 0 0 0,1-1 1 0 0,-1 0-1 0 0,1 0 0 0 0,-1-1 1 0 0,1 1-1 0 0,-1-1 0 0 0,1 1 1 0 0,0-1-1 0 0,0 0 0 0 0,0-1 1 0 0,0 1-1 0 0,0-1 0 0 0,-1 1 1 0 0,1-1-1 0 0,0 0 0 0 0,4-1-394 0 0,2-1 64 0 0,-1-1 0 0 0,1 0 1 0 0,-1-1-1 0 0,0 0 0 0 0,0 0 0 0 0,0-1 0 0 0,-1 0 0 0 0,1-1 0 0 0,-1 0 0 0 0,-1 0 0 0 0,1 0 1 0 0,0-2-65 0 0,-6 6-314 0 0,-2 2-7 0 0,0 0-18 0 0,0-1 200 0 0,1 0 0 0 0,-1 0 0 0 0,1 0 0 0 0,-1 0 0 0 0,0-1 0 0 0,1 1-1 0 0,-1 0 1 0 0,0 0 0 0 0,0 0 0 0 0,0-1 0 0 0,0 1 0 0 0,0 0 0 0 0,0 0 0 0 0,0-1 0 0 0,0 1 139 0 0,-6 1-216 0 0,0 0 0 0 0,1 0 0 0 0,-1 1 1 0 0,0 0-1 0 0,1 0 0 0 0,-1 0 0 0 0,1 1 0 0 0,-5 1 216 0 0,-1 1-123 0 0,1 0 0 0 0,0 1-1 0 0,0 0 1 0 0,-1 2 123 0 0,-10 7 151 0 0,0 1 1 0 0,2 0-1 0 0,0 1 1 0 0,1 2 0 0 0,0 0-1 0 0,2 0 1 0 0,-6 10-152 0 0,18-23 103 0 0,1 1 0 0 0,0-1 0 0 0,0 1 0 0 0,0 0 0 0 0,1 0 0 0 0,0 0 0 0 0,-1 2-103 0 0,3-4-104 0 0,-1-1 0 0 0,0 1 0 0 0,1 0 0 0 0,0 0 0 0 0,-1 0 0 0 0,2 0 104 0 0,-1-2-401 0 0,0 0 0 0 0,0 0 0 0 0,1 0 0 0 0,-1 0 0 0 0,1 0 0 0 0,-1 0 0 0 0,1 0 0 0 0,0 0 1 0 0,0 0-1 0 0,0 0 0 0 0,0 0 401 0 0,6 6-5190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12439 0 0,'0'0'958'0'0,"0"-1"-625"0"0,1-3-196 0 0,-1 3 375 0 0,0 1 152 0 0,0 0 28 0 0,0 0-80 0 0,0 0-353 0 0,0 0-158 0 0,11-15 218 0 0,27-22 59 0 0,1 1 1 0 0,3 2 0 0 0,11-5-379 0 0,-20 14-321 0 0,-33 25 314 0 0,16-12-524 0 0,0 0 1 0 0,10-4 530 0 0,-20 13-76 0 0,-1 1-1 0 0,1-1 1 0 0,0 1-1 0 0,-1 0 0 0 0,1 0 1 0 0,0 1-1 0 0,0 0 1 0 0,0 0-1 0 0,0 0 0 0 0,3 1 77 0 0,0 1-2 0 0,-2 5 55 0 0,-3 6-40 0 0,-3-7 15 0 0,-1-1-1 0 0,1 1 1 0 0,-1 0-1 0 0,0 0 1 0 0,0 0-1 0 0,-1-1 1 0 0,1 1-1 0 0,-1 0 0 0 0,-1 4-27 0 0,-17 44 446 0 0,6-16-251 0 0,-10 45-701 0 0,20-70-420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10135 0 0,'0'0'778'0'0,"-9"2"-330"0"0,-3 2 317 0 0,0 0 1 0 0,0 0-1 0 0,0 2 0 0 0,1-1 1 0 0,0 2-1 0 0,0-1 1 0 0,1 2-766 0 0,-7 4 202 0 0,0 1 0 0 0,1 1 0 0 0,-12 14-202 0 0,1 3 615 0 0,-13 22-615 0 0,34-45 117 0 0,-3 4 41 0 0,1 1 1 0 0,0 1 0 0 0,1-1 0 0 0,1 1 0 0 0,0 1 0 0 0,-1 5-159 0 0,7-12 43 0 0,5-2-33 0 0,-2-5-135 0 0,0 1 0 0 0,0-1 0 0 0,0-1 0 0 0,0 1-1 0 0,0 0 1 0 0,0-1 0 0 0,0 1 0 0 0,0-1 0 0 0,0 0-1 0 0,0 0 1 0 0,0 0 0 0 0,0 0 0 0 0,0-1 0 0 0,0 1 0 0 0,0-1-1 0 0,0 0 1 0 0,0 0 125 0 0,13-3-6120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3223 0 0,'0'0'143'0'0,"0"0"400"0"0,0 0 1574 0 0,0 0 687 0 0,0 0 137 0 0,0 0-342 0 0,9 7-988 0 0,5-1-1240 0 0,-10-4-190 0 0,1 0 0 0 0,0 0-1 0 0,-1 0 1 0 0,1 0 0 0 0,0-1 0 0 0,0 0 0 0 0,0 0 0 0 0,0 0 0 0 0,0-1 0 0 0,0 0 0 0 0,0 0 0 0 0,0 0 0 0 0,0 0 0 0 0,0-1 0 0 0,0 0-181 0 0,2-1 167 0 0,20-6 399 0 0,-1-1 1 0 0,1-2-567 0 0,-20 8-60 0 0,1-1 0 0 0,-1 0 1 0 0,0 0-1 0 0,-1-1 0 0 0,1 1 1 0 0,-1-1-1 0 0,0-1 0 0 0,0 1 1 0 0,1-3 59 0 0,-6 7-239 0 0,7-18-1977 0 0,-10 17 2041 0 0,0 1 0 0 0,-1-1 0 0 0,1 1 1 0 0,-1 0-1 0 0,1 0 0 0 0,-1 0 0 0 0,0 0 0 0 0,1 0 1 0 0,-1 0-1 0 0,0 1 0 0 0,0-1 0 0 0,0 1 0 0 0,1 0 1 0 0,-1 0-1 0 0,0 0 0 0 0,0 0 0 0 0,0 0 0 0 0,1 1 0 0 0,-1-1 1 0 0,0 1-1 0 0,0 0 175 0 0,-9 2-212 0 0,1 0 0 0 0,-1 1 0 0 0,1 0 0 0 0,-6 4 212 0 0,-18 10 731 0 0,0 1 0 0 0,1 1-1 0 0,-21 18-730 0 0,45-29 265 0 0,-1 1 0 0 0,2 0 0 0 0,-1 0 0 0 0,1 1 0 0 0,1 1 0 0 0,0 0-1 0 0,0 0 1 0 0,1 0 0 0 0,-1 5-265 0 0,7-14 43 0 0,-1 0-1 0 0,1 0 1 0 0,0 0 0 0 0,0 1-1 0 0,0-1 1 0 0,1 0-1 0 0,-1 1 1 0 0,1-1 0 0 0,0 0-1 0 0,0 1 1 0 0,0-1 0 0 0,0 1-1 0 0,0-1 1 0 0,1 0-1 0 0,0 1 1 0 0,-1-1 0 0 0,1 0-1 0 0,1 0 1 0 0,-1 1-1 0 0,0-1 1 0 0,1 0 0 0 0,-1 0-1 0 0,1 0 1 0 0,2 2-43 0 0,-1-2-1 0 0,0 1 0 0 0,1 0 0 0 0,-1-1 0 0 0,1 0 0 0 0,0 0 0 0 0,0 0 0 0 0,0 0 0 0 0,1-1 0 0 0,-1 0 0 0 0,1 0 0 0 0,-1 0 0 0 0,1 0 0 0 0,0-1 0 0 0,-1 1 0 0 0,1-1 0 0 0,4 0 1 0 0,49 4-1589 0 0,-35-5 83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265 117 5063 0 0,'0'0'390'0'0,"-2"0"-252"0"0,-1 1 894 0 0,0-1-1 0 0,-1 0 1 0 0,1 1-1 0 0,-1-1 1 0 0,-5-1-1 0 0,-1 1 7576 0 0,11-1-8060 0 0,3-3-360 0 0,-1 0 1 0 0,1 1 0 0 0,0-1-1 0 0,1 1 1 0 0,-1 0 0 0 0,0 0-1 0 0,10-4 1 0 0,39-14-4 0 0,-37 16-37 0 0,119-38 400 0 0,-114 38-448 0 0,0 1 0 0 0,1 0 0 0 0,-1 2-1 0 0,33 0 1 0 0,-51 2-92 0 0,-1 1 1 0 0,1-1-1 0 0,-1 0 0 0 0,0 1 0 0 0,1-1 0 0 0,-1 1 1 0 0,1-1-1 0 0,-1 1 0 0 0,3 2 0 0 0,3 4 4 0 0,-8-5-10 0 0,1 0 1 0 0,-1 0-1 0 0,0 0 1 0 0,1 0-1 0 0,-1 0 1 0 0,0 0-1 0 0,0 0 1 0 0,-1 0-1 0 0,1 0 0 0 0,0 0 1 0 0,-1 0-1 0 0,1 0 1 0 0,-1 0-1 0 0,1 0 1 0 0,-1 0-1 0 0,0 0 1 0 0,0-1-1 0 0,0 1 1 0 0,0 0-1 0 0,0 0 1 0 0,0-1-1 0 0,-3 3 1 0 0,-4 6 4 0 0,0-1 1 0 0,-13 11-1 0 0,20-18-6 0 0,-26 21-107 0 0,-1-2-1 0 0,-1 0 1 0 0,0-2 0 0 0,-2-1-1 0 0,-51 22 1 0 0,8-11-215 0 0,-107 28 0 0 0,118-45 309 0 0,61-11-53 0 0,12-4-74 0 0,9-1 71 0 0,1 2-1 0 0,-1 0 1 0 0,0 1-1 0 0,1 2 1 0 0,35 3-1 0 0,-19 2 106 0 0,1 2 0 0 0,38 13 0 0 0,-68-18 34 0 0,-1-1 0 0 0,1 1-1 0 0,0 0 1 0 0,-1 1 0 0 0,0-1-1 0 0,0 1 1 0 0,11 9 0 0 0,-16-11-61 0 0,1-1 1 0 0,-1 0 0 0 0,0 1 0 0 0,1-1-1 0 0,-1 1 1 0 0,0-1 0 0 0,0 1 0 0 0,0-1-1 0 0,0 1 1 0 0,0 0 0 0 0,0-1 0 0 0,-1 1-1 0 0,1 0 1 0 0,-1 0 0 0 0,1 0 0 0 0,-1 0-1 0 0,0 0 1 0 0,1-1 0 0 0,-1 1 0 0 0,0 0-1 0 0,0 0 1 0 0,0 0 0 0 0,-1 0 0 0 0,1 0-1 0 0,0 0 1 0 0,-1 0 0 0 0,1-1 0 0 0,-1 1-1 0 0,0 0 1 0 0,1 0 0 0 0,-1-1 0 0 0,0 1-1 0 0,0 0 1 0 0,-2 2 0 0 0,-3 3 4 0 0,-1 0 0 0 0,1-1 0 0 0,-1 1 0 0 0,0-1 0 0 0,-1 0 0 0 0,-13 8 0 0 0,0-3 28 0 0,-33 14-1 0 0,-5-3-270 0 0,-1-3-1 0 0,-64 12 1 0 0,112-28-558 0 0,0-1 0 0 0,-15 0 0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1839 0 0,'0'0'435'0'0,"0"0"1153"0"0,0 0 504 0 0,0 0 99 0 0,-1 1-153 0 0,-2 0-1320 0 0,0 0 0 0 0,0 0-1 0 0,0 1 1 0 0,0-1 0 0 0,1 1 0 0 0,-1 0-1 0 0,1 0 1 0 0,-1 0 0 0 0,0 0-718 0 0,-2 4 405 0 0,1 0 1 0 0,-1 0-1 0 0,1 0 1 0 0,0 0-1 0 0,-1 2-405 0 0,0 1 243 0 0,0-1-1 0 0,-1 0 1 0 0,-3 4-243 0 0,-4 5 251 0 0,0 0 0 0 0,1 0 0 0 0,-1 6-251 0 0,3-7-26 0 0,1-1 0 0 0,-2 0 0 0 0,0 0 0 0 0,-7 5 26 0 0,6-4-1678 0 0,11-15 172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7223 0 0,'0'0'320'0'0,"0"0"64"0"0,0 0-304 0 0,0 0-80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0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63 294 2303 0 0,'-28'9'-71'0'0,"8"-3"942"0"0,7-2 3945 0 0,12-4-1812 0 0,1 0-333 0 0,0 0-1530 0 0,0 0-669 0 0,0 0-137 0 0,0 0-27 0 0,0-2-241 0 0,0 0 0 0 0,0 0 1 0 0,0 0-1 0 0,1 0 0 0 0,-1 0 0 0 0,1 0 1 0 0,0 0-1 0 0,-1 1 0 0 0,1-1 1 0 0,0 0-1 0 0,0 0 0 0 0,0 0 0 0 0,0 1 1 0 0,0-1-1 0 0,1 1 0 0 0,-1-1 0 0 0,1 0-67 0 0,4-3 44 0 0,0 0-1 0 0,0 1 0 0 0,0 0 1 0 0,2-1-44 0 0,16-12 108 0 0,29-30-528 0 0,27-34 420 0 0,-69 71-116 0 0,1-1 0 0 0,0 1 0 0 0,0 1-1 0 0,1 0 1 0 0,3-1 116 0 0,15-8-625 0 0,24-9 625 0 0,-53 26 36 0 0,1 0 0 0 0,0-1 1 0 0,-1 1-1 0 0,1 1 0 0 0,0-1 1 0 0,0 0-1 0 0,0 1 1 0 0,-1 0-1 0 0,1-1 0 0 0,0 1 1 0 0,0 0-1 0 0,0 1 0 0 0,0-1 1 0 0,0 0-1 0 0,-1 1 1 0 0,4 0-37 0 0,-4 0 11 0 0,-1 0 1 0 0,1 0 0 0 0,-1 0-1 0 0,1 0 1 0 0,-1 0 0 0 0,1 0 0 0 0,-1 0-1 0 0,1 1 1 0 0,-1-1 0 0 0,0 1-1 0 0,0-1 1 0 0,0 1 0 0 0,0-1 0 0 0,0 1-1 0 0,0-1 1 0 0,0 1 0 0 0,-1 0-1 0 0,1 0 1 0 0,0-1 0 0 0,-1 1 0 0 0,0 0-1 0 0,1 0 1 0 0,-1 0 0 0 0,0-1 0 0 0,0 1-1 0 0,0 2-11 0 0,0 2 12 0 0,0 0 0 0 0,0 0-1 0 0,-1-1 1 0 0,0 1 0 0 0,0 0 0 0 0,0 0-1 0 0,-1 0 1 0 0,0-1 0 0 0,0 1 0 0 0,0-1-1 0 0,-1 1 1 0 0,0-1 0 0 0,0 0 0 0 0,0 0-1 0 0,-1 0-11 0 0,-2 3 52 0 0,1 1 0 0 0,1-1-1 0 0,-1 1 1 0 0,1 0 0 0 0,1 0-1 0 0,-2 5-51 0 0,-14 32 141 0 0,11-32-230 0 0,-1 0 1 0 0,-6 7 88 0 0,0-2-4991 0 0,14-18-172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4607 0 0,'0'0'354'0'0,"0"0"88"0"0,0 2 1241 0 0,-11 25 4299 0 0,-15 14-3951 0 0,12-20-1860 0 0,-9 11 577 0 0,-8 7-748 0 0,-16 24 569 0 0,-68 96 267 0 0,62-87-716 0 0,-64 101 40 0 0,85-122-1458 0 0,-3-2-1 0 0,-25 28 1299 0 0,49-64-1659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 12895 0 0,'0'0'998'0'0,"-1"0"-657"0"0,1 0-327 0 0,-1 0 0 0 0,0 0 0 0 0,1 0-1 0 0,-1 0 1 0 0,0-1 0 0 0,1 1 0 0 0,-1 0 0 0 0,1 0 0 0 0,-1 0 0 0 0,0 1-1 0 0,1-1 1 0 0,-1 0 0 0 0,1 0 0 0 0,-1 0 0 0 0,0 0 0 0 0,1 0 0 0 0,-1 1-1 0 0,1-1 1 0 0,-1 0 0 0 0,1 1 0 0 0,-1-1 0 0 0,1 0 0 0 0,-1 1 0 0 0,1-1-1 0 0,-1 1 1 0 0,1-1 0 0 0,-1 0 0 0 0,1 1-14 0 0,-2 1 105 0 0,-6 3 168 0 0,1 1 0 0 0,-1 0-1 0 0,1 1 1 0 0,0 0 0 0 0,1 0-1 0 0,-1 0 1 0 0,1 1 0 0 0,0 2-273 0 0,6-10 44 0 0,-1 1 1 0 0,1-1 0 0 0,0 1 0 0 0,-1-1 0 0 0,1 1 0 0 0,0 0 0 0 0,0-1-1 0 0,0 1 1 0 0,0 0 0 0 0,0-1 0 0 0,-1 1 0 0 0,1-1 0 0 0,0 1 0 0 0,0 0-1 0 0,1-1 1 0 0,-1 1 0 0 0,0 0 0 0 0,0-1 0 0 0,0 1 0 0 0,0 0 0 0 0,1-1-1 0 0,-1 1 1 0 0,0-1 0 0 0,0 1 0 0 0,1 0 0 0 0,-1-1 0 0 0,0 1 0 0 0,1-1 0 0 0,-1 1-1 0 0,1-1 1 0 0,-1 1 0 0 0,1-1 0 0 0,-1 0 0 0 0,1 1 0 0 0,-1-1 0 0 0,1 1-1 0 0,-1-1 1 0 0,1 0-45 0 0,2 2 109 0 0,-1-1-1 0 0,0 0 0 0 0,1 0 0 0 0,-1 0 0 0 0,1 0 1 0 0,0-1-1 0 0,-1 1 0 0 0,2-1-108 0 0,14 1 324 0 0,0-1-1 0 0,-1-1 0 0 0,1-1 0 0 0,0 0 1 0 0,0-2-1 0 0,-1 0 0 0 0,1-1-323 0 0,33-6 230 0 0,77-12 109 0 0,91-18-324 0 0,-161 33-1562 0 0,-22 5-874 0 0,-19 0 1014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83 3223 0 0,'0'1'240'0'0,"1"3"1086"0"0,0-1-1 0 0,0 0 0 0 0,0 0 1 0 0,0 0-1 0 0,1 0 0 0 0,1 3-1325 0 0,-3-5 413 0 0,1 0-1 0 0,0 1 0 0 0,0-1 0 0 0,0 0 1 0 0,1 0-1 0 0,-1 0 0 0 0,0 0 0 0 0,0 0 1 0 0,1 0-1 0 0,0 1-412 0 0,1-1 303 0 0,0 0-1 0 0,0 0 1 0 0,0 0 0 0 0,0-1 0 0 0,0 1 0 0 0,1-1-1 0 0,-1 1 1 0 0,0-1 0 0 0,0 0 0 0 0,2 0-303 0 0,1-1 209 0 0,0 0 0 0 0,1 0 1 0 0,-1 0-1 0 0,0-1 0 0 0,0 1 0 0 0,0-2 0 0 0,0 1 1 0 0,-1-1-1 0 0,1 1 0 0 0,-1-1-209 0 0,11-7 219 0 0,-1 1-1 0 0,12-11-218 0 0,-24 17-33 0 0,1 1 0 0 0,-1-1 0 0 0,0 0 0 0 0,0 0 0 0 0,0 0 0 0 0,-1 0 0 0 0,1-1 0 0 0,-1 1-1 0 0,1-1 1 0 0,-1 1 0 0 0,0-1 0 0 0,-1 0 0 0 0,1 0 0 0 0,-1 0 0 0 0,1 0 0 0 0,-1-1 33 0 0,-2 4-83 0 0,0 0 1 0 0,1 1-1 0 0,-1-1 0 0 0,0 0 1 0 0,0 1-1 0 0,0-1 0 0 0,0 1 1 0 0,0-1-1 0 0,0 1 0 0 0,0-1 1 0 0,0 1-1 0 0,0 0 0 0 0,0-1 1 0 0,0 1-1 0 0,0 0 0 0 0,0 0 1 0 0,-1 0 82 0 0,-3-1-153 0 0,0 1 0 0 0,0 0 0 0 0,0 0 0 0 0,0 0 0 0 0,0 1 0 0 0,0-1 0 0 0,0 1 0 0 0,0 0 0 0 0,1 1 0 0 0,-1-1 153 0 0,-48 22-422 0 0,34-14 364 0 0,0 0 74 0 0,0 1 0 0 0,1 1 0 0 0,0 1 0 0 0,1 0 0 0 0,0 1 0 0 0,1 1 0 0 0,1 1 0 0 0,0 0 0 0 0,-3 6-16 0 0,15-18 42 0 0,1 0-1 0 0,0 0 1 0 0,0 1-1 0 0,0-1 1 0 0,0 0-1 0 0,0 1 0 0 0,1 0 1 0 0,0-1-1 0 0,-1 1 1 0 0,1 0-1 0 0,1 0 1 0 0,-1 0-1 0 0,0 0 1 0 0,1 0-1 0 0,0-1 1 0 0,0 1-1 0 0,0 0 0 0 0,1 2-41 0 0,0-1-121 0 0,0 0-1 0 0,0 0 0 0 0,1 0 0 0 0,0 0 0 0 0,0 0 1 0 0,0 0-1 0 0,1-1 0 0 0,-1 1 0 0 0,1-1 0 0 0,0 0 1 0 0,0 0-1 0 0,1 0 0 0 0,2 3 122 0 0,5 2-939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6447 0 0,'0'0'298'0'0,"0"0"-10"0"0,0 0-11 0 0,0 0 654 0 0,0 0 306 0 0,0 0 62 0 0,0 0-65 0 0,0 0-316 0 0,2-1-140 0 0,4-4-168 0 0,0-1-1 0 0,0-1 0 0 0,-1 1 0 0 0,1-1 1 0 0,-1 0-1 0 0,0-1-609 0 0,12-15 1296 0 0,-16 21-1221 0 0,5-5 316 0 0,0-1-1 0 0,0 1 0 0 0,-1-1 0 0 0,0 0 0 0 0,-1-1 0 0 0,0 1 0 0 0,0-1 0 0 0,1-3-390 0 0,-3 7 148 0 0,0-1-1 0 0,1 1 1 0 0,0 0 0 0 0,0 0-1 0 0,0 0 1 0 0,0 0-1 0 0,3-1-147 0 0,9-15 407 0 0,-6 8-360 0 0,0 1 0 0 0,1 0 0 0 0,0 0 0 0 0,1 1-1 0 0,0 1 1 0 0,1 0 0 0 0,0 0 0 0 0,0 1 0 0 0,1 1 0 0 0,1 0 0 0 0,-1 1-1 0 0,1 0 1 0 0,0 1 0 0 0,9-2-47 0 0,-5 3-558 0 0,0 2 0 0 0,0 0 0 0 0,1 1 0 0 0,-1 1 0 0 0,1 0 0 0 0,-1 1 0 0 0,3 2 558 0 0,20-1-2546 0 0,-24-1 774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1375 0 0,'0'0'66'0'0,"0"0"223"0"0,0 0 920 0 0,2-1 403 0 0,51-16 4556 0 0,-52 17-5728 0 0,-1 0 6 0 0,0 0 22 0 0,3-8 1801 0 0,-4 7-2171 0 0,1 0 1 0 0,-1 0-1 0 0,0 0 1 0 0,1 1-1 0 0,-1-1 1 0 0,0 0-1 0 0,0 1 1 0 0,0-1-1 0 0,0 1 0 0 0,0-1 1 0 0,0 1-1 0 0,0-1 1 0 0,0 1-1 0 0,0 0 1 0 0,0-1-1 0 0,0 1 1 0 0,0 0-1 0 0,0 0 0 0 0,0 0 1 0 0,0 0-1 0 0,0 0 1 0 0,0 0-99 0 0,-7-1 219 0 0,7 1-210 0 0,0 0-1 0 0,0 0 1 0 0,0 0-1 0 0,1 0 1 0 0,-1 0 0 0 0,0 0-1 0 0,0 1 1 0 0,0-1-1 0 0,0 0 1 0 0,0 0-1 0 0,0 1 1 0 0,0-1-1 0 0,0 1 1 0 0,1-1-1 0 0,-1 1 1 0 0,0-1 0 0 0,0 1-1 0 0,1 0 1 0 0,-1-1-1 0 0,0 1 1 0 0,1 0-1 0 0,-1-1 1 0 0,0 1-1 0 0,1 0 1 0 0,-1 0-1 0 0,1 0 1 0 0,0-1 0 0 0,-1 1-1 0 0,1 0 1 0 0,0 0-1 0 0,-1 1-8 0 0,-1 4 78 0 0,0 0 1 0 0,1 0-1 0 0,0 1 0 0 0,-1 2-78 0 0,1 1 336 0 0,-1 3-228 0 0,1-1 1 0 0,0 1 0 0 0,1 0 0 0 0,0 0 0 0 0,1 0 0 0 0,0 0-109 0 0,1 2-62 0 0,-2-1 1 0 0,0 0-1 0 0,-1 1 1 0 0,0-1-1 0 0,-1 0 1 0 0,-1 0-1 0 0,-2 8 62 0 0,1-2 53 0 0,3-15-26 0 0,0 0 0 0 0,0 0 1 0 0,0 0-1 0 0,-1 0 1 0 0,0-1-1 0 0,0 1 1 0 0,0 0-1 0 0,0-1 0 0 0,-1 1 1 0 0,0 0-28 0 0,2-4 85 0 0,1-1 11 0 0,0 0-13 0 0,0 0-10 0 0,0 0 17 0 0,0 0 71 0 0,0 0 30 0 0,0 0 7 0 0,0 0-4 0 0,0 0-28 0 0,0-2-123 0 0,1 0 0 0 0,-1 0 0 0 0,1 0 0 0 0,0 0-1 0 0,0 0 1 0 0,0 0 0 0 0,0 0 0 0 0,0 0 0 0 0,1 1-1 0 0,-1-1 1 0 0,0 0 0 0 0,1 1 0 0 0,-1-1-43 0 0,11-14 230 0 0,-9 9-194 0 0,1 1 1 0 0,1-1-1 0 0,-1 1 0 0 0,1 0 1 0 0,4-3-37 0 0,9-13 71 0 0,-4 7 54 0 0,0 0-1 0 0,10-8-124 0 0,11-11 159 0 0,0 1 67 0 0,1 2 1 0 0,33-22-227 0 0,-57 44-41 0 0,14-8-4 0 0,0 1 0 0 0,0 1 0 0 0,12-3 45 0 0,33-19-605 0 0,-66 34 509 0 0,-3 1-79 0 0,-1 1 0 0 0,1 0 0 0 0,-1 0 0 0 0,1 1 0 0 0,0-1 0 0 0,0 0 0 0 0,-1 1 0 0 0,1-1 0 0 0,0 1 0 0 0,0-1 0 0 0,0 1 175 0 0,-3 11-1748 0 0,-3 0-2447 0 0,-1 1-1265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77 9215 0 0,'25'-29'769'0'0,"-23"27"-556"0"0,0-1 0 0 0,-1 1 0 0 0,0-1 0 0 0,1 1-1 0 0,-1-1 1 0 0,0 1 0 0 0,0-1 0 0 0,-1 0 0 0 0,1 0-1 0 0,0 1 1 0 0,-1-1 0 0 0,0-1-213 0 0,-16-5 287 0 0,11 8-282 0 0,1 0 0 0 0,0 1 0 0 0,0-1 1 0 0,0 1-1 0 0,0 0 0 0 0,0 0 0 0 0,0 0 1 0 0,-1 0-1 0 0,1 1 0 0 0,0 0 0 0 0,-3 0-5 0 0,-3 2 23 0 0,1 0-1 0 0,0 0 0 0 0,0 0 0 0 0,-5 4-22 0 0,-12 6 95 0 0,-15 8 599 0 0,2 1-694 0 0,26-14 250 0 0,2 0-1 0 0,-1 1 0 0 0,1 0 1 0 0,0 1-1 0 0,-2 3-249 0 0,12-11 67 0 0,0-1 0 0 0,-1 1-1 0 0,1 0 1 0 0,0 0 0 0 0,0 0-1 0 0,0 0 1 0 0,0 0 0 0 0,1 0-1 0 0,-1 0 1 0 0,0 0 0 0 0,1 1-1 0 0,-1 0-66 0 0,1-2 312 0 0,9 19 608 0 0,-7-17-845 0 0,0 0 0 0 0,1-1 0 0 0,0 0-1 0 0,-1 1 1 0 0,1-1 0 0 0,0 0 0 0 0,0 0-1 0 0,0 0 1 0 0,0-1 0 0 0,0 1 0 0 0,0-1-1 0 0,1 0 1 0 0,-1 0 0 0 0,4 1-75 0 0,0-1 59 0 0,0 1 0 0 0,0-1 0 0 0,0-1-1 0 0,0 1 1 0 0,0-1 0 0 0,6-1-59 0 0,-10 1 9 0 0,0 0 1 0 0,0 0-1 0 0,0-1 0 0 0,0 1 1 0 0,0-1-1 0 0,0 0 0 0 0,0 0 0 0 0,0 0 1 0 0,0 0-1 0 0,0 0 0 0 0,0 0 0 0 0,-1-1 1 0 0,1 0-1 0 0,0 0-9 0 0,3-2 6 0 0,-4 3-6 0 0,-1 1 0 0 0,0-1 0 0 0,0 0 0 0 0,0 0 0 0 0,0 0 0 0 0,1 0 0 0 0,-1 0 0 0 0,0 0 0 0 0,-1 0 0 0 0,1 0 0 0 0,0 0 0 0 0,0 0 0 0 0,0-1 0 0 0,-1 1 0 0 0,1 0 0 0 0,0-1 0 0 0,1-4 0 0 0,4-2 0 0 0,-3 1-10 0 0,-1 4-33 0 0,0-3 22 0 0,-1 5-34 0 0,-1 1-16 0 0,0 0-10 0 0,0 0-32 0 0,4 18-438 0 0,-3-5 318 0 0,-1-12 59 0 0,0 0 0 0 0,0-1 0 0 0,0 1 0 0 0,0 0 0 0 0,0-1 0 0 0,1 1 0 0 0,-1 0 0 0 0,0-1 0 0 0,0 1 0 0 0,0 0 0 0 0,1-1 0 0 0,-1 1 0 0 0,0-1 0 0 0,1 1 0 0 0,-1 0 0 0 0,0-1 0 0 0,1 1 0 0 0,-1-1 0 0 0,1 1 0 0 0,-1-1 174 0 0,0 0-5118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16 8287 0 0,'3'-3'248'0'0,"6"-9"592"0"0,-8 11 195 0 0,-1 1 346 0 0,0 0 69 0 0,0 0-177 0 0,0 0-793 0 0,-18 10-239 0 0,7-1-64 0 0,0 1-1 0 0,1 1 1 0 0,0-1 0 0 0,1 1-1 0 0,0 1 1 0 0,1 0-1 0 0,-3 5-176 0 0,-12 18 328 0 0,-65 82 528 0 0,-43 41-856 0 0,108-133 12 0 0,-47 50 60 0 0,62-67-38 0 0,1 0-1 0 0,0 0 1 0 0,1 0-1 0 0,0 1 1 0 0,-5 9-34 0 0,8-13-130 0 0,0 1 0 0 0,1 0-1 0 0,-1 0 1 0 0,1 1 0 0 0,0-1 0 0 0,1 0 0 0 0,0 1 0 0 0,0-1 0 0 0,0 0 0 0 0,1 2 130 0 0,8-2-2840 0 0,1-1-2287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90 9671 0 0,'37'-33'1598'0'0,"-26"24"381"0"0,0 0 0 0 0,-1-1 1 0 0,14-15 1450 0 0,-26 24-3382 0 0,1 0 0 0 0,-1 1 1 0 0,1-1-1 0 0,-1 1 1 0 0,1 0-1 0 0,-1 0 1 0 0,1-1-1 0 0,-1 1 1 0 0,1 0-1 0 0,-4 1 1 0 0,-12 0-20 0 0,-1 2 1 0 0,1 0 0 0 0,-27 9-1 0 0,-50 23 6 0 0,49-17-31 0 0,-32 12-4 0 0,-121 65 0 0 0,193-92 2 0 0,0 1 0 0 0,1-1 1 0 0,-1 1-1 0 0,-4 4 0 0 0,9-8 0 0 0,0 0-1 0 0,0 0 1 0 0,0 1 0 0 0,0-1 0 0 0,0 0 0 0 0,0 1-1 0 0,0-1 1 0 0,0 0 0 0 0,0 0 0 0 0,0 1 0 0 0,0-1 0 0 0,0 0-1 0 0,0 0 1 0 0,0 1 0 0 0,0-1 0 0 0,0 0 0 0 0,0 1-1 0 0,0-1 1 0 0,0 0 0 0 0,1 0 0 0 0,-1 0 0 0 0,0 1-1 0 0,0-1 1 0 0,0 0 0 0 0,1 0 0 0 0,-1 1 0 0 0,0-1-1 0 0,0 0 1 0 0,0 0 0 0 0,1 0 0 0 0,-1 1 0 0 0,8 5-7 0 0,-8-6 5 0 0,11 6 10 0 0,0-1 0 0 0,1 0 0 0 0,0 0 1 0 0,0-1-1 0 0,0-1 0 0 0,16 3 0 0 0,10 4-17 0 0,-6-1 4 0 0,0 2 1 0 0,0 1-1 0 0,30 17 0 0 0,-48-21 47 0 0,-1 0 1 0 0,0 0-1 0 0,-1 1 0 0 0,0 0 1 0 0,0 1-1 0 0,-1 1 0 0 0,0 0 1 0 0,-1 0-1 0 0,10 14 0 0 0,-18-21-33 0 0,1 0-1 0 0,-1 0 0 0 0,0 0 1 0 0,0 0-1 0 0,0 0 1 0 0,0 1-1 0 0,-1-1 1 0 0,0 1-1 0 0,0-1 1 0 0,0 1-1 0 0,0-1 0 0 0,-1 1 1 0 0,0 0-1 0 0,0 9 1 0 0,-1-10 10 0 0,0 0 0 0 0,0 0-1 0 0,-1 0 1 0 0,1 0 0 0 0,-1 0 0 0 0,0-1 0 0 0,0 1 0 0 0,0 0 0 0 0,0-1 0 0 0,-1 1 0 0 0,1-1 0 0 0,-1 0 0 0 0,0 0-1 0 0,0 0 1 0 0,0 0 0 0 0,-6 3 0 0 0,-6 4 70 0 0,-1 0 0 0 0,0-1-1 0 0,0-1 1 0 0,-35 11 0 0 0,-74 14-30 0 0,75-21-84 0 0,-55 9-243 0 0,92-19 214 0 0,-1-1 0 0 0,1-1 0 0 0,0 0 0 0 0,-1-1 1 0 0,-25-5-1 0 0,37 6 49 0 0,0-1 0 0 0,0 1 0 0 0,0-1 0 0 0,0 1-1 0 0,0-1 1 0 0,1 0 0 0 0,-1 0 0 0 0,0 0 0 0 0,0 0 0 0 0,0 0 0 0 0,1 0 0 0 0,-1 0 0 0 0,1-1 0 0 0,-1 1 0 0 0,1 0 0 0 0,0-1 0 0 0,-1 1 0 0 0,1-1-1 0 0,-2-3 1 0 0,2 3 12 0 0,1-1-1 0 0,-1 1 1 0 0,1-1-1 0 0,0 1 0 0 0,-1 0 1 0 0,1-1-1 0 0,0 1 1 0 0,1-1-1 0 0,-1 1 0 0 0,0-1 1 0 0,1 1-1 0 0,-1 0 1 0 0,1-1-1 0 0,0 1 0 0 0,0 0 1 0 0,1-4-1 0 0,3-4 36 0 0,1-1 0 0 0,0 1 1 0 0,1 0-1 0 0,0 0 0 0 0,0 1 0 0 0,1 0 0 0 0,0 1 0 0 0,1-1 1 0 0,0 1-1 0 0,0 1 0 0 0,12-8 0 0 0,13-6 265 0 0,71-31 0 0 0,-96 48-274 0 0,62-29 153 0 0,184-89 845 0 0,-251 120-1072 0 0,-1 0 0 0 0,0 1 0 0 0,0-1 0 0 0,1-1 0 0 0,-1 1 0 0 0,-1 0 0 0 0,1-1 0 0 0,0 1 0 0 0,-1-1 0 0 0,1 0 0 0 0,-1 0 0 0 0,0 0 0 0 0,0 0 0 0 0,0 0 0 0 0,0-1 0 0 0,1-3 0 0 0,-3 6-23 0 0,0 1 0 0 0,0-1-1 0 0,0 1 1 0 0,0-1-1 0 0,0 1 1 0 0,0-1-1 0 0,0 1 1 0 0,-1-1-1 0 0,1 1 1 0 0,0-1-1 0 0,0 1 1 0 0,-1-1-1 0 0,1 1 1 0 0,0-1-1 0 0,-1 1 1 0 0,1 0-1 0 0,0-1 1 0 0,-1 1-1 0 0,1-1 1 0 0,-1 1-1 0 0,1 0 1 0 0,0-1-1 0 0,-1 1 1 0 0,1 0-1 0 0,-1 0 1 0 0,1-1-1 0 0,-1 1 1 0 0,1 0-1 0 0,-1 0 1 0 0,1 0-1 0 0,-1 0 1 0 0,1 0-1 0 0,-2-1 1 0 0,-15-1-2804 0 0,7 3-2009 0 0,1 2-1293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20 10423 0 0,'0'-1'93'0'0,"0"0"-1"0"0,0 1 0 0 0,0-1 1 0 0,0 0-1 0 0,0 1 0 0 0,0-1 1 0 0,0 0-1 0 0,0 1 0 0 0,0-1 1 0 0,0 0-1 0 0,0 0 0 0 0,0 1 1 0 0,-1-1-1 0 0,1 0 0 0 0,0 1 1 0 0,0-1-1 0 0,-1 1 0 0 0,1-1 1 0 0,0 0-1 0 0,-1 1 0 0 0,1-1 1 0 0,-1 1-1 0 0,1-1 0 0 0,-1 1 1 0 0,1-1-1 0 0,-1 1-92 0 0,0-1 68 0 0,0 1-1 0 0,0-1 1 0 0,0 1 0 0 0,0 0 0 0 0,0 0-1 0 0,0-1 1 0 0,0 1 0 0 0,0 0 0 0 0,0 0-1 0 0,0 0 1 0 0,0 0 0 0 0,0 0 0 0 0,0 0-1 0 0,0 0 1 0 0,0 1 0 0 0,0-1 0 0 0,0 0 0 0 0,0 1-1 0 0,-1-1-67 0 0,-20 10 487 0 0,-1 1 0 0 0,1 0-1 0 0,1 2 1 0 0,0 0 0 0 0,-9 10-487 0 0,11-11 200 0 0,13-8-139 0 0,0 0 1 0 0,0 0-1 0 0,0 1 1 0 0,1-1-1 0 0,-1 1 1 0 0,1 1-1 0 0,1-1 0 0 0,-1 1 1 0 0,0 1-62 0 0,4-7 4 0 0,1 1-1 0 0,0-1 1 0 0,-1 1 0 0 0,1-1-1 0 0,0 1 1 0 0,0-1 0 0 0,0 1-1 0 0,0-1 1 0 0,-1 1-1 0 0,1-1 1 0 0,0 1 0 0 0,0-1-1 0 0,0 1 1 0 0,0-1 0 0 0,0 1-1 0 0,0-1 1 0 0,0 1 0 0 0,0 0-4 0 0,1 1 3 0 0,0 12-3 0 0,4-11 0 0 0,-4-2 0 0 0,7 5-47 0 0,1 0-1 0 0,0-1 0 0 0,0 0 0 0 0,0 0 1 0 0,9 2 47 0 0,-10-4-41 0 0,1 1-1 0 0,-2-1 1 0 0,1 1 0 0 0,0 1 0 0 0,-1 0 0 0 0,0 0-1 0 0,0 0 1 0 0,4 5 41 0 0,-7-6-5 0 0,3 3-8 0 0,0 0 0 0 0,-1 1 0 0 0,5 7 13 0 0,-10-13 12 0 0,1 0-1 0 0,-1 1 1 0 0,0-1 0 0 0,0 0 0 0 0,0 0-1 0 0,-1 1 1 0 0,1-1 0 0 0,0 1-1 0 0,-1-1 1 0 0,0 0 0 0 0,1 1-1 0 0,-1-1 1 0 0,0 1 0 0 0,0-1 0 0 0,0 1-1 0 0,-1-1 1 0 0,1 3-12 0 0,-2 0 36 0 0,1-1 0 0 0,-1 1 0 0 0,0 0 0 0 0,0-1 0 0 0,0 1 0 0 0,0-1 0 0 0,-1 0 0 0 0,0 0 1 0 0,0 0-1 0 0,0 0 0 0 0,0 0 0 0 0,0 0 0 0 0,-1-1 0 0 0,0 0 0 0 0,0 0 0 0 0,0 0 0 0 0,0 0 0 0 0,0 0 0 0 0,-3 0-36 0 0,-7 4 34 0 0,-1-1 0 0 0,1 0-1 0 0,-1-1 1 0 0,0 0 0 0 0,-1-2 0 0 0,1 1-1 0 0,-1-2 1 0 0,0 0 0 0 0,1-1-1 0 0,-1-1 1 0 0,0 0 0 0 0,0-1 0 0 0,1-1-1 0 0,-11-2-33 0 0,22 3-26 0 0,0-1-1 0 0,0 1 1 0 0,0-1-1 0 0,1 1 0 0 0,-1-1 1 0 0,0 0-1 0 0,1 0 1 0 0,-1-1 26 0 0,-7-7-5086 0 0,10 9-424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 5983 0 0,'0'-5'2287'0'0,"-3"6"-852"0"0,-9 13-349 0 0,-14 23-695 0 0,-82 151 1926 0 0,87-150-2149 0 0,-31 70 25 0 0,20-39-136 0 0,7-18-335 0 0,-3-1 1 0 0,-22 30 277 0 0,38-63-71 0 0,-1 1-1 0 0,-1-2 1 0 0,-1 0 0 0 0,-1 0-1 0 0,0-1 1 0 0,0-1 0 0 0,-2-1-1 0 0,-9 6 72 0 0,11-11 27 0 0,15-8 114 0 0,1 0 62 0 0,0 0 18 0 0,0-1-154 0 0,0-1 0 0 0,1 1-1 0 0,-1 0 1 0 0,1-1 0 0 0,-1 1-1 0 0,1-1 1 0 0,-1 1 0 0 0,1 0-1 0 0,0-1 1 0 0,-1 1 0 0 0,1 0-1 0 0,0 0 1 0 0,0 0 0 0 0,0 0-1 0 0,1-1-66 0 0,17-15 461 0 0,-13 12-383 0 0,17-16-68 0 0,-1-1-1 0 0,0 0 1 0 0,-2-2 0 0 0,-1-1 0 0 0,-1 0 0 0 0,13-24-10 0 0,-26 40-44 0 0,0 0 1 0 0,1 1-1 0 0,0 0 1 0 0,0 0-1 0 0,1 0 1 0 0,0 1-1 0 0,0 0 1 0 0,1 0-1 0 0,0 1 1 0 0,6-4 43 0 0,-9 7-57 0 0,0 0-1 0 0,0 0 1 0 0,0 1 0 0 0,0-1-1 0 0,6 0 58 0 0,-9 2-16 0 0,0 1-1 0 0,1 0 1 0 0,-1-1-1 0 0,1 1 1 0 0,-1 0-1 0 0,1 0 0 0 0,-1 1 1 0 0,0-1-1 0 0,1 0 1 0 0,-1 1-1 0 0,0 0 1 0 0,1-1-1 0 0,-1 1 1 0 0,0 0-1 0 0,1 0 17 0 0,14 8 2 0 0,-1 0 0 0 0,0 1 0 0 0,6 5-2 0 0,-14-9 120 0 0,0 0 0 0 0,-1 1 0 0 0,0 0 0 0 0,0 0 0 0 0,0 0 0 0 0,-1 1 0 0 0,0 1-120 0 0,-3-6 74 0 0,-1 1 1 0 0,0-1 0 0 0,-1 0 0 0 0,1 0-1 0 0,0 1 1 0 0,-1-1 0 0 0,0 1 0 0 0,0 0-1 0 0,0-1 1 0 0,0 1 0 0 0,-1 0 0 0 0,1-1-1 0 0,-1 1 1 0 0,0 0 0 0 0,0 0 0 0 0,-1-1-1 0 0,1 1 1 0 0,-1 0 0 0 0,1-1 0 0 0,-1 1-1 0 0,0 0 1 0 0,0-1 0 0 0,-1 1 0 0 0,1-1-1 0 0,-1 0 1 0 0,0 1 0 0 0,0-1 0 0 0,0 0-1 0 0,0 0 1 0 0,-1 0 0 0 0,1 0-1 0 0,-1-1 1 0 0,-2 3-75 0 0,-16 11 344 0 0,-1 0 0 0 0,0-1 0 0 0,-9 3-344 0 0,-74 35 34 0 0,76-39-129 0 0,10-5-70 0 0,-1-1 1 0 0,-10 3 164 0 0,22-8-55 0 0,0-1 1 0 0,0 0 0 0 0,0-1-1 0 0,0 0 1 0 0,-1 0 0 0 0,1-1 0 0 0,-7 0 54 0 0,13 0-7 0 0,1 0 1 0 0,0 0 0 0 0,0 0 0 0 0,-1 0 0 0 0,1-1 0 0 0,0 1-1 0 0,-1 0 1 0 0,1-1 0 0 0,0 1 0 0 0,0-1 0 0 0,0 0 0 0 0,0 1-1 0 0,0-1 1 0 0,0 0 0 0 0,0 1 0 0 0,0-1 0 0 0,0 0 0 0 0,0 0-1 0 0,0 0 1 0 0,0 0 0 0 0,0 0 0 0 0,0 0 0 0 0,1 0 0 0 0,-1 0 0 0 0,1-1-1 0 0,-1 1 1 0 0,0-1 6 0 0,1 1-290 0 0,0-1 0 0 0,-1 0 1 0 0,1 0-1 0 0,0 0 0 0 0,0 1 0 0 0,0-1 0 0 0,1 0 0 0 0,-1 0 0 0 0,0 0 0 0 0,1 1 0 0 0,-1-1 0 0 0,1 0 0 0 0,-1 1 1 0 0,1-1-1 0 0,0 0 0 0 0,0 1 0 0 0,0-1 0 0 0,0 1 0 0 0,0-2 290 0 0,10-9-5127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58 2303 0 0,'-18'41'96'0'0,"-1"3"2808"0"0,12-14 3870 0 0,7-29-6144 0 0,0-1 16 0 0,0 1-582 0 0,0-1 1 0 0,0 1 0 0 0,0-1-1 0 0,1 1 1 0 0,-1-1 0 0 0,0 1-1 0 0,1-1 1 0 0,-1 1 0 0 0,0-1-1 0 0,1 1 1 0 0,-1-1-1 0 0,0 1 1 0 0,1-1 0 0 0,-1 0-1 0 0,1 1 1 0 0,-1-1 0 0 0,1 0-1 0 0,-1 1 1 0 0,1-1 0 0 0,-1 0-1 0 0,1 1 1 0 0,-1-1 0 0 0,1 0-1 0 0,0 0 1 0 0,-1 0 0 0 0,1 0-65 0 0,15 3 703 0 0,2-5-587 0 0,-1 0 1 0 0,0-2 0 0 0,0 0 0 0 0,0 0 0 0 0,-1-2 0 0 0,1 0-1 0 0,-1-1 1 0 0,-1 0 0 0 0,1-2 0 0 0,-1 0 0 0 0,-1 0-1 0 0,1-1 1 0 0,0-3-117 0 0,-11 10-79 0 0,0-1 0 0 0,-1 1-1 0 0,0-1 1 0 0,0 0 0 0 0,0 0-1 0 0,0 0 1 0 0,0 0 0 0 0,-1 0-1 0 0,0-1 80 0 0,-1 4-75 0 0,0-1 0 0 0,-1 1 0 0 0,1 0 0 0 0,-1-1 0 0 0,1 1 0 0 0,-1-1 0 0 0,0 1 0 0 0,0-1 0 0 0,1 1 0 0 0,-1 0 0 0 0,0-1 0 0 0,0 1 0 0 0,0-1 0 0 0,-1 1 0 0 0,1-1 0 0 0,0 1 0 0 0,-1-1 0 0 0,1 1 0 0 0,0 0 0 0 0,-1-1 0 0 0,0 1 0 0 0,1 0 0 0 0,-1-1 0 0 0,0 1-1 0 0,0 0 1 0 0,0 0 0 0 0,1 0 0 0 0,-1-1 0 0 0,0 1 0 0 0,-1 0 0 0 0,1 0 75 0 0,-1-1-242 0 0,-1 1-1 0 0,0-1 1 0 0,1 1-1 0 0,-1 0 0 0 0,0 0 1 0 0,0 0-1 0 0,0 0 1 0 0,0 0-1 0 0,0 0 1 0 0,0 1-1 0 0,0-1 0 0 0,0 1 1 0 0,0 0-1 0 0,0 0 1 0 0,0 0-1 0 0,-2 1 243 0 0,-7 0-835 0 0,-1 2 1 0 0,1 0-1 0 0,-6 2 835 0 0,16-5-51 0 0,-21 7-54 0 0,0 1 0 0 0,0 2-1 0 0,1 0 1 0 0,0 1-1 0 0,1 1 1 0 0,-6 5 105 0 0,15-9 434 0 0,1 0 1 0 0,0 1-1 0 0,0 1 1 0 0,1 0-1 0 0,0 0 1 0 0,1 1-1 0 0,0 0 1 0 0,1 1-1 0 0,0-1 1 0 0,1 2-1 0 0,-3 6-434 0 0,8-15 114 0 0,0 0 0 0 0,0 1 0 0 0,1 0-1 0 0,0-1 1 0 0,0 1 0 0 0,0 0 0 0 0,0 0 0 0 0,1-1 0 0 0,0 1-1 0 0,0 0 1 0 0,0 0 0 0 0,1 0 0 0 0,-1-1 0 0 0,1 1 0 0 0,0 0 0 0 0,0-1-1 0 0,1 1 1 0 0,1 2-114 0 0,-1-2 100 0 0,1 1 0 0 0,0-2-1 0 0,0 1 1 0 0,1 0-1 0 0,0-1 1 0 0,-1 1 0 0 0,1-1-1 0 0,1 0 1 0 0,-1 0 0 0 0,0-1-1 0 0,1 1 1 0 0,0-1 0 0 0,0 0-1 0 0,0 0 1 0 0,2 0-100 0 0,0 0 37 0 0,1 0 1 0 0,-1-1-1 0 0,1 0 1 0 0,0 0 0 0 0,0 0-1 0 0,-1-1 1 0 0,1 0-1 0 0,0-1 1 0 0,0 0-1 0 0,0 0 1 0 0,0-1-1 0 0,0 0 1 0 0,0 0-1 0 0,2-1-37 0 0,-3 1-33 0 0,2-1-315 0 0,0 1 0 0 0,0-1 0 0 0,0-1 0 0 0,2-1 348 0 0,6-4-1403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4143 0 0,'0'0'319'0'0,"0"0"40"0"0,0 0 946 0 0,0 0 434 0 0,1 2 86 0 0,2 6-1350 0 0,0 0-1 0 0,0 0 1 0 0,-1 0 0 0 0,0 0-1 0 0,0 1 1 0 0,-1-1 0 0 0,0 0-1 0 0,0 1 1 0 0,-1 6-475 0 0,-2 16 640 0 0,-1-1 1 0 0,-2 4-641 0 0,-1 10 646 0 0,-5 70-125 0 0,7-84-472 0 0,1-15-136 0 0,1 1 1 0 0,0-1-1 0 0,2 1 87 0 0,15-82 816 0 0,-12 54-599 0 0,1 0 0 0 0,0 0-1 0 0,1 1 1 0 0,0-1 0 0 0,0 1 0 0 0,1 0-1 0 0,1 0 1 0 0,0 1 0 0 0,7-9-217 0 0,17-13 66 0 0,1 1 1 0 0,1 2 0 0 0,1 1-1 0 0,5-1-66 0 0,8-8 23 0 0,-1 4-76 0 0,0 2 0 0 0,2 2 1 0 0,29-12 52 0 0,-75 40-252 0 0,3 0 168 0 0,-3 0-1055 0 0,1 1-2422 0 0,-3 0-1709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57 2303 0 0,'0'0'102'0'0,"0"-1"-1"0"0,7-20-214 0 0,-7 19 595 0 0,0 0 0 0 0,0 0 0 0 0,0 0 0 0 0,0 0 0 0 0,0 0 0 0 0,0 0-1 0 0,-1 0 1 0 0,1 0 0 0 0,-1 0 0 0 0,1 0 0 0 0,-1 0 0 0 0,0 1 0 0 0,1-1 0 0 0,-1 0-1 0 0,0 0 1 0 0,-1 0-482 0 0,2 1 450 0 0,-11 0 256 0 0,5 1-655 0 0,1 1-1 0 0,0-1 0 0 0,0 1 1 0 0,-1 0-1 0 0,1 1 1 0 0,0-1-1 0 0,0 1 0 0 0,0 0 1 0 0,1 1-1 0 0,-1-1-50 0 0,-47 28 484 0 0,34-16-62 0 0,0 0 0 0 0,1 1-1 0 0,0 0 1 0 0,1 1 0 0 0,1 1 0 0 0,0 1-1 0 0,-9 16-421 0 0,22-31 43 0 0,0 0 0 0 0,0 0 0 0 0,0 0-1 0 0,0 0 1 0 0,1 0 0 0 0,-1 0 0 0 0,1 0 0 0 0,0 0-1 0 0,0 1 1 0 0,0-1 0 0 0,1 1 0 0 0,-1-1 0 0 0,1 1-1 0 0,0-1 1 0 0,0 0 0 0 0,0 1 0 0 0,0-1 0 0 0,1 1-1 0 0,-1-1 1 0 0,1 3-43 0 0,0-5 21 0 0,0 0 0 0 0,-1 0 1 0 0,1 0-1 0 0,0 0 0 0 0,0 0 0 0 0,0 0 0 0 0,0 0 0 0 0,0 0 0 0 0,0 0 0 0 0,0 0 1 0 0,0-1-1 0 0,0 1 0 0 0,0 0 0 0 0,0-1 0 0 0,0 1 0 0 0,1-1 0 0 0,-1 1 0 0 0,0-1 0 0 0,0 1 1 0 0,1-1-1 0 0,-1 0 0 0 0,1 0-21 0 0,28 2 295 0 0,-24-3-221 0 0,1-1 1 0 0,-1 0-1 0 0,1 0 0 0 0,-1 0 0 0 0,0 0 0 0 0,0-1 0 0 0,0 0 0 0 0,0 0 0 0 0,0-1 1 0 0,-1 0-1 0 0,1 0 0 0 0,-1 0 0 0 0,1-1-74 0 0,24-17 128 0 0,-22 15-116 0 0,-2 2-11 0 0,-1-1 0 0 0,-2-2-19 0 0,-3 7-63 0 0,0 1-20 0 0,0 0 3 0 0,0 0 2 0 0,0 0 0 0 0,-2 1 16 0 0,-5 2 64 0 0,1 3 16 0 0,5-6-1 0 0,1 1-1 0 0,-1-1 1 0 0,1 1-1 0 0,-1-1 0 0 0,1 1 1 0 0,-1-1-1 0 0,1 1 1 0 0,0-1-1 0 0,-1 1 1 0 0,1-1-1 0 0,0 1 1 0 0,-1-1-1 0 0,1 1 1 0 0,0 0-1 0 0,0-1 0 0 0,0 1 1 0 0,-1-1-1 0 0,1 1 1 0 0,0 0-1 0 0,0-1 1 0 0,0 1-1 0 0,0 0 1 0 0,0-1-1 0 0,0 1 0 0 0,0-1 1 0 0,1 1-1 0 0,-1 0 1 0 0,0 0 1 0 0,1 1-17 0 0,-1 9 5 0 0,3 2-197 0 0,0-9-22 0 0,0-1-435 0 0,2 2-886 0 0,-4-4-3790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83 2759 0 0,'63'-51'1058'0'0,"-20"21"7846"0"0,-42 29-7988 0 0,-1 1-616 0 0,0 0-127 0 0,0 0-22 0 0,0 0-13 0 0,0 0-2 0 0,0 0 0 0 0,-10 23 416 0 0,-102 191 499 0 0,79-143-907 0 0,-4-1 0 0 0,-37 52-144 0 0,63-106-52 0 0,-15 21-836 0 0,-4 11 888 0 0,23-30-4573 0 0,7-16-189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14511 0 0,'0'0'663'0'0,"0"0"-12"0"0,0 0-375 0 0,0 2-47 0 0,-5 13 151 0 0,0-1 0 0 0,0 0 0 0 0,-2 0 1 0 0,0 0-1 0 0,0-1 0 0 0,-2 1 0 0 0,-4 5-380 0 0,-25 43 536 0 0,6 11-2520 0 0,31-71 375 0 0,1-2-78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201 245 6911 0 0,'0'0'528'0'0,"0"2"-149"0"0,0 0-141 0 0,0 0-1 0 0,0 0 1 0 0,0-1 0 0 0,0 1-1 0 0,0 0 1 0 0,0 0 0 0 0,0 0 0 0 0,-1-1-1 0 0,1 1 1 0 0,-1 0 0 0 0,1 0-1 0 0,-1-1 1 0 0,0 1 0 0 0,1 0-1 0 0,-1-1 1 0 0,0 1 0 0 0,0-1-1 0 0,0 1 1 0 0,0-1 0 0 0,-1 0-1 0 0,1 1 1 0 0,0-1 0 0 0,-1 0-1 0 0,1 0 1 0 0,0 0 0 0 0,-1 0 0 0 0,0 0-1 0 0,1 0 1 0 0,-1 0 0 0 0,-1 0-238 0 0,-6 2 205 0 0,1 0 1 0 0,-1 0-1 0 0,0-1 1 0 0,-1-1-1 0 0,1 1 1 0 0,0-1 0 0 0,0-1-1 0 0,-1 0 1 0 0,1 0-1 0 0,0-1 1 0 0,-6-1-206 0 0,11 2 10 0 0,1-1 0 0 0,0 1 0 0 0,0-1 0 0 0,0 0 0 0 0,0 1 0 0 0,-1-1 0 0 0,1-1 0 0 0,1 1 0 0 0,-1 0 0 0 0,0-1 0 0 0,0 1 1 0 0,0-1-1 0 0,-1-1-10 0 0,3 1 6 0 0,-1 0 0 0 0,1 0 0 0 0,0 1 0 0 0,-1-1 0 0 0,1 0 0 0 0,0 0 0 0 0,0 0 0 0 0,0-1 0 0 0,1 1 0 0 0,-1 0 0 0 0,0 0 0 0 0,1 0 0 0 0,-1-1 0 0 0,1 1 0 0 0,0 0 0 0 0,0 0 0 0 0,0-1 0 0 0,0 1 0 0 0,0-2-6 0 0,1-6-64 0 0,1 0 0 0 0,-1 0 0 0 0,2 0 0 0 0,-1 0 0 0 0,1 0 0 0 0,1 1 0 0 0,0-1 0 0 0,0 1 0 0 0,1 0 0 0 0,0 0 0 0 0,1 1 0 0 0,-1-1 0 0 0,2 1 0 0 0,-1 1 0 0 0,1-1 0 0 0,0 1 0 0 0,4-2 64 0 0,4-5-317 0 0,-11 10 54 0 0,2-1-1 0 0,-1 1 1 0 0,0 0 0 0 0,1 0 0 0 0,0 0 0 0 0,0 1-1 0 0,0 0 264 0 0,-1 1-191 0 0,17-8-1173 0 0,1 2 0 0 0,6-2 1364 0 0,-22 8-98 0 0,0 0 1 0 0,1 1 0 0 0,0 0-1 0 0,-1 0 1 0 0,1 1-1 0 0,0 0 1 0 0,-1 0 0 0 0,1 1-1 0 0,2 0 98 0 0,-8-1-20 0 0,5 1 185 0 0,0 1 1 0 0,0-1-1 0 0,0 1 0 0 0,0 1 0 0 0,0-1 1 0 0,4 3-166 0 0,-9-4 103 0 0,0 0 0 0 0,0 1 1 0 0,-1-1-1 0 0,1 0 1 0 0,-1 1-1 0 0,1-1 1 0 0,-1 1-1 0 0,1-1 0 0 0,-1 1 1 0 0,0 0-1 0 0,0-1 1 0 0,0 1-1 0 0,0 0 0 0 0,0 0 1 0 0,0 0-1 0 0,-1 0 1 0 0,1 0-1 0 0,0 0 0 0 0,-1 0 1 0 0,0 0-1 0 0,1 0 1 0 0,-1 0-1 0 0,0 0 0 0 0,0 0 1 0 0,0 0-1 0 0,0 1-103 0 0,-2 10 209 0 0,0 0 0 0 0,-1 0-1 0 0,-1 0 1 0 0,0 0 0 0 0,0-1-1 0 0,-1 0 1 0 0,-1 1 0 0 0,-3 4-209 0 0,7-12 50 0 0,-1 0-2 0 0,-1 1-1 0 0,1-1 0 0 0,-1 0 0 0 0,0 0 1 0 0,0 0-1 0 0,0 0 0 0 0,-1-1 0 0 0,0 0 1 0 0,0 0-1 0 0,0 0 0 0 0,0 0-47 0 0,-15 8 156 0 0,0-1 0 0 0,-11 4-156 0 0,-15 9 40 0 0,38-19-228 0 0,0-1-1 0 0,0 0 0 0 0,0-1 1 0 0,-1 1-1 0 0,-2-1 189 0 0,-13 1-5073 0 0,15-4 481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9671 0 0,'0'0'748'0'0,"0"0"-377"0"0,-1 1 248 0 0,-54 48 2058 0 0,39-36-2698 0 0,0 1 0 0 0,1 0-1 0 0,0 1 1 0 0,2 1 0 0 0,-1 0 0 0 0,-1 6 21 0 0,-26 47 0 0 0,-17 28 0 0 0,32-59 17 0 0,2 1 0 0 0,2 2-1 0 0,2 0 1 0 0,0 5-17 0 0,15-30 41 0 0,1-1-1 0 0,-2 14-40 0 0,-1 2-613 0 0,7-30-412 0 0,0-1-315 0 0,0 0-62 0 0,0 0-6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5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0,'0'0'683'0'0,"0"0"1658"0"0,0 0 731 0 0,0 0 148 0 0,0 0-365 0 0,0 0-1664 0 0,0 0-729 0 0,0 0-144 0 0,6 10 1510 0 0,-6 7-1059 0 0,0-15-858 0 0,0-2-589 0 0,0 0-259 0 0,0 0-50 0 0,0 0-5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 18599 0 0,'0'0'852'0'0,"1"0"-20"0"0,23-8 3297 0 0,-24 11-4051 0 0,0 0-1 0 0,-1 0 1 0 0,1 0-1 0 0,-1 0 1 0 0,0 0-1 0 0,0 0 1 0 0,0 0-1 0 0,0 0 1 0 0,-1-1-1 0 0,-2 6 1 0 0,-21 24 63 0 0,6-7-97 0 0,14-20-57 0 0,1 1 0 0 0,1 0 0 0 0,-1 0 0 0 0,1 1 0 0 0,0-1 0 0 0,-4 14 0 0 0,7-20-23 0 0,1 1-1 0 0,-1-1 1 0 0,0 1-1 0 0,0-1 1 0 0,0 0 0 0 0,0 1-1 0 0,1-1 1 0 0,-1 0-1 0 0,0 1 1 0 0,0-1 0 0 0,1 0-1 0 0,-1 1 1 0 0,0-1-1 0 0,1 0 1 0 0,-1 1-1 0 0,0-1 1 0 0,1 0 0 0 0,-1 0-1 0 0,0 1 1 0 0,1-1-1 0 0,-1 0 1 0 0,0 0 0 0 0,1 0-1 0 0,-1 0 1 0 0,1 1-1 0 0,-1-1 1 0 0,1 0-1 0 0,11 3-820 0 0,-7-3-186 0 0,0 1 0 0 0,0-1 0 0 0,0 0 0 0 0,-1-1 0 0 0,1 1 0 0 0,5-2 0 0 0,15-4-5939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55 5407 0 0,'0'0'248'0'0,"0"0"-5"0"0,0 0-68 0 0,-2-8 850 0 0,-8-38 6012 0 0,10 45-6798 0 0,0 1-74 0 0,0 0-34 0 0,0 0-10 0 0,0 11-1 0 0,0 16-98 0 0,2-1-1 0 0,0 0 1 0 0,2 5-22 0 0,-2-20-24 0 0,1 0-1 0 0,0 0 1 0 0,1 0-1 0 0,0-1 1 0 0,0 1-1 0 0,1-1 1 0 0,0 0 0 0 0,5 6 24 0 0,4-3-824 0 0,-3-6-2814 0 0,-1-2-802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9 6447 0 0,'14'-6'686'0'0,"-9"4"-532"0"0,-4 2 592 0 0,0 0-557 0 0,0 1 0 0 0,-1-1 0 0 0,1 1 0 0 0,0-1 0 0 0,-1 1 0 0 0,1 0 0 0 0,0-1 0 0 0,-1 1 0 0 0,1 0 0 0 0,-1-1-1 0 0,0 1 1 0 0,1 0 0 0 0,-1 0 0 0 0,1-1 0 0 0,-1 1 0 0 0,0 0 0 0 0,0 0 0 0 0,1 0 0 0 0,-1 0-189 0 0,-1 5 256 0 0,0 1-1 0 0,0-1 0 0 0,0 0 0 0 0,-1 0 0 0 0,0 0 1 0 0,0 0-1 0 0,-1 0 0 0 0,1 0 0 0 0,-4 5-255 0 0,-4 5 683 0 0,0-1 0 0 0,-11 14-683 0 0,0-6 170 0 0,-1-1 0 0 0,0-1 0 0 0,-2-1 1 0 0,0-1-1 0 0,-1-1 0 0 0,-1-1 0 0 0,0-2 0 0 0,-29 13-170 0 0,28-15-50 0 0,-1-2 0 0 0,0-1 1 0 0,-1-1-1 0 0,0-1 0 0 0,0-1 0 0 0,0-2 0 0 0,-14 0 50 0 0,35-5-23 0 0,-1 0 0 0 0,1-1 1 0 0,-7-1 22 0 0,3 1 1 0 0,3-1-14 0 0,4-1-58 0 0,4 2-22 0 0,1 1 20 0 0,0 0 57 0 0,0-1 3 0 0,0 1 1 0 0,0-1 0 0 0,0 0 0 0 0,0 1-1 0 0,0-1 1 0 0,0 1 0 0 0,0-1-1 0 0,0 1 1 0 0,0-1 0 0 0,1 1-1 0 0,-1-1 1 0 0,0 1 0 0 0,0 0-1 0 0,1-1 1 0 0,-1 1 0 0 0,0-1 0 0 0,0 1-1 0 0,1-1 13 0 0,5-4-66 0 0,-6 4 65 0 0,1 0 1 0 0,-1 1 0 0 0,1-1-1 0 0,0 0 1 0 0,-1 1 0 0 0,1-1-1 0 0,0 1 1 0 0,-1-1 0 0 0,1 1-1 0 0,0-1 1 0 0,0 1-1 0 0,0 0 1 0 0,-1-1 0 0 0,1 1-1 0 0,0 0 1 0 0,0 0 0 0 0,0-1-1 0 0,0 1 1 0 0,0 0 0 0 0,0 0 0 0 0,2 0 9 0 0,5-2 70 0 0,-6 2 9 0 0,0 0-7 0 0,-1 0-76 0 0,0 0 8 0 0,0 0 0 0 0,0 0 0 0 0,0 0 0 0 0,0 0 0 0 0,0 0 0 0 0,-1 0 0 0 0,1 0 0 0 0,0 0 0 0 0,0 1 0 0 0,0-1 0 0 0,0 0 0 0 0,-1 0 0 0 0,1 1 0 0 0,0-1 0 0 0,0 1 0 0 0,-1-1 1 0 0,1 1-1 0 0,0-1 0 0 0,0 1 0 0 0,-1-1 0 0 0,1 1 0 0 0,-1 0 0 0 0,1-1 0 0 0,-1 1 0 0 0,1 0 0 0 0,-1-1 0 0 0,1 1 0 0 0,-1 0 0 0 0,1 0 0 0 0,-1 0-13 0 0,0 3 35 0 0,0-1 0 0 0,0 1 0 0 0,0 0 0 0 0,-1-1 0 0 0,1 1 0 0 0,-1-1 0 0 0,0 0 0 0 0,0 1 0 0 0,0-1 0 0 0,-1 1-35 0 0,-18 36 176 0 0,6-14-127 0 0,-157 310 424 0 0,161-319-423 0 0,-1-1 1 0 0,-1-1-1 0 0,-7 7-50 0 0,14-16 20 0 0,4-5-120 0 0,1-1-776 0 0,2-1-3160 0 0,8-6-1351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156 134 5983 0 0,'0'0'464'0'0,"0"0"-109"0"0,0 0 677 0 0,0 0 325 0 0,0 0 69 0 0,0 0-121 0 0,0 0-558 0 0,0 0-246 0 0,0 0-49 0 0,0 0-24 0 0,2 1-56 0 0,27 20 617 0 0,-24-16-873 0 0,1 0 0 0 0,0 0 0 0 0,1-1-1 0 0,0 1 1 0 0,-1-1 0 0 0,1-1 0 0 0,0 1 0 0 0,1-1 0 0 0,0 0-116 0 0,-4-3 112 0 0,0 1 1 0 0,0-1-1 0 0,-1 0 1 0 0,1 0-1 0 0,0-1 0 0 0,0 1 1 0 0,-1-1-1 0 0,1 0 1 0 0,0 0-1 0 0,-1 0 0 0 0,1 0 1 0 0,0-1-1 0 0,-1 1 1 0 0,0-1-1 0 0,1 0 1 0 0,-1 0-1 0 0,0 0 0 0 0,0 0 1 0 0,1-2-113 0 0,5-4-5 0 0,0-1 1 0 0,0 0-1 0 0,-1 0 1 0 0,-1-1-1 0 0,1-2 5 0 0,-6 9-115 0 0,0-1 0 0 0,-1 0 0 0 0,1 0 0 0 0,-1 0 0 0 0,0 0 0 0 0,0 0 0 0 0,-1 0 0 0 0,1 0-1 0 0,-1 0 1 0 0,0 0 0 0 0,0 0 0 0 0,0 0 0 0 0,0 0 0 0 0,-1 0 0 0 0,0 0 0 0 0,0-2 115 0 0,0-3-247 0 0,1 7 191 0 0,-1 0-1 0 0,1 0 0 0 0,0 0 1 0 0,-1 1-1 0 0,1-1 1 0 0,-1 0-1 0 0,0 1 0 0 0,1-1 1 0 0,-1 0-1 0 0,0 1 1 0 0,0-1-1 0 0,0 1 1 0 0,0-1-1 0 0,0 1 0 0 0,0-1 1 0 0,-1 1-1 0 0,1 0 1 0 0,0 0-1 0 0,-1 0 0 0 0,1 0 1 0 0,-1-1 56 0 0,0 1-59 0 0,-1 0 1 0 0,1 0-1 0 0,-1 1 1 0 0,1-1 0 0 0,0 0-1 0 0,-1 1 1 0 0,1-1-1 0 0,-1 1 1 0 0,0 0-1 0 0,1 0 1 0 0,-1 0-1 0 0,1 0 1 0 0,-1 1 0 0 0,-1-1 58 0 0,-4 2-42 0 0,0 1 1 0 0,-1-1 0 0 0,1 1 0 0 0,0 1 0 0 0,1-1 0 0 0,-1 1 0 0 0,1 1 0 0 0,-1 0-1 0 0,-1 2 42 0 0,-17 13 347 0 0,-19 20-347 0 0,30-26 134 0 0,-11 11 74 0 0,2 1 0 0 0,0 1 0 0 0,1 2 0 0 0,2 0 0 0 0,-4 10-208 0 0,23-36 21 0 0,0 1 0 0 0,0 0 0 0 0,0-1 0 0 0,1 1-1 0 0,-1 0 1 0 0,1 0 0 0 0,0 0 0 0 0,0 0 0 0 0,1 0 0 0 0,-1 0-1 0 0,1 1 1 0 0,0-1 0 0 0,0 0 0 0 0,1 0 0 0 0,-1 0 0 0 0,1 1-21 0 0,-1-3 29 0 0,1 1 1 0 0,0-1 0 0 0,0 0 0 0 0,0 1 0 0 0,0-1-1 0 0,0 0 1 0 0,0 0 0 0 0,0 0 0 0 0,1 0 0 0 0,-1 0-1 0 0,1 0 1 0 0,-1-1 0 0 0,1 1 0 0 0,0 0 0 0 0,0-1 0 0 0,0 1-1 0 0,0-1 1 0 0,0 0 0 0 0,0 1 0 0 0,0-1 0 0 0,0 0-1 0 0,0-1 1 0 0,1 1 0 0 0,-1 0 0 0 0,0 0 0 0 0,1-1-1 0 0,-1 0 1 0 0,1 1-30 0 0,5 0 32 0 0,0 0-1 0 0,0-1 1 0 0,0 0-1 0 0,-1 0 0 0 0,1-1 1 0 0,0 0-1 0 0,0-1-31 0 0,18-6-4689 0 0,-10 0-602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37 8287 0 0,'13'-8'400'0'0,"0"1"0"0"0,0 0 0 0 0,4 0-400 0 0,-5 2 1104 0 0,-11 4-890 0 0,-1 1 0 0 0,0 0-1 0 0,1 0 1 0 0,-1 0-1 0 0,0-1 1 0 0,1 1 0 0 0,-1 0-1 0 0,0 0 1 0 0,1 0 0 0 0,-1 0-1 0 0,1 0 1 0 0,-1 0-1 0 0,0-1 1 0 0,1 1 0 0 0,-1 0-1 0 0,0 0 1 0 0,1 0 0 0 0,-1 0-1 0 0,1 1 1 0 0,-1-1-1 0 0,0 0 1 0 0,1 0 0 0 0,-1 0-1 0 0,1 0-213 0 0,-5 7 918 0 0,-11 8-883 0 0,-23 9 660 0 0,-2-2-1 0 0,-13 4-694 0 0,-8 5 89 0 0,12-7-12 0 0,-20 4-77 0 0,14-5-77 0 0,54-23 19 0 0,1 0-26 0 0,0 0-4 0 0,1 1 0 0 0,6-1 0 0 0,-1 1 0 0 0,0-1-1 0 0,1 0 1 0 0,-1-1 0 0 0,0 0-1 0 0,1 0 1 0 0,-1 0 0 0 0,0-1-1 0 0,0 1 1 0 0,0-2 0 0 0,1 1 88 0 0,30-9-405 0 0,-26 9 310 0 0,0 0 0 0 0,1 1 0 0 0,-1 0 0 0 0,0 1 0 0 0,6 1 95 0 0,-12-1-6 0 0,0 1 0 0 0,0 0 0 0 0,0 0 0 0 0,0 1 0 0 0,-1-1 0 0 0,1 1 0 0 0,0 0 0 0 0,-1 0 0 0 0,0 1 0 0 0,1-1 0 0 0,-1 1 0 0 0,0 0 0 0 0,3 3 6 0 0,-1 0 62 0 0,0-1 0 0 0,-1 2 0 0 0,0-1 0 0 0,0 1 0 0 0,-1-1 0 0 0,1 1 0 0 0,-1 1 0 0 0,-1-1 0 0 0,0 0-1 0 0,0 1 1 0 0,0 0 0 0 0,-1-1 0 0 0,0 1 0 0 0,0 0 0 0 0,0 7-62 0 0,-2-13 56 0 0,0 1 0 0 0,0 0 0 0 0,0-1 0 0 0,0 1-1 0 0,-1 0 1 0 0,1-1 0 0 0,-1 1 0 0 0,0 0 0 0 0,1-1 0 0 0,-1 1-1 0 0,0-1 1 0 0,-1 1 0 0 0,1-1 0 0 0,0 1 0 0 0,-1-1 0 0 0,1 0 0 0 0,-1 0-1 0 0,0 0 1 0 0,0 0 0 0 0,1 0 0 0 0,-1 0 0 0 0,-1 0 0 0 0,1-1-1 0 0,0 1 1 0 0,0-1 0 0 0,-1 1 0 0 0,1-1 0 0 0,0 0 0 0 0,-1 0-1 0 0,0 0-55 0 0,-10 4 240 0 0,1-2-1 0 0,-1 1 1 0 0,0-2-1 0 0,1 1 1 0 0,-8-1-240 0 0,19-2 7 0 0,-85 8 621 0 0,71-8-605 0 0,-1 0 0 0 0,1 0-1 0 0,0-2 1 0 0,-10-2-23 0 0,22 4-90 0 0,0-1 1 0 0,1 0-1 0 0,-1 0 1 0 0,0 0 0 0 0,1 0-1 0 0,-1-1 1 0 0,1 1-1 0 0,-1-1 1 0 0,1 1-1 0 0,-1-1 90 0 0,2 0-1281 0 0,0-5-366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1839 0 0,'0'0'326'0'0,"0"0"694"0"0,0 0 305 0 0,0 0 62 0 0,0 0-77 0 0,-4 10 2666 0 0,5-6-3646 0 0,0-1-1 0 0,0 1 1 0 0,0 0-1 0 0,1-1 0 0 0,-1 1 1 0 0,1-1-1 0 0,0 0 1 0 0,0 1-1 0 0,0-1 1 0 0,0 0-1 0 0,0 0 0 0 0,1-1 1 0 0,0 1-1 0 0,0 0-329 0 0,23 17 1185 0 0,-18-14-800 0 0,-1-1 0 0 0,1 1 0 0 0,-2 0 0 0 0,7 7-385 0 0,-11-10 54 0 0,0-1 0 0 0,0 1 0 0 0,-1 0 0 0 0,1-1 0 0 0,-1 1 0 0 0,1 0 0 0 0,-1 0 0 0 0,0 0 0 0 0,0 0 0 0 0,0 0-1 0 0,-1 0 1 0 0,1 1 0 0 0,-1-1 0 0 0,0 0 0 0 0,0 0 0 0 0,0 2-54 0 0,0 0 45 0 0,-1-1 0 0 0,1 1 0 0 0,-1-1 0 0 0,0 0 0 0 0,0 0-1 0 0,-1 1 1 0 0,1-1 0 0 0,-1 0 0 0 0,0 0 0 0 0,0 0 0 0 0,0 0 0 0 0,-1-1 0 0 0,1 1 0 0 0,-2 1-45 0 0,-5 4 120 0 0,0 0 0 0 0,-1-1 0 0 0,1 0 0 0 0,-5 2-120 0 0,-6 6 179 0 0,-2-1-25 0 0,-1 0 0 0 0,0-2 0 0 0,-12 5-154 0 0,-5 3 69 0 0,21-10-39 0 0,2-1-23 0 0,0-1 0 0 0,0-1 0 0 0,-8 2-7 0 0,9-9-2059 0 0,16-1 944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185 236 7631 0 0,'-2'1'348'0'0,"-9"12"-150"0"0,1-1-1 0 0,0 1 0 0 0,-2 6-197 0 0,4-6 302 0 0,-1-1 0 0 0,-1 1-1 0 0,0-1 1 0 0,-6 5-302 0 0,3-7 633 0 0,1-1-1 0 0,-2 0 1 0 0,1 0-1 0 0,-1-2 1 0 0,-1 1-633 0 0,13-7 418 0 0,2-1-2 0 0,-3-8 284 0 0,3 6-643 0 0,-1-1-1 0 0,1 1 1 0 0,0-1 0 0 0,0 0-1 0 0,0 1 1 0 0,0-1-1 0 0,1 1 1 0 0,-1-1-1 0 0,1 1 1 0 0,-1 0 0 0 0,1-1-1 0 0,0 1 1 0 0,0-1-1 0 0,0 0-56 0 0,20-34 256 0 0,-14 25-196 0 0,5-6-66 0 0,0 0 0 0 0,2 1 1 0 0,-1 0-1 0 0,5-2 6 0 0,63-59-326 0 0,-56 55 235 0 0,0 0 22 0 0,1 1-1 0 0,18-12 70 0 0,-33 27 111 0 0,0 0 1 0 0,0 1-1 0 0,1 0 1 0 0,0 1-1 0 0,0 0 0 0 0,0 1 1 0 0,1 0-1 0 0,5 0-111 0 0,-15 3 51 0 0,0 1 0 0 0,0-1-1 0 0,0 1 1 0 0,0 0 0 0 0,0 0-1 0 0,0 0 1 0 0,0 1 0 0 0,0-1-1 0 0,-1 1 1 0 0,1-1 0 0 0,0 1-1 0 0,0 0 1 0 0,0 0 0 0 0,0 0-1 0 0,0 1-50 0 0,-2-1 26 0 0,-1-1 0 0 0,1 1 0 0 0,0 0 0 0 0,0-1-1 0 0,-1 1 1 0 0,1 0 0 0 0,-1 0 0 0 0,1 0 0 0 0,0-1 0 0 0,-1 1-1 0 0,0 0 1 0 0,1 0 0 0 0,-1 0 0 0 0,1 0 0 0 0,-1 0 0 0 0,0 0 0 0 0,0 0-1 0 0,0 0 1 0 0,1 1-26 0 0,-2 19 244 0 0,-2-6-121 0 0,0 0 0 0 0,-2 0 0 0 0,1 0-1 0 0,-2-1 1 0 0,0 0 0 0 0,-1 0 0 0 0,-1 2-123 0 0,-19 29 357 0 0,-16 19-357 0 0,21-32 75 0 0,-6 3-51 0 0,20-27-78 0 0,0 1-1 0 0,1 1 1 0 0,-2 4 54 0 0,8-12-98 0 0,-3 12-530 0 0,3-10-4488 0 0,1-4-346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 4143 0 0,'0'0'319'0'0,"0"0"52"0"0,0 0 995 0 0,0 0 453 0 0,0 0 93 0 0,0 0-232 0 0,-1 1-1063 0 0,-15 5-330 0 0,1 1-1 0 0,1 1 0 0 0,0 0 0 0 0,-8 6-286 0 0,14-7 230 0 0,0-1 1 0 0,1 2-1 0 0,0-1 0 0 0,0 1 0 0 0,1 0 0 0 0,0 0 0 0 0,-1 2-230 0 0,-3 5 191 0 0,1-1-151 0 0,0 0 1 0 0,1 0-1 0 0,-5 13-40 0 0,6-11 2 0 0,5-11 7 0 0,-1 0-1 0 0,2 0 0 0 0,-1 0 0 0 0,0 0 1 0 0,1 0-1 0 0,0 0 0 0 0,0 0-8 0 0,1-3 27 0 0,-1 0 1 0 0,1 0-1 0 0,0 0 0 0 0,0 0 0 0 0,0 0 1 0 0,0 0-1 0 0,1 0 0 0 0,-1 0 0 0 0,0 0 1 0 0,1 0-1 0 0,0-1 0 0 0,-1 1 0 0 0,1 0 1 0 0,0 0-1 0 0,0 0 0 0 0,0-1 0 0 0,0 1 1 0 0,0 0-1 0 0,0-1 0 0 0,0 1 0 0 0,1-1 0 0 0,-1 0 1 0 0,1 1-1 0 0,-1-1 0 0 0,1 0 0 0 0,-1 0 1 0 0,1 0-1 0 0,1 1-27 0 0,0 0 49 0 0,1 0 0 0 0,0-1-1 0 0,1 1 1 0 0,-1-1 0 0 0,0 0 0 0 0,0 0 0 0 0,0 0 0 0 0,1-1-1 0 0,-1 1 1 0 0,0-1 0 0 0,1 0 0 0 0,-1 0 0 0 0,4-1-49 0 0,0-1 79 0 0,1 1 1 0 0,-1-2 0 0 0,1 1 0 0 0,-1-1-1 0 0,0 0 1 0 0,6-4-80 0 0,-9 4 24 0 0,0-1 0 0 0,0 0-1 0 0,0 0 1 0 0,0 0 0 0 0,0 0-1 0 0,-1-1 1 0 0,4-4-24 0 0,1-2 101 0 0,0-2 0 0 0,6-9-101 0 0,-8 7-8 0 0,1 1 0 0 0,-2-1 0 0 0,0 0 0 0 0,-1-1 0 0 0,0 1 0 0 0,-2-1 0 0 0,1 0 0 0 0,-2 0 0 0 0,1-15 8 0 0,-3 28-29 0 0,0 1 1 0 0,0 0-1 0 0,0 0 0 0 0,0-1 0 0 0,-1 1 1 0 0,1 0-1 0 0,-1 0 0 0 0,1 0 0 0 0,-1 0 1 0 0,0-1-1 0 0,0 1 0 0 0,1 0 0 0 0,-2 0 1 0 0,1 0-1 0 0,0 1 0 0 0,0-1 0 0 0,-1 0 1 0 0,1 0-1 0 0,-1 1 0 0 0,1-1 0 0 0,-1 1 0 0 0,0-1 1 0 0,1 1-1 0 0,-1 0 0 0 0,0-1 0 0 0,0 1 1 0 0,0 0-1 0 0,0 0 0 0 0,0 1 0 0 0,0-1 1 0 0,0 0-1 0 0,-1 1 0 0 0,1-1 0 0 0,0 1 1 0 0,-2-1 28 0 0,-4 1-212 0 0,-1-1 0 0 0,1 1 0 0 0,0 0 0 0 0,-2 1 212 0 0,-22-1-858 0 0,16 0-1178 0 0,15 0-1146 0 0,1 0-960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 8207 0 0,'0'0'374'0'0,"0"0"-6"0"0,-8 4-158 0 0,-52 18 2027 0 0,4-2-994 0 0,37-11-993 0 0,-1 1 1 0 0,1 1-1 0 0,1 0 0 0 0,0 2 0 0 0,1 0 0 0 0,0 1 1 0 0,1 0-251 0 0,-4 6 313 0 0,1 1 1 0 0,1 0 0 0 0,1 2 0 0 0,1 0-1 0 0,-2 6-313 0 0,13-22 82 0 0,-4 8 140 0 0,0 1 0 0 0,-2 7-222 0 0,9-19 23 0 0,0 1 1 0 0,1-1 0 0 0,-1 1-1 0 0,1 0 1 0 0,0-1 0 0 0,0 1-1 0 0,1 0 1 0 0,-1 0-1 0 0,1-1 1 0 0,0 1 0 0 0,1 2-24 0 0,-1-5 13 0 0,0-1 0 0 0,0 1 1 0 0,1-1-1 0 0,-1 1 0 0 0,0-1 1 0 0,1 0-1 0 0,0 1 1 0 0,-1-1-1 0 0,1 0 0 0 0,0 1 1 0 0,-1-1-1 0 0,1 0 0 0 0,0 0 1 0 0,0 0-1 0 0,0 1 0 0 0,0-1 1 0 0,0 0-1 0 0,0 0 1 0 0,0-1-1 0 0,1 1 0 0 0,0 1-13 0 0,0-2 41 0 0,0 1-1 0 0,0 0 0 0 0,0-1 0 0 0,0 1 1 0 0,1-1-1 0 0,-1 1 0 0 0,0-1 0 0 0,0 0 1 0 0,1 0-1 0 0,-1 0 0 0 0,0 0 0 0 0,0-1 1 0 0,1 1-41 0 0,7-3 216 0 0,1 0 0 0 0,-1 0 0 0 0,0-1 1 0 0,-1 0-1 0 0,5-2-216 0 0,-14 6 1 0 0,14-7 104 0 0,0-1 0 0 0,-1 0 0 0 0,1-1 0 0 0,-1 0 1 0 0,-1-1-1 0 0,0-1 0 0 0,1-1-105 0 0,-5 4-4 0 0,-1 0 1 0 0,-1-1-1 0 0,1 0 1 0 0,-1 0 0 0 0,-1-1-1 0 0,0 1 1 0 0,0-1-1 0 0,-1 0 1 0 0,0-1 0 0 0,2-7 3 0 0,-2 3-56 0 0,-1-1 0 0 0,0 1 1 0 0,-1-1-1 0 0,0 1 1 0 0,-2-1-1 0 0,0-4 56 0 0,0 14-32 0 0,-4-48-423 0 0,4 49 330 0 0,-1 1 1 0 0,0-1-1 0 0,0 1 1 0 0,0-1-1 0 0,-1 1 1 0 0,1 0-1 0 0,-1-1 1 0 0,0 1-1 0 0,-3-3 125 0 0,5 6-234 0 0,0 1-29 0 0,0 0-8 0 0,0 0-46 0 0,0 0-190 0 0,3 11-1567 0 0,1-1-2948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 5983 0 0,'0'0'464'0'0,"0"-2"-305"0"0,1-3-335 0 0,0 3 398 0 0,-1-1 1 0 0,0 1 0 0 0,1 0-1 0 0,-1-1 1 0 0,0 1 0 0 0,0-1 0 0 0,-1 1-1 0 0,1 0 1 0 0,0-1 0 0 0,-1 0-223 0 0,0 1 690 0 0,1 2-150 0 0,0 0-69 0 0,-18-2 1770 0 0,14 4-2116 0 0,-1 1-1 0 0,1 0 1 0 0,0 0-1 0 0,0 0 1 0 0,0 0-1 0 0,1 1 1 0 0,-1-1-1 0 0,1 1 1 0 0,0 0-1 0 0,0 0 1 0 0,0 1-1 0 0,1-1 1 0 0,-1 0-1 0 0,1 1 1 0 0,0 0-1 0 0,-1 3-124 0 0,-55 124 484 0 0,18-43-314 0 0,39-88-56 0 0,1-1-2 0 0,0 0 30 0 0,17 14 758 0 0,-16-14-834 0 0,1 0 1 0 0,-1 1 0 0 0,0-1 0 0 0,1 0 0 0 0,-1 0 0 0 0,1 0 0 0 0,-1 0 0 0 0,0 0 0 0 0,1 0-1 0 0,-1 0 1 0 0,0-1 0 0 0,1 1 0 0 0,-1 0 0 0 0,0-1 0 0 0,1 1 0 0 0,-1-1 0 0 0,0 1-1 0 0,1-1 1 0 0,-1 0-67 0 0,28-17 508 0 0,-23 13-397 0 0,7-5-48 0 0,-1 0 1 0 0,-1-1 0 0 0,0-1-1 0 0,0 0 1 0 0,-1-1-1 0 0,1-3-63 0 0,-1 2-72 0 0,-2-1-1 0 0,0 0 0 0 0,-1 0 1 0 0,1-4 72 0 0,-2 4-158 0 0,-6 14 108 0 0,1 0-1 0 0,-1 1 0 0 0,0-1 1 0 0,0 0-1 0 0,1 0 0 0 0,-1 0 1 0 0,0 0-1 0 0,0 0 0 0 0,0 0 1 0 0,0 0-1 0 0,0 0 0 0 0,0 0 1 0 0,-1-1 50 0 0,1 2-9 0 0,0 0 0 0 0,0-1 0 0 0,0 1 1 0 0,0 0-1 0 0,0 0 0 0 0,0 0 0 0 0,0 0 1 0 0,-1 0-1 0 0,1-1 0 0 0,0 1 0 0 0,0 0 0 0 0,0 0 1 0 0,0 0-1 0 0,0 0 0 0 0,0 0 0 0 0,-1 0 0 0 0,1 0 1 0 0,0 0-1 0 0,0-1 0 0 0,0 1 0 0 0,0 0 0 0 0,-1 0 1 0 0,1 0-1 0 0,0 0 0 0 0,0 0 0 0 0,0 0 1 0 0,-1 0-1 0 0,1 0 0 0 0,0 0 0 0 0,0 0 0 0 0,0 0 1 0 0,0 0-1 0 0,-1 0 0 0 0,1 0 0 0 0,0 0 0 0 0,0 0 1 0 0,0 0-1 0 0,0 1 0 0 0,-1-1 0 0 0,1 0 1 0 0,0 0-1 0 0,0 0 0 0 0,0 0 0 0 0,0 0 0 0 0,0 0 1 0 0,-1 0-1 0 0,1 0 0 0 0,0 1 0 0 0,0-1 0 0 0,0 0 1 0 0,0 0-1 0 0,0 0 0 0 0,0 0 0 0 0,0 1 1 0 0,0-1-1 0 0,-1 0 0 0 0,1 0 0 0 0,0 0 0 0 0,0 0 1 0 0,0 1-1 0 0,0-1 0 0 0,0 0 0 0 0,0 0 9 0 0,-5 7-4 0 0,1 0 0 0 0,0 1-1 0 0,0-1 1 0 0,0 1 0 0 0,1-1 0 0 0,0 1-1 0 0,1 0 1 0 0,-1 1 0 0 0,2-1 0 0 0,-1 3 4 0 0,1-5-22 0 0,0 0 1 0 0,0 1 0 0 0,1-1 0 0 0,0 0 0 0 0,1 0 0 0 0,-1 1 0 0 0,1-1 0 0 0,1 0-1 0 0,-1 0 1 0 0,1 0 0 0 0,0 0 0 0 0,0 0 0 0 0,3 5 21 0 0,-4-10-76 0 0,1 0-1 0 0,-1 0 1 0 0,1 0 0 0 0,-1 0 0 0 0,1 0-1 0 0,0 0 1 0 0,-1 0 0 0 0,1-1-1 0 0,0 1 1 0 0,0 0 0 0 0,-1-1 0 0 0,1 0-1 0 0,0 1 1 0 0,0-1 0 0 0,0 0-1 0 0,0 0 1 0 0,-1 0 0 0 0,1 0 0 0 0,1-1 76 0 0,29-2-4622 0 0,-16-3-10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70 1375 0 0,'5'-10'417'0'0,"1"1"0"0"0,0 1 0 0 0,2-4-417 0 0,-3 7 1971 0 0,0 0 0 0 0,0 0 1 0 0,0 0-1 0 0,1 0 0 0 0,0 0-1971 0 0,-5 4 1275 0 0,-1 1-613 0 0,0 0-118 0 0,0 0-68 0 0,1 1-451 0 0,-1-1 0 0 0,1 0 0 0 0,-1 1 0 0 0,0-1 0 0 0,1 0 0 0 0,-1 1 0 0 0,0-1 0 0 0,1 0 0 0 0,-1 1 0 0 0,0-1 0 0 0,0 1 0 0 0,1-1-1 0 0,-1 1 1 0 0,0-1 0 0 0,0 1 0 0 0,0-1 0 0 0,1 1 0 0 0,-1-1 0 0 0,0 0 0 0 0,0 1 0 0 0,0-1 0 0 0,0 1 0 0 0,0 0-25 0 0,1 11 170 0 0,-3 4-2 0 0,-2 0 1 0 0,1-1-1 0 0,-2 0 0 0 0,0 0 0 0 0,-7 14-168 0 0,12-28 5 0 0,-18 42 98 0 0,0-1 116 0 0,-6 24-219 0 0,16-41 18 0 0,-2-1 0 0 0,0 0 0 0 0,-2 0 0 0 0,-10 14-18 0 0,-63 87 120 0 0,47-70-89 0 0,-65 88 248 0 0,79-100-1338 0 0,23-41-174 0 0,1-2-353 0 0,0 0-70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57 3679 0 0,'40'-30'3093'0'0,"-17"8"9890"0"0,-22 22-12547 0 0,-1 0-428 0 0,-1-1-1 0 0,1 1 0 0 0,0 0 1 0 0,0 0-1 0 0,0-1 1 0 0,-1 1-1 0 0,1 0 0 0 0,0 0 1 0 0,0-1-1 0 0,0 1 1 0 0,-1 0-1 0 0,1 0 0 0 0,0 0 1 0 0,-1 0-1 0 0,1-1 1 0 0,0 1-1 0 0,0 0 1 0 0,-1 0-1 0 0,1 0 0 0 0,0 0 1 0 0,-1 0-1 0 0,1 0 1 0 0,0 0-1 0 0,-1 0 0 0 0,1 0 1 0 0,0 0-1 0 0,-1 0 1 0 0,1 0-1 0 0,-1 0 0 0 0,-9 1-143 0 0,-3 2-119 0 0,0 0 1 0 0,0 2-1 0 0,1-1 1 0 0,-1 1 0 0 0,1 1-1 0 0,-16 10 1 0 0,-67 51-1065 0 0,68-47 1205 0 0,-73 52 3777 0 0,100-70-3657 0 0,0 0-1 0 0,1-1 1 0 0,-1 1 0 0 0,1-1 0 0 0,-1 1-1 0 0,1-1 1 0 0,0 1 0 0 0,-1-1 0 0 0,1 0 0 0 0,0 1-1 0 0,0-1 1 0 0,0 0 0 0 0,2 2 0 0 0,17 14-26 0 0,-8-11-28 0 0,0 0 0 0 0,0 0 0 0 0,0-1 0 0 0,1-1 0 0 0,0 0 0 0 0,0-1 0 0 0,24 3 0 0 0,-24-5 17 0 0,0 1-1 0 0,0 1 1 0 0,0 0 0 0 0,0 1 0 0 0,0 1 0 0 0,-1 0 0 0 0,21 11 0 0 0,-32-15 36 0 0,16 11 80 0 0,-16-11-75 0 0,0-1 0 0 0,0 1 0 0 0,0 0 0 0 0,0 0 0 0 0,0 0 0 0 0,0 0 1 0 0,-1 1-1 0 0,1-1 0 0 0,0 0 0 0 0,0 0 0 0 0,-1 0 0 0 0,1 1 0 0 0,-1-1 0 0 0,1 1 0 0 0,-1 4-12 0 0,0-1 0 0 0,-1 0 0 0 0,0 0 0 0 0,0 0 0 0 0,0 0 0 0 0,0-1 0 0 0,-1 1 0 0 0,0 0 0 0 0,0 0 0 0 0,0-1 0 0 0,0 1 0 0 0,-1-1 0 0 0,0 0 0 0 0,-3 5-1 0 0,-9 9-184 0 0,-28 28 0 0 0,36-39 159 0 0,0-1 59 0 0,0 1 0 0 0,0-2 0 0 0,-1 1 0 0 0,0-1 1 0 0,0 0-1 0 0,-13 6 0 0 0,16-9 75 0 0,-1 0 0 0 0,1 0 1 0 0,-1 0-1 0 0,0-1 0 0 0,1 0 0 0 0,-1 0 1 0 0,0 0-1 0 0,0-1 0 0 0,0 0 1 0 0,0 0-1 0 0,-8-1 0 0 0,13 1-74 0 0,-1 0 1 0 0,1-1-1 0 0,-1 1 0 0 0,0-1 0 0 0,1 1 1 0 0,-1-1-1 0 0,1 0 0 0 0,0 1 0 0 0,-1-1 1 0 0,1 0-1 0 0,-1 0 0 0 0,1 0 0 0 0,0 0 0 0 0,0 0 1 0 0,0 0-1 0 0,0-1 0 0 0,0 1 0 0 0,0 0 1 0 0,0-1-1 0 0,0 1 0 0 0,0 0 0 0 0,0-1 1 0 0,1 1-1 0 0,-1-1 0 0 0,0 1 0 0 0,1-1 0 0 0,0 1 1 0 0,-1-1-1 0 0,1 0 0 0 0,0 1 0 0 0,0-1 1 0 0,0 1-1 0 0,0-1 0 0 0,0 0 0 0 0,0 1 1 0 0,1-4-1 0 0,0-4 16 0 0,1 0 0 0 0,1 0-1 0 0,0 0 1 0 0,7-17 0 0 0,-2 9-74 0 0,1 0 0 0 0,1 1-1 0 0,14-18 1 0 0,39-43-535 0 0,-49 61 386 0 0,12-13-175 0 0,-15 19 334 0 0,-1-1-1 0 0,-1 0 1 0 0,0-1 0 0 0,0 0-1 0 0,-1 0 1 0 0,7-16 0 0 0,-15 14 877 0 0,-1 13-854 0 0,1 0 0 0 0,0 0-1 0 0,0 0 1 0 0,0 0 0 0 0,-1-1-1 0 0,1 1 1 0 0,0 0 0 0 0,0 0-1 0 0,0 0 1 0 0,1 0 0 0 0,-1 0-1 0 0,0 0 1 0 0,0 0 0 0 0,1 0-1 0 0,-1 0 1 0 0,0 0 0 0 0,1 0-1 0 0,-1 0 1 0 0,2-2-1 0 0,4-2-262 0 0,1 0-1 0 0,-1 0 0 0 0,9-5 0 0 0,3-1-2453 0 0,-3-2-4660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152 110 17711 0 0,'0'-2'128'0'0,"0"-1"0"0"0,0 0-1 0 0,0 1 1 0 0,0-1 0 0 0,0 1-1 0 0,1-1 1 0 0,-1 0 0 0 0,1 1-1 0 0,-1-1 1 0 0,1 1 0 0 0,0 0-1 0 0,0-1 1 0 0,0 1 0 0 0,1 0-1 0 0,1-4 1 0 0,0 3 103 0 0,0 0 0 0 0,-1 0 0 0 0,1 0 0 0 0,1 0 0 0 0,-1 1 0 0 0,0-1 0 0 0,1 1 0 0 0,-1 0 0 0 0,5-2 0 0 0,7-2 284 0 0,0 1 1 0 0,0 0-1 0 0,1 1 1 0 0,16-2 0 0 0,-22 4-608 0 0,11-2 300 0 0,1 1-1 0 0,-1 1 1 0 0,32 0 0 0 0,-45 3-175 0 0,-1-1 1 0 0,1 1-1 0 0,-1 0 1 0 0,1 1 0 0 0,-1 0-1 0 0,1 0 1 0 0,-1 1-1 0 0,0 0 1 0 0,0 0 0 0 0,0 0-1 0 0,-1 1 1 0 0,1 0 0 0 0,6 6-1 0 0,-11-8-32 0 0,0-1 0 0 0,-1 1-1 0 0,1-1 1 0 0,-1 1 0 0 0,0-1-1 0 0,1 1 1 0 0,-1 0 0 0 0,0 0-1 0 0,0 0 1 0 0,0 0 0 0 0,-1 0 0 0 0,1 0-1 0 0,0 0 1 0 0,-1 0 0 0 0,1 0-1 0 0,0 4 1 0 0,-1-2-1 0 0,0 0 1 0 0,-1 0-1 0 0,1-1 0 0 0,-1 1 1 0 0,1 0-1 0 0,-1 0 0 0 0,-1 0 1 0 0,-1 5-1 0 0,-4 5-1 0 0,0-1 1 0 0,-1 0-1 0 0,-17 21 0 0 0,7-12-3 0 0,-2-1 0 0 0,0-1-1 0 0,-30 24 1 0 0,-75 47-32 0 0,78-57 22 0 0,13-11 2 0 0,12-8 12 0 0,0 1 0 0 0,1 0-1 0 0,-27 29 1 0 0,26-24-49 0 0,17-16 30 0 0,0-1 0 0 0,0 1 0 0 0,1 0 0 0 0,0 0 1 0 0,-1 0-1 0 0,2 1 0 0 0,-5 7 0 0 0,8-13 19 0 0,-1 1 0 0 0,1-1 0 0 0,0 0 0 0 0,0 1 0 0 0,0-1 0 0 0,0 1 0 0 0,0-1 0 0 0,-1 0 0 0 0,1 1 0 0 0,0-1 0 0 0,0 1 0 0 0,0-1 0 0 0,0 0 0 0 0,0 1 0 0 0,0-1 0 0 0,0 1 0 0 0,0-1 0 0 0,1 1 0 0 0,-1-1 0 0 0,0 0 0 0 0,0 1 0 0 0,0-1 0 0 0,0 0 0 0 0,0 1 0 0 0,1-1 0 0 0,-1 1 0 0 0,0-1 0 0 0,0 0 0 0 0,1 1 0 0 0,-1-1 0 0 0,0 0 0 0 0,0 0 0 0 0,1 1 0 0 0,-1-1 0 0 0,0 0 0 0 0,1 0 0 0 0,-1 1 0 0 0,1-1 0 0 0,-1 0 0 0 0,4 3 8 0 0,-1 0-1 0 0,1-1 1 0 0,-1 0 0 0 0,1 0-1 0 0,0 0 1 0 0,0 0 0 0 0,-1 0-1 0 0,1-1 1 0 0,1 1 0 0 0,-1-1-1 0 0,0 0 1 0 0,8 0 0 0 0,6 1 67 0 0,31-2 0 0 0,-28 0-50 0 0,70 0-889 0 0,122-16 0 0 0,-202 15 60 0 0,0-1 0 0 0,0-1 0 0 0,-1 0 1 0 0,1 0-1 0 0,-1-1 0 0 0,19-9 0 0 0,-12 3-476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5527 0 0,'-27'10'-82'0'0,"16"-5"3505"0"0,5-1 1698 0 0,18 14-3956 0 0,-9-16-1040 0 0,0 0 1 0 0,0 0 0 0 0,0-1-1 0 0,0 0 1 0 0,0 1-1 0 0,0-1 1 0 0,1 0-1 0 0,-1 0 1 0 0,0-1-1 0 0,0 1 1 0 0,1-1-1 0 0,-1 0 1 0 0,0 0-1 0 0,3 0-125 0 0,10 0 724 0 0,-1-2 0 0 0,10-1-724 0 0,-18 2 224 0 0,197-39 2601 0 0,-114 21-2010 0 0,-44 10-1117 0 0,0 3 1 0 0,1 2-1 0 0,30 1 302 0 0,-55 6-2147 0 0,-20-3 535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3223 0 0,'0'0'544'0'0,"0"0"1075"0"0,0 0 469 0 0,0 0 96 0 0,0 0-245 0 0,0 0-1117 0 0,0 0-484 0 0,0 3-97 0 0,1 5-115 0 0,-2-1 1 0 0,1 1-1 0 0,-1 0 1 0 0,0-1-1 0 0,-1 1 1 0 0,0-1-1 0 0,0 1 1 0 0,-1 0-127 0 0,-7 21 720 0 0,-8 11-720 0 0,12-27 159 0 0,-103 208 1359 0 0,74-161-1015 0 0,-2-2-1 0 0,-17 18-502 0 0,19-28 186 0 0,-68 89-85 0 0,96-128-665 0 0,1 0 0 0 0,1 0 0 0 0,0 1 0 0 0,-3 5 564 0 0,5-6-5596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174 208 15663 0 0,'0'0'719'0'0,"-1"-1"-20"0"0,1 1-683 0 0,0 0-1 0 0,0-1 1 0 0,0 1 0 0 0,0 0 0 0 0,0 0 0 0 0,0 0 0 0 0,0 0 0 0 0,0 0 0 0 0,0 0 0 0 0,0 0 0 0 0,0 0 0 0 0,0 0 0 0 0,0-1 0 0 0,0 1 0 0 0,0 0 0 0 0,0 0 0 0 0,0 0 0 0 0,0 0 0 0 0,0 0 0 0 0,0 0-1 0 0,0 0 1 0 0,0 0 0 0 0,0 0 0 0 0,0 0 0 0 0,-1 0 0 0 0,1 0 0 0 0,0 0 0 0 0,0 0 0 0 0,0 0 0 0 0,0 0 0 0 0,0 0 0 0 0,0-1 0 0 0,0 1 0 0 0,0 0 0 0 0,0 0 0 0 0,0 0 0 0 0,-1 0 0 0 0,1 0 0 0 0,0 0 0 0 0,0 0-1 0 0,0 0 1 0 0,0 0 0 0 0,0 0 0 0 0,0 1 0 0 0,0-1 0 0 0,0 0 0 0 0,0 0 0 0 0,0 0 0 0 0,-1 0 0 0 0,1 0-16 0 0,-4 5 550 0 0,-2 7 427 0 0,-4 6-639 0 0,0-1 0 0 0,-1 1 0 0 0,-1-2 0 0 0,-1 0 0 0 0,-11 12-338 0 0,8-10-122 0 0,1 1 1 0 0,1 0-1 0 0,-12 21 122 0 0,18-25-1099 0 0,8-14 487 0 0,0-1-890 0 0,0 0-384 0 0</inkml:trace>
  <inkml:trace contextRef="#ctx0" brushRef="#br0" timeOffset="1">286 0 5063 0 0,'0'0'448'0'0,"-3"10"-352"0"0,0-1-96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33 4607 0 0,'0'0'354'0'0,"0"0"71"0"0,1 1 1167 0 0,14 24 5091 0 0,-8-14-6407 0 0,0-1 1 0 0,0 0 0 0 0,1-1-1 0 0,4 3-276 0 0,-11-10 188 0 0,1-2 218 0 0,1 2-205 0 0,0-1 0 0 0,0 0 0 0 0,0 0 0 0 0,1-1 0 0 0,-1 1 1 0 0,0-1-1 0 0,1 0 0 0 0,-1 1 0 0 0,0-1 0 0 0,1-1 0 0 0,-1 1 1 0 0,1-1-202 0 0,5-1 589 0 0,0 0 0 0 0,0-1 0 0 0,8-4-589 0 0,18-7 113 0 0,-30 12-259 0 0,0 0 0 0 0,0-1 0 0 0,0 1-1 0 0,-1-1 1 0 0,1 0 0 0 0,-1 0 0 0 0,1-1 0 0 0,-1 0 0 0 0,0 1-1 0 0,0-1 1 0 0,-1-1 0 0 0,1 1 0 0 0,-1 0 0 0 0,2-4 146 0 0,-4 7-378 0 0,-1 1-7 0 0,0 0-6 0 0,-1-5-317 0 0,1 4 624 0 0,0 0 1 0 0,0 0 0 0 0,0 0-1 0 0,0 0 1 0 0,-1 0 0 0 0,1 0-1 0 0,0 0 1 0 0,-1 0 0 0 0,1 0-1 0 0,0 0 1 0 0,-1 0 0 0 0,1 0-1 0 0,-1-1 84 0 0,-3 0-128 0 0,0 0 0 0 0,0 0 0 0 0,0 0 0 0 0,0 1 0 0 0,0-1 0 0 0,0 1 0 0 0,-1 0 0 0 0,1 0 0 0 0,0 1 0 0 0,-1-1 0 0 0,1 1 0 0 0,-1 0 0 0 0,1 0 0 0 0,0 1 0 0 0,-1-1 0 0 0,1 1 0 0 0,0 0 0 0 0,-4 1 128 0 0,-160 41 224 0 0,148-37 65 0 0,0 2-1 0 0,1 0 0 0 0,0 1 0 0 0,1 1 1 0 0,-4 3-289 0 0,14-7 250 0 0,0 0 1 0 0,0 0 0 0 0,1 0-1 0 0,0 1 1 0 0,0 0-1 0 0,1 0 1 0 0,0 0 0 0 0,0 1-1 0 0,-1 4-250 0 0,4-8 142 0 0,1 0 0 0 0,-1 0 0 0 0,1 1 0 0 0,0-1 0 0 0,1 1-1 0 0,-1 0 1 0 0,1-1 0 0 0,0 1 0 0 0,0 0 0 0 0,1 0 0 0 0,-1 0-1 0 0,1 0 1 0 0,0-1 0 0 0,0 1 0 0 0,1 0 0 0 0,-1 0 0 0 0,1 0-1 0 0,0 0 1 0 0,1 1-142 0 0,0 1 122 0 0,1-1 0 0 0,0 1 0 0 0,0 0 0 0 0,0-1 0 0 0,1 0 0 0 0,0 0 1 0 0,0 0-1 0 0,1 0 0 0 0,0-1 0 0 0,0 0 0 0 0,0 0 0 0 0,2 1-122 0 0,-3-2 17 0 0,1-1 1 0 0,0 0-1 0 0,1 0 1 0 0,-1-1-1 0 0,0 1 1 0 0,1-1-1 0 0,-1 0 1 0 0,1-1-1 0 0,0 1 1 0 0,0-1-1 0 0,-1 0 0 0 0,1-1 1 0 0,0 0-1 0 0,0 1 1 0 0,1-2-18 0 0,-6 1-5 0 0,34-1-1115 0 0,-11-2-3799 0 0,-3 0-1388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181 376 13359 0 0,'0'0'1027'0'0,"0"2"-512"0"0,-1-1-396 0 0,1 1 1 0 0,0 0 0 0 0,-1-1-1 0 0,1 1 1 0 0,-1-1 0 0 0,1 1-1 0 0,-1 0 1 0 0,0-1 0 0 0,0 1 0 0 0,0-1-1 0 0,0 0 1 0 0,0 1 0 0 0,0-1-1 0 0,0 0 1 0 0,0 0 0 0 0,0 1-1 0 0,-1-1 1 0 0,1 0 0 0 0,0 0 0 0 0,-1 0-1 0 0,1 0 1 0 0,-1-1 0 0 0,1 1-1 0 0,-1 0 1 0 0,1-1 0 0 0,-1 1-1 0 0,0-1 1 0 0,1 1 0 0 0,-1-1 0 0 0,0 0-1 0 0,1 0 1 0 0,-1 0 0 0 0,0 0-1 0 0,1 0 1 0 0,-1 0 0 0 0,0 0-1 0 0,1 0 1 0 0,-1-1 0 0 0,0 1 0 0 0,-1-1-120 0 0,-5-2 156 0 0,0-1 1 0 0,0 1-1 0 0,0-2 1 0 0,0 1-1 0 0,0-1 1 0 0,1 0-1 0 0,0-1 1 0 0,0 0 0 0 0,0 0-1 0 0,1 0 1 0 0,0-1-1 0 0,0 0 1 0 0,1 0-1 0 0,-1 0 1 0 0,2-1-1 0 0,-1 0 1 0 0,1 0 0 0 0,0 0-1 0 0,0-2-156 0 0,4 7 22 0 0,-1 1-1 0 0,1-1 0 0 0,0 0 1 0 0,0 0-1 0 0,0 0 1 0 0,0 0-1 0 0,1 0 1 0 0,-1 1-1 0 0,1-1 0 0 0,-1 0 1 0 0,1 0-1 0 0,0 1 1 0 0,0-1-1 0 0,0 0 1 0 0,1 1-1 0 0,-1-1 0 0 0,1 1 1 0 0,-1-1-1 0 0,1 1 1 0 0,0 0-1 0 0,0 0 1 0 0,0 0-1 0 0,1-1-21 0 0,8-7 41 0 0,0 0-1 0 0,0 1 1 0 0,0 1-1 0 0,3-1-40 0 0,-13 8 4 0 0,36-23-239 0 0,2 1 1 0 0,0 1 0 0 0,1 3-1 0 0,1 1 1 0 0,22-6 234 0 0,-43 18-428 0 0,72-22-597 0 0,-75 24-664 0 0,0 1 0 0 0,-1 1 1 0 0,1 0-1 0 0,8 1 1689 0 0,-22 1-1815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17 8751 0 0,'0'0'674'0'0,"0"-1"-438"0"0,4-5-79 0 0,-4 5 518 0 0,3-4 550 0 0,-2 2 1800 0 0,-168 75-633 0 0,117-47-1802 0 0,17-8-326 0 0,32-17-258 0 0,0 1 1 0 0,0-1 0 0 0,0 1-1 0 0,0-1 1 0 0,1 1 0 0 0,-1-1-1 0 0,0 1 1 0 0,0-1 0 0 0,1 1-1 0 0,-1 0 1 0 0,0-1 0 0 0,1 1-1 0 0,-1 0 1 0 0,0-1 0 0 0,1 1-1 0 0,-1 0 1 0 0,1 0 0 0 0,-1 0-7 0 0,1 0-5 0 0,1 1 0 0 0,-1-1 0 0 0,0 0 1 0 0,1 0-1 0 0,-1 1 0 0 0,1-1 0 0 0,-1 0 1 0 0,1 0-1 0 0,-1 0 0 0 0,1 1 0 0 0,0-1 1 0 0,-1 0-1 0 0,1 0 0 0 0,0 0 0 0 0,0 0 0 0 0,0-1 1 0 0,0 1-1 0 0,0 0 0 0 0,0 0 0 0 0,0 0 1 0 0,0-1 4 0 0,2 2-16 0 0,1-1 0 0 0,-1 0 0 0 0,0 0 0 0 0,0 0 0 0 0,0 0 0 0 0,3 0 16 0 0,6 2-84 0 0,2 1 10 0 0,0 1 0 0 0,1-2 1 0 0,-1 0-1 0 0,3 0 74 0 0,-9-1-34 0 0,0-1-1 0 0,1 2 1 0 0,-1-1 0 0 0,1 2 34 0 0,25 6-80 0 0,-27-8 72 0 0,0 0 0 0 0,0 0 1 0 0,0 1-1 0 0,-1 0 0 0 0,1 0 1 0 0,-1 0-1 0 0,1 1 1 0 0,-1 0-1 0 0,0 1 0 0 0,2 1 8 0 0,-6-4 20 0 0,0 0-1 0 0,1 0 0 0 0,-1 0 0 0 0,0 1 1 0 0,0-1-1 0 0,0 1 0 0 0,0-1 1 0 0,-1 1-1 0 0,1 0 0 0 0,-1 0 1 0 0,1 0-1 0 0,-1 0 0 0 0,0 0 0 0 0,0 0 1 0 0,0 0-1 0 0,-1 0 0 0 0,1 0 1 0 0,-1 0-1 0 0,0 0 0 0 0,1 0 0 0 0,-1 1 1 0 0,-1-1-1 0 0,1 0 0 0 0,-1 3-19 0 0,0-4 36 0 0,0 1-1 0 0,0-1 1 0 0,-1 1 0 0 0,1-1-1 0 0,-1 0 1 0 0,0 1-1 0 0,1-1 1 0 0,-1 0 0 0 0,0 0-1 0 0,0 0 1 0 0,0 0-1 0 0,-1-1 1 0 0,1 1 0 0 0,0-1-1 0 0,-1 1 1 0 0,1-1-1 0 0,-2 1-35 0 0,-6 3 201 0 0,1-1-1 0 0,-1-1 1 0 0,0 1-1 0 0,-1-1-200 0 0,-13 2 114 0 0,-1 0 0 0 0,0-1 0 0 0,0-2 1 0 0,0 0-1 0 0,0-2 0 0 0,0-1 0 0 0,-1 0 0 0 0,-8-4-114 0 0,18 2-186 0 0,0 0 0 0 0,-12-5 186 0 0,23 6-257 0 0,0 0 0 0 0,0 0 0 0 0,0 0 0 0 0,0-1 0 0 0,1 0 0 0 0,-1 0 0 0 0,1 0 0 0 0,0 0 0 0 0,0-1 0 0 0,-1-1 257 0 0,-5-6-6186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6935 0 0,'0'0'316'0'0,"0"0"-2"0"0,-16-7 2338 0 0,12 7-2486 0 0,0 1 1 0 0,-1 0-1 0 0,1 0 0 0 0,0 0 1 0 0,0 0-1 0 0,0 1 1 0 0,0-1-1 0 0,0 1 1 0 0,0 0-1 0 0,0 0 1 0 0,1 1-1 0 0,-3 0-166 0 0,-65 44 293 0 0,33-23-9 0 0,34-21-203 0 0,-1 1 0 0 0,0-1 0 0 0,1 1 0 0 0,0 1-1 0 0,0-1 1 0 0,0 0 0 0 0,0 1 0 0 0,1 0 0 0 0,-1 0-1 0 0,1 0 1 0 0,1 0 0 0 0,-1 0 0 0 0,1 1 0 0 0,0-1-1 0 0,0 1 1 0 0,0 0 0 0 0,1-1 0 0 0,0 1 0 0 0,0 5-81 0 0,0-7 57 0 0,1 0 1 0 0,0 0 0 0 0,0 0 0 0 0,1 1 0 0 0,-1-1 0 0 0,1 0 0 0 0,0 0 0 0 0,0-1 0 0 0,1 1-1 0 0,-1 0 1 0 0,1 0 0 0 0,0 0 0 0 0,-1-1 0 0 0,2 1 0 0 0,-1-1 0 0 0,0 0 0 0 0,1 1-1 0 0,-1-1 1 0 0,1 0 0 0 0,0-1 0 0 0,0 1 0 0 0,0 0 0 0 0,1-1 0 0 0,-1 0 0 0 0,1 0-1 0 0,-1 0 1 0 0,1 0 0 0 0,2 1-58 0 0,0-1 147 0 0,0 1-1 0 0,1-1 1 0 0,-1-1-1 0 0,1 1 0 0 0,-1-1 1 0 0,1 0-1 0 0,-1-1 1 0 0,1 1-1 0 0,0-1 1 0 0,3-1-147 0 0,-6 1 20 0 0,0-1 0 0 0,0 0 0 0 0,0 0 0 0 0,0 0 1 0 0,0 0-1 0 0,0-1 0 0 0,0 1 0 0 0,0-1 1 0 0,0 0-1 0 0,-1 0 0 0 0,1-1 0 0 0,-1 1 0 0 0,0-1 1 0 0,1 1-1 0 0,-1-1 0 0 0,0 0 0 0 0,0-1-20 0 0,12-16 31 0 0,-1-1 0 0 0,0-1 0 0 0,-2 0 0 0 0,5-13-31 0 0,-16 34 0 0 0,20-52 74 0 0,-19 49-97 0 0,-1-1 0 0 0,0 1 0 0 0,0-1 0 0 0,0 0 0 0 0,0 1 0 0 0,-1-1 0 0 0,0 0 0 0 0,0 0 0 0 0,0 1 0 0 0,-1-5 23 0 0,1 8-25 0 0,-1 0 0 0 0,1 0-1 0 0,-1-1 1 0 0,1 1 0 0 0,-1 0 0 0 0,1 0-1 0 0,-1 0 1 0 0,0 0 0 0 0,1 0-1 0 0,-1 0 1 0 0,0 0 0 0 0,0 0 0 0 0,0 0-1 0 0,0 0 1 0 0,0 0 0 0 0,0 1-1 0 0,0-1 1 0 0,0 0 0 0 0,0 1 0 0 0,0-1-1 0 0,-1 0 26 0 0,-1 0-50 0 0,0 0 0 0 0,0 0 0 0 0,0 1-1 0 0,0-1 1 0 0,0 1 0 0 0,0 0 0 0 0,0-1-1 0 0,-1 2 1 0 0,1-1 50 0 0,-10 1-228 0 0,1 1 0 0 0,0 0-1 0 0,0 1 1 0 0,-2 1 228 0 0,14-4-2 0 0,-36 11-629 0 0,35-10 546 0 0,1-1-89 0 0,0 0-16 0 0,0 0 4 0 0,0 0-94 0 0,22 3-2153 0 0,-10-6 1530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48 411 6447 0 0,'0'0'499'0'0,"0"2"-328"0"0,0-1-54 0 0,1 1 1 0 0,-1-1-1 0 0,0 1 1 0 0,0-1-1 0 0,0 1 1 0 0,0 0-1 0 0,0-1 1 0 0,0 1-1 0 0,0-1 1 0 0,-1 1-1 0 0,1-1 1 0 0,-1 1-1 0 0,1-1 1 0 0,-1 1-1 0 0,1-1 1 0 0,-1 1-1 0 0,0-1 1 0 0,0 1-1 0 0,1-1 1 0 0,-1 0-1 0 0,0 0 1 0 0,0 1-1 0 0,-1-1 1 0 0,1 0-1 0 0,0 0 1 0 0,0 0-1 0 0,0 0 1 0 0,-1 0-1 0 0,1 0 1 0 0,0-1-1 0 0,-1 1 1 0 0,1 0-1 0 0,-2 0-117 0 0,2-1 701 0 0,-13-10 3562 0 0,13 9-4144 0 0,-1-1 0 0 0,1 0 0 0 0,1 0 0 0 0,-1 0 0 0 0,0 0 1 0 0,0-1-1 0 0,1 1 0 0 0,-1 0 0 0 0,1 0 0 0 0,0 0 0 0 0,0 0 0 0 0,0-1 0 0 0,0 1 0 0 0,0 0 0 0 0,0 0 1 0 0,0 0-1 0 0,1-1 0 0 0,-1 1 0 0 0,1-1-119 0 0,2-7 231 0 0,1 0 0 0 0,0 1 0 0 0,4-8-231 0 0,2-5 352 0 0,-5 13-282 0 0,0-1 0 0 0,0 1-1 0 0,1 0 1 0 0,1 0 0 0 0,3-4-70 0 0,11-15 40 0 0,-4 5-92 0 0,1 0-1 0 0,0 1 1 0 0,2 1-1 0 0,1 1 1 0 0,0 1-1 0 0,1 1 1 0 0,1 1-1 0 0,1 1 1 0 0,1 0-1 0 0,0 2 1 0 0,5-1 52 0 0,-18 10-158 0 0,0 1 0 0 0,1 0 0 0 0,0 1 1 0 0,2-1 157 0 0,12 0-5588 0 0,-25 4 48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4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8031 0 0,'0'0'366'0'0,"0"0"-5"0"0,0 0-173 0 0,0 0 121 0 0,0 0 78 0 0,0 0 18 0 0,0 0-6 0 0,0 0-38 0 0,0 0-10 0 0,-1 0-6 0 0,-45 13 1511 0 0,-14 9-435 0 0,34-13-1161 0 0,0 1-1 0 0,1 1 1 0 0,-3 3-260 0 0,-5 4 25 0 0,-2-3 0 0 0,1-1 0 0 0,-34 9-25 0 0,57-19 18 0 0,1 0-1 0 0,0 1 1 0 0,-8 5-18 0 0,15-8 0 0 0,-7 6 33 0 0,10-3-14 0 0,0-4-11 0 0,0-1-7 0 0,0 1-1 0 0,0-1 0 0 0,0 1 0 0 0,0-1 1 0 0,0 0-1 0 0,0 1 0 0 0,0-1 0 0 0,0 1 1 0 0,0-1-1 0 0,0 1 0 0 0,1-1 1 0 0,-1 0-1 0 0,0 1 0 0 0,0-1 0 0 0,0 1 1 0 0,0-1-1 0 0,1 0 0 0 0,-1 1 1 0 0,0-1-1 0 0,0 1 0 0 0,1-1 0 0 0,-1 0 1 0 0,0 0-1 0 0,1 1 0 0 0,-1-1 0 0 0,0 0 1 0 0,1 1-1 0 0,-1-1 0 0 0,1 0 1 0 0,-1 0-1 0 0,0 0 0 0 0,1 1 0 0 0,-1-1 1 0 0,1 0-1 0 0,-1 0 0 0 0,0 0 0 0 0,1 0 1 0 0,-1 0-1 0 0,1 0 0 0 0,-1 0 0 0 0,1 0 1 0 0,4 2-15 0 0,-1-1-1 0 0,1 0 0 0 0,0 0 0 0 0,0 0 1 0 0,0-1-1 0 0,0 0 0 0 0,0 0 1 0 0,1 0-1 0 0,-1 0 0 0 0,0-1 1 0 0,4-1 14 0 0,30 0-183 0 0,-32 2 159 0 0,1 1-1 0 0,-1 0 1 0 0,1 0-1 0 0,-1 1 1 0 0,1 0-1 0 0,-1 0 1 0 0,0 1-1 0 0,0 0 1 0 0,0 0-1 0 0,0 1 1 0 0,0-1-1 0 0,-1 2 1 0 0,0-1-1 0 0,1 1 1 0 0,-2 0 0 0 0,1 0-1 0 0,-1 0 1 0 0,1 1-1 0 0,-2 0 1 0 0,1 0-1 0 0,-1 0 1 0 0,3 5 24 0 0,-6-9 79 0 0,0 1 0 0 0,0-1 0 0 0,0 1 0 0 0,-1 0 0 0 0,1 0 1 0 0,-1-1-1 0 0,1 1 0 0 0,-1 0 0 0 0,0 0 0 0 0,0 0 1 0 0,0-1-1 0 0,-1 1 0 0 0,1 0 0 0 0,-1 0 0 0 0,1-1 0 0 0,-1 1 1 0 0,0 0-1 0 0,0-1 0 0 0,0 1 0 0 0,-1-1 0 0 0,1 1 1 0 0,0-1-1 0 0,-2 3-79 0 0,-3 3 203 0 0,0 0 0 0 0,-1 0 0 0 0,0-1 0 0 0,0 1 0 0 0,-8 5-203 0 0,-2 3 63 0 0,13-12-49 0 0,0 0 0 0 0,0-1 0 0 0,-1 1 0 0 0,1-1 0 0 0,-1 0 0 0 0,0 0-1 0 0,0 0 1 0 0,-2 1-14 0 0,-3-1 47 0 0,1 0 0 0 0,0-1 0 0 0,-1 0 0 0 0,0 0 0 0 0,1-1 0 0 0,-1 0 0 0 0,0-1 0 0 0,0 0 0 0 0,1 0 0 0 0,-1-1 0 0 0,0-1 0 0 0,-5-1-47 0 0,-6-2 119 0 0,-1-1 1 0 0,1-2-1 0 0,0 0 0 0 0,1-1 0 0 0,0-1-119 0 0,7 1 516 0 0,8 5-1927 0 0,1 1-4375 0 0,4 3 451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0 10047 0 0,'0'0'463'0'0,"0"0"-14"0"0,-1 1-290 0 0,-6 1-136 0 0,1 0-1 0 0,0 0 1 0 0,0 1 0 0 0,0 0-1 0 0,0 1 1 0 0,1-1 0 0 0,-1 1-1 0 0,1 0 1 0 0,-1 2-23 0 0,-13 11 401 0 0,-13 16-401 0 0,19-19 102 0 0,-27 32 546 0 0,3 1 0 0 0,-5 11-648 0 0,-26 35 853 0 0,-167 177 2398 0 0,140-163-1910 0 0,70-76-511 0 0,-8 14-830 0 0,-10 13 307 0 0,28-38-274 0 0,7-9-31 0 0,0 0 0 0 0,-1-1 0 0 0,-4 4-2 0 0,10-12-90 0 0,1 0-1 0 0,0 0 1 0 0,-1 0 0 0 0,0 0 0 0 0,1 0 0 0 0,-1 0 0 0 0,0-1 0 0 0,0 0 0 0 0,0 1 0 0 0,0-1 0 0 0,0 0 0 0 0,0 0 0 0 0,0-1 0 0 0,0 1 0 0 0,-1-1 0 0 0,0 1 90 0 0,2-1-151 0 0,1 0 1 0 0,-1-1 0 0 0,1 1 0 0 0,-1 0 0 0 0,1 0-1 0 0,-1-1 1 0 0,1 1 0 0 0,-1-1 0 0 0,1 1 0 0 0,-1-1 0 0 0,1 0-1 0 0,0 0 1 0 0,-1 0 0 0 0,1 1 0 0 0,0-1 0 0 0,-1 0-1 0 0,1-1 1 0 0,0 1 0 0 0,0 0 0 0 0,0 0 0 0 0,0 0-1 0 0,0-1 1 0 0,0 1 0 0 0,1 0 0 0 0,-1-1 150 0 0,-2-6-1587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31 19119 0 0,'4'-4'274'0'0,"1"0"-1"0"0,-1 1 1 0 0,0-1-1 0 0,1 1 1 0 0,0 0-1 0 0,0 1 1 0 0,9-5-1 0 0,-12 7 323 0 0,16 0 2231 0 0,-3 3-2103 0 0,-14-3-27 0 0,-5 7-625 0 0,2-4-72 0 0,0-1 0 0 0,0 1 0 0 0,0-1 0 0 0,-1 0 0 0 0,1 0 0 0 0,-1 0 0 0 0,0 0 0 0 0,1 0 0 0 0,-1-1 0 0 0,0 1 0 0 0,0-1 0 0 0,-6 2 0 0 0,-5 1 0 0 0,-23 4 0 0 0,14-4 0 0 0,-22 6-35 0 0,-264 74-778 0 0,220-56 221 0 0,87-27 440 0 0,4-3-1130 0 0,-1 2 1239 0 0,0-1 1 0 0,0 0-1 0 0,-1 0 1 0 0,1 0 0 0 0,0 0-1 0 0,-1 0 1 0 0,1 0-1 0 0,0-2 1 0 0,3-4-665 0 0,-10 9 707 0 0,0 0 0 0 0,0 0 0 0 0,0 0 0 0 0,1 0 0 0 0,-1 1 0 0 0,1 0 0 0 0,-6 4-1 0 0,-36 28 276 0 0,43-32-226 0 0,-14 12 82 0 0,2 0 0 0 0,0 1 0 0 0,0 1 1 0 0,2 1-1 0 0,0 0 0 0 0,1 0 0 0 0,1 1 0 0 0,-15 31 0 0 0,27-49-127 0 0,0-1-1 0 0,0 1 1 0 0,0-1 0 0 0,0 1-1 0 0,0-1 1 0 0,0 1 0 0 0,0-1-1 0 0,0 1 1 0 0,0 0-1 0 0,0-1 1 0 0,0 1 0 0 0,0-1-1 0 0,0 1 1 0 0,0-1 0 0 0,1 1-1 0 0,-1-1 1 0 0,0 1 0 0 0,0-1-1 0 0,1 1 1 0 0,-1-1-1 0 0,0 1 1 0 0,1-1 0 0 0,-1 0-1 0 0,0 1 1 0 0,1-1 0 0 0,-1 1-1 0 0,1-1 1 0 0,-1 0 0 0 0,1 0-1 0 0,-1 1 1 0 0,1-1-1 0 0,0 1 1 0 0,16 7 53 0 0,-8-6-47 0 0,0 0-1 0 0,1 0 0 0 0,-1-1 1 0 0,0 0-1 0 0,12-1 0 0 0,49-5-28 0 0,-19 0-170 0 0,1 1-40 0 0,26-1-242 0 0,-67 5 420 0 0,0 1 0 0 0,-1 0-1 0 0,0 0 1 0 0,1 1 0 0 0,12 4-1 0 0,-16-3 57 0 0,0 0 0 0 0,-1 0 0 0 0,0 1 0 0 0,0 0-1 0 0,0 0 1 0 0,0 1 0 0 0,0-1 0 0 0,-1 1-1 0 0,0 1 1 0 0,0-1 0 0 0,0 1 0 0 0,4 7-1 0 0,2 3 238 0 0,-2 0-1 0 0,0 1 0 0 0,11 27 0 0 0,-20-42-225 0 0,1-1-1 0 0,-1 0 1 0 0,1 1 0 0 0,-1-1-1 0 0,1 0 1 0 0,-1 1 0 0 0,0-1-1 0 0,0 0 1 0 0,0 1-1 0 0,1-1 1 0 0,-1 1 0 0 0,-1-1-1 0 0,1 0 1 0 0,0 1 0 0 0,0-1-1 0 0,0 1 1 0 0,-1-1 0 0 0,1 0-1 0 0,-1 1 1 0 0,1-1-1 0 0,-1 0 1 0 0,0 0 0 0 0,1 1-1 0 0,-1-1 1 0 0,0 0 0 0 0,0 0-1 0 0,-2 2 1 0 0,-1 0 15 0 0,0 0-1 0 0,-1 0 1 0 0,0 0-1 0 0,0-1 1 0 0,1 0 0 0 0,-8 3-1 0 0,10-4-18 0 0,-25 8 58 0 0,-1 0 1 0 0,-49 7-1 0 0,-60 1-5 0 0,9-1-20 0 0,90-11-39 0 0,15-2-1464 0 0,1 0-4035 0 0,2 2-2179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11055 0 0,'0'0'506'0'0,"0"0"-10"0"0,0 0-184 0 0,2 0 398 0 0,53-8 2326 0 0,-39 5-2536 0 0,0 0 0 0 0,0 1 1 0 0,1 1-1 0 0,-1 1 0 0 0,0 0 0 0 0,1 1 1 0 0,3 1-501 0 0,119 27 2026 0 0,-124-26-1991 0 0,4 2 48 0 0,0-1 0 0 0,10 0-83 0 0,-22-3 7 0 0,0-1 1 0 0,0 0 0 0 0,1 0 0 0 0,-1-1 0 0 0,0 0-1 0 0,0-1 1 0 0,1 1 0 0 0,2-2-8 0 0,16-7-421 0 0,0-1 0 0 0,-1-2 0 0 0,-1 0 0 0 0,15-12 421 0 0,-11 5-2221 0 0,-16 11 331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4143 0 0,'0'0'191'0'0,"0"2"-11"0"0,3 11-734 0 0,1 0 6059 0 0,-1-2 4037 0 0,7-15-8226 0 0,-7 3-1203 0 0,-1 0 0 0 0,0-1-1 0 0,1 1 1 0 0,-1-1 0 0 0,0 0 0 0 0,0 0-1 0 0,0 0 1 0 0,0 0 0 0 0,0 0 0 0 0,-1 0 0 0 0,1-1-1 0 0,-1 1 1 0 0,1 0 0 0 0,-1-1-113 0 0,16-39 648 0 0,-10 22-578 0 0,10-30 12 0 0,-12 33-48 0 0,1 0 0 0 0,4-8-34 0 0,-7 18-31 0 0,0 1-1 0 0,1 1 1 0 0,0-1 0 0 0,0 0 0 0 0,0 1 0 0 0,0 0 0 0 0,1 0-1 0 0,3-3 32 0 0,-3 4-104 0 0,0-1-1 0 0,0 1 0 0 0,0 0 0 0 0,1 0 1 0 0,0 0-1 0 0,0 1 0 0 0,0 0 0 0 0,0 0 1 0 0,0 0-1 0 0,0 1 0 0 0,1 0 0 0 0,4-1 105 0 0,8 1-570 0 0,30-1-563 0 0,-17 6-5278 0 0,-21-1 733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60 18111 0 0,'0'0'60'0'0,"0"-1"0"0"0,0 1-1 0 0,0-1 1 0 0,0 1 0 0 0,0-1-1 0 0,0 1 1 0 0,-1-1 0 0 0,1 1-1 0 0,0-1 1 0 0,0 1 0 0 0,0 0-1 0 0,-1-1 1 0 0,1 1 0 0 0,0-1-1 0 0,0 1 1 0 0,-1 0 0 0 0,1-1-1 0 0,0 1 1 0 0,-1 0 0 0 0,1-1-1 0 0,-1 1 1 0 0,1 0 0 0 0,0 0-1 0 0,-1-1-59 0 0,-11 3 667 0 0,7-1-962 0 0,-34 12-131 0 0,26-9-258 0 0,0 0 0 0 0,0 0 1 0 0,-4-1 683 0 0,10-1-107 0 0,0 0-1 0 0,0 0 1 0 0,0 1 0 0 0,0-1-1 0 0,1 2 1 0 0,-1-1 0 0 0,1 1-1 0 0,-4 2 108 0 0,-5 5 302 0 0,1 0 0 0 0,-11 11-302 0 0,17-15 52 0 0,1 0-1 0 0,0 1 1 0 0,0-1-1 0 0,1 1 1 0 0,0 1 0 0 0,0-1-1 0 0,1 1 1 0 0,0 0-1 0 0,1 0 1 0 0,0 0-1 0 0,0 1 1 0 0,-1 7-52 0 0,5-16 11 0 0,0 0-1 0 0,-1-1 1 0 0,1 1 0 0 0,0 0 0 0 0,0-1-1 0 0,0 1 1 0 0,0 0 0 0 0,0 0 0 0 0,0-1-1 0 0,1 1 1 0 0,-1 0 0 0 0,0-1 0 0 0,0 1-1 0 0,0 0 1 0 0,1 0 0 0 0,-1-1 0 0 0,0 1-1 0 0,1-1 1 0 0,-1 1 0 0 0,0 0 0 0 0,1-1-1 0 0,-1 1 1 0 0,1-1 0 0 0,0 1-11 0 0,1 1 33 0 0,-1-1 0 0 0,1 1 0 0 0,0-1 0 0 0,0 0 1 0 0,0 0-1 0 0,0 0 0 0 0,0 0 0 0 0,2 0-33 0 0,2 1 95 0 0,-1 0 0 0 0,1-1 0 0 0,-1 0 0 0 0,1 0 0 0 0,0 0 0 0 0,3-1-95 0 0,2-1 70 0 0,0 0 0 0 0,1 0 0 0 0,-1-1-1 0 0,0-1 1 0 0,0 0 0 0 0,0 0 0 0 0,0-1 0 0 0,-1 0-1 0 0,2-2-69 0 0,-6 3 1 0 0,-1 0 0 0 0,0-1-1 0 0,0 1 1 0 0,0-1 0 0 0,0 0 0 0 0,0 0-1 0 0,-1-1 1 0 0,0 1 0 0 0,0-1-1 0 0,0 0 1 0 0,-1 0 0 0 0,1-1-1 0 0,-1 1 1 0 0,0-1 0 0 0,-1 0 0 0 0,1 1-1 0 0,-1-3 0 0 0,1-4-84 0 0,-1 1-1 0 0,-1-1 1 0 0,0 1-1 0 0,0-1 1 0 0,-1 0 0 0 0,-1 1-1 0 0,0-1 1 0 0,0 1-1 0 0,-2-2 85 0 0,2 9-41 0 0,0 0-1 0 0,0 0 1 0 0,0 0-1 0 0,-1 1 1 0 0,0-1-1 0 0,0 0 0 0 0,0 1 1 0 0,0-1-1 0 0,0 1 1 0 0,-1 0-1 0 0,1-1 1 0 0,-1 1-1 0 0,0 0 1 0 0,0 1-1 0 0,0-1 1 0 0,-1 1-1 0 0,1-1 0 0 0,-1 1 1 0 0,1 0-1 0 0,-1 0 1 0 0,1 0-1 0 0,-1 1 1 0 0,0-1-1 0 0,0 1 1 0 0,0 0-1 0 0,0 0 1 0 0,0 1-1 0 0,0-1 1 0 0,0 1-1 0 0,0 0 0 0 0,-1 0 1 0 0,-2 0 41 0 0,5 0-135 0 0,0 0 1 0 0,0 1-1 0 0,0-1 1 0 0,1 0-1 0 0,-1 1 1 0 0,0-1-1 0 0,0 1 1 0 0,0 0 0 0 0,1-1-1 0 0,-1 1 1 0 0,0 0-1 0 0,1 0 1 0 0,-1 0-1 0 0,1 0 1 0 0,-1 1 134 0 0,-3 3-1638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55 310 14887 0 0,'0'0'680'0'0,"0"0"-10"0"0,-1 1-430 0 0,-5 1-205 0 0,1-1 24 0 0,1 0 0 0 0,0 0 0 0 0,0 1 0 0 0,0 0 0 0 0,0 0 0 0 0,0 0-1 0 0,1 0 1 0 0,-3 3-59 0 0,3-4 134 0 0,-2 1-96 0 0,3-2 22 0 0,2 0 11 0 0,1-17 122 0 0,4 3-203 0 0,0 0 0 0 0,1 1 0 0 0,0 0 0 0 0,1 1 0 0 0,1-1 0 0 0,1 0 10 0 0,4-8-114 0 0,54-74-408 0 0,-58 83 484 0 0,0 1-1 0 0,1 0 1 0 0,1 0-1 0 0,-1 1 1 0 0,2 0-1 0 0,-1 1 1 0 0,1 0-1 0 0,7-2 39 0 0,-15 8 25 0 0,0 1 0 0 0,1 0-1 0 0,0 0 1 0 0,-1 1 0 0 0,1-1-1 0 0,4 0-24 0 0,-7 2 116 0 0,16 14 224 0 0,-11-8-261 0 0,0 0 0 0 0,-1 0 0 0 0,0 1-1 0 0,0 0 1 0 0,-1 0 0 0 0,0 0 0 0 0,0 1-1 0 0,-1-1 1 0 0,0 1 0 0 0,0 0 0 0 0,0 1-1 0 0,-1-1 1 0 0,-1 1 0 0 0,2 4-79 0 0,0 1-401 0 0,-3-10 390 0 0,0 0 0 0 0,0 1 0 0 0,0-1 0 0 0,0 0 0 0 0,-1 1-1 0 0,1-1 1 0 0,-1 1 0 0 0,0-1 0 0 0,-1 1 0 0 0,1-1-1 0 0,-1 1 1 0 0,-1 2 11 0 0,-1 2-48 0 0,0 0 0 0 0,-1-1 0 0 0,0 1 0 0 0,0-1 0 0 0,-1 1 0 0 0,-2 1 48 0 0,-3 7-2620 0 0,4-8 1280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634 126 13703 0 0,'4'-6'197'0'0,"0"0"-1"0"0,0 0 0 0 0,-1-1 1 0 0,1 1-1 0 0,-2 0 0 0 0,1-1 1 0 0,-1 0-1 0 0,2-7-196 0 0,-4 13 80 0 0,0 0 0 0 0,0 0 1 0 0,0 0-1 0 0,-1 0 0 0 0,1 0 0 0 0,0 0 1 0 0,-1 0-1 0 0,1 0 0 0 0,0 0 0 0 0,-1-1 1 0 0,0 2-1 0 0,1-1 0 0 0,-1 0 0 0 0,1 0 1 0 0,-1 0-1 0 0,0 0 0 0 0,0 0 0 0 0,1 0 1 0 0,-1 1-1 0 0,0-1 0 0 0,0 0 0 0 0,0 1 1 0 0,0-1-1 0 0,0 0 0 0 0,0 1-80 0 0,-27-13 176 0 0,23 11-237 0 0,-13-3-76 0 0,-1 0 0 0 0,0 1 0 0 0,0 1 0 0 0,0 1 0 0 0,0 1 0 0 0,-10 1 137 0 0,-2-2 2 0 0,12 2 67 0 0,-1 0 0 0 0,1 1 0 0 0,-1 1 1 0 0,1 1-1 0 0,0 1 0 0 0,-6 2-69 0 0,13-3 96 0 0,0 1 0 0 0,1 0 0 0 0,0 1 0 0 0,0 0 0 0 0,0 1 0 0 0,0 0 0 0 0,1 1 0 0 0,0 0 0 0 0,0 0 0 0 0,-5 6-96 0 0,11-9 86 0 0,0 1-1 0 0,0 0 1 0 0,1-1 0 0 0,-1 1 0 0 0,1 0-1 0 0,0 1 1 0 0,0-1 0 0 0,1 0 0 0 0,0 1-1 0 0,-1 2-85 0 0,2-7 17 0 0,1 1-1 0 0,0 0 1 0 0,-1-1 0 0 0,1 1-1 0 0,0-1 1 0 0,0 1-1 0 0,0 0 1 0 0,0-1 0 0 0,0 1-1 0 0,0-1 1 0 0,1 1-1 0 0,-1-1 1 0 0,0 1 0 0 0,1 0-1 0 0,0-1 1 0 0,-1 1-1 0 0,1-1 1 0 0,0 0 0 0 0,-1 1-1 0 0,1-1 1 0 0,0 0-1 0 0,0 1 1 0 0,0-1 0 0 0,0 0-1 0 0,0 0 1 0 0,1 0-1 0 0,-1 0 1 0 0,0 0 0 0 0,0 0-1 0 0,1 0 1 0 0,-1 0-1 0 0,0 0 1 0 0,1-1 0 0 0,-1 1-1 0 0,1-1 1 0 0,-1 1-1 0 0,1-1 1 0 0,0 1 0 0 0,-1-1-1 0 0,2 0-16 0 0,11 4 83 0 0,1-2-1 0 0,-1 1 1 0 0,1-2-1 0 0,0 0 1 0 0,0-1-1 0 0,0 0 1 0 0,-1-1-1 0 0,1-1 0 0 0,0 0 1 0 0,-1-2-1 0 0,1 1 1 0 0,-1-1-1 0 0,0-1 1 0 0,7-4-83 0 0,-13 5-49 0 0,1 0 1 0 0,-1 0 0 0 0,0-1-1 0 0,0 0 1 0 0,-1-1 0 0 0,0 0-1 0 0,4-3 49 0 0,-4 3-104 0 0,0 1-246 0 0,-8 3 191 0 0,-4 3 70 0 0,2 0 73 0 0,1 0 0 0 0,0 0 0 0 0,-1 0 0 0 0,1 0 0 0 0,0 1 0 0 0,-1-1 0 0 0,1 1 0 0 0,0-1 0 0 0,0 1 0 0 0,0 0 0 0 0,-1 1 16 0 0,-20 26-47 0 0,14-18 7 0 0,-10 17 20 0 0,0 1 0 0 0,2 1 0 0 0,2 1 0 0 0,0 0 0 0 0,0 8 20 0 0,1-6-28 0 0,-50 122 15 0 0,-20 47 15 0 0,6-33-2 0 0,73-158 4 0 0,0 0-1 0 0,1 0 1 0 0,1 1-1 0 0,0-1 1 0 0,1 1 0 0 0,0 0-1 0 0,0 0 1 0 0,1 0-1 0 0,1 5-3 0 0,1-1 6 0 0,1 1-1 0 0,0-1 0 0 0,1 0 1 0 0,1-1-1 0 0,0 1 0 0 0,6 10-5 0 0,-3 2-152 0 0,-7-27 79 0 0,0-1-6 0 0,0 0 29 0 0,0-1 114 0 0,0-7-1 0 0,0 1 0 0 0,0-1 1 0 0,-1 1-1 0 0,0 0 0 0 0,-1-1 0 0 0,0 1 1 0 0,0 0-1 0 0,-2-5-63 0 0,-6-20 352 0 0,8 25-439 0 0,0 2-1 0 0,-1-1 1 0 0,0 0 0 0 0,0 1-1 0 0,-1-1 1 0 0,1 1-1 0 0,-1 0 1 0 0,0 0 0 0 0,-1 0-1 0 0,1 1 1 0 0,-1-1 87 0 0,-2-2-1037 0 0,-2-3-173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301 196 5351 0 0,'0'0'242'0'0,"0"0"-1"0"0,0 0-84 0 0,0 0 199 0 0,0 0 106 0 0,0 2 18 0 0,-1 1-25 0 0,1 1-1 0 0,-1-1 1 0 0,0 0 0 0 0,0 0 0 0 0,0 0 0 0 0,-2 3-455 0 0,2-5 300 0 0,1-1-11 0 0,0 0-9 0 0,0 2-34 0 0,-2 1-1220 0 0,-1 6 4716 0 0,5-8-1451 0 0,2-4-1692 0 0,3-4-492 0 0,0 0-1 0 0,-1 0 1 0 0,0-1-1 0 0,0 0 1 0 0,-1 0 0 0 0,4-9-107 0 0,6-7 144 0 0,10-27 48 0 0,-23 49-192 0 0,-1 1 0 0 0,0-1 0 0 0,0 1 0 0 0,-1-1 0 0 0,1 0 0 0 0,0 1 0 0 0,0-1 0 0 0,-1 0 0 0 0,1 1 0 0 0,-1-1 0 0 0,0 0 0 0 0,1 0 0 0 0,-1 1 0 0 0,0-1 0 0 0,0 0 0 0 0,0 0 0 0 0,0 0 0 0 0,0 0 0 0 0,-1-15 0 0 0,-4-15-14 0 0,5 30-56 0 0,-5-3-11 0 0,5 4 67 0 0,0 1-1 0 0,0-1 1 0 0,-1 0-1 0 0,1 1 1 0 0,0-1-1 0 0,-1 1 1 0 0,1 0-1 0 0,0-1 1 0 0,-1 1-1 0 0,1-1 1 0 0,0 1 0 0 0,-1 0-1 0 0,1-1 1 0 0,-1 1-1 0 0,1-1 1 0 0,-1 1-1 0 0,1 0 1 0 0,-1 0-1 0 0,1-1 15 0 0,-2 1-45 0 0,0 0-1 0 0,0 0 1 0 0,0 0-1 0 0,0 0 1 0 0,0 0-1 0 0,0 0 1 0 0,0 0-1 0 0,0 1 1 0 0,1-1-1 0 0,-1 1 1 0 0,0-1-1 0 0,0 1 1 0 0,0 0-1 0 0,1-1 1 0 0,-1 1-1 0 0,0 0 1 0 0,1 0-1 0 0,-2 2 46 0 0,-5 3-131 0 0,0 0 0 0 0,0 1 1 0 0,-2 4 130 0 0,-16 13-217 0 0,-3-3-18 0 0,-13 9-267 0 0,-27 26 502 0 0,56-44-13 0 0,1 1 0 0 0,0 0 0 0 0,1 0 0 0 0,0 1 0 0 0,1 1 0 0 0,1 0 0 0 0,0 0 13 0 0,-2 6 7 0 0,2 0 0 0 0,-7 18-7 0 0,13-31 23 0 0,1 1 0 0 0,0-1-1 0 0,0 1 1 0 0,1-1 0 0 0,0 1 0 0 0,1 0-1 0 0,0-1 1 0 0,0 1 0 0 0,1 0-23 0 0,2 4 69 0 0,3 3 39 0 0,-2-14-80 0 0,-1 0 7 0 0,-1-1-3 0 0,0 0-1 0 0,0 0 1 0 0,1 1 0 0 0,-1-1-1 0 0,1-1 1 0 0,-1 1 0 0 0,1 0 0 0 0,-1-1-1 0 0,1 1 1 0 0,-1-1 0 0 0,1 1-1 0 0,-1-1 1 0 0,1 0 0 0 0,0 0-1 0 0,-1-1 1 0 0,1 1 0 0 0,-1 0-1 0 0,1-1 1 0 0,-1 0 0 0 0,1 1 0 0 0,-1-1-1 0 0,1 0 1 0 0,-1 0 0 0 0,1-1-32 0 0,7-3 74 0 0,0 0 0 0 0,0 0 0 0 0,0-1 1 0 0,-1-1-1 0 0,0 0-74 0 0,5-4 26 0 0,0-1 0 0 0,-1-1 0 0 0,0 0 0 0 0,-1 0 0 0 0,0-1-1 0 0,-1-1 1 0 0,-1 0 0 0 0,-1-1 0 0 0,5-9-26 0 0,-6 9-36 0 0,-5 12-12 0 0,0-1-1 0 0,-1 0 1 0 0,0 0-1 0 0,0 0 1 0 0,0 0-1 0 0,0 0 1 0 0,-1 0-1 0 0,0-1 49 0 0,-1 4-90 0 0,1-5-286 0 0,-8 65 226 0 0,5-51 146 0 0,0 1-1 0 0,0 0 1 0 0,-1-1-1 0 0,0 1 1 0 0,-1-1-1 0 0,0 0 1 0 0,0 0-1 0 0,0-1 0 0 0,-1 1 1 0 0,0-1-1 0 0,0 0 5 0 0,-2 3-59 0 0,-14 11-232 0 0,20-19 211 0 0,-3 8-2816 0 0,4-9-1704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27 4607 0 0,'1'-1'354'0'0,"2"-5"66"0"0,-3 6-221 0 0,0-1 0 0 0,1 1 0 0 0,-1 0 0 0 0,0-1 0 0 0,0 1 0 0 0,0-1 0 0 0,0 1 0 0 0,0-1 0 0 0,0 1 0 0 0,0-1 0 0 0,0 1 0 0 0,0-1 0 0 0,0 1 0 0 0,0-1 0 0 0,0 1 0 0 0,0-1 0 0 0,0 1 1 0 0,-1-1-1 0 0,1 1 0 0 0,0-1 0 0 0,0 1 0 0 0,0-1 0 0 0,-1 1 0 0 0,1-1 0 0 0,0 1 0 0 0,-1 0 0 0 0,1-1 0 0 0,0 1 0 0 0,-1 0 0 0 0,1-1 0 0 0,0 1 0 0 0,-1 0 0 0 0,1-1 0 0 0,-1 1 0 0 0,1 0 0 0 0,-1 0-199 0 0,0-1 245 0 0,1 1 0 0 0,-1-1 0 0 0,0 1 0 0 0,1 0 0 0 0,-1-1 0 0 0,0 1 0 0 0,0 0 0 0 0,0-1 0 0 0,1 1 0 0 0,-1 0 0 0 0,0 0 0 0 0,0 0 0 0 0,0 0 0 0 0,0 0 0 0 0,1 0 0 0 0,-1 0 0 0 0,0 0 0 0 0,0 0 0 0 0,0 0 0 0 0,0 1-245 0 0,-5 2 66 0 0,-13 8-18 0 0,1 0-1 0 0,-16 13-47 0 0,15-9 7 0 0,-17 9-7 0 0,22-16 9 0 0,0 2 1 0 0,0 0-1 0 0,1 0 1 0 0,0 1 0 0 0,1 1-1 0 0,-8 10-9 0 0,15-16-16 0 0,4-5-62 0 0,1 1-10 0 0,-2 6 6 0 0,2-6-23 0 0,0-2-107 0 0,0 0-48 0 0,2 2-11 0 0,2 2 160 0 0,0 1 0 0 0,1-1 0 0 0,0 0 1 0 0,0 0-1 0 0,0-1 0 0 0,0 1 0 0 0,1-1 0 0 0,-1 0 0 0 0,1-1 0 0 0,0 1 111 0 0,-1-2-5 0 0,0 1-2 0 0,0-1 1 0 0,-1 1 0 0 0,1 0-1 0 0,0 1 1 0 0,0-1 0 0 0,-1 1 0 0 0,0 0-1 0 0,1 0 1 0 0,-1 0 0 0 0,0 1-1 0 0,0 0 7 0 0,0 0 28 0 0,1 0 0 0 0,-1 0-1 0 0,0 0 1 0 0,0 1-1 0 0,0-1 1 0 0,-1 1 0 0 0,1 0-1 0 0,-1 0 1 0 0,-1 0 0 0 0,1 1-1 0 0,1 3-27 0 0,-4-7 26 0 0,0 0-1 0 0,-1 0 0 0 0,1 0 0 0 0,0 1 1 0 0,-1-1-1 0 0,0 0 0 0 0,1 0 1 0 0,-1 0-1 0 0,0 0 0 0 0,0 0 0 0 0,0 0 1 0 0,0 0-1 0 0,-1 1-25 0 0,1-2 14 0 0,-5 8 105 0 0,0 0 1 0 0,-1 0-1 0 0,0 0 0 0 0,0-1 1 0 0,-1 0-1 0 0,0 0 0 0 0,-1-1 1 0 0,0 0-1 0 0,0-1 0 0 0,-5 3-119 0 0,-1 0 25 0 0,-1-2-1 0 0,0 0 1 0 0,0-1-1 0 0,0 0 0 0 0,-1-1 1 0 0,-6 0-25 0 0,-3 1 40 0 0,-46 8 29 0 0,70-14-259 0 0,2 0-482 0 0,0 0-206 0 0,0-2-887 0 0,1-6-3402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 10535 0 0,'0'0'482'0'0,"-1"-1"-8"0"0,-4-4-304 0 0,-4 4-84 0 0,7 1 23 0 0,0 1 0 0 0,-1 0-1 0 0,1 0 1 0 0,0 0 0 0 0,0 1-1 0 0,1-1 1 0 0,-1 0 0 0 0,0 1 0 0 0,0-1-1 0 0,1 1 1 0 0,-1 0 0 0 0,1-1-1 0 0,-1 1 1 0 0,1 0 0 0 0,0 0-1 0 0,-1 0 1 0 0,1 0 0 0 0,0 0-1 0 0,0 0 1 0 0,1 0 0 0 0,-1 0-1 0 0,0 3-108 0 0,-3 6 425 0 0,2 1 0 0 0,-1-1 0 0 0,1 10-425 0 0,1-20 16 0 0,0 18 150 0 0,0 1 0 0 0,1-1 1 0 0,1 1-1 0 0,1-1 0 0 0,1 0 1 0 0,0 0-1 0 0,1 0 0 0 0,6 13-166 0 0,-6-21-172 0 0,0 0 0 0 0,2 0 0 0 0,-1 0 0 0 0,1-1 0 0 0,6 7 172 0 0,-11-16-1024 0 0,-1-1-36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12 919 0 0,'4'-6'80'0'0,"-3"1"335"0"0,0 4 1738 0 0,-1 1 751 0 0,0 0 147 0 0,0 0-290 0 0,0 0-1323 0 0,-8 9 164 0 0,-16 18-1151 0 0,2 1 0 0 0,1 1 0 0 0,1 1 0 0 0,-5 13-451 0 0,-34 64 64 0 0,-5-3 0 0 0,-36 42-64 0 0,43-78 84 0 0,-2-2 0 0 0,-18 11-84 0 0,-30 32 78 0 0,101-102-152 0 0,0 0 0 0 0,1 0 1 0 0,-1 0-1 0 0,1 1 0 0 0,1-1 1 0 0,-1 1-1 0 0,1 0 1 0 0,1 1-1 0 0,-1 2 74 0 0,3-9-1404 0 0,1-2-4183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102 187 6447 0 0,'-1'2'499'0'0,"-6"9"222"0"0,-1-1 1 0 0,0 1-1 0 0,-6 5-721 0 0,-18 24 3988 0 0,30-36-3863 0 0,2-3-79 0 0,-1 1 0 0 0,1-1-1 0 0,-1 0 1 0 0,1 0 0 0 0,-1 0 0 0 0,0 0 0 0 0,1 0 0 0 0,-1 0 0 0 0,0 0-1 0 0,0 0 1 0 0,0 0 0 0 0,0 0 0 0 0,0 0 0 0 0,0-1 0 0 0,0 1 0 0 0,0 0-46 0 0,-11 9 77 0 0,11-9-24 0 0,0-2 11 0 0,1-1-61 0 0,-1 1-1 0 0,1-1 0 0 0,-1 1 0 0 0,1 0 1 0 0,0-1-1 0 0,0 1 0 0 0,0-1 1 0 0,0 1-1 0 0,0 0 0 0 0,0-1 1 0 0,0 1-1 0 0,0-1 0 0 0,0 1 0 0 0,1 0 1 0 0,-1-1-1 0 0,0 1 0 0 0,1-1 1 0 0,-1 1-1 0 0,1 0 0 0 0,0 0 1 0 0,-1-1-1 0 0,1 1 0 0 0,0 0 0 0 0,0 0 1 0 0,0 0-1 0 0,0 0 0 0 0,0-1-2 0 0,3-2 2 0 0,10-14-29 0 0,1 0-1 0 0,1 1 0 0 0,0 1 0 0 0,2 1 0 0 0,0 1 1 0 0,2-1 27 0 0,-10 7-84 0 0,49-35-245 0 0,-52 38 328 0 0,1 1 0 0 0,-1 0 0 0 0,1 1 0 0 0,0-1 0 0 0,0 1 0 0 0,0 1 0 0 0,2-1 1 0 0,10 2 476 0 0,-18 2-180 0 0,-1 1-3 0 0,1 1-206 0 0,-1 1 0 0 0,1 0-1 0 0,-1-1 1 0 0,0 1 0 0 0,0 0 0 0 0,0 0-1 0 0,-1-1 1 0 0,0 1 0 0 0,1 0 0 0 0,-1 0 0 0 0,-1 2-87 0 0,1 3 134 0 0,-2 0 0 0 0,1-1 1 0 0,-1 1-1 0 0,0-1 1 0 0,-1 1-135 0 0,2-6 13 0 0,-1 5 7 0 0,-1 0 0 0 0,1-1 0 0 0,-1 1 1 0 0,-1 0-1 0 0,0-1 0 0 0,0 0 0 0 0,0 0 0 0 0,-1 0 0 0 0,0 0 0 0 0,0-1 0 0 0,0 0 0 0 0,-1 0 0 0 0,0 0 0 0 0,0-1 0 0 0,-1 0 0 0 0,1 0 0 0 0,-4 1-20 0 0,8-5-141 0 0,2-1-34 0 0,0 0-1 0 0,0 0-36 0 0,0 0-152 0 0,0 0-69 0 0,0 0-14 0 0,0 0-9 0 0,1-3 262 0 0,-1 0-1 0 0,1 0 1 0 0,-1 0-1 0 0,1 0 1 0 0,0 0 0 0 0,0 0-1 0 0,0 0 1 0 0,0 0-1 0 0,1 0 1 0 0,-1 1-1 0 0,2-2 195 0 0,22-30-533 0 0,-14 21 221 0 0,0-1 182 0 0,19-25-65 0 0,2 1 195 0 0,-19 25 5 0 0,-1 1 1 0 0,1 0-1 0 0,1 1 0 0 0,10-7-5 0 0,-5 6 55 0 0,-11 6 127 0 0,0 0-1 0 0,1 1 1 0 0,-1 0-1 0 0,1 0 1 0 0,0 1-1 0 0,0 0 1 0 0,0 1-1 0 0,3 0-181 0 0,-8 2 171 0 0,11-2 1293 0 0,-14 3-1377 0 0,-1 0 0 0 0,1 0 0 0 0,-1 0 0 0 0,1 0 0 0 0,-1 0 0 0 0,1 0 0 0 0,-1 0 0 0 0,1 0 0 0 0,-1 1 0 0 0,1-1 0 0 0,-1 0 0 0 0,1 0 0 0 0,-1 0 0 0 0,1 1 0 0 0,-1-1 0 0 0,1 0 0 0 0,-1 0 0 0 0,1 1 0 0 0,-1-1 0 0 0,0 0 0 0 0,1 1 0 0 0,-1-1 0 0 0,0 1 0 0 0,1-1 0 0 0,-1 0 0 0 0,1 1-87 0 0,0 3 106 0 0,0-1 1 0 0,0 1-1 0 0,0-1 0 0 0,-1 1 0 0 0,1 0 0 0 0,-1-1 0 0 0,0 1 0 0 0,0 0 1 0 0,0-1-1 0 0,-1 1 0 0 0,1-1 0 0 0,-1 1 0 0 0,0 0 0 0 0,0-1 1 0 0,0 1-1 0 0,0-1 0 0 0,0 1-106 0 0,-6 10 316 0 0,0 1 1 0 0,-1-1-1 0 0,-4 5-316 0 0,2-2 113 0 0,-23 30 34 0 0,6-10-69 0 0,11-13-1732 0 0,16-24 620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67 6447 0 0,'-7'-17'2123'0'0,"7"15"-1821"0"0,0 1 0 0 0,0-1 0 0 0,-1 1 0 0 0,1 0 1 0 0,0-1-1 0 0,0 1 0 0 0,1-1 0 0 0,-1 1 0 0 0,0 0 0 0 0,0-1 0 0 0,1 1 0 0 0,-1-1 0 0 0,0 1 0 0 0,1 0 1 0 0,0-1-1 0 0,-1 1 0 0 0,1 0 0 0 0,0 0 0 0 0,-1 0 0 0 0,1-1 0 0 0,0 1 0 0 0,0 0 0 0 0,0 0 0 0 0,0 0 1 0 0,0 0-1 0 0,0 1 0 0 0,2-2 0 0 0,1 0-20 0 0,-1 0 0 0 0,1 0 0 0 0,0 1 0 0 0,0-1 0 0 0,0 1 0 0 0,0 0 0 0 0,0 0 0 0 0,7 0 0 0 0,-9 1-212 0 0,0-1-1 0 0,0 1 0 0 0,0 0 1 0 0,0 0-1 0 0,0 1 1 0 0,0-1-1 0 0,0 0 1 0 0,0 1-1 0 0,-1-1 0 0 0,1 1 1 0 0,0-1-1 0 0,0 1 1 0 0,0 0-1 0 0,-1 0 1 0 0,1 0-1 0 0,0 0 0 0 0,-1 0 1 0 0,1 0-1 0 0,-1 1 1 0 0,0-1-1 0 0,1 0 1 0 0,-1 1-1 0 0,0-1 0 0 0,1 1 1 0 0,-1-1-1 0 0,1 3 1 0 0,2 4 29 0 0,-1-1 0 0 0,0 1-1 0 0,-1 0 1 0 0,4 16 0 0 0,-2-6-36 0 0,16 67 168 0 0,9 31-30 0 0,118 243-226 0 0,-121-301-105 0 0,-24-53 111 0 0,5 9-44 0 0,-1 0 0 0 0,-1 1 1 0 0,8 28-1 0 0,-13-38 61 0 0,1 0 0 0 0,-1 0 0 0 0,1 0 1 0 0,-1 0-1 0 0,-1 0 0 0 0,1 0 0 0 0,-1-1 0 0 0,0 1 1 0 0,0 0-1 0 0,0 0 0 0 0,-1 0 0 0 0,1-1 0 0 0,-1 1 1 0 0,0-1-1 0 0,-1 1 0 0 0,-4 6 0 0 0,1-3 3 0 0,-1 0-1 0 0,0-1 1 0 0,-1 1-1 0 0,0-2 1 0 0,0 1 0 0 0,-15 9-1 0 0,-59 27 70 0 0,62-33-43 0 0,-184 79 104 0 0,191-84-151 0 0,1 1 0 0 0,-1 1 0 0 0,-21 15 0 0 0,27-11-1494 0 0,4 1-3754 0 0,3-11 3942 0 0,-2 9-4734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70 344 11575 0 0,'-1'0'530'0'0,"-7"1"-363"0"0,1 1 1 0 0,0 0-1 0 0,0 1 1 0 0,-1 0-168 0 0,-14 6 1714 0 0,20-9-1148 0 0,2 0-99 0 0,0 0-47 0 0,0 0-11 0 0,0 0-38 0 0,0 0-158 0 0,0 0-190 0 0,-1 0 0 0 0,1 0 0 0 0,-1-1 0 0 0,1 1 0 0 0,-1 0 0 0 0,1 0 0 0 0,0-1-1 0 0,-1 1 1 0 0,1 0 0 0 0,-1 0 0 0 0,1-1 0 0 0,0 1 0 0 0,-1 0 0 0 0,1-1 0 0 0,0 1 0 0 0,-1-1 0 0 0,1 1-23 0 0,0-5 17 0 0,1 1 0 0 0,0-1 0 0 0,0 1 0 0 0,0-1 0 0 0,0 1 0 0 0,1 0 0 0 0,-1-1 0 0 0,1 1 0 0 0,1 0 0 0 0,-1 0 0 0 0,2-2-17 0 0,7-10-18 0 0,1-1-1 0 0,2 0 19 0 0,5-6-33 0 0,-10 13 7 0 0,0 0 0 0 0,1 0 0 0 0,0 1 0 0 0,0 1 0 0 0,1 0-1 0 0,0 0 1 0 0,1 1 0 0 0,-1 0 0 0 0,12-4 26 0 0,-22 11 0 0 0,-1 0 0 0 0,1-1 0 0 0,0 1 0 0 0,0 0 0 0 0,0-1 0 0 0,0 1 0 0 0,0 0 0 0 0,0 0 0 0 0,0 0 0 0 0,-1 0 0 0 0,1-1 0 0 0,0 2 0 0 0,0-1 0 0 0,0 0 0 0 0,0 0 0 0 0,0 0 0 0 0,0 0 0 0 0,0 0 0 0 0,0 1 0 0 0,-1-1 0 0 0,1 0 0 0 0,0 1 0 0 0,0-1 0 0 0,0 1 0 0 0,0 0 0 0 0,1 0 15 0 0,-1 0 1 0 0,0 1-1 0 0,1 0 1 0 0,-1-1-1 0 0,0 1 1 0 0,0-1-1 0 0,0 1 1 0 0,0 0-1 0 0,0 0 1 0 0,-1 0-1 0 0,1 0 1 0 0,0 0-16 0 0,-1 2 49 0 0,1-1 0 0 0,-1 1 0 0 0,0-1 0 0 0,0 1 0 0 0,0 0 0 0 0,0-1 1 0 0,0 1-1 0 0,-1-1 0 0 0,0 1 0 0 0,0-1 0 0 0,0 1 0 0 0,0-1 0 0 0,0 0 1 0 0,-1 1-1 0 0,0 0-49 0 0,-5 10 290 0 0,-1 0 0 0 0,-7 9-290 0 0,13-20 0 0 0,-3 5 58 0 0,-3 4 6 0 0,-1 1 0 0 0,-1-2 0 0 0,0 1 0 0 0,0-1 1 0 0,-2 0-65 0 0,11-10 76 0 0,1-1-4 0 0,11-19-279 0 0,-8 14 127 0 0,31-43-1183 0 0,9-8 1263 0 0,-17 25-157 0 0,2 1 0 0 0,2 2-1 0 0,0 1 1 0 0,2 1 0 0 0,1 2-1 0 0,18-10 158 0 0,-41 28 77 0 0,0 1-1 0 0,0 0 1 0 0,0 1-1 0 0,0 0 1 0 0,5-1-77 0 0,-13 5 34 0 0,-1 0 0 0 0,0 0-1 0 0,1-1 1 0 0,-1 1 0 0 0,1 0 0 0 0,-1 0 0 0 0,0 1 0 0 0,1-1 0 0 0,-1 0-1 0 0,1 0 1 0 0,-1 1 0 0 0,0-1 0 0 0,1 0 0 0 0,-1 1 0 0 0,0 0-1 0 0,0-1 1 0 0,1 1 0 0 0,-1 0 0 0 0,0-1 0 0 0,0 1 0 0 0,0 0 0 0 0,0 0-1 0 0,0 0 1 0 0,0 0 0 0 0,0 0 0 0 0,0 0 0 0 0,0 1 0 0 0,0-1-34 0 0,1 2 93 0 0,-1 0-1 0 0,1 0 1 0 0,-1 0 0 0 0,0 0 0 0 0,0 0 0 0 0,0 0 0 0 0,0 1 0 0 0,0-1-1 0 0,0 0 1 0 0,-1 1 0 0 0,0 0-93 0 0,0 14 107 0 0,-2 0 1 0 0,0 0-1 0 0,-2 0 0 0 0,0 0 0 0 0,0-1 0 0 0,-2 1 1 0 0,0-1-1 0 0,-1 0 0 0 0,-1-1 0 0 0,-8 15-107 0 0,8-21-103 0 0,0 1 1 0 0,-1-1-1 0 0,0-1 0 0 0,0 0 0 0 0,-1 0 0 0 0,0-1 0 0 0,-4 3 103 0 0,-2 1-1046 0 0,4-3-3470 0 0,1-3-1458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80 2303 0 0,'0'0'555'0'0,"0"0"1489"0"0,8 8 6072 0 0,-2-6-7700 0 0,0 0 0 0 0,0 0 0 0 0,0-1 0 0 0,0 0 0 0 0,0 0 0 0 0,0 0 0 0 0,0-1 0 0 0,1 0 0 0 0,-1 0 0 0 0,0 0-416 0 0,21-2 3361 0 0,17-4-3361 0 0,-40 5 12 0 0,-2 1-41 0 0,0 0-1 0 0,0-1 0 0 0,0 1 1 0 0,0 0-1 0 0,0-1 0 0 0,0 0 1 0 0,0 1-1 0 0,0-1 0 0 0,0 0 1 0 0,0 0-1 0 0,0 0 1 0 0,-1 0-1 0 0,1 0 0 0 0,0-1 1 0 0,-1 1-1 0 0,1 0 0 0 0,-1-1 1 0 0,1 0-1 0 0,-1 1 0 0 0,0-1 1 0 0,0 0-1 0 0,1 0 30 0 0,3-5-157 0 0,-5 6-207 0 0,6-20-1209 0 0,-6 20 1500 0 0,0 0 1 0 0,0 0-1 0 0,0-1 1 0 0,0 1-1 0 0,0 0 1 0 0,-1-1-1 0 0,1 1 1 0 0,0 0-1 0 0,-1 0 1 0 0,1-1-1 0 0,-1 1 1 0 0,0 0 0 0 0,1 0-1 0 0,-1 0 1 0 0,0 0-1 0 0,0 0 1 0 0,1 0-1 0 0,-1 0 1 0 0,0 0-1 0 0,0 0 1 0 0,0 0-1 0 0,-1 0 73 0 0,0 0-106 0 0,0-1 0 0 0,-1 1 0 0 0,1 0 0 0 0,-1 0 0 0 0,1 1 0 0 0,-1-1 0 0 0,1 0 0 0 0,-1 1 0 0 0,0-1 0 0 0,1 1-1 0 0,-1 0 107 0 0,-6 0-188 0 0,1 0-1 0 0,0 1 1 0 0,0 0-1 0 0,0 0 0 0 0,-1 1 1 0 0,1 0-1 0 0,-2 1 189 0 0,-4 2-201 0 0,0 1 1 0 0,0 0-1 0 0,1 1 0 0 0,0 1 0 0 0,0 0 0 0 0,-11 10 201 0 0,7-4 179 0 0,2 0 0 0 0,0 2 0 0 0,0 0 0 0 0,-6 11-179 0 0,-4 7 1368 0 0,-11 19-1368 0 0,28-40 247 0 0,1 1 0 0 0,0 0 0 0 0,1 0 1 0 0,0 1-1 0 0,-2 10-247 0 0,8-23 113 0 0,0-2 27 0 0,1 2-53 0 0,1 0-1 0 0,-1 0 0 0 0,1-1 1 0 0,-1 1-1 0 0,1 0 1 0 0,0-1-1 0 0,0 0 0 0 0,0 1 1 0 0,-1-1-1 0 0,1 0 0 0 0,1 0 1 0 0,-1 0-1 0 0,0 0 1 0 0,0 0-1 0 0,0 0 0 0 0,0-1 1 0 0,2 1-87 0 0,6 1 378 0 0,-1 0 1 0 0,1-1-1 0 0,5 0-378 0 0,105 0 1037 0 0,-54-2-1188 0 0,-62 1-216 0 0,1-1 0 0 0,-1 1 0 0 0,1-1 0 0 0,-1 0 0 0 0,1 0 0 0 0,-1 0 0 0 0,0 0 0 0 0,1-1 0 0 0,2-1 367 0 0,11-5-1279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18 6911 0 0,'1'-11'-676'0'0,"-2"4"8765"0"0,-5 15-3656 0 0,-23 36-4012 0 0,3 2 1 0 0,-20 47-422 0 0,16-33 63 0 0,-16 25-63 0 0,1-14 12 0 0,-45 54-12 0 0,-74 96 203 0 0,20-26-738 0 0,116-160-537 0 0,27-34 583 0 0,1-1-744 0 0,0 0-325 0 0,0 0-66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10591 0 0,'0'0'488'0'0,"0"0"-12"0"0,-1 1-306 0 0,-8 11 4068 0 0,14-12 1949 0 0,-1 0-7651 0 0,5-2 1897 0 0,1 0 1 0 0,-1-1-1 0 0,0 0 1 0 0,0 0-1 0 0,2-2-433 0 0,23-7 609 0 0,29-8-87 0 0,76-20-150 0 0,-70 25-361 0 0,54-6-11 0 0,-94 18-2464 0 0,0-2 0 0 0,23-6 2464 0 0,-50 10-7200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36 494 9071 0 0,'0'0'414'0'0,"0"0"-12"0"0,-1 2-258 0 0,1-2 3 0 0,0 1 0 0 0,0-1-1 0 0,0 1 1 0 0,-1-1 0 0 0,1 1 0 0 0,0-1-1 0 0,-1 0 1 0 0,1 1 0 0 0,0-1-1 0 0,-1 0 1 0 0,1 1 0 0 0,0-1-1 0 0,-1 0 1 0 0,1 1 0 0 0,-1-1-1 0 0,1 0 1 0 0,0 1 0 0 0,-1-1 0 0 0,1 0-1 0 0,-1 0 1 0 0,1 0 0 0 0,-1 0-1 0 0,1 1 1 0 0,-1-1 0 0 0,1 0-1 0 0,-1 0 1 0 0,1 0 0 0 0,-1 0-1 0 0,1 0 1 0 0,-1 0 0 0 0,0 0 0 0 0,1 0-1 0 0,-1-1 1 0 0,1 1 0 0 0,-1 0-1 0 0,1 0 1 0 0,0 0 0 0 0,-1 0-1 0 0,1-1 1 0 0,-1 1 0 0 0,1 0 0 0 0,-1 0-1 0 0,1-1 1 0 0,0 1 0 0 0,-1 0-1 0 0,1-1 1 0 0,-1 1 0 0 0,1-1-1 0 0,0 1 1 0 0,-1 0 0 0 0,1-1-1 0 0,0 1 1 0 0,0-1 0 0 0,-1 1 0 0 0,1-1-1 0 0,0 1 1 0 0,0-1-147 0 0,-2-2 432 0 0,0 0 0 0 0,1 0 1 0 0,-1-1-1 0 0,1 1 0 0 0,0-1 1 0 0,0 1-1 0 0,0-1 0 0 0,0-2-432 0 0,1-2 228 0 0,0 0 0 0 0,1 0 0 0 0,0 1 0 0 0,0-1 0 0 0,0 1 0 0 0,1-1 1 0 0,0 1-1 0 0,1-1 0 0 0,0 1 0 0 0,0 0 0 0 0,3-4-228 0 0,7-13 291 0 0,2 0 1 0 0,9-11-292 0 0,12-12-227 0 0,1 2 0 0 0,3 1 0 0 0,1 2 0 0 0,18-12 227 0 0,-50 46-185 0 0,0 1 0 0 0,1 0 1 0 0,0 1-1 0 0,0-1 0 0 0,7-2 185 0 0,-13 8-269 0 0,0-1-1 0 0,0 1 1 0 0,0 0 0 0 0,0 0-1 0 0,0 0 1 0 0,0 0 0 0 0,0 1 0 0 0,2 0 269 0 0,-4 0-521 0 0,1 0 1 0 0,-1 0-1 0 0,0 0 1 0 0,0 1-1 0 0,1-1 1 0 0,-1 1 0 0 0,0 0-1 0 0,0-1 1 0 0,0 1-1 0 0,0 0 1 0 0,0 0-1 0 0,0 1 1 0 0,0-1-1 0 0,0 0 1 0 0,1 1 520 0 0,4 6-5687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13159 0 0,'0'0'598'0'0,"0"0"-9"0"0,-1 1-376 0 0,-2 3-92 0 0,0 0 0 0 0,1 0 0 0 0,0 0 0 0 0,0 1 0 0 0,0-1-1 0 0,0 1 1 0 0,0-1 0 0 0,1 1 0 0 0,0-1 0 0 0,0 3-121 0 0,-5 54 2283 0 0,3-22-773 0 0,-1-19-1029 0 0,-2 30 207 0 0,6-45-679 0 0,0-1 1 0 0,0 0-1 0 0,0 0 0 0 0,1 0 1 0 0,-1 0-1 0 0,1 0 0 0 0,0 0 1 0 0,0 0-1 0 0,0 0 0 0 0,1 1-9 0 0,-1-4-6 0 0,0 1 1 0 0,0-1-1 0 0,0 0 0 0 0,0 0 0 0 0,0 0 0 0 0,0 0 0 0 0,0 0 0 0 0,0 0 1 0 0,0 0-1 0 0,1 0 0 0 0,-1 0 0 0 0,0-1 0 0 0,0 1 0 0 0,1 0 1 0 0,-1-1-1 0 0,1 1 0 0 0,-1-1 0 0 0,1 1 0 0 0,-1-1 0 0 0,0 0 0 0 0,1 0 1 0 0,-1 0-1 0 0,1 0 0 0 0,-1 0 0 0 0,1 0 6 0 0,3 0-330 0 0,1 0-1 0 0,-1-1 1 0 0,0 0 0 0 0,0 0 0 0 0,0 0-1 0 0,3-2 331 0 0,10-4-1208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2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10 5063 0 0,'0'0'232'0'0,"0"-1"-13"0"0,-1-6 212 0 0,1 6 1563 0 0,-1 1-1425 0 0,1-1 0 0 0,-1 1 0 0 0,0 0 1 0 0,0 0-1 0 0,1 0 0 0 0,-1 0 0 0 0,0 1 0 0 0,0-1 0 0 0,1 0 0 0 0,-1 0 0 0 0,0 0 0 0 0,0 0 0 0 0,1 1 0 0 0,-1-1-569 0 0,-20 21 1117 0 0,1 2-1 0 0,1 0 1 0 0,0 1 0 0 0,-2 8-1117 0 0,-4 3 361 0 0,-21 35-62 0 0,3 2-1 0 0,3 2-298 0 0,-7 10 32 0 0,10-19 15 0 0,-10 17 30 0 0,-31 75-77 0 0,-51 106-153 0 0,117-241 76 0 0,-28 50-962 0 0,40-71 881 0 0,-1 1 1 0 0,1-1-1 0 0,0 0 0 0 0,-1 1 1 0 0,1-1-1 0 0,0 1 0 0 0,0-1 1 0 0,0 0-1 0 0,0 1 0 0 0,0-1 1 0 0,0 1-1 0 0,1-1 1 0 0,-1 1 157 0 0,0-1-4535 0 0,0-1-1340 0 0</inkml:trace>
  <inkml:trace contextRef="#ctx0" brushRef="#br0" timeOffset="1">729 609 14743 0 0,'1'-3'234'0'0,"-1"2"-169"0"0,0 0 1 0 0,0 1 0 0 0,0-1 0 0 0,0 0-1 0 0,0 1 1 0 0,0-1 0 0 0,0 0-1 0 0,0 1 1 0 0,0-1 0 0 0,0 0-1 0 0,0 1 1 0 0,0-1 0 0 0,-1 0 0 0 0,1 1-1 0 0,0-1 1 0 0,0 1 0 0 0,-1-1-1 0 0,1 0 1 0 0,0 1 0 0 0,-1-1-1 0 0,1 1 1 0 0,0-1 0 0 0,-1 1 0 0 0,1-1-1 0 0,-1 0-65 0 0,0 0 1595 0 0,1 1 506 0 0,0 0 106 0 0,0 0-259 0 0,0 0-1180 0 0,-1 2-712 0 0,-1 0 0 0 0,1-1 0 0 0,-1 1-1 0 0,1 0 1 0 0,0 0 0 0 0,0 0 0 0 0,0 0 0 0 0,0 0 0 0 0,0 0-56 0 0,1-2 7 0 0,-3 6-51 0 0,1 0-1 0 0,-1 0 1 0 0,1 1-1 0 0,-1 4 45 0 0,2-8-140 0 0,1-1-447 0 0,0-2-41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1:58:3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1036 6071 0 0,'0'0'3684'0'0,"1"-2"-3390"0"0,28-34 3856 0 0,-27 33-3418 0 0,4-3 4430 0 0,-1 10-5159 0 0,-3-3-2 0 0,0 0-1 0 0,0 1 1 0 0,0-1-1 0 0,0 1 1 0 0,0-1-1 0 0,0 1 1 0 0,0-1-1 0 0,-1 1 1 0 0,1 0-1 0 0,-1 0 1 0 0,2 3-1 0 0,6 8 1 0 0,-1-2-1 0 0,0 10 0 0 0,18 36-53 0 0,-19-46 43 0 0,-2-4-44 0 0,-1 0 1 0 0,1 0-1 0 0,3 9 1 0 0,-8-14 1213 0 0,1 0-1101 0 0,4 7-70 0 0,-4-7-94 0 0,-1-1 48 0 0,1 0 1 0 0,0 0 0 0 0,-1 1 0 0 0,1-1 0 0 0,0 0-1 0 0,-1 0 1 0 0,1-1 0 0 0,0 1 0 0 0,0 0 0 0 0,0 0-1 0 0,0 0 1 0 0,2 1 0 0 0,-2-2 253 0 0,0 1 0 0 0,0 0 0 0 0,0-1 0 0 0,-1 1 0 0 0,1 0 0 0 0,0 0 0 0 0,0 0 0 0 0,0 0 0 0 0,-1 0 0 0 0,1 0 0 0 0,0 0 0 0 0,0 1 0 0 0,10-12-26 0 0,-5 2-82 0 0,-1 0 0 0 0,0-1-1 0 0,0 0 1 0 0,5-11 0 0 0,6-14 71 0 0,53-87 101 0 0,61-106-90 0 0,-85 156-319 0 0,60-72 0 0 0,-8 33-1590 0 0,219-190 0 0 0,-231 232-3274 0 0,6 0-1531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0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0,'0'0'7671'0'0,"2"2"-7760"0"0,10 11-228 0 0,-10-10 165 0 0,1-1 0 0 0,-1 1-1 0 0,0-1 1 0 0,1 1-1 0 0,0-1 1 0 0,-1 0 0 0 0,1 0-1 0 0,4 2 1 0 0,2-1-478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3223 0 0,'-1'1'240'0'0,"-32"25"1490"0"0,22-19 2408 0 0,-17 18 1 0 0,22-20-3453 0 0,6-5-615 0 0,-1 0 1 0 0,1 1-1 0 0,0-1 0 0 0,-1 0 1 0 0,1 1-1 0 0,0-1 1 0 0,-1 1-1 0 0,1-1 0 0 0,0 0 1 0 0,-1 1-1 0 0,1-1 1 0 0,0 1-1 0 0,0-1 1 0 0,0 1-1 0 0,-1-1 0 0 0,1 1 1 0 0,0 0-1 0 0,0 0 1 0 0,0 0-114 0 0,1 0 1 0 0,-1 0 0 0 0,1 0 0 0 0,-1 0 0 0 0,1 0 0 0 0,-1 0 0 0 0,1 0 0 0 0,0 0 0 0 0,-1-1-1 0 0,1 1 1 0 0,0 0 0 0 0,0 0 0 0 0,0-1 0 0 0,0 1 0 0 0,-1 0 0 0 0,1-1 0 0 0,0 1 0 0 0,0-1 0 0 0,0 1-1 0 0,0-1 1 0 0,0 0 0 0 0,0 1 0 0 0,0-1 0 0 0,0 0 0 0 0,1 0 0 0 0,-1 0 0 0 0,0 0 0 0 0,0 0-1 0 0,0 0 1 0 0,0 0 0 0 0,2 0 0 0 0,-1 0-133 0 0,0 0-396 0 0,-1 9-5946 0 0,-1-7 6398 0 0,0 0 0 0 0,0 0 1 0 0,0 0-1 0 0,0 0 0 0 0,0 0 0 0 0,-1 0 0 0 0,1 0 1 0 0,-2 4-1 0 0,1-4 728 0 0,0 0 0 0 0,0 0 0 0 0,0 0 0 0 0,-1 0 0 0 0,1 0 0 0 0,-1 0 1 0 0,1 0-1 0 0,-1 0 0 0 0,0-1 0 0 0,0 1 0 0 0,0 0 0 0 0,0-1 0 0 0,0 0 0 0 0,-3 2 0 0 0,0 0-831 0 0,4-2 528 0 0,-1 0-47 0 0,1 0-258 0 0,-2 1 124 0 0,0 1 0 0 0,0-1 0 0 0,1 1 0 0 0,-1 0 0 0 0,1 0 0 0 0,0 0-1 0 0,-1 0 1 0 0,1 0 0 0 0,-2 4 0 0 0,-12 20 53 0 0,0 4-18 0 0,14-26-124 0 0,-6 24 72 0 0,7-17-40 0 0,2-3-1 0 0,-1-7 161 0 0,1-1-203 0 0,0-1-1 0 0,-1 0 1 0 0,1 0 0 0 0,0 1-1 0 0,-1-1 1 0 0,1 1 0 0 0,-1-1-1 0 0,1 0 1 0 0,0 1 0 0 0,-1-1-1 0 0,1 1 1 0 0,-1-1-1 0 0,1 1 1 0 0,-1 0 0 0 0,1-1-1 0 0,-1 1 1 0 0,1 0 0 0 0,1 9-16 0 0,-3 2-10 0 0,1-8 1 0 0,-2 1-1 0 0,-5 8 18 0 0,-19 42 811 0 0,25-53 775 0 0,2-3-1652 0 0,3-7 60 0 0,-1-2-28 0 0,-2 1-65 0 0,-2 6-15 0 0,-1-4 36 0 0,1 6 62 0 0,1 1 1 0 0,0-1-1 0 0,0 0 1 0 0,0 1-1 0 0,-1-1 1 0 0,1 0-1 0 0,0 1 1 0 0,-1-1-1 0 0,1 0 1 0 0,0 1-1 0 0,-1-1 1 0 0,1 1-1 0 0,-1-1 1 0 0,1 1-1 0 0,-1-1 1 0 0,1 1-1 0 0,-1-1 1 0 0,0 1-1 0 0,1 0 0 0 0,-1-1 1 0 0,1 1-1 0 0,-1 0 1 0 0,0-1-1 0 0,1 1 1 0 0,-1 0-1 0 0,0 0 1 0 0,0 0-1 0 0,1-1 1 0 0,-1 1-1 0 0,0 0 1 0 0,1 0-1 0 0,-2 0 1 0 0,0 0 8 0 0,-1 1 65 0 0,-3 3-12 0 0,1 4-41 0 0,4-7 9 0 0,13 7-141 0 0,-7-5 81 0 0,0-1 0 0 0,-1 0 0 0 0,1 0 0 0 0,0 0 1 0 0,0-1-1 0 0,0 0 0 0 0,0 0 0 0 0,8 1 1 0 0,44-2-482 0 0,-42-1 312 0 0,26 2-1 0 0,-36-1 142 0 0,3 4 42 0 0,3 4-52 0 0,1 2-25 0 0,-11-6 77 0 0,0-1-1 0 0,3 14 406 0 0,-4-15-183 0 0,-2 3 70 0 0,3-2 1121 0 0,21-23-1908 0 0,-2-2 0 0 0,34-44-1 0 0,-40 46-674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1 759 10855 0 0,'3'-30'912'0'0,"0"10"5190"0"0,-6 45-5639 0 0,2 0 1 0 0,0 1 0 0 0,2-1-1 0 0,1 0 1 0 0,5 27 0 0 0,1-10-270 0 0,3 0 0 0 0,17 48 1 0 0,-25-84-176 0 0,5 17 19 0 0,0-1 0 0 0,19 31 0 0 0,-22-45 42 0 0,-4-7 232 0 0,6-17 64 0 0,-4-1-225 0 0,-1 0-1 0 0,-1-26 0 0 0,0-1-68 0 0,2 18-103 0 0,1 1 0 0 0,1-1-1 0 0,1 1 1 0 0,2 0 0 0 0,0 1-1 0 0,2 0 1 0 0,19-36 0 0 0,128-267-1118 0 0,-143 298 1060 0 0,10-27-46 0 0,-2-1 0 0 0,-2-1 0 0 0,-3-1 0 0 0,16-99 0 0 0,-31 146 135 0 0,-1 8 7 0 0,0 0 0 0 0,-1 0 0 0 0,1 0 0 0 0,-1 0 0 0 0,0 0 0 0 0,0 0 0 0 0,-1 0 0 0 0,-1-8 0 0 0,2 11 403 0 0,-1 2-203 0 0,-1 2-202 0 0,0 0 0 0 0,0-1 1 0 0,1 1-1 0 0,-1 1 0 0 0,1-1 0 0 0,0 0 0 0 0,0 0 0 0 0,0 0 1 0 0,0 1-1 0 0,1-1 0 0 0,-1 0 0 0 0,1 1 0 0 0,0-1 0 0 0,0 1 0 0 0,0-1 1 0 0,0 0-1 0 0,0 1 0 0 0,1-1 0 0 0,0 0 0 0 0,0 1 0 0 0,0-1 1 0 0,0 0-1 0 0,3 6 0 0 0,-2-4-7 0 0,1 0 0 0 0,0 0 0 0 0,0 0 0 0 0,1 0 0 0 0,-1 0 0 0 0,1-1 0 0 0,0 1 0 0 0,1-1 0 0 0,-1 0 0 0 0,0-1 0 0 0,1 1 0 0 0,0-1 0 0 0,8 5 0 0 0,-3-5 5 0 0,-1 1 0 0 0,1-1 0 0 0,0-1 0 0 0,0 0 0 0 0,0 0 0 0 0,13 0 0 0 0,65-1 100 0 0,-75-2-86 0 0,109-7 181 0 0,132-27 1 0 0,-157 19-133 0 0,67-11 65 0 0,59-9 90 0 0,1 18 37 0 0,-192 17-422 0 0,0 2 0 0 0,0 1 0 0 0,35 7 0 0 0,-49-4-1125 0 0,-10-1-2218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4:1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354 114 6359 0 0,'0'0'578'0'0,"1"-1"-478"0"0,0-3-91 0 0,0 0 170 0 0,0 1-1 0 0,0-1 1 0 0,-1 1 0 0 0,1-1-1 0 0,-1 1 1 0 0,0-1 0 0 0,0 0-1 0 0,0 1 1 0 0,0-1 0 0 0,0 1-1 0 0,-2-5 1 0 0,2 7-234 0 0,-1 0-1 0 0,1 0 1 0 0,-1 0-1 0 0,0 0 1 0 0,1 0-1 0 0,-1 0 1 0 0,0 0 0 0 0,1 0-1 0 0,-1 0 1 0 0,0 0-1 0 0,0 1 1 0 0,0-1-1 0 0,0 0 1 0 0,0 1 0 0 0,0-1-1 0 0,0 0 1 0 0,0 1-1 0 0,0-1 1 0 0,-2 0-1 0 0,-21-6 166 0 0,23 7 476 0 0,-10-4 1748 0 0,10 4-2275 0 0,1-2 0 0 0,-1 1 0 0 0,0 0 1 0 0,0 0-1 0 0,1 0 0 0 0,-1 0 0 0 0,1 0 0 0 0,-1 0 0 0 0,1-1 0 0 0,0 1 0 0 0,0 0 0 0 0,-1 0 0 0 0,1-1 0 0 0,0 1 0 0 0,0 0 0 0 0,0 0 0 0 0,0-1 0 0 0,0 1 0 0 0,1-2 0 0 0,-1-6 2139 0 0,-1 10-2123 0 0,-26 19 232 0 0,25-18-276 0 0,1-1 68 0 0,0 1-46 0 0,0-1-1 0 0,0 1 1 0 0,0-1-1 0 0,-1 0 1 0 0,1 0-1 0 0,0 1 1 0 0,-1-1-1 0 0,-1 1 1 0 0,-2 2 71 0 0,1 2 137 0 0,-1 1-1 0 0,1-1 1 0 0,-6 12-1 0 0,4-7-66 0 0,-8 21 314 0 0,13-30-412 0 0,-3 11 104 0 0,-16 42 388 0 0,17-44-540 0 0,5 0-36 0 0,-2-9-26 0 0,1 0 0 0 0,0 0 0 0 0,0-1 0 0 0,-1 1 0 0 0,1 0 0 0 0,0 0 0 0 0,0-1 0 0 0,0 1 0 0 0,1 0 0 0 0,-1-1-1 0 0,0 1 1 0 0,1-1 0 0 0,-1 0 0 0 0,1 1 0 0 0,-1-1 0 0 0,4 2 0 0 0,12 10-249 0 0,-16-12 255 0 0,-1-1 0 0 0,1 0 1 0 0,-1 0-1 0 0,0 1 0 0 0,1-1 1 0 0,-1 0-1 0 0,0 1 1 0 0,1-1-1 0 0,-1 1 0 0 0,0-1 1 0 0,1 1-1 0 0,-1-1 0 0 0,0 0 1 0 0,1 1-1 0 0,-1-1 1 0 0,0 1-1 0 0,0-1 0 0 0,0 1 1 0 0,0-1-1 0 0,1 1 0 0 0,-1-1 1 0 0,0 1-1 0 0,0-1 1 0 0,0 2-1 0 0,-2 5 29 0 0,2-6-8 0 0,0 0 1 0 0,-1 1-1 0 0,1-1 0 0 0,0 0 1 0 0,-1 0-1 0 0,1 1 1 0 0,-1-1-1 0 0,1 0 0 0 0,-1 0 1 0 0,0 0-1 0 0,1 0 0 0 0,-1 1 1 0 0,0-1-1 0 0,0 0 1 0 0,0 0-1 0 0,0-1 0 0 0,0 1 1 0 0,0 0-1 0 0,0 0 0 0 0,0 0 1 0 0,-1 0-1 0 0,0 0 24 0 0,1 0 79 0 0,3-1-325 0 0,7-2 183 0 0,-5 1-22 0 0,5-1 36 0 0,0 0 0 0 0,-5 3-36 0 0,3 3 36 0 0,-2 4 12 0 0,-5 3 0 0 0,-2 0 0 0 0,-1-3 12 0 0,3-6 48 0 0,0 0 0 0 0,2 6-48 0 0,4 0-12 0 0,1 1 0 0 0,0-1 0 0 0,-1 1 0 0 0,-2-1 0 0 0,-4 0 15 0 0,0-6 570 0 0,0-1-505 0 0,0 7-64 0 0,0-5-48 0 0,0 0-1 0 0,-1 0 1 0 0,1 1 0 0 0,-1-1-1 0 0,0 0 1 0 0,0 0 0 0 0,0 0-1 0 0,0 0 1 0 0,-3 6-1 0 0,1-5-29 0 0,1 1-23 0 0,-1-1 1 0 0,0 0 0 0 0,0 0-1 0 0,0 0 1 0 0,0 0 0 0 0,0 0-1 0 0,-1-1 1 0 0,-5 4 0 0 0,-41 26-267 0 0,45-30 359 0 0,-17 8 129 0 0,15-9-18 0 0,1 1-1 0 0,0 0 0 0 0,0 0 0 0 0,0 1 0 0 0,-6 4 0 0 0,-8 10 55 0 0,19-18-145 0 0,2-1-976 0 0,5-5 3411 0 0,-7 5-2745 0 0,-3-7 266 0 0,2 4 16 0 0,0 0 0 0 0,1 1 0 0 0,-1-1 0 0 0,1 0 0 0 0,-1 0 0 0 0,1 0 0 0 0,0 0 0 0 0,0-7 0 0 0,0 2 0 0 0,0-17 7 0 0,1 23 11 0 0,0 0 0 0 0,0 0 1 0 0,0 0-1 0 0,0 0 0 0 0,0 0 0 0 0,-1 0 0 0 0,-1-5 0 0 0,-2-4-17 0 0,1 10 3 0 0,2 2 2 0 0,-1-2 47 0 0,2 4 1 0 0,-5 4-44 0 0,2-3-11 0 0,1-1-1 0 0,0 1 1 0 0,-1 0-1 0 0,2 1 1 0 0,-1-1-1 0 0,-2 4 1 0 0,-3 14-53 0 0,-10 21 54 0 0,16-38 0 0 0,-11 19 18 0 0,10-21 8 0 0,-4 14 410 0 0,6-12-382 0 0,0 5-44 0 0,2 2-10 0 0,1 2 0 0 0,1 3 0 0 0,-1-13-4 0 0,-1-1-4 0 0,0 0 2 0 0,0 0-1 0 0,0 1 0 0 0,0-1 1 0 0,0 0-1 0 0,0 0 0 0 0,1 0 1 0 0,-1 0-1 0 0,0 0 0 0 0,1-1 1 0 0,0 1-1 0 0,-1-1 1 0 0,1 1-1 0 0,0-1 0 0 0,5 1 1 0 0,18 3-1287 0 0,-2-4-3608 0 0,-4-3-1026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5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3223 0 0,'0'0'10934'0'0,"1"2"-9682"0"0,-1 1-849 0 0,1 1 1 0 0,0-1-1 0 0,-1 0 1 0 0,0 0-1 0 0,0 1 1 0 0,0-1-1 0 0,0 0 1 0 0,0 1-1 0 0,-1-1 1 0 0,1 0-1 0 0,-1 1 1 0 0,0-1-1 0 0,0 0 1 0 0,-2 4-1 0 0,0 1 98 0 0,0-1 0 0 0,-1 0 1 0 0,0 0-1 0 0,-10 12 0 0 0,13-18 435 0 0,23-2-3092 0 0,-7-4-5109 0 0,-5 0 574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6:0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10479 0 0,'-7'-7'7760'0'0,"6"8"-7682"0"0,0 0 1 0 0,1-1-1 0 0,-1 1 0 0 0,1 0 0 0 0,-1 0 1 0 0,1 0-1 0 0,-1 0 0 0 0,1 0 0 0 0,0 0 0 0 0,0-1 1 0 0,-1 1-1 0 0,1 0 0 0 0,0 0 0 0 0,0 0 0 0 0,0 0 1 0 0,0 0-1 0 0,0 0 0 0 0,0 2 0 0 0,0 0 32 0 0,1 0 0 0 0,0 0 0 0 0,0 1-1 0 0,0-1 1 0 0,2 5 0 0 0,4 4 123 0 0,14 21 1 0 0,-18-29-130 0 0,152 246 976 0 0,-81-124-1028 0 0,-8-10 7 0 0,60 152-1 0 0,-116-244-144 0 0,2 0 0 0 0,27 41 0 0 0,-32-57 128 0 0,-7-8-144 0 0,0 1 0 0 0,0-1 0 0 0,0 0 0 0 0,1 1 0 0 0,-1-1 0 0 0,0 0 0 0 0,0 0 0 0 0,0 0 0 0 0,1 1 0 0 0,-1-1 0 0 0,0 0 0 0 0,0 0 0 0 0,1 0 0 0 0,-1 1 0 0 0,0-1 0 0 0,1 0 0 0 0,-1 0 0 0 0,0 0 0 0 0,0 0 0 0 0,1 0 0 0 0,-1 0 0 0 0,0 0 0 0 0,1 0 0 0 0,-1 0 0 0 0,0 0 0 0 0,1 0 0 0 0,-1 0 0 0 0,0 0 0 0 0,1 0 0 0 0,-1 0 0 0 0,0 0 0 0 0,1 0 0 0 0,3-9-897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6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18 4607 0 0,'3'-3'156'0'0,"0"0"-1"0"0,0 1 1 0 0,0-1-1 0 0,8-4 7599 0 0,-11 9-6650 0 0,-1 3-795 0 0,1 0-1 0 0,-1 1 0 0 0,0-1 1 0 0,-1 0-1 0 0,1 0 1 0 0,-1 0-1 0 0,-3 7 0 0 0,-21 37 362 0 0,15-31-363 0 0,-213 468 2142 0 0,198-426-2326 0 0,-57 174 119 0 0,8-21-196 0 0,72-204-292 0 0,-1-1 0 0 0,-1 1 0 0 0,-8 13 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46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100 458 8287 0 0,'-11'2'328'0'0,"-6"2"723"0"0,-22 7 0 0 0,34-9-6 0 0,1 0 0 0 0,-1 0 1 0 0,1 0-1 0 0,0 1 0 0 0,-7 4 1226 0 0,11 4-511 0 0,1-9-1690 0 0,-1-1 1 0 0,1 0 0 0 0,-1 1-1 0 0,1-1 1 0 0,0 0 0 0 0,0 1-1 0 0,0-1 1 0 0,-1 0-1 0 0,1 0 1 0 0,0 0 0 0 0,1 0-1 0 0,-1 0 1 0 0,0 0-1 0 0,0 0 1 0 0,0 0 0 0 0,1 0-1 0 0,-1 0 1 0 0,0-1 0 0 0,1 1-1 0 0,-1 0 1 0 0,3 0-1 0 0,3 1 127 0 0,1 0 0 0 0,14 2 0 0 0,4-1 149 0 0,0-2 1 0 0,1 0-1 0 0,50-7 0 0 0,79-25 467 0 0,272-109 467 0 0,-260 79-1065 0 0,368-109 503 0 0,14 50-5176 0 0,-463 107-3614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15663 0 0,'0'0'356'0'0,"-12"-7"994"0"0,-7-4-1331 0 0,17 11 7 0 0,1 1 14 0 0,0 0 325 0 0,1-1 122 0 0,0 1 465 0 0,-2 4-803 0 0,2 0-1426 0 0,-1-3-5190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88 6447 0 0,'5'-10'180'0'0,"1"1"0"0"0,0 0 0 0 0,1 0 0 0 0,0 0 0 0 0,0 1-1 0 0,1 0 1 0 0,0 0 0 0 0,0 1 0 0 0,4-3-180 0 0,-11 10 509 0 0,-1 0 3 0 0,0 0 0 0 0,0 0 0 0 0,0 0 0 0 0,0 0-69 0 0,-4 22-278 0 0,-12 40 1393 0 0,-6 8-1558 0 0,2-9 490 0 0,-24 67-1182 0 0,-5-2 0 0 0,-45 79 692 0 0,69-155-202 0 0,-3-1-1 0 0,-1-1 0 0 0,-22 24 203 0 0,-19 19 1384 0 0,70-90-941 0 0,0-3-434 0 0,1 1 0 0 0,0-1 0 0 0,0 1 0 0 0,0-1 0 0 0,0 1 0 0 0,0-1 0 0 0,0 1 0 0 0,0 0 0 0 0,0-1 0 0 0,0 1 0 0 0,1 0 0 0 0,-1 0 0 0 0,1 0 0 0 0,-1 0 0 0 0,1 0 0 0 0,-1 0 0 0 0,1 0-9 0 0,4-4 12 0 0,21-17-12 0 0,0 0 0 0 0,0 0 0 0 0,1 2 0 0 0,31-16 0 0 0,-51 32 108 0 0,0 0-1 0 0,1 0 0 0 0,-1 1 1 0 0,1 0-1 0 0,-1 0 0 0 0,1 1 1 0 0,8-1-108 0 0,-12 3 171 0 0,-1 0 0 0 0,1 0 0 0 0,-1 0 0 0 0,1 1 0 0 0,0 0 0 0 0,-1-1 0 0 0,1 2 0 0 0,-1-1 0 0 0,0 0 0 0 0,1 1 0 0 0,-1 0 0 0 0,0 0 0 0 0,0 0 0 0 0,0 1 0 0 0,0-1 0 0 0,1 2-171 0 0,9 8 262 0 0,-1 1 0 0 0,0-1-1 0 0,2 4-261 0 0,-2-1-780 0 0,0-2-1 0 0,8 6 781 0 0,-20-18-442 0 0,0-1 292 0 0,0 1 82 0 0,0 0 0 0 0,0-1 1 0 0,0 1-1 0 0,0 0 0 0 0,1-1 0 0 0,-1 1 0 0 0,0-1 0 0 0,0 1 0 0 0,1-1 0 0 0,-1 0 0 0 0,0 0 1 0 0,0 0-1 0 0,2 1 68 0 0,8-5-3391 0 0,5-3 1856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94 122 10135 0 0,'0'0'231'0'0,"0"0"29"0"0,0 0 19 0 0,11 2 977 0 0,8 7 376 0 0,-14-6-1347 0 0,0 0 0 0 0,1-1-1 0 0,0 1 1 0 0,-1-1 0 0 0,1-1 0 0 0,0 1-1 0 0,0-1 1 0 0,0 0 0 0 0,0 0-1 0 0,0-1 1 0 0,0 1 0 0 0,3-2-285 0 0,-1 0 8 0 0,-1 0 0 0 0,0-1 1 0 0,0 0-1 0 0,0 0 0 0 0,0 0 1 0 0,-1-1-1 0 0,1 0 0 0 0,-1-1 0 0 0,1 1 1 0 0,-1-1-1 0 0,0-1 0 0 0,-1 1 0 0 0,1-1 1 0 0,-1 0-1 0 0,0 0 0 0 0,0 0 0 0 0,0-1 1 0 0,-1 0-1 0 0,0 0 0 0 0,1-2-8 0 0,-4 6-46 0 0,0 1 0 0 0,0-1 0 0 0,0 0 0 0 0,0 0 0 0 0,-1 1 0 0 0,1-1 0 0 0,-1 0 0 0 0,1 0 0 0 0,-1 0 0 0 0,0 1 0 0 0,0-1 0 0 0,0 0 0 0 0,0 0 0 0 0,0 0 0 0 0,0 0 0 0 0,0 0-1 0 0,-1 0 1 0 0,1 1 0 0 0,0-1 0 0 0,-1 0 0 0 0,0 0 0 0 0,1 0 0 0 0,-1 1 0 0 0,0-1 0 0 0,0 1 0 0 0,0-1 0 0 0,0 0 0 0 0,0 1 0 0 0,-1-1 46 0 0,0 0-66 0 0,0 1 0 0 0,1-1 0 0 0,-1 1-1 0 0,0-1 1 0 0,0 1 0 0 0,0 0 0 0 0,0 0 0 0 0,0 0 0 0 0,0 0 0 0 0,0 0-1 0 0,-1 1 1 0 0,1-1 0 0 0,0 0 0 0 0,0 1 0 0 0,-1 0 0 0 0,1-1 0 0 0,0 1-1 0 0,0 0 1 0 0,-1 0 0 0 0,1 1 0 0 0,0-1 0 0 0,-1 0 0 0 0,1 1 0 0 0,0-1 66 0 0,-18 8-179 0 0,0 0-1 0 0,0 1 1 0 0,1 1 0 0 0,0 1 0 0 0,1 1 0 0 0,-2 2 179 0 0,-1 0-43 0 0,11-7 166 0 0,0 1-1 0 0,0 0 0 0 0,1 1 1 0 0,0-1-1 0 0,0 2 1 0 0,1-1-1 0 0,0 1 0 0 0,1 1 1 0 0,-2 3-123 0 0,6-9 70 0 0,0 1 0 0 0,0-1 0 0 0,0 1 0 0 0,1 0 0 0 0,0 0 1 0 0,0 0-1 0 0,0 0 0 0 0,1 1 0 0 0,0-1 0 0 0,0 0 1 0 0,1 1-1 0 0,-1-1 0 0 0,1 0 0 0 0,1 1 0 0 0,-1-1 0 0 0,1 0 1 0 0,0 1-1 0 0,1-1 0 0 0,0 1-70 0 0,-1-3 99 0 0,0-1-1 0 0,1 0 1 0 0,0 1-1 0 0,0-1 1 0 0,0 0 0 0 0,0 0-1 0 0,0 0 1 0 0,0 0-1 0 0,1-1 1 0 0,-1 1 0 0 0,1-1-1 0 0,0 1 1 0 0,0-1 0 0 0,0 0-1 0 0,2 1-98 0 0,0 0 33 0 0,0-1 1 0 0,0 0-1 0 0,1 0 0 0 0,-1 0 0 0 0,1-1 0 0 0,-1 0 1 0 0,1 0-1 0 0,0 0 0 0 0,3-1-33 0 0,7 0-96 0 0,0-1 1 0 0,0 0-1 0 0,-1-1 0 0 0,1-1 1 0 0,0-1-1 0 0,11-4 96 0 0,30-12-1972 0 0,-29 9-3487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46 13823 0 0,'11'-15'477'0'0,"13"-15"558"0"0,-31 37-916 0 0,1 1-1 0 0,0 0 1 0 0,1 0 0 0 0,0 0-1 0 0,0 1 1 0 0,0 2-119 0 0,-27 63 1107 0 0,17-37-886 0 0,-116 259-221 0 0,-19-9 0 0 0,119-227-2490 0 0,-20 51 2490 0 0,33-68-430 0 0,11-30-935 0 0,2-2-3414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7 127 15663 0 0,'0'0'15'0'0,"0"-1"-1"0"0,-1 1 0 0 0,1 0 1 0 0,0 0-1 0 0,0 0 0 0 0,0 0 1 0 0,0 0-1 0 0,0 0 0 0 0,-1 0 1 0 0,1 0-1 0 0,0 0 0 0 0,0 0 1 0 0,0 0-1 0 0,0 0 0 0 0,-1 0 1 0 0,1 0-1 0 0,0 0 0 0 0,0 0 1 0 0,0 0-1 0 0,0 0 0 0 0,-1 0 1 0 0,1 0-1 0 0,0 0 0 0 0,0 0 1 0 0,0 0-1 0 0,0 0 0 0 0,-1 0 1 0 0,1 0-1 0 0,0 0 0 0 0,0 0 1 0 0,0 0-1 0 0,0 0 0 0 0,0 0 1 0 0,-1 1-1 0 0,1-1 0 0 0,0 0 1 0 0,0 0-1 0 0,0 0 0 0 0,0 0 1 0 0,0 0-1 0 0,0 0 0 0 0,0 1 1 0 0,-1-1-1 0 0,1 0 0 0 0,0 0 1 0 0,0 0-1 0 0,0 0 0 0 0,0 1 1 0 0,0-1-1 0 0,0 0 0 0 0,0 0 1 0 0,0 0-1 0 0,0 0 0 0 0,0 1 1 0 0,0-1-1 0 0,0 0 0 0 0,0 0 1 0 0,0 0-1 0 0,0 0 0 0 0,0 1 1 0 0,0-1-1 0 0,0 0 0 0 0,0 0 1 0 0,0 0-1 0 0,1 0 0 0 0,-1 1-14 0 0,4 11 774 0 0,-2-11-754 0 0,0 0 0 0 0,-1 0-1 0 0,1 0 1 0 0,0 0 0 0 0,0 0 0 0 0,0-1-1 0 0,0 1 1 0 0,0-1 0 0 0,0 1-1 0 0,0-1 1 0 0,0 0 0 0 0,1 0 0 0 0,-1 0-1 0 0,0 0 1 0 0,2 0-20 0 0,34-6 552 0 0,-34 5-477 0 0,45-11 563 0 0,0-2 0 0 0,-2-3 0 0 0,26-13-638 0 0,23-8-1531 0 0,-61 25-5220 0 0,27-4 6751 0 0,-48 13-5163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15343 0 0,'0'0'4408'0'0,"8"-1"-3272"0"0,227-32 1636 0 0,-210 29-2757 0 0,-4 2-10 0 0,24-2 0 0 0,-39 4-6 0 0,0 0 1 0 0,0 1-1 0 0,-1 0 1 0 0,1 0-1 0 0,0 0 1 0 0,0 0-1 0 0,0 1 1 0 0,9 4-1 0 0,-14-5-4 0 0,1 1 0 0 0,0-1 0 0 0,-1 0 0 0 0,1 1 0 0 0,-1-1 0 0 0,0 1 0 0 0,1 0 0 0 0,-1-1 0 0 0,0 1 0 0 0,0 0 0 0 0,0 0 0 0 0,0 0 0 0 0,-1 0 0 0 0,1 0 0 0 0,0 0 0 0 0,-1 0 0 0 0,1 0 0 0 0,-1 0 0 0 0,0 0 0 0 0,0 0 0 0 0,1 0 0 0 0,-2 0 0 0 0,1 3 0 0 0,0 6-25 0 0,-2 0 0 0 0,1 0 0 0 0,-3 10 0 0 0,1-11 29 0 0,0 0 1 0 0,0-1-1 0 0,-1 1 0 0 0,-1-1 0 0 0,1 0 0 0 0,-1-1 1 0 0,-8 12-1 0 0,-6 3 51 0 0,-23 24 0 0 0,-10 11 217 0 0,49-55-280 0 0,1 1-1 0 0,-1 0 0 0 0,0 0 1 0 0,1 0-1 0 0,0 0 0 0 0,0 1 1 0 0,0-1-1 0 0,1 0 0 0 0,-1 1 1 0 0,1-1-1 0 0,-1 8 0 0 0,2-12-84 0 0,0 1-1 0 0,0-1 0 0 0,0 1 0 0 0,1-1 1 0 0,-1 0-1 0 0,0 1 0 0 0,0-1 0 0 0,0 1 1 0 0,1-1-1 0 0,-1 1 0 0 0,0-1 0 0 0,0 0 1 0 0,1 1-1 0 0,-1-1 0 0 0,0 0 0 0 0,1 1 1 0 0,-1-1-1 0 0,0 0 0 0 0,1 1 0 0 0,1 0-257 0 0,5 5-1030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8287 0 0,'0'0'191'0'0,"-6"-2"444"0"0,4 3-491 0 0,0 0 1 0 0,0 0-1 0 0,1 0 1 0 0,-1 0-1 0 0,0 0 1 0 0,1 1-1 0 0,-1-1 1 0 0,1 0-1 0 0,-1 1 1 0 0,1 0-1 0 0,0-1 1 0 0,0 1-1 0 0,-1 0 1 0 0,1 0-1 0 0,0-1 1 0 0,1 1-1 0 0,-1 0 1 0 0,0 0-1 0 0,1 0 1 0 0,-1 1-145 0 0,-2 8 706 0 0,1 0 0 0 0,0 1 0 0 0,0 3-706 0 0,1-6 74 0 0,-2 18 153 0 0,2 0 1 0 0,0-1-1 0 0,2 1 0 0 0,1 0 0 0 0,1-1 0 0 0,2 0 0 0 0,0 1 0 0 0,2-2 1 0 0,0 1-1 0 0,2-1 0 0 0,1 0 0 0 0,1-1 0 0 0,1 0 0 0 0,6 7-227 0 0,-1-2-970 0 0,12 13 970 0 0,-22-33-286 0 0,0-1 0 0 0,0 1-1 0 0,1-2 1 0 0,0 1 0 0 0,0-1-1 0 0,7 3 287 0 0,-13-8-1514 0 0,4 0-20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11975 0 0,'0'0'547'0'0,"0"0"-11"0"0,-6 6-323 0 0,-185 212 659 0 0,-42 50 312 0 0,171-194-1184 0 0,-2-2 0 0 0,-39 30 0 0 0,93-94 0 0 0,0-1 0 0 0,-1 1 0 0 0,-4 1 0 0 0,6-4 0 0 0,3-1-64 0 0,5-4-273 0 0,1 0-138 0 0,0 0-33 0 0,0 0-4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11975 0 0,'0'0'267'0'0,"-12"9"666"0"0,7-4-926 0 0,0 0 0 0 0,-1 0 0 0 0,2 1 0 0 0,-1 0 0 0 0,1 0 0 0 0,-1 0 0 0 0,2 0 0 0 0,-1 1 0 0 0,1 0 0 0 0,0-1 0 0 0,0 1 0 0 0,1 0 0 0 0,0 1 0 0 0,0-1 0 0 0,1 0 0 0 0,-1 6-7 0 0,-1 12-9 0 0,2-17 158 0 0,0-1-1 0 0,1 1 0 0 0,0 6-148 0 0,0-2 395 0 0,0-1 1 0 0,-1 1-1 0 0,-1-1 0 0 0,-1 8-395 0 0,0-6-55 0 0,1 0 0 0 0,0 13 55 0 0,2-25-696 0 0,0-1-257 0 0,3-1-58 0 0,10-5-12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0,'0'0'547'0'0,"0"0"-11"0"0,2 13 616 0 0,-2-9-1096 0 0,0 0-1 0 0,0-1 1 0 0,1 1-1 0 0,-1-1 1 0 0,1 1-1 0 0,-1-1 1 0 0,1 1 0 0 0,0-1-1 0 0,1 1 1 0 0,-1-1-1 0 0,1 0 1 0 0,-1 0 0 0 0,2 2-56 0 0,4 5 395 0 0,0 1 1 0 0,1-2 0 0 0,2 4-396 0 0,-4-8 114 0 0,-1 0 0 0 0,-1 1 0 0 0,1-1 0 0 0,-1 1 0 0 0,0 1 1 0 0,0-1-1 0 0,-1 0 0 0 0,0 1 0 0 0,0 0 0 0 0,-1 0 0 0 0,1 2-114 0 0,-2-5 1 0 0,-1 1 0 0 0,0 0 0 0 0,0-1 0 0 0,-1 1-1 0 0,1 0 1 0 0,-1 0 0 0 0,0-1 0 0 0,0 1 0 0 0,-1-1 0 0 0,1 1-1 0 0,-1-1 1 0 0,0 0 0 0 0,0 1 0 0 0,0-1 0 0 0,-1 0 0 0 0,0 0 0 0 0,1 0-1 0 0,-1-1 1 0 0,-2 2-1 0 0,-9 10-26 0 0,-1-1-1 0 0,0-1 0 0 0,-16 12 27 0 0,-9 0-929 0 0,22-15-2293 0 0,13-7 1597 0 0,-8 4-3343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45 242 10135 0 0,'0'0'231'0'0,"0"0"29"0"0,0 0 19 0 0,0 13 7 0 0,0-7-286 0 0,-1-1 0 0 0,0 1 0 0 0,0 0 0 0 0,0-1 0 0 0,-1 0 0 0 0,0 1 0 0 0,0-1 0 0 0,0 0 0 0 0,0 0 0 0 0,-1 0 0 0 0,-2 2 0 0 0,-11 26 0 0 0,10-22 78 0 0,6-10 315 0 0,0-2-309 0 0,-1 0 0 0 0,1 0 0 0 0,0 0 0 0 0,0 0 0 0 0,0-1 0 0 0,0 1 0 0 0,0 0 0 0 0,1 0 0 0 0,-1 0 0 0 0,0 0 0 0 0,0 0 0 0 0,1 0 0 0 0,-1 0 0 0 0,0 0 0 0 0,1-1-84 0 0,10-21 1814 0 0,-5 11-1223 0 0,1-5-591 0 0,1 0 0 0 0,1 1 0 0 0,1 0 0 0 0,0 0 0 0 0,1 1 0 0 0,0 0 0 0 0,2 1 0 0 0,-1 1 0 0 0,2 0 0 0 0,12-10 0 0 0,-1 5 0 0 0,0 0 0 0 0,0 2 0 0 0,2 1 0 0 0,0 1 0 0 0,1 1 0 0 0,7-1 0 0 0,-10 5 0 0 0,2 2 0 0 0,24-5 0 0 0,-48 12 0 0 0,-1 0 0 0 0,1-1 0 0 0,0 1 0 0 0,0 0 0 0 0,0 0 0 0 0,-1 0 0 0 0,1 1 0 0 0,0-1 0 0 0,0 0 0 0 0,-1 1 0 0 0,1 0 0 0 0,1 0 0 0 0,-3 0 0 0 0,0-1 0 0 0,1 1 0 0 0,-1 0 0 0 0,0-1 0 0 0,0 1 0 0 0,0 0 0 0 0,0 0 0 0 0,0 0 0 0 0,0 0 0 0 0,-1 0 0 0 0,1 0 0 0 0,0 0 0 0 0,0 0 0 0 0,-1 0 0 0 0,1 0 0 0 0,0 0 0 0 0,-1 0 0 0 0,1 1 0 0 0,-1-1 0 0 0,0 0 0 0 0,1 0 0 0 0,-1 1 0 0 0,0-1 0 0 0,0 0 0 0 0,0 0 0 0 0,0 1 0 0 0,0-1 0 0 0,0 4-319 0 0,0-1-1 0 0,0 1 0 0 0,0-1 1 0 0,-1 0-1 0 0,0 1 1 0 0,0-1-1 0 0,0 1 320 0 0,-2 3-4779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92 8287 0 0,'0'0'191'0'0,"0"0"26"0"0,3-5 201 0 0,-1 2-319 0 0,0 0 0 0 0,0 0 1 0 0,0 0-1 0 0,0 0 1 0 0,-1-1-1 0 0,1 1 0 0 0,-1-1 1 0 0,0 1-1 0 0,0-1 1 0 0,0 1-1 0 0,0-4-99 0 0,3-12 1009 0 0,-2 16-993 0 0,1-12-16 0 0,-3 15 0 0 0,0 0 0 0 0,0-1 0 0 0,0 1 0 0 0,0 0 0 0 0,0 0 0 0 0,0-1 0 0 0,0 1 0 0 0,0 0 0 0 0,0 0 0 0 0,-1-1 0 0 0,1 1 0 0 0,0 0 0 0 0,0 0 0 0 0,0-1 0 0 0,0 1 0 0 0,0 0 0 0 0,-1 0 0 0 0,1 0 0 0 0,0 0 0 0 0,0-1 0 0 0,0 1 0 0 0,0 0 0 0 0,-1 0 0 0 0,1 0 0 0 0,0 0 0 0 0,0 0 0 0 0,-1-1 0 0 0,1 1 0 0 0,0 0 0 0 0,0 0 0 0 0,0 0 0 0 0,-1 0 0 0 0,1 0 0 0 0,0 0 0 0 0,0 0 0 0 0,-1 0 0 0 0,1 0 0 0 0,0 0 0 0 0,-1 0 0 0 0,1 0 0 0 0,0 0 0 0 0,0 0 0 0 0,-10 1 0 0 0,9 0 0 0 0,-6 0 120 0 0,-1 2 0 0 0,1-1-1 0 0,0 1 1 0 0,0 0-1 0 0,0 0 1 0 0,1 1 0 0 0,-1 0-1 0 0,1 0 1 0 0,-5 4-120 0 0,-10 7 363 0 0,-8 3-59 0 0,2 1 0 0 0,-9 9-304 0 0,-3 2 284 0 0,-13 13 872 0 0,23-18-378 0 0,20-18-406 0 0,-1 1 1 0 0,2 0-1 0 0,-1 1 1 0 0,1 0-1 0 0,-5 7-372 0 0,11-12 13 0 0,-9 8 62 0 0,10-11 296 0 0,7 5 571 0 0,-6-5-922 0 0,0-1 1 0 0,1 0 0 0 0,-1 1 0 0 0,0-1-1 0 0,1 1 1 0 0,-1-1 0 0 0,1 0 0 0 0,-1 1-1 0 0,0-1 1 0 0,1 0 0 0 0,-1 1 0 0 0,1-1-1 0 0,-1 0 1 0 0,1 0 0 0 0,-1 1 0 0 0,1-1 0 0 0,-1 0-1 0 0,1 0 1 0 0,-1 0 0 0 0,1 0 0 0 0,-1 0-1 0 0,1 0 1 0 0,-1 0 0 0 0,1 0-21 0 0,4 0 17 0 0,-1 0 0 0 0,0-1 0 0 0,1 0 0 0 0,-1 0 0 0 0,0 0 0 0 0,0-1 0 0 0,0 1 0 0 0,0-1 0 0 0,0 0 0 0 0,2-2-17 0 0,19-7-69 0 0,31-6-540 0 0,-22 7-50 0 0,-1-2-1 0 0,1-2 660 0 0,-28 12-43 0 0,25-14-906 0 0,-29 15 880 0 0,0 0 1 0 0,0-1-1 0 0,0 1 1 0 0,0-1-1 0 0,-1 1 1 0 0,1-1-1 0 0,-1 1 1 0 0,1-1-1 0 0,-1 0 1 0 0,0 0 0 0 0,1 0-1 0 0,-1 0 1 0 0,0 0 68 0 0,0-3-150 0 0,1 6 139 0 0,-2 0 32 0 0,0-1 0 0 0,0 1 0 0 0,0-1 0 0 0,0 1 0 0 0,0-1-1 0 0,0 1 1 0 0,0-1 0 0 0,0 1 0 0 0,0-1 0 0 0,0 1 0 0 0,-1-1 0 0 0,1 1-1 0 0,0-1 1 0 0,0 1 0 0 0,0-1 0 0 0,0 1 0 0 0,-1-1 0 0 0,1 0 0 0 0,0 1-21 0 0,-46 68 1590 0 0,24-33-1723 0 0,22-35-563 0 0,0-1-257 0 0,0 0-877 0 0,0 0-3286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11975 0 0,'0'0'547'0'0,"0"0"-11"0"0,1 0-344 0 0,3-1-191 0 0,-1 1 1 0 0,0-1-1 0 0,-1 0 1 0 0,1 0-1 0 0,0-1 0 0 0,0 1 1 0 0,0-1-1 0 0,-1 1 1 0 0,1-1-1 0 0,0 0 0 0 0,-1 0 1 0 0,0 0-1 0 0,1 0 0 0 0,-1 0-1 0 0,4-4 2 0 0,12-11-32 0 0,14-17 30 0 0,-20 20 323 0 0,1 0 0 0 0,1 1 0 0 0,15-12-323 0 0,-15 16 160 0 0,0 0-1 0 0,0 1 1 0 0,0 0-1 0 0,1 2 1 0 0,0-1 0 0 0,1 2-1 0 0,2-1-159 0 0,9-2 0 0 0,-27 8 0 0 0,1-1 0 0 0,-1 1 0 0 0,1 0 0 0 0,0 0 0 0 0,-1 0 0 0 0,1 0 0 0 0,-1-1 0 0 0,1 1 0 0 0,-1 0 0 0 0,1 0 0 0 0,0 0 0 0 0,-1 0 0 0 0,1 0 0 0 0,-1 1 0 0 0,1-1 0 0 0,0 0 0 0 0,-1 0 0 0 0,1 0 0 0 0,-1 0 0 0 0,1 1 0 0 0,0-1 0 0 0,0 4 0 0 0,-1-4 0 0 0,0 1 0 0 0,0-1 0 0 0,1 1 0 0 0,-1-1 0 0 0,0 1 0 0 0,0-1 0 0 0,1 1 0 0 0,-1-1 0 0 0,0 1 0 0 0,0-1 0 0 0,0 1 0 0 0,0-1 0 0 0,0 1 0 0 0,0-1 0 0 0,0 1 0 0 0,0-1 0 0 0,0 1 0 0 0,0-1 0 0 0,0 1 0 0 0,0-1 0 0 0,0 1 0 0 0,0-1 0 0 0,0 1 0 0 0,0-1 0 0 0,-1 1 0 0 0,1-1 0 0 0,0 1 0 0 0,0-1 0 0 0,-1 1 0 0 0,0 0 0 0 0,-2 11 205 0 0,-1-1 0 0 0,0 0 0 0 0,-1 0-1 0 0,-1 0 1 0 0,1-1 0 0 0,-2 0 0 0 0,1 0 0 0 0,-1-1-1 0 0,-1 1 1 0 0,-7 6-205 0 0,-14 26-1826 0 0,29-41 1700 0 0,-1-1 0 0 0,0 1 0 0 0,1 0 1 0 0,-1-1-1 0 0,0 1 0 0 0,1 0 1 0 0,-1-1-1 0 0,1 1 0 0 0,-1 0 0 0 0,1 0 1 0 0,-1 0-1 0 0,1-1 0 0 0,0 1 0 0 0,-1 0 1 0 0,1 0-1 0 0,0 0 0 0 0,0 0 1 0 0,-1 0-1 0 0,1 0 126 0 0,0 1-2030 0 0,0 0-2757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122 308 11975 0 0,'0'0'547'0'0,"0"0"-11"0"0,-1 2-344 0 0,1 0-173 0 0,-1 0 0 0 0,-1 1 0 0 0,1-1-1 0 0,0 0 1 0 0,0 1 0 0 0,-1-1 0 0 0,0 0 0 0 0,1 0 0 0 0,-1 0 0 0 0,0 0-1 0 0,0-1 1 0 0,0 1 0 0 0,0 0 0 0 0,0-1-19 0 0,0 0 110 0 0,1 0-1 0 0,0-1 1 0 0,-1 1 0 0 0,0-1-1 0 0,1 1 1 0 0,-1-1 0 0 0,1 1-1 0 0,-1-1 1 0 0,1 0 0 0 0,-1 0-1 0 0,0 0 1 0 0,1 0-1 0 0,-1 0 1 0 0,1 0 0 0 0,-1 0-1 0 0,0-1 1 0 0,1 1 0 0 0,-1-1-1 0 0,1 1 1 0 0,-1-1 0 0 0,1 1-1 0 0,-1-1 1 0 0,1 0 0 0 0,0 0-1 0 0,-1 0-109 0 0,-2-1 127 0 0,0 0 0 0 0,0-1-1 0 0,0 0 1 0 0,1 0 0 0 0,-1 0 0 0 0,1 0-1 0 0,-1-1 1 0 0,1 1 0 0 0,0-1-1 0 0,1 0 1 0 0,-1 0 0 0 0,1 0 0 0 0,-1 0-1 0 0,1 0 1 0 0,0 0 0 0 0,1-1-1 0 0,-1 1 1 0 0,1-1 0 0 0,0 0 0 0 0,0 1-1 0 0,0-1 1 0 0,1 0 0 0 0,-1 1 0 0 0,1-1-1 0 0,1-4-126 0 0,0 3-68 0 0,0 0 0 0 0,1 0 0 0 0,0 0 0 0 0,0 0-1 0 0,0 0 1 0 0,1 1 0 0 0,0-1 0 0 0,0 1 0 0 0,1 0 0 0 0,-1 0-1 0 0,1 0 1 0 0,0 0 0 0 0,3-2 68 0 0,11-10-537 0 0,0 0-1 0 0,17-10 538 0 0,-25 18-31 0 0,-3 4 31 0 0,16-13 0 0 0,21-12 0 0 0,-36 25 0 0 0,-1 1 0 0 0,1 0 0 0 0,-1 1 0 0 0,1 0 0 0 0,0 0 0 0 0,1 0 0 0 0,-1 1 0 0 0,6 0 0 0 0,-12 1 0 0 0,1 1 0 0 0,0 0 0 0 0,0 0 0 0 0,0 0 0 0 0,0 0 0 0 0,0 0 0 0 0,0 0 0 0 0,0 1 0 0 0,0 0 0 0 0,0-1 0 0 0,-1 1 0 0 0,1 0 0 0 0,0 1 0 0 0,-1-1 0 0 0,1 0 0 0 0,0 1 0 0 0,-1-1 0 0 0,0 1 0 0 0,1 0 0 0 0,-1 0 0 0 0,0 1 0 0 0,0-1 0 0 0,0 1 0 0 0,0-1 0 0 0,0 1 0 0 0,-1 0 0 0 0,1 0 0 0 0,-1 0 0 0 0,0 0 0 0 0,0 0 0 0 0,0 0 0 0 0,0 0 0 0 0,-1 0 0 0 0,1 0 0 0 0,-1 0 0 0 0,0 1 0 0 0,0-1 0 0 0,0 0 0 0 0,0 1 0 0 0,0 2-26 0 0,-1 0 0 0 0,0 0-1 0 0,0-1 1 0 0,-1 1-1 0 0,1-1 1 0 0,-1 1 0 0 0,0-1-1 0 0,-1 0 1 0 0,1 0 0 0 0,-1 0-1 0 0,0 0 1 0 0,0 0 0 0 0,-1-1-1 0 0,1 1 1 0 0,-1-1-1 0 0,0 0 1 0 0,0 0 0 0 0,-4 3 26 0 0,-9 5-201 0 0,0-1 0 0 0,0-1 0 0 0,-1 0 0 0 0,-13 4 201 0 0,2 0-162 0 0,-17 3-3976 0 0,38-14-300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10135 0 0,'0'0'231'0'0,"0"0"29"0"0,0 0 19 0 0,-4 6 7 0 0,-56 82 483 0 0,25-34 534 0 0,-15 13-1303 0 0,-11 7 8 0 0,-4-3 0 0 0,-9 3-8 0 0,48-49 0 0 0,1 1 0 0 0,-3 7 0 0 0,21-25 0 0 0,1 0 0 0 0,0 0 0 0 0,1 1 0 0 0,0 0 0 0 0,0 0 0 0 0,1 1 0 0 0,0 0 0 0 0,0-1 0 0 0,-1 11 0 0 0,4-11 0 0 0,0-3 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10135 0 0,'7'-1'1079'0'0,"-5"3"-1062"0"0,-4 3-12 0 0,-3 5-10 0 0,-6 4 147 0 0,0 0 0 0 0,-2-1 0 0 0,1 0 0 0 0,-2 0 0 0 0,-6 4-142 0 0,-1 1 221 0 0,-1 0 700 0 0,14-13-761 0 0,1 1 0 0 0,0 1-1 0 0,0 0 1 0 0,-1 2-160 0 0,7-8 180 0 0,1 1 0 0 0,-1 0 1 0 0,1 0-1 0 0,0 0 0 0 0,-1 0 0 0 0,1 0 0 0 0,0 0 0 0 0,0 0 1 0 0,0 0-181 0 0,0 2 399 0 0,0-3-361 0 0,0 0 0 0 0,0 0 0 0 0,1 0-1 0 0,-1 0 1 0 0,0 0 0 0 0,0 0 0 0 0,1 0-1 0 0,-1 0 1 0 0,0 0 0 0 0,1 0 0 0 0,-1 0-1 0 0,1 0 1 0 0,-1 0 0 0 0,1-1 0 0 0,0 1-1 0 0,-1 0 1 0 0,1 0 0 0 0,0-1 0 0 0,0 1-1 0 0,-1 0 1 0 0,1-1 0 0 0,0 1 0 0 0,0-1-1 0 0,0 1 1 0 0,0-1-38 0 0,1 1 58 0 0,-1 0-1 0 0,1 0 0 0 0,0 0 1 0 0,0 0-1 0 0,0-1 0 0 0,0 1 1 0 0,0-1-1 0 0,-1 0 0 0 0,1 1 1 0 0,0-1-1 0 0,0 0 0 0 0,1 0-57 0 0,3 0 0 0 0,0 0 0 0 0,0 0 0 0 0,0 0 0 0 0,0 1 0 0 0,1 0 0 0 0,-2 0 0 0 0,0 0 0 0 0,0 0 0 0 0,0-1 0 0 0,0 0 0 0 0,0 0 0 0 0,0 0 0 0 0,3-1 0 0 0,18-3 258 0 0,-22 4-160 0 0,0 0 1 0 0,0-1-1 0 0,1 0 1 0 0,-1 0-1 0 0,0 0 1 0 0,0 0 0 0 0,0 0-1 0 0,0-1 1 0 0,0 0-1 0 0,-1 1 1 0 0,1-2-1 0 0,1 0-98 0 0,10-7 512 0 0,-9 6-496 0 0,0 0 0 0 0,0 0 0 0 0,-1-1 0 0 0,1 0 0 0 0,-1 0 0 0 0,2-3-16 0 0,3-4 0 0 0,-7 9 0 0 0,0 0 0 0 0,-1 0 0 0 0,0 0 0 0 0,1 0 0 0 0,-1-1 0 0 0,0 1 0 0 0,0-1 0 0 0,3-8 236 0 0,-2 7-412 0 0,-1 0 0 0 0,0 0 1 0 0,0 0-1 0 0,0 0 0 0 0,-1 0 0 0 0,0 0 1 0 0,0-1 175 0 0,-1 5-33 0 0,0 0 1 0 0,0-1 0 0 0,0 1-1 0 0,0 0 1 0 0,0 0-1 0 0,0-1 1 0 0,-1 1-1 0 0,1 0 1 0 0,0 0 0 0 0,-1 0-1 0 0,1-1 1 0 0,-1 1-1 0 0,1 0 1 0 0,-1 0 0 0 0,0 0-1 0 0,1 0 1 0 0,-1 0-1 0 0,0 0 1 0 0,0 0 0 0 0,0 0-1 0 0,0 1 1 0 0,0-1-1 0 0,0 0 1 0 0,0 0-1 0 0,0 1 1 0 0,0-1 0 0 0,0 1-1 0 0,0-1 1 0 0,0 1-1 0 0,0-1 1 0 0,0 1 0 0 0,-1 0-1 0 0,1-1 33 0 0,-2 1-155 0 0,0 0-1 0 0,1 0 1 0 0,-1 0-1 0 0,0 0 0 0 0,0 0 1 0 0,0 0-1 0 0,0 1 1 0 0,1 0-1 0 0,-1-1 1 0 0,0 1-1 0 0,-2 1 156 0 0,-10 2-249 0 0,-19 5 97 0 0,14 0-3244 0 0,19-9-1040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8751 0 0,'0'0'13289'0'0,"-1"1"-12873"0"0,0 4-328 0 0,-1-1 0 0 0,0 0-1 0 0,-1 0 1 0 0,1 0 0 0 0,-1 0-1 0 0,1-1 1 0 0,-1 1-1 0 0,0-1 1 0 0,-1 0 0 0 0,1 1-1 0 0,-1-2 1 0 0,1 1-1 0 0,-1 0 1 0 0,0-1 0 0 0,-5 4-1 0 0,-8 2-107 0 0,0-1 0 0 0,-28 8 0 0 0,21-7 64 0 0,-1 0-193 0 0,0-1 0 0 0,0-1 1 0 0,-31 3-1 0 0,39-7-80 0 0,0-1-1 0 0,1-1 1 0 0,-1-1 0 0 0,0 0-1 0 0,-32-8 1 0 0,48 9 192 0 0,1 0 0 0 0,0 0 0 0 0,0 0-1 0 0,0 0 1 0 0,-1 0 0 0 0,1 0 0 0 0,0 0-1 0 0,0 0 1 0 0,0 0 0 0 0,0 0 0 0 0,-1-1 0 0 0,1 1-1 0 0,0 0 1 0 0,0 0 0 0 0,0 0 0 0 0,0 0-1 0 0,-1 0 1 0 0,1-1 0 0 0,0 1 0 0 0,0 0 0 0 0,0 0-1 0 0,0 0 1 0 0,0-1 0 0 0,0 1 0 0 0,0 0-1 0 0,0 0 1 0 0,0 0 0 0 0,0-1 0 0 0,0 1 0 0 0,-1 0-1 0 0,1 0 1 0 0,0 0 0 0 0,0-1 0 0 0,0 1-1 0 0,1 0 1 0 0,-1 0 0 0 0,0 0 0 0 0,0-1 0 0 0,0 1-1 0 0,0 0 1 0 0,0 0 0 0 0,0 0 0 0 0,0-1 0 0 0,0 1-1 0 0,0 0 1 0 0,0 0 0 0 0,0 0 0 0 0,1 0-1 0 0,-1-1 1 0 0,0 1 0 0 0,0 0 0 0 0,0 0 0 0 0,1 0-1 0 0,-1-1-5 0 0,1 0 0 0 0,0 0 0 0 0,0 1 0 0 0,1-1-1 0 0,-1 1 1 0 0,0-1 0 0 0,0 1 0 0 0,0-1 0 0 0,0 1-1 0 0,0-1 1 0 0,0 1 0 0 0,1 0 0 0 0,-1 0 0 0 0,0 0 0 0 0,0 0-1 0 0,3 0 1 0 0,-4 0 37 0 0,0 1 0 0 0,0-1 0 0 0,1 1 0 0 0,-1-1 0 0 0,0 1 1 0 0,0 0-1 0 0,0-1 0 0 0,0 1 0 0 0,0-1 0 0 0,0 1 0 0 0,0 0 0 0 0,0-1 0 0 0,0 1 0 0 0,0 0 0 0 0,0-1 0 0 0,0 2 0 0 0,0-2-1 0 0,-1 4 10 0 0,0 0 0 0 0,-1 0 0 0 0,1 0 0 0 0,-1 0 0 0 0,0 0 0 0 0,0-1 0 0 0,0 1 0 0 0,-1 0 0 0 0,1-1 0 0 0,-1 0 0 0 0,0 1 0 0 0,0-1 0 0 0,-4 3 0 0 0,-6 9 98 0 0,2-3 111 0 0,-24 20 0 0 0,21-21 188 0 0,-13 16 0 0 0,23-22-299 0 0,0-1-1 0 0,0 1 1 0 0,1 0 0 0 0,0 0-1 0 0,0 0 1 0 0,0 1 0 0 0,-3 8-1 0 0,6-13-97 0 0,-1 1 0 0 0,1-1 0 0 0,-1 1 0 0 0,1 0 0 0 0,0 0 0 0 0,-1-1 0 0 0,1 1 0 0 0,0 0 0 0 0,0 0 0 0 0,0-1 0 0 0,1 1 0 0 0,-1 0-1 0 0,0-1 1 0 0,1 1 0 0 0,-1 0 0 0 0,1-1 0 0 0,-1 1 0 0 0,1 0 0 0 0,0-1 0 0 0,-1 1 0 0 0,1-1 0 0 0,0 1 0 0 0,0-1 0 0 0,0 1 0 0 0,0-1 0 0 0,1 0 0 0 0,-1 0 0 0 0,0 0 0 0 0,1 1 0 0 0,-1-1 0 0 0,0 0-1 0 0,1 0 1 0 0,-1-1 0 0 0,1 1 0 0 0,-1 0 0 0 0,1 0 0 0 0,3 0 0 0 0,2 1 9 0 0,1 1-1 0 0,0-2 0 0 0,1 1 1 0 0,-1-1-1 0 0,0 0 1 0 0,15-1-1 0 0,116-13-188 0 0,-63 5 62 0 0,-52 6-54 0 0,0 1 1 0 0,43 3-1 0 0,-57-1 166 0 0,0 1 0 0 0,-1 0 0 0 0,1 0 0 0 0,-1 1 0 0 0,0 0 0 0 0,0 0 0 0 0,0 1 0 0 0,0 0 0 0 0,15 10 0 0 0,-22-12 26 0 0,0-1-1 0 0,1 1 0 0 0,-1 0 1 0 0,0 0-1 0 0,0 1 0 0 0,0-1 1 0 0,0 0-1 0 0,-1 0 0 0 0,1 1 1 0 0,-1-1-1 0 0,1 1 0 0 0,-1 0 1 0 0,0-1-1 0 0,0 1 0 0 0,0 0 1 0 0,0 0-1 0 0,0 3 1 0 0,-1-4 2 0 0,0 0 1 0 0,0 1 0 0 0,0-1 0 0 0,-1 0-1 0 0,1 0 1 0 0,-1 0 0 0 0,1 0 0 0 0,-1 0 0 0 0,0 0-1 0 0,0 0 1 0 0,0 0 0 0 0,0 0 0 0 0,0 0 0 0 0,0 0-1 0 0,-1 0 1 0 0,1-1 0 0 0,0 1 0 0 0,-1 0 0 0 0,0-1-1 0 0,1 1 1 0 0,-1-1 0 0 0,0 0 0 0 0,-2 2 0 0 0,-13 8 205 0 0,-1-2 0 0 0,0 0 0 0 0,0-1 0 0 0,-1 0 0 0 0,-24 5 0 0 0,-101 17-18 0 0,89-20-170 0 0,26-4-205 0 0,-9 1-371 0 0,13-3-5440 0 0,12-2-1147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24 178 13823 0 0,'0'0'315'0'0,"0"0"45"0"0,-6 14 465 0 0,6-12-819 0 0,-1-1-1 0 0,1 1 1 0 0,-1-1-1 0 0,1 1 1 0 0,-1-1-1 0 0,0 0 1 0 0,1 1-1 0 0,-1-1 1 0 0,0 0-1 0 0,0 0 1 0 0,0 1-1 0 0,0-1 1 0 0,0 0-1 0 0,0 0 1 0 0,-1 1-6 0 0,1-2 365 0 0,1 0 122 0 0,0 0 22 0 0,0 0 3 0 0,0 0 0 0 0,-3-7 1104 0 0,3 3-1613 0 0,0 1 0 0 0,0 0 0 0 0,0-1 0 0 0,1 1 0 0 0,-1 0 0 0 0,1 0 0 0 0,0-1 0 0 0,0 1 0 0 0,0 0-1 0 0,0 0 1 0 0,0 0 0 0 0,1 0 0 0 0,0 0 0 0 0,-1 0 0 0 0,1 0 0 0 0,0 1 0 0 0,0-1 0 0 0,1 1-3 0 0,3-6-88 0 0,2 0 1 0 0,-1 1-1 0 0,1 0 0 0 0,0 0 1 0 0,3-1 87 0 0,-5 5-114 0 0,1-1 1 0 0,0 1-1 0 0,1 0 0 0 0,-1 0 1 0 0,1 1-1 0 0,-1 0 1 0 0,1 0-1 0 0,-1 1 0 0 0,1 0 1 0 0,0 0-1 0 0,0 1 0 0 0,0 0 1 0 0,-1 0-1 0 0,7 1 114 0 0,2 4 0 0 0,-15-5 0 0 0,0 1 0 0 0,-1-1 0 0 0,1 1 0 0 0,0-1 0 0 0,0 1 0 0 0,-1-1 0 0 0,1 1 0 0 0,-1-1 0 0 0,1 1 0 0 0,0-1 0 0 0,-1 1 0 0 0,1 0 0 0 0,-1-1 0 0 0,0 1 0 0 0,1 0 0 0 0,-1-1 0 0 0,1 1 0 0 0,-1 0 0 0 0,0 0 0 0 0,0-1 0 0 0,1 1 0 0 0,-1 0 0 0 0,0 0 0 0 0,0 0 0 0 0,0 0 0 0 0,0-1 0 0 0,0 1 0 0 0,0 0 0 0 0,0 1 0 0 0,1 1 91 0 0,-1 0-1 0 0,1 0 1 0 0,-1 1-1 0 0,0-1 1 0 0,0 0-1 0 0,0 0 1 0 0,0 0 0 0 0,-1 0-1 0 0,1 0 1 0 0,-1 0-1 0 0,-1 2-90 0 0,-1 3 199 0 0,0-1 1 0 0,-1 0-1 0 0,-1-1 0 0 0,1 1 0 0 0,-4 3-199 0 0,5-4 0 0 0,3-6 0 0 0,0 0 0 0 0,0 0 0 0 0,0 0 0 0 0,0 1 0 0 0,0-1 0 0 0,0 0 0 0 0,0 0 0 0 0,0 0 0 0 0,0 0 0 0 0,0 0 0 0 0,0 1 0 0 0,0-1 0 0 0,0 0 0 0 0,0 0 0 0 0,0 0 0 0 0,0 0 0 0 0,0 0 0 0 0,0 0 0 0 0,0 1 0 0 0,0-1 0 0 0,0 0 0 0 0,0 0 0 0 0,1 0 0 0 0,-1 0 0 0 0,0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0,0-1 0 0 0,0 1 0 0 0,0 0 0 0 0,0 0 0 0 0,0 0 0 0 0,1 0 0 0 0,-1 0 0 0 0,7-5 0 0 0,67-52-1384 0 0,-32 30 776 0 0,15-6 608 0 0,-50 29 0 0 0,79-39 0 0 0,-71 37 0 0 0,-1 0 0 0 0,1 1 0 0 0,0 1 0 0 0,0 0 0 0 0,3 1 0 0 0,21 1-1 0 0,-20 2 66 0 0,-18 0 273 0 0,0 11 886 0 0,0-9-1196 0 0,-1-1 0 0 0,0 1 0 0 0,0-1 1 0 0,0 1-1 0 0,0-1 0 0 0,0 1 0 0 0,0-1 0 0 0,0 1 1 0 0,0-1-1 0 0,-1 1 0 0 0,1-1 0 0 0,-1 0 0 0 0,0 2-28 0 0,-22 46-3 0 0,-5 8 15 0 0,26-50-32 0 0,-1 0-1 0 0,1 0 1 0 0,1 0 0 0 0,-1 0-1 0 0,1 0 1 0 0,0 1 0 0 0,1 3 20 0 0,1 10-2660 0 0,-1-13 1637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 11975 0 0,'0'0'267'0'0,"4"-5"666"0"0,-7 5-926 0 0,1-1 0 0 0,-1 1 0 0 0,0 0 0 0 0,0 0-1 0 0,0 1 1 0 0,0-1 0 0 0,1 0 0 0 0,-1 1 0 0 0,0 0 0 0 0,0 0-1 0 0,1 0 1 0 0,-1 0 0 0 0,0 0 0 0 0,1 0 0 0 0,-1 1 0 0 0,-1 1-7 0 0,-10 3 73 0 0,-252 105 1896 0 0,244-100-1969 0 0,0 0 0 0 0,-15 11 0 0 0,37-22 0 0 0,0 0 0 0 0,0 0 0 0 0,-1 0 0 0 0,1 0 0 0 0,0 0 0 0 0,0 1 0 0 0,0-1 0 0 0,0 0 0 0 0,-1 0 0 0 0,1 0 0 0 0,0 0 0 0 0,0 0 0 0 0,0 0 0 0 0,0 0 0 0 0,0 0 0 0 0,-1 0 0 0 0,1 1 0 0 0,0-1 0 0 0,0 0 0 0 0,0 0 0 0 0,0 0 0 0 0,0 0 0 0 0,0 0 0 0 0,0 0 0 0 0,0 1 0 0 0,-1-1 0 0 0,1 0 0 0 0,0 0 0 0 0,0 0 0 0 0,0 0 0 0 0,0 1 0 0 0,0-1 0 0 0,0 0 0 0 0,0 0 0 0 0,0 0 0 0 0,0 0 0 0 0,0 1 0 0 0,0-1 0 0 0,0 0 0 0 0,0 0 0 0 0,0 0 0 0 0,0 0 0 0 0,0 1 0 0 0,1-1 0 0 0,-1 0 0 0 0,0 0 0 0 0,0 0 0 0 0,0 0 0 0 0,0 1 0 0 0,0-1 0 0 0,0 0 0 0 0,0 0 0 0 0,0 0 0 0 0,0 0 0 0 0,1 0 0 0 0,-1 0 0 0 0,0 0 0 0 0,0 1 0 0 0,0-1 0 0 0,0 0 0 0 0,0 0 0 0 0,1 0 0 0 0,-1 0 0 0 0,0 0 0 0 0,9 2 0 0 0,-8-2 0 0 0,26 2 0 0 0,18-1 0 0 0,-23 0 0 0 0,1 0 0 0 0,20 3 0 0 0,-34-2 0 0 0,0-1 0 0 0,0 2 0 0 0,0-1 0 0 0,0 1 0 0 0,0 1 0 0 0,-1-1 0 0 0,1 1 0 0 0,-1 1 0 0 0,0 0 0 0 0,-1 0 0 0 0,1 0 0 0 0,-1 1 0 0 0,3 3 0 0 0,-7-7 0 0 0,-3-1 0 0 0,1 0 0 0 0,0 0 0 0 0,0 0 0 0 0,-1 0 0 0 0,1 0 0 0 0,0 0 0 0 0,-1 0 0 0 0,1 0 0 0 0,-1 0 0 0 0,1 0 0 0 0,-1 0 0 0 0,0 1 0 0 0,1-1 0 0 0,-1 0 0 0 0,0 0 0 0 0,0 0 0 0 0,0 1 0 0 0,0 0 17 0 0,1-1 0 0 0,-1 0 0 0 0,0 0 0 0 0,0 1 0 0 0,0-1 0 0 0,0 0 0 0 0,0 0 0 0 0,0 1 0 0 0,0-1 1 0 0,-1 0-1 0 0,1 0 0 0 0,0 1 0 0 0,-1-1 0 0 0,1 0 0 0 0,0 0 0 0 0,-1 0 0 0 0,0 0 0 0 0,1 0 0 0 0,-1 0 0 0 0,0 0 0 0 0,1 0 0 0 0,-1 0 0 0 0,0 0 0 0 0,0 0 0 0 0,0 0 0 0 0,-1 1-17 0 0,-52 28 1134 0 0,-2-2 0 0 0,-50 18-1134 0 0,98-43-91 0 0,0-1 1 0 0,0 0-1 0 0,-1 0 1 0 0,1-1-1 0 0,-1 0 1 0 0,-6-1 90 0 0,-12 2-64 0 0,1-5 64 0 0,26 3-16 0 0,0 0 1 0 0,-1 0-1 0 0,1 0 0 0 0,0 0 0 0 0,-1 0 1 0 0,1 0-1 0 0,0 0 0 0 0,-1-1 1 0 0,1 1-1 0 0,0 0 0 0 0,-1 0 0 0 0,1 0 1 0 0,0-1-1 0 0,0 1 0 0 0,-1 0 0 0 0,1 0 1 0 0,0-1-1 0 0,0 1 0 0 0,0 0 0 0 0,-1 0 1 0 0,1-1-1 0 0,0 1 0 0 0,0 0 0 0 0,0-1 1 0 0,0 1-1 0 0,0 0 0 0 0,0-1 0 0 0,0 1 1 0 0,-1 0-1 0 0,1-1 0 0 0,0 1 0 0 0,0 0 1 0 0,0-1-1 0 0,0 1 0 0 0,0 0 0 0 0,1-1 1 0 0,-1 1-1 0 0,0-1 16 0 0,3-11-1108 0 0,-3 11 978 0 0,5-9-1702 0 0,1-1-3284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26 10135 0 0,'0'0'231'0'0,"0"0"29"0"0,0 0 19 0 0,0 0 37 0 0,0 0 125 0 0,0 0 58 0 0,-7-16 619 0 0,6 15-1095 0 0,0 0 0 0 0,-1 0 0 0 0,1 0 0 0 0,-1 1 0 0 0,1-1-1 0 0,-1 0 1 0 0,1 0 0 0 0,-1 1 0 0 0,1-1 0 0 0,-1 1 0 0 0,0 0 0 0 0,1-1-1 0 0,-1 1 1 0 0,0 0 0 0 0,1 0 0 0 0,-1 0 0 0 0,0 0 0 0 0,1 0 0 0 0,-1 0-23 0 0,-5 1 362 0 0,1 0 0 0 0,-1 0 0 0 0,1 1 0 0 0,-3 0-362 0 0,-16 7 69 0 0,0 1 1 0 0,0 0 0 0 0,1 2-1 0 0,-16 11-69 0 0,-21 17 1919 0 0,-4 8-1919 0 0,60-45 14 0 0,1 0-7 0 0,-1 0-1 0 0,1 0 1 0 0,1 1 0 0 0,-1-1 0 0 0,0 1-1 0 0,1 0 1 0 0,0 0 0 0 0,-1 0 0 0 0,2 0-1 0 0,-1 1 1 0 0,-1 2-7 0 0,4-7 34 0 0,0 1 0 0 0,0-1-1 0 0,0 0 1 0 0,0 0 0 0 0,0 1 0 0 0,0-1-1 0 0,0 0 1 0 0,0 1 0 0 0,0-1 0 0 0,0 0-1 0 0,0 0 1 0 0,0 1 0 0 0,0-1-1 0 0,0 0 1 0 0,1 1 0 0 0,-1-1 0 0 0,0 0-1 0 0,0 0 1 0 0,0 1 0 0 0,0-1 0 0 0,0 0-1 0 0,1 0 1 0 0,-1 0 0 0 0,0 1-1 0 0,0-1 1 0 0,0 0 0 0 0,1 0 0 0 0,-1 0-1 0 0,0 1 1 0 0,0-1 0 0 0,1 0 0 0 0,-1 0-1 0 0,0 0 1 0 0,1 0 0 0 0,-1 0-1 0 0,0 0 1 0 0,0 0 0 0 0,1 0 0 0 0,-1 0-1 0 0,0 1 1 0 0,1-1 0 0 0,-1 0 0 0 0,0 0-1 0 0,0-1 1 0 0,1 1 0 0 0,-1 0 0 0 0,0 0-1 0 0,1 0-33 0 0,14 0 341 0 0,6-3-335 0 0,0-1-1 0 0,0 0 0 0 0,16-7-5 0 0,-30 9-277 0 0,1-1-1 0 0,0 2 1 0 0,0-1-1 0 0,3 1 278 0 0,36-8-882 0 0,-47 9 882 0 0,1 1 0 0 0,-1-1 0 0 0,0 0 0 0 0,0 0 0 0 0,1 0 0 0 0,-1 1 0 0 0,0-1 0 0 0,1 0 0 0 0,-1 0 0 0 0,0 1 0 0 0,0-1 0 0 0,0 0 0 0 0,1 0 0 0 0,-1 1 0 0 0,0-1 0 0 0,0 0 0 0 0,0 1 0 0 0,0-1 0 0 0,1 0 0 0 0,-1 1 0 0 0,0-1 0 0 0,0 0 0 0 0,0 1 0 0 0,0-1 0 0 0,0 0 0 0 0,0 1 0 0 0,0-1 0 0 0,0 0 0 0 0,0 1 0 0 0,0-1 0 0 0,0 0 0 0 0,0 1 0 0 0,0-1 0 0 0,-1 1 0 0 0,1-1 0 0 0,0 0 0 0 0,0 0 0 0 0,0 1 0 0 0,-4 15 0 0 0,-2-8 0 0 0,4-6 0 0 0,1-1 0 0 0,0 1 0 0 0,-1 0 0 0 0,1 0 0 0 0,0 0 0 0 0,0-1 0 0 0,0 1 0 0 0,0 0 0 0 0,1 0 0 0 0,-1 1 0 0 0,0-1 0 0 0,1 1 0 0 0,-1-1-481 0 0,1-1-1 0 0,0 1 1 0 0,0 0-1 0 0,0 0 1 0 0,1 0-1 0 0,-1 0 1 0 0,0-1 0 0 0,1 1-1 0 0,-1 0 1 0 0,1 1 481 0 0,0-2-5418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13823 0 0,'0'0'315'0'0,"0"0"45"0"0,0 0 21 0 0,0 0-49 0 0,0 0-149 0 0,0 0 194 0 0,8-18 1211 0 0,-1 9-1235 0 0,1 0 0 0 0,0 0 0 0 0,1 1 0 0 0,-1 0-1 0 0,2 0 1 0 0,-1 1-353 0 0,7-5-53 0 0,-2 2 53 0 0,1 1 0 0 0,0 0 0 0 0,1 1 0 0 0,0 1 0 0 0,0 1 0 0 0,0 0 0 0 0,1 1 0 0 0,0 0 0 0 0,0 1 0 0 0,0 2 0 0 0,1-1 0 0 0,-1 2 0 0 0,9 0 0 0 0,-23 0 0 0 0,-3 1 0 0 0,1 0 0 0 0,0 0 0 0 0,0 0 0 0 0,-1 0 0 0 0,1 0 0 0 0,0 0 0 0 0,0 0 0 0 0,-1 0 0 0 0,1 0 0 0 0,0 0 0 0 0,0 0 0 0 0,-1 0 0 0 0,1 1 0 0 0,0-1 0 0 0,-1 0 0 0 0,1 0 0 0 0,0 1 0 0 0,-1-1 0 0 0,1 0 0 0 0,0 1 0 0 0,-1-1 0 0 0,1 1 0 0 0,0-1 0 0 0,-1 0 0 0 0,1 1 0 0 0,-1-1 0 0 0,1 0 0 0 0,-1 1 0 0 0,1-1 0 0 0,-1 0 0 0 0,1 1 0 0 0,-1-1 0 0 0,0 0 0 0 0,1 1 0 0 0,-1-1 0 0 0,1 1 0 0 0,-1-1 0 0 0,0 1 0 0 0,0-1 0 0 0,1 1 0 0 0,-1-1 0 0 0,0 1 0 0 0,0-1 0 0 0,1 1 0 0 0,-1-1 0 0 0,0 1 0 0 0,0-1 0 0 0,0 1 0 0 0,0 0 0 0 0,0-1 0 0 0,0 1 0 0 0,0-1 0 0 0,0 1 0 0 0,0-1 0 0 0,0 1 0 0 0,0 0 0 0 0,0-1 0 0 0,0 1 0 0 0,-1-1 0 0 0,1 1 0 0 0,0-1 0 0 0,0 1 0 0 0,-1-1 0 0 0,1 1 0 0 0,0-1 0 0 0,-1 1 0 0 0,-1 4 0 0 0,0-1 0 0 0,0 0 0 0 0,-1 0 0 0 0,1 0 0 0 0,-1 0 0 0 0,0-1 0 0 0,0 1 0 0 0,-1-1 0 0 0,0 1 0 0 0,-36 27 0 0 0,12-11 0 0 0,65-46-456 0 0,19-10 456 0 0,-23 16-928 0 0,-10 7 776 0 0,2 0 0 0 0,0 1 0 0 0,0 1 0 0 0,18-4 152 0 0,-37 13 0 0 0,0 1 0 0 0,-1-1 0 0 0,1 1 0 0 0,0 0 0 0 0,0 1 0 0 0,0-1 0 0 0,0 1 0 0 0,0 0 0 0 0,1 1 0 0 0,0 0 0 0 0,3 4-15 0 0,-4-1 94 0 0,-5-3-10 0 0,-1-1-1 0 0,0 0 1 0 0,1 1-1 0 0,-1-1 1 0 0,1 1-1 0 0,-1-1 1 0 0,0 1-1 0 0,1 0 1 0 0,-1-1-1 0 0,0 1 1 0 0,1-1-1 0 0,-1 1 1 0 0,0-1-1 0 0,0 1 1 0 0,0 0-1 0 0,0-1 1 0 0,1 1 0 0 0,-1 0-1 0 0,0-1 1 0 0,0 1-1 0 0,0-1 1 0 0,0 1-1 0 0,-1 0 1 0 0,1-1-1 0 0,0 1 1 0 0,0 0-1 0 0,0-1 1 0 0,0 1-69 0 0,-7 19-57 0 0,6-17 123 0 0,-12 30-66 0 0,-14 26 0 0 0,26-58-237 0 0,0 1 0 0 0,0-1-1 0 0,0 1 1 0 0,1-1 0 0 0,-1 1 0 0 0,1-1 0 0 0,-1 1-1 0 0,1-1 1 0 0,-1 1 0 0 0,1 0 0 0 0,0 0 237 0 0,0 1-979 0 0,0-1-1043 0 0,0-2-24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15663 0 0,'0'0'719'0'0,"0"0"-20"0"0,0 0-374 0 0,-1 1 84 0 0,-11 12 422 0 0,1 1 1 0 0,-9 14-832 0 0,-11 14-55 0 0,-6 7 55 0 0,2 2 0 0 0,-8 18 0 0 0,13-20 0 0 0,-1-1 0 0 0,-34 36 0 0 0,56-73-126 0 0,3-5-158 0 0,1 0 1 0 0,0 0-1 0 0,0 0 0 0 0,0 1 1 0 0,1-1-1 0 0,0 1 0 0 0,-3 7 284 0 0,7-13-4298 0 0,0-1-1316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10135 0 0,'8'-7'141'0'0,"0"0"-1"0"0,0 0 0 0 0,0 1 0 0 0,1 0 1 0 0,0 0-1 0 0,0 1 0 0 0,8-3-140 0 0,-1-1 74 0 0,50-20 123 0 0,-41 18 498 0 0,20-11-695 0 0,78-39 4674 0 0,-123 61-4672 0 0,6-3 158 0 0,0 1-1 0 0,-1 0 0 0 0,1 1 1 0 0,0-1-1 0 0,0 1 1 0 0,0 0-1 0 0,0 1 0 0 0,1 0 1 0 0,-1 0-1 0 0,0 0 0 0 0,0 0 1 0 0,0 1-1 0 0,0 0 1 0 0,0 0-1 0 0,0 1-159 0 0,-3-1 10 0 0,0 0-1 0 0,0 0 1 0 0,0 0 0 0 0,0 0 0 0 0,0 1 0 0 0,0 0-1 0 0,-1-1 1 0 0,1 1 0 0 0,0 0 0 0 0,-1 0-1 0 0,0 0 1 0 0,1 1 0 0 0,-1-1 0 0 0,0 0-1 0 0,0 1 1 0 0,0 0 0 0 0,0-1 0 0 0,-1 1-1 0 0,1 0 1 0 0,-1 0 0 0 0,0 0 0 0 0,1 0-1 0 0,-1 0 1 0 0,-1 0 0 0 0,1 0 0 0 0,0 0-1 0 0,-1 1 1 0 0,1 2-10 0 0,-2-1 119 0 0,1 1 0 0 0,-1-1 1 0 0,0 0-1 0 0,0 0 0 0 0,-1 1 0 0 0,1-1 0 0 0,-1 0 0 0 0,0 0 0 0 0,-1 0 1 0 0,1-1-1 0 0,-1 1 0 0 0,0 0 0 0 0,0-1 0 0 0,-1 1-119 0 0,-5 6 76 0 0,0-1 0 0 0,0 0 0 0 0,-1-1 0 0 0,0 0 0 0 0,-2 1-76 0 0,-9 5 0 0 0,0-1 0 0 0,-1-1 0 0 0,-1-1 0 0 0,1-1 0 0 0,-2-2 0 0 0,-14 5 0 0 0,14-7-1294 0 0,-1-1-1 0 0,1-2 0 0 0,-9 1 1295 0 0,29-5-367 0 0,0 0-1 0 0,0 0 0 0 0,0 0 1 0 0,1 0-1 0 0,-1 0 0 0 0,0-1 1 0 0,0 0-1 0 0,1 0 0 0 0,-1 0 1 0 0,0 0-1 0 0,1-1 0 0 0,-2 0 368 0 0,-6-7-1536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13823 0 0,'15'-5'1056'0'0,"-15"5"-1076"0"0,1 0 0 0 0,-1 0 0 0 0,0 0-1 0 0,0 0 1 0 0,0 0 0 0 0,0 0 0 0 0,0 0 0 0 0,0 0-1 0 0,0 0 1 0 0,0 0 0 0 0,1 0 0 0 0,-1 0 0 0 0,0 0-1 0 0,0 0 1 0 0,0 0 0 0 0,0 0 0 0 0,0 0-1 0 0,0 0 1 0 0,0 0 0 0 0,0 0 0 0 0,1 0 0 0 0,-1 0-1 0 0,0 0 1 0 0,0 0 0 0 0,0 0 0 0 0,0 0 0 0 0,0 0-1 0 0,0 0 1 0 0,0 1 0 0 0,0-1 0 0 0,0 0-1 0 0,1 0 1 0 0,-1 0 0 0 0,0 0 0 0 0,0 0 0 0 0,0 0-1 0 0,0 0 1 0 0,0 0 0 0 0,0 0 0 0 0,0 1 0 0 0,0-1-1 0 0,0 0 1 0 0,0 0 0 0 0,0 0 0 0 0,0 0-1 0 0,0 0 1 0 0,0 0 0 0 0,0 0 0 0 0,0 0 0 0 0,0 1-1 0 0,0-1 1 0 0,0 0 0 0 0,0 0 0 0 0,0 0 0 0 0,0 0-1 0 0,0 0 1 0 0,0 0 0 0 0,0 0 20 0 0,-4 12-128 0 0,-9 12 770 0 0,-100 137 2347 0 0,53-65-2871 0 0,22-34-102 0 0,-2-2 0 0 0,-2-1-1 0 0,-10 6-15 0 0,-4 7-2688 0 0,55-71 1174 0 0,1-1-20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181 121 15663 0 0,'0'0'719'0'0,"0"0"-20"0"0,1 1-449 0 0,-1-1-249 0 0,0 1 0 0 0,0-1 0 0 0,1 1 0 0 0,-1-1-1 0 0,0 0 1 0 0,1 1 0 0 0,-1-1 0 0 0,0 1 0 0 0,1-1-1 0 0,-1 0 1 0 0,0 1 0 0 0,1-1 0 0 0,-1 0 0 0 0,1 0 0 0 0,-1 1-1 0 0,1-1 1 0 0,-1 0 0 0 0,1 0 0 0 0,-1 0 0 0 0,1 0 0 0 0,-1 1-1 0 0,1-1 1 0 0,-1 0 0 0 0,1 0 0 0 0,-1 0 0 0 0,1 0-1 0 0,-1 0 1 0 0,1 0 0 0 0,-1 0 0 0 0,1-1 0 0 0,-1 1 0 0 0,1 0-1 0 0,-1 0 1 0 0,1 0 0 0 0,-1 0 0 0 0,1-1-1 0 0,1 1-2 0 0,32-3 415 0 0,0-2 0 0 0,-1-2 0 0 0,1-1-1 0 0,-1-1 1 0 0,30-13-413 0 0,-50 17 18 0 0,-1-1-1 0 0,10-5-17 0 0,-18 9-43 0 0,-1-1-1 0 0,1 1 0 0 0,0-1 1 0 0,0 0-1 0 0,-1 0 0 0 0,0 0 1 0 0,0-1-1 0 0,1 1 1 0 0,-2-1-1 0 0,1 0 44 0 0,-2 4-42 0 0,-1-1 0 0 0,0 1 0 0 0,0 0-1 0 0,1-1 1 0 0,-1 1 0 0 0,0 0 0 0 0,0-1 0 0 0,0 1 0 0 0,1-1 0 0 0,-1 1 0 0 0,0 0 0 0 0,0-1 0 0 0,0 1-1 0 0,0-1 1 0 0,0 1 0 0 0,0 0 0 0 0,0-1 0 0 0,0 1 0 0 0,0-1 0 0 0,0 1 0 0 0,0 0 0 0 0,0-1 0 0 0,0 1-1 0 0,0-1 1 0 0,0 1 0 0 0,0-1 0 0 0,-1 1 0 0 0,1 0 0 0 0,0-1 0 0 0,0 1 0 0 0,0 0 0 0 0,-1-1 0 0 0,1 1-1 0 0,0 0 1 0 0,0-1 0 0 0,-1 1 0 0 0,1 0 0 0 0,0-1 0 0 0,-1 1 0 0 0,1 0 0 0 0,0 0 0 0 0,-1 0-1 0 0,1-1 1 0 0,0 1 0 0 0,-1 0 0 0 0,1 0 0 0 0,-1 0 0 0 0,1 0 0 0 0,0 0 0 0 0,-1-1 0 0 0,1 1 0 0 0,-1 0-1 0 0,1 0 1 0 0,-1 0 0 0 0,1 0 0 0 0,0 0 0 0 0,-1 0 0 0 0,1 1 42 0 0,-29 0-934 0 0,27 0 837 0 0,-21 1 55 0 0,0 2 1 0 0,1 1 0 0 0,0 1-1 0 0,-14 5 42 0 0,0 4 64 0 0,-19 6 1151 0 0,-48 27-1215 0 0,87-39 145 0 0,0 0-1 0 0,1 1 1 0 0,0 0-1 0 0,1 2 1 0 0,0 0-1 0 0,1 0 0 0 0,1 1 1 0 0,-6 7-145 0 0,15-16 121 0 0,0 1 0 0 0,1-1 1 0 0,-1 1-1 0 0,1-1 0 0 0,0 1 1 0 0,0 0-1 0 0,1 0 0 0 0,0 0 0 0 0,-1 0 1 0 0,2 0-1 0 0,-1 0 0 0 0,0 0 0 0 0,1 0 1 0 0,0 0-1 0 0,0 1 0 0 0,1-1 0 0 0,0 0 1 0 0,-1 0-1 0 0,2 0 0 0 0,-1 0 1 0 0,0 0-1 0 0,1 0 0 0 0,0-1 0 0 0,0 1 1 0 0,1 0-1 0 0,-1-1 0 0 0,1 0 0 0 0,0 1 1 0 0,0-1-1 0 0,0 0 0 0 0,1-1 0 0 0,-1 1 1 0 0,1 0-1 0 0,0-1 0 0 0,0 0 1 0 0,0 0-1 0 0,1 0 0 0 0,-1-1 0 0 0,1 1 1 0 0,0-1-1 0 0,-1 0 0 0 0,1 0-121 0 0,21 4 122 0 0,1-1-1 0 0,-1-1 1 0 0,1-2 0 0 0,0 0-1 0 0,24-2-121 0 0,-25-2-1508 0 0,0 0-1 0 0,6-2 1509 0 0,-14 1-1185 0 0,3 0-349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499 535 11975 0 0,'-2'-2'322'0'0,"1"1"-277"0"0,1 0 1 0 0,-1 0 0 0 0,1 1-1 0 0,-1-1 1 0 0,1 0-1 0 0,-1 0 1 0 0,1 0-1 0 0,-1 0 1 0 0,1 0-1 0 0,0 0 1 0 0,0 0 0 0 0,-1 0-1 0 0,1 0 1 0 0,0 0-1 0 0,0 0 1 0 0,0 0-1 0 0,0 0 1 0 0,0 0-1 0 0,0 0 1 0 0,0 0 0 0 0,1 0-1 0 0,-1 0 1 0 0,0 0-46 0 0,1-5 104 0 0,1 1 1 0 0,-1-1 0 0 0,1 1 0 0 0,0 0 0 0 0,0 0-1 0 0,0 0 1 0 0,4-5-105 0 0,24-34 1020 0 0,-14 21-791 0 0,23-36-8 0 0,-3-1 0 0 0,-2-1 0 0 0,5-21-221 0 0,-35 72-67 0 0,0 0-1 0 0,0 0 1 0 0,-1-1-1 0 0,-1 1 1 0 0,0-1-1 0 0,0 0 1 0 0,-1 1 0 0 0,-1-1-1 0 0,0-10 68 0 0,0 19 0 0 0,0 1 0 0 0,0 0 0 0 0,0 0 0 0 0,-1 0 0 0 0,1 0 0 0 0,0 0 0 0 0,0 0 0 0 0,-1 0 0 0 0,1 1 0 0 0,-1-1 0 0 0,1 0 0 0 0,-1 0 0 0 0,1 0 0 0 0,-1 0 0 0 0,0 0 0 0 0,0 1 0 0 0,1-1 0 0 0,-1 1 0 0 0,1 0 0 0 0,-1-1 0 0 0,1 1 0 0 0,-1 0 0 0 0,1 0 0 0 0,-1 0 0 0 0,1 0 0 0 0,-1-1 0 0 0,1 1 0 0 0,-1 0 0 0 0,1 0 0 0 0,-1 0 0 0 0,1 0 0 0 0,-1 0 0 0 0,1 0 0 0 0,-1 0 0 0 0,0 0 0 0 0,1 1 0 0 0,-1-1 0 0 0,-3 1 0 0 0,1 1 0 0 0,-1 0 0 0 0,0-1 0 0 0,1 2 0 0 0,-1-1 0 0 0,1 0 0 0 0,0 1 0 0 0,-7 3 0 0 0,-11 8 0 0 0,2 0 0 0 0,0 2 0 0 0,1 0 0 0 0,0 0 0 0 0,1 2 0 0 0,1 0 0 0 0,1 1 0 0 0,1 1 0 0 0,0 0 0 0 0,2 1 0 0 0,0 0 0 0 0,1 1 0 0 0,2 0 0 0 0,0 1 0 0 0,-1 7 0 0 0,-22 106 0 0 0,25-109 0 0 0,-1-1 0 0 0,-1 1 0 0 0,-1-1 0 0 0,-4 6 0 0 0,-56 98 0 0 0,40-80 0 0 0,-3-1 0 0 0,-2-1 0 0 0,-2-2 0 0 0,-2-2 0 0 0,-7 4 0 0 0,23-25-36 0 0,2 1 0 0 0,0 1 36 0 0,20-24-370 0 0,1-1-118 0 0,0 0-875 0 0,0 0-3416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39 114 13823 0 0,'-39'-23'1583'0'0,"55"19"-222"0"0,43-2 595 0 0,-38 4-1723 0 0,-1 0 1 0 0,0-1-1 0 0,1-1-233 0 0,63-21-164 0 0,-26 8 551 0 0,17-1-387 0 0,-56 14-485 0 0,-1 2 0 0 0,1 0 0 0 0,0 1 0 0 0,0 0-1 0 0,-1 2 1 0 0,5 0 485 0 0,-10 2-1514 0 0,-2-1-20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11831 0 0,'0'0'1075'0'0,"2"1"-764"0"0,30 5 1072 0 0,2-1 0 0 0,34 0 0 0 0,-31-3-831 0 0,48 2 752 0 0,108-10 0 0 0,86-22 98 0 0,-172 16-867 0 0,193-24 702 0 0,404-33 571 0 0,-689 68-2095 0 0,52-1 862 0 0,-22 4-4439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52 373 10135 0 0,'0'0'464'0'0,"-9"12"168"0"0,8-10-522 0 0,0-1 1 0 0,0 0-1 0 0,0 0 0 0 0,0 0 0 0 0,0 0 0 0 0,-1 0 0 0 0,1 0 0 0 0,0 0 0 0 0,0-1 0 0 0,-1 1 1 0 0,1 0-1 0 0,0-1 0 0 0,-1 1 0 0 0,1 0 0 0 0,-1-1 0 0 0,1 0 0 0 0,-2 1-110 0 0,2-1 65 0 0,0 0-1 0 0,1 0 1 0 0,-1-1-1 0 0,0 1 1 0 0,0 0-1 0 0,1 0 1 0 0,-1-1-1 0 0,0 1 1 0 0,0 0-1 0 0,1-1 1 0 0,-1 1-1 0 0,0-1 1 0 0,1 1-1 0 0,-1-1 1 0 0,1 1-1 0 0,-1-1 1 0 0,0 1-1 0 0,1-1 0 0 0,-1 1 1 0 0,1-1-1 0 0,0 0 1 0 0,-1 1-1 0 0,1-1 1 0 0,-1 0-1 0 0,1 0 1 0 0,0 1-1 0 0,0-1 1 0 0,-1 0-1 0 0,1 0 1 0 0,0 1-1 0 0,0-1 1 0 0,0 0-1 0 0,0 0-64 0 0,-1-5 175 0 0,1 1 1 0 0,0 0-1 0 0,0 0 0 0 0,1 0 0 0 0,-1 0 1 0 0,1 0-1 0 0,0 0 0 0 0,0 0 0 0 0,1 0 0 0 0,0 0 1 0 0,0 0-1 0 0,0-1-175 0 0,6-10 161 0 0,0 1 1 0 0,1 0-1 0 0,1 0-161 0 0,1-1 332 0 0,2 1 0 0 0,0 0 0 0 0,0 0 0 0 0,2 2 0 0 0,8-7-332 0 0,12-8-55 0 0,35-19 55 0 0,-46 32-560 0 0,1 2 0 0 0,0 1 0 0 0,2 1 560 0 0,43-16-4569 0 0,-52 21 3034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13823 0 0,'0'0'315'0'0,"0"0"45"0"0,0 0 21 0 0,-7 5 63 0 0,-30 20-438 0 0,1 2 0 0 0,-15 15-6 0 0,38-29 35 0 0,0 0-1 0 0,1 1 0 0 0,-4 6-34 0 0,11-13 42 0 0,0 0 0 0 0,1 0-1 0 0,0 0 1 0 0,0 0-1 0 0,0 1 1 0 0,1 0 0 0 0,1-1-1 0 0,-2 7-41 0 0,3-12 88 0 0,1 0 1 0 0,0-1-1 0 0,0 1 0 0 0,0 0 0 0 0,0-1 1 0 0,0 1-1 0 0,0 0 0 0 0,0-1 0 0 0,1 1 0 0 0,-1 0 1 0 0,1-1-1 0 0,-1 1 0 0 0,1 0 0 0 0,-1-1 1 0 0,1 1-1 0 0,0-1 0 0 0,0 1 0 0 0,1 0-88 0 0,-2-1 1 0 0,1 0 0 0 0,-1-1-1 0 0,1 1 1 0 0,-1 0 0 0 0,1-1-1 0 0,0 1 1 0 0,-1-1 0 0 0,1 1-1 0 0,0-1 1 0 0,-1 1 0 0 0,1-1-1 0 0,0 0 1 0 0,0 1 0 0 0,0-1-1 0 0,-1 0 1 0 0,1 1-1 0 0,0-1 1 0 0,0 0 0 0 0,0 0-1 0 0,0 0 1 0 0,-1 0 0 0 0,1 0-1 0 0,0 0 1 0 0,0 0 0 0 0,0 0-1 0 0,0 0 0 0 0,1 0-1 0 0,4 0 1 0 0,-1 0 0 0 0,0-1 0 0 0,0 0 0 0 0,0 1 0 0 0,0-2 0 0 0,0 1 0 0 0,0 0 0 0 0,0-1 0 0 0,1-1 0 0 0,43-22 0 0 0,-36 18 0 0 0,0-1 0 0 0,1 0 0 0 0,-1-1 0 0 0,0-1 0 0 0,-1 0 0 0 0,7-7 0 0 0,-14 12 0 0 0,-1 0 0 0 0,0 0 0 0 0,0-1 0 0 0,0 1 0 0 0,-1-1 0 0 0,0 1 0 0 0,0-2 0 0 0,-1 4 0 0 0,-1 0 0 0 0,0-1 0 0 0,0 1 0 0 0,0-1 0 0 0,0 1 0 0 0,-1-1 0 0 0,0 1 0 0 0,1-1 0 0 0,-1 0 0 0 0,0 1 0 0 0,-1-1 0 0 0,1 1 0 0 0,-1-1 0 0 0,1 1-62 0 0,-1 0 0 0 0,0 1-1 0 0,1-1 1 0 0,-1 0 0 0 0,-1 1 0 0 0,1-1-1 0 0,0 1 1 0 0,-1-1 0 0 0,1 1 0 0 0,-1 0 0 0 0,1-1-1 0 0,-1 1 1 0 0,0 0 0 0 0,0 0 0 0 0,0 0-1 0 0,-1 0 63 0 0,2 1-41 0 0,-1 0-1 0 0,0 0 1 0 0,1 0-1 0 0,-1 1 1 0 0,0-1-1 0 0,1 0 1 0 0,-1 1-1 0 0,0 0 1 0 0,0-1-1 0 0,0 1 1 0 0,0 0-1 0 0,0 0 1 0 0,1 0-1 0 0,-1 0 1 0 0,0 0-1 0 0,0 0 1 0 0,0 0-1 0 0,0 1 1 0 0,0-1-1 0 0,1 1 1 0 0,-1-1-1 0 0,0 1 1 0 0,0 0-1 0 0,0 0 42 0 0,-16 7-686 0 0,17-7-2881 0 0,0 5-1220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49 225 11975 0 0,'0'0'267'0'0,"0"0"42"0"0,0 0 17 0 0,0 0-28 0 0,-14 14-186 0 0,-18-3 811 0 0,31-11-414 0 0,1 0 3 0 0,0 0 0 0 0,0 0 0 0 0,0 0 0 0 0,0 0-497 0 0,0-1 0 0 0,0 1 0 0 0,-1 0-1 0 0,1 0 1 0 0,0-1 0 0 0,0 1 0 0 0,0 0-1 0 0,0-1 1 0 0,-1 1 0 0 0,1-1 0 0 0,0 1 0 0 0,0 0-1 0 0,0-1 1 0 0,0 1 0 0 0,0 0 0 0 0,0-1-1 0 0,0 1 1 0 0,0 0 0 0 0,0-1 0 0 0,0 1 0 0 0,0-1-1 0 0,0 1 1 0 0,0 0 0 0 0,0-1 0 0 0,1 1-1 0 0,-1 0 1 0 0,0-1 0 0 0,0 1-15 0 0,4-9 192 0 0,-4 8-190 0 0,7-9-2 0 0,1 0 0 0 0,1 1 0 0 0,-1-1 0 0 0,2 2 0 0 0,-1-1 0 0 0,1 1 0 0 0,0 1 0 0 0,7-4 0 0 0,7-4 0 0 0,0 2 0 0 0,1 1 0 0 0,11-4 0 0 0,-17 9 0 0 0,0 1 0 0 0,0 0 0 0 0,18-3 0 0 0,-36 9 0 0 0,1 0 0 0 0,-1 0 0 0 0,1 0 0 0 0,-1 0 0 0 0,1 0 0 0 0,-1 0 0 0 0,1 0 0 0 0,-1 0 0 0 0,1 1 0 0 0,-1-1 0 0 0,1 1 0 0 0,-1-1 0 0 0,1 1 0 0 0,-1-1 0 0 0,0 1 0 0 0,1 0 0 0 0,-1 0 0 0 0,0-1 0 0 0,0 1 0 0 0,1 0 0 0 0,-1 0 0 0 0,0 0 0 0 0,0 1 0 0 0,0-1 0 0 0,0 0 0 0 0,0 0 0 0 0,0 0 0 0 0,-1 1 0 0 0,1-1 0 0 0,0 1 0 0 0,0 0 0 0 0,0 0 0 0 0,0 1 0 0 0,-1-1 0 0 0,1 1 0 0 0,-1-1 0 0 0,1 1 0 0 0,-1-1 0 0 0,0 1 0 0 0,0 0 0 0 0,0-1 0 0 0,0 1 0 0 0,0-1 0 0 0,0 1 0 0 0,-1 0 0 0 0,0-1 0 0 0,1 1 0 0 0,-1 0 0 0 0,-5 10 0 0 0,-1 0 0 0 0,0-1 0 0 0,0 0 0 0 0,-1 0 0 0 0,-1 0 0 0 0,0-1 0 0 0,0-1 0 0 0,-1 1 0 0 0,-2-1 0 0 0,1 2 0 0 0,7-9 75 0 0,3-6 115 0 0,2-5 327 0 0,-1 8-368 0 0,8-15-25 0 0,1 1 0 0 0,0 0 0 0 0,1 0 0 0 0,0 1 1 0 0,1 0-1 0 0,1 1 0 0 0,0 0 0 0 0,0 1 0 0 0,6-3-124 0 0,7-6-446 0 0,0 1 0 0 0,2 2 0 0 0,0 0 0 0 0,1 2 446 0 0,-18 10 51 0 0,0 0 0 0 0,0 1 1 0 0,1 0-1 0 0,-1 1 1 0 0,1 0-1 0 0,0 1 1 0 0,-1 0-1 0 0,1 1 0 0 0,0 0 1 0 0,0 1-1 0 0,0 0 1 0 0,0 0-1 0 0,5 2-51 0 0,-13-2 44 0 0,-1 1-1 0 0,0 0 0 0 0,1 0 1 0 0,-1 0-1 0 0,0 0 0 0 0,0 0 1 0 0,0 0-1 0 0,0 0 0 0 0,0 1 1 0 0,0-1-1 0 0,0 1 0 0 0,0-1 1 0 0,0 1-1 0 0,-1 0 0 0 0,1 0 1 0 0,-1 0-1 0 0,1 0 0 0 0,-1 0 1 0 0,0 0-1 0 0,0 0 0 0 0,0 0 1 0 0,0 1-1 0 0,0-1 0 0 0,0 0 1 0 0,-1 0-1 0 0,1 1 0 0 0,-1-1 1 0 0,1 1-44 0 0,0 5-12 0 0,0-1-1 0 0,-1 1 1 0 0,0-1 0 0 0,0 1 0 0 0,-1 0 0 0 0,1-1-1 0 0,-2 1 1 0 0,0 2 12 0 0,-18 55 0 0 0,5-18 0 0 0,14-43-12 0 0,0 0-1 0 0,0 0 0 0 0,1 0 1 0 0,0 1-1 0 0,0 2 13 0 0,0-2-138 0 0,0-4-913 0 0,0-1-385 0 0,0 0-78 0 0,0 0-20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273 257 10135 0 0,'1'-1'231'0'0,"34"-24"650"0"0,-27 19-703 0 0,0 0 0 0 0,1 0 0 0 0,-2 0 0 0 0,1-1 0 0 0,-1 0 0 0 0,0-1 0 0 0,-1 1 0 0 0,4-7-178 0 0,3-6 1914 0 0,-1 0 0 0 0,-1-1 0 0 0,6-17-1914 0 0,-14 28-272 0 0,0 0 0 0 0,0 0 0 0 0,0-6 272 0 0,-3 15-4 0 0,0 1 0 0 0,0-1 0 0 0,0 0 0 0 0,0 1 1 0 0,0-1-1 0 0,0 1 0 0 0,0-1 0 0 0,0 0 1 0 0,0 1-1 0 0,0-1 0 0 0,0 1 0 0 0,0-1 1 0 0,0 1-1 0 0,-1-1 0 0 0,1 0 0 0 0,0 1 0 0 0,0-1 1 0 0,-1 1-1 0 0,1-1 0 0 0,0 1 0 0 0,-1-1 1 0 0,1 1-1 0 0,0-1 0 0 0,-1 1 0 0 0,1 0 1 0 0,-1-1 3 0 0,0 1-29 0 0,0-1 1 0 0,0 1 0 0 0,0-1-1 0 0,0 1 1 0 0,0 0 0 0 0,0-1-1 0 0,-1 1 1 0 0,1 0 0 0 0,0 0-1 0 0,0 0 1 0 0,0 0 0 0 0,0 0-1 0 0,-1 0 29 0 0,-3 1-190 0 0,1 0 1 0 0,-1-1-1 0 0,1 2 0 0 0,0-1 0 0 0,-1 1 0 0 0,-3 1 190 0 0,-11 8-138 0 0,1 2 0 0 0,-1 0 0 0 0,2 0 0 0 0,-15 16 138 0 0,-6 3-56 0 0,-33 28 1052 0 0,3 3 0 0 0,-1 6-996 0 0,64-64 0 0 0,0 1 0 0 0,0-1 0 0 0,1 1 0 0 0,0 0 0 0 0,0 0 0 0 0,-3 6 0 0 0,7-12 9 0 0,0 1 0 0 0,0-1-1 0 0,0 0 1 0 0,-1 0 0 0 0,1 1-1 0 0,0-1 1 0 0,0 0 0 0 0,0 1-1 0 0,0-1 1 0 0,-1 0 0 0 0,1 1-1 0 0,0-1 1 0 0,0 0 0 0 0,0 1-1 0 0,0-1 1 0 0,0 0 0 0 0,0 1-1 0 0,0-1 1 0 0,0 0 0 0 0,0 1 0 0 0,0-1-1 0 0,0 0 1 0 0,0 1 0 0 0,0-1-1 0 0,0 0 1 0 0,0 1 0 0 0,1-1-1 0 0,-1 0 1 0 0,0 1 0 0 0,0-1-1 0 0,0 0 1 0 0,0 1 0 0 0,1-1-1 0 0,-1 0 1 0 0,0 0 0 0 0,0 1-1 0 0,1-1 1 0 0,-1 0 0 0 0,0 0-1 0 0,1 1 1 0 0,-1-1 0 0 0,0 0-1 0 0,0 0 1 0 0,1 0 0 0 0,-1 0-1 0 0,0 1 1 0 0,1-1 0 0 0,-1 0 0 0 0,0 0-1 0 0,1 0 1 0 0,-1 0-9 0 0,4 1 116 0 0,-1 0 1 0 0,0 1-1 0 0,0-2 0 0 0,1 1 0 0 0,-1 0 1 0 0,1-1-1 0 0,-1 1 0 0 0,0-1 1 0 0,1 0-1 0 0,-1 0 0 0 0,1-1 1 0 0,-1 1-1 0 0,3-1-116 0 0,8-2 46 0 0,0-1-1 0 0,8-3-45 0 0,-17 5 2 0 0,28-9-500 0 0,0-2 0 0 0,-1-1 0 0 0,-1-2 0 0 0,24-16 498 0 0,3-12-72 0 0,-58 43-298 0 0,0 1-118 0 0,0 4 402 0 0,-1-1 1 0 0,0 1-1 0 0,-1-1 0 0 0,1 1 1 0 0,0-1-1 0 0,-1 0 1 0 0,0 1-1 0 0,0-1 1 0 0,0 0-1 0 0,0 0 1 0 0,-1-1-1 0 0,-1 3 86 0 0,-6 9 311 0 0,4-5 7 0 0,0 1 0 0 0,1-1 0 0 0,0 1 0 0 0,0 1 0 0 0,0 1-318 0 0,5-11-9 0 0,0 0 0 0 0,-1 0 0 0 0,1-1 0 0 0,0 1 0 0 0,0 0 0 0 0,0-1-1 0 0,0 1 1 0 0,0 0 0 0 0,0 0 0 0 0,0-1 0 0 0,0 1 0 0 0,0 0 0 0 0,0-1 0 0 0,0 1 0 0 0,0 0-1 0 0,1-1 1 0 0,-1 1 0 0 0,0 0 0 0 0,0-1 0 0 0,1 1 0 0 0,-1 0 0 0 0,1-1 0 0 0,-1 1 0 0 0,0 0-1 0 0,1-1 1 0 0,-1 1 0 0 0,1-1 0 0 0,-1 1 0 0 0,1-1 0 0 0,0 0 0 0 0,-1 1 9 0 0,1 0-487 0 0,6 4-3518 0 0,3-3-1405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17503 0 0,'0'0'399'0'0,"0"0"60"0"0,0 0 21 0 0,-2 9 86 0 0,-7 17-539 0 0,7-20-63 0 0,-1 1 0 0 0,1-1 0 0 0,0 0 0 0 0,-1 5 36 0 0,5-11-402 0 0,0 0 1 0 0,0 0-1 0 0,0 0 0 0 0,0 0 1 0 0,0 0-1 0 0,-1 0 1 0 0,1-1-1 0 0,0 1 0 0 0,1-1 402 0 0,8-3-5796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15663 0 0,'0'0'344'0'0,"0"0"72"0"0,6-2 8 0 0,-6 2 24 0 0,0 0-360 0 0,0 0-88 0 0,0 0 0 0 0,7 1 0 0 0,-7-1 0 0 0,8 1 0 0 0,0 0 0 0 0,0-1 0 0 0,0-1 0 0 0,2 0 0 0 0,1 3 0 0 0,-1-3-4624 0 0,1-2-944 0 0</inkml:trace>
  <inkml:trace contextRef="#ctx0" brushRef="#br0" timeOffset="1">316 11 15663 0 0,'0'0'696'0'0,"0"0"136"0"0,0 0-664 0 0,0 0-168 0 0,0 0 0 0 0,0 0 0 0 0,0 0 448 0 0,0 9 48 0 0,-1-2 16 0 0,1-7 0 0 0,0 0-824 0 0,0 0-160 0 0,1 7-32 0 0,-1-7-6760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13823 0 0,'0'0'315'0'0,"0"0"45"0"0,14 4 465 0 0,-11-2-751 0 0,1 1 0 0 0,-1 0 0 0 0,0-1 0 0 0,0 1 0 0 0,-1 1 0 0 0,1-1 0 0 0,0 0 0 0 0,-1 0 0 0 0,0 1 0 0 0,0 0-1 0 0,0-1 1 0 0,0 1 0 0 0,-1 0 0 0 0,2 3-74 0 0,1 9 339 0 0,0 0 0 0 0,0 1 0 0 0,-2 0-339 0 0,1 1 205 0 0,-1 0 0 0 0,-1 0 0 0 0,0 1-1 0 0,-2-1 1 0 0,-1 11-205 0 0,0-18 114 0 0,0 0 0 0 0,0 0 0 0 0,-1 0-1 0 0,-1-1 1 0 0,1 1 0 0 0,-2-1 0 0 0,0 1-1 0 0,0-1 1 0 0,-4 5-114 0 0,3-7-6 0 0,1 0-1 0 0,-1-1 1 0 0,-1 1 0 0 0,1-2-1 0 0,-1 1 1 0 0,0-1 0 0 0,-1 0-1 0 0,0 0 1 0 0,0-1 0 0 0,-6 3 6 0 0,5-3-1380 0 0,-1-1 0 0 0,0 0 1 0 0,-6 1 1379 0 0,6-2-1534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 11975 0 0,'-2'-2'104'0'0,"1"1"-58"0"0,1 0-1 0 0,-1 0 1 0 0,0 1 0 0 0,0-1-1 0 0,0 0 1 0 0,1 0 0 0 0,-1 1-1 0 0,0-1 1 0 0,0 0 0 0 0,0 1-1 0 0,0-1 1 0 0,0 1 0 0 0,0 0 0 0 0,0-1-1 0 0,-1 1 1 0 0,1 0 0 0 0,0-1-1 0 0,0 1 1 0 0,0 0 0 0 0,0 0-1 0 0,0 0 1 0 0,0 0 0 0 0,-1 0-1 0 0,1 0 1 0 0,0 0 0 0 0,0 1-1 0 0,0-1 1 0 0,0 0-46 0 0,-1 1 90 0 0,1 0 1 0 0,-1 0-1 0 0,0 0 0 0 0,1 0 1 0 0,0 1-1 0 0,-1-1 0 0 0,1 0 1 0 0,0 1-1 0 0,0-1 1 0 0,-1 1-1 0 0,1-1 0 0 0,0 1 1 0 0,0-1-1 0 0,1 1 0 0 0,-1 0 1 0 0,0 0-1 0 0,1-1 0 0 0,-1 1 1 0 0,1 0-1 0 0,-1 0 0 0 0,1 0 1 0 0,0 0-91 0 0,-2 9-8 0 0,1 0 0 0 0,0 0 0 0 0,0 3 8 0 0,1-9 77 0 0,0 12 113 0 0,1 0 0 0 0,1 0 0 0 0,0 0-1 0 0,1 0 1 0 0,1-1 0 0 0,0 1 0 0 0,2-1-1 0 0,-1 0 1 0 0,2 0 0 0 0,0-1 0 0 0,1 0 0 0 0,1 0-1 0 0,0-1 1 0 0,1 0 0 0 0,0-1 0 0 0,1 0-1 0 0,1 0 1 0 0,1 0-190 0 0,34 28 304 0 0,2-2 0 0 0,4 0-304 0 0,31 22 0 0 0,-66-47 0 0 0,-13-9-5 0 0,1 0-1 0 0,-1 0 1 0 0,0 1-1 0 0,4 5 6 0 0,-3-2-111 0 0,-5-8-585 0 0,-1-1-257 0 0,0 0-1013 0 0,0 0-3830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30 11975 0 0,'-1'-8'557'0'0,"1"7"-476"0"0,0-1 0 0 0,0 0 1 0 0,-1 1-1 0 0,1-1 0 0 0,1 1 1 0 0,-1-1-1 0 0,0 0 0 0 0,0 1 0 0 0,0-1 1 0 0,1 0-82 0 0,-1 1 376 0 0,0 1-315 0 0,0 0 1 0 0,-1 0 0 0 0,1 0 0 0 0,0-1 0 0 0,0 1-1 0 0,-1 0 1 0 0,1 0 0 0 0,0 0 0 0 0,-1-1 0 0 0,1 1-1 0 0,0 0 1 0 0,-1 0 0 0 0,1 0 0 0 0,0 0 0 0 0,-1 0-1 0 0,1 0 1 0 0,0 0 0 0 0,-1 0 0 0 0,1 0 0 0 0,0 0-1 0 0,-1 0 1 0 0,1 0 0 0 0,0 0 0 0 0,0 0-1 0 0,-1 0 1 0 0,1 0-62 0 0,-5 3 17 0 0,1 0 0 0 0,0 0 1 0 0,0 1-1 0 0,0-1 0 0 0,1 1 0 0 0,-1 0 0 0 0,1 0 0 0 0,0 0 0 0 0,0 1 0 0 0,0-1 0 0 0,1 1 0 0 0,-1 1-17 0 0,-14 19 238 0 0,-49 58 315 0 0,-65 85 499 0 0,-3 7-1001 0 0,100-135-135 0 0,-3-1 0 0 0,-1-1 0 0 0,-6 1 84 0 0,8-8-4001 0 0,34-28 2467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73 201 13823 0 0,'0'0'315'0'0,"-8"1"870"0"0,5 2-1158 0 0,1-1 15 0 0,1-1 0 0 0,-1 1 0 0 0,0-1 1 0 0,0 0-1 0 0,0 0 0 0 0,0 0 0 0 0,0 0 0 0 0,0 0 0 0 0,0 0 0 0 0,0 0-42 0 0,-15-9 1439 0 0,15 7-1423 0 0,1 0 0 0 0,-1 1 1 0 0,1-1-1 0 0,-1 0 0 0 0,1 0 1 0 0,0 0-1 0 0,-1 0 0 0 0,1 0 1 0 0,0 0-1 0 0,-1 0 0 0 0,1 0 0 0 0,0-1 1 0 0,0 1-1 0 0,0 0 0 0 0,0-2-16 0 0,0 2 68 0 0,1-1 0 0 0,-1 1 0 0 0,1 0 1 0 0,0 0-1 0 0,0-1 0 0 0,0 1 0 0 0,0 0 0 0 0,0-1 0 0 0,0 1 0 0 0,0 0 0 0 0,0 0 0 0 0,0-1 0 0 0,1 1 0 0 0,-1 0 0 0 0,1-1 0 0 0,-1 1 0 0 0,1 0 0 0 0,-1 0 0 0 0,1 0 0 0 0,0-1-68 0 0,6-17 597 0 0,-6 16-595 0 0,0-1 0 0 0,0 1-1 0 0,0 0 1 0 0,1 0-1 0 0,-1 0 1 0 0,1 0-1 0 0,1-2-1 0 0,6-5-76 0 0,0 0 1 0 0,0 0-1 0 0,1 1 0 0 0,0 0 0 0 0,0 1 1 0 0,1 0-1 0 0,0 1 0 0 0,1 0 1 0 0,-1 0-1 0 0,1 2 0 0 0,1-1 0 0 0,-1 1 1 0 0,1 1-1 0 0,0 1 0 0 0,0-1 0 0 0,0 2 1 0 0,0 0-1 0 0,0 1 0 0 0,1 0 0 0 0,-1 1 1 0 0,1 0 75 0 0,-12 0 94 0 0,1 0 0 0 0,-1 0-1 0 0,1 0 1 0 0,-1 1 0 0 0,0-1 0 0 0,1 1 0 0 0,-1 0 0 0 0,0 0 0 0 0,0-1 0 0 0,1 1 0 0 0,-1 1 0 0 0,0-1 0 0 0,0 0 0 0 0,0 0 0 0 0,0 1 0 0 0,0 0-94 0 0,-1-1 4 0 0,0 1 0 0 0,0-1-1 0 0,0 0 1 0 0,0 1 0 0 0,0-1 0 0 0,-1 1 0 0 0,1-1-1 0 0,-1 1 1 0 0,1 0 0 0 0,-1-1 0 0 0,0 1 0 0 0,1-1-1 0 0,-1 1 1 0 0,0 0 0 0 0,0-1 0 0 0,0 1-1 0 0,0 0 1 0 0,0-1 0 0 0,-1 1 0 0 0,1-1 0 0 0,0 1-1 0 0,-1 0 1 0 0,0 0-4 0 0,-4 13 0 0 0,0-2 0 0 0,-2 1 0 0 0,-1 1 0 0 0,3-5 0 0 0,0-1 0 0 0,1 1 0 0 0,0 0 0 0 0,1 0 0 0 0,0 0 0 0 0,0 1 0 0 0,1-1 0 0 0,2-6 0 0 0,1-1 0 0 0,-1 1 0 0 0,1-1 0 0 0,0 0 0 0 0,0 1 0 0 0,0-1 0 0 0,0 0 0 0 0,1 0 0 0 0,-1 0 0 0 0,1 0 0 0 0,3 3-284 0 0,1 0-1 0 0,-1-1 0 0 0,1 0 0 0 0,0-1 1 0 0,1 1-1 0 0,-1-1 0 0 0,1 0 1 0 0,0-1-1 0 0,0 0 0 0 0,0 0 0 0 0,0 0 1 0 0,1-1-1 0 0,-1 0 0 0 0,1 0 1 0 0,-1-1-1 0 0,1 0 0 0 0,3 0 285 0 0,8 0-1024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28 1375 0 0,'-3'-7'2183'0'0,"0"5"-764"0"0,0-1-1 0 0,0 1 1 0 0,-1 0 0 0 0,1 0-1 0 0,-5-2 1 0 0,3 2-842 0 0,4 1 181 0 0,-15-2 2588 0 0,14 4-3193 0 0,0 1-1 0 0,-1-1 1 0 0,1 0 0 0 0,0 1-1 0 0,0-1 1 0 0,0 1-1 0 0,0 0 1 0 0,0 0 0 0 0,1 0-1 0 0,-1-1 1 0 0,0 2-1 0 0,1-1 1 0 0,-2 2 0 0 0,-9 12 182 0 0,-24 17 148 0 0,-41 28-1 0 0,30-24-387 0 0,-52 38-31 0 0,38-30 78 0 0,-59 57 0 0 0,102-85 70 0 0,3-3 61 0 0,0 1-1 0 0,-16 20 1 0 0,28-31-207 0 0,0 0-1 0 0,0 0 1 0 0,1 0 0 0 0,-1 0 0 0 0,1 1 0 0 0,0-1 0 0 0,1 1 0 0 0,-1-1 0 0 0,1 1 0 0 0,-1 0 0 0 0,2 0 0 0 0,-1-1-1 0 0,0 1 1 0 0,1 0 0 0 0,0 6 0 0 0,1-7-30 0 0,0-1 0 0 0,0 1-1 0 0,0 0 1 0 0,1-1 0 0 0,0 1 0 0 0,-1-1 0 0 0,1 1-1 0 0,1-1 1 0 0,-1 0 0 0 0,0 0 0 0 0,1 0-1 0 0,-1 0 1 0 0,1 0 0 0 0,0 0 0 0 0,0-1-1 0 0,0 1 1 0 0,0-1 0 0 0,1 0 0 0 0,6 3 0 0 0,-1 0 28 0 0,1-1 0 0 0,0 0 0 0 0,0 0 0 0 0,0-1 0 0 0,0 0 0 0 0,14 1 0 0 0,-16-3-277 0 0,1-1-1 0 0,0 0 1 0 0,-1 0-1 0 0,1-1 1 0 0,13-2-1 0 0,4-5-6153 0 0,-10 2-625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17 10135 0 0,'0'0'231'0'0,"5"-5"308"0"0,5-6 843 0 0,-10 14 830 0 0,-2 6-1384 0 0,-5 25-828 0 0,-1 0 0 0 0,-2-1 0 0 0,-2 0 0 0 0,-5 10 0 0 0,-19 35 0 0 0,-10 12 0 0 0,-33 44 0 0 0,-14 10 0 0 0,74-116 0 0 0,-40 57 0 0 0,46-68 0 0 0,0-2 0 0 0,-2 1 0 0 0,-15 12 0 0 0,13-16 0 0 0,17-12 5 0 0,0 0 0 0 0,0 0 0 0 0,1 0 0 0 0,-1-1 0 0 0,0 1 0 0 0,0 0 0 0 0,0 0-1 0 0,0 0 1 0 0,0 0 0 0 0,0 0 0 0 0,0-1 0 0 0,0 1 0 0 0,0 0 0 0 0,0 0 0 0 0,0 0 0 0 0,0 0-1 0 0,0-1 1 0 0,0 1 0 0 0,0 0 0 0 0,0 0 0 0 0,0 0 0 0 0,0 0 0 0 0,-1-1 0 0 0,1 1 0 0 0,0 0-1 0 0,0 0 1 0 0,0 0 0 0 0,0 0 0 0 0,0 0 0 0 0,0-1 0 0 0,0 1 0 0 0,0 0 0 0 0,-1 0 0 0 0,1 0 0 0 0,0 0-1 0 0,0 0 1 0 0,0 0 0 0 0,0 0 0 0 0,0 0 0 0 0,-1 0 0 0 0,1-1 0 0 0,0 1 0 0 0,0 0 0 0 0,0 0-1 0 0,0 0 1 0 0,-1 0 0 0 0,1 0 0 0 0,0 0 0 0 0,0 0 0 0 0,0 0 0 0 0,0 0 0 0 0,-1 0 0 0 0,1 0 0 0 0,0 0-1 0 0,0 0 1 0 0,0 0 0 0 0,0 1 0 0 0,-1-1 0 0 0,1 0 0 0 0,0 0 0 0 0,0 0 0 0 0,0 0 0 0 0,0 0-1 0 0,0 0 1 0 0,-1 0 0 0 0,1 0 0 0 0,0 0 0 0 0,0 1 0 0 0,0-1-5 0 0,3-10 590 0 0,-3 10-587 0 0,17-35 183 0 0,1 1 0 0 0,2 1 1 0 0,1 1-1 0 0,1 1 0 0 0,2 0 0 0 0,13-10-186 0 0,-13 15-438 0 0,2 0 0 0 0,9-5 438 0 0,36-19 270 0 0,-67 48-203 0 0,1-1 0 0 0,0 0 1 0 0,0 1-1 0 0,1 0 0 0 0,-1 0 1 0 0,0 1-1 0 0,1 0 0 0 0,-1-1 1 0 0,1 1-68 0 0,-2 1-147 0 0,0-1 1 0 0,1 1-1 0 0,-1 0 1 0 0,0 0-1 0 0,0 0 1 0 0,0 0-1 0 0,0 1 1 0 0,0-1-1 0 0,0 1 1 0 0,0 0-1 0 0,0 1 1 0 0,2 0 146 0 0,-2 0 40 0 0,-1 1 1 0 0,0-1 0 0 0,0 1-1 0 0,0 0 1 0 0,-1 0 0 0 0,1 0-1 0 0,-1 0 1 0 0,1 0 0 0 0,-1 0-1 0 0,0 1 1 0 0,0-1 0 0 0,-1 1-1 0 0,1-1 1 0 0,-1 1 0 0 0,1 0 0 0 0,-1 0-1 0 0,0-1 1 0 0,-1 1 0 0 0,1 0-1 0 0,-1 0 1 0 0,1 3-41 0 0,-1 11 226 0 0,0-1 0 0 0,0 0 0 0 0,-2 1 0 0 0,-1 4-226 0 0,2-15 0 0 0,-1 1 0 0 0,0-1 0 0 0,-1 0 0 0 0,1 0 0 0 0,-1 0 0 0 0,-1-1 0 0 0,1 1 0 0 0,-1-1 0 0 0,0 0 0 0 0,-1 0 0 0 0,0 0 0 0 0,0 0 0 0 0,0-1 0 0 0,-1 1 0 0 0,-15 13 0 0 0,-1-2 0 0 0,-1 0 0 0 0,-3 1 0 0 0,22-15 0 0 0,-14 9-57 0 0,1-1 0 0 0,-1-1-1 0 0,-1 0 1 0 0,0-2 0 0 0,0 0-1 0 0,-1-1 1 0 0,-9 2 57 0 0,28-9-475 0 0,4-7-4489 0 0,2-3-4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0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85 116 10135 0 0,'0'0'231'0'0,"0"0"29"0"0,0 0 19 0 0,2 1-41 0 0,0 1-176 0 0,1 0 0 0 0,-1 0 0 0 0,1-1 0 0 0,0 1 0 0 0,-1 0-1 0 0,1-1 1 0 0,0 0 0 0 0,0 0 0 0 0,0 0 0 0 0,0 0 0 0 0,0 0-1 0 0,4-1-61 0 0,-2 1 259 0 0,0-1 0 0 0,1 0-1 0 0,-1-1 1 0 0,0 0-1 0 0,1 0 1 0 0,-1 0-1 0 0,4-1-258 0 0,23-7 838 0 0,15-4 1988 0 0,36-16-2826 0 0,-51 16-46 0 0,-19 9-71 0 0,1-1 1 0 0,-2 0 0 0 0,1-1 0 0 0,-1-1 0 0 0,0 0-1 0 0,0-1 1 0 0,5-4 116 0 0,-17 12-39 0 0,0 0-1 0 0,1 0 0 0 0,-1-1 1 0 0,0 1-1 0 0,0 0 0 0 0,0 0 0 0 0,0 0 1 0 0,0 0-1 0 0,1 0 0 0 0,-1 0 1 0 0,0 0-1 0 0,0-1 0 0 0,0 1 1 0 0,0 0-1 0 0,0 0 0 0 0,0 0 1 0 0,0 0-1 0 0,1-1 0 0 0,-1 1 1 0 0,0 0-1 0 0,0 0 0 0 0,0 0 1 0 0,0 0-1 0 0,0-1 0 0 0,0 1 1 0 0,0 0-1 0 0,0 0 0 0 0,0 0 0 0 0,0-1 1 0 0,0 1-1 0 0,0 0 0 0 0,0 0 1 0 0,0 0-1 0 0,0 0 0 0 0,0-1 1 0 0,0 1-1 0 0,0 0 0 0 0,0 0 1 0 0,-1 0-1 0 0,1 0 0 0 0,0-1 1 0 0,0 1-1 0 0,0 0 0 0 0,0 0 1 0 0,0 0-1 0 0,0 0 0 0 0,-1-1 40 0 0,-10-2-843 0 0,-17 4 403 0 0,6 3 436 0 0,0 0 0 0 0,0 2 0 0 0,1 1 0 0 0,0 1 0 0 0,0 0 4 0 0,-100 52 4 0 0,106-53-4 0 0,-7 5 274 0 0,-1 1-1 0 0,2 1 0 0 0,-7 6-273 0 0,21-14 98 0 0,0-1 0 0 0,0 1 0 0 0,1 1 0 0 0,0-1-1 0 0,0 1 1 0 0,1 0 0 0 0,0 1 0 0 0,0-1 0 0 0,0 1-1 0 0,1 0 1 0 0,-1 3-98 0 0,4-7 86 0 0,-1 1 0 0 0,1-1-1 0 0,0 1 1 0 0,0-1 0 0 0,1 1 0 0 0,-1-1-1 0 0,1 1 1 0 0,0-1 0 0 0,1 1-1 0 0,-1 0 1 0 0,1-1 0 0 0,-1 1 0 0 0,1-1-1 0 0,1 1-85 0 0,-1-2 50 0 0,0 1 0 0 0,1-1-1 0 0,-1 0 1 0 0,1 0 0 0 0,-1 0-1 0 0,1 0 1 0 0,0 0 0 0 0,1-1-1 0 0,-1 1 1 0 0,0-1 0 0 0,1 1-1 0 0,-1-1 1 0 0,1 0 0 0 0,0 0 0 0 0,0 0-1 0 0,-1 0 1 0 0,2 0 0 0 0,-1-1-1 0 0,0 1-49 0 0,6 1-56 0 0,0 0-1 0 0,1-1 1 0 0,-1 0 0 0 0,1 0-1 0 0,-1-1 1 0 0,1 0-1 0 0,-1-1 1 0 0,1 0 0 0 0,0 0-1 0 0,0-1 57 0 0,12-2-273 0 0,0-1 0 0 0,0 0-1 0 0,18-8 274 0 0,-20 5-512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413 197 10135 0 0,'0'0'231'0'0,"0"0"29"0"0,0 0 19 0 0,-6-13 1999 0 0,6 7-2102 0 0,0 2 43 0 0,0 1 0 0 0,0-1-1 0 0,1 0 1 0 0,-1 0 0 0 0,1 1-1 0 0,-1-1 1 0 0,1 0 0 0 0,0 1-1 0 0,1-3-218 0 0,2-3 0 0 0,7-16 0 0 0,-1 0 0 0 0,-1-1 0 0 0,1-10 0 0 0,-9 35 0 0 0,-1 1 0 0 0,0-1 0 0 0,0 1 0 0 0,0-1 0 0 0,0 1 0 0 0,0-1 0 0 0,0 1 0 0 0,1-1 0 0 0,-1 1 0 0 0,-1-1 0 0 0,1 1 0 0 0,0-1 0 0 0,0 0 0 0 0,0 1 0 0 0,0-1 0 0 0,0 1 0 0 0,0-1 0 0 0,-1 1 0 0 0,1-1 0 0 0,0 1 0 0 0,0-1 0 0 0,-1 1 0 0 0,1 0 0 0 0,0-1 0 0 0,-1 1 0 0 0,1-1 0 0 0,0 1 0 0 0,-1 0 0 0 0,1-1 0 0 0,-1 1 0 0 0,1 0 0 0 0,0-1 0 0 0,-1 1 0 0 0,1 0 0 0 0,-1 0 0 0 0,1-1 0 0 0,-1 1 0 0 0,1 0 0 0 0,-1 0 0 0 0,0 0 0 0 0,-15 0 0 0 0,4 4 0 0 0,0 0 0 0 0,0 0 0 0 0,0 1 0 0 0,1 1 0 0 0,-10 6 0 0 0,-16 12 0 0 0,-1 3 0 0 0,5-4 0 0 0,-9 10 377 0 0,0 2 0 0 0,-30 34-377 0 0,45-42 177 0 0,16-17 165 0 0,1 1 1 0 0,-7 9-343 0 0,14-16 43 0 0,0 0 0 0 0,1 0 0 0 0,-1 0 1 0 0,1 1-1 0 0,0-1 0 0 0,0 1 0 0 0,1-1 1 0 0,-1 1-1 0 0,1 0 0 0 0,0 1-43 0 0,1-5 0 0 0,0 0 0 0 0,0 0 0 0 0,0 0 0 0 0,0 0 0 0 0,0 0 0 0 0,0-1 0 0 0,0 1 0 0 0,0 0 0 0 0,1 0 0 0 0,-1 0 0 0 0,0 0 0 0 0,1 0 0 0 0,-1 0 0 0 0,1 0 0 0 0,-1-1 0 0 0,1 1 0 0 0,-1 0 0 0 0,1 0 0 0 0,0-1 0 0 0,-1 1 0 0 0,1 0 0 0 0,0-1 0 0 0,0 1 0 0 0,-1-1 0 0 0,1 1 0 0 0,0-1 0 0 0,0 1 0 0 0,0-1 0 0 0,0 1 0 0 0,0-1 0 0 0,0 0 0 0 0,-1 1 0 0 0,1-1 0 0 0,0 0 0 0 0,0 0 0 0 0,0 0 0 0 0,0 0 0 0 0,0 0 0 0 0,0 0 0 0 0,0 0 0 0 0,4 0 0 0 0,0 0 0 0 0,1 0 0 0 0,-1 0 0 0 0,0-1 0 0 0,0 0 0 0 0,0 0 0 0 0,1 0 0 0 0,55-19 0 0 0,0-3 0 0 0,-1-3 0 0 0,-1-2 0 0 0,-2-3 0 0 0,40-28 0 0 0,-78 47 0 0 0,-28 20 0 0 0,-1 1 0 0 0,1 0 0 0 0,1 0 0 0 0,-3 5 0 0 0,-26 28 0 0 0,-23 24 0 0 0,54-60 0 0 0,5 0 0 0 0,8-4-1157 0 0,4-1-4630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27 10135 0 0,'2'-4'97'0'0,"-1"4"-28"0"0,0-1 0 0 0,-1 1 0 0 0,1-1 0 0 0,-1 0-1 0 0,1 1 1 0 0,-1-1 0 0 0,1 0 0 0 0,-1 1 0 0 0,1-1 0 0 0,-1 0 0 0 0,0 0 0 0 0,1 0 0 0 0,-1 1 0 0 0,0-1 0 0 0,0 0 0 0 0,1 0 0 0 0,-1 0 0 0 0,0 0 0 0 0,0 0-1 0 0,0 1 1 0 0,0-1 0 0 0,0 0 0 0 0,0 0 0 0 0,-1 0 0 0 0,1 0 0 0 0,0 0 0 0 0,0 1 0 0 0,-1-2-69 0 0,-15 4 1533 0 0,10 0-1232 0 0,0 1 0 0 0,0-1 0 0 0,0 1 0 0 0,0 0-1 0 0,0 1 1 0 0,0-1 0 0 0,1 1 0 0 0,0 0 0 0 0,0 1-1 0 0,-4 3-300 0 0,-24 18 656 0 0,-14 6-639 0 0,30-20-17 0 0,0 0 0 0 0,-1-1 0 0 0,0-1-1 0 0,-1 0 1 0 0,-19 6 0 0 0,-84 19 0 0 0,108-30 0 0 0,14-5 0 0 0,-1 0 0 0 0,1 0 0 0 0,0 0 0 0 0,0 0 0 0 0,0 0 0 0 0,0 0 0 0 0,0 0 0 0 0,0 0 0 0 0,-1 0 0 0 0,1 0 0 0 0,0 0 0 0 0,0 0 0 0 0,0 1 0 0 0,0-1 0 0 0,0 0 0 0 0,0 0 0 0 0,0 0 0 0 0,-1 0 0 0 0,1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0 0 0 0,0 1 0 0 0,0-1 0 0 0,0 0 0 0 0,0 0 0 0 0,0 0 0 0 0,0 0 0 0 0,1 0 0 0 0,6 5 0 0 0,-7-5 0 0 0,10 4-119 0 0,0 0 0 0 0,0 0 1 0 0,1-1-1 0 0,-1-1 0 0 0,1 0 0 0 0,-1 0 0 0 0,7 0 119 0 0,33 6-552 0 0,-20-2-47 0 0,-20-4 874 0 0,0 0 0 0 0,1 1 0 0 0,-1 0 0 0 0,0 0 0 0 0,2 3-275 0 0,-11-6 12 0 0,1 1 0 0 0,-1-1-1 0 0,0 1 1 0 0,0 0 0 0 0,0 0-1 0 0,0 0 1 0 0,0 0 0 0 0,0 0-1 0 0,0 0 1 0 0,0 0 0 0 0,0 0-1 0 0,0 0 1 0 0,-1 0 0 0 0,1 0-1 0 0,0 1 1 0 0,-1-1 0 0 0,1 0-1 0 0,-1 0 1 0 0,1 1 0 0 0,-1-1-1 0 0,0 0 1 0 0,1 1 0 0 0,-1-1-1 0 0,0 0 1 0 0,0 1 0 0 0,0-1-1 0 0,0 1 1 0 0,0-1 0 0 0,0 0 0 0 0,-1 1-1 0 0,1-1 1 0 0,0 0 0 0 0,-1 1-1 0 0,1-1 1 0 0,-1 0 0 0 0,1 0-1 0 0,-1 1-11 0 0,-2 3 20 0 0,1 0-1 0 0,-1 0 1 0 0,0-1-1 0 0,0 0 1 0 0,0 1 0 0 0,-1-1-1 0 0,1 0 1 0 0,-1 0-1 0 0,-1 0-19 0 0,-9 7 0 0 0,-2 0 0 0 0,1-1 0 0 0,-1 0 0 0 0,-1-2 0 0 0,0 1 0 0 0,0-2 0 0 0,-7 2 0 0 0,-32 8 0 0 0,-39 6 0 0 0,93-22 0 0 0,-9 1 0 0 0,0-1 0 0 0,0 0 0 0 0,0-1 0 0 0,1 0 0 0 0,-2 0 0 0 0,-25 0 0 0 0,34 0 19 0 0,3 0-28 0 0,-1 1 0 0 0,0-1 0 0 0,1 0 0 0 0,-1 0 0 0 0,0 0 1 0 0,1 0-1 0 0,-1 0 0 0 0,0-1 0 0 0,1 1 0 0 0,-1 0 0 0 0,0 0 0 0 0,1 0 0 0 0,-1-1 0 0 0,0 1 0 0 0,1 0 0 0 0,-1-1 0 0 0,0 1 9 0 0,1-2-316 0 0,1 1-1 0 0,-1 0 1 0 0,0-1 0 0 0,1 1 0 0 0,-1-1-1 0 0,1 1 1 0 0,-1 0 0 0 0,1-1 0 0 0,0 1 0 0 0,0 0-1 0 0,0-1 317 0 0,7-8-5116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97 10135 0 0,'-52'60'1147'0'0,"21"-25"-1160"0"0,-8 13 13 0 0,38-48 393 0 0,0 3 1820 0 0,3-7-1369 0 0,7-8-718 0 0,1 1-1 0 0,1 0 1 0 0,0 0-1 0 0,7-4-125 0 0,21-20 106 0 0,-30 24-2 0 0,1 1-1 0 0,1 1 0 0 0,0 0 1 0 0,0 0-1 0 0,1 1 1 0 0,0 1-1 0 0,1 0 1 0 0,-1 0-1 0 0,12-3-103 0 0,-16 7 223 0 0,-5 2-163 0 0,-1-1-1 0 0,1 1 1 0 0,-1 0-1 0 0,1 0 1 0 0,-1 1 0 0 0,1-1-1 0 0,-1 1 1 0 0,1-1 0 0 0,0 1-1 0 0,-1 0 1 0 0,1 0-1 0 0,-1 0 1 0 0,1 0 0 0 0,0 0-1 0 0,1 1-59 0 0,-3-1 0 0 0,0 1 0 0 0,0-1 0 0 0,0 0 0 0 0,-1 1 0 0 0,1-1 0 0 0,0 1 0 0 0,0-1 0 0 0,-1 1 0 0 0,1 0 0 0 0,0-1 0 0 0,-1 1 0 0 0,1 0 0 0 0,0-1 0 0 0,-1 1 0 0 0,1 0 0 0 0,-1 0 0 0 0,1 0 0 0 0,-1 0 0 0 0,0-1 0 0 0,1 1 0 0 0,-1 0 0 0 0,0 1 0 0 0,1 1 0 0 0,1 0 0 0 0,-1-1 0 0 0,-1 1 0 0 0,1 0 0 0 0,0 0 0 0 0,-1 0 0 0 0,1 0 0 0 0,-1-1 0 0 0,0 1 0 0 0,0 0 0 0 0,0 0 0 0 0,-1 0 0 0 0,1 0 0 0 0,-1 2 0 0 0,-12 38 0 0 0,8-27 0 0 0,4-13-2 0 0,0-1-1 0 0,0 1 1 0 0,0-1-1 0 0,0 0 0 0 0,-1 0 1 0 0,1 0-1 0 0,-2 2 3 0 0,0 0 15 0 0,0 0 0 0 0,1-1 0 0 0,0 1 0 0 0,0 0 0 0 0,0 0 0 0 0,0 0-15 0 0,4-7 161 0 0,1-1 0 0 0,-1 1 0 0 0,1 0-1 0 0,0 0 1 0 0,-1 0 0 0 0,1 0 0 0 0,0 0 0 0 0,1 1-1 0 0,0-1-160 0 0,14-12-856 0 0,3-6 564 0 0,2 1-1 0 0,0 1 1 0 0,1 1-1 0 0,1 1 1 0 0,1 1 0 0 0,0 2-1 0 0,11-4 293 0 0,-26 13-26 0 0,0 1 1 0 0,0 0-1 0 0,0 1 0 0 0,1 0 0 0 0,0 1 0 0 0,-1 0 0 0 0,1 1 1 0 0,8 0 25 0 0,-18 1 112 0 0,1 0 1 0 0,0 1-1 0 0,0-1 0 0 0,0 1 1 0 0,-1 0-1 0 0,1-1 1 0 0,0 1-1 0 0,-1 1 1 0 0,1-1-1 0 0,-1 0 1 0 0,1 1-1 0 0,-1-1 1 0 0,0 1-1 0 0,2 1-112 0 0,-3-2 1 0 0,0-1 0 0 0,0 1 0 0 0,0 0-1 0 0,0-1 1 0 0,-1 1 0 0 0,1 0 0 0 0,0 0-1 0 0,-1 0 1 0 0,1 0 0 0 0,0 0 0 0 0,-1-1-1 0 0,1 1 1 0 0,-1 0 0 0 0,1 0 0 0 0,-1 0 0 0 0,0 0-1 0 0,0 1 1 0 0,1-1 0 0 0,-1 0 0 0 0,0 0-1 0 0,0 0 1 0 0,0 0 0 0 0,0 0-1 0 0,0 3-2 0 0,1 0 19 0 0,0 0 0 0 0,-1 0-1 0 0,0 0 1 0 0,0 0 0 0 0,0-1-1 0 0,0 1 1 0 0,0 0 0 0 0,-1 0-1 0 0,0 0 1 0 0,0-1 0 0 0,-1 4-17 0 0,-2 3 134 0 0,0-2 0 0 0,0 1 0 0 0,-5 6-134 0 0,-12 22 345 0 0,0 17-1260 0 0,21-53-305 0 0,-3 12-1777 0 0,2-10 1462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18 10135 0 0,'5'-2'2710'0'0,"-9"0"-2788"0"0,-1 0 0 0 0,1 0 0 0 0,0 0 0 0 0,-1 0 0 0 0,1 1 0 0 0,-1 0 1 0 0,0 0-1 0 0,1 0 0 0 0,-1 0 0 0 0,0 1 0 0 0,0 0 0 0 0,1 0 0 0 0,-1 0 1 0 0,0 0-1 0 0,0 1 0 0 0,1 0 0 0 0,-1 0 0 0 0,1 0 0 0 0,-1 1 0 0 0,-2 0 78 0 0,0 1 162 0 0,-1 1-1 0 0,1 0 1 0 0,0 0 0 0 0,0 0-1 0 0,0 1 1 0 0,1 0-1 0 0,-1 0 1 0 0,1 1-162 0 0,-13 12 1109 0 0,-13 18-1109 0 0,22-24 33 0 0,8-10 111 0 0,0 1 1 0 0,0-1-1 0 0,1 1 1 0 0,-1 0-1 0 0,1 0 1 0 0,0 0-1 0 0,-1 0 1 0 0,1 0-1 0 0,1 0 1 0 0,-1 0-1 0 0,0 2-144 0 0,1-4 28 0 0,0 0-1 0 0,0-1 0 0 0,0 1 0 0 0,0 0 0 0 0,0-1 1 0 0,0 1-1 0 0,0 0 0 0 0,1-1 0 0 0,-1 1 1 0 0,0 0-1 0 0,0-1 0 0 0,0 1 0 0 0,1-1 1 0 0,-1 1-1 0 0,0 0 0 0 0,1-1 0 0 0,-1 1 1 0 0,1-1-1 0 0,-1 1 0 0 0,1-1 0 0 0,-1 1 1 0 0,1-1-1 0 0,-1 1 0 0 0,1-1 0 0 0,-1 1 1 0 0,1-1-1 0 0,-1 0 0 0 0,1 1 0 0 0,0-1 0 0 0,-1 0 1 0 0,1 0-1 0 0,0 1-27 0 0,-1-1 75 0 0,1 0-40 0 0,0 1-1 0 0,0-1 1 0 0,0 1 0 0 0,1-1-1 0 0,-1 0 1 0 0,0 1 0 0 0,0-1 0 0 0,1 0-1 0 0,-1 0 1 0 0,0 0 0 0 0,1 0-1 0 0,-1 0 1 0 0,0 0 0 0 0,0 0 0 0 0,1 0-1 0 0,-1 0 1 0 0,0-1-35 0 0,22-7 490 0 0,-18 6-453 0 0,63-25-37 0 0,-51 21-61 0 0,-14 5 4 0 0,0 0 0 0 0,0 0 1 0 0,0 0-1 0 0,0 0 1 0 0,0-1-1 0 0,2 0 57 0 0,-4 1-475 0 0,-1 1-33 0 0,0 0 66 0 0,-1 16 386 0 0,1 0 1 0 0,-2 0 0 0 0,-1 6 55 0 0,1-14 12 0 0,2-1-9 0 0,4-1-158 0 0,-3-5-14 0 0,0-1 0 0 0,0 0-1 0 0,0 1 1 0 0,1-1 0 0 0,-1 0-1 0 0,0 0 1 0 0,0 0 0 0 0,1 0-1 0 0,-1 0 1 0 0,0 0 0 0 0,0 0-1 0 0,1 0 1 0 0,-1 0 0 0 0,0-1-1 0 0,0 1 1 0 0,1-1 169 0 0,10-3-1023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 15663 0 0,'12'-7'1706'0'0,"-18"22"-1670"0"0,-1 1 1 0 0,-1-1 0 0 0,0 0 0 0 0,-8 10-37 0 0,5-7 303 0 0,-150 254 1453 0 0,63-106-3292 0 0,78-128 72 0 0,14-22-3576 0 0,6-14 72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13823 0 0,'0'0'315'0'0,"0"0"45"0"0,0 0 21 0 0,0 0-49 0 0,0 0-149 0 0,0 0 194 0 0,-2 7 619 0 0,-6 18-321 0 0,-2-1 0 0 0,-2 0 0 0 0,0-1-1 0 0,-7 10-674 0 0,4-7-43 0 0,-108 173 43 0 0,105-169 0 0 0,-6 10 91 0 0,-10 26-91 0 0,17-31-737 0 0,-2 0-1 0 0,-19 26 738 0 0,28-47-1030 0 0,4-3-2805 0 0,6-11 2300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6 641 4607 0 0,'0'0'208'0'0,"-4"11"-38"0"0,2-7 3808 0 0,33-48 4434 0 0,83-96-6364 0 0,-14 26-2048 0 0,-79 93 0 0 0,1 2 0 0 0,0 0 0 0 0,1 1 0 0 0,5-1 0 0 0,-11 7 0 0 0,10-6 0 0 0,-26 18 0 0 0,-1 0 0 0 0,0 0 0 0 0,0 0 0 0 0,0 0 0 0 0,0 0 0 0 0,1 0 0 0 0,-1 0 0 0 0,0 0 0 0 0,0 0 0 0 0,0 0 0 0 0,0 0 0 0 0,1 0 0 0 0,-1 0 0 0 0,0 0 0 0 0,0 0 0 0 0,0 0 0 0 0,0 0 0 0 0,1 0 0 0 0,-1 0 0 0 0,0 1 0 0 0,0-1 0 0 0,0 0 0 0 0,0 0 0 0 0,0 0 0 0 0,0 0 0 0 0,1 0 0 0 0,-1 0 0 0 0,0 1 0 0 0,0-1 0 0 0,0 0 0 0 0,0 0 0 0 0,0 0 0 0 0,0 0 0 0 0,0 1 0 0 0,0-1 0 0 0,0 0 0 0 0,0 0 0 0 0,0 0 0 0 0,0 0 0 0 0,0 1 0 0 0,0-1 0 0 0,0 0 0 0 0,0 0 0 0 0,0 0 0 0 0,0 0 0 0 0,0 1 0 0 0,0-1 0 0 0,0 0 0 0 0,0 0 0 0 0,0 0 0 0 0,0 0 0 0 0,0 0 0 0 0,0 1 0 0 0,0-1 0 0 0,0 0 0 0 0,-1 0 0 0 0,1 0 0 0 0,0 0 0 0 0,0 1 0 0 0,-3 11 0 0 0,2-12 0 0 0,-3 15 0 0 0,-50 157 0 0 0,42-128 0 0 0,3 1 0 0 0,-4 43 0 0 0,12-81 0 0 0,0 1 0 0 0,1 0 0 0 0,0 0 0 0 0,1-1 0 0 0,0 1 0 0 0,0 0 0 0 0,0-1 0 0 0,1 2 0 0 0,-1-8 0 0 0,-1-1 0 0 0,0 1 0 0 0,0 0 0 0 0,0-1 0 0 0,1 1 0 0 0,-1 0 0 0 0,0-1 0 0 0,1 1 0 0 0,-1-1 0 0 0,1 1 0 0 0,-1 0 0 0 0,0-1 0 0 0,1 1 0 0 0,-1-1 0 0 0,1 0 0 0 0,-1 1 0 0 0,1-1 0 0 0,0 1 0 0 0,-1-1 0 0 0,1 0 0 0 0,-1 1 0 0 0,1-1 0 0 0,0 0 0 0 0,-1 0 0 0 0,1 1 0 0 0,0-1 0 0 0,-1 0 0 0 0,1 0 0 0 0,0 0 0 0 0,-1 0 0 0 0,1 0 0 0 0,0 0 0 0 0,0 0 0 0 0,-1 0 0 0 0,2 0 0 0 0,1 0 0 0 0,0 0 0 0 0,0-1 0 0 0,0 1 0 0 0,0-1 0 0 0,0 0 0 0 0,0 0 0 0 0,0 0 0 0 0,0 0 0 0 0,0 0 0 0 0,0-1 0 0 0,0 1 0 0 0,-1-1 0 0 0,1 0 0 0 0,1-1 0 0 0,7-6 0 0 0,0 0 0 0 0,6-8 0 0 0,-11 11 0 0 0,25-25 0 0 0,-2-1 0 0 0,-1-2 0 0 0,-2 0 0 0 0,-1-2 0 0 0,0-5 0 0 0,-1 4 338 0 0,1 1 1 0 0,26-28-339 0 0,-14 18 763 0 0,1 2-168 0 0,40-36-595 0 0,-33 35 13 0 0,24-20-13 0 0,-67 63-31 0 0,0 1 0 0 0,0-1-1 0 0,0 1 1 0 0,0 0 0 0 0,0-1-1 0 0,0 1 1 0 0,0 0 0 0 0,0 0 0 0 0,0 1-1 0 0,2-2 32 0 0,-3 2-48 0 0,-1 0-1 0 0,1 0 0 0 0,-1 0 0 0 0,1 0 1 0 0,0 0-1 0 0,-1 0 0 0 0,1 0 1 0 0,-1 0-1 0 0,1 0 0 0 0,0 0 0 0 0,-1 0 1 0 0,1 0-1 0 0,-1 0 0 0 0,1 0 0 0 0,0 0 1 0 0,-1 1-1 0 0,1-1 0 0 0,-1 0 1 0 0,1 1-1 0 0,-1-1 0 0 0,1 0 0 0 0,-1 1 1 0 0,1-1-1 0 0,-1 0 0 0 0,1 1 1 0 0,-1-1-1 0 0,0 1 0 0 0,1-1 0 0 0,-1 1 1 0 0,0-1-1 0 0,1 1 0 0 0,-1-1 0 0 0,0 1 1 0 0,0-1-1 0 0,1 1 0 0 0,-1-1 1 0 0,0 1-1 0 0,0 0 0 0 0,0-1 0 0 0,0 1 1 0 0,0-1-1 0 0,0 1 0 0 0,0 0 49 0 0,2 7-412 0 0,1 16-5226 0 0,1-13 24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40 8287 0 0,'0'0'382'0'0,"0"-2"-8"0"0,1 0-362 0 0,0 0 0 0 0,0 0-1 0 0,0 0 1 0 0,0 0-1 0 0,0 0 1 0 0,1 0-1 0 0,-1 0 1 0 0,1 0 0 0 0,0-1-12 0 0,11-13 966 0 0,-13 15-457 0 0,0 1 3 0 0,0 0 0 0 0,0 0 0 0 0,-4 1-408 0 0,0 1-1 0 0,0-1 0 0 0,0 1 1 0 0,0 0-1 0 0,0 0 0 0 0,0 0 1 0 0,1 0-1 0 0,-1 1 0 0 0,1-1 1 0 0,-4 4-104 0 0,2-2 86 0 0,-15 13 256 0 0,2 0-1 0 0,0 1 0 0 0,1 0 1 0 0,1 2-1 0 0,0 0 0 0 0,-10 20-341 0 0,24-37 171 0 0,-1 1 1 0 0,1-1-1 0 0,1 1 0 0 0,-1-1 0 0 0,1 1 0 0 0,-1 0 0 0 0,1-1 0 0 0,0 1 1 0 0,0 0-1 0 0,0 0 0 0 0,1 3-171 0 0,0-6 6 0 0,0 0 0 0 0,0-1 0 0 0,0 1-1 0 0,1 0 1 0 0,-1 0 0 0 0,0 0 0 0 0,1-1 0 0 0,-1 1 0 0 0,1 0 0 0 0,-1-1 0 0 0,1 1-1 0 0,-1 0 1 0 0,1-1 0 0 0,-1 1 0 0 0,1 0 0 0 0,0-1 0 0 0,-1 1 0 0 0,1-1 0 0 0,0 1-1 0 0,-1-1 1 0 0,1 0 0 0 0,0 1 0 0 0,0-1 0 0 0,-1 0 0 0 0,1 1 0 0 0,0-1 0 0 0,0 0-6 0 0,22 4 6 0 0,-14-5 138 0 0,0-1-1 0 0,0 0 1 0 0,0 0-1 0 0,0 0 0 0 0,-1-1 1 0 0,1-1-1 0 0,3-1-143 0 0,5-4 514 0 0,0 0 0 0 0,15-11-514 0 0,-29 17 1 0 0,0 1 0 0 0,0-1-1 0 0,-1 0 1 0 0,1 0 0 0 0,-1 0-1 0 0,0 0 1 0 0,0 0 0 0 0,0-1-1 0 0,0 1 1 0 0,0-1 0 0 0,-1 1-1 0 0,0-1 1 0 0,1 0 0 0 0,-1 1-1 0 0,-1-1 1 0 0,1 0 0 0 0,0 0-1 0 0,-1 0 1 0 0,0 1 0 0 0,0-1-1 0 0,0 0 1 0 0,-1 0 0 0 0,1 0-1 0 0,-1-1 0 0 0,0-3 0 0 0,1 4 0 0 0,-1 1 0 0 0,1-1 0 0 0,-1 0 0 0 0,0 1 0 0 0,0-1 0 0 0,0 0 0 0 0,-2-2 0 0 0,2 5 0 0 0,1 0 0 0 0,-1 0 0 0 0,0 0 0 0 0,0 0 0 0 0,0 0 0 0 0,0 0 0 0 0,0 0 0 0 0,0 1 0 0 0,0-1 0 0 0,0 0 0 0 0,0 1 0 0 0,0-1 0 0 0,0 1 0 0 0,0-1 0 0 0,0 1 0 0 0,-1-1 0 0 0,1 1 0 0 0,0 0 0 0 0,0 0 0 0 0,-1 0 0 0 0,1-1 0 0 0,0 1 0 0 0,0 0 0 0 0,-1 0 0 0 0,1 1 0 0 0,-1-1 0 0 0,-8 1-256 0 0,0 0 1 0 0,0 1-1 0 0,0 0 0 0 0,-7 3 256 0 0,-15 4-3125 0 0,42-6-400 0 0,10-2 1493 0 0,4-3-15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43 11055 0 0,'1'0'852'0'0,"21"-11"-627"0"0,40-20 10191 0 0,-68 39-10068 0 0,-17 18-356 0 0,-52 43 0 0 0,31-30-121 0 0,5-3 23 0 0,-123 110-428 0 0,160-145 536 0 0,-10 10-5 0 0,-17 18-1 0 0,26-27 11 0 0,1 1 0 0 0,-1 0 0 0 0,1 0 0 0 0,0 1 0 0 0,0-1 0 0 0,0 0 0 0 0,0 1 0 0 0,1 0 0 0 0,0-1 0 0 0,-1 1 0 0 0,1 0 0 0 0,0 5 0 0 0,0-8 7 0 0,1 0 0 0 0,0 0 0 0 0,1 1 1 0 0,-1-1-1 0 0,0 0 0 0 0,0 1 1 0 0,0-1-1 0 0,1 0 0 0 0,-1 0 1 0 0,1 1-1 0 0,-1-1 0 0 0,1 0 0 0 0,-1 0 1 0 0,1 0-1 0 0,0 0 0 0 0,0 0 1 0 0,-1 0-1 0 0,1 0 0 0 0,2 2 1 0 0,-1-1 12 0 0,0-1 1 0 0,1 1-1 0 0,-1-1 1 0 0,1 1-1 0 0,-1-1 1 0 0,1 0-1 0 0,0 0 1 0 0,4 1-1 0 0,2 0 59 0 0,1 0 0 0 0,0-1 0 0 0,-1 0-1 0 0,14-1 1 0 0,-8-2 20 0 0,0 0-1 0 0,0 0 0 0 0,0-2 1 0 0,0 1-1 0 0,26-12 1 0 0,-13 2 25 0 0,50-30 1 0 0,-62 33-101 0 0,0-1-1 0 0,-1 0 1 0 0,-1-1-1 0 0,1-1 1 0 0,-2-1-1 0 0,14-16 1 0 0,-22 24-69 0 0,0-1-1 0 0,-1 0 1 0 0,1 0 0 0 0,-1 0-1 0 0,-1-1 1 0 0,0 1 0 0 0,0-1 0 0 0,0 0-1 0 0,-1 0 1 0 0,0 0 0 0 0,0 0-1 0 0,-1 0 1 0 0,0 0 0 0 0,-1-1-1 0 0,1 1 1 0 0,-3-12 0 0 0,2 16-47 0 0,-1 1 0 0 0,0-1 0 0 0,0 0-1 0 0,0 1 1 0 0,0-1 0 0 0,-1 1 0 0 0,0-1 0 0 0,0 1 0 0 0,0 0 0 0 0,0-1 0 0 0,0 1 0 0 0,0 0 0 0 0,-1 1-1 0 0,1-1 1 0 0,-1 0 0 0 0,0 1 0 0 0,0-1 0 0 0,0 1 0 0 0,0 0 0 0 0,0 0 0 0 0,-1 0 0 0 0,1 1 0 0 0,-1-1 0 0 0,1 1-1 0 0,-1-1 1 0 0,0 1 0 0 0,1 0 0 0 0,-7 0 0 0 0,2 0-358 0 0,-1 0 1 0 0,1 0-1 0 0,-1 1 1 0 0,1 1-1 0 0,-1-1 1 0 0,1 1-1 0 0,0 1 0 0 0,-1-1 1 0 0,1 1-1 0 0,0 1 1 0 0,0 0-1 0 0,-8 3 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47 319 10135 0 0,'-1'6'133'0'0,"-1"1"0"0"0,0-1 0 0 0,0 0 0 0 0,-1 0 0 0 0,0 0 0 0 0,0 0-1 0 0,0 0 1 0 0,-2 1-133 0 0,-14 27 139 0 0,18-33 607 0 0,1-1 232 0 0,0 0 40 0 0,-3 6 2686 0 0,24-59-1703 0 0,2 1 0 0 0,13-18-2001 0 0,-30 58 129 0 0,9-17 414 0 0,2 0-1 0 0,0 1 1 0 0,5-4-543 0 0,-14 22-200 0 0,0 1 0 0 0,0 0 0 0 0,0 0 0 0 0,2 1 1 0 0,-1 0-1 0 0,1 0 0 0 0,0 1 0 0 0,0 1 0 0 0,1-1 0 0 0,1 1 200 0 0,0 1-122 0 0,0 0-1 0 0,10-1 123 0 0,10-1-3303 0 0,-22 7-1269 0 0,0 0-1228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70 204 11975 0 0,'-6'12'1275'0'0,"1"-5"-830"0"0,1-1-1 0 0,-2 0 1 0 0,1-1 0 0 0,-1 1-445 0 0,1-2 387 0 0,1 1 0 0 0,-1 0 0 0 0,1 0 0 0 0,0 0 0 0 0,1 0 0 0 0,-2 3-387 0 0,-1-3 2040 0 0,4-5-631 0 0,5-4-754 0 0,21-18-638 0 0,19-12-17 0 0,11-11-1 0 0,-22 14 1 0 0,-1 2 0 0 0,9-5 0 0 0,-38 32 0 0 0,5-4 0 0 0,1 0 0 0 0,1 0 0 0 0,-1 1 0 0 0,1 0 0 0 0,5-2 0 0 0,-14 7-12 0 0,1 0-1 0 0,-1-1 1 0 0,1 1-1 0 0,-1 0 1 0 0,1 0-1 0 0,0 0 1 0 0,-1 0 0 0 0,1 0-1 0 0,-1 0 1 0 0,1 0-1 0 0,0 0 1 0 0,-1 0-1 0 0,1 1 1 0 0,-1-1-1 0 0,1 0 1 0 0,-1 0 0 0 0,1 0-1 0 0,-1 1 1 0 0,1-1-1 0 0,-1 0 1 0 0,1 1-1 0 0,-1-1 1 0 0,1 0-1 0 0,-1 1 1 0 0,1 0 12 0 0,1 0-86 0 0,-1 1 1 0 0,0-1-1 0 0,0 1 1 0 0,1 0-1 0 0,-1 0 0 0 0,0 0 1 0 0,-1 0-1 0 0,2 0 86 0 0,-1 3-166 0 0,1 0 0 0 0,-1 0 0 0 0,1 0 0 0 0,-1 0 0 0 0,-1 1 0 0 0,1 1 166 0 0,-2 5 257 0 0,-1 0-1 0 0,0 0 0 0 0,0 1 0 0 0,-2-2 1 0 0,1 1-1 0 0,-6 11-256 0 0,-5 18 454 0 0,12-34-454 0 0,2-7 0 0 0,0 0 0 0 0,0 0 0 0 0,0 1 0 0 0,0-1 0 0 0,0 0 0 0 0,0 0 0 0 0,0 0 0 0 0,0 0 0 0 0,0 1 0 0 0,0-1 0 0 0,0 0 0 0 0,0 0 0 0 0,0 0 0 0 0,0 0 0 0 0,1 1 0 0 0,-1-1 0 0 0,0 0 0 0 0,0 0 0 0 0,0 0 0 0 0,0 0 0 0 0,0 0 0 0 0,0 1 0 0 0,0-1 0 0 0,0 0 0 0 0,1 0 0 0 0,-1 0 0 0 0,0 0 0 0 0,0 0 0 0 0,0 0 0 0 0,0 0 0 0 0,0 0 0 0 0,0 0 0 0 0,1 1 0 0 0,-1-1 0 0 0,0 0 0 0 0,0 0 0 0 0,0 0 0 0 0,0 0 0 0 0,1 0 0 0 0,-1 0 0 0 0,0 0 0 0 0,0 0 0 0 0,0 0 0 0 0,0 0 0 0 0,1 0 0 0 0,-1 0 0 0 0,0 0 0 0 0,0 0 0 0 0,0 0 0 0 0,0 0 0 0 0,1-1 0 0 0,-1 1 0 0 0,0 0 0 0 0,0 0 0 0 0,0 0 0 0 0,0 0 0 0 0,0 0 0 0 0,1 0 0 0 0,-1 0 0 0 0,0 0 0 0 0,0-1 0 0 0,0 1 0 0 0,0 0 0 0 0,8-5 0 0 0,1-3 0 0 0,0 0 0 0 0,-1-1 0 0 0,0 0 0 0 0,3-5 0 0 0,13-15 0 0 0,2-3 1 0 0,-20 23-14 0 0,2 0 0 0 0,-1 0 0 0 0,1 1 0 0 0,1 0 0 0 0,2-2 13 0 0,12-10-591 0 0,-19 16 402 0 0,0-1 1 0 0,1 1-1 0 0,0 0 0 0 0,0 0 1 0 0,0 1-1 0 0,0 0 0 0 0,4-2 189 0 0,7-2-16 0 0,-14 5 16 0 0,1 0 0 0 0,1 1 0 0 0,-1 0 0 0 0,0-1 0 0 0,0 1 0 0 0,0 0 0 0 0,1 0 0 0 0,-1 1 0 0 0,0-1 0 0 0,1 1 0 0 0,-1 0 0 0 0,1 0 0 0 0,1 0 0 0 0,-2 0 0 0 0,-1 0 0 0 0,1 0 0 0 0,0-1 0 0 0,0 1 0 0 0,0-1 0 0 0,0 0 0 0 0,0 1 0 0 0,1-2 0 0 0,15-3 0 0 0,-1 2 0 0 0,-14 2 0 0 0,-1 0 0 0 0,0 0 0 0 0,1 1 0 0 0,-1-1 0 0 0,1 1 0 0 0,-1 0 0 0 0,0 0 0 0 0,1 0 0 0 0,-3 0 0 0 0,0 1 0 0 0,1-1 0 0 0,-1 1 0 0 0,0-1 0 0 0,0 1 0 0 0,0-1 0 0 0,0 1 0 0 0,0 0 0 0 0,0-1 0 0 0,0 1 0 0 0,0 0 0 0 0,0 0 0 0 0,0 0 0 0 0,0 0 0 0 0,0 0 0 0 0,0 0 0 0 0,-1 0 0 0 0,1 0 0 0 0,0 0 0 0 0,-1 0 0 0 0,1 0 0 0 0,-1 0 0 0 0,1 1 0 0 0,-1-1 0 0 0,0 0 0 0 0,1 4 71 0 0,0 0 0 0 0,0-1 1 0 0,0 1-1 0 0,-1 0 0 0 0,0 0 0 0 0,0-1 0 0 0,-1 1 0 0 0,1 0 0 0 0,-1-1 1 0 0,0 1-1 0 0,0 0 0 0 0,-1-1 0 0 0,1 1 0 0 0,-2 3-71 0 0,-4 7 332 0 0,0 0 0 0 0,-1-1 0 0 0,-7 10-332 0 0,-2 0 0 0 0,-19 19 0 0 0,13-15 0 0 0,21-25-22 0 0,0 0 0 0 0,0 0 0 0 0,1 0-1 0 0,-1 0 1 0 0,1 0 0 0 0,-1 3 22 0 0,1-5-696 0 0,6 3-2360 0 0,2-3-3427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50 13823 0 0,'0'0'315'0'0,"0"0"45"0"0,0 0 21 0 0,0 0-49 0 0,4-15 1667 0 0,-4 13-1987 0 0,0 0 0 0 0,0 0 1 0 0,0 0-1 0 0,-1 0 0 0 0,1-1 0 0 0,0 1 0 0 0,-1 0 1 0 0,1 0-1 0 0,-1 0 0 0 0,0 0 0 0 0,0 0 0 0 0,0 0 1 0 0,0-1-13 0 0,0 3 0 0 0,1-1 0 0 0,-1 1 0 0 0,1 0 0 0 0,-1-1 0 0 0,1 1 1 0 0,-1 0-1 0 0,1-1 0 0 0,-1 1 0 0 0,1 0 0 0 0,-1 0 1 0 0,1 0-1 0 0,-1-1 0 0 0,0 1 0 0 0,1 0 0 0 0,-1 0 0 0 0,1 0 1 0 0,-1 0-1 0 0,0 0 0 0 0,1 0 0 0 0,-1 0 0 0 0,1 0 1 0 0,-1 0-1 0 0,0 0 0 0 0,1 1 0 0 0,-1-1 0 0 0,1 0 0 0 0,-1 0 1 0 0,1 0-1 0 0,-1 1 0 0 0,0-1 0 0 0,1 0 0 0 0,-1 1 1 0 0,1-1-1 0 0,0 0 0 0 0,-1 1 0 0 0,1-1 0 0 0,-1 1 0 0 0,-6 3 0 0 0,0 0 0 0 0,-1 0 0 0 0,1-1 0 0 0,-7 2 0 0 0,-21 11 0 0 0,13-3 217 0 0,0 2-1 0 0,1 0 0 0 0,1 1 1 0 0,0 2-217 0 0,10-8 145 0 0,-1 0 0 0 0,2 1 1 0 0,-1 1-1 0 0,1-1 0 0 0,1 1 1 0 0,0 1-1 0 0,-4 9-145 0 0,12-21 7 0 0,-1 0-1 0 0,1-1 1 0 0,0 1 0 0 0,0 0 0 0 0,-1-1-1 0 0,1 1 1 0 0,0 0 0 0 0,0 0 0 0 0,0-1-1 0 0,-1 1 1 0 0,1 0 0 0 0,0 0-1 0 0,0-1 1 0 0,0 1 0 0 0,0 0 0 0 0,1 0-1 0 0,-1-1 1 0 0,0 1 0 0 0,0 0 0 0 0,0-1-1 0 0,1 2-6 0 0,-1-2 2 0 0,1 1 1 0 0,-1-1-1 0 0,1 1 0 0 0,-1-1 0 0 0,1 1 0 0 0,-1-1 0 0 0,1 0 0 0 0,0 1 0 0 0,-1-1 0 0 0,1 0 0 0 0,-1 0 1 0 0,1 1-1 0 0,0-1 0 0 0,-1 0 0 0 0,1 0 0 0 0,0 0 0 0 0,-1 0 0 0 0,1 0 0 0 0,0 0-2 0 0,5 0-6 0 0,1 0 0 0 0,-1-1 0 0 0,0 0 0 0 0,0 0 0 0 0,1-1 6 0 0,2 0 14 0 0,13-2-14 0 0,-1-2 0 0 0,0 0 0 0 0,0-1 0 0 0,-1-2 0 0 0,2-1 0 0 0,8-3 0 0 0,-13 6 0 0 0,-17 7 0 0 0,0 0 0 0 0,0 0 0 0 0,0 0 0 0 0,0 0 0 0 0,1 0 0 0 0,-1 0 0 0 0,0-1 0 0 0,0 1 0 0 0,0 0 0 0 0,0 0 0 0 0,1 0 0 0 0,-1 0 0 0 0,0 0 0 0 0,0 0 0 0 0,0 0 0 0 0,0 0 0 0 0,1 0 0 0 0,-1 0 0 0 0,0 1 0 0 0,0-1 0 0 0,0 0 0 0 0,1 0 0 0 0,-1 0 0 0 0,0 0 0 0 0,0 0 0 0 0,0 0 0 0 0,0 0 0 0 0,0 0 0 0 0,1 0 0 0 0,-1 0 0 0 0,0 1 0 0 0,0-1 0 0 0,0 0 0 0 0,0 0 0 0 0,0 0 0 0 0,0 0 0 0 0,0 0 0 0 0,1 1 0 0 0,-1-1 0 0 0,0 0 0 0 0,0 0 0 0 0,0 0 0 0 0,0 0 0 0 0,0 1 0 0 0,0-1 0 0 0,0 0 0 0 0,0 0 0 0 0,0 0 0 0 0,0 1 0 0 0,0-1 0 0 0,0 0 0 0 0,0 0 0 0 0,0 0 0 0 0,0 0 0 0 0,0 1 0 0 0,0-1 0 0 0,0 0 0 0 0,0 0 0 0 0,0 0 0 0 0,0 0 0 0 0,-1 1 0 0 0,1-1 0 0 0,-2 9 0 0 0,-1-2-437 0 0,-3 9 1106 0 0,7-3-6245 0 0,1-6-472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22 15663 0 0,'2'-21'1188'0'0,"-2"21"-804"0"0,-2 0-327 0 0,1 0 0 0 0,-1 0 0 0 0,1 1 1 0 0,-1-1-1 0 0,1 1 0 0 0,-1-1 0 0 0,1 1 0 0 0,-1 0 0 0 0,1 0 0 0 0,0-1 0 0 0,0 1 0 0 0,-1 0 0 0 0,1 0 0 0 0,0 0 0 0 0,0 0 0 0 0,0 1-57 0 0,-20 23 995 0 0,7-8-731 0 0,-11 13-260 0 0,2 0 0 0 0,1 2-1 0 0,1 1 1 0 0,-4 12-4 0 0,0-3 1 0 0,-156 271 2047 0 0,141-243-4080 0 0,24-45-2185 0 0,14-23 2682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11975 0 0,'0'0'267'0'0,"0"0"42"0"0,0 0 17 0 0,0 0-28 0 0,-3 0-196 0 0,1 1-102 0 0,0 0 0 0 0,0-1 0 0 0,1 1 0 0 0,-1 0 0 0 0,0 1 1 0 0,0-1-1 0 0,0 0 0 0 0,1 1 0 0 0,-1-1 0 0 0,1 0 0 0 0,-1 1 0 0 0,1 0 1 0 0,0-1-1 0 0,-1 1 0 0 0,1 0 0 0 0,-23 36 353 0 0,10-16 225 0 0,-237 337 3518 0 0,236-338-3607 0 0,-48 64 173 0 0,50-69-686 0 0,0-1-1 0 0,-2-1 1 0 0,0 0-1 0 0,-3 1 25 0 0,16-13-155 0 0,-1 0-1 0 0,0-1 0 0 0,0 1 1 0 0,0-1-1 0 0,0 0 1 0 0,0 1-1 0 0,0-1 0 0 0,0-1 1 0 0,0 1-1 0 0,-1 0 156 0 0,-6 1-788 0 0,10-2 550 0 0,-1 0 0 0 0,0-1-1 0 0,1 1 1 0 0,-1 0 0 0 0,1 0 0 0 0,-1-1-1 0 0,1 1 1 0 0,-1 0 0 0 0,1-1 0 0 0,-1 1-1 0 0,1 0 1 0 0,-1-1 0 0 0,1 1 0 0 0,0-1-1 0 0,-1 1 1 0 0,1-1 0 0 0,-1 1 0 0 0,1-1-1 0 0,0 1 1 0 0,0-1 0 0 0,-1 1 0 0 0,1-1-1 0 0,0 0 239 0 0,-3-6-4968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60 287 10135 0 0,'-4'5'155'0'0,"0"0"-1"0"0,-1-1 1 0 0,1 1-1 0 0,-1-1 1 0 0,0 0-1 0 0,0 0 1 0 0,0 0-1 0 0,-1 0-154 0 0,-5 4 790 0 0,10-7-280 0 0,1-1 2 0 0,0 0 0 0 0,0 0 0 0 0,-1-1-382 0 0,1 0 0 0 0,-1 1 0 0 0,1-1-1 0 0,0 1 1 0 0,-1-1 0 0 0,1 0 0 0 0,-1 1-1 0 0,1-1 1 0 0,0 0 0 0 0,0 0 0 0 0,0 1-1 0 0,-1-1 1 0 0,1 0 0 0 0,0 0 0 0 0,0 1-1 0 0,0-1 1 0 0,0 0 0 0 0,0 0 0 0 0,0 1-1 0 0,0-1 1 0 0,0 0 0 0 0,1 1 0 0 0,-1-1 0 0 0,0 0-1 0 0,0 0 1 0 0,1 1 0 0 0,-1-1 0 0 0,0 0-1 0 0,1 0-129 0 0,14-20 1209 0 0,-7 11-1854 0 0,4-7 539 0 0,0 1-1 0 0,1 0 1 0 0,1 1 0 0 0,1 1 0 0 0,0 0-1 0 0,12-8 107 0 0,26-16-460 0 0,25-12 460 0 0,-65 42-5 0 0,9-5 0 0 0,1 0 0 0 0,0 2-1 0 0,18-6 6 0 0,-31 13 8 0 0,0 1 0 0 0,0 0 0 0 0,0 0 0 0 0,1 1 0 0 0,-1 1 0 0 0,0 0 0 0 0,1 0 0 0 0,-1 1 0 0 0,1 0 0 0 0,5 2-8 0 0,-12-1 119 0 0,0 0 0 0 0,0 0 0 0 0,-1 0 0 0 0,1 1 0 0 0,0-1-1 0 0,-1 1 1 0 0,1 0 0 0 0,-1 0 0 0 0,0 1 0 0 0,0-1 0 0 0,1 1 0 0 0,-2-1-1 0 0,1 1 1 0 0,0 0 0 0 0,2 3-119 0 0,-4-4 5 0 0,0-1 0 0 0,1 1 0 0 0,-1 0 0 0 0,0 0 0 0 0,0 0 0 0 0,0 0 0 0 0,0 0 0 0 0,-1 0 0 0 0,1 0 0 0 0,-1 0 0 0 0,1 0 0 0 0,-1 0 0 0 0,1 0 0 0 0,-1 0 0 0 0,0 1 0 0 0,0-1 0 0 0,0 0 0 0 0,-1 0 0 0 0,1 0 0 0 0,0 0 0 0 0,-1 0 0 0 0,1 0 0 0 0,-1 1 0 0 0,0-1 0 0 0,0 0 0 0 0,1-1 0 0 0,-1 1 0 0 0,-1 0 0 0 0,1 0-5 0 0,-2 3 0 0 0,1-1 0 0 0,-1 1 0 0 0,1 0 0 0 0,0 0 0 0 0,0 3 0 0 0,0-3 0 0 0,0-1 0 0 0,0 1 0 0 0,0 0 0 0 0,0 0 0 0 0,-1-1 0 0 0,-1 2 0 0 0,-16 20-221 0 0,-2-1 0 0 0,-1 0-1 0 0,0-2 1 0 0,-2-1 0 0 0,-1-1-1 0 0,0-1 1 0 0,-2-1 0 0 0,0-1-1 0 0,-23 9 222 0 0,38-21-35 0 0,0-1 0 0 0,0 0 0 0 0,-5 1 35 0 0,14-5-26 0 0,0 0 0 0 0,0 0 0 0 0,0-1 0 0 0,0 1 0 0 0,0-1 0 0 0,0 0 0 0 0,0 0 0 0 0,0 0 0 0 0,0-1 0 0 0,0 1 0 0 0,0-1 1 0 0,0 0-1 0 0,-3-1 26 0 0,6 1-74 0 0,0 1 1 0 0,1 0 0 0 0,-1-1-1 0 0,1 1 1 0 0,-1 0 0 0 0,0-1 0 0 0,1 1-1 0 0,-1-1 1 0 0,1 1 0 0 0,-1-1-1 0 0,1 1 1 0 0,-1-1 0 0 0,1 1-1 0 0,-1-1 1 0 0,1 1 0 0 0,-1-1 0 0 0,1 0-1 0 0,0 1 1 0 0,-1-1 0 0 0,1 0-1 0 0,0 1 1 0 0,0-1 0 0 0,0 0-1 0 0,-1 1 1 0 0,1-1 0 0 0,0 0 0 0 0,0 0-1 0 0,0 1 1 0 0,0-1 0 0 0,0 0-1 0 0,0 0 1 0 0,0 1 0 0 0,1-1-1 0 0,-1 0 1 0 0,0 1 0 0 0,0-1 0 0 0,0 0-1 0 0,1 1 1 0 0,-1-1 0 0 0,0 0-1 0 0,1 0 74 0 0,1-3-562 0 0,1 0 0 0 0,0 0 0 0 0,0 0-1 0 0,0 0 1 0 0,3-2 562 0 0,-5 5-46 0 0,17-15-1489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 13823 0 0,'-11'-2'1388'0'0,"1"5"-1374"0"0,0 0 0 0 0,0 1 0 0 0,1 0 0 0 0,0 0 0 0 0,0 1 0 0 0,0 0 0 0 0,0 1 0 0 0,1 0 0 0 0,-4 3-14 0 0,-32 21-2 0 0,19-15 2 0 0,1 2 0 0 0,0 0 0 0 0,-11 13 0 0 0,30-25 0 0 0,-1 1 0 0 0,1 0 0 0 0,-4 6 0 0 0,-1 1 0 0 0,9-12 11 0 0,1-1-1 0 0,-1 1 1 0 0,1 0-1 0 0,0-1 1 0 0,-1 1-1 0 0,1-1 1 0 0,0 1-1 0 0,-1 0 1 0 0,1-1-1 0 0,0 1 1 0 0,0 0-1 0 0,0-1 1 0 0,-1 1-1 0 0,1 0 1 0 0,0 0-1 0 0,0-1 1 0 0,0 1-1 0 0,0 0 1 0 0,0-1-1 0 0,0 1 1 0 0,1 0-1 0 0,-1 0 1 0 0,0-1-1 0 0,0 1 1 0 0,0 0-1 0 0,1-1 1 0 0,-1 1-1 0 0,0 0 1 0 0,1-1-1 0 0,-1 1 1 0 0,0-1 0 0 0,1 1-12 0 0,-1 0 101 0 0,1 0-56 0 0,0 0 0 0 0,0 0-1 0 0,0 0 1 0 0,0-1 0 0 0,0 1-1 0 0,0 0 1 0 0,0 0 0 0 0,1-1-1 0 0,-1 1 1 0 0,0-1 0 0 0,0 1-1 0 0,0-1 1 0 0,1 1 0 0 0,-1-1-1 0 0,0 0 1 0 0,0 0 0 0 0,1 1-1 0 0,-1-1 1 0 0,0 0 0 0 0,1 0-1 0 0,0 0-43 0 0,30-3 687 0 0,-9 2-638 0 0,-18 1-5 0 0,-1 0 0 0 0,0 0-1 0 0,1 0 1 0 0,-1-1 0 0 0,0 1 0 0 0,0-1-1 0 0,1 0 1 0 0,-1-1 0 0 0,2 0-44 0 0,-1-1 407 0 0,6-2-361 0 0,-1 0 0 0 0,0-1 0 0 0,0 0 0 0 0,3-4-46 0 0,-10 7-66 0 0,0 1 1 0 0,0-1-1 0 0,-1 0 0 0 0,1 1 1 0 0,-1-1-1 0 0,0-1 1 0 0,0 1-1 0 0,0 0 0 0 0,0 0 1 0 0,0-1-1 0 0,-1 1 1 0 0,0-1-1 0 0,1 1 0 0 0,-1-1 1 0 0,-1 0-1 0 0,1 0 66 0 0,5-23-1708 0 0,0 0 0 0 0,3-3 1708 0 0,-5 18-512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13823 0 0,'0'0'315'0'0,"0"0"45"0"0,4 14 465 0 0,-4-10-777 0 0,1 0 0 0 0,-1 1 0 0 0,0-1 0 0 0,0 0 0 0 0,0 1 0 0 0,-1-1 0 0 0,1 0 0 0 0,-1 0 0 0 0,0 1 0 0 0,0-1 0 0 0,-1 1-48 0 0,-4 10 701 0 0,-1 0 1 0 0,-4 6-702 0 0,-1 4 105 0 0,-11 19-96 0 0,-2-1-1 0 0,-15 17-8 0 0,25-37-1 0 0,-87 121 1 0 0,-19 25 0 0 0,108-153-172 0 0,11-13-8 0 0,-1 1 0 0 0,0-1 0 0 0,1 0 0 0 0,-1 1 0 0 0,1-1 0 0 0,0 2 180 0 0,1-4-1436 0 0,1-1-78 0 0,0 0-20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13823 0 0,'7'-9'109'0'0,"-2"0"92"0"0,1 1-1 0 0,0 0 1 0 0,0 1-1 0 0,1 0 0 0 0,0 0 1 0 0,0 0-1 0 0,6-4-200 0 0,28-14 1020 0 0,0 0 0 0 0,4 1-1020 0 0,-23 14 0 0 0,-1 1 0 0 0,13-4 0 0 0,-26 10 0 0 0,0 1 0 0 0,1 0 0 0 0,-1 0 0 0 0,0 1 0 0 0,1 0 0 0 0,-1 1 0 0 0,1 0 0 0 0,5 0 0 0 0,-11 1 11 0 0,0-1-1 0 0,0 0 0 0 0,-1 1 0 0 0,1-1 1 0 0,0 1-1 0 0,0 0 0 0 0,0 0 0 0 0,-1 0 1 0 0,1 0-1 0 0,-1 1 0 0 0,1-1 1 0 0,-1 1-1 0 0,1 0 0 0 0,-1-1 0 0 0,0 1 1 0 0,0 0-1 0 0,0 0 0 0 0,0 0 1 0 0,0 1-1 0 0,0-1 0 0 0,0 0 0 0 0,-1 1 1 0 0,1-1-1 0 0,-1 1 0 0 0,0 0 1 0 0,0-1-1 0 0,0 1 0 0 0,0 0 0 0 0,0 0 1 0 0,-1-1-1 0 0,1 1 0 0 0,-1 0 1 0 0,1 3-11 0 0,-1 2 49 0 0,-1-1 0 0 0,1 1 0 0 0,-1 0 1 0 0,-1 0-1 0 0,1-1 0 0 0,-1 1 1 0 0,-1-1-1 0 0,1 1 0 0 0,-1-1 0 0 0,-1 0 1 0 0,1 0-1 0 0,-2 1-49 0 0,-6 12 568 0 0,6-11-490 0 0,0 0 1 0 0,0 0-1 0 0,-1 0 1 0 0,-1-1-1 0 0,1 0 1 0 0,-1 0-1 0 0,-3 2-78 0 0,-20 20 0 0 0,23-22 0 0 0,0 0 0 0 0,-1-1 0 0 0,-5 5 0 0 0,-6 3-5 0 0,-6 4 16 0 0,-16 9-11 0 0,32-23-11 0 0,-1 1-1 0 0,0-2 0 0 0,0 1 1 0 0,0-1-1 0 0,0-1 0 0 0,-5 1 12 0 0,11-3-109 0 0,-4 1-283 0 0,-1 0 1 0 0,0-1-1 0 0,-4 0 392 0 0,11-1-166 0 0,1 1 0 0 0,-1-1 0 0 0,0 0-1 0 0,1 0 1 0 0,-1-1 0 0 0,0 1-1 0 0,1 0 1 0 0,-1-1 0 0 0,1 1-1 0 0,-1-1 1 0 0,0 1 0 0 0,1-1 0 0 0,-1 1-1 0 0,1-1 1 0 0,-1 0 0 0 0,1 0-1 0 0,0 0 1 0 0,-1 0 0 0 0,1 0 0 0 0,0 0-1 0 0,-1-1 167 0 0,-1-5-1024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15663 0 0,'0'0'356'0'0,"0"0"50"0"0,0 0 20 0 0,1 1-42 0 0,0-1-379 0 0,-1 1 0 0 0,1-1 0 0 0,0 1 0 0 0,-1-1 0 0 0,1 1 0 0 0,0 0 0 0 0,-1-1 0 0 0,1 1 0 0 0,-1 0 0 0 0,1-1 0 0 0,-1 1 0 0 0,1 0 0 0 0,-1 0 0 0 0,0 0 0 0 0,1-1 0 0 0,-1 1 0 0 0,0 0 0 0 0,0 0 0 0 0,1 0 0 0 0,-1 0 0 0 0,0-1 0 0 0,0 1 0 0 0,0 0 0 0 0,0 0 0 0 0,0 0 0 0 0,0 0 0 0 0,-1 0-5 0 0,-5 20 14 0 0,4-17-15 0 0,-5 12 1 0 0,-1 0 0 0 0,-1 0 0 0 0,-2 1 0 0 0,1 0 0 0 0,0 0 0 0 0,-1 6 0 0 0,-1-4 0 0 0,10-16 0 0 0,0 0 0 0 0,0 0 0 0 0,1 0 0 0 0,-1 0 0 0 0,0 0 0 0 0,1 0 0 0 0,0 0 0 0 0,0 0 0 0 0,0 1 0 0 0,0-1 0 0 0,1 0 0 0 0,-1 3 0 0 0,1-6 16 0 0,0 1-1 0 0,-1-1 1 0 0,1 1 0 0 0,0-1-1 0 0,0 1 1 0 0,0-1-1 0 0,0 0 1 0 0,0 1 0 0 0,0-1-1 0 0,0 1 1 0 0,0-1-1 0 0,0 1 1 0 0,0-1 0 0 0,1 1-1 0 0,-1-1 1 0 0,0 1-1 0 0,0-1 1 0 0,0 0 0 0 0,0 1-1 0 0,1-1 1 0 0,-1 1-1 0 0,0-1 1 0 0,0 0 0 0 0,1 1-1 0 0,-1-1 1 0 0,0 0-1 0 0,1 1 1 0 0,-1-1 0 0 0,0 0-1 0 0,1 1 1 0 0,-1-1-1 0 0,0 0 1 0 0,1 0 0 0 0,-1 0-1 0 0,1 1 1 0 0,-1-1-1 0 0,1 0 1 0 0,-1 0 0 0 0,0 0-1 0 0,1 0 1 0 0,-1 0-1 0 0,1 0 1 0 0,-1 0 0 0 0,1 0-1 0 0,-1 0 1 0 0,1 0-1 0 0,-1 0 1 0 0,1 0 0 0 0,-1 0-1 0 0,1 0 1 0 0,-1 0-1 0 0,0 0-14 0 0,1 0 110 0 0,3-1-5 0 0,-1 1 1 0 0,0-1-1 0 0,0 1 1 0 0,1-1-1 0 0,-1 0 1 0 0,0 0-1 0 0,0 0 1 0 0,0-1-1 0 0,0 1 1 0 0,0-1-1 0 0,1 0-106 0 0,32-24-100 0 0,-13 7 146 0 0,96-71-46 0 0,-78 60 0 0 0,9-11 0 0 0,-44 34 0 0 0,-5 5 0 0 0,1 0 0 0 0,-1 0 0 0 0,1 0 0 0 0,0 1 0 0 0,0-1 0 0 0,-1 0 0 0 0,1 1 0 0 0,1-1 0 0 0,2-1-64 0 0,-4 2-273 0 0,8 13-1088 0 0,-8-7 1461 0 0,-1-1 0 0 0,1 0 0 0 0,-1 1 0 0 0,0-1 0 0 0,0 1 0 0 0,0-1 0 0 0,-1 1 0 0 0,0-1 0 0 0,1 1 0 0 0,-2-1 0 0 0,1 0 1 0 0,-2 4-37 0 0,-3 15 785 0 0,3-4-633 0 0,0 0 0 0 0,1 0 0 0 0,1 1 0 0 0,1 12-152 0 0,1-23 0 0 0,2-3-133 0 0,-2-5-15 0 0,0-1 0 0 0,-1 1 1 0 0,1-1-1 0 0,0 1 0 0 0,0-1 0 0 0,0 1 0 0 0,0-1 1 0 0,0 0-1 0 0,0 1 0 0 0,0-1 0 0 0,1 0 1 0 0,-1 0-1 0 0,0 0 0 0 0,0 0 0 0 0,0 0 0 0 0,0 0 1 0 0,0 0-1 0 0,1 0 148 0 0,8-2-1023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 22631 0 0,'0'0'2267'0'0,"-17"-1"-2035"0"0,14-1-178 0 0,-4 1 105 0 0,-4 10 17 0 0,9-8-280 0 0,1 0 1 0 0,0 1-1 0 0,0-1 1 0 0,-1 0-1 0 0,1 1 0 0 0,0-1 1 0 0,0 1-1 0 0,0-1 0 0 0,0 1 1 0 0,1 0-1 0 0,-2 2 0 0 0,2 1-2873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 13823 0 0,'1'-6'-48'0'0,"1"-5"1972"0"0,-3 10-899 0 0,-3 4-539 0 0,-12 19-402 0 0,1 0 0 0 0,-1 3-84 0 0,-5 9-3 0 0,-156 264 1386 0 0,69-110-782 0 0,88-149-2501 0 0,20-38 1035 0 0,0-1-126 0 0,0 0-29 0 0,0 0-4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 13823 0 0,'0'0'315'0'0,"0"0"45"0"0,0 0 21 0 0,10-3 75 0 0,-6 1-385 0 0,6-7 296 0 0,-18 10 304 0 0,-18 11 260 0 0,16-6-911 0 0,-14 8 527 0 0,1 1 0 0 0,-9 10-547 0 0,25-20 104 0 0,0 1 0 0 0,1 1-1 0 0,0-1 1 0 0,0 1 0 0 0,1 0 0 0 0,0 0 0 0 0,0 0-1 0 0,1 1 1 0 0,-4 7-104 0 0,8-13 10 0 0,-1 1 1 0 0,0-1-1 0 0,1 1 0 0 0,-1 0 1 0 0,1-1-1 0 0,0 1 0 0 0,-1 1-10 0 0,1-2 371 0 0,0-2 117 0 0,12 12 547 0 0,-9-7-969 0 0,-1-4-65 0 0,0 1 1 0 0,0-1-1 0 0,0 0 0 0 0,0 0 0 0 0,0 0 1 0 0,1 0-1 0 0,-1 0 0 0 0,0-1 0 0 0,0 1 1 0 0,1-1-1 0 0,-1 1 0 0 0,0-1 0 0 0,1 0 1 0 0,0 0-2 0 0,2 1-1 0 0,0-1 1 0 0,1-1 0 0 0,-1 1-1 0 0,0-1 1 0 0,5-1 0 0 0,-1 0-133 0 0,-1-1 1 0 0,-1 0-1 0 0,1 0 0 0 0,0-1 0 0 0,-1 0 0 0 0,0 0 1 0 0,0-1-1 0 0,0 0 0 0 0,0 0 0 0 0,-1-1 0 0 0,0 0 1 0 0,0 0-1 0 0,0 0 0 0 0,-1-1 0 0 0,1-1 133 0 0,-4 3 0 0 0,-2 2 0 0 0,-3 6 0 0 0,-2 5 0 0 0,3-2 0 0 0,1 0 0 0 0,0 0 0 0 0,0 0 0 0 0,0 0 0 0 0,0 0 0 0 0,1 6 0 0 0,0-11-46 0 0,0 0-1 0 0,0 0 1 0 0,0 0-1 0 0,0 0 0 0 0,0 0 1 0 0,0-1-1 0 0,0 1 1 0 0,0 0-1 0 0,0 0 1 0 0,1 0-1 0 0,-1 0 1 0 0,0-1-1 0 0,0 1 1 0 0,1 0-1 0 0,-1 0 0 0 0,1 0 1 0 0,-1-1-1 0 0,1 1 1 0 0,-1 0-1 0 0,1-1 1 0 0,-1 1-1 0 0,1 0 1 0 0,0-1-1 0 0,-1 1 1 0 0,1-1-1 0 0,0 1 0 0 0,0-1 1 0 0,-1 1-1 0 0,1-1 1 0 0,0 0-1 0 0,0 1 47 0 0,2 0-1122 0 0,4 3-5017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11 15663 0 0,'5'-11'366'0'0,"-8"18"214"0"0,-7 18 194 0 0,-39 66 488 0 0,-7 6-1262 0 0,-22 38 778 0 0,-71 122-772 0 0,58-102-76 0 0,80-135-315 0 0,3-5-339 0 0,-1-1 0 0 0,0 1 1 0 0,-1-2-1 0 0,0 1 0 0 0,-3 1 724 0 0,8-9-3820 0 0,1 0-1148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15663 0 0,'0'0'719'0'0,"0"0"-20"0"0,0 0-374 0 0,0 0 84 0 0,8 4 591 0 0,-2-3-716 0 0,0 1-1 0 0,0-1 1 0 0,0 0-1 0 0,0-1 1 0 0,0 1 0 0 0,0-1-1 0 0,5 0-283 0 0,45-7 1198 0 0,-37 4-797 0 0,135-24 956 0 0,-83 12-4282 0 0,70-4 2925 0 0,-118 18-1514 0 0,-1 1-20 0 0</inkml:trace>
  <inkml:trace contextRef="#ctx0" brushRef="#br0" timeOffset="1">647 136 19351 0 0,'0'0'886'0'0,"0"0"-21"0"0,-8 4-520 0 0,1 2-345 0 0,0 0 0 0 0,0 0 0 0 0,0 1 0 0 0,1 0 0 0 0,-1 0 0 0 0,0 2 0 0 0,7-8 0 0 0,-10 12 17 0 0,1 1-1 0 0,1 0 0 0 0,-4 8-16 0 0,-6 12-902 0 0,6-11-5193 0 0,6-11-149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0,'0'0'184'0'0,"7"-2"40"0"0,0-2 0 0 0,0 2 8 0 0,-7 2-232 0 0,6-2 0 0 0,-1-1 0 0 0,-5 3 0 0 0,0 0 0 0 0,6 5 0 0 0,-6-5 0 0 0,6 7 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11975 0 0,'0'0'547'0'0,"0"0"-11"0"0,0 0-271 0 0,-12 9 1131 0 0,-15 8-865 0 0,1 2 1 0 0,1 1-1 0 0,0 1 0 0 0,2 1 0 0 0,-15 18-531 0 0,27-26 0 0 0,0 0 0 0 0,1 0 0 0 0,1 1 0 0 0,-3 7 0 0 0,12-22 35 0 0,-1 1 1 0 0,1-1-1 0 0,0 1 0 0 0,-1 0 0 0 0,1-1 1 0 0,0 1-1 0 0,-1 0 0 0 0,1-1 0 0 0,0 1 1 0 0,0 0-1 0 0,0 0 0 0 0,0-1 0 0 0,0 1 1 0 0,0 0-1 0 0,0-1 0 0 0,0 1 0 0 0,0 0 1 0 0,0 0-1 0 0,0-1 0 0 0,0 1 0 0 0,0 0 0 0 0,0-1 1 0 0,1 1-1 0 0,-1 0 0 0 0,0-1 0 0 0,1 1 1 0 0,-1 0-1 0 0,0-1 0 0 0,1 1 0 0 0,-1-1 1 0 0,1 1-1 0 0,-1 0 0 0 0,1-1 0 0 0,0 1-35 0 0,0 0 185 0 0,1 0-1 0 0,0 0 1 0 0,-1-1-1 0 0,1 1 0 0 0,0 0 1 0 0,0-1-1 0 0,0 1 1 0 0,-1-1-1 0 0,2 0-184 0 0,-1 1 118 0 0,5-1 7 0 0,1 1-1 0 0,0-1 1 0 0,-1 0-1 0 0,1-1 0 0 0,-1 0 1 0 0,1 0-1 0 0,-1-1 1 0 0,1 1-1 0 0,-1-2-124 0 0,0 1 0 0 0,-1-1 0 0 0,1-1 0 0 0,-1 1 0 0 0,0-1 0 0 0,0 0 0 0 0,0-1 0 0 0,-5 4 0 0 0,14-9-9 0 0,-9 7-89 0 0,0-1 0 0 0,0 0 0 0 0,-1 0 0 0 0,5-5 98 0 0,-9 7-122 0 0,1-1 1 0 0,-1 1-1 0 0,0 0 0 0 0,0-1 1 0 0,0 1-1 0 0,0 0 0 0 0,-1-1 1 0 0,1 1-1 0 0,-1-1 1 0 0,1 0-1 0 0,-1 1 0 0 0,0-2 122 0 0,0-35-1893 0 0,0 27 1607 0 0,1-8-491 0 0,0 18-3260 0 0,4-3-1381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13823 0 0,'0'0'315'0'0,"0"0"45"0"0,0 0 21 0 0,0 0-49 0 0,0 0-149 0 0,0 0 194 0 0,0 0 110 0 0,0 0 22 0 0,0 0-66 0 0,16 0-278 0 0,-3-2-162 0 0,-1-1-1 0 0,1 0 1 0 0,-1-1 0 0 0,1-1-1 0 0,-1 0 1 0 0,0-1-1 0 0,-1 0 1 0 0,8-5-3 0 0,18-14 31 0 0,30-27-31 0 0,-26 19 4 0 0,-25 20-4 0 0,0 1 0 0 0,1-1 0 0 0,16-8 0 0 0,-28 18 0 0 0,0 1 0 0 0,1-1 0 0 0,-1 1 0 0 0,1 0 0 0 0,-1 0 0 0 0,1 1 0 0 0,0 0 0 0 0,-1 0 0 0 0,1 0 0 0 0,0 1 0 0 0,0 0 0 0 0,2 0 0 0 0,-7 0 0 0 0,-1 0 0 0 0,0 0 0 0 0,1 0 0 0 0,-1 0 0 0 0,0 0 0 0 0,0 0 0 0 0,1 0 0 0 0,-1 0 0 0 0,0 0 0 0 0,0 0 0 0 0,1 1 0 0 0,-1-1 0 0 0,0 0 0 0 0,0 0 0 0 0,0 0 0 0 0,1 0 0 0 0,-1 1 0 0 0,0-1 0 0 0,0 0 0 0 0,0 0 0 0 0,0 0 0 0 0,1 1 0 0 0,-1-1 0 0 0,0 0 0 0 0,0 0 0 0 0,0 1 0 0 0,0-1 0 0 0,0 0 0 0 0,0 0 0 0 0,0 1 0 0 0,0-1 0 0 0,0 0 0 0 0,0 1 0 0 0,0-1 0 0 0,0 0 0 0 0,0 0 0 0 0,0 1 0 0 0,0-1 0 0 0,0 0 0 0 0,0 0 0 0 0,0 1 0 0 0,0-1 0 0 0,-3 9 0 0 0,3-8 0 0 0,-6 13 206 0 0,-1 1 1 0 0,-1-1-1 0 0,0 0 0 0 0,-3 2-206 0 0,-13 24 559 0 0,16-26-272 0 0,-3 6-108 0 0,1 0 0 0 0,-5 14-179 0 0,13-28-3 0 0,0 1 0 0 0,0-1-1 0 0,1 0 1 0 0,-1 0 0 0 0,1 1-1 0 0,1-1 1 0 0,-1 1-1 0 0,1-1 1 0 0,1 1 0 0 0,-1-1-1 0 0,1 4 4 0 0,0-8-17 0 0,0 1 0 0 0,-1-1 0 0 0,1 0 1 0 0,0 1-1 0 0,0-1 0 0 0,0 0 0 0 0,0 0 0 0 0,1 0 0 0 0,-1 0 0 0 0,0 0 0 0 0,1 0 0 0 0,0 0 0 0 0,-1-1 0 0 0,1 1 0 0 0,0 0 1 0 0,0-1-1 0 0,0 0 17 0 0,0 1-327 0 0,1 0 1 0 0,0-1 0 0 0,-1 0 0 0 0,1 0-1 0 0,0 1 1 0 0,0-2 0 0 0,0 1 0 0 0,0 0-1 0 0,0-1 1 0 0,0 1 0 0 0,0-1 0 0 0,2 0 326 0 0,10 1-1534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 11975 0 0,'0'0'267'0'0,"0"0"42"0"0,0 0 17 0 0,0 0-28 0 0,0 0-126 0 0,0 0 204 0 0,-8 7 1063 0 0,2 3-1391 0 0,1 1 0 0 0,1-1 1 0 0,0 1-1 0 0,1-1 0 0 0,-1 1 0 0 0,1 3-48 0 0,-1 10 880 0 0,0 1-1 0 0,1 8-879 0 0,2-18 83 0 0,0-6-74 0 0,0-1 0 0 0,1 0 0 0 0,0 0 1 0 0,0 1-1 0 0,1-1 0 0 0,0 0 0 0 0,1 0 0 0 0,-1 0 0 0 0,3 5-9 0 0,-4-12 0 0 0,1-1 0 0 0,-1 1 0 0 0,0-1 0 0 0,0 1 0 0 0,1-1 0 0 0,-1 1 0 0 0,0-1 0 0 0,1 1 0 0 0,-1-1 0 0 0,1 1 0 0 0,-1-1 0 0 0,0 0 0 0 0,1 1 0 0 0,-1-1 0 0 0,1 0 0 0 0,-1 1 0 0 0,1-1 0 0 0,-1 0 0 0 0,1 0 0 0 0,-1 0 0 0 0,1 1 0 0 0,-1-1 0 0 0,1 0 0 0 0,0 0 0 0 0,-1 0 0 0 0,1 0 0 0 0,-1 0 0 0 0,1 0 0 0 0,-1 0 0 0 0,1 0 0 0 0,-1 0 0 0 0,1 0 0 0 0,0 0 0 0 0,-1-1 0 0 0,1 1 0 0 0,-1 0 0 0 0,1 0 0 0 0,-1 0 0 0 0,1-1 0 0 0,-1 1 0 0 0,1 0 0 0 0,-1-1 0 0 0,0 1 0 0 0,1 0 0 0 0,-1-1 0 0 0,1 1 0 0 0,-1 0 0 0 0,1-1 0 0 0,-1 1 0 0 0,6-5-125 0 0,0 0 0 0 0,0-1 0 0 0,-1 1 0 0 0,2-3 125 0 0,5-5-376 0 0,4-5-186 0 0,13-18 562 0 0,-18 22-139 0 0,0 0 1 0 0,1 1 0 0 0,0 0-1 0 0,9-6 139 0 0,-18 16 0 0 0,0 1 0 0 0,0 0 0 0 0,1-1 0 0 0,-1 2 0 0 0,1-1 0 0 0,-1 0 0 0 0,1 1 0 0 0,0-1 0 0 0,-1 1 0 0 0,1 0 0 0 0,0 0 0 0 0,0 1 0 0 0,0-1 0 0 0,0 1 0 0 0,0 0 0 0 0,-1 0 0 0 0,3 0 0 0 0,-4 1 33 0 0,0-1 0 0 0,0 0 0 0 0,0 1 0 0 0,0 0 0 0 0,0 0 0 0 0,0-1-1 0 0,-1 1 1 0 0,1 0 0 0 0,0 0 0 0 0,0 1 0 0 0,-1-1 0 0 0,1 0 0 0 0,-1 1 0 0 0,1-1 0 0 0,-1 1-1 0 0,0-1 1 0 0,1 1 0 0 0,-1-1 0 0 0,0 1 0 0 0,0 0 0 0 0,0 0 0 0 0,0 0 0 0 0,0-1 0 0 0,-1 1 0 0 0,1 0-1 0 0,-1 0 1 0 0,1 0 0 0 0,-1 0 0 0 0,1 1-33 0 0,1 8 258 0 0,-1 1 1 0 0,1-1-1 0 0,-2 1 1 0 0,0 7-259 0 0,0-16 4 0 0,0 3-16 0 0,1 15 96 0 0,-1-20 287 0 0,34-20 1234 0 0,-20 6-1605 0 0,3-4 0 0 0,35-22 40 0 0,-38 27-269 0 0,-1 1 0 0 0,2 1 0 0 0,-1 1 0 0 0,6-3 229 0 0,70-38-4424 0 0,-60 31 1427 0 0,-15 10 1462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10135 0 0,'0'0'464'0'0,"0"0"-9"0"0,0 0-155 0 0,0 0 443 0 0,-8 13 2194 0 0,2-5-2581 0 0,-1 0-1 0 0,1 0 1 0 0,1 0 0 0 0,-1 1-1 0 0,1 0 1 0 0,1 0 0 0 0,0 1-1 0 0,-2 6-355 0 0,-10 19 1379 0 0,8-20-1216 0 0,4-9-263 0 0,1 1 0 0 0,0-1 1 0 0,0 1-1 0 0,-1 3 100 0 0,4-9-475 0 0,0-1-761 0 0,0 0-3062 0 0,0 0-1316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11975 0 0,'0'0'547'0'0,"0"0"-11"0"0,-9 13 616 0 0,-13 13-725 0 0,2 1 0 0 0,0 1 0 0 0,2 0 1 0 0,-12 27-428 0 0,-13 34 1456 0 0,4 2-1456 0 0,20-43 338 0 0,8-17 764 0 0,-13 22-1102 0 0,-53 80-2249 0 0,72-120-554 0 0,4-12-2313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12895 0 0,'0'0'1570'0'0,"-1"3"-341"0"0,-5 19 1482 0 0,-13 31-1 0 0,10-32-2471 0 0,2 1 0 0 0,-6 25-1 0 0,-5 95-401 0 0,5-31-1242 0 0,9-81-1642 0 0,-2 37 0 0 0,6-64 1348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 6447 0 0,'12'-6'13624'0'0,"-13"8"-13600"0"0,0 0 0 0 0,1 0 1 0 0,-1 0-1 0 0,0 0 0 0 0,0 0 0 0 0,0-1 0 0 0,0 1 0 0 0,0 0 0 0 0,-3 2 0 0 0,0 2 19 0 0,-27 38 102 0 0,-48 54 1 0 0,45-59-762 0 0,-47 72 0 0 0,77-105 413 0 0,1 0-127 0 0,-1 0 1 0 0,1 0-1 0 0,-1-1 1 0 0,0 0 0 0 0,0 0-1 0 0,-1 0 1 0 0,0 0-1 0 0,-6 5 1 0 0,10-10-222 0 0,0-7-1346 0 0,1-3 1210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11 5527 0 0,'1'-11'15929'0'0,"-14"16"-14183"0"0,5 1-1668 0 0,-1 0 0 0 0,1 1 1 0 0,-7 9-1 0 0,7-9-74 0 0,0 1 0 0 0,-17 12 0 0 0,16-14-33 0 0,0 0-1 0 0,1 0 0 0 0,0 0 1 0 0,0 1-1 0 0,-14 16 1 0 0,1 1-418 0 0,-2-1 0 0 0,-1-1 0 0 0,-29 22 0 0 0,10-9-20 0 0,27-20 438 0 0,1 1 0 0 0,1 0 1 0 0,1 1-1 0 0,0 1 0 0 0,-10 19 0 0 0,21-34 42 0 0,1 1 1 0 0,0-1-1 0 0,-1 0 0 0 0,2 0 1 0 0,-1 1-1 0 0,0-1 0 0 0,1 1 1 0 0,-1-1-1 0 0,1 0 0 0 0,0 1 1 0 0,0-1-1 0 0,0 1 0 0 0,2 4 1 0 0,-2-6 5 0 0,0-1 1 0 0,1 0 0 0 0,0 1 0 0 0,-1-1-1 0 0,1 0 1 0 0,0 0 0 0 0,0 0 0 0 0,0 1 0 0 0,-1-1-1 0 0,1 0 1 0 0,0 0 0 0 0,0 0 0 0 0,1 0 0 0 0,-1 0-1 0 0,0-1 1 0 0,2 2 0 0 0,21 9 249 0 0,-13-7-158 0 0,0-1 0 0 0,0-1 1 0 0,1 0-1 0 0,-1 0 0 0 0,13-1 0 0 0,60-3 197 0 0,-71 2-265 0 0,27-2 21 0 0,69-5 66 0 0,-87 5-91 0 0,0-2 1 0 0,40-11 0 0 0,-58 13-47 0 0,-1 1 0 0 0,1-1 0 0 0,0 0 1 0 0,-1 0-1 0 0,1 0 0 0 0,-1-1 0 0 0,0 1 0 0 0,0-1 1 0 0,0 0-1 0 0,0 0 0 0 0,0 0 0 0 0,0 0 1 0 0,-1 0-1 0 0,0-1 0 0 0,1 1 0 0 0,-1-1 1 0 0,0 1-1 0 0,-1-1 0 0 0,1 0 0 0 0,1-5 1 0 0,-1 1-67 0 0,0 0 0 0 0,-1-1 0 0 0,1 1 0 0 0,-2-1 1 0 0,1 1-1 0 0,-1-1 0 0 0,-1 1 0 0 0,-1-14 0 0 0,2 21 69 0 0,-1 0 1 0 0,1 0-1 0 0,0 0 0 0 0,0 1 1 0 0,-1-1-1 0 0,1 0 0 0 0,0 0 1 0 0,-1 1-1 0 0,1-1 0 0 0,-1 0 1 0 0,1 1-1 0 0,-1-1 0 0 0,1 1 1 0 0,-1-1-1 0 0,1 0 0 0 0,-1 1 1 0 0,0-1-1 0 0,1 1 0 0 0,-1-1 1 0 0,0 1-1 0 0,1 0 0 0 0,-1-1 1 0 0,0 1-1 0 0,0 0 0 0 0,1 0 1 0 0,-1-1-1 0 0,0 1 0 0 0,0 0 0 0 0,0 0 1 0 0,1 0-1 0 0,-1 0 0 0 0,0 0 1 0 0,0 0-1 0 0,0 0 0 0 0,0 0 1 0 0,0 0-1 0 0,-2 1-12 0 0,0-1 0 0 0,0 1 0 0 0,0-1 0 0 0,1 1 0 0 0,-1 0 0 0 0,0 0 0 0 0,1 1 0 0 0,-4 1 0 0 0,-9 7-2 0 0,1 0 0 0 0,0 2-1 0 0,1 0 1 0 0,0 0 0 0 0,1 1-1 0 0,-11 15 1 0 0,21-25-55 0 0,0 0-1 0 0,1 1 0 0 0,-1-1 1 0 0,1 0-1 0 0,-1 1 0 0 0,1 0 1 0 0,0-1-1 0 0,-1 6 1 0 0,2-9-186 0 0,1 1 0 0 0,-1 0 0 0 0,0 0 0 0 0,0 0 1 0 0,1-1-1 0 0,-1 1 0 0 0,1 0 0 0 0,-1 0 1 0 0,0-1-1 0 0,1 1 0 0 0,-1 0 0 0 0,1-1 1 0 0,0 1-1 0 0,-1-1 0 0 0,1 1 0 0 0,-1-1 1 0 0,1 1-1 0 0,0-1 0 0 0,0 1 0 0 0,-1-1 1 0 0,1 1-1 0 0,0-1 0 0 0,0 0 0 0 0,-1 1 0 0 0,1-1 1 0 0,2 0-1 0 0,10 2-5860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13823 0 0,'8'-3'1471'0'0,"62"-6"-1446"0"0,-34 2 1723 0 0,1 2 0 0 0,32 0-1748 0 0,-67 5 26 0 0,0 0 0 0 0,0 0-1 0 0,0 0 1 0 0,0 0-1 0 0,0 0 1 0 0,0 1 0 0 0,0-1-1 0 0,0 1 1 0 0,0-1 0 0 0,0 1-1 0 0,0 0 1 0 0,0-1 0 0 0,-1 1-1 0 0,1 0 1 0 0,0 0 0 0 0,-1 0-1 0 0,1 1 1 0 0,0-1 0 0 0,-1 0-1 0 0,1 1 1 0 0,-1-1 0 0 0,0 1-1 0 0,0-1 1 0 0,1 1-26 0 0,2 3-2 0 0,1 0 0 0 0,0 0 0 0 0,0-1 0 0 0,3 2 2 0 0,-6-5-116 0 0,0 0-1 0 0,-1-1 1 0 0,1 1 0 0 0,0-1-1 0 0,0 1 1 0 0,-1-1 0 0 0,1 0-1 0 0,0 0 1 0 0,0 0-1 0 0,-1 0 1 0 0,1 0 0 0 0,0 0-1 0 0,0 0 1 0 0,0-1-1 0 0,-1 1 1 0 0,1 0 0 0 0,0-1-1 0 0,-1 0 1 0 0,1 1-1 0 0,0-1 1 0 0,-1 0 0 0 0,1 0-1 0 0,-1 0 1 0 0,1 0 116 0 0,14-8-1023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13823 0 0,'0'0'315'0'0,"0"0"45"0"0,0 0 21 0 0,1 9 63 0 0,-3 1-442 0 0,1-1-1 0 0,-1 1 1 0 0,-1 0 0 0 0,0-1-1 0 0,0 0 1 0 0,-1 1-1 0 0,0-1 1 0 0,-4 5-2 0 0,1 2-1 0 0,-95 176 910 0 0,53-105 222 0 0,-18 49-1131 0 0,38-75 0 0 0,-3-2 0 0 0,-20 27 0 0 0,18-20 0 0 0,35-65 0 0 0,7-6 0 0 0,7-6 0 0 0,-4 0 0 0 0,0 0 0 0 0,0 2 0 0 0,1-1 0 0 0,1 1 0 0 0,0 1 0 0 0,0 0 0 0 0,0 1 0 0 0,5-1 0 0 0,-12 5 0 0 0,3 0 0 0 0,0-1 0 0 0,0 1 0 0 0,0 1 0 0 0,0 0 0 0 0,0 0 0 0 0,4 0 0 0 0,-11 2 0 0 0,0 0 0 0 0,1 0 0 0 0,-1 0 0 0 0,0 0 0 0 0,0 1 0 0 0,0-1 0 0 0,0 0 0 0 0,0 1 0 0 0,0 0 0 0 0,1 0 0 0 0,-1-1 0 0 0,-1 1 0 0 0,1 0 0 0 0,0 0 0 0 0,0 1 0 0 0,0-1 0 0 0,0 0 0 0 0,-1 1 0 0 0,1-1 0 0 0,-1 1 0 0 0,1-1 0 0 0,-1 1 0 0 0,0 0 0 0 0,1 0 0 0 0,-1-1 0 0 0,0 1 0 0 0,0 0 0 0 0,0 0 0 0 0,-1 0 0 0 0,1 1 0 0 0,1 1-14 0 0,-1 0-1 0 0,0 0 1 0 0,0 0-1 0 0,-1 0 1 0 0,1 0 0 0 0,-1 2 14 0 0,0 0-63 0 0,1 0 0 0 0,-1-1 0 0 0,2 1 0 0 0,-1 0 0 0 0,1 2 63 0 0,-1-7-475 0 0,0 1-33 0 0,8 9-4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42 273 11975 0 0,'-11'19'731'0'0,"-1"1"-160"0"0,-6 6-125 0 0,17-25 41 0 0,1-1 22 0 0,0 0-66 0 0,0 0-222 0 0,0 0 166 0 0,0 0 101 0 0,5-7 464 0 0,26-36-1556 0 0,3 2 1 0 0,1 2-1 0 0,7-5 604 0 0,-39 40-1 0 0,1 1 0 0 0,0-1 1 0 0,0 1-1 0 0,0 0 0 0 0,0 0 0 0 0,0 0 0 0 0,1 1 0 0 0,-1-1 0 0 0,1 1 0 0 0,0 0 0 0 0,0 1 1 0 0,-1-1-1 0 0,1 1 0 0 0,0 0 0 0 0,0 0 0 0 0,1 0 0 0 0,-1 1 0 0 0,1-1 1 0 0,-4 2 38 0 0,-1-1 0 0 0,1 0 0 0 0,0 0-1 0 0,-1 0 1 0 0,1 1 0 0 0,-1-1 0 0 0,1 1 0 0 0,-1-1 0 0 0,1 1-1 0 0,-1 0 1 0 0,1 0 0 0 0,-1 0 0 0 0,0-1 0 0 0,1 1-1 0 0,-1 0 1 0 0,0 1 0 0 0,0-1 0 0 0,0 0 0 0 0,0 0-1 0 0,0 0 1 0 0,0 1 0 0 0,0-1 0 0 0,0 0 0 0 0,0 1-1 0 0,0-1 1 0 0,0 2-38 0 0,0 1 144 0 0,0 1 0 0 0,0-1 0 0 0,0 0 1 0 0,-1 1-1 0 0,1-1 0 0 0,-1 1 0 0 0,0 1-144 0 0,0-5 0 0 0,-2 50 1440 0 0,2-49-1393 0 0,0 1 0 0 0,0 0 0 0 0,0 0-1 0 0,-1-1 1 0 0,1 1 0 0 0,-1 0 0 0 0,0-1-1 0 0,0 1 1 0 0,0-1 0 0 0,0 1 0 0 0,0-1-1 0 0,0 1 1 0 0,-1 0-47 0 0,46-47-876 0 0,-27 23 700 0 0,21-24-1584 0 0,3 0 1760 0 0,-27 31-245 0 0,1 1-1 0 0,0 0 0 0 0,1 1 1 0 0,0 1-1 0 0,1 0 246 0 0,-6 4 7 0 0,0 1-1 0 0,1 0 0 0 0,-1 1 1 0 0,1 0-1 0 0,0 1 1 0 0,0 1-1 0 0,0 0 0 0 0,1 0 1 0 0,-1 1-1 0 0,8 0-6 0 0,-19 2 41 0 0,0 0 0 0 0,0 0 0 0 0,0 0 0 0 0,0 0 0 0 0,0 0 0 0 0,0 0 0 0 0,0 0 0 0 0,0 1-1 0 0,0-1 1 0 0,0 0 0 0 0,0 0 0 0 0,-1 1 0 0 0,1-1 0 0 0,0 1 0 0 0,0-1 0 0 0,0 1 0 0 0,0-1 0 0 0,0 1 0 0 0,-1-1-1 0 0,1 1 1 0 0,0 0 0 0 0,-1 0 0 0 0,1-1 0 0 0,0 1 0 0 0,-1 0 0 0 0,1 0 0 0 0,-1 0 0 0 0,1-1 0 0 0,-1 1-1 0 0,1 0 1 0 0,-1 0 0 0 0,0 0 0 0 0,1 0 0 0 0,-1 0 0 0 0,0 0 0 0 0,0 0 0 0 0,0 0 0 0 0,0 0 0 0 0,0 0 0 0 0,0 0-1 0 0,0 0 1 0 0,0 0 0 0 0,0 0-41 0 0,-1 8 76 0 0,0-1 0 0 0,-1 0-1 0 0,0 0 1 0 0,0 0-1 0 0,-1 2-75 0 0,0 0 234 0 0,-3 7 94 0 0,-1-1 1 0 0,-1 0-1 0 0,0 0 1 0 0,-1 0-1 0 0,-8 10-328 0 0,4-6-18 0 0,1 0-1 0 0,-8 21 19 0 0,17-30 298 0 0,3-4-1331 0 0,4-3-3842 0 0,9 0 2829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52 10135 0 0,'4'-2'91'0'0,"-1"1"0"0"0,1-1 0 0 0,0 1 0 0 0,0 0 0 0 0,0 0 0 0 0,1 0 0 0 0,-1 0 0 0 0,0 1 0 0 0,0-1 0 0 0,0 1 0 0 0,1 0 0 0 0,-1 1 0 0 0,0-1-1 0 0,1 1-90 0 0,2 0 316 0 0,0-1 0 0 0,0 0 0 0 0,1-1-1 0 0,1 1-315 0 0,29-5 943 0 0,-24 3-372 0 0,1 0 0 0 0,-1-1 0 0 0,8-2-571 0 0,-15 3 0 0 0,-1 1 0 0 0,-1 0 0 0 0,1 0 0 0 0,-1-1 0 0 0,1 0 0 0 0,-1 0 0 0 0,-5 2 0 0 0,1 0 0 0 0,-1 0 0 0 0,0 0 0 0 0,0-1 0 0 0,0 1 0 0 0,0 0 0 0 0,1 0 0 0 0,-1 0 0 0 0,0 0 0 0 0,0 0 0 0 0,0-1 0 0 0,0 1 0 0 0,0 0 0 0 0,1 0 0 0 0,-1 0 0 0 0,0-1 0 0 0,0 1 0 0 0,0 0 0 0 0,0 0 0 0 0,0-1 0 0 0,0 1 0 0 0,0 0 0 0 0,0 0 0 0 0,0 0 0 0 0,0-1 0 0 0,0 1 0 0 0,0 0 0 0 0,0 0 0 0 0,0-1 0 0 0,0 1 0 0 0,0 0 0 0 0,0 0 0 0 0,0 0 0 0 0,0-1 0 0 0,0 1 0 0 0,-1 0 0 0 0,1 0 0 0 0,0 0 0 0 0,0-1 0 0 0,0 1 0 0 0,0 0 0 0 0,0 0 0 0 0,-1 0 0 0 0,1 0 0 0 0,0-1 0 0 0,0 1 0 0 0,0 0 0 0 0,0 0 0 0 0,-1 0 0 0 0,1 0 0 0 0,0 0 0 0 0,0 0 0 0 0,-1 0 0 0 0,-8-5 0 0 0,7 5-64 0 0,-1-1 1 0 0,0 1-1 0 0,0 0 0 0 0,0 0 0 0 0,0 0 1 0 0,0 1-1 0 0,0-1 0 0 0,0 1 0 0 0,0 0 1 0 0,1 0-1 0 0,-4 1 64 0 0,-31 15-970 0 0,28-13 883 0 0,-25 14 1026 0 0,1 0 0 0 0,-17 14-939 0 0,39-24 214 0 0,1 0 0 0 0,0 0 1 0 0,0 1-1 0 0,1 0 0 0 0,0 0 0 0 0,1 1 1 0 0,0 1-1 0 0,0-1 0 0 0,-2 6-214 0 0,4 2 0 0 0,6-18 0 0 0,0 1 0 0 0,0-1 0 0 0,0 1 0 0 0,0 0 0 0 0,0-1 0 0 0,0 1 0 0 0,0-1 0 0 0,0 1 0 0 0,0 0 0 0 0,0-1 0 0 0,0 1 0 0 0,0 0 0 0 0,0-1 0 0 0,0 1 0 0 0,1-1 0 0 0,-1 1 0 0 0,0-1 0 0 0,0 1 0 0 0,1 0 0 0 0,-1-1 0 0 0,0 1 0 0 0,1-1 0 0 0,-1 1 0 0 0,1-1 0 0 0,-1 0 0 0 0,1 1 0 0 0,-1-1 0 0 0,1 1 0 0 0,-1-1 0 0 0,1 0 0 0 0,-1 1 0 0 0,1-1 0 0 0,-1 0 0 0 0,1 0 0 0 0,0 1 0 0 0,-1-1 0 0 0,1 0 0 0 0,-1 0 0 0 0,1 0 0 0 0,0 0 0 0 0,-1 0 0 0 0,1 0 0 0 0,-1 0 0 0 0,1 0 0 0 0,0 0 0 0 0,-1 0 0 0 0,1 0 0 0 0,0 0 0 0 0,1 0 0 0 0,41 0-3407 0 0,37-5 3407 0 0,-54 3-795 0 0,21-2-739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11975 0 0,'0'0'267'0'0,"0"0"42"0"0,0 0 17 0 0,0 0-28 0 0,-9-8-186 0 0,6 8-112 0 0,1 0 0 0 0,-1 0 0 0 0,0 0 0 0 0,0 0 0 0 0,1 1 0 0 0,-1-1 0 0 0,1 1 0 0 0,-1 0 0 0 0,0 0 0 0 0,1 0 0 0 0,-1 0 0 0 0,0 1 0 0 0,-29 17 0 0 0,-24 20 601 0 0,-33 24 1569 0 0,75-51-1841 0 0,1 0 1 0 0,0 0-1 0 0,0 1 0 0 0,-9 15-329 0 0,21-27 43 0 0,0 0 0 0 0,0 0-1 0 0,0 0 1 0 0,1 0 0 0 0,-1 0-1 0 0,0 1 1 0 0,1-1 0 0 0,-1 0-1 0 0,1 0 1 0 0,-1 1 0 0 0,1-1-1 0 0,0 0 1 0 0,0 1 0 0 0,-1-1-1 0 0,1 0 1 0 0,0 1 0 0 0,0-1-1 0 0,0 0 1 0 0,1 1 0 0 0,-1-1-1 0 0,0 0 1 0 0,0 1 0 0 0,1-1-1 0 0,-1 0-42 0 0,1 1 45 0 0,0-1-1 0 0,0 0 1 0 0,0 0-1 0 0,-1 0 1 0 0,1 0-1 0 0,1 0 1 0 0,-1 0-1 0 0,0-1 1 0 0,0 1-1 0 0,0 0 1 0 0,0 0-1 0 0,0-1 1 0 0,1 1 0 0 0,-1-1-1 0 0,0 1 1 0 0,1-1-1 0 0,-1 1 1 0 0,0-1-1 0 0,1 0 1 0 0,-1 0-1 0 0,1 0 1 0 0,-1 0-1 0 0,1 0-44 0 0,9 0 2 0 0,0 0 1 0 0,0-1-1 0 0,0 0 0 0 0,0-1 0 0 0,0 0 0 0 0,0-1-1 0 0,64-23-63 0 0,-23 8-766 0 0,-42 15 543 0 0,-3 1 210 0 0,0 0 0 0 0,0 0 0 0 0,-1-1-1 0 0,1 0 1 0 0,0 0 0 0 0,-1-1 0 0 0,0 1-1 0 0,0-1 1 0 0,0-1 0 0 0,0 1-1 0 0,-1-1 1 0 0,1 0 75 0 0,-27 10-1810 0 0,2 6 1768 0 0,2 0 1 0 0,-1 1 0 0 0,1 0-1 0 0,-1 4 42 0 0,13-12-686 0 0,5-2-2881 0 0,0 4-1220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3 341 17503 0 0,'0'0'399'0'0,"-2"-16"1122"0"0,2 13-1436 0 0,0 0-1 0 0,0 0 0 0 0,0 1 0 0 0,1-1 1 0 0,-1 0-1 0 0,1 0 0 0 0,-1 1 1 0 0,1-1-1 0 0,0 0 0 0 0,0 1 1 0 0,0-1-1 0 0,1 1 0 0 0,-1-1 1 0 0,1 1-1 0 0,-1 0 0 0 0,1 0 0 0 0,0-1 1 0 0,1 0-85 0 0,6-7 229 0 0,1 1-1 0 0,0 1 1 0 0,6-5-229 0 0,-7 6-156 0 0,42-32-63 0 0,1 2 0 0 0,2 3 0 0 0,2 2 0 0 0,33-14 219 0 0,-21 20-683 0 0,-58 23 597 0 0,0 0-1 0 0,1 0 0 0 0,-1 2 1 0 0,1-1-1 0 0,8 1 87 0 0,-17 1 0 0 0,-1 0-1 0 0,0 0 0 0 0,1 0 0 0 0,-1 0 1 0 0,0 0-1 0 0,1 0 0 0 0,-1 0 1 0 0,0 1-1 0 0,0-1 0 0 0,1 1 1 0 0,-1-1-1 0 0,0 1 0 0 0,0-1 0 0 0,0 1 1 0 0,1 0-1 0 0,-1-1 0 0 0,0 1 1 0 0,0 0-1 0 0,0 0 0 0 0,0 0 1 0 0,0 0-1 0 0,-1 0 0 0 0,2 1 1 0 0,-2-1 4 0 0,1 0-1 0 0,-1 1 1 0 0,1-1 0 0 0,-1 0-1 0 0,0 1 1 0 0,0-1 0 0 0,0 0-1 0 0,0 1 1 0 0,0-1 0 0 0,0 1-1 0 0,0-1 1 0 0,0 0-1 0 0,0 1 1 0 0,0-1 0 0 0,-1 0-1 0 0,1 1 1 0 0,-1-1 0 0 0,1 0-1 0 0,-1 1 1 0 0,1-1 0 0 0,-1 0-1 0 0,0 1-3 0 0,-28 45 1685 0 0,19-32-1645 0 0,0 0 1 0 0,1 0 0 0 0,1 1-1 0 0,1 0 1 0 0,0 0-1 0 0,1 4-40 0 0,2-7 0 0 0,2-6 0 0 0,0-1 0 0 0,0 1 0 0 0,1 0 0 0 0,0 0 0 0 0,0 0 0 0 0,1 0 0 0 0,0 7 0 0 0,3 17-1252 0 0,-2-30 1106 0 0,-1-1 0 0 0,1 1-1 0 0,-1-1 1 0 0,1 1 0 0 0,0 0-1 0 0,-1-1 1 0 0,1 1 0 0 0,0-1 0 0 0,0 1-1 0 0,-1-1 1 0 0,1 0 0 0 0,0 1-1 0 0,0-1 1 0 0,0 0 0 0 0,-1 1 0 0 0,1-1-1 0 0,0 0 1 0 0,0 0 146 0 0,1 0-317 0 0,17 4-1217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3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5 392 11975 0 0,'0'0'267'0'0,"0"0"42"0"0,-5 1 187 0 0,6-2 2200 0 0,172-97 1067 0 0,-25 13-3846 0 0,-110 66 563 0 0,-1-2 0 0 0,-1-2 0 0 0,28-23-480 0 0,-31 21 85 0 0,-21 17-377 0 0,0-1 1 0 0,8-9 291 0 0,-19 18 500 0 0,-1 0-59 0 0,-14 15-276 0 0,-15 13-165 0 0,0 1 0 0 0,2 1 0 0 0,-20 30 0 0 0,29-37 0 0 0,6-8 0 0 0,1 1 0 0 0,-9 16 0 0 0,17-27 0 0 0,0 1 0 0 0,0-1 0 0 0,1 1 0 0 0,0-1 0 0 0,0 1 0 0 0,1 0 0 0 0,0 0 0 0 0,0 0 0 0 0,0 0 0 0 0,0 0 0 0 0,1 4 0 0 0,0-9 9 0 0,0 0-1 0 0,0 1 1 0 0,1-1-1 0 0,-1 0 1 0 0,0 0-1 0 0,0 0 1 0 0,1 1-1 0 0,-1-1 1 0 0,1 0 0 0 0,-1 0-1 0 0,1 0 1 0 0,-1 0-1 0 0,1 0 1 0 0,0 0-1 0 0,0 0 1 0 0,-1 0-1 0 0,1 0 1 0 0,0 0-1 0 0,0 0 1 0 0,0 0-1 0 0,0-1-8 0 0,1 1 72 0 0,-1 0-1 0 0,1 0 0 0 0,0 0 0 0 0,0-1 1 0 0,0 1-1 0 0,0-1 0 0 0,0 1 0 0 0,0-1 0 0 0,0 0 1 0 0,0 0-1 0 0,0 0 0 0 0,1 0-71 0 0,7-1 233 0 0,0 0 0 0 0,0-1 0 0 0,0 0-1 0 0,0-1 1 0 0,0 0-233 0 0,-3 1-150 0 0,32-12 150 0 0,-1-2 0 0 0,-1-1 0 0 0,0-2 0 0 0,19-15 0 0 0,-48 29 0 0 0,15-11-407 0 0,0-2 0 0 0,0 0-1 0 0,-2-2 1 0 0,-1 0 0 0 0,3-5 407 0 0,-16 18-372 0 0,17-18 30 0 0,6-5-948 0 0,22-31 1290 0 0,-50 58 0 0 0,0 1 0 0 0,-1 0 0 0 0,1-1 0 0 0,0 1 0 0 0,1 0 0 0 0,-1 0 0 0 0,0 1 0 0 0,0-1 0 0 0,1 0 0 0 0,-1 1 0 0 0,1 0 0 0 0,0-1 0 0 0,-1 1 0 0 0,1 0 0 0 0,0 0 0 0 0,0 0 0 0 0,-1 1 0 0 0,1-1 0 0 0,0 1 0 0 0,1-1 0 0 0,-3 1 0 0 0,-1 1 0 0 0,1-1 0 0 0,-1 0 0 0 0,1 0 0 0 0,-1 0 0 0 0,1 0 0 0 0,-1 0 0 0 0,1 1 0 0 0,0-1 0 0 0,-1 0 0 0 0,0 0 0 0 0,1 1 0 0 0,-1-1 0 0 0,1 0 0 0 0,-1 1 0 0 0,1-1 0 0 0,-1 1 0 0 0,0-1 0 0 0,1 0 0 0 0,-1 1 0 0 0,0-1 0 0 0,1 1 0 0 0,-1-1 0 0 0,0 1 0 0 0,0-1 0 0 0,1 1 0 0 0,-1-1 0 0 0,0 1 0 0 0,0 0 0 0 0,0-1 0 0 0,0 1 0 0 0,0-1 0 0 0,0 1 0 0 0,0-1 0 0 0,0 1 0 0 0,0 0 0 0 0,0 0 0 0 0,0 4 0 0 0,0-1 0 0 0,0 1 0 0 0,-1 0 0 0 0,0-1 0 0 0,0 1 0 0 0,0-1 0 0 0,-1 1 0 0 0,1-1 0 0 0,-1 0 0 0 0,0 0 0 0 0,0 0 0 0 0,-1 0 0 0 0,0 2 0 0 0,-3 5 0 0 0,-6 9 222 0 0,-2 0 0 0 0,0-1-1 0 0,0-1 1 0 0,-2 0 0 0 0,-9 7-222 0 0,6-5 294 0 0,1 0 1 0 0,1 1-1 0 0,-12 19-294 0 0,24-32 0 0 0,0 0 0 0 0,0 0 0 0 0,1 1 0 0 0,1-1 0 0 0,-1 1 0 0 0,1 2 0 0 0,2-9 0 0 0,1 0 0 0 0,-1 1 0 0 0,1-1 0 0 0,0 0 0 0 0,0 1 0 0 0,0-1 0 0 0,0 0 0 0 0,0 1 0 0 0,1-1 0 0 0,-1 0 0 0 0,1 1 0 0 0,-1-1 0 0 0,1 0 0 0 0,0 1 0 0 0,0-1 0 0 0,0 0 0 0 0,0 0 0 0 0,0 0 0 0 0,1 0 0 0 0,-1 0 0 0 0,1 0 0 0 0,-1 0 0 0 0,1-1 0 0 0,-1 1 0 0 0,1 0 0 0 0,1 0 0 0 0,3 2 0 0 0,0-1 0 0 0,0 0 0 0 0,0 0 0 0 0,0 0 0 0 0,0-1 0 0 0,1 0 0 0 0,-1 0 0 0 0,1-1 0 0 0,-1 0 0 0 0,1 0 0 0 0,4 0 0 0 0,0 0 0 0 0,0 1 0 0 0,0 0 0 0 0,7 3 0 0 0,-1 2 57 0 0,-9-4-770 0 0,-1 0 1 0 0,1-1-1 0 0,0 0 1 0 0,6 1 712 0 0,-5-1-1023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0 792 10135 0 0,'0'0'231'0'0,"0"0"29"0"0,0 0 19 0 0,0 0 37 0 0,0 0 125 0 0,0 0 58 0 0,2-1 11 0 0,5-4-157 0 0,0 0 0 0 0,-1 0 0 0 0,1-1 0 0 0,-1 0 0 0 0,-1 0-1 0 0,1-1 1 0 0,0-1-353 0 0,12-13 602 0 0,60-58 1102 0 0,21-14-1704 0 0,77-71 1800 0 0,-31 28-1624 0 0,-37 43-992 0 0,28-26-360 0 0,-114 92 1176 0 0,-13 16 0 0 0,-18 26 0 0 0,-42 75 0 0 0,38-69 0 0 0,2 1 0 0 0,-2 6 0 0 0,-4 8 0 0 0,-4 7 0 0 0,2 1 0 0 0,2 1 0 0 0,1 3 0 0 0,9-23 0 0 0,1 1 0 0 0,1-1 0 0 0,1 1 0 0 0,2 0 0 0 0,0 0 0 0 0,2 12 0 0 0,2-13-234 0 0,-1-15-184 0 0,0 0 1 0 0,-1-1-1 0 0,0 1 1 0 0,-1 5 417 0 0,1-13-153 0 0,-1 1 1 0 0,0 0 0 0 0,1 0-1 0 0,-1 0 1 0 0,0-1 0 0 0,0 1 0 0 0,-1 0-1 0 0,1-1 1 0 0,0 1 0 0 0,-1-1-1 0 0,0 1 1 0 0,0-1 0 0 0,1 0 0 0 0,-1 0-1 0 0,0 1 1 0 0,-3 0 152 0 0,-1 2-4779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0,'8'-3'1083'0'0,"34"-17"296"0"0,0 1 0 0 0,6 1-1379 0 0,-5 2 951 0 0,-9 2-345 0 0,3-1-946 0 0,-12 6-4092 0 0,-9 4-978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13823 0 0,'0'0'315'0'0,"0"0"45"0"0,-11 1 465 0 0,9 0-824 0 0,-1-1 0 0 0,0 1 0 0 0,0 0 0 0 0,1 0 0 0 0,-1 0 0 0 0,1 0 0 0 0,-1 0-1 0 0,1 1 1 0 0,0-1 0 0 0,-1 1 0 0 0,1-1 0 0 0,0 1 0 0 0,0 0 0 0 0,0 0 0 0 0,0 0 0 0 0,-1 2-1 0 0,-5 6-1 0 0,1 1 1 0 0,-1 0 0 0 0,1 2 0 0 0,-9 12-2 0 0,-120 176 2 0 0,132-195-528 0 0,0 1-1 0 0,0-1 0 0 0,0 1 1 0 0,1 0-1 0 0,0 0 0 0 0,0 1 1 0 0,1-1-1 0 0,-1 1 0 0 0,2-1 1 0 0,-1 5 528 0 0,2-11-4338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15663 0 0,'-9'1'1207'0'0,"9"-2"-1192"0"0,-1 1 0 0 0,1 0-1 0 0,-1 0 1 0 0,1 0 0 0 0,-1 1 0 0 0,1-1 0 0 0,-1 0-1 0 0,0 0 1 0 0,1 0 0 0 0,-1 0 0 0 0,1 0 0 0 0,-1 1 0 0 0,1-1-1 0 0,0 0 1 0 0,-1 0 0 0 0,1 1 0 0 0,-1-1 0 0 0,1 0 0 0 0,-1 1-1 0 0,1-1 1 0 0,0 0 0 0 0,-1 1 0 0 0,1-1 0 0 0,0 1-1 0 0,-1-1 1 0 0,1 0 0 0 0,0 1 0 0 0,0-1 0 0 0,-1 1 0 0 0,1-1-1 0 0,0 1 1 0 0,0-1 0 0 0,0 2 0 0 0,-1-1 72 0 0,1 0 1 0 0,-1 0 0 0 0,1 1 0 0 0,0-1 0 0 0,-1 1 0 0 0,1-1 1 0 0,0 0-1 0 0,0 1 0 0 0,0-1 0 0 0,0 1 0 0 0,0-1 0 0 0,0 1 1 0 0,1-1-1 0 0,-1 1 0 0 0,0-1 0 0 0,1 0 0 0 0,-1 1 1 0 0,1-1-1 0 0,-1 0 0 0 0,1 1 0 0 0,0-1 0 0 0,0 0 0 0 0,-1 0 1 0 0,1 1-1 0 0,0-1 0 0 0,0 0 0 0 0,2 1 0 0 0,3 4 182 0 0,1 0-1 0 0,-1 0 0 0 0,10 5 1 0 0,-12-8-266 0 0,191 118 430 0 0,-52-35-600 0 0,-131-78 121 0 0,29 18 66 0 0,55 46 1 0 0,-85-63 110 0 0,-1 1 1 0 0,0 0-1 0 0,-1 0 0 0 0,0 1 1 0 0,0 0-1 0 0,-1 1 0 0 0,-1 0 1 0 0,0 0-1 0 0,10 24 0 0 0,-15-28-22 0 0,0-1 0 0 0,0 1 0 0 0,0-1 0 0 0,-1 1 0 0 0,-1 0 0 0 0,1-1 0 0 0,-1 1 0 0 0,0 0-1 0 0,-3 13 1 0 0,1-10-39 0 0,-1 1 0 0 0,-1-1 0 0 0,0 0 0 0 0,0 0 0 0 0,-11 18 0 0 0,-1-3-16 0 0,-2-2 0 0 0,0 0 0 0 0,-2 0-1 0 0,-24 21 1 0 0,-27 19 47 0 0,59-54-349 0 0,0-2 0 0 0,-1 0-1 0 0,0 0 1 0 0,-19 7-1 0 0,31-15-694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43 10135 0 0,'5'-1'228'0'0,"-5"7"128"0"0,-7 10 116 0 0,-63 80 977 0 0,31-43-826 0 0,34-48-613 0 0,2 0-9 0 0,-1 0 0 0 0,1 1 0 0 0,0-1-1 0 0,0 1 1 0 0,0 0 0 0 0,1 0 0 0 0,-2 5-1 0 0,3-10 26 0 0,1 0-1 0 0,0 0 1 0 0,-1 0 0 0 0,1 0-1 0 0,0 0 1 0 0,0 0-1 0 0,-1 0 1 0 0,1 0 0 0 0,0 0-1 0 0,0 0 1 0 0,0 0-1 0 0,0 0 1 0 0,1 0 0 0 0,-1 0-1 0 0,0 0 1 0 0,0 0-1 0 0,1 0 1 0 0,-1 0 0 0 0,0 0-1 0 0,1 0 1 0 0,-1 0-1 0 0,1 0 1 0 0,-1 0 0 0 0,1-1-1 0 0,0 1-25 0 0,0 0 101 0 0,0 0-1 0 0,1 0 1 0 0,-1 0 0 0 0,0 0-1 0 0,1 0 1 0 0,-1-1-1 0 0,1 1 1 0 0,-1 0-1 0 0,1-1 1 0 0,0 1 0 0 0,-1-1-1 0 0,1 0 1 0 0,0 0-1 0 0,0 1-100 0 0,7-1 410 0 0,0 0-1 0 0,0 0 1 0 0,0-1 0 0 0,-1 0-1 0 0,4-2-409 0 0,8-2 0 0 0,0-1 0 0 0,-1-2 0 0 0,0 1 0 0 0,-1-2 0 0 0,1-1 0 0 0,2-3 0 0 0,-18 12 0 0 0,3-3 0 0 0,-1 1 0 0 0,1-1 0 0 0,-1 0 0 0 0,0 0 0 0 0,-1-1 0 0 0,1 0 0 0 0,-1 1 0 0 0,1-2 0 0 0,-2 1 0 0 0,1 0 0 0 0,0-1 0 0 0,-1 1 0 0 0,0-1 0 0 0,-1 0 0 0 0,1 0 0 0 0,-1-2 0 0 0,-1 4-65 0 0,-1 1 0 0 0,1-1 0 0 0,-1 0-1 0 0,0 0 1 0 0,0 0 0 0 0,-1 1 0 0 0,1-1 0 0 0,-1 0-1 0 0,0 1 1 0 0,0-1 0 0 0,0 0 0 0 0,0 1 0 0 0,0-1-1 0 0,-1 1 1 0 0,-2-4 65 0 0,-1-2-271 0 0,-1-1-1 0 0,-1 1 1 0 0,0 0-1 0 0,-5-5 272 0 0,1 3-629 0 0,8 9 480 0 0,1 1-1 0 0,0-1 0 0 0,1 0 1 0 0,-1 0-1 0 0,0 0 0 0 0,0-1 1 0 0,1 1-1 0 0,-1 0 0 0 0,1-1 150 0 0,-5-5-2156 0 0,6 8-1936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11975 0 0,'0'0'267'0'0,"0"0"42"0"0,0 0 17 0 0,0 0-28 0 0,-8 1-186 0 0,-1 3-112 0 0,0 0 0 0 0,0 1 0 0 0,0 0 0 0 0,1 0 0 0 0,0 1 0 0 0,0-1 0 0 0,-1 3 0 0 0,3-3 0 0 0,-15 11-12 0 0,1 1-1 0 0,1 1 0 0 0,-6 9 13 0 0,16-17 68 0 0,1 1 0 0 0,0-1-1 0 0,0 1 1 0 0,2 1 0 0 0,-1-1 0 0 0,1 1-1 0 0,-3 9-67 0 0,8-18 70 0 0,0 0 0 0 0,1 0 0 0 0,-1 0-1 0 0,0-1 1 0 0,1 1 0 0 0,0 0 0 0 0,0 0-1 0 0,0 0 1 0 0,0 0 0 0 0,0 0 0 0 0,0 0 0 0 0,1-1-1 0 0,-1 1 1 0 0,1 0 0 0 0,0 0 0 0 0,0 0-1 0 0,0-1 1 0 0,0 1 0 0 0,0 0 0 0 0,1-1-1 0 0,-1 1 1 0 0,2 1-70 0 0,0-2 84 0 0,-1 1 0 0 0,1-1 0 0 0,-1 1 0 0 0,1-1-1 0 0,0 0 1 0 0,0 0 0 0 0,0 0 0 0 0,0 0 0 0 0,1-1 0 0 0,-1 1-1 0 0,0-1 1 0 0,1 0 0 0 0,-1 0 0 0 0,1 0 0 0 0,-1-1 0 0 0,1 1-1 0 0,-1-1 1 0 0,2 0-84 0 0,3 0 35 0 0,-1 0 0 0 0,1 0 0 0 0,-1-1 0 0 0,0-1-1 0 0,0 1 1 0 0,0-1 0 0 0,0 0 0 0 0,0-1 0 0 0,0 0-1 0 0,0 0 1 0 0,-1 0 0 0 0,1-1 0 0 0,-1 0 0 0 0,0 0 0 0 0,0 0-1 0 0,0-1 1 0 0,-1 0 0 0 0,0 0 0 0 0,0 0 0 0 0,4-6-35 0 0,-5 6-23 0 0,0-1 1 0 0,0 0 0 0 0,-1 0 0 0 0,1 0-1 0 0,-1 0 1 0 0,-1 0 0 0 0,1 0 0 0 0,-1-1-1 0 0,0 1 1 0 0,-1-1 0 0 0,1 0 0 0 0,-1 0-1 0 0,-1 1 1 0 0,1-1 0 0 0,-1 0 0 0 0,0 0-1 0 0,-1 0 1 0 0,0 0 0 0 0,0 1-1 0 0,0-1 1 0 0,-1 0 0 0 0,0-1 22 0 0,1 6-68 0 0,-2-5-348 0 0,1-1-1 0 0,-1 1 1 0 0,-1 0 0 0 0,0 0 0 0 0,0 0 0 0 0,0 0 416 0 0,3 5-154 0 0,-1 1 0 0 0,1-1 0 0 0,-1 0 0 0 0,0 1 1 0 0,1-1-1 0 0,-1 1 0 0 0,0 0 0 0 0,0 0 0 0 0,0-1 1 0 0,0 1-1 0 0,0 1 0 0 0,0-1 0 0 0,0 0 0 0 0,0 0 1 0 0,-1 1-1 0 0,1-1 0 0 0,0 1 0 0 0,0-1 1 0 0,0 1-1 0 0,-1 0 0 0 0,1 0 0 0 0,0 0 0 0 0,-1 1 154 0 0,-16 1-3786 0 0,18-2 724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 11975 0 0,'0'0'547'0'0,"0"0"-11"0"0,-17-1 616 0 0,11 2-1085 0 0,-1 1 0 0 0,1 0 1 0 0,-1 1-1 0 0,1 0 0 0 0,0 0 0 0 0,0 0 0 0 0,-3 3-67 0 0,-40 31 479 0 0,10-8-311 0 0,16-11-168 0 0,0 0 0 0 0,2 1 0 0 0,0 1 0 0 0,1 1 0 0 0,1 1 0 0 0,0 1 0 0 0,-2 6 0 0 0,0 4 0 0 0,1 0 0 0 0,-5 17 0 0 0,17-33 0 0 0,1 1 0 0 0,0 0 0 0 0,1 1 0 0 0,1-1 0 0 0,-2 19 0 0 0,7-34 69 0 0,-1 0-1 0 0,1 1 0 0 0,0-1 0 0 0,0 0 1 0 0,0 0-1 0 0,1 1 0 0 0,-1-1 0 0 0,1 0 1 0 0,-1 0-1 0 0,1 0 0 0 0,0 0 0 0 0,1 0 1 0 0,-1 0-1 0 0,0 0 0 0 0,2 3-68 0 0,-1-5 43 0 0,-1 1 0 0 0,1-1-1 0 0,-1 1 1 0 0,1-1 0 0 0,-1 1-1 0 0,1-1 1 0 0,0 0 0 0 0,0 0-1 0 0,-1 0 1 0 0,1 0 0 0 0,0 0-1 0 0,0 0 1 0 0,0-1 0 0 0,0 1-1 0 0,0-1 1 0 0,0 1 0 0 0,1-1-1 0 0,-1 0 1 0 0,0 1 0 0 0,0-1-1 0 0,0 0 1 0 0,0-1 0 0 0,0 1-1 0 0,2 0-42 0 0,47-8 0 0 0,9-4 0 0 0,12 1-1261 0 0,-50 9 740 0 0,4 0-4613 0 0,-14 3 610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25 13823 0 0,'14'-24'1388'0'0,"-14"23"-1205"0"0,0 1 194 0 0,-5 10 619 0 0,-65 104-551 0 0,4-9-282 0 0,32-46-163 0 0,-28 33 0 0 0,48-72 0 0 0,2 2 0 0 0,-1 1 0 0 0,11-19 0 0 0,2-3-434 0 0,-1 1 0 0 0,0-1 0 0 0,1 1 0 0 0,-1-1 0 0 0,1 1 0 0 0,-1 0 0 0 0,1-1 0 0 0,0 1 0 0 0,-1 0 0 0 0,1-1 0 0 0,0 1 434 0 0,0-2-5410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13823 0 0,'0'0'315'0'0,"0"0"45"0"0,0 0 21 0 0,0 0-49 0 0,0 0-149 0 0,0 0 194 0 0,8-2 619 0 0,40-8 840 0 0,-14 2-485 0 0,0 2 1 0 0,6 1-1352 0 0,25 2 35 0 0,-22 6-4107 0 0,-34-2 2538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46 13823 0 0,'0'-2'32'0'0,"1"1"0"0"0,-1-1 0 0 0,0 0 0 0 0,1 0 0 0 0,-1 0 0 0 0,1 1 0 0 0,0-1 0 0 0,0 0 0 0 0,-1 1 0 0 0,1-1 0 0 0,0 0 0 0 0,0 1 0 0 0,1-1 0 0 0,-1 1 0 0 0,0 0 0 0 0,0-1 0 0 0,1 1 0 0 0,-1 0 0 0 0,1 0 0 0 0,-1 0 0 0 0,1 0 0 0 0,-1 0 0 0 0,1 0 0 0 0,0 0 0 0 0,-1 1 0 0 0,2-1-32 0 0,1-1 68 0 0,0 1 0 0 0,0-1 0 0 0,0 1 0 0 0,1 0 0 0 0,-1 1 0 0 0,0-1 0 0 0,1 1 0 0 0,-1 0 0 0 0,0 0 0 0 0,5 0-68 0 0,-8 0 13 0 0,0 0 0 0 0,0 0-1 0 0,0 1 1 0 0,0-1 0 0 0,0 0-1 0 0,0 0 1 0 0,0 1 0 0 0,0-1-1 0 0,-1 0 1 0 0,1 1 0 0 0,0-1-1 0 0,0 1 1 0 0,0-1 0 0 0,0 1 0 0 0,-1-1-1 0 0,1 1 1 0 0,0 0 0 0 0,0-1-1 0 0,-1 1 1 0 0,1 1-13 0 0,1 0 182 0 0,-1-2-165 0 0,-1 1-1 0 0,1-1 1 0 0,-1 1-1 0 0,1-1 1 0 0,-1 1-1 0 0,1-1 1 0 0,-1 1-1 0 0,0-1 1 0 0,1 1-1 0 0,-1 0 1 0 0,0-1 0 0 0,0 1-1 0 0,1 0 1 0 0,-1-1-1 0 0,0 1 1 0 0,0 0-1 0 0,0-1 1 0 0,0 1-1 0 0,0 0 1 0 0,0 0-1 0 0,0-1 1 0 0,0 1-1 0 0,0 0-16 0 0,0 1 67 0 0,-1 0 1 0 0,1 0-1 0 0,-1 0 0 0 0,1-1 0 0 0,-1 1 0 0 0,0 0 0 0 0,0 0 0 0 0,-1 1-67 0 0,-2 3 229 0 0,-1 1 0 0 0,1-1 0 0 0,-7 5-229 0 0,-10 12 0 0 0,5-5 0 0 0,-1-1 0 0 0,-14 10 0 0 0,-3 1 0 0 0,-18 14 0 0 0,-2-2 0 0 0,-1-3 0 0 0,-12 4 0 0 0,54-34 0 0 0,-16 9 0 0 0,-1-1 0 0 0,-1-1 0 0 0,0-1 0 0 0,-31 7 0 0 0,36-13-147 0 0,9-2-219 0 0,1-1 1 0 0,-1-1 0 0 0,-8 0 365 0 0,21-2-46 0 0,0-1-1 0 0,0 0 0 0 0,0 0 0 0 0,0 0 0 0 0,0-1 0 0 0,0 1 1 0 0,0-1-1 0 0,0 0 0 0 0,0 0 0 0 0,0 0 0 0 0,0-1 1 0 0,0 0-1 0 0,1 1 0 0 0,-1-1 0 0 0,0 0 0 0 0,-1-2 47 0 0,4 3-15 0 0,1 1 0 0 0,-1-1 0 0 0,0 0-1 0 0,0 0 1 0 0,1 1 0 0 0,-1-1 0 0 0,1 0-1 0 0,-1 0 1 0 0,1 0 0 0 0,-1 0 0 0 0,1 0-1 0 0,-1 0 1 0 0,1 0 0 0 0,0 0 0 0 0,-1 0-1 0 0,1 0 1 0 0,0 0 0 0 0,0 0 0 0 0,0 0 0 0 0,0 0-1 0 0,0 0 16 0 0,0-1-70 0 0,0 0-1 0 0,1-1 1 0 0,-1 1 0 0 0,1 0-1 0 0,0 0 1 0 0,0 0-1 0 0,-1 0 1 0 0,1 0 0 0 0,0 0-1 0 0,1 0 71 0 0,1-3-146 0 0,1 0 0 0 0,-1 1-1 0 0,1-1 1 0 0,0 1 0 0 0,1 0 0 0 0,-1 0-1 0 0,2-1 147 0 0,6-2-510 0 0,0-1 0 0 0,10-3 510 0 0,-4 2-420 0 0,-15 8 486 0 0,0 0-1 0 0,1 0 0 0 0,-1 1 1 0 0,0-1-1 0 0,0 1 0 0 0,0 0 1 0 0,1 0-1 0 0,-1 0 1 0 0,0 0-1 0 0,1 1-65 0 0,6-1 565 0 0,-5 1-459 0 0,1-1 1 0 0,-1 1-1 0 0,1 0 0 0 0,-1 1 0 0 0,1 0 1 0 0,-1 0-1 0 0,1 0-106 0 0,9 4 861 0 0,45 9-44 0 0,-1-2-1 0 0,1-2 0 0 0,11-2-816 0 0,8 1-562 0 0,-78-10-3443 0 0,-1 0-1405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 10135 0 0,'-1'0'48'0'0,"1"0"-1"0"0,0-1 0 0 0,-1 1 0 0 0,1 0 0 0 0,0 0 0 0 0,-1 0 1 0 0,1 0-1 0 0,-1-1 0 0 0,1 1 0 0 0,0 0 0 0 0,-1 0 1 0 0,1 0-1 0 0,-1 0 0 0 0,1 0 0 0 0,-1 0 0 0 0,1 0 1 0 0,0 0-1 0 0,-1 0 0 0 0,1 0 0 0 0,-1 0 0 0 0,1 0 0 0 0,-1 0 1 0 0,1 0-48 0 0,-1 5 126 0 0,1-1 1 0 0,0 0 0 0 0,0 0-1 0 0,1 0 1 0 0,-1 0-1 0 0,1 0 1 0 0,0 0 0 0 0,0 1-1 0 0,0-2 1 0 0,0 1-1 0 0,1 0 1 0 0,0 0 0 0 0,0 0-1 0 0,0-1 1 0 0,0 1 0 0 0,2 2-127 0 0,5 7 158 0 0,1 0 0 0 0,1-1 1 0 0,9 9-159 0 0,-2-2 306 0 0,0 1 0 0 0,-1 1 1 0 0,12 18-307 0 0,-22-29 76 0 0,-1 1 0 0 0,0 1 0 0 0,0-1 1 0 0,-1 1-1 0 0,-1 0 0 0 0,0 0 1 0 0,0 0-1 0 0,-2 1 0 0 0,1 0-76 0 0,-2-4 69 0 0,-1 0-1 0 0,0-1 0 0 0,-1 1 0 0 0,0-1 1 0 0,0 1-1 0 0,-1-1 0 0 0,0 0 0 0 0,0 1 1 0 0,-1-1-1 0 0,0 0 0 0 0,0 0 0 0 0,-1-1 1 0 0,0 1-1 0 0,0-1 0 0 0,-3 3-68 0 0,-3 4 147 0 0,0-1-1 0 0,-1 0 0 0 0,0-1 0 0 0,-1 0 1 0 0,0-1-1 0 0,-1 0 0 0 0,-7 4-146 0 0,1-3-1460 0 0,0-1 0 0 0,-1-1 0 0 0,0 0 0 0 0,-22 6 1460 0 0,31-13-4968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13823 0 0,'0'0'315'0'0,"-3"11"758"0"0,-5-6-967 0 0,1 1-1 0 0,-1 0 1 0 0,1 0-1 0 0,1 1 1 0 0,-1 0 0 0 0,1 0-1 0 0,0 0 1 0 0,-2 5-106 0 0,-12 18 1130 0 0,-8 21-1130 0 0,8-15 189 0 0,-8 8-573 0 0,-1-2-1 0 0,-22 24 385 0 0,50-65-4005 0 0,1-1-1405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 4607 0 0,'0'0'208'0'0,"-1"0"-9"0"0,-3 1 160 0 0,1-1 0 0 0,-1 1 0 0 0,1-1 0 0 0,-1 0 0 0 0,0 0 0 0 0,1-1 0 0 0,-4 0-359 0 0,-7 0 1628 0 0,13 1-762 0 0,1 0 124 0 0,-13 14 2194 0 0,12-12-3126 0 0,1-1 0 0 0,-1 1 1 0 0,0 0-1 0 0,1-1 0 0 0,-1 1 0 0 0,1 0 0 0 0,-1-1 0 0 0,1 1 0 0 0,0 0 0 0 0,0 0 0 0 0,-1-1 0 0 0,2 2-58 0 0,-1 0 55 0 0,1 1-1 0 0,-1-1 0 0 0,1 1 1 0 0,0 0-1 0 0,1-1 1 0 0,-1 0-1 0 0,1 1 0 0 0,0 0-54 0 0,0 0 0 0 0,0 0 0 0 0,0-1 0 0 0,1 1 0 0 0,-1-1 0 0 0,1 1 0 0 0,0-1 0 0 0,0 0 0 0 0,0 0 0 0 0,0 0 0 0 0,3 1 0 0 0,-5-3 0 0 0,1 0 0 0 0,-1 0 0 0 0,0-1 0 0 0,0 1 0 0 0,1 0 0 0 0,-1-1 0 0 0,1 0 0 0 0,-1 1 0 0 0,0-1 0 0 0,1 0 0 0 0,-1 1 0 0 0,1-1 0 0 0,-1 0 0 0 0,1 0 0 0 0,-1 0 0 0 0,1 0 0 0 0,-1 0 0 0 0,1-1 0 0 0,-1 1 0 0 0,0 0 0 0 0,1-1 0 0 0,-1 1 0 0 0,1-1 0 0 0,-1 0 0 0 0,0 1 0 0 0,0-1 0 0 0,1 0 0 0 0,-1 0 0 0 0,0 1 0 0 0,0-1 0 0 0,1-1 0 0 0,4-4 2 0 0,0 1 0 0 0,-1-1 0 0 0,0-1-1 0 0,0 1 1 0 0,-1-1 0 0 0,0 1 0 0 0,0-1-1 0 0,0-1 1 0 0,1-4-2 0 0,-3 9-3 0 0,-1 0-1 0 0,0-1 0 0 0,0 1 1 0 0,0-1-1 0 0,-1 1 0 0 0,1-1 1 0 0,-1 1-1 0 0,0-1 1 0 0,0 1-1 0 0,0-1 0 0 0,0 1 1 0 0,-1-1-1 0 0,0 1 0 0 0,1-1 1 0 0,-1 1-1 0 0,0 0 0 0 0,0-1 1 0 0,-1 1-1 0 0,1 0 1 0 0,-1 0-1 0 0,0 0 0 0 0,-1-2 4 0 0,3 5-125 0 0,-1-1 0 0 0,0 1 0 0 0,0 0-1 0 0,0-1 1 0 0,1 1 0 0 0,-1 0 0 0 0,0 0-1 0 0,0 0 1 0 0,0-1 0 0 0,0 1 0 0 0,0 0 0 0 0,1 0-1 0 0,-1 0 1 0 0,-1 0 125 0 0,2 0-420 0 0,-7 1-4359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4607 0 0,'0'0'208'0'0,"-1"1"-9"0"0,-55 45 2338 0 0,18-11 23 0 0,32-29-1593 0 0,1 2-1 0 0,0-1 0 0 0,-1 4-966 0 0,2-4 685 0 0,3-6-173 0 0,5 21 608 0 0,-4-20-1120 0 0,1-1 0 0 0,0 0 0 0 0,0 1 0 0 0,-1-1 0 0 0,1 0 0 0 0,0 0 0 0 0,0 1 0 0 0,0-1 0 0 0,0 0 0 0 0,1 0 0 0 0,-1 0 0 0 0,0 0 0 0 0,0 0 0 0 0,0-1 0 0 0,1 1 0 0 0,-1 0 0 0 0,1-1 0 0 0,-1 1 0 0 0,0 0 0 0 0,1-1 0 0 0,2 1 0 0 0,-1 0 0 0 0,1 0 0 0 0,0 0 0 0 0,-1 0 0 0 0,1 0 0 0 0,2-1 0 0 0,-3 0 0 0 0,0 0 0 0 0,0 0 0 0 0,-1 0 0 0 0,1-1 0 0 0,0 1 0 0 0,0-1 0 0 0,0 0 0 0 0,0 0 0 0 0,-1 0 0 0 0,1 0 0 0 0,0 0 0 0 0,-1-1 0 0 0,1 1 0 0 0,-1-1 0 0 0,0 1 0 0 0,1-1 0 0 0,-1 0 0 0 0,0 0 0 0 0,0 0 0 0 0,0 0 0 0 0,0-1 0 0 0,0 1 0 0 0,-1 0 0 0 0,1-1 0 0 0,-1 1 0 0 0,1-1 0 0 0,1-5 0 0 0,0 0 0 0 0,-1 0 0 0 0,1 0 0 0 0,-1-1 0 0 0,-1 1 0 0 0,0 0 0 0 0,0-5 0 0 0,0 6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76 13103 0 0,'-8'-3'1186'0'0,"3"1"-913"0"0,1 0 0 0 0,0 0 0 0 0,-1 1 0 0 0,1 0 0 0 0,-1 0 0 0 0,1 0 0 0 0,-1 0 1 0 0,0 1-1 0 0,1 0 0 0 0,-1 0 0 0 0,0 0 0 0 0,-6 1 0 0 0,-1 1 3374 0 0,20-2-2409 0 0,20-2-772 0 0,114-23 265 0 0,-24 3-309 0 0,-95 19-497 0 0,9-3-771 0 0,0 2 0 0 0,1 2 0 0 0,56 2 1 0 0,-66 3-937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1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21 179 4607 0 0,'9'-17'240'0'0,"-1"0"0"0"0,0-4-240 0 0,3-2 295 0 0,8-10 5058 0 0,-8 16-3425 0 0,-10 16-1484 0 0,4-8-335 0 0,-4 8 3442 0 0,-26 47-2928 0 0,-10 23-623 0 0,29-54 61 0 0,0 0 0 0 0,1 1 0 0 0,0-1 0 0 0,1 1 1 0 0,1 0-1 0 0,1 0 0 0 0,0 1-61 0 0,1-15 69 0 0,1-1 0 0 0,0 1 0 0 0,0-1 0 0 0,0 1 1 0 0,1-1-1 0 0,-1 1 0 0 0,0-1 0 0 0,0 0 0 0 0,1 1 0 0 0,-1-1 0 0 0,1 1 1 0 0,-1-1-1 0 0,1 0 0 0 0,0 1 0 0 0,-1-1 0 0 0,1 0 0 0 0,0 0 0 0 0,0 1 1 0 0,0-1-1 0 0,0 0 0 0 0,0 0-69 0 0,0 0 6 0 0,0-1 1 0 0,1 1-1 0 0,-1-1 0 0 0,0 1 1 0 0,0-1-1 0 0,1 1 1 0 0,-1-1-1 0 0,0 0 0 0 0,0 0 1 0 0,1 0-1 0 0,-1 0 1 0 0,0 0-1 0 0,1 0 0 0 0,-1 0 1 0 0,0 0-1 0 0,0 0 0 0 0,1 0 1 0 0,-1-1-1 0 0,0 1 1 0 0,0 0-1 0 0,1-1 0 0 0,-1 1 1 0 0,0-1-1 0 0,1 0-6 0 0,32-17 512 0 0,0-2 0 0 0,-2-1 0 0 0,0-2 0 0 0,28-26-512 0 0,-22 21-485 0 0,-30 23 318 0 0,0 0-1 0 0,0-1 1 0 0,0 0-1 0 0,-1-1 1 0 0,0 1 0 0 0,0-1-1 0 0,-1-1 1 0 0,0 1-1 0 0,3-5 168 0 0,-6 5-281 0 0,0 0 0 0 0,-1 0-1 0 0,1 0 1 0 0,-1 0 281 0 0,-1 1-265 0 0,0 1 1 0 0,1 0-1 0 0,0-1 0 0 0,1 1 0 0 0,-1 0 0 0 0,1 0 1 0 0,0-1 264 0 0,-2 5-1146 0 0,-1 1-2674 0 0,3-3-1148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 13823 0 0,'0'0'315'0'0,"-2"-8"870"0"0,-37 63-1173 0 0,-69 122 2028 0 0,-20 12-2040 0 0,60-87 14 0 0,17-25-92 0 0,-5 1 78 0 0,42-59-447 0 0,10-13-101 0 0,0 0 0 0 0,0-1 0 0 0,0 0-1 0 0,-1 0 1 0 0,-3 3 548 0 0,7-7-1473 0 0,1-1-51 0 0,0 0-11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56 227 8287 0 0,'0'0'382'0'0,"0"0"-8"0"0,-6 6-226 0 0,-2 4 141 0 0,0-1 0 0 0,-7 11-289 0 0,3-3 345 0 0,6-4 756 0 0,8-31 867 0 0,4 2-1644 0 0,0 0-1 0 0,1 1 0 0 0,0-1 1 0 0,2 1-1 0 0,-1 1 0 0 0,2 0 1 0 0,0 0-1 0 0,7-6-323 0 0,0 2 230 0 0,0 1-1 0 0,2 1 1 0 0,0 1 0 0 0,17-10-230 0 0,-24 17 85 0 0,1 1 1 0 0,0 1 0 0 0,0-1 0 0 0,1 2 0 0 0,0 0 0 0 0,0 1-1 0 0,0 0 1 0 0,10-1-86 0 0,-21 5 0 0 0,0-1 0 0 0,0 1 0 0 0,0 0 0 0 0,0 0 0 0 0,0 0 0 0 0,0 0 0 0 0,0 1 0 0 0,0 0 0 0 0,0-1 0 0 0,-1 1 0 0 0,1 0 0 0 0,0 0 0 0 0,0 0 0 0 0,0 1 0 0 0,0 0 0 0 0,-1-1 0 0 0,-1 0 0 0 0,0 0 0 0 0,1 0 0 0 0,-1 0 0 0 0,0 1 0 0 0,0-1 0 0 0,0 1 0 0 0,0-1 0 0 0,0 1 0 0 0,0-1 0 0 0,0 1 0 0 0,-1-1 0 0 0,1 1 0 0 0,-1 0 0 0 0,1-1 0 0 0,-1 1 0 0 0,1 0 0 0 0,-1 0 0 0 0,0-1 0 0 0,0 1 0 0 0,0 0 0 0 0,0 0 0 0 0,0-1 0 0 0,0 1 0 0 0,0 0 0 0 0,-1 0 0 0 0,0 5 0 0 0,-1-1 0 0 0,0 0 0 0 0,0 1 0 0 0,0-1 0 0 0,-1 0 0 0 0,0 0 0 0 0,0 0 0 0 0,-1 0 0 0 0,0-1 0 0 0,0 1 0 0 0,0-1 0 0 0,-3 2 0 0 0,-10 11 0 0 0,0-2 0 0 0,-19 13 0 0 0,9-7 0 0 0,-19 14-438 0 0,-2-1 0 0 0,-17 6 438 0 0,46-29-756 0 0,-13 8-231 0 0,11-9-3720 0 0,20-10 369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13823 0 0,'0'0'630'0'0,"0"0"-13"0"0,-1 2-393 0 0,-11 27 123 0 0,0-1 0 0 0,-2 0 0 0 0,-1-1-1 0 0,-1-1 1 0 0,-1 0 0 0 0,-15 15-347 0 0,-103 100 0 0 0,67-74 0 0 0,-14 22 0 0 0,69-73-124 0 0,-15 18-1915 0 0,1 1 0 0 0,-11 20 2039 0 0,35-50-1534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11975 0 0,'0'0'267'0'0,"0"0"42"0"0,0 0 17 0 0,0 0-28 0 0,0-1-196 0 0,-1-1-21 0 0,1 0 67 0 0,1 0 1 0 0,-1 1-1 0 0,1-1 1 0 0,-1 0-1 0 0,1 1 1 0 0,0-1-1 0 0,-1 0 1 0 0,1 1 0 0 0,0-1-1 0 0,0 1 1 0 0,1-2-149 0 0,0 0 239 0 0,11-16-67 0 0,0 0-1 0 0,1 1 1 0 0,1 0-1 0 0,0 1 0 0 0,2 1 1 0 0,0 0-1 0 0,14-9-171 0 0,-8 8 158 0 0,0 2-1 0 0,1 0 0 0 0,1 2 1 0 0,0 0-1 0 0,1 2 0 0 0,5-1-157 0 0,-18 8 85 0 0,-1 0 0 0 0,1 1 0 0 0,0 0 0 0 0,4 0-85 0 0,-13 3 34 0 0,-1 0 1 0 0,1-1 0 0 0,0 1 0 0 0,-1 0-1 0 0,1 1 1 0 0,0-1 0 0 0,-1 0 0 0 0,1 1 0 0 0,-1 0-1 0 0,1 0 1 0 0,-1 0 0 0 0,1 1 0 0 0,-1-1 0 0 0,0 1-1 0 0,1-1 1 0 0,-1 1 0 0 0,2 2-35 0 0,-4-2 59 0 0,1 0 0 0 0,0 0 0 0 0,-1 0 0 0 0,1 0 0 0 0,-1 0 0 0 0,1 0 0 0 0,-1 1 0 0 0,0-1 0 0 0,0 1 0 0 0,0-1 0 0 0,-1 1 0 0 0,1-1 0 0 0,0 1 0 0 0,-1 0 0 0 0,0-1 0 0 0,0 1 0 0 0,1-1 0 0 0,-1 1 0 0 0,-1 0 0 0 0,1 0-59 0 0,-1 4-9 0 0,0 0 0 0 0,0 0 0 0 0,-1 0 0 0 0,0-1 0 0 0,0 1 0 0 0,0-1 0 0 0,-2 2 9 0 0,-3 5 0 0 0,0 0 0 0 0,-2-1 0 0 0,1 0 0 0 0,-2 0 0 0 0,1 0 0 0 0,-2-2 0 0 0,1 1 0 0 0,-1-1 0 0 0,-1-1 0 0 0,0 0 0 0 0,-12 7 0 0 0,-3 0 0 0 0,1-2 0 0 0,-2-1 0 0 0,0-1 0 0 0,0-2 0 0 0,-13 3 0 0 0,34-11-82 0 0,-26 6 193 0 0,32-7-237 0 0,-1-1 0 0 0,1 0 0 0 0,-1 0 0 0 0,1 0 0 0 0,-1 0 1 0 0,0 0-1 0 0,1 0 0 0 0,-1 0 0 0 0,1 0 0 0 0,-1-1 0 0 0,1 1 0 0 0,-1 0 0 0 0,1-1 0 0 0,-1 1 0 0 0,1-1 0 0 0,-1 0 0 0 0,0 0 126 0 0,-2-5-4298 0 0,5 0-1316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75 10135 0 0,'3'4'147'0'0,"-1"0"-1"0"0,0 0 0 0 0,1 0 0 0 0,-1 0 0 0 0,-1 1 1 0 0,1-1-1 0 0,0 5-146 0 0,8 15 1002 0 0,-9-23-804 0 0,0 0 0 0 0,0 1 0 0 0,0-1 1 0 0,0 0-1 0 0,0-1 0 0 0,0 1 1 0 0,1 0-1 0 0,-1 0 0 0 0,0 0 0 0 0,1-1 1 0 0,-1 1-1 0 0,1-1 0 0 0,-1 1 0 0 0,1-1 1 0 0,-1 0-1 0 0,1 1 0 0 0,-1-1 0 0 0,1 0 1 0 0,-1 0-1 0 0,1 0 0 0 0,-1 0 0 0 0,1 0 1 0 0,-1 0-1 0 0,1-1 0 0 0,-1 1 1 0 0,2-1-199 0 0,6 0 694 0 0,0-2 1 0 0,0 1-1 0 0,8-4-694 0 0,20-6-59 0 0,28-12 193 0 0,-58 20-267 0 0,0 1 0 0 0,0-1 1 0 0,0-1-1 0 0,0 1 1 0 0,0-1-1 0 0,-1 0 1 0 0,1-2 132 0 0,-5 6-79 0 0,0-1-1 0 0,-1 0 1 0 0,1 0 0 0 0,-1 0-1 0 0,0 0 1 0 0,1 0 0 0 0,-1 0-1 0 0,0 0 1 0 0,0 0 0 0 0,0 0-1 0 0,-1-1 1 0 0,1 1 0 0 0,-1 0-1 0 0,1-1 1 0 0,-1 1 0 0 0,1 0-1 0 0,-1-3 80 0 0,0 4-46 0 0,-1 0 1 0 0,1 0-1 0 0,0 0 0 0 0,-1 0 0 0 0,1 0 0 0 0,0 0 1 0 0,-1 0-1 0 0,1 0 0 0 0,-1 0 0 0 0,0 0 0 0 0,1 0 1 0 0,-1 0-1 0 0,0 0 0 0 0,1 0 0 0 0,-1 0 0 0 0,0 1 1 0 0,0-1-1 0 0,0 0 0 0 0,0 1 0 0 0,0-1 1 0 0,0 0-1 0 0,0 1 0 0 0,0-1 0 0 0,0 1 0 0 0,0 0 1 0 0,0-1-1 0 0,0 1 0 0 0,0 0 0 0 0,0-1 0 0 0,0 1 1 0 0,0 0-1 0 0,-1 0 0 0 0,1 0 0 0 0,0 0 0 0 0,0 0 1 0 0,-1 1 45 0 0,-11 0-24 0 0,1 1 0 0 0,-1 1 1 0 0,1 0-1 0 0,0 1 0 0 0,0 0 1 0 0,0 1-1 0 0,-5 4 24 0 0,14-8 0 0 0,-29 15-347 0 0,0 2 0 0 0,-4 4 347 0 0,11-7-236 0 0,11-6 247 0 0,0 0 1 0 0,0 2-1 0 0,2-1 1 0 0,-1 1-1 0 0,1 1 1 0 0,-9 12-12 0 0,15-17 218 0 0,1 0 0 0 0,0 0 0 0 0,0 1 1 0 0,1 0-1 0 0,0 0 0 0 0,0 0 1 0 0,1 0-1 0 0,0 1 0 0 0,0-1 0 0 0,1 1 1 0 0,0 0-1 0 0,0 0 0 0 0,1 6-218 0 0,1-12 5 0 0,0 0 0 0 0,0 1 0 0 0,0-1 0 0 0,0 0 0 0 0,1 0 0 0 0,0 1 0 0 0,-1-1 0 0 0,1 0 0 0 0,0 0 0 0 0,1 0 0 0 0,-1 0 0 0 0,1 0 0 0 0,-1 0 0 0 0,1 0-1 0 0,0 0 1 0 0,0 0 0 0 0,0-1 0 0 0,0 1 0 0 0,0-1 0 0 0,1 0 0 0 0,-1 0 0 0 0,3 2-5 0 0,0-1-205 0 0,0 0-1 0 0,1 0 1 0 0,-1-1-1 0 0,1 0 1 0 0,-1 0-1 0 0,1 0 1 0 0,0 0-1 0 0,0-1 0 0 0,0 0 1 0 0,-1-1-1 0 0,1 1 1 0 0,2-1 205 0 0,12 0-5459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23 427 11975 0 0,'0'0'267'0'0,"0"0"42"0"0,0 0 17 0 0,-5 7 74 0 0,-12 25 1042 0 0,16-31-930 0 0,1-1 0 0 0,0 0 0 0 0,0 0 0 0 0,1-8-74 0 0,1 0-1 0 0,0 0 1 0 0,0 0-1 0 0,0 0 1 0 0,1 0-1 0 0,0 1 1 0 0,1 0-1 0 0,1-3-437 0 0,3-8 596 0 0,6-12-430 0 0,1 0-1 0 0,1 1 0 0 0,1 0 0 0 0,17-19-165 0 0,-23 34-5 0 0,0 1-1 0 0,1 0 0 0 0,1 1 0 0 0,0 0 0 0 0,1 1 0 0 0,0 0 0 0 0,1 2 0 0 0,0-1 0 0 0,14-5 6 0 0,18-5-163 0 0,0 2-1 0 0,34-7 164 0 0,-4 4-3558 0 0,-52 15-2925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8287 0 0,'0'0'191'0'0,"0"0"26"0"0,0 0 9 0 0,-9 7 4 0 0,-16 7 465 0 0,0-2 0 0 0,-1-1 0 0 0,-13 2-695 0 0,12-3 681 0 0,1 0 0 0 0,-1 2 0 0 0,-6 5-681 0 0,7-1 511 0 0,2 1 0 0 0,0 0 1 0 0,1 2-1 0 0,-7 7-511 0 0,17-13 10 0 0,1 0 1 0 0,1 0 0 0 0,0 1 0 0 0,1 0 0 0 0,0 1-1 0 0,1 0 1 0 0,-6 15-11 0 0,14-28 20 0 0,1-1-1 0 0,-1 0 1 0 0,0 1-1 0 0,1-1 1 0 0,-1 1-1 0 0,1-1 0 0 0,0 1 1 0 0,0-1-1 0 0,-1 1 1 0 0,1-1-1 0 0,0 1 1 0 0,0 0-1 0 0,0-1 1 0 0,1 1-1 0 0,-1-1 0 0 0,0 1 1 0 0,1-1-1 0 0,-1 1 1 0 0,1 0-20 0 0,0-1 39 0 0,-1 0 1 0 0,1 1-1 0 0,0-1 1 0 0,0 0 0 0 0,0 0-1 0 0,0 0 1 0 0,0 0-1 0 0,0 0 1 0 0,1-1-1 0 0,-1 1 1 0 0,0 0-1 0 0,0 0 1 0 0,1-1 0 0 0,-1 1-1 0 0,0-1 1 0 0,1 1-1 0 0,-1-1-39 0 0,6 2 134 0 0,0-1-1 0 0,0 0 1 0 0,0 0-1 0 0,0-1 0 0 0,0 0 1 0 0,0 0-1 0 0,7-2-133 0 0,19-3-769 0 0,30-10 769 0 0,-39 9-483 0 0,-10 2-637 0 0,0 0-1 0 0,8-5 1121 0 0,-2 1-709 0 0,20-5-825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 11975 0 0,'-14'-4'1275'0'0,"7"5"-1063"0"0,0 0 1 0 0,0 0-1 0 0,0 1 1 0 0,0 0-1 0 0,0 0 1 0 0,1 0-1 0 0,-1 1 0 0 0,1 0 1 0 0,-5 3-213 0 0,-5 4 178 0 0,0 0 1 0 0,1 1-1 0 0,0 0 0 0 0,1 1 1 0 0,1 1-1 0 0,0 0 1 0 0,0 1-1 0 0,1 1 0 0 0,0 2-178 0 0,-13 28 608 0 0,24-44-608 0 0,0 0 0 0 0,0 0 0 0 0,1-1 0 0 0,-1 1 0 0 0,1 0 0 0 0,-1-1 0 0 0,1 1 0 0 0,0 0 0 0 0,-1 0 0 0 0,1-1 0 0 0,0 1 0 0 0,-1 0 0 0 0,1 0 0 0 0,0 0 0 0 0,0 0 0 0 0,0 0 0 0 0,0-1 0 0 0,0 1 0 0 0,0 0 0 0 0,0 0 0 0 0,0 0 0 0 0,0 0 0 0 0,0 0 0 0 0,0-1 0 0 0,1 1 0 0 0,-1 0 0 0 0,0 0 0 0 0,0-1 0 0 0,0 1 0 0 0,0-1 0 0 0,0 1 0 0 0,0-1 0 0 0,1 1 0 0 0,-1-1 0 0 0,0 0 0 0 0,0 1 0 0 0,0-1 0 0 0,0 1 0 0 0,1-1 0 0 0,-1 0 0 0 0,0 1 0 0 0,0-1 0 0 0,1 1 0 0 0,-1-1 0 0 0,0 0 0 0 0,1 1 0 0 0,-1-1 0 0 0,0 0 0 0 0,1 0 0 0 0,-1 1 0 0 0,1-1 0 0 0,-1 0 0 0 0,0 0 0 0 0,1 0 0 0 0,-1 1 0 0 0,1-1 0 0 0,-1 0 0 0 0,1 0 0 0 0,-1 0 0 0 0,1 0 0 0 0,-1 0 0 0 0,0 0 0 0 0,1 0 0 0 0,0 0 0 0 0,4 2 86 0 0,0-1-1 0 0,0 0 0 0 0,0 0 1 0 0,0-1-1 0 0,0 1 0 0 0,0-1 1 0 0,1 0-1 0 0,-1 0 0 0 0,0-1 1 0 0,0 0-1 0 0,0 1 0 0 0,5-3-85 0 0,-1 1 147 0 0,0-1-1 0 0,-1 0 0 0 0,1-1 0 0 0,-1 0 1 0 0,0 0-1 0 0,0-1 0 0 0,0 0-146 0 0,-1 0-4 0 0,-1 0-1 0 0,1 0 0 0 0,-1-1 1 0 0,-1 0-1 0 0,1 0 1 0 0,-1-1-1 0 0,0 1 1 0 0,0-1-1 0 0,-1 0 0 0 0,0 0 1 0 0,0-1-1 0 0,-1 1 1 0 0,0-1-1 0 0,2-6 5 0 0,-1 0-554 0 0,-2 11 389 0 0,-1-1 0 0 0,-1 1 0 0 0,1 0 0 0 0,0 0-1 0 0,-1-1 1 0 0,1 1 0 0 0,-1-1 165 0 0,-1-3-58 0 0,0 1 0 0 0,0-1 0 0 0,0 1 0 0 0,-1-1 0 0 0,-2-4 58 0 0,4 10-123 0 0,0 1 0 0 0,-1-1-1 0 0,1 1 1 0 0,0-1 0 0 0,0 1-1 0 0,-1-1 1 0 0,1 1 0 0 0,0-1-1 0 0,-1 1 1 0 0,1 0 0 0 0,-1-1-1 0 0,1 1 1 0 0,0 0 0 0 0,-1-1-1 0 0,1 1 1 0 0,-1 0 0 0 0,1-1-1 0 0,-1 1 1 0 0,1 0 0 0 0,-1 0-1 0 0,1 0 1 0 0,-1-1 0 0 0,0 1-1 0 0,1 0 1 0 0,-1 0 0 0 0,1 0-1 0 0,-1 0 1 0 0,1 0 0 0 0,-1 0-1 0 0,1 0 1 0 0,-1 0 0 0 0,1 0-1 0 0,-1 0 1 0 0,0 1 0 0 0,1-1-1 0 0,-1 0 124 0 0,0 0-512 0 0,1 0-454 0 0,0 0-1912 0 0,0 0-822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118 239 10135 0 0,'4'7'491'0'0,"-4"-5"-427"0"0,1 0 1 0 0,0 0-1 0 0,-1-1 1 0 0,0 1-1 0 0,1 0 1 0 0,-1 0-1 0 0,0-1 1 0 0,0 1-1 0 0,0 0 1 0 0,0 0-1 0 0,-1 0 1 0 0,1 0-1 0 0,0-1 1 0 0,-1 1-1 0 0,1 0 1 0 0,-1-1-1 0 0,1 1 0 0 0,-1 0 1 0 0,0-1-1 0 0,0 1 1 0 0,0 0-1 0 0,0-1 1 0 0,0 0-1 0 0,0 1 1 0 0,0-1-1 0 0,-1 1 1 0 0,1-1-1 0 0,0 0 1 0 0,-1 0-1 0 0,1 0 1 0 0,-1 0-1 0 0,1 0 1 0 0,-1 0-1 0 0,1 0 1 0 0,-2 0-65 0 0,0 0 298 0 0,-1 1 0 0 0,0 0 1 0 0,0-1-1 0 0,0 0 0 0 0,0 0 1 0 0,0 0-1 0 0,0 0 0 0 0,0-1 1 0 0,0 1-1 0 0,0-1 0 0 0,0 0 1 0 0,-1-1-1 0 0,1 1 1 0 0,0-1-1 0 0,0 0-298 0 0,1 1-118 0 0,0-1 223 0 0,1 0 1 0 0,-1 1-1 0 0,0-1 0 0 0,1 0 1 0 0,-1 0-1 0 0,1-1 0 0 0,0 1 0 0 0,-2-2-105 0 0,3 3 50 0 0,0-1-1 0 0,1 0 0 0 0,-1 1 0 0 0,1-1 0 0 0,-1 0 0 0 0,1 0 0 0 0,-1 0 0 0 0,1 0 0 0 0,0 0 0 0 0,-1 1 0 0 0,1-1 0 0 0,0 0 0 0 0,0 0 0 0 0,0 0 0 0 0,0 0 0 0 0,0 0 1 0 0,0 0-1 0 0,0 0 0 0 0,0 0 0 0 0,0 0 0 0 0,0 0 0 0 0,0 0 0 0 0,0 0 0 0 0,1 1 0 0 0,-1-1 0 0 0,0 0 0 0 0,1-1-49 0 0,3-7 2 0 0,1-1 0 0 0,1 0 0 0 0,-1 1-1 0 0,1 0 1 0 0,1 1 0 0 0,0-1 0 0 0,0 1 0 0 0,3-2-2 0 0,0-1 1 0 0,9-9-1 0 0,1 2 0 0 0,0 0 0 0 0,2 2 0 0 0,0 0 0 0 0,0 2 0 0 0,22-11 0 0 0,-41 23 0 0 0,21-10 0 0 0,0 0 0 0 0,11-3 0 0 0,-28 13 0 0 0,0 0 0 0 0,0 0 0 0 0,0 0 0 0 0,0 1 0 0 0,0 0 0 0 0,0 0 0 0 0,0 1 0 0 0,0-1 0 0 0,0 2 0 0 0,0-1 0 0 0,5 2 0 0 0,-10-2 0 0 0,-1 0 0 0 0,0 1 0 0 0,1-1 0 0 0,-1 1 0 0 0,0-1 0 0 0,0 1 0 0 0,1-1 0 0 0,-1 1 0 0 0,0 0 0 0 0,0 0 0 0 0,0-1 0 0 0,0 1 0 0 0,0 0 0 0 0,0 0 0 0 0,0 0 0 0 0,0 0 0 0 0,0 0 0 0 0,-1 1 0 0 0,1-1 0 0 0,0 0 0 0 0,0 2 0 0 0,0-1 0 0 0,-1 0 0 0 0,1 0 0 0 0,-1 0 0 0 0,1 0 0 0 0,-1 1 0 0 0,0-1 0 0 0,0 0 0 0 0,0 0 0 0 0,0 1 0 0 0,-1 1 0 0 0,-1 6 0 0 0,0 0 0 0 0,-1 0 0 0 0,0 0 0 0 0,-1 0 0 0 0,-1 0 0 0 0,5-9 0 0 0,-17 38 0 0 0,-1-1 0 0 0,-1-1 0 0 0,-20 27 0 0 0,38-63-271 0 0,-1 3 578 0 0,1-3-4545 0 0,1-1 2704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1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5527 0 0,'-38'13'1126'0'0,"-52"27"-1"0"0,72-33 463 0 0,0 0 1 0 0,0-1-1 0 0,-19 3 0 0 0,4-1 646 0 0,24-5-2553 0 0,-8 1 4387 0 0,9-3 71 0 0,18-5-2632 0 0,48-14-1477 0 0,1 2-1 0 0,0 3 0 0 0,93-7 1 0 0,-99 16-2221 0 0,-32 4 295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438 641 13823 0 0,'0'0'315'0'0,"0"0"45"0"0,2 2 21 0 0,7 5-49 0 0,-9-7-327 0 0,1 1-1 0 0,-1-1 1 0 0,1 1-1 0 0,-1-1 1 0 0,1 1-1 0 0,-1-1 1 0 0,1 0-1 0 0,0 1 1 0 0,-1-1-1 0 0,1 0 1 0 0,-1 0-1 0 0,1 1 1 0 0,0-1-1 0 0,-1 0 0 0 0,1 0 1 0 0,0 0-1 0 0,-1 0 1 0 0,1 0-1 0 0,0 0 1 0 0,-1 0-1 0 0,1 0 1 0 0,0 0-1 0 0,-1 0 1 0 0,1 0-1 0 0,0-1 1 0 0,-1 1-1 0 0,1 0 1 0 0,0 0-1 0 0,-1-1-4 0 0,3 0 65 0 0,1 1 125 0 0,0-1 1 0 0,-1 0-1 0 0,1 0 1 0 0,0-1-1 0 0,-1 1 1 0 0,1-1-1 0 0,-1 1 1 0 0,1-1-1 0 0,-1 0 1 0 0,1-1-191 0 0,33-26 1156 0 0,-26 20-808 0 0,86-81 260 0 0,-64 62-789 0 0,-1-3 0 0 0,-2 0 0 0 0,-1-2 0 0 0,-2-2 0 0 0,-1 0 0 0 0,-1-1 0 0 0,-3-2-1 0 0,-1 0 1 0 0,-1-2 0 0 0,-3 0 0 0 0,2-8 181 0 0,-17 42 0 0 0,-1 1 0 0 0,1-1 0 0 0,-1 1 0 0 0,0-1 0 0 0,0 0 0 0 0,-1 0 0 0 0,0 0 0 0 0,0 5 0 0 0,0 0 0 0 0,0 0 0 0 0,0 0 0 0 0,0-1 0 0 0,0 1 0 0 0,-1 0 0 0 0,1 0 0 0 0,0 0 0 0 0,-1 0 0 0 0,1 0 0 0 0,-1 0 0 0 0,1 0 0 0 0,-1 0 0 0 0,1 0 0 0 0,-1 0 0 0 0,0 0 0 0 0,1 0 0 0 0,-1 0 0 0 0,0 0 0 0 0,0 0 0 0 0,0 1 0 0 0,0-1 0 0 0,0 0 0 0 0,0 1 0 0 0,0-1 0 0 0,0 0 0 0 0,0 1 0 0 0,0 0 0 0 0,0-1 0 0 0,0 1 0 0 0,0-1 0 0 0,0 1 0 0 0,0 0 0 0 0,-1 0 0 0 0,1 0 0 0 0,0 0 0 0 0,-1 0 0 0 0,-6 0 0 0 0,0 0 0 0 0,0 1 0 0 0,0 0 0 0 0,1 0 0 0 0,-1 1 0 0 0,0 0 0 0 0,0 1 0 0 0,1 0 0 0 0,-1 0 0 0 0,-14 7 0 0 0,0 1 0 0 0,-6 6 0 0 0,9-6 0 0 0,1 1 0 0 0,0 1 0 0 0,1 1 0 0 0,0 0 0 0 0,1 1 0 0 0,-12 15 0 0 0,-17 27 0 0 0,3 3 0 0 0,3 1 0 0 0,2 2 0 0 0,3 1 0 0 0,-8 27 0 0 0,-2 5 0 0 0,-4-2 0 0 0,-5-2 0 0 0,-3-3 0 0 0,-28 30 0 0 0,-18 9 0 0 0,76-101-865 0 0,26-26-106 0 0,0-1-42 0 0,0 0-10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17503 0 0,'0'0'399'0'0,"0"0"60"0"0,0 0 21 0 0,-1-1-59 0 0,-3-1-276 0 0,2-2-57 0 0,14 1 771 0 0,55-10-880 0 0,65-10 3079 0 0,-65 16-5014 0 0,0 6-5640 0 0,-55 2 1604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19351 0 0,'0'0'439'0'0,"0"0"62"0"0,0 0 33 0 0,2 16 112 0 0,0 5-646 0 0,-2-13 66 0 0,0 0-1 0 0,0-1 1 0 0,-1 1 0 0 0,-1 0-1 0 0,1 0 1 0 0,-1-1 0 0 0,0 1-1 0 0,-1-1 1 0 0,0 0-1 0 0,-2 5-65 0 0,-18 27-1242 0 0,-3-4-6220 0 0,21-28 1662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230 321 13823 0 0,'0'0'315'0'0,"0"0"45"0"0,-10 12 465 0 0,7-9-731 0 0,0 0 0 0 0,-1 0 1 0 0,1-1-1 0 0,-1 0 0 0 0,1 1 0 0 0,-1-1 0 0 0,0-1 0 0 0,0 1 0 0 0,0 0 0 0 0,0-1 0 0 0,0 0-94 0 0,-6 2 254 0 0,1-1 1 0 0,0-1-1 0 0,-1 1 0 0 0,-4-1-254 0 0,8-1 160 0 0,-1 0 0 0 0,0 0 0 0 0,0-1 0 0 0,0 0 0 0 0,0 0 0 0 0,0 0 0 0 0,1-1 0 0 0,-1 0 0 0 0,-5-3-160 0 0,11 5 28 0 0,1 0 0 0 0,-1-1 0 0 0,1 1 0 0 0,-1-1 0 0 0,1 1 0 0 0,-1-1 0 0 0,1 1 0 0 0,-1-1-1 0 0,1 1 1 0 0,0-1 0 0 0,-1 1 0 0 0,1-1 0 0 0,0 1 0 0 0,0-1 0 0 0,-1 1 0 0 0,1-1 0 0 0,0 0 0 0 0,0 1 0 0 0,0-1-28 0 0,0 0 4 0 0,-1 1 1 0 0,1-1-1 0 0,0 0 1 0 0,0 1-1 0 0,0-1 1 0 0,-1 1 0 0 0,1-1-1 0 0,0 0 1 0 0,-1 1-1 0 0,1-1 1 0 0,-1 1-1 0 0,1-1 1 0 0,0 1-1 0 0,-1-1 1 0 0,1 1 0 0 0,-1-1-1 0 0,0 1-4 0 0,-8-6 0 0 0,6 5 0 0 0,1 0 0 0 0,-1-1 0 0 0,1 1 0 0 0,0-1 0 0 0,-1 0 0 0 0,1 0 0 0 0,0 0 0 0 0,0 0 0 0 0,1 1 0 0 0,0-1 0 0 0,1 1 0 0 0,-1 0 0 0 0,0-1 0 0 0,1 1 0 0 0,-1-1 0 0 0,1 1 0 0 0,0-1 0 0 0,-1 1 0 0 0,1-1 0 0 0,0 1 0 0 0,0-1 0 0 0,0 1 0 0 0,0-1 0 0 0,0 1 0 0 0,0-1 0 0 0,0 0 0 0 0,1 0 0 0 0,0-4 0 0 0,1 1 0 0 0,-1-1 0 0 0,1 1 0 0 0,1-1 0 0 0,-1 1 0 0 0,1 0 0 0 0,0 0 0 0 0,0 0 0 0 0,0 0 0 0 0,3-2 0 0 0,9-10 0 0 0,0 1 0 0 0,4-2 0 0 0,-9 7 0 0 0,19-16-54 0 0,1 1-1 0 0,20-12 55 0 0,-35 27-311 0 0,1 1 0 0 0,1 0 0 0 0,0 1 0 0 0,0 1-1 0 0,0 1 1 0 0,10-2 311 0 0,-19 7-2 0 0,0 0 0 0 0,0 1 0 0 0,0 0 0 0 0,1 1 0 0 0,-1 0 0 0 0,0 0 0 0 0,0 1 0 0 0,0 0 0 0 0,0 0 0 0 0,3 1 2 0 0,-7-1 0 0 0,0 0 1 0 0,1 0-1 0 0,-1 0 0 0 0,0 1 0 0 0,0 0 1 0 0,0 0-1 0 0,-1 0 0 0 0,1 0 0 0 0,0 0 0 0 0,-1 1 1 0 0,1-1-1 0 0,-1 1 0 0 0,0 0 0 0 0,0 0 0 0 0,0 1 1 0 0,0-1-1 0 0,-1 1 0 0 0,1-1 0 0 0,1 4 0 0 0,-3-4 44 0 0,0 0-1 0 0,0 0 0 0 0,-1-1 0 0 0,0 1 1 0 0,1 0-1 0 0,-1 0 0 0 0,0 0 1 0 0,0 0-1 0 0,-1-1 0 0 0,1 1 1 0 0,0 0-1 0 0,-1 0 0 0 0,0 0 0 0 0,0-1 1 0 0,0 1-1 0 0,0 0 0 0 0,0-1 1 0 0,0 1-1 0 0,0-1 0 0 0,-1 0 1 0 0,0 1-1 0 0,1-1 0 0 0,-3 2-43 0 0,-3 4 199 0 0,0 0 1 0 0,0-1-1 0 0,-1 1 0 0 0,0-2 0 0 0,-8 6-199 0 0,-84 50 0 0 0,73-46-16 0 0,-1-1 0 0 0,0-1 0 0 0,-2-2 0 0 0,-29 9 16 0 0,51-18-345 0 0,-1-1-1 0 0,0 0 0 0 0,1 0 1 0 0,-1 0-1 0 0,0-1 0 0 0,0 0 1 0 0,0-1-1 0 0,-2 0 346 0 0,10 0-88 0 0,1 0 1 0 0,-1-1 0 0 0,0 1-1 0 0,1 0 1 0 0,-1 0-1 0 0,1 0 1 0 0,-1 0 0 0 0,1-1-1 0 0,-1 1 1 0 0,1 0-1 0 0,-1 0 1 0 0,1-1-1 0 0,-1 1 1 0 0,1 0 0 0 0,-1-1-1 0 0,1 1 1 0 0,0 0-1 0 0,-1-1 1 0 0,1 1 0 0 0,-1-1-1 0 0,1 1 1 0 0,0-1-1 0 0,-1 0 88 0 0,2-5-1024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13823 0 0,'-4'2'675'0'0,"-37"26"-366"0"0,23-16-133 0 0,0 1 0 0 0,0 0 0 0 0,-15 16-176 0 0,-23 33 454 0 0,-33 50-454 0 0,-5 6 469 0 0,35-46 409 0 0,-37 42-499 0 0,77-94-760 0 0,-2-1 0 0 0,1 0 0 0 0,-2-2 0 0 0,-7 5 381 0 0,21-18-422 0 0,0 1-1 0 0,0-2 1 0 0,0 1-1 0 0,-8 2 423 0 0,-4-1-4252 0 0,9-3-86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185 101 11975 0 0,'0'0'547'0'0,"0"0"-11"0"0,-3 15-249 0 0,3-14-134 0 0,0 0 0 0 0,0 1 0 0 0,1-1 0 0 0,-1 1 0 0 0,0-1 0 0 0,0 1 0 0 0,1-1 0 0 0,-1 0 0 0 0,1 1 0 0 0,-1-1 0 0 0,1 0 0 0 0,0 1 0 0 0,-1-1 0 0 0,1 0 0 0 0,0 0 0 0 0,0 0 0 0 0,0 0 0 0 0,0 0 0 0 0,0 0 0 0 0,0 0 0 0 0,0 0 0 0 0,0 0 0 0 0,0 0 0 0 0,1 0 0 0 0,0 0-153 0 0,0 0 161 0 0,1-1-1 0 0,0 1 1 0 0,0-1 0 0 0,0 0-1 0 0,-1 1 1 0 0,1-1-1 0 0,0-1 1 0 0,0 1-1 0 0,0 0 1 0 0,0-1 0 0 0,-1 1-1 0 0,1-1 1 0 0,0 0-161 0 0,15-4-321 0 0,0-1 1 0 0,0-1 0 0 0,-1 0-1 0 0,0-2 1 0 0,0 0 0 0 0,-1 0-1 0 0,14-11 321 0 0,-27 17-176 0 0,0 0 0 0 0,0 0 0 0 0,0-1-1 0 0,0 1 1 0 0,0-1 0 0 0,0 1 0 0 0,-1-1 176 0 0,-1 2-115 0 0,0 0 0 0 0,0 0 0 0 0,0 1 0 0 0,0-1 0 0 0,0 0 0 0 0,0 0 0 0 0,-1 0 0 0 0,1 0 1 0 0,-1 0-1 0 0,1 0 0 0 0,-1 0 0 0 0,0 0 0 0 0,0 0 0 0 0,0 0 0 0 0,0 0 0 0 0,0-1 115 0 0,0 2-51 0 0,-1 0 0 0 0,1 1 0 0 0,-1-1 0 0 0,1 0-1 0 0,-1 0 1 0 0,1 1 0 0 0,-1-1 0 0 0,1 0 0 0 0,-1 1-1 0 0,0-1 1 0 0,1 1 0 0 0,-1-1 0 0 0,0 1 0 0 0,0-1-1 0 0,1 1 1 0 0,-1-1 0 0 0,0 1 0 0 0,0 0 0 0 0,0-1-1 0 0,0 1 1 0 0,1 0 0 0 0,-1 0 0 0 0,0-1 0 0 0,0 1-1 0 0,0 0 1 0 0,0 0 0 0 0,0 0 0 0 0,0 0 0 0 0,0 0 0 0 0,1 1-1 0 0,-1-1 1 0 0,0 0 51 0 0,-31 7-725 0 0,30-7 666 0 0,-21 8 472 0 0,2 0 0 0 0,-1 2 0 0 0,1 0 0 0 0,1 2 0 0 0,-1 0-413 0 0,-30 22 2157 0 0,-13 13-2157 0 0,50-37 182 0 0,1 0-1 0 0,0 2 0 0 0,1-1 1 0 0,0 1-1 0 0,1 1 0 0 0,0 0 1 0 0,1 1-1 0 0,0 0 0 0 0,1 1-181 0 0,8-14-59 0 0,0 1 0 0 0,1-1-1 0 0,-1 1 1 0 0,0-1 0 0 0,1 1 0 0 0,-1 0-1 0 0,1-1 1 0 0,-1 1 0 0 0,1 0-1 0 0,0-1 1 0 0,0 1 0 0 0,0 0 0 0 0,0-1-1 0 0,0 1 1 0 0,0 0 0 0 0,0-1-1 0 0,0 1 1 0 0,1 0 0 0 0,-1-1-1 0 0,1 1 1 0 0,-1-1 0 0 0,1 1 0 0 0,-1-1-1 0 0,1 1 1 0 0,0-1 0 0 0,0 1-1 0 0,0-1 1 0 0,0 1 0 0 0,0-1 59 0 0,2 2-191 0 0,0-1 0 0 0,-1 0 0 0 0,1 0 0 0 0,0 0 0 0 0,0-1 0 0 0,0 1 0 0 0,0 0 0 0 0,0-1 0 0 0,1 0 0 0 0,-1 0 0 0 0,0 0 0 0 0,1 0 0 0 0,1 0 191 0 0,24 2-1534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42 292 13823 0 0,'0'0'315'0'0,"0"0"45"0"0,0 0 21 0 0,0 0-49 0 0,-6 5-208 0 0,-2 0-135 0 0,5-3 22 0 0,0 0 1 0 0,0 0 0 0 0,0 0 0 0 0,0-1-1 0 0,0 1 1 0 0,0-1 0 0 0,-2 1-12 0 0,3-2 365 0 0,2 0 122 0 0,0 0 22 0 0,10-18 1027 0 0,5 2-969 0 0,1 0-1 0 0,0 0 1 0 0,1 2 0 0 0,0 0-1 0 0,10-5-566 0 0,13-11 319 0 0,129-96-303 0 0,-155 117-307 0 0,-1 0 0 0 0,15-5 291 0 0,-23 11-155 0 0,0 1 0 0 0,0 0 0 0 0,1 0 1 0 0,-1 0-1 0 0,1 1 0 0 0,0 0 0 0 0,-1 0 0 0 0,1 1 0 0 0,5-1 155 0 0,-11 1 0 0 0,1 0-1 0 0,0 0 1 0 0,0 0-1 0 0,0 0 1 0 0,0 0-1 0 0,0 0 1 0 0,-1 1 0 0 0,1-1-1 0 0,0 0 1 0 0,0 0-1 0 0,0 1 1 0 0,-1-1-1 0 0,1 1 1 0 0,0-1-1 0 0,0 1 1 0 0,-1-1-1 0 0,1 1 1 0 0,0-1 0 0 0,-1 1-1 0 0,1-1 1 0 0,-1 1-1 0 0,1 0 1 0 0,-1-1-1 0 0,1 1 1 0 0,-1 0-1 0 0,1 0 1 0 0,-1-1 0 0 0,0 1-1 0 0,1 0 1 0 0,-1 0-1 0 0,0-1 1 0 0,0 1-1 0 0,1 0 1 0 0,-1 0-1 0 0,0 0 1 0 0,0 0-1 0 0,0 0 1 0 0,0-1 0 0 0,0 1-1 0 0,0 0 1 0 0,0 0-1 0 0,-1 0 1 0 0,1 0-1 0 0,0 0 1 0 0,-2 5 1 0 0,1 0 0 0 0,-1 0-1 0 0,0 0 1 0 0,-1 0 0 0 0,-1 3-1 0 0,1-4 0 0 0,-6 13 0 0 0,-2 1 0 0 0,-1-2 0 0 0,-9 12 0 0 0,11-17 0 0 0,1 1 0 0 0,0 0 0 0 0,1 1 0 0 0,0-1 0 0 0,1 2 0 0 0,1-1 0 0 0,-1 6 0 0 0,-4 11-5385 0 0,7-21-678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11975 0 0,'0'0'267'0'0,"0"0"42"0"0,-10 13 417 0 0,2-5-54 0 0,-1 0 1 0 0,1 0-1 0 0,-1 0 1 0 0,-6 2-673 0 0,-20 18 2336 0 0,-11 15-1776 0 0,-2-3 0 0 0,-8 3-560 0 0,24-18 1338 0 0,-8 9-1338 0 0,19-16 545 0 0,0 2-390 0 0,-12 15-155 0 0,24-25 10 0 0,-2 7-10 0 0,11-16 0 0 0,0 0 0 0 0,-1-1 0 0 0,1 1 0 0 0,0 0 0 0 0,0 0 0 0 0,-1-1 0 0 0,1 1 0 0 0,0 0 0 0 0,0 0 0 0 0,0-1 0 0 0,0 1 0 0 0,0 0 0 0 0,0-1 0 0 0,0 1 0 0 0,1 1 0 0 0,2 1 0 0 0,-2-3 0 0 0,1 2-115 0 0,0 0-1 0 0,1 0 1 0 0,-1 0-1 0 0,1 0 1 0 0,0 0 0 0 0,-1-1-1 0 0,1 0 1 0 0,0 1-1 0 0,0-1 1 0 0,0 0 0 0 0,0 0-1 0 0,0 0 1 0 0,0-1-1 0 0,1 1 1 0 0,-1-1-1 0 0,0 0 1 0 0,0 0 0 0 0,2 0 115 0 0,8-1-1165 0 0,1 0 1 0 0,-1-1 0 0 0,11-3 1164 0 0,-12 2-679 0 0,16-3-856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91 11975 0 0,'0'0'267'0'0,"0"0"42"0"0,0 0 17 0 0,0 0-28 0 0,-11 12-186 0 0,11-12-40 0 0,0 0 0 0 0,0 1 0 0 0,-1-1 0 0 0,1 0 0 0 0,0 1 0 0 0,0-1 0 0 0,-1 1 0 0 0,1-1 0 0 0,0 0 0 0 0,0 1 0 0 0,0-1 0 0 0,0 1 0 0 0,0-1 0 0 0,0 1 0 0 0,-1-1 0 0 0,1 1 0 0 0,0-1 0 0 0,0 1 0 0 0,1-1 0 0 0,-1 0 0 0 0,0 1 0 0 0,0-1 0 0 0,0 1 0 0 0,0-1 0 0 0,0 1 0 0 0,0-1 0 0 0,1 1 0 0 0,-1-1 0 0 0,0 0 0 0 0,0 1-72 0 0,1 0 103 0 0,0 0-1 0 0,0-1 1 0 0,0 1 0 0 0,0 0 0 0 0,0-1-1 0 0,0 1 1 0 0,0 0 0 0 0,0-1 0 0 0,0 1 0 0 0,0-1-1 0 0,0 0 1 0 0,1 1-103 0 0,5 1 469 0 0,1-1 0 0 0,-1 0 0 0 0,7 0-469 0 0,-12 0 216 0 0,12-1 269 0 0,0 0 0 0 0,0 0 0 0 0,0-2 0 0 0,0 0 0 0 0,0 0-1 0 0,11-4-484 0 0,-2-1 87 0 0,0-1-1 0 0,-1-1 0 0 0,12-6-86 0 0,-30 12-45 0 0,41-21 172 0 0,-41 21-234 0 0,0 1 1 0 0,-1-1 0 0 0,1 0-1 0 0,-1 0 1 0 0,0 0-1 0 0,0 0 1 0 0,0-1 0 0 0,0 1-1 0 0,2-4 107 0 0,-5 7-29 0 0,0-1 0 0 0,1 1 0 0 0,-1 0 0 0 0,0-1 0 0 0,0 1-1 0 0,0 0 1 0 0,1-1 0 0 0,-1 1 0 0 0,0-1 0 0 0,0 1 0 0 0,0 0 0 0 0,0-1-1 0 0,0 1 1 0 0,0-1 0 0 0,0 1 0 0 0,0 0 0 0 0,0-1 0 0 0,0 1 0 0 0,0-1 0 0 0,0 1-1 0 0,0-1 1 0 0,0 1 0 0 0,0 0 0 0 0,0-1 0 0 0,-1 1 0 0 0,1-1 0 0 0,0 1-1 0 0,0 0 1 0 0,0-1 0 0 0,-1 1 0 0 0,1 0 0 0 0,0-1 0 0 0,0 1 0 0 0,-1 0 0 0 0,1-1 29 0 0,-1 1-23 0 0,-1-1 0 0 0,1 1 1 0 0,0-1-1 0 0,0 1 1 0 0,-1-1-1 0 0,1 1 1 0 0,0 0-1 0 0,-1 0 0 0 0,1-1 1 0 0,-1 1-1 0 0,0 0 23 0 0,-5 0-194 0 0,0 1-1 0 0,1 0 0 0 0,-1 0 1 0 0,-4 1 194 0 0,-38 12-373 0 0,0 3 1 0 0,2 1-1 0 0,-13 8 373 0 0,31-10 332 0 0,1 0 0 0 0,1 2 0 0 0,-10 9-332 0 0,21-15 166 0 0,1 2 0 0 0,0-1 0 0 0,1 2 0 0 0,1 0 0 0 0,0 1 0 0 0,0 1-166 0 0,10-11 140 0 0,-1 0-1 0 0,1 0 1 0 0,0 1-1 0 0,0-1 1 0 0,1 1-1 0 0,0 0 1 0 0,0-1-1 0 0,0 1 0 0 0,1 0 1 0 0,0 0-1 0 0,0 1-139 0 0,1-6 17 0 0,0 0-1 0 0,0 1 0 0 0,0-1 0 0 0,0 1 0 0 0,0-1 0 0 0,1 0 0 0 0,-1 1 0 0 0,1-1 0 0 0,0 1 0 0 0,-1-1 0 0 0,1 0 0 0 0,0 0 0 0 0,0 0 0 0 0,0 1 0 0 0,1-1 0 0 0,-1 0 0 0 0,0 0 0 0 0,1 0 0 0 0,0-1 1 0 0,-1 1-1 0 0,1 0 0 0 0,0-1 0 0 0,0 1 0 0 0,0-1 0 0 0,0 1 0 0 0,0-1 0 0 0,0 0 0 0 0,0 0 0 0 0,0 0 0 0 0,0 0 0 0 0,1 0 0 0 0,1 0-16 0 0,27 4-166 0 0,-10-5-5574 0 0,-9-1-946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0,'0'0'464'0'0,"0"0"-9"0"0,-5 6-278 0 0,-10 22 939 0 0,-12 28-1116 0 0,11-22 932 0 0,-6 8-932 0 0,-103 164 0 0 0,56-95 0 0 0,23-35 0 0 0,-5-1 0 0 0,-53 61 0 0 0,90-121 0 0 0,-1 0 0 0 0,0 0 0 0 0,-8 5 0 0 0,11-15 0 0 0,11-5 4 0 0,1 0 0 0 0,0 0 0 0 0,-1 0-1 0 0,1 0 1 0 0,0 0 0 0 0,-1 0 0 0 0,1 1 0 0 0,0-1-1 0 0,-1 0 1 0 0,1 0 0 0 0,0 0 0 0 0,-1 0-1 0 0,1 0 1 0 0,-1 0 0 0 0,1-1 0 0 0,0 1 0 0 0,-1 0-1 0 0,1 0 1 0 0,0 0 0 0 0,-1 0 0 0 0,1 0 0 0 0,0 0-1 0 0,-1-1 1 0 0,1 1 0 0 0,0 0 0 0 0,0 0-1 0 0,-1-1 1 0 0,1 1 0 0 0,0 0 0 0 0,0 0 0 0 0,-1-1-1 0 0,1 1 1 0 0,0 0 0 0 0,0 0 0 0 0,0-1-1 0 0,-1 1 1 0 0,1 0 0 0 0,0-1 0 0 0,0 1 0 0 0,0 0-1 0 0,0-1 1 0 0,0 1 0 0 0,0-1 0 0 0,0 1-1 0 0,0 0 1 0 0,0-1 0 0 0,0 1 0 0 0,0 0 0 0 0,0-1-1 0 0,0 1 1 0 0,0-1-4 0 0,2-14 738 0 0,2 5-624 0 0,0-1 0 0 0,1 1 0 0 0,0 0 0 0 0,1 0 0 0 0,0 1 1 0 0,1-2-115 0 0,10-10 432 0 0,18-19-432 0 0,-5 10-1486 0 0,24-17 1486 0 0,-12 11-506 0 0,14-11-214 0 0,2 3 0 0 0,7-2 720 0 0,-59 42-54 0 0,0 0 0 0 0,1 0-1 0 0,-1 0 1 0 0,1 1-1 0 0,0 0 1 0 0,0 0 0 0 0,0 1-1 0 0,0 0 1 0 0,0 0-1 0 0,5 0 55 0 0,-11 2 59 0 0,0 0 0 0 0,1 1-1 0 0,-1-1 1 0 0,0 0-1 0 0,0 0 1 0 0,1 1-1 0 0,-1-1 1 0 0,0 1 0 0 0,1-1-1 0 0,-1 1 1 0 0,0 0-1 0 0,0-1 1 0 0,0 1 0 0 0,0 0-1 0 0,0 0 1 0 0,0 0-1 0 0,0 0 1 0 0,0 0 0 0 0,0 0-1 0 0,0 0 1 0 0,0 0-1 0 0,-1 0 1 0 0,1 0-1 0 0,0 0 1 0 0,-1 1 0 0 0,1-1-1 0 0,-1 0 1 0 0,1 0-1 0 0,-1 1 1 0 0,0-1 0 0 0,1 0-1 0 0,-1 1 1 0 0,0 0-59 0 0,1 4 239 0 0,0 1 0 0 0,-1-1 0 0 0,0 1 0 0 0,0-1 0 0 0,0 1 0 0 0,-1 3-239 0 0,-8 35 192 0 0,-2-1 0 0 0,-2 0 0 0 0,-3 5-192 0 0,0-3 32 0 0,11-32 310 0 0,-2 0-1 0 0,0 0 0 0 0,0-1 1 0 0,-2 0-1 0 0,1-1 0 0 0,-11 11-341 0 0,14-17 0 0 0,0-1 0 0 0,0 0 0 0 0,-1 0 0 0 0,0-1 0 0 0,0 1 0 0 0,0-1 0 0 0,0-1 0 0 0,-1 1 0 0 0,1-1 0 0 0,-3 0 0 0 0,-10 5 0 0 0,0-2 0 0 0,0 0 0 0 0,-3-1 0 0 0,3-1-279 0 0,1-1 0 0 0,-1 0 0 0 0,-19-1 279 0 0,30-2-99 0 0,0 0 0 0 0,0-1 0 0 0,0 0 0 0 0,-1 0 0 0 0,1-1 0 0 0,0 0 0 0 0,1-1 0 0 0,-1 1 1 0 0,0-1-1 0 0,-2-2 99 0 0,9 4-39 0 0,0 1 0 0 0,1-1 1 0 0,-1 0-1 0 0,0 1 1 0 0,0-1-1 0 0,0 0 0 0 0,1 0 1 0 0,-1 1-1 0 0,0-1 1 0 0,1 0-1 0 0,-1 0 0 0 0,0 0 1 0 0,1 0-1 0 0,0 0 1 0 0,-1 0-1 0 0,1 0 0 0 0,-1 0 1 0 0,1 0-1 0 0,0 0 39 0 0,-1-9-3685 0 0,3 2-1102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84 3223 0 0,'1'0'240'0'0,"7"-3"469"0"0,0 0 0 0 0,0 0 0 0 0,-1 0 0 0 0,1-1 0 0 0,6-5 0 0 0,1 1 1929 0 0,81-42 7393 0 0,-99 51-9904 0 0,0 2 0 0 0,0-1 1 0 0,0 0-1 0 0,0 0 0 0 0,-2 4 0 0 0,-9 6-65 0 0,-114 70 2 0 0,84-56-132 0 0,-47 24-114 0 0,59-35 124 0 0,1 2 0 0 0,1 1 1 0 0,-30 24-1 0 0,56-38 53 0 0,-1 0 0 0 0,1 0 0 0 0,0 0 0 0 0,0 1 0 0 0,1 0 1 0 0,-1-1-1 0 0,1 1 0 0 0,0 1 0 0 0,0-1 0 0 0,0 0 0 0 0,1 1 0 0 0,0-1 0 0 0,0 1 0 0 0,-1 7 1 0 0,2-9 2 0 0,1-1 0 0 0,0 1 0 0 0,0 0 1 0 0,0 0-1 0 0,0 0 0 0 0,1-1 0 0 0,0 1 1 0 0,-1 0-1 0 0,1 0 0 0 0,0-1 1 0 0,1 1-1 0 0,-1-1 0 0 0,1 1 0 0 0,0-1 1 0 0,0 1-1 0 0,0-1 0 0 0,0 0 1 0 0,0 0-1 0 0,1 0 0 0 0,-1 0 0 0 0,1-1 1 0 0,0 1-1 0 0,3 2 0 0 0,2 1 38 0 0,-1-1-1 0 0,1 0 0 0 0,1 0 1 0 0,-1-1-1 0 0,0 0 1 0 0,1 0-1 0 0,0-1 1 0 0,0 0-1 0 0,17 3 0 0 0,-11-5 29 0 0,-1 0 0 0 0,1 0-1 0 0,-1-1 1 0 0,1-1-1 0 0,24-4 1 0 0,-2-4 50 0 0,-1-1-1 0 0,0-2 1 0 0,-1-1 0 0 0,34-20-1 0 0,-35 17-55 0 0,-1-1-1 0 0,0-2 0 0 0,-2-1 0 0 0,0-2 1 0 0,53-50-1 0 0,-75 63-93 0 0,-1 0 0 0 0,-1-1-1 0 0,0 0 1 0 0,7-13 0 0 0,-11 19-52 0 0,-1-1 0 0 0,0 0 1 0 0,0 0-1 0 0,0 0 1 0 0,0 0-1 0 0,-1 0 1 0 0,0 0-1 0 0,0-1 1 0 0,0 1-1 0 0,-1 0 1 0 0,0-11-1 0 0,-1 13 29 0 0,0 0-1 0 0,1 0 0 0 0,-1 1 0 0 0,-1-1 1 0 0,1 0-1 0 0,0 0 0 0 0,-1 1 1 0 0,1-1-1 0 0,-1 1 0 0 0,0-1 1 0 0,0 1-1 0 0,0 0 0 0 0,0 0 1 0 0,0 0-1 0 0,0 0 0 0 0,-1 0 1 0 0,1 0-1 0 0,-1 0 0 0 0,1 1 1 0 0,-1 0-1 0 0,0-1 0 0 0,0 1 1 0 0,-3-1-1 0 0,-3-1-62 0 0,-1 0-1 0 0,1 1 1 0 0,0 0 0 0 0,-1 1 0 0 0,1 0-1 0 0,-11 0 1 0 0,-53 5-921 0 0,51-2 435 0 0,1 0 1 0 0,-1-2 0 0 0,0-1 0 0 0,-25-3-1 0 0,46 4 320 0 0,3-1-270 0 0,5 0 292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 10135 0 0,'0'0'231'0'0,"0"0"29"0"0,0 0 19 0 0,-4-4 7 0 0,4 4-276 0 0,0-1 0 0 0,-1 1 0 0 0,1-1 0 0 0,-1 1 0 0 0,1 0 0 0 0,-1-1 0 0 0,1 1 0 0 0,-1 0 0 0 0,1 0 0 0 0,-1-1 0 0 0,1 1 0 0 0,-1 0-1 0 0,1 0 1 0 0,-1 0 0 0 0,1-1 0 0 0,-1 1 0 0 0,1 0 0 0 0,-1 0 0 0 0,0 0 0 0 0,1 0 0 0 0,-1 0 0 0 0,1 0 0 0 0,-1 0 0 0 0,1 0 0 0 0,-1 1 0 0 0,1-1 0 0 0,-1 0 0 0 0,0 0-1 0 0,1 0 1 0 0,-1 0 0 0 0,1 1-10 0 0,-15 7 570 0 0,14-7-478 0 0,-13 9 144 0 0,1-1 1 0 0,1 2 0 0 0,0 0-1 0 0,0 0 1 0 0,-2 5-237 0 0,8-9 219 0 0,1 1-1 0 0,-1 0 1 0 0,2 0-1 0 0,-1 0 1 0 0,1 1-1 0 0,0-1 1 0 0,0 1 0 0 0,1 0-1 0 0,-1 7-218 0 0,1-7 50 0 0,3-8-37 0 0,-1 1 1 0 0,1-1 0 0 0,-1 1-1 0 0,1-1 1 0 0,-1 1-1 0 0,1-1 1 0 0,0 1 0 0 0,0-1-1 0 0,0 1 1 0 0,0-1 0 0 0,0 1-1 0 0,0-1 1 0 0,0 1 0 0 0,0-1-1 0 0,1 1 1 0 0,-1-1 0 0 0,0 1-1 0 0,1-1 1 0 0,-1 0-1 0 0,1 1 1 0 0,0-1 0 0 0,0 0-1 0 0,-1 1 1 0 0,1-1 0 0 0,0 0-1 0 0,0 0 1 0 0,0 0 0 0 0,0 1-1 0 0,0-1 1 0 0,2 0-14 0 0,-1 2 120 0 0,1 0-1 0 0,0-1 1 0 0,0 0-1 0 0,0 1 1 0 0,0-1 0 0 0,0 0-1 0 0,0-1 1 0 0,1 1 0 0 0,-1-1-1 0 0,0 1 1 0 0,1-1 0 0 0,0 0-1 0 0,-1 0 1 0 0,1 0 0 0 0,-1-1-1 0 0,1 0 1 0 0,0 1-1 0 0,0-1 1 0 0,-1 0 0 0 0,1-1-1 0 0,1 1-119 0 0,0-1 76 0 0,0-1 0 0 0,0 1 1 0 0,0-1-1 0 0,-1 0 0 0 0,1 0 0 0 0,-1 0 0 0 0,1-1 0 0 0,-1 1 0 0 0,0-1 0 0 0,0 0 0 0 0,0-1 0 0 0,0 1 0 0 0,-1-1 0 0 0,1 1 0 0 0,1-3-76 0 0,-3 3 0 0 0,1 1 0 0 0,-1-1 0 0 0,0 0 0 0 0,0 0 0 0 0,0 0 0 0 0,-1 0 0 0 0,1 0 0 0 0,0 0 0 0 0,-1-1 0 0 0,0 1 0 0 0,0 0 0 0 0,0-1 0 0 0,0 1 0 0 0,-1-1 0 0 0,1 1 0 0 0,-1-1 0 0 0,0 1 0 0 0,0-1 0 0 0,-1-14-498 0 0,-1 1 0 0 0,-1-1 0 0 0,-1 1 0 0 0,0-1 498 0 0,-3-32-5305 0 0,6 49 2153 0 0,1 1-735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11975 0 0,'0'0'547'0'0,"0"0"-11"0"0,-2 1-344 0 0,-25 19 84 0 0,14-12-19 0 0,0 1 1 0 0,1 1-1 0 0,1 0 0 0 0,-1 0 1 0 0,2 1-1 0 0,-1 0 0 0 0,-1 4-257 0 0,2-1 60 0 0,7-10 13 0 0,0 1 0 0 0,0-1-1 0 0,0 0 1 0 0,1 1-1 0 0,-1-1 1 0 0,1 1-1 0 0,0 0 1 0 0,1 0-1 0 0,-1 0 1 0 0,1 0-1 0 0,0 0 1 0 0,0 0-73 0 0,1-1 105 0 0,-1 0-1 0 0,1-1 1 0 0,0 1-1 0 0,0 0 1 0 0,1 0-1 0 0,-1-1 1 0 0,1 1 0 0 0,0 0-1 0 0,0-1 1 0 0,0 1-1 0 0,1 1-104 0 0,-1-3 16 0 0,-1-1 0 0 0,1 1 0 0 0,0-1-1 0 0,0 0 1 0 0,1 1 0 0 0,-1-1 0 0 0,0 0-1 0 0,0 0 1 0 0,0 1 0 0 0,1-1 0 0 0,-1 0-1 0 0,1-1 1 0 0,-1 1 0 0 0,1 0 0 0 0,-1 0-1 0 0,1 0 1 0 0,0-1 0 0 0,-1 1 0 0 0,1-1-1 0 0,0 0 1 0 0,-1 1 0 0 0,1-1 0 0 0,0 0-1 0 0,-1 0 1 0 0,1 0 0 0 0,0 0-16 0 0,6 0 274 0 0,0-1 0 0 0,0 0 0 0 0,0-1 0 0 0,-1 1 1 0 0,1-1-1 0 0,5-3-274 0 0,46-21-118 0 0,-36 15 196 0 0,-11 6-78 0 0,0-1 0 0 0,-1 0 0 0 0,0-1 0 0 0,-1 0 0 0 0,1 0 0 0 0,5-7 0 0 0,-6 3-512 0 0,1 0 1 0 0,-2-1-1 0 0,9-12 512 0 0,3-5-4123 0 0,-14 20-995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27 119 10135 0 0,'0'9'770'0'0,"1"-3"-574"0"0,-1 0 0 0 0,1-1 1 0 0,-1 1-1 0 0,-1 0 0 0 0,1 0 0 0 0,-1 0 1 0 0,0 0-1 0 0,-1-1 0 0 0,0 5-196 0 0,1-9 512 0 0,-6 14 1024 0 0,-3 4-342 0 0,10-19-1178 0 0,0-1-1 0 0,0 1 1 0 0,0 0 0 0 0,0 0 0 0 0,0 0-1 0 0,0 0 1 0 0,0 0 0 0 0,0 0 0 0 0,0 0-1 0 0,0 0 1 0 0,0 0 0 0 0,0 0 0 0 0,-1 0 0 0 0,1-1-1 0 0,0 1 1 0 0,0 0 0 0 0,0 0 0 0 0,0 0-1 0 0,0 0 1 0 0,0 0 0 0 0,0 0 0 0 0,0 0-1 0 0,0 0 1 0 0,0 0 0 0 0,0 0 0 0 0,0 0-1 0 0,0 0 1 0 0,-1 0 0 0 0,1 0 0 0 0,0 0 0 0 0,0 0-1 0 0,0 0 1 0 0,0 0 0 0 0,0 0 0 0 0,0 0-1 0 0,0 0 1 0 0,0 0 0 0 0,0 0 0 0 0,0 0-1 0 0,0 0 1 0 0,-1 0 0 0 0,1 0 0 0 0,0 0-1 0 0,0 0 1 0 0,0 0 0 0 0,0 0 0 0 0,0 0 0 0 0,0 0-1 0 0,0 0 1 0 0,0 0 0 0 0,0 0 0 0 0,0 0-1 0 0,0 0 1 0 0,0 0 0 0 0,0 1 0 0 0,-1-1-1 0 0,1 0 1 0 0,0 0 0 0 0,0 0 0 0 0,0 0-1 0 0,0 0 1 0 0,0 0 0 0 0,0 0 0 0 0,0 0 0 0 0,0 0-1 0 0,0 0 1 0 0,0 0 0 0 0,0 0-16 0 0,0-2 104 0 0,0-1 0 0 0,1 1 0 0 0,-1-1 0 0 0,1 1 0 0 0,-1 0 1 0 0,1-1-1 0 0,0 1 0 0 0,1-3-104 0 0,4-5 171 0 0,0 0 1 0 0,1 0-1 0 0,0 0 1 0 0,0 0-1 0 0,1 1 1 0 0,1 1-1 0 0,-1-1 1 0 0,1 2-1 0 0,5-4-171 0 0,8-5-638 0 0,1 0 0 0 0,1 2 0 0 0,14-6 638 0 0,-25 13-1 0 0,0 1-1 0 0,0 1 1 0 0,0 0-1 0 0,1 1 1 0 0,0 0 0 0 0,0 1-1 0 0,0 1 1 0 0,0 0-1 0 0,0 1 1 0 0,0 0-1 0 0,6 1 2 0 0,-18 1 0 0 0,0-1 0 0 0,1 0 0 0 0,-1 1 0 0 0,0-1 0 0 0,0 1 0 0 0,0 0 0 0 0,0 0 0 0 0,1 0 0 0 0,-1 0 0 0 0,0 0 0 0 0,-1 0 0 0 0,1 0 0 0 0,0 1 0 0 0,0-1 0 0 0,0 1 0 0 0,-1-1 0 0 0,1 1 0 0 0,-1 0 0 0 0,1 0 0 0 0,-1 0 0 0 0,1 1 0 0 0,-1-3 0 0 0,-1 1 0 0 0,1 0 0 0 0,-1 0 0 0 0,1 0 0 0 0,-1 0 0 0 0,1 0 0 0 0,-1 0 0 0 0,0 0 0 0 0,1 0 0 0 0,-1 0 0 0 0,0 0 0 0 0,0 0 0 0 0,0 0 0 0 0,0 0 0 0 0,0 0 0 0 0,0 0 0 0 0,0 0 0 0 0,0 0 0 0 0,0 0 0 0 0,0 0 0 0 0,-1 0 0 0 0,1 0 0 0 0,0 0 0 0 0,-1 0 0 0 0,1 0 0 0 0,0 0 0 0 0,-1 0 0 0 0,0 0 0 0 0,0 2 0 0 0,-11 25-537 0 0,-11 19 537 0 0,13-30-324 0 0,2 0 0 0 0,0 1 1 0 0,1 0-1 0 0,1 0 0 0 0,-1 7 324 0 0,6-24-1573 0 0,1-1-379 0 0,0 0-80 0 0,0 0-15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10135 0 0,'0'0'231'0'0,"0"0"29"0"0,0 0 19 0 0,0 0 37 0 0,10 4 723 0 0,-7-5 2956 0 0,2-16-3296 0 0,-3 6-492 0 0,1-1 0 0 0,1 1-1 0 0,0 0 1 0 0,0 0 0 0 0,1 0 0 0 0,1 0 0 0 0,0 1-1 0 0,0 0 1 0 0,6-7-207 0 0,11-11 217 0 0,-14 17-613 0 0,1 0 0 0 0,0 1 0 0 0,0 0-1 0 0,5-3 397 0 0,-6 6-10 0 0,-5 4 10 0 0,0-1-1 0 0,0 1 1 0 0,0 0-1 0 0,0 1 1 0 0,1-1-1 0 0,-1 1 1 0 0,1 0-1 0 0,0 0 1 0 0,-1 0-1 0 0,1 0 1 0 0,0 1-1 0 0,3-1 1 0 0,8 2-322 0 0,-1-1-1 0 0,1 2 0 0 0,-1 0 1 0 0,1 0-1 0 0,0 2 323 0 0,-12-3 41 0 0,5 1 136 0 0,0 1 0 0 0,0 0-1 0 0,-1 0 1 0 0,1 0-1 0 0,-1 1-176 0 0,-6-2 27 0 0,0 0-1 0 0,0 0 1 0 0,0 0-1 0 0,0 0 0 0 0,0 0 1 0 0,-1 0-1 0 0,1 0 0 0 0,-1 0 1 0 0,1 1-1 0 0,-1-1 0 0 0,1 1 1 0 0,-1-1-1 0 0,0 1 1 0 0,1 0-1 0 0,-1-1 0 0 0,0 1 1 0 0,0 0-1 0 0,0 0 0 0 0,-1 0 1 0 0,1 0-1 0 0,0-1 0 0 0,-1 1 1 0 0,1 0-1 0 0,-1 1-26 0 0,0 1 86 0 0,0-1-1 0 0,0 1 0 0 0,-1 0 1 0 0,1-1-1 0 0,-1 1 0 0 0,0-1 1 0 0,0 1-1 0 0,0-1 0 0 0,0 0 1 0 0,-1 0-1 0 0,0 1 0 0 0,1-1-85 0 0,-3 4 256 0 0,-1 0 0 0 0,1 0 0 0 0,-1 0 0 0 0,-4 3-256 0 0,-6 8 0 0 0,-2-2 0 0 0,0 0 0 0 0,0-1 0 0 0,-2 0 0 0 0,1-2 0 0 0,-2 0 0 0 0,-10 5 0 0 0,23-15-126 0 0,-1 0 1 0 0,1 0-1 0 0,-1 0 0 0 0,0-1 0 0 0,0 0 0 0 0,0 0 0 0 0,0-1 1 0 0,0 0-1 0 0,0-1 0 0 0,0 0 0 0 0,0 0 126 0 0,7 0-93 0 0,0 0-1 0 0,0 0 1 0 0,1 0 0 0 0,-1-1-1 0 0,0 1 1 0 0,0 0-1 0 0,1 0 1 0 0,-1-1 0 0 0,0 1-1 0 0,1 0 1 0 0,-1-1-1 0 0,0 1 1 0 0,1 0 0 0 0,-1-1-1 0 0,1 1 1 0 0,-1-1-1 0 0,1 1 1 0 0,-1-1 0 0 0,1 0-1 0 0,-1 1 1 0 0,1-1-1 0 0,-1 1 1 0 0,1-1 0 0 0,0 0-1 0 0,-1 1 1 0 0,1-1-1 0 0,0 0 1 0 0,-1 0 0 0 0,1 1-1 0 0,0-1 1 0 0,0 0-1 0 0,0 0 1 0 0,0 1-1 0 0,0-1 1 0 0,0 0 0 0 0,0 0-1 0 0,0 1 94 0 0,2-10-1024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11975 0 0,'0'0'267'0'0,"-3"2"368"0"0,-32 28 211 0 0,-20 23-846 0 0,34-30 248 0 0,2 1 0 0 0,0 0 0 0 0,0 4-248 0 0,-48 80 773 0 0,44-69-686 0 0,-64 115-87 0 0,86-154-6 0 0,1 1-1 0 0,-1-1 0 0 0,1 1 1 0 0,-1 0-1 0 0,1-1 0 0 0,0 1 1 0 0,-1 0-1 0 0,1-1 0 0 0,0 1 1 0 0,0 0-1 0 0,-1-1 0 0 0,1 1 1 0 0,0 0-1 0 0,0 0 0 0 0,0-1 1 0 0,0 1-1 0 0,0 0 0 0 0,0 0 1 0 0,0 0-1 0 0,0-1 0 0 0,0 1 1 0 0,0 0-1 0 0,1 0 0 0 0,-1-1 1 0 0,0 1-1 0 0,0 0 1 0 0,1-1-1 0 0,-1 1 7 0 0,1 1-834 0 0,3 5-4266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377 588 11975 0 0,'0'0'267'0'0,"0"0"42"0"0,0 0 17 0 0,0 0-28 0 0,2-2-196 0 0,54-44 443 0 0,-17 14 960 0 0,33-35-1505 0 0,-19 10-474 0 0,-2-2 0 0 0,-4-3 0 0 0,-1-1 0 0 0,32-64 474 0 0,-72 118-425 0 0,-1-1-1 0 0,-1 0 1 0 0,0 0-1 0 0,0 0 0 0 0,1-7 426 0 0,-5 16 9 0 0,0 1 0 0 0,0 0 0 0 0,0 0-1 0 0,0-1 1 0 0,0 1 0 0 0,0 0 0 0 0,0 0 0 0 0,-1 0-1 0 0,1-1 1 0 0,0 1 0 0 0,0 0 0 0 0,0 0 0 0 0,0-1-1 0 0,0 1 1 0 0,0 0 0 0 0,0 0 0 0 0,-1 0 0 0 0,1 0-1 0 0,0-1 1 0 0,0 1 0 0 0,0 0 0 0 0,-1 0-1 0 0,1 0 1 0 0,0 0 0 0 0,0 0 0 0 0,0-1 0 0 0,-1 1-1 0 0,1 0 1 0 0,0 0 0 0 0,0 0 0 0 0,0 0 0 0 0,-1 0-1 0 0,1 0 1 0 0,0 0 0 0 0,0 0 0 0 0,-1 0 0 0 0,1 0-1 0 0,0 0 1 0 0,0 0 0 0 0,-1 0 0 0 0,1 0-1 0 0,0 0 1 0 0,0 0 0 0 0,-1 0 0 0 0,1 0 0 0 0,0 0-9 0 0,-10 2 438 0 0,10-2-421 0 0,-9 3 182 0 0,1 0 0 0 0,0 1 0 0 0,0 0 0 0 0,0 0-1 0 0,0 1 1 0 0,-2 2-199 0 0,-45 36-128 0 0,50-38 179 0 0,-17 15-51 0 0,2 1 0 0 0,0 1 0 0 0,2 1 0 0 0,-9 14 0 0 0,-24 29 0 0 0,-5 4-38 0 0,-32 57 38 0 0,-41 81 1624 0 0,116-185-1178 0 0,-20 25-33 0 0,-1-1 0 0 0,-3-2 0 0 0,-1-1-1 0 0,-3-2 1 0 0,-7 4-413 0 0,19-19-1157 0 0,21-18-4630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17503 0 0,'0'0'399'0'0,"0"0"60"0"0,0 0 21 0 0,0 0-59 0 0,5 7-260 0 0,-3-7-161 0 0,1 1 0 0 0,-1-1 0 0 0,1 0 0 0 0,-1 0 0 0 0,1 0 0 0 0,0-1 0 0 0,-1 1 0 0 0,0 0 0 0 0,1-1 0 0 0,-1 0 0 0 0,2 0 0 0 0,8-2 0 0 0,333-53-1293 0 0,-307 50-5174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 15663 0 0,'0'0'719'0'0,"0"0"-20"0"0,-14 6-421 0 0,-1 3-278 0 0,0 1 0 0 0,0 0 0 0 0,1 1 0 0 0,-10 10 0 0 0,-21 15 0 0 0,25-19 9 0 0,-1 0-1 0 0,2 2 0 0 0,1 0 0 0 0,0 1 1 0 0,1 1-1 0 0,1 0 0 0 0,1 1 1 0 0,1 1-1 0 0,0 3-8 0 0,13-25 381 0 0,1-1 110 0 0,24 6 1554 0 0,-17-6-1905 0 0,0-1 0 0 0,-1-1 0 0 0,1 0 0 0 0,0 0-1 0 0,0 0 1 0 0,-1-1 0 0 0,1 1 0 0 0,1-3-140 0 0,14-4 1 0 0,28-11-64 0 0,138-57-703 0 0,-178 73 149 0 0,-1-1 0 0 0,1 0 0 0 0,-1 0 0 0 0,-1-1 0 0 0,1-1 0 0 0,2-2 617 0 0,-9 8-121 0 0,0-1 0 0 0,-1 0 1 0 0,1 0-1 0 0,0 0 0 0 0,-1 0 0 0 0,0 0 1 0 0,1 0-1 0 0,-1 0 0 0 0,0 0 1 0 0,0 0-1 0 0,0-1 0 0 0,0 1 1 0 0,-1 0-1 0 0,1-1 0 0 0,-1 1 0 0 0,1 0 1 0 0,-1-1-1 0 0,0 1 0 0 0,0-1 1 0 0,0 1-1 0 0,0-1 0 0 0,0 1 1 0 0,-1 0-1 0 0,1-1 0 0 0,-1 1 0 0 0,1-1 1 0 0,-1 1-1 0 0,0 0 0 0 0,0-2 121 0 0,-2-1-217 0 0,0 0 1 0 0,0 1-1 0 0,0-1 0 0 0,0 0 0 0 0,-1 1 0 0 0,0 0 0 0 0,1 0 1 0 0,-2 0-1 0 0,-3-3 217 0 0,-7-4-106 0 0,-1 1 0 0 0,-6-3 106 0 0,-22-15 11 0 0,41 25-219 0 0,2 2-870 0 0,1 1-372 0 0,0 0-71 0 0,0 0-14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8 464 13823 0 0,'0'0'315'0'0,"0"0"45"0"0,0 0 21 0 0,0 0-49 0 0,-6-13 228 0 0,6 9-343 0 0,-1 0-1 0 0,1 0 1 0 0,0 0 0 0 0,0 0-1 0 0,0 0 1 0 0,1 0-1 0 0,-1 0 1 0 0,1 0 0 0 0,0 0-1 0 0,0 1 1 0 0,0-1-1 0 0,1-1-216 0 0,4-9 1382 0 0,1 1-1 0 0,6-10-1381 0 0,9-19 1254 0 0,-16 29-1100 0 0,1 0-1 0 0,0 1 1 0 0,1 0 0 0 0,1 0-1 0 0,-1 1 1 0 0,2 0 0 0 0,0 0-1 0 0,0 1 1 0 0,1 1 0 0 0,0 0-1 0 0,11-7-153 0 0,12-6 202 0 0,0 1-1 0 0,1 3 1 0 0,27-11-202 0 0,-9 7-2208 0 0,0 3 1 0 0,29-6 2207 0 0,-43 17-3918 0 0,-22 4-2224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10135 0 0,'0'0'464'0'0,"0"0"-9"0"0,12-6 165 0 0,85-61 5130 0 0,18-21-5750 0 0,-37 27 394 0 0,-45 37 254 0 0,-12 9-509 0 0,-1 0 0 0 0,0-2 0 0 0,-1 0 0 0 0,16-19-139 0 0,-24 18-904 0 0,-11 18 894 0 0,0 0 1 0 0,0 0 0 0 0,0 0 0 0 0,0 0 0 0 0,0 0-1 0 0,0 0 1 0 0,0 0 0 0 0,0-1 0 0 0,0 1 0 0 0,0 0-1 0 0,0 0 1 0 0,0 0 0 0 0,0 0 0 0 0,0 0-1 0 0,0 0 1 0 0,0 0 0 0 0,0 0 0 0 0,0 0 0 0 0,0 0-1 0 0,0-1 1 0 0,0 1 0 0 0,0 0 0 0 0,0 0 0 0 0,0 0-1 0 0,0 0 1 0 0,0 0 0 0 0,0 0 0 0 0,0 0 0 0 0,0 0-1 0 0,-1 0 1 0 0,1 0 0 0 0,0 0 0 0 0,0 0 0 0 0,0 0-1 0 0,0-1 1 0 0,0 1 0 0 0,0 0 0 0 0,0 0 0 0 0,0 0-1 0 0,0 0 1 0 0,0 0 0 0 0,0 0 0 0 0,-1 0 0 0 0,1 0-1 0 0,0 0 1 0 0,0 0 0 0 0,0 0 0 0 0,0 0 0 0 0,0 0-1 0 0,0 0 1 0 0,0 0 0 0 0,0 0 9 0 0,-12 5-208 0 0,-5 6 208 0 0,1 2 0 0 0,0 0 0 0 0,0 0 0 0 0,2 2 0 0 0,-9 9 0 0 0,-2 3 0 0 0,1 1 0 0 0,-2 6 0 0 0,18-23 0 0 0,0 0 0 0 0,2 0 0 0 0,-1 1 0 0 0,2 0 0 0 0,-1 1 0 0 0,2-1 0 0 0,-3 10 0 0 0,6-19 58 0 0,0-1-1 0 0,1 1 0 0 0,0-1 1 0 0,-1 1-1 0 0,1-1 1 0 0,0 1-1 0 0,0 0 1 0 0,0-1-1 0 0,1 1 0 0 0,-1-1 1 0 0,0 1-1 0 0,1-1 1 0 0,0 1-1 0 0,0-1 0 0 0,-1 1 1 0 0,2-1-1 0 0,0 2-57 0 0,-1-2 39 0 0,0-1-1 0 0,0 0 1 0 0,0 0-1 0 0,1 1 1 0 0,-1-1-1 0 0,1 0 0 0 0,-1 0 1 0 0,1 0-1 0 0,-1-1 1 0 0,1 1-1 0 0,-1 0 1 0 0,1-1-1 0 0,0 1 1 0 0,-1-1-1 0 0,1 1 1 0 0,0-1-1 0 0,0 0 1 0 0,-1 1-1 0 0,1-1 0 0 0,0 0 1 0 0,0 0-1 0 0,-1-1 1 0 0,1 1-1 0 0,0 0 1 0 0,0-1-1 0 0,1 1-38 0 0,9-3 4 0 0,0-1-1 0 0,0 0 1 0 0,0 0-1 0 0,-1-1 1 0 0,4-3-4 0 0,56-32-3 0 0,-41 21 4 0 0,165-109-1 0 0,-183 120 0 0 0,37-29-658 0 0,-2-1-1 0 0,-2-3 0 0 0,3-5 659 0 0,-42 38-16 0 0,-30 25 16 0 0,9-1 0 0 0,1 0 0 0 0,0 1 0 0 0,1 1 0 0 0,1 0 0 0 0,0 0 0 0 0,2 1 0 0 0,0 1 0 0 0,1 0 0 0 0,1 0 0 0 0,1 1 0 0 0,-1 8 0 0 0,6-21 63 0 0,0 0-1 0 0,1 0 1 0 0,0 0 0 0 0,0 0-1 0 0,1 5-62 0 0,0-10 25 0 0,0-1-1 0 0,0 0 1 0 0,0 0-1 0 0,1 0 1 0 0,-1 0-1 0 0,1 1 1 0 0,-1-1-1 0 0,1 0 1 0 0,0 0-1 0 0,0 0 0 0 0,0 0 1 0 0,0 0-1 0 0,0-1 1 0 0,0 1-1 0 0,1 0 1 0 0,-1 0-1 0 0,0-1 1 0 0,1 1-1 0 0,0-1 1 0 0,-1 1-1 0 0,1-1 1 0 0,0 0-1 0 0,0 1-24 0 0,2 0 90 0 0,1 0 1 0 0,-1-1-1 0 0,1 1 0 0 0,-1-1 0 0 0,1 0 1 0 0,0 0-1 0 0,-1 0 0 0 0,1-1 0 0 0,4 1-90 0 0,3-1-2035 0 0,-1-1-1 0 0,1 0 1 0 0,5-2 2035 0 0,5-1-5614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 6447 0 0,'-1'-1'6862'0'0,"-6"1"-4857"0"0,-12 7 1960 0 0,-12 13-2606 0 0,17-10-878 0 0,7-6-407 0 0,1 1-1 0 0,0-1 1 0 0,0 1-1 0 0,0 0 1 0 0,1 1-1 0 0,0-1 1 0 0,-8 11-1 0 0,13-16-76 0 0,0 1 1 0 0,-1-1-1 0 0,1 1 0 0 0,0-1 0 0 0,-1 1 0 0 0,1-1 1 0 0,0 0-1 0 0,0 1 0 0 0,0-1 0 0 0,0 1 1 0 0,-1-1-1 0 0,1 1 0 0 0,0-1 0 0 0,0 1 0 0 0,0-1 1 0 0,0 1-1 0 0,0-1 0 0 0,0 1 0 0 0,0-1 1 0 0,0 1-1 0 0,0-1 0 0 0,0 1 0 0 0,0-1 0 0 0,1 1 1 0 0,-1-1-1 0 0,0 1 0 0 0,0-1 0 0 0,1 1 0 0 0,4 2-76 0 0,-3-2-549 0 0,0-1 1 0 0,1 1-1 0 0,-1 0 0 0 0,0 0 1 0 0,1-1-1 0 0,-1 0 0 0 0,1 1 1 0 0,3-1-1 0 0,-5 0 208 0 0,16 0-6235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13823 0 0,'12'6'315'0'0,"-10"-5"45"0"0,-2-1 21 0 0,0 0-49 0 0,-12 13-132 0 0,7-9 160 0 0,-42 48 408 0 0,23-25 68 0 0,-16 14-836 0 0,37-38-9 0 0,1 0 0 0 0,0 0 0 0 0,0 0 0 0 0,1 0 0 0 0,-1 0-1 0 0,1 0 1 0 0,-1 0 9 0 0,2-1-337 0 0,4 6-646 0 0,0-2 471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0,'0'0'304'0'0,"0"0"64"0"0,0 0 16 0 0,0 0 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33 13823 0 0,'3'-8'211'0'0,"-2"6"-105"0"0,0 0-1 0 0,0 1 1 0 0,0-1-1 0 0,0 0 1 0 0,0 0-1 0 0,0 0 1 0 0,0 1-1 0 0,0-1 1 0 0,1 1-1 0 0,-1-1 1 0 0,1 1-1 0 0,-1-1 1 0 0,2 0-106 0 0,-2 2 365 0 0,-1 0 122 0 0,0 0 22 0 0,0 0-66 0 0,-16 6-278 0 0,-1 2-165 0 0,1 1 0 0 0,0 1 0 0 0,0 1 0 0 0,1 0 0 0 0,1 1 0 0 0,-12 12 0 0 0,1-2 0 0 0,22-19 0 0 0,0 0 0 0 0,0 0 0 0 0,0 1 0 0 0,1-1 0 0 0,-1 0 0 0 0,1 1 0 0 0,-1 0 0 0 0,1-1 0 0 0,0 1 0 0 0,1 0 0 0 0,-1 0 0 0 0,1 0 0 0 0,0 1 0 0 0,0-1 0 0 0,-1 2 0 0 0,2-3 0 0 0,0 0 0 0 0,0 0 0 0 0,0 0 0 0 0,1 0 0 0 0,-1 0 0 0 0,1 0 0 0 0,-1 0 0 0 0,1 0 0 0 0,0-1 0 0 0,0 1 0 0 0,0 0 0 0 0,0-1 0 0 0,1 1 0 0 0,-1 0 0 0 0,1-1 0 0 0,0 0 0 0 0,-1 1 0 0 0,1-1 0 0 0,0 0 0 0 0,0 0 0 0 0,1 0 0 0 0,-1 0 0 0 0,0 0 0 0 0,1 0 0 0 0,-1-1 0 0 0,1 1 0 0 0,3 1 0 0 0,1 0 0 0 0,-1 0 0 0 0,1 0 0 0 0,-1-1 0 0 0,4 1 0 0 0,-5-2 0 0 0,0 0 0 0 0,0 1 0 0 0,0 0 0 0 0,0 0 0 0 0,-1 0 0 0 0,1 1 0 0 0,-1-1 0 0 0,1 1 0 0 0,-1 0 0 0 0,3 3 0 0 0,0 1 0 0 0,-1 0 0 0 0,0 1 0 0 0,2 3 0 0 0,-6-9 0 0 0,0 0 0 0 0,-1 1 0 0 0,1-1 0 0 0,-1 1 0 0 0,0 0 0 0 0,0-1 0 0 0,0 1 0 0 0,0 0 0 0 0,-1-1 0 0 0,1 1 0 0 0,-1 0 0 0 0,1 0 0 0 0,-1 0 0 0 0,0-2 0 0 0,0 0 0 0 0,0 0 0 0 0,0-1 0 0 0,0 1 0 0 0,0 0 0 0 0,-1 0 0 0 0,1 0 0 0 0,0-1 0 0 0,0 1 0 0 0,-1 0 0 0 0,1 0 0 0 0,0-1 0 0 0,-1 1 0 0 0,1 0 0 0 0,-1-1 0 0 0,1 1 0 0 0,-1 0 0 0 0,1-1 0 0 0,-1 1 0 0 0,0-1 0 0 0,1 1 0 0 0,-1-1 0 0 0,0 1 0 0 0,1-1 0 0 0,-1 1 0 0 0,0-1 0 0 0,-2 2 0 0 0,-2 3 228 0 0,0-1-1 0 0,0 0 1 0 0,0 0-1 0 0,0 0 1 0 0,-1 0 0 0 0,1-1-1 0 0,-1 0 1 0 0,0 0-1 0 0,0 0 1 0 0,0-1-1 0 0,0 0 1 0 0,-1 0-1 0 0,1-1 1 0 0,-1 1 0 0 0,1-2-1 0 0,-1 1 1 0 0,1-1-1 0 0,-6 0-227 0 0,-9-3 573 0 0,1 0 1 0 0,0-2-1 0 0,-20-7-573 0 0,17 5-2360 0 0,21 6 1705 0 0,0 0 62 0 0,0 1-5151 0 0,2 0-248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11975 0 0,'0'0'267'0'0,"0"0"42"0"0,0 0 17 0 0,0 0-28 0 0,0 2-196 0 0,-1 7-80 0 0,-2 13 384 0 0,1 0 0 0 0,1 0-1 0 0,1 0 1 0 0,1 0-1 0 0,2 16-405 0 0,4-4 228 0 0,1-1-1 0 0,1 1 1 0 0,2-2-1 0 0,1 1 1 0 0,1-2 0 0 0,2 0-1 0 0,2 0 1 0 0,0-2-1 0 0,12 15-227 0 0,-23-38 126 0 0,1 1 0 0 0,-1-1-1 0 0,1 0 1 0 0,1 0-1 0 0,2 1-125 0 0,-2-1 312 0 0,0 1 0 0 0,0-1 0 0 0,5 7-312 0 0,-11-10 37 0 0,1-1 1 0 0,-1 1-1 0 0,0 0 0 0 0,0 0 0 0 0,-1 0 1 0 0,1 0-1 0 0,-1 1 0 0 0,1-1 0 0 0,-1 0 0 0 0,0 1 1 0 0,0-1-1 0 0,-1 0 0 0 0,1 2-37 0 0,-1-2-180 0 0,0 1-1 0 0,0 0 0 0 0,0-1 1 0 0,0 1-1 0 0,0-1 0 0 0,-1 1 1 0 0,0 0-1 0 0,0-1 1 0 0,0 1-1 0 0,0-1 0 0 0,0 0 1 0 0,-1 1-1 0 0,1-1 0 0 0,-1 0 1 0 0,0 0-1 0 0,0 0 1 0 0,0 0-1 0 0,-1 0 0 0 0,-1 2 181 0 0,3-4-580 0 0,1-1-285 0 0,-7 1-1828 0 0,-1-2-1745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13823 0 0,'0'0'315'0'0,"0"0"45"0"0,0 0 21 0 0,0 0-49 0 0,0 0-149 0 0,0 0 194 0 0,1 2 110 0 0,-1 1-441 0 0,0 0-1 0 0,-1 0 1 0 0,1 0-1 0 0,0 0 1 0 0,-1 0 0 0 0,0 0-1 0 0,1 0 1 0 0,-1 0 0 0 0,0 0-1 0 0,-1-1 1 0 0,1 1 0 0 0,0 0-1 0 0,-1-1 1 0 0,0 1 0 0 0,-1 2-46 0 0,-6 7 216 0 0,-1 0 0 0 0,-7 7-216 0 0,-38 35 0 0 0,-2-3 0 0 0,-32 20 0 0 0,-35 31 0 0 0,83-67 210 0 0,9-9 250 0 0,2 2-1 0 0,1 1 1 0 0,1 1-1 0 0,-9 13-459 0 0,32-33 0 0 0,3-5-235 0 0,4-4 60 0 0,3-4-180 0 0,-4 2 291 0 0,4-2-249 0 0,1-1 1 0 0,-1 0-1 0 0,0-1 1 0 0,-1 1 0 0 0,5-5 312 0 0,3-4-402 0 0,22-23-621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1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11975 0 0,'0'0'547'0'0,"0"0"-11"0"0,12 2 127 0 0,19-1 485 0 0,-1-1 0 0 0,0-1 0 0 0,7-3-1148 0 0,91-15 477 0 0,-81 12 187 0 0,237-31 406 0 0,-252 34-1023 0 0,84-6-753 0 0,-67 7-4998 0 0,-30 2 90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13823 0 0,'0'0'315'0'0,"0"0"45"0"0,-6 2 465 0 0,5-1-777 0 0,1-1 0 0 0,-1 1 0 0 0,0-1 0 0 0,0 1-1 0 0,0-1 1 0 0,0 1 0 0 0,1 0 0 0 0,-1 0 0 0 0,0-1-1 0 0,1 1 1 0 0,-1 0 0 0 0,0 0 0 0 0,1 0 0 0 0,-1 0 0 0 0,1 0-1 0 0,-1 0 1 0 0,1 0 0 0 0,0 0 0 0 0,0 0 0 0 0,-1 0-1 0 0,1 0 1 0 0,0 0 0 0 0,0 0 0 0 0,0 0 0 0 0,0 0 0 0 0,0 0-1 0 0,0 0 1 0 0,0 0 0 0 0,0 0 0 0 0,0 0 0 0 0,1 0-1 0 0,-1 0 1 0 0,0 0 0 0 0,1 0 0 0 0,-1 0 0 0 0,1 0 0 0 0,-1 0-1 0 0,1 0 1 0 0,-1-1 0 0 0,1 1 0 0 0,0 0-48 0 0,1 1 73 0 0,-1 0 0 0 0,1 0 0 0 0,0 0 0 0 0,0 0 0 0 0,1-1 0 0 0,-1 1 0 0 0,0-1 0 0 0,0 0 0 0 0,1 0 0 0 0,-1 0 0 0 0,1 0 0 0 0,-1 0 0 0 0,1 0 0 0 0,0 0-73 0 0,19 1 302 0 0,-1 0 1 0 0,1-1-1 0 0,0-1 1 0 0,0-2-303 0 0,87-10 838 0 0,66-21 310 0 0,-37 6-1179 0 0,-54 15-346 0 0,-17 2-3066 0 0,-61 9 1469 0 0,-4 1-3824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13823 0 0,'0'0'315'0'0,"0"0"45"0"0,-6 7 353 0 0,1 0-644 0 0,-1 1 0 0 0,1 0 0 0 0,1 0 0 0 0,0 1 0 0 0,0-1 0 0 0,0 1 0 0 0,-1 6-69 0 0,-4 9 564 0 0,-115 253 2601 0 0,113-253-3181 0 0,6-12-113 0 0,0 0 1 0 0,-2 0 0 0 0,-6 10 128 0 0,12-10-1041 0 0,2-10-3766 0 0,9-7 3272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18 11975 0 0,'0'0'267'0'0,"7"-7"666"0"0,2-2-750 0 0,-8 8 182 0 0,-1 1 122 0 0,0 0 22 0 0,0 0-66 0 0,-5 6-278 0 0,-83 115 1883 0 0,-49 92-2048 0 0,43-65 0 0 0,-37 65 0 0 0,117-188-2420 0 0,-1 0 0 0 0,-6 6 2420 0 0,21-30-1024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32 110 13823 0 0,'0'0'315'0'0,"-13"-9"758"0"0,1 3-159 0 0,12 5-839 0 0,0 1 1 0 0,-1 0 0 0 0,1 0 0 0 0,-1 0-1 0 0,1 0 1 0 0,0-1 0 0 0,-1 1 0 0 0,1 0-1 0 0,0 0 1 0 0,0-1 0 0 0,-1 1 0 0 0,1 0-1 0 0,0-1 1 0 0,0 1 0 0 0,-1 0 0 0 0,1-1-1 0 0,0 1 1 0 0,0 0 0 0 0,0-1 0 0 0,-1 1-1 0 0,1-1 1 0 0,0 1-76 0 0,0-1 512 0 0,0 1 0 0 0,0 0-69 0 0,7-2-278 0 0,16-4 537 0 0,0 2-1 0 0,0 0 1 0 0,21 0-702 0 0,12-1 15 0 0,286-37 1961 0 0,-294 34-2358 0 0,-26 3-312 0 0,0 2 0 0 0,6 0 694 0 0,-20 2-1080 0 0,0 1 0 0 0,0 1 0 0 0,-1 0 0 0 0,1 0 0 0 0,1 0 1080 0 0,-7 0-6142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64 8287 0 0,'-1'1'639'0'0,"-32"9"292"0"0,-2 2 7098 0 0,35-11-7972 0 0,0 0 0 0 0,1-1 0 0 0,-1 1 0 0 0,0 0 0 0 0,1-1 0 0 0,-1 1 0 0 0,1-1 0 0 0,-1 1 0 0 0,0-1 0 0 0,1 1 1 0 0,0-1-1 0 0,-1 1 0 0 0,1-1 0 0 0,-1 1 0 0 0,1-1 0 0 0,-1 1 0 0 0,1-1 0 0 0,0 0 0 0 0,-1 1 0 0 0,1-1 0 0 0,0 0 0 0 0,-1 0 0 0 0,1 0 0 0 0,1 1 0 0 0,18 3 438 0 0,14-4-26 0 0,0-1 0 0 0,0-2 0 0 0,59-12 0 0 0,-62 9-325 0 0,131-26 207 0 0,43-8 30 0 0,-204 40-381 0 0,10-2 0 0 0,-1 0 0 0 0,1 1 0 0 0,0 0 0 0 0,-1 1 0 0 0,1 1 0 0 0,12 1 0 0 0,-22-2 0 0 0,-1 0 0 0 0,1 0 0 0 0,0 0 0 0 0,-1 1 0 0 0,1-1 0 0 0,0 0 0 0 0,-1 0 0 0 0,1 1 0 0 0,-1-1 0 0 0,1 1 0 0 0,0-1 0 0 0,-1 0 0 0 0,1 1 0 0 0,-1-1 0 0 0,1 1 0 0 0,0 1-4 0 0,-1-1 0 0 0,0 0 0 0 0,1 0 0 0 0,-1 0 0 0 0,0 0 0 0 0,0 0 0 0 0,0 1 0 0 0,0-1 0 0 0,0 0 0 0 0,0 0 0 0 0,0 0 0 0 0,0 1 0 0 0,-1-1 0 0 0,1 0 0 0 0,0 0 0 0 0,-1 0 0 0 0,1 0 0 0 0,-1 2 0 0 0,-11 19-111 0 0,1-6 76 0 0,-1-2 0 0 0,-1 1-1 0 0,-25 22 1 0 0,-49 33 62 0 0,48-40-34 0 0,-107 78 11 0 0,143-107 0 0 0,2-1 0 0 0,1 0 0 0 0,-1 1 0 0 0,0-1 0 0 0,1 0 0 0 0,-1 1 0 0 0,1-1 0 0 0,-1 1 0 0 0,0-1 0 0 0,1 1 0 0 0,-1-1 0 0 0,1 1 0 0 0,0-1 0 0 0,-1 1 0 0 0,1-1 0 0 0,-1 1 0 0 0,1 0 0 0 0,0-1 0 0 0,0 1 0 0 0,-1 0 0 0 0,1-1 0 0 0,0 2 0 0 0,-2 2 2 0 0,1 0 0 0 0,0 1 0 0 0,0-1 0 0 0,0 0-1 0 0,0 1 1 0 0,0 7 0 0 0,-3 17-162 0 0,-12 32-2795 0 0,14-51 1585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50 194 11975 0 0,'0'0'267'0'0,"0"0"42"0"0,0 0 17 0 0,0 1-28 0 0,1 1-233 0 0,0-1 0 0 0,0 1 0 0 0,0 0-1 0 0,-1-1 1 0 0,1 1 0 0 0,-1 0 0 0 0,1 0 0 0 0,-1 0-1 0 0,0 0 1 0 0,1-1 0 0 0,-1 1 0 0 0,0 0 0 0 0,0 0-1 0 0,-1 0 1 0 0,1 1-65 0 0,0 5 572 0 0,0-6-506 0 0,0 0 1 0 0,0-1-1 0 0,0 1 0 0 0,0 0 0 0 0,-1-1 0 0 0,1 1 1 0 0,0 0-1 0 0,-1-1 0 0 0,1 1 0 0 0,-1-1 0 0 0,0 1 0 0 0,1-1 1 0 0,-1 1-1 0 0,0-1 0 0 0,0 1 0 0 0,0-1 0 0 0,0 0 1 0 0,0 1-1 0 0,0-1 0 0 0,0 0 0 0 0,-1 0 0 0 0,0 1-66 0 0,-1 0 200 0 0,-1 0 0 0 0,1 1 0 0 0,-1-1 0 0 0,0-1 0 0 0,0 1 0 0 0,-2 0-200 0 0,0 0 0 0 0,6-2 3 0 0,-1 0 0 0 0,1 0 0 0 0,0 0-1 0 0,0 0 1 0 0,0 0 0 0 0,-1 0 0 0 0,1 0-1 0 0,0 0 1 0 0,0 0 0 0 0,0 0 0 0 0,-1 0-1 0 0,1 0 1 0 0,0-1 0 0 0,0 1 0 0 0,0 0 0 0 0,0 0-1 0 0,-1 0 1 0 0,1 0 0 0 0,0 0 0 0 0,0 0-1 0 0,0-1 1 0 0,0 1 0 0 0,-1 0 0 0 0,1 0 0 0 0,0 0-1 0 0,0-1 1 0 0,0 1 0 0 0,0 0 0 0 0,0 0-1 0 0,0 0 1 0 0,0 0 0 0 0,0-1 0 0 0,0 1-1 0 0,0 0 1 0 0,0 0 0 0 0,0-1 0 0 0,0 1 0 0 0,0 0-3 0 0,0-4 337 0 0,1-1-212 0 0,0 0 1 0 0,0 0-1 0 0,1 0 0 0 0,-1 0 1 0 0,1 0-1 0 0,0 1 0 0 0,0-1 1 0 0,1 1-1 0 0,-1-1 0 0 0,1 1 1 0 0,0 0-1 0 0,1 0 1 0 0,-1 0-1 0 0,1-1-125 0 0,11-9-128 0 0,0 0 0 0 0,17-11 128 0 0,-23 18 106 0 0,97-67-1284 0 0,-23 16 364 0 0,-64 46 878 0 0,-18 12 274 0 0,2-1 563 0 0,1 0-273 0 0,-1 14-567 0 0,-2-3-61 0 0,-1-1 0 0 0,-1 1 0 0 0,1 0 0 0 0,-2-1 0 0 0,1 1 0 0 0,-1-1 0 0 0,-2 3 0 0 0,-4 33 0 0 0,6-33 0 0 0,0 0 0 0 0,-1-1 0 0 0,0 1 0 0 0,-1 0 0 0 0,-1-1 0 0 0,1 0 0 0 0,-2 0 0 0 0,-2 4 0 0 0,1-5-2509 0 0,7-10-3630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13823 0 0,'0'0'315'0'0,"0"0"45"0"0,0 0 21 0 0,0 0-49 0 0,0-1-220 0 0,1-3-29 0 0,-1 3 282 0 0,1 0-154 0 0,-1-1 0 0 0,1 1 0 0 0,0 0 0 0 0,-1 0 0 0 0,1-1 0 0 0,0 1 0 0 0,0 0 0 0 0,0 0 0 0 0,0 0 0 0 0,0 0 0 0 0,0 0 0 0 0,0 0-211 0 0,14-5 102 0 0,0 1 0 0 0,0 0 0 0 0,0 0-1 0 0,0 2 1 0 0,1 0 0 0 0,0 0 0 0 0,0 2 0 0 0,-1 0 0 0 0,1 0-1 0 0,0 2 1 0 0,2 0-102 0 0,-2 1-438 0 0,-16-2 115 0 0,1 1-1 0 0,0-1 1 0 0,0 0 0 0 0,0 0 0 0 0,0 0-1 0 0,0 0 1 0 0,0 0 0 0 0,0 0 0 0 0,0 0-1 0 0,0 0 1 0 0,0-1 0 0 0,0 1-1 0 0,0 0 1 0 0,0-1 0 0 0,0 1 0 0 0,0 0 323 0 0,11-5-2046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15663 0 0,'0'0'356'0'0,"0"0"50"0"0,0 0 20 0 0,0 0-42 0 0,-3 7-165 0 0,-7 13 445 0 0,-1-1 0 0 0,-1 0 0 0 0,-13 16-664 0 0,-5 8-23 0 0,23-32 23 0 0,0 1 0 0 0,1 0 0 0 0,0 0 0 0 0,1 1 0 0 0,-3 11 0 0 0,7-17 0 0 0,0 7-5344 0 0,1-7-704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11975 0 0,'0'0'267'0'0,"0"0"42"0"0,0 0 17 0 0,0 0-28 0 0,-1 9-115 0 0,0 2 430 0 0,1 1 1 0 0,1 0-1 0 0,0-1 0 0 0,0 1 0 0 0,1-1 1 0 0,3 11-614 0 0,-2-7 592 0 0,0 0 1 0 0,-1-1-1 0 0,0 14-592 0 0,-2-24 66 0 0,0 0 0 0 0,0 0 0 0 0,0 0 0 0 0,-1 0 0 0 0,0 0-1 0 0,0 0 1 0 0,0 0 0 0 0,0-1 0 0 0,0 1 0 0 0,-2 2-66 0 0,2-4-4 0 0,-1 0 1 0 0,1 0 0 0 0,-1 1-1 0 0,0-1 1 0 0,0 0 0 0 0,0-1-1 0 0,0 1 1 0 0,0 0-1 0 0,0 0 1 0 0,-1-1 0 0 0,1 0-1 0 0,0 1 1 0 0,-1-1 0 0 0,1 0-1 0 0,-3 1 4 0 0,-10 3 20 0 0,10-2-323 0 0,-1-1-1 0 0,0 0 1 0 0,0 0-1 0 0,0 0 1 0 0,0-1-1 0 0,0 0 1 0 0,0 0-1 0 0,-5-1 304 0 0,-4-1-1046 0 0,5 0-3388 0 0,4 0-534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 13823 0 0,'5'-2'2944'0'0,"-6"6"-2854"0"0,1 1-1 0 0,-1 0 0 0 0,0 0 1 0 0,-1-1-1 0 0,1 1 1 0 0,-1-1-1 0 0,0 1 1 0 0,0-1-1 0 0,0 0 0 0 0,-1 1 1 0 0,1-1-1 0 0,-1 0 1 0 0,0-1-1 0 0,0 1 0 0 0,-1 0 1 0 0,1-1-1 0 0,-1 0 1 0 0,-3 3-90 0 0,-7 5 261 0 0,0-1 1 0 0,-1-1 0 0 0,0 0-1 0 0,-12 4-261 0 0,-20 9 0 0 0,-2-1 0 0 0,32-15 0 0 0,0-1 0 0 0,-1 0 0 0 0,1-1 0 0 0,-15 1 0 0 0,-10 1 154 0 0,-3 3-154 0 0,7-2-2130 0 0,-17 1 2130 0 0,52-8-10 0 0,2 0 10 0 0,1 1 0 0 0,0-1 0 0 0,-1 0 0 0 0,1 0-1 0 0,-1 0 1 0 0,1 0 0 0 0,-1 0 0 0 0,1 0 0 0 0,-1 0 0 0 0,1 0-1 0 0,0 0 1 0 0,-1 0 0 0 0,1-1 0 0 0,-1 1 0 0 0,1 0-1 0 0,0 0 1 0 0,-1 0 0 0 0,1 0 0 0 0,-1-1 0 0 0,1 1-1 0 0,0 0 1 0 0,-1 0 0 0 0,1-1 0 0 0,0 1 0 0 0,-1 0-1 0 0,1-1 1 0 0,0 1 0 0 0,0 0 0 0 0,-1-1 0 0 0,1 1 0 0 0,0 0-1 0 0,0-1 1 0 0,-1 1 0 0 0,1-1 0 0 0,-1 0 0 0 0,0 0 0 0 0,0 0 0 0 0,0 0 0 0 0,1 0 0 0 0,-1 0 0 0 0,0-1 0 0 0,1 1 0 0 0,-1 0 0 0 0,1 0 0 0 0,-1 0 0 0 0,1-1 0 0 0,0 1 0 0 0,0 0 0 0 0,-1-1 0 0 0,1 1 0 0 0,0 0 0 0 0,0-1 0 0 0,-2-12 0 0 0,0 9 0 0 0,0 1 64 0 0,1 4-20 0 0,1 0 0 0 0,0-1 0 0 0,0 1 0 0 0,0-1 0 0 0,0 1 0 0 0,0 0 1 0 0,0-1-1 0 0,0 1 0 0 0,0-1 0 0 0,0 1 0 0 0,0-1 0 0 0,0 1 0 0 0,0 0 0 0 0,0-1 0 0 0,0 1 0 0 0,0-1 0 0 0,0 1 0 0 0,0 0 0 0 0,0-1 0 0 0,1 1 0 0 0,-1-1 0 0 0,0 1 0 0 0,0 0 0 0 0,0-1 0 0 0,1 1 0 0 0,-1 0 0 0 0,0-1 0 0 0,1 1 0 0 0,-1 0 0 0 0,0-1 1 0 0,1 1-1 0 0,-1 0 0 0 0,0 0-44 0 0,11-10 458 0 0,-3 6-456 0 0,-1-1 0 0 0,1 1 0 0 0,-1 1 0 0 0,1-1 0 0 0,0 1 0 0 0,0 1 0 0 0,1 0 0 0 0,6-2-2 0 0,-13 4 0 0 0,1-1 0 0 0,-1 1 0 0 0,1-1 0 0 0,-1 1 0 0 0,0 0 0 0 0,1 0 0 0 0,-1 0 0 0 0,1 0 0 0 0,-1 0 0 0 0,1 1 0 0 0,-1-1 0 0 0,0 1 0 0 0,1-1 0 0 0,-1 1 0 0 0,0 0 0 0 0,3 1 0 0 0,1 1 0 0 0,0 1 0 0 0,-4-2 161 0 0,1-1-1 0 0,-1 1 0 0 0,1-1 1 0 0,-1 0-1 0 0,1 1 0 0 0,0-1 1 0 0,-1-1-1 0 0,1 1 0 0 0,2 0-160 0 0,13 4 605 0 0,-12-3-605 0 0,-5-2 0 0 0,-1 0 0 0 0,1 0 0 0 0,-1 0 0 0 0,1 0 0 0 0,-1 1 0 0 0,1-1 0 0 0,-1 0 0 0 0,0 1 0 0 0,1-1 0 0 0,-1 0 0 0 0,0 1 0 0 0,1-1 0 0 0,-1 0 0 0 0,0 1 0 0 0,1-1 0 0 0,-1 1 0 0 0,0-1 0 0 0,0 0 0 0 0,1 1 0 0 0,-1-1 0 0 0,0 1 0 0 0,0-1 0 0 0,0 1 0 0 0,0-1 0 0 0,1 1 0 0 0,-1-1 0 0 0,0 1 0 0 0,0-1 0 0 0,0 1 0 0 0,0 0 0 0 0,3 12 0 0 0,-5-9 0 0 0,2-3 0 0 0,-1 0 0 0 0,1 0 0 0 0,-1 0 0 0 0,1 1 0 0 0,0-1 0 0 0,-1 0 0 0 0,1 0 0 0 0,0 0 0 0 0,0 0 0 0 0,0 0 0 0 0,0 1 0 0 0,0-1 0 0 0,0 0 0 0 0,0 0 0 0 0,0 0 0 0 0,0 0 0 0 0,0 1 0 0 0,1-1 0 0 0,-1 0 0 0 0,0 0 0 0 0,1 0 0 0 0,0 2 0 0 0,0 0 0 0 0,0-1 0 0 0,1 1 0 0 0,-1-1 0 0 0,1 1 0 0 0,-1-1 0 0 0,1 1 0 0 0,0-1 0 0 0,0 0 0 0 0,0 0 0 0 0,0 0 0 0 0,1 0 0 0 0,-1 0 0 0 0,0-1 0 0 0,1 1 0 0 0,-1-1 0 0 0,1 1 0 0 0,0-1 0 0 0,0 0 0 0 0,4 2 0 0 0,-4-2 0 0 0,1 0 0 0 0,0 0 0 0 0,-1 1 0 0 0,1-1 0 0 0,-1 1 0 0 0,0 0 0 0 0,1 0 0 0 0,-1 0 0 0 0,0 0 0 0 0,0 1 0 0 0,2 2 0 0 0,-2-3 0 0 0,3 3 0 0 0,0 0 0 0 0,0-1 0 0 0,1 0 0 0 0,-1-1 0 0 0,1 1 0 0 0,0-1 0 0 0,1 0 0 0 0,-1-1 0 0 0,1 0 0 0 0,1 2 0 0 0,-2-2 0 0 0,-4-2 70 0 0,0 1 0 0 0,0-1 0 0 0,0 0 0 0 0,0 0 0 0 0,0 0 0 0 0,0 0 0 0 0,0-1 0 0 0,0 1 0 0 0,0-1 0 0 0,0 1 0 0 0,0-1 0 0 0,1-1-70 0 0,-2 2 132 0 0,0-1 1 0 0,0 0-1 0 0,1 1 1 0 0,-1-1-1 0 0,0 1 1 0 0,0 0-1 0 0,1 0 1 0 0,-1-1-1 0 0,1 2-132 0 0,18-3 16 0 0,-15 1-80 0 0,-5 0-273 0 0,-1 1-138 0 0,0 0-33 0 0,0 0-4 0 0,0 0 0 0 0,0 0 0 0 0,0 0-1262 0 0,0 0-5052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13823 0 0,'0'0'315'0'0,"0"0"45"0"0,0 0 21 0 0,0 0-49 0 0,0 0-149 0 0,0 0 194 0 0,0 0 110 0 0,0 0 22 0 0,0 0-66 0 0,2 0-222 0 0,-2 0-175 0 0,1 0 0 0 0,0 0 0 0 0,-1 0 0 0 0,1 0 0 0 0,0 0 0 0 0,-1 0 0 0 0,1 0 1 0 0,-1 0-1 0 0,1 0 0 0 0,0-1 0 0 0,-1 1 0 0 0,1 0 0 0 0,-1 0 0 0 0,1-1 0 0 0,-1 1 0 0 0,1 0 0 0 0,0-1 0 0 0,-1 1 0 0 0,1-1-46 0 0,-1 1 509 0 0,19-10 99 0 0,-17 10-591 0 0,1-1-372 0 0,1 0-6195 0 0,6-4 5526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 11975 0 0,'5'-3'2235'0'0,"-5"3"-2221"0"0,-17-1 495 0 0,0 2-1 0 0,0 0 1 0 0,0 1 0 0 0,0 0-1 0 0,-2 2-508 0 0,-13 4 348 0 0,-21 5-88 0 0,-61 28-260 0 0,93-33 0 0 0,1 1 0 0 0,0 1 0 0 0,-16 10 0 0 0,29-14 0 0 0,7-6 0 0 0,0 0 0 0 0,0 0 0 0 0,-1 0 0 0 0,1 0 0 0 0,0 0 0 0 0,0 1 0 0 0,0-1 0 0 0,0 0 0 0 0,0 0 0 0 0,-1 0 0 0 0,1 0 0 0 0,0 1 0 0 0,0-1 0 0 0,0 0 0 0 0,0 0 0 0 0,0 0 0 0 0,0 0 0 0 0,0 1 0 0 0,0-1 0 0 0,0 0 0 0 0,-1 0 0 0 0,1 0 0 0 0,0 1 0 0 0,0-1 0 0 0,0 0 0 0 0,0 0 0 0 0,0 1 0 0 0,0-1 0 0 0,0 0 0 0 0,0 0 0 0 0,1 0 0 0 0,-1 1 0 0 0,0-1 0 0 0,0 0 0 0 0,0 0 0 0 0,0 0 0 0 0,0 1 0 0 0,0-1 0 0 0,0 0 0 0 0,0 0 0 0 0,0 0 0 0 0,1 0 0 0 0,-1 1 0 0 0,0-1 0 0 0,0 0 0 0 0,0 0 0 0 0,0 0 0 0 0,1 0 0 0 0,-1 0 0 0 0,0 0 0 0 0,0 0 0 0 0,0 1 0 0 0,1-1 0 0 0,-1 0 0 0 0,0 0 0 0 0,0 0 0 0 0,0 0 0 0 0,1 0 0 0 0,-1 0 0 0 0,9 2 0 0 0,2-1 0 0 0,0-1 0 0 0,0 0 0 0 0,0 0 0 0 0,7-2 0 0 0,-9 2 0 0 0,4-1 0 0 0,0 0 0 0 0,0 1 0 0 0,1 1 0 0 0,-1 0 0 0 0,-1 1 0 0 0,1 0 0 0 0,0 1 0 0 0,0 0 0 0 0,-1 1 0 0 0,0 1 0 0 0,0 0 0 0 0,0 0 0 0 0,0 1 0 0 0,0 1 0 0 0,6 4 0 0 0,-14-10 0 0 0,0 1 0 0 0,-1 0 0 0 0,1 0 0 0 0,-1 0 0 0 0,0 0 0 0 0,1 1 0 0 0,-1-1 0 0 0,0 1 0 0 0,0 0 0 0 0,-1 0 0 0 0,1 0 0 0 0,1 2 0 0 0,-3-3 0 0 0,-1 1 0 0 0,1-1 0 0 0,0 0 0 0 0,-1 0 0 0 0,0 0 0 0 0,1 1 0 0 0,-1-1 0 0 0,0 0 0 0 0,0 1 0 0 0,0-1 0 0 0,-1 0 0 0 0,1 0 0 0 0,0 1 0 0 0,-1-1 0 0 0,1 0 0 0 0,-1 0 0 0 0,0 0 0 0 0,0 0 0 0 0,0 0 0 0 0,0 0 0 0 0,0 0 0 0 0,0 0 0 0 0,-1 0 0 0 0,1 0 0 0 0,-2 1 0 0 0,2-1 0 0 0,-5 6 0 0 0,0-1 0 0 0,-1 0 0 0 0,0-1 0 0 0,0 1 0 0 0,0-1 0 0 0,-1-1 0 0 0,1 1 0 0 0,-1-1 0 0 0,-2 0 0 0 0,-8 5 0 0 0,-1-1 0 0 0,0-1 0 0 0,-13 3 0 0 0,10-5-398 0 0,-1-1-1 0 0,1-1 1 0 0,-1-1 0 0 0,0-1-1 0 0,-6-1 399 0 0,14 1 99 0 0,12-2-151 0 0,0 1 0 0 0,1-1-1 0 0,-1 1 1 0 0,0-1-1 0 0,1 0 1 0 0,-1 0 0 0 0,0-1-1 0 0,0 1 1 0 0,1 0 0 0 0,-1-1-1 0 0,0 1 1 0 0,1-1-1 0 0,-1 0 1 0 0,0 0 0 0 0,1 0 52 0 0,1 0-3567 0 0,1 1-1220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13823 0 0,'0'0'315'0'0,"0"0"45"0"0,0 0 21 0 0,0 0-49 0 0,0 0-149 0 0,2 0 194 0 0,26 1 625 0 0,0 0 0 0 0,1-2-1 0 0,4-2-1001 0 0,1 0 482 0 0,225-27 465 0 0,-6 0 319 0 0,-203 27-1383 0 0,9-2-516 0 0,0 2-1 0 0,54 6 634 0 0,-112-3 137 0 0,0 0-293 0 0,0 0-1 0 0,-1 0 1 0 0,1 0 0 0 0,0 0-1 0 0,0 0 1 0 0,-1 0 0 0 0,1 0 0 0 0,0 0-1 0 0,-1 0 1 0 0,1 0 0 0 0,0 0-1 0 0,-1 1 1 0 0,1-1 0 0 0,0 0-1 0 0,-1 0 1 0 0,1 1 0 0 0,-1-1-1 0 0,1 1 1 0 0,0-1 0 0 0,-1 0-1 0 0,1 1 1 0 0,-1-1 0 0 0,1 1-1 0 0,-1-1 1 0 0,1 1 0 0 0,-1-1 0 0 0,0 1-1 0 0,1 0 1 0 0,-1-1 0 0 0,0 1-1 0 0,1 0 1 0 0,-1 0 156 0 0,0 6-1535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11975 0 0,'0'0'267'0'0,"0"0"42"0"0,0 0 17 0 0,0-6 74 0 0,0 2-319 0 0,0 3 284 0 0,0 1 122 0 0,0 0 22 0 0,0 0-66 0 0,0 0-222 0 0,0 0 166 0 0,0 0 101 0 0,3 4 43 0 0,-2-3-489 0 0,0 0 0 0 0,1 0 0 0 0,-1 0 0 0 0,0 0-1 0 0,0 0 1 0 0,0 0 0 0 0,0 0 0 0 0,0 0 0 0 0,-1 0 0 0 0,1 1 0 0 0,0-1-1 0 0,0 0 1 0 0,-1 0 0 0 0,1 2-42 0 0,2 6 0 0 0,-1-1 0 0 0,0 1 0 0 0,-1 0 0 0 0,0 0 0 0 0,0 0 0 0 0,-1 0 0 0 0,0 0 0 0 0,-2 6 0 0 0,2 0 0 0 0,-5 46 0 0 0,3-34 0 0 0,0 0 0 0 0,2 14 0 0 0,0-14 1440 0 0,0-26-997 0 0,2-2-294 0 0,2-1-147 0 0,-1 0-1 0 0,1-1 1 0 0,-1 1 0 0 0,1-1-1 0 0,-1 0 1 0 0,0 0-1 0 0,0-1 1 0 0,0 1-1 0 0,-1 0 1 0 0,1-1 0 0 0,1-3-2 0 0,4-6-1 0 0,-1 0 1 0 0,-1 0-1 0 0,0-2 1 0 0,7-22 1244 0 0,4-21-1244 0 0,-6 21-1022 0 0,11-27 1022 0 0,61-150-166 0 0,-81 209 166 0 0,0 0 0 0 0,1 0 0 0 0,-1 0 0 0 0,1 1 0 0 0,0-1 0 0 0,0 1 0 0 0,1 0 0 0 0,-1 0 0 0 0,2 0 0 0 0,2 6 0 0 0,-4 0 0 0 0,-1 0 0 0 0,0 0 0 0 0,0 1 0 0 0,1-1 0 0 0,-1 1 0 0 0,-1-1 0 0 0,1 1 0 0 0,0 0 0 0 0,-1 0 0 0 0,1 0 0 0 0,-1 1 0 0 0,11 16 0 0 0,-10-16 67 0 0,1-1-1 0 0,0 0 0 0 0,0 0 1 0 0,0 0-1 0 0,0 0 1 0 0,0-1-1 0 0,1 1 0 0 0,-1-1 1 0 0,1 0-1 0 0,0 0 1 0 0,0 0-1 0 0,-1-1 0 0 0,1 1 1 0 0,0-1-1 0 0,2 1-66 0 0,1-1 125 0 0,0 0-1 0 0,0-1 1 0 0,0 0-1 0 0,0 0 1 0 0,0 0-1 0 0,0-1 1 0 0,0 0-1 0 0,5-1-124 0 0,45-11 0 0 0,-2-2 0 0 0,28-13 0 0 0,93-28 0 0 0,-73 24 0 0 0,-89 28-292 0 0,1 0 0 0 0,-1 1 0 0 0,1 0 0 0 0,0 1 0 0 0,0 1 0 0 0,0 1 0 0 0,0 0 0 0 0,0 1 0 0 0,0 0 0 0 0,6 2 292 0 0,0 5-3968 0 0,-20-8 2944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18 118 11975 0 0,'0'2'267'0'0,"0"4"-57"0"0,-1 1 0 0 0,0 0 0 0 0,0 0 0 0 0,-1-1 0 0 0,-1 4-210 0 0,1-1 422 0 0,-1 0-1 0 0,2 1 1 0 0,-1-1-1 0 0,1 1 0 0 0,0 6-421 0 0,3-23 369 0 0,-1-1 0 0 0,1 1 0 0 0,1 0 0 0 0,-1 0 1 0 0,1 0-1 0 0,1 0 0 0 0,-1 0 0 0 0,1 1 0 0 0,3-5-369 0 0,2-2 140 0 0,0 0 1 0 0,1 0-1 0 0,0 1 1 0 0,1 0-1 0 0,1 0-140 0 0,-2 3 0 0 0,1 1 0 0 0,0 0 0 0 0,0 0 0 0 0,0 2 0 0 0,1-1 0 0 0,0 1 0 0 0,0 1 0 0 0,1 0 0 0 0,4-1 0 0 0,-14 5 0 0 0,2-1 0 0 0,0 1 0 0 0,1 0 0 0 0,-1 0 0 0 0,1 0 0 0 0,1 0 0 0 0,-5 1 0 0 0,-1 0 0 0 0,1 0 0 0 0,0 0 0 0 0,-1 0 0 0 0,1 1 0 0 0,-1-1 0 0 0,1 0 0 0 0,-1 1 0 0 0,0 0 0 0 0,1-1 0 0 0,-1 1 0 0 0,1 0 0 0 0,-1-1 0 0 0,0 1 0 0 0,0 0 0 0 0,1 0 0 0 0,-1 0 0 0 0,0 0 0 0 0,0 0 0 0 0,0 0 0 0 0,0 1 0 0 0,3 4 0 0 0,-4-5 0 0 0,1 1 0 0 0,-1-1 0 0 0,1 0 0 0 0,-1 0 0 0 0,1 1 0 0 0,-1-1 0 0 0,1 1 0 0 0,-1-1 0 0 0,0 0 0 0 0,0 1 0 0 0,0-1 0 0 0,0 1 0 0 0,0-1 0 0 0,0 0 0 0 0,0 1 0 0 0,-2 12 0 0 0,1-1 0 0 0,-2-1 0 0 0,0 1 0 0 0,0-1 0 0 0,-1 0 0 0 0,-1 0 0 0 0,-4 8 0 0 0,3-7 0 0 0,1 1 0 0 0,0 0 0 0 0,0 1 0 0 0,0 9 0 0 0,4-21 0 0 0,1-2 0 0 0,0 0 0 0 0,0 0 0 0 0,-1 0 0 0 0,1 0 0 0 0,0 0 0 0 0,0 0 0 0 0,1 0 0 0 0,-1 0 0 0 0,0 0 0 0 0,0 0 0 0 0,0 0 0 0 0,1 0 0 0 0,-1 0 0 0 0,0 0 0 0 0,1 0 0 0 0,-1 0 0 0 0,1 0 0 0 0,-1-1 0 0 0,1 1 0 0 0,-1 0 0 0 0,1 0 0 0 0,0-1 0 0 0,-1 1 0 0 0,1 0 0 0 0,0 0 0 0 0,0-1 0 0 0,0 1 0 0 0,0-1 0 0 0,2 3 6 0 0,1 0 0 0 0,0 0 0 0 0,0-1 0 0 0,0 1 0 0 0,0-1 0 0 0,0 0-1 0 0,0-1 1 0 0,1 1 0 0 0,-1-1 0 0 0,0 0 0 0 0,1 0 0 0 0,1 0-6 0 0,12 2-401 0 0,1-1-1 0 0,6-1 402 0 0,-22 0-144 0 0,9-1-1647 0 0,1 0 0 0 0,-1 0 0 0 0,4-1 1791 0 0,-8-1-1535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73 13503 0 0,'-2'0'620'0'0,"-7"2"-317"0"0,1 1 0 0 0,-1 0 0 0 0,-14 6-1 0 0,14-5 898 0 0,0 0 0 0 0,-20 5 2520 0 0,51-22-2788 0 0,130-51-304 0 0,-131 57-618 0 0,1 1 1 0 0,-1 1-1 0 0,1 1 0 0 0,0 0 0 0 0,31 0 0 0 0,-51 4 58 0 0,-2 2-3 0 0,0 2-45 0 0,-1 0 0 0 0,1 0 0 0 0,-1 0 0 0 0,0 0 0 0 0,0 0-1 0 0,-1 0 1 0 0,1-1 0 0 0,-1 1 0 0 0,0 0 0 0 0,0-1 0 0 0,-5 7-1 0 0,-4 4 11 0 0,-18 18-1 0 0,14-16-27 0 0,-86 86-264 0 0,-223 174 0 0 0,270-238-22 0 0,-19 16 87 0 0,62-44 172 0 0,-1 0-1 0 0,2 0 0 0 0,-19 24 0 0 0,23-23 26 0 0,3 3 0 0 0,5-10 0 0 0,-1-3 0 0 0,0 1 7 0 0,1-1 1 0 0,-1 1-1 0 0,1 0 0 0 0,-1-1 1 0 0,1 1-1 0 0,-1-1 0 0 0,1 1 1 0 0,0-1-1 0 0,0 0 0 0 0,0 0 1 0 0,0 0-1 0 0,0 0 0 0 0,0 0 0 0 0,0 0 1 0 0,0 0-1 0 0,0-1 0 0 0,0 1 1 0 0,0-1-1 0 0,3 1 0 0 0,6 0 107 0 0,0 0-1 0 0,18-2 0 0 0,-18 0-23 0 0,270-24 1131 0 0,-55 2-858 0 0,-169 20-1514 0 0,112 9-1 0 0,-135-1-6857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23 683 11975 0 0,'0'0'267'0'0,"-4"1"42"0"0,-11 0 17 0 0,11 0-28 0 0,4-1-126 0 0,0 0 204 0 0,0 0 111 0 0,9-8 534 0 0,24-29 1107 0 0,18-17-2108 0 0,-6 6-24 0 0,95-93 447 0 0,-3-2 1114 0 0,-34 33-1509 0 0,-60 62-37 0 0,-29 31-148 0 0,1 1-1 0 0,1 0 1 0 0,10-7 137 0 0,-20 18-299 0 0,-3 2 84 0 0,1 1-1 0 0,-1-1 1 0 0,1 1 0 0 0,0 0-1 0 0,0 0 1 0 0,3-1 215 0 0,1 1 0 0 0,0 3 0 0 0,-7 0 0 0 0,-1 0 0 0 0,1 0 0 0 0,-1 1 0 0 0,1-1 0 0 0,-1 0 0 0 0,1 0 0 0 0,-1 1 0 0 0,0-1 0 0 0,0 0 0 0 0,0 0 0 0 0,0 1 0 0 0,0-1 0 0 0,0 0 0 0 0,0 1 0 0 0,0-1 0 0 0,0 0 0 0 0,0 1 0 0 0,-1-1 0 0 0,1 0 0 0 0,-1 1 0 0 0,-9 26 0 0 0,-26 50 0 0 0,4 1 0 0 0,4 1 0 0 0,2 2 0 0 0,0 23 0 0 0,18-70 0 0 0,0 12 0 0 0,7-36 0 0 0,0 0 0 0 0,0-1 0 0 0,1 1 0 0 0,1 0 0 0 0,0 0 0 0 0,1 7 0 0 0,-2-17-368 0 0,1 0-1 0 0,-1 1 1 0 0,0-1-1 0 0,0 0 1 0 0,0 0-1 0 0,1 0 1 0 0,-1 1-1 0 0,0-1 1 0 0,1 0-1 0 0,-1 0 1 0 0,1 0-1 0 0,0 0 1 0 0,-1 0-1 0 0,1 0 1 0 0,0 0-1 0 0,0 0 369 0 0,-1-1-4968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11975 0 0,'0'0'547'0'0,"8"-4"181"0"0,4-1-725 0 0,-1 1 0 0 0,1 0 1 0 0,0 1-1 0 0,0 1 0 0 0,10-1-3 0 0,26-7 79 0 0,26-12 2277 0 0,16-11-2356 0 0,14-4 1373 0 0,-31 16-3865 0 0,-53 15 1469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13823 0 0,'-1'1'315'0'0,"-25"33"-4"0"0,1 1-1 0 0,2 1 1 0 0,-14 31-311 0 0,-15 24 265 0 0,43-78-278 0 0,1 1 0 0 0,0 1 0 0 0,1-1 0 0 0,1 1 0 0 0,-4 12 13 0 0,8-10-1319 0 0,4-11-3554 0 0,-2-6 3338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180 114 11975 0 0,'0'0'267'0'0,"0"0"42"0"0,0 0 17 0 0,0 0-28 0 0,-13 0-186 0 0,7 2-112 0 0,0-1 0 0 0,0 0 0 0 0,0 1 0 0 0,0 0 0 0 0,0 1 0 0 0,1-1 0 0 0,-1 1 0 0 0,1 0 0 0 0,-5 4 0 0 0,-10 6 0 0 0,-14 15 0 0 0,33-28 0 0 0,-4 5 209 0 0,0-1-1 0 0,0 1 0 0 0,0 0 0 0 0,1 1 1 0 0,-1-1-1 0 0,1 1 0 0 0,0 0 1 0 0,1 0-1 0 0,-3 5-208 0 0,5-9 5 0 0,1 0 0 0 0,-1 0 0 0 0,1-1 0 0 0,0 1 1 0 0,-1 0-1 0 0,1 0 0 0 0,0-1 0 0 0,0 1 0 0 0,0 0 0 0 0,0 0 0 0 0,0-1 0 0 0,1 1 0 0 0,-1 0 1 0 0,0 0-1 0 0,1-1 0 0 0,0 1 0 0 0,-1 0 0 0 0,1-1 0 0 0,0 1 0 0 0,0 0 0 0 0,0-1 1 0 0,0 1-1 0 0,0-1 0 0 0,0 0 0 0 0,0 1 0 0 0,0-1 0 0 0,1 0 0 0 0,-1 0 0 0 0,0 0 0 0 0,1 0 1 0 0,0 1-6 0 0,2 0 1 0 0,1 1 0 0 0,0-1-1 0 0,0-1 1 0 0,0 1 0 0 0,1 0 0 0 0,-1-1 0 0 0,5 0-1 0 0,2 1 0 0 0,0-2 0 0 0,0 1 0 0 0,0-2 0 0 0,1 1 0 0 0,-1-2 0 0 0,0 0 0 0 0,0 0 0 0 0,0-1 0 0 0,-1 0 0 0 0,1-1 0 0 0,-1-1 0 0 0,0 0 0 0 0,0 0 0 0 0,0-1 0 0 0,0 0 0 0 0,-1-1 0 0 0,0 0 0 0 0,-1-1 0 0 0,8-8 0 0 0,-11 10 0 0 0,-1-1 0 0 0,0 0 0 0 0,-1 0 0 0 0,0-1 0 0 0,0 1 0 0 0,0-1 0 0 0,-1 0 0 0 0,0 0 0 0 0,-1 0 0 0 0,0 0 0 0 0,1-2 0 0 0,-1-1 0 0 0,-1 0 0 0 0,1 0 0 0 0,-2 1 0 0 0,1-1 0 0 0,-2 0 0 0 0,1 0 0 0 0,-2 0 0 0 0,0-5 0 0 0,2 14 0 0 0,-1 0 0 0 0,1 0 0 0 0,-1 0 0 0 0,0 1 0 0 0,1-1 0 0 0,-1 0 0 0 0,0 0 0 0 0,0 1 0 0 0,0-1 0 0 0,0 0 0 0 0,0 1 0 0 0,0-1 0 0 0,-1 1 0 0 0,1-1 0 0 0,-2 0 0 0 0,2 2 0 0 0,0-1 0 0 0,0 1 0 0 0,0-1 0 0 0,0 1 0 0 0,0 0 0 0 0,0 0 0 0 0,0-1 0 0 0,0 1 0 0 0,0 0 0 0 0,0 0 0 0 0,0 0 0 0 0,0 0 0 0 0,0 0 0 0 0,0 0 0 0 0,0 1 0 0 0,0-1 0 0 0,0 0 0 0 0,0 1 0 0 0,0-1 0 0 0,0 0 0 0 0,0 1 0 0 0,0-1 0 0 0,0 1 0 0 0,0-1 0 0 0,1 1 0 0 0,-1 0 0 0 0,0-1 0 0 0,0 1 0 0 0,0 0 0 0 0,1 0 0 0 0,-5 3-283 0 0,0 0-1 0 0,1 1 1 0 0,0-1-1 0 0,0 1 1 0 0,1 0-1 0 0,-1 0 1 0 0,0 3 283 0 0,3-6-211 0 0,-1 1 0 0 0,1 0 0 0 0,-1 1 0 0 0,1-1 1 0 0,0 0-1 0 0,0 0 0 0 0,0 1 0 0 0,1-1 0 0 0,-1 0 0 0 0,1 1 1 0 0,0-1-1 0 0,0 0 0 0 0,0 3 211 0 0,1-3-1524 0 0,3 3-11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 8287 0 0,'1'-1'51'0'0,"10"1"433"0"0,-11 0-473 0 0,1 1-1 0 0,-1-1 0 0 0,1 0 1 0 0,-1 1-1 0 0,1-1 0 0 0,-1 0 0 0 0,0 1 1 0 0,1-1-1 0 0,-1 1 0 0 0,0-1 1 0 0,1 1-1 0 0,-1-1 0 0 0,0 1 0 0 0,0-1 1 0 0,1 1-1 0 0,-1-1 0 0 0,0 1 0 0 0,0-1 1 0 0,0 1-1 0 0,0 0 0 0 0,0-1 1 0 0,0 1-1 0 0,0-1 0 0 0,0 1 0 0 0,0-1 1 0 0,0 1-1 0 0,0 0 0 0 0,0-1 1 0 0,0 1-1 0 0,0-1 0 0 0,0 1 0 0 0,-1-1-10 0 0,1 3 124 0 0,-1-1-1 0 0,1 1 0 0 0,-1-1 1 0 0,0 0-1 0 0,0 1 1 0 0,-1-1-1 0 0,1 0 0 0 0,0 0 1 0 0,-1 0-1 0 0,1 0 0 0 0,-1 0 1 0 0,0 0-1 0 0,1 0 0 0 0,-1 0 1 0 0,0-1-1 0 0,-2 2-123 0 0,-6 4 1083 0 0,0 0 0 0 0,0-1 0 0 0,-4 0-1083 0 0,-10 8 896 0 0,5-2-537 0 0,0 1 0 0 0,1 1 1 0 0,-7 7-360 0 0,19-16 93 0 0,0 1 0 0 0,1 0 1 0 0,-1 1-1 0 0,2-1 1 0 0,-1 1-1 0 0,1 0 1 0 0,0 0-1 0 0,0 1 0 0 0,1-1 1 0 0,0 1-1 0 0,-1 2-93 0 0,4-8 54 0 0,-1 1 0 0 0,1-1 0 0 0,0 1 0 0 0,0 0 0 0 0,0-1 0 0 0,0 1-1 0 0,0-1 1 0 0,1 1 0 0 0,-1-1 0 0 0,1 1 0 0 0,-1-1 0 0 0,1 1 0 0 0,0-1 0 0 0,0 0 0 0 0,0 1 0 0 0,0-1-1 0 0,1 0 1 0 0,-1 0 0 0 0,1 0 0 0 0,-1 0 0 0 0,1 0 0 0 0,-1 0 0 0 0,1 0 0 0 0,0 0 0 0 0,0-1-1 0 0,0 1 1 0 0,0-1 0 0 0,0 1 0 0 0,1-1 0 0 0,-1 0 0 0 0,0 0 0 0 0,1 0 0 0 0,-1 0 0 0 0,1 0-1 0 0,-1-1 1 0 0,1 1 0 0 0,-1-1 0 0 0,2 1-54 0 0,5-2 0 0 0,0 1 0 0 0,0-1 0 0 0,0 0 0 0 0,0-1 0 0 0,0 0 0 0 0,-1 0 0 0 0,1-1 0 0 0,0 0 0 0 0,-1-1 0 0 0,0 0 0 0 0,0 0 0 0 0,2-2 0 0 0,-3 2 0 0 0,0-1 0 0 0,0 0 0 0 0,0 0 0 0 0,-1-1 0 0 0,0 1 0 0 0,0-2 0 0 0,0 1 0 0 0,-1 0 0 0 0,0-1 0 0 0,0 0 0 0 0,0 0 0 0 0,-1-1 0 0 0,0 0 0 0 0,-3 4 0 0 0,1 1 1 0 0,-1-1-1 0 0,-1 0 0 0 0,1 1 0 0 0,0-1 0 0 0,-1 0 1 0 0,0 1-1 0 0,0-1 0 0 0,0 0 0 0 0,0 1 0 0 0,-1-1 1 0 0,1 0-1 0 0,-1 1 0 0 0,0-1 0 0 0,0 0 1 0 0,0 1-1 0 0,-1 0 0 0 0,1-1 0 0 0,-1 1 0 0 0,0 0 1 0 0,0 0-1 0 0,0-1 0 0 0,0 2 0 0 0,0-1 0 0 0,-1 0 1 0 0,0 0-1 0 0,-2-1 0 0 0,-4-5-10 0 0,-2 1 0 0 0,1 0 0 0 0,-1 1 0 0 0,0 0 0 0 0,-1 0 0 0 0,0 1 0 0 0,-2 0 10 0 0,9 4-358 0 0,-4-2 103 0 0,2 2-3489 0 0,7 2-1715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13823 0 0,'0'0'315'0'0,"2"1"45"0"0,-2-1-351 0 0,0 0 0 0 0,0 0 1 0 0,1 0-1 0 0,-1 0 0 0 0,0 0 0 0 0,0 0 1 0 0,0 0-1 0 0,1 0 0 0 0,-1 0 0 0 0,0 0 1 0 0,0 0-1 0 0,0 0 0 0 0,1 1 0 0 0,-1-1 0 0 0,0 0 1 0 0,0 0-1 0 0,0 0 0 0 0,1 0 0 0 0,-1 0 1 0 0,0 1-1 0 0,0-1 0 0 0,0 0 0 0 0,0 0 1 0 0,0 0-1 0 0,1 0 0 0 0,-1 1 0 0 0,0-1 1 0 0,0 0-1 0 0,0 0 0 0 0,0 0 0 0 0,0 1 0 0 0,0-1 1 0 0,0 0-1 0 0,0 0 0 0 0,0 0 0 0 0,0 1 1 0 0,0-1-1 0 0,0 0 0 0 0,0 0 0 0 0,0 1 1 0 0,0-1-1 0 0,0 0 0 0 0,0 0-9 0 0,-9 8 371 0 0,1-3-302 0 0,-23 15-69 0 0,-9 3 0 0 0,16-9 0 0 0,0 0 0 0 0,-22 19 0 0 0,4 2 588 0 0,-30 33-588 0 0,58-54 141 0 0,1 1 0 0 0,1 1-1 0 0,1-1 1 0 0,0 2 0 0 0,1-1-1 0 0,-7 18-140 0 0,14-28 36 0 0,0 1 0 0 0,1 0 0 0 0,0 0 0 0 0,0 0 0 0 0,1 0 0 0 0,0 0 0 0 0,0 0 0 0 0,1 1 0 0 0,0-1 0 0 0,0 0 0 0 0,0 0 0 0 0,2 6-36 0 0,-1-9 9 0 0,0 1 0 0 0,0-1 0 0 0,1 1-1 0 0,0-1 1 0 0,-1 0 0 0 0,2 0 0 0 0,-1 0 0 0 0,0 0-1 0 0,1 0 1 0 0,0 0 0 0 0,-1 0 0 0 0,2-1 0 0 0,-1 0-1 0 0,0 1 1 0 0,1-1 0 0 0,-1 0 0 0 0,1-1 0 0 0,0 1-1 0 0,0-1 1 0 0,1 1-9 0 0,5 1-94 0 0,0 0 0 0 0,0 0 0 0 0,0-1 0 0 0,1 0 0 0 0,0-1 0 0 0,3 1 94 0 0,10 0-410 0 0,-1-1 0 0 0,11-2 410 0 0,-26 0-512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 17503 0 0,'0'0'399'0'0,"0"0"60"0"0,6-5 442 0 0,-18 36-740 0 0,-125 200-161 0 0,115-190 150 0 0,20-37-343 0 0,1-1 0 0 0,0 1-1 0 0,-1-1 1 0 0,2 1 0 0 0,-1 0 0 0 0,0-1-1 0 0,1 1 1 0 0,0 0 0 0 0,-1-1 0 0 0,2 5 193 0 0,0-6-1011 0 0,3 2-12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15663 0 0,'0'0'356'0'0,"0"0"50"0"0,0 0 20 0 0,0 0-42 0 0,8 4-236 0 0,-3-2-34 0 0,1 0-1 0 0,0-1 0 0 0,0 0 0 0 0,-1 0 1 0 0,1 0-1 0 0,0-1 0 0 0,0 1 0 0 0,0-1 1 0 0,0-1-1 0 0,0 1 0 0 0,0-1 1 0 0,5-1-114 0 0,7-3 537 0 0,0 0 0 0 0,0 0 0 0 0,7-5-537 0 0,119-48 1117 0 0,-94 42-855 0 0,-44 15-900 0 0,0 0 1 0 0,-1 0-1 0 0,1 0 0 0 0,0 0 0 0 0,0 1 0 0 0,-1 0 1 0 0,6 1 637 0 0,-10-1-1534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 15663 0 0,'2'0'356'0'0,"24"-2"860"0"0,-26 2-1209 0 0,1 1 0 0 0,-1-1 0 0 0,0 1 0 0 0,1 0 0 0 0,-1-1 1 0 0,0 1-1 0 0,1 0 0 0 0,-1-1 0 0 0,0 1 0 0 0,0 0 0 0 0,0 0 0 0 0,0-1 0 0 0,1 1 0 0 0,-1 0 0 0 0,0 0 0 0 0,0-1 0 0 0,0 1 0 0 0,-1 0 0 0 0,1-1 0 0 0,0 1 0 0 0,0 0-7 0 0,-1 4 0 0 0,-1 0 0 0 0,1-1 0 0 0,-1 1 0 0 0,0-1 0 0 0,0 0 0 0 0,-1 0 0 0 0,1 0 0 0 0,-1 0 0 0 0,0 0 0 0 0,0 0 0 0 0,-1 0 0 0 0,-8 9 0 0 0,-2-1 0 0 0,-4 4 0 0 0,-4 3 0 0 0,2-2 188 0 0,-1-1-1 0 0,0 0 1 0 0,-12 5-188 0 0,-71 36 840 0 0,99-54-811 0 0,-49 25-259 0 0,-1-2-1 0 0,-1-2 0 0 0,-2-3 1 0 0,0-2-1 0 0,0-3 0 0 0,-34 4 231 0 0,87-20 0 0 0,-8 3 0 0 0,-1-2 0 0 0,1 1 0 0 0,-1-2 0 0 0,-8 0 0 0 0,20 0 0 0 0,-1 0 0 0 0,1 0 0 0 0,-1-1 0 0 0,1 1 0 0 0,-1-1 0 0 0,1 1 0 0 0,-1-1 0 0 0,1 0 0 0 0,0 0 0 0 0,-1 0 0 0 0,1 0 0 0 0,0 0 0 0 0,0-1 0 0 0,-1 1 0 0 0,1 0 0 0 0,0-1 0 0 0,0 0 0 0 0,1 0 0 0 0,-1 1 0 0 0,0-1 0 0 0,1 0 0 0 0,-1 0 0 0 0,1-1 0 0 0,-1 1 0 0 0,1 0 0 0 0,0 0 0 0 0,0-2 0 0 0,0 1 0 0 0,1 0 0 0 0,-1 1 0 0 0,1-1 0 0 0,0 0 0 0 0,0 0 0 0 0,0 0 0 0 0,1 0 0 0 0,-1 0 0 0 0,1 0 0 0 0,-1 0 0 0 0,1 0 0 0 0,0 1 0 0 0,0-1 0 0 0,1 0 0 0 0,-1 0 0 0 0,0 1 0 0 0,1-1 0 0 0,0 1 0 0 0,-1 0 0 0 0,1-1 0 0 0,0 1 0 0 0,0 0 0 0 0,1-1 0 0 0,4-4 0 0 0,0 1 0 0 0,1 0 0 0 0,-1 0 0 0 0,1 0 0 0 0,0 1 0 0 0,6-2 0 0 0,-6 2 111 0 0,0 1 0 0 0,1 1-1 0 0,-1-1 1 0 0,1 1 0 0 0,0 1-1 0 0,0 0 1 0 0,0 0 0 0 0,0 1-1 0 0,1 0-110 0 0,-5 1 59 0 0,0 0-1 0 0,0 0 1 0 0,0 1 0 0 0,0 0-1 0 0,-1 0 1 0 0,1 0-1 0 0,0 0 1 0 0,0 1 0 0 0,-1-1-1 0 0,1 1 1 0 0,-1 1-1 0 0,0-1 1 0 0,1 0-1 0 0,-1 1 1 0 0,0 0 0 0 0,-1 0-1 0 0,4 4-58 0 0,24 26 0 0 0,-25-26 0 0 0,0 0 0 0 0,1 0 0 0 0,0 0 0 0 0,0 0 0 0 0,1-1 0 0 0,-1-1 0 0 0,1 1 0 0 0,1-1 0 0 0,-2-1-4 0 0,1-1-1 0 0,-1 0 1 0 0,0-1-1 0 0,1 0 1 0 0,-1 0-1 0 0,1-1 1 0 0,0 1-1 0 0,7-1 5 0 0,8-1 231 0 0,0-1 0 0 0,9-2-231 0 0,13-1 1389 0 0,-41 4-1554 0 0,-1 0 1 0 0,1 0-1 0 0,-1 1 1 0 0,1-1-1 0 0,-1 1 0 0 0,0 0 1 0 0,1-1 164 0 0,-3 1-579 0 0,4 2-835 0 0,0-2-5552 0 0,9 1 5430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10135 0 0,'0'0'464'0'0,"2"9"151"0"0,2 3-384 0 0,1 0 0 0 0,1 0 1 0 0,0 0-1 0 0,7 11-231 0 0,-2-3 532 0 0,38 56 2056 0 0,-29-45-1072 0 0,-1 0 0 0 0,5 14-1516 0 0,-16-29 126 0 0,-1 1 0 0 0,-1 0 0 0 0,-1 0-1 0 0,0 1 1 0 0,-1 0 0 0 0,-1 0 0 0 0,0 0-1 0 0,-2 0 1 0 0,0 13-126 0 0,-1-11 0 0 0,-1 0 0 0 0,-1 0 0 0 0,-1 0 0 0 0,-1 0 0 0 0,0-1 0 0 0,-2 1 0 0 0,0-1 0 0 0,1-5 0 0 0,-1 0 0 0 0,-1-1 0 0 0,0 1 0 0 0,-1-2 0 0 0,0 1 0 0 0,-1-1 0 0 0,0 0 0 0 0,-1-1 0 0 0,-8 8 0 0 0,17-18-17 0 0,-51 47 73 0 0,-21 13-56 0 0,15-21-2548 0 0,57-39-3591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3 2759 0 0,'7'-3'13198'0'0,"-29"6"-11448"0"0,2 3-1643 0 0,-1 0 0 0 0,1 2 0 0 0,-27 13 0 0 0,-55 38 372 0 0,28-16-326 0 0,4-5-174 0 0,-132 79-118 0 0,190-108 134 0 0,0 0 0 0 0,1 1-1 0 0,0 0 1 0 0,-15 20 0 0 0,25-28-38 0 0,0 5 8 0 0,1-7 24 0 0,0 1-1 0 0,0-1 0 0 0,1 1 1 0 0,-1-1-1 0 0,0 1 0 0 0,1-1 1 0 0,-1 1-1 0 0,0-1 0 0 0,1 1 1 0 0,-1-1-1 0 0,0 1 0 0 0,1-1 1 0 0,-1 0-1 0 0,1 1 0 0 0,-1-1 1 0 0,1 0-1 0 0,-1 1 1 0 0,1-1-1 0 0,0 0 0 0 0,0 1-19 0 0,3 1 1 0 0,-1 0-1 0 0,1 0 0 0 0,0-1 1 0 0,0 1-1 0 0,0-1 0 0 0,0 0 1 0 0,0 0-1 0 0,0 0 0 0 0,0-1 1 0 0,5 1-1 0 0,45-2-30 0 0,-31-1-7 0 0,-14 2 62 0 0,67-2-182 0 0,145 14 0 0 0,-215-12 182 0 0,0 2-1 0 0,0-1 0 0 0,0 1 1 0 0,0-1-1 0 0,0 2 0 0 0,-1-1 1 0 0,11 6-1 0 0,-15-7 13 0 0,-1 0 1 0 0,1-1 0 0 0,0 1-1 0 0,0 0 1 0 0,0 0-1 0 0,-1 0 1 0 0,1 0-1 0 0,-1 0 1 0 0,1 0 0 0 0,-1 0-1 0 0,1 0 1 0 0,-1 0-1 0 0,1 1 1 0 0,-1-1-1 0 0,0 0 1 0 0,0 0-1 0 0,1 0 1 0 0,-1 2 0 0 0,-1 17 39 0 0,0-14-13 0 0,-1-1 1 0 0,1 0 0 0 0,-1 0-1 0 0,0 0 1 0 0,-1 0 0 0 0,1 0-1 0 0,-1 0 1 0 0,0-1 0 0 0,0 1 0 0 0,0-1-1 0 0,-1 0 1 0 0,0 0 0 0 0,-6 6-1 0 0,-5 2 46 0 0,0 0-1 0 0,-24 14 0 0 0,6-7-62 0 0,0-2-1 0 0,-51 19 0 0 0,-72 12 3 0 0,142-44-10 0 0,-1-1 0 0 0,1-1 0 0 0,-29 1 0 0 0,36-3 7 0 0,-1-1 0 0 0,0 1 0 0 0,1-1 0 0 0,-1-1 0 0 0,1 1 0 0 0,0-1 0 0 0,-1-1 0 0 0,1 1 0 0 0,-7-5 0 0 0,11 5-14 0 0,0 0 0 0 0,0 0 0 0 0,1 0 0 0 0,-1 0 0 0 0,1 0 0 0 0,-1-1 0 0 0,1 1 0 0 0,0-1 0 0 0,-3-5 0 0 0,2 2-1 0 0,2 1-12 0 0,1 4-48 0 0,2 1-1288 0 0,6 1 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 13823 0 0,'3'-15'2944'0'0,"-16"30"-2419"0"0,-37 42 1 0 0,-20 21 1025 0 0,27-30-1497 0 0,-45 56-54 0 0,62-67-163 0 0,19-28-1866 0 0,0 1 1 0 0,0-1-1 0 0,-4 4 2029 0 0,10-12-1535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11975 0 0,'-5'3'576'0'0,"-10"3"1"0"0,12-5-478 0 0,0 0 1 0 0,-1 1-1 0 0,1-1 1 0 0,0 1-1 0 0,0-1 1 0 0,0 1-1 0 0,0 0 1 0 0,0 0-1 0 0,1 0 1 0 0,-1 1-1 0 0,1-1 0 0 0,-1 1 1 0 0,1-1-1 0 0,0 1 1 0 0,0 0-1 0 0,-1 1-99 0 0,1 1 83 0 0,-1 0 1 0 0,1 0-1 0 0,0 0 0 0 0,1 1 0 0 0,-1-1 0 0 0,1 1 0 0 0,0-1 0 0 0,0 5-83 0 0,-1 6 386 0 0,1-15 102 0 0,1-1 21 0 0,0 0-66 0 0,0 1-294 0 0,-1 3-61 0 0,16-7 1280 0 0,-7-1-1286 0 0,1-1 0 0 0,-1 0 0 0 0,0-1-1 0 0,-1 0 1 0 0,1 0 0 0 0,-1 0 0 0 0,1-2-82 0 0,11-9 35 0 0,21-21-1861 0 0,-39 38 1604 0 0,-1 0-164 0 0,0 0-102 0 0,0 0-658 0 0,0 0-2674 0 0,0 0-1148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13823 0 0,'0'0'315'0'0,"0"0"45"0"0,0 0 21 0 0,0 0-49 0 0,0 0-149 0 0,-11 11 1190 0 0,-6 0-1271 0 0,1 0-1 0 0,0 1 0 0 0,0 1 1 0 0,2 1-1 0 0,0 0 0 0 0,-2 4-101 0 0,14-16 45 0 0,0 0 98 0 0,0 1 0 0 0,0-1 0 0 0,0 1 0 0 0,1-1 0 0 0,-1 1 0 0 0,1-1 1 0 0,0 1-1 0 0,-1 0 0 0 0,1 0 0 0 0,1 0 0 0 0,-1 0 0 0 0,0 0 0 0 0,1 0 0 0 0,-1 1-143 0 0,1 3 0 0 0,0-7 0 0 0,0 1 0 0 0,1-1 0 0 0,-1 0 0 0 0,0 1 0 0 0,0-1 0 0 0,0 1 0 0 0,0-1 0 0 0,0 0 0 0 0,0 1 0 0 0,0-1 0 0 0,1 1 0 0 0,-1-1 0 0 0,0 0 0 0 0,0 1 0 0 0,1-1 0 0 0,-1 0 0 0 0,0 1 0 0 0,0-1 0 0 0,1 0 0 0 0,-1 0 0 0 0,0 1 0 0 0,1-1 0 0 0,-1 0 0 0 0,0 0 0 0 0,1 0 0 0 0,-1 1 0 0 0,0-1 0 0 0,1 0 0 0 0,-1 0 0 0 0,1 0 0 0 0,-1 0 0 0 0,0 0 0 0 0,1 0 0 0 0,-1 0 0 0 0,1 0 0 0 0,-1 0 0 0 0,0 0 0 0 0,1 0 0 0 0,6 2 0 0 0,1 0 0 0 0,-1 0 0 0 0,1-1 0 0 0,0-1 0 0 0,-1 1 0 0 0,7-1 0 0 0,14 1 0 0 0,-26-1-70 0 0,0-1 0 0 0,0 1-1 0 0,1 0 1 0 0,-1-1 0 0 0,0 1 0 0 0,0-1-1 0 0,0 0 1 0 0,0 0 0 0 0,0 0 0 0 0,0 0-1 0 0,0 0 1 0 0,0 0 0 0 0,-1 0 0 0 0,1-1-1 0 0,0 1 1 0 0,-1-1 0 0 0,1 1 0 0 0,-1-1-1 0 0,1 0 1 0 0,-1 1 0 0 0,0-1 0 0 0,0 0-1 0 0,0 0 1 0 0,0 0 0 0 0,0 0 0 0 0,0-1 70 0 0,1-7 7 0 0,-1-1 1 0 0,-1 0-1 0 0,0 0 1 0 0,0 0-1 0 0,-1 1 1 0 0,-2-9-8 0 0,0-28-2947 0 0,3 46 1426 0 0,0 1-14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306 146 2759 0 0,'10'-13'124'0'0,"0"0"-1"0"0,1 1 0 0 0,0 0 0 0 0,1 1 1 0 0,0 0-1 0 0,1 1 0 0 0,9-5-123 0 0,-1-1 857 0 0,-15 11 61 0 0,2 0-1 0 0,-1 0 0 0 0,0 1 1 0 0,1 0-1 0 0,0 0 0 0 0,5-1-917 0 0,-12 4 1024 0 0,1 20 1439 0 0,-1-15-2342 0 0,-1-1 0 0 0,1 1 0 0 0,-1 0 0 0 0,0-1-1 0 0,0 1 1 0 0,-1 1-121 0 0,-3 15 515 0 0,-1 1 1 0 0,0-1-1 0 0,-2-1 0 0 0,0 1 0 0 0,-8 13-515 0 0,-17 28 815 0 0,-5 4-815 0 0,5-11 232 0 0,-186 317-619 0 0,201-343-229 0 0,0-1 0 0 0,-2-1 0 0 0,-1 0 0 0 0,-6 4 616 0 0,-1-8-2048 0 0,26-21 1536 0 0,1-1 0 0 0,0-1 420 0 0,1 0 0 0 0,-1 0 0 0 0,1 1 0 0 0,-1-1 0 0 0,0 0 0 0 0,1 0 0 0 0,0 1 0 0 0,-1-1 0 0 0,1 0 0 0 0,-1 0 0 0 0,1 1 0 0 0,0-1 0 0 0,-1 1 0 0 0,1-1 92 0 0,3-3-248 0 0,12-12-264 0 0,3-2 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 11975 0 0,'0'0'267'0'0,"-2"1"42"0"0,-10 10 81 0 0,-1 0 0 0 0,-7 4-390 0 0,11-10 98 0 0,1 2 0 0 0,0-1-1 0 0,0 1 1 0 0,0 0-1 0 0,1 0 1 0 0,0 1 0 0 0,0 0-1 0 0,1 0 1 0 0,-1 3-98 0 0,4-5 190 0 0,-1 1 0 0 0,1 0-1 0 0,1 0 1 0 0,-1 0 0 0 0,1 0 0 0 0,0 0 0 0 0,1 0 0 0 0,0 0 0 0 0,0 2-190 0 0,1-7 41 0 0,0 0 1 0 0,0 0-1 0 0,0 0 1 0 0,0 0 0 0 0,0 0-1 0 0,1 0 1 0 0,-1 0 0 0 0,1 0-1 0 0,-1 0 1 0 0,1 0-1 0 0,0-1 1 0 0,-1 1 0 0 0,1 0-1 0 0,0 0 1 0 0,0-1-1 0 0,0 1 1 0 0,1-1 0 0 0,-1 1-1 0 0,0-1 1 0 0,1 1 0 0 0,-1-1-1 0 0,1 0 1 0 0,-1 1-1 0 0,1-1 1 0 0,-1 0 0 0 0,1 0-1 0 0,0 0 1 0 0,0 0 0 0 0,0-1-1 0 0,-1 1 1 0 0,1 0-1 0 0,0-1 1 0 0,0 1 0 0 0,0-1-1 0 0,2 0-41 0 0,3 1 0 0 0,-1 0 0 0 0,1-1 0 0 0,-1 0 0 0 0,1-1 0 0 0,0 0 0 0 0,-1 0 0 0 0,1 0 0 0 0,-1-1 0 0 0,1 1 0 0 0,-1-2 0 0 0,0 1 0 0 0,0-1 0 0 0,0 0 0 0 0,0 0 0 0 0,-1 0 0 0 0,6-5 0 0 0,-4 3 0 0 0,-1 0 0 0 0,1-1 0 0 0,-1 1 0 0 0,0-1 0 0 0,-1-1 0 0 0,0 1 0 0 0,0-1 0 0 0,0 0 0 0 0,-1-1 0 0 0,1 1 0 0 0,-2-1 0 0 0,1 1 0 0 0,-1-1 0 0 0,-1 2 2 0 0,-1 1 0 0 0,1-1 0 0 0,-1 0-1 0 0,0 1 1 0 0,0-1 0 0 0,-1 0 0 0 0,1 0-1 0 0,-1 0 1 0 0,-1-2-2 0 0,1 5-4 0 0,-1 0 0 0 0,0 0 0 0 0,0 0 0 0 0,0 1 0 0 0,0-1 0 0 0,0 0 0 0 0,0 1 0 0 0,-1-1 0 0 0,1 1 0 0 0,-1-1 0 0 0,0 1 0 0 0,1 0 0 0 0,-1 0 0 0 0,0-1 0 0 0,-1 1 0 0 0,1 1 0 0 0,0-1 0 0 0,0 0 0 0 0,-1 1 0 0 0,0-1 4 0 0,1 0-152 0 0,-1 1-1 0 0,0-1 1 0 0,1 1-1 0 0,-1 0 0 0 0,0 0 1 0 0,0 0-1 0 0,0 0 1 0 0,0 0-1 0 0,0 1 1 0 0,0-1-1 0 0,-1 1 0 0 0,1 0 1 0 0,0 0-1 0 0,-2 0 153 0 0,4 0-1078 0 0,1 0-372 0 0,0 0-71 0 0,0 0-14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44 179 13823 0 0,'0'0'315'0'0,"0"0"45"0"0,0 0 21 0 0,0 0-49 0 0,-2 9-208 0 0,0-1-124 0 0,0 0 0 0 0,-1 1 0 0 0,-3 5 0 0 0,2-5 0 0 0,1 0 0 0 0,0-1 0 0 0,-1 6 0 0 0,-2 26 0 0 0,2 1 0 0 0,1 17 0 0 0,2-46 0 0 0,1-7 0 0 0,-1-4 0 0 0,1 0 0 0 0,0 0 0 0 0,0 0 0 0 0,0 0 0 0 0,0 1 0 0 0,0-1 0 0 0,1 0 0 0 0,-1 0 0 0 0,0 0 0 0 0,0 1 0 0 0,1-1 0 0 0,-1 0 0 0 0,1 0 0 0 0,-1 0 0 0 0,1 0 0 0 0,0 0 0 0 0,0 1 0 0 0,-1-2 0 0 0,0 1 0 0 0,1-1 0 0 0,-1 0 0 0 0,1 1 0 0 0,-1-1 0 0 0,0 1 0 0 0,1-1 0 0 0,-1 0 0 0 0,1 1 0 0 0,-1-1 0 0 0,1 0 0 0 0,-1 1 0 0 0,1-1 0 0 0,-1 0 0 0 0,1 0 0 0 0,-1 0 0 0 0,1 0 0 0 0,0 1 0 0 0,-1-1 0 0 0,1 0 0 0 0,-1 0 0 0 0,1 0 0 0 0,-1 0 0 0 0,1 0 0 0 0,0 0 0 0 0,-1 0 0 0 0,1 0 0 0 0,-1-1 0 0 0,1 1 0 0 0,-1 0 0 0 0,1 0 0 0 0,0-1 0 0 0,0 1 0 0 0,1 0 61 0 0,1-1 0 0 0,-1 0 0 0 0,1 0 0 0 0,-1 0 0 0 0,1 0 0 0 0,-1-1 0 0 0,1 1 0 0 0,-1-1 0 0 0,0 1 0 0 0,0-1 0 0 0,0 0 0 0 0,2-1-61 0 0,21-27 1114 0 0,-14 17-920 0 0,17-23-194 0 0,-16 19 0 0 0,1 1 0 0 0,1 0 0 0 0,9-7 0 0 0,-15 15 0 0 0,8-5 0 0 0,-16 13 0 0 0,1 0 0 0 0,-1-1 0 0 0,0 1 0 0 0,0 0 0 0 0,1 0 0 0 0,-1 0 0 0 0,0 0 0 0 0,0-1 0 0 0,1 1 0 0 0,-1 0 0 0 0,0 0 0 0 0,0 0 0 0 0,1 0 0 0 0,-1 0 0 0 0,0 0 0 0 0,1 0 0 0 0,-1 0 0 0 0,0 0 0 0 0,1 0 0 0 0,-1 0 0 0 0,0 0 0 0 0,0 0 0 0 0,1 0 0 0 0,-1 0 0 0 0,0 0 0 0 0,1 0 0 0 0,-1 0 0 0 0,0 1 0 0 0,0-1 0 0 0,1 0 0 0 0,-1 0 0 0 0,0 0 0 0 0,0 0 0 0 0,0 1 0 0 0,1-1 0 0 0,-1 0 0 0 0,0 0 0 0 0,0 0 0 0 0,0 1 0 0 0,1-1 0 0 0,-1 0 0 0 0,0 0 0 0 0,0 1 0 0 0,0-1 0 0 0,0 0 0 0 0,0 0 0 0 0,1 1 0 0 0,-1-1 0 0 0,0 0 0 0 0,0 1 0 0 0,0-1 0 0 0,0 0 0 0 0,0 1 0 0 0,1 5 0 0 0,1 0 0 0 0,-1 0 0 0 0,0 0 0 0 0,-1 0 0 0 0,1 0 0 0 0,-1 0 0 0 0,-1 0 0 0 0,1 0 0 0 0,-1 1 0 0 0,0-1 0 0 0,-2 5 0 0 0,2-2 0 0 0,-1 1 0 0 0,1 0 0 0 0,1 9 0 0 0,2 9 0 0 0,-2-27 0 0 0,0 0 0 0 0,0 0 0 0 0,0-1 0 0 0,0 1 0 0 0,0 0 0 0 0,0 0 0 0 0,0-1 0 0 0,0 1 0 0 0,1 0 0 0 0,-1 0 0 0 0,0-1 0 0 0,0 1 0 0 0,1 0 0 0 0,-1-1 0 0 0,0 1 0 0 0,1 0 0 0 0,-1-1 0 0 0,1 1 0 0 0,-1 0 0 0 0,1-1 0 0 0,-1 1 0 0 0,1-1 0 0 0,-1 1 0 0 0,1-1 0 0 0,0 1 0 0 0,-1-1 0 0 0,1 0 0 0 0,0 1 0 0 0,-1-1 0 0 0,1 0 0 0 0,0 1 0 0 0,0-1 0 0 0,-1 0 0 0 0,1 0 0 0 0,0 0 0 0 0,1 1 0 0 0,-1-1 0 0 0,0 0 0 0 0,0 0 0 0 0,0 1 0 0 0,0-1 0 0 0,0 0 0 0 0,0 0 0 0 0,0 0 0 0 0,0 0 0 0 0,0 0 0 0 0,0 0 0 0 0,1-1 0 0 0,-1 1 0 0 0,0 0 0 0 0,0-1 0 0 0,0 1 0 0 0,0 0 0 0 0,0-1 0 0 0,0 1 0 0 0,0-1 0 0 0,0 0 0 0 0,0 1 0 0 0,0-1 0 0 0,2-1 0 0 0,3-2 89 0 0,1 0 1 0 0,-1 0-1 0 0,0-1 0 0 0,0 0 0 0 0,-1 0 0 0 0,0 0 1 0 0,5-5-90 0 0,31-45 1015 0 0,-24 31-772 0 0,49-81-78 0 0,3-2 109 0 0,-44 65-2460 0 0,1 1-4458 0 0,-16 27 1920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115 129 11975 0 0,'0'0'547'0'0,"0"0"-11"0"0,1 1-344 0 0,17 17 1123 0 0,-17-17-1200 0 0,-1 0 0 0 0,1 0 0 0 0,0 0 0 0 0,-1 0 0 0 0,1 0 0 0 0,0 0 0 0 0,0 0 0 0 0,0-1 0 0 0,0 1 0 0 0,0 0 0 0 0,0-1 0 0 0,0 1 0 0 0,0 0 0 0 0,0-1 0 0 0,0 0 0 0 0,0 1 0 0 0,0-1 0 0 0,1 1 0 0 0,-1-1 0 0 0,0 0 0 0 0,0 0 0 0 0,0 0 0 0 0,2 0-115 0 0,7 0 194 0 0,0 0 0 0 0,1 0 1 0 0,-1-2-1 0 0,0 1 0 0 0,0-1 0 0 0,0 0 1 0 0,0-1-1 0 0,6-3-194 0 0,13-6 330 0 0,0-2-1 0 0,4-3-329 0 0,-25 12-199 0 0,0 0 0 0 0,0 0 0 0 0,0-1-1 0 0,-1 0 1 0 0,2-1 199 0 0,-7 4-66 0 0,1 1-1 0 0,-1-1 1 0 0,1 0 0 0 0,-1 0-1 0 0,0 1 1 0 0,0-1-1 0 0,0-1 1 0 0,-1 1 0 0 0,1 0-1 0 0,-1 0 1 0 0,1-1-1 0 0,-1 1 1 0 0,0 0 0 0 0,-1-1-1 0 0,1 0 67 0 0,-1 4 0 0 0,0-1 0 0 0,0 0 0 0 0,0 0 0 0 0,0 0 0 0 0,0 1 0 0 0,-1-1 0 0 0,1 0 0 0 0,0 0 0 0 0,0 1 0 0 0,-1-1 0 0 0,1 0 0 0 0,-1 0 0 0 0,1 1 0 0 0,0-1 0 0 0,-1 0 0 0 0,1 1 0 0 0,-1-1 0 0 0,0 1 0 0 0,1-1 0 0 0,-1 1 0 0 0,1-1 0 0 0,-1 1 0 0 0,0-1 0 0 0,1 1 0 0 0,-1 0 0 0 0,0-1 0 0 0,0 1 0 0 0,1 0 0 0 0,-1-1 0 0 0,0 1 0 0 0,0 0 0 0 0,0 0 0 0 0,1 0 0 0 0,-1 0 0 0 0,0 0 0 0 0,0 0 0 0 0,0 0 0 0 0,1 0 0 0 0,-2 0 0 0 0,-5 0 0 0 0,0 0 0 0 0,0 1 0 0 0,0 0 0 0 0,-2 0 0 0 0,5 0 0 0 0,-20 3 0 0 0,0 2 0 0 0,0 0 0 0 0,1 2 0 0 0,0 0 0 0 0,0 2 0 0 0,1 0 0 0 0,-11 8 0 0 0,19-10 0 0 0,0 1 0 0 0,0 1 0 0 0,1 0 0 0 0,0 1 0 0 0,1 1 0 0 0,0 0 0 0 0,1 0 0 0 0,0 1 0 0 0,1 0 0 0 0,1 1 0 0 0,-4 7 0 0 0,10-16 0 0 0,1 0 0 0 0,-1 0 0 0 0,1 1 0 0 0,1-1 0 0 0,-1 1 0 0 0,1-1 0 0 0,0 1 0 0 0,0 0 0 0 0,0 0 0 0 0,1 3 0 0 0,0-7 0 0 0,0 0 0 0 0,0 1 0 0 0,1-1 0 0 0,-1 0 0 0 0,1 0 0 0 0,-1 1 0 0 0,1-1 0 0 0,0 0 0 0 0,0 0 0 0 0,-1 0 0 0 0,2 0 0 0 0,-1 0 0 0 0,0 0 0 0 0,0 0 0 0 0,1-1 0 0 0,-1 1 0 0 0,1 0 0 0 0,-1-1 0 0 0,1 1 0 0 0,0-1 0 0 0,-1 1 0 0 0,1-1 0 0 0,0 0 0 0 0,0 0 0 0 0,0 0 0 0 0,0 0 0 0 0,0 0 0 0 0,1 0 0 0 0,4 1-510 0 0,1-1 0 0 0,0 1 0 0 0,0-1 0 0 0,0-1 0 0 0,0 0 0 0 0,-1 0 0 0 0,1 0 0 0 0,4-2 510 0 0,-9 2-177 0 0,26-2-1358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13823 0 0,'0'0'315'0'0,"1"2"45"0"0,-1 0-1 0 0,2 6-409 0 0,-4 2 3546 0 0,6-25-2797 0 0,-1-1 0 0 0,2-11-699 0 0,-3 11 558 0 0,1 1 0 0 0,0 0 0 0 0,4-7-558 0 0,0 5 287 0 0,0 0 0 0 0,1 0-1 0 0,1 0 1 0 0,1 1 0 0 0,0 1-1 0 0,1 0 1 0 0,0 0 0 0 0,4-1-287 0 0,-6 6-20 0 0,1 1 1 0 0,0 0 0 0 0,0 1-1 0 0,1 0 1 0 0,0 0-1 0 0,1 1 1 0 0,-1 1-1 0 0,1 0 1 0 0,0 1 0 0 0,1 0-1 0 0,10-2 20 0 0,11-2-1800 0 0,27-2 1800 0 0,5 4-4068 0 0,-48 6-2416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10135 0 0,'5'-2'450'0'0,"-1"-1"-1"0"0,1 1 0 0 0,-1 1 1 0 0,1-1-1 0 0,0 1 0 0 0,1-1-449 0 0,8 0 1707 0 0,-14 2-1691 0 0,0 0 1 0 0,0 0 0 0 0,0 0-1 0 0,0 0 1 0 0,0 0 0 0 0,0 0-1 0 0,0 0 1 0 0,0 0 0 0 0,0 0-1 0 0,0 0 1 0 0,0 0-1 0 0,0 0 1 0 0,0 0 0 0 0,0 1-1 0 0,0-1 1 0 0,0 0 0 0 0,0 0-1 0 0,0 0 1 0 0,0 0 0 0 0,0 0-1 0 0,0 0 1 0 0,0 0 0 0 0,0 0-1 0 0,0 0 1 0 0,0 0-1 0 0,0 0 1 0 0,0 0 0 0 0,0 0-1 0 0,0 1 1 0 0,0-1 0 0 0,0 0-1 0 0,0 0 1 0 0,0 0 0 0 0,0 0-1 0 0,0 0 1 0 0,0 0-1 0 0,0 0 1 0 0,0 0 0 0 0,0 0-1 0 0,0 0 1 0 0,0 0 0 0 0,0 0-1 0 0,0 0 1 0 0,1 0 0 0 0,-1 0-1 0 0,0 0-16 0 0,-165 94 1464 0 0,108-57-1604 0 0,-48 38 140 0 0,89-61 91 0 0,0 0 1 0 0,1 1-1 0 0,0 0 1 0 0,1 1-1 0 0,1 1 1 0 0,1 0 0 0 0,0 1-1 0 0,-1 4-91 0 0,11-18 2 0 0,1-1-1 0 0,-1 0 1 0 0,1 1-1 0 0,0-1 0 0 0,0 1 1 0 0,0-1-1 0 0,0 1 1 0 0,1-1-1 0 0,-1 1 1 0 0,1 0-1 0 0,0-1 0 0 0,0 1 1 0 0,1 0-1 0 0,-1 0-1 0 0,1-2 0 0 0,-1 0 0 0 0,1-1 0 0 0,-1 1 0 0 0,1 0 0 0 0,0-1-1 0 0,0 1 1 0 0,0 0 0 0 0,0-1 0 0 0,0 1 0 0 0,0-1 0 0 0,0 1 0 0 0,0-1-1 0 0,0 0 1 0 0,1 0 0 0 0,-1 1 0 0 0,1-1 0 0 0,-1 0 0 0 0,1 0 0 0 0,-1 0-1 0 0,1-1 1 0 0,-1 1 0 0 0,1 0 0 0 0,0 0 0 0 0,0-1 0 0 0,-1 1 0 0 0,1-1-1 0 0,0 0 1 0 0,1 1 0 0 0,7-1-164 0 0,-1 0-1 0 0,0 0 1 0 0,1-1-1 0 0,-1 0 1 0 0,0-1-1 0 0,0 0 1 0 0,0 0-1 0 0,0-1 0 0 0,8-4 165 0 0,0 2-892 0 0,0-1-4567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 11975 0 0,'-7'-1'161'0'0,"0"1"0"0"0,0 0 0 0 0,0 0 0 0 0,0 0-1 0 0,1 1 1 0 0,-1 0 0 0 0,0 0 0 0 0,0 1 0 0 0,0 0 0 0 0,1 0-1 0 0,-1 1 1 0 0,1-1 0 0 0,-2 2-161 0 0,-13 7 730 0 0,1 1 0 0 0,0 0-1 0 0,-4 6-729 0 0,10-9 108 0 0,-4 4 215 0 0,0 1 1 0 0,-15 14-324 0 0,29-24 26 0 0,0 0 0 0 0,1 0 0 0 0,-1 0 0 0 0,1 0 0 0 0,0 1 0 0 0,0-1 0 0 0,0 1 1 0 0,1 0-1 0 0,-1 0 0 0 0,1 0 0 0 0,1 0 0 0 0,-1 0 0 0 0,1 1 0 0 0,-1 2-26 0 0,2-6 17 0 0,-1 0 0 0 0,1 0 0 0 0,0 0 0 0 0,0 0-1 0 0,0 1 1 0 0,1-1 0 0 0,-1 0 0 0 0,0 0 0 0 0,1 0 0 0 0,0 0-1 0 0,-1 0 1 0 0,1 0 0 0 0,0 0 0 0 0,0 0 0 0 0,0 0 0 0 0,0 0 0 0 0,0 0-1 0 0,1-1 1 0 0,0 2-17 0 0,0-1 54 0 0,0 0 1 0 0,0-1-1 0 0,1 1 0 0 0,-1 0 0 0 0,1-1 0 0 0,-1 1 0 0 0,1-1 0 0 0,0 0 1 0 0,-1 0-1 0 0,1 0 0 0 0,0-1 0 0 0,0 1 0 0 0,0 0-54 0 0,6 0 114 0 0,-1 0 0 0 0,1-1 0 0 0,-1 0-1 0 0,1-1 1 0 0,-1 1 0 0 0,1-1 0 0 0,-1-1-1 0 0,1 0 1 0 0,2-1-114 0 0,-6 1 0 0 0,1 0 0 0 0,-1-1 0 0 0,1 0 0 0 0,-1 0 0 0 0,0 0 0 0 0,0 0 0 0 0,0-1 0 0 0,0 0 0 0 0,-1 0 0 0 0,0 0 0 0 0,0-1 0 0 0,0 0 0 0 0,0 1 0 0 0,0-1 0 0 0,-1 0 0 0 0,0-1 0 0 0,0 1 0 0 0,0-1 0 0 0,6-16 0 0 0,-1 0 0 0 0,-1 0 0 0 0,-1-1 0 0 0,0-4 0 0 0,7-26 0 0 0,-11 35-745 0 0,-2 18 723 0 0,0 0-1 0 0,0 0 1 0 0,0 0-1 0 0,0 0 1 0 0,0 0-1 0 0,0 0 1 0 0,0 0-1 0 0,0 0 1 0 0,0 0-1 0 0,0 0 1 0 0,0 0-1 0 0,0 0 1 0 0,0 0-1 0 0,0 0 1 0 0,0 0-1 0 0,0 0 1 0 0,0 0-1 0 0,0 0 1 0 0,0 0-1 0 0,0 0 1 0 0,-1 0-1 0 0,1 0 1 0 0,0 0 0 0 0,0 0-1 0 0,0 0 1 0 0,0 0-1 0 0,0 0 1 0 0,0 0-1 0 0,0 0 1 0 0,0 0-1 0 0,0 0 1 0 0,0 0-1 0 0,0 0 1 0 0,0 0-1 0 0,0 0 1 0 0,0 0-1 0 0,0 0 1 0 0,0 0-1 0 0,0 0 1 0 0,0 0-1 0 0,0 0 1 0 0,0 0-1 0 0,0 0 1 0 0,0 0-1 0 0,0 0 1 0 0,0 0-1 0 0,0 0 1 0 0,0 0-1 0 0,0 0 1 0 0,0-1-1 0 0,0 1 1 0 0,0 0-1 0 0,0 0 1 0 0,0 0-1 0 0,0 0 1 0 0,0 0 22 0 0,-3 10-1274 0 0,-1 11-1697 0 0,3-18 1436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9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6447 0 0,'-16'0'688'0'0,"3"0"1830"0"0,-2 0-892 0 0,0 0 0 0 0,0 1 0 0 0,0 0-1 0 0,-14 4 1 0 0,25-3-1566 0 0,-1-1 0 0 0,1 0-1 0 0,0 1 1 0 0,0 0-1 0 0,0 0 1 0 0,0 0 0 0 0,0 1-1 0 0,0-1 1 0 0,1 1-1 0 0,-1 0 1 0 0,1 0 0 0 0,0 0-1 0 0,0 0 1 0 0,0 1-1 0 0,0-1 1 0 0,0 1 0 0 0,-3 6-1 0 0,0 1-24 0 0,1 0 0 0 0,0 0-1 0 0,1 1 1 0 0,0 0 0 0 0,0-1-1 0 0,2 1 1 0 0,-1 0 0 0 0,2 1-1 0 0,-1-1 1 0 0,2 0 0 0 0,0 19-1 0 0,3-18-34 0 0,2-2 0 0 0,-3-10 4 0 0,0 1 0 0 0,0 0 0 0 0,0-1 0 0 0,0 1 0 0 0,0-1 0 0 0,0 0 0 0 0,0 0 0 0 0,0 0 0 0 0,0 0 0 0 0,1 0-1 0 0,-1 0 1 0 0,0 0 0 0 0,1-1 0 0 0,-1 1 0 0 0,1-1 0 0 0,-1 0 0 0 0,0 0 0 0 0,1 0 0 0 0,-1 0 0 0 0,4 0 0 0 0,5-1 21 0 0,0-1-1 0 0,0 0 1 0 0,11-4 0 0 0,15-5 7 0 0,0-1 0 0 0,-1-2 0 0 0,63-35 0 0 0,-95 46-25 0 0,1 0 1 0 0,-1-1-1 0 0,0 1 1 0 0,1-1 0 0 0,-2 0-1 0 0,1 0 1 0 0,0 0-1 0 0,-1 0 1 0 0,0-1 0 0 0,0 1-1 0 0,3-6 1 0 0,-5 8 1 0 0,0 0 0 0 0,-1 1 1 0 0,1-1-1 0 0,0 0 0 0 0,-1 0 0 0 0,0 0 1 0 0,1 1-1 0 0,-1-1 0 0 0,0 0 1 0 0,0 0-1 0 0,0 0 0 0 0,0 0 0 0 0,0 0 1 0 0,0 1-1 0 0,0-1 0 0 0,-1 0 1 0 0,1 0-1 0 0,-1 0 0 0 0,1 0 0 0 0,-1 1 1 0 0,0-1-1 0 0,0 0 0 0 0,0 1 0 0 0,0-1 1 0 0,0 0-1 0 0,0 1 0 0 0,0 0 1 0 0,0-1-1 0 0,-1 1 0 0 0,1 0 0 0 0,0-1 1 0 0,-1 1-1 0 0,1 0 0 0 0,-4-2 1 0 0,-1 0-10 0 0,0 1 1 0 0,0-1 0 0 0,0 1-1 0 0,0 0 1 0 0,0 0 0 0 0,0 1-1 0 0,0 0 1 0 0,-12-1 0 0 0,-53 3-371 0 0,59-1 299 0 0,-7 1-155 0 0,-13 1 194 0 0,10-2-4159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13 313 13823 0 0,'0'0'315'0'0,"0"0"45"0"0,0 0 21 0 0,0 0-49 0 0,0 0-149 0 0,0 0 194 0 0,0 0 110 0 0,0 0 22 0 0,-8-10 1027 0 0,7 4-1339 0 0,-1 1 0 0 0,2 0 0 0 0,-1 0 0 0 0,0-1 0 0 0,1 1 0 0 0,0 0 0 0 0,0 0 0 0 0,1-1 0 0 0,-1 1 0 0 0,1 0 0 0 0,0 0-1 0 0,1-1 1 0 0,-1 1 0 0 0,1 0 0 0 0,0 0 0 0 0,3-4-197 0 0,1-3 190 0 0,1 0-1 0 0,0 0 1 0 0,1 0-1 0 0,1 1 1 0 0,7-8-190 0 0,-3 5-80 0 0,1 1 1 0 0,0 0-1 0 0,0 1 1 0 0,1 1-1 0 0,1 0 1 0 0,0 1-1 0 0,0 0 1 0 0,1 2-1 0 0,0 0 1 0 0,1 1-1 0 0,16-4 80 0 0,-31 10 0 0 0,1 0 0 0 0,-1 0 0 0 0,1 1 0 0 0,-1-1 0 0 0,1 1 0 0 0,0 0 0 0 0,-1 0 0 0 0,1 0 0 0 0,-1 1 0 0 0,1-1 0 0 0,-1 1 0 0 0,1 0 0 0 0,2 1 0 0 0,-4-1 0 0 0,0 0 0 0 0,0 0 0 0 0,-1 1 0 0 0,1-1 0 0 0,0 0 0 0 0,-1 1 0 0 0,1 0 0 0 0,-1-1 0 0 0,1 1 0 0 0,-1 0 0 0 0,0-1 0 0 0,0 1 0 0 0,0 0 0 0 0,0 0 0 0 0,0 0 0 0 0,0 0 0 0 0,-1 0 0 0 0,1 0 0 0 0,0 0 0 0 0,-1 0 0 0 0,0 0 0 0 0,1 0 0 0 0,-1 2 0 0 0,1 7 10 0 0,-1 0-1 0 0,0 1 0 0 0,-1-1 1 0 0,0 0-1 0 0,0 1 1 0 0,-2 3-10 0 0,-7 23-356 0 0,-3 8 356 0 0,3-12-987 0 0,8-27-165 0 0,-2 6-5584 0 0,4-12 1374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443 726 13823 0 0,'0'0'630'0'0,"7"-3"211"0"0,14-2-93 0 0,-1-2 0 0 0,10-5-748 0 0,-22 8 94 0 0,-1 0 0 0 0,1 0 0 0 0,-1-1 0 0 0,0 0 0 0 0,0 0-1 0 0,-1-1 1 0 0,5-4-94 0 0,17-21 530 0 0,-1-1-1 0 0,-2-1 0 0 0,-2-1 1 0 0,14-26-530 0 0,-6 2-71 0 0,-3-1 0 0 0,12-38 71 0 0,-23 44-21 0 0,4-22 21 0 0,-6 21-855 0 0,-14 50 757 0 0,0 0 0 0 0,-1 0 0 0 0,1 0 0 0 0,0 0 0 0 0,-1-1 0 0 0,0 1 0 0 0,0 0 0 0 0,0 0 0 0 0,-1 0 1 0 0,0-3 97 0 0,1 5-28 0 0,-1 1 1 0 0,1 0-1 0 0,-1 0 1 0 0,1 0 0 0 0,-1 0-1 0 0,1 0 1 0 0,-1 0 0 0 0,0 0-1 0 0,1 0 1 0 0,-1 0 0 0 0,0 0-1 0 0,0 0 1 0 0,0 1 0 0 0,0-1-1 0 0,0 0 1 0 0,0 0-1 0 0,0 1 1 0 0,0-1 0 0 0,0 1-1 0 0,0-1 1 0 0,0 1 0 0 0,0-1-1 0 0,0 1 1 0 0,0 0 0 0 0,0-1-1 0 0,-1 1 1 0 0,1 0-1 0 0,0 0 1 0 0,0 0 0 0 0,0 0-1 0 0,-1 0 1 0 0,1 0 0 0 0,0 0-1 0 0,0 0 1 0 0,0 1 0 0 0,0-1-1 0 0,0 0 1 0 0,-1 1 0 0 0,0 0 27 0 0,-3 0-70 0 0,0 1 0 0 0,0 1 0 0 0,0-1 1 0 0,0 1-1 0 0,0 0 0 0 0,0 0 0 0 0,1 0 1 0 0,0 1-1 0 0,-4 3 70 0 0,-8 8-476 0 0,-11 16 476 0 0,20-23-14 0 0,-51 64 14 0 0,3 2 0 0 0,-22 45 0 0 0,36-51 0 0 0,3 2 0 0 0,-28 72 0 0 0,33-59 399 0 0,-4-2-1 0 0,-4-1 0 0 0,-3-2 1 0 0,-3-2-1 0 0,-6 1-398 0 0,-1-10 640 0 0,30-39 56 0 0,1 1 0 0 0,-15 27-696 0 0,32-44 265 0 0,6-9-4716 0 0,0-3 2917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17503 0 0,'0'0'803'0'0,"0"0"-18"0"0,2 0-501 0 0,7 2 33 0 0,0 0 0 0 0,1-1-1 0 0,-1 0 1 0 0,1-1-1 0 0,-1 0 1 0 0,4-1-317 0 0,58-9 234 0 0,-25 3 171 0 0,49-8 361 0 0,-32 3-4129 0 0,-40 7 1829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17503 0 0,'0'0'399'0'0,"0"0"60"0"0,0 0 21 0 0,0 0-59 0 0,0 2-276 0 0,-1 6-123 0 0,0 3 157 0 0,0-1 1 0 0,-1 1-1 0 0,0-1 0 0 0,-1 0 0 0 0,0 0 1 0 0,0 0-1 0 0,-1 0 0 0 0,-5 8-179 0 0,-8 10 204 0 0,-2-2-1 0 0,-14 15-203 0 0,25-28-4001 0 0,8-13 2467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203 261 13823 0 0,'-3'7'675'0'0,"1"-3"-498"0"0,0 0 0 0 0,0 0-1 0 0,-1 0 1 0 0,1-1 0 0 0,-1 1 0 0 0,1-1 0 0 0,-1 0-1 0 0,0 1 1 0 0,0-1 0 0 0,-1 0 0 0 0,1-1 0 0 0,-1 1 0 0 0,1-1-1 0 0,-1 0 1 0 0,0 1 0 0 0,0-2 0 0 0,0 1 0 0 0,0 0-1 0 0,0-1 1 0 0,0 0 0 0 0,0 0 0 0 0,-1 0 0 0 0,1 0-1 0 0,0-1 1 0 0,-1 1 0 0 0,1-1 0 0 0,0 0 0 0 0,-1-1 0 0 0,1 1-1 0 0,0-1 1 0 0,-1 0 0 0 0,1 0 0 0 0,0 0 0 0 0,0 0-1 0 0,0-1 1 0 0,-2 0-177 0 0,1-1 74 0 0,0 0-1 0 0,0 1 1 0 0,0-2-1 0 0,1 1 0 0 0,-1 0 1 0 0,1-1-1 0 0,0 0 1 0 0,0 0-1 0 0,-1-2-73 0 0,3 3-3 0 0,0 1 0 0 0,0-1-1 0 0,1 0 1 0 0,-1 0 0 0 0,1 0-1 0 0,0-1 1 0 0,-1 1 0 0 0,2 0-1 0 0,-1 0 1 0 0,0-1 0 0 0,1 1-1 0 0,-1 0 1 0 0,1-1 0 0 0,0 1 0 0 0,0-1-1 0 0,0-1 4 0 0,2-3-38 0 0,-1 0 0 0 0,1 0 0 0 0,0 0 0 0 0,1 1 0 0 0,0-1 0 0 0,0 1 0 0 0,1-1 0 0 0,-1 1-1 0 0,2 0 1 0 0,-1 0 0 0 0,1 1 0 0 0,0-1 0 0 0,0 1 0 0 0,1 0 0 0 0,0 0 0 0 0,0 1 0 0 0,6-5 38 0 0,8-4-557 0 0,0 0 0 0 0,1 2 0 0 0,1 1 0 0 0,0 0 0 0 0,10-2 557 0 0,-20 8-72 0 0,0 1 0 0 0,0 0 0 0 0,0 1 0 0 0,1 1 0 0 0,-1 0 0 0 0,4 0 72 0 0,-11 1-10 0 0,-1 1 1 0 0,1 0-1 0 0,0 0 0 0 0,-1 0 0 0 0,1 1 1 0 0,0 0-1 0 0,-1-1 0 0 0,1 2 0 0 0,-1-1 0 0 0,1 0 1 0 0,-1 1-1 0 0,1 0 0 0 0,-1 0 0 0 0,0 0 1 0 0,0 1-1 0 0,0-1 0 0 0,0 1 0 0 0,1 1 10 0 0,-3-1 54 0 0,0 0 1 0 0,0 0-1 0 0,-1 0 0 0 0,1 0 0 0 0,0 0 1 0 0,-1 0-1 0 0,0 1 0 0 0,0-1 0 0 0,0 0 0 0 0,0 1 1 0 0,-1-1-1 0 0,1 1 0 0 0,-1-1 0 0 0,0 1 1 0 0,0-1-1 0 0,0 1 0 0 0,-1-1 0 0 0,0 4-54 0 0,-1 7 334 0 0,-1 1-1 0 0,0-1 0 0 0,-5 11-333 0 0,3-9 1 0 0,-2-1 1 0 0,1 1-1 0 0,-2-2 0 0 0,0 1 0 0 0,-1-1 1 0 0,0 0-1 0 0,-1-1 0 0 0,0 0 0 0 0,-1-1 1 0 0,-1 0-1 0 0,0 0 0 0 0,-1-2 0 0 0,-4 4-1 0 0,10-9 14 0 0,1-1 0 0 0,-1-1 0 0 0,0 1 0 0 0,0-1 0 0 0,0 0 0 0 0,-1-1 1 0 0,1 0-1 0 0,-3 1-14 0 0,5-3-309 0 0,0 1 1 0 0,1 0 0 0 0,-1-1 0 0 0,0 0 0 0 0,0 0-1 0 0,1 0 1 0 0,-1 0 0 0 0,0-1 0 0 0,1 0-1 0 0,-1 0 1 0 0,0 0 0 0 0,1-1 0 0 0,-1 0 0 0 0,1 1 308 0 0,-8-7-1534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13823 0 0,'0'0'315'0'0,"0"0"45"0"0,0 0 21 0 0,0 0-49 0 0,-1 8-208 0 0,-5 3-111 0 0,0 1-1 0 0,-1-1 0 0 0,0-1 0 0 0,-1 1 1 0 0,0-1-13 0 0,-46 50 195 0 0,24-27-16 0 0,16-18-123 0 0,-111 130 861 0 0,86-96-601 0 0,2 2-1 0 0,2 2-315 0 0,-88 129 0 0 0,91-134-64 0 0,31-47-273 0 0,3-1-138 0 0,6-3-1022 0 0,4-2-3962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11975 0 0,'0'0'267'0'0,"0"0"42"0"0,0 2 17 0 0,1 1-238 0 0,0 0 4 0 0,-1 0 0 0 0,1 0 1 0 0,0 0-1 0 0,0 1 1 0 0,0-1-1 0 0,0 0 0 0 0,0 0 1 0 0,1-1-1 0 0,-1 1 0 0 0,1 0 1 0 0,0 0-1 0 0,0-1 0 0 0,0 1 1 0 0,0-1-1 0 0,0 1 0 0 0,1-1 1 0 0,-1 0-1 0 0,1 0 0 0 0,-1 0-92 0 0,4 1 638 0 0,1 1 0 0 0,-1-1 0 0 0,0-1 0 0 0,1 1 0 0 0,-1-1 0 0 0,1 0-1 0 0,2 0-637 0 0,-3-1 36 0 0,-1-1 0 0 0,1 1 0 0 0,0-1 0 0 0,-1-1-1 0 0,1 1 1 0 0,0-1-36 0 0,5-1-43 0 0,0-1 0 0 0,-1 0 0 0 0,1-1 0 0 0,-1 0 0 0 0,0-1 0 0 0,0 0 0 0 0,0-1 1 0 0,0 0-1 0 0,0-1 43 0 0,-7 5-280 0 0,-1 0 0 0 0,0 0 0 0 0,1 0 0 0 0,-1-1 0 0 0,0 1 0 0 0,1-3 280 0 0,-1 2-318 0 0,-1 2-194 0 0,-11-6-1536 0 0,5 7 1918 0 0,0 0 0 0 0,1-1-1 0 0,-1 1 1 0 0,1 1 0 0 0,-1-1-1 0 0,1 1 1 0 0,-1 0 0 0 0,1 0-1 0 0,-1 0 131 0 0,-41 15 142 0 0,34-12-167 0 0,-14 7 699 0 0,-1 1-1 0 0,2 1 1 0 0,0 0 0 0 0,0 3-1 0 0,-16 13-673 0 0,32-22 142 0 0,0 0 0 0 0,0 2-1 0 0,1-1 1 0 0,0 1 0 0 0,0 1-142 0 0,6-7-49 0 0,0 0 1 0 0,0 0 0 0 0,0 0-1 0 0,0 0 1 0 0,0 0 0 0 0,1 1-1 0 0,-1-1 1 0 0,1 0 0 0 0,0 1-1 0 0,0-1 1 0 0,1 1 0 0 0,-1-1-1 0 0,0 1 1 0 0,1 0 0 0 0,0-1 0 0 0,0 1-1 0 0,0-1 1 0 0,1 3 48 0 0,4 4-4005 0 0,3-2-1405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17503 0 0,'0'0'399'0'0,"0"0"60"0"0,0 0 21 0 0,0 0-59 0 0,11-12 183 0 0,20-15 2829 0 0,20-26-3433 0 0,-26 26-328 0 0,1 1 0 0 0,16-11 328 0 0,-27 25-525 0 0,1 0 1 0 0,0 1-1 0 0,1 1 1 0 0,0 1-1 0 0,0 0 0 0 0,15-5 525 0 0,-22 10-18 0 0,-8 3 18 0 0,1 0 1 0 0,-1 0-1 0 0,0 0 0 0 0,0 0 0 0 0,1 1 1 0 0,-1-1-1 0 0,0 1 0 0 0,3 0 0 0 0,-5 0 0 0 0,1 0 0 0 0,-1 0 0 0 0,1 0 0 0 0,-1 0 0 0 0,1 0 0 0 0,0 0 0 0 0,-1 1 0 0 0,1-1 0 0 0,-1 0 0 0 0,1 0 0 0 0,-1 1 0 0 0,1-1 0 0 0,-1 0 0 0 0,1 1 0 0 0,-1-1 0 0 0,1 0 0 0 0,-1 1 0 0 0,0-1 0 0 0,1 1 0 0 0,-1-1 0 0 0,0 1 0 0 0,1-1 0 0 0,-1 1 0 0 0,0-1 0 0 0,1 1 0 0 0,-1-1 0 0 0,0 1 0 0 0,0-1 0 0 0,0 1 0 0 0,0-1 0 0 0,1 1 0 0 0,-1 0 0 0 0,0-1 0 0 0,0 1 0 0 0,0-1 0 0 0,0 1 0 0 0,0 0 0 0 0,-1 0 0 0 0,1-1 0 0 0,1 3 60 0 0,-1 0-1 0 0,-1 0 0 0 0,1 0 1 0 0,0 0-1 0 0,-1 0 0 0 0,0 0 1 0 0,1 0-1 0 0,-1 0 1 0 0,0 0-1 0 0,-1-1 0 0 0,0 3-59 0 0,-20 32 1058 0 0,11-19-793 0 0,-7 12-307 0 0,7-13-162 0 0,1 1-1 0 0,1 0 1 0 0,0 1-1 0 0,-2 9 205 0 0,9-19-1371 0 0,2-3-3354 0 0,0-5-1519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11975 0 0,'0'0'547'0'0,"0"0"-11"0"0,-11 11-249 0 0,-90 81 3381 0 0,66-55-3400 0 0,1 1 0 0 0,1 2 1 0 0,3 1-269 0 0,23-32 312 0 0,1-1-127 0 0,1 0 0 0 0,-1 0-1 0 0,1 1 1 0 0,0 0 0 0 0,1 0 0 0 0,0 0-1 0 0,-1 6-184 0 0,5-15-1 0 0,0 1 0 0 0,0-1 0 0 0,0 1 0 0 0,0 0 0 0 0,0-1 0 0 0,0 1 0 0 0,0-1 0 0 0,1 1 0 0 0,-1-1 0 0 0,0 1 0 0 0,0 0 0 0 0,0-1 0 0 0,1 1 0 0 0,-1-1 0 0 0,0 1 0 0 0,1-1 0 0 0,-1 1 0 0 0,0-1 0 0 0,1 1 0 0 0,-1-1 0 0 0,1 0 0 0 0,-1 1 0 0 0,1-1 0 0 0,-1 1 0 0 0,1-1 0 0 0,-1 0 0 0 0,1 0 0 0 0,-1 1 0 0 0,1-1 0 0 0,-1 0 0 0 0,1 0 0 0 0,-1 1 0 0 0,1-1 0 0 0,0 0 0 0 0,-1 0 0 0 0,1 0 0 0 0,-1 0 0 0 0,1 0 0 0 0,0 0 1 0 0,-1 0-25 0 0,5 1-192 0 0,-1 0 1 0 0,0-1-1 0 0,0 0 0 0 0,1 1 0 0 0,-1-2 0 0 0,2 1 217 0 0,15-2-4127 0 0,-18 1 3209 0 0,14-1-4696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150 118 13823 0 0,'0'0'315'0'0,"0"0"45"0"0,0 0 21 0 0,0 0-49 0 0,2 0-220 0 0,0 0 37 0 0,0 0-1 0 0,0 0 0 0 0,-1 0 1 0 0,1 0-1 0 0,0 1 0 0 0,0-1 1 0 0,0 0-1 0 0,0 1 0 0 0,0 0 1 0 0,0-1-1 0 0,0 1-148 0 0,8 2 1222 0 0,6-4-1035 0 0,-1 0-1 0 0,1-1 1 0 0,0-1 0 0 0,-1 0 0 0 0,0-1 0 0 0,12-5-187 0 0,-14 5 101 0 0,16-5-63 0 0,-1-1-1 0 0,4-3-37 0 0,-24 9-103 0 0,0 0 0 0 0,0 0 0 0 0,-1-1 0 0 0,1 0-1 0 0,-1 0 1 0 0,0-1 0 0 0,-1 0 0 0 0,0 0 0 0 0,3-3 103 0 0,-8 8-507 0 0,-1 0 491 0 0,0 1-1 0 0,-1-1 0 0 0,1 1 1 0 0,0-1-1 0 0,-1 1 1 0 0,1-1-1 0 0,0 1 0 0 0,-1-1 1 0 0,1 1-1 0 0,0 0 0 0 0,-1-1 1 0 0,1 1-1 0 0,-1 0 1 0 0,1-1-1 0 0,0 1 0 0 0,-1 0 1 0 0,1 0-1 0 0,-1-1 1 0 0,1 1-1 0 0,-1 0 0 0 0,1 0 1 0 0,-1 0-1 0 0,1 0 0 0 0,-1 0 1 0 0,1 0-1 0 0,-1 0 17 0 0,-14-3-176 0 0,3 4 176 0 0,0-1 0 0 0,-1 2 0 0 0,1 0 0 0 0,0 0 0 0 0,0 2 0 0 0,-11 3 0 0 0,10-3 0 0 0,-17 6 102 0 0,1 2 0 0 0,0 2 0 0 0,-26 16-102 0 0,37-20 96 0 0,-4 3 169 0 0,1 0 0 0 0,1 2 0 0 0,0 0 0 0 0,1 2 0 0 0,0 0 0 0 0,1 1-265 0 0,13-12 0 0 0,0 0 0 0 0,0 1 0 0 0,1 0 0 0 0,-1-1 0 0 0,2 1 0 0 0,-1 0 0 0 0,1 1 0 0 0,0-1 0 0 0,0 1 0 0 0,0 4 0 0 0,2-10 0 0 0,1 1 0 0 0,-1-1 0 0 0,1 1 0 0 0,-1 0 0 0 0,1-1 0 0 0,0 1 0 0 0,0 0 0 0 0,0-1 0 0 0,0 1 0 0 0,1 0 0 0 0,-1-1 0 0 0,1 1 0 0 0,-1 0 0 0 0,1-1 0 0 0,0 1 0 0 0,0-1 0 0 0,0 0 0 0 0,0 1 0 0 0,1-1 0 0 0,-1 0 0 0 0,1 1 0 0 0,-1-1 0 0 0,1 0 0 0 0,0 0 0 0 0,0 0 0 0 0,0-1 0 0 0,0 1 0 0 0,0 0 0 0 0,0-1 0 0 0,0 1 0 0 0,1-1 0 0 0,-1 0 0 0 0,23 9-238 0 0,0-1 0 0 0,1-2-1 0 0,0-1 1 0 0,0 0 0 0 0,17 0 238 0 0,-38-6-193 0 0,10 2-319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 10423 0 0,'-32'-2'1076'0'0,"17"1"-1399"0"0,-1 0 1 0 0,1-1-1 0 0,-1 0 1 0 0,1-1-1 0 0,-27-9 0 0 0,41 12 577 0 0,1-1-217 0 0,0 1 0 0 0,0 0 1 0 0,0 0-1 0 0,0 0 1 0 0,0 0-1 0 0,0 0 0 0 0,0 0 1 0 0,0 0-1 0 0,0 0 1 0 0,0 0-1 0 0,0 0 0 0 0,0 0 1 0 0,0 0-1 0 0,0-1 1 0 0,0 1-1 0 0,0 0 0 0 0,0 0 1 0 0,0 0-1 0 0,0 0 1 0 0,0 0-1 0 0,0 0 0 0 0,0 0 1 0 0,0 0-1 0 0,0 0 1 0 0,0 0-1 0 0,0 0 0 0 0,0 0 1 0 0,0 0-1 0 0,0 0 1 0 0,0-1-1 0 0,0 1 0 0 0,0 0 1 0 0,0 0-1 0 0,0 0 1 0 0,0 0-1 0 0,-1 0 0 0 0,1 0 1 0 0,0 0-1 0 0,0 0 1 0 0,0 0-1 0 0,0 0 0 0 0,0 0 1 0 0,0 0-1 0 0,0 0 1 0 0,0 0-1 0 0,0 0 0 0 0,0 0 1 0 0,0 0-1 0 0,-5 4 4417 0 0,-1 3-920 0 0,4-4-4725 0 0,-2 12 1352 0 0,1 1 0 0 0,1-1 0 0 0,0 1 0 0 0,2 0 0 0 0,0 26 0 0 0,1 4-958 0 0,-1-44 757 0 0,-1 0 94 0 0,1 0-1 0 0,0 1 1 0 0,0-1-1 0 0,0 0 0 0 0,0 0 1 0 0,0 1-1 0 0,1-1 1 0 0,-1 0-1 0 0,1 0 1 0 0,0 0-1 0 0,-1 0 0 0 0,1 1 1 0 0,1 1-1 0 0,-1-4-40 0 0,-1 0-1 0 0,1 1 0 0 0,-1-1 1 0 0,1 0-1 0 0,0 0 1 0 0,-1 0-1 0 0,1 0 1 0 0,-1 0-1 0 0,1 0 0 0 0,0 0 1 0 0,-1 0-1 0 0,1 0 1 0 0,-1 0-1 0 0,1 0 0 0 0,0 0 1 0 0,-1 0-1 0 0,1 0 1 0 0,-1 0-1 0 0,1 0 0 0 0,-1-1 1 0 0,1 1-1 0 0,0 0 1 0 0,0-1-1 0 0,12-6 73 0 0,-1-1 259 0 0,-2-1 0 0 0,1-1 1 0 0,-1 1-1 0 0,0-2 0 0 0,-1 1 1 0 0,0-1-1 0 0,-1-1 0 0 0,12-21 0 0 0,-16 27-253 0 0,-1 0 0 0 0,0-1-1 0 0,0 1 1 0 0,-1-1-1 0 0,0 0 1 0 0,0 1-1 0 0,-1-1 1 0 0,2-9-1 0 0,-3 15-122 0 0,0 1 0 0 0,-1-1 0 0 0,1 0 0 0 0,0 1 0 0 0,0-1 0 0 0,0 1 0 0 0,-1-1 0 0 0,1 1 0 0 0,0-1 0 0 0,-1 0 0 0 0,1 1 0 0 0,0-1 0 0 0,-1 1 0 0 0,1 0 0 0 0,-1-1 0 0 0,1 1 0 0 0,-1-1 0 0 0,1 1 0 0 0,-1 0 0 0 0,1-1 0 0 0,-1 1 0 0 0,1 0 0 0 0,-1-1 0 0 0,1 1 0 0 0,-1 0 0 0 0,0 0 0 0 0,1 0 0 0 0,-1 0 0 0 0,0-1 0 0 0,1 1 0 0 0,-1 0 0 0 0,1 0 0 0 0,-1 0 0 0 0,0 0 0 0 0,1 0 0 0 0,-2 1 0 0 0,-21 2-653 0 0,11 1 368 0 0,1 1 1 0 0,-13 6-1 0 0,2 0-1250 0 0,-1-2-4385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37 5527 0 0,'0'0'423'0'0,"0"-2"-48"0"0,4-16 10278 0 0,-2 17-10445 0 0,44-14 839 0 0,-44 15 431 0 0,-3 2-1351 0 0,-10 9-120 0 0,0 0 1 0 0,0 0 0 0 0,-1-1-1 0 0,0-1 1 0 0,-24 15-1 0 0,16-11 27 0 0,-191 119 9 0 0,-17 12-12 0 0,158-95-26 0 0,-106 69 30 0 0,145-100-29 0 0,-1-2 0 0 0,0-1 0 0 0,-67 21 0 0 0,81-31-2 0 0,-10 4 24 0 0,0-1 0 0 0,-1-2 0 0 0,0-1 0 0 0,-33 1 0 0 0,59-6-31 0 0,1 0 0 0 0,-1 0 0 0 0,0 0 0 0 0,0-1 0 0 0,1 1 0 0 0,-1-1 0 0 0,0 0 0 0 0,1 1 0 0 0,-1-1 0 0 0,1 0 0 0 0,-1-1 0 0 0,1 1 0 0 0,-3-2 0 0 0,3 2 0 0 0,1-1 0 0 0,0 1 0 0 0,0 0-1 0 0,0 0 1 0 0,0-1 0 0 0,0 1-1 0 0,0-1 1 0 0,0 1 0 0 0,0-1 0 0 0,1 1-1 0 0,-1-1 1 0 0,1 0 0 0 0,-1 1-1 0 0,1-1 1 0 0,-1 0 0 0 0,1 1 0 0 0,0-1-1 0 0,0 0 1 0 0,0 1 0 0 0,0-1-1 0 0,0 0 1 0 0,1-2 0 0 0,1-9-43 0 0,1 0 1 0 0,0 0-1 0 0,1 0 0 0 0,1 1 1 0 0,11-23-1 0 0,38-56-463 0 0,-49 83 455 0 0,16-22-321 0 0,44-52 0 0 0,-64 81 377 0 0,1-1 0 0 0,0 0 0 0 0,0 1 0 0 0,0-1-1 0 0,0 1 1 0 0,0 0 0 0 0,3-2 0 0 0,-3 2 71 0 0,10 6 89 0 0,-3 0-135 0 0,0 0 0 0 0,0 1 1 0 0,0 0-1 0 0,-1 0 1 0 0,11 11-1 0 0,11 9 95 0 0,-13-14 5 0 0,0 0 0 0 0,1-1 0 0 0,0-1 0 0 0,34 13 0 0 0,-37-18 37 0 0,0 0 0 0 0,0-2-1 0 0,0 1 1 0 0,1-2 0 0 0,0 0 0 0 0,29-1 0 0 0,27-6 731 0 0,35 0 238 0 0,-94 5-1052 0 0,-1 1 1 0 0,1 0-1 0 0,-1 1 0 0 0,0 1 0 0 0,0 0 1 0 0,17 6-1 0 0,-15-2-45 0 0,-1 1-1 0 0,1 0 1 0 0,-1 0 0 0 0,21 20-1 0 0,-18-15-51 0 0,33 22-1 0 0,-43-32-84 0 0,0 0-1 0 0,0 0 1 0 0,0 0-1 0 0,0-1 1 0 0,1 0-1 0 0,-1-1 1 0 0,1 1 0 0 0,-1-1-1 0 0,1 0 1 0 0,7 0-1 0 0,5-2-874 0 0,-1-1 0 0 0,34-6 0 0 0,6-7-5770 0 0,-32 7 1212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37 10135 0 0,'8'-6'359'0'0,"0"1"0"0"0,0 1 0 0 0,8-4-359 0 0,7-4 159 0 0,-22 11 567 0 0,-1 1 244 0 0,0 0 44 0 0,0 0-129 0 0,-3 0-869 0 0,1 0 0 0 0,-1 1 0 0 0,0-1 0 0 0,1 1 0 0 0,-1 0 0 0 0,1 0 0 0 0,-1 0 0 0 0,1 0 0 0 0,0 0 0 0 0,-1 0 0 0 0,1 1 0 0 0,0-1 0 0 0,0 1 1 0 0,0-1-1 0 0,0 1 0 0 0,0 0 0 0 0,0 0 0 0 0,1 0 0 0 0,-2 2-16 0 0,-4 5 11 0 0,0 1 1 0 0,1 1 0 0 0,-5 9-12 0 0,4-5-3 0 0,-35 64 3 0 0,-62 109 0 0 0,-32 18 0 0 0,83-126 0 0 0,24-34 0 0 0,-2-2 0 0 0,-2 0 0 0 0,-31 29 0 0 0,49-58 0 0 0,1-2 0 0 0,2 1 0 0 0,-3 2 0 0 0,15-16 0 0 0,0 0 0 0 0,0 0 0 0 0,0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1 0 0 0,0-1 0 0 0,-1 0 0 0 0,1 0 0 0 0,0 0 0 0 0,0 0 0 0 0,0 0 0 0 0,0 0 0 0 0,0 0 0 0 0,0 0 0 0 0,0 0 0 0 0,0 0 0 0 0,0 0 0 0 0,0 0 0 0 0,0 0 0 0 0,0 0 0 0 0,0 0 0 0 0,0 0 0 0 0,0 0 0 0 0,0-6 0 0 0,2-7 0 0 0,5-14 0 0 0,1-1 0 0 0,2 1 0 0 0,0 0 0 0 0,2 1 0 0 0,1 0 0 0 0,14-21 0 0 0,-18 35 0 0 0,0-1 0 0 0,1 1 0 0 0,0 1 0 0 0,1 0 0 0 0,0 0 0 0 0,0 1 0 0 0,2 0 0 0 0,-1 1 0 0 0,1 1 0 0 0,0 0 0 0 0,1 0 0 0 0,-1 2 0 0 0,11-4 0 0 0,22-7 0 0 0,26-3 0 0 0,-53 15 0 0 0,0 1 0 0 0,1 2 0 0 0,-1 0 0 0 0,1 1 0 0 0,4 0 0 0 0,-21 1 11 0 0,0 0 0 0 0,0 1-1 0 0,0-1 1 0 0,1 0-1 0 0,-1 1 1 0 0,0 0 0 0 0,0 0-1 0 0,0 0 1 0 0,0 0 0 0 0,0 0-1 0 0,-1 1 1 0 0,1-1 0 0 0,0 1-1 0 0,0-1 1 0 0,-1 1-1 0 0,1 0 1 0 0,-1 0 0 0 0,0 1-1 0 0,0-1 1 0 0,1 0 0 0 0,-1 1-1 0 0,-1-1 1 0 0,1 1 0 0 0,0 0-1 0 0,-1-1 1 0 0,1 1-1 0 0,-1 0 1 0 0,0 0 0 0 0,0 0-1 0 0,0 0 1 0 0,0 0 0 0 0,-1 0-1 0 0,1 1 1 0 0,-1-1 0 0 0,0 0-1 0 0,0 0 1 0 0,0 0-1 0 0,0 0 1 0 0,0 1 0 0 0,-1-1-1 0 0,1 0 1 0 0,-1 0 0 0 0,-1 2-11 0 0,-3 10 247 0 0,-1-1 1 0 0,-1 0-1 0 0,0 0 1 0 0,-1-1 0 0 0,0 1-1 0 0,-1-2 1 0 0,-10 12-248 0 0,-7 4-23 0 0,0 0-1 0 0,-22 15 24 0 0,11-12 367 0 0,-1-3 0 0 0,-2 0-1 0 0,-28 13-366 0 0,63-39-341 0 0,1 0 0 0 0,-1 0 1 0 0,0 0-1 0 0,0 0 0 0 0,0-1 0 0 0,0 0 0 0 0,0 0 0 0 0,0 0 0 0 0,-2 0 341 0 0,5-1-513 0 0,-3 0-55 0 0,2-3-3781 0 0,-1-1 11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11975 0 0,'-19'5'354'0'0,"0"2"-1"0"0,1 0 0 0 0,0 1 1 0 0,0 1-1 0 0,-14 9-353 0 0,19-11 468 0 0,-10 6-297 0 0,1 1 0 0 0,1 0 0 0 0,0 2 1 0 0,-9 9-172 0 0,22-18 39 0 0,0 1 0 0 0,1 0 1 0 0,0 0-1 0 0,0 1 0 0 0,0 0 1 0 0,1 1-1 0 0,1-1 0 0 0,0 1 1 0 0,0 0-1 0 0,1 0 0 0 0,-3 9-39 0 0,6-17 27 0 0,0 0 0 0 0,1 0 0 0 0,-1 0 0 0 0,1 0 0 0 0,0 0 0 0 0,-1 0 0 0 0,1 0 0 0 0,0 0 0 0 0,0 0 0 0 0,0 0 0 0 0,1 0 0 0 0,-1 0 0 0 0,0 0 0 0 0,1 0-1 0 0,-1 0 1 0 0,1 0 0 0 0,0 0 0 0 0,0 0 0 0 0,-1 0 0 0 0,1-1 0 0 0,0 1 0 0 0,1 0 0 0 0,-1-1 0 0 0,0 1 0 0 0,0 0 0 0 0,1-1 0 0 0,-1 0 0 0 0,1 1 0 0 0,-1-1 0 0 0,1 0 0 0 0,0 0 0 0 0,-1 0 0 0 0,1 0-1 0 0,0 0 1 0 0,0 0 0 0 0,0 0 0 0 0,0 0 0 0 0,0-1-27 0 0,6 2 128 0 0,0 0 0 0 0,0 0 0 0 0,1-1 0 0 0,-1 0 0 0 0,1-1 0 0 0,-1 0 0 0 0,1 0 0 0 0,4-1-128 0 0,0-1 0 0 0,-1 1 0 0 0,1-2 0 0 0,0 0 0 0 0,2-1 0 0 0,-11 3 0 0 0,1-1 0 0 0,-1 0 0 0 0,0 0 0 0 0,1 0 0 0 0,-1 0 0 0 0,0-1 0 0 0,0 0 0 0 0,-1 0 0 0 0,1 0 0 0 0,0 0 0 0 0,-1 0 0 0 0,3-5 0 0 0,0 0-179 0 0,-1 0-1 0 0,0-1 1 0 0,-1 0-1 0 0,0 0 1 0 0,0 0-1 0 0,-1 0 1 0 0,0-1-1 0 0,0 1 1 0 0,-1-1-1 0 0,0-7 180 0 0,1-15-1360 0 0,-1 1 0 0 0,-3-23 1360 0 0,0 12-441 0 0,1 41-75 0 0,0 1 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44 15663 0 0,'0'0'356'0'0,"-13"1"860"0"0,4 4-1198 0 0,0 1-1 0 0,1-1 1 0 0,0 1 0 0 0,1 1-1 0 0,-1-1 1 0 0,1 1 0 0 0,1 1-1 0 0,-2 0-17 0 0,-3 6 3 0 0,0 1-1 0 0,1 0 0 0 0,-8 17-2 0 0,15-26 0 0 0,0 1 0 0 0,0-1 0 0 0,1 1 0 0 0,0 0 0 0 0,0 0 0 0 0,0 0 0 0 0,1 0 0 0 0,0 0 0 0 0,1 3 0 0 0,-1-8 0 0 0,1 0 0 0 0,0 0 0 0 0,0 0 0 0 0,1 0 0 0 0,-1 0 0 0 0,0 0 0 0 0,1 0 0 0 0,-1 0 0 0 0,1 0 0 0 0,0 0 0 0 0,0 0 0 0 0,0 0 0 0 0,0 0 0 0 0,0 0 0 0 0,0 0 0 0 0,0-1 0 0 0,0 1 0 0 0,1-1 0 0 0,-1 1 0 0 0,1 0 0 0 0,-1-1 0 0 0,1 0 0 0 0,-1 1 0 0 0,1-1 0 0 0,0 0 0 0 0,0 0 0 0 0,0 0 0 0 0,0 0 0 0 0,-1-1 0 0 0,1 1 0 0 0,0 0 0 0 0,2 0 0 0 0,2-1 8 0 0,-1 1-1 0 0,0-1 0 0 0,0 0 1 0 0,0 0-1 0 0,0-1 0 0 0,0 1 1 0 0,0-1-1 0 0,0 0 0 0 0,0-1 1 0 0,0 1-1 0 0,0-1 1 0 0,-1 0-1 0 0,1 0 0 0 0,1-1-7 0 0,9-5 111 0 0,0-1 0 0 0,0-1 0 0 0,7-6-111 0 0,-3 0 463 0 0,1-1 0 0 0,-2 0-1 0 0,0-2 1 0 0,9-13-463 0 0,1-6-1179 0 0,-1 0-1 0 0,0-7 1180 0 0,-19 34-4298 0 0,0 0-1316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54 185 10135 0 0,'-3'7'919'0'0,"-2"6"-1161"0"0,-1 4 2224 0 0,-1 1 1 0 0,-1-2-1 0 0,-9 15-1982 0 0,9-21 599 0 0,9-19-577 0 0,5-7-27 0 0,6-4-108 0 0,1 0 1 0 0,1 1-1 0 0,1 1 0 0 0,1 0 0 0 0,8-6 113 0 0,4-2-273 0 0,1 2 0 0 0,1 1-1 0 0,1 0 274 0 0,-16 14-144 0 0,0 0 0 0 0,0 1 0 0 0,15-5 144 0 0,-21 9-25 0 0,1 1 0 0 0,-1 0 0 0 0,1 1 0 0 0,0 0 0 0 0,-1 0-1 0 0,1 1 1 0 0,5 0 25 0 0,-13 1 15 0 0,-1 0 0 0 0,1 0 0 0 0,0 0 0 0 0,-1 1-1 0 0,1-1 1 0 0,0 0 0 0 0,-1 1 0 0 0,1-1 0 0 0,-1 1-1 0 0,1-1 1 0 0,0 1 0 0 0,-1 0 0 0 0,0-1 0 0 0,1 1 0 0 0,-1 0-1 0 0,1 0 1 0 0,-1 0 0 0 0,0 0 0 0 0,0 1 0 0 0,1-1 0 0 0,-1 1-15 0 0,1 0 57 0 0,-1 1 0 0 0,0-1 0 0 0,0 1 0 0 0,0-1 0 0 0,0 1 0 0 0,0-1 0 0 0,0 1 0 0 0,-1 0 0 0 0,0-1 0 0 0,1 1 0 0 0,-1 0 0 0 0,0 2-57 0 0,-1 7 199 0 0,0 0 1 0 0,-1 1-1 0 0,0-1 0 0 0,-1 0 0 0 0,-2 5-199 0 0,-3 14 0 0 0,5-17 0 0 0,-1-1 0 0 0,0 1 0 0 0,-4 7 0 0 0,3-1-1477 0 0,3-7 161 0 0,0-7 293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86 393 13823 0 0,'0'0'315'0'0,"0"0"45"0"0,-12 9 465 0 0,9-6-638 0 0,0 0-1 0 0,0-1 1 0 0,0 1-1 0 0,-1-1 1 0 0,1 0 0 0 0,-1 0-1 0 0,0 0 1 0 0,1 0-1 0 0,-1-1 1 0 0,0 0-1 0 0,-4 1-186 0 0,8-2 0 0 0,-1 0 0 0 0,0 0 0 0 0,1 0 0 0 0,-1 0 0 0 0,0 0 0 0 0,1 0 0 0 0,-1-1 0 0 0,1 1 0 0 0,-1 0 0 0 0,0 0 0 0 0,1-1 0 0 0,-1 1 0 0 0,1 0 0 0 0,-1-1 0 0 0,1 1 0 0 0,-1-1 0 0 0,1 1 0 0 0,-1-1 0 0 0,1 1 0 0 0,-1-1 0 0 0,1 1 0 0 0,0-1 0 0 0,-1 1 0 0 0,1-1 0 0 0,0 0 0 0 0,-1 1 0 0 0,1-1 0 0 0,0 1 0 0 0,0-1 0 0 0,0 0 0 0 0,0 1 0 0 0,-1-1 0 0 0,1 0 0 0 0,0 1 0 0 0,0-2 0 0 0,0 2 0 0 0,-4-17 153 0 0,1-1 0 0 0,0 1 0 0 0,1-11-153 0 0,2 20 22 0 0,0 1 1 0 0,0-1 0 0 0,1 0-1 0 0,1 1 1 0 0,-1-1 0 0 0,1 1-1 0 0,0 0 1 0 0,1 0 0 0 0,2-5-23 0 0,7-11-292 0 0,0 1-1 0 0,2 0 1 0 0,1 1-1 0 0,0 1 1 0 0,2 0 0 0 0,0 2-1 0 0,11-10 293 0 0,-17 19-86 0 0,0 0-1 0 0,0 0 1 0 0,0 1 0 0 0,1 1-1 0 0,10-5 87 0 0,-14 8-19 0 0,1 0-1 0 0,0 1 1 0 0,-1 0-1 0 0,1 0 0 0 0,0 1 1 0 0,1 0-1 0 0,-1 1 1 0 0,0 0-1 0 0,2 0 20 0 0,-8 1 0 0 0,0 0-1 0 0,-1 0 0 0 0,1 0 0 0 0,0 1 1 0 0,-1-1-1 0 0,1 1 0 0 0,-1-1 0 0 0,1 1 1 0 0,-1 0-1 0 0,1 0 0 0 0,-1 0 1 0 0,1 0-1 0 0,-1 1 0 0 0,0-1 0 0 0,0 1 1 0 0,1-1-1 0 0,-1 1 0 0 0,0 0 0 0 0,-1-1 1 0 0,1 1-1 0 0,0 0 0 0 0,1 2 1 0 0,-1 0 5 0 0,-1-1 0 0 0,1 1 0 0 0,-1-1 0 0 0,0 1 0 0 0,0-1 0 0 0,0 1 0 0 0,0-1 0 0 0,-1 1 0 0 0,1 0 0 0 0,-1-1 0 0 0,0 1 0 0 0,0 0 0 0 0,-1 0 0 0 0,1-1 0 0 0,-1 1 0 0 0,0 1-5 0 0,-5 18 353 0 0,-2 0-1 0 0,0 0 0 0 0,-2-1 1 0 0,0 0-1 0 0,-12 18-352 0 0,4-6 166 0 0,13-25-308 0 0,-1 0 0 0 0,0 0-1 0 0,0-1 1 0 0,-1 1 0 0 0,0-1 0 0 0,-1-1-1 0 0,0 1 1 0 0,0-1 0 0 0,0-1-1 0 0,-1 0 1 0 0,0 0 0 0 0,-1 0 0 0 0,1-1-1 0 0,-6 2 143 0 0,9-5-327 0 0,1 0-1 0 0,-1 0 0 0 0,1-1 1 0 0,-1 0-1 0 0,0 0 1 0 0,1 0-1 0 0,-3-1 328 0 0,1 0-4779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10135 0 0,'-4'1'93'0'0,"0"0"0"0"0,1 0-1 0 0,-1 0 1 0 0,0 0 0 0 0,1 1 0 0 0,-1-1-1 0 0,1 1 1 0 0,-1 0 0 0 0,1 0-1 0 0,0 0 1 0 0,0 1 0 0 0,-2 0-93 0 0,-6 8-50 0 0,0 0-1 0 0,-6 7 51 0 0,6-5 122 0 0,-28 31 213 0 0,3 1 0 0 0,2 2 0 0 0,1 1 0 0 0,3 2 0 0 0,2 1 0 0 0,-9 27-335 0 0,29-62-224 0 0,-2 7 468 0 0,1 0 0 0 0,0 0-244 0 0,7-16-328 0 0,1-1 0 0 0,-1 1 0 0 0,1 0 0 0 0,0-1 0 0 0,1 1 0 0 0,-1 0 0 0 0,1 0 0 0 0,1 0 0 0 0,0 3 328 0 0,-1-9-1514 0 0,0-1-20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323 602 11975 0 0,'0'0'267'0'0,"0"0"42"0"0,0 0 17 0 0,0 0-28 0 0,12-10-115 0 0,51-28 821 0 0,-1-2 1 0 0,-3-3-1 0 0,-2-3 0 0 0,5-8-1004 0 0,-24 17 0 0 0,31-37 0 0 0,-50 50 0 0 0,0-1 0 0 0,-2 0 0 0 0,-1-1 0 0 0,0-2 0 0 0,-12 20-285 0 0,0-1-1 0 0,-1 0 0 0 0,0-1 0 0 0,0 1 1 0 0,-1 0-1 0 0,0-1 0 0 0,0-3 286 0 0,-2 10-106 0 0,0 0 0 0 0,0 1-1 0 0,0-1 1 0 0,0 0 0 0 0,0 1 0 0 0,-1-1-1 0 0,1 0 1 0 0,-1 1 0 0 0,0-1-1 0 0,0 0 1 0 0,0 1 0 0 0,0-1 0 0 0,0 1 106 0 0,0 0-30 0 0,0 1 1 0 0,0 0 0 0 0,-1-1 0 0 0,1 1 0 0 0,0 0-1 0 0,0 0 1 0 0,-1 0 0 0 0,1 0 0 0 0,-1 0 0 0 0,1 0-1 0 0,-1 0 1 0 0,1 0 0 0 0,-1 1 0 0 0,1-1 0 0 0,-1 1-1 0 0,0-1 1 0 0,1 1 0 0 0,-1 0 0 0 0,0-1 0 0 0,0 1-1 0 0,1 0 1 0 0,-1 0 29 0 0,-2 0-2 0 0,1 1 0 0 0,-1-1 0 0 0,0 1 0 0 0,0-1-1 0 0,1 1 1 0 0,-1 0 0 0 0,1 1 0 0 0,-1-1 0 0 0,-1 2 2 0 0,-33 17 2 0 0,27-13-1 0 0,-15 8 230 0 0,1 2 0 0 0,1 1-1 0 0,0 0 1 0 0,1 2 0 0 0,2 1-1 0 0,-12 13-230 0 0,-10 16 122 0 0,1 2-1 0 0,3 1 1 0 0,3 2 0 0 0,1 2-1 0 0,0 9-121 0 0,-32 90 911 0 0,36-76-382 0 0,22-60-453 0 0,0-1 0 0 0,-1 0 0 0 0,-1-1 0 0 0,0-1 0 0 0,-2 1 0 0 0,0-2 0 0 0,-1 0 0 0 0,-4 4-76 0 0,-51 46-64 0 0,34-37-1256 0 0,25-21 808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17503 0 0,'0'0'399'0'0,"0"0"60"0"0,0 0 21 0 0,0 0-59 0 0,9 0-260 0 0,17-3-161 0 0,1-1 0 0 0,18-7 0 0 0,3 1 0 0 0,44-6 41 0 0,-35 7-2163 0 0,0-3 1 0 0,24-9 2121 0 0,-46 11-1534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4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8287 0 0,'0'0'382'0'0,"0"0"-8"0"0,0 0-170 0 0,0 0 176 0 0,-1 14 1640 0 0,-6-4-1612 0 0,0 0 0 0 0,0 0 0 0 0,-1-1-1 0 0,0-1 1 0 0,-1 1 0 0 0,0-1 0 0 0,-8 5-408 0 0,-20 20 825 0 0,17-14-656 0 0,4-4 393 0 0,1 1-1 0 0,-3 4-561 0 0,15-16 76 0 0,-1 1 0 0 0,1 0-1 0 0,0 0 1 0 0,0 0-1 0 0,0 0 1 0 0,1 1-1 0 0,-1-1 1 0 0,1 1 0 0 0,1 0-1 0 0,-1 1-75 0 0,2-6 19 0 0,0-1-1 0 0,0 1 0 0 0,0-1 1 0 0,0 1-1 0 0,0-1 1 0 0,0 1-1 0 0,0 0 0 0 0,0-1 1 0 0,0 1-1 0 0,0-1 1 0 0,0 1-1 0 0,1-1 1 0 0,-1 1-1 0 0,0-1 0 0 0,0 1 1 0 0,1-1-1 0 0,-1 1 1 0 0,0-1-1 0 0,1 1 0 0 0,-1-1 1 0 0,0 1-1 0 0,1-1 1 0 0,-1 0-1 0 0,1 1 0 0 0,-1-1 1 0 0,1 1-1 0 0,-1-1-18 0 0,2 1 140 0 0,0 0 0 0 0,0 0 0 0 0,0 0 0 0 0,1 0 0 0 0,-1-1-1 0 0,0 1 1 0 0,0-1 0 0 0,1 1-140 0 0,6 0 624 0 0,1 0 0 0 0,-1-1 0 0 0,5 0-624 0 0,7-1 176 0 0,0-1 0 0 0,0 0 0 0 0,0-2-1 0 0,2-1-175 0 0,-16 3-172 0 0,1 0-1 0 0,-1-1 1 0 0,1 0-1 0 0,-1 0 0 0 0,0-1 1 0 0,0 0-1 0 0,0 0 1 0 0,-1-1-1 0 0,0 0 0 0 0,0 0 1 0 0,0 0-1 0 0,3-4 173 0 0,-3 2-1 0 0,-1 0 0 0 0,0-1 0 0 0,0 1 0 0 0,-1-1-1 0 0,0 0 1 0 0,-1 0 0 0 0,1-1 0 0 0,-1 1 0 0 0,-1-1 0 0 0,0 1 0 0 0,0-1-1 0 0,-1 0 1 0 0,0 0 0 0 0,0-7 1 0 0,0 7 4 0 0,-1 5-9 0 0,1 1 0 0 0,-1-1 1 0 0,1 1-1 0 0,-1-1 0 0 0,0 0 0 0 0,-1 1 1 0 0,1-1-1 0 0,-1 1 0 0 0,1-1 1 0 0,-1 0-1 0 0,0 1 0 0 0,0 0 0 0 0,-1-1 1 0 0,1 1-1 0 0,-1 0 0 0 0,-1-3 5 0 0,3 6-63 0 0,-1-1-1 0 0,1 1 1 0 0,0 0-1 0 0,-1 0 1 0 0,1 0 0 0 0,0-1-1 0 0,-1 1 1 0 0,1 0-1 0 0,0 0 1 0 0,-1 0-1 0 0,1 0 1 0 0,0 0-1 0 0,-1 0 1 0 0,1 0 0 0 0,0 0-1 0 0,-1 0 1 0 0,1 0-1 0 0,0 0 1 0 0,-1 0-1 0 0,1 0 1 0 0,-1 0-1 0 0,1 0 1 0 0,0 0 0 0 0,-1 0-1 0 0,1 0 64 0 0,-4 1-5295 0 0,-1 1 520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11975 0 0,'0'0'267'0'0,"0"0"42"0"0,0 0 17 0 0,0 0-28 0 0,18-8 1826 0 0,-13 4-1304 0 0,-1 0-1 0 0,1-1 1 0 0,-1 1-1 0 0,0-1 1 0 0,0 0-1 0 0,0 0 0 0 0,0-1-819 0 0,2-2 844 0 0,-6 7-332 0 0,16-15 616 0 0,43-30-1128 0 0,-16 13 0 0 0,9-11 0 0 0,-19 16 0 0 0,2 1 0 0 0,33-18 0 0 0,-56 37 0 0 0,3 0-228 0 0,1 0-1 0 0,-1 1 1 0 0,1 1 0 0 0,0 0-1 0 0,1 1 1 0 0,2 1 228 0 0,12-5-2303 0 0,-9 4-1681 0 0,-19 5 1937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6911 0 0,'-36'10'497'0'0,"23"-7"926"0"0,0 0 1 0 0,0 1 0 0 0,0 1 0 0 0,1 0-1 0 0,-22 12 1770 0 0,37-16-2870 0 0,7 2-204 0 0,1 1-1 0 0,-1-2 1 0 0,1 0 0 0 0,0 0 0 0 0,0-1 0 0 0,-1 0-1 0 0,1-1 1 0 0,17-1 0 0 0,94-17 380 0 0,-81 11-438 0 0,98-16-1955 0 0,-121 19 780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20 438 10135 0 0,'0'0'231'0'0,"0"0"29"0"0,0 0 19 0 0,-1 0-41 0 0,-2 1-112 0 0,2-1-8 0 0,0 0 1 0 0,1 0 0 0 0,-1 0-1 0 0,1 0 1 0 0,-1 0 0 0 0,0 0-1 0 0,1 0 1 0 0,-1 0 0 0 0,0 0-1 0 0,1 0 1 0 0,-1 0 0 0 0,0-1-1 0 0,1 1 1 0 0,-1 0 0 0 0,1 0-1 0 0,-1-1 1 0 0,1 1 0 0 0,-1 0-1 0 0,1-1 1 0 0,-1 1 0 0 0,1-1-1 0 0,-1 1 1 0 0,1 0 0 0 0,-1-1-119 0 0,1 0 990 0 0,0 1 30 0 0,0 0-133 0 0,8-14-550 0 0,-4 10-107 0 0,1 0 0 0 0,-1 1 0 0 0,1 0 0 0 0,0 0 0 0 0,0 0 0 0 0,3-1-230 0 0,15-10 676 0 0,11-10-660 0 0,56-41-16 0 0,5-3 0 0 0,-27 20 0 0 0,-22 17 0 0 0,-23 15 0 0 0,-1 0 0 0 0,0-1 0 0 0,6-8 0 0 0,-17 14 0 0 0,-9 7 0 0 0,-7 7 0 0 0,-56 47 0 0 0,-48 51 0 0 0,97-89 0 0 0,-3 3 0 0 0,0 0 0 0 0,-12 17 0 0 0,23-27 0 0 0,1 0 0 0 0,-1 0 0 0 0,1 1 0 0 0,0 0 0 0 0,1-1 0 0 0,-1 1 0 0 0,1 0 0 0 0,1 0 0 0 0,-1 0 0 0 0,1 0 0 0 0,0 1 0 0 0,0 0 0 0 0,1-5 0 0 0,0-1 0 0 0,0 1 0 0 0,0 0 0 0 0,0-1 0 0 0,1 1 0 0 0,-1 0 0 0 0,1 0 0 0 0,-1-1 0 0 0,1 1 0 0 0,-1-1 0 0 0,1 1 0 0 0,0-1 0 0 0,0 1 0 0 0,0-1 0 0 0,0 1 0 0 0,0 0 0 0 0,2-1-1 0 0,0 0 0 0 0,-1 1 1 0 0,1-1-1 0 0,0 0 0 0 0,0 0 0 0 0,0 0 0 0 0,0-1 0 0 0,0 1 0 0 0,0-1 0 0 0,0 0 1 0 0,0 1-1 0 0,0-1 0 0 0,0-1 0 0 0,0 1 0 0 0,0 0 0 0 0,0-1 0 0 0,0 1 0 0 0,0-1 1 0 0,0 0-1 0 0,0 0 1 0 0,11-4 203 0 0,0-1 0 0 0,0 0-1 0 0,7-6-202 0 0,-10 7 340 0 0,30-20-486 0 0,0-1 0 0 0,-1-1 1 0 0,-2-3-1 0 0,0-1 0 0 0,-3-1 0 0 0,31-37 146 0 0,-48 49 0 0 0,1 1 0 0 0,0 1 0 0 0,1 1 0 0 0,1 1 0 0 0,20-12 0 0 0,-38 28 0 0 0,-4 4 0 0 0,-5 6 0 0 0,-32 35 0 0 0,22-27 0 0 0,1 1 0 0 0,-1 2 0 0 0,-10 19-16 0 0,-9 19 16 0 0,26-42 20 0 0,0 1 0 0 0,1 1 0 0 0,2-1 0 0 0,-5 17-20 0 0,10-30 213 0 0,0 0-1 0 0,0 0 1 0 0,0 0-1 0 0,1 0 0 0 0,0 1 1 0 0,0-1-1 0 0,0 0 1 0 0,1 0-1 0 0,0 0-212 0 0,-1-3 1 0 0,0-1-1 0 0,1 0 1 0 0,-1 0-1 0 0,0 0 1 0 0,1 0-1 0 0,-1 0 1 0 0,1 0 0 0 0,-1 0-1 0 0,1 0 1 0 0,0-1-1 0 0,-1 1 1 0 0,1 0-1 0 0,0 0 1 0 0,-1 0-1 0 0,1-1 1 0 0,0 1-1 0 0,0 0 1 0 0,0-1-1 0 0,0 1 1 0 0,0 0 0 0 0,0-1-1 0 0,0 0 1 0 0,0 1-1 0 0,0-1 1 0 0,0 1-1 0 0,0-1 1 0 0,1 0-1 0 0,1 1 1 0 0,5 1-13 0 0,0 0-1 0 0,0-1 1 0 0,0 1-1 0 0,0-2 1 0 0,0 1-1 0 0,0-1 1 0 0,6-1 12 0 0,14-2 1176 0 0,14-3-1176 0 0,-28 4 794 0 0,-13 1-709 0 0,-1 1-406 0 0,0 0-154 0 0,0 0-33 0 0,-11 9-1028 0 0,10-9 1334 0 0,-11 8-889 0 0,4-3-2538 0 0,4-2-2169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90 10135 0 0,'-2'-17'1008'0'0,"2"16"-977"0"0,0-1 0 0 0,0 1-1 0 0,0-1 1 0 0,-1 1 0 0 0,1-1-1 0 0,1 1 1 0 0,-1-1 0 0 0,0 1 0 0 0,0-1-1 0 0,0 1 1 0 0,1-1 0 0 0,-1 1-1 0 0,1-1 1 0 0,-1 1 0 0 0,1 0-1 0 0,0-1 1 0 0,0 1 0 0 0,-1 0 0 0 0,1-1-1 0 0,0 1 1 0 0,0 0 0 0 0,0 0-1 0 0,0 0 1 0 0,1 0 0 0 0,-1-1-31 0 0,1 0 250 0 0,5-6 374 0 0,-4 5-302 0 0,0-1 1 0 0,1 1-1 0 0,-1-1 0 0 0,1 1 1 0 0,-1 0-1 0 0,2 0-322 0 0,-3 2 580 0 0,-2 1 286 0 0,0-2 914 0 0,1 4-1654 0 0,1 8-532 0 0,-3-1 592 0 0,-1-1 0 0 0,0 1 0 0 0,0 0 1 0 0,-1-1-1 0 0,0 0 0 0 0,-1 1 0 0 0,0-1 1 0 0,-3 5-187 0 0,-10 15 319 0 0,-16 19-319 0 0,5-7-51 0 0,-8 10 65 0 0,12-17-857 0 0,-11 23 843 0 0,27-38-2919 0 0,7-17-2877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13823 0 0,'0'0'608'0'0,"-5"1"128"0"0,0 0-584 0 0,5-1-152 0 0,-6 5 0 0 0,3 1 0 0 0,0 4-384 0 0,2 1-96 0 0,0 1-32 0 0,1 0 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46 10135 0 0,'0'0'231'0'0,"0"0"29"0"0,0 0 19 0 0,1-17 977 0 0,-1 16-1216 0 0,0 0 0 0 0,0 0 0 0 0,0-1 1 0 0,0 1-1 0 0,-1 0 0 0 0,1 0 1 0 0,0-1-1 0 0,-1 1 0 0 0,1 0 0 0 0,-1 0 1 0 0,1 0-1 0 0,-1 0 0 0 0,0 0 0 0 0,1 0 1 0 0,-1 0-1 0 0,0 0 0 0 0,0 0 0 0 0,0 0 1 0 0,0 0-1 0 0,0 0 0 0 0,0 1 1 0 0,0-1-1 0 0,0 0 0 0 0,0 0-40 0 0,-1 1 128 0 0,0-1 1 0 0,0 1-1 0 0,0-1 0 0 0,0 1 0 0 0,0 0 1 0 0,0 0-1 0 0,0 0 0 0 0,0 0 1 0 0,0 0-1 0 0,0 0 0 0 0,0 1 0 0 0,1-1 1 0 0,-1 0-1 0 0,-1 1-128 0 0,-5 2 418 0 0,-1 0 0 0 0,1 1 0 0 0,-1 0 0 0 0,1 0 0 0 0,0 1 0 0 0,-1 1-418 0 0,-6 4 0 0 0,-5 4 0 0 0,1 0 0 0 0,-3 3 0 0 0,7-6 0 0 0,13-9 0 0 0,-1 0 0 0 0,0-1 0 0 0,1 1 0 0 0,-1 0 0 0 0,1 0 0 0 0,0 0 0 0 0,-1 1 0 0 0,1-1 0 0 0,0 1 0 0 0,1-1 0 0 0,-1 1 0 0 0,0-1 0 0 0,1 1 0 0 0,-1 0 0 0 0,1 0 0 0 0,0 0 0 0 0,0 0 0 0 0,0 0 0 0 0,0 3 0 0 0,1 1 0 0 0,0-5 0 0 0,0 0 0 0 0,0 0 0 0 0,1 0 0 0 0,-1 0 0 0 0,1 0 0 0 0,-1-1 0 0 0,1 1 0 0 0,0 0 0 0 0,0 0 0 0 0,0 0 0 0 0,0-1 0 0 0,0 1 0 0 0,0-1 0 0 0,0 1 0 0 0,0-1 0 0 0,1 1 0 0 0,-1-1 0 0 0,1 1 0 0 0,-1-1 0 0 0,1 0 0 0 0,2 2 0 0 0,1-1 0 0 0,-1 0 0 0 0,1 0 0 0 0,0 0 0 0 0,-1 0 0 0 0,3 0 0 0 0,10 3 0 0 0,3 6 0 0 0,0 0 0 0 0,0 1 0 0 0,-2 1 0 0 0,4 3 0 0 0,0 0 0 0 0,2 0 0 0 0,-15-11 0 0 0,-1 1 0 0 0,0-1 0 0 0,0 1 0 0 0,-1 1 0 0 0,7 7 0 0 0,-12-13 0 0 0,-1 1 0 0 0,0 0 0 0 0,0-1 0 0 0,0 1 0 0 0,0 0 0 0 0,0 0 0 0 0,0 0 0 0 0,0 0 0 0 0,-1 0 0 0 0,1 0 0 0 0,-1 0 0 0 0,1 0 0 0 0,-1 1 0 0 0,0-1 0 0 0,0 0 0 0 0,0 0 0 0 0,0 0 0 0 0,0 0 0 0 0,0 0 0 0 0,-1 3 0 0 0,0-3 0 0 0,0 0 0 0 0,0 0 0 0 0,0-1 0 0 0,0 1 0 0 0,0 0 0 0 0,-1 0 0 0 0,1 0 0 0 0,-1-1 0 0 0,1 1 0 0 0,-1-1 0 0 0,1 1 0 0 0,-1-1 0 0 0,0 0 0 0 0,0 1 0 0 0,0-1 0 0 0,0 0 0 0 0,-7 3 0 0 0,1 0 0 0 0,-1-1 0 0 0,-4 1 0 0 0,-8 4 0 0 0,-12 5 0 0 0,0-1 0 0 0,-1-2 0 0 0,0-1 0 0 0,-1-2 0 0 0,-2-1 0 0 0,34-6 11 0 0,0 0-1 0 0,0 0 0 0 0,-1 0 1 0 0,1 0-1 0 0,0-1 0 0 0,0 1 1 0 0,0-1-1 0 0,0 0 0 0 0,0 0 1 0 0,0 0-1 0 0,0 0 0 0 0,0-1 1 0 0,0 1-1 0 0,0-1 1 0 0,1 1-1 0 0,-1-1 0 0 0,-1-1-10 0 0,2 1-3 0 0,1 0-1 0 0,-1 1 0 0 0,0-1 1 0 0,1 0-1 0 0,-1 0 0 0 0,1 0 1 0 0,0 0-1 0 0,0 0 1 0 0,-1 0-1 0 0,1 0 0 0 0,1 0 1 0 0,-1-1-1 0 0,0 1 0 0 0,0 0 1 0 0,1 0-1 0 0,0-1 0 0 0,-1 1 1 0 0,1-1-1 0 0,0 1 1 0 0,0 0-1 0 0,0-1 0 0 0,1-1 4 0 0,-1 3-112 0 0,1 0 0 0 0,-1 0-1 0 0,1 0 1 0 0,-1 0 0 0 0,1 0-1 0 0,-1 0 1 0 0,1 1 0 0 0,0-1-1 0 0,0 0 1 0 0,0 0 0 0 0,-1 1-1 0 0,1-1 113 0 0,3-2-1177 0 0,2-5-4282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10135 0 0,'0'0'464'0'0,"0"0"-9"0"0,-15 1-278 0 0,14-1-119 0 0,-1 1 1 0 0,1-1-1 0 0,-1 1 0 0 0,1 0 0 0 0,0-1 0 0 0,0 1 0 0 0,-1 0 0 0 0,1 0 0 0 0,0 0 0 0 0,0 0 0 0 0,0 0 1 0 0,0 0-1 0 0,0 0 0 0 0,0 0 0 0 0,0 1 0 0 0,1-1 0 0 0,-1 0 0 0 0,0 0 0 0 0,0 1-58 0 0,0 1 227 0 0,-1 1 0 0 0,1-1-1 0 0,-1 1 1 0 0,1 0 0 0 0,0-1-1 0 0,0 4-226 0 0,0 0 223 0 0,1 0-1 0 0,0 0 1 0 0,0 0-1 0 0,1 1 1 0 0,0-1-1 0 0,0 0 1 0 0,2 5-223 0 0,17 50 1112 0 0,-12-41-710 0 0,3 7-315 0 0,0 0 0 0 0,2-1 0 0 0,2-1 0 0 0,0 0 0 0 0,1-1-1 0 0,2 0 1 0 0,6 5-87 0 0,15 20 931 0 0,1 5-931 0 0,-26-33 175 0 0,0 1 1 0 0,-1 0 0 0 0,-1 1-1 0 0,-1 0 1 0 0,-1 1-1 0 0,-1 1-175 0 0,-9-24-337 0 0,-1-10-1771 0 0,0-1-4031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54 11975 0 0,'6'-33'1383'0'0,"-5"31"-1165"0"0,0 1 0 0 0,-1-1 0 0 0,1 1-1 0 0,0-1 1 0 0,0 1 0 0 0,0 0 0 0 0,0 0 0 0 0,0-1 0 0 0,0 1-1 0 0,0 0 1 0 0,1 0 0 0 0,0-1-218 0 0,0 0 283 0 0,-1 1 229 0 0,-1 1-69 0 0,0 2-432 0 0,0 1 0 0 0,0-1 0 0 0,0 0 0 0 0,0 0 0 0 0,0 0 0 0 0,0 0 0 0 0,-1 0 0 0 0,1 0 0 0 0,-1 0 1 0 0,0 0-1 0 0,0 0 0 0 0,0 0 0 0 0,1 0 0 0 0,-2 0 0 0 0,0 2-11 0 0,1-2-1 0 0,-33 57 884 0 0,-29 38-883 0 0,58-90 48 0 0,-17 23 154 0 0,-1-1 0 0 0,-1 0 0 0 0,-2-2 0 0 0,-1-1 0 0 0,-1-1 0 0 0,-1-2-202 0 0,-7 4-24 0 0,-1-1 0 0 0,-1-2 1 0 0,-2-2-1 0 0,-32 13 24 0 0,71-35-40 0 0,-2 2-64 0 0,0-1-1 0 0,0 0 1 0 0,0 0-1 0 0,0 0 1 0 0,0 0-1 0 0,-1 0 1 0 0,1-1-1 0 0,-1 1 105 0 0,8-8-5534 0 0,1-1-80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2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11975 0 0,'0'0'267'0'0,"-5"-10"666"0"0,3 5-831 0 0,-3-3 344 0 0,5 7 41 0 0,0 1 22 0 0,14-12 2051 0 0,17 1-1018 0 0,1 2-1 0 0,3 0-1541 0 0,14-4 944 0 0,8-3-889 0 0,1 3 0 0 0,0 2 0 0 0,48-2-55 0 0,-95 13-362 0 0,0 0 0 0 0,-1 2 1 0 0,1-1-1 0 0,-1 1 0 0 0,1 0 0 0 0,-1 1 0 0 0,10 4 362 0 0,15 4-3261 0 0,-19-7-2537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 10135 0 0,'-12'4'770'0'0,"7"-3"-710"0"0,1 0 1 0 0,-1 0 0 0 0,1 1-1 0 0,0-1 1 0 0,0 1 0 0 0,-2 1-61 0 0,5-2 393 0 0,-2 1 3736 0 0,2-1-1144 0 0,5 2-3458 0 0,-1-2 670 0 0,0 1 0 0 0,0-1 0 0 0,0 1 0 0 0,0-1 0 0 0,1 0 0 0 0,-1 0-1 0 0,0-1 1 0 0,0 1 0 0 0,1-1 0 0 0,-1 1 0 0 0,0-1 0 0 0,1 0 0 0 0,-1 0 0 0 0,3-1-197 0 0,9-1 275 0 0,0-1 0 0 0,12-4-275 0 0,-2 1 304 0 0,122-20 994 0 0,-103 19-2375 0 0,25-2-3788 0 0,-54 7 3330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42 13823 0 0,'19'-41'1388'0'0,"-28"48"-1269"0"0,-6 8-114 0 0,1 3 370 0 0,1 0-1 0 0,1 1 0 0 0,1 1 1 0 0,-8 17-375 0 0,-13 23 542 0 0,-58 98-542 0 0,-59 94 0 0 0,137-233-14 0 0,-72 108-600 0 0,65-103 362 0 0,0 0 0 0 0,-2-1 0 0 0,-21 18 252 0 0,39-38-414 0 0,-1 0-1 0 0,0 0 1 0 0,1 0-1 0 0,-1-1 1 0 0,0 1-1 0 0,-1-1 1 0 0,-1 1 414 0 0,4-3-4779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13823 0 0,'0'0'315'0'0,"0"0"45"0"0,0 0 21 0 0,0 0-49 0 0,16-9-208 0 0,0 4 327 0 0,-11 3-165 0 0,0 0 1 0 0,-1 1-1 0 0,1 0 1 0 0,0 0-1 0 0,0 0 1 0 0,0 1-1 0 0,1-1-286 0 0,33 2 1379 0 0,-3 0-804 0 0,0-2 1 0 0,0-1-1 0 0,-1-2 0 0 0,18-4-575 0 0,201-37 0 0 0,-242 44 0 0 0,15-4-905 0 0,0-1 0 0 0,6-3 905 0 0,23-10-4894 0 0,-41 14 994 0 0,-2 2-824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14943 0 0,'0'0'5415'0'0,"2"-1"-4696"0"0,13-8 202 0 0,-7 4-702 0 0,-1 0-1 0 0,1 1 0 0 0,0 0 1 0 0,0 0-1 0 0,8-2 0 0 0,175-39 225 0 0,-127 34-2771 0 0,1 2-3670 0 0,-41 7-652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31 151 11975 0 0,'0'0'547'0'0,"0"0"-11"0"0,1 1-344 0 0,0 0-90 0 0,-1 0-1 0 0,1 0 1 0 0,0 0-1 0 0,-1 0 1 0 0,1 0-1 0 0,0 0 1 0 0,-1 1-1 0 0,0-1 1 0 0,1 0-1 0 0,-1 1 1 0 0,0-1 0 0 0,1 0-1 0 0,-1 0 1 0 0,0 1-1 0 0,0-1 1 0 0,0 0-1 0 0,0 1 1 0 0,-1-1-1 0 0,1 0 1 0 0,0 1-1 0 0,0-1 1 0 0,-1 0 0 0 0,1 0-1 0 0,-1 1 1 0 0,1-1-1 0 0,-1 0 1 0 0,1 0-1 0 0,-1 0 1 0 0,0 0-1 0 0,0 0 1 0 0,0 1-102 0 0,-3 4 369 0 0,1 3-193 0 0,0-2-90 0 0,0 0 1 0 0,-1-1-1 0 0,1 1 1 0 0,-1-1-1 0 0,-2 2-86 0 0,7-16 0 0 0,4-6 0 0 0,3-1 0 0 0,8-16 0 0 0,2 0 0 0 0,12-15 0 0 0,-23 37 0 0 0,0 1 0 0 0,0-1 0 0 0,1 1 0 0 0,0 1 0 0 0,0 0 0 0 0,1 0 0 0 0,0 0 0 0 0,0 1 0 0 0,1 0 0 0 0,2 0 0 0 0,-5 2 0 0 0,0 1 0 0 0,0 0 0 0 0,0 0 0 0 0,1 1 0 0 0,-1 0 0 0 0,0 0 0 0 0,1 1 0 0 0,0 0 0 0 0,0 0 0 0 0,-7 1 29 0 0,-1 0 0 0 0,1 0-1 0 0,0 0 1 0 0,0 0 0 0 0,-1 0-1 0 0,1 1 1 0 0,0-1 0 0 0,0 0-1 0 0,-1 0 1 0 0,1 0 0 0 0,0 1-1 0 0,-1-1 1 0 0,1 0 0 0 0,0 1 0 0 0,-1-1-1 0 0,1 1 1 0 0,-1-1 0 0 0,1 0-1 0 0,-1 1 1 0 0,1-1 0 0 0,-1 1-1 0 0,1 0 1 0 0,-1-1 0 0 0,1 1-1 0 0,-1-1 1 0 0,1 1 0 0 0,-1 0-1 0 0,0-1 1 0 0,0 1 0 0 0,1 0-1 0 0,-1-1 1 0 0,0 1 0 0 0,0 0 0 0 0,0 0-1 0 0,0-1-28 0 0,1 3 129 0 0,-1-1-1 0 0,0 0 1 0 0,0 1-1 0 0,0-1 1 0 0,-1 0-1 0 0,1 1 1 0 0,0-1-1 0 0,-1 0-128 0 0,-5 17 2 0 0,0-1 0 0 0,-1 0 0 0 0,-1 0 0 0 0,0-1 0 0 0,-2 0 0 0 0,0 0 0 0 0,-1-1 0 0 0,-5 7-2 0 0,-26 26-64 0 0,37-40-1298 0 0,5-9 1283 0 0,0 0 0 0 0,0 0-1 0 0,0 1 1 0 0,0-1-1 0 0,0 0 1 0 0,0 0 0 0 0,0 0-1 0 0,0 1 1 0 0,1-1-1 0 0,-1 0 1 0 0,0 0 0 0 0,0 0-1 0 0,0 1 1 0 0,0-1-1 0 0,0 0 1 0 0,0 0 0 0 0,0 0-1 0 0,0 0 1 0 0,1 1-1 0 0,-1-1 1 0 0,0 0 0 0 0,0 0-1 0 0,0 0 1 0 0,0 0-1 0 0,0 0 1 0 0,1 0 0 0 0,-1 1-1 0 0,0-1 1 0 0,0 0-1 0 0,0 0 1 0 0,1 0 0 0 0,-1 0-1 0 0,0 0 1 0 0,0 0-1 0 0,0 0 1 0 0,1 0 0 0 0,-1 0-1 0 0,0 0 1 0 0,0 0-1 0 0,0 0 1 0 0,1 0 0 0 0,-1 0-1 0 0,0 0 80 0 0,8-1-1024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10135 0 0,'0'0'464'0'0,"0"0"-9"0"0,-4 9 503 0 0,4-6 5321 0 0,2-4-6112 0 0,14-1 352 0 0,-1-1-1 0 0,6-3-518 0 0,-10 3 494 0 0,-1 1 0 0 0,0 0 0 0 0,1 0 0 0 0,9 1-494 0 0,46 6-64 0 0,-57-7-2308 0 0,-4 0-2164 0 0,2 0-1708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13823 0 0,'0'0'630'0'0,"0"0"-13"0"0,0 0-252 0 0,0 0 391 0 0,0 0 216 0 0,0 0 42 0 0,0 0-129 0 0,3 7-548 0 0,-2-3-340 0 0,0 1-1 0 0,0-1 0 0 0,-1 1 1 0 0,0-1-1 0 0,0 1 0 0 0,0-1 1 0 0,-1 1-1 0 0,0-1 0 0 0,0 1 1 0 0,0-1-1 0 0,-1 3 4 0 0,-3 11 249 0 0,-2 0 0 0 0,-1 1-249 0 0,1-4 891 0 0,-2 7-77 0 0,-6 18-814 0 0,13-34-17 0 0,0 0 0 0 0,1-1 0 0 0,0 1-1 0 0,0 0 1 0 0,1 0 0 0 0,-1-1 0 0 0,1 1-1 0 0,1 0 1 0 0,0 5 17 0 0,-1-10-337 0 0,1 4-1908 0 0,-1-4-4581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0,'0'0'231'0'0,"0"0"29"0"0,0 0 19 0 0,-16 11 4086 0 0,7-3-4257 0 0,9-6 4 0 0,-1 0 0 0 0,1-1-1 0 0,-1 1 1 0 0,1 0 0 0 0,0-1 0 0 0,-1 1 0 0 0,1 0 0 0 0,0-1-1 0 0,0 1 1 0 0,0 0 0 0 0,1 0 0 0 0,-1-1 0 0 0,0 1 0 0 0,1 0 0 0 0,-1 0-112 0 0,1 0 154 0 0,12 53-5 0 0,-9-40-143 0 0,0 1-1 0 0,-1-1 0 0 0,1 14-5 0 0,-3-26-13 0 0,-1 16 98 0 0,-1-18-18 0 0,1 1-1 0 0,-1 0 0 0 0,1 0 0 0 0,-1-1 1 0 0,0 1-1 0 0,0 0 0 0 0,1-1 1 0 0,-1 1-1 0 0,0-1 0 0 0,0 1 1 0 0,-1-1-1 0 0,1 1 0 0 0,0-1 0 0 0,0 0 1 0 0,-1 0-1 0 0,1 0 0 0 0,-1 1 1 0 0,1-1-1 0 0,-1-1 0 0 0,1 1 1 0 0,-1 0-1 0 0,0 0 0 0 0,1 0 1 0 0,-1-1-1 0 0,0 1 0 0 0,0-1 0 0 0,1 0 1 0 0,-1 1-1 0 0,0-1 0 0 0,0 0 1 0 0,0 0-67 0 0,-2 1-215 0 0,0-1 1 0 0,0 0 0 0 0,0 0 0 0 0,1 0-1 0 0,-1-1 1 0 0,0 1 0 0 0,0-1 0 0 0,0 0-1 0 0,0 0 1 0 0,1 0 0 0 0,-1-1 0 0 0,0 1-1 0 0,1-1 1 0 0,-3-1 214 0 0,-1-5-4968 0 0,7 7 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22 10135 0 0,'15'-3'770'0'0,"36"-13"996"0"0,-50 16-1543 0 0,0-1-1 0 0,0 1 0 0 0,0 0 0 0 0,-1-1 1 0 0,1 1-1 0 0,0 0 0 0 0,0 0 0 0 0,0 0 1 0 0,0 0-1 0 0,0 0 0 0 0,0 0 0 0 0,-1 0 0 0 0,1 0 1 0 0,0 0-1 0 0,0 0 0 0 0,0 0 0 0 0,0 1 1 0 0,0-1-1 0 0,-1 0 0 0 0,1 1 0 0 0,0-1-222 0 0,9 3 1920 0 0,-13 15-1755 0 0,1-15-165 0 0,0-1 0 0 0,0 1 0 0 0,-1-1 0 0 0,1 1 0 0 0,-1-1 0 0 0,0 0 0 0 0,0 0 0 0 0,1 0 0 0 0,-3 1 0 0 0,0 0 0 0 0,-2 2 0 0 0,-10 8 0 0 0,1-2 0 0 0,-1 0 0 0 0,-1-1 0 0 0,0-1 0 0 0,-1-1 0 0 0,-5 2 0 0 0,-2 0 0 0 0,1 1 0 0 0,-23 13 0 0 0,3-1 0 0 0,-2-1 0 0 0,-40 28 0 0 0,83-48 0 0 0,-1 0 0 0 0,1 0 0 0 0,-1 0 0 0 0,1 0 0 0 0,-1 0 0 0 0,1-1 0 0 0,-1 0 0 0 0,-4 1 0 0 0,-21 5 0 0 0,-21 8 0 0 0,47-14 0 0 0,-1-1 0 0 0,1 1 0 0 0,-1-1 0 0 0,1 0 0 0 0,-1 0 0 0 0,1-1 0 0 0,-1 1 0 0 0,1-1 0 0 0,-1 0 0 0 0,-6 0 0 0 0,-7 3-505 0 0,16-2 406 0 0,0 1 0 0 0,-1-1 0 0 0,1 1-1 0 0,0-1 1 0 0,0 0 0 0 0,-1 0 0 0 0,1 0 0 0 0,0 0 0 0 0,0-1 0 0 0,-1 1 0 0 0,1 0 0 0 0,0-1-1 0 0,0 0 1 0 0,0 1 0 0 0,-1-1 99 0 0,3 0 0 0 0,-1 1 0 0 0,1 0 0 0 0,0 0 0 0 0,0 0 0 0 0,-1 0 0 0 0,1-1 0 0 0,0 1 0 0 0,0 0 0 0 0,0 0 0 0 0,-1-1 0 0 0,1 1 0 0 0,0 0 0 0 0,0 0 0 0 0,0-1 0 0 0,0 1 0 0 0,-1 0 0 0 0,1 0 0 0 0,0-1 0 0 0,0 1 0 0 0,0 0 0 0 0,0-1 0 0 0,0 1 0 0 0,0 0 0 0 0,0 0 0 0 0,0-1 0 0 0,0 1 0 0 0,0 0 0 0 0,0-1 0 0 0,0 1 0 0 0,0 0 0 0 0,0-1 0 0 0,0 1 0 0 0,0 0 0 0 0,0 0 0 0 0,1-1 0 0 0,-1 1 0 0 0,0 0 0 0 0,0-1 0 0 0,0 1 0 0 0,0 0 0 0 0,-1-11 356 0 0,1 11-299 0 0,0-1 0 0 0,0 0 0 0 0,0 0 0 0 0,-1 0 1 0 0,1 1-1 0 0,0-1 0 0 0,0 0 0 0 0,0 0 0 0 0,0 0 0 0 0,1 0 0 0 0,-1 0 0 0 0,0 1 1 0 0,0-1-1 0 0,0 0 0 0 0,1 0 0 0 0,-1 0 0 0 0,0 1 0 0 0,1-1-57 0 0,-1 0 29 0 0,1 0 1 0 0,-1 1-1 0 0,1-1 0 0 0,-1 0 0 0 0,0 1 0 0 0,1-1 1 0 0,-1 0-1 0 0,0 0 0 0 0,0 1 0 0 0,1-1 0 0 0,-1 0 1 0 0,0 0-1 0 0,0 1 0 0 0,0-1 0 0 0,0 0 0 0 0,0 0 1 0 0,0 0-1 0 0,0 1 0 0 0,-1-1 0 0 0,1 0 0 0 0,0 0-29 0 0,-1-9-5 0 0,1 8 5 0 0,0 1 0 0 0,1-1 0 0 0,-1 1 0 0 0,1-1 0 0 0,-1 0 0 0 0,1 1 0 0 0,0-1 0 0 0,0 1 0 0 0,-1-1 0 0 0,1 1 0 0 0,0 0 0 0 0,0-1 0 0 0,1 0 0 0 0,19-19 0 0 0,-13 14 0 0 0,2-5-784 0 0,1 0 0 0 0,6-13 784 0 0,-2 4-424 0 0,-12 19 424 0 0,-1 0 0 0 0,0 1 0 0 0,1-1 0 0 0,-1 1 0 0 0,1-1 0 0 0,-1 1 0 0 0,1 0 0 0 0,0 0 0 0 0,-1 0 0 0 0,1 0 0 0 0,0 1 0 0 0,0-1 0 0 0,0 1 0 0 0,0-1 0 0 0,-1 1 0 0 0,1 0 0 0 0,0 0 0 0 0,0 0 0 0 0,0 1 0 0 0,0-1 0 0 0,2 2 0 0 0,23 2 876 0 0,-27-4-368 0 0,5 7 84 0 0,-1-2-576 0 0,-5-4-16 0 0,1-1 0 0 0,0 0 0 0 0,-1 1 0 0 0,1-1 0 0 0,-1 1 0 0 0,1-1 0 0 0,-1 1 0 0 0,0-1 0 0 0,1 1 0 0 0,-1 0 0 0 0,1-1 0 0 0,-1 1 0 0 0,0-1 0 0 0,1 1 0 0 0,-1 0 0 0 0,0-1 0 0 0,0 1 0 0 0,0 0 0 0 0,0-1 0 0 0,1 1 0 0 0,-1 0 0 0 0,0-1 0 0 0,0 1 0 0 0,0 0 0 0 0,0-1 0 0 0,-1 2 0 0 0,1 12 0 0 0,3-7 0 0 0,1-2 0 0 0,-1-2 0 0 0,0 1 0 0 0,-1-1 0 0 0,0 0 0 0 0,1 1 0 0 0,-1-1 0 0 0,0 2 0 0 0,5 8 0 0 0,-6-12 0 0 0,-1 0 0 0 0,1 0 0 0 0,-1 0 0 0 0,1-1 0 0 0,-1 1 0 0 0,0 0 0 0 0,1 0 0 0 0,-1 0 0 0 0,0 0 0 0 0,0 0 0 0 0,0 0 0 0 0,1 0 0 0 0,-1 0 0 0 0,2 16 0 0 0,-2-16 0 0 0,0 1 0 0 0,1-1 0 0 0,-1 0 0 0 0,1 1 0 0 0,-1-1 0 0 0,1 0 0 0 0,0 1 0 0 0,-1-1 0 0 0,1 0 0 0 0,0 0 0 0 0,0 0 0 0 0,0 0 0 0 0,0 0 0 0 0,0 0 0 0 0,0 0 0 0 0,0 0 0 0 0,0 0 0 0 0,0 0 0 0 0,0 0 0 0 0,0-1 0 0 0,1 1 0 0 0,-1-1 0 0 0,0 1 0 0 0,1 0 0 0 0,5 2 0 0 0,-3 0 0 0 0,13 5 0 0 0,1-1-264 0 0,-12-4 521 0 0,0 0 0 0 0,0-1 0 0 0,1 0 0 0 0,-1-1-1 0 0,1 1 1 0 0,0-1 0 0 0,-1 0 0 0 0,1-1 0 0 0,4 0-257 0 0,13 0 0 0 0,-2 0 0 0 0,-15 1 0 0 0,0 1 0 0 0,1 0 0 0 0,-4-1 0 0 0,-1 1 0 0 0,1-1 0 0 0,-1 0 0 0 0,1-1 0 0 0,0 1 0 0 0,0-1 0 0 0,-1 0 0 0 0,1 1 0 0 0,0-2 0 0 0,-1 1 0 0 0,4-1 0 0 0,6 1 0 0 0,35-6 0 0 0,-41 6 0 0 0,1 1 0 0 0,2 1 0 0 0,-8-2 5 0 0,8-2-74 0 0,-9 2-268 0 0,-1 0-138 0 0,0 0-33 0 0,0 0 66 0 0,0 0 84 0 0,-16 0-3707 0 0,14 0 2530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0,0 0-180 0 0,0 0 176 0 0,0 0 107 0 0,0 0 22 0 0,0 0-66 0 0,2 3-294 0 0,7 7-135 0 0,-9-9-14 0 0,0-1 0 0 0,0 0 0 0 0,1 0 0 0 0,-1 0 0 0 0,0 0 0 0 0,0 1 0 0 0,0-1 1 0 0,1 0-1 0 0,-1 0 0 0 0,0 0 0 0 0,0 1 0 0 0,0-1 0 0 0,1 0 0 0 0,-1 0 0 0 0,0 1 0 0 0,0-1 0 0 0,0 0 0 0 0,0 0 0 0 0,0 1 0 0 0,0-1 0 0 0,0 0 0 0 0,0 1 0 0 0,0-1 1 0 0,0 0-1 0 0,0 0 0 0 0,0 1 0 0 0,0-1 0 0 0,0 0 0 0 0,0 1 0 0 0,-1 7 0 0 0,1-1-167 0 0,0-7 133 0 0,0 0 0 0 0,0 1 0 0 0,0-1 0 0 0,0 0 1 0 0,-1 0-1 0 0,1 0 0 0 0,0 0 0 0 0,0 1 0 0 0,0-1 1 0 0,0 0-1 0 0,0 0 0 0 0,0 0 0 0 0,0 0 0 0 0,0 1 1 0 0,0-1-1 0 0,0 0 0 0 0,0 0 0 0 0,0 0 1 0 0,0 1-1 0 0,1-1 0 0 0,-1 0 0 0 0,0 0 0 0 0,0 0 1 0 0,0 0-1 0 0,0 1 0 0 0,0-1 0 0 0,0 0 0 0 0,0 0 1 0 0,0 0-1 0 0,1 0 0 0 0,-1 0 0 0 0,0 0 1 0 0,0 1-1 0 0,0-1 0 0 0,0 0 0 0 0,1 0 34 0 0,5 1-512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13 11975 0 0,'28'-10'1129'0'0,"-21"8"3126"0"0,-48 8-4249 0 0,0 2 0 0 0,0 2 0 0 0,-16 7-6 0 0,4-2-2 0 0,21-6 2 0 0,4-2 0 0 0,1 1 0 0 0,0 1 0 0 0,-17 9 0 0 0,43-18 0 0 0,-1 1 0 0 0,1 0 0 0 0,-1 0 0 0 0,0 0 0 0 0,1 0 0 0 0,-1 0 0 0 0,1 0 0 0 0,-1 0 0 0 0,1 0 0 0 0,-1 0 0 0 0,1 1 0 0 0,0-1 0 0 0,0 1 0 0 0,0-1 0 0 0,-1 1 0 0 0,1-1 0 0 0,1 1 0 0 0,-1-1 0 0 0,0 1 0 0 0,0 0 0 0 0,1 0 0 0 0,1 6 0 0 0,1-5 0 0 0,0 1 0 0 0,1-1 0 0 0,-1 0 0 0 0,1 0 0 0 0,0 0 0 0 0,0 0 0 0 0,0-1 0 0 0,0 1 0 0 0,0-1 0 0 0,0 0 0 0 0,1 0 0 0 0,-1 0 0 0 0,1 0 0 0 0,0-1 0 0 0,-1 1 0 0 0,1-1 0 0 0,3 1 0 0 0,9 2 0 0 0,1-1 0 0 0,0 0 0 0 0,9 0 0 0 0,-21-3 0 0 0,9 2 0 0 0,-1 1 0 0 0,1 0 0 0 0,-1 1 0 0 0,1 0 0 0 0,-1 1 0 0 0,0 1 0 0 0,-5-2 0 0 0,-1 0 0 0 0,0 1 0 0 0,0 0 0 0 0,0 0 0 0 0,0 1 0 0 0,-1-1 0 0 0,0 1 0 0 0,0 1 0 0 0,2 2 0 0 0,6 9 0 0 0,-13-17 26 0 0,-1 0-1 0 0,0-1 1 0 0,0 1-1 0 0,0 0 1 0 0,0-1-1 0 0,0 1 1 0 0,0-1 0 0 0,0 1-1 0 0,-1 0 1 0 0,1-1-1 0 0,0 1 1 0 0,0-1-1 0 0,0 1 1 0 0,-1 0-1 0 0,1-1 1 0 0,0 1-1 0 0,0-1 1 0 0,-1 1-1 0 0,1-1 1 0 0,-1 1 0 0 0,1-1-1 0 0,0 1 1 0 0,-1-1-1 0 0,1 0 1 0 0,-1 1-1 0 0,1-1 1 0 0,-1 1-1 0 0,1-1 1 0 0,-1 0-26 0 0,-1 1 190 0 0,0 1-89 0 0,-1 0 1 0 0,0 0-1 0 0,0-1 1 0 0,0 0 0 0 0,0 1-1 0 0,0-1 1 0 0,0 0-1 0 0,0 0 1 0 0,0-1-1 0 0,-1 1 1 0 0,1-1-102 0 0,-14 4 0 0 0,-186 75 0 0 0,199-78-23 0 0,1-1-1 0 0,0 1 1 0 0,-1 0-1 0 0,1-1 1 0 0,-1 0 0 0 0,1 0-1 0 0,-4 0 24 0 0,-1-1-1220 0 0,7 1 778 0 0,1 0 220 0 0,0 0-164 0 0,0 0-102 0 0,0 0-22 0 0,0 0-2 0 0,0 0 0 0 0,0 0 0 0 0,0 0 0 0 0,0 0-136 0 0,-2 7-3944 0 0,2-2 1184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11975 0 0,'-23'-7'1200'0'0,"22"7"-1028"0"0,1 0 204 0 0,0 0 111 0 0,0 0 22 0 0,1 0 3 0 0,27 2 19 0 0,-1-1 0 0 0,1-1 0 0 0,-1-2 0 0 0,5-1-531 0 0,24-1 92 0 0,249-29 2791 0 0,-121 11-1758 0 0,-119 14-1271 0 0,-13 1 480 0 0,54 1-334 0 0,-90 6-258 0 0,0 1-1 0 0,-1 0 1 0 0,1 1-1 0 0,0 1 1 0 0,-1 1-1 0 0,1 0 1 0 0,-1 1-1 0 0,11 4 259 0 0,-26-8-138 0 0,1-1 0 0 0,0 1-1 0 0,0-1 1 0 0,0 1 0 0 0,-1-1 0 0 0,1 1-1 0 0,0 0 1 0 0,-1-1 0 0 0,1 1 0 0 0,0 0-1 0 0,-1 0 1 0 0,1-1 0 0 0,0 2 138 0 0,-1-1-284 0 0,1 0-1 0 0,-1-1 1 0 0,1 1 0 0 0,-1 0 0 0 0,1 0-1 0 0,0-1 1 0 0,-1 1 0 0 0,1 0-1 0 0,0-1 1 0 0,0 1 0 0 0,0-1 0 0 0,0 1-1 0 0,-1-1 1 0 0,2 1 284 0 0,12 5-2032 0 0,-10-4-15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13 168 8287 0 0,'0'0'191'0'0,"0"0"26"0"0,0 0 9 0 0,-2 8 468 0 0,1-1 137 0 0,-6 44 3523 0 0,4 2-3776 0 0,3 1 421 0 0,3 1-1 0 0,5 32-998 0 0,-8-85 0 0 0,1 0 0 0 0,-1-1 0 0 0,0 1 0 0 0,1 0 0 0 0,-1 0 0 0 0,1-1 0 0 0,0 1 0 0 0,-1 0 0 0 0,2 0 0 0 0,17 18 0 0 0,-11-14 0 0 0,4 2 0 0 0,-10-6 0 0 0,11 2 0 0 0,-4-3 0 0 0,-8-2 7 0 0,0 0 0 0 0,0 0 0 0 0,1 0 0 0 0,-1 0 0 0 0,0-1 0 0 0,0 1 0 0 0,0 0 0 0 0,-1-1 0 0 0,1 1 0 0 0,0-1 0 0 0,0 1 1 0 0,-1-1-1 0 0,1 1 0 0 0,-1-1 0 0 0,1 0-7 0 0,6-27 337 0 0,6-63 1268 0 0,-1 41-1909 0 0,2 1-1 0 0,2 0 1 0 0,3 1-1 0 0,2 1 1 0 0,1 1 0 0 0,11-13 304 0 0,-24 41-166 0 0,-5 14 166 0 0,-2 5 0 0 0,0 7 0 0 0,-2-7 0 0 0,6 15 0 0 0,-2-12 0 0 0,-1-2 0 0 0,1 3 33 0 0,1-1 0 0 0,0 0 1 0 0,0 0-1 0 0,0-1 0 0 0,0 0 0 0 0,0 1 0 0 0,0-2 0 0 0,1 1 0 0 0,-1-1 0 0 0,0 1 0 0 0,1-2 1 0 0,0 1-1 0 0,-1 0 0 0 0,3-1-33 0 0,15 0 260 0 0,-1-2 1 0 0,0 0-1 0 0,2-1-260 0 0,-3 0 139 0 0,203-34 912 0 0,-192 30-583 0 0,-5 1-184 0 0,0 1 1 0 0,0 1-1 0 0,0 1 0 0 0,21 1-284 0 0,-44 3-28 0 0,0-2 5 0 0,-1 2-1 0 0,0-1 1 0 0,0 0 0 0 0,0 1-1 0 0,1 0 1 0 0,-1-1 0 0 0,0 1-1 0 0,0 0 1 0 0,0 1 0 0 0,0-1-1 0 0,0 0 1 0 0,-1 1 0 0 0,1 0-1 0 0,0 0 1 0 0,-1 0 0 0 0,3 1 23 0 0,-4-2-475 0 0,-2 1-62 0 0,1 1-282 0 0,-2 0-5407 0 0,-7 5 612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3:1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79 10135 0 0,'0'0'231'0'0,"0"0"29"0"0,0 0 19 0 0,-4 10 478 0 0,-3 18 1020 0 0,-1-1 0 0 0,-5 10-1777 0 0,-11 34 2159 0 0,22-66-2159 0 0,-1-1 0 0 0,1-10 0 0 0,2-1 59 0 0,0 0 1 0 0,1 0-1 0 0,-1 0 0 0 0,1 0 0 0 0,1 0 1 0 0,-1 0-1 0 0,1 0 0 0 0,0 1 0 0 0,1-1 1 0 0,0 1-1 0 0,0-1 0 0 0,2-2-59 0 0,3-4 92 0 0,0 0 1 0 0,1 1-1 0 0,0 0 0 0 0,0 0 0 0 0,6-4-92 0 0,-10 11-56 0 0,8-7-276 0 0,0-1 0 0 0,5-2 332 0 0,-13 12-44 0 0,0-1 0 0 0,0 1 0 0 0,0 0 0 0 0,1 1 0 0 0,-1-1 0 0 0,0 1 0 0 0,1 0 0 0 0,0 0 0 0 0,0 1 44 0 0,17-6 0 0 0,-17 5 0 0 0,0 1 0 0 0,0-1 0 0 0,0 1 0 0 0,0 0 0 0 0,0 0 0 0 0,0 1 0 0 0,1-1 0 0 0,1 2 0 0 0,-6-1 76 0 0,1 0 0 0 0,-1 1 1 0 0,1-1-1 0 0,-1 1 0 0 0,0 0 0 0 0,1-1 0 0 0,-1 1 0 0 0,0 0 0 0 0,0 1 0 0 0,0-1 0 0 0,1 0 1 0 0,-1 1-1 0 0,-1-1 0 0 0,1 1 0 0 0,0-1 0 0 0,0 1 0 0 0,0 0 0 0 0,-1 0 0 0 0,1 0 0 0 0,-1 0 1 0 0,0 0-1 0 0,1 0 0 0 0,-1 0 0 0 0,0 2-76 0 0,1 0 87 0 0,-1-3-83 0 0,-1 1 0 0 0,0-1 1 0 0,1 0-1 0 0,-1 1 0 0 0,0-1 1 0 0,1 1-1 0 0,-1-1 1 0 0,0 0-1 0 0,0 1 0 0 0,0-1 1 0 0,0 1-1 0 0,-1-1 0 0 0,1 1 1 0 0,0-1-1 0 0,-1 0 0 0 0,1 1 1 0 0,-1-1-1 0 0,1 1-4 0 0,-14 42 0 0 0,9-31 0 0 0,1 0 0 0 0,1 0 0 0 0,0 0 0 0 0,0 1 0 0 0,1 2 0 0 0,0 0 0 0 0,1-12 0 0 0,1 1 0 0 0,-1-1 0 0 0,1 0 0 0 0,0 1 0 0 0,0 1 0 0 0,0-5 0 0 0,0-1 0 0 0,0 1 0 0 0,0 0 0 0 0,0-1 0 0 0,0 1 0 0 0,0 0 0 0 0,0-1 0 0 0,0 1 0 0 0,0-1 0 0 0,1 1 0 0 0,-1 0 0 0 0,0-1 0 0 0,0 1 0 0 0,1-1 0 0 0,-1 1 0 0 0,0-1 0 0 0,1 1 0 0 0,-1 0 0 0 0,0-1 0 0 0,1 0 0 0 0,-1 1 0 0 0,1-1 0 0 0,-1 1 0 0 0,1-1 0 0 0,-1 1 0 0 0,1-1 0 0 0,0 1 0 0 0,0 0 0 0 0,0 0 0 0 0,0 0 0 0 0,0 0 0 0 0,0 0 0 0 0,1 0 0 0 0,-1 0 0 0 0,0 0 0 0 0,0 0 0 0 0,1 0 0 0 0,-1-1 0 0 0,0 1 0 0 0,1 0 0 0 0,-1-1 0 0 0,1 1 0 0 0,-1-1 0 0 0,1 0 0 0 0,-1 1 0 0 0,1-1 0 0 0,0 0 0 0 0,8 2 0 0 0,-6 0 0 0 0,0 0 0 0 0,1-1 0 0 0,-1 1 0 0 0,0-1 0 0 0,0 0 0 0 0,1 0 0 0 0,-1-1 0 0 0,1 1 0 0 0,-1-1 0 0 0,1 0 0 0 0,0 0 0 0 0,4 0-4 0 0,-1 1-1 0 0,1 0 1 0 0,0 0-1 0 0,7 3 5 0 0,-1-1-46 0 0,-2-1-1546 0 0,-1 0 0 0 0,1-1 0 0 0,10-1 1592 0 0,-13 0-1024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16415 0 0,'0'0'3090'0'0,"-1"2"-2378"0"0,-3 8-423 0 0,-1 0 0 0 0,-1 0 0 0 0,0 0 0 0 0,0 0 0 0 0,-8 8 0 0 0,4-5 163 0 0,-15 27 0 0 0,19-27-516 0 0,7-9-79 0 0,0-1 14 0 0,13 3-6239 0 0,0 1-576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2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5151 0 0,'0'0'224'0'0,"0"0"56"0"0,0 0-280 0 0,0 0 0 0 0,0 0 0 0 0,0 0 0 0 0,0 0 88 0 0,0 0-88 0 0,0 0 80 0 0,0 0-80 0 0,0 0-200 0 0,0 0-88 0 0,0 0-24 0 0,0 0-1736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2:1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1839 0 0,'0'0'332'0'0,"0"0"723"0"0,0 0 317 0 0,0 0 61 0 0,0 0-150 0 0,0 0-662 0 0,0 0-291 0 0,0 0-61 0 0,0 0-44 0 0,0 0-122 0 0,0 0-11 0 0,0 0-16 0 0,0 0-11 0 0,-1 0-11 0 0,0 0-59 0 0,0 0 1 0 0,-1 0-1 0 0,1 0 1 0 0,0 0 0 0 0,0 0-1 0 0,0 1 1 0 0,0-1-1 0 0,0 0 1 0 0,0 0-1 0 0,0 1 1 0 0,-1-1-1 0 0,1 1 1 0 0,0-1 0 0 0,0 1-1 0 0,1-1 1 0 0,-1 1-1 0 0,0 0 1 0 0,0 0 4 0 0,-8 4-190 0 0,5-3 174 0 0,1 0 0 0 0,-1-1-1 0 0,1 1 1 0 0,0 0-1 0 0,0 1 1 0 0,0-1 0 0 0,-1 2 16 0 0,2-2 100 0 0,0-1 13 0 0,0 1 1 0 0,0 0-1 0 0,0 0 1 0 0,0 0-1 0 0,0 0 1 0 0,0 1-114 0 0,-2 3 690 0 0,-11 7 1709 0 0,1-5-2337 0 0,5-7-7 0 0,-8-3-32 0 0,12 2-4 0 0,0 0-1 0 0,1 0 1 0 0,-1 1-1 0 0,0-1 1 0 0,1 1 0 0 0,-1 0-1 0 0,1 0 1 0 0,-1 1-1 0 0,1-1 1 0 0,-3 2-19 0 0,-7 8 238 0 0,13-9-120 0 0,0-1-1 0 0,-1 0 1 0 0,1 1 0 0 0,0-1 0 0 0,-1 0 0 0 0,1 0-1 0 0,-1 0 1 0 0,0 0 0 0 0,1-1 0 0 0,-1 1 0 0 0,0 0-1 0 0,1-1 1 0 0,-1 1 0 0 0,0-1 0 0 0,0 0 0 0 0,0 1-1 0 0,1-1 1 0 0,-2 0-118 0 0,2 0 37 0 0,1 0 0 0 0,-1 1-1 0 0,1-1 1 0 0,-1 0 0 0 0,1 0 0 0 0,-1 1-1 0 0,1-1 1 0 0,-1 0 0 0 0,0 1-1 0 0,1-1 1 0 0,0 0 0 0 0,-1 1 0 0 0,1-1-1 0 0,-1 1 1 0 0,1-1 0 0 0,-1 1-1 0 0,1-1 1 0 0,0 1-37 0 0,-11 9-222 0 0,4-6 162 0 0,3 4 68 0 0,3-7 95 0 0,-14 10 3139 0 0,-3 10-3442 0 0,15-15 136 0 0,0 7 82 0 0,2-12 48 0 0,1-1 14 0 0,0 0 0 0 0,0 0-1 0 0,0 0-6 0 0,0 0-1 0 0,0 0 0 0 0,0 0-28 0 0,1 2-112 0 0,2 4-29 0 0,-3-4 1 0 0,0-2 19 0 0,0 0-15 0 0,0 0 16 0 0,0 0 10 0 0,0 0 2 0 0,1 2-1 0 0,1 6 6 0 0,-2 3 47 0 0,-1-2 12 0 0,-1 0 16 0 0,1-8 66 0 0,1-1 20 0 0,0 0 2 0 0,0 0-4 0 0,0 0-17 0 0,0 0-10 0 0,0 0-1 0 0,0 1-12 0 0,-2 4-62 0 0,1-4-73 0 0,1 1-4 0 0,-2 4 51 0 0,-3 15 30 0 0,4-14-78 0 0,1-5 63 0 0,-1 0 0 0 0,1 0 0 0 0,-1 0 1 0 0,1 0-1 0 0,-1 0 0 0 0,1 0 1 0 0,-1 0-1 0 0,0 0 0 0 0,0-1 0 0 0,0 1 1 0 0,0 0-1 0 0,-1 1 13 0 0,-2 3-23 0 0,0 0 1 0 0,0 0-1 0 0,1 0 1 0 0,0 1-1 0 0,-1 4 23 0 0,1-5 64 0 0,0-1 0 0 0,0 0 0 0 0,0 0 0 0 0,0-1 0 0 0,-3 3-64 0 0,5-6 86 0 0,1-1-12 0 0,-8 8 130 0 0,6-2-205 0 0,1-4-63 0 0,1-2-4 0 0,0 1 19 0 0,0-1 1 0 0,1 1-1 0 0,-1 0 1 0 0,1 0-1 0 0,-1-1 1 0 0,1 1-1 0 0,-1-1 1 0 0,1 1-1 0 0,-1 0 1 0 0,1-1-1 0 0,0 1 1 0 0,-1-1-1 0 0,1 1 1 0 0,-1-1-1 0 0,1 0 1 0 0,0 1 48 0 0,0-1-33 0 0,0 1 0 0 0,-1-1 0 0 0,1 1 0 0 0,0-1 1 0 0,-1 1-1 0 0,1-1 0 0 0,-1 1 0 0 0,1-1 0 0 0,-1 1 0 0 0,1 0 1 0 0,-1-1-1 0 0,1 1 0 0 0,-1 0 0 0 0,1-1 0 0 0,-1 1 1 0 0,1 0 32 0 0,0 1-68 0 0,0-2 75 0 0,-1 1 1 0 0,1 0 0 0 0,0 0-1 0 0,0 0 1 0 0,-1 0-1 0 0,1 0 1 0 0,0-1 0 0 0,0 1-1 0 0,0 0 1 0 0,0-1 0 0 0,0 1-1 0 0,0-1 1 0 0,0 1 0 0 0,0-1-1 0 0,0 1 1 0 0,0-1 0 0 0,0 0-1 0 0,1 0 1 0 0,-1 1 0 0 0,0-1-1 0 0,0 0 1 0 0,0 0 0 0 0,0 0-1 0 0,0 0 1 0 0,1 0 0 0 0,0-1-8 0 0,-1 1 3 0 0,1 0 18 0 0,0 0-1 0 0,-1-1 0 0 0,1 1 1 0 0,-1-1-1 0 0,1 1 1 0 0,-1-1-1 0 0,1 1 0 0 0,-1-1 1 0 0,1 0-1 0 0,0 0-20 0 0,7-4 136 0 0,3 0-126 0 0,-9 4-5 0 0,8-7-104 0 0,-10 7 31 0 0,-1 1 111 0 0,1 3-7 0 0,-1-1 1 0 0,0 1-1 0 0,1-1 1 0 0,0 1-1 0 0,-1-1 1 0 0,1 0-1 0 0,1 2-36 0 0,-1-2 25 0 0,0 0 0 0 0,-1-1-1 0 0,1 1 1 0 0,0 0 0 0 0,-1 0-1 0 0,0 0 1 0 0,1-1 0 0 0,-1 1-1 0 0,0 0 1 0 0,0 0 0 0 0,0 0-1 0 0,0 0 1 0 0,0 0-25 0 0,-1 0 73 0 0,4 33 471 0 0,-3-33-464 0 0,1 0 0 0 0,3 4-52 0 0,-3-5 31 0 0,-1-1 9 0 0,0 0 11 0 0,0 0 9 0 0,0 0 13 0 0,0 0 24 0 0,0 0-10 0 0,0 0-10 0 0,0 0-7 0 0,0 0-28 0 0,2 1 0 0 0,3 4-16 0 0,-4-5-66 0 0,-1 1-1 0 0,0-1 1 0 0,1 1-1 0 0,-1-1 1 0 0,0 0-1 0 0,1 1 0 0 0,-1-1 1 0 0,0 1-1 0 0,0-1 1 0 0,1 1-1 0 0,-1-1 1 0 0,0 1-1 0 0,0-1 1 0 0,0 1-1 0 0,0 0 1 0 0,0-1-1 0 0,1 1 1 0 0,-1-1-1 0 0,0 1 1 0 0,0-1-1 0 0,-1 1 1 0 0,1-1-1 0 0,0 1 0 0 0,0-1 1 0 0,0 1-1 0 0,0 0 13 0 0,0 11-227 0 0,1-2 216 0 0,-1 1 22 0 0,0-9 46 0 0,0-2 23 0 0,0 0-6 0 0,0 0 14 0 0,4 13 328 0 0,-3-2-406 0 0,-1 1-10 0 0,0 1 0 0 0,-2 0 0 0 0,0 1 0 0 0,2-1 0 0 0,3 0 0 0 0,0-1 0 0 0,2 0 0 0 0,0 4 0 0 0,-5-13 0 0 0,0 0 0 0 0,5 11 0 0 0,10 8 0 0 0,-13-19-2 0 0,1 11-34 0 0,-2-8 10 0 0,4 10 26 0 0,0-13 0 0 0,-2-2 0 0 0,7 4 11 0 0,-3-2 35 0 0,-7-2-35 0 0,0 0 1 0 0,1 0 0 0 0,-1 0 0 0 0,1 0-1 0 0,-1 0 1 0 0,1 0 0 0 0,-1 0 0 0 0,1 0-1 0 0,0-1 1 0 0,-1 1 0 0 0,1 0-1 0 0,0-1 1 0 0,0 1 0 0 0,0 0 0 0 0,-1-1-1 0 0,1 1 1 0 0,1 0-12 0 0,8 6 0 0 0,-2 2 0 0 0,-2 2 0 0 0,5 2 1 0 0,-7-12 2 0 0,-2 0 4 0 0,2 1 36 0 0,7 3-33 0 0,0-2-10 0 0,12 1-30 0 0,-14 2-10 0 0,-7-3 38 0 0,5 7 2 0 0,-3-2 11 0 0,-1-5 32 0 0,31 35 31 0 0,-26-30-74 0 0,4 0 0 0 0,37 19 12 0 0,-49-27-7 0 0,0 1-1 0 0,1-1 0 0 0,-1 0 1 0 0,1 1-1 0 0,-1-1 0 0 0,1 0 1 0 0,-1 0-1 0 0,1 0 0 0 0,-1 0 1 0 0,1 1-1 0 0,-1-1 0 0 0,1 0 1 0 0,-1 0-1 0 0,1 0 0 0 0,0 0 1 0 0,-1 0-1 0 0,1 0 0 0 0,-1 0 1 0 0,1 0-1 0 0,-1 0 0 0 0,1-1 1 0 0,-1 1-1 0 0,1 0 0 0 0,-1 0 1 0 0,1-1-5 0 0,0 1 8 0 0,0 0 1 0 0,0 0-1 0 0,0-1 1 0 0,1 1-1 0 0,-1 0 1 0 0,0 0-1 0 0,0 0 1 0 0,0 0-1 0 0,0 0 1 0 0,0 0-1 0 0,0 0 1 0 0,0 0-1 0 0,0 1 1 0 0,0-1-1 0 0,0 0 1 0 0,0 1-1 0 0,0-1 1 0 0,0 1-1 0 0,0-1 1 0 0,0 1-1 0 0,0-1 1 0 0,0 1 0 0 0,0 0-1 0 0,0-1 1 0 0,0 1-9 0 0,3 0 85 0 0,7-2-26 0 0,2 3-38 0 0,-1 0 22 0 0,0 1-33 0 0,1 0-24 0 0,0 1-56 0 0,0 0-3 0 0,34 6-126 0 0,-45-9 187 0 0,12 1-36 0 0,6-3 38 0 0,2 1-44 0 0,-18-1 54 0 0,22-2 0 0 0,-22 3 0 0 0,15-4 0 0 0,-15 3 2 0 0,11-5 60 0 0,-12 4 2 0 0,4-3-10 0 0,2 1-44 0 0,5 0-12 0 0,-10 3 6 0 0,10-9-59 0 0,7-2 44 0 0,-10 9-3 0 0,-9 3 9 0 0,-1 0 0 0 0,1-1 0 0 0,0 1 1 0 0,0-1-1 0 0,0 0 0 0 0,0 0 0 0 0,-1 1 0 0 0,1-1 0 0 0,0 0 0 0 0,0 0 0 0 0,-1-1 0 0 0,1 1 0 0 0,-1 0 1 0 0,1-1 4 0 0,1 0-54 0 0,16-4-62 0 0,-18 6 108 0 0,0-1 0 0 0,0 1 1 0 0,0-1-1 0 0,0 1 0 0 0,1-1 1 0 0,-1 0-1 0 0,0 1 0 0 0,0-1 0 0 0,0 0 1 0 0,0 1-1 0 0,0-1 0 0 0,-1 0 1 0 0,2-1 7 0 0,21-17-77 0 0,-20 17 91 0 0,17-11 79 0 0,-15 11-82 0 0,-3 1-6 0 0,0 0 0 0 0,-1 0 1 0 0,1 0-1 0 0,0 0 0 0 0,0 0 0 0 0,-1 0 0 0 0,1-1 0 0 0,0 1 0 0 0,-1-1 0 0 0,1 1 0 0 0,-1-1 0 0 0,0 0 0 0 0,1 0 0 0 0,-1 0-5 0 0,7-8 0 0 0,-5 7 2 0 0,1-1-1 0 0,-1 0 0 0 0,0 0 1 0 0,0 0-1 0 0,-1 0 1 0 0,1 0-1 0 0,-1-2-1 0 0,2-1-36 0 0,1-1-1 0 0,-1 1 1 0 0,1-1-1 0 0,4-4 37 0 0,-7 11 0 0 0,-1-1 0 0 0,0 0 0 0 0,1 0 0 0 0,-1 0 0 0 0,0 0 0 0 0,0 0 0 0 0,0 0 0 0 0,0 0 0 0 0,-1-1 0 0 0,1 0 0 0 0,17-49 0 0 0,0-3-266 0 0,-17 54 257 0 0,-1-1 1 0 0,0 1 0 0 0,0 0 0 0 0,0 0 0 0 0,0-1 0 0 0,0 1 0 0 0,0 0 0 0 0,0 0 0 0 0,-1 0 0 0 0,1-1-1 0 0,0 1 1 0 0,-1 0 0 0 0,1 0 0 0 0,-1 0 0 0 0,1 0 0 0 0,-1-1 0 0 0,0 1 0 0 0,1 0 0 0 0,-1 0 0 0 0,0 0-1 0 0,0 0 1 0 0,1 1 0 0 0,-2-2 8 0 0,-12-18 24 0 0,-8-18 351 0 0,9 20-91 0 0,11 15-252 0 0,0 0 0 0 0,-1 0 0 0 0,2 1 0 0 0,-1-1 0 0 0,0 0 0 0 0,-1-4-32 0 0,-1-3 36 0 0,-1 1 0 0 0,0-1 0 0 0,-5-6-36 0 0,5 8 0 0 0,0 0-1 0 0,0 0 1 0 0,1 0 0 0 0,0 0-1 0 0,-2-9 1 0 0,3 5 0 0 0,-2 0 0 0 0,-6-6 0 0 0,2 5-40 0 0,5 11 16 0 0,1 1 8 0 0,-26-15-194 0 0,27 15 134 0 0,2 1 10 0 0,0 0 2 0 0,-2-2 11 0 0,-1 1 44 0 0,0 0 8 0 0,-9-12-53 0 0,10 11 53 0 0,0 0 0 0 0,1 0 0 0 0,-1 0 0 0 0,0 0 0 0 0,1-1 0 0 0,-1 1 0 0 0,1-1 0 0 0,0 1 1 0 0,-1-3 0 0 0,0-1 9 0 0,1 4 6 0 0,0-1-1 0 0,1 0 1 0 0,-1 0 0 0 0,1 0-1 0 0,0 0 1 0 0,-1 0 0 0 0,2-2-15 0 0,-3-14 37 0 0,1 10-44 0 0,0 1-1 0 0,1 0 1 0 0,0 0 0 0 0,0-1-1 0 0,2-2 8 0 0,-2-29-271 0 0,-1 37 132 0 0,1 1 0 0 0,-1-1-1 0 0,0 1 1 0 0,-1-1 0 0 0,1 1 0 0 0,0 0-1 0 0,-1-1 1 0 0,-1-1 139 0 0,0-1-315 0 0,3 4 283 0 0,-1 1 1 0 0,1-1 0 0 0,-1 1-1 0 0,1 0 1 0 0,-1-1 0 0 0,0 1-1 0 0,1-1 1 0 0,-1 1 0 0 0,1 0-1 0 0,-1-1 1 0 0,0 1-1 0 0,1 0 1 0 0,-1 0 0 0 0,0 0-1 0 0,1-1 1 0 0,-1 1 0 0 0,0 0-1 0 0,1 0 1 0 0,-1 0-1 0 0,0 0 32 0 0,-1 0-99 0 0,-2-1-50 0 0,-1 0 1 0 0,1 0-1 0 0,-1 1 0 0 0,0-1 0 0 0,1 1 0 0 0,-1 0 0 0 0,1 1 0 0 0,-1-1 1 0 0,0 1-1 0 0,1 0 0 0 0,-3 1 149 0 0,-2 1-159 0 0,-1 0 1 0 0,1 1-1 0 0,0 0 0 0 0,-6 5 159 0 0,13-8 58 0 0,0 0 0 0 0,0 0 0 0 0,0-1 0 0 0,1 1 0 0 0,-1 0 0 0 0,0-1 0 0 0,0 1 0 0 0,-1-1 0 0 0,1 1 0 0 0,0-1 0 0 0,0 0 0 0 0,0 0 0 0 0,0 0 0 0 0,0 0 0 0 0,0-1 0 0 0,0 1 0 0 0,0 0 0 0 0,0-1 0 0 0,0 1 0 0 0,0-1 0 0 0,0 0 0 0 0,0 0 0 0 0,-1 0-58 0 0,-1-1 26 0 0,3 2 174 0 0,-13-10-6 0 0,10 7-134 0 0,0 0-101 0 0,0 0 1 0 0,0 0-1 0 0,0-1 1 0 0,1 1-1 0 0,0-1 1 0 0,-2-2 40 0 0,-15-16-595 0 0,19 21 423 0 0,-15 11-272 0 0,8-3 291 0 0,5-4 123 0 0,0-1 1 0 0,0 1-1 0 0,0-1 0 0 0,0 0 1 0 0,0 1-1 0 0,-1-1 0 0 0,1-1 0 0 0,-1 1 1 0 0,1-1-1 0 0,-1 1 0 0 0,-2 0 30 0 0,3-1 0 0 0,-10 1 38 0 0,-8-9 531 0 0,18 6-472 0 0,1 0 159 0 0,1 0-110 0 0,-1 1-1 0 0,1-1 0 0 0,0 1 0 0 0,-1-1 1 0 0,1 0-1 0 0,0 0 0 0 0,0 0 1 0 0,0 1-1 0 0,0-1 0 0 0,0 0 0 0 0,-1-1-145 0 0,2 1-51 0 0,-3-2 76 0 0,2 1-11 0 0,1 1 0 0 0,-1 0 0 0 0,0 0 0 0 0,1 0 1 0 0,-1 0-1 0 0,0 0 0 0 0,0 0 0 0 0,0 0 0 0 0,0 1 0 0 0,0-1 0 0 0,0 0 1 0 0,0 0-1 0 0,0 1 0 0 0,0-1 0 0 0,0 1 0 0 0,0-1 0 0 0,-2 0-14 0 0,0 0-167 0 0,0 0-1 0 0,0-1 0 0 0,1 1 1 0 0,-1-1-1 0 0,0 0 0 0 0,0 1 1 0 0,-1-3 167 0 0,1 2-93 0 0,0-1 1 0 0,0 1 0 0 0,0 0 0 0 0,-1 0 0 0 0,1 1 0 0 0,-2-2 92 0 0,1 2 29 0 0,1 0 0 0 0,-1 0 0 0 0,0 0 0 0 0,1 0 1 0 0,-1 0-1 0 0,1 1 0 0 0,-1 0 0 0 0,0 0 1 0 0,1 0-1 0 0,-1 0 0 0 0,0 0 0 0 0,1 1 1 0 0,-4 0-30 0 0,5 0 40 0 0,0-1 0 0 0,1 1 0 0 0,-1-1 1 0 0,0 0-1 0 0,0 0 0 0 0,0 0 1 0 0,0 0-1 0 0,0 0 0 0 0,0 0 1 0 0,-1-1-41 0 0,1 1-10 0 0,0 0 35 0 0,2 0-95 0 0,2-12-368 0 0,-2 10 303 0 0,1 0 0 0 0,-1 1 0 0 0,1-1-1 0 0,0 0 1 0 0,-1 1 0 0 0,1-1 0 0 0,0 1 0 0 0,0-1-1 0 0,0 1 1 0 0,0-1 0 0 0,1 1 0 0 0,-1-1 0 0 0,0 1-1 0 0,1 0 1 0 0,-1 0 0 0 0,0 0 0 0 0,1-1 135 0 0,7-5-1391 0 0,-8 6 208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46 8287 0 0,'0'0'382'0'0,"0"0"-8"0"0,0 0-170 0 0,0 0 176 0 0,0 0 107 0 0,0 0 22 0 0,0 0 3 0 0,0 0 0 0 0,0 0 0 0 0,0 0 0 0 0,7-5 934 0 0,5-2 358 0 0,-1 0-1175 0 0,-1 0 0 0 0,0-1 1 0 0,3-2-630 0 0,-12 9 496 0 0,-1 1 14 0 0,0 0-67 0 0,-3 7-278 0 0,3-5-165 0 0,-1-1 0 0 0,0 1 0 0 0,0 0 0 0 0,0 0 0 0 0,0-1 0 0 0,0 1 0 0 0,0 0 0 0 0,0-1 0 0 0,-1 1 0 0 0,1-1 0 0 0,0 0 0 0 0,-1 1 0 0 0,1-1 0 0 0,-1 0 0 0 0,0 0 0 0 0,-1 1 0 0 0,-3 2 0 0 0,-11 7 0 0 0,-1 0 0 0 0,0-1 0 0 0,-12 3 0 0 0,-10 6 0 0 0,15-6 0 0 0,-1-1 0 0 0,-1-1 0 0 0,0-2 0 0 0,-1 0 0 0 0,0-2 0 0 0,0-1 0 0 0,0-2 0 0 0,-1 0 0 0 0,0-2 0 0 0,-20-1 0 0 0,47-2 7 0 0,-1 1 0 0 0,1-1 0 0 0,0 1 0 0 0,-1-1 0 0 0,1 0 0 0 0,0 0 0 0 0,-1 0 0 0 0,0 0-7 0 0,-12-5-1440 0 0,14 4 1397 0 0,1 0 0 0 0,-1 1 0 0 0,0-1-1 0 0,1 0 1 0 0,0 0 0 0 0,0 0 0 0 0,-1 1 0 0 0,1-1-1 0 0,0 0 1 0 0,0 0 43 0 0,0-6-129 0 0,0 17 82 0 0,0 6 47 0 0,-1 0 0 0 0,-1 0 0 0 0,0-1 0 0 0,-1 1 0 0 0,0 0 0 0 0,-4 7 0 0 0,4-13 0 0 0,-1 0 0 0 0,0 0 0 0 0,0 0 0 0 0,-1-1 0 0 0,0 0 0 0 0,0 1 0 0 0,-1-2 0 0 0,0 1 0 0 0,-1-1 0 0 0,-3 4 0 0 0,-21 9 876 0 0,31-20-368 0 0,0 0-133 0 0,-8 5-878 0 0,1 0-320 0 0,11-11 390 0 0,0 3 433 0 0,-1 0 0 0 0,1 1 0 0 0,-1-1 0 0 0,1 1 0 0 0,0 0 0 0 0,0 0 0 0 0,0 0 0 0 0,0 0 0 0 0,0 1 0 0 0,1-1 0 0 0,6-1 0 0 0,1 0 0 0 0,-1 1 0 0 0,4-1 0 0 0,2 1 0 0 0,0 0 0 0 0,0 1 0 0 0,0 1 0 0 0,0 1 0 0 0,7 1 0 0 0,114 23 0 0 0,-118-24 0 0 0,-15-1 0 0 0,0 1 0 0 0,-1-1 0 0 0,1 1 0 0 0,0 0 0 0 0,-1 0 0 0 0,1 0 0 0 0,-1 0 0 0 0,1 1 0 0 0,-1 0 0 0 0,0 0 0 0 0,0 0 0 0 0,1 1 0 0 0,-4-3 0 0 0,-1 1 0 0 0,1-1 0 0 0,-1 0 0 0 0,1 1 0 0 0,-1-1 0 0 0,1 0 0 0 0,-1 1 0 0 0,0-1 0 0 0,1 1 0 0 0,-1-1 0 0 0,0 0 0 0 0,1 1 0 0 0,-1-1 0 0 0,0 1 0 0 0,0-1 0 0 0,1 1 0 0 0,-1 0 0 0 0,0-1 0 0 0,0 1 0 0 0,0-1 0 0 0,0 1 0 0 0,0-1 0 0 0,0 1 0 0 0,1-1 0 0 0,-2 1 0 0 0,1 0 0 0 0,0-1 0 0 0,0 1 0 0 0,0-1 0 0 0,0 1 0 0 0,0-1 0 0 0,0 1 0 0 0,0-1 0 0 0,-1 1 0 0 0,1-1 0 0 0,0 1 0 0 0,0-1 0 0 0,-1 1 0 0 0,1-1 0 0 0,-1 1 0 0 0,-1 4 0 0 0,0-1 0 0 0,-1 0 0 0 0,0 0 0 0 0,0 0 0 0 0,0 0 0 0 0,-1-1 0 0 0,1 1 0 0 0,-1-1 0 0 0,1 0 0 0 0,-1 0 0 0 0,0 0 0 0 0,-9 7 0 0 0,-12 11 0 0 0,-2-1 0 0 0,0-1 0 0 0,-1-1 0 0 0,0-1 0 0 0,-11 3 0 0 0,9-4 0 0 0,19-10 0 0 0,0 0 0 0 0,0-1 0 0 0,-7 3 0 0 0,5-2 8 0 0,11-5-7 0 0,0 0-1 0 0,1 0 1 0 0,-1-1 0 0 0,0 1-1 0 0,1 0 1 0 0,-1-1-1 0 0,0 1 1 0 0,0-1 0 0 0,0 1-1 0 0,1-1 1 0 0,-2 0-1 0 0,1 0-6 0 0,0-1 1 0 0,0 1 0 0 0,0-1-1 0 0,0 1 1 0 0,0-1-1 0 0,1 0 1 0 0,-1 0 0 0 0,0 0-1 0 0,0 0 1 0 0,1 0-1 0 0,-1 0 1 0 0,1 0-1 0 0,-1 0 1 0 0,1-1 0 0 0,-1 1-1 0 0,0-1 6 0 0,2 2-32 0 0,0 0-5 0 0,0-1 1 0 0,0 1 0 0 0,0 0 0 0 0,0 0 0 0 0,0 0 0 0 0,0 0 0 0 0,0 0 0 0 0,-1 0 0 0 0,1 0 0 0 0,0 0 0 0 0,0 0-1 0 0,0-1 1 0 0,0 1 0 0 0,0 0 0 0 0,0 0 0 0 0,0 0 0 0 0,0 0 0 0 0,0 0 0 0 0,0 0 0 0 0,0 0 0 0 0,0-1 0 0 0,0 1 0 0 0,0 0-1 0 0,0 0 1 0 0,0 0 0 0 0,0 0 0 0 0,0 0 0 0 0,0 0 0 0 0,0-1 0 0 0,0 1 0 0 0,0 0 0 0 0,0 0 0 0 0,0 0 0 0 0,0 0-1 0 0,0 0 1 0 0,0 0 0 0 0,0-1 36 0 0,6-3-512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0,'0'0'315'0'0,"0"0"45"0"0,0 0 21 0 0,0 1-335 0 0,0 0-1 0 0,0 0 1 0 0,1 1 0 0 0,-1-1-1 0 0,0 0 1 0 0,0 0-1 0 0,-1 0 1 0 0,1 0 0 0 0,0 1-1 0 0,-1 0-45 0 0,-11 10 1004 0 0,11-11-850 0 0,-1 0 1 0 0,0 1-1 0 0,1-1 0 0 0,-1 1 0 0 0,1-1 0 0 0,-1 1 1 0 0,1-1-1 0 0,0 1 0 0 0,0 0 0 0 0,0 0 0 0 0,0 0 1 0 0,0 0-1 0 0,0 0 0 0 0,0 0 0 0 0,0 0 0 0 0,1 0 1 0 0,-1 0-1 0 0,1 0 0 0 0,0 0 0 0 0,-1 0-154 0 0,2 12-861 0 0,1-14-3622 0 0,4-1-1565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15663 0 0,'0'0'719'0'0,"0"0"-20"0"0,-13 6-421 0 0,-20 25-203 0 0,33-30 306 0 0,-10 9 1062 0 0,-18 39-1262 0 0,19-32-189 0 0,-1 0 0 0 0,-12 15 8 0 0,-35 36 0 0 0,-5 0 0 0 0,53-57 0 0 0,6-7 0 0 0,1-1 0 0 0,-1 0 0 0 0,1-1 0 0 0,-1 1 0 0 0,0 0 0 0 0,0-1 0 0 0,0 0 0 0 0,-1 1 0 0 0,1-1 0 0 0,-1-1 0 0 0,-2 2 0 0 0,58-36-401 0 0,-28 23-145 0 0,1 2 0 0 0,0 0 0 0 0,10 0 546 0 0,18-6 449 0 0,-31 9-131 0 0,2 1 0 0 0,-1 1 0 0 0,0 0 0 0 0,0 2 0 0 0,3 1-318 0 0,-19 0-64 0 0,-6 0-273 0 0,-1 0-138 0 0,0 0-33 0 0,3 2-483 0 0,1-1-2883 0 0,-4-1 2339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 11975 0 0,'0'0'547'0'0,"0"0"-11"0"0,-5-3-323 0 0,2 2-210 0 0,-7-2 21 0 0,9 2 109 0 0,6 0 157 0 0,-4 1-243 0 0,-1 0 1 0 0,0-1 0 0 0,1 1 0 0 0,-1 0 0 0 0,1 0 0 0 0,-1 0 0 0 0,1 0 0 0 0,-1 0-1 0 0,1 0 1 0 0,-1 0 0 0 0,1 0 0 0 0,-1 0 0 0 0,1 1 0 0 0,-1-1 0 0 0,1 0 0 0 0,-1 0-1 0 0,1 0 1 0 0,-1 0 0 0 0,1 1 0 0 0,-1-1 0 0 0,0 0 0 0 0,1 0 0 0 0,-1 1 0 0 0,1-1-1 0 0,-1 0 1 0 0,0 1 0 0 0,1-1 0 0 0,-1 0 0 0 0,0 1 0 0 0,1-1 0 0 0,-1 1 0 0 0,0-1-1 0 0,0 1 1 0 0,0-1 0 0 0,1 0 0 0 0,-1 1 0 0 0,0-1 0 0 0,0 1 0 0 0,0-1 0 0 0,0 1-1 0 0,0-1 1 0 0,0 1 0 0 0,0-1 0 0 0,0 1 0 0 0,0-1 0 0 0,0 1 0 0 0,0-1 0 0 0,0 1-1 0 0,0-1 1 0 0,0 1 0 0 0,0-1 0 0 0,0 1 0 0 0,-1-1 0 0 0,1 0 0 0 0,0 1-1 0 0,0-1 1 0 0,-1 1 0 0 0,1-1 0 0 0,0 1-48 0 0,-3 5 203 0 0,0 0 1 0 0,-1 0-1 0 0,1-1 0 0 0,-3 3-203 0 0,3-3 1 0 0,-4 5 17 0 0,-49 68 423 0 0,20-26 374 0 0,1 1 0 0 0,-2 10-815 0 0,-17 26-25 0 0,17-32 25 0 0,11-20 0 0 0,2 1 0 0 0,2 2 0 0 0,-7 20 0 0 0,28-57-5 0 0,-5 7-191 0 0,5-9-855 0 0,1-1-385 0 0,0 0-78 0 0,0 0-20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419 209 11975 0 0,'0'0'267'0'0,"0"0"42"0"0,2 0 17 0 0,14 1 38 0 0,16 2-247 0 0,-32-2 34 0 0,0 0 0 0 0,-1 1 1 0 0,1-1-1 0 0,0 1 0 0 0,-1-1 1 0 0,1 0-1 0 0,-1 1 0 0 0,1-1 0 0 0,-2 1-151 0 0,1 1 177 0 0,0-1 1 0 0,0 0-1 0 0,-1 1 0 0 0,1-1 0 0 0,-1 0 0 0 0,1 0 1 0 0,-1 0-1 0 0,0 0 0 0 0,0 0 0 0 0,-1 1-177 0 0,-14 13 956 0 0,39-45 1004 0 0,119-127-1944 0 0,-134 147 9 0 0,0 0 1 0 0,-1-1-1 0 0,1 0-25 0 0,-5 6-95 0 0,0 1 0 0 0,-1 0-1 0 0,1-1 1 0 0,-1 0 0 0 0,1 1 0 0 0,-1-1 0 0 0,0 0 0 0 0,-1 0-1 0 0,1 0 1 0 0,0-1 95 0 0,-1 3-508 0 0,-9 2-516 0 0,0 0 890 0 0,1 1-1 0 0,0 0 0 0 0,-1 1 0 0 0,1 0 1 0 0,0 0-1 0 0,-6 3 135 0 0,-49 23-770 0 0,47-21 716 0 0,-16 9 61 0 0,2 0 0 0 0,0 2 1 0 0,1 1-1 0 0,0 2 0 0 0,2 1 0 0 0,0 1 0 0 0,2 1 0 0 0,1 1 0 0 0,-14 19-7 0 0,-11 18 1618 0 0,-2 9-1618 0 0,33-42 414 0 0,1 0-1 0 0,1 1 1 0 0,-11 28-414 0 0,25-51 123 0 0,-1-1 1 0 0,2 0-1 0 0,-1 1 0 0 0,1-1 1 0 0,0 1-1 0 0,0-1 1 0 0,0 1-1 0 0,1 0 0 0 0,0 1-123 0 0,1-7 1 0 0,-1 1-1 0 0,0 0 0 0 0,0 0 0 0 0,1 0 0 0 0,-1 0 1 0 0,1 0-1 0 0,-1 0 0 0 0,1 0 0 0 0,0-1 0 0 0,0 1 1 0 0,0 0-1 0 0,0-1 0 0 0,0 1 0 0 0,0 0 1 0 0,0-1-1 0 0,1 1 0 0 0,-1-1 0 0 0,1 0 0 0 0,-1 1 1 0 0,1-1-1 0 0,-1 0 0 0 0,1 0 0 0 0,0 0 1 0 0,-1 0-1 0 0,1 0 0 0 0,0-1 0 0 0,0 1 0 0 0,0 0 1 0 0,-1-1-1 0 0,1 1 0 0 0,0-1 0 0 0,2 0 0 0 0,6 2-4 0 0,1-2-1 0 0,-1 0 0 0 0,1 0 1 0 0,-1-1-1 0 0,1 0 1 0 0,-1 0-1 0 0,0-1 1 0 0,0-1-1 0 0,5-1 5 0 0,29-13-3707 0 0,-32 11-2089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10135 0 0,'0'0'231'0'0,"0"0"29"0"0,0 0 19 0 0,-2 1-41 0 0,-1 1-231 0 0,-133 94 2158 0 0,114-78-1662 0 0,1 0 0 0 0,0 2 0 0 0,1 0 0 0 0,-14 21-503 0 0,31-38 145 0 0,0 1 0 0 0,1 0 0 0 0,0 0 0 0 0,0 0-1 0 0,0 0 1 0 0,0 0 0 0 0,0 0 0 0 0,1 0 0 0 0,0 1-1 0 0,0-1 1 0 0,0 0 0 0 0,0 1 0 0 0,1-1-145 0 0,0-2 149 0 0,1 0-92 0 0,-1-1 0 0 0,1 1 1 0 0,0-1-1 0 0,-1 1 0 0 0,1-1 0 0 0,0 0 0 0 0,0 0 0 0 0,0 1 0 0 0,0-1 0 0 0,0 0 0 0 0,0 0 0 0 0,1 0 0 0 0,-1 0 1 0 0,0 0-1 0 0,0 0 0 0 0,1-1 0 0 0,-1 1 0 0 0,1 0 0 0 0,-1-1 0 0 0,2 1-57 0 0,0 0 176 0 0,1 0 1 0 0,-1-1-1 0 0,1 0 0 0 0,0 0 0 0 0,0 0 1 0 0,3 0-177 0 0,2 0-136 0 0,-3-1 138 0 0,-1 1 0 0 0,1-1 0 0 0,0 0 0 0 0,-1-1-1 0 0,1 1 1 0 0,-1-1 0 0 0,0 0 0 0 0,1-1 0 0 0,-1 1 0 0 0,0-1 0 0 0,0 0-1 0 0,-1 0 1 0 0,1 0 0 0 0,0-1 0 0 0,-1 0 0 0 0,0 0 0 0 0,0 0 0 0 0,0 0-1 0 0,1-2-1 0 0,1-3-43 0 0,0 1-1 0 0,0-1 0 0 0,-1 0 1 0 0,0 0-1 0 0,-1-1 0 0 0,0 0 1 0 0,0 1-1 0 0,-1-1 1 0 0,0 0-1 0 0,0-3 44 0 0,-3 9-150 0 0,1 1 0 0 0,-1-1 0 0 0,0 0-1 0 0,0 1 1 0 0,0-1 0 0 0,-1 1 0 0 0,1-1 0 0 0,-1-2 150 0 0,0 5-42 0 0,1-1 1 0 0,-1 1-1 0 0,1 0 0 0 0,-1-1 1 0 0,1 1-1 0 0,-1-1 1 0 0,0 1-1 0 0,1 0 0 0 0,-1 0 1 0 0,0-1-1 0 0,0 1 1 0 0,0 0-1 0 0,0 0 0 0 0,0 0 1 0 0,0 0-1 0 0,-1 0 0 0 0,1 0 1 0 0,0 0-1 0 0,0 0 1 0 0,-1 0 41 0 0,1 1-488 0 0,-10 5-1057 0 0,9-4-2285 0 0,2-1 2295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65 252 13823 0 0,'0'0'630'0'0,"-12"6"236"0"0,10-4-839 0 0,0 0-1 0 0,-1-1 1 0 0,1 0-1 0 0,0 0 0 0 0,-1 1 1 0 0,1-2-1 0 0,-1 1 1 0 0,1 0-1 0 0,-1 0 1 0 0,0-1-1 0 0,1 1 0 0 0,-1-1 1 0 0,0 0-1 0 0,1 0 1 0 0,-1 0-1 0 0,0 0 1 0 0,-1-1-27 0 0,4 1 43 0 0,-1 0 1 0 0,1 0 0 0 0,0-1 0 0 0,-1 1-1 0 0,1 0 1 0 0,0-1 0 0 0,-1 1 0 0 0,1-1-1 0 0,0 1 1 0 0,-1 0 0 0 0,1-1 0 0 0,0 1 0 0 0,0-1-1 0 0,0 1 1 0 0,-1-1 0 0 0,1 1 0 0 0,0 0-1 0 0,0-1 1 0 0,0 1 0 0 0,0-1 0 0 0,0 1-1 0 0,0-1 1 0 0,0 1 0 0 0,0-1 0 0 0,0 1 0 0 0,0-1-1 0 0,0 1 1 0 0,0-1 0 0 0,0 1 0 0 0,0-1-1 0 0,1 1 1 0 0,-1-1 0 0 0,0 1 0 0 0,0-1-1 0 0,0 1 1 0 0,1 0 0 0 0,-1-1 0 0 0,0 1-1 0 0,1-1 1 0 0,-1 1-44 0 0,11-19 204 0 0,-11 18-109 0 0,20-24 226 0 0,0 0 0 0 0,2 2 0 0 0,1 0 0 0 0,1 2 0 0 0,18-13-321 0 0,-25 21-451 0 0,1 0-1 0 0,0 1 1 0 0,12-5 451 0 0,-21 13-27 0 0,-1 0 1 0 0,1 0 0 0 0,0 1 0 0 0,0 0 0 0 0,0 0-1 0 0,0 1 1 0 0,0 1 0 0 0,1-1 0 0 0,3 1 26 0 0,-11 1 474 0 0,2 6 477 0 0,-3-3-943 0 0,0 0 1 0 0,0-1 0 0 0,0 1-1 0 0,0 0 1 0 0,0 0 0 0 0,-1 0-1 0 0,0 0 1 0 0,1 0-1 0 0,-1 0 1 0 0,0 0 0 0 0,-1 1-1 0 0,1-1 1 0 0,0 0 0 0 0,-1 0-1 0 0,0 0 1 0 0,1-1-1 0 0,-1 1 1 0 0,-1 0 0 0 0,1 0-1 0 0,0 0 1 0 0,-2 2-9 0 0,-4 8-9 0 0,-1 0 1 0 0,-1 0-1 0 0,-8 9 9 0 0,12-16 10 0 0,-10 13-10 0 0,7-11 0 0 0,2 0 0 0 0,-1 0 0 0 0,1 1 0 0 0,1 0 0 0 0,-1 0 0 0 0,2 0 0 0 0,-1 1 0 0 0,1-1 0 0 0,0 3 0 0 0,3-2-1218 0 0,2-5-2908 0 0,0-3-1922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500 545 13823 0 0,'0'0'315'0'0,"0"0"45"0"0,0 0 21 0 0,0 0-49 0 0,0 0-149 0 0,0 0 194 0 0,0 0 110 0 0,0 0 22 0 0,0 0 3 0 0,0 0 0 0 0,0 0 0 0 0,6-2 512 0 0,0 0-819 0 0,1-1-1 0 0,-1 0 0 0 0,0-1 1 0 0,0 1-1 0 0,-1-1 0 0 0,1-1 1 0 0,-1 1-1 0 0,0-1 0 0 0,0 0 1 0 0,-1 0-1 0 0,5-5-204 0 0,5-10-52 0 0,0 0 0 0 0,7-16 52 0 0,3-8-572 0 0,-2-1 0 0 0,-3-1 0 0 0,-1 0 0 0 0,-2-2 0 0 0,-2 0 0 0 0,0-15 572 0 0,-13 58-48 0 0,0 1-1 0 0,0-1 1 0 0,0 1-1 0 0,-1 0 0 0 0,0-1 1 0 0,0 1-1 0 0,0-1 1 0 0,0 1-1 0 0,-1-1 1 0 0,0 1-1 0 0,0-1 0 0 0,0 1 1 0 0,0 0-1 0 0,-1-1 49 0 0,1 4-34 0 0,0 1-1 0 0,0-1 0 0 0,1 0 1 0 0,-1 1-1 0 0,0-1 0 0 0,0 1 1 0 0,0 0-1 0 0,0-1 1 0 0,0 1-1 0 0,0 0 0 0 0,0-1 1 0 0,0 1-1 0 0,0 0 1 0 0,0 0-1 0 0,0 0 0 0 0,0 0 1 0 0,0 0-1 0 0,0 0 0 0 0,0 0 1 0 0,0 0-1 0 0,0 1 1 0 0,0-1-1 0 0,0 0 0 0 0,0 1 1 0 0,0-1-1 0 0,0 0 0 0 0,0 1 1 0 0,0 0 34 0 0,-30 13-993 0 0,29-13 979 0 0,-12 8 14 0 0,0 0 0 0 0,1 1 0 0 0,-11 10 0 0 0,-4 3 0 0 0,17-13 0 0 0,0 1 0 0 0,0 0 0 0 0,1 1 0 0 0,1 0 0 0 0,-1 3 0 0 0,-9 10 0 0 0,3-2 0 0 0,1 2 0 0 0,1 0 0 0 0,2 0 0 0 0,0 2 0 0 0,-8 26 0 0 0,-17 40 0 0 0,17-45 983 0 0,-9 35-983 0 0,12-34 1009 0 0,-17 36-1009 0 0,15-47 269 0 0,-1-2-1 0 0,-3 0 1 0 0,-1-1 0 0 0,-15 16-269 0 0,-25 23 772 0 0,-34 28-772 0 0,97-101-1051 0 0,1-1-385 0 0,0 0-78 0 0,0 0-20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283 266 14887 0 0,'-1'-2'680'0'0,"0"1"-453"0"0,-2 0-3 0 0,-3-12 235 0 0,5 12-397 0 0,1-1 0 0 0,-1 1 0 0 0,1 0 0 0 0,0-1 1 0 0,-1 1-1 0 0,1-1 0 0 0,0 1 0 0 0,0-1 0 0 0,0 1 1 0 0,0-1-1 0 0,0 1 0 0 0,0-1 0 0 0,0 1 0 0 0,1-1 1 0 0,-1 1-1 0 0,1-1 0 0 0,0-1 0 0 0,0 0 133 0 0,1 0 0 0 0,0 0 0 0 0,0 0 0 0 0,0 0-1 0 0,0 1 1 0 0,0-1 0 0 0,4-3 0 0 0,4-2 302 0 0,0 1 0 0 0,1 0 0 0 0,12-7 1 0 0,-22 13-501 0 0,72-36 956 0 0,1 3 0 0 0,117-38 0 0 0,-181 69-926 0 0,0 0-1 0 0,0 0 0 0 0,0 1 0 0 0,0 1 0 0 0,0-1 0 0 0,17 2 0 0 0,-15 3-26 0 0,-12-2 0 0 0,1 0 0 0 0,0 0 0 0 0,-1 0 0 0 0,1 0 0 0 0,-1 1 0 0 0,1-1 0 0 0,-1 0 0 0 0,0 0 0 0 0,0 0 1 0 0,1 1-1 0 0,-1-1 0 0 0,0 0 0 0 0,0 0 0 0 0,0 1 0 0 0,0-1 0 0 0,0 0 0 0 0,0 0 0 0 0,-1 0 0 0 0,1 1 0 0 0,0-1 0 0 0,0 0 0 0 0,-1 0 0 0 0,0 2 0 0 0,-14 30-11 0 0,14-32 9 0 0,-10 18-13 0 0,-2-1 0 0 0,0 0-1 0 0,0-1 1 0 0,-2 0 0 0 0,-19 17 0 0 0,-89 69-89 0 0,84-73 95 0 0,-132 91-73 0 0,104-77 3 0 0,-96 83 0 0 0,145-111 30 0 0,-31 31-32 0 0,43-40 79 0 0,0-1-1 0 0,1 1 1 0 0,-1 0 0 0 0,2 1-1 0 0,-6 10 1 0 0,9-18 2 0 0,1 1 0 0 0,0-1 0 0 0,0 1 0 0 0,0-1 0 0 0,-1 1 0 0 0,1-1 0 0 0,0 1 0 0 0,0-1 0 0 0,0 1 0 0 0,0-1 0 0 0,0 1 0 0 0,0-1 0 0 0,0 1 0 0 0,0-1 0 0 0,0 1 0 0 0,0-1 0 0 0,1 2 0 0 0,-1-1 4 0 0,1 0-1 0 0,0 0 1 0 0,0 0-1 0 0,0 0 1 0 0,0 0 0 0 0,0 0-1 0 0,0-1 1 0 0,0 1-1 0 0,0 0 1 0 0,0-1-1 0 0,1 1 1 0 0,-1 0 0 0 0,0-1-1 0 0,0 1 1 0 0,0-1-1 0 0,1 0 1 0 0,-1 1-1 0 0,0-1 1 0 0,1 0 0 0 0,1 0-1 0 0,29 1 142 0 0,162-26 499 0 0,-135 15-272 0 0,111-5 0 0 0,-164 15-495 0 0,0 0-1 0 0,1 0 1 0 0,-1 1-1 0 0,11 3 1 0 0,-15-3-533 0 0,1-1-16 0 0,15 7-1869 0 0</inkml:trace>
  <inkml:trace contextRef="#ctx0" brushRef="#br0" timeOffset="1">1195 41 5639 0 0,'-44'10'248'0'0,"34"-6"120"0"0,-1 4-368 0 0,3-2 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 11975 0 0,'0'0'267'0'0,"-15"2"778"0"0,-2 7-122 0 0,16-8-414 0 0,-3 5 1539 0 0,4-5-1958 0 0,-1 0 0 0 0,1 0-1 0 0,0 0 1 0 0,-1 0 0 0 0,1 0 0 0 0,0 0-1 0 0,0 0 1 0 0,0 0 0 0 0,0 0-1 0 0,0 0 1 0 0,0 0 0 0 0,0 0-1 0 0,0 0 1 0 0,0 0 0 0 0,0 0 0 0 0,1 0-1 0 0,-1 0 1 0 0,0 0 0 0 0,1 0-1 0 0,-1 0 1 0 0,1-1 0 0 0,-1 1 0 0 0,1 0-1 0 0,-1 0 1 0 0,1 0 0 0 0,0 0-1 0 0,-1-1 1 0 0,2 2-90 0 0,-1-1 39 0 0,1 0 0 0 0,0 0 0 0 0,0 0 1 0 0,0-1-1 0 0,-1 1 0 0 0,1 0 0 0 0,0-1 0 0 0,0 1 0 0 0,0-1 0 0 0,0 0 0 0 0,0 0 1 0 0,0 1-1 0 0,0-1 0 0 0,0 0 0 0 0,0-1-39 0 0,19-1 410 0 0,-1-1 0 0 0,0-1 1 0 0,0-1-1 0 0,18-7-410 0 0,34-8-36 0 0,-49 15 45 0 0,7-1-1096 0 0,0 1 0 0 0,1 1 0 0 0,1 1 1087 0 0,-16 2-1296 0 0,-11 0-218 0 0,0 1 0 0 0,1 0 0 0 0,-1 0 0 0 0,5 0 1514 0 0,-1 3-4724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10135 0 0,'0'0'464'0'0,"0"0"-9"0"0,-4 14-138 0 0,1-8 405 0 0,0 0-1 0 0,1 0 0 0 0,-1 0 1 0 0,1 0-1 0 0,1 1 0 0 0,-2 4-721 0 0,1-3 161 0 0,0 1-1 0 0,-1-1 1 0 0,0 0-1 0 0,-1 0 1 0 0,0 0-1 0 0,0 0 1 0 0,-1-1-1 0 0,-3 5-160 0 0,-16 29 392 0 0,21-35-387 0 0,3-4-9 0 0,-1 0 0 0 0,0 0 0 0 0,0 0 0 0 0,0 0 1 0 0,0 0-1 0 0,0 0 0 0 0,0 0 0 0 0,0-1 0 0 0,-1 1 1 0 0,1 0-1 0 0,-1-1 0 0 0,1 1 0 0 0,-1-1 0 0 0,0 1 1 0 0,0-1-1 0 0,0 0 0 0 0,1 0 0 0 0,-2 1 4 0 0,2-2-337 0 0,3-3-138 0 0,10-12-33 0 0,4 0-4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215 237 11975 0 0,'0'0'267'0'0,"0"0"42"0"0,-1 1 17 0 0,-3 5-160 0 0,0 0 1 0 0,-1-1 0 0 0,0 0-1 0 0,0 0 1 0 0,-1 0 0 0 0,1-1-1 0 0,-1 0 1 0 0,-3 2-167 0 0,-3-1 426 0 0,0 0 0 0 0,0 0 1 0 0,-1-1-1 0 0,0-1 0 0 0,0 0 0 0 0,-11 1-426 0 0,21-4 31 0 0,0 0 0 0 0,-1 0 0 0 0,1 0 0 0 0,0 0 0 0 0,0-1-1 0 0,0 1 1 0 0,0-1 0 0 0,0 0 0 0 0,0 0 0 0 0,0 0 0 0 0,0 0 0 0 0,0-1-1 0 0,0 1 1 0 0,0-1-31 0 0,1 1 7 0 0,1 0-1 0 0,0 0 0 0 0,-1 0 0 0 0,1 0 1 0 0,0 0-1 0 0,0 0 0 0 0,0 0 1 0 0,0-1-1 0 0,0 1 0 0 0,0 0 0 0 0,0-1 1 0 0,0 1-1 0 0,1 0 0 0 0,-1-1 1 0 0,0 1-1 0 0,1-1 0 0 0,-1 1 0 0 0,1-1 1 0 0,0 0-1 0 0,-1 1 0 0 0,1-1 1 0 0,0 1-1 0 0,0-1 0 0 0,0 0 0 0 0,0 1 1 0 0,0-1-1 0 0,0 1 0 0 0,1-1-6 0 0,1-5-8 0 0,0 0 0 0 0,0 1-1 0 0,1-1 1 0 0,0 1 0 0 0,1 0-1 0 0,-1-1 1 0 0,5-4 8 0 0,34-40-193 0 0,-23 29 43 0 0,-10 10 44 0 0,1 1 0 0 0,1 0 0 0 0,-1 1 0 0 0,1 1 0 0 0,1-1 0 0 0,0 2 0 0 0,0-1 0 0 0,1 2 0 0 0,0 0-1 0 0,0 0 1 0 0,1 1 0 0 0,-1 1 0 0 0,2 0 0 0 0,-1 1 0 0 0,6-1 106 0 0,-11 3 122 0 0,0 1 0 0 0,0 0 0 0 0,0 0 0 0 0,0 1 0 0 0,0 0 0 0 0,0 0 0 0 0,0 1 0 0 0,8 2-122 0 0,-14-2 32 0 0,-1-1-1 0 0,1 1 0 0 0,-1 0 0 0 0,1 0 0 0 0,-1 0 1 0 0,1 0-1 0 0,-1 1 0 0 0,0-1 0 0 0,0 1 1 0 0,1-1-1 0 0,-1 1 0 0 0,0 0 0 0 0,-1 0 1 0 0,1 0-1 0 0,0 0 0 0 0,0 0 0 0 0,-1 0 1 0 0,1 0-1 0 0,-1 1 0 0 0,0-1 0 0 0,0 0 1 0 0,0 1-1 0 0,0-1 0 0 0,0 1 0 0 0,0 0 1 0 0,-1-1-1 0 0,1 1 0 0 0,-1-1 0 0 0,0 1 1 0 0,0 0-1 0 0,0-1 0 0 0,0 2-31 0 0,0 5 53 0 0,-1 0-1 0 0,0 1 1 0 0,-1-1-1 0 0,0 0 1 0 0,0-1-1 0 0,-1 1 1 0 0,0 0-1 0 0,-1-1 0 0 0,0 1 1 0 0,0-1-1 0 0,-1 0 1 0 0,0-1-1 0 0,0 1 1 0 0,-2 1-53 0 0,-4 3 190 0 0,1 0 0 0 0,-2-1 0 0 0,0 0-1 0 0,0 0 1 0 0,-1-2 0 0 0,0 1 0 0 0,-12 5-190 0 0,17-10-283 0 0,0-1 0 0 0,0 0 0 0 0,0-1 0 0 0,0 0 1 0 0,-1 0-1 0 0,1-1 0 0 0,-1 0 0 0 0,0 0 0 0 0,0-1 0 0 0,-1 0 283 0 0,-4-5-2011 0 0,13 4 987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10135 0 0,'0'0'231'0'0,"0"0"29"0"0,0 0 19 0 0,-2 8 7 0 0,-2 4-286 0 0,-1-1 0 0 0,0 0 0 0 0,0 0 0 0 0,-2-1 0 0 0,1 1 0 0 0,-5 4 0 0 0,-2 3 0 0 0,-168 252 3971 0 0,179-268-3964 0 0,-39 59 72 0 0,-2-2 0 0 0,-44 45-79 0 0,62-79 131 0 0,11-12-536 0 0,0 1 1 0 0,-8 11 404 0 0,22-24-3534 0 0,0-1-1238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63 118 11975 0 0,'0'0'267'0'0,"0"0"42"0"0,0 0 17 0 0,1 2-28 0 0,2 0-123 0 0,1 1-1 0 0,-1-1 0 0 0,1 1 1 0 0,-1-1-1 0 0,1 0 0 0 0,0 0 1 0 0,0 0-1 0 0,0-1 0 0 0,0 1 1 0 0,0-1-1 0 0,0 0 0 0 0,0 0 1 0 0,1-1-1 0 0,-1 1 0 0 0,0-1 1 0 0,0 0-1 0 0,1 0 1 0 0,-1 0-1 0 0,1-1-174 0 0,14-2 1086 0 0,-1 0-1 0 0,0-1 1 0 0,17-6-1086 0 0,-16 4-322 0 0,-5 2 324 0 0,1-1-1 0 0,-1-1 0 0 0,0 0 1 0 0,5-4-2 0 0,-12 6-8 0 0,-1 0 0 0 0,1-1 1 0 0,-1 1-1 0 0,0-1 0 0 0,0-1 0 0 0,-1 1 1 0 0,0-1-1 0 0,1 0 0 0 0,1-3 8 0 0,-6 6-147 0 0,0 1 0 0 0,0 0 1 0 0,0 0-1 0 0,0-1 0 0 0,0 1 0 0 0,0 0 0 0 0,-1-1 0 0 0,1 1 0 0 0,-1-1 0 0 0,0 1 0 0 0,0 0 1 0 0,1-2 146 0 0,-3 4-14 0 0,1 0 0 0 0,0-1 0 0 0,0 1 0 0 0,0 0 1 0 0,0 0-1 0 0,0 0 0 0 0,0 0 0 0 0,0 1 1 0 0,0-1-1 0 0,0 0 0 0 0,0 0 0 0 0,0 0 14 0 0,-22 6-92 0 0,1 0 0 0 0,0 2 0 0 0,0 0 0 0 0,1 2 0 0 0,-10 5 92 0 0,-17 12-204 0 0,-32 25 204 0 0,62-39 122 0 0,1 2-1 0 0,0 0 1 0 0,1 1 0 0 0,1 0-1 0 0,-8 12-121 0 0,22-27 0 0 0,1 0 0 0 0,-1 0 0 0 0,0 0 0 0 0,0 0 0 0 0,0 0 0 0 0,1 0 0 0 0,-1 0 0 0 0,1 0 0 0 0,-1 0 0 0 0,1 0 0 0 0,-1 1 0 0 0,1-1 0 0 0,-1 0 0 0 0,1 0 0 0 0,0 0 0 0 0,0 1 0 0 0,0-1 0 0 0,0 0 0 0 0,0 0 0 0 0,0 1 0 0 0,0-1 0 0 0,0 0 0 0 0,0 0 0 0 0,0 1 0 0 0,5 6 0 0 0,-2-6-215 0 0,1 0 0 0 0,-1 0 1 0 0,1 0-1 0 0,-1-1 0 0 0,1 1 0 0 0,-1-1 0 0 0,1 0 0 0 0,0 0 0 0 0,0 0 1 0 0,-1-1-1 0 0,1 1 0 0 0,0-1 0 0 0,1 0 215 0 0,15 1-1023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12 268 15663 0 0,'0'0'356'0'0,"0"0"50"0"0,0 0 20 0 0,-2 0-42 0 0,2 0-360 0 0,0 0 0 0 0,0 1 0 0 0,0-1 0 0 0,-1 0 0 0 0,1 0-1 0 0,0 0 1 0 0,-1 0 0 0 0,1 0 0 0 0,0 0 0 0 0,0 0 0 0 0,-1 0 0 0 0,1 0-1 0 0,0 0 1 0 0,0 0 0 0 0,-1 0 0 0 0,1 0 0 0 0,0 0 0 0 0,-1 0 0 0 0,1 0 0 0 0,0 0-1 0 0,0 0 1 0 0,-1 0 0 0 0,1 0 0 0 0,0-1 0 0 0,0 1 0 0 0,-1 0 0 0 0,1 0-1 0 0,0 0 1 0 0,0 0 0 0 0,0-1 0 0 0,-1 1 0 0 0,1 0 0 0 0,0 0 0 0 0,0 0-1 0 0,0-1 1 0 0,0 1 0 0 0,-1 0 0 0 0,1 0 0 0 0,0-1 0 0 0,0 1 0 0 0,0 0 0 0 0,0 0-1 0 0,0-1 1 0 0,0 1 0 0 0,0 0 0 0 0,0 0 0 0 0,0-1 0 0 0,0 1 0 0 0,0 0-1 0 0,0 0 1 0 0,0-1 0 0 0,0 1 0 0 0,0 0 0 0 0,0-1 0 0 0,0 1 0 0 0,0 0 0 0 0,0 0-1 0 0,0-1 1 0 0,0 1 0 0 0,0 0 0 0 0,0 0 0 0 0,1-1 0 0 0,-1 1 0 0 0,0 0-1 0 0,0 0 1 0 0,0 0-24 0 0,0-1 5 0 0,2-4 235 0 0,1 0 1 0 0,-1 0-1 0 0,0 0 0 0 0,1 0 0 0 0,0 0 0 0 0,0 1 0 0 0,1 0 1 0 0,-1-1-1 0 0,1 1-240 0 0,38-35 538 0 0,-23 23-582 0 0,3-3 44 0 0,1 2 0 0 0,0 0 0 0 0,8-2 0 0 0,75-40 0 0 0,-102 57 0 0 0,-1 0 0 0 0,4-1 0 0 0,-1-1 0 0 0,0 1 0 0 0,1 1 0 0 0,-1-1 0 0 0,1 1 0 0 0,6-1 0 0 0,-12 3 0 0 0,-1 0 0 0 0,1-1 0 0 0,-1 1 0 0 0,0 0 0 0 0,1 0 0 0 0,-1 0 0 0 0,1 0 0 0 0,-1 0 0 0 0,0 0 0 0 0,1 0 0 0 0,-1 1 0 0 0,1-1 0 0 0,-1 0 0 0 0,0 0 0 0 0,1 0 0 0 0,-1 0 0 0 0,0 0 0 0 0,1 1 0 0 0,-1-1 0 0 0,1 0 0 0 0,-1 0 0 0 0,0 0 0 0 0,0 1 0 0 0,1-1 0 0 0,-1 0 0 0 0,0 1 0 0 0,1-1 0 0 0,-1 0 0 0 0,0 1 0 0 0,0-1 0 0 0,0 0 0 0 0,1 1 0 0 0,-1-1 0 0 0,0 0 0 0 0,0 1 0 0 0,0-1 0 0 0,0 1 0 0 0,0-1 0 0 0,0 0 0 0 0,0 1 0 0 0,1-1 0 0 0,-1 1 0 0 0,0-1 0 0 0,1 4 0 0 0,0 0 0 0 0,0 0 0 0 0,0 0 0 0 0,0 0 0 0 0,-1 0 0 0 0,0 0 0 0 0,1 0 0 0 0,-1 0 0 0 0,-1 0 0 0 0,1 0 0 0 0,-1 0 0 0 0,1 0 0 0 0,-1 0 0 0 0,0 0 0 0 0,-1 0 0 0 0,-3 12 0 0 0,-2 0 0 0 0,0 0 0 0 0,-1 1 0 0 0,-6 10 0 0 0,6-8-44 0 0,-2-1-1 0 0,-1 0 1 0 0,-8 12 44 0 0,18-28-236 0 0,-1 1-29 0 0,2-2-2986 0 0,0-1-3232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11975 0 0,'0'0'267'0'0,"0"0"42"0"0,0 0 17 0 0,0 0-28 0 0,1-1-196 0 0,3-1-21 0 0,-3 2 284 0 0,-1 0 122 0 0,-6 6 534 0 0,-16 18 306 0 0,-19 21 418 0 0,21-23-1149 0 0,0 0 0 0 0,-2 0-596 0 0,7-9 62 0 0,1 1 0 0 0,0 1 0 0 0,1 0-1 0 0,1 1 1 0 0,1 0 0 0 0,0 1-62 0 0,0 9 1589 0 0,11-26-1598 0 0,0 1 1 0 0,0-1-1 0 0,0 0 0 0 0,0 1 0 0 0,0-1 1 0 0,0 0-1 0 0,0 1 0 0 0,0-1 0 0 0,0 0 1 0 0,0 1-1 0 0,0-1 0 0 0,0 0 0 0 0,0 1 1 0 0,0-1-1 0 0,0 0 0 0 0,1 1 0 0 0,-1-1 0 0 0,0 0 1 0 0,0 1-1 0 0,0-1 0 0 0,0 0 0 0 0,1 1 1 0 0,-1-1-1 0 0,0 0 0 0 0,0 0 0 0 0,1 1 1 0 0,-1-1-1 0 0,0 0 0 0 0,0 0 0 0 0,1 0 1 0 0,-1 1-1 0 0,0-1 0 0 0,1 0 0 0 0,-1 0 1 0 0,0 0-1 0 0,1 0 0 0 0,-1 0 0 0 0,0 0 0 0 0,1 0 1 0 0,-1 0-1 0 0,0 1 9 0 0,0-1-26 0 0,3 1-187 0 0,0 0 0 0 0,0 0 0 0 0,0 0-1 0 0,1 0 1 0 0,-1-1 0 0 0,0 1 0 0 0,0-1 0 0 0,0 0 0 0 0,1 0 0 0 0,-1 0 0 0 0,0 0 0 0 0,3-1 213 0 0,37-10-3962 0 0,-31 7 3225 0 0,18-4-1310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225 146 11975 0 0,'0'0'547'0'0,"0"0"-11"0"0,0 0-271 0 0,0 0 133 0 0,0 0 91 0 0,0 0 20 0 0,0 0 71 0 0,0 0 286 0 0,0 0 124 0 0,8 2 917 0 0,2-2-1715 0 0,-1 1 0 0 0,0-2 1 0 0,1 1-1 0 0,-1-1 0 0 0,0-1 1 0 0,0 1-1 0 0,0-2 0 0 0,0 1 0 0 0,0-1 1 0 0,1-1-193 0 0,21-9 254 0 0,-1-2 1 0 0,3-2-255 0 0,-32 16-23 0 0,11-5 225 0 0,2-1-856 0 0,-1 0-1 0 0,8-8 655 0 0,-18 14-64 0 0,0-1 1 0 0,-1 0-1 0 0,0 0 0 0 0,1 0 0 0 0,-1-1 0 0 0,0 1 1 0 0,0 0-1 0 0,0-1 0 0 0,-1 1 0 0 0,1-1 0 0 0,-1 0 1 0 0,1 0-1 0 0,-1 1 0 0 0,0-1 0 0 0,1-2 64 0 0,-2 5-30 0 0,0-1-1 0 0,-1 1 0 0 0,1-1 1 0 0,0 1-1 0 0,0 0 0 0 0,0-1 1 0 0,0 1-1 0 0,-1-1 0 0 0,1 1 1 0 0,0-1-1 0 0,0 1 0 0 0,-1 0 1 0 0,1-1-1 0 0,0 1 0 0 0,-1 0 1 0 0,1-1-1 0 0,0 1 1 0 0,-1 0-1 0 0,1-1 0 0 0,0 1 1 0 0,-1 0-1 0 0,1 0 0 0 0,-1-1 1 0 0,1 1-1 0 0,-1 0 0 0 0,1 0 1 0 0,-1 0-1 0 0,1 0 0 0 0,0 0 1 0 0,-1 0-1 0 0,1 0 0 0 0,-1 0 1 0 0,1 0-1 0 0,-1 0 31 0 0,-19-1-934 0 0,-6 6 1005 0 0,0 1-1 0 0,0 1 1 0 0,1 2-1 0 0,0 0 1 0 0,0 2-1 0 0,1 0 1 0 0,1 2-1 0 0,-21 14-70 0 0,-2 6 274 0 0,1 1-1 0 0,2 3 0 0 0,-29 30-273 0 0,68-62 68 0 0,-1 0-1 0 0,1 1 1 0 0,0-1-1 0 0,1 1 1 0 0,-1-1 0 0 0,1 1-1 0 0,0 0 1 0 0,1 0-1 0 0,-2 5-67 0 0,4-11 0 0 0,-1 1 0 0 0,1-1 0 0 0,0 1 0 0 0,0-1 0 0 0,-1 1 0 0 0,1-1 0 0 0,0 1 0 0 0,0-1 0 0 0,0 1 0 0 0,0 0 0 0 0,0-1 0 0 0,0 1 0 0 0,0-1 0 0 0,0 1 0 0 0,0 0 0 0 0,0-1 0 0 0,0 1 0 0 0,0-1 0 0 0,0 1 0 0 0,0-1 0 0 0,1 1 0 0 0,-1 0 0 0 0,0-1 0 0 0,0 1 0 0 0,1-1 0 0 0,-1 1 0 0 0,0-1 0 0 0,1 1 0 0 0,-1-1 0 0 0,0 0 0 0 0,1 1 0 0 0,-1-1 0 0 0,1 1 0 0 0,-1-1 0 0 0,1 0 0 0 0,-1 1 0 0 0,1-1 0 0 0,-1 0 0 0 0,1 0 0 0 0,-1 1 0 0 0,1-1 0 0 0,-1 0 0 0 0,1 0 0 0 0,0 0 0 0 0,-1 1 0 0 0,2-1 0 0 0,4 1 0 0 0,-1 1 0 0 0,1-1 0 0 0,-1-1 0 0 0,1 1 0 0 0,0-1 0 0 0,-1 0 0 0 0,1 0 0 0 0,0-1 0 0 0,-1 0 0 0 0,3 0 0 0 0,16-2 0 0 0,145-6 1192 0 0,-163 9-1719 0 0,-4 0-6138 0 0,-2 0 865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 10135 0 0,'0'0'464'0'0,"0"0"-9"0"0,0 0-223 0 0,0 0 156 0 0,0 0 100 0 0,0 0 21 0 0,-3-12 4030 0 0,3 14-4529 0 0,0 0 1 0 0,0-1-1 0 0,0 1 0 0 0,0 0 1 0 0,-1-1-1 0 0,1 1 1 0 0,-1 0-1 0 0,1-1 0 0 0,-1 1 1 0 0,0-1-1 0 0,1 1 0 0 0,-1-1 1 0 0,0 1-1 0 0,-1 0-10 0 0,-18 26 23 0 0,10-16-26 0 0,-91 114 3 0 0,75-95 0 0 0,10-8-1425 0 0,-3 4-1352 0 0,18-27 1243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59 10135 0 0,'0'0'231'0'0,"-14"-2"546"0"0,-9 1 47 0 0,18 1 1416 0 0,21 9-704 0 0,-6-6-1340 0 0,0-1-1 0 0,1-1 1 0 0,-1 0-1 0 0,1 0 1 0 0,0-1-1 0 0,-1 0 1 0 0,1-1-1 0 0,7-1-195 0 0,10-1 140 0 0,117-10 1856 0 0,11-9-1996 0 0,-28 3-20 0 0,-90 15 20 0 0,1 1 0 0 0,0 2 0 0 0,19 2 0 0 0,-56 0-242 0 0,8-1 233 0 0,-4-2-3942 0 0,-3-2 2417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315 176 6447 0 0,'-4'-3'9639'0'0,"70"-12"-6462"0"0,5-1-1779 0 0,-3-7-505 0 0,68-33 0 0 0,-110 44-815 0 0,0 1 0 0 0,1 1-1 0 0,0 2 1 0 0,1 1 0 0 0,-1 1-1 0 0,31-3 1 0 0,-47 9-51 0 0,-11 0-25 0 0,0 1 0 0 0,1-1 0 0 0,-1 0 0 0 0,0 1 0 0 0,0-1 1 0 0,0 1-1 0 0,1-1 0 0 0,-1 0 0 0 0,0 1 0 0 0,0-1 0 0 0,0 1 0 0 0,0-1 0 0 0,0 0 0 0 0,0 1 1 0 0,0-1-1 0 0,0 1 0 0 0,0-1 0 0 0,0 0 0 0 0,0 1 0 0 0,0-1 0 0 0,0 1 0 0 0,0-1 1 0 0,0 0-1 0 0,-1 1 0 0 0,1 0-2 0 0,-1 3 0 0 0,-1 1 0 0 0,1 0 0 0 0,-1-1 0 0 0,0 1 0 0 0,-1-1 0 0 0,1 1 0 0 0,-1-1 0 0 0,0 0 0 0 0,0 0 0 0 0,-4 4 0 0 0,-7 7 0 0 0,-17 13 0 0 0,28-26 0 0 0,-150 113-55 0 0,104-81 46 0 0,10-8-18 0 0,-74 37-1 0 0,-46 8-42 0 0,127-57 67 0 0,-104 35 3 0 0,136-49 0 0 0,2-1 0 0 0,15-8 0 0 0,18-7 0 0 0,-2 5-11 0 0,-1 2 1 0 0,1 0-1 0 0,1 3 0 0 0,-1 1 1 0 0,36-2-1 0 0,-30 11 0 0 0,-37-4 9 0 0,-1 1 0 0 0,0-1-1 0 0,0 1 1 0 0,0-1-1 0 0,0 1 1 0 0,0-1-1 0 0,0 1 1 0 0,0-1-1 0 0,0 1 1 0 0,0 0-1 0 0,0 0 1 0 0,0-1-1 0 0,0 1 1 0 0,0 0 0 0 0,-1 0-1 0 0,1 0 1 0 0,0 0-1 0 0,0 0 1 0 0,0 2-1 0 0,6 6-1 0 0,7 12 4 0 0,-8-11 0 0 0,0 0 0 0 0,10 12 0 0 0,-12-19 0 0 0,15 22 0 0 0,-13-17 11 0 0,-5-6-2 0 0,0 0 1 0 0,0-1-1 0 0,0 1 1 0 0,0 0-1 0 0,0 0 1 0 0,0-1-1 0 0,-1 1 1 0 0,1 0 0 0 0,-1 0-1 0 0,1 0 1 0 0,-1 0-1 0 0,0 0 1 0 0,0 0-1 0 0,0 0 1 0 0,0 0-1 0 0,0-1 1 0 0,0 1-1 0 0,-1 0 1 0 0,1 0-1 0 0,0 0 1 0 0,-1 0-1 0 0,0 0 1 0 0,1 0-1 0 0,-1-1 1 0 0,0 1-1 0 0,0 0 1 0 0,0-1-1 0 0,-2 4 1 0 0,-2 1 21 0 0,0 0 1 0 0,0 0-1 0 0,0 0 0 0 0,-1-1 1 0 0,-9 7-1 0 0,-9 5 29 0 0,-2-1 0 0 0,-31 15 1 0 0,27-16-18 0 0,-57 24 24 0 0,20-11-57 0 0,-50 19 52 0 0,34-15 24 0 0,73-28-38 0 0,10-4-48 0 0,0 0 1 0 0,-1 0-1 0 0,1 0 0 0 0,0 0 0 0 0,0 0 1 0 0,0 0-1 0 0,0 0 0 0 0,0 1 0 0 0,-1-1 1 0 0,1 0-1 0 0,0 0 0 0 0,0 0 0 0 0,0 0 1 0 0,0 0-1 0 0,-1 0 0 0 0,1 0 0 0 0,0 0 1 0 0,0 0-1 0 0,0 0 0 0 0,-1 0 0 0 0,1 0 1 0 0,0 0-1 0 0,0 0 0 0 0,0 0 0 0 0,0 0 1 0 0,0-1-1 0 0,-1 1 0 0 0,1 0 0 0 0,0 0 1 0 0,0 0-1 0 0,0 0 0 0 0,0 0 0 0 0,-1 0 1 0 0,1 0-1 0 0,0 0 0 0 0,0-1 0 0 0,0 1 1 0 0,0 0-1 0 0,0 0 0 0 0,0 0 0 0 0,0 0 1 0 0,0 0-1 0 0,-1-1 0 0 0,1 1 0 0 0,0 0 1 0 0,0 0-1 0 0,0 0 0 0 0,0 0 0 0 0,0-1 1 0 0,0 1-1 0 0,0 0 0 0 0,0 0 0 0 0,0 0 1 0 0,0 0-1 0 0,0-1 0 0 0,0 1 0 0 0,0 0 1 0 0,0 0-1 0 0,0 0 0 0 0,3-6-3 0 0,2-1-458 0 0,0 0 0 0 0,0 1-1 0 0,1-1 1 0 0,0 1 0 0 0,0 0-1 0 0,12-8 1 0 0,11-12-1438 0 0,-12 10 147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 11975 0 0,'0'0'267'0'0,"0"0"42"0"0,0 0 17 0 0,-1 0-28 0 0,-3-2-126 0 0,3 2 204 0 0,1 0 111 0 0,0 0 22 0 0,0 0 3 0 0,18-6 1024 0 0,171-28 1153 0 0,-69 14-2722 0 0,39-9-1219 0 0,145-7 1252 0 0,-291 35-983 0 0,0 2-1 0 0,-1-1 1 0 0,4 2 983 0 0,8 2-1534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101 172 11975 0 0,'0'0'267'0'0,"0"0"42"0"0,0 0 17 0 0,-13 2 84 0 0,-41 2-410 0 0,21-5 1432 0 0,33 1-989 0 0,1-14-278 0 0,0 12-165 0 0,1-1 0 0 0,-1 1 0 0 0,0 0 0 0 0,1 0 0 0 0,-1 0 0 0 0,1 0 0 0 0,0 0 0 0 0,0 0 0 0 0,-1 0 0 0 0,1 1 0 0 0,1-1 0 0 0,23-17 0 0 0,-23 18 0 0 0,83-50 931 0 0,-56 37-708 0 0,0 2 1 0 0,0 1-1 0 0,1 1 1 0 0,1 2-1 0 0,16-2-223 0 0,-45 9 73 0 0,-1 1 1 0 0,0-1-1 0 0,1 1 0 0 0,-1 0 0 0 0,0 0 0 0 0,1 0 0 0 0,-1 0 0 0 0,1 0 1 0 0,-1 0-1 0 0,0 0 0 0 0,1 1 0 0 0,-1 0 0 0 0,0-1 0 0 0,3 2-73 0 0,-4-1 41 0 0,0-1 0 0 0,0 1 0 0 0,0 0 0 0 0,0 0 0 0 0,0 0 0 0 0,0 0 0 0 0,-1 1 0 0 0,1-1 0 0 0,0 0 0 0 0,0 0 0 0 0,-1 0 0 0 0,1 1 0 0 0,-1-1 0 0 0,1 0 0 0 0,-1 0 0 0 0,0 1 0 0 0,1-1-1 0 0,-1 0 1 0 0,0 1 0 0 0,0-1 0 0 0,0 1 0 0 0,0-1 0 0 0,0 0 0 0 0,0 1 0 0 0,0 0-41 0 0,-2 6 0 0 0,1 0 0 0 0,-1-1 0 0 0,0 0 0 0 0,0 1 0 0 0,-1-1 0 0 0,0 0 0 0 0,0 0 0 0 0,-1 0 0 0 0,0-1 0 0 0,0 1 0 0 0,-2 1 0 0 0,-17 30 0 0 0,22-35-185 0 0,-1 0 1 0 0,1 1-1 0 0,-1-1 0 0 0,1 1 1 0 0,0 0-1 0 0,0-1 0 0 0,0 1 0 0 0,1 0 1 0 0,0 0-1 0 0,-1 0 0 0 0,1 1 185 0 0,1-4-184 0 0,0 0-1 0 0,0-1 0 0 0,-1 1 0 0 0,1 0 1 0 0,0-1-1 0 0,0 1 0 0 0,0 0 0 0 0,0-1 1 0 0,0 1-1 0 0,0-1 0 0 0,0 0 0 0 0,0 1 1 0 0,0-1-1 0 0,0 0 0 0 0,0 1 1 0 0,0-1-1 0 0,0 0 0 0 0,0 0 0 0 0,1 0 1 0 0,-1 0-1 0 0,0 0 185 0 0,1 0-338 0 0,16 0-1197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 13823 0 0,'-7'-9'1388'0'0,"7"8"-1385"0"0,0 1 0 0 0,0 0 1 0 0,-1 0-1 0 0,1-1 0 0 0,0 1 0 0 0,-1 0 0 0 0,1 0 0 0 0,0 0 0 0 0,-1-1 0 0 0,1 1 0 0 0,0 0 0 0 0,-1 0 1 0 0,1 0-1 0 0,-1 0 0 0 0,1 0 0 0 0,0 0 0 0 0,-1 0 0 0 0,1 0 0 0 0,0 0 0 0 0,-1 0 0 0 0,1 0 0 0 0,-1 0 1 0 0,1 0-1 0 0,0 0 0 0 0,-1 0 0 0 0,1 0 0 0 0,0 0 0 0 0,-1 0 0 0 0,1 1 0 0 0,0-1 0 0 0,-1 0 0 0 0,1 0 1 0 0,0 0-1 0 0,-1 1 0 0 0,1-1 0 0 0,0 0 0 0 0,-1 0 0 0 0,1 1 0 0 0,0-1 0 0 0,0 0-3 0 0,-4 3 18 0 0,0 1 0 0 0,0-1 0 0 0,0 0 0 0 0,1 1 0 0 0,-1 0 0 0 0,1 0-1 0 0,0 0 1 0 0,1 0 0 0 0,-1 1 0 0 0,1-1 0 0 0,-1 1 0 0 0,1-1 0 0 0,0 3-18 0 0,-9 15 203 0 0,-100 160 1401 0 0,12-21-1604 0 0,-19 29 0 0 0,93-149-2793 0 0,20-35 1770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 13823 0 0,'-1'-1'424'0'0,"-1"0"-1"0"0,1 0 0 0 0,-1 0 1 0 0,1 0-1 0 0,0 0 0 0 0,-1-1 1 0 0,1 1-1 0 0,-1-1-423 0 0,23-2 388 0 0,0 0 0 0 0,0 2 0 0 0,1 1 0 0 0,-1 0 0 0 0,0 2 0 0 0,6 1-388 0 0,33 0-115 0 0,2 0 132 0 0,-31 0-910 0 0,30-2 893 0 0,-47-1-170 0 0,15-1-2432 0 0,1-1 1 0 0,15-5 2601 0 0,-27 5-1535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95 145 11975 0 0,'0'0'267'0'0,"0"0"42"0"0,0 0 17 0 0,2 8 74 0 0,-2-7-309 0 0,0 0 0 0 0,0 0 0 0 0,1 0 0 0 0,-1 0 0 0 0,1 0 0 0 0,-1 0 0 0 0,0 0 0 0 0,1-1 0 0 0,0 1 1 0 0,-1 0-1 0 0,1 0 0 0 0,-1-1 0 0 0,1 1 0 0 0,0 0 0 0 0,0-1 0 0 0,-1 1 0 0 0,1 0 0 0 0,0-1 0 0 0,0 1 1 0 0,0-1-1 0 0,0 0 0 0 0,0 1 0 0 0,0-1 0 0 0,-1 0 0 0 0,1 1 0 0 0,0-1 0 0 0,0 0 0 0 0,0 0 0 0 0,0 0 1 0 0,1 0-92 0 0,-1 0 119 0 0,5 0 26 0 0,1 0 1 0 0,0-1 0 0 0,0 0-1 0 0,-1-1 1 0 0,1 1 0 0 0,0-1-1 0 0,-1 0 1 0 0,0-1-146 0 0,9-1 132 0 0,13-7 201 0 0,1 0 0 0 0,-2-2 0 0 0,1-1-1 0 0,-2-1 1 0 0,0-1 0 0 0,6-7-333 0 0,-30 22-96 0 0,0-1 0 0 0,0 1 0 0 0,-1-1 0 0 0,1 0 0 0 0,0 1-1 0 0,-1-1 1 0 0,1 0 0 0 0,-1 0 0 0 0,1 0 0 0 0,-1 0 0 0 0,0 0 0 0 0,0-1-1 0 0,0 1 1 0 0,0 0 0 0 0,-1 0 0 0 0,1-1 0 0 0,-1 1 0 0 0,1-1 0 0 0,-1 0 96 0 0,0 3-8 0 0,0-1 0 0 0,-1 1 1 0 0,1 0-1 0 0,0-1 1 0 0,0 1-1 0 0,-1-1 0 0 0,1 1 1 0 0,-1-1-1 0 0,1 1 1 0 0,0 0-1 0 0,-1-1 0 0 0,1 1 1 0 0,-1 0-1 0 0,1 0 1 0 0,-1-1-1 0 0,1 1 0 0 0,-1 0 1 0 0,1 0-1 0 0,-1 0 1 0 0,1-1-1 0 0,-1 1 0 0 0,1 0 1 0 0,-1 0 7 0 0,-12-3-63 0 0,-1 2-219 0 0,0 1 0 0 0,0 1-1 0 0,0 0 1 0 0,0 1 0 0 0,0 0 0 0 0,0 1-1 0 0,-9 4 283 0 0,2-1 184 0 0,0 0-1 0 0,0 2 1 0 0,1 1-1 0 0,1 0 1 0 0,-1 2 0 0 0,-11 8-184 0 0,20-12 121 0 0,0 1 0 0 0,1 1 0 0 0,0 0 0 0 0,0 0 1 0 0,1 1-1 0 0,0 0 0 0 0,1 0 0 0 0,0 1 0 0 0,1 0 1 0 0,0 1-1 0 0,-2 5-121 0 0,7-15 78 0 0,1 1-1 0 0,0-1 1 0 0,0 1 0 0 0,1-1 0 0 0,-1 1 0 0 0,0 0-1 0 0,1-1 1 0 0,0 1 0 0 0,-1-1 0 0 0,1 1 0 0 0,0 0-1 0 0,0-1 1 0 0,1 1 0 0 0,-1 0 0 0 0,0-1 0 0 0,1 1-1 0 0,0-1 1 0 0,-1 1 0 0 0,1-1 0 0 0,0 1-1 0 0,1 1-77 0 0,0-1-50 0 0,0-1 0 0 0,0 0 0 0 0,0 1 0 0 0,0-1-1 0 0,1 0 1 0 0,-1 0 0 0 0,0 0 0 0 0,1 0-1 0 0,-1-1 1 0 0,1 1 0 0 0,0-1 0 0 0,0 0-1 0 0,-1 1 1 0 0,1-1 0 0 0,0 0 0 0 0,0-1-1 0 0,0 1 1 0 0,2 0 50 0 0,39 3-5534 0 0,-17-3-80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5 332 13823 0 0,'0'0'315'0'0,"0"0"45"0"0,0 0 21 0 0,0 0-49 0 0,-1 1-220 0 0,-2 3-29 0 0,2-3 282 0 0,3-2-222 0 0,0 0 0 0 0,-1-1 1 0 0,1 1-1 0 0,0 0 0 0 0,-1 0 0 0 0,0-1 0 0 0,1 1 0 0 0,-1-1 0 0 0,0 1 0 0 0,1-1 0 0 0,-1 0 1 0 0,0 1-1 0 0,0-1 0 0 0,-1 0 0 0 0,2-2-143 0 0,2-2 385 0 0,9-12 734 0 0,0 2 0 0 0,6-4-1119 0 0,1-3 765 0 0,7-7-724 0 0,0 2 1 0 0,2 0-1 0 0,1 2 0 0 0,21-13-41 0 0,-35 30-146 0 0,0 0 0 0 0,0 1 0 0 0,1 1 0 0 0,0 1 0 0 0,0 0 0 0 0,15-2 146 0 0,1-2-990 0 0,-22 6-1 0 0,0 1 0 0 0,1 0-1 0 0,1 0 992 0 0,-1 2-1024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53 13823 0 0,'0'0'315'0'0,"0"0"45"0"0,0 0 21 0 0,0 0-49 0 0,0 0-149 0 0,0 0 194 0 0,-1 1 110 0 0,-7 9-179 0 0,1 0 0 0 0,0 0 0 0 0,1 1 0 0 0,0-1 0 0 0,0 1 0 0 0,1 1 1 0 0,1-1-1 0 0,-1 5-308 0 0,3-9 51 0 0,0-1 1 0 0,1 1-1 0 0,-1 0 1 0 0,2 0-1 0 0,-1 1 1 0 0,1-1-1 0 0,0 0 1 0 0,0 0-1 0 0,1 0 1 0 0,0 0-1 0 0,0 0 1 0 0,1 0-1 0 0,0 0 1 0 0,0-1-1 0 0,2 3-51 0 0,-3-5 67 0 0,0-2 45 0 0,0 0 0 0 0,-1-1 1 0 0,1 1-1 0 0,0-1 0 0 0,0 1 1 0 0,1-1-1 0 0,-1 1 0 0 0,0-1 1 0 0,0 0-1 0 0,1 0 0 0 0,-1 1 1 0 0,0-1-1 0 0,1 0 0 0 0,-1 0 1 0 0,1-1-1 0 0,-1 1 0 0 0,1 0-112 0 0,4 2 0 0 0,0-1 72 0 0,-5-2 299 0 0,15-13 1234 0 0,-8 1-1605 0 0,0 0 0 0 0,1 0 0 0 0,1 1 0 0 0,0 1 0 0 0,0 0 0 0 0,8-5 0 0 0,23-25 0 0 0,-28 28 0 0 0,0-1 0 0 0,1 2 0 0 0,1 0 0 0 0,13-8 0 0 0,65-33 0 0 0,-83 46 0 0 0,10-4 27 0 0,20-8-27 0 0,-8 9-2071 0 0,0 5-5981 0 0,-32 4 2252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28 10135 0 0,'-2'-3'235'0'0,"1"-4"329"0"0,9-4-267 0 0,-5 6-33 0 0,-5 3 432 0 0,-12 6 1416 0 0,-22 10 960 0 0,9-1-3072 0 0,-5 3 0 0 0,-18 11 0 0 0,41-21 0 0 0,1 0 0 0 0,0 0 0 0 0,0 0 0 0 0,0 1 0 0 0,1 0 0 0 0,0 1 0 0 0,-5 6 0 0 0,11-13 18 0 0,0 0-1 0 0,0 0 1 0 0,0 0-1 0 0,1 1 0 0 0,-1-1 1 0 0,0 0-1 0 0,1 0 1 0 0,-1 0-1 0 0,1 0 0 0 0,-1 1 1 0 0,1-1-1 0 0,0 0 1 0 0,-1 1-1 0 0,1-1 1 0 0,0 0-1 0 0,0 1 0 0 0,0-1 1 0 0,0 0-1 0 0,0 1 1 0 0,0-1-1 0 0,0 0 1 0 0,1 1-1 0 0,-1-1 0 0 0,1 1-17 0 0,-1-1 56 0 0,1 0 0 0 0,0 0-1 0 0,0 1 1 0 0,1-1-1 0 0,-1 0 1 0 0,0 0 0 0 0,0 0-1 0 0,1 0 1 0 0,-1 0-1 0 0,0 0 1 0 0,1-1 0 0 0,-1 1-1 0 0,1 0 1 0 0,-1-1-1 0 0,1 1 1 0 0,-1-1 0 0 0,1 1-56 0 0,6 1 230 0 0,0-1 1 0 0,-1 0 0 0 0,1 0 0 0 0,0-1-1 0 0,0 0 1 0 0,0 0 0 0 0,5-1-231 0 0,-3-2 130 0 0,0 0 0 0 0,0 0 0 0 0,0-1 0 0 0,-1-1 0 0 0,1 1 0 0 0,-1-2 0 0 0,0 1 0 0 0,3-4-130 0 0,6-3 77 0 0,-1-1-141 0 0,-17 12-273 0 0,0 1-138 0 0,0 0-33 0 0,0 0 66 0 0,-14 12 276 0 0,10-8 141 0 0,1 0 0 0 0,-1 0 0 0 0,1 1-1 0 0,0-1 1 0 0,1 1 0 0 0,-1-1 0 0 0,1 1 0 0 0,0 0-1 0 0,0 0 1 0 0,0 0 0 0 0,0 3 25 0 0,2-7-200 0 0,0-1 1 0 0,0 0-1 0 0,0 1 0 0 0,0-1 1 0 0,0 0-1 0 0,0 1 1 0 0,0-1-1 0 0,0 0 0 0 0,0 1 1 0 0,0-1-1 0 0,0 0 1 0 0,0 0-1 0 0,0 1 0 0 0,0-1 1 0 0,1 0-1 0 0,-1 1 1 0 0,0-1-1 0 0,0 0 0 0 0,0 0 1 0 0,0 1-1 0 0,1-1 1 0 0,-1 0-1 0 0,0 0 0 0 0,0 1 1 0 0,1-1-1 0 0,-1 0 1 0 0,0 0 199 0 0,6 3-2046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13823 0 0,'0'0'315'0'0,"0"0"45"0"0,0 0 21 0 0,1-1-49 0 0,-1 1-323 0 0,0 0-1 0 0,0 0 0 0 0,0 0 0 0 0,0-1 1 0 0,0 1-1 0 0,0 0 0 0 0,0 0 0 0 0,0 0 1 0 0,0-1-1 0 0,0 1 0 0 0,0 0 1 0 0,0 0-1 0 0,0-1 0 0 0,0 1 0 0 0,0 0 1 0 0,0 0-1 0 0,0 0 0 0 0,0-1 0 0 0,0 1 1 0 0,-1 0-1 0 0,1 0 0 0 0,0 0 1 0 0,0-1-1 0 0,0 1 0 0 0,0 0 0 0 0,0 0 1 0 0,0 0-1 0 0,-1 0 0 0 0,1-1 0 0 0,0 1 1 0 0,0 0-1 0 0,0 0 0 0 0,0 0 1 0 0,-1 0-1 0 0,1 0 0 0 0,0 0 0 0 0,0 0 1 0 0,0 0-1 0 0,-1-1 0 0 0,1 1 0 0 0,0 0 1 0 0,0 0-1 0 0,-1 0 0 0 0,1 0 1 0 0,0 0-1 0 0,0 0 0 0 0,0 0 0 0 0,-1 0 1 0 0,1 0-1 0 0,0 0 0 0 0,0 0 0 0 0,-1 1-8 0 0,-9 0 617 0 0,5 1-481 0 0,-1 0 0 0 0,1 1 0 0 0,-1-1 0 0 0,1 1 1 0 0,0 1-1 0 0,0-1 0 0 0,0 1 0 0 0,0 0 0 0 0,1 0 0 0 0,-3 3-136 0 0,-7 9 546 0 0,1 1 1 0 0,-5 7-547 0 0,-10 13 695 0 0,-34 46-680 0 0,-39 68-15 0 0,66-96 1 0 0,30-46-37 0 0,-3 2-174 0 0,1 0 0 0 0,1 0 0 0 0,0 1 0 0 0,-4 11 210 0 0,8-14-1489 0 0,3-3-2556 0 0,3 0-1569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 13823 0 0,'0'0'315'0'0,"0"0"45"0"0,0 0 21 0 0,0 0-49 0 0,-18-2-208 0 0,13 3-58 0 0,0 0-1 0 0,0 0 0 0 0,0 1 1 0 0,1 0-1 0 0,-1-1 0 0 0,0 2 1 0 0,1-1-1 0 0,-1 0 0 0 0,-1 3-65 0 0,-38 28 844 0 0,-10 11-236 0 0,-9 2-608 0 0,35-28 0 0 0,21-13 0 0 0,7 1 0 0 0,1-2 0 0 0,1 0 0 0 0,0 1 0 0 0,0-1 0 0 0,1 0 0 0 0,-1-1 0 0 0,1 1 0 0 0,0 0 0 0 0,0-1 0 0 0,0 1 0 0 0,0-1 0 0 0,0 0 0 0 0,3 1 0 0 0,-1 0 0 0 0,0 1 0 0 0,-1 0 0 0 0,1 0 0 0 0,-1 0 0 0 0,0 1 0 0 0,0-1 0 0 0,0 1 0 0 0,-1 0 0 0 0,1 2 0 0 0,10 19 131 0 0,5 8 252 0 0,-18-32-348 0 0,0 0 0 0 0,-1-1-1 0 0,1 1 1 0 0,0 0 0 0 0,-1-1 0 0 0,1 1-1 0 0,-1 0 1 0 0,0 0 0 0 0,0 0-1 0 0,0-1 1 0 0,0 1 0 0 0,-1 0-35 0 0,1-1 90 0 0,-1-1 0 0 0,0 1 0 0 0,0 0 0 0 0,0 0 0 0 0,0-1 0 0 0,0 1 0 0 0,0-1 0 0 0,0 1 0 0 0,0-1 0 0 0,0 1 1 0 0,-1-1-1 0 0,1 0 0 0 0,-1 0 0 0 0,1 1 0 0 0,-1-1 0 0 0,0 0 0 0 0,1 0 0 0 0,-1-1 0 0 0,0 1 0 0 0,1 0 0 0 0,-1-1 0 0 0,0 1 0 0 0,0-1 0 0 0,0 1-90 0 0,-8 1 259 0 0,1 0 0 0 0,-1 0 0 0 0,0-1 0 0 0,0-1-259 0 0,8 0-32 0 0,-14 2-88 0 0,-115 4-1189 0 0,122-6-5838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47 8287 0 0,'24'-26'1183'0'0,"-15"8"10536"0"0,-9 17-11522 0 0,-7 0 36 0 0,0 0-152 0 0,1 2 0 0 0,0-1 0 0 0,-1 1 0 0 0,1 0 0 0 0,-1 0 0 0 0,1 1 0 0 0,0 0 0 0 0,0 0 0 0 0,-7 3 0 0 0,-51 29 101 0 0,60-32-162 0 0,-241 131 140 0 0,179-98-237 0 0,54-29-229 0 0,1 0 0 0 0,-1-1 0 0 0,-1 0 0 0 0,1-1-1 0 0,0-1 1 0 0,-1 0 0 0 0,0 0 0 0 0,-22 1 0 0 0,34-4-64 0 0,-1 2-1461 0 0,-2-1 1837 0 0,-3 12-187 0 0,6-8 181 0 0,-1 0 0 0 0,-1 0 0 0 0,1 0 0 0 0,-1-1 0 0 0,1 1 0 0 0,-1-1 0 0 0,-7 7 0 0 0,8-9 12 0 0,1 0 1 0 0,-1 0-1 0 0,0 0 0 0 0,0 0 0 0 0,1 1 0 0 0,-1-1 0 0 0,1 0 1 0 0,0 1-1 0 0,-1-1 0 0 0,1 1 0 0 0,-1 3 0 0 0,-2 4 41 0 0,-4 4 161 0 0,-2 0 1 0 0,0 0-1 0 0,0-1 0 0 0,-1-1 1 0 0,-21 19-1 0 0,-68 46 754 0 0,59-48-765 0 0,-87 58 1045 0 0,126-86-1121 0 0,3-1-117 0 0,0 1-1 0 0,0-1 1 0 0,0 0 0 0 0,0 0 0 0 0,0 1 0 0 0,0-1 0 0 0,0 0-1 0 0,0 0 1 0 0,0 0 0 0 0,0 0 0 0 0,-1 0 0 0 0,2 0 0 0 0,2-1 5 0 0,15 1-88 0 0,-1-1 0 0 0,0-1 1 0 0,33-7-1 0 0,-13 2-151 0 0,-8 1-20 0 0,15-2-149 0 0,73-4 0 0 0,-104 12 417 0 0,1 0 0 0 0,-1 1 0 0 0,1 0-1 0 0,-1 2 1 0 0,0-1 0 0 0,0 2 0 0 0,0 0 0 0 0,0 0 0 0 0,16 9 0 0 0,-23-10 72 0 0,-1 1 0 0 0,0 0-1 0 0,0 0 1 0 0,-1 0 0 0 0,1 1 0 0 0,-1-1 0 0 0,0 1-1 0 0,0 1 1 0 0,-1-1 0 0 0,1 1 0 0 0,-1 0-1 0 0,-1 0 1 0 0,1 0 0 0 0,3 8 0 0 0,-5-10-41 0 0,-1 0 0 0 0,0 0 1 0 0,1 1-1 0 0,-1-1 0 0 0,-1 0 1 0 0,1 1-1 0 0,-1-1 0 0 0,0 1 0 0 0,0-1 1 0 0,0 1-1 0 0,0-1 0 0 0,-1 1 1 0 0,0-1-1 0 0,0 1 0 0 0,0-1 1 0 0,0 0-1 0 0,-1 1 0 0 0,1-1 1 0 0,-1 0-1 0 0,0 0 0 0 0,-1 0 1 0 0,1 0-1 0 0,-4 3 0 0 0,-2 2 27 0 0,0 0 0 0 0,-1 0 0 0 0,-1-1 0 0 0,1 0 0 0 0,-1-1-1 0 0,-1 0 1 0 0,1 0 0 0 0,-1-1 0 0 0,-12 4 0 0 0,-18 6-57 0 0,-51 14-1 0 0,51-18 41 0 0,27-8-76 0 0,-82 24 55 0 0,78-24-112 0 0,-1-1 1 0 0,1 0 0 0 0,-24-1-1 0 0,40-2-165 0 0,3-10-4075 0 0,4-2-2847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318 660 8287 0 0,'0'0'382'0'0,"0"0"-8"0"0,0 0-170 0 0,0 0 176 0 0,1-1 107 0 0,5-5 50 0 0,1 0-1 0 0,-1 1 1 0 0,1 0-1 0 0,0 0 1 0 0,4-2-537 0 0,12-8 466 0 0,13-7-428 0 0,-27 17 265 0 0,1 0 0 0 0,-1-1 0 0 0,7-6-303 0 0,0-1 98 0 0,-2-1 0 0 0,0-1-1 0 0,0-1 1 0 0,-2 0 0 0 0,0-1 0 0 0,-1 0 0 0 0,1-2-98 0 0,13-28 216 0 0,-3-1 0 0 0,1-7-216 0 0,36-103 0 0 0,-54 142 0 0 0,-1 8 0 0 0,-2 1 0 0 0,1-1 0 0 0,-1 0 0 0 0,0 0 0 0 0,0 0 0 0 0,-1 0 0 0 0,0 0 0 0 0,-1-1 0 0 0,0 1 0 0 0,0-1 0 0 0,0 8 0 0 0,0 0 0 0 0,0 0 0 0 0,-1 1 0 0 0,1-1 0 0 0,0 0 0 0 0,0 0 0 0 0,0 0 0 0 0,-1 0 0 0 0,1 1 0 0 0,0-1 0 0 0,-1 0 0 0 0,1 0 0 0 0,-1 1 0 0 0,1-1 0 0 0,-1 0 0 0 0,1 0 0 0 0,-1 1 0 0 0,1-1 0 0 0,-1 1 0 0 0,0-1 0 0 0,1 1 0 0 0,-1-1 0 0 0,0 1 0 0 0,0-1 0 0 0,0 1 0 0 0,0-1 0 0 0,-1 1 0 0 0,1 0 0 0 0,0 0 0 0 0,0 0 0 0 0,-1 0 0 0 0,1 0 0 0 0,0 0 0 0 0,0 0 0 0 0,-1 0 0 0 0,1 0 0 0 0,0 1 0 0 0,0-1 0 0 0,0 1 0 0 0,-1-1 0 0 0,-4 3 0 0 0,1-1 0 0 0,0 1 0 0 0,-1 1 0 0 0,1-1 0 0 0,0 1 0 0 0,-1 1 0 0 0,-27 27 0 0 0,1 0 0 0 0,-12 20 0 0 0,-11 11 0 0 0,28-34 0 0 0,2 1 0 0 0,0 1 0 0 0,-6 13 0 0 0,22-27 0 0 0,1 0 0 0 0,1 1 0 0 0,0 0 0 0 0,2 0 0 0 0,-4 18 0 0 0,-4 11 0 0 0,3-8 0 0 0,4-17 0 0 0,0-1 0 0 0,-2 0 0 0 0,-4 9 0 0 0,9-24 0 0 0,-18 38 0 0 0,-9 12 0 0 0,22-43 0 0 0,-1 0 0 0 0,0-1 0 0 0,-1 0 0 0 0,0 0 0 0 0,-1-1 0 0 0,-3 3 0 0 0,0-2-65 0 0,-5 4-404 0 0,0 0 1 0 0,-1 0-1 0 0,0-2 1 0 0,-2-1-1 0 0,-4 2 469 0 0,12-7-1024 0 0,13-7 512 0 0,1-1 0 0 0,0 0 0 0 0,0 0-580 0 0,0 0-2320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13823 0 0,'3'-5'1388'0'0,"-1"2"-1379"0"0,0 1-1 0 0,0 0 1 0 0,0 0-1 0 0,0 0 1 0 0,1 0-1 0 0,-1 0 1 0 0,1 0-1 0 0,0 1 1 0 0,-1-1-1 0 0,1 1 1 0 0,0 0-1 0 0,0 0 1 0 0,0 0-1 0 0,1 0-8 0 0,47-10 829 0 0,-49 10-730 0 0,372-47 2797 0 0,-292 37-8237 0 0,-53 6 3295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 13823 0 0,'0'0'315'0'0,"-10"-3"758"0"0,3 5-1057 0 0,0 0 0 0 0,0 0 1 0 0,1 0-1 0 0,-1 1 0 0 0,1 0 0 0 0,-1 1 0 0 0,1 0-16 0 0,-43 30 12 0 0,34-23-13 0 0,6-5 1 0 0,1 2 0 0 0,-1-1 0 0 0,1 1 0 0 0,1 1 0 0 0,0 0 0 0 0,0 0 0 0 0,-1 1 0 0 0,7-8 47 0 0,0 0-1 0 0,0 0 0 0 0,0 0 1 0 0,0 0-1 0 0,1-1 0 0 0,-1 1 1 0 0,0 0-1 0 0,1 0 1 0 0,0 1-1 0 0,-1-1 0 0 0,1 0 1 0 0,0 0-1 0 0,0 0 0 0 0,0 0 1 0 0,0 0-1 0 0,0 0 0 0 0,1 0 1 0 0,-1 0-1 0 0,1 0 1 0 0,-1 0-1 0 0,1 0 0 0 0,0 0 1 0 0,-1 0-1 0 0,1 0 0 0 0,0 0 1 0 0,0-1-1 0 0,1 1 0 0 0,-1 0 1 0 0,0-1-1 0 0,1 1 1 0 0,-1-1-1 0 0,1 1 0 0 0,-1-1 1 0 0,1 1-1 0 0,-1-1 0 0 0,1 0 1 0 0,0 0-1 0 0,0 0 0 0 0,0 0 1 0 0,0 0-1 0 0,-1-1 1 0 0,1 1-1 0 0,0 0 0 0 0,2-1-46 0 0,7 2 228 0 0,0-1-1 0 0,0-1 1 0 0,0 0-1 0 0,1-1 1 0 0,-1 0 0 0 0,0 0-1 0 0,0-2 1 0 0,0 1-1 0 0,7-4-227 0 0,-16 6-19 0 0,0 0-1 0 0,0-1 1 0 0,0 0-1 0 0,0 0 1 0 0,0 1-1 0 0,-1-1 1 0 0,1 0-1 0 0,0-1 1 0 0,0 1 0 0 0,-1 0-1 0 0,1 0 1 0 0,-1-1-1 0 0,1 1 1 0 0,-1-1-1 0 0,1 1 1 0 0,-1-1-1 0 0,0 0 1 0 0,0 1-1 0 0,0-1 1 0 0,0 0-1 0 0,0 0 1 0 0,0 0-1 0 0,0 0 1 0 0,-1 0 0 0 0,1 0-1 0 0,-1 0 1 0 0,1 0-1 0 0,-1 0 1 0 0,0 0-1 0 0,0 0 1 0 0,0 0-1 0 0,0 0 1 0 0,0 0-1 0 0,0 0 1 0 0,-1 0-1 0 0,1 0 1 0 0,-1 0-1 0 0,1 0 1 0 0,-1 0 0 0 0,0 0-1 0 0,0 0 1 0 0,0 0-1 0 0,0 0 1 0 0,0 1-1 0 0,0-2 20 0 0,-17-21-1129 0 0,14 20 1037 0 0,0-1 0 0 0,1 0 1 0 0,-1 0-1 0 0,1-1 0 0 0,0 1 1 0 0,0-1-1 0 0,1 1 0 0 0,-1-1 0 0 0,1 0 1 0 0,0-4 91 0 0,2 9-269 0 0,0-1 0 0 0,1 0 0 0 0,-1 0 1 0 0,1 1-1 0 0,0-1 0 0 0,-1 1 0 0 0,1-1 1 0 0,0 0-1 0 0,0 1 0 0 0,0 0 1 0 0,0-1-1 0 0,1 1 0 0 0,-1 0 0 0 0,0-1 1 0 0,0 1-1 0 0,1 0 0 0 0,-1 0 0 0 0,1 0 1 0 0,-1 0-1 0 0,2 0 269 0 0,5-4-1535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10135 0 0,'0'0'464'0'0,"0"0"-9"0"0,0 0-223 0 0,0 0 156 0 0,0 0 100 0 0,0 0 21 0 0,1-13 1027 0 0,-1 1-1101 0 0,0-1 0 0 0,1 1-1 0 0,0 0 1 0 0,1 0 0 0 0,0 0-1 0 0,1 0 1 0 0,1 1 0 0 0,-1-1-1 0 0,2 1 1 0 0,0 0 0 0 0,0 0-1 0 0,1-1-434 0 0,5-5 258 0 0,1 1 0 0 0,0 1-1 0 0,1 0 1 0 0,1 0 0 0 0,0 1-1 0 0,1 1 1 0 0,0 1 0 0 0,13-9-258 0 0,-12 12-233 0 0,0 0 0 0 0,1 0 0 0 0,-1 2 0 0 0,1 0 0 0 0,1 1 0 0 0,1 0 233 0 0,92-21-641 0 0,-63 18-4711 0 0,-24 6-711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13823 0 0,'0'0'315'0'0,"0"0"45"0"0,0 0 21 0 0,0 0-49 0 0,-11 10-208 0 0,4-1-107 0 0,-1-1 1 0 0,2 1-1 0 0,-1 0 0 0 0,1 0 0 0 0,1 1 0 0 0,-5 9-17 0 0,0 5 167 0 0,0 1-1 0 0,0 9-166 0 0,-1-8 327 0 0,0 1 0 0 0,-2-2 0 0 0,0 0 0 0 0,-2 0-1 0 0,-8 8-326 0 0,-16 30 42 0 0,-108 170 1934 0 0,141-224-2031 0 0,-15 21-355 0 0,-2 0-1 0 0,-22 23 411 0 0,37-46-1120 0 0,0-1-3294 0 0,3-2-1200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15663 0 0,'0'0'356'0'0,"0"0"50"0"0,0 0 20 0 0,0 0-42 0 0,12-9-236 0 0,-3 4-19 0 0,1 0-1 0 0,-1 0 1 0 0,1 1 0 0 0,0 1-1 0 0,1 0 1 0 0,9-2-129 0 0,14 0 1122 0 0,17-1-1122 0 0,-18 2 146 0 0,118-14-274 0 0,-99 11-2432 0 0,-38 5 1046 0 0,2-2-20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11975 0 0,'0'0'267'0'0,"-13"4"666"0"0,8-3-868 0 0,0 1-1 0 0,1 0 1 0 0,-1 0-1 0 0,1 0 1 0 0,-1 0-1 0 0,1 1 1 0 0,0-1-1 0 0,0 1 0 0 0,0 0 1 0 0,1 1-1 0 0,-1-1 1 0 0,1 1-1 0 0,-2 0-64 0 0,-6 11 377 0 0,0 0-1 0 0,1 0 0 0 0,0 1-376 0 0,-7 10 185 0 0,-76 119 1863 0 0,-36 81-2048 0 0,115-202 0 0 0,0 0 0 0 0,-18 21 0 0 0,22-35 72 0 0,9-10 299 0 0,1 0 117 0 0,0 0 21 0 0,0 0-66 0 0,7-12-368 0 0,1 1 1 0 0,8-11-76 0 0,-10 13 14 0 0,3-3-43 0 0,1 1 0 0 0,0 0 0 0 0,1 0 0 0 0,0 1 0 0 0,0 1 0 0 0,8-5 29 0 0,-11 8-85 0 0,0 2 0 0 0,0-1 1 0 0,0 1-1 0 0,1 0 0 0 0,-1 0 0 0 0,1 1 1 0 0,0 1-1 0 0,0-1 0 0 0,0 1 0 0 0,0 1 1 0 0,1 0 84 0 0,-9 0 0 0 0,1 1 1 0 0,-1 0-1 0 0,0 0 0 0 0,1 0 1 0 0,-1 0-1 0 0,0 0 1 0 0,1 0-1 0 0,-1 0 1 0 0,0 0-1 0 0,1 1 1 0 0,-1-1-1 0 0,0 0 1 0 0,1 1-1 0 0,-1-1 1 0 0,0 1-1 0 0,0 0 1 0 0,1-1-1 0 0,-1 1 1 0 0,0 0-1 0 0,0 0 1 0 0,0 0-1 0 0,0-1 1 0 0,0 1-1 0 0,0 0 1 0 0,0 1-1 0 0,0-1 1 0 0,0 1-1 0 0,0 1 37 0 0,0-1 1 0 0,-1 1-1 0 0,1 0 0 0 0,-1-1 1 0 0,0 1-1 0 0,1 0 1 0 0,-1 0-1 0 0,-1 0 1 0 0,1-1-1 0 0,0 1 1 0 0,-1 0-1 0 0,1 0 1 0 0,-1 0-38 0 0,-2 8 155 0 0,-1-1 0 0 0,0 0 0 0 0,0 0 0 0 0,-3 4-155 0 0,-8 19-14 0 0,11-23-132 0 0,-6 19 454 0 0,9-28-423 0 0,1 1 1 0 0,0-1-1 0 0,0 1 0 0 0,0-1 0 0 0,-1 1 1 0 0,1 0-1 0 0,1-1 0 0 0,-1 1 1 0 0,0-1-1 0 0,0 1 0 0 0,1-1 1 0 0,-1 1-1 0 0,0-1 0 0 0,1 1 1 0 0,0-1-1 0 0,-1 1 115 0 0,1-1-198 0 0,-1-1-1 0 0,1 1 1 0 0,-1-1 0 0 0,1 1-1 0 0,0-1 1 0 0,-1 1 0 0 0,1-1-1 0 0,-1 1 1 0 0,1-1 0 0 0,0 0-1 0 0,-1 1 1 0 0,1-1-1 0 0,0 0 1 0 0,0 0 0 0 0,-1 1-1 0 0,1-1 1 0 0,0 0 198 0 0,1 1-565 0 0,13 2-1481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 10135 0 0,'7'-7'464'0'0,"-6"5"-9"0"0,15 5-206 0 0,-8-2 235 0 0,0 0 0 0 0,0 0 0 0 0,0-1 0 0 0,0 0 0 0 0,0 0 0 0 0,1-1-484 0 0,-6 1 45 0 0,9 0 345 0 0,-1-1 1 0 0,1 0-1 0 0,-1-1 0 0 0,0 0 1 0 0,0 0-1 0 0,1-2 1 0 0,-2 1-1 0 0,3-2-390 0 0,-6 1 0 0 0,-7 4-1 0 0,0 0 0 0 0,0 0 0 0 0,-1 0 1 0 0,1 0-1 0 0,0 0 0 0 0,0 0 0 0 0,0 0 0 0 0,-1 0 0 0 0,1 0 0 0 0,0 0 0 0 0,0 0 0 0 0,0 0 0 0 0,0 0 0 0 0,-1 0 0 0 0,1 0 0 0 0,0 0 0 0 0,0-1 1 0 0,0 1-1 0 0,0 0 0 0 0,-1 0 0 0 0,1 0 0 0 0,0 0 0 0 0,0 0 0 0 0,0 0 0 0 0,0 0 0 0 0,0-1 0 0 0,0 1 0 0 0,-1 0 0 0 0,1 0 0 0 0,0 0 0 0 0,0 0 1 0 0,0 0-1 0 0,0-1 0 0 0,0 1 0 0 0,0 0 0 0 0,0 0 0 0 0,0 0 0 0 0,0 0 0 0 0,0-1 0 0 0,0 1 0 0 0,0 0 0 0 0,0 0 0 0 0,0 0 0 0 0,0-1 0 0 0,0 1 1 0 0,0 0-1 0 0,0 0 0 0 0,0 0 0 0 0,0 0 0 0 0,0-1 0 0 0,0 1 0 0 0,0 0 0 0 0,0 0 0 0 0,0 0 0 0 0,0 0 0 0 0,1-1 0 0 0,-1 1 0 0 0,0 0 1 0 0,0 0-1 0 0,0 0 0 0 0,0 0 0 0 0,0 0 0 0 0,0 0 0 0 0,1 0 0 0 0,-1-1 0 0 0,0 1 0 0 0,0 0 0 0 0,0 0 0 0 0,0 0 1 0 0,-6-1-119 0 0,-1 1-1 0 0,0-1 0 0 0,1 2 1 0 0,-1-1-1 0 0,0 0 1 0 0,1 1-1 0 0,-1 1 1 0 0,-3 0 119 0 0,-53 18-964 0 0,59-18 956 0 0,-15 5 189 0 0,0 1 0 0 0,1 1 1 0 0,0 0-1 0 0,0 1 0 0 0,1 2 0 0 0,1-1 0 0 0,0 2 0 0 0,0 0 0 0 0,1 1 0 0 0,1 1 0 0 0,-11 14-181 0 0,23-27 0 0 0,1 0 0 0 0,0-1 0 0 0,0 1 0 0 0,0 0 0 0 0,0 0 0 0 0,0 0 0 0 0,0 0 0 0 0,0 0 0 0 0,1 0 0 0 0,-1 0 0 0 0,1 0 0 0 0,-1 0 0 0 0,1 0 0 0 0,0 0 0 0 0,0 0 0 0 0,0 0 0 0 0,0 0 0 0 0,0 0 0 0 0,0 0 0 0 0,1 2 0 0 0,0-1 0 0 0,0-1 0 0 0,0 1 0 0 0,1-1 0 0 0,-1 1 0 0 0,1-1 0 0 0,0 1 0 0 0,-1-1 0 0 0,1 0 0 0 0,0 0 0 0 0,0 0 0 0 0,1 0 0 0 0,-1 0 0 0 0,0-1 0 0 0,2 2 0 0 0,7 5-429 0 0,0-1 0 0 0,0 0 0 0 0,1-1 0 0 0,0 0 0 0 0,0-1 0 0 0,0 0 0 0 0,1-1 0 0 0,2 0 429 0 0,0-2-512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3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10135 0 0,'0'0'231'0'0,"0"0"29"0"0,0 0 19 0 0,-16 12 7 0 0,11-6-286 0 0,-1 0 0 0 0,1 1 0 0 0,0 0 0 0 0,0 0 0 0 0,1 0 0 0 0,-2 3 0 0 0,-13 25 0 0 0,17-30 0 0 0,-5 6-2753 0 0,7-11 1730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30 10135 0 0,'0'0'231'0'0,"4"-9"308"0"0,8-11 2767 0 0,-10 19-1126 0 0,-4 7-1196 0 0,-20 35-359 0 0,-2-1 0 0 0,-1-1 0 0 0,-16 16-625 0 0,15-19 173 0 0,-149 193-173 0 0,168-218 0 0 0,-6 6 0 0 0,9-14-861 0 0,4-4-3622 0 0,4-6-1565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51:2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804 196 9215 0 0,'24'-17'959'0'0,"-1"-1"-1"0"0,32-31 1 0 0,-44 37 1168 0 0,0-1 1 0 0,-1 0-1 0 0,11-17 1 0 0,-21 29-2099 0 0,1 0 1 0 0,0 0 0 0 0,-1 0 0 0 0,1 0-1 0 0,-1 0 1 0 0,1 0 0 0 0,-1 0 0 0 0,0-1 0 0 0,1 1-1 0 0,-1 0 1 0 0,0 0 0 0 0,0 0 0 0 0,0-1-1 0 0,0 1 1 0 0,0 0 0 0 0,0 0 0 0 0,0 0 0 0 0,0-1-1 0 0,0 1 1 0 0,-1-2 0 0 0,1 2 21 0 0,-1 0 0 0 0,0 0 0 0 0,1 1 0 0 0,-1-1 0 0 0,0 0 1 0 0,0 0-1 0 0,0 0 0 0 0,0 0 0 0 0,0 1 0 0 0,0-1 0 0 0,0 0 0 0 0,0 1 0 0 0,0-1 0 0 0,0 1 1 0 0,0-1-1 0 0,-2 0 0 0 0,-2 0 87 0 0,0 0 0 0 0,0 0 0 0 0,0 0 0 0 0,0 1 0 0 0,0 0 0 0 0,0 0 0 0 0,-10 1 0 0 0,-29 9-166 0 0,0 2 0 0 0,1 2 0 0 0,-52 24 0 0 0,5-2-15 0 0,-47 13-95 0 0,-60 22-210 0 0,143-49 77 0 0,-79 46-1 0 0,127-65 238 0 0,0 1 0 0 0,0 0 0 0 0,0 1 0 0 0,1-1 1 0 0,-1 1-1 0 0,1 0 0 0 0,1 0 0 0 0,-9 11 0 0 0,12-14-45 0 0,47 18-174 0 0,150 24-431 0 0,-129-32 395 0 0,106 34 1 0 0,-119-26 591 0 0,0 3 1 0 0,68 39-1 0 0,-106-52-93 0 0,-1 0 0 0 0,-1 1 0 0 0,0 0-1 0 0,18 20 1 0 0,-26-25-139 0 0,-1 0 0 0 0,0 0-1 0 0,-1 0 1 0 0,1 1 0 0 0,-1-1 0 0 0,0 1 0 0 0,-1 0-1 0 0,1 0 1 0 0,-2 1 0 0 0,1-1 0 0 0,-1 1 0 0 0,3 12-1 0 0,-6-14-56 0 0,1 0-1 0 0,0 0 1 0 0,-1 0-1 0 0,0 0 0 0 0,-1 0 1 0 0,1 0-1 0 0,-1-1 0 0 0,0 1 1 0 0,0-1-1 0 0,-1 1 1 0 0,0-1-1 0 0,0 0 0 0 0,0 0 1 0 0,0 0-1 0 0,-1 0 0 0 0,-6 6 1 0 0,-2 2 21 0 0,-1-1 0 0 0,0 0 0 0 0,-1-1 0 0 0,-20 13 0 0 0,10-9-24 0 0,-1-2 0 0 0,0 0 0 0 0,0-2 0 0 0,-1-1 0 0 0,-32 9-1 0 0,43-15-2 0 0,-1-1-1 0 0,0 0 1 0 0,0-1-1 0 0,0-1 0 0 0,0-1 1 0 0,0 0-1 0 0,0-1 1 0 0,0 0-1 0 0,0-2 0 0 0,-21-5 1 0 0,26 5 6 0 0,0-1 1 0 0,1 0-1 0 0,-1-1 0 0 0,1 1 1 0 0,0-2-1 0 0,1 0 0 0 0,-11-8 1 0 0,16 11-11 0 0,0-1 1 0 0,1 1 0 0 0,-1-1 0 0 0,1 1-1 0 0,0-1 1 0 0,0 0 0 0 0,0-1-1 0 0,1 1 1 0 0,0 0 0 0 0,-1-1-1 0 0,2 1 1 0 0,-1-1 0 0 0,0 0-1 0 0,1 0 1 0 0,0 1 0 0 0,0-1-1 0 0,0 0 1 0 0,0-9 0 0 0,2 6 3 0 0,0 0 0 0 0,0 1 0 0 0,0-1 0 0 0,1 0 0 0 0,0 0 0 0 0,1 1 0 0 0,0-1 0 0 0,0 1 0 0 0,0 0 0 0 0,1 0 0 0 0,0 0-1 0 0,7-8 1 0 0,7-8 28 0 0,1 1 0 0 0,23-20 0 0 0,-23 23-30 0 0,219-195 54 0 0,-194 176-56 0 0,102-77-25 0 0,-19 17-11 0 0,-118 90-1 0 0,1-1 1 0 0,11-13-1 0 0,-19 20-68 0 0,0 0 1 0 0,-1 0-1 0 0,1-1 1 0 0,0 1-1 0 0,-1-1 1 0 0,0 1-1 0 0,1-1 1 0 0,-1 0-1 0 0,0 1 1 0 0,0-1-1 0 0,-1 0 1 0 0,1 0-1 0 0,0 0 1 0 0,-1 0-1 0 0,0 0 1 0 0,0-3-1 0 0,0 5-350 0 0,0 0-1 0 0,0 0 1 0 0,-1 0-1 0 0,1 0 0 0 0,0 0 1 0 0,-1 0-1 0 0,1 0 1 0 0,-1-1-1 0 0,1 1 1 0 0,-1 0-1 0 0,-1-1 1 0 0,-11-9-6751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203 300 8287 0 0,'-14'4'634'0'0,"10"-3"-607"0"0,1-1 1 0 0,-1 1-1 0 0,1 0 1 0 0,-1 0-1 0 0,1 1 1 0 0,-3 0-28 0 0,3 0 8 0 0,0-1 0 0 0,0 0 0 0 0,0 0 1 0 0,0 0-1 0 0,-1 0 0 0 0,1 0 0 0 0,0-1 0 0 0,-3 1-8 0 0,-2-1 535 0 0,7 0-318 0 0,-1 0-1 0 0,1 1 1 0 0,0-1-1 0 0,-1 0 1 0 0,1 0 0 0 0,0-1-1 0 0,-1 1 1 0 0,1 0-1 0 0,0 0 1 0 0,-1-1 0 0 0,1 1-217 0 0,0-1 990 0 0,1 1 30 0 0,0 0-960 0 0,0 0 0 0 0,-1 0-1 0 0,1 0 1 0 0,0 0 0 0 0,0 0-1 0 0,0 0 1 0 0,0-1 0 0 0,-1 1-1 0 0,1 0 1 0 0,0 0 0 0 0,0 0-1 0 0,0 0 1 0 0,0-1-1 0 0,0 1 1 0 0,0 0 0 0 0,0 0-1 0 0,-1 0 1 0 0,1-1 0 0 0,0 1-1 0 0,0 0 1 0 0,0 0 0 0 0,0 0-1 0 0,0-1 1 0 0,0 1 0 0 0,0 0-1 0 0,0 0 1 0 0,0-1 0 0 0,0 1-1 0 0,0 0 1 0 0,0 0 0 0 0,0 0-1 0 0,1-1 1 0 0,-1 1 0 0 0,0 0-1 0 0,0 0 1 0 0,0 0 0 0 0,0-1-1 0 0,0 1 1 0 0,0 0 0 0 0,0 0-1 0 0,1 0-59 0 0,3-9 678 0 0,3 1-656 0 0,1 1 0 0 0,0 0-1 0 0,0 1 1 0 0,1 0 0 0 0,0 0 0 0 0,0 1-1 0 0,0 0 1 0 0,1 0-22 0 0,14-7-2 0 0,45-31 2 0 0,15-15 0 0 0,-28 19 0 0 0,2 2 0 0 0,9-2 0 0 0,-61 36 0 0 0,1-1 0 0 0,-1 1 0 0 0,1 1 0 0 0,0-1 0 0 0,0 1 0 0 0,2 0 0 0 0,-7 2 0 0 0,-1-1 0 0 0,1 1 0 0 0,-1 0 0 0 0,1 0 0 0 0,-1 0 0 0 0,1 0 0 0 0,-1 1 0 0 0,1-1 0 0 0,-1 0 0 0 0,1 1 0 0 0,-1-1 0 0 0,1 0 0 0 0,-1 1 0 0 0,0 0 0 0 0,1-1 0 0 0,-1 1 0 0 0,0 0 0 0 0,0 0 0 0 0,1 0 0 0 0,-1 0 0 0 0,0 0 0 0 0,0 0 0 0 0,0 0 0 0 0,0 0 0 0 0,0 0 0 0 0,0 0 0 0 0,0 0 0 0 0,-1 1 0 0 0,1-1 0 0 0,0 0 0 0 0,-1 1 0 0 0,1-1 0 0 0,-1 1 0 0 0,3 6 0 0 0,-1-1 0 0 0,0 1 0 0 0,0 0 0 0 0,-1 0 0 0 0,-1 0 0 0 0,1 0 0 0 0,-1 4 0 0 0,-4 58 0 0 0,2-56 0 0 0,1 5 155 0 0,-1-1 0 0 0,-1 1 1 0 0,-1 0-1 0 0,0-1 0 0 0,-2 0 0 0 0,-2 6-155 0 0,2-11 172 0 0,-1-1 1 0 0,0 0-1 0 0,0 0 1 0 0,-2 0-1 0 0,1-1 1 0 0,-1-1-1 0 0,-1 1-172 0 0,-12 11-45 0 0,0-2 0 0 0,-18 13 45 0 0,16-14 0 0 0,-1-2 0 0 0,0-1 0 0 0,-1-2 0 0 0,0 0 0 0 0,-11 3 0 0 0,21-11 0 0 0,0-1 0 0 0,-1 0 0 0 0,0 0 0 0 0,0-2 0 0 0,0 0 0 0 0,0-1 0 0 0,0-1 0 0 0,0-1 0 0 0,-16-1 0 0 0,23 0 0 0 0,-39-5 0 0 0,44 5 0 0 0,1 0 0 0 0,0 0 0 0 0,-1-1 0 0 0,1 0 0 0 0,0 1 0 0 0,0-1 0 0 0,0-1 0 0 0,0 1 0 0 0,-1-1 0 0 0,3 1-52 0 0,1 1-1 0 0,0 0 1 0 0,0-1-1 0 0,0 1 1 0 0,0-1-1 0 0,0 1 1 0 0,0-1-1 0 0,0 1 1 0 0,0-1-1 0 0,1 0 1 0 0,-1 1-1 0 0,1-1 1 0 0,-1 0-1 0 0,1 1 1 0 0,0-1-1 0 0,-1 0 1 0 0,1 0-1 0 0,0 1 1 0 0,0-1-1 0 0,0 0 1 0 0,1 0-1 0 0,-1 0 1 0 0,0 1-1 0 0,1-1 1 0 0,-1 0-1 0 0,1 1 1 0 0,-1-1-1 0 0,1 0 1 0 0,0 1-1 0 0,0-1 1 0 0,0 1-1 0 0,0-1 1 0 0,0 1-1 0 0,0-1 1 0 0,0 1-1 0 0,0 0 1 0 0,0-1-1 0 0,1 1 1 0 0,-1 0-1 0 0,1 0 53 0 0,4-4-682 0 0,1 1 0 0 0,0 0 0 0 0,0 1 0 0 0,0-1 0 0 0,0 1 0 0 0,0 1 0 0 0,1-1 0 0 0,1 1 682 0 0,-6 1-101 0 0,29-7-1946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11975 0 0,'-7'3'1083'0'0,"4"0"-1059"0"0,0-1 0 0 0,1 1 1 0 0,-1 0-1 0 0,0 0 0 0 0,1 0 0 0 0,-1 0 1 0 0,1 1-1 0 0,-1 1-24 0 0,-12 16 891 0 0,8-12-121 0 0,0 1 0 0 0,1-1-1 0 0,-2 5-769 0 0,-9 13 899 0 0,0-3-942 0 0,-1-1 0 0 0,-1-1 0 0 0,-11 10 43 0 0,29-32-680 0 0,1 0 557 0 0,0-1 0 0 0,1 0 1 0 0,-1 0-1 0 0,0 0 0 0 0,1 0 0 0 0,-1 1 0 0 0,0-1 1 0 0,1 0-1 0 0,-1 0 0 0 0,1 1 0 0 0,-1-1 0 0 0,1 0 1 0 0,-1 1-1 0 0,1-1 123 0 0,0 0-241 0 0,11-10-782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342 504 10135 0 0,'0'0'231'0'0,"0"0"29"0"0,0 0 19 0 0,0 0 105 0 0,0 0 410 0 0,0 0 184 0 0,13-4 1660 0 0,-2-3-2358 0 0,0 0-1 0 0,-1-1 0 0 0,1 0 0 0 0,-2-1 0 0 0,0-1 1 0 0,2-2-280 0 0,-10 12 0 0 0,32-38 0 0 0,-1 0 0 0 0,-2-2 0 0 0,-2-1 0 0 0,-2-1 0 0 0,-2-2 0 0 0,15-35 0 0 0,6-12-1976 0 0,-40 71 1960 0 0,-5 20 16 0 0,0 0 0 0 0,0 0 0 0 0,0 0 0 0 0,0-1 0 0 0,0 1 0 0 0,0 0 0 0 0,0 0 0 0 0,0 0 0 0 0,0 0 0 0 0,0 0 0 0 0,0-1 0 0 0,0 1 0 0 0,0 0 0 0 0,0 0 0 0 0,0 0 0 0 0,0 0 0 0 0,0-1 0 0 0,0 1 0 0 0,0 0 0 0 0,0 0 0 0 0,0 0 0 0 0,0 0 0 0 0,0 0 0 0 0,0 0 0 0 0,0-1 0 0 0,0 1 0 0 0,-1 0 0 0 0,1 0 0 0 0,0 0 0 0 0,0 0 0 0 0,0 0 0 0 0,0 0 0 0 0,0 0 0 0 0,0-1 0 0 0,0 1 0 0 0,-1 0 0 0 0,1 0 0 0 0,0 0 0 0 0,0 0 0 0 0,0 0 0 0 0,0 0 0 0 0,0 0 0 0 0,0 0 0 0 0,-1 0 0 0 0,1 0 0 0 0,0 0 0 0 0,0 0 0 0 0,0 0 0 0 0,0 0 0 0 0,-1 0 0 0 0,1 0 0 0 0,0 0 0 0 0,0 0 0 0 0,0 0 0 0 0,0 0 0 0 0,0 0 0 0 0,-1 0 0 0 0,1 0 0 0 0,0 0 0 0 0,0 0 0 0 0,0 0 0 0 0,0 0 0 0 0,0 1 0 0 0,-8 4 0 0 0,7-5 0 0 0,-7 7 0 0 0,-1 1 0 0 0,2 1 0 0 0,-1-1 0 0 0,1 1 1 0 0,0 0-1 0 0,1 1 0 0 0,-2 3 0 0 0,-8 12 63 0 0,-139 208 1614 0 0,109-161-1426 0 0,-82 148-251 0 0,42-66 0 0 0,74-135 0 0 0,0-1 0 0 0,-2 0 0 0 0,-11 13 0 0 0,18-24 0 0 0,0 0 0 0 0,0 0 0 0 0,-1 0 0 0 0,1-1 0 0 0,-2-1 0 0 0,1 1 0 0 0,-1-2 0 0 0,1 1 0 0 0,-8 2 0 0 0,10-4-259 0 0,4-2-88 0 0,1 0 0 0 0,-1-1-1 0 0,1 1 1 0 0,-1 0 0 0 0,0-1-1 0 0,1 1 1 0 0,-1-1-1 0 0,0 0 1 0 0,1 1 0 0 0,-1-1-1 0 0,0 0 1 0 0,1 0 0 0 0,-2 0 347 0 0,-2-3-5410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11975 0 0,'0'0'547'0'0,"0"0"-11"0"0,2 0-271 0 0,28-5 616 0 0,0-1-1 0 0,-1-2 1 0 0,6-3-881 0 0,51-13 1410 0 0,76-14-2662 0 0,-83 13-1698 0 0,-36 12 1416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266 533 13823 0 0,'0'0'315'0'0,"0"0"45"0"0,0 0 21 0 0,0 0-49 0 0,0 7-208 0 0,0-6-115 0 0,1-1 1 0 0,-1 1-1 0 0,0 0 0 0 0,0-1 0 0 0,0 1 0 0 0,1-1 1 0 0,-1 1-1 0 0,0-1 0 0 0,1 1 0 0 0,-1-1 0 0 0,1 1 1 0 0,-1-1-1 0 0,0 1 0 0 0,1-1 0 0 0,-1 1 0 0 0,1-1 1 0 0,-1 0-1 0 0,1 1 0 0 0,-1-1 0 0 0,1 0 0 0 0,-1 0 1 0 0,1 1-1 0 0,0-1 0 0 0,-1 0 0 0 0,1 0 0 0 0,-1 0 1 0 0,1 1-1 0 0,0-1 0 0 0,-1 0 0 0 0,1 0 0 0 0,-1 0 1 0 0,1 0-1 0 0,0 0 0 0 0,-1 0 0 0 0,1-1 0 0 0,-1 1 0 0 0,1 0 1 0 0,0 0-10 0 0,0 0 86 0 0,6-1 136 0 0,-1 0 0 0 0,1-1 0 0 0,-1 0 0 0 0,1 0 0 0 0,-1 0 0 0 0,0-1 0 0 0,0 0 0 0 0,0 0 0 0 0,0 0 0 0 0,0-1 0 0 0,0-1-222 0 0,19-9 602 0 0,-8 4-507 0 0,-1-1 1 0 0,0 0-1 0 0,-1-1 0 0 0,0 0 0 0 0,-1-2 0 0 0,0 1 0 0 0,10-15-95 0 0,14-21-96 0 0,25-43 96 0 0,-51 73 38 0 0,115-176-1864 0 0,-109 167 1660 0 0,-18 28 166 0 0,0-1 0 0 0,0 1 0 0 0,0 0 0 0 0,0-1 0 0 0,0 1 0 0 0,0 0 0 0 0,0-1 0 0 0,1 1 0 0 0,-1 0 0 0 0,0-1 0 0 0,0 1 0 0 0,0-1 0 0 0,-1 1 0 0 0,1 0 0 0 0,0-1 0 0 0,0 1 0 0 0,0 0 0 0 0,0-1 0 0 0,0 1 0 0 0,0 0 0 0 0,0 0 0 0 0,-1-1 0 0 0,1 1 0 0 0,0 0 0 0 0,0-1 0 0 0,0 1 0 0 0,-1 0 0 0 0,1 0 0 0 0,0-1 0 0 0,0 1 0 0 0,-1 0 0 0 0,1 0 0 0 0,0 0 0 0 0,0-1 0 0 0,-1 1 0 0 0,1 0 0 0 0,0 0 0 0 0,-1 0 0 0 0,1 0 0 0 0,0 0 0 0 0,-1-1 0 0 0,1 1 0 0 0,0 0 0 0 0,-1 0 0 0 0,1 0 0 0 0,0 0 0 0 0,-1 0 0 0 0,1 0 0 0 0,0 0 0 0 0,-1 0 0 0 0,1 0 0 0 0,0 1 0 0 0,-1-1 0 0 0,1 0 0 0 0,0 0 0 0 0,-1 0 0 0 0,1 0 0 0 0,-3 0 0 0 0,-1 1 0 0 0,1 0 0 0 0,-1 0 0 0 0,1 0 0 0 0,0 0 0 0 0,-1 0 0 0 0,1 0 0 0 0,0 1 0 0 0,0 0 0 0 0,0 0 0 0 0,0-1 0 0 0,0 2 0 0 0,1-1 0 0 0,-1 0 0 0 0,-1 2 0 0 0,-7 7 0 0 0,0 1 0 0 0,-7 10 0 0 0,13-16 0 0 0,-160 206 0 0 0,38-42 0 0 0,81-109 0 0 0,1 1 0 0 0,4 3 0 0 0,-10 23 0 0 0,29-47 0 0 0,-83 142 0 0 0,100-175 0 0 0,-1 2 0 0 0,0-1 0 0 0,-1 0 0 0 0,0 0 0 0 0,0-1 0 0 0,-1 1 0 0 0,0-1 0 0 0,-3-2-4814 0 0,10-6-604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2 127 13823 0 0,'0'0'315'0'0,"0"0"45"0"0,0 0 21 0 0,0 0-49 0 0,0 0-149 0 0,-2-13 2214 0 0,7 8-2164 0 0,1 1 1 0 0,0 0-1 0 0,0 1 0 0 0,0-1 0 0 0,0 1 0 0 0,0 0 0 0 0,5-1-233 0 0,7-2-84 0 0,61-19 2200 0 0,7 1-2116 0 0,-47 17-322 0 0,0 1-1 0 0,1 3 1 0 0,7 1 322 0 0,58-6-5266 0 0,-85 6 3731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146 108 13823 0 0,'0'0'315'0'0,"0"0"45"0"0,0 0 21 0 0,0 0-49 0 0,12 10-137 0 0,-9-9-20 0 0,1 0-1 0 0,-1-1 1 0 0,1 1-1 0 0,-1 0 1 0 0,1-1 0 0 0,0 0-1 0 0,-1 0 1 0 0,1 0 0 0 0,0 0-1 0 0,-1-1 1 0 0,1 1-1 0 0,-1-1 1 0 0,4-1-175 0 0,13-1 627 0 0,1-1-487 0 0,0 0 0 0 0,0-1 0 0 0,-1-1 0 0 0,0-1 0 0 0,0-1 0 0 0,0-1 0 0 0,-1 0 0 0 0,13-9-140 0 0,-30 16-83 0 0,0 1 0 0 0,0-1 0 0 0,-1 1 0 0 0,1-1 0 0 0,0 0 0 0 0,0 0 0 0 0,-1 0 0 0 0,0 0 0 0 0,1 0 0 0 0,-1 0 0 0 0,0 0 0 0 0,1-1 83 0 0,-2 2-31 0 0,0 1 0 0 0,1-1 0 0 0,-1 1 0 0 0,0-1 0 0 0,0 1-1 0 0,0-1 1 0 0,0 0 0 0 0,0 1 0 0 0,0-1 0 0 0,0 1 0 0 0,0-1 0 0 0,0 1 0 0 0,0-1-1 0 0,0 1 1 0 0,0-1 0 0 0,0 0 0 0 0,-1 1 0 0 0,1-1 0 0 0,0 1 0 0 0,0-1 0 0 0,-1 1-1 0 0,1-1 32 0 0,-1 1-17 0 0,1-1 0 0 0,-1 0 0 0 0,0 1-1 0 0,0-1 1 0 0,0 1 0 0 0,1-1-1 0 0,-1 1 1 0 0,0 0 0 0 0,0-1 0 0 0,0 1-1 0 0,0 0 1 0 0,0-1 0 0 0,0 1-1 0 0,0 0 1 0 0,0 0 0 0 0,0 0 0 0 0,0 0-1 0 0,0 0 18 0 0,-9 1 0 0 0,0 0 0 0 0,-1 1 0 0 0,1 0 0 0 0,0 0 0 0 0,0 1 0 0 0,0 1 0 0 0,1 0 0 0 0,-8 3 0 0 0,10-4 0 0 0,-44 20 0 0 0,0 1 0 0 0,1 3 0 0 0,2 2 0 0 0,-25 21 0 0 0,67-46 35 0 0,1 0 0 0 0,0 1 0 0 0,1 0-1 0 0,-1-1 1 0 0,1 2 0 0 0,0-1 0 0 0,0 0-1 0 0,0 1 1 0 0,0 2-35 0 0,3-7 14 0 0,0 1 0 0 0,0-1-1 0 0,1 1 1 0 0,-1-1 0 0 0,1 1 0 0 0,0-1-1 0 0,-1 1 1 0 0,1-1 0 0 0,0 1 0 0 0,0-1-1 0 0,0 1 1 0 0,0-1 0 0 0,0 1-1 0 0,0 0 1 0 0,0-1 0 0 0,1 1 0 0 0,-1-1-1 0 0,0 1 1 0 0,1-1 0 0 0,-1 1 0 0 0,1-1-1 0 0,0 1 1 0 0,-1-1 0 0 0,1 0 0 0 0,0 1-1 0 0,0-1 1 0 0,0 0 0 0 0,0 0-1 0 0,0 0 1 0 0,0 0 0 0 0,0 1 0 0 0,1-1-1 0 0,-1-1 1 0 0,0 1 0 0 0,1 0 0 0 0,-1 0-1 0 0,0 0 1 0 0,1-1 0 0 0,-1 1 0 0 0,1-1-1 0 0,0 1-13 0 0,18 6-588 0 0,-1-1 0 0 0,2-1-1 0 0,-1-1 1 0 0,1-1 0 0 0,2 0 588 0 0,-14-2-145 0 0,34 5-1389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12 394 10135 0 0,'0'0'231'0'0,"0"0"29"0"0,0 0 19 0 0,0 0 37 0 0,0 0 125 0 0,0 0 58 0 0,0 0 11 0 0,-11-8 2946 0 0,11 6-3224 0 0,0-1 0 0 0,-1 1-1 0 0,1 0 1 0 0,0 0 0 0 0,0-1 0 0 0,0 1-1 0 0,0 0 1 0 0,1 0 0 0 0,-1 0-1 0 0,0-1 1 0 0,1 1 0 0 0,0-1-232 0 0,12-31 550 0 0,-7 20-585 0 0,1-3 216 0 0,1 1-1 0 0,0 0 1 0 0,1 0-1 0 0,1 0 1 0 0,1 1 0 0 0,0 1-1 0 0,1 0 1 0 0,7-7-181 0 0,-2 5-46 0 0,0 0 1 0 0,2 1-1 0 0,0 1 1 0 0,1 0 0 0 0,0 2-1 0 0,8-3 46 0 0,-5 4-1578 0 0,1 1 0 0 0,0 1 0 0 0,0 1 0 0 0,1 1 0 0 0,0 1 0 0 0,21-1 1578 0 0,-26 4-1536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 11975 0 0,'0'0'267'0'0,"0"0"42"0"0,0 0 17 0 0,0 2-28 0 0,-1 3-261 0 0,0-1-1 0 0,0 1 1 0 0,0 0-1 0 0,1-1 1 0 0,0 5-37 0 0,0-8 365 0 0,7 13 1143 0 0,-5-13-1352 0 0,0 0 0 0 0,-1 0-1 0 0,1-1 1 0 0,0 1 0 0 0,0 0 0 0 0,0-1-1 0 0,1 1 1 0 0,-1-1 0 0 0,0 1 0 0 0,0-1-1 0 0,0 0 1 0 0,1 0-156 0 0,27-1 1203 0 0,-15-1-661 0 0,14-2 109 0 0,14-4-651 0 0,-35 7-19 0 0,-1-1-1 0 0,1-1 0 0 0,-1 0 1 0 0,0 0-1 0 0,1 0 1 0 0,-1-1-1 0 0,6-3 20 0 0,-12 5-120 0 0,1 0-1 0 0,0 1 1 0 0,0-1-1 0 0,-1 0 1 0 0,1 0-1 0 0,-1 0 1 0 0,1 0-1 0 0,-1 0 1 0 0,0 0-1 0 0,0 0 1 0 0,0 0-1 0 0,0-1 1 0 0,0 1-1 0 0,0 0 1 0 0,-1-1-1 0 0,1 1 121 0 0,-1 2 0 0 0,-1-1 0 0 0,1 1 0 0 0,0 0 0 0 0,0-1 0 0 0,0 1 0 0 0,0 0 0 0 0,0-1 0 0 0,0 1 0 0 0,0 0 0 0 0,0-1 0 0 0,0 1 0 0 0,0 0 0 0 0,0-1 0 0 0,0 1 0 0 0,0 0 0 0 0,0-1 0 0 0,0 1 0 0 0,0 0 0 0 0,0-1 0 0 0,0 1 0 0 0,0 0 0 0 0,1 0 0 0 0,-1-1 0 0 0,0 1 0 0 0,0 0 0 0 0,0-1 0 0 0,0 1 0 0 0,1 0 0 0 0,-1 0 0 0 0,0-1 0 0 0,0 1 0 0 0,1 0 0 0 0,-1 0 0 0 0,1-1 0 0 0,-1 1 0 0 0,0 0 0 0 0,1-1 0 0 0,-1 1 0 0 0,0 0 0 0 0,0 0 0 0 0,0-1 0 0 0,0 1 0 0 0,0 0 0 0 0,0-1 0 0 0,0 1 0 0 0,0 0 0 0 0,0-1 0 0 0,0 1 0 0 0,0 0 0 0 0,0 0 0 0 0,0-1 0 0 0,0 1 0 0 0,0 0 0 0 0,0-1 0 0 0,0 1 0 0 0,0 0 0 0 0,0 0 0 0 0,0-1 0 0 0,0 1 0 0 0,0 0 0 0 0,0-1 0 0 0,-1 1 0 0 0,1 0 0 0 0,0 0 0 0 0,0-1 0 0 0,0 1 0 0 0,-1 0 0 0 0,1 0 0 0 0,0 0 0 0 0,0-1 0 0 0,-1 1 0 0 0,1 0 0 0 0,0 0 0 0 0,-9-5 0 0 0,9 5 0 0 0,-6-2 0 0 0,1 0 0 0 0,-1 1 0 0 0,1 0 0 0 0,-1 0 0 0 0,0 1 0 0 0,0-1 0 0 0,1 1 0 0 0,-1 0 0 0 0,0 1 0 0 0,0-1 0 0 0,1 1 0 0 0,-3 1 0 0 0,0 0 0 0 0,-1 0 0 0 0,1 0 0 0 0,0 1 0 0 0,-1 0 0 0 0,1 1 0 0 0,0 0 0 0 0,-5 4 0 0 0,-19 17 395 0 0,1 0 1 0 0,2 3-1 0 0,0 0 0 0 0,2 2 0 0 0,1 2-395 0 0,20-25 13 0 0,0 1 1 0 0,0-1-1 0 0,1 1 0 0 0,-3 8-13 0 0,7-15-17 0 0,0 1 0 0 0,0 0 0 0 0,0-1 0 0 0,0 1 1 0 0,1 0-1 0 0,-1 0 0 0 0,1 0 0 0 0,-1 0 0 0 0,1 0 0 0 0,0 0 1 0 0,0-1-1 0 0,-1 1 0 0 0,2 0 0 0 0,-1 0 0 0 0,0 0 0 0 0,0 0 0 0 0,0 0 1 0 0,1 0-1 0 0,-1 0 0 0 0,1 0 0 0 0,0-1 0 0 0,-1 1 0 0 0,1 0 1 0 0,0 0-1 0 0,0-1 0 0 0,1 2 17 0 0,-1-2-118 0 0,0 0 0 0 0,0 0 1 0 0,0 0-1 0 0,1-1 0 0 0,-1 1 1 0 0,0 0-1 0 0,1-1 0 0 0,-1 1 0 0 0,0-1 1 0 0,1 1-1 0 0,-1-1 0 0 0,0 0 1 0 0,1 1 117 0 0,0-1-578 0 0,13 5-5561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11975 0 0,'1'0'267'0'0,"32"3"666"0"0,-32-2-831 0 0,-2 2 47 0 0,0-3 571 0 0,2-1 249 0 0,12-10 322 0 0,1-1-1 0 0,0 2 1 0 0,8-4-1291 0 0,-3 1 218 0 0,-1 0 0 0 0,-1-1-218 0 0,82-79-34 0 0,-33 29-1316 0 0,-56 55 1263 0 0,1 2 1 0 0,-1-1-1 0 0,1 1 0 0 0,0 1 0 0 0,1 0 0 0 0,-1 1 0 0 0,7-2 87 0 0,-17 6 0 0 0,-1 1 0 0 0,0 0 0 0 0,1 0 0 0 0,-1-1 0 0 0,0 1 0 0 0,0 0 0 0 0,1 0 0 0 0,-1 0 0 0 0,0 0 0 0 0,1 0 0 0 0,-1-1 0 0 0,0 1 0 0 0,1 0 0 0 0,-1 0 0 0 0,1 0 0 0 0,-1 0 0 0 0,0 0 0 0 0,1 0 0 0 0,-1 0 0 0 0,0 0 0 0 0,1 0 0 0 0,-1 0 0 0 0,0 0 0 0 0,1 1 0 0 0,-1-1 0 0 0,1 0 0 0 0,-1 0 0 0 0,0 0 0 0 0,0 0 0 0 0,1 0 0 0 0,-1 1 0 0 0,0-1 0 0 0,1 0 0 0 0,-1 0 0 0 0,0 1 0 0 0,0-1 0 0 0,1 0 0 0 0,-1 0 0 0 0,0 1 0 0 0,0-1 0 0 0,1 0 0 0 0,-1 1 0 0 0,0-1 0 0 0,4 6 0 0 0,-3-5 0 0 0,0-1 0 0 0,-1 1 0 0 0,1 0 0 0 0,0 0 0 0 0,-1-1 0 0 0,1 1 0 0 0,-1 0 0 0 0,1 0 0 0 0,-1 0 0 0 0,0 0 0 0 0,1-1 0 0 0,-1 1 0 0 0,0 0 0 0 0,0 0 0 0 0,0 0 0 0 0,0 0 0 0 0,1 0 0 0 0,-1 0 0 0 0,0 0 0 0 0,-1 0 0 0 0,1 0 0 0 0,0 0 0 0 0,0 0 0 0 0,0 0 0 0 0,0 0 0 0 0,-1 0 0 0 0,0 2 0 0 0,0 8 110 0 0,-1 0 0 0 0,0-1 0 0 0,-1 1 0 0 0,-1-1 0 0 0,1 1 0 0 0,-3 2-110 0 0,-8 16 1066 0 0,-9 12-1066 0 0,-1 1 266 0 0,24-41-338 0 0,-11 24 154 0 0,10-13-2601 0 0,2-5-3620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29 8287 0 0,'4'-1'78'0'0,"-1"0"-25"0"0,-1 0 1 0 0,1 1 0 0 0,-1-2 0 0 0,0 1 0 0 0,1 0 0 0 0,-1 0 0 0 0,0-1 0 0 0,0 1 0 0 0,0-1 0 0 0,0 1 0 0 0,0-1 0 0 0,0 0 0 0 0,0 0 0 0 0,-1 0-1 0 0,1 0 1 0 0,0-1-54 0 0,-1 2 388 0 0,-1 1 110 0 0,0 0 12 0 0,0 0-67 0 0,-3 2-118 0 0,1 0 1 0 0,-1 1-1 0 0,1-1 1 0 0,-1 1-1 0 0,1 0 1 0 0,0-1-1 0 0,-1 3-325 0 0,-2 2 737 0 0,-15 20-66 0 0,1 2 1 0 0,1 0 0 0 0,2 0-1 0 0,-3 10-671 0 0,11-23-25 0 0,-1-1-1 0 0,-5 6 26 0 0,-9 19-726 0 0,3-6 1248 0 0,-8 10-522 0 0,10-16-261 0 0,2 0 0 0 0,-2 5 261 0 0,16-28-179 0 0,-9 15-1261 0 0,10-18-3716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10135 0 0,'0'0'231'0'0,"0"0"29"0"0,0 0 19 0 0,0 0 37 0 0,-6 15 1134 0 0,0-8-656 0 0,0 0-1 0 0,0 0 1 0 0,-1 0-1 0 0,0-1 1 0 0,-1 1-794 0 0,-12 11 679 0 0,-98 104 1279 0 0,78-80-883 0 0,19-21-436 0 0,-16 17-164 0 0,34-34-475 0 0,0 0 1 0 0,0 0 0 0 0,1 0 0 0 0,-1 1-1 0 0,1-1 1 0 0,0 0 0 0 0,0 1-1 0 0,0 0 1 0 0,0-1-1 0 0,2-3 0 0 0,0-1 0 0 0,0 1 0 0 0,0 0 0 0 0,0-1 0 0 0,0 1 0 0 0,0-1 0 0 0,0 1 0 0 0,0-1 0 0 0,1 1 0 0 0,-1 0 0 0 0,0-1 0 0 0,0 1 0 0 0,0-1 0 0 0,1 1 0 0 0,-1-1 0 0 0,0 1 0 0 0,1-1 0 0 0,-1 1 0 0 0,0-1 0 0 0,1 0 0 0 0,-1 1 0 0 0,0-1 0 0 0,1 1 0 0 0,-1-1 0 0 0,1 0 0 0 0,-1 1 0 0 0,1-1 0 0 0,-1 0 0 0 0,1 1 0 0 0,-1-1 0 0 0,1 0 0 0 0,-1 0 0 0 0,1 0 0 0 0,-1 1 0 0 0,2-1 0 0 0,-2 0 0 0 0,4 2-167 0 0,1-1 1 0 0,-1 0-1 0 0,0 0 0 0 0,0 0 0 0 0,1 0 1 0 0,-1-1-1 0 0,1 1 0 0 0,-1-1 0 0 0,1 0 0 0 0,-1-1 1 0 0,2 1 166 0 0,2-1-1088 0 0,1-1 1 0 0,0 0-1 0 0,-1 0 1 0 0,1 0-1 0 0,1-2 1088 0 0,-3 1-634 0 0,0-1 0 0 0,0 0 0 0 0,0 0 0 0 0,-1 0 634 0 0,3-2-536 0 0,13-7-1000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49 10135 0 0,'0'0'231'0'0,"0"0"29"0"0,0 0 19 0 0,7 1 7 0 0,-5 0-95 0 0,0-1 0 0 0,0 0 0 0 0,0 0 0 0 0,0 0-1 0 0,0 0 1 0 0,0 0 0 0 0,-1 0 0 0 0,1-1 0 0 0,0 1-1 0 0,0 0 1 0 0,0-1 0 0 0,-1 0 0 0 0,2 0-191 0 0,8-2 1362 0 0,19 3 300 0 0,23 2-1662 0 0,3 0 679 0 0,-41-2-679 0 0,0 0 0 0 0,-1-1 0 0 0,1-1 0 0 0,0 0 0 0 0,-1-1 0 0 0,0-1 0 0 0,0 0 0 0 0,1-1 0 0 0,-9 2 0 0 0,-5 3 0 0 0,-1 0 0 0 0,1 0 0 0 0,-1 0 0 0 0,0 0 0 0 0,1-1 0 0 0,-1 1 0 0 0,0 0 0 0 0,1 0 0 0 0,-1 0 0 0 0,0-1 0 0 0,1 1 0 0 0,-1 0 0 0 0,0 0 0 0 0,1-1 0 0 0,-1 1 0 0 0,0 0 0 0 0,0-1 0 0 0,1 1 0 0 0,-1 0 0 0 0,0-1 0 0 0,0 1 0 0 0,0-1 0 0 0,0 1 0 0 0,1 0 0 0 0,-1-1 0 0 0,0 1 0 0 0,0-1 0 0 0,0 1 0 0 0,0-1 0 0 0,0 0 0 0 0,0-3 0 0 0,0 4 0 0 0,0-1 0 0 0,0 1 0 0 0,0 0 0 0 0,0-1 0 0 0,-1 1 0 0 0,1 0 0 0 0,0-1 0 0 0,0 1 0 0 0,-1 0 0 0 0,1 0 0 0 0,0-1 0 0 0,0 1 0 0 0,-1 0 0 0 0,1 0 0 0 0,0 0 0 0 0,-1-1 0 0 0,1 1 0 0 0,0 0 0 0 0,-1 0 0 0 0,1 0 0 0 0,0 0 0 0 0,-1 0 0 0 0,1 0 0 0 0,0 0 0 0 0,-1 0 0 0 0,1 0 0 0 0,-1 0 0 0 0,1 0 0 0 0,0 0 0 0 0,-1 0 0 0 0,1 0 0 0 0,0 0 0 0 0,-1 0 0 0 0,-8-2-174 0 0,5 1-62 0 0,0 1 0 0 0,0-1 0 0 0,0 1 0 0 0,0 0 0 0 0,0 0 0 0 0,0 0 0 0 0,-1 0 236 0 0,-21 3-97 0 0,14-2 87 0 0,0 0 0 0 0,1 0 1 0 0,-1 1-1 0 0,0 1 0 0 0,1 0 0 0 0,0 1 0 0 0,-10 4 10 0 0,-47 30 1397 0 0,-7 9-1397 0 0,-5 4 595 0 0,26-18 429 0 0,0 4-1024 0 0,34-22 342 0 0,0 1-1 0 0,0 1 0 0 0,-15 19-341 0 0,24-22 0 0 0,10-14 0 0 0,1 1 0 0 0,-1 0 0 0 0,1-1 0 0 0,-1 1 0 0 0,1 0 0 0 0,-1 0 0 0 0,1-1 0 0 0,0 1 0 0 0,-1 0 0 0 0,1 0 0 0 0,0 0 0 0 0,0 0 0 0 0,-1 0 0 0 0,1-1 0 0 0,0 1 0 0 0,0 0 0 0 0,0 1 0 0 0,4 0 0 0 0,-4-2 0 0 0,2 1 0 0 0,-1 0 0 0 0,1 0 0 0 0,0 0 0 0 0,-1 0 0 0 0,1 0 0 0 0,0-1 0 0 0,0 1 0 0 0,0-1 0 0 0,0 1 0 0 0,-1-1 0 0 0,1 0 0 0 0,0 0 0 0 0,0 0 0 0 0,2 0 0 0 0,32-3 0 0 0,-22 1 0 0 0,218-13 1681 0 0,-89 6-1378 0 0,-118 7-1267 0 0,0-1 0 0 0,21-6 964 0 0,-39 7-5385 0 0,-7 2-678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 11975 0 0,'0'0'267'0'0,"0"0"42"0"0,0 0 17 0 0,0 0-28 0 0,0-1-196 0 0,-4 5 489 0 0,-5 11 500 0 0,7-13-819 0 0,-103 176 1872 0 0,95-164-2441 0 0,-2 0 0 0 0,1 0 0 0 0,-2-1 0 0 0,0-1 0 0 0,-1 0 0 0 0,-7 5 297 0 0,19-15-398 0 0,-1-1 0 0 0,1 1 0 0 0,-1 0 1 0 0,1-1-1 0 0,-1 0 0 0 0,0 0 0 0 0,-1 1 398 0 0,-7-2-3729 0 0,1-4 2193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235 162 6447 0 0,'0'0'142'0'0,"-13"2"356"0"0,7-3-466 0 0,2 1 43 0 0,0 1 477 0 0,-1 1 0 0 0,1 0 1 0 0,0 0-1 0 0,-1 0 0 0 0,1 0 0 0 0,0 0 0 0 0,1 1 0 0 0,-1 0 1 0 0,0 0-1 0 0,0 0-552 0 0,-5 4 635 0 0,9-7-264 0 0,0 0 117 0 0,17-14 613 0 0,13-9-1095 0 0,2 2 0 0 0,0 2 0 0 0,31-15-6 0 0,-16 10-2 0 0,-26 13 2 0 0,1 0 0 0 0,0 2 0 0 0,15-3 0 0 0,-23 7 0 0 0,1 2 0 0 0,0 0 0 0 0,0 0 0 0 0,0 2 0 0 0,0 0 0 0 0,5 0 0 0 0,-16 2 0 0 0,1-1 0 0 0,0 1 0 0 0,-1 0 0 0 0,1 0 0 0 0,0 0 0 0 0,-1 1 0 0 0,0-1 0 0 0,1 1 0 0 0,-1 0 0 0 0,0 0 0 0 0,0 1 0 0 0,0 0 0 0 0,0-1 0 0 0,0 1 0 0 0,-1 0 0 0 0,2 2 0 0 0,-3-3 0 0 0,0 0 0 0 0,-1 0 0 0 0,1 0 0 0 0,0 0 0 0 0,-1 1 0 0 0,1-1 0 0 0,-1 1 0 0 0,0-1 0 0 0,0 1 0 0 0,0 0 0 0 0,0-1 0 0 0,0 1 0 0 0,-1 0 0 0 0,1 0 0 0 0,-1-1 0 0 0,0 1 0 0 0,0 0 0 0 0,0 0 0 0 0,0 0 0 0 0,0-1 0 0 0,0 1 0 0 0,-1 0 0 0 0,1 0 0 0 0,-1-1 0 0 0,0 1 0 0 0,0 0 0 0 0,-1 1 0 0 0,-3 6 88 0 0,0-1 0 0 0,-1-1 0 0 0,0 1-1 0 0,-1-1 1 0 0,0 0 0 0 0,0 0 0 0 0,0-1 0 0 0,-1 0-1 0 0,0 0 1 0 0,-6 3-88 0 0,-17 11 559 0 0,-2-2 0 0 0,-10 4-559 0 0,21-11 52 0 0,-25 12-52 0 0,-2-1 0 0 0,-24 6 0 0 0,84-33-43 0 0,2-1-174 0 0,0 1 0 0 0,0 0 1 0 0,0 1-1 0 0,0 0 0 0 0,4 0 217 0 0,-14 3-32 0 0,0-1 0 0 0,0 1 0 0 0,0 0 0 0 0,0 0 0 0 0,0 0 0 0 0,0 1 0 0 0,0-1 0 0 0,0 1 0 0 0,0-1 0 0 0,0 1 0 0 0,0 0 0 0 0,0 0 0 0 0,0 0 0 0 0,-1 1 0 0 0,1-1 0 0 0,0 1 0 0 0,-1-1 0 0 0,1 1 0 0 0,-1 0 0 0 0,0 0-1 0 0,0 0 1 0 0,1 0 0 0 0,-1 1 0 0 0,-1-1 0 0 0,1 0 0 0 0,0 1 0 0 0,0 1 32 0 0,0 0 0 0 0,0 1 0 0 0,0 0 0 0 0,-1-1 0 0 0,0 1 0 0 0,0 0 0 0 0,0 0 0 0 0,-1 0 0 0 0,1 2 0 0 0,-1-2 0 0 0,1 1 0 0 0,-1-1 0 0 0,1 0 0 0 0,1 0 0 0 0,-1 1 0 0 0,1-1 0 0 0,0 0 0 0 0,-2-3 48 0 0,1-1-1 0 0,0 1 1 0 0,-1 0-1 0 0,0-1 0 0 0,1 1 1 0 0,-1 0-1 0 0,0 0 1 0 0,0 0-1 0 0,0-1 1 0 0,0 1-1 0 0,0 0 0 0 0,0 0 1 0 0,0 0-1 0 0,-1-1 1 0 0,1 1-1 0 0,-1 0 1 0 0,1 0-1 0 0,-1-1 0 0 0,0 1 1 0 0,0-1-1 0 0,-1 3-47 0 0,-1 0 166 0 0,0 1 0 0 0,-1-1 0 0 0,1 0 0 0 0,-1 0 0 0 0,0 0 0 0 0,-4 3-166 0 0,-10 6 0 0 0,0-1 0 0 0,0-1 0 0 0,-2 0 0 0 0,1-2 0 0 0,-1 0 0 0 0,-1-1 0 0 0,1-1 0 0 0,-1-1 0 0 0,-10 1 0 0 0,-22 7 0 0 0,12-4 0 0 0,-24 3 0 0 0,43-8 9 0 0,-11 1-6 0 0,31-6-8 0 0,0 0 0 0 0,0 0 0 0 0,0 0 0 0 0,0 0 0 0 0,0 0 0 0 0,0-1 0 0 0,0 1 0 0 0,0-1 0 0 0,1 1 0 0 0,-1-1 0 0 0,0 0-1 0 0,0 0 1 0 0,0 0 0 0 0,1 0 0 0 0,-1 0 5 0 0,2 0-67 0 0,0 0-1 0 0,0 0 1 0 0,0 0-1 0 0,0 1 0 0 0,1-1 1 0 0,-1 0-1 0 0,0 0 1 0 0,1 0-1 0 0,-1 0 1 0 0,0 1-1 0 0,1-1 0 0 0,-1 0 1 0 0,1 0-1 0 0,0 1 1 0 0,-1-1-1 0 0,1 0 1 0 0,-1 1-1 0 0,1-1 68 0 0,0 0-104 0 0,14-16-1517 0 0,1 1-1 0 0,1 0 0 0 0,4-2 1622 0 0,10-8-1535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82 10135 0 0,'0'0'231'0'0,"0"0"29"0"0,0 0 19 0 0,1 1-41 0 0,15 27 281 0 0,-14-26-298 0 0,-1 0-1 0 0,1 0 1 0 0,0 0 0 0 0,0 0 0 0 0,0-1-1 0 0,0 1 1 0 0,0-1 0 0 0,0 1-1 0 0,0-1 1 0 0,1 0 0 0 0,-1 0 0 0 0,0 0-1 0 0,1 0 1 0 0,-1 0 0 0 0,1 0-1 0 0,0-1-220 0 0,2 1 228 0 0,0 0 0 0 0,0-1-1 0 0,0 0 1 0 0,0 0 0 0 0,-1 0 0 0 0,1-1-1 0 0,0 0 1 0 0,3 0-228 0 0,1-2-128 0 0,1 1 0 0 0,-1-2 0 0 0,0 1 0 0 0,0-1 0 0 0,0-1 0 0 0,-1 1 0 0 0,1-2 0 0 0,3-2 128 0 0,-10 7-66 0 0,0-1-1 0 0,-1 1 1 0 0,1 0 0 0 0,-1-1-1 0 0,1 1 1 0 0,-1-1-1 0 0,1 0 1 0 0,-1 1 0 0 0,0-1-1 0 0,0 0 1 0 0,0 0-1 0 0,0 0 1 0 0,0 0 0 0 0,0 0-1 0 0,-1 0 1 0 0,1 0-1 0 0,0 0 1 0 0,-1 0 0 0 0,0 0-1 0 0,1 0 1 0 0,-1 0-1 0 0,0 0 1 0 0,0 0 0 0 0,0 0-1 0 0,-1-1 1 0 0,1 1-1 0 0,0 0 1 0 0,-1 0 0 0 0,1 0-1 0 0,-1 0 1 0 0,0 0-1 0 0,0 0 1 0 0,0 0 0 0 0,0 0-1 0 0,0 1 1 0 0,0-1-1 0 0,0 0 1 0 0,-1 0 0 0 0,1 1-1 0 0,-2-2 67 0 0,2 2-12 0 0,0-1-1 0 0,0 1 0 0 0,-1 0 0 0 0,1-1 0 0 0,-1 1 1 0 0,1 0-1 0 0,-1 0 0 0 0,0 0 0 0 0,1 0 1 0 0,-1 0-1 0 0,0 1 0 0 0,0-1 0 0 0,1 0 0 0 0,-1 1 1 0 0,0-1-1 0 0,0 1 0 0 0,0 0 0 0 0,-1 0 13 0 0,0-1-53 0 0,-1 2-1 0 0,0-1 1 0 0,1 0 0 0 0,-1 1-1 0 0,0 0 1 0 0,1 0-1 0 0,-1 0 1 0 0,1 0-1 0 0,-3 1 54 0 0,-5 4-92 0 0,0 0 0 0 0,1 0 0 0 0,-1 1 0 0 0,1 0-1 0 0,-2 4 93 0 0,1-3 501 0 0,1 2-1 0 0,0-1 0 0 0,1 1 1 0 0,0 1-1 0 0,-5 7-500 0 0,10-10 177 0 0,-1-1 0 0 0,1 0 0 0 0,0 1 0 0 0,1 0 0 0 0,0 0 0 0 0,0 0 0 0 0,1 0 0 0 0,0 0 0 0 0,-1 7-177 0 0,3-13 50 0 0,0 0 0 0 0,0 0-1 0 0,0 1 1 0 0,0-1 0 0 0,0 0 0 0 0,0 0-1 0 0,0 0 1 0 0,1 1 0 0 0,-1-1 0 0 0,1 0 0 0 0,0 0-1 0 0,0 0 1 0 0,-1 0 0 0 0,1 0 0 0 0,1 0 0 0 0,-1 0-1 0 0,0 0 1 0 0,0-1 0 0 0,1 1-50 0 0,0 1 39 0 0,1-1-1 0 0,-1 0 1 0 0,1 0 0 0 0,0 0-1 0 0,0 0 1 0 0,0 0 0 0 0,0-1-1 0 0,0 1 1 0 0,0-1 0 0 0,0 0-1 0 0,3 1-38 0 0,3 0-226 0 0,-1 0 0 0 0,1-1-1 0 0,-1 0 1 0 0,1-1 0 0 0,-1 0-1 0 0,1 0 1 0 0,-1 0 0 0 0,1-1 0 0 0,3-2 226 0 0,4-1-1830 0 0,0-1-3286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11975 0 0,'-7'3'1083'0'0,"-13"11"-632"0"0,0 0-1 0 0,1 2 1 0 0,0 0 0 0 0,2 1-1 0 0,-7 9-450 0 0,13-14 0 0 0,1 1 0 0 0,1 0 0 0 0,0 1 0 0 0,0 1 0 0 0,-1 3 0 0 0,-32 78 159 0 0,16-34 629 0 0,-49 116 329 0 0,65-156-1122 0 0,-25 55-108 0 0,29-66 57 0 0,-1 0-1 0 0,1 0 0 0 0,-2-1 1 0 0,1-1-1 0 0,-8 8 57 0 0,-2-3-996 0 0,3-4-3447 0 0,6-2-525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13823 0 0,'0'0'315'0'0,"0"0"45"0"0,0 0 21 0 0,0 0-49 0 0,0 0-149 0 0,0 0 194 0 0,0 0 110 0 0,0 0 22 0 0,0 0 3 0 0,16-2 1024 0 0,30 3-928 0 0,-14 0-298 0 0,1-2 1 0 0,-1-1-1 0 0,7-2-310 0 0,128-30 1114 0 0,-86 16-1111 0 0,-59 15-4379 0 0,23-1 4376 0 0,-9 1-2644 0 0,-6 0 88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11975 0 0,'0'0'267'0'0,"0"0"42"0"0,0 0 17 0 0,0 0-28 0 0,-1 2-196 0 0,-6 7 283 0 0,0 1-1 0 0,0 1 1 0 0,1 0 0 0 0,1-1 0 0 0,-2 6-385 0 0,-22 60 909 0 0,18-45 191 0 0,9-26-891 0 0,-7 22-387 0 0,9-25 299 0 0,-1 0 0 0 0,1-1 1 0 0,0 1-1 0 0,0 0 0 0 0,-1-1 0 0 0,1 1 0 0 0,0 0 0 0 0,0 0 0 0 0,1-1 0 0 0,-1 1 0 0 0,0 0 0 0 0,1 0 0 0 0,-1 0-121 0 0,1-1 22 0 0,-1-1 0 0 0,1 1 0 0 0,-1-1 0 0 0,1 1 0 0 0,0-1 0 0 0,-1 1 0 0 0,1-1 0 0 0,-1 0 0 0 0,1 1 0 0 0,0-1 0 0 0,-1 0 0 0 0,1 0 0 0 0,0 1 0 0 0,-1-1 0 0 0,1 0 0 0 0,0 0 0 0 0,0 0 0 0 0,-1 0 0 0 0,1 0 0 0 0,0 0 0 0 0,-1 0 0 0 0,1 0 0 0 0,0 0 0 0 0,0 0 0 0 0,-1 0 0 0 0,1-1 0 0 0,0 1 0 0 0,-1 0 0 0 0,1 0 0 0 0,0-1-22 0 0,21-9 324 0 0,-21 10-257 0 0,28-18-179 0 0,0 0 0 0 0,-2-3 0 0 0,22-18 112 0 0,-24 17-51 0 0,-24 22 50 0 0,-1-1-1 0 0,1 1 0 0 0,-1-1 1 0 0,1 1-1 0 0,-1-1 0 0 0,1 1 1 0 0,-1 0-1 0 0,1-1 0 0 0,-1 1 1 0 0,1 0-1 0 0,0-1 0 0 0,-1 1 1 0 0,1 0-1 0 0,-1 0 0 0 0,1 0 1 0 0,0 0-1 0 0,-1-1 0 0 0,1 1 1 0 0,0 0-1 0 0,-1 0 0 0 0,1 0 1 0 0,0 0-1 0 0,-1 0 0 0 0,1 1 1 0 0,0-1-1 0 0,0 0 2 0 0,0 1-5 0 0,-1-1 0 0 0,1 1-1 0 0,-1 0 1 0 0,1-1 0 0 0,-1 1-1 0 0,1 0 1 0 0,-1-1 0 0 0,1 1 0 0 0,-1 0-1 0 0,0 0 1 0 0,1 0 0 0 0,-1 0-1 0 0,0-1 1 0 0,0 1 0 0 0,0 0 0 0 0,1 0-1 0 0,-1 0 1 0 0,0 0 5 0 0,0 10-46 0 0,0 1 0 0 0,0-1 0 0 0,-2 8 46 0 0,1-1 55 0 0,3 8 110 0 0,-2-25-165 0 0,1 0 0 0 0,-1 0 0 0 0,0 0 0 0 0,0 1 0 0 0,1-1 0 0 0,-1 0 0 0 0,1 0 0 0 0,-1-1 0 0 0,1 1 0 0 0,-1 0 0 0 0,1 0 0 0 0,0 0 0 0 0,-1 0 0 0 0,1 0 0 0 0,0 0 0 0 0,-1-1 0 0 0,1 1 0 0 0,0 0 0 0 0,0-1 0 0 0,0 1 0 0 0,0 0 0 0 0,3 1 0 0 0,-2 1 0 0 0,1-1 0 0 0,16 9 0 0 0,-18-10 22 0 0,1-1 0 0 0,0 1 1 0 0,-1 0-1 0 0,1-1 0 0 0,0 1 0 0 0,-1-1 0 0 0,1 1 0 0 0,0-1 0 0 0,-1 0 1 0 0,1 0-1 0 0,0 0 0 0 0,0 0 0 0 0,-1 0 0 0 0,1 0 0 0 0,0-1 0 0 0,0 1 0 0 0,-1 0 1 0 0,1-1-1 0 0,0 1 0 0 0,0-1-22 0 0,10-8 233 0 0,-1-1-1 0 0,0 1 1 0 0,0-2 0 0 0,-1 0 0 0 0,0 0 0 0 0,-1-1-1 0 0,1-2-232 0 0,6-7-24 0 0,14-13 24 0 0,97-91 74 0 0,-68 75-7120 0 0,-48 41 802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58 10135 0 0,'0'0'464'0'0,"0"0"-9"0"0,3 8 653 0 0,-1-6-944 0 0,1 0 0 0 0,0 0 1 0 0,0 0-1 0 0,0-1 0 0 0,-1 1 0 0 0,1-1 0 0 0,0 0 1 0 0,1 0-1 0 0,-1 0 0 0 0,0 0 0 0 0,0-1 0 0 0,0 1 1 0 0,0-1-1 0 0,1 0 0 0 0,-1 0 0 0 0,0 0 0 0 0,2 0-163 0 0,11-2 343 0 0,0 0 1 0 0,16-4-345 0 0,-22 4 127 0 0,14-4 676 0 0,0-1-1 0 0,10-5-802 0 0,-33 12 0 0 0,28-13-983 0 0,-27 12 921 0 0,0 0 0 0 0,-1 0 0 0 0,1 0 0 0 0,-1 0 0 0 0,1 0-1 0 0,-1 0 1 0 0,1-1 0 0 0,-1 1 0 0 0,0 0 0 0 0,0-1 0 0 0,0 1 0 0 0,0-1 0 0 0,0 1 0 0 0,0-1 0 0 0,0 0 0 0 0,0 0 62 0 0,-1 1-13 0 0,0 1 1 0 0,0 0-1 0 0,1 0 0 0 0,-1-1 0 0 0,0 1 1 0 0,0 0-1 0 0,0-1 0 0 0,0 1 0 0 0,0 0 0 0 0,-1 0 1 0 0,1-1-1 0 0,0 1 0 0 0,0 0 0 0 0,0-1 0 0 0,0 1 1 0 0,0 0-1 0 0,0 0 0 0 0,0-1 0 0 0,0 1 0 0 0,-1 0 1 0 0,1 0-1 0 0,0-1 0 0 0,0 1 0 0 0,0 0 0 0 0,-1 0 1 0 0,1 0-1 0 0,0-1 0 0 0,0 1 0 0 0,-1 0 1 0 0,1 0-1 0 0,0 0 0 0 0,0 0 0 0 0,-1 0 0 0 0,1-1 1 0 0,0 1-1 0 0,0 0 0 0 0,-1 0 0 0 0,1 0 0 0 0,0 0 13 0 0,-10-1-436 0 0,10 1 425 0 0,-15 3-149 0 0,-1 0 0 0 0,1 1 1 0 0,0 0-1 0 0,0 1 1 0 0,0 1-1 0 0,1 0 0 0 0,-7 5 160 0 0,-4 1 74 0 0,-8 3 424 0 0,1 2-1 0 0,1 1 1 0 0,0 2-1 0 0,-23 19-497 0 0,52-37 140 0 0,0 0-1 0 0,0 0 0 0 0,0 0 0 0 0,0 0 1 0 0,0 0-1 0 0,0 0 0 0 0,1 0 1 0 0,-1 0-1 0 0,1 1 0 0 0,0-1 0 0 0,-1 1 1 0 0,1-1-1 0 0,0 1-139 0 0,1-2 5 0 0,0 0-1 0 0,0 0 1 0 0,0-1 0 0 0,0 1 0 0 0,0 0-1 0 0,0 0 1 0 0,1-1 0 0 0,-1 1 0 0 0,0 0-1 0 0,0 0 1 0 0,0-1 0 0 0,1 1-1 0 0,-1 0 1 0 0,0-1 0 0 0,1 1 0 0 0,-1 0-1 0 0,1-1 1 0 0,-1 1 0 0 0,1 0 0 0 0,-1-1-1 0 0,1 1 1 0 0,-1-1 0 0 0,1 1 0 0 0,0-1-1 0 0,-1 0 1 0 0,1 1 0 0 0,0-1 0 0 0,-1 1-1 0 0,1-1 1 0 0,0 0 0 0 0,0 0-1 0 0,-1 1 1 0 0,1-1 0 0 0,0 0 0 0 0,0 0-5 0 0,0 0-1 0 0,10 3-337 0 0,-1-1 1 0 0,1-1-1 0 0,-1 0 0 0 0,1 0 0 0 0,-1-1 1 0 0,1-1-1 0 0,2 0 338 0 0,21 0-2410 0 0,-16 1-3000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86 10135 0 0,'0'0'231'0'0,"0"0"29"0"0,-9 15 305 0 0,7-11-487 0 0,2-3 315 0 0,0-1 106 0 0,0 0 11 0 0,2 1-126 0 0,1 0 0 0 0,-1-1 0 0 0,0 1 0 0 0,0 0 0 0 0,1-1 0 0 0,-1 0 0 0 0,0 1 0 0 0,0-1 0 0 0,1 0-384 0 0,57 2 1224 0 0,-42-4-1224 0 0,-1 0 0 0 0,1-2 0 0 0,-1 0 0 0 0,1-1 0 0 0,-1-1 0 0 0,-1 0 0 0 0,1-1 0 0 0,-1-1 0 0 0,14-10 0 0 0,2-3 0 0 0,-32 21-7 0 0,0 0-1 0 0,1-1 0 0 0,-1 1 0 0 0,0 0 1 0 0,1-1-1 0 0,-1 1 0 0 0,0-1 1 0 0,1 1-1 0 0,-1 0 0 0 0,0-1 0 0 0,0 1 1 0 0,1-1-1 0 0,-1 1 0 0 0,0-1 1 0 0,0 1-1 0 0,0-1 0 0 0,0 1 1 0 0,0-1-1 0 0,0 1 0 0 0,0-1 0 0 0,0 1 1 0 0,0-1-1 0 0,0 1 0 0 0,0-1 1 0 0,0 1-1 0 0,0-1 0 0 0,0 1 0 0 0,0-1 1 0 0,-1 1-1 0 0,1-1 0 0 0,0 1 1 0 0,0 0-1 0 0,0-1 0 0 0,-1 1 0 0 0,1-1 1 0 0,0 1-1 0 0,-1 0 0 0 0,1-1 1 0 0,0 1-1 0 0,-1-1 0 0 0,1 1 1 0 0,0 0-1 0 0,-1 0 0 0 0,1-1 0 0 0,-1 1 1 0 0,1 0-1 0 0,-1-1 8 0 0,1 1-24 0 0,-3-1-39 0 0,0-1 1 0 0,0 1 0 0 0,0 0 0 0 0,0 0 0 0 0,-1 0 0 0 0,1 0 0 0 0,0 1-1 0 0,0-1 1 0 0,-1 1 0 0 0,1 0 0 0 0,0 0 0 0 0,-1 0 0 0 0,-2 1 62 0 0,-9 1-375 0 0,1 0 1 0 0,-8 3 374 0 0,14-3-25 0 0,-4 1 184 0 0,-1 1 0 0 0,1 0 0 0 0,0 1-1 0 0,0 0 1 0 0,1 1 0 0 0,0 1 0 0 0,0 0 0 0 0,0 0-1 0 0,1 1 1 0 0,-3 3-159 0 0,6-6 109 0 0,2 1-1 0 0,-1 0 1 0 0,1 0-1 0 0,0 0 1 0 0,0 1-1 0 0,1-1 1 0 0,-1 1-1 0 0,2 0 0 0 0,-1 1 1 0 0,1-1-1 0 0,0 1 1 0 0,0-1-1 0 0,1 1 1 0 0,0 0-1 0 0,1 0 1 0 0,0 0-1 0 0,0 0-108 0 0,1-6 46 0 0,-1 1 0 0 0,1-1-1 0 0,1 0 1 0 0,-1 0 0 0 0,0 1-1 0 0,1-1 1 0 0,-1 0 0 0 0,1 0 0 0 0,-1 0-1 0 0,1 0 1 0 0,0 1 0 0 0,0-1-1 0 0,0 0 1 0 0,0 0 0 0 0,0-1-1 0 0,1 1 1 0 0,-1 0 0 0 0,1 0 0 0 0,0 1-46 0 0,0-2-205 0 0,0 1 1 0 0,0-1 0 0 0,0 1 0 0 0,1-1 0 0 0,-1 0 0 0 0,0 1 0 0 0,2-1 204 0 0,20 5-5242 0 0,-10-6-372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10135 0 0,'0'0'231'0'0,"0"0"29"0"0,0 0 19 0 0,4 1-41 0 0,11 3-190 0 0,-8-5-12 0 0,0 0 0 0 0,0 0 0 0 0,0 0 0 0 0,0-1 0 0 0,0 0 0 0 0,5-2-36 0 0,12-4 255 0 0,38-6 1018 0 0,2 1-1 0 0,6 3-1272 0 0,39-4 1144 0 0,89-7 715 0 0,-104 13-1712 0 0,47-2-129 0 0,-46 5-18 0 0,1 0 0 0 0,4 5 0 0 0,-92 0-156 0 0,0 1 0 0 0,0 0 0 0 0,0 0 0 0 0,-1 1-1 0 0,1 0 1 0 0,3 2 156 0 0,-8-3-103 0 0,-1 0 0 0 0,0 0 0 0 0,0 0 0 0 0,0 0 0 0 0,0 0 0 0 0,0 1 0 0 0,0-1 0 0 0,-1 1 0 0 0,1-1 0 0 0,0 1 0 0 0,-1 0 103 0 0,0-1-73 0 0,0 0-1 0 0,-1 0 1 0 0,1 0 0 0 0,0 0-1 0 0,-1 0 1 0 0,0 0-1 0 0,1 0 1 0 0,-1 1-1 0 0,0-1 1 0 0,1 0 0 0 0,-1 0-1 0 0,0 0 1 0 0,0 1-1 0 0,0-1 1 0 0,0 0-1 0 0,0 0 1 0 0,0 1 0 0 0,0-1-1 0 0,-1 0 1 0 0,1 0-1 0 0,0 1 74 0 0,-5 10-5116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13823 0 0,'0'0'315'0'0,"-9"15"882"0"0,6-11-1126 0 0,20-10 1290 0 0,3-6-925 0 0,-1-1 0 0 0,0-1 1 0 0,0-1-1 0 0,8-10-436 0 0,1 0 1016 0 0,9-5-1016 0 0,-26 23-197 0 0,-1 0 1 0 0,1 1 0 0 0,0 0 0 0 0,1 0 0 0 0,8-2 196 0 0,0 1-247 0 0,-4 0-43 0 0,1 2 1 0 0,0 0-1 0 0,12-1 290 0 0,-29 5 0 0 0,1 1 0 0 0,0 0 0 0 0,-1 0 0 0 0,1 0 0 0 0,0 0 0 0 0,-1 0 0 0 0,1 0 0 0 0,0 0 0 0 0,-1 0 0 0 0,1 0 0 0 0,-1 0 0 0 0,1 0 0 0 0,0 0 0 0 0,-1 0 0 0 0,1 1 0 0 0,-1-1 0 0 0,1 0 0 0 0,0 0 0 0 0,-1 1 0 0 0,1-1 0 0 0,-1 0 0 0 0,1 1 0 0 0,-1-1 0 0 0,1 0 0 0 0,-1 1 0 0 0,1-1 0 0 0,-1 1 0 0 0,0-1 0 0 0,1 1 0 0 0,-1-1 0 0 0,1 1 0 0 0,-1-1 0 0 0,0 1 0 0 0,0 0 0 0 0,1-1 0 0 0,-1 1 0 0 0,0 17 0 0 0,-1-18 0 0 0,-2 26 152 0 0,2-19-31 0 0,0 1-1 0 0,-1-1 1 0 0,1 0 0 0 0,-1 0-1 0 0,0 0 1 0 0,-1 0-121 0 0,-22 61 1116 0 0,24-65-1116 0 0,0 0 0 0 0,0 0 0 0 0,1-1 0 0 0,-1 1 0 0 0,1 0 0 0 0,-1 0 0 0 0,1 0 0 0 0,0 0 0 0 0,0 0 0 0 0,0-1 0 0 0,1 1 0 0 0,-1 0 0 0 0,1 0 0 0 0,0 2 0 0 0,1 2 0 0 0,-2-6-93 0 0,0 0-1 0 0,0 0 1 0 0,0-1-1 0 0,1 1 0 0 0,-1 0 1 0 0,0 0-1 0 0,1 0 1 0 0,-1 0-1 0 0,1 0 1 0 0,-1 0-1 0 0,1-1 1 0 0,-1 1-1 0 0,1 0 1 0 0,-1 0-1 0 0,1-1 0 0 0,0 1 1 0 0,-1 0-1 0 0,1-1 1 0 0,0 1-1 0 0,0-1 1 0 0,0 1-1 0 0,-1-1 1 0 0,2 1 93 0 0,-1 0-642 0 0,6 3-381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11975 0 0,'0'0'267'0'0,"0"0"42"0"0,0 0 17 0 0,0 0-28 0 0,0 0-126 0 0,0 0 204 0 0,0 0 111 0 0,0 0 22 0 0,0 0-66 0 0,0 0-222 0 0,0 0 166 0 0,0 0 101 0 0,-3 7 464 0 0,-9 20-897 0 0,-2 0 0 0 0,-1-1 0 0 0,-12 16-55 0 0,10-20 0 0 0,-1-1 0 0 0,0 0 0 0 0,-2-2 0 0 0,-18 16 0 0 0,-9 8 0 0 0,-62 59-3820 0 0,105-99 2800 0 0,3-3-4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63 10135 0 0,'-58'10'1105'0'0,"48"-9"3910"0"0,113 4-3823 0 0,-26-3-161 0 0,38-2-102 0 0,35-4-913 0 0,4 0-16 0 0,72-14 0 0 0,-141 4 44 0 0,17-8-44 0 0,-24 3-2553 0 0,-77 19-3586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10135 0 0,'8'-6'257'0'0,"1"1"-1"0"0,1 1 1 0 0,-1-1-1 0 0,0 1 1 0 0,1 1-1 0 0,8-2-256 0 0,-15 4 188 0 0,0 1 0 0 0,-1-1 0 0 0,1 1 1 0 0,0-1-1 0 0,-1 1 0 0 0,1 0 0 0 0,0 0 0 0 0,-1 1 0 0 0,1-1 0 0 0,0 0 1 0 0,-1 1-1 0 0,1-1 0 0 0,-1 1 0 0 0,2 0-188 0 0,-3 0 72 0 0,0 0 1 0 0,0-1-1 0 0,0 1 0 0 0,-1-1 1 0 0,1 1-1 0 0,0 0 0 0 0,0 0 1 0 0,0 0-1 0 0,0-1 0 0 0,-1 1 1 0 0,1 0-1 0 0,-1 0 0 0 0,1 0 1 0 0,0 0-1 0 0,-1 0 0 0 0,1 0 1 0 0,-1 0-1 0 0,0 0 0 0 0,1 0 1 0 0,-1 1-1 0 0,0-1 0 0 0,0 0 1 0 0,0 0-1 0 0,0 0 0 0 0,0 0 1 0 0,0 0-1 0 0,0 1 0 0 0,0-1 1 0 0,0 0-1 0 0,0 0 0 0 0,-1 0 1 0 0,1 0-1 0 0,0 0 0 0 0,-1 1-72 0 0,-4 13 294 0 0,-1-1 0 0 0,-1 1 0 0 0,0-1 0 0 0,-1 0 0 0 0,-1-1-1 0 0,-2 3-293 0 0,-3 6 893 0 0,-9 18-893 0 0,23-40 0 0 0,0 0 0 0 0,-1 0 0 0 0,1 0 0 0 0,0 0 0 0 0,0 1 0 0 0,0-1 0 0 0,0 0 0 0 0,0 0 0 0 0,0 0 0 0 0,0 0 0 0 0,0 0 0 0 0,0 1 0 0 0,0-1 0 0 0,0 0 0 0 0,0 0 0 0 0,0 0 0 0 0,0 0 0 0 0,0 0 0 0 0,1 0 0 0 0,-1 1 0 0 0,0-1 0 0 0,0 0 0 0 0,0 0 0 0 0,0 0 0 0 0,0 0 0 0 0,0 0 0 0 0,0 0 0 0 0,0 1 0 0 0,0-1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0,0 0 0 0 0,0 0 0 0 0,1 0 0 0 0,-1-1 0 0 0,0 1 0 0 0,0 0 0 0 0,10-3 0 0 0,-10 3 0 0 0,13-7 0 0 0,0 0 0 0 0,-1 0 0 0 0,0-2 0 0 0,0 1 0 0 0,8-9 0 0 0,18-13 0 0 0,-4 1 0 0 0,-26 22 0 0 0,0 0 0 0 0,0 0 0 0 0,1 1 0 0 0,1-1 0 0 0,-5 3-346 0 0,0 1 0 0 0,0-1 0 0 0,0-1 0 0 0,3-2 346 0 0,-7 6-442 0 0,2 20 276 0 0,-3 1 542 0 0,-1 0 1 0 0,-1 0-1 0 0,-1 0 0 0 0,-3 10-376 0 0,-3 21 487 0 0,9-47-487 0 0,-1-1 0 0 0,1 0 0 0 0,1 1 0 0 0,-1-1 0 0 0,0 1 0 0 0,1-1 0 0 0,0 0 0 0 0,-1 1 0 0 0,1-1 0 0 0,1 0 0 0 0,-2-2 0 0 0,0 0 0 0 0,0-1 0 0 0,1 1 0 0 0,-1-1 0 0 0,0 1 0 0 0,1 0 0 0 0,-1-1 0 0 0,1 1 0 0 0,-1-1 0 0 0,1 1 0 0 0,-1-1 0 0 0,1 1 0 0 0,-1-1 0 0 0,1 0 0 0 0,-1 1 0 0 0,1-1 0 0 0,-1 1 0 0 0,1-1 0 0 0,0 0 0 0 0,-1 0 0 0 0,1 1 0 0 0,0-1 0 0 0,-1 0 0 0 0,1 0 0 0 0,0 0 0 0 0,-1 0 0 0 0,1 0 0 0 0,0 0 0 0 0,0 0 0 0 0,-1 0 0 0 0,1 0 0 0 0,0 0 0 0 0,-1 0 0 0 0,1 0 0 0 0,0-1 0 0 0,-1 1 0 0 0,1 0 0 0 0,0 0 0 0 0,-1-1 0 0 0,1 1 0 0 0,1-1 0 0 0,10-2 176 0 0,-1-1 0 0 0,0-1 0 0 0,0 0 0 0 0,0 0 0 0 0,-1-1 0 0 0,1-1 0 0 0,-1 1 0 0 0,2-4-176 0 0,13-11 320 0 0,-1 0 0 0 0,10-13-320 0 0,-5 1-876 0 0,15-20 876 0 0,-18 10-1547 0 0,-18 30 530 0 0,-1 1 1 0 0,6-7 1016 0 0,2 6-2013 0 0,-6 7-3446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11975 0 0,'0'0'547'0'0,"0"0"-11"0"0,-8 4-323 0 0,1 0-206 0 0,0 1-1 0 0,1 0 0 0 0,-1 0 1 0 0,1 0-1 0 0,0 1 0 0 0,-2 4-6 0 0,-9 7 412 0 0,-7 5-3 0 0,2 1 1 0 0,0 1 0 0 0,1 1 0 0 0,1 1 0 0 0,-12 22-410 0 0,30-46 69 0 0,1 0 0 0 0,0 1 0 0 0,0-1 0 0 0,0 0 0 0 0,0 1 0 0 0,0-1-1 0 0,0 1 1 0 0,1-1 0 0 0,-1 1 0 0 0,1-1 0 0 0,0 1 0 0 0,0-1 0 0 0,0 1 0 0 0,0-1 0 0 0,0 1 0 0 0,0-1 0 0 0,1 1 0 0 0,-1 0 0 0 0,1-1 0 0 0,0 0-1 0 0,-1 1 1 0 0,1-1 0 0 0,0 1 0 0 0,1-1 0 0 0,-1 0 0 0 0,0 0 0 0 0,1 0 0 0 0,-1 0 0 0 0,1 0 0 0 0,-1 0 0 0 0,1 0 0 0 0,0 0 0 0 0,0-1 0 0 0,0 1-1 0 0,0 0 1 0 0,0-1 0 0 0,1 0 0 0 0,-1 0 0 0 0,0 1 0 0 0,0-1 0 0 0,1-1 0 0 0,-1 1 0 0 0,1 0 0 0 0,-1 0 0 0 0,1-1 0 0 0,-1 0 0 0 0,1 1 0 0 0,-1-1-1 0 0,1 0 1 0 0,-1 0 0 0 0,1 0 0 0 0,0-1 0 0 0,0 1-69 0 0,5-2 197 0 0,0 0 1 0 0,0 0-1 0 0,0-1 0 0 0,0 0 0 0 0,0-1 0 0 0,-1 0 1 0 0,0 0-1 0 0,1 0 0 0 0,3-4-197 0 0,-2 2 39 0 0,0-1 0 0 0,-1-1 0 0 0,0 0 0 0 0,0 0 0 0 0,-1 0 0 0 0,0-1 0 0 0,0 0-39 0 0,-3 2-130 0 0,-1 1-1 0 0,1 0 1 0 0,-2-1-1 0 0,1 0 1 0 0,-1 0-1 0 0,0 1 1 0 0,0-1 0 0 0,-1 0-1 0 0,0-1 1 0 0,0 1-1 0 0,-1 0 1 0 0,0 0-1 0 0,0 0 1 0 0,-1-1 130 0 0,1 3-195 0 0,-1 1 0 0 0,1 0 0 0 0,-1 0 0 0 0,0 0 0 0 0,0-1 0 0 0,-1 1 1 0 0,1 0-1 0 0,-1 1 0 0 0,0-1 0 0 0,0 0 0 0 0,0 0 0 0 0,0 1 0 0 0,-1-1 0 0 0,1 1 0 0 0,-1 0 0 0 0,0 0 1 0 0,0 0-1 0 0,0 0 0 0 0,-1 0 0 0 0,1 1 0 0 0,-1-1 0 0 0,1 1 0 0 0,-1 0 0 0 0,-2-1 195 0 0,3 2-165 0 0,0 0 0 0 0,0 1 0 0 0,0-1 0 0 0,0 0 0 0 0,0 1 0 0 0,-1 0 0 0 0,1 0 0 0 0,0 0 0 0 0,0 0 0 0 0,0 0 0 0 0,0 1 0 0 0,-1-1 0 0 0,1 1 0 0 0,0 0 0 0 0,0 0 165 0 0,-17 7-3929 0 0,11-4 229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44 685 4607 0 0,'-2'3'39'0'0,"-4"3"57"0"0,-11-6 249 0 0,16 0-345 0 0,1 0 0 0 0,-1 0 0 0 0,1 0 0 0 0,0 0 0 0 0,0 0 0 0 0,-1 0 0 0 0,1 0 0 0 0,0 0 0 0 0,0 0 0 0 0,-1 0 0 0 0,1 0 0 0 0,0 0 0 0 0,0 0 0 0 0,-1 0 0 0 0,1 0 0 0 0,0 0 0 0 0,0-1 0 0 0,-1 1 0 0 0,1 0 0 0 0,0 0 0 0 0,0 0 0 0 0,-1 0 0 0 0,1 0 0 0 0,0-1 0 0 0,0 1 0 0 0,0 0 0 0 0,0 0 0 0 0,-1 0 0 0 0,1-1 0 0 0,0 1 0 0 0,0 0 0 0 0,0 0 0 0 0,0 0 0 0 0,0-1 0 0 0,0 1 0 0 0,-7-10 0 0 0,7 8-3 0 0,-1 1 0 0 0,1 0 0 0 0,-1 0 0 0 0,1-1-1 0 0,-1 1 1 0 0,1 0 0 0 0,0-1 0 0 0,0 1 0 0 0,0 0-1 0 0,0-1 1 0 0,0 1 0 0 0,0 0 0 0 0,0-1 0 0 0,0 1-1 0 0,0 0 1 0 0,0-1 0 0 0,1 1 0 0 0,-1 0 0 0 0,1 0-1 0 0,0-2 4 0 0,-1 2-337 0 0,0 1-138 0 0,0 0-33 0 0,0 0 66 0 0,1-1 292 0 0,0-2 268 0 0,0 2 578 0 0,-1 1 257 0 0,0 0 58 0 0,0 0 11 0 0,0 0 2 0 0,0 0 0 0 0,0 0 0 0 0,0 0-137 0 0,0 0-508 0 0,0 0 37 0 0,0 0 80 0 0,0 0 14 0 0,0 0 2 0 0,0 0 0 0 0,0 0 0 0 0,0 0 0 0 0,0 0 0 0 0,0 0 0 0 0,0 0 0 0 0,0 0 0 0 0,0 0-69 0 0,0 0-222 0 0,13 2-221 0 0,-11-2 32 0 0,0-1 0 0 0,0 1 0 0 0,0-1 0 0 0,0 0 0 0 0,0 0 1 0 0,-1 0-1 0 0,1 0 0 0 0,0 0 0 0 0,0 0 0 0 0,0 0 0 0 0,0-2-32 0 0,21-18 681 0 0,-10 9-331 0 0,94-92 304 0 0,-13 11-700 0 0,-38 45 46 0 0,3 3 0 0 0,1 2 0 0 0,11-2 0 0 0,-69 43-2 0 0,9-2-60 0 0,-10 4-275 0 0,-1 0-138 0 0,0 0-33 0 0,0 0 66 0 0,0 6 425 0 0,-2 1 0 0 0,1 0 0 0 0,-1-1 1 0 0,0 0-1 0 0,0 1 0 0 0,0-1 0 0 0,-1 0 1 0 0,0 0-1 0 0,0 0 0 0 0,-1 0 17 0 0,-13 29 2 0 0,-2 15-2 0 0,-6 17 0 0 0,-6 6 0 0 0,28-66 0 0 0,0 0 0 0 0,0 0 0 0 0,1 1 0 0 0,0-1 0 0 0,1 0 0 0 0,0 1 0 0 0,0-1 0 0 0,0 6 0 0 0,0-9 64 0 0,0-3 274 0 0,1-1 136 0 0,0 0 34 0 0,11-12 100 0 0,9-8-608 0 0,-2 0 0 0 0,0-1 0 0 0,0-3 0 0 0,26-31 0 0 0,-11 19 0 0 0,2 1 0 0 0,1 2 0 0 0,1 1 0 0 0,6-2 0 0 0,95-57 0 0 0,13-1 0 0 0,-78 49 0 0 0,-46 29 0 0 0,-17 10 0 0 0,0-1 0 0 0,0-1 0 0 0,7-5 0 0 0,-17 11-5 0 0,0 0 0 0 0,0 0-1 0 0,0 0 1 0 0,0 0 0 0 0,0 0-1 0 0,0 0 1 0 0,0 0 0 0 0,0 0-1 0 0,0 1 1 0 0,0-1 0 0 0,0 0-1 0 0,0 0 1 0 0,0 0 0 0 0,-1 0-1 0 0,1 0 1 0 0,0 0 0 0 0,0 0-1 0 0,0 0 1 0 0,0 0 0 0 0,0 0-1 0 0,0 0 1 0 0,0 0 0 0 0,0 0-1 0 0,1 0 1 0 0,-1 0 0 0 0,0 0 0 0 0,0 0-1 0 0,0 0 1 0 0,0 0 0 0 0,0 0-1 0 0,0 0 1 0 0,0 0 0 0 0,0 1-1 0 0,0-1 1 0 0,0 0 0 0 0,0 0-1 0 0,0 0 1 0 0,0 0 0 0 0,0 0-1 0 0,0 0 1 0 0,0 0 0 0 0,0 0-1 0 0,0 0 1 0 0,0 0 0 0 0,0 0-1 0 0,0 0 1 0 0,0 0 0 0 0,0 0-1 0 0,0 0 1 0 0,0 0 0 0 0,0 0-1 0 0,0 0 1 0 0,0 0 0 0 0,0 0-1 0 0,1 0 1 0 0,-1 0 0 0 0,0 0 0 0 0,0 0-1 0 0,0 0 1 0 0,0 0 0 0 0,0 0-1 0 0,0 0 1 0 0,0 0 0 0 0,0 0-1 0 0,0 0 6 0 0,-2 7-359 0 0,-5 8-320 0 0,-22 30 947 0 0,-21 25-268 0 0,-44 68 1219 0 0,49-68-1322 0 0,-26 27 103 0 0,50-69 0 0 0,-5 12 0 0 0,8-13 0 0 0,-15 18 0 0 0,15-24-64 0 0,17-20-273 0 0,1-1-138 0 0,0 0-33 0 0,0 0-140 0 0,0 0-572 0 0,2-3-253 0 0,9-11-51 0 0,6 1-11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96 11975 0 0,'0'0'547'0'0,"0"0"-11"0"0,-1 1-344 0 0,-3 7-58 0 0,3-4 1644 0 0,1-4-1761 0 0,1 1-1 0 0,-1 0 1 0 0,1-1 0 0 0,-1 1-1 0 0,1 0 1 0 0,-1-1 0 0 0,1 1-1 0 0,-1-1 1 0 0,1 1 0 0 0,-1-1-1 0 0,1 1 1 0 0,0-1 0 0 0,-1 1-1 0 0,1-1 1 0 0,0 1 0 0 0,-1-1-1 0 0,1 0 1 0 0,0 0 0 0 0,0 1-1 0 0,-1-1 1 0 0,1 0 0 0 0,0 0-1 0 0,0 0 1 0 0,0 0 0 0 0,-1 0-1 0 0,1 0 1 0 0,0 0-1 0 0,0 0 1 0 0,0 0-17 0 0,1 0 125 0 0,7 1 224 0 0,1-1-1 0 0,-1-1 1 0 0,0 0 0 0 0,1 0-1 0 0,-1 0 1 0 0,0-1-1 0 0,0-1 1 0 0,2 0-349 0 0,21-8 1022 0 0,20-12-1022 0 0,1 0-222 0 0,-46 21-247 0 0,-1-1 1 0 0,1 0-1 0 0,-1 0 0 0 0,0-1 0 0 0,5-4 469 0 0,-10 8-512 0 0,-1 0 0 0 0,-1-15-1536 0 0,0 14 2034 0 0,0 0-1 0 0,0 0 1 0 0,0 0-1 0 0,-1 0 1 0 0,1 0-1 0 0,0 0 1 0 0,0 0-1 0 0,-1 1 1 0 0,1-1-1 0 0,0 0 1 0 0,-1 1-1 0 0,1-1 1 0 0,-1 1 0 0 0,1-1-1 0 0,-1 1 1 0 0,1 0-1 0 0,-1 0 1 0 0,1 0-1 0 0,-1 0 1 0 0,1 0-1 0 0,-1 0 1 0 0,1 0-1 0 0,-1 0 1 0 0,1 0-1 0 0,-2 1 15 0 0,-5 1-54 0 0,0 1 0 0 0,0 0 0 0 0,1 0 0 0 0,-6 3 54 0 0,-6 4-30 0 0,-122 49 906 0 0,126-52-783 0 0,1 0 0 0 0,-1 1 0 0 0,1 0 0 0 0,0 1 0 0 0,1 1 0 0 0,0 0 0 0 0,1 1 0 0 0,0 0 0 0 0,0 1 0 0 0,1 0 0 0 0,1 1 0 0 0,-3 5-93 0 0,12-17 49 0 0,0 1 0 0 0,0 0 0 0 0,0 0-1 0 0,0 0 1 0 0,0 0 0 0 0,0 0 0 0 0,0 0-1 0 0,1 0 1 0 0,-1 1 0 0 0,1-1 0 0 0,0 0-1 0 0,-1 0 1 0 0,1 0 0 0 0,0 0 0 0 0,0 1-1 0 0,0-1 1 0 0,1 0 0 0 0,-1 0 0 0 0,1 0-1 0 0,-1 1 1 0 0,1-1-49 0 0,0 1 57 0 0,0-1 0 0 0,1 0 0 0 0,-1 0 0 0 0,0 0 0 0 0,1 0 0 0 0,0 0-1 0 0,0 0 1 0 0,-1 0 0 0 0,1-1 0 0 0,0 1 0 0 0,0 0 0 0 0,0-1 0 0 0,1 0 0 0 0,-1 1 0 0 0,0-1-1 0 0,0 0 1 0 0,1 0 0 0 0,1 0-57 0 0,12 4-221 0 0,0-2 0 0 0,0 1-1 0 0,0-2 1 0 0,0 0 0 0 0,0-1-1 0 0,1-1 1 0 0,-1 0 0 0 0,0-1-1 0 0,12-3 222 0 0,-2 1 0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 8287 0 0,'0'0'382'0'0,"-13"-3"140"0"0,6 3-371 0 0,-1 0 0 0 0,1 0 0 0 0,0 1 0 0 0,-1 0-1 0 0,1 0 1 0 0,0 1 0 0 0,-1 0 0 0 0,1 1 0 0 0,0-1-1 0 0,-1 2-150 0 0,-17 5 436 0 0,5-2 252 0 0,0 2-1 0 0,1 0 1 0 0,0 2-1 0 0,1 0 1 0 0,-11 8-688 0 0,-14 9 738 0 0,32-21-529 0 0,0 1 0 0 0,0 0 0 0 0,1 1-1 0 0,0 0 1 0 0,-1 2-209 0 0,6-6 102 0 0,0 1 0 0 0,1-1 0 0 0,0 1 0 0 0,0 1 0 0 0,0-1 0 0 0,0 0 0 0 0,1 1 0 0 0,0 0 0 0 0,1 0 0 0 0,-1 1-102 0 0,3-7 0 0 0,-1 1 0 0 0,1 0 0 0 0,0 0 0 0 0,-1 0 0 0 0,1-1 0 0 0,0 1 0 0 0,0 0 0 0 0,0 0 0 0 0,1 0 0 0 0,-1-1 0 0 0,0 1 0 0 0,1 0 0 0 0,-1 0 0 0 0,1-1 0 0 0,-1 1 0 0 0,1 0 0 0 0,0-1 0 0 0,0 1 0 0 0,0-1 0 0 0,0 1 0 0 0,0-1 0 0 0,0 1 0 0 0,0-1 0 0 0,0 0 0 0 0,1 1 0 0 0,-1-1 0 0 0,0 0 0 0 0,1 0 0 0 0,1 1 0 0 0,-1-1 0 0 0,1 1 0 0 0,0-1 0 0 0,0 0 0 0 0,0 1 0 0 0,0-1 0 0 0,0-1 0 0 0,0 1 0 0 0,0 0 0 0 0,1-1 0 0 0,-1 0 0 0 0,0 1 0 0 0,0-1 0 0 0,0-1 0 0 0,0 1 0 0 0,1 0 0 0 0,0-1 0 0 0,12-3 0 0 0,-1-2 0 0 0,1 1 0 0 0,-1-2 0 0 0,0 0 0 0 0,0-1 0 0 0,-1 0 0 0 0,0-1 0 0 0,-1-1 0 0 0,0 0 0 0 0,0-1 0 0 0,-1 0 0 0 0,0-1 0 0 0,-1 0 0 0 0,3-6 0 0 0,-4 2 0 0 0,-10 16 0 0 0,0 0 0 0 0,0 0 0 0 0,0 0 0 0 0,0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0,0 0 0 0 0,0 0 0 0 0,0 0 0 0 0,0-1 0 0 0,-1 1 0 0 0,1 0 0 0 0,0 0 0 0 0,0 0 0 0 0,0 0 0 0 0,0 0 0 0 0,0 0 0 0 0,0 0 0 0 0,0 0 0 0 0,0 0 0 0 0,0 0 0 0 0,0 0 0 0 0,0 0 0 0 0,0 0 0 0 0,0 0 0 0 0,0 0 0 0 0,0 0 0 0 0,0 0 0 0 0,0 0 0 0 0,0 0 0 0 0,0 0 0 0 0,-1 0 0 0 0,1 0 0 0 0,0 0 0 0 0,0 0 0 0 0,0 0 0 0 0,0 0 0 0 0,-5 2 0 0 0,-6 5 0 0 0,0 2-23 0 0,1 1 0 0 0,0 0 0 0 0,0 0 1 0 0,1 1 22 0 0,6-8-21 0 0,1 1 0 0 0,-1-1 1 0 0,1 1-1 0 0,0 0 0 0 0,0-1 1 0 0,0 1-1 0 0,1 0 0 0 0,-1 0 1 0 0,1 0-1 0 0,0 0 0 0 0,0 0 1 0 0,0 1-1 0 0,1-1 1 0 0,0 0-1 0 0,-1 3 21 0 0,1-6-152 0 0,1 0 1 0 0,-1 0-1 0 0,0 0 0 0 0,0 0 0 0 0,0 0 1 0 0,1 0-1 0 0,-1 0 0 0 0,1 0 1 0 0,-1 0-1 0 0,0 0 0 0 0,1 0 1 0 0,0 0-1 0 0,-1 0 152 0 0,5 4-5459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8 269 13823 0 0,'0'0'315'0'0,"0"0"45"0"0,-3-8 477 0 0,2 6-694 0 0,1 0 0 0 0,-1 0 0 0 0,0 0 0 0 0,1-1 0 0 0,-1 1 0 0 0,1 0 0 0 0,-1 0 0 0 0,1 0-1 0 0,0-1 1 0 0,0 1 0 0 0,0 0 0 0 0,1-1 0 0 0,-1 1 0 0 0,0 0 0 0 0,1 0 0 0 0,-1 0 0 0 0,1-1 0 0 0,0 1 0 0 0,0 0-1 0 0,0 0 1 0 0,0 0 0 0 0,0-1-143 0 0,4-4 680 0 0,-1-1 0 0 0,1 1 0 0 0,1 0 0 0 0,-1 0 0 0 0,3-2-680 0 0,12-11 109 0 0,2 1 0 0 0,0 1 1 0 0,1 1-1 0 0,0 1 0 0 0,2 1 0 0 0,0 1 0 0 0,12-4-109 0 0,-23 12-500 0 0,-1 1 1 0 0,1 1-1 0 0,0 0 0 0 0,0 1 0 0 0,0 0 1 0 0,2 1 499 0 0,-16 2-4 0 0,1 0 0 0 0,-1 0 1 0 0,0-1-1 0 0,1 1 0 0 0,-1 0 0 0 0,0 0 1 0 0,1 0-1 0 0,-1 0 0 0 0,0 0 1 0 0,1 0-1 0 0,-1 0 0 0 0,0 1 1 0 0,1-1-1 0 0,-1 0 0 0 0,0 0 1 0 0,1 0-1 0 0,-1 0 0 0 0,0 0 1 0 0,1 0-1 0 0,-1 1 0 0 0,0-1 1 0 0,0 0-1 0 0,1 0 0 0 0,-1 0 1 0 0,0 1-1 0 0,0-1 0 0 0,1 0 1 0 0,-1 0-1 0 0,0 1 0 0 0,0-1 1 0 0,0 0-1 0 0,1 1 0 0 0,-1-1 1 0 0,0 0-1 0 0,0 1 0 0 0,0-1 1 0 0,0 0-1 0 0,0 1 0 0 0,0-1 1 0 0,0 0-1 0 0,0 1 0 0 0,0-1 4 0 0,-1 11-11 0 0,0-10 11 0 0,-3 13 0 0 0,-1 1 0 0 0,0-2 0 0 0,-1 1 0 0 0,-1-1 0 0 0,-6 10 0 0 0,-14 29 0 0 0,26-49 6 0 0,-4 6 234 0 0,1 0 1 0 0,1 0 0 0 0,0 0 0 0 0,0 1-1 0 0,1-1 1 0 0,0 1 0 0 0,0 5-241 0 0,2-14-555 0 0,8 12-2473 0 0,-7-13 2859 0 0,0 1-1 0 0,0-1 0 0 0,0 0 0 0 0,-1 1 1 0 0,1-1-1 0 0,0 0 0 0 0,0 1 1 0 0,0-1-1 0 0,-1 0 0 0 0,1 0 1 0 0,0 0-1 0 0,0 0 0 0 0,0 0 1 0 0,0 0-1 0 0,0 0 0 0 0,0 0 1 0 0,-1 0-1 0 0,1 0 0 0 0,0 0 0 0 0,0-1 1 0 0,0 1-1 0 0,0 0 0 0 0,-1-1 1 0 0,1 1-1 0 0,0 0 0 0 0,0-1 170 0 0,8-4-1536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4:5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9 13823 0 0,'0'0'315'0'0,"0"0"45"0"0,0 0 21 0 0,-1-1-49 0 0,1 1-329 0 0,0-1 0 0 0,0 1 0 0 0,0 0 0 0 0,0-1 0 0 0,0 1 0 0 0,0 0 0 0 0,0-1 0 0 0,-1 1 0 0 0,1 0 0 0 0,0-1 0 0 0,0 1 0 0 0,0 0 0 0 0,-1-1 0 0 0,1 1 0 0 0,0 0 0 0 0,0 0 0 0 0,-1-1 0 0 0,1 1 0 0 0,0 0 0 0 0,0 0 0 0 0,-1 0 0 0 0,1-1 0 0 0,0 1-1 0 0,-1 0 1 0 0,1 0 0 0 0,0 0 0 0 0,-1 0 0 0 0,1 0 0 0 0,0 0 0 0 0,-1 0 0 0 0,1 0 0 0 0,-1 0 0 0 0,1 0 0 0 0,0 0 0 0 0,-1 0 0 0 0,1 0 0 0 0,0 0 0 0 0,-1 0 0 0 0,1 0 0 0 0,0 0 0 0 0,-1 0 0 0 0,1 0-3 0 0,-1 0-1 0 0,-3 1 70 0 0,-1 0 0 0 0,1 0 0 0 0,-1 0 0 0 0,1 0 0 0 0,-1 1-1 0 0,1-1 1 0 0,0 1 0 0 0,0 0 0 0 0,-1 1-69 0 0,-36 24 1011 0 0,24-15-767 0 0,14-10-231 0 0,-38 25 63 0 0,-2-1 0 0 0,-26 12-76 0 0,61-35 0 0 0,3 2 0 0 0,6 2 0 0 0,1-6 0 0 0,1 1 0 0 0,0-1 0 0 0,-1 0 0 0 0,1 1 0 0 0,0-1 0 0 0,0 0 0 0 0,0-1 0 0 0,0 1 0 0 0,0 0 0 0 0,2-1 0 0 0,6 2 0 0 0,4 2 0 0 0,-1 1 0 0 0,1 0 0 0 0,4 3 0 0 0,-14-6 0 0 0,-1 0 0 0 0,1 1 0 0 0,-1 0 0 0 0,1 0 0 0 0,-1 0 0 0 0,0 0 0 0 0,0 1 0 0 0,-1-1 0 0 0,1 1 0 0 0,-1 0 0 0 0,3 4 0 0 0,-4-4 0 0 0,0 0 0 0 0,-1 0 0 0 0,1 0 0 0 0,-1 0 0 0 0,0 0 0 0 0,0 1 0 0 0,-1-1 0 0 0,1 0 0 0 0,-1 1 0 0 0,0 1 0 0 0,-2 45 0 0 0,1-43-6 0 0,1-6 10 0 0,0 0 0 0 0,0 0 1 0 0,0 0-1 0 0,0 0 0 0 0,0 0 0 0 0,-1 1 0 0 0,1-1 0 0 0,-1 0 0 0 0,0 0 0 0 0,1 0 0 0 0,-1 0 1 0 0,0 0-1 0 0,0 0 0 0 0,0-1 0 0 0,-1 1 0 0 0,1 0 0 0 0,0 0 0 0 0,-1-1 0 0 0,0 2-4 0 0,-10 7 534 0 0,-1 1 0 0 0,0-1 0 0 0,0-1 0 0 0,-3 1-534 0 0,9-7-16 0 0,0 1 0 0 0,0-1 0 0 0,0-1 0 0 0,0 1 0 0 0,-1-1 0 0 0,1 0 0 0 0,-1-1 0 0 0,0 0 0 0 0,1 0 0 0 0,-7-1 16 0 0,13 0 0 0 0,0 0 0 0 0,0 0 0 0 0,0 0 0 0 0,0 0 0 0 0,1-1 0 0 0,-1 1 0 0 0,0 0 0 0 0,0-1 0 0 0,0 1 0 0 0,0-1 0 0 0,0 1 0 0 0,1-1 0 0 0,-1 1 0 0 0,0-1 0 0 0,1 0 0 0 0,-1 1 0 0 0,0-1 0 0 0,1 0 0 0 0,-1 1 0 0 0,0-2 0 0 0,-1 0 0 0 0,1 1-69 0 0,-1-1 0 0 0,1 0 0 0 0,0 1 0 0 0,0-1 0 0 0,0 0 0 0 0,0 0-1 0 0,0 1 1 0 0,0-1 0 0 0,0 0 0 0 0,0 0 0 0 0,1 0 0 0 0,-1-2 69 0 0,1 3-953 0 0,0 1-650 0 0,0 0-2497 0 0,0 0-1063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81 104 6911 0 0,'0'0'623'0'0,"-15"-8"-403"0"0,9 5 3525 0 0,-1-2 68 0 0,-14-8-3615 0 0,21 12-272 0 0,-1 1 0 0 0,0-1 0 0 0,0 1 0 0 0,0 0 0 0 0,0-1 0 0 0,0 1 0 0 0,0 0 0 0 0,0 0 0 0 0,0-1 0 0 0,1 1 1 0 0,-1 0-1 0 0,0 0 0 0 0,0 0 0 0 0,0 0 0 0 0,0 0 0 0 0,0 1 0 0 0,0-1 0 0 0,0 0 0 0 0,-1 1 0 0 0,0 0 46 0 0,1 0 1 0 0,0 1-1 0 0,0-1 0 0 0,1 1 0 0 0,-1 0 0 0 0,0-1 0 0 0,0 1 0 0 0,1 0 0 0 0,-1-1 1 0 0,1 1-1 0 0,-1 0 0 0 0,1-1 0 0 0,0 3 0 0 0,-1-1 18 0 0,0 5 269 0 0,0-1 0 0 0,1 0 0 0 0,0 0 0 0 0,0 0 0 0 0,1 0 0 0 0,0 0-1 0 0,3 13 1 0 0,-3-16-111 0 0,0 0-1 0 0,0 0 0 0 0,0 0 0 0 0,1 0 1 0 0,0 0-1 0 0,0 0 0 0 0,0-1 0 0 0,0 1 1 0 0,0-1-1 0 0,1 1 0 0 0,0-1 0 0 0,-1 0 1 0 0,1 0-1 0 0,5 4 0 0 0,-7-7-66 0 0,1 1 0 0 0,0 0-1 0 0,0-1 1 0 0,0 1 0 0 0,0-1-1 0 0,0 0 1 0 0,0 0 0 0 0,0 0 0 0 0,0 0-1 0 0,0 0 1 0 0,0 0 0 0 0,0 0-1 0 0,0-1 1 0 0,0 1 0 0 0,0-1-1 0 0,0 1 1 0 0,0-1 0 0 0,0 0 0 0 0,2-1-1 0 0,7-3 504 0 0,19-13 1 0 0,-26 16-430 0 0,6-5-14 0 0,0-1 1 0 0,0 1 0 0 0,-1-1 0 0 0,0-1-1 0 0,0 0 1 0 0,7-10 0 0 0,-12 14-84 0 0,0-1-1 0 0,-1 1 1 0 0,1-1 0 0 0,-1 0-1 0 0,0 0 1 0 0,0 0 0 0 0,-1 0 0 0 0,0-1-1 0 0,0 1 1 0 0,0-1 0 0 0,-1 1-1 0 0,1-12 1 0 0,-2 17-71 0 0,0-1-1 0 0,0 0 1 0 0,0 0-1 0 0,0 1 1 0 0,-1-1 0 0 0,1 0-1 0 0,0 1 1 0 0,-1-1-1 0 0,1 1 1 0 0,-1-1 0 0 0,0 1-1 0 0,0-1 1 0 0,1 1-1 0 0,-1-1 1 0 0,0 1 0 0 0,0-1-1 0 0,0 1 1 0 0,0 0-1 0 0,-3-2 1 0 0,2 1-33 0 0,0 1-1 0 0,0 0 1 0 0,-1 0 0 0 0,1 0-1 0 0,0 0 1 0 0,-1 0 0 0 0,1 0 0 0 0,-1 1-1 0 0,1-1 1 0 0,0 1 0 0 0,-1 0-1 0 0,-2 0 1 0 0,-6 0-151 0 0,0 1 0 0 0,0 0 0 0 0,0 1-1 0 0,-19 6 1 0 0,21-5-97 0 0,1 0 1 0 0,-1 0-1 0 0,-11 8 0 0 0,3 1-2811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11975 0 0,'0'0'267'0'0,"0"0"42"0"0,0 0 17 0 0,0 0-28 0 0,4 3-196 0 0,4 5-66 0 0,-5-5-5 0 0,0 1 1 0 0,0-1-1 0 0,1-1 1 0 0,-1 1 0 0 0,0 0-1 0 0,1-1 1 0 0,0 0-1 0 0,-1 0 1 0 0,1 0 0 0 0,0 0-1 0 0,0-1 1 0 0,0 1-1 0 0,4 0-31 0 0,25-1 768 0 0,1-1-1 0 0,22-4-767 0 0,-26 1 53 0 0,50-4 146 0 0,-1-4 0 0 0,0-4-199 0 0,156-40 1642 0 0,-23 6-178 0 0,61 1-728 0 0,-190 39-1856 0 0,0 3 0 0 0,28 4 1120 0 0,-58 3-4298 0 0,-3 1-1316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19 8287 0 0,'0'0'191'0'0,"4"-7"252"0"0,2-5 3215 0 0,-9 14-2163 0 0,-13 17-1049 0 0,12-14 265 0 0,-19 24 22 0 0,1 1 0 0 0,2 1-733 0 0,-23 32 678 0 0,9-16-678 0 0,17-22 0 0 0,-1-1 0 0 0,0-1 0 0 0,-2-1 0 0 0,-1-1 0 0 0,-8 6 0 0 0,7-11-666 0 0,-10 9-1961 0 0,32-26-996 0 0,-2-5-901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133 324 10135 0 0,'0'0'231'0'0,"-11"5"546"0"0,-32 20 751 0 0,41-24-1085 0 0,-2 0-222 0 0,7-17 1163 0 0,4 4-950 0 0,1 1 0 0 0,0 0 0 0 0,0 1 0 0 0,1 0 0 0 0,0 0-1 0 0,1 0-433 0 0,-2 2 37 0 0,20-18-28 0 0,2 1 0 0 0,31-21-9 0 0,-26 21-2 0 0,-5 3 2 0 0,0 2 0 0 0,2 1 0 0 0,27-12 0 0 0,-41 23 0 0 0,0 1 0 0 0,1 0 0 0 0,0 2 0 0 0,-1 0 0 0 0,2 1 0 0 0,-1 1 0 0 0,19-1 0 0 0,-33 4 0 0 0,0 0 0 0 0,0 0 0 0 0,0 1 0 0 0,0 0 0 0 0,0 0 0 0 0,0 0 0 0 0,0 0 0 0 0,-1 1 0 0 0,1 0 0 0 0,-1 0 0 0 0,1 0 0 0 0,1 2 0 0 0,-4-3 0 0 0,-1 0 0 0 0,1 0 0 0 0,-1 0 0 0 0,1 0 0 0 0,-1 0 0 0 0,0 1 0 0 0,0-1 0 0 0,0 0 0 0 0,0 1 0 0 0,0-1 0 0 0,0 1 0 0 0,0-1 0 0 0,0 1 0 0 0,0 0 0 0 0,-1-1 0 0 0,1 1 0 0 0,-1 0 0 0 0,1-1 0 0 0,-1 1 0 0 0,0 0 0 0 0,0 0 0 0 0,0-1 0 0 0,0 1 0 0 0,0 0 0 0 0,0 0 0 0 0,0-1 0 0 0,0 1 0 0 0,-1 0 0 0 0,1 0 0 0 0,-1-1 0 0 0,1 1 0 0 0,-1 0 0 0 0,0-1 0 0 0,1 1 0 0 0,-2 1 0 0 0,-4 7 0 0 0,-1 1 0 0 0,1-1 0 0 0,-2 0 0 0 0,0 0 0 0 0,0-1 0 0 0,-8 7 0 0 0,-9 6 0 0 0,-26 18 0 0 0,6-8-292 0 0,-1-2 0 0 0,-1-2 0 0 0,-46 19 292 0 0,48-26-279 0 0,-2-2 0 0 0,0-2 0 0 0,-1-2 0 0 0,-41 6 279 0 0,51-10 0 0 0,38-11-22 0 0,-1 0-1 0 0,1 0 1 0 0,-1 0-1 0 0,1 0 1 0 0,-1 0-1 0 0,1 1 1 0 0,-1-1-1 0 0,1 0 0 0 0,-1 0 1 0 0,1 0-1 0 0,-1 0 1 0 0,1-1-1 0 0,0 1 1 0 0,-1 0-1 0 0,1 0 1 0 0,-1 0-1 0 0,1 0 1 0 0,-1 0-1 0 0,1-1 1 0 0,-1 1-1 0 0,1 0 1 0 0,-1 0-1 0 0,1-1 0 0 0,0 1 1 0 0,-1 0-1 0 0,1 0 1 0 0,0-1-1 0 0,-1 1 1 0 0,1-1-1 0 0,0 1 1 0 0,-1 0-1 0 0,1-1 1 0 0,0 1 22 0 0,1-10-1106 0 0,-1 9 1003 0 0,1-3-74 0 0,1 1-1 0 0,-1-1 0 0 0,1 0 1 0 0,0 1-1 0 0,0-1 0 0 0,0 1 1 0 0,1 0-1 0 0,-1 0 0 0 0,1 0 1 0 0,0 0-1 0 0,1-1 178 0 0,7-6-102 0 0,1 1 0 0 0,6-4 102 0 0,-4 3 14 0 0,-11 8 31 0 0,-1 1 0 0 0,1-1-1 0 0,0 0 1 0 0,-1 1-1 0 0,1 0 1 0 0,0 0-1 0 0,0 0 1 0 0,0 0 0 0 0,1 0-45 0 0,-3 1 474 0 0,0 1-334 0 0,0 0-1 0 0,0 0 0 0 0,1 1 0 0 0,-2-1 1 0 0,1 0-1 0 0,0 1 0 0 0,0-1 0 0 0,0 1 1 0 0,-1-1-1 0 0,1 1 0 0 0,0 0-139 0 0,5 17 547 0 0,-1 0 0 0 0,-1 0-1 0 0,2 18-546 0 0,3 14 923 0 0,-3-20-581 0 0,-3-14-84 0 0,1 1 1 0 0,1-1-1 0 0,5 14-258 0 0,-8-27 0 0 0,5 10 0 0 0,1-5 0 0 0,-6-8-330 0 0,-1 0 0 0 0,0 0 0 0 0,0 0 0 0 0,1 0 0 0 0,-1 0 0 0 0,0 0 0 0 0,1 0 0 0 0,-1-1 0 0 0,1 1 0 0 0,-1-1 0 0 0,1 1 0 0 0,-1-1 0 0 0,1 1 0 0 0,0-1 0 0 0,-1 0 0 0 0,1 0 0 0 0,-1 0 330 0 0,12 0-2046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179 117 11975 0 0,'0'0'547'0'0,"0"0"-11"0"0,0 0-271 0 0,0 0 133 0 0,1 0 91 0 0,6 0-211 0 0,-1 1 1 0 0,1-2-1 0 0,0 1 1 0 0,-1-1-1 0 0,1 0 1 0 0,-1 0-1 0 0,0 0 1 0 0,1-1-1 0 0,-1 0 1 0 0,0-1-279 0 0,22-4 364 0 0,12-2-358 0 0,0-1-1 0 0,-1-3 0 0 0,14-6-5 0 0,-50 18-25 0 0,3-1-209 0 0,-1-1 0 0 0,1 1 0 0 0,-1-1 0 0 0,0 0 1 0 0,0 0-1 0 0,0-1 0 0 0,0 1 0 0 0,-1-2 234 0 0,-3 5-512 0 0,-9-10-954 0 0,6 9 1456 0 0,0-1 1 0 0,-1 1-1 0 0,1 0 0 0 0,-1 0 1 0 0,0 1-1 0 0,1-1 1 0 0,-1 0-1 0 0,0 1 1 0 0,1 0-1 0 0,-1-1 1 0 0,0 1-1 0 0,1 0 1 0 0,-1 0-1 0 0,0 1 0 0 0,0-1 1 0 0,-1 1 9 0 0,-8 2-5 0 0,-1 0 1 0 0,1 1-1 0 0,-1 0 5 0 0,3 0 1 0 0,-35 13 124 0 0,0 2-1 0 0,2 2 0 0 0,0 2 0 0 0,2 2 0 0 0,0 2 1 0 0,-15 14-125 0 0,46-33 255 0 0,1 0-1 0 0,0 0 1 0 0,0 1 0 0 0,0 0 0 0 0,1 1-255 0 0,6-7 84 0 0,0-1 1 0 0,0 1-1 0 0,1-1 0 0 0,-1 1 1 0 0,0 0-1 0 0,1-1 0 0 0,0 1 1 0 0,0 0-1 0 0,0 0 0 0 0,0 0 0 0 0,0 0 1 0 0,1 0-1 0 0,-1 0 0 0 0,1 1 1 0 0,0-1-1 0 0,0 0 0 0 0,0 0 1 0 0,0 0-1 0 0,0 0 0 0 0,1 0 1 0 0,-1 0-1 0 0,1 1-84 0 0,0-2 6 0 0,0 0 0 0 0,0 0 0 0 0,0 0 1 0 0,0 0-1 0 0,0 0 0 0 0,0-1 0 0 0,1 1 0 0 0,-1 0 1 0 0,1-1-1 0 0,-1 1 0 0 0,1-1 0 0 0,-1 0 0 0 0,1 1 1 0 0,0-1-1 0 0,0 0 0 0 0,0 0 0 0 0,-1 0 0 0 0,2 0-6 0 0,1 0 5 0 0,0 1 1 0 0,0-1-1 0 0,0 0 0 0 0,0-1 1 0 0,0 1-1 0 0,0-1 0 0 0,1 0 0 0 0,-1 0 1 0 0,1 0-6 0 0,10-2 1 0 0,1 0 1 0 0,-1-1 0 0 0,0-1-1 0 0,8-3-1 0 0,43-17-4165 0 0,35-20 4165 0 0,-85 37-685 0 0,35-14-4089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10 10135 0 0,'6'-8'464'0'0,"-5"7"-9"0"0,-1 1-223 0 0,0 0 156 0 0,0 0 100 0 0,-11 9 613 0 0,-51 29-216 0 0,18-9 129 0 0,27-19-870 0 0,-78 47 1317 0 0,-37 32-1461 0 0,124-83 144 0 0,1 0 0 0 0,0 1 0 0 0,-3 3-144 0 0,8-7 18 0 0,0-1-1 0 0,0 1 1 0 0,0 0 0 0 0,0 0-1 0 0,0 0 1 0 0,0 0-1 0 0,1 0 1 0 0,-1 0 0 0 0,1 1-1 0 0,-1 2-17 0 0,2 0 72 0 0,0-6-22 0 0,0 1 0 0 0,1 0-1 0 0,-1-1 1 0 0,0 1-1 0 0,1-1 1 0 0,-1 1 0 0 0,0-1-1 0 0,1 1 1 0 0,-1-1 0 0 0,1 1-1 0 0,-1-1 1 0 0,1 0 0 0 0,-1 1-1 0 0,1-1 1 0 0,-1 0 0 0 0,1 1-1 0 0,-1-1 1 0 0,1 0 0 0 0,0 0-1 0 0,-1 1 1 0 0,1-1 0 0 0,-1 0-1 0 0,1 0 1 0 0,0 0-50 0 0,14 3 619 0 0,-5-3-711 0 0,0-1-1 0 0,0 0 1 0 0,-1 0 0 0 0,1-1-1 0 0,0-1 1 0 0,-1 0 0 0 0,0 0-1 0 0,8-4 93 0 0,22-7-5506 0 0,-16 8-108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11975 0 0,'0'0'267'0'0,"0"0"42"0"0,0 0 17 0 0,0 0-28 0 0,-13 0-186 0 0,1 4-113 0 0,-1 1 0 0 0,1 1 0 0 0,0 0 0 0 0,-7 5 1 0 0,-10 5 440 0 0,17-10-351 0 0,-15 6 290 0 0,1 2 0 0 0,1 1 0 0 0,0 1-1 0 0,-9 9-378 0 0,33-25 68 0 0,0 1 0 0 0,1-1-1 0 0,-1 1 1 0 0,0 0 0 0 0,1-1 0 0 0,-1 1-1 0 0,0 0 1 0 0,1 0 0 0 0,-1-1 0 0 0,1 1-1 0 0,-1 0 1 0 0,1 0 0 0 0,0 0 0 0 0,-1 0-1 0 0,1-1 1 0 0,0 1 0 0 0,-1 0-1 0 0,1 0 1 0 0,0 0 0 0 0,0 0 0 0 0,0 0-1 0 0,0 0 1 0 0,0 0 0 0 0,0 0 0 0 0,0 0-1 0 0,0 0 1 0 0,0 0 0 0 0,1 0 0 0 0,-1-1-1 0 0,0 2-67 0 0,0-2 1 0 0,1 1-1 0 0,-1-1 1 0 0,0 1-1 0 0,0-1 1 0 0,0 1-1 0 0,0-1 1 0 0,0 0-1 0 0,0 1 1 0 0,1-1-1 0 0,-1 1 1 0 0,0-1-1 0 0,0 0 0 0 0,1 1 1 0 0,-1-1-1 0 0,0 0 1 0 0,1 1-1 0 0,-1-1 1 0 0,0 0-1 0 0,1 0 1 0 0,-1 1-1 0 0,0-1 1 0 0,1 0-1 0 0,-1 0 1 0 0,1 1-1 0 0,-1-1 1 0 0,0 0-1 0 0,1 0 1 0 0,-1 0-1 0 0,1 0 1 0 0,-1 0-1 0 0,1 0 1 0 0,-1 0-1 0 0,0 0 1 0 0,1 0-1 0 0,-1 0 0 0 0,1 0-1 0 0,3 1 1 0 0,0 0 0 0 0,0 0 0 0 0,0-1 0 0 0,0 1 0 0 0,0-1 0 0 0,0 0 0 0 0,0 0 0 0 0,1-1 0 0 0,-1 1 0 0 0,0-1 0 0 0,1 0 0 0 0,6-3 0 0 0,0 0 0 0 0,0 0 0 0 0,2-2 0 0 0,-5 2 0 0 0,0 0 0 0 0,0 1 0 0 0,0 0 0 0 0,0 1 0 0 0,1 0 0 0 0,7-1 0 0 0,-15 3 0 0 0,-1 0 0 0 0,1 0 0 0 0,0 0 0 0 0,-1 0 0 0 0,1 0 0 0 0,0 0 0 0 0,-1 0 0 0 0,1 0 0 0 0,0 0 0 0 0,-1 1 0 0 0,1-1 0 0 0,-1 0 0 0 0,1 1 0 0 0,-1-1 0 0 0,1 0 0 0 0,-1 1 0 0 0,1-1 0 0 0,-1 1 0 0 0,1-1 0 0 0,-1 1 0 0 0,1-1 0 0 0,-1 1 0 0 0,1-1 0 0 0,-1 1 0 0 0,0-1 0 0 0,0 1 0 0 0,1-1 0 0 0,-1 1 0 0 0,0 0 0 0 0,0-1 0 0 0,1 1 0 0 0,-1-1 0 0 0,0 1 0 0 0,0 0 0 0 0,0-1 0 0 0,0 1 0 0 0,0 0 0 0 0,0-1 0 0 0,0 1 0 0 0,0 0 0 0 0,0-1 0 0 0,0 1 0 0 0,0 1 0 0 0,-1 3 0 0 0,0 1 0 0 0,0-1 0 0 0,0 0 0 0 0,0 1 0 0 0,-1-1 0 0 0,1 0 0 0 0,-1 0 0 0 0,-3 4 0 0 0,2-1 0 0 0,-1 0 0 0 0,2-3-64 0 0,2-3-273 0 0,0-2-138 0 0,0 0-33 0 0,19-13-1928 0 0,-7 4 1416 0 0,3-4-4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 11975 0 0,'0'0'547'0'0,"0"0"-11"0"0,1-1-344 0 0,3 1-97 0 0,-3-1 281 0 0,-1 1 113 0 0,-7 20 1044 0 0,-4 5-718 0 0,0-1 0 0 0,-2 0 1 0 0,-1-1-1 0 0,-11 14-815 0 0,-6 12 403 0 0,-186 321-451 0 0,209-359-338 0 0,6-9 156 0 0,1-1 1 0 0,0 1 0 0 0,0 0-1 0 0,0-1 1 0 0,0 1 0 0 0,0 0-1 0 0,0 0 1 0 0,0 0 0 0 0,0 0-1 0 0,1 0 1 0 0,-1 0 0 0 0,1 0-1 0 0,-1 2 230 0 0,18-12-1536 0 0,-6-3 1024 0 0,3-4 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11975 0 0,'0'0'267'0'0,"0"0"42"0"0,0 0 17 0 0,0 0-28 0 0,0 0-126 0 0,0 0 204 0 0,-8 13 1132 0 0,-16 26-398 0 0,1 0-1 0 0,-5 18-1109 0 0,-13 23 856 0 0,21-42-232 0 0,3-7-377 0 0,0-1-1 0 0,-18 22-246 0 0,18-29 0 0 0,0 1 0 0 0,2 1 0 0 0,1 0 0 0 0,1 0 0 0 0,1 2 0 0 0,-5 19 0 0 0,14-29-285 0 0,4-5-4774 0 0,0-5-989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11975 0 0,'-2'13'902'0'0,"0"-6"-743"0"0,1 1 0 0 0,0-1 0 0 0,0 0 0 0 0,1 0 0 0 0,0 0 0 0 0,0 1 0 0 0,1-1 0 0 0,0 3-159 0 0,4 14 2122 0 0,6 20-2122 0 0,-5-22 552 0 0,-1-1 0 0 0,-1 2-552 0 0,-2-11 66 0 0,-1-3 215 0 0,1-1 0 0 0,-2 1-1 0 0,1-1 1 0 0,-2 9-281 0 0,1-14 54 0 0,-1-1-1 0 0,1 1 1 0 0,-1 0 0 0 0,0 0 0 0 0,0-1-1 0 0,0 1 1 0 0,0-1 0 0 0,0 1-1 0 0,0-1 1 0 0,-1 1 0 0 0,1-1-1 0 0,-1 1 1 0 0,0-1 0 0 0,0 0 0 0 0,0 0-1 0 0,-2 1-53 0 0,-3 3-47 0 0,0-1 1 0 0,-1 0-1 0 0,1 0 0 0 0,-1-1 0 0 0,0 0 0 0 0,-4 1 47 0 0,-50 15-2823 0 0,43-14 1725 0 0,-6 2-436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13823 0 0,'0'0'315'0'0,"0"0"45"0"0,8-1 353 0 0,25-2-518 0 0,-40 5 84 0 0,1 0 0 0 0,0 1 0 0 0,1 0 1 0 0,-1 0-1 0 0,0 1 0 0 0,1 0 0 0 0,-2 1-279 0 0,-4 2 458 0 0,1 1-229 0 0,0 0 1 0 0,0 1-1 0 0,1 0 0 0 0,0 0 1 0 0,1 1-1 0 0,0 0 0 0 0,-1 1-229 0 0,1 7-384 0 0,3-8-4072 0 0,5-10 3432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381 617 11975 0 0,'0'0'267'0'0,"0"0"42"0"0,0 0 17 0 0,-7 10 84 0 0,3-6-271 0 0,3-3 581 0 0,0-10 1263 0 0,2 4-1659 0 0,0-1 0 0 0,0 1 1 0 0,1-1-1 0 0,0 1 0 0 0,0 0 0 0 0,0-1 1 0 0,0 1-1 0 0,2-1-324 0 0,4-13 460 0 0,8-15-1202 0 0,18-31 742 0 0,-18 36-337 0 0,-1 0 1 0 0,-1 0-1 0 0,-1-3 337 0 0,-1-4 0 0 0,4-6 0 0 0,-3-1 0 0 0,2-15 0 0 0,-7 22 8 0 0,5-25-1 0 0,-12 54-20 0 0,-1 0 1 0 0,1 0 0 0 0,-1 0-1 0 0,0 0 1 0 0,-1 0 0 0 0,0 0-1 0 0,-1-4 13 0 0,2 10-370 0 0,-14 11-1070 0 0,9-4 1458 0 0,0 0 1 0 0,0 0-1 0 0,0 1 1 0 0,1-1 0 0 0,0 1-1 0 0,0 0 1 0 0,0 0-1 0 0,1 0 1 0 0,0 1-19 0 0,-9 18 543 0 0,-23 47-40 0 0,-14 48-503 0 0,-21 81 490 0 0,25-70-367 0 0,34-105-123 0 0,-1 0 0 0 0,-2-1 0 0 0,-1 0 0 0 0,0-1 0 0 0,-2-1 0 0 0,-1 0 0 0 0,-1-1 0 0 0,-12 11 0 0 0,-27 30 15 0 0,-19 20-94 0 0,56-61-1877 0 0,20-22-1864 0 0,1-1-1148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116 476 10135 0 0,'-1'3'231'0'0,"-1"1"-164"0"0,1-1 1 0 0,-1 1-1 0 0,0-1 1 0 0,-1 1-1 0 0,1-1 1 0 0,0 0-1 0 0,-1 0 1 0 0,0 0-1 0 0,0 0 1 0 0,0-1-1 0 0,-1 1-67 0 0,-39 28 440 0 0,39-29-326 0 0,1 0 141 0 0,0 0-1 0 0,0 0 1 0 0,0-1-1 0 0,-1 0 1 0 0,1 1-1 0 0,-1-1 1 0 0,1-1-1 0 0,0 1 1 0 0,-1 0-1 0 0,0-1-254 0 0,8-21 1536 0 0,0 13-1283 0 0,0 0 0 0 0,0 0 0 0 0,1 1 1 0 0,0 0-1 0 0,0 0 0 0 0,6-6-253 0 0,4-6 97 0 0,42-55-553 0 0,3 3 0 0 0,3 2 0 0 0,42-34 456 0 0,-81 82-164 0 0,1 2 0 0 0,1 1-1 0 0,1 1 1 0 0,4-2 164 0 0,-13 10 16 0 0,1 0 0 0 0,-1 1 1 0 0,2 1-1 0 0,-1 1 0 0 0,0 1 0 0 0,1 0 0 0 0,0 2-16 0 0,-17 2 65 0 0,-1 1-1 0 0,0 0 1 0 0,0 0-1 0 0,1 0 0 0 0,-1 0 1 0 0,0 0-1 0 0,0 0 1 0 0,0 1-1 0 0,1-1 1 0 0,-1 1-1 0 0,0-1 0 0 0,1 1-64 0 0,-2 0 44 0 0,0 0-1 0 0,0-1 0 0 0,0 1 0 0 0,0 0 0 0 0,0 0 0 0 0,0 0 0 0 0,0-1 0 0 0,-1 1 0 0 0,1 0 0 0 0,0 0 0 0 0,-1 0 0 0 0,1 0 0 0 0,0 1 0 0 0,-1-1 0 0 0,1 0 0 0 0,-1 0 0 0 0,0 0 0 0 0,1 0 0 0 0,-1 0 0 0 0,0 1 0 0 0,0-1 0 0 0,0 0 0 0 0,0 1-43 0 0,1 9 16 0 0,-1 0-1 0 0,-1 0 1 0 0,0 0 0 0 0,0 0-1 0 0,-1 0 1 0 0,-1 0 0 0 0,0-1 0 0 0,0 1-1 0 0,-1-1 1 0 0,-3 5-16 0 0,-9 20 4 0 0,-3-1 0 0 0,-7 9-4 0 0,22-36 0 0 0,-29 43 396 0 0,13-20 648 0 0,-8 17-1044 0 0,26-43 119 0 0,0 1-1 0 0,0-1 0 0 0,0 1 1 0 0,1-1-1 0 0,-1 4-118 0 0,1-5-10 0 0,1-1 0 0 0,-1 1-1 0 0,1-1 1 0 0,0 1 0 0 0,0-1 0 0 0,0 0-1 0 0,0 1 1 0 0,0-1 0 0 0,1 2 10 0 0,5 6-498 0 0,-3-8 228 0 0,11 10-1374 0 0,0 0-2085 0 0,-8-4 2194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4 124 15663 0 0,'0'0'356'0'0,"0"0"50"0"0,0 0-380 0 0,0 0 0 0 0,0 0 0 0 0,0 0 0 0 0,0 0 1 0 0,-1 0-1 0 0,1 0 0 0 0,0 0 0 0 0,0 0 1 0 0,0 0-1 0 0,0 0 0 0 0,0-1 0 0 0,0 1 0 0 0,-1 0 1 0 0,1 0-1 0 0,0 0 0 0 0,0 0 0 0 0,0 0 1 0 0,0 0-1 0 0,0 0 0 0 0,0 0 0 0 0,0 0 0 0 0,-1 0 1 0 0,1-1-1 0 0,0 1 0 0 0,0 0 0 0 0,0 0 1 0 0,0 0-1 0 0,0 0 0 0 0,0 0 0 0 0,0 0 0 0 0,0-1 1 0 0,0 1-1 0 0,0 0 0 0 0,0 0 0 0 0,0 0 1 0 0,0 0-27 0 0,16-10 482 0 0,1 2 0 0 0,0 0 0 0 0,16-5-482 0 0,51-14 1128 0 0,2 4-1 0 0,18-1-1127 0 0,-64 18-2245 0 0,-23 5-4581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0,'0'0'382'0'0,"0"0"-8"0"0,0 0-170 0 0,0 0 176 0 0,0 0 107 0 0,0 0 22 0 0,0 0 3 0 0,0 0 0 0 0,0 0 0 0 0,0 0 0 0 0,0 0 0 0 0,0 0 0 0 0,0 0 0 0 0,0 0 0 0 0,0 1 0 0 0,30 101 1632 0 0,-14-34-2038 0 0,10 19-106 0 0,-15-55 112 0 0,1 0 0 0 0,2-1 1 0 0,14 22-113 0 0,1-6 771 0 0,1-1-1 0 0,21 22-770 0 0,-38-53-321 0 0,-1 1 0 0 0,-1 0-1 0 0,-1 1 1 0 0,0 0 0 0 0,-1 0-1 0 0,5 14 322 0 0,-14-30-225 0 0,1-1 0 0 0,-1 1 1 0 0,0 0-1 0 0,0 0 0 0 0,1 0 0 0 0,-1 0 0 0 0,0 0 0 0 0,0 0 0 0 0,0 0 0 0 0,0 0 0 0 0,0 0 0 0 0,0 0 1 0 0,0 0-1 0 0,0 0 0 0 0,-1 0 0 0 0,1 0 0 0 0,0 0 0 0 0,-1 0 0 0 0,1 0 0 0 0,0 0 0 0 0,-1-1 0 0 0,1 1 1 0 0,-1 0-1 0 0,1 0 0 0 0,-1 0 0 0 0,0-1 0 0 0,1 1 0 0 0,-1 0 0 0 0,0-1 0 0 0,1 1 0 0 0,-2 0 225 0 0,1 0-4524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14 11975 0 0,'0'0'547'0'0,"-3"-6"181"0"0,3 5-717 0 0,0 1 0 0 0,-1-1 0 0 0,1 1 0 0 0,0-1-1 0 0,-1 1 1 0 0,1-1 0 0 0,0 1 0 0 0,-1 0 0 0 0,1-1 0 0 0,-1 1 0 0 0,1-1 0 0 0,0 1 0 0 0,-1 0-1 0 0,1 0 1 0 0,-1-1 0 0 0,1 1 0 0 0,-1 0 0 0 0,1 0 0 0 0,-1 0 0 0 0,0-1 0 0 0,1 1 0 0 0,-1 0-1 0 0,1 0 1 0 0,-1 0 0 0 0,1 0 0 0 0,-1 0 0 0 0,1 0 0 0 0,-1 0 0 0 0,0 0 0 0 0,1 0 0 0 0,-1 1-1 0 0,1-1 1 0 0,-1 0 0 0 0,0 0-11 0 0,0 1 101 0 0,-3 0 79 0 0,-1 0-1 0 0,0 0 1 0 0,1 1 0 0 0,-1-1 0 0 0,0 1 0 0 0,1 1 0 0 0,0-1 0 0 0,0 1 0 0 0,-4 2-180 0 0,-35 31-65 0 0,24-19 189 0 0,-120 110 576 0 0,74-65-62 0 0,-2-2 0 0 0,-35 19-638 0 0,86-67 2 0 0,-127 83-68 0 0,158-93-1254 0 0,-5-3 808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 10135 0 0,'0'0'231'0'0,"0"0"29"0"0,0 0 19 0 0,0 0 37 0 0,0 0 125 0 0,-12-2 1011 0 0,11 3-1440 0 0,-1-1 0 0 0,1 0 0 0 0,-1 0 1 0 0,1 1-1 0 0,0-1 0 0 0,-1 1 0 0 0,1-1 0 0 0,-1 1 0 0 0,1 0 0 0 0,0 0 1 0 0,0 0-1 0 0,-1-1 0 0 0,1 2-12 0 0,-3 0 7 0 0,-8 5 33 0 0,0 1-1 0 0,0 0 0 0 0,1 0 0 0 0,0 1 0 0 0,0 1-39 0 0,-25 20 1244 0 0,17-17-1092 0 0,0 1 0 0 0,1 1 0 0 0,1 1 0 0 0,-5 7-152 0 0,22-21 26 0 0,5-2 54 0 0,6-3 257 0 0,5-4 64 0 0,0 1 1 0 0,0 1-1 0 0,1 1 0 0 0,5-1-401 0 0,-3 0 0 0 0,-1 0 0 0 0,1-1 0 0 0,16-8 0 0 0,-17 7 0 0 0,-12 4 0 0 0,-31 35 0 0 0,17-26 0 0 0,1-1 0 0 0,-1 1 0 0 0,0-1 0 0 0,-2 0 0 0 0,-21 14 0 0 0,-26 18 0 0 0,40-28 0 0 0,1 1 0 0 0,0 2 0 0 0,1-1 0 0 0,-10 10 0 0 0,20-15 0 0 0,3-1 0 0 0,2-4 0 0 0,0 0 0 0 0,0-1 0 0 0,0 1 0 0 0,0-1 0 0 0,0 1 0 0 0,0 0 0 0 0,0-1 0 0 0,1 1 0 0 0,-1-1 0 0 0,0 1 0 0 0,0-1 0 0 0,0 1 0 0 0,1-1 0 0 0,-1 1 0 0 0,0-1 0 0 0,1 1 0 0 0,-1-1 0 0 0,0 1 0 0 0,1-1 0 0 0,-1 1 0 0 0,1-1 0 0 0,-1 1 0 0 0,1-1 0 0 0,-1 0 0 0 0,1 1 0 0 0,-1-1 0 0 0,1 0 0 0 0,-1 0 0 0 0,1 1 0 0 0,8 2 0 0 0,-1-1-265 0 0,0 0-1 0 0,1 0 1 0 0,-1-1-1 0 0,2-1 266 0 0,-2 1-928 0 0,0 0 0 0 0,0 0 0 0 0,0 1 0 0 0,6 2 928 0 0,-7-2-5410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15663 0 0,'0'0'356'0'0,"-5"7"476"0"0,3-3-788 0 0,0 1-1 0 0,1-1 1 0 0,0 1 0 0 0,0-1-1 0 0,0 1 1 0 0,0-1-1 0 0,1 1 1 0 0,0 0-1 0 0,0 4-43 0 0,0-2 28 0 0,0 1 0 0 0,-1 0 0 0 0,0 0 0 0 0,-1-1 0 0 0,-1 6-28 0 0,3-12-175 0 0,0 0-1 0 0,-1 0 1 0 0,1-1-1 0 0,-1 1 1 0 0,0 0 0 0 0,1-1-1 0 0,-1 1 1 0 0,1 0-1 0 0,-1-1 1 0 0,0 1-1 0 0,0-1 1 0 0,1 1-1 0 0,-1-1 1 0 0,0 0 0 0 0,0 1-1 0 0,0-1 1 0 0,1 0-1 0 0,-1 1 1 0 0,0-1-1 0 0,0 0 1 0 0,0 0 0 0 0,0 0-1 0 0,0 0 1 0 0,0 0 175 0 0,-1 1-1534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12 11975 0 0,'1'0'31'0'0,"-1"0"1"0"0,0-1-1 0 0,0 1 0 0 0,0-1 0 0 0,0 1 0 0 0,1 0 0 0 0,-1-1 1 0 0,0 1-1 0 0,0-1 0 0 0,0 1 0 0 0,0 0 0 0 0,0-1 0 0 0,0 1 1 0 0,0-1-1 0 0,0 1 0 0 0,0 0 0 0 0,0-1 0 0 0,0 1 0 0 0,0-1 1 0 0,-1 1-1 0 0,1 0 0 0 0,0-1 0 0 0,0 1 0 0 0,0 0 0 0 0,0-1 0 0 0,-1 1 1 0 0,1 0-1 0 0,0-1 0 0 0,0 1-31 0 0,-9 9 1306 0 0,4-3-1281 0 0,-24 26 3644 0 0,-12 8-3669 0 0,9-9 159 0 0,-4 8-159 0 0,24-27 19 0 0,1 1 0 0 0,0 1 0 0 0,1 0 0 0 0,1 0 0 0 0,0 1 0 0 0,1 0 0 0 0,-5 12-19 0 0,13-26-1436 0 0,1 0-78 0 0,3 3-20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11975 0 0,'-32'-47'1746'0'0,"32"46"-1257"0"0,0 1 20 0 0,-1 0-489 0 0,1-1-1 0 0,0 1 1 0 0,0-1-1 0 0,-1 1 0 0 0,1-1 1 0 0,0 1-1 0 0,0-1 1 0 0,0 1-1 0 0,0-1 1 0 0,0 1-1 0 0,0-1 0 0 0,0 0 1 0 0,0 1-1 0 0,0-1 1 0 0,0 1-1 0 0,0-1 1 0 0,0 1-1 0 0,0-1 0 0 0,0 1 1 0 0,0-1-1 0 0,0 1 1 0 0,1-1-1 0 0,-1 0 1 0 0,0 1-1 0 0,0-1 0 0 0,1 1 1 0 0,-1 0-1 0 0,0-1 1 0 0,1 1-1 0 0,-1-1 1 0 0,1 1-1 0 0,-1-1 0 0 0,0 1 1 0 0,1 0-1 0 0,0-1-19 0 0,0 0 371 0 0,-1 1 117 0 0,0 0 21 0 0,12 26 99 0 0,-7-1-608 0 0,0 1 0 0 0,-2-1 0 0 0,0 11 0 0 0,-2-28-26 0 0,0 1-1 0 0,0-1 1 0 0,0 1-1 0 0,1-1 1 0 0,0 0 0 0 0,1 0-1 0 0,0 0 1 0 0,0 0-1 0 0,1 0 1 0 0,0 0-1 0 0,3 4 27 0 0,-4-8-53 0 0,1 1-1 0 0,-1-1 1 0 0,1 0 0 0 0,0 0-1 0 0,0 0 1 0 0,0 0 0 0 0,1-1-1 0 0,-1 1 1 0 0,1-1-1 0 0,0-1 1 0 0,0 1 0 0 0,0 0-1 0 0,0-1 1 0 0,0 0-1 0 0,1 0 1 0 0,-1-1 0 0 0,1 0-1 0 0,0 0 54 0 0,25 4-2950 0 0,-15-4 1416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3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10135 0 0,'0'0'231'0'0,"0"0"29"0"0,0 0 19 0 0,-8 12 7 0 0,-3 3 340 0 0,0-1 0 0 0,-1 0 0 0 0,-1-1 0 0 0,-2 1-626 0 0,-14 14 904 0 0,-14 10 240 0 0,-145 90 488 0 0,169-115-1632 0 0,0-1 0 0 0,-1-1 0 0 0,0-1 0 0 0,-1-1 0 0 0,0 0 0 0 0,-1-2 0 0 0,-11 3 0 0 0,32-10 0 0 0,-19 4 0 0 0,-1 0 0 0 0,-8-1 0 0 0,23-3 0 0 0,-1 0 0 0 0,0 0 0 0 0,0-1 0 0 0,0 1 0 0 0,0-2 0 0 0,0 1 0 0 0,1-1 0 0 0,-1 0 0 0 0,0 0 0 0 0,4 0-76 0 0,1 1 0 0 0,0 0 0 0 0,-1-1 0 0 0,1 0 0 0 0,0 1 0 0 0,0-1-1 0 0,0 0 1 0 0,0 0 0 0 0,0 0 0 0 0,1 0 0 0 0,-2-2 76 0 0,3 4-18 0 0,-1-1-1 0 0,1 1 1 0 0,0 0 0 0 0,-1-1-1 0 0,1 1 1 0 0,0-1 0 0 0,0 0-1 0 0,-1 1 1 0 0,1-1 0 0 0,0 1-1 0 0,0-1 1 0 0,0 1 0 0 0,0-1-1 0 0,0 1 1 0 0,0-1 0 0 0,0 0-1 0 0,0 1 1 0 0,0-1 0 0 0,0 1 0 0 0,0-1-1 0 0,0 0 1 0 0,0 1 0 0 0,0-1-1 0 0,0 1 1 0 0,1-1 0 0 0,-1 1-1 0 0,0-1 1 0 0,0 1 0 0 0,1-1-1 0 0,-1 1 1 0 0,0-1 0 0 0,1 1-1 0 0,-1-1 1 0 0,0 1 0 0 0,1-1-1 0 0,-1 1 1 0 0,1 0 0 0 0,-1-1-1 0 0,1 1 1 0 0,-1 0 0 0 0,1-1-1 0 0,-1 1 1 0 0,1 0 0 0 0,-1 0-1 0 0,1 0 1 0 0,-1-1 0 0 0,1 1 0 0 0,-1 0-1 0 0,1 0 1 0 0,0 0 0 0 0,-1 0-1 0 0,1 0 1 0 0,-1 0 0 0 0,1 0 18 0 0,1-1 10 0 0,0 1 1 0 0,0 0-1 0 0,1 0 1 0 0,-1 0-1 0 0,0 0 1 0 0,0 0-1 0 0,0 0 1 0 0,0 0-1 0 0,0 0 1 0 0,0 1-1 0 0,0-1 1 0 0,0 1-1 0 0,0 0 1 0 0,0 0-1 0 0,0-1 1 0 0,0 1-1 0 0,0 0 1 0 0,0 1 0 0 0,0-1-11 0 0,0 1 57 0 0,0 0 1 0 0,1 1 0 0 0,-1-1 0 0 0,0 1 0 0 0,0-1 0 0 0,0 1 0 0 0,0 0 0 0 0,-1 0 0 0 0,1 0 0 0 0,-1 0 0 0 0,1 2-58 0 0,1 4 124 0 0,-1 0-1 0 0,0 0 1 0 0,0 1 0 0 0,-1-1-1 0 0,0 1 1 0 0,0-1 0 0 0,-1 1-1 0 0,-1-1-123 0 0,0 15 0 0 0,0 4 0 0 0,-1 0 0 0 0,-2 0 0 0 0,0 0 0 0 0,-7 20 0 0 0,2-19 0 0 0,-1-1 0 0 0,-2 0 0 0 0,-4 6 0 0 0,8-22 124 0 0,6-11-1405 0 0,-4 4-4506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184 124 8287 0 0,'0'0'382'0'0,"0"0"-8"0"0,0 0-170 0 0,14-5 1172 0 0,-4 1-1161 0 0,1 0 0 0 0,-1-1 0 0 0,7-4-215 0 0,-13 6 156 0 0,0 0 0 0 0,0 0 0 0 0,0 0 0 0 0,0 0 0 0 0,-1 0-1 0 0,1-1 1 0 0,-1 0 0 0 0,0 1 0 0 0,2-4-156 0 0,3-5 500 0 0,-5 7-470 0 0,0 1 0 0 0,0-1 0 0 0,-1 0 0 0 0,1 0 0 0 0,-1 0 0 0 0,1-4-30 0 0,-4 8 95 0 0,0 0 0 0 0,1 0 0 0 0,-1 1 0 0 0,0-1 0 0 0,0 0 0 0 0,0 1 0 0 0,0-1 0 0 0,0 1 0 0 0,0-1 0 0 0,0 1 0 0 0,0-1-1 0 0,0 1 1 0 0,0 0 0 0 0,0-1-95 0 0,1 1 39 0 0,-4 0 1 0 0,1-1-1 0 0,-1 1 0 0 0,0-1 0 0 0,1 1 1 0 0,-1 0-1 0 0,1 0 0 0 0,-1 1 0 0 0,0-1 1 0 0,1 1-1 0 0,-1 0 0 0 0,0 0-39 0 0,-38 13 176 0 0,33-9-176 0 0,0 0 0 0 0,1 0 0 0 0,-1 1 0 0 0,1 0 0 0 0,-1 1 0 0 0,-14 11 0 0 0,-3 1 512 0 0,1 0 0 0 0,0 2-512 0 0,18-15 114 0 0,1 0 0 0 0,0 0 0 0 0,0 1-1 0 0,0 0 1 0 0,1 0 0 0 0,0 0 0 0 0,1 0-1 0 0,0 1 1 0 0,-4 7-114 0 0,6-6 0 0 0,2-9 0 0 0,0 1 0 0 0,0-1 0 0 0,0 1 0 0 0,0 0 0 0 0,0-1 0 0 0,-1 1 0 0 0,1-1 0 0 0,0 1 0 0 0,1 0 0 0 0,-1-1 0 0 0,0 1 0 0 0,0 0 0 0 0,0-1 0 0 0,0 1 0 0 0,0-1 0 0 0,1 1 0 0 0,-1-1 0 0 0,0 1 0 0 0,1 0 0 0 0,-1-1 0 0 0,0 1 0 0 0,1-1 0 0 0,-1 1 0 0 0,0-1 0 0 0,1 1 0 0 0,-1-1 0 0 0,1 0 0 0 0,-1 1 0 0 0,1-1 0 0 0,-1 0 0 0 0,1 1 0 0 0,-1-1 0 0 0,1 0 0 0 0,0 1 0 0 0,0-1 0 0 0,0 0 0 0 0,2 2 0 0 0,0-1 0 0 0,0 1 0 0 0,0-1 0 0 0,0 0 0 0 0,0 0 0 0 0,1 0 0 0 0,-1-1 0 0 0,0 1 0 0 0,1-1 0 0 0,-1 0 0 0 0,0 0 0 0 0,1 0 0 0 0,-1 0 0 0 0,1-1 0 0 0,9 0 0 0 0,0-2 0 0 0,13-4 0 0 0,-14 4 0 0 0,21-5 0 0 0,-19 6 0 0 0,-1-1 0 0 0,0-1 0 0 0,0 0 0 0 0,0-1 0 0 0,0 0 0 0 0,-1-1 0 0 0,11-6 0 0 0,-19 9 0 0 0,-8 5-64 0 0,1 1-54 0 0,2-2-5540 0 0,1-1 690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21 273 13823 0 0,'0'0'315'0'0,"0"0"45"0"0,0 0 21 0 0,-1 1-49 0 0,-7 6 108 0 0,7-7-320 0 0,0 0 367 0 0,1 0 22 0 0,-7-11 1927 0 0,6 9-2219 0 0,1-1 0 0 0,-1 1 0 0 0,1 0 0 0 0,0-1 0 0 0,0 1 0 0 0,0-1 0 0 0,0 1 1 0 0,0-1-1 0 0,0 1 0 0 0,1 0 0 0 0,-1-1 0 0 0,1 1 0 0 0,-1 0 0 0 0,1-1 0 0 0,0 1 0 0 0,0 0 0 0 0,0 0 0 0 0,1-2-217 0 0,4-6 132 0 0,0 1 1 0 0,0-1-1 0 0,4-2-132 0 0,-5 6 12 0 0,5-5 6 0 0,0 0-1 0 0,1 1 1 0 0,0 0 0 0 0,0 1-1 0 0,2 0-17 0 0,4-4-670 0 0,-1-1 0 0 0,0 0 670 0 0,23-22-3112 0 0,-12 14-2204 0 0,-2 4-676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72 6447 0 0,'2'0'142'0'0,"1"0"-79"0"0,24-1 447 0 0,-19 1 42 0 0,-5 0-347 0 0,1 0 0 0 0,-1-1 1 0 0,1 1-1 0 0,-1 0 0 0 0,1-1 0 0 0,-1 0 1 0 0,0 0-1 0 0,0 0 0 0 0,1 0 1 0 0,-1 0-1 0 0,0-1 0 0 0,0 0 0 0 0,0 1 1 0 0,0-1-1 0 0,-1 0 0 0 0,1 0 0 0 0,1-2-205 0 0,-1 2 409 0 0,-1 0 0 0 0,0 0-1 0 0,-1 0 1 0 0,1-1 0 0 0,0 1 0 0 0,-1-1-1 0 0,1 1 1 0 0,-1-1 0 0 0,0 1 0 0 0,0-1-1 0 0,1-2-408 0 0,-2 4 544 0 0,0 1-28 0 0,-7-9 83 0 0,5 8-598 0 0,1 0 0 0 0,-1 0 0 0 0,0 1 0 0 0,0-1 0 0 0,1 0 0 0 0,-1 1 0 0 0,0-1 0 0 0,0 1 1 0 0,0-1-1 0 0,0 1 0 0 0,0 0 0 0 0,0 0 0 0 0,0 0 0 0 0,0 0 0 0 0,1 0 0 0 0,-1 0 0 0 0,0 0 0 0 0,0 1 0 0 0,0-1 0 0 0,-1 1-1 0 0,-8 2-1 0 0,0 1 0 0 0,0 0 0 0 0,0 1 1 0 0,-1 0-1 0 0,-106 50 1 0 0,70-31 0 0 0,0-2 0 0 0,-15 2 0 0 0,-136 45-876 0 0,143-49 504 0 0,-1-2 0 0 0,0-3 0 0 0,-6-2 372 0 0,52-11 0 0 0,1-1 0 0 0,-1 0 0 0 0,1-1 0 0 0,-1 0 0 0 0,1-1 0 0 0,-2 0 0 0 0,10-1 0 0 0,8-1 0 0 0,9-1 0 0 0,46-9 0 0 0,2 3 0 0 0,-1 3 0 0 0,5 2 0 0 0,-22 3 0 0 0,1 3 0 0 0,0 2 0 0 0,-1 1 0 0 0,28 8 0 0 0,-50-8 0 0 0,1 2 0 0 0,-1 1 0 0 0,4 3 0 0 0,-21-8 0 0 0,0 0 0 0 0,0 1 0 0 0,0 0 0 0 0,-1 0 0 0 0,1 1 0 0 0,-1 0 0 0 0,0-1 0 0 0,0 2 0 0 0,0-1 0 0 0,0 1 0 0 0,-1-1 0 0 0,0 1 0 0 0,0 0 0 0 0,1 2 0 0 0,-4-4 0 0 0,0-1 0 0 0,1 1 0 0 0,-1 0 0 0 0,0 0 0 0 0,0-1 0 0 0,-1 1 0 0 0,1 0 0 0 0,-1 0 0 0 0,1 0 0 0 0,-1 0 0 0 0,0 0 0 0 0,0 0 0 0 0,0 0 0 0 0,0 0 0 0 0,-1 0 0 0 0,1 0 0 0 0,-1 1 0 0 0,-1 1 0 0 0,0-1 0 0 0,0 0 0 0 0,0 1 0 0 0,0-1 0 0 0,-1 0 0 0 0,1 0 0 0 0,-1-1 0 0 0,0 1 0 0 0,0 0 0 0 0,-2 1 0 0 0,-5 4 0 0 0,-1-1 0 0 0,0 0 0 0 0,0 0 0 0 0,0-1 0 0 0,-1 0 0 0 0,0-1 0 0 0,-5 1 0 0 0,-98 36 0 0 0,-73 15 0 0 0,162-50 0 0 0,-58 14 0 0 0,-1-4 0 0 0,-1-4 0 0 0,0-3 0 0 0,-44-2 0 0 0,86-4-592 0 0,33-3 113 0 0,31-2 110 0 0,0-2-143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111 116 10135 0 0,'0'0'231'0'0,"0"0"29"0"0,0 0 19 0 0,4 6 7 0 0,-4-5-234 0 0,1 0 0 0 0,0 0 0 0 0,0 0 0 0 0,0 0-1 0 0,0-1 1 0 0,1 1 0 0 0,-1 0 0 0 0,0 0 0 0 0,0-1-1 0 0,0 1 1 0 0,1-1 0 0 0,-1 1 0 0 0,0-1 0 0 0,0 1 0 0 0,1-1-1 0 0,-1 0 1 0 0,0 0 0 0 0,1 1 0 0 0,-1-1 0 0 0,0 0-1 0 0,1 0 1 0 0,-1 0 0 0 0,1-1 0 0 0,-1 1 0 0 0,1 0-52 0 0,1-1 184 0 0,17-1 632 0 0,-1-1 0 0 0,0-1 0 0 0,0-1-1 0 0,18-8-815 0 0,32-7 1441 0 0,-55 16-1435 0 0,0 0-1 0 0,0 0 0 0 0,12-7-5 0 0,-22 10-5 0 0,0-1 0 0 0,-1 0 0 0 0,1 0 0 0 0,-1 0 0 0 0,1 0 0 0 0,-1-1 0 0 0,0 1 0 0 0,0-1 0 0 0,0 0 0 0 0,0 0 0 0 0,-1 0 0 0 0,1 0 0 0 0,-1-1 0 0 0,0 1 0 0 0,1 0 0 0 0,-1-2 5 0 0,-2 4-58 0 0,1 1-1 0 0,-1-1 0 0 0,0 0 1 0 0,0 1-1 0 0,0-1 1 0 0,0 1-1 0 0,1-1 0 0 0,-1 0 1 0 0,0 1-1 0 0,0-1 0 0 0,0 1 1 0 0,0-1-1 0 0,0 0 1 0 0,-1 1-1 0 0,1-1 0 0 0,0 0 1 0 0,0 1-1 0 0,0-1 59 0 0,0 1-43 0 0,-1 0 1 0 0,1-1-1 0 0,0 1 0 0 0,0 0 0 0 0,-1 0 0 0 0,1-1 1 0 0,0 1-1 0 0,-1 0 0 0 0,1 0 0 0 0,0 0 0 0 0,0 0 0 0 0,-1-1 1 0 0,1 1-1 0 0,0 0 0 0 0,-1 0 0 0 0,1 0 0 0 0,-1 0 1 0 0,1 0-1 0 0,0 0 0 0 0,-1 0 0 0 0,1 0 0 0 0,0 0 0 0 0,-1 0 43 0 0,-25 7-1446 0 0,14-3 1122 0 0,-5-1 296 0 0,-1 2 0 0 0,1 0 1 0 0,1 1-1 0 0,-1 0 1 0 0,1 2-1 0 0,0 0 0 0 0,-14 9 28 0 0,-13 13 706 0 0,1 1 0 0 0,0 3-706 0 0,24-19 380 0 0,1 0-1 0 0,1 1 1 0 0,1 1-1 0 0,0 1 0 0 0,1 0 1 0 0,1 1-1 0 0,-6 11-379 0 0,18-29 0 0 0,1 1 0 0 0,-1 0 0 0 0,0-1 0 0 0,1 1 0 0 0,-1 0 0 0 0,0-1 0 0 0,1 1 0 0 0,0 0 0 0 0,0 0 0 0 0,-1-1 0 0 0,1 1 0 0 0,0 0 0 0 0,0 0 0 0 0,0 0 0 0 0,1-1 0 0 0,-1 2 0 0 0,1-2 0 0 0,-1 0 0 0 0,0 0 0 0 0,1 0 0 0 0,-1 0 0 0 0,1 0 0 0 0,0 0 0 0 0,-1 0 0 0 0,1 0 0 0 0,0 0 0 0 0,-1-1 0 0 0,1 1 0 0 0,0 0 0 0 0,0-1 0 0 0,0 1 0 0 0,0 0 0 0 0,0-1 0 0 0,0 1 0 0 0,0-1 0 0 0,0 1 0 0 0,0-1 0 0 0,0 0 0 0 0,0 1 0 0 0,0-1 0 0 0,0 0 0 0 0,0 0 0 0 0,0 0 0 0 0,0 1 0 0 0,23 0-955 0 0,0 0 0 0 0,0-2 0 0 0,-1 0 1 0 0,1-2-1 0 0,19-4 955 0 0,-14 1-5410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21 10135 0 0,'0'0'231'0'0,"3"-4"308"0"0,-2 1-223 0 0,1-10 2843 0 0,-3 12-1110 0 0,-1 8-1127 0 0,-2 6-749 0 0,0-1 0 0 0,-1 1-1 0 0,0-1 1 0 0,-1 0 0 0 0,0 0-1 0 0,-8 10-172 0 0,-7 8 1036 0 0,-22 24-1036 0 0,12-11-2688 0 0,27-40 1174 0 0,3-2-20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49 300 11975 0 0,'-13'-5'1275'0'0,"11"5"-1241"0"0,0-1-1 0 0,-1 0 1 0 0,1 0-1 0 0,0 0 1 0 0,0 0 0 0 0,0 0-1 0 0,0 0 1 0 0,0-1 0 0 0,1 1-1 0 0,-1-1 1 0 0,0 1-1 0 0,1-1 1 0 0,-1 0 0 0 0,1 0-1 0 0,-1 1 1 0 0,0-3-34 0 0,1 2 71 0 0,1 1-1 0 0,-1-1 1 0 0,1 0-1 0 0,-1 1 1 0 0,1-1 0 0 0,0 0-1 0 0,0 0 1 0 0,0 1 0 0 0,0-1-1 0 0,0 0 1 0 0,0 0-1 0 0,0 1 1 0 0,1-1 0 0 0,-1 0-1 0 0,0 1 1 0 0,1-1-1 0 0,0 0-70 0 0,3-7 321 0 0,1 1 0 0 0,-1 0 0 0 0,2 0 1 0 0,-1 1-1 0 0,1-1 0 0 0,0 1 0 0 0,1 1-321 0 0,2-5 139 0 0,10-9-358 0 0,0 1-1 0 0,1 1 1 0 0,1 1-1 0 0,0 1 0 0 0,2 1 1 0 0,-1 0-1 0 0,2 2 1 0 0,0 1-1 0 0,12-4 220 0 0,-32 15 72 0 0,0-1 0 0 0,0 1-1 0 0,0 0 1 0 0,0 1 0 0 0,0-1-1 0 0,0 1 1 0 0,0 0 0 0 0,1 0-1 0 0,-1 0 1 0 0,0 0 0 0 0,0 1-1 0 0,1 0-71 0 0,-4-1 81 0 0,0 1-1 0 0,-1 0 0 0 0,1 0 1 0 0,0-1-1 0 0,0 1 1 0 0,-1 0-1 0 0,1 0 0 0 0,-1 0 1 0 0,1 0-1 0 0,-1 0 1 0 0,1 0-1 0 0,-1 0 0 0 0,0 0 1 0 0,1 0-1 0 0,-1 0 1 0 0,0 1-1 0 0,0-1 0 0 0,0 0-80 0 0,0 0 85 0 0,1 6 44 0 0,0 0 0 0 0,-1-1 0 0 0,0 1 0 0 0,0 0 0 0 0,-1-1 0 0 0,0 1 0 0 0,0-1 0 0 0,-1 4-129 0 0,-4 11-1376 0 0,-9 19 1376 0 0,8-24-5 0 0,-1 0 0 0 0,-1-1-1 0 0,-3 5 6 0 0,3-7-288 0 0,0 1-1 0 0,1 1 1 0 0,-2 6 288 0 0,10-20-971 0 0,1 0-42 0 0,1 3-10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116 342 10135 0 0,'0'0'464'0'0,"0"0"-9"0"0,1 8-278 0 0,-1-7-86 0 0,0 0 0 0 0,0 1 0 0 0,0-1 0 0 0,0 0 0 0 0,0 0 1 0 0,0 0-1 0 0,0 0 0 0 0,0 0 0 0 0,-1 0 0 0 0,1 0 0 0 0,-1 0 0 0 0,1 0 0 0 0,-1 0 0 0 0,1 0 0 0 0,-1 0 0 0 0,1 0 0 0 0,-1 0 0 0 0,0 0 0 0 0,1 0 0 0 0,-1-1 0 0 0,0 1 0 0 0,0 0 0 0 0,0 0 0 0 0,0-1 0 0 0,0 1 0 0 0,0-1 0 0 0,1 1 0 0 0,-1-1 0 0 0,-1 1-91 0 0,0 0 322 0 0,0 0 0 0 0,-1-1 0 0 0,1 1-1 0 0,0-1 1 0 0,-1 1 0 0 0,1-1 0 0 0,0 0-1 0 0,-1 0 1 0 0,-1 0-322 0 0,0-1 32 0 0,1 1 0 0 0,0-1 0 0 0,-1 0 0 0 0,1-1 0 0 0,0 1 0 0 0,0 0 0 0 0,0-1 0 0 0,0 0 0 0 0,0 0 0 0 0,0 0 0 0 0,0 0 0 0 0,0 0 0 0 0,1 0 0 0 0,-1-1 0 0 0,1 1 0 0 0,0-1-1 0 0,0 0 1 0 0,0 0 0 0 0,0 0 0 0 0,0 0 0 0 0,1 0 0 0 0,-1 0 0 0 0,1-1-32 0 0,-2-1-83 0 0,1-1-1 0 0,0 0 0 0 0,0 0 1 0 0,1 0-1 0 0,0 0 1 0 0,0 0-1 0 0,0 0 1 0 0,1 0-1 0 0,-1-1 0 0 0,2 1 1 0 0,-1 0-1 0 0,1-3 84 0 0,3-7-195 0 0,1 0 1 0 0,1 1-1 0 0,1-1 0 0 0,0 1 0 0 0,0 1 0 0 0,2 0 0 0 0,0 0 1 0 0,8-9 194 0 0,-11 15-270 0 0,1 0 0 0 0,1 0 0 0 0,0 1 0 0 0,0 0 0 0 0,0 0 0 0 0,1 1 0 0 0,0 0 0 0 0,0 1 0 0 0,9-4 270 0 0,-3 2-204 0 0,0 1 0 0 0,0 1 0 0 0,1 0 0 0 0,-1 1 0 0 0,1 1 0 0 0,3 0 204 0 0,-14 2 143 0 0,0 1 0 0 0,1-1 0 0 0,-1 1-1 0 0,0 0 1 0 0,1 1 0 0 0,-1-1 0 0 0,0 1-1 0 0,0 0 1 0 0,1 0 0 0 0,-1 1 0 0 0,0-1-1 0 0,0 1 1 0 0,2 2-143 0 0,-4-3 99 0 0,-1 1-1 0 0,1 0 1 0 0,-1 0-1 0 0,1 0 1 0 0,-1 0 0 0 0,0 1-1 0 0,1-1 1 0 0,-1 1-1 0 0,-1-1 1 0 0,1 1-1 0 0,0 0 1 0 0,-1-1-1 0 0,1 1 1 0 0,-1 0-1 0 0,0 0 1 0 0,0 0 0 0 0,0 0-1 0 0,0 0 1 0 0,0 1-1 0 0,-1-1 1 0 0,1 0-1 0 0,-1 3-98 0 0,0 2 105 0 0,-1 1-1 0 0,1-1 0 0 0,-1 0 1 0 0,-1 1-1 0 0,0-1 1 0 0,0 0-1 0 0,0 0 0 0 0,-1 0 1 0 0,-1 0-1 0 0,-1 3-104 0 0,-2 4 255 0 0,-2 0 0 0 0,1-1 0 0 0,-2 0 0 0 0,-8 10-255 0 0,8-14-39 0 0,0 0 0 0 0,0-1 0 0 0,-1 0 0 0 0,0 0 0 0 0,-1-1-1 0 0,0 0 1 0 0,0-1 0 0 0,-2 0 39 0 0,-15 6-187 0 0,0 0-1 0 0,-1-3 0 0 0,-3 1 188 0 0,29-10-137 0 0,-5 2-736 0 0,1-1 1 0 0,-1 0-1 0 0,1 0 0 0 0,-1 0 1 0 0,0-2-1 0 0,-4 1 873 0 0,5-2-1535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8287 0 0,'-3'13'634'0'0,"-3"-1"-490"0"0,0-1 0 0 0,-1 1-1 0 0,0-1 1 0 0,-5 4-144 0 0,-3 7 617 0 0,-67 91 1799 0 0,-8 13-1666 0 0,31-43-750 0 0,-12 21 0 0 0,66-96 8 0 0,1 1-1 0 0,-1-1 0 0 0,2 1 1 0 0,-2 3-8 0 0,1 7-3679 0 0,3-10-456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144 102 11975 0 0,'0'0'267'0'0,"0"0"42"0"0,0 0 17 0 0,1 1-28 0 0,2 1-199 0 0,1 1-1 0 0,-1-1 1 0 0,0 0-1 0 0,1 0 1 0 0,-1 0-1 0 0,1-1 0 0 0,-1 1 1 0 0,1-1-1 0 0,0 0 1 0 0,-1 0-1 0 0,1 0 1 0 0,0 0-1 0 0,0-1 1 0 0,0 0-1 0 0,0 0 1 0 0,0 0-1 0 0,0 0 0 0 0,-1 0 1 0 0,1-1-1 0 0,2 0-98 0 0,12-2 739 0 0,0-2-1 0 0,-1 0 0 0 0,15-6-738 0 0,33-19 16 0 0,-61 28-166 0 0,-1 0-1 0 0,1 0 0 0 0,-1 0 1 0 0,0 0-1 0 0,0-1 0 0 0,0 1 1 0 0,0-1-1 0 0,0 0 1 0 0,-1 0-1 0 0,1 0 0 0 0,-1 0 151 0 0,-1 2-43 0 0,-1 1 0 0 0,1-1-1 0 0,-1 0 1 0 0,1 1 0 0 0,-1-1 0 0 0,1 0-1 0 0,-1 0 1 0 0,0 0 0 0 0,1 1 0 0 0,-1-1-1 0 0,0 0 1 0 0,0 0 0 0 0,0 0 0 0 0,0 0-1 0 0,1 0 1 0 0,-1 1 0 0 0,0-1 0 0 0,0 0-1 0 0,-1 0 1 0 0,1 0 0 0 0,0 0 0 0 0,0 0-1 0 0,0 1 1 0 0,-1-1 0 0 0,1 0 0 0 0,0 0-1 0 0,-1 0 1 0 0,1 0 0 0 0,0 1-1 0 0,-1-1 1 0 0,1 0 0 0 0,-1 1 0 0 0,1-1-1 0 0,-1 0 1 0 0,0 1 0 0 0,1-1 0 0 0,-1 1-1 0 0,0-1 1 0 0,1 0 0 0 0,-1 1 0 0 0,0 0-1 0 0,0-1 1 0 0,0 1 0 0 0,1-1 0 0 0,-1 1-1 0 0,0 0 1 0 0,0 0 0 0 0,0 0 0 0 0,0-1-1 0 0,0 1 44 0 0,-5-1-289 0 0,0 0-1 0 0,0 0 0 0 0,0 1 0 0 0,0 0 0 0 0,0 0 1 0 0,0 0-1 0 0,1 1 0 0 0,-1-1 0 0 0,0 1 1 0 0,0 1-1 0 0,0-1 0 0 0,-4 3 290 0 0,-11 4 9 0 0,1 0 1 0 0,-15 10-10 0 0,3 0 871 0 0,0 1 1 0 0,2 2 0 0 0,1 1 0 0 0,0 2-1 0 0,2 0 1 0 0,-4 7-872 0 0,28-28 20 0 0,0 0-1 0 0,0 0 1 0 0,1 1 0 0 0,-1-1-1 0 0,1 1 1 0 0,0 0 0 0 0,0-1-1 0 0,0 1 1 0 0,0 0-1 0 0,1 0 1 0 0,0 1 0 0 0,-1-1-1 0 0,1 1-19 0 0,1-3-51 0 0,0 1 0 0 0,0-1 0 0 0,0 0 0 0 0,0 0 0 0 0,0 1 0 0 0,1-1 0 0 0,-1 0 0 0 0,1 0 0 0 0,-1 0 0 0 0,1 1 0 0 0,0-1 0 0 0,0 0 0 0 0,0 0 0 0 0,0 0 0 0 0,0 0 0 0 0,0 0 0 0 0,1-1 0 0 0,-1 1 0 0 0,1 0 0 0 0,-1-1 0 0 0,1 1 0 0 0,0-1 0 0 0,-1 1 0 0 0,1-1 0 0 0,2 1 51 0 0,8 6-5100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17503 0 0,'0'0'803'0'0,"-13"5"298"0"0,7-2-1101 0 0,1 0 0 0 0,0 1 0 0 0,0 0 0 0 0,0 0 0 0 0,0 0 0 0 0,0 1 0 0 0,1-1 0 0 0,0 1 0 0 0,0 0 0 0 0,-1 2 0 0 0,-10 10 0 0 0,-16 18 0 0 0,-20 30 0 0 0,-23 47 0 0 0,33-49-1795 0 0,28-42 316 0 0,0 0-1 0 0,-1-1 1 0 0,-15 15 1479 0 0,18-23-1535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2759 0 0,'19'-25'111'0'0,"2"1"-1"0"0,19-17-110 0 0,0-1 51 0 0,-22 23 562 0 0,0 1 0 0 0,1 0 0 0 0,0 2 0 0 0,1 0 0 0 0,1 1 0 0 0,1 1 0 0 0,0 1 0 0 0,13-5-613 0 0,-30 16 415 0 0,0 0-1 0 0,1 0 1 0 0,-1 0-1 0 0,1 1 1 0 0,0 0-1 0 0,-1 0 1 0 0,1 0-1 0 0,0 1 0 0 0,4 0-414 0 0,-6 0 89 0 0,-1 1-1 0 0,0-1 0 0 0,-1 1 1 0 0,1 0-1 0 0,0-1 0 0 0,0 1 1 0 0,0 1-1 0 0,0-1 0 0 0,-1 0 1 0 0,1 1-1 0 0,0 0 0 0 0,-1-1 1 0 0,0 1-1 0 0,1 0 0 0 0,-1 0 1 0 0,0 0-1 0 0,0 1 0 0 0,2 1-88 0 0,2 4 186 0 0,-1 0 0 0 0,0 0-1 0 0,0 0 1 0 0,-1 1-1 0 0,0 0 1 0 0,0 0 0 0 0,-1 0-1 0 0,0 0 1 0 0,-1 1 0 0 0,0-1-1 0 0,0 2-185 0 0,-1-4 178 0 0,-1 1 0 0 0,0-1 1 0 0,0 1-1 0 0,0-1 0 0 0,-1 0 0 0 0,0 1 0 0 0,-1-1 0 0 0,1 0 0 0 0,-1 1 1 0 0,-1-1-1 0 0,1 0 0 0 0,-1-1 0 0 0,-1 1 0 0 0,-1 4-178 0 0,-1-3 146 0 0,0 0 1 0 0,-1 0-1 0 0,1-1 0 0 0,-2 0 0 0 0,1 0 1 0 0,-1 0-1 0 0,0-1 0 0 0,0-1 0 0 0,0 1 1 0 0,-1-1-1 0 0,0 0 0 0 0,-3 0-146 0 0,-20 9-66 0 0,-2-2 0 0 0,-28 6 66 0 0,61-18 9 0 0,-22 7-431 0 0,-1-1-1 0 0,0-2 1 0 0,0-1 0 0 0,-1 0-1 0 0,-2-2 423 0 0,16-2-4298 0 0,3-1-1316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104 112 11975 0 0,'0'0'547'0'0,"0"0"-11"0"0,-4 8-323 0 0,3-4 24 0 0,0-1-1 0 0,0 0 0 0 0,0 1 1 0 0,0-1-1 0 0,0 1 0 0 0,1 0 1 0 0,-1-1-1 0 0,1 4-236 0 0,1-6 40 0 0,0 0 1 0 0,0-1 0 0 0,0 1-1 0 0,-1-1 1 0 0,1 1-1 0 0,0-1 1 0 0,0 1-1 0 0,0-1 1 0 0,0 1-1 0 0,0-1 1 0 0,0 0-1 0 0,0 0 1 0 0,0 1-1 0 0,0-1 1 0 0,1 0-41 0 0,4 0 132 0 0,-1-1 0 0 0,1 0 0 0 0,-1 0 0 0 0,0 0 0 0 0,1 0 0 0 0,-1-1 0 0 0,0 0 0 0 0,0 0-1 0 0,0 0 1 0 0,4-3-132 0 0,16-6 286 0 0,-1 3-286 0 0,0-2 0 0 0,19-11 0 0 0,-34 15 0 0 0,1 0 0 0 0,-1 0 0 0 0,0-1 0 0 0,0 0 0 0 0,-1 0 0 0 0,0-1 0 0 0,6-7 0 0 0,-14 14-30 0 0,1 1 0 0 0,0-1 0 0 0,-1 1 0 0 0,1-1-1 0 0,-1 1 1 0 0,1-1 0 0 0,-1 0 0 0 0,1 1 0 0 0,-1-1-1 0 0,0 0 1 0 0,1 0 0 0 0,-1 1 0 0 0,0-1 0 0 0,0 0 0 0 0,1 0-1 0 0,-1 1 1 0 0,0-1 0 0 0,0 0 0 0 0,0 0 0 0 0,0 0-1 0 0,0 1 1 0 0,0-1 0 0 0,0 0 0 0 0,0 0 0 0 0,0 0 0 0 0,-1 1-1 0 0,1-1 1 0 0,0 0 0 0 0,0 0 0 0 0,-1 1 0 0 0,1-1-1 0 0,0 0 1 0 0,-1 0 30 0 0,0 0-52 0 0,0 1-1 0 0,0-1 1 0 0,0 0 0 0 0,-1 1-1 0 0,1-1 1 0 0,0 1-1 0 0,0-1 1 0 0,-1 1-1 0 0,1-1 1 0 0,0 1 0 0 0,-1 0-1 0 0,1 0 1 0 0,0 0-1 0 0,-1-1 1 0 0,1 1 0 0 0,0 0-1 0 0,-1 1 1 0 0,1-1-1 0 0,-1 0 53 0 0,-14 3 63 0 0,1 0 0 0 0,0 1-1 0 0,-1 1 1 0 0,1 0 0 0 0,1 1-1 0 0,-1 1 1 0 0,1 0 0 0 0,0 1-1 0 0,-4 3-62 0 0,-12 11 274 0 0,0 0-1 0 0,2 2 0 0 0,-11 13-273 0 0,31-30 87 0 0,0 2-1 0 0,1-1 0 0 0,1 1 1 0 0,-1 0-1 0 0,-3 9-86 0 0,7-14 12 0 0,1 0 0 0 0,0 0-1 0 0,0 0 1 0 0,1 0 0 0 0,-1 1 0 0 0,1-1-1 0 0,0 0 1 0 0,0 1 0 0 0,1-1 0 0 0,-1 1-1 0 0,1-1 1 0 0,0 1 0 0 0,0-1-1 0 0,1 1 1 0 0,0 2-12 0 0,-1-6-318 0 0,0 1 0 0 0,1-1-1 0 0,-1 0 1 0 0,0 0 0 0 0,1 0-1 0 0,0 1 1 0 0,-1-1 0 0 0,1 0-1 0 0,0 0 1 0 0,-1 0 0 0 0,1 0 0 0 0,0 0-1 0 0,0 0 1 0 0,0 0 0 0 0,0 0 318 0 0,5 1-5410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13823 0 0,'0'0'630'0'0,"0"0"-13"0"0,0-1-393 0 0,1-2-125 0 0,-1 2 277 0 0,0 1 113 0 0,3-6-92 0 0,-1 0 1 0 0,1 0-1 0 0,1 0 0 0 0,-1 1 1 0 0,1 0-1 0 0,0-1 0 0 0,0 1 0 0 0,2 0-397 0 0,2-5 403 0 0,6-8 201 0 0,-7 8-266 0 0,1 0-1 0 0,0 1 0 0 0,9-8-337 0 0,11-8-598 0 0,1 2 0 0 0,1 1 0 0 0,1 2 0 0 0,10-4 598 0 0,35-10-246 0 0,-76 34 268 0 0,0 1 0 0 0,0-1 0 0 0,1 0-1 0 0,-1 0 1 0 0,0 0 0 0 0,0 0 0 0 0,1 1 0 0 0,-1-1 0 0 0,0 0 0 0 0,0 0 0 0 0,0 1 0 0 0,1-1 0 0 0,-1 0 0 0 0,0 0 0 0 0,0 1 0 0 0,0-1 0 0 0,0 0 0 0 0,1 0 0 0 0,-1 1 0 0 0,0-1 0 0 0,0 0 0 0 0,0 1 0 0 0,0-1 0 0 0,0 0 0 0 0,0 0 0 0 0,0 1 0 0 0,0-1 0 0 0,0 0 0 0 0,0 1-22 0 0,1 9-31 0 0,-1-1 31 0 0,-1-1 0 0 0,0 0 0 0 0,-1 1 0 0 0,0-1 0 0 0,0 0 0 0 0,-1 0 0 0 0,0 0 0 0 0,0 0 0 0 0,-4 5 0 0 0,-8 14 0 0 0,-1-1 0 0 0,-3 1 0 0 0,11-16 0 0 0,-51 64 0 0 0,57-72 0 0 0,1 0 0 0 0,0 0 0 0 0,0 0 0 0 0,0 1 0 0 0,0-1 0 0 0,0 2 0 0 0,2-3 176 0 0,-1 0-1209 0 0,0 0-3454 0 0,0-2-1561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305 170 11975 0 0,'0'0'267'0'0,"0"0"42"0"0,0 0 17 0 0,0 0-28 0 0,1 2-196 0 0,17 14-92 0 0,-8-10-10 0 0,-5-5-1 0 0,0 0 0 0 0,0-1 0 0 0,0 1 0 0 0,0-1-1 0 0,4 0 2 0 0,16 0 77 0 0,-18 1 151 0 0,0-1-1 0 0,0 0 1 0 0,0-1-1 0 0,0 0 1 0 0,0 0-1 0 0,0 0 1 0 0,6-3-228 0 0,23-3 792 0 0,-14 4-337 0 0,0-2-1 0 0,1 0-454 0 0,-3 0 362 0 0,0 1-1 0 0,11-1-361 0 0,29-7 0 0 0,-51 12-64 0 0,-7 0-273 0 0,1-11-1158 0 0,-6-1 555 0 0,-1-1-1 0 0,-1 0 0 0 0,-2-4 941 0 0,1 2-685 0 0,0 0 0 0 0,0-6 685 0 0,2 11 0 0 0,-2 1 0 0 0,4 8 0 0 0,0 0 0 0 0,0 0 0 0 0,-1 0 0 0 0,1 0 0 0 0,-1 1 0 0 0,1-1 0 0 0,0 0 0 0 0,-1 1 0 0 0,1 0 0 0 0,-1 0 0 0 0,1 0 0 0 0,-1 0 0 0 0,0 0 0 0 0,1 0 0 0 0,-1 0 0 0 0,1 1 0 0 0,0 0 0 0 0,-2 0 0 0 0,-8 2 0 0 0,0 1 0 0 0,0 0 0 0 0,0 1 0 0 0,-39 20 0 0 0,-25 17 0 0 0,53-29 0 0 0,-13 11 49 0 0,1 0 0 0 0,-12 12-49 0 0,15-10 304 0 0,-17 12 204 0 0,3 1 0 0 0,1 3 1 0 0,2 2-1 0 0,-9 15-508 0 0,48-55 131 0 0,1 1 0 0 0,0-1 1 0 0,0 0-1 0 0,1 1 0 0 0,-1 0 0 0 0,1-1 1 0 0,-2 6-132 0 0,4-9 24 0 0,-1 1 1 0 0,1 0-1 0 0,0-1 1 0 0,0 1-1 0 0,-1-1 1 0 0,1 1-1 0 0,0-1 1 0 0,0 1-1 0 0,1 0 1 0 0,-1-1-1 0 0,0 1 1 0 0,0-1-1 0 0,1 1 1 0 0,-1-1-1 0 0,1 1 1 0 0,-1-1-1 0 0,1 1 1 0 0,0-1 0 0 0,-1 1-1 0 0,1-1 1 0 0,0 0-1 0 0,0 0 1 0 0,0 1-1 0 0,0-1 1 0 0,0 0-1 0 0,1 0 1 0 0,-1 0-1 0 0,0 0-24 0 0,6 4 103 0 0,0-1 0 0 0,0 0 0 0 0,0 0 0 0 0,0-1 0 0 0,0 0 0 0 0,1 0 0 0 0,-1-1 0 0 0,1 1 0 0 0,0-2-103 0 0,20 5 1377 0 0,26 0-1377 0 0,-36-4 160 0 0,32 2 112 0 0,1-3 0 0 0,-1-1 0 0 0,0-3 0 0 0,0-2 0 0 0,0-2 0 0 0,17-6-272 0 0,-62 11-28 0 0,46-11-93 0 0,-45 11-393 0 0,0 0 0 0 0,0-1-1 0 0,0 1 1 0 0,-1-1 0 0 0,1-1 0 0 0,-1 1 0 0 0,1-2 514 0 0,4-4-5796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26 275 11975 0 0,'0'0'547'0'0,"0"0"-11"0"0,0 0-271 0 0,0 0 133 0 0,0 0 91 0 0,0 0 20 0 0,0 0-66 0 0,0 1-294 0 0,1 0-80 0 0,-1 0-1 0 0,0-1 0 0 0,0 1 0 0 0,0 0 1 0 0,0-1-1 0 0,0 1 0 0 0,0 0 0 0 0,-1 0 0 0 0,1-1 1 0 0,0 1-1 0 0,0 0 0 0 0,0-1 0 0 0,-1 1 1 0 0,1 0-1 0 0,0-1 0 0 0,-1 1 0 0 0,1-1 1 0 0,0 1-1 0 0,-1 0 0 0 0,1-1 0 0 0,-1 1 1 0 0,1-1-1 0 0,-1 1 0 0 0,0-1-68 0 0,-1 2 261 0 0,2-2-258 0 0,0 1 0 0 0,0-1 0 0 0,0 0 0 0 0,-1 0 0 0 0,1 0 1 0 0,0 1-1 0 0,0-1 0 0 0,0 0 0 0 0,0 0 0 0 0,-1 0 0 0 0,1 0 0 0 0,0 0 0 0 0,0 0 1 0 0,0 1-1 0 0,-1-1 0 0 0,1 0 0 0 0,0 0 0 0 0,0 0 0 0 0,-1 0 0 0 0,1 0 0 0 0,0 0 0 0 0,0 0 1 0 0,-1 0-1 0 0,1 0 0 0 0,0 0 0 0 0,0 0 0 0 0,0 0 0 0 0,-1 0 0 0 0,1 0 0 0 0,0 0 1 0 0,0 0-1 0 0,-1 0 0 0 0,1 0 0 0 0,0-1 0 0 0,0 1 0 0 0,0 0 0 0 0,-1 0 0 0 0,1 0 0 0 0,0 0 1 0 0,0 0-1 0 0,0-1 0 0 0,0 1 0 0 0,-1 0 0 0 0,1 0 0 0 0,0 0 0 0 0,0 0 0 0 0,0-1 1 0 0,0 1-1 0 0,0 0 0 0 0,-1 0-3 0 0,-2-9 10 0 0,3 8-11 0 0,-1-7 1 0 0,-1 1 0 0 0,2-1 0 0 0,-1 0 0 0 0,1 0 0 0 0,0 0 0 0 0,1 0 0 0 0,0 0 0 0 0,0 0 0 0 0,0 0 0 0 0,1 1 0 0 0,0-1 0 0 0,1 1 0 0 0,0-1 0 0 0,3-5 0 0 0,0 2 0 0 0,0 0 0 0 0,0 1 0 0 0,1 0 0 0 0,1 0 0 0 0,0 0 0 0 0,0 1 0 0 0,1 0 0 0 0,0 1 0 0 0,2-2 0 0 0,1 2-261 0 0,0 0 0 0 0,1 1 0 0 0,0 1 0 0 0,0 0 0 0 0,0 0 1 0 0,0 1-1 0 0,11-2 261 0 0,-8 4-24 0 0,2 0 0 0 0,-1 1 1 0 0,0 0-1 0 0,0 2 1 0 0,1 0-1 0 0,-1 0 0 0 0,8 3 24 0 0,-24-3 18 0 0,1 0-1 0 0,-1 1 1 0 0,0-1-1 0 0,1 0 1 0 0,-1 1 0 0 0,0-1-1 0 0,0 1 1 0 0,1-1-1 0 0,-1 1 1 0 0,0 0-1 0 0,0 0 1 0 0,0-1 0 0 0,0 1-1 0 0,0 0 1 0 0,0 0-1 0 0,0 0 1 0 0,0 0-1 0 0,0 0 1 0 0,0 0-1 0 0,0 1-17 0 0,0 0 80 0 0,0 1-1 0 0,0-1 0 0 0,0 0 0 0 0,-1 1 1 0 0,1-1-1 0 0,0 1 0 0 0,-1 0 0 0 0,0-1 0 0 0,1 1 1 0 0,-1 1-80 0 0,-1 7 334 0 0,0 0 1 0 0,0 0 0 0 0,-1 0 0 0 0,-2 7-335 0 0,1-7 65 0 0,0 0 0 0 0,-1 0 0 0 0,0-1-1 0 0,-1 1 1 0 0,0-1 0 0 0,0 0 0 0 0,-1-1 0 0 0,0 1 0 0 0,-1-1 0 0 0,0 0 0 0 0,-1-1 0 0 0,1 0-1 0 0,-2 0 1 0 0,1 0 0 0 0,-1-1 0 0 0,0 0 0 0 0,0-1 0 0 0,-1 0 0 0 0,0-1 0 0 0,0 0 0 0 0,-1 0-1 0 0,1-1 1 0 0,-1-1 0 0 0,0 1-65 0 0,10-4-5 0 0,-5 2 35 0 0,0-1 1 0 0,0 1-1 0 0,0-1 1 0 0,-1-1 0 0 0,-5 1-31 0 0,11-1-65 0 0,-1 0 0 0 0,1 0 0 0 0,0 0 0 0 0,-1-1 0 0 0,1 1 0 0 0,-1 0-1 0 0,1-1 1 0 0,0 1 0 0 0,-1-1 0 0 0,1 0 0 0 0,0 1 0 0 0,-1-1 0 0 0,1 0 0 0 0,0 0 0 0 0,0 1 0 0 0,0-1 0 0 0,0 0 0 0 0,0 0 0 0 0,0-1 0 0 0,0 1 0 0 0,0 0 0 0 0,0 0 0 0 0,0 0 0 0 0,0 0 0 0 0,1-1 0 0 0,-1 1 0 0 0,1 0 0 0 0,-1-1 65 0 0,-5-23-3937 0 0,6 9 1891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13823 0 0,'0'0'315'0'0,"0"0"45"0"0,0 0 21 0 0,-1 2-49 0 0,-24 25-240 0 0,-25 21-92 0 0,-11 12 468 0 0,-1 5-20 0 0,11-11 130 0 0,2 1 0 0 0,-2 8-578 0 0,46-56 0 0 0,-28 39 0 0 0,-1-2 0 0 0,-3-1 0 0 0,-33 30 0 0 0,54-57 0 0 0,15-16 6 0 0,1 0 0 0 0,0 0 0 0 0,0 1-1 0 0,0-1 1 0 0,0 0 0 0 0,-1 0 0 0 0,1 0 0 0 0,0 0-1 0 0,0 0 1 0 0,0 0 0 0 0,0 0 0 0 0,0 0-1 0 0,-1 0 1 0 0,1 1 0 0 0,0-1 0 0 0,0 0 0 0 0,0 0-1 0 0,0 0 1 0 0,0 0 0 0 0,0 1 0 0 0,0-1 0 0 0,0 0-1 0 0,0 0 1 0 0,0 0 0 0 0,-1 0 0 0 0,1 1-1 0 0,0-1 1 0 0,0 0 0 0 0,0 0 0 0 0,0 0 0 0 0,0 0-1 0 0,0 1 1 0 0,0-1 0 0 0,0 0 0 0 0,0 0 0 0 0,0 0-1 0 0,1 0 1 0 0,-1 1 0 0 0,0-1 0 0 0,0 0 0 0 0,0 0-1 0 0,0 0 1 0 0,0 0 0 0 0,0 1 0 0 0,0-1-1 0 0,0 0 1 0 0,0 0 0 0 0,0 0 0 0 0,1 0 0 0 0,-1 0-6 0 0,4 0-1447 0 0,5 1-4340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 13823 0 0,'0'0'315'0'0,"-15"2"870"0"0,13 0-1184 0 0,0-1 0 0 0,0 1 0 0 0,0 0 0 0 0,0-1 0 0 0,1 1-1 0 0,-1 0 1 0 0,0 0 0 0 0,1 0 0 0 0,0 0 0 0 0,-1 0 0 0 0,1 1 0 0 0,0-1-1 0 0,0 0 1 0 0,0 1-1 0 0,1-3 2 0 0,0 1 1 0 0,0-1-1 0 0,0 0 0 0 0,0 0 0 0 0,0 0 0 0 0,0 1 0 0 0,0-1 0 0 0,0 0 0 0 0,0 0 1 0 0,0 0-1 0 0,1 1 0 0 0,-1-1 0 0 0,0 0 0 0 0,0 0 0 0 0,0 0 0 0 0,0 1 0 0 0,0-1 1 0 0,1 0-1 0 0,-1 0 0 0 0,0 0 0 0 0,0 0 0 0 0,0 0 0 0 0,0 0 0 0 0,1 1 0 0 0,-1-1 1 0 0,0 0-1 0 0,0 0 0 0 0,1 0 0 0 0,-1 0 0 0 0,0 0 0 0 0,0 0 0 0 0,0 0 0 0 0,1 0 1 0 0,-1 0-1 0 0,0 0-2 0 0,11 2 238 0 0,-9-2-115 0 0,5 1 36 0 0,0 0-1 0 0,0-1 1 0 0,0 1-1 0 0,0-2 1 0 0,1 1-1 0 0,-1-1 1 0 0,0 0 0 0 0,0 0-1 0 0,0-1 1 0 0,0 0-1 0 0,1-1-158 0 0,13-5-237 0 0,1-2 0 0 0,14-9 237 0 0,-24 13-67 0 0,22-18-1508 0 0,-33 24 1573 0 0,-1 0 0 0 0,0 0 0 0 0,0 0 0 0 0,0 0 0 0 0,0 0 1 0 0,0 0-1 0 0,0 0 0 0 0,1 0 0 0 0,-1 0 0 0 0,0 0 0 0 0,0-1 0 0 0,0 1 0 0 0,0 0 0 0 0,0 0 0 0 0,0 0 0 0 0,0 0 0 0 0,0 0 0 0 0,0 0 0 0 0,0-1 0 0 0,0 1 0 0 0,0 0 0 0 0,0 0 0 0 0,0 0 0 0 0,0 0 0 0 0,0 0 0 0 0,1-1 0 0 0,-2 1 0 0 0,1 0 0 0 0,0 0 0 0 0,0 0 1 0 0,0 0-1 0 0,0 0 0 0 0,0-1 0 0 0,0 1 0 0 0,0 0 0 0 0,0 0 0 0 0,0 0 0 0 0,0 0 0 0 0,0 0 0 0 0,0 0 0 0 0,0-1 0 0 0,0 1 0 0 0,0 0 0 0 0,0 0 0 0 0,-1 0 0 0 0,1 0 0 0 0,0 0 0 0 0,0 0 0 0 0,0 0 0 0 0,0 0 0 0 0,0-1 0 0 0,0 1 0 0 0,-1 0 0 0 0,1 0 0 0 0,0 0 1 0 0,0 0-1 0 0,0 0 0 0 0,0 0 0 0 0,0 0 0 0 0,0 0 0 0 0,-1 0 0 0 0,1 0 0 0 0,0 0 0 0 0,0 0 0 0 0,0 0 0 0 0,0 0 0 0 0,-1 0 2 0 0,-7-2-327 0 0,3 2 241 0 0,0 0-1 0 0,0 0 1 0 0,0 1 0 0 0,0-1 0 0 0,1 1 0 0 0,-1 0 0 0 0,0 0 0 0 0,-3 2 86 0 0,-39 17-767 0 0,25-10 617 0 0,-16 5 395 0 0,18-8 135 0 0,0 2 0 0 0,0 0-1 0 0,-2 3-379 0 0,-2 2 493 0 0,4-2-468 0 0,1 0 0 0 0,-5 5-25 0 0,18-13 168 0 0,1 1-1 0 0,0 0 0 0 0,0 0 0 0 0,0 0 0 0 0,1 0 1 0 0,0 1-1 0 0,0 0 0 0 0,0 0 0 0 0,-2 4-167 0 0,5-9 28 0 0,1 1 0 0 0,-1 0 0 0 0,0 0 0 0 0,1 0-1 0 0,-1 0 1 0 0,1 0 0 0 0,-1 0 0 0 0,1 0 0 0 0,0 0 0 0 0,0 0-1 0 0,0 0 1 0 0,0 0 0 0 0,0 0 0 0 0,0 0 0 0 0,1 0 0 0 0,-1 0-1 0 0,1 0 1 0 0,-1 0 0 0 0,1-1 0 0 0,0 1 0 0 0,0 0 0 0 0,0 0-1 0 0,0 0 1 0 0,0-1 0 0 0,0 1 0 0 0,0-1 0 0 0,0 1 0 0 0,1-1-1 0 0,1 2-27 0 0,3 2-312 0 0,0 0 0 0 0,1 0 0 0 0,-1-1 0 0 0,1 0 0 0 0,0 0 0 0 0,8 2 312 0 0,-13-5-321 0 0,1 0-1 0 0,0 0 1 0 0,0 0-1 0 0,-1-1 1 0 0,1 1 0 0 0,0-1-1 0 0,0 0 1 0 0,0 1-1 0 0,0-1 1 0 0,2-1 321 0 0,5 1-723 0 0,18 1-1323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11975 0 0,'0'0'267'0'0,"0"0"42"0"0,0 0 17 0 0,0 0-28 0 0,0 0-126 0 0,0 0 204 0 0,0 0 111 0 0,0 0 22 0 0,0 0 3 0 0,0 0 0 0 0,0 0 0 0 0,0 0 0 0 0,0 0-69 0 0,5-13-278 0 0,3 3-165 0 0,0 1 0 0 0,0 0 0 0 0,2 0 0 0 0,6-5 0 0 0,-11 10 0 0 0,107-82 0 0 0,-87 67-398 0 0,2 1-1 0 0,0 2 1 0 0,0 0 0 0 0,2 2-1 0 0,25-9 399 0 0,-54 23 8 0 0,0 0-1 0 0,1 0 1 0 0,-1-1 0 0 0,0 1-1 0 0,0 0 1 0 0,0 0-1 0 0,0 0 1 0 0,1 0 0 0 0,-1 0-1 0 0,0 0 1 0 0,0 0-1 0 0,0 0 1 0 0,0 0 0 0 0,1 0-1 0 0,-1 0 1 0 0,0 0-1 0 0,0 0 1 0 0,0 0 0 0 0,1 0-1 0 0,-1 0 1 0 0,0 0-1 0 0,0 0 1 0 0,0 0-1 0 0,1 0 1 0 0,-1 0 0 0 0,0 0-1 0 0,0 0 1 0 0,0 0-1 0 0,1 0 1 0 0,-1 0 0 0 0,0 1-1 0 0,0-1 1 0 0,0 0-1 0 0,0 0 1 0 0,0 0 0 0 0,1 0-1 0 0,-1 0 1 0 0,0 0-1 0 0,0 1 1 0 0,0-1 0 0 0,0 0-8 0 0,-1 10 684 0 0,-9 10 312 0 0,-38 51-299 0 0,28-43-22 0 0,1 1 1 0 0,-13 27-676 0 0,21-37-1 0 0,9-16-5 0 0,0 0 1 0 0,0 1 0 0 0,0-1 0 0 0,0 1 0 0 0,0-1-1 0 0,1 1 1 0 0,0 0 0 0 0,0 0 0 0 0,0 0 0 0 0,0-1-1 0 0,0 1 1 0 0,1 4 5 0 0,2 3-1405 0 0,3-6-3536 0 0,-4-4-673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15663 0 0,'0'0'356'0'0,"-14"-1"860"0"0,6 5-1150 0 0,1 1-1 0 0,-1 0 1 0 0,1 0-1 0 0,0 1 1 0 0,0-1 0 0 0,1 2-1 0 0,-1-1 1 0 0,-3 5-66 0 0,-7 8 546 0 0,-17 17 0 0 0,3 1 0 0 0,-20 30-546 0 0,28-36 25 0 0,-32 42-25 0 0,-29 26 0 0 0,-270 302 443 0 0,248-285-954 0 0,129-126-3169 0 0,-7 0-2116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5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158 102 15663 0 0,'-13'0'243'0'0,"1"0"0"0"0,-1 1 0 0 0,0 1-1 0 0,1 0 1 0 0,0 0 0 0 0,-1 1 0 0 0,-1 2-243 0 0,6-3 20 0 0,-13 6-53 0 0,-4 5 205 0 0,23-12 548 0 0,16-1 1109 0 0,-2 0-1238 0 0,-1 0-1 0 0,0-1 1 0 0,5-1-591 0 0,595-93 3724 0 0,-541 84-4868 0 0,-2 1-4732 0 0,28-10 5876 0 0,-92 19-2556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 6447 0 0,'0'0'142'0'0,"0"0"22"0"0,0 0 13 0 0,0 0 55 0 0,0 0 181 0 0,0 0 78 0 0,1 7 530 0 0,-2 3-769 0 0,0 0 0 0 0,-1 0-1 0 0,0 0 1 0 0,-1 0 0 0 0,0 0-1 0 0,-1 2-251 0 0,-10 34 634 0 0,5-2-284 0 0,3-21 74 0 0,2 0 1 0 0,0 0 0 0 0,2 1-1 0 0,0 13-424 0 0,3-26 72 0 0,-1-10 299 0 0,0-1 117 0 0,2 0-420 0 0,-1-1 0 0 0,1 0 0 0 0,-1 0 0 0 0,1 0 0 0 0,-1 0 0 0 0,0-1 0 0 0,1 1 0 0 0,-1 0 1 0 0,0-1-1 0 0,0 1 0 0 0,0-1 0 0 0,0 1 0 0 0,0-1 0 0 0,0 1 0 0 0,0-1 0 0 0,0 0-68 0 0,0 0 28 0 0,5-7-28 0 0,0 1 0 0 0,0 1 0 0 0,1-1 0 0 0,3-2 0 0 0,13-15 0 0 0,-5 5 0 0 0,0 1 0 0 0,2 2 0 0 0,0 0 0 0 0,0 1 0 0 0,21-12 0 0 0,-41 28 0 0 0,0 0 0 0 0,0-1-1 0 0,0 1 1 0 0,0 0 0 0 0,1 0 0 0 0,-1 0-1 0 0,0 0 1 0 0,0 0 0 0 0,0 0-1 0 0,0-1 1 0 0,0 1 0 0 0,1 0 0 0 0,-1 0-1 0 0,0 0 1 0 0,0 0 0 0 0,0 0-1 0 0,1 0 1 0 0,-1 0 0 0 0,0 0 0 0 0,0 0-1 0 0,0 0 1 0 0,0 0 0 0 0,1 0-1 0 0,-1 0 1 0 0,0 0 0 0 0,0 0 0 0 0,0 0-1 0 0,1 0 1 0 0,-1 0 0 0 0,0 0 0 0 0,0 0-1 0 0,0 0 1 0 0,0 0 0 0 0,1 0-1 0 0,-1 1 1 0 0,0-1 0 0 0,0 0 0 0 0,0 0-1 0 0,0 0 1 0 0,0 0 0 0 0,1 0-1 0 0,-1 0 1 0 0,0 0 0 0 0,0 1 0 0 0,0-1-1 0 0,0 0 1 0 0,0 0 0 0 0,0 0-1 0 0,0 0 1 0 0,1 1 0 0 0,-1-1 0 0 0,0 0-1 0 0,0 0 1 0 0,0 0 0 0 0,0 1-1 0 0,0-1 1 0 0,0 0 0 0 0,0 0 0 0 0,0 0-1 0 0,0 0 1 0 0,0 1 0 0 0,0-1-1 0 0,0 0 2 0 0,-2 12 61 0 0,2-12-35 0 0,-3 16 262 0 0,-1 0-1 0 0,0-1 0 0 0,-3 4-288 0 0,1-4 222 0 0,1 1 1 0 0,1-1-1 0 0,1 0 0 0 0,0 1 0 0 0,1 1-222 0 0,2-17 0 0 0,0 0 0 0 0,0 1 0 0 0,0-1 0 0 0,0 0 0 0 0,0 0 0 0 0,0 0 0 0 0,0 1 0 0 0,0-1 0 0 0,0 0 0 0 0,0 0 0 0 0,0 1 0 0 0,0-1 0 0 0,0 0 0 0 0,0 0 0 0 0,0 1 0 0 0,1-1 0 0 0,-1 0 0 0 0,0 0 0 0 0,0 0 0 0 0,0 0 0 0 0,0 1 0 0 0,0-1 0 0 0,1 0 0 0 0,-1 0 0 0 0,0 0 0 0 0,0 0 0 0 0,0 1 0 0 0,1-1 0 0 0,-1 0 0 0 0,0 0 0 0 0,0 0 0 0 0,0 0 0 0 0,1 0 0 0 0,-1 0 0 0 0,0 0 0 0 0,0 0 0 0 0,1 0 0 0 0,-1 0 0 0 0,0 0 0 0 0,0 0 0 0 0,1 0 0 0 0,-1 0 0 0 0,0 0 0 0 0,0 0 0 0 0,1 0 0 0 0,-1 0 0 0 0,9-3 0 0 0,-8 3 0 0 0,4-2 60 0 0,1 0 1 0 0,-1 0-1 0 0,1-1 0 0 0,-1 0 0 0 0,0 0 0 0 0,0 0 0 0 0,0-1 1 0 0,2-2-61 0 0,36-37 932 0 0,-32 30-721 0 0,1 1 1 0 0,0 1-1 0 0,2-2-211 0 0,24-17 0 0 0,-2-2 0 0 0,11-15 0 0 0,-30 30 0 0 0,-3 2-50 0 0,-5 5-1819 0 0,1 1-1 0 0,-1 0 1 0 0,5-2 1869 0 0,-8 7-5118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 10135 0 0,'13'-4'938'0'0,"-12"4"-875"0"0,-1 0 0 0 0,0 0 0 0 0,0 0 1 0 0,1 0-1 0 0,-1 0 0 0 0,0 0 0 0 0,1 0 0 0 0,-1 0 1 0 0,0 1-1 0 0,0-1 0 0 0,0 0 0 0 0,1 0 1 0 0,-1 0-1 0 0,0 0 0 0 0,0 0 0 0 0,1 0 1 0 0,-1 1-1 0 0,0-1 0 0 0,0 0 0 0 0,0 0 1 0 0,0 0-1 0 0,1 1 0 0 0,-1-1 0 0 0,0 0 1 0 0,0 0-1 0 0,0 1 0 0 0,0-1 0 0 0,0 0-63 0 0,1 3 249 0 0,-1-1-1 0 0,0 0 0 0 0,0 0 1 0 0,-1 0-1 0 0,1 1 1 0 0,0-1-1 0 0,-1 0 0 0 0,1 0 1 0 0,-1 0-1 0 0,0 2-248 0 0,-9 24-2 0 0,-1 0 1 0 0,-12 20 1 0 0,5-9 75 0 0,-13 25 965 0 0,-36 52-1040 0 0,-45 56 936 0 0,111-171-936 0 0,-24 38 0 0 0,13-20 0 0 0,0 0 0 0 0,-1-1 0 0 0,-1-1 0 0 0,-16 16 0 0 0,9-18 0 0 0,16-13 0 0 0,2-5 0 0 0,4-1 0 0 0,-1 1 0 0 0,1-1 0 0 0,0 0 0 0 0,0 1 0 0 0,0-1 0 0 0,0 1 0 0 0,1 0 0 0 0,-1-1 0 0 0,1 1 0 0 0,1-2 0 0 0,23-30 0 0 0,-11 16 0 0 0,1 1 0 0 0,0 1 0 0 0,1 0 0 0 0,1 2 0 0 0,12-8 0 0 0,-3 3-142 0 0,-10 7-225 0 0,1 1 0 0 0,5-2 367 0 0,-14 9-950 0 0,-8 5 947 0 0,-1 0 0 0 0,0 0 1 0 0,1 0-1 0 0,-1 0 0 0 0,1 0 1 0 0,-1 0-1 0 0,0 0 0 0 0,1 0 1 0 0,-1 0-1 0 0,1 1 0 0 0,-1-1 1 0 0,0 0-1 0 0,1 0 0 0 0,-1 0 1 0 0,0 0-1 0 0,1 0 0 0 0,-1 1 1 0 0,1-1-1 0 0,-1 0 0 0 0,0 0 1 0 0,0 1-1 0 0,1-1 0 0 0,-1 0 1 0 0,0 1-1 0 0,1-1 0 0 0,-1 0 1 0 0,0 1-1 0 0,0-1 0 0 0,0 0 1 0 0,1 1-1 0 0,-1-1 0 0 0,0 0 1 0 0,0 1-1 0 0,0-1 0 0 0,0 0 1 0 0,0 1-1 0 0,0 0 3 0 0,1 11 745 0 0,-1-12-681 0 0,-1 6 96 0 0,0 0-1 0 0,0 0 1 0 0,0 0-1 0 0,-1 0 0 0 0,0-1 1 0 0,0 1-1 0 0,-2 2-159 0 0,0 14 0 0 0,3-20 0 0 0,1 1 0 0 0,0 0 0 0 0,-1-1 0 0 0,1 1 0 0 0,-1-1 0 0 0,0 1 0 0 0,0 1 0 0 0,-1-1 0 0 0,1 0 0 0 0,0 0 0 0 0,0 0 0 0 0,0 0 0 0 0,0 0 0 0 0,0 1 0 0 0,1-1 0 0 0,-1 0 0 0 0,1 1 0 0 0,0-3 0 0 0,0 0 0 0 0,0 0 0 0 0,0 0 0 0 0,0 1 0 0 0,0-1 0 0 0,1 0 0 0 0,-1 0 0 0 0,0 0 0 0 0,0 0 0 0 0,1 0 0 0 0,-1 0 0 0 0,1 0 0 0 0,-1 0 0 0 0,1 0 0 0 0,0 0 0 0 0,-1 0 0 0 0,1 0 0 0 0,0 0 0 0 0,-1 0 0 0 0,1 0 0 0 0,0 0 0 0 0,5 3 0 0 0,0 0 0 0 0,-4-3-187 0 0,1 1 0 0 0,-1-1 0 0 0,1 0 1 0 0,-1 0-1 0 0,1 0 0 0 0,0 0 0 0 0,-1-1 0 0 0,1 1 0 0 0,0-1 0 0 0,0 1 0 0 0,0-1 0 0 0,-1 0 0 0 0,1 0 0 0 0,0 0 1 0 0,0-1-1 0 0,0 1 0 0 0,-1-1 0 0 0,2 1 187 0 0,-1-1-309 0 0,-1 0-37 0 0,-1 1 1 0 0,1-1-1 0 0,-1 1 0 0 0,0-1 0 0 0,1 0 1 0 0,-1 1-1 0 0,0-1 0 0 0,1 0 1 0 0,-1 0-1 0 0,0 0 0 0 0,1-1 346 0 0,-1 1-522 0 0,8-5-3232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4607 0 0,'0'0'208'0'0,"0"0"135"0"0,0 0 440 0 0,0 0 193 0 0,0 0 42 0 0,0 0-63 0 0,0 0-290 0 0,0 0-121 0 0,0 0-28 0 0,0 0-72 0 0,9 2 171 0 0,-4-1-277 0 0,1-1 1 0 0,-1 1-1 0 0,0-2 0 0 0,0 1 1 0 0,0 0-1 0 0,1-1 1 0 0,-1 0-1 0 0,0 0 0 0 0,4-2-338 0 0,17-3 345 0 0,-23 6-316 0 0,1-1 1 0 0,0 1-1 0 0,0-1 0 0 0,0 0 0 0 0,0 0 1 0 0,0-1-1 0 0,-1 1 0 0 0,1-1 0 0 0,2-1-29 0 0,0 0 0 0 0,-5 3 0 0 0,1-1 0 0 0,-1 1 0 0 0,0 0 0 0 0,0-1 0 0 0,0 1 0 0 0,0-1 0 0 0,1 0 0 0 0,-1 1 0 0 0,0-1 0 0 0,0 0 0 0 0,0 1 0 0 0,-1-1 0 0 0,1 0 0 0 0,1-1 0 0 0,-2 2-1 0 0,1 0-1 0 0,-1-1 0 0 0,0 1 0 0 0,1 0 1 0 0,-1-1-1 0 0,0 1 0 0 0,0 0 0 0 0,1-1 0 0 0,-1 1 1 0 0,0 0-1 0 0,0-1 0 0 0,1 1 0 0 0,-1-1 1 0 0,0 1-1 0 0,0 0 0 0 0,0-1 0 0 0,0 1 1 0 0,0-1-1 0 0,0 1 0 0 0,0-1 0 0 0,1 1 1 0 0,-1 0-1 0 0,0-1 0 0 0,-1 1 0 0 0,1-1 1 0 0,0 1-1 0 0,0-1 0 0 0,0 1 0 0 0,0-1 1 0 0,0 1-1 0 0,0 0 0 0 0,0-1 0 0 0,-1 1 1 0 0,1-1-1 0 0,0 1 0 0 0,0 0 0 0 0,-1-1 1 0 0,1 1-1 0 0,0 0 0 0 0,-1-1 0 0 0,1 1 2 0 0,-14-9-240 0 0,11 8 151 0 0,0 0 7 0 0,-1 0 0 0 0,1 0-1 0 0,-1 0 1 0 0,0 1 0 0 0,0-1 0 0 0,1 1-1 0 0,-1 0 1 0 0,0 0 0 0 0,0 0 0 0 0,0 0 0 0 0,-3 1 82 0 0,-3 1-229 0 0,0 0 0 0 0,0 1 0 0 0,-8 3 229 0 0,6-2 195 0 0,0 2 1 0 0,0 0-1 0 0,0 0 0 0 0,1 1 0 0 0,-1 0-195 0 0,6-2 100 0 0,0-1 0 0 0,1 1 0 0 0,0 0 0 0 0,0 0 0 0 0,0 0 0 0 0,0 1 0 0 0,1 0 0 0 0,0 0 0 0 0,0 0 0 0 0,0 1-100 0 0,4-6 1 0 0,-1 0 0 0 0,0 1 0 0 0,1-1 0 0 0,-1 0 0 0 0,1 0 0 0 0,0 0 0 0 0,-1 1 0 0 0,1-1 0 0 0,0 0 0 0 0,0 1 0 0 0,0-1 0 0 0,0 0 0 0 0,0 0 0 0 0,0 1 0 0 0,0-1 0 0 0,0 0 0 0 0,0 1 0 0 0,1 0-1 0 0,0 2-2 0 0,-1-1 2 0 0,1 1 0 0 0,0-1 0 0 0,-1 0 0 0 0,1 1 0 0 0,1-1 0 0 0,-1 0 0 0 0,0 0 0 0 0,1 0 0 0 0,-1 0 0 0 0,1 0 0 0 0,0 0 0 0 0,0-1 0 0 0,1 2 0 0 0,-2-3 0 0 0,1 1 0 0 0,-1-1 0 0 0,1 1 0 0 0,-1-1 0 0 0,1 0 0 0 0,0 0 0 0 0,0 0 0 0 0,-1 0 0 0 0,1 0 0 0 0,0 0 0 0 0,0 0 0 0 0,0 0 0 0 0,0-1 0 0 0,0 1 0 0 0,0-1 0 0 0,0 0 0 0 0,0 0 0 0 0,0 1 0 0 0,1-1 0 0 0,-1 0 0 0 0,2-1 0 0 0,96-16-5610 0 0,-71 11 3564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52 267 8287 0 0,'0'0'382'0'0,"-1"2"-8"0"0,-2 8 394 0 0,0 1 0 0 0,-2-1 0 0 0,1 0 0 0 0,-1 0 0 0 0,0-1 0 0 0,-5 6-768 0 0,10-14 544 0 0,0-1-28 0 0,-1 0-300 0 0,1 1-1 0 0,0-1 1 0 0,-1 0 0 0 0,1 1-1 0 0,-1-1 1 0 0,1 0-1 0 0,-1 1 1 0 0,1-1-1 0 0,-1 0 1 0 0,1 0 0 0 0,-1 0-1 0 0,1 1 1 0 0,-1-1-1 0 0,1 0 1 0 0,-1 0-1 0 0,1 0 1 0 0,-1 0 0 0 0,1 0-1 0 0,-1 0-215 0 0,-1-6 342 0 0,1 3-325 0 0,1 1 0 0 0,-1 0 0 0 0,1 0 0 0 0,-1 0 0 0 0,1 0 1 0 0,0-1-1 0 0,0 1 0 0 0,0 0 0 0 0,0 0 0 0 0,0-1 0 0 0,0 1 1 0 0,0 0-1 0 0,1 0 0 0 0,-1 0 0 0 0,1 0 0 0 0,0-1-17 0 0,0 0-11 0 0,3-7 192 0 0,-1 1-1 0 0,1 0 1 0 0,1 0-1 0 0,0 0 1 0 0,0 1-1 0 0,0 0 1 0 0,1 0-1 0 0,0 0 1 0 0,8-6-181 0 0,93-81-3181 0 0,-78 72 1229 0 0,1 1-1 0 0,29-16 1953 0 0,-54 35-151 0 0,1 0 0 0 0,0 0 0 0 0,0 1 0 0 0,0-1 0 0 0,0 1 0 0 0,0 1 0 0 0,1-1 0 0 0,-1 1 0 0 0,1 0 0 0 0,-1 0 0 0 0,1 1 0 0 0,-1 0 0 0 0,1 0-1 0 0,-1 1 1 0 0,1 0 0 0 0,-1 0 0 0 0,4 1 151 0 0,-7-2-339 0 0,1 1 0 0 0,0 0 0 0 0,-1 1 0 0 0,1-1 0 0 0,-1 0 0 0 0,1 1 0 0 0,-1 0 0 0 0,3 1 339 0 0,-4-1-7 0 0,-1 0 0 0 0,1-1 1 0 0,-1 1-1 0 0,1 0 0 0 0,-1 0 1 0 0,0 0-1 0 0,0 0 0 0 0,0 0 0 0 0,0 0 1 0 0,0 0-1 0 0,0 0 0 0 0,0 0 0 0 0,-1 0 1 0 0,1 2 6 0 0,8 50 7158 0 0,-8-53-6646 0 0,7 13 599 0 0,-6-12-1058 0 0,0-1 0 0 0,-1 0 0 0 0,1 1 1 0 0,0-1-1 0 0,0 0 0 0 0,0 0 0 0 0,0 0 0 0 0,0 0 0 0 0,0-1 1 0 0,1 1-1 0 0,-1 0 0 0 0,0-1 0 0 0,0 1 0 0 0,0-1 0 0 0,1 0 1 0 0,-1 0-1 0 0,0 0 0 0 0,0 0 0 0 0,1 0 0 0 0,-1-1 0 0 0,0 1 1 0 0,0-1-1 0 0,1 1-53 0 0,9-3 343 0 0,-1-1 0 0 0,1 0 0 0 0,9-5-343 0 0,-7 3-187 0 0,22-7 187 0 0,-18 7 0 0 0,-1 0 0 0 0,0-2 0 0 0,0 0 0 0 0,-1-1 0 0 0,15-10 0 0 0,-27 16 0 0 0,-1 1 0 0 0,0 0 0 0 0,-1 0 0 0 0,1 0 0 0 0,-1 0 0 0 0,1-1 0 0 0,0-1 0 0 0,-3 4-22 0 0,1-1 0 0 0,-1 1 0 0 0,0 0 0 0 0,1-1 0 0 0,-1 1 0 0 0,0-1 0 0 0,1 1 0 0 0,-1-1-1 0 0,0 1 1 0 0,0-1 0 0 0,0 1 0 0 0,1-1 0 0 0,-1 1 0 0 0,0-1 0 0 0,0 1 0 0 0,0-1 0 0 0,0 1 0 0 0,0-1 0 0 0,0 1 0 0 0,0-1 0 0 0,0 0-1 0 0,0 1 1 0 0,0-1 0 0 0,0 1 0 0 0,0-1 0 0 0,-1 1 0 0 0,1-1 0 0 0,0 1 0 0 0,0-1 0 0 0,-1 1 0 0 0,1-1 0 0 0,0 1 0 0 0,0-1 0 0 0,-1 1-1 0 0,1 0 1 0 0,0-1 0 0 0,-1 1 0 0 0,1-1 0 0 0,-1 1 22 0 0,-13-5-965 0 0,6 5 945 0 0,-1 0 0 0 0,1 0 0 0 0,-1 1 0 0 0,1 0 0 0 0,-1 0 1 0 0,1 1-1 0 0,0 0 0 0 0,-3 1 20 0 0,-17 7-7 0 0,-18 9 7 0 0,32-12 0 0 0,0 0 0 0 0,0 0 0 0 0,1 1 0 0 0,0 1 0 0 0,0 0 0 0 0,1 1 0 0 0,0 0 0 0 0,1 1 0 0 0,0 0 0 0 0,1 0 0 0 0,0 2 0 0 0,1-1 0 0 0,-6 11 0 0 0,5-5 0 0 0,0 1 0 0 0,1 1 0 0 0,1 0 0 0 0,-2 8 0 0 0,6-16 0 0 0,1 1 0 0 0,0 0 0 0 0,0 0 0 0 0,2 0 0 0 0,0 0 0 0 0,0 1 0 0 0,1 8 0 0 0,1-19 0 0 0,-1-1 0 0 0,0 0 0 0 0,1 0 0 0 0,-1 1 0 0 0,1-1 0 0 0,0 0 0 0 0,0 0 0 0 0,0 0 0 0 0,0 0 0 0 0,0 0 0 0 0,0 0 0 0 0,1 0 0 0 0,-1 0 0 0 0,1 0 0 0 0,-1-1 0 0 0,1 1 0 0 0,0-1 0 0 0,-1 1 0 0 0,1-1 0 0 0,0 1 0 0 0,0-1 0 0 0,0 0 0 0 0,0 0 0 0 0,0 0 0 0 0,0 0 0 0 0,0 0 0 0 0,1-1 0 0 0,-1 1 0 0 0,0-1 0 0 0,0 1 0 0 0,2-1 0 0 0,7 1 0 0 0,-1 0 0 0 0,1 0 0 0 0,0-2 0 0 0,0 1 0 0 0,11-3 0 0 0,8-2-1164 0 0,2-1-4656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32 11975 0 0,'0'0'267'0'0,"2"-1"42"0"0,-2 1-249 0 0,1 0 0 0 0,-1 0 0 0 0,0 0 1 0 0,1 0-1 0 0,-1-1 0 0 0,0 1 0 0 0,0 0 0 0 0,1 0 0 0 0,-1 0 0 0 0,0-1 0 0 0,0 1 0 0 0,1 0 0 0 0,-1 0 0 0 0,0-1 0 0 0,0 1 0 0 0,0 0 0 0 0,0 0 0 0 0,1-1 0 0 0,-1 1 0 0 0,0 0 1 0 0,0-1-1 0 0,0 1 0 0 0,0 0 0 0 0,0-1 0 0 0,0 1 0 0 0,0 0 0 0 0,0 0 0 0 0,0-1 0 0 0,0 1 0 0 0,0 0 0 0 0,0-1 0 0 0,0 1 0 0 0,0 0 0 0 0,0-1 0 0 0,0 1 0 0 0,0 0 0 0 0,0-1 1 0 0,-1 1-1 0 0,1 0 0 0 0,0 0 0 0 0,0-1 0 0 0,0 1-60 0 0,-2-2 211 0 0,1 0 1 0 0,0 1 0 0 0,-1-1 0 0 0,1 1-1 0 0,-1 0 1 0 0,1-1 0 0 0,-1 1-1 0 0,-1-1-211 0 0,1 1 137 0 0,0 0 0 0 0,-1 0 0 0 0,1 0 0 0 0,-1 1 0 0 0,1-1 0 0 0,-1 1 0 0 0,1-1 0 0 0,-1 1 0 0 0,1 0 0 0 0,-1 0 0 0 0,-2 0-137 0 0,-28 4 944 0 0,31-4-904 0 0,-12 3-14 0 0,0 0 0 0 0,0 1 0 0 0,0 1-1 0 0,1 0 1 0 0,-1 1 0 0 0,1 0 0 0 0,-5 5-26 0 0,-22 13-28 0 0,-23 21 28 0 0,47-33 12 0 0,-8 6-12 0 0,1 0 0 0 0,2 2 0 0 0,0 1 0 0 0,0 0 0 0 0,2 2 0 0 0,1 0 0 0 0,-10 19 0 0 0,23-35 0 0 0,1 1 0 0 0,0 0 0 0 0,1 0 0 0 0,-1 0 0 0 0,2 0 0 0 0,-1 1 0 0 0,1-1 0 0 0,0 1 0 0 0,1 0 0 0 0,0 6 0 0 0,1-12 0 0 0,0 0 0 0 0,0-1 0 0 0,0 1 0 0 0,0 0 0 0 0,0-1 0 0 0,1 1 0 0 0,-1 0 0 0 0,1-1 0 0 0,0 1 0 0 0,0-1 0 0 0,0 1 0 0 0,0-1 0 0 0,0 0 0 0 0,1 1 0 0 0,-1-1 0 0 0,1 0 0 0 0,-1 0 0 0 0,1 0 0 0 0,0 0 0 0 0,0 0 0 0 0,0 0 0 0 0,0-1 0 0 0,0 1 0 0 0,0-1 0 0 0,0 1 0 0 0,1-1 0 0 0,-1 0 0 0 0,1 0 0 0 0,-1 0 0 0 0,1 0 0 0 0,-1 0 0 0 0,1 0 0 0 0,-1-1 0 0 0,1 1 0 0 0,0-1 0 0 0,1 0 0 0 0,10 1 0 0 0,1 0 0 0 0,0-1 0 0 0,-1-1 0 0 0,1 0 0 0 0,3-2 0 0 0,26-5 0 0 0,2-4 0 0 0,12-2 0 0 0,22-6-47 0 0,51-22 47 0 0,-87 27-154 0 0,-43 14-897 0 0,-1 1-385 0 0,0 0-78 0 0,0 0-20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0,'18'-92'2336'0'0,"-18"91"-1824"0"0,0 1 0 0 0,0 0 0 0 0,0 0 0 0 0,0 0-69 0 0,1 1-294 0 0,0 0-128 0 0,0 1-1 0 0,0-1 1 0 0,0 1-1 0 0,0-1 0 0 0,0 1 1 0 0,0 0-1 0 0,0-1 1 0 0,-1 1-1 0 0,1 0 1 0 0,-1 0-1 0 0,1-1 0 0 0,-1 1 1 0 0,1 1-21 0 0,0 3 193 0 0,29 125 1622 0 0,4 12 23 0 0,-13-70-1732 0 0,5 3-106 0 0,-16-52 67 0 0,0 0 1 0 0,1-1-1 0 0,2 0 0 0 0,0-1 1 0 0,2 0-68 0 0,3 2 1528 0 0,18 19-1528 0 0,-28-34-133 0 0,1-1 0 0 0,0 0 0 0 0,0 0 0 0 0,1-1-1 0 0,0 0 1 0 0,1 0 133 0 0,9 5-1308 0 0,-19-11 214 0 0,-2-8-1877 0 0,-1-2 1436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11 11975 0 0,'0'0'267'0'0,"0"0"42"0"0,2-5 315 0 0,-2 0-452 0 0,0 4 204 0 0,-1 2 111 0 0,-14 34 1000 0 0,12-26-1220 0 0,0 0 1 0 0,-1-1 0 0 0,0 0-1 0 0,-2 2-267 0 0,-2 2 77 0 0,-23 36 454 0 0,-34 38-531 0 0,65-86 0 0 0,-24 29 0 0 0,-2 0 0 0 0,-1-2 0 0 0,-27 21 0 0 0,9-10 0 0 0,24-20 0 0 0,0-1 0 0 0,-14 7 0 0 0,12-8 0 0 0,0 0 0 0 0,-2 5 0 0 0,23-20 114 0 0,-6 9-997 0 0,9-10-3122 0 0,7-2-1405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69 186 10135 0 0,'-18'-1'330'0'0,"14"1"-274"0"0,1 0 0 0 0,0 0 0 0 0,0 0-1 0 0,0 0 1 0 0,-1-1 0 0 0,1 1 0 0 0,0-1 0 0 0,0 0 0 0 0,0 0 0 0 0,0 0 0 0 0,0 0-1 0 0,0 0 1 0 0,0-1-56 0 0,-3-3 83 0 0,6 3 171 0 0,0 1-120 0 0,0 1 365 0 0,4-8 523 0 0,1 3-709 0 0,-1-1-1 0 0,1 0 1 0 0,0 1-1 0 0,1 0 1 0 0,-1 0-1 0 0,1 1 0 0 0,4-4-312 0 0,48-25 552 0 0,-23 14 736 0 0,-9 4-1233 0 0,1 1 0 0 0,0 2 0 0 0,17-5-55 0 0,-26 12 0 0 0,-18 5 0 0 0,1 0 0 0 0,-1 0 0 0 0,0 0 0 0 0,1 0 0 0 0,-1 0 0 0 0,1 0 0 0 0,-1 0 0 0 0,1 0 0 0 0,-1 0 0 0 0,1 0 0 0 0,-1 0 0 0 0,0 0 0 0 0,1 1 0 0 0,-1-1 0 0 0,1 0 0 0 0,-1 0 0 0 0,0 1 0 0 0,1-1 0 0 0,-1 0 0 0 0,0 0 0 0 0,1 1 0 0 0,-1-1 0 0 0,0 0 0 0 0,0 1 0 0 0,1-1 0 0 0,-1 1 0 0 0,0-1 0 0 0,0 0 0 0 0,1 1 0 0 0,-1-1 0 0 0,0 1 0 0 0,0-1 0 0 0,0 0 0 0 0,0 1 0 0 0,0-1 0 0 0,0 1 0 0 0,0-1 0 0 0,0 1 0 0 0,0-1 0 0 0,0 1 0 0 0,0-1 0 0 0,0 0 0 0 0,0 1 0 0 0,0-1 0 0 0,0 1 0 0 0,-1 13 0 0 0,-1 0 96 0 0,0-4 279 0 0,0 0 1 0 0,2 0 0 0 0,-1 9-376 0 0,1-17 52 0 0,0 1-1 0 0,1 0 1 0 0,-1 0-1 0 0,1-1 1 0 0,-1 1 0 0 0,1 0-1 0 0,0-1 1 0 0,0 1-1 0 0,0-1 1 0 0,0 1-1 0 0,1-1 1 0 0,-1 1 0 0 0,1-1-1 0 0,-1 0 1 0 0,1 0-1 0 0,1 1-51 0 0,12 13 0 0 0,-11-11 0 0 0,0-1 0 0 0,0 0 0 0 0,1-1 0 0 0,-1 1 0 0 0,5 2 0 0 0,-9-6 0 0 0,3 2 85 0 0,1 1-1 0 0,0-1 1 0 0,0 1 0 0 0,-1-1-1 0 0,1 0 1 0 0,0-1-1 0 0,1 1 1 0 0,-1-1 0 0 0,0 0-1 0 0,0 0 1 0 0,2 0-85 0 0,-1-1 111 0 0,0-1-1 0 0,1-1 1 0 0,-1 1 0 0 0,0-1 0 0 0,0 0 0 0 0,0 0-1 0 0,-1 0 1 0 0,1-1 0 0 0,0 1 0 0 0,-1-1 0 0 0,3-2-111 0 0,7-7-65 0 0,1 0 1 0 0,6-9 64 0 0,-19 19 27 0 0,53-54-27 0 0,-52 53 364 0 0,-2 2-7700 0 0,-5 5 1092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27 631 4607 0 0,'0'0'102'0'0,"0"0"20"0"0,0 0 6 0 0,-1 2-21 0 0,0 2-14 0 0,0-3 278 0 0,-11 27 5037 0 0,3-8-3986 0 0,6-10 2476 0 0,19-19-2365 0 0,4-9-1125 0 0,0-1 0 0 0,-1-1-1 0 0,-2-1 1 0 0,15-21-408 0 0,20-25 1 0 0,-6 15-1 0 0,64-78 0 0 0,-88 99 0 0 0,-26 41-227 0 0,0 0-1 0 0,1 0 1 0 0,0 3 227 0 0,-3 9-702 0 0,0 1 593 0 0,2 0-1 0 0,1 0 0 0 0,-1 21 110 0 0,3-34 123 0 0,1 12 75 0 0,0 0 1 0 0,2 0 0 0 0,0 0 0 0 0,2-1 0 0 0,0 1 0 0 0,2-1-1 0 0,0 0 1 0 0,8 18-199 0 0,-12-33 0 0 0,1-1 0 0 0,-1 0 0 0 0,1 0 0 0 0,3 4 0 0 0,-6-8 0 0 0,1 0 0 0 0,0 0 0 0 0,0 0 0 0 0,-1-1 0 0 0,1 1 0 0 0,0 0 0 0 0,0 0 0 0 0,0-1 0 0 0,0 1 0 0 0,0 0 0 0 0,1-1 0 0 0,-1 1 0 0 0,0-1 0 0 0,0 1 0 0 0,0-1 0 0 0,0 0 0 0 0,0 1 0 0 0,1-1 0 0 0,-1 0 0 0 0,0 0 0 0 0,0 0 0 0 0,1 0 0 0 0,-1 0 0 0 0,1 0 0 0 0,0 0 0 0 0,0 0 9 0 0,1-1 1 0 0,-1 1-1 0 0,0 0 0 0 0,1-1 1 0 0,-1 0-1 0 0,0 0 0 0 0,0 1 0 0 0,0-1 1 0 0,0 0-1 0 0,0-1 0 0 0,0 1 0 0 0,0 0 1 0 0,0-1-1 0 0,0 1 0 0 0,0-1 0 0 0,-1 1 1 0 0,1-1-1 0 0,0 0 0 0 0,-1 0 0 0 0,0 0 1 0 0,1 0-1 0 0,-1 0-9 0 0,5-7 325 0 0,-1-1 0 0 0,0 0 0 0 0,-1 0 0 0 0,1-3-325 0 0,-1 2 379 0 0,9-22-268 0 0,13-30-84 0 0,2 0 0 0 0,4 1-27 0 0,7-6 0 0 0,4 1 0 0 0,3 3 0 0 0,8-6 0 0 0,-26 38 0 0 0,1 1 0 0 0,2 2 0 0 0,0 1 0 0 0,3 1 0 0 0,-34 27 0 0 0,0 0 1 0 0,0 0-1 0 0,0 0 0 0 0,0 0 1 0 0,0 0-1 0 0,0 0 0 0 0,0 0 1 0 0,0 0-1 0 0,0 0 0 0 0,0 0 1 0 0,0 0-1 0 0,0 0 0 0 0,0 0 1 0 0,0 0-1 0 0,0 0 0 0 0,0 0 1 0 0,0 0-1 0 0,0 0 0 0 0,1 0 0 0 0,-1 0 1 0 0,0 0-1 0 0,0 0 0 0 0,0 0 1 0 0,0 0-1 0 0,0 0 0 0 0,0 0 1 0 0,0 0-1 0 0,0 0 0 0 0,0 0 1 0 0,0 0-1 0 0,0 0 0 0 0,0 0 1 0 0,0 0-1 0 0,0 0 0 0 0,0 0 1 0 0,0 0-1 0 0,0 0 0 0 0,0 0 1 0 0,0 0-1 0 0,0 0 0 0 0,0 0 0 0 0,0 1 1 0 0,0-1-1 0 0,0 0 0 0 0,0 0 1 0 0,0 0-1 0 0,0 0 0 0 0,0 0 1 0 0,0 0-1 0 0,0 0 0 0 0,0 0 1 0 0,0 0-1 0 0,0 0 0 0 0,0 0 1 0 0,0 0-1 0 0,0 0 0 0 0,0 0 1 0 0,0 0-1 0 0,0 0 0 0 0,0 0 0 0 0,0 1 1 0 0,0-1-1 0 0,0 0 0 0 0,0 0 1 0 0,0 0-1 0 0,0 0 0 0 0,0 0 1 0 0,0 0-1 0 0,0 0 0 0 0,-1 8-106 0 0,-4 8-1483 0 0,-11 15-1441 0 0,9-18 2123 0 0,-8 16-1139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22 10135 0 0,'10'-1'323'0'0,"1"-1"-1"0"0,-1-1 1 0 0,9-2-323 0 0,17-5 166 0 0,-34 9 227 0 0,-2 1 106 0 0,0 2 11 0 0,-1 2-397 0 0,0 0 0 0 0,0 0 0 0 0,0-1 0 0 0,-1 1 0 0 0,0 0-1 0 0,1-1 1 0 0,-1 1 0 0 0,0-1 0 0 0,-1 1 0 0 0,1-1 0 0 0,-2 1-113 0 0,-33 35 1329 0 0,28-30-1244 0 0,-21 17-85 0 0,-1-1 0 0 0,-6 2 0 0 0,5-4 0 0 0,1 1 0 0 0,-5 8 0 0 0,7-4 0 0 0,-8 7 0 0 0,-15 21 0 0 0,44-47 147 0 0,1 1-1 0 0,0 0 0 0 0,0 1 0 0 0,1-1 1 0 0,0 1-1 0 0,1 1 0 0 0,-3 10-146 0 0,5-14 79 0 0,1-1 0 0 0,1 1 0 0 0,-1-1-1 0 0,1 1 1 0 0,1 0 0 0 0,-1-1 0 0 0,1 1-1 0 0,1 0 1 0 0,-1-1 0 0 0,1 1 0 0 0,1 0-1 0 0,-1-1 1 0 0,2 2-79 0 0,-2-7-109 0 0,-1 0 0 0 0,1 0 1 0 0,0-1-1 0 0,0 1 0 0 0,0 0 0 0 0,1 0 0 0 0,-1-1 0 0 0,0 1 0 0 0,1-1 0 0 0,-1 1 1 0 0,1-1-1 0 0,-1 0 0 0 0,1 0 0 0 0,0 1 0 0 0,-1-1 0 0 0,2 0 109 0 0,2 2-1024 0 0,1-1-1 0 0,0 1 1 0 0,0-1-1 0 0,4 1 1025 0 0,0-1-4968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10135 0 0,'0'0'231'0'0,"0"0"29"0"0,0 0 19 0 0,0 0 37 0 0,0 0 125 0 0,0 0 58 0 0,1-1 11 0 0,72-38 3725 0 0,4-9-4235 0 0,-67 42 453 0 0,17-11-137 0 0,-1-1-1 0 0,-1-2 1 0 0,1-1-316 0 0,-23 17-142 0 0,0 1 0 0 0,0-1 0 0 0,0 1 0 0 0,0-1 1 0 0,2-3 141 0 0,-30 57-138 0 0,16-34 133 0 0,2-1-1 0 0,-1 1 0 0 0,2 1 1 0 0,0-1-1 0 0,-1 8 6 0 0,7-22 19 0 0,0-1-1 0 0,-1 1 0 0 0,1-1 1 0 0,0 1-1 0 0,0-1 1 0 0,0 0-1 0 0,0 1 0 0 0,0-1 1 0 0,0 1-1 0 0,1-1 1 0 0,-1 1-1 0 0,0-1 0 0 0,1 0 1 0 0,-1 1-1 0 0,1 0-18 0 0,0-2 33 0 0,-1 1 0 0 0,1 0 0 0 0,-1-1-1 0 0,1 1 1 0 0,-1-1 0 0 0,1 1 0 0 0,-1-1 0 0 0,1 1 0 0 0,0-1-1 0 0,-1 1 1 0 0,1-1 0 0 0,0 1 0 0 0,0-1 0 0 0,-1 0 0 0 0,1 0 0 0 0,0 1-1 0 0,0-1 1 0 0,0 0 0 0 0,0 0-33 0 0,3 0 134 0 0,0 0-1 0 0,0 0 1 0 0,0 0-1 0 0,-1-1 1 0 0,1 1-1 0 0,0-1 1 0 0,0 0-1 0 0,0 0-133 0 0,0 0 24 0 0,27-10-24 0 0,1-1 0 0 0,-1-1 0 0 0,-1-2 0 0 0,-1-1 0 0 0,3-3 0 0 0,6-4 0 0 0,-1-1 0 0 0,-1-2 0 0 0,-2-2 0 0 0,0-1 0 0 0,-2-1 0 0 0,27-34 0 0 0,-51 52 0 0 0,-8 11 0 0 0,1 1 0 0 0,-1 0 0 0 0,0 0 0 0 0,0 0 0 0 0,0-1 0 0 0,0 1 0 0 0,0 0 0 0 0,0 0 0 0 0,0 0 0 0 0,0-1 0 0 0,0 1 0 0 0,0 0 0 0 0,0 0 0 0 0,0 0 0 0 0,0 0 0 0 0,0-1 0 0 0,0 1 0 0 0,0 0 0 0 0,0 0 0 0 0,0 0 0 0 0,-1-1 0 0 0,1 1 0 0 0,0 0 0 0 0,0 0 0 0 0,0 0 0 0 0,0 0 0 0 0,0-1 0 0 0,0 1 0 0 0,0 0 0 0 0,-1 0 0 0 0,1 0 0 0 0,0 0 0 0 0,0 0 0 0 0,0 0 0 0 0,0-1 0 0 0,-1 1 0 0 0,1 0 0 0 0,0 0 0 0 0,0 0 0 0 0,0 0 0 0 0,0 0 0 0 0,-1 0 0 0 0,1 0 0 0 0,0 0 0 0 0,0 0 0 0 0,0 0 0 0 0,-1 0 0 0 0,1 0 0 0 0,0 0 0 0 0,0 0 0 0 0,0 0 0 0 0,-1 0 0 0 0,1 0 0 0 0,0 0 0 0 0,0 0 0 0 0,0 0 0 0 0,-1 0 0 0 0,1 0 0 0 0,0 1 0 0 0,0-1 0 0 0,0 0 0 0 0,-11 2 0 0 0,6 1 0 0 0,1 0 0 0 0,0 0 0 0 0,1 0 0 0 0,-1 0 0 0 0,0 0 0 0 0,1 1 0 0 0,0 0 0 0 0,0 0 0 0 0,0-1 0 0 0,0 2 0 0 0,-2 3 0 0 0,-3 8 0 0 0,0 1 0 0 0,-3 8 0 0 0,-14 54 0 0 0,2 2 0 0 0,23-79 0 0 0,-1 0 0 0 0,0 0 0 0 0,1 0 0 0 0,-1 0 0 0 0,1 0 0 0 0,0 0 0 0 0,-1 0 0 0 0,1 1 0 0 0,0-1 0 0 0,1 0 0 0 0,-1 0 0 0 0,0 0 0 0 0,0 0 0 0 0,1 0 0 0 0,0 2 0 0 0,1 1 0 0 0,-1 1-12 0 0,1-2 36 0 0,12 9-169 0 0,-14-12-551 0 0,6 6-1268 0 0,0-1 941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11975 0 0,'0'0'267'0'0,"0"0"42"0"0,0 0 17 0 0,-9 14 84 0 0,6-9-232 0 0,-1 1-1 0 0,1 0 1 0 0,0 0 0 0 0,0 0-1 0 0,1 0 1 0 0,0 0-1 0 0,0 1 1 0 0,1-1 0 0 0,-1 1-1 0 0,1-1 1 0 0,1 1-1 0 0,-1 1-177 0 0,1 3 412 0 0,0 0 1 0 0,0 0-1 0 0,1 0 0 0 0,1 0 0 0 0,0 0 0 0 0,0-1 0 0 0,1 2-412 0 0,0-5 110 0 0,-1 0 0 0 0,1 0 0 0 0,0-1 1 0 0,1 0-1 0 0,-1 1 0 0 0,1-1 0 0 0,1 0 0 0 0,-1-1 0 0 0,1 1 0 0 0,0-1 0 0 0,4 4-110 0 0,0-2-15 0 0,0 0 0 0 0,1 0 0 0 0,0-1 0 0 0,0-1-1 0 0,1 1 1 0 0,9 2 15 0 0,21 4 10 0 0,-28-9-81 0 0,1 1-1 0 0,11 4 72 0 0,-19-8-701 0 0,-5-1-677 0 0,0 2-3895 0 0,-1-1 110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13823 0 0,'-5'2'675'0'0,"-12"9"-389"0"0,2 0-1 0 0,-5 5-285 0 0,-21 16 266 0 0,-107 69-266 0 0,139-95 0 0 0,0 0 0 0 0,0 1 0 0 0,-5 6 0 0 0,10-9 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10135 0 0,'0'0'231'0'0,"0"0"29"0"0,2 1 19 0 0,33-2 85 0 0,-33 1 29 0 0,-2 0 106 0 0,0 0 11 0 0,8 2 2562 0 0,-4 1-3019 0 0,1-1 0 0 0,-1 1-1 0 0,0 0 1 0 0,0 0-1 0 0,-1 1 1 0 0,1-1 0 0 0,-1 1-1 0 0,0 0 1 0 0,0 0 0 0 0,0 0-1 0 0,0 0 1 0 0,0 0 0 0 0,-1 1-1 0 0,0-1 1 0 0,0 1 0 0 0,0 0-1 0 0,-1 0 1 0 0,0-1 0 0 0,1 1-1 0 0,-2 0 1 0 0,1 0-1 0 0,0 0 1 0 0,-1 0 0 0 0,0 0-1 0 0,0 0 1 0 0,-1 0 0 0 0,1 0-1 0 0,-1 0 1 0 0,0 0 0 0 0,-1 0-1 0 0,1 0-52 0 0,-3 4 0 0 0,-1 0 0 0 0,1 0 0 0 0,-2 0 0 0 0,1-1 0 0 0,-1 0 0 0 0,-3 3 0 0 0,6-8 0 0 0,-1-1 0 0 0,0 1 0 0 0,0-1 0 0 0,0 0 0 0 0,0 0 0 0 0,0 0 0 0 0,0-1 0 0 0,0 0 0 0 0,-1 0 0 0 0,1 0 0 0 0,-2 0 0 0 0,-14 5 0 0 0,12-4 9 0 0,-21 7 30 0 0,28-9-52 0 0,0 0 1 0 0,0 0-1 0 0,0 0 1 0 0,-1 0-1 0 0,1 1 1 0 0,0-2 0 0 0,0 1-1 0 0,-1 0 1 0 0,1 0-1 0 0,0 0 1 0 0,0-1-1 0 0,0 1 1 0 0,0 0 0 0 0,-1-1-1 0 0,1 1 1 0 0,0-1-1 0 0,0 1 1 0 0,0-1-1 0 0,0 0 1 0 0,0 0 12 0 0,0 0-1051 0 0,-1-5-1899 0 0,0-1 1416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17 11975 0 0,'35'-14'1275'0'0,"-29"12"-1254"0"0,-6 2-1 0 0,1 0-1 0 0,-1 0 0 0 0,0 0 1 0 0,1 0-1 0 0,-1-1 1 0 0,1 1-1 0 0,-1 0 0 0 0,0 0 1 0 0,1 0-1 0 0,-1 0 1 0 0,0 1-1 0 0,1-1 0 0 0,-1 0 1 0 0,0 0-1 0 0,1 0 1 0 0,-1 0-1 0 0,0 0 0 0 0,1 0 1 0 0,-1 0-1 0 0,0 1 1 0 0,1-1-1 0 0,-1 0 0 0 0,0 0 1 0 0,1 1-1 0 0,-1-1 1 0 0,0 0-1 0 0,0 0 0 0 0,1 1 1 0 0,-1-1-1 0 0,0 0 1 0 0,0 0-1 0 0,0 1 0 0 0,1-1 1 0 0,-1 0-1 0 0,0 1 1 0 0,0-1-1 0 0,0 0 0 0 0,0 1 1 0 0,0-1-1 0 0,0 1 1 0 0,0-1-1 0 0,0 0 0 0 0,0 1 1 0 0,0-1-1 0 0,0 0 1 0 0,0 1-1 0 0,0-1 0 0 0,0 0 1 0 0,0 1-1 0 0,0-1 0 0 0,0 0 1 0 0,0 1-1 0 0,0-1-19 0 0,-8 13 1028 0 0,6-11-959 0 0,-1 1 0 0 0,1-1-1 0 0,-1 0 1 0 0,1 0 0 0 0,-1 0-1 0 0,0 0 1 0 0,0-1 0 0 0,0 1-1 0 0,0-1 1 0 0,-1 1 0 0 0,-2 0-69 0 0,-39 7 1123 0 0,27-6-954 0 0,-36 8-169 0 0,-125 20 0 0 0,148-28 0 0 0,-1-1 0 0 0,1-1 0 0 0,-1-2 0 0 0,-23-4 0 0 0,-132-15 0 0 0,65 11 0 0 0,113 8 0 0 0,-29-2 0 0 0,38 3 0 0 0,0 0 0 0 0,0 1 0 0 0,0-1 0 0 0,0 0 0 0 0,-1 0 0 0 0,1 0 0 0 0,0 0 0 0 0,0 0 0 0 0,0 0 0 0 0,0 0 0 0 0,0 0 0 0 0,-1 0 0 0 0,1 0 0 0 0,0 0 0 0 0,0 0 0 0 0,0 0 0 0 0,0 1 0 0 0,0-1 0 0 0,0 0 0 0 0,0 0 0 0 0,0 0 0 0 0,0 0 0 0 0,-1 0 0 0 0,1 0 0 0 0,0 1 0 0 0,0-1 0 0 0,0 0 0 0 0,0 0 0 0 0,0 0 0 0 0,0 0 0 0 0,0 0 0 0 0,0 1 0 0 0,0-1 0 0 0,0 0 0 0 0,0 0 0 0 0,0 0 0 0 0,0 0 0 0 0,0 0 0 0 0,0 1 0 0 0,0-1 0 0 0,0 0 0 0 0,0 0 0 0 0,0 0 0 0 0,0 0 0 0 0,1 0 0 0 0,-1 1 0 0 0,0-1 0 0 0,0 0 0 0 0,0 0 0 0 0,0 0 0 0 0,0 0 0 0 0,0 0 0 0 0,0 0 0 0 0,1 1 0 0 0,4 7 0 0 0,-5-8 0 0 0,14 20 0 0 0,0 1 0 0 0,-1 0 0 0 0,-2 1 0 0 0,7 17 0 0 0,4 30 0 0 0,-18-53 0 0 0,1 0 0 0 0,0 0 0 0 0,1 0 0 0 0,1-1 0 0 0,0 0 0 0 0,1 0 0 0 0,1-1 0 0 0,0 0 0 0 0,2 1 0 0 0,6 7 0 0 0,11 8 0 0 0,-17-18 1117 0 0,-11-12-837 0 0,-1-6 443 0 0,-1-25-7 0 0,2 1 0 0 0,1 0 0 0 0,3-20-716 0 0,-2 38-17 0 0,0-1 0 0 0,1 1-1 0 0,1 0 1 0 0,0 0 0 0 0,0 0 0 0 0,1 1 0 0 0,0-1 0 0 0,1 1-1 0 0,1 1 1 0 0,1-3 17 0 0,5-1-401 0 0,-12 14-74 0 0,-1 0-33 0 0,1 0 66 0 0,1 0 368 0 0,0 1 0 0 0,0-1 0 0 0,0 1 0 0 0,-1 0 0 0 0,1 0 0 0 0,0-1 0 0 0,0 1 0 0 0,-1 0 0 0 0,1 0 0 0 0,-1 1 0 0 0,1-1 0 0 0,-1 0 0 0 0,1 0 0 0 0,-1 1 0 0 0,0-1 74 0 0,6 5-1621 0 0,0-2-4518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1272 1 15663 0 0,'0'0'719'0'0,"0"0"-20"0"0,-1 0-449 0 0,-6 2-247 0 0,1 1 0 0 0,1-1 0 0 0,-1 1 0 0 0,0 0 0 0 0,1 1 1 0 0,-1 0-1 0 0,1-1 0 0 0,0 2 0 0 0,0-1 0 0 0,-3 4-3 0 0,-7 5-3 0 0,-29 29 3 0 0,1 2 0 0 0,-36 47 0 0 0,76-87 0 0 0,-41 52 0 0 0,3 2 0 0 0,-17 22 0 0 0,-112 153 0 0 0,8-11 0 0 0,4-5 0 0 0,88-126 0 0 0,-78 79 0 0 0,106-119-892 0 0,33-38 415 0 0,0-2 0 0 0,-1 1 0 0 0,0-1 0 0 0,0 0-1 0 0,-1-1 1 0 0,-1-1 0 0 0,1 1 0 0 0,-12 5 477 0 0,3-5-1524 0 0,15-8-11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49 10135 0 0,'0'0'231'0'0,"0"0"29"0"0,0 0 19 0 0,0 0 37 0 0,0 0 125 0 0,0 0 58 0 0,0 0 11 0 0,8-1 82 0 0,19-6 693 0 0,17-7-1285 0 0,-26 7 665 0 0,0 2 1 0 0,0 0-1 0 0,1 1 1 0 0,14-2-666 0 0,-27 7 149 0 0,-5 6-133 0 0,-2-4 74 0 0,0 1-1 0 0,-1-1 0 0 0,0 0 0 0 0,0 0 1 0 0,0 1-1 0 0,0-1 0 0 0,0-1 1 0 0,-1 1-1 0 0,-1 1-89 0 0,-26 24 834 0 0,25-24-858 0 0,-55 41-1095 0 0,45-34 1378 0 0,-1 0-1 0 0,2 0 1 0 0,-1 1 0 0 0,2 1 0 0 0,0 1 0 0 0,-9 11-259 0 0,22-25 0 0 0,0 0 0 0 0,0 0 0 0 0,0 0 0 0 0,0 1 0 0 0,0-1 0 0 0,0 0 0 0 0,0 0 0 0 0,0 0 0 0 0,0 0 0 0 0,0 1 0 0 0,0-1 0 0 0,0 0 0 0 0,0 0 0 0 0,0 0 0 0 0,0 1 0 0 0,0-1 0 0 0,0 0 0 0 0,0 0 0 0 0,0 0 0 0 0,0 1 0 0 0,0-1 0 0 0,0 0 0 0 0,0 0 0 0 0,0 0 0 0 0,0 0 0 0 0,0 1 0 0 0,0-1 0 0 0,1 0 0 0 0,-1 0 0 0 0,0 0 0 0 0,0 0 0 0 0,0 0 0 0 0,0 0 0 0 0,0 1 0 0 0,1-1 0 0 0,-1 0 0 0 0,0 0 0 0 0,0 0 0 0 0,0 0 0 0 0,1 0 0 0 0,-1 0 0 0 0,0 0 0 0 0,0 0 0 0 0,0 0 0 0 0,0 0 0 0 0,1 0 0 0 0,-1 0 0 0 0,0 0 0 0 0,0 0 0 0 0,0 0 0 0 0,11 2 0 0 0,-10-2 0 0 0,5 0 0 0 0,1 0 0 0 0,0 0 0 0 0,0-1 0 0 0,1 0 0 0 0,19-1 0 0 0,26-3-13 0 0,2-1 119 0 0,-50 6-340 0 0,1 1-1 0 0,-1-1 1 0 0,1 1-1 0 0,-1-1 1 0 0,1 2 0 0 0,-1-1-1 0 0,0 1 1 0 0,3 0 234 0 0,-1 2-1966 0 0,-1 1-3830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10135 0 0,'0'0'464'0'0,"0"0"-9"0"0,-10 17 588 0 0,9-12-674 0 0,-1 1 1 0 0,1-1-1 0 0,1 1 1 0 0,-1-1 0 0 0,1 1-1 0 0,0-1 1 0 0,0 1-1 0 0,0 0 1 0 0,1-1 0 0 0,0 1-1 0 0,0-1 1 0 0,1 0-1 0 0,-1 1 1 0 0,3 4-370 0 0,0-3 231 0 0,-1 0 1 0 0,1-1-1 0 0,1 1 0 0 0,-1-1 1 0 0,1 0-1 0 0,0 0 1 0 0,1 0-1 0 0,0-1 0 0 0,5 5-231 0 0,12 6 385 0 0,1-1-1 0 0,0-1 1 0 0,1-1-1 0 0,1-1 1 0 0,8 2-385 0 0,-27-11 195 0 0,-1-1-335 0 0,0 0 0 0 0,0 1-1 0 0,0 0 1 0 0,-1 0 0 0 0,1 0-1 0 0,-1 1 1 0 0,0 0 0 0 0,0 0 0 0 0,0 0-1 0 0,0 0 1 0 0,0 1 0 0 0,-1 0-1 0 0,0 0 1 0 0,1 2 140 0 0,-4-6-865 0 0,-1-1-126 0 0,0 0-29 0 0,1 5-778 0 0,-1-4-1908 0 0,0-1 2170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11975 0 0,'0'0'267'0'0,"0"0"42"0"0,0 0 17 0 0,-6 3 74 0 0,-2 1-215 0 0,1 0 0 0 0,1 1 0 0 0,-1 0 0 0 0,1 0-1 0 0,0 0 1 0 0,0 0 0 0 0,0 1 0 0 0,1 0 0 0 0,0 1 0 0 0,0-1 0 0 0,0 1-185 0 0,-74 89 1456 0 0,60-72-1764 0 0,-1-2 0 0 0,-10 9 308 0 0,26-27-558 0 0,-1 0-453 0 0,5-4-12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10135 0 0,'0'0'231'0'0,"0"0"29"0"0,0 0 19 0 0,-1 0-41 0 0,-3 3-164 0 0,0-1-1 0 0,0 1 0 0 0,0 0 1 0 0,0 0-1 0 0,0 1 0 0 0,1-1 1 0 0,0 1-1 0 0,-1-1 0 0 0,1 1 1 0 0,1 0-1 0 0,-1 0 0 0 0,1 1 1 0 0,-1-1-1 0 0,1 0 0 0 0,0 1 1 0 0,0 1-74 0 0,1-2 149 0 0,0 0 1 0 0,1 0 0 0 0,-1 0 0 0 0,1 0-1 0 0,-1 0 1 0 0,2 0 0 0 0,-1 0-1 0 0,0 0 1 0 0,1 0 0 0 0,-1 0 0 0 0,1 0-1 0 0,0 0 1 0 0,0-1 0 0 0,1 1 0 0 0,-1 0-1 0 0,1-1 1 0 0,0 1 0 0 0,0-1 0 0 0,0 1-1 0 0,3 2-149 0 0,21 26 231 0 0,2-2 0 0 0,22 19-231 0 0,-23-24 343 0 0,-1 1 0 0 0,-2 1 0 0 0,20 28-343 0 0,-38-46 41 0 0,0 1 0 0 0,0 0 0 0 0,-1 0 0 0 0,0 1 0 0 0,-1-1 0 0 0,0 1 0 0 0,-1 0 0 0 0,0 0 0 0 0,-1 1 0 0 0,0-1-1 0 0,-1 0 1 0 0,0 1 0 0 0,0-1 0 0 0,-2 6-41 0 0,0-7 0 0 0,-1 1 0 0 0,0-1 0 0 0,0 0 0 0 0,-1 0 0 0 0,-1-1 0 0 0,0 1 0 0 0,0-1 0 0 0,-1 0 0 0 0,0 0 0 0 0,0 0 0 0 0,-1-1 0 0 0,0 1 0 0 0,-3 2 0 0 0,-5 4 0 0 0,-1 0 0 0 0,0 0 0 0 0,-1-2 0 0 0,0 0 0 0 0,-1-1 0 0 0,-3 2 0 0 0,-33 14-58 0 0,38-21-28 0 0,0 1 0 0 0,0 1 1 0 0,1 0-1 0 0,-3 3 86 0 0,16-11-156 0 0,-1 1-1 0 0,1-1 1 0 0,-1 1 0 0 0,1-1 0 0 0,0 1-1 0 0,0 0 1 0 0,0-1 0 0 0,0 1 0 0 0,0 0-1 0 0,0 0 157 0 0,1-1-865 0 0,-1 4-1828 0 0,1-4-1745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209 150 8287 0 0,'7'5'191'0'0,"-5"-4"26"0"0,-2-1 9 0 0,0 0 110 0 0,0 0 444 0 0,0 0 196 0 0,0 0 42 0 0,0 0-63 0 0,0 0-290 0 0,3-13 839 0 0,-2 11-1491 0 0,0 0-1 0 0,0 1 0 0 0,0-1 0 0 0,0 0 1 0 0,0 1-1 0 0,1-1 0 0 0,-1 0 0 0 0,0 1 1 0 0,1-1-13 0 0,0 1 136 0 0,-1 0 1 0 0,0-1-1 0 0,0 1 1 0 0,0 0-1 0 0,0-1 1 0 0,0 1-1 0 0,0-1 1 0 0,0 1-1 0 0,0-1 1 0 0,0 0-1 0 0,-1 0-136 0 0,14-27 287 0 0,-10 21-210 0 0,0 1 1 0 0,-1-1 0 0 0,3-7-78 0 0,-6 13 4 0 0,1 1 1 0 0,-1-1-1 0 0,1 0 1 0 0,-1 1-1 0 0,0-1 0 0 0,0 0 1 0 0,0 1-1 0 0,0-1 1 0 0,0 0-1 0 0,0 1 0 0 0,0-1 1 0 0,-1 0-1 0 0,1 1 1 0 0,-1-1-1 0 0,1 0 1 0 0,-1 1-1 0 0,1-1 0 0 0,-1 1 1 0 0,0-1-1 0 0,0 0-4 0 0,0 1 0 0 0,1 1 0 0 0,-1 0 0 0 0,1-1 0 0 0,-1 1 0 0 0,1-1 0 0 0,-1 1 0 0 0,1 0 0 0 0,-1-1 0 0 0,1 1 0 0 0,-1 0 0 0 0,0 0 0 0 0,1 0 0 0 0,-1-1 0 0 0,1 1 0 0 0,-1 0 0 0 0,0 0 0 0 0,1 0 0 0 0,-1 0 0 0 0,0 0 0 0 0,1 0 0 0 0,-1 0 0 0 0,1 0 0 0 0,-1 0 0 0 0,0 0 0 0 0,1 1 0 0 0,-1-1 0 0 0,1 0 0 0 0,-1 0 0 0 0,0 0 0 0 0,0 1 0 0 0,0-1 0 0 0,-11 4 0 0 0,1 0 0 0 0,0 0 0 0 0,0 1 0 0 0,0 0 0 0 0,0 1 0 0 0,1 0 0 0 0,0 1 0 0 0,0 0 0 0 0,1 1 0 0 0,-6 5 0 0 0,-5 6 0 0 0,1 1 0 0 0,1 1 0 0 0,1 0 0 0 0,-1 5 0 0 0,11-17 0 0 0,1 2 0 0 0,0-1 0 0 0,-2 8 0 0 0,5-14 0 0 0,2 1 0 0 0,-1 0 0 0 0,1-1 0 0 0,-1 1 0 0 0,1 0 0 0 0,1 0 0 0 0,-1 0 0 0 0,1 0 0 0 0,0 5 0 0 0,0-10 21 0 0,0 1 0 0 0,0-1 0 0 0,0 1 0 0 0,1-1 0 0 0,-1 1 0 0 0,0-1 0 0 0,0 1 0 0 0,1-1 0 0 0,-1 1 0 0 0,0-1 0 0 0,1 1 0 0 0,-1-1 0 0 0,1 1 0 0 0,-1-1 0 0 0,1 1 0 0 0,-1-1 0 0 0,1 0 0 0 0,-1 1 0 0 0,1-1 0 0 0,-1 0 0 0 0,1 0 0 0 0,-1 1 0 0 0,1-1 1 0 0,-1 0-1 0 0,1 0 0 0 0,0 0 0 0 0,-1 0 0 0 0,1 0 0 0 0,-1 1 0 0 0,1-1 0 0 0,0 0 0 0 0,-1 0 0 0 0,1-1 0 0 0,-1 1 0 0 0,1 0 0 0 0,-1 0 0 0 0,1 0 0 0 0,0 0 0 0 0,-1 0 0 0 0,1-1 0 0 0,0 1-21 0 0,-1 0 69 0 0,9-2 135 0 0,0-1 0 0 0,0 0 0 0 0,-1 0 1 0 0,1-1-1 0 0,-1 0 0 0 0,5-3-204 0 0,46-33-691 0 0,-20 12-552 0 0,-18 12 1095 0 0,-16 11 144 0 0,1 1-1 0 0,0 0 1 0 0,0 0-1 0 0,2-1 5 0 0,-25 26 0 0 0,17-21-63 0 0,-1 0 0 0 0,1 1 0 0 0,-1-1 0 0 0,1 1 0 0 0,0-1 0 0 0,-1 1 0 0 0,1-1 0 0 0,-1 1 0 0 0,1-1 0 0 0,0 1 0 0 0,0-1 0 0 0,-1 1 0 0 0,1 0 0 0 0,0-1 0 0 0,0 1 0 0 0,0-1 0 0 0,0 1 0 0 0,-1 0 0 0 0,1-1 0 0 0,0 1 0 0 0,0-1 0 0 0,0 1 0 0 0,0 0 0 0 0,1-1 0 0 0,-1 1 0 0 0,0 0 0 0 0,0-1 0 0 0,0 1 0 0 0,0-1 0 0 0,1 1 0 0 0,-1-1 0 0 0,0 1 0 0 0,1 0 0 0 0,-1-1 0 0 0,0 1 0 0 0,1-1 0 0 0,-1 1 0 0 0,0-1 0 0 0,1 1 63 0 0,1 2-619 0 0,2 4-4521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11975 0 0,'0'0'547'0'0,"1"-1"-11"0"0,1-23 653 0 0,-2 22-1056 0 0,0 0 0 0 0,0 0 0 0 0,0-1 0 0 0,0 1 0 0 0,0 0 0 0 0,1 0 0 0 0,-1 0 0 0 0,1-2-133 0 0,3-5 116 0 0,0 1 0 0 0,1-1 0 0 0,0 1 0 0 0,0 0 0 0 0,0 0 0 0 0,1 1 0 0 0,0 0 0 0 0,1 0 0 0 0,6-6-116 0 0,-2 4 170 0 0,0 0 0 0 0,0 1 0 0 0,1 1 0 0 0,-1-1 0 0 0,2 2 0 0 0,7-4-170 0 0,-6 5 0 0 0,0 0 0 0 0,1 1 0 0 0,0 0 0 0 0,0 1 0 0 0,0 1 0 0 0,1 1 0 0 0,1 0 0 0 0,-14 1 0 0 0,0 0 0 0 0,0 0 0 0 0,-1 1 0 0 0,1 0 0 0 0,0 0 0 0 0,0-1 0 0 0,-1 1 0 0 0,1 1 0 0 0,0-1 0 0 0,-1 0 0 0 0,1 1 0 0 0,-1-1 0 0 0,2 3 0 0 0,-3-3 0 0 0,0-1 0 0 0,0 1 0 0 0,0 0 0 0 0,0 0 0 0 0,0-1 0 0 0,0 1 0 0 0,-1 0 0 0 0,1 0 0 0 0,0 0 0 0 0,-1 0 0 0 0,1 0 0 0 0,-1 0 0 0 0,1 1 0 0 0,-1-1 0 0 0,1 0 0 0 0,-1 0 0 0 0,0 0 0 0 0,0 0 0 0 0,0 0 0 0 0,1 1 0 0 0,-1-1 0 0 0,0 0 0 0 0,0 0 0 0 0,-1 0 0 0 0,1 0 0 0 0,0 1 0 0 0,0-1 0 0 0,0 0 0 0 0,-1 0 0 0 0,1 0 0 0 0,-1 0 0 0 0,1 0 0 0 0,-1 1 0 0 0,-16 37 0 0 0,-24 32-133 0 0,40-69 161 0 0,1-2-261 0 0,0 1-1 0 0,-1-1 0 0 0,1 1 0 0 0,0 0 0 0 0,0-1 1 0 0,-1 1-1 0 0,1-1 0 0 0,0 1 0 0 0,0 0 0 0 0,0-1 1 0 0,0 1-1 0 0,0 0 0 0 0,0-1 0 0 0,0 1 0 0 0,0 0 234 0 0,0 1-5116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17 282 10135 0 0,'0'0'464'0'0,"0"0"-9"0"0,0 0-223 0 0,0 0 156 0 0,0 0 100 0 0,0 0 21 0 0,0 0 3 0 0,0 0 0 0 0,0 0 0 0 0,0 0 0 0 0,-5-4 1536 0 0,3 0-2028 0 0,0 1 0 0 0,1 0 0 0 0,0 0 0 0 0,-1-1 0 0 0,1 1 0 0 0,1-1 0 0 0,-1 1 0 0 0,0-1-1 0 0,1 0 1 0 0,0 1 0 0 0,0-1 0 0 0,0-2-20 0 0,0-1 32 0 0,1 0 1 0 0,1 0-1 0 0,-1 0 0 0 0,1 0 0 0 0,0 0 0 0 0,2-2-32 0 0,4-10 44 0 0,2 0 0 0 0,0 0 0 0 0,1 1 0 0 0,2-1-44 0 0,-9 13 0 0 0,1-1 0 0 0,-1 1 0 0 0,1 0 0 0 0,1 1 0 0 0,-1-1 0 0 0,1 1 0 0 0,0 0 0 0 0,0 0 0 0 0,0 1 0 0 0,1 0 0 0 0,-1 0 0 0 0,1 0 0 0 0,0 1 0 0 0,0 0 0 0 0,1 0 0 0 0,-1 1 0 0 0,1 0 0 0 0,-1 0 0 0 0,1 1 0 0 0,-1 0 0 0 0,1 0 0 0 0,0 1 0 0 0,6 0 0 0 0,-9 1 0 0 0,3-1 0 0 0,1 1 0 0 0,-1 0 0 0 0,0 0 0 0 0,1 1 0 0 0,4 2 0 0 0,-11-3 0 0 0,-1-1 0 0 0,1 1 0 0 0,0 0 0 0 0,0 0 0 0 0,0 0 0 0 0,-1 0 0 0 0,1 1 0 0 0,0-1 0 0 0,-1 0 0 0 0,1 1 0 0 0,-1-1 0 0 0,0 1 0 0 0,1-1 0 0 0,-1 1 0 0 0,0 0 0 0 0,0-1 0 0 0,0 1 0 0 0,0 0 0 0 0,0 0 0 0 0,0 0 0 0 0,-1 0 0 0 0,1 0 0 0 0,-1 0 0 0 0,1 0 0 0 0,-1 0 0 0 0,0 4 92 0 0,1 0-1 0 0,-2-1 0 0 0,1 1 0 0 0,-1 0 1 0 0,1-1-1 0 0,-2 1 0 0 0,1-1 0 0 0,-1 1 1 0 0,1-1-1 0 0,-1 1 0 0 0,-2 2-91 0 0,-1 1 172 0 0,1-1-1 0 0,-1 0 0 0 0,0 0 1 0 0,-1-1-1 0 0,1 1 0 0 0,-7 5-171 0 0,-1-1-49 0 0,0-1 0 0 0,-1 0 0 0 0,0 0 0 0 0,-1-1 0 0 0,0-1 0 0 0,-1-1 0 0 0,-4 2 49 0 0,7-4-1178 0 0,-1-1 0 0 0,0-1 0 0 0,0 0 0 0 0,-1 0 0 0 0,-7 0 1178 0 0,10-4-1535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11975 0 0,'0'0'267'0'0,"0"0"42"0"0,0 0 17 0 0,0 0-28 0 0,1 7-115 0 0,-3-1 75 0 0,0 0 0 0 0,0-1 0 0 0,-1 1 0 0 0,0-1 0 0 0,0 1-1 0 0,0-1 1 0 0,-4 4-258 0 0,-5 10 580 0 0,-31 56-214 0 0,-93 174 900 0 0,132-242-1371 0 0,1 1-1 0 0,0-1 1 0 0,-2 6 105 0 0,4-10-138 0 0,1-1 1 0 0,0 0 0 0 0,-1 0 0 0 0,1 0 0 0 0,0 0 0 0 0,0 0 0 0 0,0 1 0 0 0,0-1 0 0 0,0 0-1 0 0,1 0 1 0 0,-1 0 0 0 0,0 0 0 0 0,1 0 0 0 0,0 1 0 0 0,0 0 137 0 0,-1-3-5459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13823 0 0,'0'0'315'0'0,"0"0"45"0"0,-8 2 353 0 0,3 0-612 0 0,1 0 0 0 0,-1 1 0 0 0,0-1 0 0 0,0 1 0 0 0,1 0 0 0 0,0 0 0 0 0,-1 1 0 0 0,1-1-1 0 0,1 1 1 0 0,-1 0 0 0 0,0 0 0 0 0,1 0 0 0 0,-2 3-101 0 0,2-3 127 0 0,1-1 1 0 0,0 0-1 0 0,0 1 0 0 0,0 0 1 0 0,0-1-1 0 0,1 1 1 0 0,0 0-1 0 0,0 0 0 0 0,0 0 1 0 0,0 0-1 0 0,0 0 0 0 0,1 0 1 0 0,-1 0-1 0 0,1 0 0 0 0,0 0 1 0 0,1 0-1 0 0,-1 0 0 0 0,1 1-127 0 0,4 8 73 0 0,0 0-1 0 0,1 0 0 0 0,1-1 1 0 0,0 0-1 0 0,0 0 1 0 0,1-1-1 0 0,1 0 1 0 0,4 4-73 0 0,16 23 28 0 0,7 10-873 0 0,-11-17-5795 0 0,-16-20 1477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 15663 0 0,'0'0'78'0'0,"0"-1"1"0"0,0 1-1 0 0,0 0 0 0 0,-1 0 0 0 0,1-1 0 0 0,0 1 1 0 0,0 0-1 0 0,-1 0 0 0 0,1-1 0 0 0,0 1 0 0 0,-1 0 0 0 0,1 0 1 0 0,0 0-1 0 0,-1-1 0 0 0,1 1 0 0 0,0 0 0 0 0,-1 0 1 0 0,1 0-1 0 0,0 0 0 0 0,-1 0 0 0 0,1 0 0 0 0,-1 0-78 0 0,-3 2 0 0 0,-1 0 0 0 0,0 0 0 0 0,1 1 0 0 0,-1 0 0 0 0,1 0 0 0 0,0 0 0 0 0,0 0 0 0 0,0 1 0 0 0,1 0 0 0 0,-1-1 0 0 0,1 2 0 0 0,-9 6 0 0 0,-9 7-13 0 0,0-1-1 0 0,-1-1 1 0 0,-1-1 0 0 0,0-1-1 0 0,-1-1 1 0 0,-1-1-1 0 0,-11 3 14 0 0,-39 12-314 0 0,-68 15 314 0 0,121-37-297 0 0,0-1-1 0 0,0-1 0 0 0,0-1 1 0 0,-22 0 297 0 0,38-2-160 0 0,-10-1 1844 0 0,6-2-7098 0 0,11 4 5347 0 0,4 0 108 0 0,0 1 0 0 0,-1 1 1 0 0,1-1-1 0 0,-1 1 0 0 0,1-1 0 0 0,-1 1 1 0 0,3 3-42 0 0,-6-4 265 0 0,0 0 1 0 0,1 0-1 0 0,-1 0 1 0 0,0 1 0 0 0,0-1-1 0 0,-1 0 1 0 0,1 1-1 0 0,0-1 1 0 0,-1 1 0 0 0,0-1-1 0 0,1 1 1 0 0,-1-1-1 0 0,0 1-265 0 0,-2 35 2077 0 0,1-29-1548 0 0,-1 10-306 0 0,-1 0 1 0 0,-1-1-1 0 0,-1 1 0 0 0,-1-1 0 0 0,0 0 1 0 0,-4 6-224 0 0,-15 27-179 0 0,-15 23 179 0 0,33-61 63 0 0,2-4-68 0 0,-3 3-23 0 0,2 2 0 0 0,-5 10 28 0 0,11-23-325 0 0,0 5-649 0 0,0-5 462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11 128 13823 0 0,'0'0'630'0'0,"-2"-1"-13"0"0,-5-2-320 0 0,5 2 105 0 0,4 1-55 0 0,1 1 0 0 0,-1-1 0 0 0,1 0 0 0 0,-1 0 0 0 0,1 0 0 0 0,-1 0 0 0 0,3-1-347 0 0,2 1 105 0 0,88 2 1687 0 0,-24-1 512 0 0,52-5-2304 0 0,19-14 1215 0 0,73-22-1215 0 0,-78 12-95 0 0,88-3 95 0 0,-212 29 61 0 0,51-1-679 0 0,-56 3-104 0 0,0 1 0 0 0,-1-1 0 0 0,1 2 0 0 0,0-1 0 0 0,-1 1 0 0 0,1 0 1 0 0,0 1 721 0 0,7 2-2046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161 212 8287 0 0,'-1'0'382'0'0,"-19"3"-86"0"0,1 1 1 0 0,-3 1-297 0 0,-19 2 1523 0 0,34-7-1034 0 0,0 1 0 0 0,0 0 0 0 0,0 0 0 0 0,0 1 0 0 0,0 0-1 0 0,0 0 1 0 0,-1 1-489 0 0,7-2 512 0 0,1-1 0 0 0,0 0 0 0 0,0 0 0 0 0,0 0 0 0 0,1-2-459 0 0,0 0-1 0 0,0 0 0 0 0,0 0 0 0 0,1 0 1 0 0,-1 0-1 0 0,0 0 0 0 0,1 1 1 0 0,-1-1-1 0 0,1 0 0 0 0,0 1 1 0 0,1-2-53 0 0,2-1 104 0 0,20-20 912 0 0,0 1-1 0 0,21-13-1015 0 0,-25 19-55 0 0,10-4 55 0 0,0 1 0 0 0,1 1 0 0 0,1 1 0 0 0,34-12 0 0 0,-44 22 0 0 0,-23 8 0 0 0,0 0 0 0 0,1 0 0 0 0,-1 0 0 0 0,0 0 0 0 0,0 0 0 0 0,0 0 0 0 0,1 0 0 0 0,-1 0 0 0 0,0 0 0 0 0,0-1 0 0 0,1 1 0 0 0,-1 0 0 0 0,0 0 0 0 0,0 0 0 0 0,0 0 0 0 0,1 0 0 0 0,-1 0 0 0 0,0 1 0 0 0,0-1 0 0 0,0 0 0 0 0,1 0 0 0 0,-1 0 0 0 0,0 0 0 0 0,0 0 0 0 0,1 0 0 0 0,-1 0 0 0 0,0 0 0 0 0,0 0 0 0 0,0 1 0 0 0,0-1 0 0 0,1 0 0 0 0,-1 0 0 0 0,0 0 0 0 0,0 0 0 0 0,0 0 0 0 0,0 1 0 0 0,0-1 0 0 0,1 0 0 0 0,-1 0 0 0 0,0 0 0 0 0,0 1 0 0 0,0-1 0 0 0,0 0 0 0 0,0 0 0 0 0,0 0 0 0 0,0 1 0 0 0,0-1 0 0 0,0 0 0 0 0,0 0 0 0 0,0 1 0 0 0,0-1 0 0 0,0 0 0 0 0,0 0 0 0 0,0 0 0 0 0,0 1 0 0 0,0-1 0 0 0,0 0 0 0 0,0 0 0 0 0,0 1 0 0 0,-5 10 0 0 0,4-10 0 0 0,0 3 0 0 0,-13 27 0 0 0,-8 25 0 0 0,19-46 0 0 0,1 0 0 0 0,-1 0 0 0 0,1 1 0 0 0,1-1 0 0 0,0 0 0 0 0,1 1 0 0 0,-1-1 0 0 0,2 1 0 0 0,-1-8 0 0 0,0-1 0 0 0,1 0 0 0 0,-1 0 0 0 0,1 0 0 0 0,-1 1 0 0 0,1-1 0 0 0,0 0 0 0 0,0 0 0 0 0,0 0 0 0 0,0 0 0 0 0,0 0 0 0 0,0 0 0 0 0,1 0 0 0 0,-1-1 0 0 0,0 1 0 0 0,1 0 0 0 0,0-1 0 0 0,-1 1 0 0 0,1-1 0 0 0,0 1 0 0 0,0-1 0 0 0,0 0 0 0 0,0 0 0 0 0,0 0 0 0 0,0 0 0 0 0,0 0 0 0 0,0 0 0 0 0,0-1 0 0 0,1 1 0 0 0,-1-1 0 0 0,0 1 0 0 0,0-1 0 0 0,10 1 0 0 0,-1-1 0 0 0,0 0 0 0 0,0 0 0 0 0,0-1 0 0 0,11-2 0 0 0,-13 2 0 0 0,4-1 169 0 0,0 0 0 0 0,-1-1 0 0 0,0-1-1 0 0,1 0 1 0 0,-2 0 0 0 0,1-1 0 0 0,4-3-169 0 0,-9 4 79 0 0,0 0-1 0 0,0-1 1 0 0,0 1 0 0 0,-1-2 0 0 0,0 1-1 0 0,0-1 1 0 0,0 0 0 0 0,-1 0 0 0 0,0 0-1 0 0,0-1 1 0 0,3-6-79 0 0,26-57-1826 0 0,-24 46 1520 0 0,-10 24-419 0 0,5-2-1259 0 0,-4 1 961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0 736 13823 0 0,'0'0'630'0'0,"0"0"-13"0"0,0 0-252 0 0,4-15 2377 0 0,1 7-2536 0 0,0 1 0 0 0,1-1 1 0 0,-1 1-1 0 0,1 0 0 0 0,1 0 1 0 0,2-2-207 0 0,11-13 442 0 0,264-330 1172 0 0,-280 347-1614 0 0,-1-1 0 0 0,1 0 0 0 0,-1 0 0 0 0,0 0 0 0 0,0-3 0 0 0,2-3 0 0 0,-3 11 0 0 0,-1 5 0 0 0,-1 7 0 0 0,-5 10 1 0 0,0 1 0 0 0,-3 4-1 0 0,3-12-11 0 0,1 0 0 0 0,1 0 0 0 0,0 0 0 0 0,1 1 0 0 0,0-1 0 0 0,1 9 11 0 0,1-15-101 0 0,1 1-1 0 0,-1-1 1 0 0,2 1-1 0 0,-1-1 1 0 0,1 0-1 0 0,1 1 1 0 0,0-1-1 0 0,0 0 1 0 0,0 0-1 0 0,1-1 1 0 0,0 1 0 0 0,0-1-1 0 0,1 0 1 0 0,0 0-1 0 0,0 0 1 0 0,1-1-1 0 0,0 0 1 0 0,0 0-1 0 0,6 4 102 0 0,0 1 9 0 0,-1 0 0 0 0,0 1 1 0 0,-1 0-1 0 0,0 1 0 0 0,-1 0 0 0 0,0 0 0 0 0,4 10-9 0 0,-13-22 101 0 0,1-1 0 0 0,-1 0 1 0 0,1 1-1 0 0,0-1 0 0 0,-1 0 0 0 0,1 1 0 0 0,-1-1 0 0 0,1 0 0 0 0,0 0 0 0 0,-1 0 1 0 0,1 1-1 0 0,0-1 0 0 0,-1 0 0 0 0,1 0 0 0 0,0 0 0 0 0,0 0 0 0 0,-1 0 0 0 0,1 0 1 0 0,0-1-1 0 0,-1 1 0 0 0,1 0 0 0 0,0 0 0 0 0,-1 0 0 0 0,1-1 0 0 0,-1 1 0 0 0,1 0 0 0 0,0 0 1 0 0,-1-1-1 0 0,1 1 0 0 0,-1-1 0 0 0,1 1 0 0 0,-1-1 0 0 0,1 1-101 0 0,21-17 623 0 0,2-10-615 0 0,-1 0 0 0 0,1-4-8 0 0,17-22 0 0 0,19-16 0 0 0,-12 14 0 0 0,-3-2 0 0 0,6-13 0 0 0,33-64 6 0 0,-65 99-41 0 0,-1-1 0 0 0,13-36 35 0 0,-30 67-156 0 0,0 0-377 0 0,0 2-4646 0 0,-1 3-1305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21 15663 0 0,'0'-20'1706'0'0,"-3"20"-1705"0"0,0 0 0 0 0,0 0 1 0 0,0 0-1 0 0,0 0 1 0 0,0 1-1 0 0,0-1 0 0 0,0 1 1 0 0,0 0-1 0 0,0 0 1 0 0,0 0-1 0 0,0 0 0 0 0,0 0 1 0 0,0 1-2 0 0,-38 23-3 0 0,33-20 2 0 0,-15 11 29 0 0,1 2-1 0 0,1 0 1 0 0,-14 16-28 0 0,-55 65 265 0 0,70-77-177 0 0,14-15 42 0 0,-42 49 1270 0 0,-21 33-1400 0 0,56-71 11 0 0,1 1-1 0 0,1 1 1 0 0,0 0-1 0 0,2 1 1 0 0,0 0 0 0 0,1 0-1 0 0,1 4-10 0 0,5-17 50 0 0,0 0-1 0 0,1 0 0 0 0,0 0 1 0 0,1 0-1 0 0,0 1 0 0 0,0-1 1 0 0,1 0-1 0 0,0 0 0 0 0,0 0 1 0 0,1 0-1 0 0,0 0 0 0 0,0-1 1 0 0,1 1-1 0 0,0 0-49 0 0,3 5 194 0 0,1 1 0 0 0,0-1 0 0 0,2-1-1 0 0,-1 1 1 0 0,1-1 0 0 0,1-1 0 0 0,2 2-194 0 0,-6-5-2 0 0,-4-5-20 0 0,1 0 0 0 0,-1-1 0 0 0,0 1 1 0 0,1-1-1 0 0,0 1 0 0 0,2 1 22 0 0,-4-3-696 0 0,-1-1-257 0 0,0 0-58 0 0,0 0-12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17 477 10135 0 0,'0'0'231'0'0,"-2"2"29"0"0,0 0-180 0 0,1-2-51 0 0,0 0 0 0 0,1 1 0 0 0,-1-1 1 0 0,0 1-1 0 0,1-1 0 0 0,-1 1 0 0 0,0-1 0 0 0,1 1 0 0 0,-1-1 1 0 0,1 1-1 0 0,-1 0 0 0 0,1-1 0 0 0,-1 1 0 0 0,1 0 0 0 0,-1 0-29 0 0,-1 4 48 0 0,1 0 98 0 0,1-4 600 0 0,0-1 232 0 0,0 0 40 0 0,0 0-63 0 0,0 0-290 0 0,0 0-121 0 0,0 0-28 0 0,0 0-72 0 0,15-11 1168 0 0,-2-3-1396 0 0,0 0-1 0 0,0-1 1 0 0,5-9-216 0 0,-3 4-39 0 0,15-15 39 0 0,14-7 0 0 0,19-13 0 0 0,14-11 0 0 0,-65 54 0 0 0,-42 36 0 0 0,4 6 0 0 0,1 1 0 0 0,2 1 0 0 0,-14 25 0 0 0,35-52 0 0 0,0-1 0 0 0,-1 1 0 0 0,2-1 0 0 0,-1 1 0 0 0,0 0 0 0 0,1 0 0 0 0,0 0 0 0 0,0 3 0 0 0,0-6 0 0 0,1-1 0 0 0,0 0 0 0 0,0 0 0 0 0,0 0 0 0 0,0 1 0 0 0,0-1 0 0 0,0 0 0 0 0,1 0 0 0 0,-1 0 0 0 0,0 0 0 0 0,1 1 0 0 0,-1-1 0 0 0,0 0 0 0 0,1 0 0 0 0,0 0 0 0 0,-1 0 0 0 0,1 0 0 0 0,-1 0 0 0 0,1 0 0 0 0,0 0 0 0 0,0 0 0 0 0,0-1 0 0 0,0 1 0 0 0,-1 0 0 0 0,1 0 0 0 0,0-1 0 0 0,0 1 0 0 0,0 0 0 0 0,0-1 0 0 0,1 1 0 0 0,-1-1 0 0 0,0 1 0 0 0,0-1 0 0 0,0 0 0 0 0,0 0 0 0 0,0 1 0 0 0,1-1 0 0 0,-1 0 0 0 0,0 0 0 0 0,7 0 0 0 0,0 0 0 0 0,0 0 0 0 0,0-1 0 0 0,-1 0 0 0 0,1-1 0 0 0,0 0 0 0 0,3-1 0 0 0,8-3 0 0 0,-1-1 0 0 0,9-5 0 0 0,-27 12 0 0 0,42-19 0 0 0,0-2 0 0 0,-2-2 0 0 0,25-20 0 0 0,-16 4 0 0 0,-2-2 0 0 0,-2-3 0 0 0,31-38 0 0 0,-43 40 0 0 0,-30 37 0 0 0,0 0 0 0 0,0 0 0 0 0,0 0 0 0 0,-1-1 0 0 0,0 1 0 0 0,0 0 0 0 0,0-1 0 0 0,-1-1 0 0 0,0 1 0 0 0,-1 6 0 0 0,0 0 0 0 0,0 0 0 0 0,0 0 0 0 0,0 0 0 0 0,-1 0 0 0 0,1 0 0 0 0,0-1 0 0 0,0 1 0 0 0,0 0 0 0 0,0 0 0 0 0,0 0 0 0 0,0 0 0 0 0,0 0 0 0 0,0 0 0 0 0,0 0 0 0 0,0 0 0 0 0,0-1 0 0 0,-1 1 0 0 0,1 0 0 0 0,0 0 0 0 0,0 0 0 0 0,0 0 0 0 0,0 0 0 0 0,0 0 0 0 0,0 0 0 0 0,-1 0 0 0 0,1 0 0 0 0,0 0 0 0 0,0 0 0 0 0,0 0 0 0 0,0 0 0 0 0,0 0 0 0 0,0 0 0 0 0,-1 0 0 0 0,1 0 0 0 0,0 0 0 0 0,0 0 0 0 0,0 0 0 0 0,0 0 0 0 0,0 0 0 0 0,-1 0 0 0 0,1 0 0 0 0,0 0 0 0 0,0 0 0 0 0,0 0 0 0 0,0 0 0 0 0,0 1 0 0 0,0-1 0 0 0,0 0 0 0 0,-1 0 0 0 0,1 0 0 0 0,0 0 0 0 0,0 0 0 0 0,0 0 0 0 0,0 0 0 0 0,-7 6 0 0 0,6-6 0 0 0,-15 15 0 0 0,0 1 0 0 0,1 0 0 0 0,1 1 0 0 0,0 1 0 0 0,0 3 0 0 0,-18 27 0 0 0,-7 22 0 0 0,24-41 0 0 0,1 0 0 0 0,-2 10 0 0 0,10-24 0 0 0,2-1 0 0 0,0 1 0 0 0,1 0 0 0 0,0 0 0 0 0,0 16 0 0 0,3-23-72 0 0,0 0 1 0 0,0-1-1 0 0,1 1 0 0 0,0 0 0 0 0,1 0 1 0 0,0-1-1 0 0,0 1 0 0 0,0-1 0 0 0,1 0 0 0 0,1 1 1 0 0,-1-1-1 0 0,1 0 72 0 0,-3-6-4483 0 0,-1-1-1565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0,'-6'12'902'0'0,"4"-6"-802"0"0,0-1 0 0 0,0 0 0 0 0,1 1 0 0 0,-1-1 0 0 0,1 1-1 0 0,1-1 1 0 0,-1 1 0 0 0,1 4-100 0 0,2 47 3338 0 0,-2-54-3315 0 0,0 0 0 0 0,1 0 0 0 0,-1-1 1 0 0,1 1-1 0 0,0 0 0 0 0,-1 0 0 0 0,1 0 0 0 0,1 0 0 0 0,-1-1 1 0 0,0 1-1 0 0,1 0 0 0 0,-1-1 0 0 0,1 0 0 0 0,0 1 0 0 0,0-1 1 0 0,0 0-1 0 0,0 0 0 0 0,1 1-23 0 0,0-1-67 0 0,0 0 1 0 0,0-1-1 0 0,1 1 0 0 0,-1-1 1 0 0,0 1-1 0 0,1-1 0 0 0,-1 0 1 0 0,1 0-1 0 0,-1-1 1 0 0,1 1-1 0 0,-1-1 0 0 0,1 0 1 0 0,0 0-1 0 0,3 0 67 0 0,9-1-507 0 0,1-1-5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13823 0 0,'-12'11'1056'0'0,"-9"17"-849"0"0,17-21-182 0 0,0-1 0 0 0,0 0 0 0 0,-1 0 0 0 0,0 0 0 0 0,0-1 0 0 0,-1 0 0 0 0,0 1-1 0 0,0-2 1 0 0,0 1 0 0 0,-1-1-25 0 0,-23 13-158 0 0,-1-2-1 0 0,-3 0 159 0 0,20-10-94 0 0,-1 0-1 0 0,1-1 1 0 0,-1-1-1 0 0,1 0 1 0 0,-1-1-1 0 0,-2-1 95 0 0,13 0-49 0 0,-4-1-84 0 0,0 1 0 0 0,-1-1-1 0 0,1-1 1 0 0,-1 1 0 0 0,0-2 133 0 0,8 2-14 0 0,-1 0 1 0 0,1 0 0 0 0,-1-1-1 0 0,1 1 1 0 0,-1-1 0 0 0,1 1-1 0 0,-1-1 1 0 0,1 1 0 0 0,0-1-1 0 0,-1 0 1 0 0,1 0 0 0 0,0 0-1 0 0,0 0 1 0 0,-1 0-1 0 0,1 0 1 0 0,0 0 0 0 0,0 0-1 0 0,0 0 1 0 0,0 0 0 0 0,0-1-1 0 0,1 1 1 0 0,-1 0 0 0 0,0-1-1 0 0,1 1 1 0 0,-1-1 0 0 0,1 1-1 0 0,-1-1 1 0 0,1 1 0 0 0,-1-1-1 0 0,1 0 14 0 0,0 1 0 0 0,0 1 0 0 0,0-1 0 0 0,0 0 0 0 0,0 1 0 0 0,0-1 0 0 0,0 0 0 0 0,0 0 0 0 0,0 1 0 0 0,1-1 0 0 0,-1 0 0 0 0,0 1 0 0 0,0-1 0 0 0,1 1 0 0 0,-1-1 0 0 0,0 0 0 0 0,1 1 0 0 0,-1-1 0 0 0,1 0 0 0 0,-1 1 0 0 0,0 0 0 0 0,0 0 0 0 0,0 0 0 0 0,0 0 0 0 0,0 0 0 0 0,0-1 0 0 0,0 1 0 0 0,0 0 0 0 0,1 0 0 0 0,-1 0 0 0 0,0 0 0 0 0,0 0 0 0 0,0 0 0 0 0,0 0 0 0 0,0 0 0 0 0,0 0 0 0 0,0 0 0 0 0,0 0 0 0 0,1 0 0 0 0,-1-1 0 0 0,0 1 0 0 0,0 0 0 0 0,0 0 0 0 0,0 0 0 0 0,0 0 0 0 0,0 0 0 0 0,1 0 0 0 0,-1 0 0 0 0,0 0 0 0 0,0 0 0 0 0,0 0 0 0 0,0 0 0 0 0,0 0 0 0 0,0 0 0 0 0,0 1 0 0 0,1-1 0 0 0,-1 0 0 0 0,0 0 0 0 0,0 0 0 0 0,0 0 0 0 0,0 0 0 0 0,0 0 0 0 0,0 0 0 0 0,0 0 0 0 0,1 0 0 0 0,-1 0 0 0 0,0 0 0 0 0,0 0 0 0 0,0 1 0 0 0,0-1 0 0 0,0 0 0 0 0,0 0 0 0 0,0 0 0 0 0,0 0 0 0 0,0 0 0 0 0,0 0 0 0 0,0 0 0 0 0,0 1 0 0 0,0-1 0 0 0,0 0 0 0 0,0 0 0 0 0,0 0 0 0 0,0 0 0 0 0,0 0 0 0 0,0 0 0 0 0,0 1 0 0 0,0-1 0 0 0,0 0 0 0 0,0 0 0 0 0,0 0 0 0 0,1 10 0 0 0,-1-10 0 0 0,0 22 496 0 0,-1 0 0 0 0,-2 11-496 0 0,-1 27 835 0 0,4-35-429 0 0,-1 0 0 0 0,-1 0 0 0 0,-2 0 0 0 0,0-1 0 0 0,-1 1-1 0 0,-2-1 1 0 0,-1 0 0 0 0,0-1 0 0 0,-4 6-406 0 0,-1-9 608 0 0,9-13-658 0 0,0-1-1 0 0,0 0 1 0 0,1 1 0 0 0,-2 4 50 0 0,4-10-1051 0 0,1-1-385 0 0,0 0-78 0 0,0 0-20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 11975 0 0,'0'0'267'0'0,"-1"-1"1852"0"0,5 1-1249 0 0,1 1-772 0 0,-1 0 0 0 0,1 1-1 0 0,-1 0 1 0 0,0-1 0 0 0,0 2-1 0 0,1-1 1 0 0,-2 0-1 0 0,1 1 1 0 0,0 0 0 0 0,0 0-1 0 0,-1 0 1 0 0,0 0 0 0 0,1 1-1 0 0,-1-1 1 0 0,0 1 0 0 0,-1 0-1 0 0,1 0 1 0 0,-1 0 0 0 0,0 0-1 0 0,0 0 1 0 0,0 0 0 0 0,0 1-1 0 0,-1-1 1 0 0,1 1-1 0 0,-1 4-97 0 0,1-2 110 0 0,-1 1-1 0 0,0-1 1 0 0,-1 1-1 0 0,0-1 1 0 0,0 0-1 0 0,-1 1 0 0 0,0-1 1 0 0,0 1-1 0 0,-1-1 1 0 0,1 0-1 0 0,-2 1 1 0 0,1-1-1 0 0,-1 0 0 0 0,0-1 1 0 0,0 1-1 0 0,-1 0-109 0 0,0-2-123 0 0,-1 1 0 0 0,1-1 0 0 0,-1 1 0 0 0,0-1 0 0 0,0-1 0 0 0,-1 1 0 0 0,0-1 0 0 0,1 0 0 0 0,-3 1 123 0 0,4-2-79 0 0,-1-1 0 0 0,1 0 1 0 0,0 0-1 0 0,-1 0 0 0 0,0 0 0 0 0,1-1 0 0 0,-1 0 0 0 0,0 0 1 0 0,0 0-1 0 0,1 0 0 0 0,-1-1 0 0 0,0 1 0 0 0,-5-2 79 0 0,10 1-126 0 0,-1 0 0 0 0,0 0 0 0 0,0-1 0 0 0,0 1 0 0 0,1 0 0 0 0,-1-1 0 0 0,0 1 0 0 0,0-1 0 0 0,1 1 0 0 0,-1-1 0 0 0,0 1 0 0 0,1-1 0 0 0,-1 0 0 0 0,0 1 0 0 0,1-1 0 0 0,-1 0 0 0 0,1 1 0 0 0,-1-1 0 0 0,1 0 0 0 0,0 0 0 0 0,-1 1 0 0 0,1-1 0 0 0,0 0 0 0 0,-1 0 0 0 0,1 0 0 0 0,0 0 0 0 0,0 1 0 0 0,0-1 126 0 0,-2-10-5116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11975 0 0,'0'0'267'0'0,"0"0"42"0"0,0 0 17 0 0,0 0-28 0 0,0 0-58 0 0,0 0 491 0 0,4 18 4374 0 0,-5-15-5094 0 0,0-1 0 0 0,0 1 1 0 0,-1 0-1 0 0,1-1 0 0 0,-1 1 0 0 0,1 0 0 0 0,-1-1 0 0 0,0 0 0 0 0,0 0 0 0 0,0 1 0 0 0,0-1 0 0 0,-1 0 1 0 0,1-1-1 0 0,-1 1 0 0 0,1 0 0 0 0,-1-1 0 0 0,-1 1-11 0 0,-7 3-11 0 0,0 0 1 0 0,-1-1-1 0 0,-10 2 11 0 0,4 0 15 0 0,-66 16-15 0 0,-2-4 0 0 0,-29 1 0 0 0,89-15 0 0 0,-1-1 0 0 0,0-1 0 0 0,0-2 0 0 0,0 0 0 0 0,0-2 0 0 0,1-1 0 0 0,-1-1 0 0 0,-12-4 0 0 0,30 5-247 0 0,1 0 0 0 0,-1-1 0 0 0,1 1 0 0 0,0-2 0 0 0,0 1 0 0 0,0-1 0 0 0,1 0 0 0 0,-3-2 247 0 0,9 6 0 0 0,1 0-1 0 0,-1 1 1 0 0,0-1-1 0 0,1 1 1 0 0,-1-1 0 0 0,0 0-1 0 0,1 1 1 0 0,-1-1-1 0 0,1 0 1 0 0,-1 0-1 0 0,1 1 1 0 0,0-1-1 0 0,-1 0 1 0 0,1 0-1 0 0,0 0 1 0 0,-1 0-1 0 0,1 1 1 0 0,0-1 0 0 0,0 0-1 0 0,0 0 1 0 0,0 0-1 0 0,0 0 1 0 0,0 0-1 0 0,0 0 1 0 0,0 0-1 0 0,0 1 1 0 0,0-1-1 0 0,0 0 1 0 0,0 0 0 0 0,1 0-1 0 0,-1 0 1 0 0,0 0-1 0 0,1 1 1 0 0,-1-1-1 0 0,1 0 1 0 0,-1 0-1 0 0,1 1 1 0 0,-1-1-1 0 0,1 0 1 0 0,0 1 0 0 0,-1-1-1 0 0,1 0 1 0 0,0 1-1 0 0,0-1 1 0 0,0 0 0 0 0,1 0 1 0 0,-1-1-1 0 0,1 2 0 0 0,-1-1 0 0 0,1 0 0 0 0,0 0 1 0 0,-1 0-1 0 0,1 1 0 0 0,0-1 0 0 0,0 1 0 0 0,-1-1 0 0 0,1 1 1 0 0,0 0-1 0 0,0 0 0 0 0,0 0 0 0 0,-1 0 0 0 0,1 0 1 0 0,0 0-1 0 0,0 0 0 0 0,0 0 0 0 0,-1 1 0 0 0,3 0 0 0 0,1 2 0 0 0,1 0 0 0 0,-1 1 0 0 0,0 0 0 0 0,0 0 0 0 0,0 0 0 0 0,-1 0 0 0 0,1 1 0 0 0,-1 0 0 0 0,0 0 0 0 0,0 0 0 0 0,-1 0 0 0 0,0 1 0 0 0,0-1 0 0 0,2 4 0 0 0,6 16 0 0 0,-2 0 0 0 0,6 21 0 0 0,-14-44 0 0 0,11 42 366 0 0,-2 0-1 0 0,-2 0 0 0 0,-2 1 1 0 0,-2 0-1 0 0,-2 9-365 0 0,-3 65 1096 0 0,11-132 5 0 0,-2-1-1098 0 0,0-1 0 0 0,-1 0 0 0 0,-1-1 0 0 0,-1 1 0 0 0,0-1 0 0 0,1-10-3 0 0,4-27-3 0 0,-1-19 3 0 0,-6 48 1 0 0,-1 1-1 0 0,-2 15 0 0 0,1-1 0 0 0,0 1 0 0 0,0 0 0 0 0,0 0 0 0 0,1 0 0 0 0,1 0 0 0 0,-1 0 0 0 0,1 0 0 0 0,1 1 0 0 0,-1-1 0 0 0,1 1 0 0 0,0 0 0 0 0,1 0 0 0 0,-4 5-110 0 0,1 1 1 0 0,-1-1-1 0 0,0 1 0 0 0,1-1 0 0 0,-1 1 0 0 0,1 0 1 0 0,-1 0-1 0 0,1 0 0 0 0,0 0 0 0 0,-1 0 0 0 0,1 0 1 0 0,0 0-1 0 0,0 0 0 0 0,0 1 0 0 0,-1-1 0 0 0,1 1 1 0 0,0-1-1 0 0,0 1 0 0 0,0 0 0 0 0,2 0 110 0 0,6-2-665 0 0,-8 2-3851 0 0,4 2-1547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 11975 0 0,'0'0'136'0'0,"0"-1"1"0"0,0 1-1 0 0,0-1 0 0 0,0 0 0 0 0,0 1 0 0 0,0-1 1 0 0,0 1-1 0 0,1-1 0 0 0,-1 1 0 0 0,0-1 0 0 0,1 1 0 0 0,-1-1 1 0 0,0 1-1 0 0,1-1 0 0 0,-1 1 0 0 0,0 0 0 0 0,1-1 1 0 0,-1 1-1 0 0,1-1 0 0 0,-1 1 0 0 0,1 0 0 0 0,-1-1 0 0 0,1 1 1 0 0,-1 0-1 0 0,1 0 0 0 0,-1 0 0 0 0,1-1 0 0 0,-1 1 0 0 0,1 0-136 0 0,18-8 588 0 0,-17 8-333 0 0,10-4 344 0 0,35-10 1442 0 0,-41 11-2025 0 0,-5 2-16 0 0,0 0 0 0 0,0 1 0 0 0,-1-1 0 0 0,1 1 0 0 0,0-1 0 0 0,0 1 0 0 0,0 0 0 0 0,0-1 0 0 0,0 1 0 0 0,0 0 0 0 0,0-1 0 0 0,1 1 0 0 0,-1 0 0 0 0,0 0 0 0 0,1 0 0 0 0,-2 0 0 0 0,0 0 0 0 0,1 0 0 0 0,-1 0 0 0 0,0 0 0 0 0,1 0 0 0 0,-1 0 0 0 0,0 1 0 0 0,0-1 0 0 0,1 0 0 0 0,-1 0 0 0 0,0 0 0 0 0,0 0 0 0 0,1 0 0 0 0,-1 1 0 0 0,0-1 0 0 0,0 0 0 0 0,1 0 0 0 0,-1 0 0 0 0,0 1 0 0 0,0-1 0 0 0,0 0 0 0 0,0 0 0 0 0,1 1 0 0 0,-1-1 0 0 0,0 0 0 0 0,0 0 0 0 0,0 1 0 0 0,0-1 0 0 0,0 0 0 0 0,0 0 0 0 0,0 1 0 0 0,0-1 0 0 0,0 0 0 0 0,0 1 0 0 0,0-1 0 0 0,0 0 0 0 0,0 0 0 0 0,0 1 0 0 0,0-1 0 0 0,0 0 0 0 0,0 1 0 0 0,0-1 0 0 0,0 0 0 0 0,0 0 0 0 0,0 1 0 0 0,0-1 0 0 0,0 0 0 0 0,-1 4 0 0 0,0 0 0 0 0,0 0 0 0 0,-1-1 0 0 0,1 1 0 0 0,-1-1 0 0 0,0 1 0 0 0,0-1 0 0 0,0 0 0 0 0,0 1 0 0 0,0-1 0 0 0,-2 1 0 0 0,-32 33 0 0 0,22-24 0 0 0,-42 46 0 0 0,54-58 0 0 0,-6 6 0 0 0,6-1 0 0 0,2-5 0 0 0,0-1 0 0 0,0 1 0 0 0,1-1 0 0 0,-1 1 0 0 0,0 0 0 0 0,0-1 0 0 0,0 1 0 0 0,1-1 0 0 0,-1 1 0 0 0,0-1 0 0 0,1 1 0 0 0,-1-1 0 0 0,0 1 0 0 0,1-1 0 0 0,-1 1 0 0 0,0-1 0 0 0,1 1 0 0 0,-1-1 0 0 0,1 0 0 0 0,-1 1 0 0 0,1-1 0 0 0,-1 0 0 0 0,1 1 0 0 0,-1-1 0 0 0,1 0 0 0 0,0 0 0 0 0,-1 0 0 0 0,1 1 0 0 0,-1-1 0 0 0,1 0 0 0 0,0 0 0 0 0,-1 0 0 0 0,1 0 0 0 0,1 0 0 0 0,7 3 26 0 0,0 0-1 0 0,0-1 0 0 0,0 0 1 0 0,1-1-1 0 0,-1 0 0 0 0,1 0 1 0 0,-1-1-1 0 0,10-1-25 0 0,-9 0-386 0 0,0 1 0 0 0,1 0 1 0 0,-1 1-1 0 0,0 0 0 0 0,0 1 0 0 0,9 2 386 0 0,-17-2-4298 0 0,1 2-1316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11975 0 0,'0'0'267'0'0,"0"0"42"0"0,0 0 17 0 0,0 0-28 0 0,0 0-126 0 0,0 0 204 0 0,0 0 111 0 0,0 0 22 0 0,7-3 515 0 0,-4 2-956 0 0,0-1-1 0 0,0 1 1 0 0,0 0-1 0 0,0 1 0 0 0,0-1 1 0 0,0 0-1 0 0,0 1 1 0 0,0 0-1 0 0,1-1 1 0 0,-1 1-1 0 0,0 1 0 0 0,0-1 1 0 0,0 0-1 0 0,3 2-67 0 0,-4-2 30 0 0,0 1 0 0 0,0 0 0 0 0,0-1 0 0 0,0 1 0 0 0,0 0 0 0 0,-1 0 0 0 0,1 0 0 0 0,0 1-1 0 0,-1-1 1 0 0,1 0 0 0 0,-1 1 0 0 0,1-1 0 0 0,-1 1 0 0 0,0-1 0 0 0,0 1 0 0 0,0 0 0 0 0,1 0 0 0 0,-1-1 0 0 0,-1 1 0 0 0,1 0-1 0 0,0 0 1 0 0,0 0 0 0 0,-1 1-30 0 0,2 5 141 0 0,-1 0 1 0 0,0 1-1 0 0,0 7-141 0 0,-1-9 151 0 0,1-1 0 0 0,-1 1 0 0 0,1-1 0 0 0,1 1 0 0 0,-1-1 0 0 0,1 0-1 0 0,0 2-150 0 0,-1-6 16 0 0,0-1-1 0 0,0 1 0 0 0,0 0 1 0 0,1 0-1 0 0,-1-1 0 0 0,0 1 0 0 0,1 0 1 0 0,-1-1-1 0 0,1 0 0 0 0,0 1 0 0 0,-1-1 1 0 0,1 0-1 0 0,0 0 0 0 0,0 0 0 0 0,0 0 1 0 0,0 0-1 0 0,0 0 0 0 0,0 0 1 0 0,0-1-1 0 0,0 1 0 0 0,0-1 0 0 0,0 1 1 0 0,0-1-1 0 0,2 0-15 0 0,0 0-572 0 0,-1 0 1 0 0,1 0-1 0 0,0 0 0 0 0,0 0 1 0 0,0-1-1 0 0,0 0 1 0 0,1 0 571 0 0,7-3-1534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15663 0 0,'0'0'719'0'0,"0"0"-20"0"0,-1 1-449 0 0,-103 95 1826 0 0,-90 87-2461 0 0,171-156-732 0 0,9-9-3775 0 0,6-7-722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13823 0 0,'0'0'315'0'0,"9"3"870"0"0,-5-1-1102 0 0,-3-1 282 0 0,-1-1 122 0 0,0 2-336 0 0,0 1-1 0 0,0 0 1 0 0,0-1 0 0 0,0 1 0 0 0,0-1-1 0 0,0 1 1 0 0,-1 0 0 0 0,1-1-1 0 0,-1 1 1 0 0,0-1 0 0 0,0 1 0 0 0,0-1-1 0 0,0 1 1 0 0,0-1 0 0 0,0 0 0 0 0,-1 0-1 0 0,1 1 1 0 0,-1-1 0 0 0,0 0-1 0 0,1 0 1 0 0,-2 0-151 0 0,-6 7 0 0 0,0 0 0 0 0,-1-1 0 0 0,0 0 0 0 0,0-1 0 0 0,-7 4 0 0 0,-57 27 0 0 0,34-18 0 0 0,26-13 0 0 0,1-1 0 0 0,-1 0 0 0 0,0-1 0 0 0,0 0 0 0 0,-1-2 0 0 0,1 1 0 0 0,-1-2 0 0 0,-11 1 0 0 0,17-1 0 0 0,7-2-6 0 0,0 1 0 0 0,0-1 1 0 0,0 0-1 0 0,0 1 0 0 0,0-1 0 0 0,0 0 0 0 0,0 0 1 0 0,0-1-1 0 0,0 1 0 0 0,0 0 0 0 0,0-1 6 0 0,1 1-337 0 0,1 0-138 0 0,0 0-33 0 0,0 0 66 0 0,2 1 305 0 0,-2-2 136 0 0,1 1 0 0 0,-1 0 0 0 0,0 0 0 0 0,1 0 0 0 0,-1-1 0 0 0,1 1 0 0 0,-1 0 0 0 0,0 0 0 0 0,1 0 0 0 0,-1 0 0 0 0,1 0 0 0 0,-1 0 0 0 0,1 0 0 0 0,-1 0 0 0 0,1 0 0 0 0,-1 0 0 0 0,0 0 0 0 0,1 0 0 0 0,-1 0 0 0 0,1 0 0 0 0,-1 1 0 0 0,0-1 0 0 0,1 0 0 0 0,-1 0 0 0 0,1 0 0 0 0,-1 1 0 0 0,0-1 0 0 0,1 0 0 0 0,-1 0 1 0 0,4 7 0 0 0,-4-5 0 0 0,1 0 0 0 0,-1 1 0 0 0,0-1 0 0 0,1 1 0 0 0,-1-1 0 0 0,-1 1 0 0 0,1-1 0 0 0,0 0 0 0 0,0 1 0 0 0,-1-1 0 0 0,0 1 0 0 0,1-1 0 0 0,-2 2 0 0 0,-15 32 0 0 0,2-4 0 0 0,13-25 181 0 0,0-1 0 0 0,0 1 0 0 0,1 0 1 0 0,0 0-1 0 0,0-1 0 0 0,1 1 0 0 0,0 0 0 0 0,0 0 0 0 0,0 0 0 0 0,1 0 0 0 0,0 1-181 0 0,1-2 0 0 0,2-1 0 0 0,0-3-64 0 0,-3-2-273 0 0,-1 0-138 0 0,0 0-33 0 0,0 0-4 0 0,0 0 0 0 0,0 0 0 0 0,0 0 0 0 0,0 0 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10135 0 0,'-19'2'367'0'0,"13"-2"-239"0"0,-1 1-1 0 0,1 0 1 0 0,-1 0 0 0 0,1 0 0 0 0,0 1 0 0 0,-4 2-128 0 0,4-3 307 0 0,5-1-182 0 0,0 1 1 0 0,0-1 0 0 0,0 0 0 0 0,0 1-1 0 0,0-1 1 0 0,0 1 0 0 0,0-1-1 0 0,0 1 1 0 0,0 0 0 0 0,0-1-1 0 0,0 1 1 0 0,0 0 0 0 0,0 0-1 0 0,0 0-125 0 0,1-1 49 0 0,0 1 0 0 0,0-1 0 0 0,0 1 0 0 0,0-1 0 0 0,0 0 0 0 0,1 1 0 0 0,-1-1 0 0 0,0 1 0 0 0,0-1 0 0 0,0 0 0 0 0,0 1 0 0 0,1-1 0 0 0,-1 0 0 0 0,0 1 0 0 0,0-1 0 0 0,1 0 0 0 0,-1 1 0 0 0,0-1 0 0 0,1 0 0 0 0,-1 1 0 0 0,0-1 0 0 0,1 0 0 0 0,-1 0 0 0 0,1 0-49 0 0,8 8 618 0 0,-9-8-585 0 0,40 25 133 0 0,-28-18 194 0 0,0 1 0 0 0,0 0 0 0 0,-1 1-1 0 0,2 2-359 0 0,-2 0 383 0 0,0-1-1 0 0,-1 2 0 0 0,-1-1 1 0 0,0 2-1 0 0,0-1 1 0 0,0 3-383 0 0,-6-9 24 0 0,0 0 0 0 0,0 0 0 0 0,-1 0 0 0 0,0 0 0 0 0,0 0 0 0 0,-1 0 0 0 0,1 0 0 0 0,-2 0 1 0 0,1 1-1 0 0,0-1 0 0 0,-1 1 0 0 0,0-1 0 0 0,-1 0 0 0 0,0 1 0 0 0,-1 5-24 0 0,-5 13 0 0 0,0-1 0 0 0,-2 0 0 0 0,-1 0 0 0 0,-11 19 0 0 0,-1-5 0 0 0,-1-1 0 0 0,-13 15 0 0 0,28-42 0 0 0,0 0 0 0 0,0 0 0 0 0,-1-1 0 0 0,-1-1 0 0 0,1 1 0 0 0,-1-2 0 0 0,-1 1 0 0 0,1-1 0 0 0,-11 4 0 0 0,18-9-96 0 0,2-1-17 0 0,0 0 1 0 0,0-1-1 0 0,0 1 1 0 0,0-1 0 0 0,0 1-1 0 0,0-1 1 0 0,0 0-1 0 0,0 0 1 0 0,0 1 0 0 0,0-1-1 0 0,0 0 1 0 0,-1 0-1 0 0,1 0 1 0 0,0 0 0 0 0,0 0 112 0 0,1-1-1011 0 0,3-4-12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11975 0 0,'0'0'13'0'0,"0"0"-1"0"0,0 0 1 0 0,0 0-1 0 0,0 0 0 0 0,0 0 1 0 0,0 0-1 0 0,0 0 1 0 0,0 0-1 0 0,0 0 0 0 0,0 0 1 0 0,0 0-1 0 0,0 0 1 0 0,0 0-1 0 0,0 0 0 0 0,0 0 1 0 0,0 0-1 0 0,0 0 1 0 0,0 0-1 0 0,0 0 1 0 0,0 0-1 0 0,0 0 0 0 0,-1 0 1 0 0,1 0-1 0 0,0 0 1 0 0,0 0-1 0 0,0 0 0 0 0,0 0 1 0 0,0 0-1 0 0,0 0 1 0 0,0 0-1 0 0,0 0 0 0 0,0 0 1 0 0,0 0-1 0 0,0 0 1 0 0,0 0-1 0 0,0 0 1 0 0,0 0-1 0 0,0 0 0 0 0,0 0 1 0 0,0 0-1 0 0,0 0 1 0 0,0 0-1 0 0,0 0 0 0 0,0 0 1 0 0,0 0-1 0 0,0 0 1 0 0,0 0-1 0 0,0 0-12 0 0,-2 8 1144 0 0,2 12 468 0 0,2-11-1513 0 0,1-1-1 0 0,0 0 0 0 0,1 0 1 0 0,0-1-1 0 0,0 1 1 0 0,0-1-1 0 0,2 1-98 0 0,0 1 226 0 0,-1 0-1 0 0,0 1 1 0 0,0-1 0 0 0,0 2-226 0 0,-4-7 35 0 0,0-1 0 0 0,0 1 0 0 0,0 0 0 0 0,-1 0 0 0 0,1 0 0 0 0,-1-1 1 0 0,0 1-1 0 0,0 0 0 0 0,0 0 0 0 0,0 0 0 0 0,-1 0 0 0 0,0-1 0 0 0,0 3-35 0 0,-1 2-6 0 0,-1-1 1 0 0,0 0-1 0 0,0 0 0 0 0,-1 0 0 0 0,0 0 0 0 0,0-1 1 0 0,-1 0-1 0 0,1 1 0 0 0,-1-2 0 0 0,-1 1 0 0 0,-3 3 6 0 0,9-8-337 0 0,0-1-138 0 0,0 0-33 0 0,0 0-140 0 0,0 0-572 0 0,0-3-253 0 0,3-11-51 0 0,2 0-11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11975 0 0,'0'0'267'0'0,"0"0"42"0"0,0 0 17 0 0,0 0-28 0 0,2 0-196 0 0,-2 0-91 0 0,0 0 0 0 0,1 1 0 0 0,-1-1 0 0 0,0 0 0 0 0,1 0 0 0 0,-1 0 0 0 0,0 0 0 0 0,1 0 0 0 0,-1 1 0 0 0,0-1 0 0 0,1 0 0 0 0,-1 0 0 0 0,0 1 0 0 0,0-1 0 0 0,1 0 0 0 0,-1 0 0 0 0,0 1 0 0 0,0-1 0 0 0,1 0 0 0 0,-1 1 0 0 0,0-1 0 0 0,0 0 0 0 0,0 1 0 0 0,0-1 0 0 0,0 0 0 0 0,1 1 0 0 0,-1-1 0 0 0,0 1 0 0 0,0-1-11 0 0,0 17 563 0 0,-8 19 472 0 0,8-34-998 0 0,-9 27 249 0 0,-2 0-1 0 0,0-1 1 0 0,-2 0-1 0 0,-7 12-285 0 0,-69 103 994 0 0,82-132-986 0 0,-85 119-8 0 0,10-17 0 0 0,64-87-27 0 0,-3 5-1146 0 0,1 1 0 0 0,-1 5 1173 0 0,16-27-5459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13823 0 0,'0'0'630'0'0,"0"0"-13"0"0,0 0-320 0 0,0 0 105 0 0,8 3 596 0 0,1-1-632 0 0,0-1 0 0 0,0 0 0 0 0,1-1 0 0 0,-1 0 0 0 0,0-1 0 0 0,2 0-366 0 0,4 0 295 0 0,76-7-141 0 0,81-18-154 0 0,-93 12 11 0 0,110-25-109 0 0,-109 18-4790 0 0,-60 16-566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11975 0 0,'0'0'547'0'0,"0"0"-11"0"0,-2 1-344 0 0,-11 9-48 0 0,0 1 1 0 0,1 0-1 0 0,0 1 1 0 0,1 1-1 0 0,0 0 1 0 0,-7 13-145 0 0,-13 22 2173 0 0,-8 22-2173 0 0,-4 5 920 0 0,-126 184-755 0 0,57-81-165 0 0,100-149 72 0 0,12-28 299 0 0,0-1 117 0 0,8-13 613 0 0,7-4-1093 0 0,-1 0 0 0 0,10-20-8 0 0,-19 29-142 0 0,1 1 0 0 0,-1 0-1 0 0,1 1 1 0 0,0-1 0 0 0,1 1-1 0 0,0 0 1 0 0,2-1 142 0 0,12-8-996 0 0,21-12 996 0 0,-31 20 0 0 0,0 1 0 0 0,10-4 0 0 0,-17 9 0 0 0,0 0 0 0 0,1-1 0 0 0,-1 1 0 0 0,0 0 0 0 0,1 1 0 0 0,-1-1 0 0 0,1 1 0 0 0,-1 0 0 0 0,4 0 0 0 0,-7 1 0 0 0,-1-1 0 0 0,1 0 0 0 0,-1 0 0 0 0,1 0 0 0 0,-1 0 0 0 0,0 0 0 0 0,1 1 0 0 0,-1-1 0 0 0,1 0 0 0 0,-1 0 0 0 0,1 1 0 0 0,-1-1 0 0 0,1 0 0 0 0,-1 1 0 0 0,0-1 0 0 0,1 1 0 0 0,-1-1 0 0 0,0 0 0 0 0,1 1 0 0 0,-1-1 0 0 0,0 1 0 0 0,0-1 0 0 0,1 1 0 0 0,-1-1 0 0 0,0 1 0 0 0,0-1 0 0 0,0 1 0 0 0,0-1 0 0 0,0 1 0 0 0,0-1 0 0 0,0 1 0 0 0,0-1 0 0 0,0 1 0 0 0,0-1 0 0 0,0 1 0 0 0,0-1 0 0 0,0 1 0 0 0,0-1 0 0 0,0 1 0 0 0,0-1 0 0 0,0 1 0 0 0,-1 0 0 0 0,1 4 61 0 0,0-1-1 0 0,0 0 1 0 0,-1 0-1 0 0,1 0 1 0 0,-1 0 0 0 0,0 0-1 0 0,-1 0 1 0 0,1 0-1 0 0,-1 0 1 0 0,-1 4-61 0 0,-3 3 270 0 0,4-5-88 0 0,-7 19 1000 0 0,-6 20-1182 0 0,13-38-225 0 0,1 0-1 0 0,0 0 0 0 0,0 0 1 0 0,0 0-1 0 0,1 0 0 0 0,0 0 1 0 0,0 0-1 0 0,1 0 1 0 0,0 2 225 0 0,1-1-1011 0 0,2-1-12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 11975 0 0,'0'0'267'0'0,"0"0"42"0"0,0 0 17 0 0,0 0-28 0 0,6 8-186 0 0,-5-7-79 0 0,0 0 0 0 0,0 0 1 0 0,1 0-1 0 0,-1-1 0 0 0,1 1 0 0 0,-1 0 0 0 0,0-1 0 0 0,1 1 0 0 0,-1-1 0 0 0,1 1 0 0 0,0-1 0 0 0,-1 1 1 0 0,1-1-1 0 0,-1 0 0 0 0,1 0 0 0 0,0 0-33 0 0,29-2 1702 0 0,-22 1-1092 0 0,-1 1-476 0 0,55-7 641 0 0,-55 6-730 0 0,-1 0 0 0 0,1-1-1 0 0,-1 0 1 0 0,0-1 0 0 0,0 0 0 0 0,0 0-1 0 0,1-1-44 0 0,0-1 0 0 0,-8 2 0 0 0,0 2 0 0 0,0 0 0 0 0,0 0 0 0 0,0 1 0 0 0,1-1 0 0 0,-1 1 0 0 0,-1-1 0 0 0,1 0 0 0 0,0 1 0 0 0,0-1 0 0 0,0 1 0 0 0,0-1 0 0 0,0 1 0 0 0,0-1 0 0 0,-1 0 0 0 0,1 1 0 0 0,0-1 0 0 0,0 1 0 0 0,-1-1 0 0 0,1 1 0 0 0,0-1 0 0 0,-1 1 0 0 0,1-1 0 0 0,-1 1 0 0 0,1 0 0 0 0,-1-1 0 0 0,1 1 0 0 0,-1 0 0 0 0,1-1 0 0 0,-1 1 0 0 0,1 0 0 0 0,-1-1 0 0 0,1 1 0 0 0,-1 0 0 0 0,1 0 0 0 0,-1 0 0 0 0,1-1 0 0 0,-1 1 0 0 0,0 0 0 0 0,1 0 0 0 0,-1 0 0 0 0,1 0 0 0 0,-1 0 0 0 0,0 0 0 0 0,0 0 0 0 0,-6-1 0 0 0,1 1 0 0 0,-1-1 0 0 0,0 1 0 0 0,0 1 0 0 0,0-1 0 0 0,0 1 0 0 0,0 1 0 0 0,-5 1 0 0 0,-14 4 0 0 0,-15 8 0 0 0,36-13 0 0 0,-20 9 15 0 0,1 1 0 0 0,-1 1 0 0 0,2 1 0 0 0,0 1 0 0 0,-10 9-15 0 0,-3 8 893 0 0,33-29-784 0 0,1 0 0 0 0,-1 0 0 0 0,1 0-1 0 0,-1 1 1 0 0,1-1 0 0 0,0 1 0 0 0,0-1 0 0 0,1 1-1 0 0,-1 0 1 0 0,0 2-109 0 0,2-5-5 0 0,0 0-1 0 0,-1 0 0 0 0,1 0 1 0 0,0 1-1 0 0,0-1 0 0 0,0 0 1 0 0,0 0-1 0 0,0 1 0 0 0,1-1 1 0 0,-1 0-1 0 0,0 0 0 0 0,1 1 1 0 0,-1-1-1 0 0,0 0 0 0 0,1 0 1 0 0,-1 0-1 0 0,1 0 0 0 0,0 0 1 0 0,-1 0-1 0 0,1 0 0 0 0,0 0 1 0 0,0 0-1 0 0,0 0 0 0 0,-1 0 1 0 0,1 0-1 0 0,0 0 0 0 0,0-1 1 0 0,0 1-1 0 0,0 0 0 0 0,0-1 1 0 0,1 1-1 0 0,-1-1 0 0 0,1 1 6 0 0,4 1-384 0 0,0 0-1 0 0,0 0 1 0 0,0-1 0 0 0,0 0-1 0 0,0 0 1 0 0,1 0 384 0 0,16 1-6139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48 164 13823 0 0,'0'0'315'0'0,"0"0"45"0"0,-11 6 465 0 0,-25 14 619 0 0,35-19-932 0 0,1-1 0 0 0,0 0 0 0 0,0 0 0 0 0,1-2-321 0 0,0 1 0 0 0,0 0-1 0 0,0 0 1 0 0,1-1 0 0 0,-1 1-1 0 0,0 0 1 0 0,0 0 0 0 0,1 0-1 0 0,-1 1 1 0 0,1-1 0 0 0,0 0-191 0 0,0-1 338 0 0,54-31 410 0 0,2 3 0 0 0,0 2 0 0 0,31-8-748 0 0,-47 21 0 0 0,14-1 0 0 0,-10 2 0 0 0,-39 12 0 0 0,-7 2 0 0 0,0 0 0 0 0,1-1 0 0 0,-1 1 0 0 0,0 0 0 0 0,0 0 0 0 0,1 0 0 0 0,-1 0 0 0 0,0 0 0 0 0,0 0 0 0 0,1 0 0 0 0,-1 0 0 0 0,0 0 0 0 0,0 0 0 0 0,1 0 0 0 0,-1 0 0 0 0,0 0 0 0 0,0 0 0 0 0,1 0 0 0 0,-1 0 0 0 0,0 0 0 0 0,0 1 0 0 0,1-1 0 0 0,-1 0 0 0 0,0 0 0 0 0,0 0 0 0 0,1 0 0 0 0,-1 0 0 0 0,0 1 0 0 0,0-1 0 0 0,0 0 0 0 0,0 0 0 0 0,1 0 0 0 0,-1 1 0 0 0,0-1 0 0 0,0 0 0 0 0,0 0 0 0 0,0 1 0 0 0,0-1 0 0 0,0 0 0 0 0,1 0 0 0 0,-1 1 0 0 0,0-1 0 0 0,0 0 0 0 0,0 0 0 0 0,0 1 0 0 0,0-1 0 0 0,0 0 0 0 0,0 0 0 0 0,0 1 0 0 0,0-1 0 0 0,0 0 0 0 0,0 0 0 0 0,0 1 0 0 0,-1-1 0 0 0,0 14 0 0 0,1-13 0 0 0,-4 15 0 0 0,0 0 0 0 0,-6 12 0 0 0,6-16 0 0 0,0 0 0 0 0,1 0 0 0 0,0 0 0 0 0,0 0 0 0 0,1 2 0 0 0,2-10 0 0 0,0 1 0 0 0,0-1 0 0 0,0 1 0 0 0,1-1 0 0 0,0 1 0 0 0,0-1 0 0 0,0 1 0 0 0,0-1 0 0 0,1 0 0 0 0,-1 0 0 0 0,1 0 0 0 0,0 0 0 0 0,0 0 0 0 0,1 0 0 0 0,-1 0 0 0 0,2 1 0 0 0,0 0 0 0 0,1 0 1 0 0,-1 0-1 0 0,1-1 0 0 0,0 1 0 0 0,0-1 0 0 0,0-1 1 0 0,1 1-1 0 0,-1-1 0 0 0,1 1 0 0 0,11 3-3 0 0,-1 0 0 0 0,11 2 3 0 0,17 7-125 0 0,-42-14-428 0 0,1-1 1 0 0,-1 0-1 0 0,0 0 1 0 0,1 1-1 0 0,-1 0 0 0 0,0-1 1 0 0,2 3 552 0 0,1 2-7163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10135 0 0,'1'-17'1008'0'0,"0"10"-960"0"0,0 1 30 0 0,1 4 204 0 0,-1 0 0 0 0,1 0 0 0 0,-1 0 0 0 0,1 0 1 0 0,0 0-1 0 0,-1 1 0 0 0,1-1 0 0 0,2-1-282 0 0,-3 3-175 0 0,1-1 546 0 0,-1 0 117 0 0,1 0-285 0 0,6-2 395 0 0,-6 3-558 0 0,0 0-1 0 0,0 1 1 0 0,0-1-1 0 0,0 0 1 0 0,0 1-1 0 0,0-1 1 0 0,0 1-1 0 0,2 0-39 0 0,0 1 8 0 0,-1 0 0 0 0,1 0-1 0 0,-1 0 1 0 0,1 0-1 0 0,-1 1 1 0 0,0-1 0 0 0,0 1-1 0 0,0 0 1 0 0,-1 0 0 0 0,1 0-1 0 0,-1 0 1 0 0,1 0-8 0 0,6 11 146 0 0,-1 0 0 0 0,3 5-146 0 0,-8-14 59 0 0,15 32 1141 0 0,5 19-1200 0 0,0-3 405 0 0,41 75-405 0 0,70 100 0 0 0,-121-207 0 0 0,1-2 0 0 0,1 0 0 0 0,1 0 0 0 0,9 8 0 0 0,-22-25-49 0 0,0 1-1 0 0,0-1 1 0 0,0 0 0 0 0,1 0-1 0 0,-1 0 1 0 0,1 0-1 0 0,-1 0 1 0 0,1-1 0 0 0,-1 1-1 0 0,1-1 1 0 0,0 0-1 0 0,0 0 1 0 0,3 0 49 0 0,-6-1-35 0 0,1 0 1 0 0,-1 0-1 0 0,1 0 1 0 0,-1 0-1 0 0,1 0 1 0 0,0 0-1 0 0,-1 0 0 0 0,1-1 1 0 0,-1 1-1 0 0,1-1 1 0 0,-1 1-1 0 0,0-1 1 0 0,1 1-1 0 0,-1-1 1 0 0,1 0-1 0 0,-1 0 0 0 0,0 1 1 0 0,0-1-1 0 0,1 0 1 0 0,-1 0-1 0 0,0 0 1 0 0,0-1-1 0 0,0 1 1 0 0,0 0-1 0 0,0 0 0 0 0,0-1 1 0 0,-1 1-1 0 0,1 0 1 0 0,0-1-1 0 0,-1 1 1 0 0,1 0-1 0 0,-1-1 1 0 0,1 0 34 0 0,-1-1-1011 0 0,-1-5-12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11975 0 0,'0'0'267'0'0,"-6"0"368"0"0,1 1-602 0 0,0 1-1 0 0,0-1 1 0 0,1 1 0 0 0,-1 0 0 0 0,1 0 0 0 0,-1 0 0 0 0,1 1 0 0 0,0 0 0 0 0,0-1 0 0 0,0 1-1 0 0,0 1 1 0 0,0 0-33 0 0,-17 11 16 0 0,5-3-16 0 0,1 0 0 0 0,0 1 0 0 0,0 1 0 0 0,-2 4 0 0 0,-52 63 0 0 0,52-59 0 0 0,-22 22 680 0 0,-2-1 0 0 0,-1-1 0 0 0,-41 29-680 0 0,6-9 0 0 0,72-57-133 0 0,4-4-563 0 0,3-3-257 0 0,9-6-58 0 0,2-2-12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13823 0 0,'2'-20'608'0'0,"1"15"128"0"0,-3 5-584 0 0,9-4-152 0 0,-9 4 0 0 0,11 2-4064 0 0,-2 2-848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 10135 0 0,'-26'9'1187'0'0,"1"1"0"0"0,0 1-1 0 0,-2 2-1186 0 0,27-13 41 0 0,0 0-1 0 0,0 0 1 0 0,0 0-1 0 0,0 0 1 0 0,0 0-1 0 0,0 0 1 0 0,0 0-1 0 0,-1 0 0 0 0,1 0 1 0 0,0 0-1 0 0,0 1 1 0 0,0-1-1 0 0,0 0 1 0 0,0 0-1 0 0,0 0 1 0 0,0 0-1 0 0,0 0 1 0 0,0 0-1 0 0,0 0 1 0 0,0 0-1 0 0,0 0 1 0 0,0 0-1 0 0,0 0 0 0 0,-1 0 1 0 0,1 0-1 0 0,0 0 1 0 0,0 0-1 0 0,0 0 1 0 0,0 0-1 0 0,0 1 1 0 0,0-1-1 0 0,0 0 1 0 0,0 0-1 0 0,0 0 1 0 0,0 0-1 0 0,0 0 1 0 0,0 0-1 0 0,0 0 0 0 0,0 0 1 0 0,0 0-1 0 0,0 0 1 0 0,0 0-1 0 0,0 1 1 0 0,0-1-1 0 0,0 0 1 0 0,0 0-1 0 0,0 0 1 0 0,0 0-1 0 0,0 0 1 0 0,0 0-1 0 0,0 0 1 0 0,0 0-1 0 0,0 0 0 0 0,1 0 1 0 0,-1 0-1 0 0,0 0 1 0 0,0 0-1 0 0,0 1 1 0 0,0-1-1 0 0,0 0 1 0 0,0 0-1 0 0,0 0 1 0 0,0 0-1 0 0,0 0 1 0 0,0 0-1 0 0,0 0-40 0 0,9 2 802 0 0,12 1-611 0 0,6-3-188 0 0,-1-1-1 0 0,0-1 1 0 0,0-1-1 0 0,1-2-2 0 0,101-25 99 0 0,-66 15 1840 0 0,34-4-1939 0 0,-91 18-134 0 0,1 0 0 0 0,-1 0-1 0 0,0 0 1 0 0,0 1 0 0 0,0 0 0 0 0,0 0-1 0 0,0 1 1 0 0,1-1 0 0 0,-1 1-1 0 0,0 0 1 0 0,0 0 0 0 0,0 1 0 0 0,0 0-1 0 0,3 1 135 0 0,-7-2-512 0 0,1 1 125 0 0,-1 0-922 0 0,0-1-2884 0 0,-1-1 2658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10135 0 0,'0'0'464'0'0,"0"0"-9"0"0,15 1 165 0 0,-13 0-563 0 0,0-1-1 0 0,-1 1 1 0 0,1 0 0 0 0,0-1 0 0 0,0 1-1 0 0,-1 0 1 0 0,1 0 0 0 0,-1 0 0 0 0,1 0-1 0 0,-1 1 1 0 0,1-1 0 0 0,-1 0 0 0 0,0 0-1 0 0,0 1 1 0 0,1-1 0 0 0,-1 1 0 0 0,0-1-1 0 0,0 1-56 0 0,0 2 216 0 0,1-1 1 0 0,-1 0-1 0 0,0 1 0 0 0,0-1 0 0 0,0 1 0 0 0,0-1 0 0 0,0 1 0 0 0,-1 0 1 0 0,0 1-217 0 0,0 5 455 0 0,0 1 1 0 0,-1 0 0 0 0,-1-1 0 0 0,1 1-1 0 0,-2-1 1 0 0,0 2-456 0 0,-64 198 1820 0 0,49-155-1592 0 0,2 2-1612 0 0,18-51 1 0 0,1-4-2099 0 0,8 0 1947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10135 0 0,'0'0'464'0'0,"-1"-1"-9"0"0,-1-2-223 0 0,1 2 156 0 0,1 1 100 0 0,0 0 21 0 0,0 0-66 0 0,-4 10-278 0 0,1 2 372 0 0,0 1-1 0 0,1-1 0 0 0,1 0 0 0 0,0 1 1 0 0,0 8-537 0 0,5 63 2811 0 0,-4-74-2776 0 0,2 8 34 0 0,1 0-1 0 0,0 0 1 0 0,1 0-1 0 0,1-1 0 0 0,0 1 1 0 0,1-1-1 0 0,1 0 1 0 0,1 0-1 0 0,4 5-68 0 0,-9-18-15 0 0,-1 0 1 0 0,1-1-1 0 0,0 1 0 0 0,0-1 0 0 0,0 0 1 0 0,0 1-1 0 0,1-2 0 0 0,-1 1 0 0 0,1 0 1 0 0,0-1-1 0 0,0 1 0 0 0,1-1 15 0 0,20 6-5167 0 0,-7-7-881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15663 0 0,'0'0'356'0'0,"0"0"50"0"0,-4 7 404 0 0,-6 6-788 0 0,-2 0-1 0 0,1-1 0 0 0,-2 0 1 0 0,0-1-1 0 0,0 0 0 0 0,-1-1 1 0 0,-1-1-22 0 0,-4 5-2 0 0,-73 47 2 0 0,27-20 0 0 0,7-3-805 0 0,-2-3 0 0 0,-2-3-1 0 0,-47 18 806 0 0,81-38-240 0 0,0-1-642 0 0,-18 6 882 0 0,37-14-73 0 0,1-1 0 0 0,-1 0 1 0 0,0-1-1 0 0,0 0 0 0 0,0 0 0 0 0,0-1 0 0 0,-5 0 73 0 0,12 0 0 0 0,0-1 0 0 0,0 1 0 0 0,0 0 0 0 0,0-1 0 0 0,0 1 0 0 0,1-1 0 0 0,-1 0 0 0 0,0 1 0 0 0,0-1 0 0 0,0 0 0 0 0,1 0 0 0 0,-1 0 0 0 0,0-1 0 0 0,1 1 0 0 0,-1 0 0 0 0,1-1 0 0 0,0 1 0 0 0,-1 0 0 0 0,1-1 0 0 0,0 0 0 0 0,0 1 0 0 0,0-1 0 0 0,1 1 0 0 0,-1 0 0 0 0,1 0 0 0 0,0 0 0 0 0,-1-1 0 0 0,1 1 0 0 0,0 0 0 0 0,0 0 0 0 0,0-1 0 0 0,0 1 0 0 0,0 0 0 0 0,0-1 0 0 0,0 1 0 0 0,0 0 0 0 0,0 0 0 0 0,1-1 0 0 0,-1 1 0 0 0,1 0 0 0 0,-1 0 0 0 0,1 0 0 0 0,-1 0 0 0 0,1 0 0 0 0,0-1 0 0 0,-1 1 0 0 0,1 0 0 0 0,0 0 0 0 0,0 0 0 0 0,0 1 0 0 0,0-1 0 0 0,0 0 0 0 0,0 0 0 0 0,0 0 0 0 0,0 1 0 0 0,2-3 207 0 0,1 0 0 0 0,0 0 0 0 0,0 0 0 0 0,1 1-1 0 0,-1-1 1 0 0,0 1 0 0 0,1 0 0 0 0,-1 1 0 0 0,5-2-207 0 0,-7 3 87 0 0,0 0 1 0 0,0-1-1 0 0,0 1 1 0 0,0 0-1 0 0,0 0 1 0 0,0 0-1 0 0,1 1 1 0 0,-1-1-1 0 0,0 0 1 0 0,0 1-1 0 0,0-1 1 0 0,0 1 0 0 0,0 0-1 0 0,0 0 1 0 0,0 0-1 0 0,0 0 1 0 0,0 0-1 0 0,-1 0 1 0 0,1 0-1 0 0,0 1 1 0 0,-1-1-1 0 0,1 0 1 0 0,1 2-88 0 0,3 5 0 0 0,0 0 0 0 0,0 1 0 0 0,-1-1 1 0 0,0 1-1 0 0,0 0 0 0 0,-1 0 0 0 0,-1 0 0 0 0,1 1 1 0 0,-1-1-1 0 0,-1 1 0 0 0,0 0 0 0 0,0 0 0 0 0,-1 0 1 0 0,0 0-1 0 0,-1 8 0 0 0,0-3 219 0 0,-1-1 1 0 0,0 1-1 0 0,-1 0 1 0 0,-1-1-1 0 0,0 1 0 0 0,-1-1 1 0 0,-1 0-1 0 0,0 0 1 0 0,-1-1-1 0 0,-3 7-219 0 0,3-9-16 0 0,5-8-136 0 0,0-1-1 0 0,0 1 1 0 0,-1 0-1 0 0,1-1 1 0 0,-1 0-1 0 0,0 1 1 0 0,0-1-1 0 0,-1 2 153 0 0,2-3-1436 0 0,1-1-78 0 0,0 0-20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9 252 13823 0 0,'0'0'315'0'0,"-5"6"870"0"0,2-3-1102 0 0,3-2 282 0 0,0-1 122 0 0,0 0 22 0 0,0 0 3 0 0,16-15 1024 0 0,44-46-869 0 0,-28 27-726 0 0,21-15 59 0 0,-49 45 0 0 0,24-20 0 0 0,1 1 0 0 0,1 2 0 0 0,9-4 0 0 0,-31 21 0 0 0,-8 4 0 0 0,1-1 0 0 0,-1 1 0 0 0,0 0 0 0 0,0 0 0 0 0,1 0 0 0 0,-1 0 0 0 0,0 0 0 0 0,0 0 0 0 0,1 0 0 0 0,-1 0 0 0 0,0 0 0 0 0,0 0 0 0 0,1-1 0 0 0,-1 1 0 0 0,0 1 0 0 0,1-1 0 0 0,-1 0 0 0 0,0 0 0 0 0,0 0 0 0 0,1 0 0 0 0,-1 0 0 0 0,0 0 0 0 0,0 0 0 0 0,1 0 0 0 0,-1 0 0 0 0,0 0 0 0 0,0 1 0 0 0,1-1 0 0 0,-1 0 0 0 0,0 0 0 0 0,0 0 0 0 0,0 0 0 0 0,0 1 0 0 0,1-1 0 0 0,-1 0 0 0 0,0 0 0 0 0,0 0 0 0 0,0 1 0 0 0,0-1 0 0 0,1 0 0 0 0,-1 0 0 0 0,0 1 0 0 0,0-1 0 0 0,0 0 0 0 0,0 0 0 0 0,0 1 0 0 0,0-1 0 0 0,0 10 0 0 0,0-10 0 0 0,-2 13 0 0 0,0 0 0 0 0,-1 0 0 0 0,-1-1 0 0 0,0 1 0 0 0,0-1 0 0 0,-5 7 0 0 0,4-6 0 0 0,0 0 0 0 0,0 1 0 0 0,1-1 0 0 0,1 1 0 0 0,-2 10 0 0 0,4-13 0 0 0,0 1 0 0 0,1-1 0 0 0,1 7 0 0 0,-1-14 0 0 0,1 1 0 0 0,0-1 0 0 0,0 1 0 0 0,0-1 0 0 0,1 0 0 0 0,0 1 0 0 0,-1-1 0 0 0,1 0 0 0 0,1 0 0 0 0,0 1 0 0 0,-2-3 0 0 0,1-1-1 0 0,-1 1 1 0 0,1-1 0 0 0,0 0-1 0 0,0 0 1 0 0,-1 0-1 0 0,1 0 1 0 0,0 0 0 0 0,0 0-1 0 0,0 0 1 0 0,0-1-1 0 0,0 1 1 0 0,0-1 0 0 0,0 1-1 0 0,0-1 1 0 0,1 0 0 0 0,5 1 19 0 0,-1 0 1 0 0,1-1 0 0 0,-1 0-1 0 0,1 0-19 0 0,14-2 355 0 0,1-1-1 0 0,-1-1 0 0 0,-1-1 1 0 0,1-1-1 0 0,-1 0 0 0 0,0-2-354 0 0,-7 2-16 0 0,-1 0-1 0 0,0-1 0 0 0,0 0 1 0 0,-1-1-1 0 0,0-1 0 0 0,0 0 1 0 0,-1 0-1 0 0,-1-1 0 0 0,8-8 17 0 0,-12 11 68 0 0,-1 1-481 0 0,1 0 1 0 0,-1 0-1 0 0,0-1 1 0 0,0 0-1 0 0,-1 0 0 0 0,2-4 413 0 0,-6 10-512 0 0,0 1-1125 0 0,0 0-4502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11975 0 0,'0'0'267'0'0,"0"0"42"0"0,0 0 17 0 0,0 0-28 0 0,16-11 3886 0 0,-14 8-3938 0 0,1 1-1 0 0,-1-1 0 0 0,1 1 1 0 0,-1-1-1 0 0,0 0 1 0 0,0 0-1 0 0,0 0 0 0 0,0 0 1 0 0,-1 0-1 0 0,1-1 1 0 0,-1 1-1 0 0,0 0 0 0 0,0-1 1 0 0,0 1-1 0 0,-1-1-245 0 0,9-19 431 0 0,14-20-21 0 0,2 1-1 0 0,1 1 1 0 0,3 1 0 0 0,1 2-1 0 0,7-6-409 0 0,-23 34 4 0 0,-10 7-18 0 0,0 1 1 0 0,0-1-1 0 0,-1 0 1 0 0,1-1-1 0 0,2-2 14 0 0,3 22-1320 0 0,-8-10 1232 0 0,0 0 1 0 0,0 0-1 0 0,-1 1 0 0 0,0-1 1 0 0,0 0-1 0 0,0 1 0 0 0,-1 2 88 0 0,-1 21 6 0 0,3-21-6 0 0,-1 11 0 0 0,1 1 0 0 0,2-1 0 0 0,0 3 0 0 0,-2-17 0 0 0,1 1 0 0 0,0-1 0 0 0,0 0 0 0 0,1 0 0 0 0,-1 0 0 0 0,1 0 0 0 0,1 0 0 0 0,-1 0 0 0 0,1-1 0 0 0,0 0 0 0 0,3 4 0 0 0,-2-4 37 0 0,-1-1-1 0 0,1 0 1 0 0,0 1-1 0 0,0-1 1 0 0,1-1-1 0 0,-1 1 1 0 0,1-1-1 0 0,0 0 1 0 0,0 0-1 0 0,0-1 0 0 0,5 2-36 0 0,-10-4 475 0 0,2 0 424 0 0,-2 0-887 0 0,0 0 0 0 0,0 0 0 0 0,0 0 0 0 0,0-1 0 0 0,1 1 0 0 0,-1 0 0 0 0,0 0 0 0 0,0-1 0 0 0,0 1 1 0 0,0-1-1 0 0,0 1 0 0 0,0-1 0 0 0,0 1 0 0 0,0-1 0 0 0,0 0 0 0 0,0 1 0 0 0,0-1 0 0 0,1-1-12 0 0,1-3 0 0 0,0 0 0 0 0,0-1 0 0 0,0 1 0 0 0,-1-1 0 0 0,0 1 0 0 0,0-1 0 0 0,0 0 0 0 0,0-4 0 0 0,2-6 0 0 0,14-32 275 0 0,2 1-1 0 0,1 1 0 0 0,3 1 1 0 0,1 0-1 0 0,3 2 1 0 0,8-7-275 0 0,34-42-1591 0 0,-62 79 1592 0 0,-6 9-11 0 0,0 0-1 0 0,0 1 1 0 0,1 0-1 0 0,-1-1 1 0 0,1 1 0 0 0,0 0-1 0 0,0 0 11 0 0,-2 2-371 0 0,-1 1-117 0 0,-1 16-2733 0 0,-7 12-1749 0 0,3-11 2412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10135 0 0,'1'-1'33'0'0,"2"-2"93"0"0,0 1 0 0 0,0-1 0 0 0,0 1 0 0 0,0 0 1 0 0,0 0-1 0 0,1 1 0 0 0,-1-1 0 0 0,1 1 0 0 0,1-1-126 0 0,-4 1 371 0 0,-1 1 117 0 0,-1 2-395 0 0,1 0 0 0 0,-1 0 0 0 0,1 0 0 0 0,-1 0 0 0 0,1 0 0 0 0,-1 0 0 0 0,0 0 0 0 0,0-1 0 0 0,0 1 0 0 0,0 0 0 0 0,0-1 0 0 0,-1 1 0 0 0,0 0-93 0 0,-19 20 144 0 0,19-20 63 0 0,-40 35 947 0 0,-7 3-1154 0 0,-36 30 1653 0 0,71-56-1441 0 0,0 0-1 0 0,1 1 1 0 0,1 1-1 0 0,-7 10-211 0 0,13-17 82 0 0,0 0 0 0 0,1 1 0 0 0,0 0 0 0 0,0 0 0 0 0,1 0 0 0 0,1 0 0 0 0,0 1 0 0 0,0-1 0 0 0,1 1-1 0 0,0 0 1 0 0,1 0 0 0 0,0 0 0 0 0,1 0 0 0 0,0 0 0 0 0,1 0 0 0 0,0-1 0 0 0,1 1 0 0 0,0 0 0 0 0,0 0 0 0 0,1-1 0 0 0,1 1-1 0 0,0-1 1 0 0,0 0 0 0 0,1 0 0 0 0,2 2-82 0 0,-2-1 0 0 0,-1-5 0 0 0,-1 0 0 0 0,1 0 0 0 0,0 0 0 0 0,0-1 0 0 0,0 1 0 0 0,1-1 0 0 0,0 0 0 0 0,0 0 0 0 0,0 0 0 0 0,5 2 0 0 0,-9-6-82 0 0,0 0 0 0 0,0 0-1 0 0,0-1 1 0 0,0 1 0 0 0,0-1 0 0 0,0 1-1 0 0,0-1 1 0 0,0 1 0 0 0,0-1-1 0 0,0 0 1 0 0,0 1 0 0 0,0-1 0 0 0,1 0-1 0 0,-1 0 1 0 0,0 0 0 0 0,0 0 0 0 0,0 0-1 0 0,0 0 1 0 0,0 0 0 0 0,1 0-1 0 0,-1 0 1 0 0,0-1 0 0 0,0 1 0 0 0,0 0-1 0 0,0-1 1 0 0,0 1 0 0 0,0-1 82 0 0,2 0-572 0 0,-2 1-451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10135 0 0,'0'0'231'0'0,"0"0"29"0"0,0 0 19 0 0,0 0 37 0 0,0 0 125 0 0,0 0 58 0 0,0 0 11 0 0,0 0 2 0 0,0 0 0 0 0,0 0 0 0 0,0 0 0 0 0,0 0 0 0 0,0 0 0 0 0,0 0 0 0 0,4-1 443 0 0,16-11-588 0 0,0-1 1 0 0,-1-1-1 0 0,2-3-367 0 0,-7 7 503 0 0,29-27-303 0 0,-1-2-1 0 0,-3-1 0 0 0,19-27-199 0 0,24-23 10 0 0,-50 60-10 0 0,-46 52 0 0 0,-34 55 0 0 0,2 3 0 0 0,-7 24 0 0 0,52-100 0 0 0,-1 0 0 0 0,1 0 0 0 0,-1 0 0 0 0,1 0 0 0 0,0 0 0 0 0,1 0 0 0 0,-1 0 0 0 0,1 1 0 0 0,0-1 0 0 0,0 0 0 0 0,0 4 0 0 0,1-6 0 0 0,-1-1 0 0 0,0 1 0 0 0,1-1 0 0 0,-1 1 0 0 0,1-1 0 0 0,0 1 0 0 0,-1-1 0 0 0,1 1 0 0 0,0-1 0 0 0,0 0 0 0 0,0 1 0 0 0,0-1 0 0 0,0 0 0 0 0,0 0 0 0 0,1 0 0 0 0,-1 0 0 0 0,0 0 0 0 0,0 0 0 0 0,1 0 0 0 0,-1 0 0 0 0,1 0 0 0 0,-1-1 0 0 0,1 1 0 0 0,-1-1 0 0 0,1 1 0 0 0,-1-1 0 0 0,1 1 0 0 0,-1-1 0 0 0,1 0 0 0 0,0 0 0 0 0,0 0 0 0 0,7 0 0 0 0,0 0 0 0 0,0 0 0 0 0,0-1 0 0 0,-1-1 0 0 0,1 1 0 0 0,0-2 0 0 0,-1 1 0 0 0,1-1 0 0 0,-1 0 0 0 0,0-1 0 0 0,0 0 0 0 0,0 0 0 0 0,0-1 0 0 0,0 0 0 0 0,20-15 0 0 0,-1 0 0 0 0,25-25 0 0 0,15-15 0 0 0,-3-3 0 0 0,55-70 0 0 0,-88 84 0 0 0,-30 46 0 0 0,-6 6 0 0 0,-5 5 0 0 0,-11 15 0 0 0,0 1 0 0 0,2 1 0 0 0,0 1 0 0 0,2 1 0 0 0,1 0 0 0 0,1 1 0 0 0,2 1 0 0 0,-1 3 0 0 0,8-16 0 0 0,1-1 0 0 0,0 2 0 0 0,1-1 0 0 0,0 0 0 0 0,0 12 0 0 0,4-25-11 0 0,-1 0-4 0 0,1-1 0 0 0,0 1-1 0 0,-1 0 1 0 0,1 0 0 0 0,0 0-1 0 0,1 0 1 0 0,-1-1 0 0 0,1 3 15 0 0,-1-4-90 0 0,0 0-81 0 0,1 0 0 0 0,0 1-1 0 0,-1-1 1 0 0,1 0 0 0 0,-1 0-1 0 0,1 0 1 0 0,0 0-1 0 0,0 0 1 0 0,0 0 0 0 0,0 0-1 0 0,0 0 1 0 0,0 0 0 0 0,0 0-1 0 0,0 0 1 0 0,0-1 171 0 0,6 3-1023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0,'0'0'547'0'0,"0"0"-11"0"0,0 2-344 0 0,0 7 353 0 0,1 0-1 0 0,0-1 1 0 0,0 1 0 0 0,1 0 0 0 0,0 0-1 0 0,1 0 1 0 0,0-1 0 0 0,0 0 0 0 0,1 1-1 0 0,0-1 1 0 0,3 4-545 0 0,8 10 743 0 0,0-1 0 0 0,1-1 0 0 0,8 7-743 0 0,2 3-16 0 0,-2-2-369 0 0,21 18 385 0 0,-45-46-104 0 0,16 13-745 0 0,-9-10-4830 0 0,-7-3 224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11975 0 0,'0'0'267'0'0,"-13"6"666"0"0,-14 18-103 0 0,1 1 1 0 0,1 2-1 0 0,1 0 0 0 0,-18 28-830 0 0,-14 16 879 0 0,53-66-856 0 0,-9 6-179 0 0,11-10-540 0 0,10-6-1268 0 0,1-1 941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8 11975 0 0,'-14'-8'547'0'0,"14"8"-521"0"0,0 0-1 0 0,-1 0 1 0 0,1 0 0 0 0,-1 0 0 0 0,1 0-1 0 0,-1 0 1 0 0,1 0 0 0 0,-1 0-1 0 0,1 0 1 0 0,-1 1 0 0 0,1-1 0 0 0,0 0-1 0 0,-1 0 1 0 0,1 0 0 0 0,-1 0-1 0 0,1 1 1 0 0,-1-1 0 0 0,1 0 0 0 0,0 0-1 0 0,-1 1 1 0 0,1-1 0 0 0,0 0-1 0 0,-1 1 1 0 0,1-1 0 0 0,0 0 0 0 0,-1 1-26 0 0,0 0 59 0 0,-31 16-29 0 0,-5 2 411 0 0,-22 23 1503 0 0,-43 39-1944 0 0,82-63 285 0 0,0 2 0 0 0,1 0 0 0 0,1 1 0 0 0,1 1 0 0 0,0 1 0 0 0,-2 7-285 0 0,16-26 86 0 0,1 0-1 0 0,0 1 0 0 0,0-1 1 0 0,1 0-1 0 0,-1 1 0 0 0,1-1 1 0 0,0 1-1 0 0,0-1 0 0 0,1 1 1 0 0,-1 0-1 0 0,1-1 0 0 0,0 5-85 0 0,0-7 37 0 0,1 0-1 0 0,-1 1 1 0 0,1-1 0 0 0,-1 0-1 0 0,1 0 1 0 0,0 0-1 0 0,-1 0 1 0 0,1 0-1 0 0,0 0 1 0 0,1 0 0 0 0,-1-1-1 0 0,0 1 1 0 0,0 0-1 0 0,1 0 1 0 0,-1-1-1 0 0,1 1 1 0 0,0-1 0 0 0,-1 0-1 0 0,1 1 1 0 0,0-1-1 0 0,0 0 1 0 0,0 0-1 0 0,-1 0 1 0 0,1 0-1 0 0,0 0 1 0 0,1-1 0 0 0,-1 1-1 0 0,0 0-36 0 0,10 1 57 0 0,1 1-1 0 0,-1-2 1 0 0,1 1 0 0 0,0-2-1 0 0,-1 0 1 0 0,1 0 0 0 0,0-1-1 0 0,11-3-56 0 0,9-2 790 0 0,0-2-1 0 0,24-9-789 0 0,-45 12-139 0 0,1 1-1 0 0,0-2 1 0 0,-1 0-1 0 0,0 0 1 0 0,-1-1 0 0 0,1 0-1 0 0,4-5 140 0 0,-12 8-55 0 0,0 1-1 0 0,1-1 1 0 0,-1-1-1 0 0,-1 1 0 0 0,1-1 1 0 0,-1 1-1 0 0,0-1 1 0 0,0 0-1 0 0,0 0 1 0 0,0-1-1 0 0,-1 1 1 0 0,0 0-1 0 0,0-1 0 0 0,0 1 1 0 0,-1-1-1 0 0,0 0 1 0 0,0 1-1 0 0,0-5 56 0 0,-2-7 0 0 0,1 0 0 0 0,-2 0 0 0 0,0 0 0 0 0,-1 0 0 0 0,-1 1 0 0 0,-1-1 0 0 0,0 1 0 0 0,-2-2 0 0 0,4 9-62 0 0,-1 0 0 0 0,0 1 0 0 0,-1 0 0 0 0,0 0 0 0 0,-2-3 62 0 0,6 9-103 0 0,-1 0 1 0 0,1 0-1 0 0,-1 0 1 0 0,0 1-1 0 0,0-1 1 0 0,1 0-1 0 0,-1 1 1 0 0,0-1-1 0 0,0 1 1 0 0,-1-1-1 0 0,1 1 1 0 0,0 0-1 0 0,0 0 1 0 0,-1 0-1 0 0,1 0 1 0 0,0 0-1 0 0,-1 1 1 0 0,1-1-1 0 0,-1 1 1 0 0,1-1-1 0 0,-1 1 1 0 0,0 0 102 0 0,-6 2-6139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11975 0 0,'0'0'547'0'0,"0"0"-11"0"0,0 1-344 0 0,-3 3-97 0 0,3-3 281 0 0,0-1 113 0 0,0 0 20 0 0,0 0 71 0 0,18 0 2296 0 0,232-60 141 0 0,-1-1-2738 0 0,-205 55-1155 0 0,-43 6 368 0 0,5 2-862 0 0,-5-1-2909 0 0,-1-1-1176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6:5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11975 0 0,'0'0'547'0'0,"0"0"-11"0"0,0 0-271 0 0,0 0 133 0 0,-6 5 600 0 0,-25 28 665 0 0,2 2 0 0 0,1 0 0 0 0,-10 19-1663 0 0,-7 18-309 0 0,40-65 309 0 0,1 1 0 0 0,0-1 0 0 0,0 1 0 0 0,0 0 0 0 0,1 0 0 0 0,1 1 0 0 0,-1-1 0 0 0,1 1 0 0 0,0-1 0 0 0,1 5 0 0 0,1-12-13 0 0,0 0-1 0 0,0 0 0 0 0,0 0 1 0 0,0 0-1 0 0,0 0 1 0 0,1 0-1 0 0,-1-1 0 0 0,0 1 1 0 0,1 0-1 0 0,-1 0 0 0 0,0 0 1 0 0,1 0-1 0 0,-1 0 1 0 0,1-1-1 0 0,-1 1 0 0 0,1 0 1 0 0,0 0-1 0 0,-1-1 1 0 0,1 1-1 0 0,1 0 14 0 0,10 5-5057 0 0,0-3-982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10135 0 0,'0'0'464'0'0,"1"1"-9"0"0,4 2-295 0 0,-2 2-71 0 0,-2-3 282 0 0,-1-2 117 0 0,0 0 21 0 0,0 0 3 0 0,0 0 0 0 0,0 0 0 0 0,0 0 0 0 0,0 0 0 0 0,0 0 0 0 0,0 0 0 0 0,12 4 592 0 0,-8-4-1035 0 0,-1-1 0 0 0,1 0 0 0 0,-1 0 0 0 0,1 0-1 0 0,0 0 1 0 0,-1 0 0 0 0,0-1 0 0 0,1 1 0 0 0,-1-1-1 0 0,0 0 1 0 0,0 0 0 0 0,2-2-69 0 0,35-30 1240 0 0,-37 31-1258 0 0,19-20 27 0 0,0-2 0 0 0,18-26-9 0 0,33-56-3 0 0,-65 93 4 0 0,31-36-1 0 0,-11 15 0 0 0,-9 14 0 0 0,-19 21 0 0 0,0 0 0 0 0,0 0 0 0 0,0 0 0 0 0,0 0 0 0 0,0 0 0 0 0,0 0 0 0 0,0 0 0 0 0,0 0 0 0 0,0 0 0 0 0,0 0 0 0 0,0 0 0 0 0,0 0 0 0 0,0 0 0 0 0,0 0 0 0 0,0 0 0 0 0,0 1 0 0 0,1-1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0,0-1 0 0 0,0 1 0 0 0,0 0 0 0 0,0 0 0 0 0,0 0 0 0 0,0 0 0 0 0,0 0 0 0 0,1 0 0 0 0,-1 0 0 0 0,0 0 0 0 0,0 0 0 0 0,0 0 0 0 0,0 0 0 0 0,0 0 0 0 0,-8 14 0 0 0,0-1 0 0 0,-26 41 0 0 0,3 1 0 0 0,-16 40 0 0 0,43-86 80 0 0,-9 25-247 0 0,12-32 269 0 0,0 1 0 0 0,0 0 0 0 0,1-1-1 0 0,-1 1 1 0 0,1 0 0 0 0,0 0 0 0 0,-1 0-1 0 0,1 0 1 0 0,1-1 0 0 0,-1 2-102 0 0,0-4 42 0 0,1 1 0 0 0,-1-1 0 0 0,0 1-1 0 0,1 0 1 0 0,-1-1 0 0 0,1 1 0 0 0,-1-1 0 0 0,1 0 0 0 0,-1 1 0 0 0,1-1 0 0 0,0 1 0 0 0,-1-1 0 0 0,1 0 0 0 0,0 1-1 0 0,-1-1 1 0 0,1 0 0 0 0,0 0 0 0 0,-1 1 0 0 0,1-1 0 0 0,0 0 0 0 0,-1 0 0 0 0,1 0 0 0 0,0 0 0 0 0,-1 0-1 0 0,1 0 1 0 0,0 0 0 0 0,0 0 0 0 0,-1 0 0 0 0,1-1-42 0 0,22-2-98 0 0,-9-1 98 0 0,-1-1 0 0 0,0-1 0 0 0,-1 0 0 0 0,0-1 0 0 0,3-2 0 0 0,-1 1 0 0 0,4-3 0 0 0,-2-1 0 0 0,0-1 0 0 0,0 0 0 0 0,1-3 0 0 0,0 0 0 0 0,-3 2 0 0 0,-1-1 0 0 0,-1 0 0 0 0,10-16 0 0 0,0 1 0 0 0,-4 5 0 0 0,-1-2 0 0 0,-1 0 0 0 0,-1-1 0 0 0,-1-1 0 0 0,-13 27-174 0 0,-1 0 46 0 0,1 1-1 0 0,-1 0 0 0 0,1 0 0 0 0,0-1 1 0 0,-1 1-1 0 0,1 0 0 0 0,0 0 1 0 0,-1 0-1 0 0,1 0 0 0 0,0 0 0 0 0,0 0 1 0 0,0 0-1 0 0,0 0 0 0 0,1-1 129 0 0,-2 2 0 0 0,1 1-1 0 0,-1-1 1 0 0,0 0-1 0 0,0 0 1 0 0,0 0-1 0 0,1 0 1 0 0,-1 0 0 0 0,0 0-1 0 0,0 0 1 0 0,1 0-1 0 0,-1 0 1 0 0,0 0-1 0 0,0 0 1 0 0,0 1-1 0 0,1-1 1 0 0,-1 0 0 0 0,0 0-1 0 0,0 0 1 0 0,0 0-1 0 0,0 0 1 0 0,0 1-1 0 0,1-1 1 0 0,-1 0-1 0 0,0 0 1 0 0,0 0-1 0 0,0 1 1 0 0,0-1 0 0 0,0 0-1 0 0,0 0 1 0 0,0 1-1 0 0,0-1 1 0 0,0 0-1 0 0,0 0 1 0 0,0 0-1 0 0,0 1 1 0 0,0-1-1 0 0,0 0 1 0 0,0 0 0 0 0,0 1-1 0 0,0-1 1 0 0,0 0-1 0 0,0 0 1 0 0,0 0-1 0 0,0 1 1 0 0,-1 9 4 0 0,0-9-4 0 0,-3 13 0 0 0,0 0 0 0 0,-2 0 0 0 0,0 0 0 0 0,0-1 0 0 0,-7 9 0 0 0,-11 24 0 0 0,7-14 60 0 0,10-19 111 0 0,1 0 0 0 0,-4 10-171 0 0,1 0 794 0 0,3-9-529 0 0,1 0 0 0 0,1 0 0 0 0,0 3-265 0 0,3-13 0 0 0,0 0 0 0 0,1 0 0 0 0,-1 1 0 0 0,1-1 1 0 0,0 0-1 0 0,0 1 0 0 0,1-1 0 0 0,-1 0 0 0 0,1 1 0 0 0,0-1 0 0 0,0 0 0 0 0,2 4 0 0 0,-1-4 0 0 0,-1-1 0 0 0,0 1 0 0 0,1 0 0 0 0,-1 0 0 0 0,-1 0 0 0 0,1 3 0 0 0,-1-7 1 0 0,0 1-1 0 0,0-1 1 0 0,0 1-1 0 0,1-1 0 0 0,-1 1 1 0 0,0-1-1 0 0,0 1 1 0 0,0-1-1 0 0,1 0 1 0 0,-1 1-1 0 0,0-1 1 0 0,0 1-1 0 0,1-1 0 0 0,-1 1 1 0 0,0-1-1 0 0,1 0 1 0 0,-1 1-1 0 0,0-1 1 0 0,1 0-1 0 0,-1 1 1 0 0,1-1-1 0 0,-1 0 0 0 0,1 0 1 0 0,-1 1-1 0 0,0-1 1 0 0,1 0-1 0 0,-1 0 1 0 0,1 0-1 0 0,-1 0 1 0 0,1 1-1 0 0,0-1 0 0 0,13 0-136 0 0,-12-1-11 0 0,6 1-743 0 0,-1-2-1 0 0,1 1 1 0 0,-1-1 0 0 0,0 0 0 0 0,0-1 0 0 0,1 0 890 0 0,13-5-2046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0-99 0 0,0 0-447 0 0,0 0-197 0 0,3 10-635 0 0,-3-4 1147 0 0,0-5 290 0 0,0-1 136 0 0,0 0 34 0 0,0 0 72 0 0,0 0 286 0 0,0 0 124 0 0,0 0 30 0 0,0 0 4 0 0,0 0 0 0 0,0 0 0 0 0,0 0 0 0 0,0 0-69 0 0,0 0-290 0 0,0 0-121 0 0,0 0-28 0 0,-2 15 100 0 0,2-7-616 0 0,0 0 0 0 0,1 0 0 0 0,0 0 0 0 0,0-1 0 0 0,1 1 0 0 0,-1 0 0 0 0,2-1 0 0 0,-1 0 0 0 0,1 1 0 0 0,1 1 0 0 0,-3-7 0 0 0,0 0 0 0 0,0 0 0 0 0,0 0 0 0 0,0-1 0 0 0,0 1 0 0 0,1 0 0 0 0,-1-1 0 0 0,0 1 0 0 0,1-1 0 0 0,-1 1 0 0 0,1-1 0 0 0,0 0 0 0 0,-1 1 0 0 0,1-1 0 0 0,0 0 0 0 0,0 0 0 0 0,0 0 0 0 0,0 0 0 0 0,4 1 0 0 0,-3 0-13 0 0,0-1 1 0 0,1 1-1 0 0,-1-1 0 0 0,1 0 0 0 0,-1 0 0 0 0,1 0 1 0 0,-1-1-1 0 0,1 1 0 0 0,0-1 13 0 0,1 0-500 0 0,-1 0 1 0 0,0 0-1 0 0,0-1 1 0 0,1 1-1 0 0,-1-1 1 0 0,0 0-1 0 0,0-1 0 0 0,0 1 1 0 0,0-1-1 0 0,0 1 1 0 0,0-2 499 0 0,11-4-2046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11975 0 0,'0'0'547'0'0,"0"0"-11"0"0,-6 27 2661 0 0,5 1-2077 0 0,1-26-1120 0 0,-1 0 0 0 0,1-1 0 0 0,-1 1 0 0 0,0 0 0 0 0,1 0 0 0 0,-1-1 0 0 0,0 1 0 0 0,0-1 0 0 0,0 1 0 0 0,0-1 0 0 0,0 1 0 0 0,-1-1 0 0 0,1 0 0 0 0,0 1 0 0 0,-1-1 0 0 0,1 0 0 0 0,0 0 0 0 0,-1 0 0 0 0,-29 16 0 0 0,25-14 0 0 0,-79 43 0 0 0,31-16 0 0 0,-22 7 0 0 0,69-35 0 0 0,2-5 0 0 0,5 2 0 0 0,0 1 0 0 0,0 0 0 0 0,-1-1 0 0 0,1 1 0 0 0,0-1 0 0 0,0 1 0 0 0,0 0 0 0 0,0-1 0 0 0,0 1 0 0 0,0-1 0 0 0,0 1 0 0 0,0 0 0 0 0,0-1 0 0 0,0 1 0 0 0,0-1 0 0 0,0 1 0 0 0,0-1 0 0 0,0 1 0 0 0,0 0 0 0 0,0-1 0 0 0,0 1 0 0 0,0-1 0 0 0,1 1 0 0 0,-1 0 0 0 0,0-1 0 0 0,0 1 0 0 0,0 0 0 0 0,1-1 0 0 0,-1 1 0 0 0,0 0 0 0 0,1-1 0 0 0,-1 1 0 0 0,1-3-7 0 0,1 1-1 0 0,-1-1 1 0 0,1 1 0 0 0,0-1-1 0 0,0 1 1 0 0,0 0-1 0 0,0-1 1 0 0,0 1 0 0 0,0 0-1 0 0,0 1 1 0 0,1-1-1 0 0,-1 0 1 0 0,1 1 0 0 0,-1-1-1 0 0,1 1 1 0 0,0 0-1 0 0,0-1 1 0 0,0 1 7 0 0,-2 1-696 0 0,-1 0-257 0 0,0 0-558 0 0,-1 1-2112 0 0,-1 5-901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8287 0 0,'0'0'191'0'0,"0"0"26"0"0,0 0 9 0 0,0 0 42 0 0,0 0 158 0 0,0 0 72 0 0,0 0 12 0 0,0 0 2 0 0,0 9 1024 0 0,-3 3-860 0 0,-1 1 0 0 0,-1-1 0 0 0,0 0 1 0 0,0 0-1 0 0,-1 0 0 0 0,-3 4-676 0 0,1-1 789 0 0,0 1 0 0 0,-5 15-789 0 0,11-27 759 0 0,2-4-701 0 0,-1 19 41 0 0,0-16-824 0 0,1-1 1 0 0,0 0-1 0 0,-1 1 1 0 0,1-1 0 0 0,-1 0-1 0 0,0 0 1 0 0,0 0-1 0 0,0 0 1 0 0,0 1-1 0 0,0-1 1 0 0,0 0-1 0 0,0-1 1 0 0,-1 1-1 0 0,0 1 725 0 0,2-3-1536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10135 0 0,'0'0'231'0'0,"0"0"29"0"0,-2-1 19 0 0,-8 1-41 0 0,5-1-112 0 0,4 1 267 0 0,1 0 106 0 0,0 0 11 0 0,0 0-392 0 0,0 1-1 0 0,-1-1 1 0 0,1 0-1 0 0,0 0 1 0 0,-1 0 0 0 0,1 0-1 0 0,0 0 1 0 0,0 1-1 0 0,-1-1 1 0 0,1 0-1 0 0,0 0 1 0 0,0 0-1 0 0,0 1 1 0 0,-1-1-1 0 0,1 0 1 0 0,0 0 0 0 0,0 0-1 0 0,0 1 1 0 0,0-1-1 0 0,-1 0 1 0 0,1 1-1 0 0,0-1 1 0 0,0 0-1 0 0,0 0 1 0 0,0 1-1 0 0,0-1 1 0 0,0 0-1 0 0,0 1 1 0 0,0-1 0 0 0,0 0-1 0 0,0 1 1 0 0,0-1-118 0 0,2 12 1014 0 0,5-3-604 0 0,0 0 0 0 0,0-1 1 0 0,1 0-1 0 0,0-1 0 0 0,4 3-410 0 0,-4-4-11 0 0,-1 0 1 0 0,0 0-1 0 0,-1 1 0 0 0,1 0 1 0 0,-1 0-1 0 0,-1 0 0 0 0,5 9 11 0 0,-7-12-100 0 0,-1 0-1 0 0,0 0 0 0 0,-1 0 1 0 0,1 0-1 0 0,-1 1 0 0 0,0-1 1 0 0,0 0-1 0 0,0 1 0 0 0,-1-1 1 0 0,1 1-1 0 0,-1-1 0 0 0,0 1 1 0 0,0-1-1 0 0,-1 1 0 0 0,1-1 1 0 0,-1 1-1 0 0,-1 2 101 0 0,0-3-135 0 0,0 0 0 0 0,0 1-1 0 0,0-1 1 0 0,-1 0 0 0 0,1 0 0 0 0,-1-1 0 0 0,0 1-1 0 0,0-1 1 0 0,0 1 0 0 0,-1-1 0 0 0,1 0-1 0 0,-1 0 1 0 0,0 0 0 0 0,0-1 0 0 0,0 1 0 0 0,-4 1 135 0 0,5-3-75 0 0,-2 3 4 0 0,0-1 1 0 0,-1 0-1 0 0,0-1 0 0 0,1 0 1 0 0,-1 0-1 0 0,0 0 0 0 0,0 0 1 0 0,0-1-1 0 0,0 0 0 0 0,0 0 1 0 0,-2-1 70 0 0,0-2-3567 0 0,1-3-1220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21 10135 0 0,'0'0'231'0'0,"0"0"29"0"0,0 0 19 0 0,-15-12 1877 0 0,13 11-1993 0 0,0 0 0 0 0,-1 0 1 0 0,1 0-1 0 0,0 0 1 0 0,-1 0-1 0 0,1 0 0 0 0,-1 1 1 0 0,1-1-1 0 0,-1 1 1 0 0,1 0-1 0 0,-1 0 0 0 0,0 0 1 0 0,1 0-164 0 0,-38 3 2097 0 0,33-2-2004 0 0,-80 12-93 0 0,-9 7 0 0 0,-9 0 0 0 0,17-8 0 0 0,-2-3 0 0 0,-63-4 0 0 0,-110-15 0 0 0,149 4 0 0 0,95 4 0 0 0,17 3 98 0 0,6 3 144 0 0,4 1 349 0 0,59 22-611 0 0,-25-11-491 0 0,3 4 511 0 0,-32-14-69 0 0,0 1 0 0 0,-1 1 1 0 0,-1 0-1 0 0,1 0 0 0 0,5 6 69 0 0,-10-7 195 0 0,0 0 0 0 0,0 0-1 0 0,-1 0 1 0 0,0 1 0 0 0,0-1-1 0 0,0 2 1 0 0,-2-1 0 0 0,3 3-195 0 0,-1 4-85 0 0,-1 0 0 0 0,0 1 1 0 0,-1 0-1 0 0,0-1 1 0 0,-1 1-1 0 0,-1 0 0 0 0,-1 6 85 0 0,2-4-949 0 0,-3-14 946 0 0,0-1 1 0 0,0 0-1 0 0,0 0 0 0 0,-1 1 1 0 0,1-1-1 0 0,-1 0 0 0 0,0 2 3 0 0,-3 15 67 0 0,4-18 271 0 0,-4 2 1152 0 0,4-4-1486 0 0,-1 0 1 0 0,0 0-1 0 0,1 0 0 0 0,-1 0 1 0 0,0 0-1 0 0,1 0 0 0 0,-1 0 1 0 0,1 0-1 0 0,-1 0 1 0 0,0 0-1 0 0,1 0 0 0 0,-1 0 1 0 0,1 0-1 0 0,-1-1 0 0 0,0 1 1 0 0,1 0-1 0 0,-1 0 0 0 0,1-1 1 0 0,-1 1-1 0 0,1 0 0 0 0,-1-1 1 0 0,1 1-1 0 0,-1 0-4 0 0,-6-7 0 0 0,7 5 0 0 0,0 2 0 0 0,-1-1 0 0 0,1 1 0 0 0,0 0 0 0 0,0-1 0 0 0,-1 1 0 0 0,1 0 0 0 0,0-1 0 0 0,0 1 0 0 0,0-1 0 0 0,0 1 0 0 0,0 0 0 0 0,0-1 0 0 0,0 1 0 0 0,-1-1 0 0 0,1 1 0 0 0,0-1 0 0 0,0 1 0 0 0,1 0 0 0 0,-1-1 0 0 0,0 1 0 0 0,0-1 0 0 0,0 1 0 0 0,0 0 0 0 0,0-1 0 0 0,0 1 0 0 0,0-1 0 0 0,1 1 0 0 0,-1 0 0 0 0,0-1 0 0 0,0 1 0 0 0,1 0 0 0 0,-1-1 0 0 0,0 1 0 0 0,0 0 0 0 0,1-1 0 0 0,12-21 0 0 0,0 0 0 0 0,1 1 0 0 0,2 0 0 0 0,0 2 0 0 0,5-5 0 0 0,1-1 0 0 0,-6 5 0 0 0,-1-1 0 0 0,-1 0 0 0 0,-1-1 0 0 0,0 0 0 0 0,5-18 0 0 0,-16 36-133 0 0,-1 3-563 0 0,-1 1-257 0 0,9 12-2526 0 0,-3-7-68 0 0,-6-5-549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10135 0 0,'0'0'464'0'0,"0"0"-9"0"0,-19 5 1558 0 0,19-5-1908 0 0,-1 1 1 0 0,1-1-1 0 0,0 0 0 0 0,0 0 0 0 0,-1 0 0 0 0,1 0 1 0 0,0 1-1 0 0,0-1 0 0 0,-1 0 0 0 0,1 0 0 0 0,0 0 0 0 0,0 0 1 0 0,-1 0-1 0 0,1 0 0 0 0,0 0 0 0 0,-1 0 0 0 0,1 0 0 0 0,0 0 1 0 0,-1 0-1 0 0,1 0 0 0 0,0 0 0 0 0,0 0 0 0 0,-1 0 1 0 0,1 0-1 0 0,0 0 0 0 0,-1 0 0 0 0,1 0 0 0 0,0-1 0 0 0,0 1 1 0 0,-1 0-106 0 0,2-8 3359 0 0,0 6-3189 0 0,0 1 0 0 0,0-1 0 0 0,0 1 0 0 0,0-1 1 0 0,0 0-1 0 0,0 1 0 0 0,0 0 0 0 0,1-1 0 0 0,-1 1 1 0 0,1 0-1 0 0,0-1-170 0 0,10-4 4 0 0,0 1-1 0 0,0 0 1 0 0,0 1 0 0 0,0 0 0 0 0,8-1-4 0 0,-15 4 0 0 0,-1 1 0 0 0,0-1-1 0 0,0 1 1 0 0,1 0 0 0 0,-1 0 0 0 0,0 0 0 0 0,1 0 0 0 0,-1 1 0 0 0,0 0 0 0 0,0 0 0 0 0,0 0 0 0 0,0 0 0 0 0,0 1 0 0 0,0-1-1 0 0,0 1 1 0 0,0 0 0 0 0,0 0 0 0 0,3 3 0 0 0,-6-4 0 0 0,0 0 0 0 0,0 0 0 0 0,1 0 0 0 0,-1 0 0 0 0,0 0 0 0 0,0 0 0 0 0,0 0 0 0 0,-1 0 0 0 0,1 1 0 0 0,0-1 0 0 0,0 0 0 0 0,-1 1 0 0 0,1-1 0 0 0,0 1 0 0 0,-1-1 0 0 0,0 0 0 0 0,1 1 0 0 0,-1-1 0 0 0,0 1 0 0 0,0-1 0 0 0,1 1 0 0 0,-1 0 0 0 0,-1-1 0 0 0,1 1 0 0 0,0-1 0 0 0,0 1 0 0 0,0-1 0 0 0,-1 0 0 0 0,1 1 0 0 0,-1-1 0 0 0,1 1 0 0 0,-1-1 0 0 0,0 1 0 0 0,1-1 0 0 0,-1 0 0 0 0,0 0 0 0 0,0 1 0 0 0,-5 5 0 0 0,0 0 0 0 0,0 0 0 0 0,-1 0 0 0 0,0-1 0 0 0,-7 5 0 0 0,-1 2 0 0 0,-51 40 0 0 0,8-7 0 0 0,55-43 0 0 0,0 0 0 0 0,0 0 0 0 0,0 0 0 0 0,1 0 0 0 0,-1 1 0 0 0,1-1 0 0 0,0 1 0 0 0,0 0 0 0 0,0 0 0 0 0,-1 2 0 0 0,3-5 0 0 0,0-1 0 0 0,0 1 0 0 0,0-1 0 0 0,0 1 0 0 0,0-1 0 0 0,0 1 0 0 0,0 0 0 0 0,0-1 0 0 0,1 1 0 0 0,-1-1 0 0 0,0 1 0 0 0,0-1 0 0 0,0 1 0 0 0,1-1 0 0 0,-1 1 0 0 0,0-1 0 0 0,1 1 0 0 0,-1-1 0 0 0,0 0 0 0 0,1 1 0 0 0,-1-1 0 0 0,1 0 0 0 0,-1 1 0 0 0,0-1 0 0 0,1 0 0 0 0,-1 1 0 0 0,1-1 0 0 0,-1 0 0 0 0,1 0 0 0 0,-1 1 0 0 0,1-1 0 0 0,0 0 0 0 0,-1 0 0 0 0,1 0 0 0 0,0 1 0 0 0,3 0 0 0 0,-1 1 0 0 0,1-1 0 0 0,0 1 0 0 0,0-1 0 0 0,0-1 0 0 0,0 1 0 0 0,0 0 0 0 0,-1-1 0 0 0,1 0 0 0 0,0 0 0 0 0,3 0 0 0 0,46-7 0 0 0,-43 5 0 0 0,39-8 0 0 0,-27 5 0 0 0,1 1 0 0 0,18-1 0 0 0,-35 4 0 0 0,0 0-210 0 0,-1 1 0 0 0,1 0 0 0 0,0 0 0 0 0,0 0 0 0 0,0 0 0 0 0,-1 1 0 0 0,1 0 0 0 0,0 0 0 0 0,0 1 0 0 0,3 1 210 0 0,-8-2-206 0 0,0-1 1 0 0,-1 1-1 0 0,1 0 0 0 0,-1-1 0 0 0,0 1 0 0 0,1 0 0 0 0,-1 0 1 0 0,1-1-1 0 0,-1 1 0 0 0,0 0 0 0 0,0 0 0 0 0,0 0 0 0 0,1-1 1 0 0,-1 1-1 0 0,0 0 0 0 0,0 0 0 0 0,0 0 0 0 0,0 0 1 0 0,0-1-1 0 0,0 1 0 0 0,0 0 0 0 0,-1 0 0 0 0,1 0 0 0 0,0 0 1 0 0,0-1-1 0 0,-1 1 0 0 0,1 0 206 0 0,-9 14-2047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13823 0 0,'0'0'315'0'0,"0"0"45"0"0,0 0 21 0 0,-2 1-49 0 0,1 0-318 0 0,0-1-1 0 0,0 1 1 0 0,0 0-1 0 0,0-1 1 0 0,0 1-1 0 0,0 0 1 0 0,0 0-1 0 0,1 0 1 0 0,-1 0 0 0 0,0 0-1 0 0,0-1 1 0 0,1 1-1 0 0,-1 1-13 0 0,1 7 202 0 0,0-7-20 0 0,0 5 112 0 0,0-1-1 0 0,1 1 1 0 0,0 0-1 0 0,0-1 1 0 0,1 0-1 0 0,-1 1 1 0 0,1-1-1 0 0,2 4-293 0 0,24 47 1720 0 0,-10-26-891 0 0,2-1 0 0 0,21 24-829 0 0,-12-17-26 0 0,-18-22 26 0 0,1 0 0 0 0,1-1 0 0 0,3 3 0 0 0,-14-16-59 0 0,0 0 0 0 0,0-1 0 0 0,-1 1 0 0 0,1 0-1 0 0,0-1 1 0 0,0 1 0 0 0,0-1 0 0 0,0 1 0 0 0,0-1 0 0 0,0 0-1 0 0,0 0 1 0 0,0 0 0 0 0,0 0 0 0 0,0 0 0 0 0,0-1 0 0 0,0 1-1 0 0,-1 0 1 0 0,2-1 59 0 0,9-3-5907 0 0,-7-1-337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2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13 3223 0 0,'-15'-9'15492'0'0,"10"8"-15249"0"0,0 0 0 0 0,0 0-1 0 0,0 1 1 0 0,0 0-1 0 0,0 0 1 0 0,1 0 0 0 0,-1 1-1 0 0,0-1 1 0 0,0 1 0 0 0,0 1-1 0 0,-5 1 1 0 0,-9 3-261 0 0,-23 13 1 0 0,40-18 56 0 0,-19 10-131 0 0,1 0-1 0 0,1 1 0 0 0,0 1 1 0 0,0 1-1 0 0,1 1 1 0 0,-23 25-1 0 0,40-40 83 0 0,1 0-1 0 0,0 1 0 0 0,-1-1 1 0 0,1 0-1 0 0,0 0 1 0 0,-1 1-1 0 0,1-1 1 0 0,0 0-1 0 0,0 1 0 0 0,0-1 1 0 0,-1 0-1 0 0,1 1 1 0 0,0-1-1 0 0,0 0 1 0 0,0 1-1 0 0,0-1 0 0 0,0 1 1 0 0,0-1-1 0 0,-1 0 1 0 0,1 1-1 0 0,0-1 1 0 0,0 1-1 0 0,0-1 0 0 0,0 0 1 0 0,0 1-1 0 0,1-1 1 0 0,-1 0-1 0 0,0 1 1 0 0,0-1-1 0 0,0 1 0 0 0,0-1 1 0 0,1 1 12 0 0,0 0 1 0 0,-1-1 0 0 0,1 1-1 0 0,0-1 1 0 0,0 1-1 0 0,-1-1 1 0 0,1 1 0 0 0,0-1-1 0 0,0 0 1 0 0,0 1-1 0 0,0-1 1 0 0,0 0-1 0 0,1 1 1 0 0,37 2 451 0 0,-31-3-391 0 0,19 1 53 0 0,-14-1-85 0 0,0 0 0 0 0,-1 1 0 0 0,1 0 0 0 0,0 1 1 0 0,0 1-1 0 0,-1 0 0 0 0,18 7 0 0 0,-28-9-22 0 0,1 0 0 0 0,-1 0 0 0 0,0 0 0 0 0,0 1 0 0 0,0-1 0 0 0,0 1-1 0 0,0 0 1 0 0,0-1 0 0 0,-1 1 0 0 0,1 0 0 0 0,-1 0 0 0 0,1 0 0 0 0,-1 0 0 0 0,0 0 0 0 0,1 0-1 0 0,-1 1 1 0 0,0-1 0 0 0,0 0 0 0 0,0 4 0 0 0,0-2 0 0 0,-1-1-1 0 0,0 1 1 0 0,0 0 0 0 0,0 0 0 0 0,0 0-1 0 0,0-1 1 0 0,-1 1 0 0 0,0 0-1 0 0,0-1 1 0 0,0 1 0 0 0,-3 5-1 0 0,0 0-144 0 0,0 0-1 0 0,-1-1 0 0 0,0 0 0 0 0,0 0 1 0 0,-1 0-1 0 0,0-1 0 0 0,-1 0 0 0 0,0 0 1 0 0,-9 7-1 0 0,12-11-3 0 0,0 0 1 0 0,-1 0-1 0 0,1 0 0 0 0,-1-1 1 0 0,1 1-1 0 0,-1-1 0 0 0,0-1 1 0 0,-9 3-1 0 0,12-3 179 0 0,0-1 0 0 0,0 0 1 0 0,-1 0-1 0 0,1 0 0 0 0,0 0 1 0 0,0-1-1 0 0,0 1 0 0 0,0 0 0 0 0,0-1 1 0 0,0 0-1 0 0,-1 1 0 0 0,1-1 0 0 0,0 0 1 0 0,1 0-1 0 0,-1 0 0 0 0,0 0 0 0 0,0 0 1 0 0,0-1-1 0 0,1 1 0 0 0,-1-1 0 0 0,0 1 1 0 0,1-1-1 0 0,-2-2 0 0 0,2 4-118 0 0,0-1 0 0 0,1 0 0 0 0,-1 0 0 0 0,0 1 0 0 0,1-1 0 0 0,-1 0 0 0 0,1 0 0 0 0,-1 0 0 0 0,1 0 0 0 0,0 0 0 0 0,-1 0 0 0 0,1 0 0 0 0,0 1 0 0 0,0-1 0 0 0,-1 0 0 0 0,1 0 0 0 0,0 0 0 0 0,0 0 0 0 0,0 0 0 0 0,0 0 0 0 0,0 0 0 0 0,0 0 0 0 0,1 0 0 0 0,-1 0 0 0 0,0 0 0 0 0,0 0 0 0 0,1 0 0 0 0,-1 0 0 0 0,1 0 0 0 0,0-1 0 0 0,4-5-1164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92 539 11975 0 0,'0'0'547'0'0,"0"0"-11"0"0,0 2-344 0 0,-1 0-137 0 0,0 1 1 0 0,0-1-1 0 0,0 1 1 0 0,0-1-1 0 0,0 0 0 0 0,0 0 1 0 0,-1 1-1 0 0,1-1 0 0 0,-1 0 1 0 0,1 0-1 0 0,-1 0 1 0 0,0 0-1 0 0,0-1 0 0 0,0 1 1 0 0,0 0-1 0 0,0-1 1 0 0,0 1-1 0 0,-1-1 0 0 0,1 0 1 0 0,0 0-1 0 0,-1 0 0 0 0,1 0 1 0 0,-1 0-1 0 0,1 0 1 0 0,-1-1-1 0 0,1 1 0 0 0,-1-1 1 0 0,1 0-1 0 0,-1 1 1 0 0,0-1-1 0 0,1-1 0 0 0,-1 1 1 0 0,1 0-1 0 0,-1-1 1 0 0,0 1-1 0 0,1-1 0 0 0,-1 0-55 0 0,1 1 866 0 0,-9-29 2335 0 0,12 25-3181 0 0,0 0-1 0 0,0 0 1 0 0,0 0-1 0 0,1 0 1 0 0,-1 1 0 0 0,1-1-1 0 0,0 0 1 0 0,0 1 0 0 0,0-1-1 0 0,1 1 1 0 0,0-1-20 0 0,4-7 275 0 0,4-4-41 0 0,0 1 0 0 0,0 1 0 0 0,1 0 0 0 0,1 0 0 0 0,0 1 1 0 0,1 1-1 0 0,1 0-234 0 0,20-18-25 0 0,18-14 25 0 0,2 2 0 0 0,2 2 0 0 0,48-23 0 0 0,-11 14 0 0 0,2 3 0 0 0,13 1 0 0 0,-86 35 0 0 0,0 1 0 0 0,0 1 0 0 0,1 1 0 0 0,0 1 0 0 0,0 1 0 0 0,0 1 0 0 0,8 1 0 0 0,-30 2-62 0 0,0 0 0 0 0,0 0-1 0 0,0 0 1 0 0,0 0 0 0 0,-1 1 0 0 0,1-1-1 0 0,0 1 1 0 0,0-1 0 0 0,0 1 0 0 0,0 0-1 0 0,0 0 1 0 0,0-1 0 0 0,-1 1 0 0 0,1 1-1 0 0,0-1 1 0 0,0 1 62 0 0,-1-1-41 0 0,0 0-1 0 0,0 0 1 0 0,0 1-1 0 0,0-1 1 0 0,-1 0-1 0 0,1 0 1 0 0,-1 0-1 0 0,1 1 1 0 0,-1-1-1 0 0,1 0 1 0 0,-1 1-1 0 0,0-1 1 0 0,1 0-1 0 0,-1 1 1 0 0,0-1-1 0 0,0 1 1 0 0,0-1-1 0 0,0 0 1 0 0,0 1-1 0 0,-1-1 1 0 0,1 0-1 0 0,0 1 1 0 0,0-1-1 0 0,-1 1 42 0 0,-5 15 0 0 0,-1-1 0 0 0,-1 0 0 0 0,0 0 0 0 0,-7 8 0 0 0,-7 14 0 0 0,-22 38 0 0 0,-6 7 0 0 0,24-35 0 0 0,13-25 0 0 0,1 0 0 0 0,1 0 0 0 0,1 2 0 0 0,0-1 0 0 0,2 1 0 0 0,0 5 0 0 0,8-28-26 0 0,-1 0 1 0 0,1 0-1 0 0,-1 0 0 0 0,1 0 1 0 0,0 0-1 0 0,0 0 0 0 0,0 0 0 0 0,0 0 1 0 0,1 0-1 0 0,-1 0 0 0 0,0-1 0 0 0,1 1 1 0 0,-1 0-1 0 0,1 0 0 0 0,0 0 0 0 0,0 0 1 0 0,0-1-1 0 0,0 1 0 0 0,0 0 0 0 0,0-1 1 0 0,0 1-1 0 0,0-1 0 0 0,0 1 26 0 0,1-1-44 0 0,0 0-1 0 0,0 1 0 0 0,0-1 1 0 0,0 0-1 0 0,1 0 0 0 0,-1 0 1 0 0,0-1-1 0 0,0 1 1 0 0,1 0-1 0 0,-1-1 0 0 0,0 0 1 0 0,0 1-1 0 0,1-1 0 0 0,-1 0 1 0 0,0 0-1 0 0,1 0 0 0 0,-1-1 1 0 0,0 1-1 0 0,2-1 45 0 0,21-3-512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 13823 0 0,'0'0'630'0'0,"0"0"-13"0"0,-12-1-368 0 0,9 1-246 0 0,-1 1 0 0 0,0 0 1 0 0,0 1-1 0 0,1-1 0 0 0,-1 0 0 0 0,1 1 0 0 0,-1 0 0 0 0,1 0 0 0 0,0 0 0 0 0,0 0 0 0 0,0 1 0 0 0,-2 1-3 0 0,1-1 37 0 0,-8 7 814 0 0,0 1 0 0 0,-9 11-851 0 0,-15 13 1208 0 0,-13 9-88 0 0,-13 16-1120 0 0,46-42 0 0 0,-12 18 0 0 0,25-31-201 0 0,2-4-850 0 0,1-1-385 0 0,0 0-78 0 0,0 0-20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10135 0 0,'0'0'231'0'0,"0"0"29"0"0,0 0 19 0 0,-1-1-41 0 0,1-3-112 0 0,-1 2 57 0 0,1 1 0 0 0,0-1-1 0 0,0 0 1 0 0,0 0 0 0 0,0 0 0 0 0,0 0 0 0 0,0 0 0 0 0,1 1 0 0 0,-1-1 0 0 0,0 0 0 0 0,1 0 0 0 0,0 0 0 0 0,-1 1 0 0 0,1-1 0 0 0,0 0 0 0 0,0 1 0 0 0,0-1 0 0 0,0 1 0 0 0,0-1-1 0 0,0 1 1 0 0,0-1 0 0 0,1 1 0 0 0,-1 0 0 0 0,1-1 0 0 0,-1 1 0 0 0,1 0 0 0 0,-1 0 0 0 0,1 0 0 0 0,-1 0 0 0 0,1 1 0 0 0,0-1 0 0 0,1 0-183 0 0,7-3 298 0 0,0 1 0 0 0,0 0 0 0 0,1 0 0 0 0,0 1 1 0 0,2 0-299 0 0,-1 0 644 0 0,99-22-467 0 0,-57 12-183 0 0,1 1 0 0 0,35-1 6 0 0,-46 6 146 0 0,-30 4-1125 0 0,-1 0-1 0 0,1 0 0 0 0,0 2 980 0 0,-12 0-1091 0 0,-2 0-286 0 0,0 0-126 0 0,0 0-541 0 0,0 0-2052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13823 0 0,'0'0'630'0'0,"0"0"-13"0"0,6 13 571 0 0,-5-8-917 0 0,-1 1 1 0 0,1-1-1 0 0,-1 1 0 0 0,0 0 1 0 0,0-1-1 0 0,-1 1 1 0 0,1-1-1 0 0,-2 1-271 0 0,-11 45 986 0 0,8-32-978 0 0,-17 48-8 0 0,11-35 0 0 0,-7 33 0 0 0,16-56 24 0 0,1 1 1 0 0,0-1-1 0 0,0 6-24 0 0,1-12-64 0 0,0 0-1 0 0,0-1 1 0 0,0 1-1 0 0,0 0 1 0 0,1-1-1 0 0,-1 1 1 0 0,1 0-1 0 0,0-1 1 0 0,0 1 0 0 0,0 0-1 0 0,0-1 1 0 0,0 1-1 0 0,1-1 1 0 0,0 1 64 0 0,-2-2-103 0 0,1-1-1 0 0,-1 1 1 0 0,1-1-1 0 0,-1 1 1 0 0,1-1 0 0 0,0 1-1 0 0,-1-1 1 0 0,1 0 0 0 0,-1 1-1 0 0,1-1 1 0 0,0 0-1 0 0,0 1 1 0 0,-1-1 0 0 0,1 0-1 0 0,0 0 1 0 0,-1 0 0 0 0,1 0-1 0 0,0 0 1 0 0,0 0 103 0 0,7 1-1023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 11975 0 0,'5'-2'152'0'0,"-4"2"-97"0"0,1-1 0 0 0,-1 0 1 0 0,1 1-1 0 0,0-1 0 0 0,-1 1 0 0 0,1-1 1 0 0,-1 1-1 0 0,1 0 0 0 0,0 0 1 0 0,-1 0-1 0 0,1 0 0 0 0,0 0 0 0 0,-1 0 1 0 0,1 0-1 0 0,0 1 0 0 0,-1-1 0 0 0,1 0 1 0 0,-1 1-1 0 0,1 0 0 0 0,-1-1 0 0 0,2 2-55 0 0,12 8 3806 0 0,-15-10-3712 0 0,0 0-1 0 0,0 1 1 0 0,1-1-1 0 0,-1 0 0 0 0,0 1 1 0 0,0-1-1 0 0,1 1 1 0 0,-1-1-1 0 0,0 0 0 0 0,0 1 1 0 0,0-1-1 0 0,0 1 1 0 0,0-1-1 0 0,0 1 0 0 0,0-1 1 0 0,0 1-1 0 0,0-1 1 0 0,0 0-1 0 0,0 1 0 0 0,0-1 1 0 0,0 1-94 0 0,-1 0 28 0 0,1 1 0 0 0,-1-1 1 0 0,0 1-1 0 0,0-1 0 0 0,0 0 1 0 0,0 1-1 0 0,-1-1 0 0 0,1 0 1 0 0,0 0-1 0 0,0 0 1 0 0,-1 0-1 0 0,1 0 0 0 0,-1 0-28 0 0,-8 6 0 0 0,0-1 0 0 0,-1-1 0 0 0,0 0 0 0 0,0 0 0 0 0,-5 1 0 0 0,-59 16 0 0 0,62-18 0 0 0,-57 11 0 0 0,-1-2 0 0 0,-12-2 0 0 0,52-7 0 0 0,-28 3 0 0 0,-4-2 0 0 0,45-5 0 0 0,1 0 0 0 0,0-1 0 0 0,0 0 0 0 0,-1-1 0 0 0,-14-5 0 0 0,11 0 0 0 0,21 7 0 0 0,0-1 0 0 0,0 1 0 0 0,0 0 0 0 0,-1 0 0 0 0,1 0 0 0 0,0 0 0 0 0,0-1 1 0 0,0 1-1 0 0,0 0 0 0 0,0 0 0 0 0,-1 0 0 0 0,1-1 0 0 0,0 1 0 0 0,0 0 0 0 0,0 0 0 0 0,0-1 0 0 0,0 1 0 0 0,0 0 0 0 0,0 0 0 0 0,0-1 0 0 0,0 1 0 0 0,0 0 0 0 0,0 0 0 0 0,0-1 0 0 0,0 1 0 0 0,0 0 0 0 0,0 0 0 0 0,0-1 0 0 0,0 1 0 0 0,0 0 0 0 0,0 0 0 0 0,0 0 0 0 0,1-1 1 0 0,-1 1-1 0 0,0 0 0 0 0,0 0 0 0 0,0 0 0 0 0,0-1 0 0 0,0 1 0 0 0,1 0 0 0 0,-1 0 0 0 0,0 0 0 0 0,0-1 0 0 0,0 1 0 0 0,1 0 0 0 0,-1 0 0 0 0,0 0 0 0 0,0 0 0 0 0,1 0 0 0 0,-1 0 0 0 0,0 0 0 0 0,0 0 0 0 0,0 0 0 0 0,1-1 0 0 0,-1 1 0 0 0,6-3-13 0 0,-4 2-7 0 0,-3 2-13 0 0,2-2-304 0 0,-1 1-138 0 0,0 0-33 0 0,0 0 66 0 0,-4 44 276 0 0,5-22 179 0 0,1 0 0 0 0,0 0 0 0 0,2-1-1 0 0,1 1 1 0 0,0 0-13 0 0,-3-16 190 0 0,9 38 1490 0 0,9 18-1680 0 0,-14-47 10 0 0,0-1-1 0 0,1 0 1 0 0,1 0 0 0 0,0-1 0 0 0,0 0-1 0 0,2 1-9 0 0,2-1 74 0 0,0 0 0 0 0,1 0 0 0 0,0-1 0 0 0,6 3-74 0 0,-14-11 147 0 0,0 0 109 0 0,-3-3-177 0 0,-1 0-1 0 0,1 0 0 0 0,-1 0 1 0 0,0 0-1 0 0,0 0 1 0 0,1 0-1 0 0,-1 1 0 0 0,0-1 1 0 0,0 1-1 0 0,0-1 1 0 0,0 0-1 0 0,0 1 1 0 0,-1 0-1 0 0,1-1 0 0 0,0 1 1 0 0,-1-1-1 0 0,1 2-78 0 0,0 3 16 0 0,-4-1-16 0 0,-3-5 0 0 0,5-1 0 0 0,0 0 0 0 0,-1-1 0 0 0,1 1 0 0 0,0 0 0 0 0,0 0 0 0 0,0-1 0 0 0,0 1 0 0 0,0-1 0 0 0,0 1 0 0 0,0-1 0 0 0,0 1 0 0 0,1-1 0 0 0,-1 1 0 0 0,1-1 0 0 0,-1 0 0 0 0,1 1 0 0 0,0-1 0 0 0,-1 0 0 0 0,1 1 0 0 0,0-2 0 0 0,-1-35 0 0 0,1 38 0 0 0,0-17 0 0 0,1 1 0 0 0,1-1 0 0 0,0 1 0 0 0,1 0 0 0 0,0 0 0 0 0,2 0 0 0 0,0 0 0 0 0,4-8 0 0 0,-3 10 0 0 0,-1 0 0 0 0,4-16 0 0 0,-7 20 0 0 0,1 0 0 0 0,1 1 0 0 0,-1-1 0 0 0,1 1 0 0 0,1-1 0 0 0,0 1 0 0 0,5-7 0 0 0,-5 9 0 0 0,0-1 0 0 0,-1 0 0 0 0,0 0 0 0 0,0-1 0 0 0,0-1 0 0 0,8-17 0 0 0,-9 22-64 0 0,-2 4-273 0 0,-1 1-138 0 0,0 0-33 0 0,0 0-4 0 0,0 0 0 0 0,0 0 0 0 0,0 0-728 0 0,0 1-3058 0 0,0 5-1316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11975 0 0,'0'0'267'0'0,"0"0"42"0"0,0 0 17 0 0,0 0-28 0 0,-17-10 4702 0 0,16 9-4113 0 0,1 1-508 0 0,0 0 37 0 0,15 0 1033 0 0,11-2-1269 0 0,10 0-195 0 0,-11 1 15 0 0,-21 1 0 0 0,-1-1 0 0 0,1 1 0 0 0,0 0 0 0 0,0 0 0 0 0,0 0 0 0 0,0 1 0 0 0,-1-1 0 0 0,1 1 0 0 0,0 0 0 0 0,0 0 0 0 0,-3-1 1 0 0,-1 0 0 0 0,1 1 0 0 0,-1-1 0 0 0,0 0 0 0 0,1 0 0 0 0,-1 1 0 0 0,1-1-1 0 0,-1 0 1 0 0,1 1 0 0 0,-1-1 0 0 0,0 1 0 0 0,1-1 0 0 0,-1 0 0 0 0,0 1 0 0 0,1-1 0 0 0,-1 1 0 0 0,0-1 0 0 0,0 1 0 0 0,0-1-1 0 0,1 1 1 0 0,-1-1 0 0 0,0 1 0 0 0,0-1 0 0 0,0 1 0 0 0,0 0 0 0 0,0-1 0 0 0,0 1 0 0 0,0-1 0 0 0,0 1 0 0 0,0-1-1 0 0,0 1 1 0 0,0-1 0 0 0,0 1 0 0 0,0-1 0 0 0,-1 1 0 0 0,1-1 0 0 0,0 1 0 0 0,0-1 0 0 0,0 1 0 0 0,-1-1 0 0 0,1 1-1 0 0,0-1 1 0 0,-1 1 0 0 0,1-1 0 0 0,0 0 0 0 0,-1 1-1 0 0,0 0 30 0 0,-7 12 256 0 0,-1 0 1 0 0,-1-1-1 0 0,-1 0 0 0 0,0 0 0 0 0,0-1 0 0 0,-1-1 0 0 0,-6 5-286 0 0,-22 20-27 0 0,31-26 27 0 0,1-2 0 0 0,0 0 0 0 0,1 1 0 0 0,0 0 0 0 0,0 0 0 0 0,1 0 0 0 0,0 1 0 0 0,0 0 0 0 0,1 1 0 0 0,5-10 0 0 0,-1 0 0 0 0,1 0 0 0 0,0 0 0 0 0,0 1 0 0 0,0-1 0 0 0,0 0 0 0 0,0 0 0 0 0,0 0 0 0 0,0 1 0 0 0,0-1 0 0 0,0 0 0 0 0,0 0 0 0 0,0 1 0 0 0,0-1 0 0 0,0 0 0 0 0,0 0 0 0 0,0 0 0 0 0,0 1 0 0 0,0-1 0 0 0,0 0 0 0 0,1 0 0 0 0,-1 0 0 0 0,0 1 0 0 0,0-1 0 0 0,0 0 0 0 0,0 0 0 0 0,0 0 0 0 0,0 1 0 0 0,1-1 0 0 0,-1 0 0 0 0,0 0 0 0 0,0 0 0 0 0,0 0 0 0 0,0 0 0 0 0,1 0 0 0 0,-1 1 0 0 0,0-1 0 0 0,0 0 0 0 0,0 0 0 0 0,1 0 0 0 0,-1 0 0 0 0,0 0 0 0 0,0 0 0 0 0,0 0 0 0 0,1 0 0 0 0,-1 0 0 0 0,0 0 0 0 0,0 0 0 0 0,1 0 0 0 0,10 0 0 0 0,-10 0 0 0 0,6-1 0 0 0,1 0 0 0 0,0 0 0 0 0,-1 0 0 0 0,6-3 0 0 0,23-3 0 0 0,65-3-64 0 0,-92 10-333 0 0,0 0-1 0 0,1 1 0 0 0,5 1 398 0 0,2 0-775 0 0,10-3-3442 0 0,-26 1 2682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8287 0 0,'0'0'382'0'0,"-1"0"-8"0"0,0 0-331 0 0,-1 1 0 0 0,0 0 0 0 0,1-1 1 0 0,-1 1-1 0 0,0 0 0 0 0,1 0 0 0 0,-1 0 0 0 0,1 0 0 0 0,-1 0 0 0 0,1 0 0 0 0,-1 0 0 0 0,1 1 0 0 0,-1 0-43 0 0,-2 2 511 0 0,2-3-353 0 0,1 1 1 0 0,-1 0-1 0 0,0 0 0 0 0,1 0 1 0 0,0 0-1 0 0,-1 0 0 0 0,1 0 1 0 0,0 0-1 0 0,0 0 0 0 0,0 0 1 0 0,0 0-1 0 0,0 1 0 0 0,1-1 1 0 0,-1 0-1 0 0,1 1 1 0 0,0-1-1 0 0,-1 0 0 0 0,1 1 1 0 0,0-1-1 0 0,0 1 0 0 0,1-1 1 0 0,-1 0-1 0 0,0 1 0 0 0,1-1 1 0 0,-1 0-1 0 0,1 1 0 0 0,0-1 1 0 0,0 0-1 0 0,0 1-158 0 0,2 4 258 0 0,1-1-1 0 0,-1 1 1 0 0,1-1 0 0 0,1 0-1 0 0,-1 0 1 0 0,1 0 0 0 0,0 0-1 0 0,5 3-257 0 0,10 11 292 0 0,-6-7-134 0 0,0 0 0 0 0,6 3-158 0 0,-14-11-1157 0 0,1-1-4630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13823 0 0,'0'0'315'0'0,"0"0"45"0"0,0 0 21 0 0,0 0-49 0 0,-5 13-208 0 0,2-7-124 0 0,0 1 0 0 0,-1-1 0 0 0,0 0 0 0 0,0-1 0 0 0,-1 1 0 0 0,0-1 0 0 0,0 0 0 0 0,0 0 0 0 0,-3 2 0 0 0,-12 9 0 0 0,-21 13 0 0 0,40-28 0 0 0,-46 31 0 0 0,21-13 0 0 0,-1-1 0 0 0,-1-1 0 0 0,0-1 0 0 0,-31 11 0 0 0,44-20-776 0 0,13-5 400 0 0,-1-1 1 0 0,1 0-1 0 0,-1 1 1 0 0,0-1-1 0 0,1 0 1 0 0,-1 0-1 0 0,0-1 1 0 0,0 1-1 0 0,-1 0 376 0 0,4-1-4092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0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11975 0 0,'0'0'267'0'0,"0"0"42"0"0,0 0 17 0 0,0 0-28 0 0,1 0-196 0 0,4-1-21 0 0,-4 1 284 0 0,-1 0 122 0 0,1 15 614 0 0,-3-6-855 0 0,0 0 0 0 0,-1 0 0 0 0,0-1 0 0 0,0 1 0 0 0,-4 5-246 0 0,2-4 278 0 0,0 1 0 0 0,1 0 0 0 0,0 2-278 0 0,-4 10 0 0 0,5-17 0 0 0,1 0 0 0 0,0 0 0 0 0,1 0 0 0 0,-2 4 0 0 0,3-2 0 0 0,1-3 7 0 0,2 2 4 0 0,4 1-162 0 0,-6-7-545 0 0,6-5-1268 0 0,-1-1 941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10135 0 0,'3'-10'476'0'0,"-2"10"-462"0"0,-1 0 1 0 0,0 0-1 0 0,0 0 1 0 0,0 0-1 0 0,0 0 0 0 0,1 0 1 0 0,-1 0-1 0 0,0 0 1 0 0,0-1-1 0 0,0 1 1 0 0,1 0-1 0 0,-1 0 1 0 0,0 0-1 0 0,0 0 0 0 0,0 0 1 0 0,1 1-1 0 0,-1-1 1 0 0,0 0-1 0 0,0 0 1 0 0,0 0-1 0 0,0 0 0 0 0,1 0 1 0 0,-1 0-1 0 0,0 0 1 0 0,0 0-1 0 0,0 0 1 0 0,0 0-1 0 0,1 0 0 0 0,-1 1 1 0 0,0-1-1 0 0,0 0-14 0 0,14 17 253 0 0,-14-16-261 0 0,38 57 1648 0 0,-4-4 728 0 0,37 41-2368 0 0,-39-57 8 0 0,-2 2 0 0 0,21 36-8 0 0,-48-71 63 0 0,0 0 0 0 0,0 1 0 0 0,-1-1-1 0 0,0 0 1 0 0,0 1 0 0 0,0 0 0 0 0,-1-1-1 0 0,0 1 1 0 0,0 0 0 0 0,0-1 0 0 0,-1 1-1 0 0,0 0 1 0 0,0 0 0 0 0,0 0 0 0 0,-1 0-1 0 0,1-1 1 0 0,-2 1 0 0 0,1 0 0 0 0,-1-1-1 0 0,1 1 1 0 0,-2-1 0 0 0,1 1 0 0 0,0-1-1 0 0,-1 0 1 0 0,0 0 0 0 0,0 0 0 0 0,-1 0-1 0 0,0-1 1 0 0,1 1 0 0 0,-5 3-63 0 0,-38 34 163 0 0,-24 16-163 0 0,-22 20 2 0 0,68-56-135 0 0,23-21-563 0 0,1 3-2087 0 0,0-3-2333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 11975 0 0,'0'-1'547'0'0,"-7"-13"254"0"0,6 12-403 0 0,-2-4 386 0 0,3 4 2070 0 0,99 164-790 0 0,100 120-2064 0 0,-163-234-461 0 0,-1 2 0 0 0,-3 1-1 0 0,24 53 462 0 0,-52-95-554 0 0,-1 0-1 0 0,-1 0 1 0 0,1 0 0 0 0,-1 4 554 0 0,2 8-3723 0 0,-3-16 2083 0 0,0 5-2884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22 11975 0 0,'2'-2'144'0'0,"1"0"-1"0"0,-1 0 0 0 0,1 1 0 0 0,0-1 0 0 0,0 1 0 0 0,-1-1 1 0 0,1 1-1 0 0,0 0 0 0 0,0 0 0 0 0,1 0-143 0 0,11-4-62 0 0,-13 5 438 0 0,-2 0 113 0 0,0 0 20 0 0,0 0-66 0 0,0 1-436 0 0,-1 1-1 0 0,1 0 1 0 0,0 0-1 0 0,-1-1 1 0 0,1 1-1 0 0,-1 0 1 0 0,1-1 0 0 0,-1 1-1 0 0,0 0 1 0 0,0-1-1 0 0,0 1 1 0 0,0-1-1 0 0,0 1 1 0 0,0-1 0 0 0,0 0-1 0 0,0 0 1 0 0,0 1-1 0 0,-1-1 1 0 0,1 0 0 0 0,-1 0-1 0 0,1 0 1 0 0,-1 0-7 0 0,-6 4 5 0 0,0-1 1 0 0,0-1 0 0 0,0 1 0 0 0,-1-1-6 0 0,-11 5-3 0 0,-35 16 3 0 0,-36 9 0 0 0,83-30 0 0 0,-27 8 628 0 0,0-1-1 0 0,0-2 1 0 0,-7 0-628 0 0,-89 6 165 0 0,69-3-506 0 0,26-5-177 0 0,0 0 0 0 0,-1-3-1 0 0,0-1 519 0 0,29-2-138 0 0,0 0-1 0 0,1-1 1 0 0,-1 0-1 0 0,1 0 1 0 0,-1-1-1 0 0,1 0 1 0 0,-1 0-1 0 0,1-1 1 0 0,0 0-1 0 0,0 0 1 0 0,0-1-1 0 0,1 0 1 0 0,-1 0-1 0 0,1-1 1 0 0,0 1-1 0 0,-3-4 139 0 0,8 7-90 0 0,0-1 1 0 0,0 1-1 0 0,-1-1 0 0 0,1 0 0 0 0,0 1 0 0 0,1-1 1 0 0,-1 0-1 0 0,0 0 0 0 0,0 0 0 0 0,1 0 0 0 0,-1 0 0 0 0,1 1 1 0 0,-1-1-1 0 0,1 0 0 0 0,0 0 0 0 0,0 0 0 0 0,0 0 1 0 0,0 0-1 0 0,0 0 0 0 0,1 0 0 0 0,-1 0 0 0 0,0 0 90 0 0,4-7 0 0 0,0 3 64 0 0,-7 11 322 0 0,0 0 0 0 0,0 0 0 0 0,1 0 0 0 0,0 1-1 0 0,-1 2-385 0 0,-11 24 927 0 0,-10 4 97 0 0,-9 8-1024 0 0,16-23 96 0 0,-7 7-96 0 0,-1-2 0 0 0,-1-1 0 0 0,-1-1 0 0 0,-16 11 0 0 0,18-16 0 0 0,-31 25 469 0 0,14-11 1110 0 0,-36 36-1579 0 0,67-59 0 0 0,7-2 0 0 0,6-6 0 0 0,5-3 0 0 0,130-33 0 0 0,-17 6 0 0 0,-48 10 0 0 0,4 3 0 0 0,-36 8 0 0 0,-1 2 0 0 0,1 2 0 0 0,0 1 0 0 0,17 3 0 0 0,-44 0 0 0 0,0 0 0 0 0,0 1 0 0 0,0 0 0 0 0,0 1 0 0 0,-1 1 0 0 0,1 0 0 0 0,-1 1 0 0 0,0 0 0 0 0,0 1 0 0 0,-1 0 0 0 0,0 0 0 0 0,0 2 0 0 0,0-1 0 0 0,-1 1 0 0 0,5 6 0 0 0,-9-9 0 0 0,-1 2 0 0 0,0-1 0 0 0,-1 1 0 0 0,1 0 0 0 0,-1 0 0 0 0,-1 0 0 0 0,1 0 0 0 0,-1 1 0 0 0,-1-1 0 0 0,1 1 0 0 0,-1 0 0 0 0,0 0 0 0 0,-1-1 0 0 0,0 1 0 0 0,0 1 0 0 0,-1-1 0 0 0,0 5 0 0 0,-1-1 45 0 0,0 0-1 0 0,0 0 0 0 0,-1 0 0 0 0,-1 0 1 0 0,0-1-1 0 0,0 1 0 0 0,-1-1 0 0 0,0 0 1 0 0,-1 0-1 0 0,-4 6-44 0 0,0-3 173 0 0,0-1 0 0 0,-1 0 1 0 0,0-1-1 0 0,-1 0 0 0 0,0 0 0 0 0,-1-1 0 0 0,0-1 1 0 0,-1 0-1 0 0,0-1 0 0 0,-12 7-173 0 0,8-7-16 0 0,-1 0 0 0 0,-1-1 0 0 0,0-1 1 0 0,0 0-1 0 0,0-2 0 0 0,-1 0 0 0 0,0-1 0 0 0,-8 0 16 0 0,-47 5 912 0 0,-13 6-912 0 0,61-9 284 0 0,0 1 0 0 0,0 1 0 0 0,0 2 0 0 0,-21 11-284 0 0,8-1-64 0 0,38-19-273 0 0,2-1-138 0 0,0 0-33 0 0,1 0 374 0 0,0 0 1 0 0,-1-1-1 0 0,1 1 0 0 0,0 0 0 0 0,0-1 1 0 0,0 1-1 0 0,0-1 0 0 0,-1 1 0 0 0,1-1 0 0 0,0 1 1 0 0,0-1-1 0 0,-1 1 0 0 0,1-1 134 0 0,3-2-550 0 0,38-23-3434 0 0,-14 10 1937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11975 0 0,'-58'38'411'0'0,"2"3"-1"0"0,2 2 1 0 0,-19 21-411 0 0,-11 8 64 0 0,54-47-64 0 0,5-5 0 0 0,0 1 0 0 0,1 1 0 0 0,2 1 0 0 0,-14 18 0 0 0,33-38 0 0 0,2-2 0 0 0,0-1 0 0 0,0 1 0 0 0,1 0 0 0 0,-1 0 0 0 0,0 0 0 0 0,1 1 0 0 0,-1-1 0 0 0,0 0 0 0 0,1 0 0 0 0,0 0 0 0 0,-1 0 0 0 0,1 0 0 0 0,-1 2 0 0 0,1-3-247 0 0,-1 5 563 0 0,0-3-4027 0 0,1-2-423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11975 0 0,'0'0'267'0'0,"0"0"42"0"0,0 0 17 0 0,0 0-28 0 0,8-1-186 0 0,34-6 904 0 0,-1-3 0 0 0,0-1 0 0 0,-1-2 0 0 0,18-9-1016 0 0,-32 13-1586 0 0,-1 1-1 0 0,2 2 0 0 0,4-1 1587 0 0,-16 4-5400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0,'0'0'630'0'0,"0"0"-13"0"0,1 1-393 0 0,4 3-258 0 0,-1-2 185 0 0,-1 1-1 0 0,1 0 1 0 0,-1 0 0 0 0,0 1 0 0 0,1-1-1 0 0,-2 1 1 0 0,1 0 0 0 0,0-1 0 0 0,-1 1-1 0 0,2 4-150 0 0,68 171 2592 0 0,-63-158-3222 0 0,0-2 0 0 0,3 3 630 0 0,-8-16-387 0 0,0 0 0 0 0,0 0 0 0 0,0 0-1 0 0,1-1 1 0 0,0 1 0 0 0,0-1 0 0 0,1 0 0 0 0,1 1 387 0 0,6 2-5459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11975 0 0,'0'0'547'0'0,"-12"8"202"0"0,-11 18-167 0 0,18-19-336 0 0,-1 0 0 0 0,0 0-1 0 0,-1-1 1 0 0,0 0 0 0 0,0 0-1 0 0,-1 1-245 0 0,-11 5 0 0 0,12-6 0 0 0,-1-1 0 0 0,0 0 0 0 0,-4 1 0 0 0,-36 16-564 0 0,-15 2 564 0 0,43-17-205 0 0,0-2 0 0 0,0 0 0 0 0,-1-1 0 0 0,-15 1 205 0 0,-17 2-1348 0 0,29-3-376 0 0,-17 0 1724 0 0,3 0-2149 0 0,-8 3 2149 0 0,17-3-1297 0 0,27-3 1498 0 0,2-1 250 0 0,0 0 49 0 0,0 0 78 0 0,0 0 288 0 0,0 0 124 0 0,26 8 246 0 0,0 1 0 0 0,-1 1 0 0 0,10 7-1236 0 0,-28-14 277 0 0,-1 1 1 0 0,0 0-1 0 0,0 0 0 0 0,0 0 0 0 0,0 1 0 0 0,-1-1 0 0 0,0 1 0 0 0,0 1 0 0 0,0-1 1 0 0,0 1-1 0 0,1 3-277 0 0,-4-5 92 0 0,1 0 0 0 0,-1 0 0 0 0,0 0 0 0 0,0 0 0 0 0,-1 0 0 0 0,1 1-1 0 0,-1-1 1 0 0,0 1 0 0 0,0-1 0 0 0,-1 1 0 0 0,1-1 0 0 0,-1 1 0 0 0,0 0 0 0 0,0-1 0 0 0,-1 1 0 0 0,1-1 0 0 0,-1 1 0 0 0,0 1-92 0 0,-7 14 0 0 0,0-1 0 0 0,0 0 0 0 0,-2 0 0 0 0,-1-1 0 0 0,0-1 0 0 0,-5 6 0 0 0,-3 5 0 0 0,-20 28-64 0 0,39-55-273 0 0,0-1-138 0 0,1 0-1158 0 0,4-1-4506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11975 0 0,'0'0'547'0'0,"0"0"-11"0"0,11-12-249 0 0,16-11 404 0 0,1 2 0 0 0,8-4-691 0 0,21-15 600 0 0,30-22-600 0 0,-73 54 72 0 0,-13 8-29 0 0,-1 0-1 0 0,0 1 1 0 0,1-1-1 0 0,-1 0 1 0 0,0 0-1 0 0,1 0 1 0 0,-1 1-1 0 0,0-1 1 0 0,1 0-1 0 0,-1 0 0 0 0,0 1 1 0 0,1-1-1 0 0,-1 0 1 0 0,0 0-1 0 0,0 1 1 0 0,1-1-1 0 0,-1 0 1 0 0,0 1-1 0 0,0-1 1 0 0,0 1-1 0 0,0-1 1 0 0,1 0-1 0 0,-1 1 1 0 0,0-1-1 0 0,0 0 0 0 0,0 1 1 0 0,0-1-43 0 0,4 12 664 0 0,-3-1-623 0 0,1 0 0 0 0,-1 0 0 0 0,-1 0-1 0 0,0 1-40 0 0,2 32 2 0 0,0-22-2 0 0,-1-14 0 0 0,-1-1 0 0 0,2 0 0 0 0,-1 1 0 0 0,3 6 0 0 0,-3-11 0 0 0,1 0 0 0 0,-1 0 0 0 0,1 0 0 0 0,-1 0 0 0 0,1 0 0 0 0,0-1 0 0 0,1 1 0 0 0,-1-1 0 0 0,0 1 0 0 0,1-1 0 0 0,-1 0 0 0 0,1 0 0 0 0,0 1 0 0 0,5 2 256 0 0,1-1 0 0 0,-1 1 0 0 0,1-1 0 0 0,0-1 0 0 0,0 0 0 0 0,0 0 0 0 0,0-1 0 0 0,0 0 0 0 0,1 0 0 0 0,-1-1 0 0 0,0 0 0 0 0,1-1 0 0 0,-1 0 0 0 0,1-1 0 0 0,-1 0 0 0 0,6-1-256 0 0,-11 1 24 0 0,-1 0-1 0 0,1-1 1 0 0,-1 1 0 0 0,0 0-1 0 0,1-1 1 0 0,-1 0 0 0 0,0 0-1 0 0,0 0 1 0 0,0 0 0 0 0,0-1-1 0 0,-1 1 1 0 0,1-1-1 0 0,-1 1 1 0 0,1-1 0 0 0,-1 0-1 0 0,2-2-23 0 0,4-9-915 0 0,0 1-1 0 0,0-1 0 0 0,1-5 916 0 0,-1 1-4603 0 0,-8 17-1641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13823 0 0,'0'0'315'0'0,"0"0"45"0"0,0 0 21 0 0,0 0-49 0 0,0 0-149 0 0,0 0 194 0 0,0 0 110 0 0,0 0 22 0 0,0 0 3 0 0,0 0 0 0 0,0 0 0 0 0,0 0 0 0 0,0 0-69 0 0,4-12-206 0 0,56-79 1780 0 0,-23 33-2058 0 0,-15 22 41 0 0,-2-1 0 0 0,-1-2 0 0 0,-4 8 0 0 0,-12 24 0 0 0,0 0 0 0 0,-1 0 0 0 0,0 0 0 0 0,1-7 0 0 0,-1 7 0 0 0,-1 1 0 0 0,1-1 0 0 0,1 0 0 0 0,-1 0 0 0 0,1 1 0 0 0,0-1 0 0 0,0 1 0 0 0,2-1 0 0 0,-5 7 0 0 0,0 0 0 0 0,0 0 0 0 0,0 0 0 0 0,0-1 0 0 0,0 1 0 0 0,0 0 0 0 0,0 0 0 0 0,0 0 0 0 0,0 0 0 0 0,0 0 0 0 0,1 0 0 0 0,-1 0 0 0 0,0-1 0 0 0,0 1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0 0 0 0,0 0 0 0 0,0 0 0 0 0,0 1 0 0 0,0-1 0 0 0,0 0 0 0 0,1 0 0 0 0,-1 0 0 0 0,0 0 0 0 0,0 0 0 0 0,0 0 0 0 0,0 0 0 0 0,0 1 0 0 0,0-1 0 0 0,0 0 0 0 0,3 7 0 0 0,-3-7 0 0 0,4 17 0 0 0,0 1 0 0 0,-1-1 0 0 0,-1 2 0 0 0,7 30 0 0 0,-1-10 0 0 0,3 0 0 0 0,1 0 0 0 0,12 23 0 0 0,-21-56 41 0 0,0 0 0 0 0,0 1-1 0 0,1-2 1 0 0,0 1 0 0 0,0 0 0 0 0,0-1-1 0 0,1 0 1 0 0,0 0 0 0 0,0 0 0 0 0,0 0-1 0 0,1-1 1 0 0,-1 0 0 0 0,2 0-41 0 0,-4-2 63 0 0,0 0 0 0 0,1 0 1 0 0,-1-1-1 0 0,1 0 0 0 0,0 1 0 0 0,-1-1 1 0 0,1-1-1 0 0,0 1 0 0 0,0 0 0 0 0,-1-1 1 0 0,1 0-1 0 0,0 0 0 0 0,0 0 0 0 0,0 0 1 0 0,-1-1-1 0 0,1 1 0 0 0,0-1 1 0 0,0 0-1 0 0,-1 0 0 0 0,1-1 0 0 0,-1 1 1 0 0,1-1-1 0 0,-1 1 0 0 0,2-2-63 0 0,0-1 0 0 0,0 1 1 0 0,-1-1-1 0 0,1 0 0 0 0,-1-1 1 0 0,1 1-1 0 0,-1-1 0 0 0,-1 0 0 0 0,1 0 1 0 0,-1 0-1 0 0,0 0 0 0 0,0-1 1 0 0,0 1-1 0 0,-1-1 0 0 0,1-1 0 0 0,5-17 505 0 0,-1 0-1 0 0,4-24-504 0 0,-4 15 870 0 0,-6 29-858 0 0,27-102 135 0 0,-22 85-145 0 0,2 0 0 0 0,1 0 0 0 0,9-16-2 0 0,-12 26-245 0 0,0 0-1 0 0,1 0 1 0 0,1 0-1 0 0,0 1 1 0 0,1 0-1 0 0,-1 0 1 0 0,2 1-1 0 0,3-2 246 0 0,-12 10-263 0 0,1 0 1 0 0,-1 0-1 0 0,1 0 0 0 0,-1 0 1 0 0,1 1-1 0 0,0-1 0 0 0,-1 0 1 0 0,1 1-1 0 0,0 0 0 0 0,-1-1 0 0 0,2 1 263 0 0,5 0-5804 0 0,-7 0-634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 13823 0 0,'19'-10'1500'0'0,"-15"9"-1417"0"0,-2 1 282 0 0,-2 0 122 0 0,0 0 22 0 0,0 0-66 0 0,-4 7-278 0 0,-2 2-165 0 0,0-1 0 0 0,-1 0 0 0 0,1 0 0 0 0,-2-1 0 0 0,1 0 0 0 0,-1 0 0 0 0,0-1 0 0 0,0 0 0 0 0,-2 0 0 0 0,-5 5 0 0 0,0 1 0 0 0,-2 3 0 0 0,-4 7 78 0 0,1 1-1 0 0,0 1 1 0 0,2 0-1 0 0,1 2 1 0 0,1 0 0 0 0,1 0-1 0 0,1 2 1 0 0,2 0-1 0 0,1 0 1 0 0,1 1-1 0 0,1 1 1 0 0,0 5-78 0 0,8-28 119 0 0,0 0 0 0 0,0 1 0 0 0,0-1 0 0 0,1 0 0 0 0,0 1 0 0 0,0-1 0 0 0,1 1 0 0 0,0-1 0 0 0,0 0 0 0 0,3 7-119 0 0,-3-9-4 0 0,1-1 0 0 0,0 0-1 0 0,0 0 1 0 0,0 1 0 0 0,1-1-1 0 0,-1-1 1 0 0,1 1 0 0 0,0 0 0 0 0,0-1-1 0 0,0 1 1 0 0,1-1 0 0 0,-1 0-1 0 0,1 0 1 0 0,0 0 0 0 0,0-1-1 0 0,0 1 1 0 0,3 1 4 0 0,35 14-568 0 0,-39-17 93 0 0,1 1 1 0 0,0-1-1 0 0,0 0 0 0 0,0 0 1 0 0,0-1-1 0 0,0 1 1 0 0,0-1-1 0 0,0 0 0 0 0,4 0 475 0 0,-7 0-1024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20 395 11975 0 0,'0'0'267'0'0,"-10"6"778"0"0,6-4-974 0 0,3-1 294 0 0,1-1 122 0 0,0 0 22 0 0,0 0-481 0 0,-1 0 0 0 0,1 0 0 0 0,0 0 0 0 0,0 0 0 0 0,0 0 0 0 0,-1 0 0 0 0,1 0 0 0 0,0 0 0 0 0,0 0 0 0 0,0 0 0 0 0,-1 1 0 0 0,1-1 0 0 0,0 0 0 0 0,0 0 0 0 0,0 0 0 0 0,0 0 0 0 0,0 0 0 0 0,-1 1 0 0 0,1-1 0 0 0,0 0 0 0 0,0 0 0 0 0,0 0 0 0 0,0 0 0 0 0,0 1 0 0 0,0-1 0 0 0,0 0 0 0 0,0 0 0 0 0,0 0 0 0 0,0 1 0 0 0,0-1 0 0 0,-1 0 0 0 0,1 0 0 0 0,0 0 0 0 0,0 1 0 0 0,0-1 0 0 0,1 0 0 0 0,-1 0 0 0 0,0 0 0 0 0,0 1 0 0 0,0-1 0 0 0,0 0 0 0 0,0 0 0 0 0,0 0 0 0 0,0 1 0 0 0,0-1 0 0 0,0 0 0 0 0,0 0 0 0 0,0 0 0 0 0,1 0 0 0 0,-1 1 0 0 0,0-1 0 0 0,0 0-28 0 0,6 9 1200 0 0,-3-7-1092 0 0,0-1 0 0 0,0 0 0 0 0,0-1-1 0 0,-1 1 1 0 0,1 0 0 0 0,0-1 0 0 0,0 0 0 0 0,0 0-1 0 0,0 0 1 0 0,0 0 0 0 0,0 0 0 0 0,0 0-1 0 0,0-1 1 0 0,0 1 0 0 0,0-1 0 0 0,0 0 0 0 0,-1 0-1 0 0,1 0 1 0 0,2-1-108 0 0,7-4 512 0 0,-1 1 0 0 0,0-2 0 0 0,-1 0 0 0 0,1 0-512 0 0,25-22 0 0 0,-1 0 0 0 0,13-18 0 0 0,-38 38 0 0 0,20-21 0 0 0,22-27 0 0 0,-44 46 0 0 0,0 0 0 0 0,0 0 0 0 0,-1 0 0 0 0,0-1 0 0 0,-1 0 0 0 0,-1 0 0 0 0,4-11 0 0 0,-38 58-1826 0 0,12-15 1855 0 0,1 2 1 0 0,2 0-1 0 0,0 1 1 0 0,1 0-1 0 0,1 1 1 0 0,2 0-1 0 0,0 1 1 0 0,-2 11-30 0 0,11-35 65 0 0,1 1 1 0 0,-1-1 0 0 0,1 1 0 0 0,0-1 0 0 0,-1 1 0 0 0,1 0 0 0 0,0-1-1 0 0,0 1 1 0 0,0 0 0 0 0,0-1 0 0 0,0 1 0 0 0,1-1 0 0 0,-1 1 0 0 0,0-1 0 0 0,1 1-1 0 0,-1 0 1 0 0,1-1 0 0 0,-1 1 0 0 0,1-1 0 0 0,0 0 0 0 0,0 1 0 0 0,0-1 0 0 0,0 1-66 0 0,1 0 4 0 0,0-1 0 0 0,-1 0 0 0 0,1 0-1 0 0,0-1 1 0 0,0 1 0 0 0,-1 0 0 0 0,1 0 0 0 0,0-1 0 0 0,0 0 0 0 0,0 1 0 0 0,0-1 0 0 0,0 0 0 0 0,0 0 0 0 0,0 0 0 0 0,0 0 0 0 0,0 0 0 0 0,0 0 0 0 0,0 0 0 0 0,0-1-4 0 0,11-1 0 0 0,0-1 0 0 0,0 0 0 0 0,-1-1 0 0 0,1 0 0 0 0,-1-1 0 0 0,0 0 0 0 0,0-1 0 0 0,0-1 0 0 0,6-4 0 0 0,-2 0 0 0 0,1-2 0 0 0,-1 0 0 0 0,13-14 0 0 0,5-11 0 0 0,-1-1 0 0 0,-1-2 0 0 0,17-32 0 0 0,-4 0 0 0 0,-45 73 0 0 0,0 0 0 0 0,0 0 0 0 0,0 0 0 0 0,0 0 0 0 0,0-1 0 0 0,0 1 0 0 0,0 0 0 0 0,1 0 0 0 0,-1 0 0 0 0,0 0 0 0 0,0 0 0 0 0,0 0 0 0 0,0 0 0 0 0,0-1 0 0 0,0 1 0 0 0,0 0 0 0 0,0 0 0 0 0,0 0 0 0 0,0 0 0 0 0,0 0 0 0 0,0 0 0 0 0,0-1 0 0 0,0 1 0 0 0,0 0 0 0 0,0 0 0 0 0,0 0 0 0 0,0 0 0 0 0,0 0 0 0 0,0 0 0 0 0,0-1 0 0 0,0 1 0 0 0,0 0 0 0 0,0 0 0 0 0,0 0 0 0 0,0 0 0 0 0,0 0 0 0 0,-1 0 0 0 0,1 0 0 0 0,0-1 0 0 0,0 1 0 0 0,-8 5 0 0 0,3 0 0 0 0,0 0 0 0 0,0 1 0 0 0,1-1 0 0 0,0 1 0 0 0,0 0 0 0 0,1 0 0 0 0,-1 3 0 0 0,-21 47 0 0 0,18-38 0 0 0,-24 66 0 0 0,26-68 0 0 0,1 0 0 0 0,0 0 0 0 0,1 0 0 0 0,0 7 0 0 0,3-14-86 0 0,0 0 0 0 0,0-1 0 0 0,1 1 0 0 0,0 0-1 0 0,0-1 1 0 0,1 1 0 0 0,0-1 0 0 0,1 0 0 0 0,0 1 86 0 0,-2-6-93 0 0,0-1-1 0 0,0 1 1 0 0,0 0 0 0 0,0-1 0 0 0,1 1-1 0 0,-1-1 1 0 0,1 1 0 0 0,0-1 0 0 0,0 0-1 0 0,0 0 1 0 0,0 0 0 0 0,0 0 0 0 0,0 0-1 0 0,1 0 1 0 0,-1-1 0 0 0,1 1-1 0 0,-1-1 1 0 0,1 1 0 0 0,0-1 0 0 0,-1 0-1 0 0,1 0 1 0 0,0 0 0 0 0,0-1 0 0 0,0 1-1 0 0,-1 0 1 0 0,1-1 0 0 0,2 0 93 0 0,-4 0-6507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0,'0'0'630'0'0,"0"0"-13"0"0,0 0-320 0 0,0 0 105 0 0,4 7 596 0 0,22 39 3190 0 0,13 15-4188 0 0,-17-29 172 0 0,2-2 0 0 0,1 0 0 0 0,24 21-172 0 0,-45-47-31 0 0,-1 0 0 0 0,1-1 1 0 0,0 0-1 0 0,0 0 0 0 0,1 0 0 0 0,-1 0 0 0 0,0-1 0 0 0,1 0 0 0 0,0 0 0 0 0,-1 0 1 0 0,1 0-1 0 0,0-1 0 0 0,1 0 31 0 0,-3-1-404 0 0,-1 0 1 0 0,1-1-1 0 0,0 1 1 0 0,-1-1-1 0 0,1 0 1 0 0,-1 0-1 0 0,1 0 1 0 0,-1 0-1 0 0,0 0 1 0 0,1-1-1 0 0,0 0 404 0 0,2-2-1024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27 13823 0 0,'2'-13'1056'0'0,"-1"-1"323"0"0,-3 15-1255 0 0,1-1 0 0 0,-1 0 0 0 0,0 1 1 0 0,0-1-1 0 0,0 1 0 0 0,1-1 0 0 0,-1 1 0 0 0,0 0 0 0 0,-1 1-124 0 0,-8 6 260 0 0,0 0 0 0 0,0 1 0 0 0,1 1 0 0 0,0 0 0 0 0,0 0 0 0 0,-1 4-260 0 0,-20 20 488 0 0,-15 11-488 0 0,7-8 0 0 0,-2 7 0 0 0,14-15-401 0 0,26-28-74 0 0,1-1-33 0 0,0 0-140 0 0,0 0-572 0 0,0 0-253 0 0,0 0-51 0 0,0 0-11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13823 0 0,'0'0'315'0'0,"0"0"45"0"0,-1 2 21 0 0,1-1-370 0 0,0 0-1 0 0,-1-1 1 0 0,1 1 0 0 0,0 0-1 0 0,0-1 1 0 0,-1 1-1 0 0,1-1 1 0 0,0 1-1 0 0,-1 0 1 0 0,1-1-1 0 0,-1 1 1 0 0,1-1 0 0 0,-1 1-1 0 0,1-1 1 0 0,-1 0-1 0 0,1 1 1 0 0,-1-1-1 0 0,1 1 1 0 0,-1-1 0 0 0,0 0-1 0 0,1 0 1 0 0,-1 1-1 0 0,1-1 1 0 0,-1 0-1 0 0,0 0 1 0 0,1 0 0 0 0,-1 1-1 0 0,0-1 1 0 0,1 0-1 0 0,-1 0 1 0 0,0 0-1 0 0,0 0 1 0 0,1 0-1 0 0,-1-1 1 0 0,0 1 0 0 0,1 0-1 0 0,-1 0 1 0 0,1 0-1 0 0,-1 0 1 0 0,0-1-11 0 0,-4 0 67 0 0,0 1 0 0 0,0 0 0 0 0,-1 0 0 0 0,1 0 0 0 0,0 0 0 0 0,0 1 0 0 0,-4 0-67 0 0,8 0 487 0 0,1-1 22 0 0,0 0-66 0 0,0 0-222 0 0,0 0 166 0 0,0 0 101 0 0,0 0 21 0 0,0 0-66 0 0,12-2-278 0 0,-10 2-165 0 0,1-1 0 0 0,-1 1 0 0 0,0 0 0 0 0,0-1 0 0 0,1 1 0 0 0,-1-1 0 0 0,0 0 0 0 0,0 0 0 0 0,1 0 0 0 0,0 0 0 0 0,3-3 0 0 0,1 3 0 0 0,-9 7 0 0 0,0-3 0 0 0,0 0 0 0 0,-1 0 0 0 0,1 0 0 0 0,0 0 0 0 0,-1-1 0 0 0,0 1 0 0 0,1-1 0 0 0,-1 0 0 0 0,0 0 0 0 0,0 0 0 0 0,-1 0 0 0 0,0 0 0 0 0,-20 13 0 0 0,16-8 1883 0 0,8-6-1884 0 0,0-1 1 0 0,-1 0 0 0 0,1 0-1 0 0,0 0 1 0 0,0 0-1 0 0,0 0 1 0 0,0 0-1 0 0,0 1 1 0 0,0-1-1 0 0,0 0 1 0 0,-1 0 0 0 0,1 0-1 0 0,0 0 1 0 0,0 1-1 0 0,0-1 1 0 0,0 0-1 0 0,0 0 1 0 0,0 0-1 0 0,0 0 1 0 0,0 1 0 0 0,0-1-1 0 0,0 0 1 0 0,0 0-1 0 0,0 0 1 0 0,0 0-1 0 0,0 1 1 0 0,0-1-1 0 0,0 0 1 0 0,0 0 0 0 0,0 0-1 0 0,0 0 1 0 0,1 1-1 0 0,-1-1 1 0 0,0 0-1 0 0,0 0 1 0 0,0 0-1 0 0,0 0 1 0 0,0 1 0 0 0,0-1-1 0 0,0 0 1 0 0,0 0-1 0 0,1 0 1 0 0,-1 0-1 0 0,0 0 1 0 0,0 0-1 0 0,0 0 1 0 0,0 0 0 0 0,1 1-1 0 0,-1-1 1 0 0,0 0-1 0 0,0 0 1 0 0,0 0-1 0 0,0 0 1 0 0,1 0-1 0 0,-1 0 1 0 0,0 0 0 0 0,0 0-1 0 0,0 0 1 0 0,0 0-1 0 0,1 0 1 0 0,-1 0-1 0 0,0 0 1 0 0,0 0-1 0 0,0 0 1 0 0,1 0 0 0 0,10 2-1058 0 0,-9-3 890 0 0,-1 1 0 0 0,1 0 0 0 0,-1 0 0 0 0,1-1 0 0 0,-1 1 0 0 0,1-1 0 0 0,-1 1-1 0 0,0-1 1 0 0,1 0 0 0 0,-1 1 0 0 0,0-1 0 0 0,1 0 0 0 0,-1 0 0 0 0,1-1 168 0 0,5-3-597 0 0,12-5-937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 15663 0 0,'0'0'356'0'0,"0"0"50"0"0,0 0 20 0 0,-1 0-42 0 0,-4 2-250 0 0,1 0-49 0 0,3-1 280 0 0,3 0-232 0 0,0-1 0 0 0,1 1 0 0 0,-1-1 0 0 0,1 1 0 0 0,-1-1 0 0 0,1 0 0 0 0,-1 1 0 0 0,1-1 0 0 0,-1-1 0 0 0,1 1 0 0 0,-1 0 0 0 0,0 0 0 0 0,1-1-133 0 0,35-9-248 0 0,-25 6 371 0 0,40-16-154 0 0,-42 15-200 0 0,0 0 0 0 0,0 1 0 0 0,0 0-1 0 0,1 1 1 0 0,-1 1 0 0 0,1-1 0 0 0,0 2-1 0 0,0 0 1 0 0,1 0 231 0 0,-4 2-4298 0 0,-1 1-1316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40 486 11975 0 0,'0'0'267'0'0,"-12"9"666"0"0,-3 8-938 0 0,4-5 2964 0 0,10-11-2074 0 0,1-1-506 0 0,0 0 37 0 0,0 0 80 0 0,0 0 14 0 0,0 0 2 0 0,7-1 6 0 0,0 1 0 0 0,0-1 0 0 0,0 0 1 0 0,0-1-1 0 0,0 0 0 0 0,-1 0 0 0 0,6-2-518 0 0,45-25 662 0 0,-33 16-759 0 0,-4 1 97 0 0,-1-1 0 0 0,0 0 0 0 0,-1-2 0 0 0,12-13 0 0 0,5-2 0 0 0,-3 2 3 0 0,-2-1 0 0 0,11-13-3 0 0,-27 25-14 0 0,-1 0 0 0 0,0-1 0 0 0,-1 0 0 0 0,-1-1 0 0 0,4-11 14 0 0,-11 19-625 0 0,-4 11 613 0 0,0 0 0 0 0,0 0 1 0 0,0 0-1 0 0,0 0 0 0 0,0 0 1 0 0,0 0-1 0 0,0 0 0 0 0,0 0 1 0 0,0 0-1 0 0,0 0 0 0 0,0 0 1 0 0,0 0-1 0 0,0 0 0 0 0,0-1 1 0 0,0 1-1 0 0,0 0 0 0 0,0 0 1 0 0,0 0-1 0 0,0 0 0 0 0,0 0 1 0 0,-1 0-1 0 0,1 0 0 0 0,0 0 1 0 0,0 0-1 0 0,0 0 0 0 0,0 0 1 0 0,0 0-1 0 0,0 0 1 0 0,0 0-1 0 0,0 0 0 0 0,0 0 1 0 0,0 0-1 0 0,0 0 0 0 0,0 0 1 0 0,0 0-1 0 0,0 0 0 0 0,0 0 1 0 0,-1 0-1 0 0,1 0 0 0 0,0 0 1 0 0,0 0-1 0 0,0 0 0 0 0,0 0 1 0 0,0 0-1 0 0,0 0 0 0 0,0 1 1 0 0,0-1-1 0 0,0 0 0 0 0,0 0 1 0 0,0 0-1 0 0,0 0 0 0 0,0 0 1 0 0,0 0-1 0 0,0 0 0 0 0,0 0 1 0 0,0 0-1 0 0,0 0 0 0 0,0 0 1 0 0,0 0-1 0 0,0 0 0 0 0,0 0 1 0 0,0 0-1 0 0,0 0 0 0 0,0 0 1 0 0,0 1-1 0 0,0-1 0 0 0,0 0 1 0 0,0 0-1 0 0,0 0 12 0 0,-15 18-1316 0 0,9-11 1204 0 0,-6 8 8 0 0,-49 60-542 0 0,52-61 554 0 0,0 0 0 0 0,1 0 0 0 0,0 1 0 0 0,-4 12 92 0 0,7-16 29 0 0,1-2 75 0 0,1 0 0 0 0,0 0 1 0 0,0 0-1 0 0,1 0 0 0 0,0 0 1 0 0,0 3-105 0 0,2-10 18 0 0,0-1 1 0 0,0 1 0 0 0,0 0 0 0 0,0-1-1 0 0,0 1 1 0 0,1-1 0 0 0,-1 1-1 0 0,0-1 1 0 0,1 1 0 0 0,-1-1-1 0 0,1 1 1 0 0,-1-1 0 0 0,1 1 0 0 0,0-1-1 0 0,0 1 1 0 0,-1-1 0 0 0,1 0-1 0 0,0 1 1 0 0,0-1 0 0 0,1 0 0 0 0,-1 0-1 0 0,0 0 1 0 0,0 0 0 0 0,0 0-1 0 0,1 0 1 0 0,-1 0 0 0 0,0 0-1 0 0,1-1 1 0 0,-1 1 0 0 0,1 0 0 0 0,-1-1-1 0 0,1 1 1 0 0,-1-1 0 0 0,1 0-1 0 0,0 1 1 0 0,-1-1 0 0 0,1 0-1 0 0,-1 0 1 0 0,1 0-19 0 0,5 0 51 0 0,-1 0 0 0 0,1 0 0 0 0,-1-1 0 0 0,0 0 0 0 0,1 0-1 0 0,-1 0 1 0 0,0-1 0 0 0,1 0 0 0 0,-1 0 0 0 0,0-1 0 0 0,-1 1 0 0 0,1-1 0 0 0,1-2-52 0 0,9-5-16 0 0,0 0-1 0 0,-1-2 0 0 0,13-12 18 0 0,6-9 0 0 0,-1-2 0 0 0,-1-2 0 0 0,-2 0 0 0 0,-1-4 0 0 0,76-113 0 0 0,-81 122 0 0 0,-45 77 0 0 0,-13 26 0 0 0,17-36 0 0 0,1 1 0 0 0,1 0 0 0 0,2 1 0 0 0,-2 14 0 0 0,14-45 0 0 0,0 1 0 0 0,0-1 0 0 0,1 0 0 0 0,0 1 0 0 0,0-1 0 0 0,1 0 0 0 0,0 0 0 0 0,0 1 0 0 0,0-1 0 0 0,1 0 0 0 0,1 2 0 0 0,0 1 0 0 0,0-1 0 0 0,1 1 0 0 0,0-1 0 0 0,1 0 0 0 0,0 0 0 0 0,0-1 0 0 0,4 5 0 0 0,-8-11-149 0 0,1 1 0 0 0,-1-1 0 0 0,0 1-1 0 0,0-1 1 0 0,1 0 0 0 0,-1 1 0 0 0,1-1-1 0 0,-1 0 1 0 0,1 0 0 0 0,0 0 0 0 0,-1 0 0 0 0,1 0-1 0 0,0 0 1 0 0,0-1 0 0 0,0 1 0 0 0,-1 0 0 0 0,1-1-1 0 0,0 0 1 0 0,0 1 0 0 0,0-1 0 0 0,0 0-1 0 0,0 0 1 0 0,1 0 149 0 0,4-2-512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2759 0 0,'0'0'126'0'0,"0"0"68"0"0,0 0 208 0 0,0 0 87 0 0,0 0 20 0 0,0 0 71 0 0,0 0 286 0 0,0 0 124 0 0,0 0 30 0 0,0 0 4 0 0,0 0 0 0 0,0 0 0 0 0,-2-15 5787 0 0,13 55-4211 0 0,-6-20-1987 0 0,1 0 1 0 0,1 0-614 0 0,-5-14 206 0 0,1-1 1 0 0,-1 1-1 0 0,1-1 1 0 0,0 0-1 0 0,0-1 1 0 0,1 1-1 0 0,-1 0 1 0 0,1-1-1 0 0,2 2-206 0 0,-4-4-48 0 0,0 0 0 0 0,1-1 0 0 0,-1 1 0 0 0,0-1 0 0 0,1 0 0 0 0,-1 0-1 0 0,1 0 1 0 0,-1 0 0 0 0,3 1 48 0 0,-1-1-625 0 0,0-1-1 0 0,0 1 0 0 0,0-1 1 0 0,0 1-1 0 0,0-1 1 0 0,1 0 625 0 0,7-1-1534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11975 0 0,'0'0'547'0'0,"0"0"-11"0"0,0 0-271 0 0,0 0 133 0 0,0 0 91 0 0,0 0 20 0 0,0 0 3 0 0,0 0 0 0 0,0 0 0 0 0,0 0 0 0 0,0 1-69 0 0,1 0-438 0 0,-1-1 0 0 0,0 1 0 0 0,1-1 0 0 0,-1 1-1 0 0,0-1 1 0 0,0 1 0 0 0,1-1 0 0 0,-1 1 0 0 0,0-1 0 0 0,0 1 0 0 0,0-1 0 0 0,0 1 0 0 0,1-1 0 0 0,-1 1 0 0 0,0-1 0 0 0,0 1 0 0 0,0-1-1 0 0,0 1 1 0 0,-1 0 0 0 0,1-1 0 0 0,0 1 0 0 0,0-1 0 0 0,0 1 0 0 0,0-1 0 0 0,0 1 0 0 0,-1-1 0 0 0,1 1 0 0 0,0-1 0 0 0,0 1-1 0 0,-1-1 1 0 0,1 1 0 0 0,0-1 0 0 0,-1 0 0 0 0,0 1-5 0 0,0 0-2 0 0,-4 18 77 0 0,5-17-44 0 0,0 0 0 0 0,-1 0-1 0 0,1-1 1 0 0,-1 1-1 0 0,1 0 1 0 0,-1 0 0 0 0,0 0-1 0 0,0 0 1 0 0,0-1 0 0 0,0 1-1 0 0,0 0 1 0 0,0-1-31 0 0,-6 6 178 0 0,0 0 1 0 0,0 0-1 0 0,0-1 0 0 0,-1 0 1 0 0,0 0-1 0 0,-1-1 0 0 0,1 0 1 0 0,-1-1-1 0 0,-4 2-178 0 0,-49 21 0 0 0,30-13 0 0 0,0 0 0 0 0,-2 4 0 0 0,30-16-6 0 0,1 0-1 0 0,0 0 1 0 0,-1-1 0 0 0,1 0-1 0 0,0 0 1 0 0,-1 0-1 0 0,0 0 1 0 0,1 0 0 0 0,-1-1-1 0 0,-1 1 7 0 0,4-1-337 0 0,1 0-138 0 0,0 0-33 0 0,0 0-4 0 0,0-3 141 0 0,0 2 305 0 0,0 0 0 0 0,0 0 0 0 0,0 0 0 0 0,0 0 0 0 0,0 0 1 0 0,0-1-1 0 0,0 1 0 0 0,1 0 0 0 0,-1 0 0 0 0,0 0 0 0 0,1 0 0 0 0,-1 0 0 0 0,1 0 1 0 0,-1 0-1 0 0,1 0 0 0 0,0 0 0 0 0,-1 0 0 0 0,1 0 0 0 0,0 1 0 0 0,0-1 0 0 0,-1 0 1 0 0,1 0-1 0 0,0 1 0 0 0,0-1 0 0 0,0 0 0 0 0,0 1 0 0 0,0-1 0 0 0,1 1 66 0 0,-1-1-370 0 0,-1 1-118 0 0,0 0-22 0 0,0 0-2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11975 0 0,'0'0'547'0'0,"0"0"-11"0"0,0 0-203 0 0,0 0 419 0 0,0 0 220 0 0,0 0 42 0 0,0 0-129 0 0,-2 1-581 0 0,-2 2-293 0 0,0-1 0 0 0,0 1-1 0 0,1 0 1 0 0,-1 0 0 0 0,1 0 0 0 0,0 0 0 0 0,-1 1-1 0 0,2-1 1 0 0,-1 1 0 0 0,-2 3-11 0 0,0 15 668 0 0,0 0 0 0 0,2 0 1 0 0,0 1-669 0 0,-3 20-8 0 0,4-30 8 0 0,0-1 0 0 0,-1 0 0 0 0,-1 0 0 0 0,0-1 0 0 0,-1 1 0 0 0,-1 0 0 0 0,1 4-201 0 0,4-15-850 0 0,1-1-385 0 0,0 0-78 0 0,0 0-20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4607 0 0,'0'0'102'0'0,"0"0"20"0"0,0 0 6 0 0,0 0 119 0 0,0 0 500 0 0,0 0 223 0 0,0 0 44 0 0,0 0 8 0 0,0 0 2 0 0,0 0 0 0 0,0 0 0 0 0,0 0-69 0 0,0 0-290 0 0,0 0-121 0 0,0 0-28 0 0,0 0-4 0 0,-12 3 1623 0 0,11-3-2092 0 0,0 1 0 0 0,1-1 1 0 0,-1 1-1 0 0,0-1 0 0 0,1 0 0 0 0,-1 1 0 0 0,0 0 1 0 0,1-1-1 0 0,-1 1 0 0 0,1-1 0 0 0,-1 1 0 0 0,1 0 1 0 0,-1-1-1 0 0,1 1 0 0 0,0 0 0 0 0,-1-1 0 0 0,1 1 1 0 0,0 0-1 0 0,-1 0 0 0 0,1 0 0 0 0,0-1 0 0 0,0 1 1 0 0,0 0-1 0 0,0 0 0 0 0,0 0 0 0 0,0-1 0 0 0,0 1 1 0 0,0 0-44 0 0,4 18 839 0 0,-1-13-837 0 0,1 0-1 0 0,0 0 1 0 0,0 0-1 0 0,1-1 1 0 0,0 1-1 0 0,0-1 1 0 0,0 0 0 0 0,1-1-1 0 0,-1 1 1 0 0,6 2-2 0 0,15 14 0 0 0,-25-20 0 0 0,0 0 0 0 0,-1-1 0 0 0,1 1 0 0 0,0 0 0 0 0,0 0 0 0 0,-1 0 0 0 0,1 0 0 0 0,0 0 0 0 0,-1 0 0 0 0,1 0 0 0 0,-1 0 0 0 0,1 0 0 0 0,-1 1 0 0 0,1-1 0 0 0,-1 0 0 0 0,0 0 0 0 0,0 0 0 0 0,0 0 0 0 0,0 1 0 0 0,0-1 0 0 0,0 0 0 0 0,0 0 0 0 0,0 0 0 0 0,0 1 0 0 0,0-1 0 0 0,0 0 0 0 0,-1 0 0 0 0,1 0 0 0 0,-1 0 0 0 0,1 0 0 0 0,-1 0 0 0 0,1 1 0 0 0,-1-1 0 0 0,1-1 0 0 0,-3 4 0 0 0,1 0 0 0 0,-1 0 0 0 0,0 0 0 0 0,-1-1 0 0 0,1 1 0 0 0,0-1 0 0 0,-1 0 0 0 0,0 0 0 0 0,-3 2 0 0 0,-40 22 0 0 0,13-8 0 0 0,-13 15-201 0 0,46-34-850 0 0,1 0-385 0 0,0 0-78 0 0,0 0-20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21 13823 0 0,'1'-1'315'0'0,"12"-4"217"0"0,-5 1-348 0 0,-1 1 0 0 0,1 1 0 0 0,0-1 0 0 0,5 1-184 0 0,-12 1 365 0 0,-1 1 122 0 0,0 0 22 0 0,-3 1-458 0 0,0 0-1 0 0,0 0 0 0 0,1 0 0 0 0,-1 0 1 0 0,0 0-1 0 0,0 1 0 0 0,1-1 0 0 0,-1 1 1 0 0,0 0-1 0 0,1 0 0 0 0,-2 1-50 0 0,-6 4 55 0 0,-19 11-45 0 0,-1-2-1 0 0,-1 0 0 0 0,-1-2 1 0 0,0-2-1 0 0,0-1 0 0 0,-27 5-9 0 0,25-10 0 0 0,0-1 0 0 0,-1-1 0 0 0,0-2 0 0 0,0-2 0 0 0,0-1 0 0 0,1-1 0 0 0,-8-4 0 0 0,-98-11 0 0 0,124 15 0 0 0,0-1 0 0 0,0 0 0 0 0,1-2 0 0 0,0 1 0 0 0,-13-7 0 0 0,28 11 0 0 0,-3-2 0 0 0,-8 3 0 0 0,6 2 0 0 0,5-3 0 0 0,-1 0 0 0 0,1 1 0 0 0,-1-1 0 0 0,1 0 0 0 0,-1 1 0 0 0,1-1 0 0 0,0 1 0 0 0,-1-1 0 0 0,1 1 0 0 0,0-1 0 0 0,0 1 0 0 0,-1-1 0 0 0,1 1 0 0 0,0-1 0 0 0,0 1 0 0 0,0-1 0 0 0,0 1 0 0 0,-1-1 0 0 0,1 1 0 0 0,0 0 0 0 0,0-1 0 0 0,0 1 0 0 0,0-1 0 0 0,0 1 0 0 0,0-1 0 0 0,1 1 0 0 0,-1-1 0 0 0,0 1 0 0 0,0 0 0 0 0,0-1 0 0 0,0 1 0 0 0,1-1 0 0 0,-1 1 0 0 0,0-1 0 0 0,1 1 0 0 0,1 5 0 0 0,0-1 0 0 0,0 0 0 0 0,0 0 0 0 0,1-1 0 0 0,0 1 0 0 0,0 0 0 0 0,0-1 0 0 0,3 2 0 0 0,6 10 0 0 0,-1 3 0 0 0,4 5 0 0 0,2 0 0 0 0,0 0 0 0 0,14 13 0 0 0,-19-23 0 0 0,-2 1 0 0 0,0-1 0 0 0,0 2 0 0 0,5 11 0 0 0,-11-19 0 0 0,26 41 1384 0 0,-30-48-1367 0 0,0-1 0 0 0,0 0 0 0 0,1 0 0 0 0,-1 1 0 0 0,0-1 0 0 0,0 0 0 0 0,0 1 0 0 0,1-1 0 0 0,-1 0 0 0 0,0 1 0 0 0,0-1 0 0 0,0 0 0 0 0,0 1 0 0 0,0-1 0 0 0,0 0 0 0 0,0 1 0 0 0,0-1 0 0 0,0 1 0 0 0,0-1 0 0 0,0 0 0 0 0,0 1 0 0 0,0-1 0 0 0,0 0 0 0 0,0 1-17 0 0,-1 0-157 0 0,1 1 0 0 0,0 0 0 0 0,0 0 0 0 0,-1 0 0 0 0,1-1 0 0 0,1 1 0 0 0,-1 0 0 0 0,0 0-1 0 0,0 0 1 0 0,1-1 0 0 0,0 3 157 0 0,-1-3 338 0 0,3 4 1087 0 0,-7-2-1276 0 0,1-4-134 0 0,4-5-12 0 0,3-4-5 0 0,5-13 109 0 0,-2 5 540 0 0,1 0 0 0 0,0 1 0 0 0,2 0-647 0 0,8-17-772 0 0,-1-1 1 0 0,-2-1-1 0 0,1-7 772 0 0,-4 12-119 0 0,-4 1-1321 0 0,-8 29 1082 0 0,0 1-736 0 0,0 0-356 0 0,0 0-719 0 0,0 0-2606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10135 0 0,'0'0'464'0'0,"0"0"-9"0"0,1-6 1162 0 0,9-4-687 0 0,-9 8-790 0 0,1 0 0 0 0,-1 0-1 0 0,1 0 1 0 0,0 0 0 0 0,0 1 0 0 0,0-1-1 0 0,0 1 1 0 0,1-1-140 0 0,16-8 332 0 0,0 2 0 0 0,1 0 0 0 0,1 1 0 0 0,-1 1 0 0 0,1 0 0 0 0,0 2 0 0 0,0 1 0 0 0,16-1-332 0 0,-9 4 0 0 0,-27 0 0 0 0,0 0 0 0 0,0 0 0 0 0,0 0 0 0 0,0 1 0 0 0,0-1 0 0 0,0 0 0 0 0,-1 0 0 0 0,1 1 0 0 0,0-1 0 0 0,0 0 0 0 0,0 1 0 0 0,0-1 0 0 0,0 1 0 0 0,1 4 0 0 0,-2-4 0 0 0,0 1 0 0 0,1 0 0 0 0,-1 1 0 0 0,0-1 0 0 0,0 1 0 0 0,0-1 0 0 0,0 0 0 0 0,0 1 0 0 0,0-1 0 0 0,-1 1 0 0 0,1-1 0 0 0,-1 0 0 0 0,0 1 0 0 0,1-1 0 0 0,-1 0 0 0 0,0 0 0 0 0,0 0 0 0 0,-1 1 0 0 0,1-1 0 0 0,0 0 0 0 0,-2 1 0 0 0,-5 7 0 0 0,0 0 0 0 0,0 0 0 0 0,-4 2 0 0 0,-9 7 0 0 0,-1-1 0 0 0,-22 14 0 0 0,14-12 0 0 0,13-7 0 0 0,7-7 0 0 0,0 2 0 0 0,0-1 0 0 0,1 1 0 0 0,0 0 0 0 0,0 1 0 0 0,-2 4 0 0 0,10-12 0 0 0,1-1 0 0 0,0 0 0 0 0,-1 1 0 0 0,1-1 0 0 0,0 1 0 0 0,0-1 0 0 0,0 1 0 0 0,-1-1 0 0 0,1 1 0 0 0,0-1 0 0 0,0 1 0 0 0,0-1 0 0 0,0 1 0 0 0,0-1 0 0 0,0 1 0 0 0,0-1 0 0 0,0 1 0 0 0,0-1 0 0 0,0 1 0 0 0,0-1 0 0 0,0 1 0 0 0,0-1 0 0 0,0 1 0 0 0,1-1 0 0 0,-1 0 0 0 0,0 1 0 0 0,0-1 0 0 0,0 1 0 0 0,1-1 0 0 0,-1 1 0 0 0,0-1 0 0 0,1 0 0 0 0,-1 1 0 0 0,0-1 0 0 0,1 0 0 0 0,-1 1 0 0 0,1-1 0 0 0,-1 1 0 0 0,10 4 0 0 0,-1-3 0 0 0,0 0 0 0 0,1-1 0 0 0,-1 0 0 0 0,1 0 0 0 0,-1-1 0 0 0,1 0 0 0 0,2-1 0 0 0,10 1 0 0 0,-11 0-5 0 0,1-1-70 0 0,-1 2 1 0 0,1-1-1 0 0,4 2 75 0 0,-12-1-60 0 0,1 1 0 0 0,-1-1 0 0 0,1 0 0 0 0,-1 1 0 0 0,0 0 0 0 0,0 0 0 0 0,0 0 0 0 0,0 1 0 0 0,0-1 0 0 0,1 2 60 0 0,12 10-1964 0 0,-11-7 941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10135 0 0,'0'0'231'0'0,"-11"9"546"0"0,10-8-728 0 0,0 0 1 0 0,0 0-1 0 0,0 1 0 0 0,0-1 0 0 0,0 0 0 0 0,0 1 0 0 0,1-1 0 0 0,-1 0 1 0 0,0 1-1 0 0,1-1 0 0 0,-1 1 0 0 0,1-1 0 0 0,0 1 0 0 0,-1-1 0 0 0,1 1 1 0 0,0-1-1 0 0,0 1 0 0 0,0-1 0 0 0,0 1 0 0 0,0-1 0 0 0,1 1-49 0 0,-1 2 415 0 0,1 0 0 0 0,1 0 0 0 0,-1 0 0 0 0,0 0 0 0 0,1 0 0 0 0,0 0-415 0 0,0 0 369 0 0,3 7-45 0 0,1-2 0 0 0,0 1 0 0 0,0 0 0 0 0,1-1 0 0 0,0-1-1 0 0,0 1 1 0 0,1-1 0 0 0,6 4-324 0 0,13 11 673 0 0,2-1 0 0 0,3 0-673 0 0,-2-2 452 0 0,24 22-452 0 0,-42-32-8 0 0,-8-8-12 0 0,-1 1 1 0 0,1 0 0 0 0,-1 0 0 0 0,0 0-1 0 0,0 0 1 0 0,0 1 0 0 0,0-1-1 0 0,-1 1 1 0 0,1 0 0 0 0,1 3 19 0 0,-4-6-1051 0 0,0-1-385 0 0,0 0-533 0 0,1-1-1930 0 0,1-4-825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11975 0 0,'0'0'547'0'0,"0"0"-11"0"0,-7 5-323 0 0,-2 2 266 0 0,0 0 0 0 0,1 1 0 0 0,0 0 0 0 0,1 0 0 0 0,-2 4-479 0 0,-5 4 589 0 0,-58 65-82 0 0,-47 55 106 0 0,97-106-1442 0 0,22-29-124 0 0,0-1-58 0 0,0 0-12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7 13823 0 0,'0'0'630'0'0,"1"-1"-13"0"0,1-4 1178 0 0,-4 5-671 0 0,-7 12-270 0 0,-12 20-439 0 0,-195 288-247 0 0,86-133-171 0 0,95-136 3 0 0,10-17 0 0 0,2 2 0 0 0,-2 5 0 0 0,-87 155 0 0 0,106-185-45 0 0,-17 24-771 0 0,22-34-3667 0 0,1-1-1565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11975 0 0,'0'0'267'0'0,"0"0"42"0"0,0 0 17 0 0,0 0-28 0 0,0 1-216 0 0,0-1-1 0 0,0 0 0 0 0,0 1 0 0 0,0-1 1 0 0,0 1-1 0 0,0-1 0 0 0,0 0 0 0 0,0 1 1 0 0,0-1-1 0 0,0 0 0 0 0,0 1 0 0 0,0-1 1 0 0,0 0-1 0 0,0 1 0 0 0,0-1 0 0 0,0 0 1 0 0,1 1-1 0 0,-1-1 0 0 0,0 1-81 0 0,13-1 381 0 0,1 0 0 0 0,-1 0 0 0 0,0-1 0 0 0,0-1 0 0 0,0 0 0 0 0,0-1-1 0 0,11-4-380 0 0,6 0 62 0 0,199-52 1986 0 0,-155 38-2120 0 0,-2 3-2028 0 0,-71 18 527 0 0,-1 0-379 0 0,0 0-80 0 0,0 0-15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0,'0'0'267'0'0,"0"0"42"0"0,0 0 17 0 0,0 0-28 0 0,14-1 737 0 0,-13 1-1005 0 0,0 1 1 0 0,0-1-1 0 0,1 0 0 0 0,-1 0 0 0 0,0 1 1 0 0,0-1-1 0 0,1 1 0 0 0,-1-1 1 0 0,0 1-1 0 0,0-1 0 0 0,0 1 1 0 0,0 0-1 0 0,0-1 0 0 0,1 1 0 0 0,-1 0 1 0 0,-1 0-1 0 0,1 0 0 0 0,0 0 1 0 0,0 0-1 0 0,0 0 0 0 0,0 0-30 0 0,0 1 108 0 0,0 1-1 0 0,0-1 0 0 0,0 0 0 0 0,0 1 0 0 0,-1-1 1 0 0,1 1-1 0 0,-1-1 0 0 0,1 1 0 0 0,-1-1 1 0 0,0 3-108 0 0,0 5 291 0 0,-1-1 0 0 0,0 1 1 0 0,-1 0-1 0 0,0-1 0 0 0,-1 4-291 0 0,-18 52 568 0 0,13-45-272 0 0,2-1 0 0 0,0 1 0 0 0,1-1 0 0 0,2 2 0 0 0,-1 6-296 0 0,4-25-69 0 0,-1-1-1 0 0,1 1 1 0 0,1 0-1 0 0,-1 0 1 0 0,0 0-1 0 0,0-1 1 0 0,1 1-1 0 0,-1 0 1 0 0,1 1 69 0 0,3 4-4100 0 0,-3-7 2576 0 0,-1 0-11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13 13823 0 0,'6'-3'340'0'0,"-3"1"-14"0"0,-1 1-1 0 0,1 0 1 0 0,-1-1-1 0 0,1 1 1 0 0,-1 1-1 0 0,1-1 1 0 0,0 0-1 0 0,1 0-325 0 0,-3 1 512 0 0,-1 0 0 0 0,0 0 0 0 0,0 0 0 0 0,0 0-69 0 0,-7 3-278 0 0,-18 6-165 0 0,-1-1 0 0 0,0-1 0 0 0,-19 2 0 0 0,-7 2 0 0 0,-76 14 0 0 0,-1-4 0 0 0,-99 0 0 0 0,167-23-1826 0 0,60 1 1676 0 0,1 1 150 0 0,-1-1-1 0 0,1 1 0 0 0,-1 0 1 0 0,0-1-1 0 0,1 1 1 0 0,-1-1-1 0 0,0 1 1 0 0,1 0-1 0 0,-1 0 0 0 0,0-1 1 0 0,1 1-1 0 0,-1 0 1 0 0,0 0-1 0 0,0 0 0 0 0,1 0 1 0 0,-1 0-1 0 0,0 0 1 0 0,0 0-1 0 0,1 0 1 0 0,-1 0-1 0 0,0 0 0 0 0,0 0 1 0 0,1 0-1 0 0,-1 0 1 0 0,0 1-1 0 0,1-1 0 0 0,-1 0 1 0 0,0 1 0 0 0,0-1 0 0 0,-2 1 0 0 0,0 0 0 0 0,0 1 0 0 0,0-1 0 0 0,0 1 0 0 0,0 0 0 0 0,0 0 0 0 0,0 0 0 0 0,0 0 0 0 0,1 0 0 0 0,-1 0 0 0 0,1 1 0 0 0,0-1 0 0 0,0 1 0 0 0,0 0 0 0 0,0 0 0 0 0,0 0 0 0 0,0 0 0 0 0,0 2 0 0 0,0-1 0 0 0,0 0 0 0 0,0 0 0 0 0,1 0 0 0 0,0 0 0 0 0,0 1 0 0 0,0-1 0 0 0,0 0 0 0 0,1 1 0 0 0,-1-1 0 0 0,1 1 0 0 0,0-1 0 0 0,1 1 0 0 0,0 3 0 0 0,5 14 0 0 0,1-1 0 0 0,1 0 0 0 0,4 6 0 0 0,-2-4 0 0 0,-3-10 150 0 0,1 0 0 0 0,0 0 0 0 0,1-1-1 0 0,0 0 1 0 0,1-1 0 0 0,0 0 0 0 0,1 0 0 0 0,1 0-150 0 0,2 3 198 0 0,0 0 0 0 0,0 1 1 0 0,-2 0-1 0 0,3 5-198 0 0,-11-13 0 0 0,0-2 0 0 0,-1 0 0 0 0,0 1 0 0 0,0-1 0 0 0,0 1 0 0 0,-1 0 0 0 0,1 0 0 0 0,-1 0 0 0 0,0 3 0 0 0,-2-9 12 0 0,0 0 0 0 0,0 0-1 0 0,0 0 1 0 0,1 0-1 0 0,-1 1 1 0 0,0-1 0 0 0,0 0-1 0 0,0 0 1 0 0,0 0 0 0 0,0 0-1 0 0,0 0 1 0 0,0 1 0 0 0,0-1-1 0 0,0 0 1 0 0,0 0 0 0 0,0 0-1 0 0,0 0 1 0 0,0 1 0 0 0,0-1-1 0 0,0 0 1 0 0,0 0 0 0 0,0 0-1 0 0,0 0 1 0 0,0 0 0 0 0,0 1-1 0 0,0-1 1 0 0,0 0-1 0 0,0 0 1 0 0,-1 0 0 0 0,1 0-1 0 0,0 0 1 0 0,0 1 0 0 0,0-1-1 0 0,0 0 1 0 0,0 0 0 0 0,0 0-1 0 0,0 0 1 0 0,0 0 0 0 0,-1 0-1 0 0,1 0 1 0 0,0 1 0 0 0,0-1-1 0 0,0 0 1 0 0,0 0 0 0 0,0 0-1 0 0,-1 0 1 0 0,1 0 0 0 0,0 0-1 0 0,0 0 1 0 0,0 0-1 0 0,0 0 1 0 0,-1 0 0 0 0,1 0-1 0 0,0 0 1 0 0,0 0 0 0 0,0 0-1 0 0,0 0 1 0 0,-1 0 0 0 0,1 0-12 0 0,-6-4 721 0 0,6 4-690 0 0,-5-5 13 0 0,0 0 0 0 0,0 0 0 0 0,0-1 1 0 0,1 0-1 0 0,0 0 0 0 0,1 0 0 0 0,-1 0 0 0 0,1-1 0 0 0,0 1 0 0 0,1-1 0 0 0,-1 1 0 0 0,1-1 0 0 0,1 0 0 0 0,-1 0 1 0 0,1-7-46 0 0,0 3-4 0 0,0 0-1 0 0,1 0 0 0 0,0 0 0 0 0,1 0 0 0 0,1 0 0 0 0,0 0 0 0 0,0 1 0 0 0,1-1 0 0 0,4-9 6 0 0,3-4 0 0 0,2 1 0 0 0,1 0 0 0 0,1 1 0 0 0,0 1 0 0 0,6-6 0 0 0,-2 3 0 0 0,14-32 0 0 0,-29 49 0 0 0,-2 3-64 0 0,-1 3-273 0 0,0 1-138 0 0,0 0-33 0 0,-1 1-121 0 0,0 0 0 0 0,0 1-1 0 0,0-1 1 0 0,0 0 0 0 0,0 0 0 0 0,0 1-1 0 0,0-1 1 0 0,0 0 0 0 0,0 1 0 0 0,0 1 629 0 0,1-3 19 0 0,-1 2-2066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13823 0 0,'0'0'315'0'0,"0"0"45"0"0,0 0 21 0 0,0 0-49 0 0,0 0-220 0 0,-3 2-29 0 0,3-2 282 0 0,0 0 122 0 0,0 0 22 0 0,0 0 3 0 0,7-6-288 0 0,0 1 0 0 0,1-1-1 0 0,-1 2 1 0 0,1-1 0 0 0,0 1-1 0 0,1 0 1 0 0,-1 1 0 0 0,1 0 0 0 0,-1 0-1 0 0,1 1 1 0 0,0 0 0 0 0,0 0-1 0 0,0 1 1 0 0,0 0 0 0 0,1 1-1 0 0,-1 0 1 0 0,0 0 0 0 0,4 2-224 0 0,-16 9-236 0 0,-4 0-25 0 0,1 0 1 0 0,-2 0-1 0 0,0-1 1 0 0,0 1-1 0 0,0-2 1 0 0,-5 4 260 0 0,-9 11 374 0 0,-31 33 1216 0 0,51-55-1612 0 0,0 0 0 0 0,0 0-1 0 0,1 0 1 0 0,-1 0 0 0 0,1 0-1 0 0,-1 0 1 0 0,1 1 0 0 0,0-1 0 0 0,0 0-1 0 0,0 1 1 0 0,0-1 0 0 0,0 1-1 0 0,1-1 1 0 0,-1 1 0 0 0,1-1-1 0 0,0 1 1 0 0,-1 0 0 0 0,1 1 22 0 0,18-1-1357 0 0,2-3 1939 0 0,-1-1 1 0 0,0 0 0 0 0,4-2-583 0 0,27-2 10 0 0,-45 4-34 0 0,19 0-260 0 0,0 0 0 0 0,0 2 0 0 0,8 1 284 0 0,-21 0-1356 0 0,-2 3-3384 0 0,-1 1-1504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10135 0 0,'0'0'231'0'0,"0"0"29"0"0,0-1 19 0 0,2-14 1487 0 0,-2 14-1323 0 0,0 1-222 0 0,0 0 166 0 0,0 0 101 0 0,0 0 21 0 0,0 0 3 0 0,0 0 0 0 0,-4 6 1104 0 0,3 0-1373 0 0,-1 1 0 0 0,1-1 0 0 0,0 1 0 0 0,0-1 0 0 0,1 1 0 0 0,0-1 0 0 0,0 1 0 0 0,1-1 0 0 0,0 1 0 0 0,0-1 0 0 0,0 0 0 0 0,1 1 0 0 0,-1-1 0 0 0,2 0 0 0 0,-1 0 0 0 0,3 4-243 0 0,-3-6-90 0 0,-1-1 0 0 0,2 1 1 0 0,-1-1-1 0 0,0 1 0 0 0,1-1 0 0 0,-1 0 1 0 0,1 0-1 0 0,0 0 0 0 0,0-1 1 0 0,0 1-1 0 0,0-1 0 0 0,1 0 0 0 0,-1 1 1 0 0,1-1-1 0 0,-1-1 0 0 0,1 1 1 0 0,0-1-1 0 0,0 1 0 0 0,0-1 1 0 0,0 0-1 0 0,-1 0 0 0 0,1-1 0 0 0,1 1 1 0 0,-1-1-1 0 0,0 0 0 0 0,0 0 1 0 0,2 0 89 0 0,6-2-6826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25 10135 0 0,'0'0'231'0'0,"0"0"29"0"0,0 0 19 0 0,2-1-41 0 0,-1-1-200 0 0,8-14 50 0 0,-9 15 305 0 0,0-1 314 0 0,-1-1 1086 0 0,-4 7-644 0 0,-26 26-1193 0 0,-50 53 1987 0 0,60-60-1902 0 0,-1-1 1 0 0,0-2-1 0 0,-2 0 0 0 0,-3 0-41 0 0,27-19-57 0 0,0-1-1 0 0,0 0 0 0 0,0 0 1 0 0,-1 0-1 0 0,1 0 1 0 0,0 1-1 0 0,0-1 0 0 0,0 0 1 0 0,-1 0-1 0 0,1 1 0 0 0,0-1 1 0 0,0 0-1 0 0,0 0 1 0 0,0 0-1 0 0,0 1 0 0 0,0-1 1 0 0,0 0-1 0 0,0 0 1 0 0,0 1-1 0 0,0-1 0 0 0,0 0 1 0 0,0 1-1 0 0,0-1 1 0 0,0 0-1 0 0,0 0 0 0 0,0 1 1 0 0,0-1-1 0 0,0 0 0 0 0,0 0 1 0 0,0 1-1 0 0,0-1 1 0 0,0 0-1 0 0,0 0 0 0 0,0 0 1 0 0,0 1-1 0 0,1-1 1 0 0,-1 0-1 0 0,0 0 0 0 0,0 1 1 0 0,0-1-1 0 0,0 0 0 0 0,1 0 1 0 0,-1 0-1 0 0,0 0 1 0 0,0 1-1 0 0,1-1 0 0 0,-1 0 1 0 0,0 0-1 0 0,0 0 1 0 0,0 0-1 0 0,1 0 0 0 0,-1 0 1 0 0,0 0-1 0 0,0 0 0 0 0,1 0 1 0 0,-1 0-1 0 0,0 0 1 0 0,1 0 57 0 0,0 1-861 0 0,-1-1-673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8287 0 0,'0'0'191'0'0,"0"0"26"0"0,0 0 9 0 0,-1 0-34 0 0,-3 1-10 0 0,3-1 560 0 0,1 0-649 0 0,0 0 1 0 0,-1 0-1 0 0,1 0 1 0 0,0 0-1 0 0,-1 0 1 0 0,1 0-1 0 0,-1 0 1 0 0,1 1-1 0 0,0-1 1 0 0,-1 0-1 0 0,1 0 1 0 0,0 0-1 0 0,-1 0 1 0 0,1 1 0 0 0,0-1-1 0 0,0 0 1 0 0,-1 0-1 0 0,1 0 1 0 0,0 1-1 0 0,-1-1 1 0 0,1 0-1 0 0,0 1 1 0 0,0-1-1 0 0,0 0 1 0 0,-1 0-1 0 0,1 1 1 0 0,0-1-1 0 0,0 0 1 0 0,0 1-1 0 0,0-1 1 0 0,0 1-94 0 0,-5 13 3784 0 0,4-10-3153 0 0,-4 12-118 0 0,1 0 1 0 0,1 0-1 0 0,-1 14-513 0 0,-1 9 532 0 0,-14 52-596 0 0,18-90-273 0 0,1-1-138 0 0,0 0-33 0 0,-1 6-2948 0 0,1-6 2432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7:2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 8287 0 0,'-12'-5'890'0'0,"-7"-3"-241"0"0,0-1 4680 0 0,24 28-5157 0 0,0-4-172 0 0,0-2 0 0 0,1 1 0 0 0,0-1 0 0 0,1 0 0 0 0,1 0 0 0 0,7 8 0 0 0,-1 0 0 0 0,7 16 0 0 0,3 8 0 0 0,-14-29 0 0 0,-1 1 0 0 0,-1 1 0 0 0,0-1 0 0 0,-1 4 0 0 0,-5-15 0 0 0,0 0 0 0 0,-1 0 0 0 0,0 0 0 0 0,0 1 0 0 0,-1-1 0 0 0,1 1 0 0 0,-1-1 0 0 0,-1 0 0 0 0,1 1 0 0 0,-1-1 0 0 0,0 0 0 0 0,-1 1 0 0 0,0-1 0 0 0,-1 3 0 0 0,-2 3 240 0 0,0 1 0 0 0,-1-2 0 0 0,0 1 0 0 0,-1-1 0 0 0,-1 0 0 0 0,-7 9-240 0 0,-11 13 354 0 0,13-15-100 0 0,-15 15-254 0 0,-22 18 984 0 0,-2-2 0 0 0,-10 5-984 0 0,61-54-321 0 0,1 0-154 0 0,1 0-1158 0 0,5-1-4506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1 6703 0 0,'0'0'2435'0'0,"-8"0"-2160"0"0,-4 1-249 0 0,0 1 1 0 0,0 0 0 0 0,0 1 0 0 0,0 1 0 0 0,0 0 0 0 0,-16 8-1 0 0,14-6-19 0 0,-26 12-7 0 0,-41 26 0 0 0,45-23 0 0 0,-59 25 0 0 0,-14-9 36 0 0,88-31-33 0 0,-1-2 0 0 0,0 0 0 0 0,-26 1 0 0 0,44-4-38 0 0,-1-1 0 0 0,0 0 0 0 0,0-1 1 0 0,0 1-1 0 0,0-1 0 0 0,1 0 0 0 0,-1 0 0 0 0,-5-2 0 0 0,10 3 39 0 0,-1 0 1 0 0,1 0 0 0 0,-1 0 0 0 0,1 0-1 0 0,-1 0 1 0 0,1-1 0 0 0,-1 1 0 0 0,1 0-1 0 0,-1 0 1 0 0,1-1 0 0 0,-1 1 0 0 0,1 0-1 0 0,0-1 1 0 0,-1 1 0 0 0,1 0 0 0 0,-1-1-1 0 0,1 1 1 0 0,0-1 0 0 0,-1 1 0 0 0,1-1-1 0 0,0 1 1 0 0,0-1 0 0 0,-1 1 0 0 0,1-1-1 0 0,0 1 1 0 0,0-1 0 0 0,0 1-1 0 0,0-1 1 0 0,-1 1 0 0 0,1-1 0 0 0,0 1-1 0 0,0-1 1 0 0,0 1 0 0 0,0-1 0 0 0,0 1-1 0 0,1-1 1 0 0,-1 1 0 0 0,0-1 0 0 0,0 0-1 0 0,0 1 1 0 0,0-1 0 0 0,0 1 0 0 0,1-1-1 0 0,-1 1 1 0 0,0-1 0 0 0,1 1 0 0 0,-1 0-1 0 0,0-1 1 0 0,1 1 0 0 0,-1-1 0 0 0,0 1-1 0 0,1 0 1 0 0,0-1 0 0 0,0-1 45 0 0,7-7 33 0 0,0 1 0 0 0,0-1 0 0 0,1 1 0 0 0,0 1 0 0 0,1-1-1 0 0,0 2 1 0 0,0-1 0 0 0,0 2 0 0 0,1-1 0 0 0,0 1 0 0 0,0 1 0 0 0,0 0-1 0 0,23-5 1 0 0,-33 9-46 0 0,0 0-1 0 0,0 0 1 0 0,0 0 0 0 0,0 0-1 0 0,1 0 1 0 0,-1 0-1 0 0,0 0 1 0 0,0 0 0 0 0,0 1-1 0 0,0-1 1 0 0,0 0-1 0 0,0 1 1 0 0,0-1-1 0 0,0 1 1 0 0,0-1 0 0 0,0 1-1 0 0,0 0 1 0 0,0-1-1 0 0,0 1 1 0 0,-1 0 0 0 0,1 0-1 0 0,0-1 1 0 0,0 1-1 0 0,-1 0 1 0 0,1 0-1 0 0,0 0 1 0 0,-1 0 0 0 0,1 0-1 0 0,-1 0 1 0 0,1 0-1 0 0,-1 0 1 0 0,0 0-1 0 0,1 2 1 0 0,0 0 30 0 0,0 1 0 0 0,0-1 1 0 0,-1 1-1 0 0,1 0 0 0 0,-1 0 0 0 0,1-1 1 0 0,-1 1-1 0 0,-1 0 0 0 0,1 4 0 0 0,-2 0-30 0 0,0-1-1 0 0,-1 0 0 0 0,0 0 0 0 0,0 0 1 0 0,0 0-1 0 0,-9 11 0 0 0,-30 37 307 0 0,9-14-224 0 0,-98 149-13 0 0,10-13-12 0 0,113-165-92 0 0,-10 14 27 0 0,-1-1 0 0 0,-2 0 0 0 0,-36 33 0 0 0,23-27-20 0 0,-37 30 2035 0 0,80-67-1359 0 0,6 0-439 0 0,1-1 1 0 0,0 2-1 0 0,0 0 0 0 0,0 1 0 0 0,1 1 0 0 0,0 1 0 0 0,-1 0 0 0 0,1 1 1 0 0,0 0-1 0 0,0 2 0 0 0,0 0 0 0 0,30 6 0 0 0,-12-1-65 0 0,0-2 0 0 0,50-1 0 0 0,69-10-33 0 0,-93 3-117 0 0,-52 3-86 0 0,3 1-400 0 0,-6-1-3191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11951 0 0,'0'0'547'0'0,"7"-3"181"0"0,6-1-302 0 0,1 2 1 0 0,0-1-1 0 0,-1 2 1 0 0,1-1-1 0 0,0 2 1 0 0,21 1-1 0 0,-1 0 40 0 0,47 2 378 0 0,24-1-248 0 0,-87-2-1114 0 0,1-2-1 0 0,-1 0 1 0 0,29-8-1 0 0,-24 4-533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 11975 0 0,'-1'-1'547'0'0,"-3"0"-471"0"0,0 0-1 0 0,0 0 1 0 0,0 0 0 0 0,0 1 0 0 0,0-1-1 0 0,0 1 1 0 0,0 0 0 0 0,0 0-1 0 0,0 1 1 0 0,0-1 0 0 0,0 1 0 0 0,0 0-1 0 0,0 0 1 0 0,0 0 0 0 0,0 0-1 0 0,0 1 1 0 0,1 0 0 0 0,-1-1 0 0 0,0 2-1 0 0,1-1 1 0 0,0 0 0 0 0,-1 0-1 0 0,1 1 1 0 0,0 0 0 0 0,0 0 0 0 0,1 0-1 0 0,-1 0 1 0 0,1 0 0 0 0,-1 0 0 0 0,1 1-1 0 0,0-1 1 0 0,0 1 0 0 0,0 0-1 0 0,1-1 1 0 0,-1 1 0 0 0,1 0 0 0 0,0 0-1 0 0,0 4-75 0 0,0-1 77 0 0,0 1-1 0 0,0 0 1 0 0,1-1-1 0 0,1 1 1 0 0,-1 0-1 0 0,1-1 1 0 0,1 1-1 0 0,-1-1 1 0 0,1 1-1 0 0,3 6-76 0 0,4 8 514 0 0,1 0 0 0 0,11 17-514 0 0,0 0 183 0 0,-19-34-180 0 0,0 0 0 0 0,0 0 0 0 0,0 0 0 0 0,-1 1 0 0 0,1-1 0 0 0,-1 1 0 0 0,-1-1 0 0 0,1 1 0 0 0,-1-1 0 0 0,0 1 0 0 0,0-1 0 0 0,0 1 0 0 0,-1-1 0 0 0,0 1 0 0 0,0-1 0 0 0,0 1 0 0 0,-1-1 0 0 0,0 0 0 0 0,0 0 0 0 0,0 0 0 0 0,-1 0 0 0 0,1 0 0 0 0,-1 0 0 0 0,-3 2-3 0 0,-29 34 1020 0 0,-2-1 0 0 0,-12 8-1020 0 0,3-3-64 0 0,25-22-223 0 0,-5 13-4252 0 0,22-31 3755 0 0,1-2-1262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0,'0'0'2450'0'0,"1"2"-925"0"0,1 8-233 0 0,2 1 0 0 0,4 11 0 0 0,-3-13-1176 0 0,-1-1-1 0 0,1 0 1 0 0,0 0 0 0 0,1 0 0 0 0,0 0-1 0 0,0-1 1 0 0,1 0 0 0 0,0 0-1 0 0,9 7 1 0 0,7 3 113 0 0,1-1 0 0 0,1-1 0 0 0,41 18 0 0 0,85 23 270 0 0,25-11-1487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11055 0 0,'0'0'852'0'0,"0"2"-421"0"0,3 9-117 0 0,-2-1 1 0 0,1 1-1 0 0,-1 0 1 0 0,-1 0-1 0 0,0 0 1 0 0,0 0-1 0 0,-1 0 1 0 0,-1 0-1 0 0,0 0 1 0 0,0 0-1 0 0,-1-1 1 0 0,-1 1-1 0 0,1-1 1 0 0,-2 0-1 0 0,-6 13 0 0 0,-1-2-309 0 0,-1-1 0 0 0,0 0 1 0 0,-1-1-1 0 0,-2 0 0 0 0,0-2 0 0 0,-19 18 0 0 0,12-15 20 0 0,-1-2 1 0 0,-50 29-1 0 0,-57 18-27 0 0,128-63 2 0 0,-1 0 0 0 0,0-1 0 0 0,-1 1 0 0 0,1-1 0 0 0,0 0 0 0 0,0 0 0 0 0,-9 0 0 0 0,13-1-15 0 0,0 0 1 0 0,0 0-1 0 0,-1 1 0 0 0,1-1 0 0 0,0 0 1 0 0,0 0-1 0 0,0 0 0 0 0,-1 0 0 0 0,1 0 1 0 0,0 0-1 0 0,0 0 0 0 0,-1 0 0 0 0,1 0 1 0 0,0 0-1 0 0,0 0 0 0 0,-1 0 0 0 0,1-1 1 0 0,0 1-1 0 0,0 0 0 0 0,-1 0 0 0 0,1 0 1 0 0,0 0-1 0 0,0 0 0 0 0,0 0 0 0 0,-1 0 1 0 0,1-1-1 0 0,0 1 0 0 0,0 0 0 0 0,0 0 1 0 0,0 0-1 0 0,-1-1 0 0 0,1 1 0 0 0,0 0 1 0 0,0 0-1 0 0,0 0 0 0 0,0-1 0 0 0,0 1 1 0 0,0 0-1 0 0,0 0 0 0 0,-1 0 0 0 0,1-1 1 0 0,0 1-1 0 0,0 0 0 0 0,0 0 0 0 0,0-1 1 0 0,0 1-1 0 0,0 0 0 0 0,0 0 0 0 0,0-1 1 0 0,0 1-1 0 0,0 0 0 0 0,1 0 0 0 0,-1-1 1 0 0,0 1-1 0 0,0 0 0 0 0,0 0 0 0 0,0 0 1 0 0,0-1-1 0 0,0 1 0 0 0,1 0 0 0 0,2-10-997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2303 0 0,'0'0'15696'0'0,"3"7"-15632"0"0,-2 0-2696 0 0</inkml:trace>
  <inkml:trace contextRef="#ctx0" brushRef="#br0" timeOffset="1">16 318 5527 0 0,'0'0'423'0'0,"-6"7"16"0"0,-4 13 14138 0 0,16-19-15872 0 0,5-1 362 0 0,0-2-54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 5527 0 0,'0'-10'10574'0'0,"-34"115"-8965"0"0,4-8-920 0 0,-10 1-366 0 0,-12 33-1750 0 0,52-130 197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4143 0 0,'-1'1'8851'0'0,"-22"38"-3898"0"0,-7 26-4019 0 0,15-31-380 0 0,-8 21-376 0 0,3 2 0 0 0,-14 63 0 0 0,26-91-164 0 0,0-3-1046 0 0,-21 43-1 0 0,27-65 917 0 0,-5 11-1079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7831 0 0,'-4'-11'9803'0'0,"100"-10"-7223"0"0,51-14-2267 0 0,-106 22-211 0 0,72-20 460 0 0,-88 27-406 0 0,1 1 1 0 0,39-3 0 0 0,-43 8-1099 0 0,28 4 0 0 0,-37-2-804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85 199 13359 0 0,'-85'-33'5336'0'0,"87"33"-4945"0"0,148-46 661 0 0,71-19-679 0 0,-166 51-424 0 0,0 4 1 0 0,62-5-1 0 0,-7 3-4034 0 0,-78 8-1958 0 0</inkml:trace>
  <inkml:trace contextRef="#ctx0" brushRef="#br0" timeOffset="1">1392 144 16127 0 0,'-3'-9'655'0'0,"0"11"546"0"0,-1 16 1106 0 0,2-7-2188 0 0,-2 3-40 0 0,-1 0 0 0 0,-1-1 0 0 0,0 1 0 0 0,-11 17 0 0 0,-38 49-84 0 0,42-62 24 0 0,-18 25 1 0 0,-53 77 65 0 0,67-93-117 0 0,1 1 0 0 0,-18 45 0 0 0,33-72-3 0 0,1 0-1 0 0,0-1 1 0 0,-1 1-1 0 0,1 0 1 0 0,0 0-1 0 0,-1-1 1 0 0,1 1-1 0 0,0 0 1 0 0,0 0-1 0 0,0 0 1 0 0,0 0 0 0 0,0-1-1 0 0,0 1 1 0 0,0 0-1 0 0,0 0 1 0 0,0 0-1 0 0,0 0 1 0 0,0 0-1 0 0,0-1 1 0 0,1 1-1 0 0,0 1 1 0 0,-1-1-268 0 0,1-1 0 0 0,0 1 1 0 0,0-1-1 0 0,0 0 0 0 0,0 1 0 0 0,0-1 1 0 0,0 0-1 0 0,0 0 0 0 0,0 1 1 0 0,0-1-1 0 0,0 0 0 0 0,0 0 1 0 0,0 0-1 0 0,0 0 0 0 0,0-1 0 0 0,0 1 1 0 0,0 0-1 0 0,2-1 0 0 0,14-3-5849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23 13359 0 0,'0'0'3204'0'0,"-7"5"-1378"0"0,-106 98-1016 0 0,-57 56-1058 0 0,154-142 255 0 0,0 1 0 0 0,-18 28 0 0 0,29-38 53 0 0,0 0 0 0 0,1 0 0 0 0,-1 1 0 0 0,2 0 0 0 0,-1 0 0 0 0,1 0-1 0 0,1 0 1 0 0,-4 17 0 0 0,6-24-29 0 0,0 0-1 0 0,0 0 1 0 0,0 1-1 0 0,0-1 1 0 0,0 0 0 0 0,0 0-1 0 0,0 1 1 0 0,1-1-1 0 0,-1 0 1 0 0,1 0-1 0 0,0 0 1 0 0,0 0-1 0 0,-1 0 1 0 0,1 0 0 0 0,0 0-1 0 0,1 0 1 0 0,-1 0-1 0 0,0 0 1 0 0,1-1-1 0 0,-1 1 1 0 0,1 0-1 0 0,-1-1 1 0 0,1 1-1 0 0,0-1 1 0 0,-1 0 0 0 0,1 1-1 0 0,0-1 1 0 0,0 0-1 0 0,0 0 1 0 0,0 0-1 0 0,0-1 1 0 0,0 1-1 0 0,0 0 1 0 0,3 0 0 0 0,4 0 107 0 0,0 1 0 0 0,0-1 1 0 0,-1-1-1 0 0,1 0 0 0 0,0 0 1 0 0,0-1-1 0 0,12-2 0 0 0,12-4 128 0 0,-1-1-1 0 0,1-1 1 0 0,-1-2-1 0 0,55-28 0 0 0,-47 18-70 0 0,-2-2-1 0 0,-1-2 0 0 0,41-35 0 0 0,-66 50-171 0 0,-1-1 0 0 0,0 0 0 0 0,0-1 0 0 0,-1 0 0 0 0,-1-1-1 0 0,0 0 1 0 0,11-21 0 0 0,-17 28-31 0 0,0 0 0 0 0,0 0 1 0 0,-1-1-1 0 0,0 1 0 0 0,0-1 0 0 0,-1 1 0 0 0,0-1 0 0 0,0 0 0 0 0,0 1 0 0 0,-1-1 0 0 0,0 0 1 0 0,0 0-1 0 0,-1 1 0 0 0,0-1 0 0 0,0 0 0 0 0,0 1 0 0 0,-1-1 0 0 0,0 1 0 0 0,-5-12 0 0 0,4 13-18 0 0,0 1-1 0 0,0 0 0 0 0,0 0 0 0 0,-1 0 0 0 0,1 0 0 0 0,-1 1 0 0 0,0-1 0 0 0,0 1 0 0 0,0 0 0 0 0,0 0 0 0 0,-1 0 0 0 0,1 1 0 0 0,-1-1 0 0 0,0 1 0 0 0,0 0 0 0 0,1 1 1 0 0,-9-2-1 0 0,4 1-512 0 0,0 0 0 0 0,0 1 0 0 0,-16-1 0 0 0,15 3-1494 0 0,0-1 0 0 0,1 1-1 0 0,-11 3 1 0 0,11-1-3611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9991 0 0,'0'0'456'0'0,"-13"7"168"0"0,11-4-459 0 0,0 0-1 0 0,0-1 0 0 0,-1 1 1 0 0,2 0-1 0 0,-1 0 0 0 0,0 0 1 0 0,0 1-1 0 0,1-1 0 0 0,0 0 1 0 0,0 1-1 0 0,-1 4 0 0 0,2-6-64 0 0,0 0 0 0 0,0 0 0 0 0,0 0 0 0 0,0 0-1 0 0,0 0 1 0 0,0 0 0 0 0,1 0 0 0 0,-1 0 0 0 0,1 0-1 0 0,0 0 1 0 0,0 0 0 0 0,-1 0 0 0 0,1 0 0 0 0,0-1 0 0 0,1 1-1 0 0,-1 0 1 0 0,0-1 0 0 0,0 1 0 0 0,1 0 0 0 0,-1-1-1 0 0,3 2 1 0 0,4 4 141 0 0,0-1 1 0 0,1 0-1 0 0,-1-1 0 0 0,1 0 0 0 0,12 5 0 0 0,50 16 841 0 0,-47-17-772 0 0,2-1-7 0 0,12 5 413 0 0,53 25 0 0 0,-81-32-617 0 0,0-1 0 0 0,0 1 0 0 0,0 1 0 0 0,-1 0 1 0 0,1 0-1 0 0,-2 1 0 0 0,1 0 0 0 0,-1 1 0 0 0,11 15 1 0 0,-16-20-90 0 0,0 0 0 0 0,-1 1 0 0 0,0-1 0 0 0,0 1 1 0 0,0-1-1 0 0,0 1 0 0 0,-1 0 0 0 0,0 0 0 0 0,0 0 1 0 0,0 0-1 0 0,-1 0 0 0 0,1 0 0 0 0,-1 6 0 0 0,-1-4 1 0 0,0 0-1 0 0,-1 0 1 0 0,1 0-1 0 0,-1 0 1 0 0,-1-1-1 0 0,1 1 1 0 0,-1-1 0 0 0,-5 10-1 0 0,-6 3-38 0 0,0 0 0 0 0,-1 0 0 0 0,-1-1 0 0 0,-26 22 0 0 0,15-17-429 0 0,0-2-1 0 0,-33 19 1 0 0,47-32-722 0 0,18-14-1858 0 0,9-5 1698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13359 0 0,'0'0'1027'0'0,"-1"1"-670"0"0,-4 15 478 0 0,-1 0-1 0 0,0-1 1 0 0,-14 22-1 0 0,-32 44 678 0 0,19-31-1171 0 0,-174 328 399 0 0,133-234-849 0 0,48-100-200 0 0,-3 7-4117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71 165 10135 0 0,'0'0'231'0'0,"0"0"29"0"0,0 0 19 0 0,0 0 37 0 0,0 0 125 0 0,0 0 58 0 0,0 0 11 0 0,0 0 2 0 0,-2 1 0 0 0,-3 5-431 0 0,0 0-1 0 0,1 0 1 0 0,-1 0 0 0 0,1 0-1 0 0,1 0 1 0 0,-1 1-1 0 0,1 0 1 0 0,0-1-1 0 0,1 1 1 0 0,-1 1-81 0 0,-3 16 385 0 0,1 1 0 0 0,-1 9-385 0 0,2-10 56 0 0,1 7 396 0 0,0-1 0 0 0,3 1 0 0 0,2 28-452 0 0,0 10 527 0 0,0-68-503 0 0,0 1-1 0 0,0-1 1 0 0,0 0-1 0 0,1 0 1 0 0,-1 0 0 0 0,0 0-1 0 0,3 1-23 0 0,-2-2 0 0 0,-1 1 0 0 0,1-1 0 0 0,0 0 0 0 0,0 0 0 0 0,0 0 0 0 0,0 0 0 0 0,0 0 0 0 0,0 0 0 0 0,0-1 0 0 0,0 0 0 0 0,-1 1 0 0 0,1-1 0 0 0,0 0 0 0 0,0 0 0 0 0,-1-1 0 0 0,1 1 0 0 0,-1 0 0 0 0,1-1 0 0 0,-1 0 0 0 0,9-5 0 0 0,0-2 0 0 0,-1 1 0 0 0,6-8 0 0 0,-8 8 0 0 0,26-22 0 0 0,5-1 0 0 0,28-25 0 0 0,-57 48 0 0 0,-1 1 0 0 0,1 0 0 0 0,4-2 0 0 0,-4 3 0 0 0,-1 1 0 0 0,1 5 0 0 0,-8 0 0 0 0,2 2 0 0 0,5 10 0 0 0,-6-4 0 0 0,-1-1 0 0 0,1 1 0 0 0,-1 0 0 0 0,-1 0 0 0 0,1 2 0 0 0,8 29 0 0 0,-6-27 0 0 0,-1-3 0 0 0,0-1 0 0 0,0 1 0 0 0,1-1 0 0 0,0 0 0 0 0,1 0 0 0 0,-1-1 0 0 0,2 1 0 0 0,-1-1 0 0 0,5 5 0 0 0,3 3 799 0 0,-12-12-593 0 0,1 0-1 0 0,0-1 1 0 0,1 1-1 0 0,-1-1 1 0 0,0 1-1 0 0,3 1-205 0 0,-4-4 1 0 0,-1 1-1 0 0,0-1 0 0 0,1 1 1 0 0,0-1-1 0 0,-1 1 1 0 0,1-1-1 0 0,-1 0 0 0 0,1 1 1 0 0,0-1-1 0 0,-1 0 1 0 0,1 1-1 0 0,0-1 0 0 0,-1 0 1 0 0,1 0-1 0 0,0 0 1 0 0,-1 0-1 0 0,1 0 1 0 0,0 1-1 0 0,-1-1 0 0 0,1 0 1 0 0,0-1-1 0 0,-1 1 1 0 0,1 0-1 0 0,0 0 0 0 0,-1 0 1 0 0,1 0-1 0 0,0 0 1 0 0,-1-1-1 0 0,1 1 0 0 0,0 0 1 0 0,-1-1-1 0 0,1 1 1 0 0,0 0-1 0 0,-1-1 0 0 0,1 1 1 0 0,0-1-1 0 0,0 0 1 0 0,2-2 11 0 0,0 0 0 0 0,0 0-1 0 0,0 0 1 0 0,0 0 0 0 0,-1 0 0 0 0,1-1-1 0 0,-1 1 1 0 0,0-1 0 0 0,1-3-12 0 0,6-7 337 0 0,15-26 595 0 0,14-19-275 0 0,5 3-654 0 0,2 1 1 0 0,3 3-1 0 0,2 1 0 0 0,3 3 0 0 0,22-15-3 0 0,-46 40-81 0 0,-9 7-626 0 0,0 0 0 0 0,1 2 0 0 0,5-2 707 0 0,1 0-4770 0 0,-4 3-1474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31 326 12439 0 0,'-9'-10'1328'0'0,"2"2"-979"0"0,6 7 49 0 0,-1-1 1 0 0,0 0-1 0 0,1 1 1 0 0,0-1-1 0 0,-1 0 1 0 0,1 0-1 0 0,0 0 1 0 0,-2-3 0 0 0,3 4-292 0 0,0 0 0 0 0,0 0 0 0 0,0-1 1 0 0,0 1-1 0 0,0 0 0 0 0,0 0 0 0 0,0 0 1 0 0,0 0-1 0 0,1-1 0 0 0,-1 1 1 0 0,0 0-1 0 0,1 0 0 0 0,-1 0 0 0 0,1 0 1 0 0,-1 0-1 0 0,1 0 0 0 0,0 0 0 0 0,-1 0 1 0 0,1 0-1 0 0,1-1 0 0 0,11-13 123 0 0,1 0 1 0 0,0 2-1 0 0,1 0 0 0 0,26-18 0 0 0,2-2-306 0 0,-26 19-61 0 0,10-8-21 0 0,1 0 0 0 0,0 2 0 0 0,35-18 0 0 0,-55 33 158 0 0,0 1 0 0 0,1 0 0 0 0,-1 1 0 0 0,1 0 0 0 0,0 1 0 0 0,0 0 0 0 0,0 0 0 0 0,0 0 0 0 0,0 1 0 0 0,0 1 0 0 0,0 0 0 0 0,1 0 0 0 0,-1 1 0 0 0,0 0 0 0 0,0 0 0 0 0,0 1 0 0 0,9 3 0 0 0,-13-3-3 0 0,0 0 1 0 0,0 0 0 0 0,-1 1 0 0 0,1-1 0 0 0,0 1-1 0 0,-1 1 1 0 0,0-1 0 0 0,0 0 0 0 0,0 1 0 0 0,0 0-1 0 0,-1 0 1 0 0,1 0 0 0 0,-1 0 0 0 0,0 1 0 0 0,0-1 0 0 0,-1 1-1 0 0,1 0 1 0 0,-1 0 0 0 0,0 0 0 0 0,0 0 0 0 0,-1 0-1 0 0,2 8 1 0 0,-1-4 9 0 0,-1 0 0 0 0,-1 1 0 0 0,1-1 0 0 0,-1 0 0 0 0,-1 0 0 0 0,0 1 0 0 0,0-1 0 0 0,-1 0 0 0 0,0 0 0 0 0,-1 0 0 0 0,0 0 0 0 0,-4 10 0 0 0,-1-5 15 0 0,-1 1 0 0 0,0-1 0 0 0,0-1-1 0 0,-1 0 1 0 0,-1 0 0 0 0,0-1 0 0 0,-1 0 0 0 0,-1-1 0 0 0,-17 13 0 0 0,-2-2 41 0 0,-2-1-1 0 0,-64 29 0 0 0,81-42-80 0 0,0 0-1 0 0,0-2 1 0 0,-1 0-1 0 0,0-1 1 0 0,0-1-1 0 0,0-1 1 0 0,-29 2-1 0 0,33-7-1478 0 0,5-4-5350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389 100 5527 0 0,'7'-4'568'0'0,"13"-4"5947"0"0,-14 6-5590 0 0,0 0-1 0 0,0 0 1 0 0,9-6 0 0 0,-14 7-920 0 0,0 0-1 0 0,0 0 0 0 0,0 0 1 0 0,0 1-1 0 0,0-1 1 0 0,0 0-1 0 0,0 0 1 0 0,0 0-1 0 0,0-1 1 0 0,-1 1-1 0 0,1 0 1 0 0,0 0-1 0 0,-1 0 1 0 0,1-1-1 0 0,-1 1 0 0 0,1 0 1 0 0,-1-1-1 0 0,1 1 1 0 0,-1 0-1 0 0,0-1 1 0 0,0-1-1 0 0,0 1-9 0 0,0 0 0 0 0,-1 0 0 0 0,1 1 0 0 0,-1-1 0 0 0,0 0 1 0 0,1 1-1 0 0,-1-1 0 0 0,0 1 0 0 0,0-1 0 0 0,0 1 0 0 0,0-1 0 0 0,0 1 0 0 0,0-1 0 0 0,-1 1 0 0 0,1 0 0 0 0,0 0 0 0 0,-1 0 0 0 0,1 0 0 0 0,-1 0 0 0 0,1 0 0 0 0,-1 0 0 0 0,0 0 0 0 0,1 0 0 0 0,-1 1 0 0 0,-3-2 1 0 0,-3 0-57 0 0,0-1 1 0 0,0 2-1 0 0,0-1 1 0 0,-11 0 0 0 0,9 1 137 0 0,-1 0 0 0 0,1 1 0 0 0,-1 1 0 0 0,1 0 0 0 0,0 0 0 0 0,-1 1 0 0 0,1 0 0 0 0,0 1 0 0 0,0 0 0 0 0,0 0 0 0 0,1 1 1 0 0,-1 1-1 0 0,1 0 0 0 0,0 0 0 0 0,-15 11 0 0 0,13-8 182 0 0,1 1 1 0 0,0 0 0 0 0,0 1-1 0 0,-8 11 1 0 0,15-18-201 0 0,1 0 0 0 0,-1 0 0 0 0,1 0 0 0 0,0 1 0 0 0,0-1 0 0 0,1 1 0 0 0,-1-1 0 0 0,1 1 0 0 0,0 0 0 0 0,-1-1 0 0 0,2 1 0 0 0,-1 0 1 0 0,0 0-1 0 0,1 0 0 0 0,0 0 0 0 0,0 0 0 0 0,0 0 0 0 0,1 6 0 0 0,0-8-45 0 0,-1 0 1 0 0,1-1-1 0 0,0 1 0 0 0,-1 0 1 0 0,1-1-1 0 0,0 1 0 0 0,0-1 1 0 0,1 1-1 0 0,-1-1 0 0 0,0 0 1 0 0,0 1-1 0 0,1-1 0 0 0,-1 0 1 0 0,0 0-1 0 0,1 0 0 0 0,0 0 1 0 0,-1 0-1 0 0,1 0 0 0 0,-1-1 1 0 0,1 1-1 0 0,0 0 0 0 0,-1-1 1 0 0,1 1-1 0 0,0-1 0 0 0,0 0 1 0 0,0 1-1 0 0,-1-1 0 0 0,1 0 1 0 0,0 0-1 0 0,2-1 0 0 0,6 1 80 0 0,1-1-1 0 0,-1 0 1 0 0,19-6 0 0 0,-6 0 1 0 0,0-2 1 0 0,-1 0-1 0 0,0-1 1 0 0,0-2-1 0 0,-1 0 1 0 0,-1-1-1 0 0,27-22 1 0 0,-80 79-174 0 0,8-9-210 0 0,1 0 0 0 0,1 2 0 0 0,3 0 0 0 0,-25 62 0 0 0,35-74 114 0 0,2 0 0 0 0,1 0 0 0 0,1 1 0 0 0,2 0 0 0 0,0 0 0 0 0,1 0 0 0 0,2 0 0 0 0,3 44 0 0 0,19 61-217 0 0,-11-78 446 0 0,3 60 1 0 0,-13-96 221 0 0,0 1 1 0 0,-2-1-1 0 0,0 1 1 0 0,-1-1 0 0 0,-1 0-1 0 0,-1 0 1 0 0,0 0 0 0 0,-1-1-1 0 0,-1 0 1 0 0,0 0 0 0 0,-1 0-1 0 0,-18 25 1 0 0,23-38-256 0 0,1 0 1 0 0,0 0-1 0 0,-1 0 0 0 0,1 0 1 0 0,-1-1-1 0 0,0 1 0 0 0,0-1 1 0 0,0 1-1 0 0,0-1 0 0 0,0 0 1 0 0,-1-1-1 0 0,1 1 0 0 0,0 0 1 0 0,-1-1-1 0 0,0 0 0 0 0,1 0 1 0 0,-1 0-1 0 0,0 0 0 0 0,1-1 1 0 0,-9 1-1 0 0,7-1-16 0 0,1-1-1 0 0,-1 0 1 0 0,0 0 0 0 0,0 0-1 0 0,1 0 1 0 0,-1-1 0 0 0,1 0-1 0 0,-1 0 1 0 0,1 0 0 0 0,0-1-1 0 0,-1 1 1 0 0,1-1 0 0 0,1 0-1 0 0,-1 0 1 0 0,0 0 0 0 0,-3-4-1 0 0,3 2-144 0 0,1 1-1 0 0,-1 0 1 0 0,0-1-1 0 0,1 0 1 0 0,0 0-1 0 0,0 0 1 0 0,1 0-1 0 0,-1-1 1 0 0,-1-6 0 0 0,-1-12-1395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21191 0 0,'9'-20'1888'0'0,"-5"13"-1512"0"0,-1 1 1160 0 0,-9 16-2784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93 1375 0 0,'0'0'66'0'0,"-25"0"15844"0"0,26-1-15875 0 0,1 1 0 0 0,0-1-1 0 0,0 0 1 0 0,0 0 0 0 0,0 0 0 0 0,-1 0 0 0 0,1 0-1 0 0,1-1 1 0 0,5-3 28 0 0,21-10 42 0 0,1 2-1 0 0,0 1 1 0 0,1 2-1 0 0,0 1 0 0 0,49-8 1 0 0,-75 16-99 0 0,1 0 0 0 0,-1 1 0 0 0,1 0 0 0 0,0 0 0 0 0,-1 0-1 0 0,1 1 1 0 0,0 0 0 0 0,6 2 0 0 0,0 3-6 0 0,-10-1 0 0 0,-2-3 0 0 0,1 0-1 0 0,0 0 0 0 0,0 1 1 0 0,-1-1-1 0 0,1 1 0 0 0,-1-1 0 0 0,1 1 0 0 0,-1-1 0 0 0,0 1 0 0 0,0-1 0 0 0,0 1 1 0 0,0-1-1 0 0,-1 1 0 0 0,1-1 0 0 0,-2 4 0 0 0,1-1-4 0 0,-1-1 0 0 0,0 0 0 0 0,0 0 0 0 0,0 0 0 0 0,-1 0 0 0 0,1-1 0 0 0,-6 6 0 0 0,0 0 2 0 0,-1 0 0 0 0,0-1 0 0 0,-1-1-1 0 0,0 0 1 0 0,-12 7 0 0 0,14-10 13 0 0,1-1 0 0 0,-1 0-1 0 0,-12 3 1 0 0,-13 5 15 0 0,-98 40-25 0 0,20-5 0 0 0,103-43 0 0 0,42 1-20 0 0,44-14-86 0 0,-50 6 45 0 0,0 1 1 0 0,0 1 0 0 0,46 2-1 0 0,-73 0 61 0 0,21 2 15 0 0,28 7 0 0 0,-44-8-11 0 0,0 1 0 0 0,-1 0 0 0 0,1 0 0 0 0,-1 0 0 0 0,1 1 1 0 0,-1-1-1 0 0,0 1 0 0 0,0 1 0 0 0,0-1 0 0 0,5 5 0 0 0,-9-7 4 0 0,0 0 0 0 0,0 1 0 0 0,0-1 0 0 0,0 0 1 0 0,0 0-1 0 0,0 0 0 0 0,0 1 0 0 0,0-1 0 0 0,-1 0 0 0 0,1 1 0 0 0,0-1 0 0 0,-1 1 1 0 0,0-1-1 0 0,1 0 0 0 0,-1 1 0 0 0,0-1 0 0 0,1 1 0 0 0,-1-1 0 0 0,0 1 0 0 0,0-1 1 0 0,0 1-1 0 0,-1-1 0 0 0,1 1 0 0 0,0-1 0 0 0,0 1 0 0 0,-1-1 0 0 0,1 1 0 0 0,-1-1 1 0 0,0 2-1 0 0,-1 1 31 0 0,1 0-20 0 0,-1 1 1 0 0,0-1 0 0 0,0-1 0 0 0,-1 1 0 0 0,1 0 0 0 0,-1 0 0 0 0,0-1 0 0 0,0 0-1 0 0,0 1 1 0 0,0-1 0 0 0,0 0 0 0 0,-1-1 0 0 0,1 1 0 0 0,-1-1 0 0 0,0 1 0 0 0,-4 1 0 0 0,-10 4 39 0 0,0 0 0 0 0,-28 7 0 0 0,11-4 4 0 0,-169 46 362 0 0,105-33-199 0 0,64-13-154 0 0,-31 6-115 0 0,65-16-163 0 0,12-13-7041 0 0,-3 5 1988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7367 0 0,'0'0'9712'0'0,"-1"1"-9502"0"0,-7 4-72 0 0,1 0 1 0 0,-1 0 0 0 0,1-1-1 0 0,-1-1 1 0 0,-1 1 0 0 0,-9 2-1 0 0,-56 12 35 0 0,67-16-152 0 0,7-2-21 0 0,-333 83 146 0 0,311-75-140 0 0,13-5-5 0 0,-1 1-1 0 0,1-1 0 0 0,-1-1 1 0 0,0 1-1 0 0,-19 0 0 0 0,28-3-64 0 0,1-14-425 0 0,3 8 352 0 0,0 0 0 0 0,0 0 1 0 0,1 0-1 0 0,0 1 0 0 0,0-1 1 0 0,0 1-1 0 0,0 0 0 0 0,1 1 0 0 0,0-1 1 0 0,7-5-1 0 0,-11 10 146 0 0,-15 19 71 0 0,-21 23-47 0 0,-44 40 1 0 0,56-60-10 0 0,1-1 741 0 0,-29 20-1 0 0,50-41-761 0 0,1 0-1 0 0,0 1 1 0 0,0-1 0 0 0,0 0-1 0 0,0 1 1 0 0,-1-1-1 0 0,1 0 1 0 0,0 0-1 0 0,0 1 1 0 0,0-1 0 0 0,0 0-1 0 0,0 1 1 0 0,0-1-1 0 0,0 0 1 0 0,0 1 0 0 0,0-1-1 0 0,0 0 1 0 0,0 0-1 0 0,0 1 1 0 0,0-1-1 0 0,0 0 1 0 0,0 1 0 0 0,1-1-1 0 0,-1 0 1 0 0,0 1-1 0 0,0-1 1 0 0,0 0 0 0 0,0 0-1 0 0,0 1 1 0 0,1-1-1 0 0,-1 0 1 0 0,0 0-1 0 0,0 1 1 0 0,1-1 0 0 0,-1 0-1 0 0,0 0 1 0 0,0 0-1 0 0,1 0 1 0 0,-1 1 0 0 0,0-1-1 0 0,0 0 1 0 0,1 0-1 0 0,-1 0 1 0 0,13 7 7 0 0,-4-5-4 0 0,0-1 0 0 0,0-1-1 0 0,0 1 1 0 0,-1-1 0 0 0,1-1 0 0 0,0 0 0 0 0,0 0-1 0 0,15-5 1 0 0,12-1 6 0 0,-4 4 31 0 0,0 1 0 0 0,64 3-1 0 0,-75 1-14 0 0,-1 1 0 0 0,0 0 0 0 0,0 2 0 0 0,0 0 0 0 0,35 15 0 0 0,-47-16-10 0 0,-1 0 0 0 0,1 1 0 0 0,-1-1 1 0 0,1 1-1 0 0,-1 1 0 0 0,6 6 0 0 0,-11-11-8 0 0,-1 1 0 0 0,1-1 1 0 0,-1 1-1 0 0,1-1 0 0 0,-1 1 0 0 0,0-1 1 0 0,0 1-1 0 0,0 0 0 0 0,0 0 0 0 0,0-1 1 0 0,0 1-1 0 0,-1 0 0 0 0,1 0 0 0 0,0 0 1 0 0,-1 0-1 0 0,0 0 0 0 0,1 0 0 0 0,-1 0 1 0 0,0 0-1 0 0,0 0 0 0 0,0 0 0 0 0,0 0 1 0 0,0 0-1 0 0,-1 0 0 0 0,1 0 0 0 0,-1 0 1 0 0,1 0-1 0 0,-1 0 0 0 0,0 0 0 0 0,0 0 1 0 0,-1 3-1 0 0,-3 1 79 0 0,0 0 0 0 0,-1 0 0 0 0,1 0 0 0 0,-1-1 0 0 0,0 1 0 0 0,-1-1 0 0 0,-12 7 1 0 0,-53 25 379 0 0,53-28-370 0 0,-23 11 99 0 0,3-1-93 0 0,0-1 0 0 0,-68 19-1 0 0,107-37-152 0 0,-1 1 1 0 0,0-1-1 0 0,1 0 0 0 0,-1 0 0 0 0,0 0 0 0 0,1 0 1 0 0,-1 1-1 0 0,0-1 0 0 0,1 0 0 0 0,-1 0 0 0 0,0 0 1 0 0,0 0-1 0 0,1-1 0 0 0,-1 1 0 0 0,0 0 0 0 0,1 0 1 0 0,-1 0-1 0 0,0 0 0 0 0,1-1 0 0 0,-1 1 0 0 0,0 0 1 0 0,1-1-1 0 0,-1 1 0 0 0,1-1 0 0 0,-1 1 0 0 0,1 0 1 0 0,-1-1-1 0 0,0 0 0 0 0,0 0-269 0 0,1 0-1 0 0,0 0 1 0 0,0 0 0 0 0,0 0-1 0 0,0 0 1 0 0,0 0 0 0 0,0 0-1 0 0,0 0 1 0 0,0 1 0 0 0,0-1-1 0 0,0 0 1 0 0,0 0-1 0 0,0 0 1 0 0,1 0 0 0 0,-1 0-1 0 0,0 0 1 0 0,1 0 0 0 0,-1 1-1 0 0,1-1 1 0 0,-1 0 0 0 0,2-1-1 0 0,4-6-5122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 8287 0 0,'6'-7'863'0'0,"-4"5"-2242"0"0,8-13 9813 0 0,-16 20-7401 0 0,-169 174 546 0 0,162-166-1519 0 0,-11 13 64 0 0,7-9-64 0 0,0 1 0 0 0,1 0 0 0 0,1 1 0 0 0,-21 36 0 0 0,29-37 14 0 0,7-17-7 0 0,1 0-51 0 0,1 0 0 0 0,-1 0 0 0 0,1 0 0 0 0,0 0 0 0 0,-1-1 0 0 0,1 1 1 0 0,0-1-1 0 0,0 1 0 0 0,-1-1 0 0 0,1 1 0 0 0,0-1 0 0 0,0 0 0 0 0,0 0 0 0 0,3 0 0 0 0,28-4 130 0 0,-32 4-140 0 0,157-33 149 0 0,-99 18-204 0 0,1 3-1 0 0,75-5 1 0 0,-93 18-1659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4:2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 10591 0 0,'0'-1'819'0'0,"0"-4"1180"0"0,-12 4 3567 0 0,6 5-5567 0 0,1-1 0 0 0,-1 1-1 0 0,1-1 1 0 0,0 2 0 0 0,0-1 0 0 0,0 0 0 0 0,-5 9-1 0 0,-5 2 22 0 0,-29 30 339 0 0,3 1 0 0 0,-42 60 1 0 0,-59 109 511 0 0,27-39-238 0 0,38-51-408 0 0,45-71-132 0 0,28-47-88 0 0,1-3 17 0 0,1 0 1 0 0,-1 1-1 0 0,1-1 1 0 0,-1 1-1 0 0,1-1 1 0 0,1 1-1 0 0,-1 0 1 0 0,1 0-1 0 0,0 0 1 0 0,0 0-1 0 0,0 0 1 0 0,0 0-1 0 0,1 1 1 0 0,1 9-1 0 0,0-9-115 0 0,-1-5-636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80 170 1375 0 0,'1'0'66'0'0,"33"-7"4"0"0,-18 4 2765 0 0,-13 3-2071 0 0,-1-1 1 0 0,1 0-1 0 0,0 1 0 0 0,-1 0 0 0 0,1 0 0 0 0,-1 0 1 0 0,1 0-1 0 0,-1 0 0 0 0,1 0 0 0 0,0 0 0 0 0,3 2 1 0 0,-5-1-647 0 0,0-1-1 0 0,0 1 1 0 0,0 0 0 0 0,0 0 0 0 0,0 0 0 0 0,0 0 0 0 0,0-1 0 0 0,-1 1 0 0 0,1 0 0 0 0,0 1 0 0 0,-1-1-1 0 0,1 0 1 0 0,0 0 0 0 0,-1 0 0 0 0,1 3 0 0 0,4 17 685 0 0,-6-14-639 0 0,0 1 0 0 0,0-1 1 0 0,0 1-1 0 0,-1-1 0 0 0,0 1 0 0 0,0-1 1 0 0,-4 8-1 0 0,-27 48 463 0 0,20-39-432 0 0,-16 27 46 0 0,-44 57-1 0 0,55-85-112 0 0,17-22 16 0 0,2-3-77 0 0,6-17-58 0 0,1 1 0 0 0,1 0 0 0 0,0 1 0 0 0,2 0 0 0 0,0 0 0 0 0,0 1-1 0 0,2 1 1 0 0,17-18 0 0 0,19-14-113 0 0,59-42 0 0 0,-64 54 40 0 0,96-66-63 0 0,-109 82 141 0 0,0 2 0 0 0,61-25 0 0 0,-86 40 10 0 0,1-1 0 0 0,-1 1 0 0 0,0 0 0 0 0,1 1 1 0 0,0-1-1 0 0,-1 1 0 0 0,1 1 0 0 0,0-1 1 0 0,0 1-1 0 0,-1 0 0 0 0,14 2 0 0 0,-20-1-18 0 0,1-1 0 0 0,0 0 0 0 0,0 1 1 0 0,0-1-1 0 0,-1 1 0 0 0,1-1 0 0 0,0 1 0 0 0,-1-1 0 0 0,1 1 0 0 0,-1 0 0 0 0,1-1 0 0 0,0 1 0 0 0,-1 0 1 0 0,1 0-1 0 0,-1-1 0 0 0,0 1 0 0 0,1 0 0 0 0,-1 0 0 0 0,0 0 0 0 0,1 1 0 0 0,-1-2-4 0 0,1 1-1 0 0,-1 0 1 0 0,1-1-1 0 0,-1 1 1 0 0,0 0-1 0 0,0 0 1 0 0,0-1-1 0 0,1 1 1 0 0,-1 0-1 0 0,0 0 1 0 0,0-1-1 0 0,0 1 1 0 0,0 0-1 0 0,0 0 1 0 0,0-1-1 0 0,0 1 1 0 0,0 0-1 0 0,-1 0 1 0 0,1-1-1 0 0,0 1 1 0 0,0 0-1 0 0,-1-1 1 0 0,1 1-1 0 0,-1 1 1 0 0,0 0 24 0 0,-5 13 19 0 0,0 0-1 0 0,-1 0 0 0 0,-1-1 1 0 0,0 0-1 0 0,-19 23 0 0 0,7-9-14 0 0,-40 56-4 0 0,29-42 8 0 0,1 1 0 0 0,-46 92 0 0 0,62-104-25 0 0,7-19 2 0 0,2 1 0 0 0,-1 0 0 0 0,2 0 1 0 0,-1 1-1 0 0,-1 14 0 0 0,6-28-7 0 0,0 1-1 0 0,0 0 1 0 0,0-1-1 0 0,0 1 1 0 0,0 0 0 0 0,0-1-1 0 0,1 1 1 0 0,-1 0-1 0 0,0-1 1 0 0,0 1-1 0 0,1-1 1 0 0,-1 1 0 0 0,0-1-1 0 0,1 1 1 0 0,-1 0-1 0 0,1-1 1 0 0,-1 1-1 0 0,1-1 1 0 0,-1 0-1 0 0,1 1 1 0 0,-1-1 0 0 0,1 1-1 0 0,-1-1 1 0 0,1 0-1 0 0,0 1 1 0 0,15 4 123 0 0,7-9-5611 0 0,-10 2-784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10367 0 0,'-5'2'177'0'0,"-1"-1"-1"0"0,1 1 0 0 0,0 0 1 0 0,0 0-1 0 0,0 1 0 0 0,-9 5 1 0 0,6-2 3495 0 0,19-9-2995 0 0,124-40 994 0 0,-31 9-1448 0 0,-24 16-689 0 0,-26 12-5700 0 0,-39 5 1320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12151 0 0,'-6'0'2691'0'0,"106"-15"710"0"0,127-15-1482 0 0,-113 29-2378 0 0,-61 0-3270 0 0,-44 1 2570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412 160 11975 0 0,'0'0'267'0'0,"0"2"42"0"0,-4 9-122 0 0,0 0 0 0 0,-1-1 1 0 0,0 0-1 0 0,-3 4-187 0 0,5-7-13 0 0,0-3 16 0 0,-1 9 29 0 0,1-5 4 0 0,3-8 17 0 0,0 0 0 0 0,0 1 0 0 0,0-1 0 0 0,0 0 0 0 0,0 1 0 0 0,0-1 0 0 0,0 0 0 0 0,-1 1 0 0 0,1-1 0 0 0,0 0 1 0 0,0 1-1 0 0,0-1 0 0 0,0 0 0 0 0,1 1 0 0 0,-1-1 0 0 0,0 0 0 0 0,0 1 0 0 0,0-1 0 0 0,0 0 0 0 0,0 1 0 0 0,0-1 0 0 0,0 0 0 0 0,1 1 0 0 0,-1-1 0 0 0,0 0 0 0 0,0 0 0 0 0,0 1 0 0 0,1-1 1 0 0,-1 0-1 0 0,0 0 0 0 0,0 1 0 0 0,1-1-53 0 0,12 1 441 0 0,23-10-745 0 0,-29 7 510 0 0,47-16 782 0 0,0-2 0 0 0,27-16-988 0 0,-57 25-494 0 0,-1-1 0 0 0,0-1 0 0 0,-1-1 0 0 0,11-11 494 0 0,-31 23-7 0 0,0 0 0 0 0,0 0-1 0 0,0 0 1 0 0,0 0 0 0 0,-1 0-1 0 0,1 0 1 0 0,-1-1 0 0 0,1 1-1 0 0,-1-1 1 0 0,0 1 0 0 0,0-1-1 0 0,0 0 8 0 0,0 1-370 0 0,-1 1 244 0 0,0-1 0 0 0,0 1 0 0 0,1-1 1 0 0,-1 1-1 0 0,0-1 0 0 0,0 1 0 0 0,-1-1 0 0 0,1 1 1 0 0,0-1-1 0 0,0 1 0 0 0,-1 0 0 0 0,1-1 126 0 0,-1 0-118 0 0,-1-1-1 0 0,1 1 0 0 0,-1 0 0 0 0,1 0 1 0 0,-1 0-1 0 0,0 1 0 0 0,0-1 0 0 0,0 0 1 0 0,0 1-1 0 0,0-1 0 0 0,0 1 0 0 0,0-1 1 0 0,-1 1-1 0 0,-1-1 119 0 0,-5-1-187 0 0,0 0 0 0 0,0 0 0 0 0,-4 0 187 0 0,-6-2 79 0 0,12 3-79 0 0,-1 1 0 0 0,0-1 0 0 0,0 2 0 0 0,0-1 0 0 0,0 1 0 0 0,0 0 0 0 0,0 1 0 0 0,-4 1 0 0 0,-15 2 0 0 0,-21 8 0 0 0,39-10 0 0 0,-5 2 219 0 0,1 1 0 0 0,-1 1 0 0 0,1 0 0 0 0,0 0 0 0 0,0 1 0 0 0,0 1 0 0 0,1 0 0 0 0,0 1-1 0 0,1 0 1 0 0,0 1 0 0 0,-4 5-219 0 0,-23 21 710 0 0,-46 46 628 0 0,15-10-695 0 0,15-17 346 0 0,-10 17-989 0 0,16-14 0 0 0,41-45 0 0 0,7-12 0 0 0,0-1 0 0 0,0 1 0 0 0,0-1 0 0 0,0 0 0 0 0,1 1 0 0 0,-1-1 0 0 0,0 0 0 0 0,0 1 0 0 0,0-1 0 0 0,0 0 0 0 0,0 1 0 0 0,0-1 0 0 0,0 0 0 0 0,1 1 0 0 0,-1-1 0 0 0,0 0 0 0 0,0 0 0 0 0,0 1 0 0 0,1-1 0 0 0,-1 0 0 0 0,0 0 0 0 0,0 1 0 0 0,1-1 0 0 0,-1 0 0 0 0,0 0 0 0 0,1 1 0 0 0,-1-1 0 0 0,0 0 0 0 0,14 2 0 0 0,15-5 0 0 0,-26 3 0 0 0,40-7 0 0 0,261-37 0 0 0,-291 43-12 0 0,166-13-1794 0 0,-124 12 614 0 0,0 3 0 0 0,15 3 1192 0 0,-43-1-1534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14567 0 0,'0'0'1458'0'0,"16"9"-972"0"0,-14-4-342 0 0,-1 0 0 0 0,1-1 0 0 0,-1 1 0 0 0,0 0 0 0 0,-1 0 0 0 0,1 0 0 0 0,-1 0 0 0 0,0-1-1 0 0,0 1 1 0 0,-1 0 0 0 0,1 0 0 0 0,-1 0 0 0 0,0 0 0 0 0,-1-1 0 0 0,-2 9 0 0 0,-4 8 98 0 0,-1 0 0 0 0,-13 19 0 0 0,20-36-215 0 0,-147 245 485 0 0,98-176-2885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24 10135 0 0,'3'-3'377'0'0,"0"1"1"0"0,0-1-1 0 0,1 1 0 0 0,-1 0 0 0 0,0 0 0 0 0,1 1 0 0 0,0-1 0 0 0,-1 1 0 0 0,1 0 0 0 0,0-1 0 0 0,0 2 0 0 0,-1-1 1 0 0,1 0-1 0 0,0 1 0 0 0,0 0 0 0 0,7 0 0 0 0,-10 0 476 0 0,0 1-655 0 0,0 0-181 0 0,0 0 0 0 0,-1 0 0 0 0,1 0 0 0 0,0 0 0 0 0,-1 0 0 0 0,1 0-1 0 0,-1 0 1 0 0,1 0 0 0 0,-1 0 0 0 0,1 0 0 0 0,-1 0 0 0 0,0 1 0 0 0,1-1 0 0 0,-1 0 0 0 0,0 0 0 0 0,0 0 0 0 0,0 0 0 0 0,0 1 0 0 0,0-1 0 0 0,0 0 0 0 0,0 0 0 0 0,0 0 0 0 0,-1 0 0 0 0,1 0 0 0 0,0 1 0 0 0,-1-1 0 0 0,1 0 0 0 0,-1 0 0 0 0,1 0 0 0 0,-1 0 0 0 0,0 0 0 0 0,1 0 0 0 0,-1 0 0 0 0,-1 1 0 0 0,-5 5 20 0 0,0 1 0 0 0,-1-1 0 0 0,0 0 0 0 0,0-1 0 0 0,-1 0 0 0 0,0 0 0 0 0,-15 7 0 0 0,-74 26-152 0 0,67-28 22 0 0,-11 3-436 0 0,-82 13 0 0 0,46-19-511 0 0,57-8 521 0 0,1 2 0 0 0,-36 7-1 0 0,52-7 523 0 0,0 0 0 0 0,0 0 0 0 0,0 0-1 0 0,0 0 1 0 0,0 0 0 0 0,1 1-1 0 0,-1 0 1 0 0,1 0 0 0 0,0 0 0 0 0,-1 0-1 0 0,2 0 1 0 0,-1 1 0 0 0,0-1 0 0 0,0 1-1 0 0,1 0 1 0 0,0-1 0 0 0,-4 9 0 0 0,6-8 102 0 0,-1-1 1 0 0,1 1 0 0 0,-1-1-1 0 0,1 1 1 0 0,0-1-1 0 0,1 1 1 0 0,0 5 0 0 0,0 11 222 0 0,-2-12-244 0 0,0 0 1 0 0,-1 0 0 0 0,-1 0-1 0 0,-4 13 1 0 0,3-11-34 0 0,0 0 1 0 0,-2 13-1 0 0,6-23-51 0 0,0 1 0 0 0,0-1 0 0 0,0 1 0 0 0,0 0 0 0 0,0-1 0 0 0,0 1 0 0 0,0-1 0 0 0,0 1 0 0 0,0-1 0 0 0,0 1 0 0 0,1-1 0 0 0,-1 1 0 0 0,0-1 0 0 0,0 1 0 0 0,0-1 0 0 0,1 1 0 0 0,-1-1 0 0 0,0 1 0 0 0,1-1 0 0 0,-1 1 0 0 0,0-1 0 0 0,1 0 0 0 0,-1 1 0 0 0,0-1 0 0 0,1 1 0 0 0,-1-1 0 0 0,1 0 0 0 0,-1 1 0 0 0,1-1 0 0 0,-1 0 0 0 0,1 0 0 0 0,-1 0 0 0 0,1 1 0 0 0,-1-1 0 0 0,1 0 0 0 0,-1 0 0 0 0,1 0 0 0 0,-1 0 0 0 0,1 0 0 0 0,0 0 0 0 0,-1 0 0 0 0,1 0 0 0 0,-1 0 0 0 0,1 0 0 0 0,-1 0 0 0 0,1 0 0 0 0,0-1 0 0 0,-1 1 0 0 0,13-1 0 0 0,-1-2 0 0 0,0 0 0 0 0,0 0 0 0 0,18-8 0 0 0,7-2 0 0 0,-8 4 47 0 0,-2 0-64 0 0,0 1 0 0 0,0 1 0 0 0,1 2 0 0 0,29-2 0 0 0,-49 6 49 0 0,1 2 0 0 0,-1-1-1 0 0,0 1 1 0 0,1 0 0 0 0,-1 1 0 0 0,0 0-1 0 0,13 4 1 0 0,-15-3 39 0 0,0 0-1 0 0,-1 0 0 0 0,0 0 1 0 0,1 0-1 0 0,-1 1 1 0 0,0 0-1 0 0,-1 0 1 0 0,1 0-1 0 0,-1 1 1 0 0,0 0-1 0 0,5 7 1 0 0,-4-6-6 0 0,-1 1 1 0 0,0 0 0 0 0,0 0 0 0 0,-1 0-1 0 0,0 0 1 0 0,-1 1 0 0 0,1-1 0 0 0,-1 1-1 0 0,-1 0 1 0 0,1 0 0 0 0,-1 7 0 0 0,-1-9-25 0 0,0-1 1 0 0,0 1-1 0 0,-1-1 1 0 0,0 1-1 0 0,0-1 1 0 0,0 0-1 0 0,0 1 1 0 0,-1-1-1 0 0,0 0 1 0 0,0 0-1 0 0,-1 0 1 0 0,1 0-1 0 0,-1-1 1 0 0,0 1-1 0 0,0-1 1 0 0,-7 7-1 0 0,-8 6 110 0 0,0-1 0 0 0,-1-1-1 0 0,-1-1 1 0 0,-1-1 0 0 0,0 0-1 0 0,0-2 1 0 0,-1 0 0 0 0,0-2-1 0 0,-1 0 1 0 0,-31 6 0 0 0,20-7-133 0 0,-1-2 1 0 0,-46 2 0 0 0,72-8-144 0 0,1 0 0 0 0,-1-1 0 0 0,0 0 0 0 0,0 0 0 0 0,1-1 1 0 0,-1 0-1 0 0,-16-6 0 0 0,24 7 32 0 0,0 1 0 0 0,0-1 0 0 0,0 1 0 0 0,0-1 0 0 0,0 1 0 0 0,0-1 0 0 0,1 0 0 0 0,-1 1 0 0 0,0-1 0 0 0,0 0 0 0 0,0 0 0 0 0,1 0-1 0 0,-1 1 1 0 0,0-1 0 0 0,1 0 0 0 0,-1 0 0 0 0,1 0 0 0 0,-1 0 0 0 0,1 0 0 0 0,-1 0 0 0 0,0-2 0 0 0,1-4-1411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12031 0 0,'2'-14'756'0'0,"-1"9"-620"0"0,-1 1 0 0 0,1 0 0 0 0,0 0 0 0 0,3-10 3840 0 0,2 31-3359 0 0,-1-6-439 0 0,16 61 1066 0 0,15 44 257 0 0,-19-73-1102 0 0,45 104 216 0 0,-43-107-574 0 0,39 60 0 0 0,-33-62 2 0 0,1-1-1 0 0,3-1 1 0 0,51 50 0 0 0,-79-84-239 0 0,3 1 383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45 5527 0 0,'-5'-18'3'0'0,"-2"-4"13324"0"0,7 22-13313 0 0,0-1 0 0 0,0 1 0 0 0,-1 0 1 0 0,1 0-1 0 0,0-1 0 0 0,0 1 1 0 0,-1 0-1 0 0,1 0 0 0 0,0-1 1 0 0,-1 1-1 0 0,1 0 0 0 0,0 0 1 0 0,-1 0-1 0 0,1-1 0 0 0,-1 1 1 0 0,1 0-1 0 0,0 0 0 0 0,-1 0 0 0 0,1 0 1 0 0,0 0-1 0 0,-1 0 0 0 0,1 0 1 0 0,-1 0-1 0 0,1 0 0 0 0,0 0 1 0 0,-1 0-1 0 0,1 0 0 0 0,-1 0 1 0 0,1 0-1 0 0,-1 0 0 0 0,-12 5 223 0 0,2 3-29 0 0,0 2 1 0 0,1-1-1 0 0,0 2 1 0 0,-11 14-1 0 0,-2 2 42 0 0,-46 51 146 0 0,-80 81 74 0 0,-177 113-134 0 0,316-265-330 0 0,0 0-1 0 0,0-1 1 0 0,0 0-1 0 0,-1-1 1 0 0,-18 7-1 0 0,27-11-99 0 0,2-10-6194 0 0,3-2-451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11687 0 0,'0'0'1060'0'0,"8"-1"-189"0"0,107-12 2844 0 0,-46 3-2377 0 0,127-39 0 0 0,-95 17-723 0 0,1 4 1 0 0,1 5 0 0 0,119-10-1 0 0,-205 31-934 0 0,1 2 0 0 0,33 3 0 0 0,-16 4-5961 0 0,-19-2-275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93 9671 0 0,'-14'-1'1032'0'0,"6"2"3390"0"0,24 3 164 0 0,-3-4-4295 0 0,-1-1-1 0 0,0-1 1 0 0,0 0-1 0 0,0 0 1 0 0,15-6 0 0 0,11-2 53 0 0,-23 7-270 0 0,126-31 263 0 0,-41 11-1173 0 0,-70 18-1497 0 0,41-2-1 0 0,-51 7 858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 10135 0 0,'-6'3'7390'0'0,"24"5"-5901"0"0,1-6-1164 0 0,0-2 0 0 0,0 0 0 0 0,0-2 0 0 0,0 0 0 0 0,26-6 0 0 0,-22 4-124 0 0,20-3 132 0 0,95-14 527 0 0,-9 12-545 0 0,-44 6-3413 0 0,-61 3 1570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2759 0 0,'-1'2'10718'0'0,"-8"8"-10041"0"0,-1 2-344 0 0,1 1-1 0 0,-1 0 1 0 0,2 1-1 0 0,-9 17 1 0 0,-22 62 1216 0 0,7-15-749 0 0,29-71-754 0 0,0-1-21 0 0,0 0 1 0 0,1 1 0 0 0,-1 0-1 0 0,1-1 1 0 0,1 1-1 0 0,-1 0 1 0 0,1 0-1 0 0,0 9 1 0 0,1-9-11 0 0,0-5-154 0 0,2-2-285 0 0,-1 1 218 0 0,1-1-1 0 0,-1 1 1 0 0,1-1 0 0 0,0 0-1 0 0,0 0 1 0 0,-1 0 0 0 0,4 0-1 0 0,5-2-1317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 9071 0 0,'0'0'816'0'0,"-12"9"-656"0"0,12-9-141 0 0,0 0 0 0 0,0 0 0 0 0,0 0 0 0 0,0 0 0 0 0,0 0 0 0 0,0 0 0 0 0,0 0 0 0 0,0 1 0 0 0,0-1 0 0 0,1 0 0 0 0,-1 0 0 0 0,0 0-1 0 0,0 0 1 0 0,0 0 0 0 0,0 0 0 0 0,0 0 0 0 0,0 0 0 0 0,0 0 0 0 0,0 0 0 0 0,0 0 0 0 0,0 0 0 0 0,0 0 0 0 0,0 0 0 0 0,0 0 0 0 0,0 0 0 0 0,0 0 0 0 0,0 0-1 0 0,0 0 1 0 0,0 0 0 0 0,0 1 0 0 0,0-1 0 0 0,0 0 0 0 0,0 0 0 0 0,0 0 0 0 0,0 0 0 0 0,0 0 0 0 0,0 0 0 0 0,0 0 0 0 0,0 0 0 0 0,0 0 0 0 0,0 0 0 0 0,0 0 0 0 0,0 0-1 0 0,0 0 1 0 0,0 1 0 0 0,0-1 0 0 0,0 0 0 0 0,0 0 0 0 0,0 0 0 0 0,0 0 0 0 0,0 0 0 0 0,0 0 0 0 0,13-1 2217 0 0,16-5 1292 0 0,-9-2-2924 0 0,1 0-1 0 0,20-13 1 0 0,3-1-43 0 0,-9 5-228 0 0,-19 8-194 0 0,1 1 0 0 0,0 1 0 0 0,1 1 0 0 0,-1 0 0 0 0,1 1 0 0 0,25-4 0 0 0,-41 9-128 0 0,1-1 0 0 0,-1 1 0 0 0,1 0 1 0 0,-1 0-1 0 0,0 0 0 0 0,1 1 1 0 0,-1-1-1 0 0,0 1 0 0 0,1-1 0 0 0,-1 1 1 0 0,0 0-1 0 0,1 0 0 0 0,-1 0 1 0 0,0 0-1 0 0,0 0 0 0 0,0 0 0 0 0,3 3 1 0 0,-3-2-11 0 0,-1-1-1 0 0,0 1 1 0 0,1 0 0 0 0,-1 0 0 0 0,0 0 0 0 0,0 0-1 0 0,0 0 1 0 0,0 0 0 0 0,0 1 0 0 0,-1-1 0 0 0,1 0 0 0 0,-1 0-1 0 0,1 1 1 0 0,-1-1 0 0 0,0 0 0 0 0,0 0 0 0 0,0 1-1 0 0,0 2 1 0 0,-1 2 2 0 0,0 0 1 0 0,0 0-1 0 0,0-1 0 0 0,-1 1 0 0 0,0 0 0 0 0,0 0 1 0 0,-1-1-1 0 0,0 1 0 0 0,-5 9 0 0 0,0-5 4 0 0,0 0-1 0 0,0-1 0 0 0,-1 0 1 0 0,-12 10-1 0 0,5-4-22 0 0,-2 0 1 0 0,0-1-1 0 0,-1-1 0 0 0,0-1 0 0 0,-26 14 1 0 0,-68 21-432 0 0,66-32 292 0 0,45-15 71 0 0,24-5-297 0 0,21-6 256 0 0,-23 5 121 0 0,0 0 0 0 0,1 1 1 0 0,0 1-1 0 0,0 2 0 0 0,0 0 1 0 0,24 2-1 0 0,-17 1 4 0 0,-1 3 0 0 0,30 7 0 0 0,-48-9 0 0 0,0 0 0 0 0,0 1 0 0 0,0 0 0 0 0,0 0 0 0 0,-1 1 0 0 0,0 0 0 0 0,1 1 0 0 0,-2 0 0 0 0,12 10 0 0 0,-15-13 4 0 0,-1 1 1 0 0,0-1-1 0 0,0 1 0 0 0,0-1 0 0 0,-1 1 0 0 0,1 0 0 0 0,-1 0 1 0 0,0 0-1 0 0,0 0 0 0 0,0 1 0 0 0,2 6 0 0 0,-4-8 23 0 0,0 1 1 0 0,0-1-1 0 0,0 0 0 0 0,0 0 0 0 0,0 0 0 0 0,-1 0 0 0 0,1 1 0 0 0,-1-1 1 0 0,0 0-1 0 0,0 0 0 0 0,0 0 0 0 0,0 0 0 0 0,0 0 0 0 0,-1-1 0 0 0,1 1 1 0 0,-1 0-1 0 0,-3 4 0 0 0,-3 2 62 0 0,0 0-1 0 0,0-1 1 0 0,-1 0 0 0 0,0-1-1 0 0,-1 1 1 0 0,1-2 0 0 0,-1 1-1 0 0,-18 7 1 0 0,-10 3 142 0 0,-44 13 1 0 0,48-18-122 0 0,11-4-64 0 0,-1-1 0 0 0,0-1 1 0 0,1-1-1 0 0,-2-1 1 0 0,-35 1-1 0 0,58-5-127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 5983 0 0,'0'0'464'0'0,"1"-1"-305"0"0,12-4 7028 0 0,-17 12-6302 0 0,-1-3-615 0 0,1 0 0 0 0,-1-1 0 0 0,0 0 0 0 0,0 0 1 0 0,0 0-1 0 0,0-1 0 0 0,-8 3 0 0 0,-10 6 113 0 0,-32 18-99 0 0,24-12-65 0 0,-36 23-1 0 0,26-14-197 0 0,-1-2 0 0 0,-66 27 0 0 0,89-42-20 0 0,6-4-1 0 0,29-3 44 0 0,12-2 24 0 0,24-2 42 0 0,68 0 152 0 0,-94 3-109 0 0,0 1 0 0 0,42 9 0 0 0,-54-8-129 0 0,-1 0 0 0 0,0 1 0 0 0,0 0 1 0 0,0 1-1 0 0,-1 0 0 0 0,1 1 0 0 0,14 10 0 0 0,-17-9-34 0 0,-4-3 18 0 0,0 0 0 0 0,0 0-1 0 0,-1 1 1 0 0,0 0 0 0 0,8 9 0 0 0,-12-13 5 0 0,1 1 0 0 0,-1 0-1 0 0,0 0 1 0 0,0 0 0 0 0,0 0 0 0 0,-1 0 0 0 0,1 1 0 0 0,0-1-1 0 0,-1 0 1 0 0,0 0 0 0 0,1 0 0 0 0,-1 1 0 0 0,0-1 0 0 0,0 0-1 0 0,0 0 1 0 0,0 1 0 0 0,-1-1 0 0 0,1 0 0 0 0,0 0 0 0 0,-1 0 0 0 0,0 1-1 0 0,-1 2 1 0 0,0 0 38 0 0,-1-1 0 0 0,1 1 0 0 0,-1-1-1 0 0,0 1 1 0 0,0-1 0 0 0,-1 0 0 0 0,1 0 0 0 0,-1 0-1 0 0,0-1 1 0 0,-7 6 0 0 0,-7 3 122 0 0,-25 13 1 0 0,32-19-124 0 0,-21 11-12 0 0,-2-1 0 0 0,0-1 0 0 0,-50 14 0 0 0,67-25-21 0 0,0 0 0 0 0,0 0 0 0 0,-1-2 0 0 0,1 0 0 0 0,-1-1 0 0 0,0-1 0 0 0,1-1 1 0 0,-1 0-1 0 0,-24-5 0 0 0,34 4-7 0 0,1 0 0 0 0,-1-1 0 0 0,1 1 0 0 0,0-1-1 0 0,0-1 1 0 0,0 1 0 0 0,0-1 0 0 0,1-1 0 0 0,0 1 0 0 0,-1-1 0 0 0,2 0 0 0 0,-1 0 0 0 0,0-1 0 0 0,1 0 0 0 0,0 0 0 0 0,1 0 0 0 0,-6-9 0 0 0,9 14-74 0 0,5 20-2002 0 0,-2-9 1238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549 142 8287 0 0,'0'0'191'0'0,"0"0"26"0"0,0 0 9 0 0,0 0 42 0 0,0 0 158 0 0,2 0 72 0 0,1 1-365 0 0,0 0 1 0 0,0-1-1 0 0,0 1 1 0 0,0-1 0 0 0,0 0-1 0 0,0 0 1 0 0,0 0-1 0 0,0-1 1 0 0,0 1 0 0 0,0-1-1 0 0,0 1 1 0 0,0-1-1 0 0,0 0 1 0 0,0 0 0 0 0,-1 0-1 0 0,3-2-133 0 0,11-5 785 0 0,0 0-1 0 0,6-6-784 0 0,-10 7 388 0 0,36-17 571 0 0,-38 20-683 0 0,0-1 0 0 0,0 0 1 0 0,0 0-1 0 0,0-1 0 0 0,-1 0 0 0 0,0-1 0 0 0,0 0 0 0 0,6-7-276 0 0,-9 6 0 0 0,-5 3-64 0 0,-12 2-748 0 0,-5 4 628 0 0,0 0-1 0 0,1 0 0 0 0,-1 2 1 0 0,0 0-1 0 0,1 1 0 0 0,-8 3 185 0 0,16-5-8 0 0,-59 19 8 0 0,-8 6 0 0 0,34-12 0 0 0,-5 4 0 0 0,-39 23 0 0 0,24-11 0 0 0,52-27 5 0 0,-113 58 1031 0 0,93-46-719 0 0,0 2 0 0 0,1 1 0 0 0,-2 4-317 0 0,21-17 144 0 0,1 1 0 0 0,0 0 0 0 0,1 1 0 0 0,-1-1 0 0 0,2 1 0 0 0,-1 0 0 0 0,1 1 0 0 0,0-1 0 0 0,0 1 0 0 0,0 3-144 0 0,4-10 18 0 0,1 0 0 0 0,-1 0 0 0 0,0 0 0 0 0,1 0 0 0 0,-1 0-1 0 0,1 0 1 0 0,0 0 0 0 0,0 0 0 0 0,0 1 0 0 0,0-1 0 0 0,0 0 0 0 0,0 0 0 0 0,0 0-1 0 0,1 0 1 0 0,-1 0 0 0 0,1 0 0 0 0,-1 1 0 0 0,1-1 0 0 0,0 0 0 0 0,0-1 0 0 0,0 1-1 0 0,0 0 1 0 0,0 0 0 0 0,0 0 0 0 0,1 0 0 0 0,-1-1 0 0 0,1 1 0 0 0,-1-1 0 0 0,1 1-1 0 0,0-1 1 0 0,-1 0 0 0 0,1 1 0 0 0,0-1 0 0 0,0 0 0 0 0,0 0 0 0 0,0 0-1 0 0,1 0-17 0 0,5 2-6 0 0,1 0-1 0 0,-1 0 1 0 0,1 0-1 0 0,0-2 0 0 0,-1 1 1 0 0,1-1-1 0 0,0 0 0 0 0,7 0 7 0 0,20-4 0 0 0,-1-1 0 0 0,0-1 0 0 0,19-7 0 0 0,-47 11 0 0 0,41-8-1450 0 0,3 3 1450 0 0,-22 2-1343 0 0,-9 2 320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10591 0 0,'0'0'4282'0'0,"2"0"-3273"0"0,15 1-678 0 0,-1-2 1 0 0,1 0 0 0 0,0-1-1 0 0,30-8 1 0 0,-7 2-83 0 0,-31 7-356 0 0,182-29 977 0 0,-108 24-6269 0 0,-63 5-259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13039 0 0,'-7'4'1186'0'0,"0"3"279"0"0,9-7-794 0 0,6 2-280 0 0,0-1 0 0 0,0 0 0 0 0,0 0 0 0 0,0-1 0 0 0,1 0 0 0 0,-1 0 0 0 0,13-3 1 0 0,61-16 1355 0 0,-52 12-1036 0 0,6-2 20 0 0,0 2 0 0 0,70-6-1 0 0,-24 15-2092 0 0,-64 0 471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237 167 1375 0 0,'-28'-3'14672'0'0,"26"3"-14040"0"0,5-5 2295 0 0,5-4-3951 0 0,-1 2 1215 0 0,0 0 1 0 0,1 1-1 0 0,0 0 0 0 0,0 0 0 0 0,1 1 1 0 0,12-6-1 0 0,58-21 248 0 0,-51 22-290 0 0,11-5 153 0 0,1 2 0 0 0,78-15 0 0 0,-112 27-286 0 0,1 0 0 0 0,-1 0 0 0 0,1 1 0 0 0,-1 0 0 0 0,1 0 0 0 0,-1 0 0 0 0,1 1 0 0 0,-1 0 0 0 0,0 0 0 0 0,7 3 0 0 0,-7 0-16 0 0,-5-3 0 0 0,-1-1 0 0 0,1 0 0 0 0,-1 1 0 0 0,1-1 0 0 0,-1 0 0 0 0,1 1 0 0 0,-1-1 0 0 0,0 1 0 0 0,1-1 0 0 0,-1 0 0 0 0,0 1 0 0 0,1-1 0 0 0,-1 1 0 0 0,0-1 0 0 0,0 1 0 0 0,0-1 0 0 0,1 1 0 0 0,-1-1 0 0 0,0 1 0 0 0,0 0 0 0 0,0-1 0 0 0,0 1 0 0 0,0-1 0 0 0,0 1 0 0 0,0-1 0 0 0,0 1 0 0 0,0-1 0 0 0,0 1 0 0 0,0 0 0 0 0,0-1 0 0 0,0 1 0 0 0,-1 0 0 0 0,1 0 0 0 0,-1 3 0 0 0,0 0 0 0 0,0-1 0 0 0,-1 1 0 0 0,1-1 0 0 0,-1 0 0 0 0,1 1 0 0 0,-1-1 0 0 0,0 0 0 0 0,-1 0 0 0 0,1 0 0 0 0,0 0 0 0 0,-5 3 0 0 0,-5 6 0 0 0,-20 14 0 0 0,19-16 0 0 0,-192 129-80 0 0,33-24 24 0 0,-16 16 56 0 0,185-128 1 0 0,-23 20 9 0 0,25-22 133 0 0,3-2-124 0 0,0 0 1 0 0,-1 0 0 0 0,1 0 0 0 0,0 0-1 0 0,0 0 1 0 0,0 1 0 0 0,3-2 0 0 0,3 0 25 0 0,28-13 396 0 0,1 3 0 0 0,0 1 0 0 0,1 2-1 0 0,68-8 1 0 0,157 5 278 0 0,-166 16-749 0 0,150 27 0 0 0,-219-27 10 0 0,0 0-338 0 0,29 0 0 0 0,-21-5-6276 0 0,-16 0-808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30 745 1839 0 0,'0'0'356'0'0,"0"2"823"0"0,-9 37 5274 0 0,-4 23-2745 0 0,6-43 1954 0 0,10-27-4564 0 0,8-17-905 0 0,17-26 1 0 0,-5 11-109 0 0,126-204-35 0 0,-81 140-36 0 0,-53 80-16 0 0,1 1-1 0 0,1 1 1 0 0,0 0 0 0 0,31-27-1 0 0,-45 46-45 0 0,3 0 24 0 0,-5 2-37 0 0,7 27-111 0 0,-6 2 118 0 0,-2 1 1 0 0,-1-1 0 0 0,-5 33-1 0 0,2-15 4 0 0,-2 111 38 0 0,8-126 12 0 0,0-1 1 0 0,2 1-1 0 0,9 32 0 0 0,5-7 0 0 0,-17-54 0 0 0,-1-1 0 0 0,0 0 0 0 0,1 1 1 0 0,-1-1-1 0 0,1 0 0 0 0,-1 1 0 0 0,1-1 0 0 0,0 0 0 0 0,0 0 0 0 0,-1 0 0 0 0,1 1 0 0 0,0-1 0 0 0,0 0 0 0 0,0 0 0 0 0,0 0 0 0 0,0 0 1 0 0,3 1-1 0 0,-1 0 9 0 0,-2-1 29 0 0,0 0-1 0 0,0-1 1 0 0,0 1 0 0 0,1 0 0 0 0,-1-1 0 0 0,0 1 0 0 0,0-1-1 0 0,1 0 1 0 0,-1 1 0 0 0,0-1 0 0 0,1 0 0 0 0,-1 0 0 0 0,0 1-1 0 0,2-1 1 0 0,-1 0-54 0 0,0 0 144 0 0,-1-1 6 0 0,5-2-83 0 0,-1 0 1 0 0,0 0-1 0 0,0 0 0 0 0,0-1 0 0 0,0 1 1 0 0,-1-1-1 0 0,0-1 0 0 0,1 1 0 0 0,-1-1 1 0 0,-1 1-1 0 0,1-1 0 0 0,-1 0 0 0 0,3-6 1 0 0,5-10 83 0 0,-2 0 0 0 0,8-26 0 0 0,-5 15 107 0 0,8-21-119 0 0,9-27 473 0 0,69-131 0 0 0,1 55-596 0 0,-79 131 0 0 0,0 1 0 0 0,1 0 0 0 0,1 2 0 0 0,26-20 0 0 0,-41 36-34 0 0,3-2-346 0 0,20-12 1 0 0,-28 19 302 0 0,1-1-1 0 0,0 1 1 0 0,-1 0 0 0 0,1 0 0 0 0,0 0 0 0 0,0 0 0 0 0,0 0 0 0 0,-1 1-1 0 0,1-1 1 0 0,0 1 0 0 0,0 0 0 0 0,0 0 0 0 0,4 0 0 0 0,-6 1-277 0 0,-1-1 1 0 0,1 1-1 0 0,-1-1 0 0 0,1 1 1 0 0,-1 0-1 0 0,1-1 0 0 0,-1 1 1 0 0,1 0-1 0 0,-1 0 1 0 0,0-1-1 0 0,1 1 0 0 0,-1 0 1 0 0,0 0-1 0 0,0-1 0 0 0,1 1 1 0 0,-1 0-1 0 0,0 0 0 0 0,0 0 1 0 0,0 0-1 0 0,0-1 1 0 0,0 3-1 0 0,-1 9-5745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37 3679 0 0,'1'-1'284'0'0,"5"-2"56"0"0,-1 0-1 0 0,0-1 1 0 0,0 1 0 0 0,7-8-1 0 0,2-1 10305 0 0,-33 23-9123 0 0,-5 5-1314 0 0,1 1 0 0 0,1 1 1 0 0,-25 26-1 0 0,39-37-130 0 0,1 1 1 0 0,1 0-1 0 0,-1 0 1 0 0,1 1-1 0 0,1 0 1 0 0,0 0-1 0 0,0 0 1 0 0,1 1-1 0 0,0 0 0 0 0,0 0 1 0 0,1 0-1 0 0,-2 14 1 0 0,5-22-54 0 0,-1 0 0 0 0,1 0 0 0 0,0-1 1 0 0,0 1-1 0 0,0 0 0 0 0,0 0 0 0 0,0 0 0 0 0,1 0 0 0 0,-1 0 1 0 0,1-1-1 0 0,-1 1 0 0 0,1 0 0 0 0,-1 0 0 0 0,1-1 1 0 0,0 1-1 0 0,0 0 0 0 0,0-1 0 0 0,0 1 0 0 0,0-1 0 0 0,0 1 1 0 0,2 0-1 0 0,-2 0 1 0 0,1-1 0 0 0,0 0 0 0 0,-1-1 0 0 0,1 1 1 0 0,0 0-1 0 0,0 0 0 0 0,-1-1 0 0 0,1 1 0 0 0,0-1 0 0 0,0 0 0 0 0,0 1 1 0 0,0-1-1 0 0,-1 0 0 0 0,1 0 0 0 0,0 0 0 0 0,0 0 0 0 0,0-1 1 0 0,0 1-1 0 0,0 0 0 0 0,0-1 0 0 0,1 0 0 0 0,7-3 96 0 0,0 0 0 0 0,0-1 1 0 0,0 0-1 0 0,-1 0 0 0 0,0-1 0 0 0,0 0 0 0 0,0-1 0 0 0,-1 0 1 0 0,13-14-1 0 0,-6 5-62 0 0,-2 0 0 0 0,0-2 0 0 0,21-35 0 0 0,-30 45-40 0 0,0 0-1 0 0,-1 0 0 0 0,4-12 1 0 0,-6 19-24 0 0,-1-1 1 0 0,1 1 0 0 0,-1-1-1 0 0,1 1 1 0 0,-1-1 0 0 0,0 1-1 0 0,0-1 1 0 0,0 0 0 0 0,0 1 0 0 0,0-1-1 0 0,0 1 1 0 0,0-1 0 0 0,0 0-1 0 0,-1 1 1 0 0,1-1 0 0 0,0 1-1 0 0,-1-1 1 0 0,0 1 0 0 0,1-1 0 0 0,-1 1-1 0 0,0 0 1 0 0,0-1 0 0 0,1 1-1 0 0,-1 0 1 0 0,0-1 0 0 0,-2-1-1 0 0,1 3-29 0 0,0-1 0 0 0,0 0 0 0 0,0 1 0 0 0,0-1-1 0 0,0 1 1 0 0,0-1 0 0 0,0 1 0 0 0,0 0 0 0 0,0 0-1 0 0,0 0 1 0 0,-3 0 0 0 0,-24 4-479 0 0,23-4 418 0 0,-17 5-391 0 0,0 1 1 0 0,1 0-1 0 0,-25 11 0 0 0,36-10 301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22 360 6447 0 0,'0'0'12167'0'0,"-13"-11"-9134"0"0,11 6-2888 0 0,0 0 0 0 0,1 1 1 0 0,0-1-1 0 0,0 0 0 0 0,0 0 0 0 0,0 0 0 0 0,1-1 0 0 0,0 1 0 0 0,0 0 0 0 0,0 0 1 0 0,1 0-1 0 0,0 0 0 0 0,0 0 0 0 0,0 0 0 0 0,0 0 0 0 0,1 1 0 0 0,0-1 0 0 0,0 0 1 0 0,3-5-1 0 0,4-5-116 0 0,0 0 0 0 0,0 1 0 0 0,2 0 0 0 0,16-19 0 0 0,-4 9 1 0 0,1 0 0 0 0,39-30 0 0 0,-54 48-143 0 0,-1 0 0 0 0,1 0 0 0 0,0 1 0 0 0,0 0 0 0 0,0 1 0 0 0,1 0 0 0 0,0 0-1 0 0,0 1 1 0 0,0 1 0 0 0,0 0 0 0 0,0 0 0 0 0,15-1 0 0 0,-20 3-577 0 0,0 1 0 0 0,-1-1 1 0 0,1 1-1 0 0,7 2 0 0 0,1 2-6633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138 220 8287 0 0,'-11'5'308'0'0,"0"0"-1"0"0,-13 9 1 0 0,-19 15 3939 0 0,11-6 1311 0 0,15-9-4277 0 0,18-14-1260 0 0,-1 0 0 0 0,0 0 0 0 0,0 0 0 0 0,0 0 0 0 0,0 0 0 0 0,0 0 0 0 0,0 0 0 0 0,0 0 0 0 0,0 0 0 0 0,0 0 0 0 0,0 0 0 0 0,0 0 0 0 0,0 0-1 0 0,0 0 1 0 0,0 0 0 0 0,0 0 0 0 0,0 0 0 0 0,0 0 0 0 0,0 0 0 0 0,0 0 0 0 0,0 0 0 0 0,0 0 0 0 0,0 0 0 0 0,0 0 0 0 0,0 0 0 0 0,1 0 0 0 0,-1 0 0 0 0,0 0 0 0 0,0 0 0 0 0,0 0 0 0 0,0 1 0 0 0,0-1 0 0 0,0 0 0 0 0,0 0 0 0 0,0 0 0 0 0,0 0 0 0 0,0 0 0 0 0,0 0 0 0 0,0 0 0 0 0,0 0 0 0 0,0 0 0 0 0,0 0 0 0 0,0 0 0 0 0,0 0 0 0 0,0 0-1 0 0,0 0 1 0 0,0 0 0 0 0,11-7 322 0 0,25-22-168 0 0,37-39 0 0 0,-40 36-161 0 0,42-31 0 0 0,-42 42-25 0 0,-24 19-31 0 0,-4 7 42 0 0,-4-2 8 0 0,1 0 1 0 0,-1 1-1 0 0,-1-1 1 0 0,1 1 0 0 0,0 0-1 0 0,-1-1 1 0 0,0 1-1 0 0,0 0 1 0 0,0-1-1 0 0,0 1 1 0 0,0-1-1 0 0,-2 6 1 0 0,0-1 6 0 0,0 0 1 0 0,0 1 0 0 0,-1-1-1 0 0,-4 10 1 0 0,3-12-16 0 0,0-1 11 0 0,4-4 21 0 0,0-2-64 0 0,6-14-27 0 0,0 1 1 0 0,1-1-1 0 0,1 1 1 0 0,0 1-1 0 0,1-1 0 0 0,1 2 1 0 0,-1-1-1 0 0,2 1 1 0 0,0 1-1 0 0,1 0 1 0 0,23-18-1 0 0,-28 25 44 0 0,0-1 0 0 0,1 1 1 0 0,-1 1-1 0 0,1-1 0 0 0,0 1 0 0 0,0 1 0 0 0,0-1 0 0 0,13-1 1 0 0,-16 4 13 0 0,-1-1 1 0 0,1 1-1 0 0,-1 0 1 0 0,1 0 0 0 0,0 1-1 0 0,-1-1 1 0 0,1 1 0 0 0,-1 0-1 0 0,1 0 1 0 0,-1 1-1 0 0,1-1 1 0 0,-1 1 0 0 0,0 0-1 0 0,0 0 1 0 0,0 0 0 0 0,7 6-1 0 0,-9-7 0 0 0,0 0-1 0 0,-1 1 1 0 0,1-1 0 0 0,-1 0-1 0 0,0 0 1 0 0,1 1-1 0 0,-1-1 1 0 0,0 1 0 0 0,0 0-1 0 0,0-1 1 0 0,0 1-1 0 0,0 0 1 0 0,0-1 0 0 0,-1 1-1 0 0,2 3 1 0 0,-1 1-30 0 0,1-2 30 0 0,-1 0 1 0 0,-1 0-1 0 0,1 0 1 0 0,0 0-1 0 0,-1 0 0 0 0,0 0 1 0 0,0 0-1 0 0,0 1 1 0 0,-1-1-1 0 0,1 0 0 0 0,-1 0 1 0 0,0 0-1 0 0,-3 8 1 0 0,-3 4 42 0 0,-17 32 0 0 0,11-24-1 0 0,8-14-70 0 0,3-7 4 0 0,-1 1-1 0 0,1 0 0 0 0,1 0 0 0 0,-1 1 1 0 0,0-1-1 0 0,1 0 0 0 0,-2 8 1 0 0,5-12-1094 0 0,6 0-368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33 8287 0 0,'0'0'11487'0'0,"-11"-7"-9784"0"0,9 6-1478 0 0,-12-12 120 0 0,13 12-362 0 0,-1 0 0 0 0,0 0 0 0 0,1 0 1 0 0,-1 0-1 0 0,0 0 0 0 0,0 0 0 0 0,0 0 0 0 0,0 0 0 0 0,0 1 0 0 0,0-1 0 0 0,0 1 0 0 0,0-1 1 0 0,0 1-1 0 0,0 0 0 0 0,0 0 0 0 0,0 0 0 0 0,0 0 0 0 0,0 0 0 0 0,0 0 0 0 0,0 1 0 0 0,0-1 1 0 0,0 1-1 0 0,0-1 0 0 0,-3 2 0 0 0,-5 2-122 0 0,-1 1 0 0 0,1 0 0 0 0,-12 8 0 0 0,13-7 105 0 0,-11 6 33 0 0,1 0 1 0 0,0 2-1 0 0,1 0 0 0 0,1 1 0 0 0,0 0 0 0 0,1 2 0 0 0,-25 31 1 0 0,39-44 9 0 0,0-1 0 0 0,0 1 0 0 0,0 0 1 0 0,0 0-1 0 0,-2 6 0 0 0,4-9-4 0 0,0 0-1 0 0,-1 1 0 0 0,1-1 1 0 0,0 0-1 0 0,0 0 1 0 0,0 0-1 0 0,0 1 1 0 0,0-1-1 0 0,0 0 0 0 0,0 0 1 0 0,0 1-1 0 0,0-1 1 0 0,1 0-1 0 0,-1 0 0 0 0,0 0 1 0 0,1 0-1 0 0,-1 0 1 0 0,1 1-1 0 0,0-1 1 0 0,-1 0-1 0 0,1 0 0 0 0,1 1 1 0 0,-1-1 10 0 0,0-1 1 0 0,1 1-1 0 0,-1-1 0 0 0,0 0 1 0 0,1 1-1 0 0,-1-1 1 0 0,0 0-1 0 0,1 0 0 0 0,-1 0 1 0 0,0 0-1 0 0,1 0 0 0 0,-1 0 1 0 0,0 0-1 0 0,1-1 1 0 0,1 1-1 0 0,0-1 24 0 0,6 0 20 0 0,-1-1 1 0 0,1 0-1 0 0,-1 0 0 0 0,1-1 0 0 0,-1 0 1 0 0,0 0-1 0 0,7-5 0 0 0,52-34 122 0 0,-24 13-132 0 0,-34 24-49 0 0,-9 5 0 0 0,0 0 0 0 0,0 0 0 0 0,0 0 0 0 0,1 0 0 0 0,-1 0 0 0 0,0 0 0 0 0,0-1 0 0 0,0 1 0 0 0,0 0 0 0 0,1 0 0 0 0,-1 0 0 0 0,0 0 0 0 0,0 0 0 0 0,0 0 0 0 0,1 0 0 0 0,-1 0 0 0 0,0 0 0 0 0,0 0 0 0 0,0 0 0 0 0,1 0 0 0 0,-1 0 0 0 0,0 0 0 0 0,0 0 0 0 0,0 0 0 0 0,1 0 0 0 0,-1 1 0 0 0,0-1 0 0 0,0 0 0 0 0,0 0 0 0 0,0 0 0 0 0,1 0 0 0 0,-1 0 0 0 0,0 0 0 0 0,0 0 0 0 0,0 1 0 0 0,0-1 0 0 0,0 0 0 0 0,0 0 0 0 0,1 0 0 0 0,-1 0 0 0 0,0 1 0 0 0,0-1 0 0 0,0 0 0 0 0,0 0 0 0 0,0 0 0 0 0,0 1 0 0 0,0-1 0 0 0,0 0 0 0 0,0 0 0 0 0,0 0 0 0 0,0 0 0 0 0,0 1 0 0 0,0-1 0 0 0,0 0 0 0 0,0 0 0 0 0,0 0 0 0 0,0 1 0 0 0,0-1 0 0 0,-2 9 0 0 0,-7 17 0 0 0,-2 7 1 0 0,11-31-2 0 0,-1 0 0 0 0,1 0 0 0 0,0 0 0 0 0,0 0 0 0 0,-1 0 1 0 0,1 0-1 0 0,1 0 0 0 0,-1 0 0 0 0,0 0 0 0 0,0 0 0 0 0,1 0 0 0 0,0 4 1 0 0,0-6-24 0 0,-1 1 1 0 0,1 0-1 0 0,-1 0 1 0 0,1-1 0 0 0,-1 1-1 0 0,1 0 1 0 0,0-1 0 0 0,-1 1-1 0 0,1 0 1 0 0,0-1 0 0 0,-1 1-1 0 0,1-1 1 0 0,0 1 0 0 0,0-1-1 0 0,0 0 1 0 0,-1 1 0 0 0,1-1-1 0 0,0 0 1 0 0,0 1 0 0 0,0-1-1 0 0,0 0 1 0 0,0 0 0 0 0,0 0-1 0 0,0 0 1 0 0,-1 0 0 0 0,1 0-1 0 0,2 0 1 0 0,1-1-380 0 0,-1 1 1 0 0,1-1-1 0 0,0 0 0 0 0,0 0 1 0 0,4-2-1 0 0,9-5-1189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16871 0 0,'0'0'3187'0'0,"-1"2"-2452"0"0,-9 15-158 0 0,2 1 0 0 0,0 0 0 0 0,1 1 1 0 0,-9 37-1 0 0,5-18-272 0 0,-121 328-42 0 0,20-100-323 0 0,107-255-81 0 0,1-1 0 0 0,0 1 0 0 0,1 0 0 0 0,0 0-1 0 0,0 0 1 0 0,-1 19 0 0 0,4-29 66 0 0,0-1 1 0 0,0 0-1 0 0,0 1 0 0 0,0-1 0 0 0,0 0 1 0 0,0 1-1 0 0,0-1 0 0 0,0 0 0 0 0,1 1 0 0 0,-1-1 1 0 0,0 0-1 0 0,0 1 0 0 0,0-1 0 0 0,0 0 1 0 0,0 0-1 0 0,1 1 0 0 0,-1-1 0 0 0,0 0 0 0 0,0 0 1 0 0,0 1-1 0 0,1-1 0 0 0,-1 0 0 0 0,0 0 1 0 0,0 0-1 0 0,1 1 0 0 0,-1-1 0 0 0,0 0 0 0 0,1 0 1 0 0,-1 0-1 0 0,0 0 0 0 0,1 0 0 0 0,-1 0 1 0 0,1 1-1 0 0,12-3-2704 0 0,-1-3 988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9671 0 0,'0'0'1286'0'0,"-1"2"198"0"0,-8 19 1578 0 0,-2 0 0 0 0,-17 26 0 0 0,-9 19-1555 0 0,32-56-1285 0 0,0 0-1 0 0,2 0 1 0 0,-1 0-1 0 0,-3 21 1 0 0,7-30-300 0 0,-1 1 0 0 0,1-1 0 0 0,0 0 0 0 0,0 0 1 0 0,0 1-1 0 0,0-1 0 0 0,0 0 0 0 0,0 0 0 0 0,1 1 0 0 0,-1-1 1 0 0,0 0-1 0 0,1 2 0 0 0,8 5-6794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27 8287 0 0,'0'0'382'0'0,"0"0"-8"0"0,-3 0-240 0 0,-56 10 2722 0 0,28-1-2576 0 0,-95 28 1576 0 0,101-28-1470 0 0,0 0 0 0 0,1 2 0 0 0,-21 14-386 0 0,39-21 67 0 0,0 0 0 0 0,1 1 0 0 0,-1-1 1 0 0,1 1-1 0 0,0 0 0 0 0,1 1 0 0 0,-1-1 0 0 0,1 1 0 0 0,0 0 0 0 0,1 0 0 0 0,-1 0 0 0 0,1 1 0 0 0,0-1 0 0 0,1 1 0 0 0,-1 0-67 0 0,2-2 49 0 0,0-1-1 0 0,0 1 1 0 0,0-1-1 0 0,0 1 0 0 0,0 0 1 0 0,1 0-1 0 0,0-1 1 0 0,0 1-1 0 0,0 0 1 0 0,1-1-1 0 0,0 1 0 0 0,0 0 1 0 0,0-1-1 0 0,0 1 1 0 0,1-1-1 0 0,-1 0 1 0 0,1 1-1 0 0,0-1 0 0 0,1 0 1 0 0,-1 0-1 0 0,1 0 1 0 0,-1 0-1 0 0,2 0-48 0 0,-2-2 91 0 0,0 0 1 0 0,1 0-1 0 0,0 0 0 0 0,-1 0 1 0 0,1 0-1 0 0,0 0 0 0 0,0-1 0 0 0,0 1 1 0 0,0-1-1 0 0,0 0 0 0 0,0 0 0 0 0,1 0 1 0 0,-1-1-1 0 0,0 1 0 0 0,0-1 0 0 0,1 1 1 0 0,-1-1-1 0 0,0 0 0 0 0,1 0 0 0 0,1-1-91 0 0,8-1 49 0 0,1 0 0 0 0,-1-1-1 0 0,1-1 1 0 0,4-2-49 0 0,-2 1 28 0 0,8-1 453 0 0,-1-2-1 0 0,-1-1 1 0 0,0 0 0 0 0,21-13-481 0 0,-35 17-11 0 0,-2 1 0 0 0,1-1 0 0 0,0-1 0 0 0,-1 1 0 0 0,0-1 0 0 0,0 0 0 0 0,2-5 11 0 0,-5 7-142 0 0,0 0 1 0 0,0-1 0 0 0,-1 1-1 0 0,0-1 1 0 0,1 0 0 0 0,-2 0-1 0 0,1 0 1 0 0,-1 0 0 0 0,1 0-1 0 0,-1 0 1 0 0,-1 0 0 0 0,1-3 141 0 0,-1 4-31 0 0,0 1 1 0 0,-1-1-1 0 0,0 1 1 0 0,1 0 0 0 0,-1-1-1 0 0,0 1 1 0 0,-1 0-1 0 0,1 0 1 0 0,0 0-1 0 0,-1 0 1 0 0,0 0 0 0 0,0 0-1 0 0,0 0 1 0 0,0 0-1 0 0,0 1 1 0 0,-1-1 30 0 0,-1-2-223 0 0,-1 0 0 0 0,0 0 0 0 0,0 1 0 0 0,-1 0 0 0 0,1 0 0 0 0,-1 0 0 0 0,-3-1 223 0 0,-7-2-211 0 0,0 1 0 0 0,-1 1 1 0 0,1 1-1 0 0,-1 0 1 0 0,0 1-1 0 0,-9 0 211 0 0,-16-3-934 0 0,40 6 928 0 0,0-1 1 0 0,0 1-1 0 0,0-1 0 0 0,1 0 0 0 0,-1 0 0 0 0,0 1 0 0 0,1-1 0 0 0,-1 0 1 0 0,1 0-1 0 0,-1 0 0 0 0,1-1 0 0 0,0 1 0 0 0,-1 0 0 0 0,1 0 1 0 0,0-1 5 0 0,1 2-1 0 0,-1-1-369 0 0,9-11-628 0 0,3 1 486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 15231 0 0,'0'-5'1379'0'0,"1"-1"1490"0"0,-2 28-1513 0 0,-23 61-825 0 0,10-34-274 0 0,-99 329 826 0 0,60-227-1173 0 0,-124 245 1 0 0,145-333-3728 0 0,27-53 1882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5527 0 0,'2'0'5014'0'0,"75"-33"2798"0"0,46-8-5377 0 0,-45 17-1053 0 0,-56 17-1091 0 0,36-13 1018 0 0,106-22 0 0 0,-159 41-1270 0 0,0 1 0 0 0,0-1-1 0 0,0 1 1 0 0,1 0 0 0 0,-1 0 0 0 0,0 1-1 0 0,0-1 1 0 0,8 3 0 0 0,-11-2-201 0 0,-1-1 0 0 0,1 1 0 0 0,-1-1 0 0 0,0 1 0 0 0,1 0 0 0 0,-1 0 0 0 0,1 0 0 0 0,-1 0 0 0 0,0 0 0 0 0,0 0 0 0 0,0 0 0 0 0,0 0 1 0 0,0 0-1 0 0,0 1 0 0 0,0-1 0 0 0,0 0 0 0 0,0 1 0 0 0,0-1 0 0 0,-1 1 0 0 0,1-1 0 0 0,0 1 0 0 0,-1-1 0 0 0,1 1 0 0 0,-1-1 0 0 0,0 1 0 0 0,0-1 0 0 0,1 1 0 0 0,-1 0 0 0 0,0-1 0 0 0,-1 4 0 0 0,0 11-7390 0 0</inkml:trace>
  <inkml:trace contextRef="#ctx0" brushRef="#br0" timeOffset="1">609 189 11975 0 0,'1'0'923'0'0,"0"-1"-506"0"0,1 0-1 0 0,0 1 1 0 0,0-1 0 0 0,0 1 0 0 0,0 0-1 0 0,0 0 1 0 0,0-1 0 0 0,0 1-1 0 0,0 0 1 0 0,-1 1 0 0 0,1-1 0 0 0,0 0-1 0 0,0 1 1 0 0,0-1 0 0 0,0 1-1 0 0,0-1 1 0 0,-1 1 0 0 0,1 0-1 0 0,0 0 1 0 0,0 0 0 0 0,1 1 0 0 0,0-1 192 0 0,-1 0 115 0 0,-1 0-605 0 0,0 1-1 0 0,0-1 1 0 0,0 0-1 0 0,0 1 1 0 0,1-1-1 0 0,-1 0 1 0 0,0 0 0 0 0,1 0-1 0 0,-1 0 1 0 0,1-1-1 0 0,2 2 1 0 0,-2 0 7 0 0,10 5-132 0 0,0 2-1 0 0,-1 0 0 0 0,0 0 1 0 0,-1 1-1 0 0,0 0 0 0 0,0 1 1 0 0,-1 0-1 0 0,8 14 0 0 0,-17-25-86 0 0,17 20-2578 0 0,-3-11-4438 0 0,-4-6 605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334 174 11255 0 0,'16'-52'941'0'0,"5"-18"-456"0"0,-13 25 2625 0 0,-8 45-3024 0 0,0 0 0 0 0,0 0-1 0 0,0-1 1 0 0,0 1 0 0 0,0 0-1 0 0,0 0 1 0 0,0 0 0 0 0,0 0-1 0 0,0 0 1 0 0,0-1 0 0 0,0 1-1 0 0,0 0 1 0 0,0 0 0 0 0,0 0 0 0 0,0 0-1 0 0,0 0 1 0 0,0-1 0 0 0,0 1-1 0 0,0 0 1 0 0,0 0 0 0 0,0 0-1 0 0,0 0 1 0 0,0-1 0 0 0,0 1-1 0 0,0 0 1 0 0,0 0 0 0 0,0 0-1 0 0,0 0 1 0 0,0 0 0 0 0,0-1-1 0 0,0 1 1 0 0,0 0 0 0 0,-1 0 0 0 0,1 0-1 0 0,0 0 1 0 0,0 0 0 0 0,0 0-1 0 0,0 0 1 0 0,0-1 0 0 0,0 1-1 0 0,-1 0 1 0 0,1 0 0 0 0,0 0-1 0 0,0 0 1 0 0,0 0 0 0 0,0 0-1 0 0,0 0 1 0 0,-1 0 0 0 0,1 0 0 0 0,0 0-1 0 0,-8 8 909 0 0,-7 14-878 0 0,-24 78 844 0 0,12-29-588 0 0,-35 82 125 0 0,-41 95-166 0 0,63-158-299 0 0,-32 107 0 0 0,70-188-225 0 0,-1 0 0 0 0,-1 17 0 0 0,4-23-272 0 0,0 0 1 0 0,0 0-1 0 0,0 0 0 0 0,0 0 1 0 0,1 0-1 0 0,1 6 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6447 0 0,'0'0'499'0'0,"-8"-15"2641"0"0,5 14-2860 0 0,1 0 0 0 0,0 0 0 0 0,0 0-1 0 0,0 1 1 0 0,-1-1 0 0 0,1 0 0 0 0,0 1 0 0 0,-1 0 0 0 0,1 0 0 0 0,0-1 0 0 0,-1 1-1 0 0,1 1 1 0 0,-1-1 0 0 0,1 0 0 0 0,0 0 0 0 0,-4 2 0 0 0,-3 0 51 0 0,-1 1 1 0 0,-12 6-1 0 0,12-5-14 0 0,1 1-1 0 0,-1 0 1 0 0,2 1-1 0 0,-1-1 1 0 0,0 2 0 0 0,-7 7-1 0 0,13-12-243 0 0,1 0 0 0 0,-1 1-1 0 0,1-1 1 0 0,0 1-1 0 0,0 0 1 0 0,0-1 0 0 0,0 1-1 0 0,0 0 1 0 0,1 0 0 0 0,-1 0-1 0 0,1 0 1 0 0,0 1-1 0 0,0-1 1 0 0,0 0 0 0 0,0 0-1 0 0,1 1 1 0 0,-1-1-1 0 0,1 0 1 0 0,0 1 0 0 0,0-1-1 0 0,0 1 1 0 0,1 5 0 0 0,0-6-50 0 0,1 1 1 0 0,-1-1 0 0 0,1 0 0 0 0,0 1 0 0 0,0-1 0 0 0,0 0-1 0 0,0 0 1 0 0,0 0 0 0 0,1-1 0 0 0,-1 1 0 0 0,1-1 0 0 0,0 1-1 0 0,-1-1 1 0 0,1 0 0 0 0,0 0 0 0 0,1 0 0 0 0,-1 0 0 0 0,0-1-1 0 0,0 1 1 0 0,6 1 0 0 0,-4-1 3 0 0,0-1-1 0 0,0 0 1 0 0,0 0 0 0 0,1 0 0 0 0,-1-1-1 0 0,0 1 1 0 0,0-1 0 0 0,0 0 0 0 0,1-1-1 0 0,-1 1 1 0 0,0-1 0 0 0,0 0-1 0 0,10-4 1 0 0,-14 5-15 0 0,0-1-1 0 0,1 0 0 0 0,-1 1 0 0 0,0-1 1 0 0,0 0-1 0 0,1 0 0 0 0,-1 0 1 0 0,0 0-1 0 0,0 0 0 0 0,0 0 1 0 0,0 0-1 0 0,0-1 0 0 0,0 1 1 0 0,-1 0-1 0 0,1-1 0 0 0,0 1 1 0 0,0-3-1 0 0,0 1 8 0 0,0 0-1 0 0,0-1 1 0 0,-1 1-1 0 0,0 0 1 0 0,1-1-1 0 0,-1 1 1 0 0,-1-7-1 0 0,0 4 0 0 0,0-1 0 0 0,0 0 0 0 0,-1 0 0 0 0,0 1 0 0 0,0-1 0 0 0,-1 1 0 0 0,-4-9 0 0 0,5 12-96 0 0,-1 0-1 0 0,1 0 1 0 0,-1 0-1 0 0,0 0 1 0 0,0 1 0 0 0,0-1-1 0 0,0 1 1 0 0,-1-1-1 0 0,1 1 1 0 0,-7-3 0 0 0,10 5-341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560 635 2303 0 0,'0'0'102'0'0,"-6"5"20"0"0,2-2 156 0 0,0 0 987 0 0,1 1 1 0 0,-1-2-1 0 0,1 1 1 0 0,-1 0-1 0 0,0-1 0 0 0,0 0 1 0 0,-1 1-1 0 0,1-2 1 0 0,0 1-1 0 0,-1 0 0 0 0,-6 1 1 0 0,10-5-1083 0 0,1 0-1 0 0,-1 1 1 0 0,1-1 0 0 0,0 0-1 0 0,-1 1 1 0 0,1-1 0 0 0,0 0-1 0 0,0 0 1 0 0,0 1 0 0 0,0-3-1 0 0,3-15 202 0 0,0 0 0 0 0,2 0-1 0 0,0 0 1 0 0,1 1-1 0 0,14-30 1 0 0,-3 3-158 0 0,52-151-134 0 0,-52 137-58 0 0,14-85 0 0 0,-31 141-34 0 0,1-1-10 0 0,0 0-1 0 0,0 0 1 0 0,-1 0 0 0 0,1 0 0 0 0,-1-1 0 0 0,0 1-1 0 0,-1 0 1 0 0,1 0 0 0 0,-1 0 0 0 0,0-1 0 0 0,-2-5-1 0 0,3 10 2 0 0,0-1 0 0 0,-1 1 0 0 0,0-1 0 0 0,1 1 0 0 0,-1-1 0 0 0,1 1 0 0 0,-1-1 0 0 0,0 1 0 0 0,1 0 0 0 0,-1-1 0 0 0,0 1 0 0 0,1 0 0 0 0,-1 0 0 0 0,0-1 0 0 0,1 1 0 0 0,-1 0 0 0 0,0 0 0 0 0,0 0 0 0 0,1 0 0 0 0,-1 0 0 0 0,0 0 0 0 0,1 0 0 0 0,-1 0 0 0 0,0 0 0 0 0,0 0 0 0 0,1 0 0 0 0,-1 1 0 0 0,0-1 0 0 0,1 0 0 0 0,-1 0 0 0 0,0 1 0 0 0,1-1 0 0 0,-2 1 0 0 0,-1 1-20 0 0,-1-1 1 0 0,1 1-1 0 0,0 0 1 0 0,0 1 0 0 0,-4 2-1 0 0,-7 10-28 0 0,0 1 1 0 0,1 0-1 0 0,0 1 0 0 0,-16 30 0 0 0,-33 80-3 0 0,-78 237 60 0 0,80-196 11 0 0,6-38 53 0 0,-96 164 0 0 0,148-290-239 0 0,-28 45 743 0 0,28-46-953 0 0,0 1-1 0 0,-1-1 0 0 0,0 1 1 0 0,0-1-1 0 0,0 0 1 0 0,0 0-1 0 0,-1-1 1 0 0,1 1-1 0 0,-1-1 0 0 0,-5 3 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9671 0 0,'0'0'875'0'0,"-5"8"-702"0"0,4-7 183 0 0,1 0 0 0 0,-1 0 0 0 0,1 0 0 0 0,-1 0 0 0 0,1 0 0 0 0,-1 0 0 0 0,1 1 0 0 0,0-1 0 0 0,0 0 0 0 0,-1 0 0 0 0,1 0 0 0 0,0 1-1 0 0,0-1 1 0 0,0 0 0 0 0,0 0 0 0 0,0 1 0 0 0,1-1 0 0 0,-1 0 0 0 0,0 0 0 0 0,1 0 0 0 0,0 2 0 0 0,0-1-133 0 0,0-1 0 0 0,0 1 0 0 0,0-1 0 0 0,0 0 0 0 0,1 1 0 0 0,-1-1 1 0 0,0 0-1 0 0,1 0 0 0 0,-1 0 0 0 0,1 0 0 0 0,0 0 0 0 0,2 2 0 0 0,2-1-22 0 0,0 0-1 0 0,0 0 1 0 0,0-1-1 0 0,1 0 0 0 0,-1 0 1 0 0,0 0-1 0 0,9 0 1 0 0,34-4 659 0 0,65-13 0 0 0,48-18-895 0 0,-51 9-2631 0 0,-77 18 1136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14479 0 0,'-4'-2'214'0'0,"-7"-1"886"0"0,10 3-1085 0 0,0 0 1 0 0,0 0 0 0 0,0 0 0 0 0,0 1 0 0 0,1-1 0 0 0,-1 0 0 0 0,0 0 0 0 0,0 1 0 0 0,1-1-1 0 0,-1 1 1 0 0,0-1 0 0 0,0 0 0 0 0,1 1 0 0 0,-1 0 0 0 0,1-1 0 0 0,-1 1 0 0 0,0-1 0 0 0,1 1 0 0 0,-1 0-1 0 0,1-1 1 0 0,-1 1 0 0 0,1 0 0 0 0,0-1 0 0 0,-1 1 0 0 0,1 0 0 0 0,0 0 0 0 0,-1 0 0 0 0,1-1-1 0 0,0 1 1 0 0,0 0 0 0 0,0 0 0 0 0,0 0 0 0 0,0 0 0 0 0,0-1 0 0 0,0 2 0 0 0,-1 1 222 0 0,0 6 77 0 0,1 0 0 0 0,-1 0 0 0 0,2 1-1 0 0,-1-1 1 0 0,1 0 0 0 0,0 0 0 0 0,1 0 0 0 0,0-1-1 0 0,4 12 1 0 0,6 11 525 0 0,18 34 0 0 0,-14-33-293 0 0,3 0 0 0 0,0-1 0 0 0,2-2 0 0 0,28 31-1 0 0,-6-14 179 0 0,73 61-1 0 0,-80-75-463 0 0,-19-16-174 0 0,0-1-1 0 0,40 25 1 0 0,-42-32 45 0 0,-11-14-4584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11055 0 0,'0'0'1331'0'0,"-8"5"952"0"0,4 0-1831 0 0,-1 0 1 0 0,1 1-1 0 0,1 0 1 0 0,-1 0 0 0 0,1 0-1 0 0,0 0 1 0 0,0 1-1 0 0,-2 6 1 0 0,-10 22 280 0 0,-28 41 1261 0 0,-67 94 0 0 0,91-148-1885 0 0,0 0-1 0 0,-1-2 1 0 0,-26 22-1 0 0,-74 49 50 0 0,46-37-126 0 0,58-42-53 0 0,14-12-81 0 0,4-1 1 0 0,35-20-1518 0 0,-10 7-2778 0 0,-19 11 1749 0 0,11-7-3912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174 147 10135 0 0,'-143'-26'5628'0'0,"113"22"-332"0"0,30 5-5180 0 0,1 0 0 0 0,0 0 1 0 0,0 0-1 0 0,0 0 0 0 0,0 0 0 0 0,0 0 0 0 0,0 0 0 0 0,0 0 0 0 0,1 0 0 0 0,-1 0 0 0 0,0 0 0 0 0,2 0 1 0 0,-2 0-55 0 0,4 1 91 0 0,1 1 0 0 0,0-1-1 0 0,0 0 1 0 0,0 0 0 0 0,0 0 0 0 0,0-1-1 0 0,0 0 1 0 0,7 0 0 0 0,51-1 542 0 0,-59 0-620 0 0,60-4 590 0 0,90-18-1 0 0,62-27 3 0 0,-135 30-584 0 0,-12 2-10 0 0,69-15-82 0 0,-129 31-250 0 0,0 0 0 0 0,-1 0 0 0 0,14 1 0 0 0,-21 0 55 0 0,0 0 1 0 0,0 0-1 0 0,0 0 0 0 0,0 1 1 0 0,0-1-1 0 0,0 1 0 0 0,0-1 1 0 0,0 1-1 0 0,0 0 1 0 0,0 0-1 0 0,0 0 0 0 0,-1 0 1 0 0,1 0-1 0 0,0 0 0 0 0,-1 0 1 0 0,1 1-1 0 0,0-1 0 0 0,-1 1 1 0 0,0-1-1 0 0,1 1 0 0 0,-1-1 1 0 0,1 3-1 0 0,3 8-1908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35 9935 0 0,'15'-11'594'0'0,"22"-12"2222"0"0,-45 33-1659 0 0,-127 144 586 0 0,94-111-1265 0 0,2 2-1 0 0,-54 79 1 0 0,89-118-400 0 0,0 1-1 0 0,1-1 1 0 0,0 1 0 0 0,-4 11-1 0 0,7-16-50 0 0,-1-1 0 0 0,1 1-1 0 0,0 0 1 0 0,0-1-1 0 0,-1 1 1 0 0,1 0-1 0 0,0-1 1 0 0,1 1-1 0 0,-1 0 1 0 0,0-1-1 0 0,1 4 1 0 0,0-4-9 0 0,-1 0-1 0 0,0-1 1 0 0,1 1-1 0 0,-1 0 1 0 0,1 0-1 0 0,0-1 1 0 0,-1 1-1 0 0,1 0 1 0 0,-1-1-1 0 0,1 1 1 0 0,0-1-1 0 0,0 1 1 0 0,-1-1 0 0 0,1 1-1 0 0,0-1 1 0 0,0 1-1 0 0,0-1 1 0 0,0 0-1 0 0,-1 1 1 0 0,1-1-1 0 0,0 0 1 0 0,0 0-1 0 0,1 0 1 0 0,5 1 62 0 0,0-1-1 0 0,0 0 1 0 0,-1 0-1 0 0,1-1 1 0 0,0 0 0 0 0,0 0-1 0 0,-1-1 1 0 0,1 0 0 0 0,9-4-1 0 0,8-4 145 0 0,23-14 0 0 0,-43 22-203 0 0,18-11 197 0 0,0 0-1 0 0,25-20 0 0 0,-36 23-139 0 0,0 1-1 0 0,-1-2 0 0 0,0 1 1 0 0,0-1-1 0 0,11-17 0 0 0,-19 24-67 0 0,0 1 1 0 0,-1 0-1 0 0,1-1 0 0 0,-1 0 1 0 0,1 1-1 0 0,-1-1 0 0 0,0 0 1 0 0,0 0-1 0 0,-1 1 0 0 0,1-1 1 0 0,-1 0-1 0 0,0 0 0 0 0,0 0 1 0 0,0 0-1 0 0,0 0 0 0 0,-1 1 1 0 0,0-1-1 0 0,0 0 0 0 0,0 0 1 0 0,0 0-1 0 0,0 1 0 0 0,-1-1 0 0 0,-3-6 1 0 0,-2-1-136 0 0,-1 0 1 0 0,0 0-1 0 0,-1 1 0 0 0,0 0 1 0 0,-17-14-1 0 0,17 13-974 0 0,8 11 957 0 0,1-1 0 0 0,0 1 0 0 0,0 0 0 0 0,0-1 0 0 0,-1 1 0 0 0,1 0 0 0 0,0-1 0 0 0,0 1 0 0 0,0-1 0 0 0,0 1 0 0 0,0 0 0 0 0,0-1 0 0 0,0 1 0 0 0,0-1 0 0 0,0 1 0 0 0,0-1 0 0 0,0 1 0 0 0,0 0 0 0 0,0-1 0 0 0,0 1 1 0 0,0-1-1 0 0,0 1 0 0 0,1 0 0 0 0,-1-1 0 0 0,0 1 0 0 0,0-1 0 0 0,1 0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224 339 11975 0 0,'-29'11'995'0'0,"22"-7"-920"0"0,-1-1 1 0 0,0 0-1 0 0,1-1 0 0 0,-4 1-75 0 0,-3 0 427 0 0,0 0-1 0 0,0-1 0 0 0,0-1 0 0 0,-1 0 1 0 0,1-1-1 0 0,0-1 0 0 0,-10-1-426 0 0,22 2 86 0 0,1-1 0 0 0,-1 1 1 0 0,1 0-1 0 0,-1-1 0 0 0,1 0 0 0 0,-1 1 0 0 0,1-1 0 0 0,0 0 0 0 0,-1 1 0 0 0,1-1 1 0 0,0 0-1 0 0,-1 0 0 0 0,1 0 0 0 0,0 0 0 0 0,0 0 0 0 0,0-1 0 0 0,0 1 0 0 0,0 0 1 0 0,0 0-1 0 0,0-1 0 0 0,1 1 0 0 0,-1 0 0 0 0,0-1-86 0 0,1-1 76 0 0,-1 1 0 0 0,1-1-1 0 0,-1 1 1 0 0,1-1 0 0 0,0 1 0 0 0,0-1-1 0 0,0 1 1 0 0,1-1 0 0 0,-1 1 0 0 0,0-1-1 0 0,1 1 1 0 0,0-1 0 0 0,0 0-76 0 0,2-6 29 0 0,1 1 0 0 0,0 0 0 0 0,0 0 0 0 0,1 1-1 0 0,-1-1 1 0 0,2 1 0 0 0,3-5-29 0 0,13-9 0 0 0,0 1 0 0 0,1 1 0 0 0,1 1 0 0 0,11-5 0 0 0,17-10 0 0 0,1 3 0 0 0,11-3 0 0 0,-43 24 0 0 0,0 0 0 0 0,0 2 0 0 0,1 0 0 0 0,-1 2 0 0 0,1 0 0 0 0,1 1 0 0 0,3 1 0 0 0,-20 3 0 0 0,0 0 0 0 0,0 0 0 0 0,0 1 0 0 0,0-1 0 0 0,0 1 0 0 0,-1 1 0 0 0,4 0 0 0 0,1 3 0 0 0,-9-4 0 0 0,0 0 0 0 0,0 0 0 0 0,-1 0 0 0 0,1 0 0 0 0,-1 0 0 0 0,1 1 0 0 0,-1-1 0 0 0,1 0 0 0 0,-1 0 0 0 0,0 0 0 0 0,1 1 0 0 0,-1-1 0 0 0,0 0 0 0 0,0 0 0 0 0,0 1 0 0 0,0-1 0 0 0,0 0 0 0 0,0 0 0 0 0,-1 1 0 0 0,1-1 0 0 0,0 0 0 0 0,0 0 0 0 0,-1 1 0 0 0,1-1 0 0 0,-1 0 0 0 0,1 0 0 0 0,-1 0 0 0 0,0 0 0 0 0,-3 7 0 0 0,1-1 0 0 0,-2 0 0 0 0,-4 5 0 0 0,-55 66 0 0 0,54-64 0 0 0,-4 4 0 0 0,0 1 0 0 0,2 1 0 0 0,0 0 0 0 0,1 1 0 0 0,-3 10 0 0 0,9-18 0 0 0,1 0 0 0 0,0 0 0 0 0,1 0 0 0 0,0 0 0 0 0,1 0 0 0 0,1 1 0 0 0,0-1 0 0 0,1 2 0 0 0,0-7 0 0 0,1 0 0 0 0,0 0 0 0 0,1 0 0 0 0,0-1 0 0 0,0 1 0 0 0,0 0 0 0 0,1-1 0 0 0,0 0 0 0 0,1 1 0 0 0,0-1 0 0 0,0-1 0 0 0,0 1 0 0 0,1-1 0 0 0,2 3 0 0 0,-3-3 11 0 0,1-1-1 0 0,0-1 1 0 0,0 1 0 0 0,0-1-1 0 0,1 1 1 0 0,0-2 0 0 0,-1 1-1 0 0,1-1 1 0 0,0 1 0 0 0,1-2-1 0 0,-1 1 1 0 0,1-1 0 0 0,5 2-11 0 0,0-2-404 0 0,1 0 0 0 0,-1-1 0 0 0,0 0 1 0 0,0-1-1 0 0,0 0 0 0 0,1-1 0 0 0,10-2 404 0 0,26-6-1514 0 0,-2 0-20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 13503 0 0,'-1'-12'2628'0'0,"0"14"-1992"0"0,-6 17-416 0 0,0 0 0 0 0,1 1 0 0 0,1 0 0 0 0,-4 29 0 0 0,-1 4-32 0 0,-3 18-172 0 0,8-38 0 0 0,-2-1 0 0 0,-16 48 0 0 0,11-51-88 0 0,-1-1 0 0 0,-1 0 0 0 0,-2 0 0 0 0,-1-2 0 0 0,-1 0 0 0 0,-1-1 0 0 0,-39 40 0 0 0,-1-4-3489 0 0,49-52 2354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9671 0 0,'6'-8'1004'0'0,"3"0"39"0"0,1 0-1 0 0,1 0 0 0 0,-1 0 0 0 0,1 2 0 0 0,0-1 0 0 0,1 1 0 0 0,12-4 1 0 0,17-11 131 0 0,220-123 1267 0 0,-249 137-3471 0 0,19-13-1 0 0,-22 13-841 0 0</inkml:trace>
  <inkml:trace contextRef="#ctx0" brushRef="#br0" timeOffset="1">6 380 13935 0 0,'0'0'1262'0'0,"1"1"-1037"0"0,3 2-100 0 0,0-1 1 0 0,0 1-1 0 0,0-1 1 0 0,0 0-1 0 0,0-1 1 0 0,1 1-1 0 0,-1-1 1 0 0,0 0-1 0 0,1 0 1 0 0,-1 0-1 0 0,1 0 1 0 0,0-1-1 0 0,-1 0 0 0 0,1 0 1 0 0,-1 0-1 0 0,1 0 1 0 0,5-2-1 0 0,8-2 652 0 0,-1 0 0 0 0,0-1-1 0 0,19-8 1 0 0,12-7 79 0 0,37-13 127 0 0,-84 33-1075 0 0,0 0 1 0 0,0 0-1 0 0,0 0 1 0 0,-1 0-1 0 0,1 1 1 0 0,0-1 0 0 0,0 0-1 0 0,-1 0 1 0 0,1 1-1 0 0,0-1 1 0 0,0 0-1 0 0,-1 1 1 0 0,1-1-1 0 0,0 1 1 0 0,-1-1-1 0 0,1 1 1 0 0,-1-1-1 0 0,1 1 1 0 0,0-1 0 0 0,-1 1-1 0 0,1-1 1 0 0,-1 1-1 0 0,0 0 1 0 0,1-1-1 0 0,-1 1 1 0 0,1 0-1 0 0,-1 0 1 0 0,0-1-1 0 0,1 2 1 0 0,2 6-1312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10591 0 0,'-2'0'61'0'0,"0"0"0"0"0,0 0 0 0 0,0 1 0 0 0,0-1 0 0 0,0 0 0 0 0,0 1 0 0 0,0 0 0 0 0,0 0-1 0 0,0-1 1 0 0,0 1 0 0 0,0 0 0 0 0,1 1 0 0 0,-1-1 0 0 0,0 0 0 0 0,1 0 0 0 0,-1 1 0 0 0,1-1 0 0 0,0 1 0 0 0,-3 2-1 0 0,-1 4 111 0 0,0 0 0 0 0,1 0-1 0 0,-5 11 1 0 0,0 0 1383 0 0,-109 236 3784 0 0,92-196-4828 0 0,-27 74 213 0 0,28-67-588 0 0,-58 107 0 0 0,69-147-317 0 0,8-14-600 0 0,0-1 0 0 0,0 0 0 0 0,-14 15 0 0 0,15-20-1244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5983 0 0,'0'0'464'0'0,"9"0"2156"0"0,36 1 5494 0 0,-21 0-7026 0 0,44-4 0 0 0,208-54 1050 0 0,-174 37-1883 0 0,-86 18-981 0 0,0 1 1 0 0,-1 1 0 0 0,1 0 0 0 0,24 4-1 0 0,-15 1-1246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11575 0 0,'0'0'1047'0'0,"6"-7"-838"0"0,-2 2 834 0 0,1 0 0 0 0,-1 0 0 0 0,11-8 3103 0 0,-15 21-3789 0 0,-1 0-306 0 0,0 1-1 0 0,0 0 1 0 0,-1-1-1 0 0,-6 17 1 0 0,-3 12-8 0 0,10-30-43 0 0,-1 1 2 0 0,1 1-1 0 0,-1-1 1 0 0,2 0-1 0 0,-1 17 0 0 0,1-23 5 0 0,0-1-1 0 0,1 1 1 0 0,-1 0-1 0 0,0-1 0 0 0,1 1 1 0 0,-1 0-1 0 0,1-1 1 0 0,0 1-1 0 0,-1-1 0 0 0,1 1 1 0 0,0-1-1 0 0,0 1 1 0 0,0-1-1 0 0,0 1 0 0 0,0-1 1 0 0,0 0-1 0 0,0 0 1 0 0,1 1-1 0 0,-1-1 0 0 0,0 0 1 0 0,1 0-1 0 0,-1 0 1 0 0,1-1-1 0 0,-1 1 0 0 0,1 0 1 0 0,-1 0-1 0 0,1-1 1 0 0,0 1-1 0 0,-1-1 0 0 0,3 1 1 0 0,2 0 98 0 0,1-1 1 0 0,-1 1-1 0 0,1-1 1 0 0,-1 0-1 0 0,1-1 0 0 0,10-2 1 0 0,40-12 301 0 0,-34 8-289 0 0,-13 5-81 0 0,0-1-1 0 0,0-1 0 0 0,-1 0 0 0 0,1 0 0 0 0,16-11 0 0 0,-24 14-23 0 0,0-1 0 0 0,0 1 0 0 0,0-1 0 0 0,0 1 0 0 0,0-1 0 0 0,-1 0 0 0 0,1 0 0 0 0,-1 0 0 0 0,1 0 0 0 0,-1 0 0 0 0,0-1 0 0 0,1 1 0 0 0,-1 0 0 0 0,0 0 0 0 0,-1-1 0 0 0,1 1-1 0 0,0-1 1 0 0,-1 1 0 0 0,1-1 0 0 0,-1 1 0 0 0,0-1 0 0 0,0 1 0 0 0,0-1 0 0 0,0 1 0 0 0,0-1 0 0 0,0 1 0 0 0,-1-1 0 0 0,1 1 0 0 0,-2-5 0 0 0,-2-2 12 0 0,0 0 0 0 0,0 1 1 0 0,-1-1-1 0 0,0 1 0 0 0,-1 0 1 0 0,-11-12-1 0 0,3 5-141 0 0,-1 0 0 0 0,-18-14 1 0 0,5 10-596 0 0,26 18 567 0 0,0 0 1 0 0,0 0 0 0 0,0 0-1 0 0,0 1 1 0 0,0-1-1 0 0,0 0 1 0 0,0 1 0 0 0,0-1-1 0 0,-1 1 1 0 0,1 0-1 0 0,0 0 1 0 0,-4 0 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4143 0 0,'-5'-4'8851'0'0,"3"4"-8641"0"0,-1 0 0 0 0,1 1-1 0 0,0-1 1 0 0,-1 1 0 0 0,1 0 0 0 0,0 0 0 0 0,0 0-1 0 0,0 0 1 0 0,0 0 0 0 0,0 0 0 0 0,0 0 0 0 0,0 1-1 0 0,0-1 1 0 0,0 1 0 0 0,1-1 0 0 0,-3 4 0 0 0,-4 4 39 0 0,-13 21 0 0 0,15-21-9 0 0,-11 16-58 0 0,2 0 0 0 0,0 1 0 0 0,2 1 0 0 0,1 1-1 0 0,2-1 1 0 0,0 2 0 0 0,-6 33 0 0 0,15-58-169 0 0,0 0 0 0 0,1 0 1 0 0,0 0-1 0 0,-1 1 0 0 0,1-1 0 0 0,1 0 1 0 0,-1 0-1 0 0,2 6 0 0 0,-2-9-4 0 0,1 0-1 0 0,-1 0 1 0 0,0-1 0 0 0,1 1-1 0 0,-1 0 1 0 0,1 0-1 0 0,-1 0 1 0 0,1-1 0 0 0,-1 1-1 0 0,1 0 1 0 0,-1-1-1 0 0,1 1 1 0 0,0 0 0 0 0,-1-1-1 0 0,1 1 1 0 0,0-1-1 0 0,1 1 1 0 0,-1 0 10 0 0,1-1 1 0 0,-1 0 0 0 0,0 1-1 0 0,1-1 1 0 0,-1 0-1 0 0,0 0 1 0 0,1 0-1 0 0,-1 0 1 0 0,0 0-1 0 0,1-1 1 0 0,-1 1-1 0 0,0 0 1 0 0,1 0-1 0 0,-1-1 1 0 0,2 0 0 0 0,12-7 183 0 0,1 0 0 0 0,-2-1 1 0 0,1-1-1 0 0,-2 0 1 0 0,25-23-1 0 0,-13 12-61 0 0,3-3 54 0 0,0-1 0 0 0,-2-1 0 0 0,-1-1 0 0 0,-1-1 0 0 0,-2-2 0 0 0,0 0 0 0 0,20-39 0 0 0,-12 5-352 0 0,-29 63-234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97 12407 0 0,'27'-28'1126'0'0,"-17"17"-158"0"0,0 0 0 0 0,1 0-1 0 0,0 1 1 0 0,19-12-1 0 0,-29 21-203 0 0,2-2 499 0 0,-3 3-1260 0 0,0 0 1 0 0,0 0-1 0 0,0 1 1 0 0,0-1-1 0 0,1 0 1 0 0,-1 0-1 0 0,0 0 1 0 0,0 0-1 0 0,0 0 1 0 0,0 0-1 0 0,0 0 1 0 0,0 0-1 0 0,0 1 1 0 0,0-1-1 0 0,0 0 1 0 0,0 0-1 0 0,0 0 1 0 0,0 0-1 0 0,0 0 1 0 0,0 1-1 0 0,0-1 1 0 0,0 0-1 0 0,0 0 1 0 0,0 0-1 0 0,0 0 1 0 0,0 0-1 0 0,0 0 1 0 0,0 1-1 0 0,0-1 1 0 0,0 0-1 0 0,0 0 1 0 0,0 0-1 0 0,0 0 1 0 0,0 0 0 0 0,0 0-1 0 0,0 1 1 0 0,0-1-1 0 0,0 0 1 0 0,0 0-1 0 0,0 0 1 0 0,0 0-1 0 0,0 0 1 0 0,-1 0-1 0 0,1 0 1 0 0,0 1-1 0 0,0-1 1 0 0,0 0-1 0 0,0 0 1 0 0,0 0-1 0 0,-1 0 1 0 0,-5 10-9 0 0,-1 0 0 0 0,0-1 1 0 0,-1 0-1 0 0,0 0 1 0 0,-1 0-1 0 0,-17 12 1 0 0,-14 16 369 0 0,23-20-267 0 0,-21 25 40 0 0,35-38-146 0 0,0 0-1 0 0,0 0 1 0 0,1 1 0 0 0,-1 0 0 0 0,1-1-1 0 0,0 1 1 0 0,0 0 0 0 0,-1 7-1 0 0,3-11-71 0 0,0 0 56 0 0,0 0-1 0 0,0 0 0 0 0,1 0 1 0 0,-1 0-1 0 0,1 0 0 0 0,-1 0 1 0 0,1 0-1 0 0,-1 0 0 0 0,1 0 1 0 0,0 0-1 0 0,0 0 0 0 0,-1-1 1 0 0,1 1-1 0 0,0 0 0 0 0,0 0 1 0 0,0-1-1 0 0,-1 1 0 0 0,1-1 1 0 0,1 1-1 0 0,21 11-269 0 0,-21-11 253 0 0,120 47-219 0 0,-120-47 279 0 0,1 0 1 0 0,-1 0-1 0 0,0 1 0 0 0,1-1 0 0 0,-1 1 0 0 0,0-1 0 0 0,0 1 1 0 0,0 0-1 0 0,0 0 0 0 0,-1 0 0 0 0,1 0 0 0 0,0 0 1 0 0,1 3-1 0 0,-2-3 21 0 0,-1-1 0 0 0,1 0 0 0 0,-1 0 0 0 0,0 1 0 0 0,0-1 0 0 0,0 0 0 0 0,0 1 0 0 0,0-1 0 0 0,0 0 0 0 0,0 0 1 0 0,0 1-1 0 0,0-1 0 0 0,-1 0 0 0 0,1 0 0 0 0,-1 1 0 0 0,1-1 0 0 0,-1 0 0 0 0,1 0 0 0 0,-1 0 0 0 0,1 0 0 0 0,-1 0 0 0 0,0 0 0 0 0,0 0 0 0 0,1 0 1 0 0,-1 0-1 0 0,0 0 0 0 0,0 0 0 0 0,0 0 0 0 0,-2 1 0 0 0,-6 5 178 0 0,-1 0 1 0 0,0-1 0 0 0,0 0-1 0 0,-1-1 1 0 0,1 0 0 0 0,-1 0-1 0 0,-16 3 1 0 0,-84 17-9 0 0,84-20-189 0 0,15-3-95 0 0,-28 4-615 0 0,15-8-3012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5527 0 0,'8'0'568'0'0,"-5"0"-236"0"0,-1 0-1 0 0,0 0 0 0 0,1 0 0 0 0,-1 1 0 0 0,0-1 1 0 0,1 1-1 0 0,-1 0 0 0 0,0 0 0 0 0,0 0 0 0 0,0 0 1 0 0,0 0-1 0 0,0 0 0 0 0,2 2 0 0 0,22 22 5790 0 0,-23-21-5774 0 0,1 1 0 0 0,0-1-1 0 0,0 0 1 0 0,0-1-1 0 0,0 1 1 0 0,10 5-1 0 0,-8-7-150 0 0,0 0-1 0 0,0 0 1 0 0,1 0 0 0 0,-1-1-1 0 0,1 0 1 0 0,-1 0-1 0 0,1-1 1 0 0,-1 0-1 0 0,1 0 1 0 0,12-2 0 0 0,-5 0-126 0 0,-1-1 1 0 0,1 0-1 0 0,-1-1 1 0 0,16-6-1 0 0,-23 7-143 0 0,0 1-1 0 0,0-1 0 0 0,0-1 1 0 0,0 1-1 0 0,-1-1 0 0 0,1 0 1 0 0,9-9-1 0 0,-15 12-218 0 0,-2-6-1179 0 0,-1 5 1312 0 0,-1 1 0 0 0,1 0 0 0 0,0 0 0 0 0,0 0 0 0 0,-1 1 0 0 0,1-1-1 0 0,0 1 1 0 0,-1 0 0 0 0,1 0 0 0 0,-1 0 0 0 0,1 0 0 0 0,-7 2 0 0 0,-44 11-713 0 0,47-11 842 0 0,-29 9 143 0 0,1 1 0 0 0,-50 25 0 0 0,70-29 131 0 0,1 0 0 0 0,-1 1 0 0 0,2 0 1 0 0,-1 2-1 0 0,1-1 0 0 0,1 2 0 0 0,0-1 1 0 0,-10 14-1 0 0,18-20-165 0 0,1 0 0 0 0,0 0-1 0 0,0 0 1 0 0,0 0 0 0 0,0 0 0 0 0,1 0 0 0 0,0 1 0 0 0,0-1 0 0 0,0 1-1 0 0,1-1 1 0 0,0 1 0 0 0,-1 6 0 0 0,2-8-63 0 0,1-1 0 0 0,-1 1 0 0 0,0-1 0 0 0,1 0 0 0 0,0 1 0 0 0,-1-1 0 0 0,1 0 0 0 0,1 0 0 0 0,-1 0 0 0 0,0 1 0 0 0,1-1 0 0 0,0-1 0 0 0,-1 1 0 0 0,1 0 0 0 0,0 0 0 0 0,1-1 0 0 0,-1 1 0 0 0,0-1 0 0 0,1 1 0 0 0,-1-1 0 0 0,1 0 0 0 0,3 2 0 0 0,3 1-180 0 0,1 0 0 0 0,-1-1 0 0 0,1 0 0 0 0,0-1 0 0 0,0 1-1 0 0,0-2 1 0 0,1 0 0 0 0,-1 0 0 0 0,1-1 0 0 0,17 0 0 0 0,-3-2-6511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82 12407 0 0,'18'-10'502'0'0,"1"-1"-1"0"0,21-17 0 0 0,-30 21 893 0 0,0 1-1 0 0,1 0 0 0 0,16-8 1785 0 0,-32 22-2662 0 0,-6 4-245 0 0,-1-1 0 0 0,-1-1 1 0 0,0 1-1 0 0,-20 11 1 0 0,7-4-87 0 0,-62 40-332 0 0,-2-4 1 0 0,-152 66-1 0 0,234-116 72 0 0,0 0 1 0 0,0 0-1 0 0,-7 6 0 0 0,13-8 31 0 0,0-1-1 0 0,1 0 0 0 0,-1 0 1 0 0,1 1-1 0 0,-1-1 1 0 0,1 1-1 0 0,0-1 1 0 0,-1 1-1 0 0,1-1 1 0 0,0 1-1 0 0,0 0 1 0 0,0 0-1 0 0,0-1 1 0 0,1 1-1 0 0,-1 0 0 0 0,0 0 1 0 0,1 0-1 0 0,-1 4 1 0 0,1-4-12 0 0,1 0 0 0 0,0 0 0 0 0,0 0 1 0 0,0 0-1 0 0,1 0 0 0 0,-1 0 0 0 0,0-1 0 0 0,1 1 0 0 0,-1 0 1 0 0,1 0-1 0 0,-1-1 0 0 0,1 1 0 0 0,0-1 0 0 0,0 0 0 0 0,2 2 1 0 0,2 0 5 0 0,0 1 1 0 0,0-1 0 0 0,0-1 0 0 0,1 1 0 0 0,-1-1 0 0 0,0 0 0 0 0,1-1-1 0 0,10 2 1 0 0,57 1 7 0 0,-49-4-3 0 0,-13 1 40 0 0,31 0-17 0 0,75 12 1 0 0,-106-11 73 0 0,-1 0 1 0 0,1 1 0 0 0,-1 1-1 0 0,0 0 1 0 0,0 0 0 0 0,-1 1 0 0 0,1 1-1 0 0,-1-1 1 0 0,0 2 0 0 0,0 0-1 0 0,13 12 1 0 0,-20-16-29 0 0,0 0-1 0 0,0 0 0 0 0,-1 0 1 0 0,1 1-1 0 0,-1-1 0 0 0,0 1 1 0 0,0 0-1 0 0,0 0 1 0 0,0-1-1 0 0,-1 1 0 0 0,1 1 1 0 0,0 5-1 0 0,-2-8 19 0 0,1 1-1 0 0,-1-1 1 0 0,0 1-1 0 0,0 0 0 0 0,-1-1 1 0 0,1 1-1 0 0,0-1 1 0 0,-1 1-1 0 0,0-1 1 0 0,0 1-1 0 0,1-1 1 0 0,-2 1-1 0 0,1-1 1 0 0,0 0-1 0 0,0 1 0 0 0,-1-1 1 0 0,1 0-1 0 0,-1 0 1 0 0,1 0-1 0 0,-1 0 1 0 0,-3 2-1 0 0,-6 5 158 0 0,0 0 1 0 0,-1 0-1 0 0,0-1 0 0 0,-20 9 1 0 0,-56 19 48 0 0,47-21-239 0 0,0-2 0 0 0,-1-2 0 0 0,-52 7 0 0 0,66-14 67 0 0,-1-2 0 0 0,0-1 0 0 0,0-1-1 0 0,0-2 1 0 0,-52-9 0 0 0,59 5 97 0 0,0-1 0 0 0,1-1 0 0 0,-24-12 1 0 0,-6-3-100 0 0,44 24-207 0 0,6 6-4845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4143 0 0,'0'0'10443'0'0,"-11"4"-7704"0"0,3 2-2224 0 0,0-1-119 0 0,0 1 0 0 0,1-1 0 0 0,0 2 0 0 0,0-1-1 0 0,0 1 1 0 0,-6 8 0 0 0,7-6-409 0 0,0 1 0 0 0,0 1 0 0 0,1-1 0 0 0,0 1 1 0 0,1 0-1 0 0,1 0 0 0 0,-1 0 0 0 0,2 1 0 0 0,-1-1 0 0 0,2 1 0 0 0,-1-1 0 0 0,1 15 0 0 0,4-19-4660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16271 0 0,'0'0'1470'0'0,"-1"2"-1209"0"0,0 4-41 0 0,0 0 1 0 0,0 1-1 0 0,-1-1 0 0 0,0 0 0 0 0,0 0 1 0 0,-1-1-1 0 0,-4 9 0 0 0,-28 40 930 0 0,15-26-797 0 0,-5 9-25 0 0,-36 60-270 0 0,51-78-194 0 0,0 0 1 0 0,2 1 0 0 0,-9 27-1 0 0,-29 131-106 0 0,-30 97 184 0 0,70-260-946 0 0,0 0-1 0 0,0 0 0 0 0,-11 16 1 0 0,12-23-5198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64 11975 0 0,'4'-5'131'0'0,"1"0"-1"0"0,-1 1 1 0 0,1-1-1 0 0,0 1 1 0 0,0 0 0 0 0,0 0-1 0 0,0 0 1 0 0,1 1-1 0 0,-1 0 1 0 0,2-1-131 0 0,21-13 442 0 0,-27 16 45 0 0,-1 1 22 0 0,0 0 3 0 0,0 0 0 0 0,0 0 0 0 0,0 0 0 0 0,-1 1-69 0 0,-8 5-388 0 0,-1-1 0 0 0,1 1 0 0 0,-11 2-55 0 0,-16 10 0 0 0,-148 88 0 0 0,145-87 0 0 0,-1-1 0 0 0,-35 11 0 0 0,37-15 0 0 0,-49 23 0 0 0,79-32 0 0 0,8-2 0 0 0,6 0 0 0 0,9 3 0 0 0,0 1 0 0 0,0-2 0 0 0,1 0 0 0 0,-1-1 0 0 0,9 0 0 0 0,38 12 0 0 0,-46-10 0 0 0,-1 1 0 0 0,0 1 0 0 0,0 0 0 0 0,-1 0 0 0 0,0 2 0 0 0,-1 0 0 0 0,1 0 0 0 0,-2 1 0 0 0,0 1 0 0 0,0 0 0 0 0,-1 0 0 0 0,1 4 0 0 0,-6-8 0 0 0,0 1 0 0 0,-1 0 0 0 0,0 0 0 0 0,0 2 0 0 0,4 12 0 0 0,-10-13 0 0 0,0-4 0 0 0,1-1 54 0 0,-1 0 0 0 0,0 0 0 0 0,0 0 0 0 0,-1-1 0 0 0,1 1 0 0 0,-1 0 0 0 0,0-1-1 0 0,0 1 1 0 0,-1-1 0 0 0,1 0 0 0 0,-1 1 0 0 0,0-1 0 0 0,0 0 0 0 0,0-1 0 0 0,-1 1 0 0 0,1-1-1 0 0,-1 1 1 0 0,0-1 0 0 0,-1 0-54 0 0,-9 7 256 0 0,-1 0 0 0 0,-1-2 0 0 0,0 0 0 0 0,-12 4-256 0 0,16-7 0 0 0,0-1 0 0 0,-1-1 0 0 0,1 0 0 0 0,-1 0 0 0 0,-8-1 0 0 0,-64 3 0 0 0,78-5 0 0 0,-41-1 0 0 0,-33-5 0 0 0,61 4 0 0 0,-3-1 0 0 0,0-1 0 0 0,0-2 0 0 0,1 0 0 0 0,-4-3 0 0 0,24 9-34 0 0,1 0 1 0 0,0-1-1 0 0,-1 1 0 0 0,1-1 0 0 0,0 1 0 0 0,0-1 1 0 0,0 1-1 0 0,-1-1 0 0 0,1 0 0 0 0,0 0 0 0 0,0 0 0 0 0,0 0 1 0 0,0 1-1 0 0,0-1 0 0 0,1 0 0 0 0,-1-1 0 0 0,0 1 1 0 0,0 0-1 0 0,1 0 0 0 0,-1 0 0 0 0,0 0 0 0 0,1-1 1 0 0,-1 1-1 0 0,1 0 0 0 0,0 0 0 0 0,-1-2 34 0 0,1 2-185 0 0,0-1 1 0 0,0 0-1 0 0,1 0 1 0 0,-1 0-1 0 0,0 1 0 0 0,1-1 1 0 0,-1 0-1 0 0,1 0 0 0 0,0 1 1 0 0,-1-1-1 0 0,1 0 0 0 0,0 1 1 0 0,0-1-1 0 0,0 1 1 0 0,0-1-1 0 0,0 1 0 0 0,1 0 1 0 0,-1-1 184 0 0,15-12-1534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94 210 12695 0 0,'-1'1'580'0'0,"-15"12"288"0"0,1 1-1 0 0,1 0 1 0 0,0 1-1 0 0,-20 29 1 0 0,34-44-855 0 0,0 0 1 0 0,0 0 0 0 0,0 0 0 0 0,0 0-1 0 0,1 0 1 0 0,-1 0 0 0 0,0 0 0 0 0,0 0-1 0 0,0 0 1 0 0,0 0 0 0 0,0 0-1 0 0,0 0 1 0 0,0 0 0 0 0,0 0 0 0 0,0 0-1 0 0,0 0 1 0 0,1 0 0 0 0,-1 0 0 0 0,0 0-1 0 0,0 0 1 0 0,0 0 0 0 0,0 0 0 0 0,0 0-1 0 0,0 0 1 0 0,0 0 0 0 0,0 0 0 0 0,0 0-1 0 0,0 0 1 0 0,0 0 0 0 0,1 0 0 0 0,-1 0-1 0 0,0 0 1 0 0,0 0 0 0 0,0 0 0 0 0,0 0-1 0 0,0 1 1 0 0,0-1 0 0 0,0 0-1 0 0,0 0 1 0 0,0 0 0 0 0,0 0 0 0 0,0 0-1 0 0,0 0 1 0 0,0 0 0 0 0,0 0 0 0 0,0 0-1 0 0,0 0 1 0 0,0 0 0 0 0,0 1 0 0 0,0-1-1 0 0,0 0 1 0 0,0 0 0 0 0,0 0 0 0 0,0 0-1 0 0,0 0 1 0 0,0 0 0 0 0,0 0 0 0 0,0 0-1 0 0,0 0 1 0 0,0 0 0 0 0,0 1 0 0 0,0-1-1 0 0,0 0 1 0 0,0 0 0 0 0,0 0 0 0 0,0 0-1 0 0,13-4 196 0 0,15-10-176 0 0,9-11-211 0 0,-2-2-1 0 0,-1-1 1 0 0,44-46-1 0 0,-39 35-310 0 0,65-50-1 0 0,-99 85 482 0 0,-4 3 9 0 0,1 0-1 0 0,-1 0 1 0 0,1 0 0 0 0,-1 0-1 0 0,0 1 1 0 0,1-1-1 0 0,-1 0 1 0 0,1 1 0 0 0,0-1-1 0 0,-1 1 1 0 0,1-1-1 0 0,3 0 1 0 0,-4 2 6 0 0,0 0 1 0 0,0 0-1 0 0,0 1 1 0 0,0-1-1 0 0,0 0 1 0 0,-1 0-1 0 0,1 0 1 0 0,0 1-1 0 0,-1-1 1 0 0,1 0-1 0 0,-1 1 1 0 0,1-1-1 0 0,0 3 1 0 0,-1-4-6 0 0,2 10 92 0 0,0 0 0 0 0,0 0 0 0 0,-1 0 0 0 0,0 20 0 0 0,-7 42 553 0 0,1-21 124 0 0,4-38-613 0 0,0-8-130 0 0,1 0 0 0 0,-1 0 0 0 0,1 0 1 0 0,0 0-1 0 0,1 0 0 0 0,-1 0 1 0 0,1 0-1 0 0,0 0 0 0 0,1 0 0 0 0,-1 0 1 0 0,4 8-1 0 0,-3-8-220 0 0,0 2-289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1005 5527 0 0,'0'0'7154'0'0,"-10"0"-3350"0"0,8 1-3641 0 0,0 0 1 0 0,0 0-1 0 0,0 1 1 0 0,-1-1-1 0 0,1 1 1 0 0,1-1-1 0 0,-1 1 1 0 0,0 0-1 0 0,0-1 1 0 0,1 1-1 0 0,-1 0 1 0 0,1 0-1 0 0,-1 1 1 0 0,1-1-1 0 0,0 0 1 0 0,0 0-1 0 0,0 0 1 0 0,0 1-1 0 0,0-1 1 0 0,0 1-1 0 0,1-1 1 0 0,-1 4-1 0 0,-1 5 48 0 0,0-1-1 0 0,1 1 1 0 0,1 21-1 0 0,1 19 285 0 0,1 27 218 0 0,-1-63-510 0 0,0-1-1 0 0,-3 20 1 0 0,2-32-102 0 0,-2 18 1897 0 0,6-31-1860 0 0,1 1 1 0 0,0-1-1 0 0,1 1 1 0 0,0 0-1 0 0,10-12 1 0 0,42-47-47 0 0,-45 55-55 0 0,57-60 16 0 0,92-74 0 0 0,70-37-1048 0 0,7 9-1 0 0,322-177 1 0 0,-252 183-2504 0 0,-185 104 1707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3223 0 0,'0'0'10751'0'0,"-1"1"-10184"0"0,-71 121 1734 0 0,-46 82-544 0 0,85-140-1422 0 0,-3-1 0 0 0,-48 62 1 0 0,79-118-349 0 0,-78 96 66 0 0,63-80-259 0 0,-2-1 0 0 0,-30 24 0 0 0,42-39-66 0 0,10-7 262 0 0,0 0 0 0 0,0 0 0 0 0,0 0 0 0 0,0 0 0 0 0,0 0 0 0 0,0 0 0 0 0,0 0 0 0 0,0 0 0 0 0,0 0 0 0 0,0 0 0 0 0,0 0-1 0 0,0-1 1 0 0,0 1 0 0 0,0 0 0 0 0,0 0 0 0 0,0 0 0 0 0,0 0 0 0 0,0 0 0 0 0,0 0 0 0 0,0 0 0 0 0,0 0 0 0 0,0 0 0 0 0,0 0 0 0 0,0 0 0 0 0,0 0 0 0 0,0 0 0 0 0,0 0 0 0 0,0 0 0 0 0,0 0-1 0 0,0 0 1 0 0,0 0 0 0 0,0 0 0 0 0,0 0 0 0 0,0 0 0 0 0,0 0 0 0 0,0 0 0 0 0,0 0 0 0 0,0 0 0 0 0,0-1 0 0 0,0 1 0 0 0,0 0 0 0 0,0 0 0 0 0,0 0 0 0 0,0 0 0 0 0,0 0 0 0 0,0 0 0 0 0,-1 0-1 0 0,1 0 1 0 0,0 0 0 0 0,0 0 0 0 0,0 0 0 0 0,0 0 0 0 0,0 0 0 0 0,0 0 0 0 0,0 0 0 0 0,0 0 0 0 0,0 0 0 0 0,0 0 0 0 0,0 0 0 0 0,11-15-1185 0 0,-7 10 1075 0 0,10-15-1552 0 0,2-2-3886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173 415 12151 0 0,'-25'7'1061'0'0,"11"-4"-669"0"0,-22 8 1 0 0,33-10-288 0 0,0 1 0 0 0,1-1 1 0 0,-1-1-1 0 0,0 1 0 0 0,0 0 1 0 0,1-1-1 0 0,-1 1 0 0 0,0-1 1 0 0,0 0-1 0 0,0 0 1 0 0,1 0-1 0 0,-1 0 0 0 0,0-1 1 0 0,0 1-1 0 0,0-1 0 0 0,1 1 1 0 0,-1-1-1 0 0,0 0 0 0 0,1 0 1 0 0,-1-1-1 0 0,0 1 0 0 0,1 0 1 0 0,0-1-1 0 0,-1 1 0 0 0,1-1 1 0 0,-3-3-1 0 0,2 2-65 0 0,1 0 0 0 0,-1 0 0 0 0,1 0 0 0 0,0 0 0 0 0,1-1 0 0 0,-1 1 0 0 0,0-1 0 0 0,1 1 1 0 0,0-1-1 0 0,0 0 0 0 0,0 0 0 0 0,0 1 0 0 0,1-1 0 0 0,-1 0 0 0 0,1 0 0 0 0,0 0 0 0 0,0 1 0 0 0,1-1 0 0 0,0-5 0 0 0,1-1-27 0 0,1 1 0 0 0,0-1 0 0 0,1 1 0 0 0,0 0 0 0 0,0 0-1 0 0,1 1 1 0 0,0-1 0 0 0,1 1 0 0 0,0 0 0 0 0,0 1 0 0 0,7-8 0 0 0,13-10-12 0 0,45-35 0 0 0,-70 59-1 0 0,29-23-15 0 0,2 1 0 0 0,65-34 0 0 0,-81 49 156 0 0,0 1 0 0 0,1 0 0 0 0,1 2 0 0 0,-1 0 0 0 0,1 0 0 0 0,-1 2 0 0 0,1 0 0 0 0,26-1 0 0 0,-38 4-63 0 0,-1 1-1 0 0,1-1 0 0 0,-1 1 1 0 0,1 0-1 0 0,0 0 1 0 0,-1 1-1 0 0,0-1 0 0 0,1 1 1 0 0,-1 0-1 0 0,0 1 0 0 0,0-1 1 0 0,8 6-1 0 0,-11-6-69 0 0,0 0 0 0 0,0-1 0 0 0,-1 1 0 0 0,1 0 1 0 0,0 0-1 0 0,0 0 0 0 0,-1 1 0 0 0,0-1 0 0 0,1 0 0 0 0,-1 1 0 0 0,0-1 0 0 0,0 0 0 0 0,0 1 0 0 0,0-1 0 0 0,-1 1 0 0 0,1 0 0 0 0,-1-1 0 0 0,1 1 1 0 0,-1 0-1 0 0,0-1 0 0 0,0 1 0 0 0,0-1 0 0 0,0 1 0 0 0,-1 0 0 0 0,1-1 0 0 0,-1 1 0 0 0,1-1 0 0 0,-3 5 0 0 0,-2 5-8 0 0,0-1 0 0 0,-1 0 0 0 0,0-1 0 0 0,0 1 1 0 0,-1-1-1 0 0,-1 0 0 0 0,0-1 0 0 0,-9 9 0 0 0,-9 6 32 0 0,-43 32-1 0 0,49-42-36 0 0,0 0 0 0 0,-1-1-1 0 0,-1 0 1 0 0,0-2 0 0 0,-1-1-1 0 0,-29 9 1 0 0,38-16-127 0 0,7-3-5528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21 919 0 0,'16'-17'6002'0'0,"-27"13"-272"0"0,7 5-5082 0 0,0-1 0 0 0,0 1 1 0 0,0 0-1 0 0,0 0 0 0 0,-1 0 0 0 0,1 1 0 0 0,1-1 0 0 0,-5 3 0 0 0,-32 19-1250 0 0,28-15 1063 0 0,-14 9-251 0 0,1 1 1 0 0,-44 42-1 0 0,-34 52 287 0 0,97-105-434 0 0,1 0 0 0 0,0 0-1 0 0,-7 13 1 0 0,11-18-40 0 0,0-1 0 0 0,0 1 1 0 0,1 0-1 0 0,-1 0 0 0 0,0-1 0 0 0,1 1 0 0 0,-1 0 1 0 0,1 0-1 0 0,0 0 0 0 0,-1 0 0 0 0,1 0 0 0 0,0 0 0 0 0,0 0 1 0 0,0 0-1 0 0,0 0 0 0 0,1 0 0 0 0,-1 0 0 0 0,1 0 0 0 0,-1-1 1 0 0,1 1-1 0 0,-1 0 0 0 0,2 2 0 0 0,-1-3-3 0 0,1 0 0 0 0,-1 0 0 0 0,1 0 0 0 0,-1 0 0 0 0,1 0 0 0 0,-1 0 0 0 0,1 0 0 0 0,-1 0 0 0 0,1-1 0 0 0,0 1 0 0 0,0 0 0 0 0,-1-1 1 0 0,1 0-1 0 0,0 1 0 0 0,0-1 0 0 0,-1 0 0 0 0,1 0 0 0 0,0 0 0 0 0,0 0 0 0 0,0 0 0 0 0,-1-1 0 0 0,3 1 0 0 0,6-2 163 0 0,-1 0 0 0 0,16-5 0 0 0,-6 0-39 0 0,0-1 0 0 0,-1-1 1 0 0,0 0-1 0 0,27-20 1 0 0,-34 21-82 0 0,-1 0-1 0 0,0 0 1 0 0,0-1 0 0 0,-1-1-1 0 0,-1 0 1 0 0,1 0 0 0 0,-1-1-1 0 0,7-13 1 0 0,-12 19-189 0 0,0-1-1 0 0,-1 1 0 0 0,0-1 1 0 0,0 1-1 0 0,-1-1 1 0 0,1 0-1 0 0,-1 1 0 0 0,0-1 1 0 0,-1 0-1 0 0,1 0 1 0 0,-1 0-1 0 0,0 0 0 0 0,-1 0 1 0 0,0 0-1 0 0,0 1 0 0 0,0-1 1 0 0,0 0-1 0 0,-1 0 1 0 0,0 1-1 0 0,0-1 0 0 0,-4-5 1 0 0,6 10-653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17623 0 0,'0'0'804'0'0,"-1"9"272"0"0,-2 5-977 0 0,-1 0 0 0 0,-1 0 0 0 0,0-1 0 0 0,-1 0-1 0 0,-13 22 1 0 0,7-12 108 0 0,-37 66 321 0 0,-4-1 0 0 0,-4-3 0 0 0,-71 83 0 0 0,81-110-438 0 0,22-26-66 0 0,-2-1 0 0 0,0-1 0 0 0,-39 32-1 0 0,62-59-149 0 0,0 0-1 0 0,0 0 1 0 0,-1 0-1 0 0,-6 2 0 0 0,11-5 38 0 0,-1 0-1 0 0,1 0 1 0 0,0-1-1 0 0,0 1 1 0 0,-1 0 0 0 0,1 0-1 0 0,0-1 1 0 0,0 1-1 0 0,-1 0 1 0 0,1-1-1 0 0,0 1 1 0 0,0 0 0 0 0,0-1-1 0 0,0 1 1 0 0,0 0-1 0 0,0-1 1 0 0,-1 1-1 0 0,1 0 1 0 0,0-1 0 0 0,0 1-1 0 0,0-1 1 0 0,0-10-1968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6911 0 0,'7'-18'804'0'0,"1"1"-1"0"0,0 0 0 0 0,1 1 0 0 0,1-1 0 0 0,1 2 0 0 0,0 0 0 0 0,1 0 0 0 0,0 1 1 0 0,1 0-1 0 0,1 1 0 0 0,29-22 0 0 0,-28 25-566 0 0,0 1 0 0 0,1 0 0 0 0,0 1 0 0 0,0 1 0 0 0,1 0 0 0 0,0 1 0 0 0,32-6 0 0 0,-33 10 0 0 0,0 0 0 0 0,0 2 0 0 0,-1 0 0 0 0,1 1 0 0 0,0 0 1 0 0,0 1-1 0 0,0 1 0 0 0,-1 1 0 0 0,1 0 0 0 0,-1 1 0 0 0,0 1 1 0 0,0 0-1 0 0,-1 1 0 0 0,0 0 0 0 0,26 19 0 0 0,-36-23-229 0 0,0 0 1 0 0,0 1-1 0 0,0 0 0 0 0,-1 0 0 0 0,0 0 0 0 0,1 0 1 0 0,-1 0-1 0 0,-1 1 0 0 0,1-1 0 0 0,-1 1 0 0 0,0 0 1 0 0,0-1-1 0 0,0 1 0 0 0,0 0 0 0 0,-1 0 1 0 0,0 0-1 0 0,0 1 0 0 0,0-1 0 0 0,-1 0 0 0 0,0 0 1 0 0,0 1-1 0 0,0-1 0 0 0,-1 0 0 0 0,1 0 0 0 0,-1 0 1 0 0,-1 0-1 0 0,1 0 0 0 0,-1 0 0 0 0,1 0 0 0 0,-1 0 1 0 0,-1 0-1 0 0,1-1 0 0 0,-1 1 0 0 0,0-1 1 0 0,0 1-1 0 0,0-1 0 0 0,-4 4 0 0 0,-6 4-4 0 0,1 0 0 0 0,-2-1 0 0 0,0 0 0 0 0,0-1 0 0 0,0 0 0 0 0,-23 9 0 0 0,-99 39 31 0 0,110-49-34 0 0,3 1 33 0 0,-4 1-821 0 0,-1-2-1 0 0,-46 11 1 0 0,63-19-6517 0 0</inkml:trace>
  <inkml:trace contextRef="#ctx0" brushRef="#br0" timeOffset="1">907 393 15199 0 0,'0'0'672'0'0,"9"-2"304"0"0,-1 2 5008 0 0,-5 9-5520 0 0,-5-2-400 0 0,0-1-64 0 0,-3-1-2016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54 313 8287 0 0,'0'1'639'0'0,"0"2"-559"0"0,0 0 0 0 0,0 0 0 0 0,0-1 0 0 0,0 1 0 0 0,0 0 0 0 0,-1 4 0 0 0,0-4 274 0 0,0-1-1 0 0,1 0 0 0 0,-1 0 1 0 0,0 0-1 0 0,0 0 0 0 0,0 0 1 0 0,0 0-1 0 0,-1 0 0 0 0,1 0 1 0 0,0 0-1 0 0,-1 0 0 0 0,1 0 0 0 0,-1-1 1 0 0,0 1-1 0 0,1-1 0 0 0,-1 1 1 0 0,0-1-1 0 0,0 0 0 0 0,0 0 1 0 0,0 0-1 0 0,0 0 0 0 0,0 0 1 0 0,-3 1-1 0 0,5-2-272 0 0,-1 0 1 0 0,1 0-1 0 0,-1 0 1 0 0,1 0-1 0 0,-1-1 1 0 0,0 1-1 0 0,1 0 1 0 0,-1 0-1 0 0,1 0 1 0 0,0 0-1 0 0,-1 0 1 0 0,1-1-1 0 0,-1 1 1 0 0,1 0-1 0 0,-1-1 1 0 0,1 1-1 0 0,-1 0 1 0 0,1 0-1 0 0,0-1 1 0 0,-1 1-1 0 0,1-1 1 0 0,0 1-1 0 0,-1 0 1 0 0,1-1-1 0 0,0 1 1 0 0,0-1-1 0 0,-1 1 1 0 0,1-1-1 0 0,0 1 1 0 0,0-1-1 0 0,0 1 1 0 0,-1-1-1 0 0,1 1 0 0 0,0-1 1 0 0,0 1-1 0 0,0-1 1 0 0,0 0-1 0 0,-1-21 555 0 0,2 13-466 0 0,0 1 1 0 0,1-1-1 0 0,0 0 0 0 0,0 1 1 0 0,6-13-1 0 0,22-41 99 0 0,-26 54-251 0 0,7-13 3 0 0,1 0 0 0 0,2 1 0 0 0,27-32 0 0 0,-32 41-30 0 0,1 1 0 0 0,0 1 0 0 0,0-1 0 0 0,1 2 0 0 0,1 0 0 0 0,0 0 0 0 0,23-11 0 0 0,-29 16-11 0 0,0 1-1 0 0,1 0 1 0 0,-1 0-1 0 0,9-1 0 0 0,-4 3-32 0 0,-7 1 43 0 0,0 0 0 0 0,0 1 0 0 0,0 0 0 0 0,0-1 0 0 0,-1 1 0 0 0,1 1 0 0 0,0-1 0 0 0,-1 0 0 0 0,0 1 0 0 0,1 0 0 0 0,-1 0 0 0 0,0 0 0 0 0,5 7 0 0 0,-4-5 11 0 0,-1 1 1 0 0,0 0-1 0 0,0 0 1 0 0,0 0-1 0 0,-1 0 1 0 0,0 1-1 0 0,0-1 0 0 0,1 9 1 0 0,-1 0 35 0 0,0 0 0 0 0,-2 0 0 0 0,0 1 0 0 0,0-1-1 0 0,-2 0 1 0 0,0 0 0 0 0,-4 16 0 0 0,3-18 173 0 0,-1 1-1 0 0,0-1 1 0 0,-12 22 0 0 0,12-27-615 0 0,-1-1 1 0 0,-8 11 0 0 0,8-13-1515 0 0,1 0 1 0 0,-1 0 0 0 0,-11 7-1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24 9671 0 0,'30'-23'4778'0'0,"-31"23"-4680"0"0,1 0 0 0 0,-1 0 0 0 0,0 0 0 0 0,1-1 1 0 0,-1 1-1 0 0,1 0 0 0 0,-1 0 0 0 0,1 0 0 0 0,-1 0 1 0 0,1 0-1 0 0,-1 0 0 0 0,1 0 0 0 0,-1 1 0 0 0,0-1 1 0 0,1 0-1 0 0,-1 0 0 0 0,1 0 0 0 0,-1 0 0 0 0,1 1 1 0 0,-1-1-1 0 0,0 1 0 0 0,-11 5 37 0 0,11-5-9 0 0,-18 11 77 0 0,1 0 1 0 0,0 1-1 0 0,1 1 0 0 0,0 1 1 0 0,1 0-1 0 0,1 2 0 0 0,1-1 1 0 0,0 2-1 0 0,-15 24 0 0 0,-7 28 313 0 0,22-40-137 0 0,-28 40 0 0 0,41-68-362 0 0,-7 8 165 0 0,1 1 0 0 0,1-1 0 0 0,0 1-1 0 0,-7 19 1 0 0,12-29 10 0 0,1-1-164 0 0,0 1-1 0 0,0-1 0 0 0,0 0 1 0 0,0 0-1 0 0,0 1 0 0 0,0-1 1 0 0,0 0-1 0 0,0 0 0 0 0,0 0 1 0 0,0 1-1 0 0,1-1 0 0 0,-1 0 1 0 0,0 0-1 0 0,0 0 0 0 0,0 1 1 0 0,0-1-1 0 0,0 0 1 0 0,0 0-1 0 0,1 0 0 0 0,-1 0 1 0 0,0 1-1 0 0,0-1 0 0 0,0 0 1 0 0,0 0-1 0 0,1 0 0 0 0,-1 0 1 0 0,0 0-1 0 0,0 0 0 0 0,0 0 1 0 0,1 0-1 0 0,-1 0 0 0 0,0 1 1 0 0,0-1-1 0 0,1 0 1 0 0,-1 0-1 0 0,0 0 0 0 0,0 0 1 0 0,0 0-1 0 0,1 0 0 0 0,13-4 476 0 0,16-10-33 0 0,-27 12-321 0 0,26-16 93 0 0,-1-2-1 0 0,41-34 1 0 0,-10 6-63 0 0,-48 40-187 0 0,-6 4-6 0 0,0 1 0 0 0,0-1-1 0 0,-1 0 1 0 0,1 0 0 0 0,-1 0 0 0 0,1-1 0 0 0,-1 0 0 0 0,-1 0 0 0 0,1 0 0 0 0,-1 0-1 0 0,0 0 1 0 0,5-11 0 0 0,-8 11-21 0 0,1 0-1 0 0,-1 0 1 0 0,0 0 0 0 0,-1 0-1 0 0,1 0 1 0 0,-1 0-1 0 0,0 0 1 0 0,0 0 0 0 0,-1 0-1 0 0,-2-5 1 0 0,-25-52-271 0 0,19 43 28 0 0,10 18 214 0 0,0 0 0 0 0,-1 0 0 0 0,1 0-1 0 0,-1 0 1 0 0,1 0 0 0 0,-1 0 0 0 0,0 0 0 0 0,1 0 0 0 0,-1 0 0 0 0,0 0 0 0 0,0 1 0 0 0,1-1 0 0 0,-1 0-1 0 0,0 0 1 0 0,0 1 0 0 0,0-1 0 0 0,0 1 0 0 0,0-1 0 0 0,0 1 0 0 0,0-1 0 0 0,0 1 0 0 0,0 0 0 0 0,0-1-1 0 0,0 1 1 0 0,0 0 0 0 0,0 0 0 0 0,0 0 0 0 0,-1 0 0 0 0,1 0 0 0 0,0 0 0 0 0,0 0 0 0 0,0 0 0 0 0,0 0-1 0 0,0 1 1 0 0,0-1 0 0 0,0 0 0 0 0,0 1 0 0 0,0-1 0 0 0,0 0 0 0 0,0 1 0 0 0,0 0 0 0 0,-2 0 0 0 0,-1 2-450 0 0,0 0-1 0 0,0 0 1 0 0,1 0 0 0 0,-6 6 0 0 0,-3 5-4018 0 0,2-2-1236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3679 0 0,'0'0'167'0'0,"0"1"-7"0"0,4 11-799 0 0,-1 2 3641 0 0,4 7 11460 0 0,-6-22-14374 0 0,0 1 0 0 0,0 0 0 0 0,0-1-1 0 0,0 1 1 0 0,0-1 0 0 0,0 1 0 0 0,0-1 0 0 0,0 0-1 0 0,0 1 1 0 0,0-1 0 0 0,0 0 0 0 0,0 1 0 0 0,0-1-1 0 0,-1 0 1 0 0,1 0 0 0 0,0 0 0 0 0,-1 0 0 0 0,1 0-1 0 0,0 0 1 0 0,0-1 0 0 0,10-22 680 0 0,-11 24-745 0 0,29-84 1222 0 0,-15 41-761 0 0,21-45 0 0 0,-25 68-437 0 0,1 1 0 0 0,0 0 0 0 0,1 1 0 0 0,1 1 0 0 0,18-20 0 0 0,-22 27-109 0 0,1 1 1 0 0,0 1-1 0 0,0 0 1 0 0,1 0-1 0 0,0 1 1 0 0,1 0-1 0 0,-1 1 1 0 0,1 0-1 0 0,24-8 1 0 0,-18 9-527 0 0,0 1 0 0 0,0 1 1 0 0,1 0-1 0 0,27 0 0 0 0,-26 4-1180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13823 0 0,'0'0'315'0'0,"0"0"45"0"0,0 0 21 0 0,-2 1-49 0 0,-5 3-318 0 0,-1 0 0 0 0,1 0 0 0 0,0 0-1 0 0,0 1 1 0 0,1 0 0 0 0,0 1 0 0 0,-1 0-1 0 0,-1 2-13 0 0,-11 14 16 0 0,-13 20-16 0 0,10-12-2 0 0,-46 67 2 0 0,10-13 0 0 0,-31 42 546 0 0,29-40 948 0 0,-61 67-1494 0 0,112-144 0 0 0,-100 118 0 0 0,82-93 0 0 0,2 0 0 0 0,-18 35 0 0 0,41-64-198 0 0,-1 0 0 0 0,1 0 0 0 0,0 1 0 0 0,0-1 0 0 0,1 1 0 0 0,-1-1 0 0 0,1 1 0 0 0,0-1 0 0 0,1 6 198 0 0,0-10-1011 0 0,0-1-12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147 119 4143 0 0,'0'0'191'0'0,"-13"-1"7116"0"0,7 1-6906 0 0,2 1 104 0 0,0-1 301 0 0,1 1 0 0 0,-1 0 0 0 0,1 0 0 0 0,-1 0 0 0 0,1 0 0 0 0,-7 4 1768 0 0,8 11-2132 0 0,0-2-289 0 0,0-1 1 0 0,0 1-1 0 0,-1 0 0 0 0,-1-1 0 0 0,0 0 1 0 0,-1 1-1 0 0,-1-2 0 0 0,0 1 0 0 0,0-1 0 0 0,-1 0 1 0 0,-1 0-1 0 0,-11 13 0 0 0,16-21-407 0 0,-5 3 1594 0 0,8-7-1300 0 0,-1 0 0 0 0,1-1-1 0 0,-1 1 1 0 0,1 0-1 0 0,0-1 1 0 0,-1 1 0 0 0,1 0-1 0 0,0-1 1 0 0,-1 1-1 0 0,1-1 1 0 0,0 1 0 0 0,0 0-1 0 0,0-1 1 0 0,-1 1-1 0 0,1-1 1 0 0,0 1 0 0 0,0-1-1 0 0,0 1 1 0 0,0-1-1 0 0,0 1 1 0 0,0-1 0 0 0,0 1-1 0 0,0-1 1 0 0,0 1 0 0 0,0-1-1 0 0,0-6-26 0 0,0-1 0 0 0,1 1-1 0 0,-1 0 1 0 0,2 0 0 0 0,-1 0-1 0 0,1 0 1 0 0,0 0 0 0 0,1 0 0 0 0,-1 0-1 0 0,8-12 1 0 0,-3 8-24 0 0,0 1 0 0 0,1-1 0 0 0,0 1 0 0 0,1 1-1 0 0,0 0 1 0 0,0 0 0 0 0,1 1 0 0 0,0 0 0 0 0,0 0 0 0 0,1 1 0 0 0,0 1-1 0 0,1 0 1 0 0,-1 0 0 0 0,1 1 0 0 0,0 0 0 0 0,18-3 0 0 0,-25 7 8 0 0,0 0 1 0 0,0 0-1 0 0,0 1 1 0 0,0 0-1 0 0,0 0 1 0 0,0 0-1 0 0,0 0 1 0 0,0 1-1 0 0,0 0 1 0 0,0 0-1 0 0,0 0 1 0 0,8 4-1 0 0,-11-4 2 0 0,0 0 0 0 0,0 0-1 0 0,0 1 1 0 0,-1-1 0 0 0,1 0-1 0 0,0 1 1 0 0,0-1 0 0 0,-1 1-1 0 0,1 0 1 0 0,-1-1-1 0 0,0 1 1 0 0,1 0 0 0 0,-1 0-1 0 0,0 0 1 0 0,0 0 0 0 0,0 0-1 0 0,0 0 1 0 0,-1 1 0 0 0,1-1-1 0 0,0 0 1 0 0,-1 0-1 0 0,0 0 1 0 0,1 1 0 0 0,-1-1-1 0 0,0 0 1 0 0,0 1 0 0 0,0-1-1 0 0,0 0 1 0 0,-1 0-1 0 0,0 3 1 0 0,0 2 1 0 0,-1-1 0 0 0,1 0 0 0 0,-1 1 0 0 0,-1-1 0 0 0,1 0 0 0 0,-1 0 0 0 0,0 0 0 0 0,-1-1 0 0 0,1 1 0 0 0,-1-1 0 0 0,0 1 0 0 0,0-1 0 0 0,-1-1 0 0 0,-6 6 0 0 0,8-9 3 0 0,4-5 14 0 0,3-6 23 0 0,2 1-37 0 0,1-1 0 0 0,0 2 1 0 0,12-13-1 0 0,1-1-20 0 0,-3 2-57 0 0,2 1-1 0 0,0 1 1 0 0,1 0 0 0 0,26-17-1 0 0,-33 26 36 0 0,1 1 1 0 0,0 0-1 0 0,1 0 0 0 0,0 2 1 0 0,0 0-1 0 0,0 0 0 0 0,1 2 1 0 0,16-4-1 0 0,-23 7 48 0 0,1 1 0 0 0,-1-1 0 0 0,1 1 0 0 0,-1 1 0 0 0,1 0-1 0 0,-1 0 1 0 0,0 1 0 0 0,13 3 0 0 0,-21-4 2 0 0,1 0-1 0 0,-1-1 1 0 0,0 1 0 0 0,0 0-1 0 0,0 0 1 0 0,0 0 0 0 0,0 0-1 0 0,0 0 1 0 0,0 0 0 0 0,0 0-1 0 0,0 0 1 0 0,-1 0-1 0 0,1 0 1 0 0,0 1 0 0 0,-1-1-1 0 0,1 0 1 0 0,-1 0 0 0 0,1 2-1 0 0,5 24 108 0 0,-6-18-87 0 0,-1 0-1 0 0,0 0 0 0 0,0 0 1 0 0,-1 0-1 0 0,1 0 0 0 0,-2-1 1 0 0,-4 11-1 0 0,-28 59 186 0 0,28-65-195 0 0,1-1-81 0 0,3-6-36 0 0,-1 0 0 0 0,1 1 0 0 0,0-1 0 0 0,1 1-1 0 0,0 0 1 0 0,0 0 0 0 0,0 0 0 0 0,-1 7 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18687 0 0,'-46'9'1869'0'0,"-74"17"-914"0"0,111-22-949 0 0,-1 0 0 0 0,1 1 0 0 0,0 0-1 0 0,0 0 1 0 0,0 1 0 0 0,0 0 0 0 0,1 0 0 0 0,0 1 0 0 0,1 0-1 0 0,-10 11 1 0 0,1 2 10 0 0,1 1 0 0 0,0 0 0 0 0,-12 25 0 0 0,26-45 6 0 0,0 1 0 0 0,1 0 0 0 0,-1 0 0 0 0,0 0 1 0 0,1 0-1 0 0,-1 0 0 0 0,1 0 0 0 0,-1 3 0 0 0,1-5 187 0 0,22 1 127 0 0,-13-2-289 0 0,1-2 0 0 0,-1 1 0 0 0,0-1 1 0 0,0-1-1 0 0,0 0 0 0 0,0 0 0 0 0,0-1 0 0 0,13-9 0 0 0,-5 3-28 0 0,-16 13-33 0 0,0-1 0 0 0,-1 1 0 0 0,1-1 0 0 0,-1 1 0 0 0,1-1 1 0 0,-1 1-1 0 0,1-1 0 0 0,-1 1 0 0 0,0 2 0 0 0,0 1 14 0 0,-1 0 0 0 0,0 0 0 0 0,0 0 0 0 0,0-1 0 0 0,-3 8 0 0 0,-3 11 0 0 0,6-16 11 0 0,1-6-12 0 0,0-1 1 0 0,0 1-1 0 0,0-1 1 0 0,0 1 0 0 0,0-1-1 0 0,0 1 1 0 0,1-1-1 0 0,-1 1 1 0 0,0-1-1 0 0,0 1 1 0 0,0-1-1 0 0,0 1 1 0 0,1-1 0 0 0,-1 1-1 0 0,0-1 1 0 0,0 1-1 0 0,1-1 1 0 0,-1 1-1 0 0,0-1 1 0 0,1 0-1 0 0,-1 1 1 0 0,1-1-1 0 0,-1 1 1 0 0,0-1 0 0 0,1 0-1 0 0,-1 0 1 0 0,1 1-1 0 0,-1-1 1 0 0,1 0-1 0 0,0 1 1 0 0,0-1-34 0 0,0 1-64 0 0,1-1 0 0 0,-1 1 1 0 0,0 0-1 0 0,1-1 0 0 0,0 1 0 0 0,-1-1 1 0 0,1 1-1 0 0,-1-1 0 0 0,1 0 0 0 0,-1 1 1 0 0,1-1-1 0 0,1 0 0 0 0,14 0-682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5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42 5527 0 0,'13'-41'11674'0'0,"-23"61"-8678"0"0,-115 252 1947 0 0,18-37-4007 0 0,100-219-927 0 0,-54 123 122 0 0,52-114-109 0 0,0 0-1 0 0,2 1 1 0 0,-6 43 0 0 0,13-65-66 0 0,0 1 1 0 0,0-1-1 0 0,0 0 1 0 0,0 0-1 0 0,2 7 0 0 0,-2-10-108 0 0,0 1 0 0 0,1-1 0 0 0,-1 1 0 0 0,1-1-1 0 0,-1 0 1 0 0,1 1 0 0 0,0-1 0 0 0,-1 1 0 0 0,1-1 0 0 0,0 0-1 0 0,0 0 1 0 0,0 0 0 0 0,0 1 0 0 0,0-1 0 0 0,0 0-1 0 0,0 0 1 0 0,1 0 0 0 0,1 1 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13903 0 0,'0'0'3748'0'0,"-1"1"-3260"0"0,-25 9 257 0 0,0 2-1 0 0,-44 28 1 0 0,-8 3-711 0 0,-90 47-34 0 0,159-86-1 0 0,6-2 0 0 0,-1 1-1 0 0,0-1 1 0 0,1 1-1 0 0,-1-1 0 0 0,1 1 1 0 0,-4 4-1 0 0,8-6-4 0 0,0 0 0 0 0,0 0-1 0 0,0 0 1 0 0,0 0 0 0 0,0 0-1 0 0,0-1 1 0 0,1 1 0 0 0,-1 0-1 0 0,0-1 1 0 0,0 1 0 0 0,2 0-1 0 0,45 12-241 0 0,-4-2 164 0 0,-25-4 83 0 0,0 0-1 0 0,-1 0 1 0 0,0 2-1 0 0,0 1 1 0 0,-1 0-1 0 0,0 1 1 0 0,22 19-1 0 0,-36-29 36 0 0,-1 2 0 0 0,0-1 0 0 0,0 0 0 0 0,0 0 0 0 0,0 1 0 0 0,0-1 0 0 0,-1 1-1 0 0,1-1 1 0 0,-1 1 0 0 0,1 0 0 0 0,-1 0 0 0 0,0 0 0 0 0,0-1 0 0 0,0 1 0 0 0,-1 0 0 0 0,1 0 0 0 0,-1 0-1 0 0,1 1 1 0 0,-1-1 0 0 0,0 4 0 0 0,-1-4 5 0 0,0 0 0 0 0,0 0-1 0 0,0 1 1 0 0,0-1 0 0 0,-1 0 0 0 0,1 0-1 0 0,-1 0 1 0 0,0 0 0 0 0,0-1 0 0 0,0 1-1 0 0,0 0 1 0 0,0-1 0 0 0,0 1 0 0 0,-1-1-1 0 0,1 0 1 0 0,-1 0 0 0 0,0 0-1 0 0,-4 3 1 0 0,0-1-13 0 0,-1 0-1 0 0,0-1 1 0 0,0 0-1 0 0,0 0 1 0 0,-12 3-1 0 0,-46 5 73 0 0,37-6-89 0 0,-28 1-174 0 0,-114-3 0 0 0,105-4-3730 0 0,73 1 2468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11519 0 0,'0'0'887'0'0,"-14"0"-382"0"0,11 2-210 0 0,1 0 0 0 0,-1 0 0 0 0,1-1-1 0 0,0 2 1 0 0,0-1 0 0 0,0 0 0 0 0,0 0-1 0 0,0 1 1 0 0,0-1 0 0 0,1 1 0 0 0,-1-1 0 0 0,-2 6-1 0 0,-11 37 998 0 0,12-37-1237 0 0,-49 210 1573 0 0,14-47-579 0 0,-23 38-543 0 0,38-141-466 0 0,-33 67 1 0 0,39-101-15 0 0,3-2-60 0 0,-1-1 1 0 0,-2-1 0 0 0,-28 39 0 0 0,44-68-795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0,'0'0'1543'0'0,"1"2"-132"0"0,3 1-842 0 0,0-1 1 0 0,0 0 0 0 0,0 1-1 0 0,1-1 1 0 0,-1-1 0 0 0,0 1-1 0 0,1-1 1 0 0,-1 1 0 0 0,1-1-1 0 0,8 1 1 0 0,7-1 79 0 0,24 0 0 0 0,-35-1-463 0 0,181-12 1536 0 0,-35 0-1180 0 0,-121 11-2122 0 0,0 1 1 0 0,53 9 0 0 0,-58-3-5883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 16007 0 0,'6'-7'1962'0'0,"-15"10"578"0"0,-1 2-2948 0 0,-48 17 721 0 0,4-2-83 0 0,2 3 0 0 0,-61 35-1 0 0,90-45-156 0 0,11-6 30 0 0,0 0-1 0 0,1 0 1 0 0,-1 1-1 0 0,2 1 1 0 0,-17 16-1 0 0,27-25-95 0 0,-1 0 0 0 0,1 0 0 0 0,0 1 0 0 0,0-1 0 0 0,0 0 0 0 0,-1 0 0 0 0,1 0 0 0 0,0 0 0 0 0,0 1 0 0 0,0-1 0 0 0,0 0 0 0 0,0 0 0 0 0,0 0 0 0 0,-1 1 0 0 0,1-1 0 0 0,0 0 0 0 0,0 0 0 0 0,0 0 0 0 0,0 1 0 0 0,0-1 0 0 0,0 0 0 0 0,0 0 0 0 0,0 1 0 0 0,0-1 0 0 0,0 0 0 0 0,0 0-1 0 0,0 1 1 0 0,0-1 0 0 0,0 0 0 0 0,0 0 0 0 0,0 0 0 0 0,0 1 0 0 0,1-1 0 0 0,-1 0 0 0 0,0 0 0 0 0,0 1 0 0 0,0-1 0 0 0,0 0 0 0 0,0 0 0 0 0,0 0 0 0 0,1 0 0 0 0,-1 1 0 0 0,0-1 0 0 0,0 0 0 0 0,15 3 86 0 0,17-7-45 0 0,56-21 132 0 0,-8 2 134 0 0,-75 22-236 0 0,0 0-1 0 0,0 0 0 0 0,0 1 1 0 0,0 0-1 0 0,0 0 0 0 0,0 1 1 0 0,6 0-1 0 0,-11 0-69 0 0,0-1-1 0 0,0 0 1 0 0,1 1 0 0 0,-1-1-1 0 0,0 1 1 0 0,0-1-1 0 0,1 1 1 0 0,-1-1 0 0 0,0 0-1 0 0,0 1 1 0 0,0-1 0 0 0,0 1-1 0 0,0-1 1 0 0,0 1-1 0 0,0-1 1 0 0,0 1 0 0 0,0-1-1 0 0,0 1 1 0 0,0 0-1 0 0,0 0 9 0 0,0 5-2 0 0,-1 0-1 0 0,1 0 0 0 0,-1 1 1 0 0,-1-1-1 0 0,-1 7 0 0 0,1-9-14 0 0,1 1 0 0 0,-1 0-1 0 0,1 0 1 0 0,1-1 0 0 0,-1 1-1 0 0,1 0 1 0 0,0 0 0 0 0,0 5-1 0 0,0-8-175 0 0,14-3-1406 0 0,-9 0 451 0 0,0-1-1 0 0,1 1 0 0 0,-1-1 1 0 0,0 0-1 0 0,8-4 0 0 0,13-9-5363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33 18367 0 0,'8'-33'3543'0'0,"-12"46"-3135"0"0,-8 30 250 0 0,-30 66 0 0 0,12-34-206 0 0,-20 69-42 0 0,-49 119 349 0 0,4-76-957 0 0,68-141 49 0 0,-64 80-1 0 0,63-96-300 0 0,26-27 20 0 0,-1-1 1 0 0,0 0-1 0 0,0 0 1 0 0,0 0 0 0 0,1 0-1 0 0,-2-1 1 0 0,1 1 0 0 0,0-1-1 0 0,-5 2 1 0 0</inkml:trace>
  <inkml:trace contextRef="#ctx0" brushRef="#br0" timeOffset="1">1 680 12895 0 0,'0'0'998'0'0,"2"0"-657"0"0,53-14 2697 0 0,46-8 317 0 0,-24 8-2424 0 0,-12 2-319 0 0,1 2 1 0 0,105-1-1 0 0,-163 12-910 0 0,0-1-1 0 0,0 1 1 0 0,0 0-1 0 0,0 1 1 0 0,15 4-1 0 0,-20-5-45 0 0,0 1-1 0 0,-1-1 1 0 0,1 0-1 0 0,0 1 1 0 0,0 0 0 0 0,-1-1-1 0 0,1 1 1 0 0,-1 0 0 0 0,0 0-1 0 0,1 1 1 0 0,-1-1-1 0 0,0 0 1 0 0,0 1 0 0 0,-1-1-1 0 0,1 1 1 0 0,0 0-1 0 0,-1-1 1 0 0,2 5 0 0 0,0 5-5350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 1839 0 0,'0'0'83'0'0,"8"2"10"0"0,36 1 2639 0 0,21-4 6576 0 0,1 0-3406 0 0,-33 1-4542 0 0,0 0-1 0 0,61-11 1 0 0,-111 13-1261 0 0,-17 3-214 0 0,4 4 69 0 0,1 1-1 0 0,0 1 0 0 0,1 1 0 0 0,0 2 0 0 0,1 0 1 0 0,0 2-1 0 0,1 1 0 0 0,-26 23 0 0 0,48-37 53 0 0,1 0 0 0 0,0 1 0 0 0,0-1-1 0 0,1 1 1 0 0,-1-1 0 0 0,1 1 0 0 0,-1 0 0 0 0,1 0-1 0 0,-2 6 1 0 0,3-9-17 0 0,1 0 0 0 0,0 0 0 0 0,-1 0 0 0 0,1 0-1 0 0,0 0 1 0 0,0 0 0 0 0,0 0 0 0 0,0 0 0 0 0,0 0 0 0 0,0 1 0 0 0,1-1-1 0 0,-1 0 1 0 0,0 0 0 0 0,0 0 0 0 0,1 0 0 0 0,-1-1 0 0 0,0 1 0 0 0,2 2-1 0 0,-1-2-55 0 0,0 0 0 0 0,0 0 0 0 0,0 0 0 0 0,0 0 0 0 0,0 0 0 0 0,1-1 0 0 0,-1 1 0 0 0,0 0 0 0 0,0 0 0 0 0,1-1 0 0 0,-1 1 0 0 0,1-1 0 0 0,-1 1 0 0 0,1-1 0 0 0,-1 0 0 0 0,3 1 0 0 0,10 0-1966 0 0,1-2-5345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48 249 10135 0 0,'0'0'10076'0'0,"-13"7"-7825"0"0,13-6-2219 0 0,-1-1 0 0 0,0 1 0 0 0,0-1 1 0 0,0 1-1 0 0,0-1 0 0 0,0 0 0 0 0,0 1 0 0 0,0-1 0 0 0,0 0 1 0 0,0 0-1 0 0,1 0 0 0 0,-1 0 0 0 0,0 0 0 0 0,0 0 0 0 0,0 0 1 0 0,0 0-1 0 0,0 0 0 0 0,0 0 0 0 0,0-1 0 0 0,0 1 1 0 0,0 0-1 0 0,0-1 0 0 0,0 1 0 0 0,0 0 0 0 0,1-1 0 0 0,-1 1 1 0 0,0-1-1 0 0,0 0 0 0 0,0 1 0 0 0,1-1 0 0 0,-2 0 0 0 0,1-1 14 0 0,0 0-1 0 0,1 1 1 0 0,-1-1-1 0 0,0 0 0 0 0,1 1 1 0 0,-1-1-1 0 0,1 0 1 0 0,0 0-1 0 0,-1 1 0 0 0,1-1 1 0 0,0 0-1 0 0,0 0 1 0 0,0 0-1 0 0,0 1 0 0 0,1-1 1 0 0,0-2-1 0 0,2-10-169 0 0,0 1 0 0 0,1 0-1 0 0,1 0 1 0 0,1 0 0 0 0,-1 0-1 0 0,2 1 1 0 0,0 0 0 0 0,13-17-1 0 0,-15 22 38 0 0,2-1 0 0 0,-1 1 0 0 0,1 0-1 0 0,0 0 1 0 0,1 0 0 0 0,0 1 0 0 0,0 1-1 0 0,0-1 1 0 0,1 1 0 0 0,-1 1-1 0 0,1-1 1 0 0,16-4 0 0 0,-17 7 86 0 0,0 1 1 0 0,1 0 0 0 0,-1 0-1 0 0,0 1 1 0 0,0 0 0 0 0,0 1-1 0 0,1-1 1 0 0,-1 2-1 0 0,10 1 1 0 0,11 5 129 0 0,32 14 1 0 0,-40-14-1 0 0,-3-2 47 0 0,0 1 164 0 0,24 11 1 0 0,-38-16-282 0 0,1 1 1 0 0,-1-1 0 0 0,1 1 0 0 0,-1 0 0 0 0,0 0-1 0 0,-1 1 1 0 0,1-1 0 0 0,0 1 0 0 0,-1 0 0 0 0,4 5-1 0 0,-6-7-56 0 0,0 1-1 0 0,0 0 1 0 0,0 0-1 0 0,0-1 1 0 0,0 1-1 0 0,-1 0 0 0 0,1 0 1 0 0,-1 0-1 0 0,0 0 1 0 0,0-1-1 0 0,0 1 1 0 0,0 0-1 0 0,0 0 0 0 0,-1 0 1 0 0,1 0-1 0 0,-1 0 1 0 0,0-1-1 0 0,0 1 1 0 0,0 0-1 0 0,0-1 0 0 0,-2 5 1 0 0,-1-1 1 0 0,0 0 1 0 0,0 1 0 0 0,0-2-1 0 0,0 1 1 0 0,-1 0 0 0 0,0-1-1 0 0,-8 7 1 0 0,2-4-5 0 0,0-1 0 0 0,-1 0 0 0 0,0 0 0 0 0,-23 9 0 0 0,-54 12 0 0 0,71-23-17 0 0,5-1-33 0 0,-1-1 1 0 0,1 0 0 0 0,-1-1 0 0 0,0 0 0 0 0,-21 0 0 0 0,35-2 1 0 0,-1 0 0 0 0,1 0-1 0 0,0 0 1 0 0,-1 0 0 0 0,1-1-1 0 0,-1 1 1 0 0,1 0 0 0 0,0 0 0 0 0,-1 0-1 0 0,1-1 1 0 0,0 1 0 0 0,0 0-1 0 0,-1 0 1 0 0,1-1 0 0 0,0 1 0 0 0,-1 0-1 0 0,1 0 1 0 0,0-1 0 0 0,0 1-1 0 0,0 0 1 0 0,-1-1 0 0 0,1 1-1 0 0,0 0 1 0 0,0-1 0 0 0,0 1 0 0 0,0-1-1 0 0,0 1 1 0 0,0 0 0 0 0,-1-1-1 0 0,1 1 1 0 0,0 0 0 0 0,0-1 0 0 0,0 1-1 0 0,0-1 1 0 0,0 1 0 0 0,1 0-1 0 0,-1-1 1 0 0,0 1 0 0 0,0 0 0 0 0,0-1-1 0 0,0 1 1 0 0,0-1 0 0 0,0 1-1 0 0,1 0 1 0 0,-1-1 0 0 0,0 1 0 0 0,10-21-2142 0 0,-9 21 2052 0 0,9-17-1553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15663 0 0,'0'0'356'0'0,"2"-1"50"0"0,7-1-302 0 0,0-1 0 0 0,1 1 0 0 0,-1 1 0 0 0,1 0 0 0 0,-1 0 0 0 0,1 0 0 0 0,2 2-104 0 0,36-4 230 0 0,288-65 2947 0 0,-19 3-242 0 0,-307 63-2976 0 0,185-23-1150 0 0,-138 19-910 0 0,-5 0-4222 0 0,-22 4 331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10135 0 0,'-1'1'4626'0'0,"-96"88"1219"0"0,9 12-4179 0 0,40-37-1293 0 0,-52 92 0 0 0,82-126-302 0 0,2 1 0 0 0,2 0 1 0 0,-12 34-1 0 0,22-50-79 0 0,0 1 0 0 0,0 0 1 0 0,1 1-1 0 0,1-1 0 0 0,1 0 0 0 0,0 1 0 0 0,1-1 0 0 0,4 25 1 0 0,1-9-215 0 0,-1-3-6172 0 0,-2-17-744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3679 0 0,'-1'1'2232'0'0,"-3"3"-1444"0"0,1-1 1 0 0,-1 1-1 0 0,1 0 0 0 0,0 0 0 0 0,0 0 0 0 0,1 0 0 0 0,-1 0 0 0 0,1 1 0 0 0,0-1 0 0 0,-3 8 0 0 0,-1 8-134 0 0,-4 25 0 0 0,5-21 224 0 0,-21 68-83 0 0,-4-2 1 0 0,-41 88 0 0 0,11-57-2433 0 0,51-104 723 0 0,-3 5-233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5063 0 0,'10'-16'238'0'0,"15"-21"0"0"0,-9 18 2168 0 0,32-32 0 0 0,26-11 2289 0 0,-23 26-4430 0 0,-33 25 277 0 0,0 0-1 0 0,1 1 1 0 0,0 0-1 0 0,1 2 0 0 0,-1 0 1 0 0,38-8-1 0 0,-49 14-319 0 0,1 1-1 0 0,-1 0 0 0 0,0 1 1 0 0,1 0-1 0 0,-1 0 1 0 0,1 0-1 0 0,-1 1 1 0 0,15 4-1 0 0,-18-3-151 0 0,1 0 0 0 0,-1 0-1 0 0,0 1 1 0 0,1-1 0 0 0,-1 1 0 0 0,-1 0 0 0 0,1 1-1 0 0,0-1 1 0 0,-1 1 0 0 0,0 0 0 0 0,0 0 0 0 0,0 0-1 0 0,7 10 1 0 0,-8-9-53 0 0,0 0-1 0 0,-1 1 1 0 0,1 0-1 0 0,-1-1 1 0 0,0 1 0 0 0,-1 0-1 0 0,1 0 1 0 0,-1 0-1 0 0,0 0 1 0 0,-1 0 0 0 0,1 0-1 0 0,-1 0 1 0 0,0 0-1 0 0,-1 0 1 0 0,1 0-1 0 0,-4 9 1 0 0,1 0 2 0 0,-1-1 0 0 0,-1 0-1 0 0,0-1 1 0 0,-1 1 0 0 0,-13 21 0 0 0,13-26 11 0 0,-1-1 1 0 0,0 0-1 0 0,0 0 0 0 0,0-1 1 0 0,-1 0-1 0 0,0 0 0 0 0,0-1 1 0 0,-1 0-1 0 0,0 0 0 0 0,0-1 1 0 0,0 0-1 0 0,-13 4 0 0 0,2-1 26 0 0,-1-2-1 0 0,0 0 1 0 0,0-1-1 0 0,-42 5 1 0 0,57-10-414 0 0,-6 1 498 0 0,0 0 0 0 0,-22-2 0 0 0,31 1-412 0 0,0-1-1 0 0,-1 0 1 0 0,1 1-1 0 0,0-1 1 0 0,-1-1-1 0 0,-3-1 1 0 0,6 3-198 0 0,0-1-1 0 0,-1 0 1 0 0,1 0-1 0 0,0 0 1 0 0,-1 0 0 0 0,1 0-1 0 0,0 0 1 0 0,0 0-1 0 0,0-1 1 0 0,0 1 0 0 0,0 0-1 0 0,0 0 1 0 0,-1-4-1 0 0,-1-5-5877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5983 0 0,'0'0'464'0'0,"-3"8"119"0"0,-21 33 7576 0 0,0 2-4333 0 0,-12 31-3299 0 0,-113 261 2434 0 0,85-134-3985 0 0,64-198 586 0 0,-1 0 0 0 0,0 0 0 0 0,1 0 0 0 0,-1 0 0 0 0,1 0 0 0 0,0 0 0 0 0,0 5 0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23 5527 0 0,'8'-2'579'0'0,"-1"0"-1"0"0,1 0 1 0 0,14-6 3396 0 0,-11 1 3363 0 0,-9 5-6014 0 0,-8 5-809 0 0,-25 14-425 0 0,-32 23 0 0 0,53-32 33 0 0,0 0 0 0 0,0 1 0 0 0,1 0 0 0 0,0 0-1 0 0,1 1 1 0 0,-12 16 0 0 0,15-17 30 0 0,-1-1 0 0 0,2 1 0 0 0,-6 12 1 0 0,9-18-112 0 0,0-1 1 0 0,1 1 0 0 0,-1 0-1 0 0,0 0 1 0 0,1 0 0 0 0,0 0 0 0 0,0 0-1 0 0,0 0 1 0 0,0 0 0 0 0,0 0 0 0 0,0 0-1 0 0,1 0 1 0 0,0 0 0 0 0,-1 0-1 0 0,2 2 1 0 0,-1-4-35 0 0,-1-1-1 0 0,0 1 1 0 0,1-1-1 0 0,-1 1 1 0 0,1-1-1 0 0,-1 1 0 0 0,1-1 1 0 0,-1 0-1 0 0,1 1 1 0 0,-1-1-1 0 0,1 0 1 0 0,-1 1-1 0 0,1-1 1 0 0,-1 0-1 0 0,1 0 1 0 0,0 0-1 0 0,-1 1 1 0 0,1-1-1 0 0,-1 0 1 0 0,1 0-1 0 0,0 0 1 0 0,1 0-1 0 0,13-1 35 0 0,-13 1-23 0 0,3-1-112 0 0,1-1 0 0 0,0 1 0 0 0,-1-1 0 0 0,1 0-1 0 0,-1 0 1 0 0,0-1 0 0 0,9-4 0 0 0,16-14-6072 0 0,-8 4-750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 14079 0 0,'0'0'4514'0'0,"0"2"-3520"0"0,-1 5-722 0 0,-1-1-1 0 0,1 0 1 0 0,-2 0-1 0 0,1 0 0 0 0,0 0 1 0 0,-1 0-1 0 0,0-1 1 0 0,-5 8-1 0 0,-36 43 423 0 0,28-37-447 0 0,5-7-169 0 0,2 0 0 0 0,0 1 0 0 0,0 0 0 0 0,1 1 0 0 0,0-1 0 0 0,-6 19-1 0 0,12-21-66 0 0,1-11-11 0 0,1 1 0 0 0,0 0 0 0 0,0-1 0 0 0,0 1 0 0 0,0 0 0 0 0,-1-1 0 0 0,1 1 0 0 0,0 0 0 0 0,0-1 0 0 0,1 1 0 0 0,-1 0 0 0 0,0-1 0 0 0,0 1 0 0 0,0 0 0 0 0,0-1 0 0 0,0 1 0 0 0,1-1 0 0 0,-1 1 0 0 0,0 0 0 0 0,1-1 0 0 0,-1 1 0 0 0,0-1 0 0 0,1 1 0 0 0,-1-1 0 0 0,1 1 0 0 0,-1-1 0 0 0,1 1 0 0 0,-1-1 0 0 0,1 1 0 0 0,-1-1 0 0 0,1 1 0 0 0,-1-1 0 0 0,1 0 0 0 0,0 0 0 0 0,-1 1 0 0 0,2-1 0 0 0,-1 1 0 0 0,1 0-29 0 0,1-1-1 0 0,-1 1 0 0 0,1 0 1 0 0,0-1-1 0 0,-1 1 0 0 0,1-1 1 0 0,0 0-1 0 0,-1 0 1 0 0,1 0-1 0 0,0 0 0 0 0,-1-1 1 0 0,1 1-1 0 0,3-1 0 0 0,36-13-1984 0 0,-30 9 906 0 0,13-4-3929 0 0,2-1-1421 0 0</inkml:trace>
  <inkml:trace contextRef="#ctx0" brushRef="#br0" timeOffset="1">536 25 13359 0 0,'0'0'1210'0'0,"5"16"1334"0"0,-4-15-2372 0 0,1 1 0 0 0,-1 0 0 0 0,1 0 0 0 0,0-1 0 0 0,-1 1 0 0 0,1-1 1 0 0,0 0-1 0 0,0 1 0 0 0,0-1 0 0 0,0 0 0 0 0,0 0 0 0 0,0 0 1 0 0,0 0-1 0 0,0-1 0 0 0,0 1 0 0 0,0 0 0 0 0,1-1 0 0 0,-1 0 0 0 0,0 1 1 0 0,0-1-1 0 0,5 0 0 0 0,5-1 264 0 0,0 0 1 0 0,24-5 0 0 0,-21 3-176 0 0,6-1 6 0 0,30-10 0 0 0,-42 11-418 0 0,0 0 1 0 0,-1-1-1 0 0,0 0 1 0 0,0 0-1 0 0,15-11 1 0 0,-22 14-233 0 0,-8 1-211 0 0,-1 0 387 0 0,1 1 0 0 0,0 0-1 0 0,0 0 1 0 0,0 1 0 0 0,0 0-1 0 0,0 0 1 0 0,-10 5 0 0 0,-5 4 5 0 0,-23 15 0 0 0,6-2 382 0 0,2 2-1 0 0,1 1 1 0 0,1 2-1 0 0,-48 51 1 0 0,75-70 25 0 0,-13 17 1 0 0,19-24-190 0 0,1-1-1 0 0,0 0 0 0 0,-1 0 0 0 0,1 1 0 0 0,0-1 0 0 0,0 1 1 0 0,0-1-1 0 0,1 1 0 0 0,-1-1 0 0 0,1 1 0 0 0,-1-1 0 0 0,1 1 1 0 0,0 0-1 0 0,0-1 0 0 0,0 4 0 0 0,1-4-13 0 0,-1-1 0 0 0,1 0 0 0 0,-1 0 0 0 0,1 1 0 0 0,0-1 0 0 0,0 0 0 0 0,-1 0 0 0 0,1 0 0 0 0,0 0 0 0 0,0 0 0 0 0,0 0 0 0 0,0 0 0 0 0,0 0 0 0 0,1 0 0 0 0,-1-1 0 0 0,0 1 0 0 0,0 0 0 0 0,0-1 0 0 0,1 1 0 0 0,-1-1 0 0 0,0 1 0 0 0,1-1 0 0 0,-1 1 0 0 0,0-1 0 0 0,1 0 0 0 0,-1 0 0 0 0,0 0 0 0 0,1 0 0 0 0,1 0 0 0 0,6 0-311 0 0,-1-1 0 0 0,1 1 0 0 0,11-4 0 0 0,10-3-4427 0 0,1-2-1584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46 8287 0 0,'-5'-11'888'0'0,"3"8"-593"0"0,1 1-1 0 0,-1 0 0 0 0,0-1 1 0 0,1 1-1 0 0,-1 0 0 0 0,0 0 0 0 0,0 0 1 0 0,0 0-1 0 0,-1 0 0 0 0,1 1 1 0 0,0-1-1 0 0,-1 1 0 0 0,1-1 0 0 0,-1 1 1 0 0,1 0-1 0 0,-1 0 0 0 0,0 0 1 0 0,1 0-1 0 0,-1 1 0 0 0,0-1 1 0 0,0 1-1 0 0,1 0 0 0 0,-1-1 0 0 0,0 1 1 0 0,0 0-1 0 0,0 1 0 0 0,1-1 1 0 0,-5 1-1 0 0,-2 3-196 0 0,0 0 0 0 0,0 0 0 0 0,1 1 0 0 0,-1 0 1 0 0,1 1-1 0 0,1 0 0 0 0,-1 0 0 0 0,1 0 0 0 0,-10 11 0 0 0,8-5 262 0 0,-1-1-1 0 0,2 1 1 0 0,0 0-1 0 0,0 1 1 0 0,-9 21 0 0 0,14-27-120 0 0,0 1 1 0 0,1 0-1 0 0,0 0 1 0 0,-2 16-1 0 0,3-21-175 0 0,1 0-1 0 0,0 0 0 0 0,0 0 0 0 0,0 0 1 0 0,0 0-1 0 0,0 1 0 0 0,1-1 0 0 0,0 0 1 0 0,0 0-1 0 0,-1 0 0 0 0,2 0 0 0 0,-1 0 0 0 0,0-1 1 0 0,0 1-1 0 0,4 4 0 0 0,-5-6-15 0 0,1-1 0 0 0,-1 1-1 0 0,1 0 1 0 0,-1-1 0 0 0,1 1 0 0 0,0-1-1 0 0,-1 1 1 0 0,1-1 0 0 0,0 1-1 0 0,-1-1 1 0 0,1 1 0 0 0,0-1 0 0 0,0 0-1 0 0,-1 1 1 0 0,1-1 0 0 0,0 0 0 0 0,0 0-1 0 0,0 0 1 0 0,0 0 0 0 0,-1 1-1 0 0,1-1 1 0 0,0 0 0 0 0,1-1 0 0 0,0 1 5 0 0,-1 0 1 0 0,1-1 0 0 0,-1 1-1 0 0,1-1 1 0 0,-1 0 0 0 0,1 0-1 0 0,-1 1 1 0 0,0-1 0 0 0,1 0-1 0 0,-1 0 1 0 0,2-2 0 0 0,1-1 39 0 0,-1 0 1 0 0,1 0-1 0 0,-1-1 0 0 0,0 0 1 0 0,5-8-1 0 0,-4 3-79 0 0,0 0-1 0 0,-1-1 1 0 0,3-20-1 0 0,-4 20-338 0 0,0 0 1 0 0,0 1-1 0 0,8-18 0 0 0,-3 12-1307 0 0,3-1-461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466 450 13359 0 0,'0'0'8704'0'0,"2"0"-8069"0"0,4 0-410 0 0,0-1 0 0 0,0 0 0 0 0,0-1 0 0 0,0 1 0 0 0,0-1 0 0 0,0 0 1 0 0,6-3-1 0 0,1-2-63 0 0,-1 1 0 0 0,13-10 1 0 0,-7 2-131 0 0,0 0-1 0 0,-2-1 1 0 0,1-1 0 0 0,-2-1 0 0 0,0 0 0 0 0,16-26 0 0 0,-16 19-92 0 0,0 0 1 0 0,-2-1-1 0 0,-1 0 1 0 0,15-46-1 0 0,-23 58-76 0 0,-1 1 0 0 0,0-1 0 0 0,-1 0 0 0 0,2-21 0 0 0,-4 33 116 0 0,0 1 0 0 0,0-1-1 0 0,0 0 1 0 0,0 1 0 0 0,0-1 0 0 0,0 0-1 0 0,0 1 1 0 0,-1-1 0 0 0,1 0 0 0 0,0 1-1 0 0,0-1 1 0 0,0 1 0 0 0,-1-1 0 0 0,1 0-1 0 0,0 1 1 0 0,0-1 0 0 0,-1 1 0 0 0,1-1-1 0 0,-1 0 1 0 0,1 1 0 0 0,-1-1 0 0 0,1 1-1 0 0,0 0 1 0 0,-1-1 0 0 0,0 1 0 0 0,0-1-1 0 0,0 1-12 0 0,0-1-1 0 0,0 1 1 0 0,0 0 0 0 0,0 0-1 0 0,-1 0 1 0 0,1 0-1 0 0,0 0 1 0 0,0 0-1 0 0,0 1 1 0 0,0-1 0 0 0,0 0-1 0 0,0 0 1 0 0,0 1-1 0 0,-2 0 1 0 0,-3 2-92 0 0,0 1 1 0 0,0-1-1 0 0,-11 10 0 0 0,-3 4 21 0 0,0 2-1 0 0,-23 29 0 0 0,-30 47 100 0 0,32-40-1 0 0,-28 42 163 0 0,5 4 1 0 0,-74 154-1 0 0,82-137 5 0 0,-24 50 127 0 0,59-131-493 0 0,0 0 1 0 0,-38 45-1 0 0,31-50-3614 0 0,22-27 1844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 18687 0 0,'-4'-3'104'0'0,"0"1"-1"0"0,0 0 0 0 0,0 0 0 0 0,-1 1 1 0 0,1-1-1 0 0,0 1 0 0 0,-1 0 1 0 0,1 0-1 0 0,-1 1 0 0 0,1-1 1 0 0,-1 1-1 0 0,1 0 0 0 0,-1 0 0 0 0,1 0 1 0 0,-1 1-1 0 0,1 0 0 0 0,-1 0 1 0 0,1 0-1 0 0,0 0 0 0 0,-1 1 1 0 0,1-1-1 0 0,0 1 0 0 0,0 0 1 0 0,-4 3-1 0 0,7-5-59 0 0,1 1-1 0 0,-1-1 1 0 0,1 0 0 0 0,-1 0-1 0 0,1 0 1 0 0,-1 1 0 0 0,1-1 0 0 0,0 0-1 0 0,-1 1 1 0 0,1-1 0 0 0,-1 0-1 0 0,1 1 1 0 0,0-1 0 0 0,-1 0 0 0 0,1 1-1 0 0,0-1 1 0 0,0 1 0 0 0,-1-1 0 0 0,1 0-1 0 0,0 1 1 0 0,0-1 0 0 0,0 1-1 0 0,-1-1 1 0 0,1 1 0 0 0,0-1 0 0 0,0 1-1 0 0,0-1 1 0 0,0 2 0 0 0,0-2 7 0 0,1 1 0 0 0,-1 0 0 0 0,1-1 0 0 0,-1 1-1 0 0,1-1 1 0 0,-1 1 0 0 0,1-1 0 0 0,-1 1 0 0 0,1-1 0 0 0,0 1 0 0 0,-1-1 0 0 0,1 1 0 0 0,0-1 0 0 0,-1 0 0 0 0,1 1 0 0 0,1-1 0 0 0,31 9 592 0 0,-10-7-394 0 0,0-2 1 0 0,0 0-1 0 0,-1-2 0 0 0,41-6 0 0 0,-36 4-175 0 0,24-4-1702 0 0,-1-1-3718 0 0,-20 3-2552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52 12439 0 0,'10'-6'1030'0'0,"11"-7"-355"0"0,-21 13-449 0 0,1-1-1 0 0,0 0 0 0 0,0 1 0 0 0,0-1 0 0 0,-1 0 1 0 0,1 0-1 0 0,0 0 0 0 0,-1 1 0 0 0,1-1 0 0 0,-1 0 1 0 0,1 0-1 0 0,-1 0 0 0 0,0 0 0 0 0,1 0 0 0 0,0-6 5941 0 0,-7 6-5648 0 0,-3 2-477 0 0,0 0 1 0 0,0 1-1 0 0,1 1 1 0 0,-1-1-1 0 0,1 1 1 0 0,0 1 0 0 0,-14 6-1 0 0,-8 4 4 0 0,-43 14-92 0 0,-2-4 1 0 0,-1-3-1 0 0,0-4 0 0 0,-2-3 1 0 0,-88 5-1 0 0,6-16 52 0 0,131-4-11 0 0,1-2-1 0 0,0-1 0 0 0,-45-13 1 0 0,71 17-20 0 0,0-1 1 0 0,0 0-1 0 0,-1 1 0 0 0,1-1 1 0 0,0 0-1 0 0,0 0 1 0 0,0 0-1 0 0,0-1 1 0 0,1 1-1 0 0,-1 0 0 0 0,0-1 1 0 0,0 1-1 0 0,1-1 1 0 0,-1 0-1 0 0,1 1 0 0 0,0-1 1 0 0,-3-4-1 0 0,3 4 2 0 0,1 0-1 0 0,-1 0 0 0 0,1 0 1 0 0,0 0-1 0 0,0 0 0 0 0,0 0 1 0 0,0 0-1 0 0,0 0 0 0 0,0 0 1 0 0,0 0-1 0 0,0 0 0 0 0,1 0 1 0 0,-1 0-1 0 0,1 0 0 0 0,0 1 1 0 0,-1-1-1 0 0,1 0 0 0 0,0 0 0 0 0,0 0 1 0 0,2-2-1 0 0,3-6 3 0 0,1 1 0 0 0,1-1 0 0 0,0 1 0 0 0,0 1 0 0 0,1-1 0 0 0,-1 1 0 0 0,16-10 0 0 0,-23 18 22 0 0,-1-1 0 0 0,0 1 0 0 0,0 0 0 0 0,1 0 0 0 0,-1-1 0 0 0,0 1 0 0 0,1 0 0 0 0,-1 0 0 0 0,0-1 0 0 0,1 1 0 0 0,-1 0 0 0 0,0 0 0 0 0,1 0 0 0 0,-1 0 0 0 0,0 0 0 0 0,1-1 0 0 0,-1 1 0 0 0,1 0 0 0 0,-1 0 0 0 0,0 0 0 0 0,1 0 0 0 0,-1 0 0 0 0,1 0 0 0 0,-1 0 0 0 0,0 0 0 0 0,1 1 0 0 0,-1-1 0 0 0,1 0 0 0 0,-1 0 0 0 0,0 0 0 0 0,1 0 0 0 0,-1 0 0 0 0,0 1 0 0 0,1-1 0 0 0,-1 0 0 0 0,0 0 0 0 0,1 1 0 0 0,-1-1 0 0 0,0 0 0 0 0,0 0 0 0 0,1 1 0 0 0,-1-1 0 0 0,0 1 0 0 0,1-1 0 0 0,0 1-3 0 0,0 0 0 0 0,1 0-1 0 0,-1 0 1 0 0,0 0 0 0 0,0 0-1 0 0,1 0 1 0 0,-1 0 0 0 0,0 0-1 0 0,0 1 1 0 0,0-1 0 0 0,-1 0-1 0 0,1 1 1 0 0,0-1 0 0 0,0 0 0 0 0,-1 1-1 0 0,1-1 1 0 0,-1 1 0 0 0,1 2-1 0 0,1 2-5 0 0,18 59-31 0 0,-4 2 1 0 0,13 92-1 0 0,-15-75 23 0 0,8 126 17 0 0,-18-160 0 0 0,-4-42 16 0 0,0-7 299 0 0,-4-2 59 0 0,-10-1-170 0 0,13 0-183 0 0,-1 0 0 0 0,1 0-1 0 0,-1 0 1 0 0,1 0-1 0 0,0 0 1 0 0,0 0-1 0 0,0 0 1 0 0,0 0 0 0 0,0-1-1 0 0,0 1 1 0 0,1 0-1 0 0,-1-1 1 0 0,1 1-1 0 0,0 0 1 0 0,-1-1 0 0 0,1 1-1 0 0,0 0 1 0 0,1-6-1 0 0,0-3 68 0 0,1-1-1 0 0,4-16 1 0 0,-5 26-75 0 0,11-34 76 0 0,1 1-1 0 0,1 0 1 0 0,26-42 0 0 0,16-38-71 0 0,-53 106-166 0 0,1 0-1 0 0,0 1 0 0 0,10-15 1 0 0,-14 22-128 0 0,7 4-4651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217 745 13823 0 0,'-8'0'183'0'0,"0"1"0"0"0,0 0 0 0 0,1 0 0 0 0,-2 1-183 0 0,3 0 130 0 0,-1-1 0 0 0,1 0 0 0 0,0 0 0 0 0,0 0 0 0 0,0-1 0 0 0,-6 0-130 0 0,-1-2 83 0 0,4 2 291 0 0,1-1 0 0 0,-1-1 1 0 0,1 1-1 0 0,-8-4-374 0 0,13 4 107 0 0,-1-1-1 0 0,1 1 1 0 0,0-1 0 0 0,0 0 0 0 0,0 0 0 0 0,0 0-1 0 0,1 0 1 0 0,-1-1 0 0 0,0 1 0 0 0,1-1 0 0 0,0 1-1 0 0,-1-1 1 0 0,-1-3-107 0 0,1 1 175 0 0,0 0 0 0 0,0-1 0 0 0,1 1 0 0 0,-1-1-1 0 0,1 0 1 0 0,0 0 0 0 0,1 0 0 0 0,-1 0 0 0 0,1 0 0 0 0,1 0-1 0 0,-1-5-174 0 0,1 2 144 0 0,0 0 0 0 0,1 0 0 0 0,0 0 0 0 0,1 0 0 0 0,0 0 0 0 0,0 1-1 0 0,3-7-143 0 0,2-3 34 0 0,1 2 0 0 0,1-1 0 0 0,0 1 0 0 0,1 0 0 0 0,1 1 0 0 0,1 0 0 0 0,7-7-34 0 0,27-24 0 0 0,3 2 0 0 0,1 2 0 0 0,13-6 0 0 0,12-9 0 0 0,-53 39-80 0 0,1 1 0 0 0,1 1-1 0 0,0 1 1 0 0,1 2 0 0 0,6-2 80 0 0,9-3-478 0 0,-5 2-1104 0 0,0 1 0 0 0,1 3 0 0 0,12-3 1582 0 0,8 3-2032 0 0,-7 5-15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 12095 0 0,'0'0'1091'0'0,"8"-3"-878"0"0,-7 3-144 0 0,-1-1 0 0 0,1 1-1 0 0,-1 0 1 0 0,1 0 0 0 0,-1 0-1 0 0,1-1 1 0 0,-1 1-1 0 0,1 0 1 0 0,-1 0 0 0 0,1 0-1 0 0,-1 0 1 0 0,1 0 0 0 0,0 0-1 0 0,-1 0 1 0 0,1 0 0 0 0,-1 0-1 0 0,1 0 1 0 0,-1 0 0 0 0,1 1-1 0 0,0-1 1 0 0,-1 0 0 0 0,1 0-1 0 0,-1 1 1 0 0,1-1-1 0 0,-1 0 1 0 0,1 0 0 0 0,-1 1-1 0 0,0-1 1 0 0,1 1 0 0 0,-1-1-1 0 0,1 0 1 0 0,-1 1 0 0 0,1 0-1 0 0,-1 1 152 0 0,0 0 1 0 0,0-1-1 0 0,0 1 0 0 0,0 0 0 0 0,-1 0 0 0 0,1 0 0 0 0,-1-1 1 0 0,1 1-1 0 0,-1 0 0 0 0,0-1 0 0 0,0 3 0 0 0,-17 31 669 0 0,0 0-1 0 0,-3-2 1 0 0,-32 42-1 0 0,3-3-187 0 0,37-54-699 0 0,3-3-241 0 0,-10 18 0 0 0,19-31-424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14511 0 0,'0'0'1576'0'0,"2"7"-3008"0"0,3 0 608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457 578 10135 0 0,'14'-25'1083'0'0,"-1"0"3601"0"0,-1 6-3467 0 0,-1-1-1 0 0,-1-1 1 0 0,-1 0 0 0 0,10-30 0 0 0,4-10 148 0 0,54-120-1301 0 0,-63 152-85 0 0,-7 18-45 0 0,-2-1 1 0 0,1 0-1 0 0,-1 0 1 0 0,-1-1-1 0 0,0 1 1 0 0,2-15-1 0 0,-6 27 35 0 0,0-1 0 0 0,0 0 0 0 0,0 0 0 0 0,1 0-1 0 0,-1 0 1 0 0,0 0 0 0 0,0 0 0 0 0,0 0 0 0 0,-1 0 0 0 0,1 0-1 0 0,0 0 1 0 0,0 0 0 0 0,-1 0 0 0 0,1 0 0 0 0,0 0 0 0 0,-1 0 0 0 0,1 0-1 0 0,-1 0 1 0 0,1 1 0 0 0,-1-1 0 0 0,1 0 0 0 0,-1 0 0 0 0,1 0-1 0 0,-1 1 1 0 0,-1-2 0 0 0,1 2-14 0 0,-1-1 1 0 0,1 1-1 0 0,0 0 1 0 0,-1-1-1 0 0,1 1 0 0 0,-1 0 1 0 0,1 0-1 0 0,0 0 0 0 0,-1 0 1 0 0,1 0-1 0 0,0 1 0 0 0,-1-1 1 0 0,1 0-1 0 0,0 0 0 0 0,-3 2 1 0 0,-6 2-121 0 0,1 0 1 0 0,0 1-1 0 0,-15 10 1 0 0,9-4 107 0 0,0 0 0 0 0,1 2 1 0 0,0 0-1 0 0,1 0 1 0 0,-17 24-1 0 0,14-15 33 0 0,1 2 0 0 0,1-1-1 0 0,-13 31 1 0 0,-1 17 32 0 0,-32 132 1 0 0,52-174-23 0 0,-26 110 6 0 0,-17 57 395 0 0,34-141-162 0 0,-35 79-1 0 0,45-120-175 0 0,-1 0-1 0 0,0-1 1 0 0,-1 1-1 0 0,0-2 1 0 0,-19 21-1 0 0,20-26-493 0 0,0 1-1 0 0,0-1 0 0 0,-1 0 1 0 0,0-1-1 0 0,0 0 0 0 0,-1 0 1 0 0,0-1-1 0 0,-20 8 0 0 0,12-8-5974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9671 0 0,'1'-4'379'0'0,"2"1"-1"0"0,-1 0 0 0 0,0 0 0 0 0,1 0 1 0 0,-1 0-1 0 0,1 0 0 0 0,0 0 0 0 0,0 1 0 0 0,0-1 1 0 0,0 1-1 0 0,0 0 0 0 0,1 0 0 0 0,-1 0 1 0 0,1 0-1 0 0,-1 1 0 0 0,1-1 0 0 0,6 0 1 0 0,5-2 1223 0 0,0 1 0 0 0,1 1 0 0 0,18 0 1 0 0,-3 0-2113 0 0,251-32 2823 0 0,-162 15-10011 0 0,-98 14 375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179 103 6911 0 0,'0'0'528'0'0,"-6"7"2151"0"0,6-4-2414 0 0,-1 1 0 0 0,0-1 0 0 0,0 0 0 0 0,0 0 0 0 0,-1 0 0 0 0,1 0 0 0 0,-1-1 0 0 0,1 1 0 0 0,-1 0 0 0 0,0-1 0 0 0,0 1 0 0 0,-1-1 0 0 0,1 1 0 0 0,-4 2 0 0 0,-14 19 1947 0 0,22-24-1820 0 0,1-1 1 0 0,0 1 0 0 0,-1-1 0 0 0,1 0 0 0 0,-1 0 0 0 0,1 0-1 0 0,-1 0 1 0 0,1 0 0 0 0,-1 0 0 0 0,3-3 0 0 0,10-7 2227 0 0,-14 10-2512 0 0,2 1-16 0 0,-2 0-76 0 0,0 0 0 0 0,0 0 0 0 0,0-1 0 0 0,0 1 0 0 0,0 0 0 0 0,0 0 0 0 0,0 0 0 0 0,0-1 0 0 0,0 1 0 0 0,0-1 0 0 0,0 1 1 0 0,-1-1-1 0 0,1 1 0 0 0,0-1 0 0 0,0 1 0 0 0,0-1 0 0 0,-1 0 0 0 0,2 0 0 0 0,5-6-16 0 0,-6 5 0 0 0,14-17 0 0 0,-3 5-59 0 0,-15 20-21 0 0,-144 204-61 0 0,139-200 141 0 0,-2 3 0 0 0,0-1 0 0 0,1 2 0 0 0,0-1 0 0 0,2 1 0 0 0,-1 0 0 0 0,-7 21 0 0 0,15-34 2 0 0,0 0-1 0 0,-1 0 0 0 0,1 0 1 0 0,0 0-1 0 0,0 0 1 0 0,0 0-1 0 0,-1 0 1 0 0,1 0-1 0 0,0 0 0 0 0,0 0 1 0 0,0 0-1 0 0,1 0 1 0 0,-1 0-1 0 0,0 0 1 0 0,0 0-1 0 0,0 0 0 0 0,1 0 1 0 0,-1 0-1 0 0,0-1 1 0 0,1 1-1 0 0,0 2 1 0 0,0-3 2 0 0,0 1 0 0 0,0-1 0 0 0,0 1 0 0 0,0-1 0 0 0,-1 1 0 0 0,1-1 1 0 0,0 1-1 0 0,0-1 0 0 0,0 0 0 0 0,0 0 0 0 0,0 1 0 0 0,0-1 0 0 0,0 0 1 0 0,0 0-1 0 0,0 0 0 0 0,0 0 0 0 0,2-1 0 0 0,4 0 28 0 0,0 0-1 0 0,0-1 1 0 0,0 0 0 0 0,9-4-1 0 0,9-7 67 0 0,0-1 0 0 0,-1 0 0 0 0,0-2 0 0 0,30-27 0 0 0,-12 11-36 0 0,-28 20-46 0 0,1-1-1 0 0,-1 0 0 0 0,-1 0 1 0 0,0-1-1 0 0,-1-1 0 0 0,-1-1 1 0 0,0 1-1 0 0,-1-1 1 0 0,-1-1-1 0 0,-1 0 0 0 0,0 0 1 0 0,7-25-1 0 0,-6 15-238 0 0,-5 12-133 0 0,0 1 0 0 0,2-1-1 0 0,9-18 1 0 0,-14 32 16 0 0,1-3 421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52 13823 0 0,'4'-8'1021'0'0,"-2"6"-821"0"0,-1-1 0 0 0,0 1 0 0 0,1-1 0 0 0,-1 1 0 0 0,0-1 0 0 0,0 0 0 0 0,0 1 0 0 0,-1-1-1 0 0,1 0 1 0 0,-1 1 0 0 0,0-1 0 0 0,1-5 0 0 0,-2 8-82 0 0,0-1 0 0 0,1 1 1 0 0,-1-1-1 0 0,0 1 0 0 0,1 0 0 0 0,-1-1 0 0 0,0 1 0 0 0,0 0 0 0 0,1-1 0 0 0,-1 1 1 0 0,0 0-1 0 0,0 0 0 0 0,1 0 0 0 0,-1 0 0 0 0,0 0 0 0 0,0 0 0 0 0,0 0 0 0 0,1 0 0 0 0,-1 0 1 0 0,0 0-1 0 0,-1 1 0 0 0,-4 1-93 0 0,0 0-1 0 0,1 1 1 0 0,-1 0 0 0 0,0 0 0 0 0,1 0-1 0 0,0 1 1 0 0,-1 0 0 0 0,-4 5 0 0 0,-6 4-27 0 0,-64 49 2 0 0,69-53 0 0 0,1 0 0 0 0,1 1 0 0 0,-1 1 0 0 0,2 0 0 0 0,-10 14 0 0 0,17-24-12 0 0,0 1 1 0 0,1-1-1 0 0,-1 0 0 0 0,0 0 0 0 0,1 1 0 0 0,-1-1 0 0 0,1 1 1 0 0,-1-1-1 0 0,1 0 0 0 0,0 1 0 0 0,-1-1 0 0 0,1 1 0 0 0,0-1 0 0 0,0 1 1 0 0,0-1-1 0 0,0 1 0 0 0,0-1 0 0 0,1 0 0 0 0,-1 1 0 0 0,0-1 1 0 0,1 1-1 0 0,-1-1 0 0 0,1 0 0 0 0,-1 1 0 0 0,1-1 0 0 0,0 0 1 0 0,0 2-1 0 0,1-1-30 0 0,1 0-1 0 0,-1 0 1 0 0,0 0 0 0 0,1 0 0 0 0,-1 0 0 0 0,1-1-1 0 0,-1 1 1 0 0,1-1 0 0 0,0 0 0 0 0,0 0 0 0 0,0 0-1 0 0,3 1 1 0 0,14 3-151 0 0,-4-1 163 0 0,0 1 0 0 0,27 11 0 0 0,-39-14 108 0 0,0 0-1 0 0,-1 0 0 0 0,1 0 0 0 0,0 1 0 0 0,-1-1 0 0 0,0 1 1 0 0,1 0-1 0 0,-1 0 0 0 0,0 0 0 0 0,0 0 0 0 0,-1 1 0 0 0,1-1 1 0 0,-1 1-1 0 0,0 0 0 0 0,3 6 0 0 0,-4-7-17 0 0,0 0-1 0 0,-1-1 0 0 0,0 1 1 0 0,1 0-1 0 0,-1 0 1 0 0,0-1-1 0 0,0 1 1 0 0,0 0-1 0 0,-1 0 1 0 0,1-1-1 0 0,-1 1 0 0 0,0 0 1 0 0,1 0-1 0 0,-1-1 1 0 0,0 1-1 0 0,-1-1 1 0 0,1 1-1 0 0,0-1 0 0 0,-1 1 1 0 0,1-1-1 0 0,-1 0 1 0 0,0 0-1 0 0,0 0 1 0 0,-2 2-1 0 0,-2 3 72 0 0,-1-1-1 0 0,0-1 1 0 0,0 1-1 0 0,-1-1 1 0 0,1 0 0 0 0,-11 4-1 0 0,2-1-19 0 0,-1 0 0 0 0,-1-2 1 0 0,1 0-1 0 0,-1-1 0 0 0,0-1 0 0 0,0 0 0 0 0,-27 1 0 0 0,42-5-121 0 0,1 0-1 0 0,0 0 0 0 0,-1 0 0 0 0,1-1 1 0 0,-1 1-1 0 0,1-1 0 0 0,-3 0 0 0 0,4 1-40 0 0,1 0 0 0 0,-1-1-1 0 0,1 1 1 0 0,-1 0 0 0 0,1 0-1 0 0,0-1 1 0 0,-1 1 0 0 0,1 0 0 0 0,-1-1-1 0 0,1 1 1 0 0,0 0 0 0 0,-1-1-1 0 0,1 1 1 0 0,0-1 0 0 0,-1 1-1 0 0,1-1 1 0 0,0 1 0 0 0,-1-1-1 0 0,1 1 1 0 0,0-1 0 0 0,0 1-1 0 0,0-1 1 0 0,0 1 0 0 0,-1-1 0 0 0,1 1-1 0 0,0-1 1 0 0,0 1 0 0 0,0-1-1 0 0,0 1 1 0 0,0-1 0 0 0,0 1-1 0 0,0-1 1 0 0,1 1 0 0 0,-1-1-1 0 0,0 0 1 0 0,0 1 0 0 0,1-1-1 0 0,4-11-1817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117 105 15119 0 0,'1'1'694'0'0,"3"1"-529"0"0,0 1 0 0 0,-1 0 0 0 0,1 0 0 0 0,-1 0 0 0 0,1 0 0 0 0,-1 1 0 0 0,0-1 0 0 0,3 7 0 0 0,-4-7 32 0 0,0 0-1 0 0,0 0 1 0 0,0 0 0 0 0,1-1-1 0 0,-1 1 1 0 0,1-1-1 0 0,-1 1 1 0 0,1-1-1 0 0,0 0 1 0 0,0 0 0 0 0,0 0-1 0 0,0 0 1 0 0,0 0-1 0 0,0-1 1 0 0,0 0-1 0 0,1 1 1 0 0,4 0 0 0 0,0-1-95 0 0,0-1 1 0 0,0 0 0 0 0,0 0-1 0 0,0-1 1 0 0,0 0 0 0 0,0 0 0 0 0,14-5-1 0 0,2-2 368 0 0,26-14 1 0 0,-21 9-351 0 0,-21 9-187 0 0,1 0 0 0 0,-1-1 0 0 0,0 0 0 0 0,0 0 0 0 0,9-9-1 0 0,-14 11 46 0 0,-1 1 0 0 0,1 0 0 0 0,-1 0 0 0 0,0-1 0 0 0,0 0 0 0 0,0 1 0 0 0,0-1 0 0 0,-1 0 0 0 0,1 0 0 0 0,-1 0 0 0 0,1 0 0 0 0,-1 0 0 0 0,0 0 0 0 0,0 0 0 0 0,0 0 0 0 0,-1-1 0 0 0,1 1 0 0 0,-1-6 0 0 0,0 8 11 0 0,0 0 1 0 0,0-1 0 0 0,0 1-1 0 0,-1 0 1 0 0,1 0-1 0 0,0-1 1 0 0,-1 1 0 0 0,1 0-1 0 0,-1 0 1 0 0,1-1-1 0 0,-1 1 1 0 0,0 0 0 0 0,1 0-1 0 0,-1 0 1 0 0,0 0-1 0 0,0 0 1 0 0,0 0-1 0 0,0 0 1 0 0,0 0 0 0 0,0 0-1 0 0,-2-1 1 0 0,0 1-15 0 0,1 0 1 0 0,-1 0 0 0 0,1 1-1 0 0,-1-1 1 0 0,1 0-1 0 0,-1 1 1 0 0,0 0-1 0 0,1-1 1 0 0,-1 1-1 0 0,-3 1 1 0 0,-5 0-51 0 0,1 0-1 0 0,-1 1 1 0 0,1 1 0 0 0,-15 5-1 0 0,-9 5 17 0 0,0 2 0 0 0,0 1 0 0 0,-54 37 0 0 0,70-41 134 0 0,1 1-1 0 0,0 1 1 0 0,1 0-1 0 0,1 1 1 0 0,0 1-1 0 0,1 1 1 0 0,-22 33-1 0 0,33-44-45 0 0,0 1 1 0 0,0-1-1 0 0,0 1 0 0 0,1 0 0 0 0,0 0 0 0 0,1 0 0 0 0,-1 0 1 0 0,1 0-1 0 0,0 0 0 0 0,1 0 0 0 0,0 0 0 0 0,0 0 0 0 0,1 0 1 0 0,2 14-1 0 0,-2-16-12 0 0,0-1-1 0 0,1 0 1 0 0,-1 1 0 0 0,1-1-1 0 0,0 0 1 0 0,0 0 0 0 0,0 0 0 0 0,0-1-1 0 0,1 1 1 0 0,0 0 0 0 0,0-1 0 0 0,0 0-1 0 0,0 1 1 0 0,0-1 0 0 0,1 0 0 0 0,-1-1-1 0 0,1 1 1 0 0,0-1 0 0 0,-1 1-1 0 0,1-1 1 0 0,1 0 0 0 0,-1-1 0 0 0,0 1-1 0 0,8 1 1 0 0,0-1 42 0 0,-1-1-1 0 0,0 0 0 0 0,1-1 1 0 0,-1-1-1 0 0,1 1 1 0 0,-1-2-1 0 0,1 0 1 0 0,21-6-1 0 0,-4-1-1114 0 0,-1-2 0 0 0,32-17 0 0 0,-38 17-6078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13359 0 0,'0'0'1027'0'0,"-8"-1"-508"0"0,5 2-310 0 0,-1-1 0 0 0,0 1 1 0 0,1 0-1 0 0,-1 0 0 0 0,1 1 1 0 0,-1-1-1 0 0,1 0 0 0 0,0 1 1 0 0,-1 0-1 0 0,1 0 0 0 0,0 0 1 0 0,-3 3-1 0 0,-2 2 235 0 0,0 0-1 0 0,-14 16 1 0 0,-5 12-47 0 0,2 0 0 0 0,2 2 1 0 0,1 0-1 0 0,-25 61 1 0 0,-49 167-56 0 0,26-63-241 0 0,48-143-56 0 0,7-16 24 0 0,-2-1 0 0 0,-39 70 0 0 0,45-96 328 0 0,1-4-1566 0 0,5-3-5596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14 115 14655 0 0,'0'0'671'0'0,"-7"-2"224"0"0,0 0 1877 0 0,29-6-671 0 0,28-5-637 0 0,91-11 1 0 0,59 2-478 0 0,-5 0-1256 0 0,-65 4-3463 0 0,-99 15 106 0 0,-20 2-2846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218 262 1839 0 0,'0'1'134'0'0,"1"2"570"0"0,-1 0 1 0 0,0 0 0 0 0,1 0-1 0 0,-1 0 1 0 0,-1 0 0 0 0,1 0-1 0 0,0 0 1 0 0,-1 0-1 0 0,0 0 1 0 0,1 0 0 0 0,-1 0-1 0 0,-2 3 1 0 0,1-3-276 0 0,1 1-1 0 0,-1-1 1 0 0,-1 0 0 0 0,1 0-1 0 0,0 0 1 0 0,-1-1 0 0 0,1 1-1 0 0,-6 3 1 0 0,1-1 33 0 0,0 0 0 0 0,-1-1 0 0 0,1 0 1 0 0,-1 0-1 0 0,0-1 0 0 0,-16 4 0 0 0,21-6-411 0 0,-1 0 0 0 0,0 0-1 0 0,0-1 1 0 0,1 1 0 0 0,-1-1 0 0 0,0 0 0 0 0,0 0 0 0 0,0-1 0 0 0,1 1-1 0 0,-1-1 1 0 0,0 0 0 0 0,0 0 0 0 0,1 0 0 0 0,-1 0 0 0 0,1-1-1 0 0,-1 1 1 0 0,1-1 0 0 0,0 0 0 0 0,-1 0 0 0 0,1 0 0 0 0,0 0 0 0 0,0-1-1 0 0,0 1 1 0 0,1-1 0 0 0,-1 0 0 0 0,1 0 0 0 0,-1 0 0 0 0,1 0 0 0 0,0 0-1 0 0,0 0 1 0 0,0-1 0 0 0,1 1 0 0 0,-1-1 0 0 0,1 1 0 0 0,-1-5 0 0 0,-1-5-40 0 0,1 1 1 0 0,0-1 0 0 0,1 1 0 0 0,0-1 0 0 0,1 1 0 0 0,0-1 0 0 0,1 0 0 0 0,1 1 0 0 0,0-1 0 0 0,0 1 0 0 0,2 0 0 0 0,-1 0 0 0 0,1 0 0 0 0,12-22 0 0 0,-12 26-42 0 0,0 1 1 0 0,1 0 0 0 0,0 1-1 0 0,0-1 1 0 0,1 1-1 0 0,-1 0 1 0 0,1 0-1 0 0,0 1 1 0 0,1-1 0 0 0,10-5-1 0 0,-11 8 0 0 0,0 0 0 0 0,0 0 0 0 0,0 1 0 0 0,1-1 0 0 0,-1 2-1 0 0,1-1 1 0 0,0 1 0 0 0,-1 0 0 0 0,1 0 0 0 0,0 1 0 0 0,0-1 0 0 0,-1 2 0 0 0,1-1 0 0 0,7 2 0 0 0,-5 1 25 0 0,0 0 0 0 0,0 0 0 0 0,0 1 1 0 0,-1 0-1 0 0,1 0 0 0 0,-1 1 1 0 0,11 9-1 0 0,4 1 100 0 0,-15-10 18 0 0,0 0 0 0 0,-1 1 0 0 0,1 0 0 0 0,-1 1 0 0 0,-1-1 1 0 0,0 1-1 0 0,9 12 0 0 0,-12-15-21 0 0,-1 0 0 0 0,1 0 0 0 0,-1 0 0 0 0,0 0 0 0 0,0 0 0 0 0,-1 0 0 0 0,0 1 0 0 0,1-1 0 0 0,-1 0 0 0 0,0 1 0 0 0,-1-1 0 0 0,1 1 0 0 0,-1-1 0 0 0,0 1 0 0 0,0-1 0 0 0,-1 1 0 0 0,-1 7 0 0 0,1-9-40 0 0,0 0 0 0 0,-1 0 1 0 0,1 0-1 0 0,-1 0 0 0 0,0 0 0 0 0,0 0 0 0 0,0-1 0 0 0,0 1 1 0 0,-1-1-1 0 0,1 1 0 0 0,-1-1 0 0 0,-2 2 0 0 0,-38 24 327 0 0,35-23-345 0 0,-10 6-11 0 0,0 0-242 0 0,1 0 0 0 0,-2-1 0 0 0,1-2 0 0 0,-36 13 0 0 0,53-21 112 0 0,0 0 1 0 0,0 1 0 0 0,-1-1-1 0 0,1 0 1 0 0,0 0 0 0 0,0 0-1 0 0,0 0 1 0 0,-1 0-1 0 0,1 0 1 0 0,0 0 0 0 0,0-1-1 0 0,0 1 1 0 0,-1 0-1 0 0,1-1 1 0 0,0 1 0 0 0,0 0-1 0 0,0-1 1 0 0,0 0 0 0 0,0 1-1 0 0,0-1 1 0 0,-1-1-1 0 0,0 1-497 0 0,1 0 1 0 0,0-1-1 0 0,0 0 0 0 0,0 1 0 0 0,0-1 0 0 0,0 0 0 0 0,0 1 0 0 0,0-1 0 0 0,0 0 0 0 0,1 0 0 0 0,-1 0 0 0 0,0-3 0 0 0,-1-8-4559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84 11975 0 0,'0'0'547'0'0,"0"0"-11"0"0,-2 0-344 0 0,-22 10 265 0 0,1 0-1 0 0,0 2 1 0 0,0 0-1 0 0,1 2 1 0 0,0 0-1 0 0,1 1 1 0 0,1 1 0 0 0,1 2-1 0 0,-1 1-456 0 0,6-4 3 0 0,1 1 0 0 0,1 0-1 0 0,0 1 1 0 0,1 0 0 0 0,1 1-1 0 0,-1 5-2 0 0,9-19 0 0 0,0 0 0 0 0,0 0 0 0 0,1 0 0 0 0,0 0 0 0 0,0 0 0 0 0,-1 3 0 0 0,3 6 0 0 0,-1-12 27 0 0,0 1 1 0 0,1 0-1 0 0,0-1 0 0 0,-1 1 1 0 0,1-1-1 0 0,0 1 0 0 0,0-1 0 0 0,0 1 1 0 0,0-1-1 0 0,0 1 0 0 0,0-1 0 0 0,0 0 1 0 0,0 0-1 0 0,0 0 0 0 0,1 1 0 0 0,-1-1 1 0 0,1 0-1 0 0,-1-1 0 0 0,1 1 0 0 0,-1 0 1 0 0,1 0-1 0 0,-1-1 0 0 0,1 1 1 0 0,-1-1-1 0 0,1 1 0 0 0,0-1 0 0 0,-1 0 1 0 0,1 1-1 0 0,0-1 0 0 0,0 0 0 0 0,-1 0 1 0 0,2 0-28 0 0,6-1 224 0 0,1 0-1 0 0,-1 0 1 0 0,1-1 0 0 0,-1 0 0 0 0,4-2-224 0 0,-2 2 56 0 0,68-21 177 0 0,-1-4 0 0 0,-1-3-1 0 0,-1-3 1 0 0,50-31-233 0 0,-115 58 152 0 0,-1-1 1 0 0,0 0-1 0 0,0-1 1 0 0,-1 1-1 0 0,0-2 1 0 0,1-1-153 0 0,14-17-545 0 0,8-13 545 0 0,-18 21-1376 0 0,1 1 1 0 0,0 0-1 0 0,2 1 1 0 0,11-8 1375 0 0,-11 12-1535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3223 0 0,'-1'3'8421'0'0,"-3"8"-7295"0"0,-129 260 3650 0 0,57-127-3499 0 0,50-95-1002 0 0,-3-1 0 0 0,-1-1-1 0 0,-61 72 1 0 0,76-104-246 0 0,0-1 0 0 0,-19 15-1 0 0,21-19 113 0 0,1 0 0 0 0,0 1 0 0 0,1 0 0 0 0,-19 24 0 0 0,26-27-56 0 0,4-8-85 0 0,0 1-1 0 0,-1-1 1 0 0,1 1 0 0 0,0-1 0 0 0,0 0 0 0 0,0 1 0 0 0,0-1-1 0 0,0 1 1 0 0,0-1 0 0 0,0 1 0 0 0,0-1 0 0 0,0 1 0 0 0,0-1-1 0 0,0 1 1 0 0,0-1 0 0 0,0 1 0 0 0,0-1 0 0 0,0 1-1 0 0,1-1 1 0 0,-1 1 0 0 0,0-1 0 0 0,0 1 0 0 0,1-1 0 0 0,-1 0-1 0 0,0 1 1 0 0,0-1 0 0 0,1 1 0 0 0,-1-1 0 0 0,1 0-1 0 0,-1 1 1 0 0,0-1 0 0 0,1 0 0 0 0,-1 1 0 0 0,1-1 0 0 0,-1 0-1 0 0,0 0 1 0 0,1 0 0 0 0,-1 1 0 0 0,1-1 0 0 0,-1 0-1 0 0,1 0 1 0 0,0 0 0 0 0,0 0-33 0 0,2 2-252 0 0,1-1 1 0 0,-1 0 0 0 0,1 0 0 0 0,0 0 0 0 0,-1 0 0 0 0,1-1 0 0 0,0 0-1 0 0,5 0 1 0 0,3-1-1676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9215 0 0,'0'0'6916'0'0,"1"9"-6046"0"0,-1-3-631 0 0,0-1 0 0 0,0 1 0 0 0,0 0 0 0 0,-1 0 0 0 0,0 0 0 0 0,-1-1 1 0 0,-3 12-1 0 0,-2 0 215 0 0,-11 19 0 0 0,2-3-189 0 0,-16 28-1509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16415 0 0,'0'0'1484'0'0,"-8"1"-1192"0"0,-5 3 40 0 0,1 1 1 0 0,0 1-1 0 0,-20 11 0 0 0,15-8-213 0 0,-24 14-59 0 0,1 2-1 0 0,-40 31 1 0 0,79-55-215 0 0,14 7-1342 0 0,20 8 1370 0 0,-23-12 86 0 0,0 0 1 0 0,-1 1 0 0 0,0 0-1 0 0,16 12 1 0 0,-23-15 69 0 0,0 0 0 0 0,1 0 0 0 0,-1 1 0 0 0,0-1-1 0 0,0 1 1 0 0,0 0 0 0 0,-1-1 0 0 0,1 1 0 0 0,-1 0 0 0 0,1 0 0 0 0,-1 0-1 0 0,0 0 1 0 0,0 0 0 0 0,0 0 0 0 0,-1 0 0 0 0,1 1 0 0 0,-1-1 0 0 0,0 0-1 0 0,0 0 1 0 0,0 5 0 0 0,-1-3 72 0 0,1-1 1 0 0,-1 1-1 0 0,-1 0 0 0 0,1-1 0 0 0,-1 1 1 0 0,0-1-1 0 0,0 1 0 0 0,0-1 0 0 0,0 0 0 0 0,-1 0 1 0 0,0 0-1 0 0,0 0 0 0 0,0 0 0 0 0,0 0 0 0 0,0-1 1 0 0,-1 0-1 0 0,0 0 0 0 0,0 0 0 0 0,1 0 1 0 0,-9 4-1 0 0,-4 1-79 0 0,0 0-1 0 0,-1-1 1 0 0,0 0 0 0 0,-20 4 0 0 0,28-9-128 0 0,-1 0 0 0 0,1 0 1 0 0,-1-1-1 0 0,1 0 0 0 0,-11-1 1 0 0,16 0-13 0 0,0 0 0 0 0,-1-1 1 0 0,1 1-1 0 0,0-1 1 0 0,0 0-1 0 0,-1 0 1 0 0,1 0-1 0 0,0-1 1 0 0,0 0-1 0 0,1 1 1 0 0,-1-1-1 0 0,0-1 0 0 0,-5-3 1 0 0,8 5-337 0 0,0 0 0 0 0,-1 0 0 0 0,1-1-1 0 0,0 1 1 0 0,1 0 0 0 0,-1-1 0 0 0,0 1 0 0 0,0-1 0 0 0,0 1 0 0 0,1-1 0 0 0,-1-1 0 0 0,-1-8-5128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 12895 0 0,'4'-3'2395'0'0,"-91"157"203"0"0,28-46-1912 0 0,-11 13-106 0 0,-198 314 1041 0 0,226-374-1489 0 0,-65 72 0 0 0,90-119-1913 0 0,10-9 698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113 166 16439 0 0,'-9'1'273'0'0,"0"0"0"0"0,1 1 1 0 0,-1 0-1 0 0,0 0 0 0 0,-10 5 0 0 0,15-5-83 0 0,0 0 0 0 0,0 0 0 0 0,0 0 0 0 0,0 0 0 0 0,0 1 1 0 0,0-1-1 0 0,1 1 0 0 0,-1 0 0 0 0,1 0 0 0 0,0 1 0 0 0,-5 5 0 0 0,8-8-135 0 0,0-1 0 0 0,0 1 0 0 0,0-1-1 0 0,0 0 1 0 0,0 1 0 0 0,1-1 0 0 0,-1 0 0 0 0,0 1 0 0 0,0-1-1 0 0,0 0 1 0 0,1 1 0 0 0,-1-1 0 0 0,0 0 0 0 0,0 0-1 0 0,0 1 1 0 0,1-1 0 0 0,-1 0 0 0 0,0 0 0 0 0,1 1-1 0 0,-1-1 1 0 0,0 0 0 0 0,1 0 0 0 0,-1 0 0 0 0,0 1 0 0 0,1-1-1 0 0,0 0 1 0 0,9 5 320 0 0,-3-3-174 0 0,0 0 1 0 0,0-1 0 0 0,0 0-1 0 0,0 0 1 0 0,1 0-1 0 0,14-1 1 0 0,44-8 414 0 0,-56 6-506 0 0,108-18 141 0 0,-1-5-1 0 0,193-69 1 0 0,-77 4-2419 0 0,-252 103-12536 0 0</inkml:trace>
  <inkml:trace contextRef="#ctx0" brushRef="#br0" timeOffset="1">793 570 23039 0 0,'0'0'1125'0'0,"2"1"-490"0"0,7 4 2306 0 0,-7 10-6041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7831 0 0,'0'0'603'0'0,"-1"2"-396"0"0,-19 36 1703 0 0,2 1 0 0 0,2 0 0 0 0,1 1 0 0 0,-12 57 0 0 0,19-64-1619 0 0,0-2-1 0 0,-15 35 1 0 0,-9 25 57 0 0,30-81-316 0 0,1-9-110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131 116 8263 0 0,'0'0'6296'0'0,"0"8"-2704"0"0,2-8-3487 0 0,1 0 0 0 0,0 1 0 0 0,-1-1 0 0 0,1 0 0 0 0,0 0 0 0 0,-1 0 0 0 0,1-1 0 0 0,0 1 0 0 0,-1-1 0 0 0,1 1 0 0 0,3-2 0 0 0,33-14 598 0 0,-29 11-575 0 0,66-33 504 0 0,-56 26-400 0 0,0 2-1 0 0,1 0 0 0 0,0 1 1 0 0,38-10-1 0 0,-57 19-217 0 0,0-1 0 0 0,0 1 0 0 0,0 0 0 0 0,0-1 1 0 0,0 1-1 0 0,1 0 0 0 0,-1 1 0 0 0,0-1 0 0 0,0 0 0 0 0,0 0 0 0 0,0 1 0 0 0,0-1 0 0 0,1 1 0 0 0,-1 0 0 0 0,0 0 0 0 0,0 0 0 0 0,-1 0 1 0 0,1 0-1 0 0,0 0 0 0 0,0 0 0 0 0,0 1 0 0 0,-1-1 0 0 0,1 0 0 0 0,-1 1 0 0 0,3 2 0 0 0,-3-1 0 0 0,1-1-1 0 0,-1 1 1 0 0,0-1-1 0 0,1 1 1 0 0,-1 0 0 0 0,-1 0-1 0 0,1 0 1 0 0,0-1-1 0 0,-1 1 1 0 0,1 0 0 0 0,-1 0-1 0 0,0 0 1 0 0,0 0-1 0 0,0 0 1 0 0,-1 0-1 0 0,1 0 1 0 0,-1 0 0 0 0,-1 4-1 0 0,-1 2-13 0 0,0-1 0 0 0,-1 0 0 0 0,0-1 0 0 0,0 1 0 0 0,-1-1 0 0 0,1 1 0 0 0,-2-2 0 0 0,-7 9 0 0 0,-54 48 0 0 0,53-52 0 0 0,-1 1-39 0 0,-1-1 0 0 0,0-1 0 0 0,0-1 0 0 0,-1 0 0 0 0,-23 7 0 0 0,-23 13-63 0 0,9-8-218 0 0,53-20 245 0 0,11-4-690 0 0,28-7 580 0 0,-12 2 174 0 0,0 2 0 0 0,0 0 0 0 0,1 2 0 0 0,50-1 0 0 0,-71 5 28 0 0,-1 1 0 0 0,1 0-1 0 0,-1 0 1 0 0,0 0 0 0 0,0 1-1 0 0,0 0 1 0 0,0 0 0 0 0,0 0 0 0 0,0 1-1 0 0,0-1 1 0 0,0 1 0 0 0,-1 0-1 0 0,0 1 1 0 0,0-1 0 0 0,5 6 0 0 0,-6-7 6 0 0,-1 0 0 0 0,0 1 0 0 0,0-1 0 0 0,-1 1 0 0 0,1 0 0 0 0,0 0 0 0 0,-1-1 0 0 0,1 1 0 0 0,-1 0 0 0 0,0 0 0 0 0,0 0 0 0 0,0 0 0 0 0,-1 1 0 0 0,1-1 0 0 0,-1 0 0 0 0,0 0 0 0 0,0 0 0 0 0,0 1 0 0 0,0-1 0 0 0,0 0 0 0 0,-1 0 0 0 0,1 0 0 0 0,-1 0 0 0 0,0 0 0 0 0,0 0 0 0 0,0 0 0 0 0,-2 4 0 0 0,-2 3 23 0 0,-2 0 0 0 0,1 0-1 0 0,-2 0 1 0 0,1-1 0 0 0,-1 0-1 0 0,-10 8 1 0 0,-3 2 98 0 0,-34 22 0 0 0,36-28-90 0 0,-1-1-1 0 0,0-1 1 0 0,-1 0-1 0 0,0-1 1 0 0,0-2-1 0 0,-1 0 1 0 0,-44 9-1 0 0,60-17-4 0 0,1 1-1 0 0,-1-1 0 0 0,0 0 1 0 0,1 0-1 0 0,-1-1 0 0 0,0 0 1 0 0,1 0-1 0 0,-1 0 0 0 0,1 0 1 0 0,0-1-1 0 0,-1 0 0 0 0,-8-5 1 0 0,0 1-123 0 0,1 5-1556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 2759 0 0,'-7'4'248'0'0,"-2"0"138"0"0,-2 0 1537 0 0,0 1 0 0 0,0 1 0 0 0,1 0 0 0 0,0 0 0 0 0,-10 9 0 0 0,19-14-1261 0 0,-2 5 3274 0 0,9-3-4010 0 0,-1-1 181 0 0,-1 0-1 0 0,1-1 1 0 0,0 1-1 0 0,0-1 0 0 0,0 0 1 0 0,0-1-1 0 0,10 1 1 0 0,38-4 541 0 0,-36 2-464 0 0,312-51 1500 0 0,-99 11-1524 0 0,-211 39-561 0 0,13-2-15 0 0,-14-1-3873 0 0,-25 8 2459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10135 0 0,'0'0'778'0'0,"1"0"-506"0"0,1-1-10 0 0,0 0 0 0 0,0 0 0 0 0,0 1 1 0 0,1-1-1 0 0,-1 1 0 0 0,0-1 0 0 0,0 1 0 0 0,0 0 1 0 0,1 0-1 0 0,-1 0 0 0 0,0 0 0 0 0,0 0 1 0 0,5 1-1 0 0,-6 0-139 0 0,0-1 1 0 0,0 1-1 0 0,1-1 1 0 0,-1 1-1 0 0,0 0 1 0 0,0 0-1 0 0,0-1 1 0 0,0 1-1 0 0,0 0 1 0 0,0 0-1 0 0,0 0 1 0 0,0 0-1 0 0,0 0 1 0 0,-1 0-1 0 0,1 0 1 0 0,0 1-1 0 0,0 0 1 0 0,1 3 80 0 0,-1 0 1 0 0,0 0-1 0 0,0 1 1 0 0,0-1-1 0 0,0 0 1 0 0,-1 0-1 0 0,0 1 1 0 0,0 8-1 0 0,-5 29 424 0 0,-1 0 0 0 0,-14 48-1 0 0,-31 84-186 0 0,42-147-378 0 0,1-3-65 0 0,-18 40-1 0 0,5-30-6291 0 0,14-27-154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16783 0 0,'0'0'1844'0'0,"2"1"-1556"0"0,6 2-96 0 0,0 1-1 0 0,0-1 0 0 0,1 0 1 0 0,-1 0-1 0 0,1-1 0 0 0,0 0 1 0 0,0-1-1 0 0,0 0 0 0 0,0 0 1 0 0,17-2-1 0 0,8-2 505 0 0,53-12 0 0 0,-30 4-109 0 0,-44 9-462 0 0,219-26 770 0 0,-213 27-2299 0 0,0-2 0 0 0,20-4 0 0 0,-23 3-340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10135 0 0,'0'0'464'0'0,"0"0"-9"0"0,0 0-223 0 0,0 0 156 0 0,-3 10 1121 0 0,-4-3-1153 0 0,-1-1 0 0 0,-1-1-1 0 0,1 1 1 0 0,-1-1 0 0 0,0-1-1 0 0,0 0 1 0 0,0 0 0 0 0,-1-1-1 0 0,1 0 1 0 0,-8 1-356 0 0,-2 2 310 0 0,1 0-1 0 0,-6 3-309 0 0,-40 20-110 0 0,-62 29 1589 0 0,103-45-1305 0 0,0 0 0 0 0,1 2-1 0 0,1 0 1 0 0,-6 7-174 0 0,21-16-2 0 0,-1 0 0 0 0,2 0 0 0 0,-1 1 0 0 0,1 0-1 0 0,0 0 1 0 0,0 1 0 0 0,1-1 0 0 0,-1 1 0 0 0,2 0 2 0 0,1-3 91 0 0,0-1 0 0 0,0 1 0 0 0,1 0 1 0 0,0-1-1 0 0,0 1 0 0 0,0 0 0 0 0,0 0 0 0 0,1 0 1 0 0,0 0-1 0 0,0-1 0 0 0,0 1 0 0 0,1 0 1 0 0,-1 0-1 0 0,1 0 0 0 0,0 0 0 0 0,2 3-91 0 0,-2-5 39 0 0,1 0-1 0 0,0 0 1 0 0,0 0 0 0 0,0-1-1 0 0,0 1 1 0 0,0 0-1 0 0,0-1 1 0 0,1 1 0 0 0,-1-1-1 0 0,1 0 1 0 0,0 0-1 0 0,0 0 1 0 0,0 0 0 0 0,0-1-1 0 0,0 1 1 0 0,0-1-1 0 0,1 1-38 0 0,6 2-12 0 0,1-1 0 0 0,0 0 0 0 0,0 0 0 0 0,6 0 12 0 0,10 0-97 0 0,-1-1 1 0 0,0-1-1 0 0,16-1 97 0 0,79-10-1733 0 0,-41 2-969 0 0,-46 5 394 0 0,-2-1-3147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439 146 919 0 0,'0'0'1531'0'0,"8"-8"4141"0"0,-6 8-5315 0 0,-1-1-1 0 0,1 1 1 0 0,-1-1 0 0 0,1 1-1 0 0,-1-1 1 0 0,0 0-1 0 0,1 0 1 0 0,-1 1 0 0 0,0-1-1 0 0,1 0 1 0 0,-1 0-1 0 0,0 0 1 0 0,0 0 0 0 0,0-1-1 0 0,0 1 1 0 0,0 0-1 0 0,0 0 1 0 0,0-2 0 0 0,0 1-45 0 0,-1 0 0 0 0,0 1 0 0 0,0-1 0 0 0,0 0 0 0 0,1 0 0 0 0,-2 1 0 0 0,1-1 0 0 0,0 0 0 0 0,-1-2 0 0 0,-9-30-1067 0 0,1 13 755 0 0,0 6 0 0 0,-6-5-138 0 0,13 18 127 0 0,2 1 9 0 0,0 1-1 0 0,-1-1 0 0 0,1 1 1 0 0,-1-1-1 0 0,1 1 0 0 0,-1 0 0 0 0,1-1 1 0 0,-1 1-1 0 0,1-1 0 0 0,-1 1 1 0 0,1 0-1 0 0,-1 0 0 0 0,0-1 1 0 0,1 1-1 0 0,-1 0 0 0 0,1 0 1 0 0,-1 0-1 0 0,0 0 0 0 0,1 0 1 0 0,-2-1-1 0 0,1 1-3 0 0,-1 0 0 0 0,0-1 0 0 0,0 1 0 0 0,0 0 0 0 0,0 0 0 0 0,0 0 1 0 0,0 1-1 0 0,0-1 0 0 0,0 0 0 0 0,0 1 0 0 0,1-1 0 0 0,-1 1 0 0 0,-3 1 0 0 0,-27 14-113 0 0,12-5 78 0 0,7-4 49 0 0,1 0 0 0 0,-1 1 0 0 0,-11 11 0 0 0,-3 1 14 0 0,13-10-19 0 0,-28 19 33 0 0,-49 26-1 0 0,67-42-5 0 0,1 1-1 0 0,-22 17 0 0 0,45-31-1 0 0,0 0 0 0 0,-1 1 0 0 0,1-1 0 0 0,-1 1-1 0 0,1-1 1 0 0,0 0 0 0 0,-1 1 0 0 0,1-1 0 0 0,0 1 0 0 0,0-1 0 0 0,-1 1-1 0 0,1-1 1 0 0,0 1 0 0 0,0-1 0 0 0,0 1 0 0 0,0-1 0 0 0,-1 1 0 0 0,1-1-1 0 0,0 1 1 0 0,0-1 0 0 0,0 1 0 0 0,0-1 0 0 0,0 1 0 0 0,0-1-1 0 0,0 1 1 0 0,1-1 0 0 0,-1 1 0 0 0,0-1 0 0 0,0 1 0 0 0,0-1 0 0 0,0 1-1 0 0,1-1 1 0 0,-1 1 0 0 0,0-1 0 0 0,0 1 0 0 0,1 0 0 0 0,0 0 31 0 0,1 1 0 0 0,-1 0 0 0 0,0-1 0 0 0,1 1 1 0 0,-1-1-1 0 0,1 0 0 0 0,2 2 0 0 0,1 0 41 0 0,1 0-1 0 0,-1-1 1 0 0,1 0-1 0 0,0 0 1 0 0,0-1-1 0 0,0 1 1 0 0,0-1-1 0 0,0-1 1 0 0,0 1-1 0 0,0-1 1 0 0,6 0-1 0 0,12-2 303 0 0,32-6 0 0 0,-55 8-392 0 0,5-1 45 0 0,16-3 124 0 0,0 0 0 0 0,0-2 0 0 0,23-9 0 0 0,-41 13-166 0 0,25-3 17 0 0,-20 3-90 0 0,-7 1-31 0 0,-1 0-126 0 0,5-3 191 0 0,-4 2-22 0 0,7-18 36 0 0,-26 73 12 0 0,-35 65 54 0 0,44-101 19 0 0,-1 0 0 0 0,0-1 0 0 0,-1 0 0 0 0,-1-1 1 0 0,-1 0-1 0 0,-22 23 0 0 0,18-20-33 0 0,-6 1 26 0 0,17-15-57 0 0,-1 0-1 0 0,1 1 0 0 0,0 0 0 0 0,0 0 1 0 0,1 0-1 0 0,-1 0 0 0 0,1 0 1 0 0,-4 8-1 0 0,7-11 45 0 0,16-5-3 0 0,-10 2-222 0 0,0-1 0 0 0,0 0 1 0 0,0-1-1 0 0,8-4 1 0 0,8-8-3668 0 0,-16 12 2433 0 0,20-15-5317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274 131 10103 0 0,'0'0'919'0'0,"2"1"-759"0"0,2 1 34 0 0,1 1 1 0 0,0-1-1 0 0,0 0 0 0 0,0 0 0 0 0,0 0 1 0 0,0-1-1 0 0,0 0 0 0 0,1 0 1 0 0,-1 0-1 0 0,11 0 0 0 0,-7-2 855 0 0,-6 1-746 0 0,0 0 0 0 0,-1 0-1 0 0,1 0 1 0 0,0-1 0 0 0,-1 1 0 0 0,1-1 0 0 0,-1 0 0 0 0,1 0-1 0 0,0 0 1 0 0,-1 0 0 0 0,4-2 0 0 0,-5 3 190 0 0,7-13 814 0 0,-6 8-1296 0 0,-1 1 0 0 0,0-1 0 0 0,0 1 0 0 0,-1-1 0 0 0,1 0 0 0 0,-1 1 0 0 0,0-1 0 0 0,0 0 0 0 0,-1 1 0 0 0,1-1 0 0 0,-1 0 0 0 0,0 1 0 0 0,-1-1 0 0 0,1 1 0 0 0,-1-1 0 0 0,1 1 0 0 0,-1 0 0 0 0,-1 0 0 0 0,1 0 0 0 0,0 0 0 0 0,-1 0 0 0 0,-3-3 0 0 0,5 5-70 0 0,-1 0-1 0 0,1 0 1 0 0,-1 1-1 0 0,0-1 1 0 0,1 1-1 0 0,-1-1 1 0 0,0 1 0 0 0,0 0-1 0 0,0 0 1 0 0,0 0-1 0 0,0 0 1 0 0,0 0-1 0 0,0 0 1 0 0,0 0-1 0 0,0 1 1 0 0,0-1-1 0 0,0 1 1 0 0,0 0 0 0 0,-1-1-1 0 0,1 1 1 0 0,0 0-1 0 0,0 0 1 0 0,-1 0-1 0 0,1 1 1 0 0,0-1-1 0 0,0 0 1 0 0,0 1-1 0 0,0 0 1 0 0,-3 1-1 0 0,-6 2-12 0 0,1 1 0 0 0,0 1-1 0 0,0 0 1 0 0,-15 12 0 0 0,8-6-31 0 0,-97 75-376 0 0,98-72 532 0 0,0 0 0 0 0,1 0 1 0 0,0 2-1 0 0,-20 30 0 0 0,33-44 25 0 0,0 1 1 0 0,0 0-1 0 0,0-1 1 0 0,0 1-1 0 0,1 0 0 0 0,-1 0 1 0 0,1 0-1 0 0,0 0 1 0 0,0 0-1 0 0,0 6 1 0 0,1-9 117 0 0,11 6 158 0 0,-6-4-293 0 0,0-2-1 0 0,0 1 1 0 0,1 0-1 0 0,-1-1 1 0 0,1 0 0 0 0,-1-1-1 0 0,0 1 1 0 0,1-1-1 0 0,-1 0 1 0 0,1 0-1 0 0,-1-1 1 0 0,1 1 0 0 0,5-3-1 0 0,11-2 198 0 0,38-14 0 0 0,-57 18-239 0 0,103-42 411 0 0,-90 35-409 0 0,-1 0 1 0 0,0-1-1 0 0,0-1 1 0 0,19-17-1 0 0,-27 21-37 0 0,-1 0-283 0 0,-10 12-183 0 0,-3 5 487 0 0,-119 217 715 0 0,121-219-696 0 0,-53 91 300 0 0,52-91-396 0 0,5-7-533 0 0,15-2-8682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5983 0 0,'0'0'12718'0'0,"-1"2"-12461"0"0,-7 13-10 0 0,-2 0-1 0 0,1 0 1 0 0,-21 23 0 0 0,13-17-146 0 0,-39 61 212 0 0,42-59-170 0 0,-2-1-1 0 0,0 0 0 0 0,-1-1 1 0 0,-20 20-1 0 0,21-22-190 0 0,15-18-622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10303 0 0,'0'0'472'0'0,"-2"0"-9"0"0,-1 2-386 0 0,0 0 0 0 0,0 0-1 0 0,0 0 1 0 0,0 0 0 0 0,0 0 0 0 0,1 0 0 0 0,-1 1-1 0 0,1-1 1 0 0,-4 5 0 0 0,1 1 506 0 0,1 0-1 0 0,-7 14 1 0 0,4-4-455 0 0,0 0 1 0 0,-4 19-1 0 0,9-30-26 0 0,1 0 1 0 0,0 0-1 0 0,0-1 1 0 0,0 1-1 0 0,1 0 0 0 0,0 0 1 0 0,1 0-1 0 0,-1 0 1 0 0,3 7-1 0 0,-3-12-12 0 0,0-1-1 0 0,0 0 0 0 0,1 0 1 0 0,-1 0-1 0 0,1 0 1 0 0,-1 0-1 0 0,1 0 1 0 0,-1 0-1 0 0,1 0 0 0 0,0 0 1 0 0,-1 0-1 0 0,1 0 1 0 0,0 0-1 0 0,0 0 0 0 0,0 0 1 0 0,0 0-1 0 0,0-1 1 0 0,-1 1-1 0 0,1 0 0 0 0,1-1 1 0 0,-1 1-1 0 0,0-1 1 0 0,2 1-1 0 0,-1 0-21 0 0,0-1 0 0 0,0 0 0 0 0,0 0 0 0 0,0 0 0 0 0,0 0 0 0 0,0-1 1 0 0,0 1-1 0 0,1 0 0 0 0,-1-1 0 0 0,0 0 0 0 0,-1 1 0 0 0,4-2 0 0 0,3-2 14 0 0,-1 0-1 0 0,-1 0 1 0 0,1-1-1 0 0,-1 0 1 0 0,0 0-1 0 0,7-7 1 0 0,-10 9-68 0 0,0-1 0 0 0,0 0 0 0 0,0 0 0 0 0,-1-1 0 0 0,1 1 0 0 0,-1-1 0 0 0,0 1 0 0 0,0-1 0 0 0,-1 0 0 0 0,1 1 0 0 0,-1-1 0 0 0,0 0 0 0 0,0-6 0 0 0,0 8-27 0 0,-1 0 1 0 0,0 0 0 0 0,0 0 0 0 0,-1 0-1 0 0,1 0 1 0 0,-1 0 0 0 0,1 0 0 0 0,-1 0-1 0 0,0 0 1 0 0,0 0 0 0 0,0 0 0 0 0,-1 0 0 0 0,1 1-1 0 0,-1-1 1 0 0,1 0 0 0 0,-1 1 0 0 0,0-1-1 0 0,0 1 1 0 0,0 0 0 0 0,0 0 0 0 0,0 0-1 0 0,-4-3 1 0 0,4 4-70 0 0,1 0-1 0 0,0 1 0 0 0,-1-1 1 0 0,1 1-1 0 0,-1-1 1 0 0,1 1-1 0 0,-1-1 1 0 0,1 1-1 0 0,-1 0 0 0 0,1 0 1 0 0,-1 0-1 0 0,1-1 1 0 0,-1 2-1 0 0,1-1 0 0 0,-1 0 1 0 0,0 0-1 0 0,1 0 1 0 0,-1 1-1 0 0,1-1 0 0 0,-1 1 1 0 0,1-1-1 0 0,0 1 1 0 0,-1 0-1 0 0,1-1 0 0 0,-1 1 1 0 0,1 0-1 0 0,0 0 1 0 0,0 0-1 0 0,0 0 1 0 0,-1 0-1 0 0,1 0 0 0 0,0 0 1 0 0,0 1-1 0 0,0 0 1 0 0,-5 6-636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7367 0 0,'0'0'4542'0'0,"-6"16"-3601"0"0,3 9-105 0 0,1 25 0 0 0,-2 15 56 0 0,-9-7-507 0 0,3-13 703 0 0,10-44-324 0 0,7 11 1271 0 0,-5-11-1973 0 0,-1-1 0 0 0,1 1 1 0 0,-1-1-1 0 0,1 0 0 0 0,-1 0 0 0 0,0 1 1 0 0,1-1-1 0 0,-1 0 0 0 0,1 0 0 0 0,0 0 1 0 0,-1-1-1 0 0,0 1 0 0 0,1 0 0 0 0,-1 0 1 0 0,1-1-1 0 0,-1 1 0 0 0,2-1 0 0 0,22-11 389 0 0,-24 12-443 0 0,14-10 101 0 0,-1 1 1 0 0,0-2-1 0 0,0 0 1 0 0,11-13 0 0 0,-22 21-105 0 0,0 0 0 0 0,0 0 1 0 0,-1-1-1 0 0,1 1 1 0 0,-1-1-1 0 0,0 0 1 0 0,0 1-1 0 0,0-1 1 0 0,-1 0-1 0 0,0 0 0 0 0,1 0 1 0 0,-1 0-1 0 0,0-1 1 0 0,0-6-1 0 0,-1 9-43 0 0,0 0-1 0 0,0 0 0 0 0,0 0 1 0 0,-1 0-1 0 0,1 0 1 0 0,-1 0-1 0 0,1 1 1 0 0,-1-1-1 0 0,1 0 1 0 0,-1 0-1 0 0,0 0 0 0 0,0 1 1 0 0,0-1-1 0 0,0 0 1 0 0,0 1-1 0 0,0-1 1 0 0,-1 1-1 0 0,1-1 1 0 0,0 1-1 0 0,-1 0 0 0 0,1 0 1 0 0,-1-1-1 0 0,0 1 1 0 0,1 0-1 0 0,-1 0 1 0 0,0 1-1 0 0,0-1 1 0 0,1 0-1 0 0,-1 0 0 0 0,0 1 1 0 0,0-1-1 0 0,0 1 1 0 0,-3-1-1 0 0,4 1 14 0 0,-6-1-259 0 0,1 0 0 0 0,-1 0 0 0 0,0 1 0 0 0,1-1 0 0 0,-13 2 0 0 0,18 0-35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30 10591 0 0,'4'-5'583'0'0,"0"1"0"0"0,1 0 0 0 0,0 0 0 0 0,12-9 6128 0 0,-33 26-6551 0 0,-21 17-146 0 0,-30 28 39 0 0,9-4 49 0 0,-14 14 361 0 0,60-55-252 0 0,1 0 0 0 0,0 1 1 0 0,-14 24-1 0 0,24-36-176 0 0,0-1 0 0 0,0 1-1 0 0,0-1 1 0 0,1 1 0 0 0,-1-1-1 0 0,0 1 1 0 0,1-1 0 0 0,-1 1-1 0 0,1 0 1 0 0,0-1 0 0 0,-1 1-1 0 0,1 0 1 0 0,0-1 0 0 0,0 1-1 0 0,0 0 1 0 0,0-1 0 0 0,1 1-1 0 0,-1 0 1 0 0,0-1 0 0 0,1 1-1 0 0,-1 0 1 0 0,1-1 0 0 0,-1 1-1 0 0,1-1 1 0 0,0 1 0 0 0,1 2-1 0 0,0-2 14 0 0,0 0 0 0 0,0 0 0 0 0,1 0 0 0 0,-1-1-1 0 0,0 1 1 0 0,1-1 0 0 0,-1 1 0 0 0,1-1 0 0 0,0 0-1 0 0,-1 0 1 0 0,1 0 0 0 0,0 0 0 0 0,0-1 0 0 0,5 2-1 0 0,1-1-25 0 0,-1-1-1 0 0,1 0 0 0 0,0 0 0 0 0,-1-1 1 0 0,1 0-1 0 0,11-3 0 0 0,51-17-962 0 0,-43 12-382 0 0,-16 5 659 0 0,13-4-5343 0 0,-12 3-108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 14743 0 0,'5'-4'1335'0'0,"0"1"-1003"0"0,-5 2-265 0 0,1 1 0 0 0,-1 0 0 0 0,0 0-1 0 0,1 0 1 0 0,-1 0 0 0 0,0 0 0 0 0,1-1 0 0 0,-1 1 0 0 0,1 0 0 0 0,-1 0 0 0 0,0 0-1 0 0,1 0 1 0 0,-1 0 0 0 0,0 0 0 0 0,1 0 0 0 0,-1 0 0 0 0,0 0 0 0 0,1 0 0 0 0,-1 0-1 0 0,0 1 1 0 0,1-1 0 0 0,-1 0 0 0 0,1 0 0 0 0,-1 0 0 0 0,0 0 0 0 0,0 1 0 0 0,1-1 0 0 0,-1 0-1 0 0,0 0 1 0 0,1 0 0 0 0,-1 1 0 0 0,0-1 0 0 0,0 0 0 0 0,1 1 0 0 0,6 10 787 0 0,-6-7-741 0 0,0-1 0 0 0,0 1 0 0 0,0-1 0 0 0,-1 1 0 0 0,0-1 0 0 0,0 1 1 0 0,0-1-1 0 0,0 1 0 0 0,0-1 0 0 0,0 1 0 0 0,-1-1 0 0 0,-1 5 1 0 0,-2 6 381 0 0,-8 21 0 0 0,-11 24 144 0 0,-29 67-498 0 0,38-102-2076 0 0,10-17 95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2759 0 0,'-37'13'17750'0'0,"49"-15"-16239"0"0,86-15 508 0 0,69-11-797 0 0,-122 22-1070 0 0,78 2-1 0 0,-60 10-353 0 0,-44-3-1902 0 0,0-1 1 0 0,32-1-1 0 0,-41-3 604 0 0,-1-2-4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80 14279 0 0,'-8'-11'8751'0'0,"12"12"-8592"0"0,0-1 1 0 0,0 1-1 0 0,0 0 0 0 0,0 0 1 0 0,4 2-1 0 0,12 3 142 0 0,9-3 47 0 0,-1 0 0 0 0,1-2-1 0 0,46-3 1 0 0,85-18-11 0 0,-127 15-309 0 0,269-47-2148 0 0,-253 42 964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35 5983 0 0,'3'-4'119'0'0,"-1"1"0"0"0,1-1-1 0 0,0 1 1 0 0,5-5-1 0 0,4-4 7960 0 0,-11 14-7173 0 0,-1 2-744 0 0,0 0-1 0 0,-1 0 0 0 0,1 0 0 0 0,-1 0 0 0 0,1 0 1 0 0,-1 0-1 0 0,0 0 0 0 0,-2 5 0 0 0,-16 35 827 0 0,11-28-637 0 0,-23 67 429 0 0,-37 155 0 0 0,22-68-865 0 0,30-117 109 0 0,-28 58-1 0 0,8-37-32 0 0,-14 33 35 0 0,43-89-65 0 0,1 0 0 0 0,0 0 0 0 0,2 0 0 0 0,-4 24 0 0 0,8-20-519 0 0,0-20 190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15 15663 0 0,'0'0'356'0'0,"0"0"50"0"0,0 0 20 0 0,0 0-42 0 0,1-2-250 0 0,5-3-120 0 0,6-2-14 0 0,-6 8 0 0 0,-4-1 0 0 0,-1 0 28 0 0,1 0-1 0 0,-1 0 1 0 0,0 1 0 0 0,1-1-1 0 0,-1 0 1 0 0,1 1-1 0 0,-1-1 1 0 0,1 1-1 0 0,-1-1 1 0 0,0 1-1 0 0,1 0 1 0 0,-1 0 0 0 0,0-1-1 0 0,0 1 1 0 0,0 0-1 0 0,0 0 1 0 0,1 0-1 0 0,-1 0 1 0 0,0 0 0 0 0,-1 0-1 0 0,1 1 1 0 0,0-1-1 0 0,0 0 1 0 0,0 0-1 0 0,-1 1 1 0 0,1-1 0 0 0,-1 1-1 0 0,1-1 1 0 0,-1 0-1 0 0,1 1 1 0 0,-1-1-1 0 0,0 1 1 0 0,0-1 0 0 0,0 1-1 0 0,1-1 1 0 0,-2 1-1 0 0,1-1-27 0 0,1 6 146 0 0,-2 0 0 0 0,1 0-1 0 0,-1 0 1 0 0,0 0 0 0 0,0 0-1 0 0,-1 0 1 0 0,-1 4-146 0 0,-10 23 0 0 0,-1-1 0 0 0,-2 0 0 0 0,-1-1 0 0 0,-18 26 0 0 0,-26 28 0 0 0,-6 1 0 0 0,-311 349 0 0 0,330-382 12 0 0,-40 56-12 0 0,65-77-36 0 0,1 1-1 0 0,1 1 1 0 0,3 1 0 0 0,-3 9 36 0 0,18-39-405 0 0,1 1 0 0 0,0 0 1 0 0,0 0-1 0 0,-1 3 405 0 0,3-8-637 0 0,0 0 0 0 0,0 1 0 0 0,-1-1 0 0 0,2 0 0 0 0,-1 1 0 0 0,0-1 0 0 0,0 0 0 0 0,1 1 0 0 0,0 0 637 0 0,3 8-5163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13 191 7831 0 0,'0'0'603'0'0,"-1"0"-396"0"0,-6 2 18 0 0,6-1 823 0 0,-3 7 6325 0 0,20-9-6321 0 0,0-1-1 0 0,23-5 1 0 0,17-3 190 0 0,151-25-806 0 0,-3-16 258 0 0,2-1-44 0 0,3 17-363 0 0,-183 32-459 0 0,-13 1-132 0 0,0 1 0 0 0,0-1 0 0 0,0 2 0 0 0,0 0 0 0 0,0 1 0 0 0,19 3 0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10103 0 0,'0'0'3830'0'0,"-2"7"-3069"0"0,-3 5-133 0 0,0-1 0 0 0,-10 14 0 0 0,10-16-339 0 0,0-1 0 0 0,1 1 0 0 0,0 0 0 0 0,0 0-1 0 0,-3 11 1 0 0,2-4-87 0 0,0 1-1 0 0,-2-1 1 0 0,1-1 0 0 0,-12 18-1 0 0,-6 15 63 0 0,10-20-163 0 0,-24 35 0 0 0,9-16-89 0 0,28-45-67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4607 0 0,'0'0'354'0'0,"-14"-1"4136"0"0,11 1-3982 0 0,1 0 0 0 0,-1 0 0 0 0,0 1-1 0 0,1-1 1 0 0,-1 1 0 0 0,0 0 0 0 0,1 0 0 0 0,-1 0-1 0 0,1 0 1 0 0,-4 2 0 0 0,2-1-138 0 0,0 1 1 0 0,1 0 0 0 0,-1 0-1 0 0,1 0 1 0 0,-5 6-1 0 0,-2 3-211 0 0,1 0 0 0 0,-12 25 0 0 0,11-19 445 0 0,3-6-564 0 0,4-5-12 0 0,0 0 1 0 0,-1 0-1 0 0,-1-1 0 0 0,1 1 1 0 0,-7 6-1 0 0,-17 10 247 0 0,18-16-106 0 0,1 1 0 0 0,0 0 0 0 0,-11 12 0 0 0,5-5-4 0 0,15-14-103 0 0,5-2-28 0 0,-1 0 0 0 0,1 0 0 0 0,0 0 1 0 0,0-1-1 0 0,-1 0 0 0 0,1 1 0 0 0,-1-2 1 0 0,6-3-1 0 0,16-6 128 0 0,-15 9-90 0 0,1 0-1 0 0,-1 1 0 0 0,1 1 1 0 0,-1 0-1 0 0,21 0 0 0 0,-30 1-23 0 0,21 9-52 0 0,-19-8-602 0 0,-1 0-1 0 0,0 0 1 0 0,1-1-1 0 0,-1 1 1 0 0,7-1 0 0 0,-3 0-788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42 9383 0 0,'13'-41'7845'0'0,"-13"40"-7803"0"0,2 9 116 0 0,-1 0 0 0 0,-1 0 0 0 0,1-1 0 0 0,-1 1 0 0 0,0 0 1 0 0,-1 0-1 0 0,0-1 0 0 0,0 1 0 0 0,-1 0 0 0 0,-3 10 0 0 0,-5 10 54 0 0,-20 38 0 0 0,10-21-130 0 0,-6 14-38 0 0,-59 96-1 0 0,51-96 21 0 0,33-55-21 0 0,0 3-54 0 0,1-5-106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6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5983 0 0,'0'0'8568'0'0,"-1"2"-8181"0"0,-2 5-123 0 0,3-5-52 0 0,0 0-11 0 0,3 4-10 0 0,0 0 0 0 0,0-1 0 0 0,0 1 1 0 0,1-1-1 0 0,5 6 0 0 0,-3-3-27 0 0,0 0 1 0 0,6 11-1 0 0,-4-3-29 0 0,-1 0 0 0 0,-1 0 0 0 0,-1 0 0 0 0,0 0 0 0 0,4 27 0 0 0,-8-34-83 0 0,0-1 0 0 0,0 0 0 0 0,-1 1 0 0 0,-1-1 0 0 0,1 1-1 0 0,-1-1 1 0 0,-1 0 0 0 0,0 0 0 0 0,0 1 0 0 0,0-1 0 0 0,-1 0-1 0 0,0-1 1 0 0,-6 12 0 0 0,4-12-62 0 0,0 1 1 0 0,-1-1-1 0 0,0 0 0 0 0,0 0 0 0 0,0-1 0 0 0,-1 0 1 0 0,-12 9-1 0 0,-4 0-67 0 0,-30 14 0 0 0,35-19 43 0 0,10-7-180 0 0,-9 4-52 0 0,12-3-2661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4431 0 0,'0'0'15328'0'0,"4"17"-14874"0"0,-6-12-401 0 0,2-5-45 0 0,0 0 0 0 0,0 1 0 0 0,0-1 0 0 0,0 0 0 0 0,0 0 0 0 0,0 0 0 0 0,0 1 0 0 0,-1-1 0 0 0,1 0 1 0 0,0 0-1 0 0,0 1 0 0 0,0-1 0 0 0,0 0 0 0 0,0 0 0 0 0,0 1 0 0 0,0-1 0 0 0,0 0 0 0 0,0 0 0 0 0,0 0 0 0 0,0 1 0 0 0,0-1 1 0 0,0 0-1 0 0,1 0 0 0 0,-1 1 0 0 0,0-1 0 0 0,0 0 0 0 0,0 0 0 0 0,0 1 0 0 0,16-11 139 0 0,-11 8-136 0 0,-6 8 52 0 0,-3 9 347 0 0,4-14-16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8207 0 0,'0'0'5564'0'0,"-3"8"-4360"0"0,-1-2-984 0 0,1-1 0 0 0,-1 1 0 0 0,-1-1 0 0 0,1 0-1 0 0,-1 0 1 0 0,0-1 0 0 0,0 1 0 0 0,-6 4 0 0 0,-11 9 41 0 0,-1 2-71 0 0,15-14-18 0 0,0 1-1 0 0,1 0 1 0 0,0 0 0 0 0,-8 11-1 0 0,13-16-132 0 0,-4 7 353 0 0,-12 20-1 0 0,17-26-344 0 0,0 0-1 0 0,0-1 0 0 0,0 1 0 0 0,0 0 0 0 0,0 0 0 0 0,0 0 0 0 0,1 0 0 0 0,0 0 0 0 0,-1 0 0 0 0,1 0 0 0 0,0 0 0 0 0,1 5 1 0 0,0-6-28 0 0,1 0 0 0 0,-1 0 1 0 0,1 0-1 0 0,0-1 0 0 0,0 1 1 0 0,0 0-1 0 0,-1-1 0 0 0,1 1 1 0 0,1-1-1 0 0,-1 0 0 0 0,4 3 1 0 0,0-2 39 0 0,0 1 1 0 0,1-1-1 0 0,-1 0 1 0 0,1-1-1 0 0,0 1 1 0 0,-1-1-1 0 0,1-1 1 0 0,0 1-1 0 0,0-1 1 0 0,9-1-1 0 0,-1-1 113 0 0,1 0 1 0 0,0-1-1 0 0,19-6 1 0 0,-35 9-179 0 0,3-1 26 0 0,0 0 1 0 0,0 0-1 0 0,-1 0 1 0 0,1 0-1 0 0,0 0 0 0 0,-1-1 1 0 0,1 1-1 0 0,-1-1 1 0 0,4-3-1 0 0,-5 4-11 0 0,0 0 0 0 0,-1 0 0 0 0,1 0 0 0 0,0 0 0 0 0,-1 0 0 0 0,1 0 0 0 0,-1 0 0 0 0,0 0 0 0 0,1 0 0 0 0,-1 0 0 0 0,0 0 0 0 0,1-1 0 0 0,-1 1 0 0 0,0 0 0 0 0,0 0 0 0 0,0 0 0 0 0,0 0 0 0 0,0-1 0 0 0,-1 1 0 0 0,1 0 0 0 0,-1-1 0 0 0,-8-26 67 0 0,5 19-70 0 0,-3-11 24 0 0,-5-32 0 0 0,5 21-7190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4607 0 0,'0'0'620'0'0,"-1"1"524"0"0,-5 7 400 0 0,0 0 0 0 0,-1-1 0 0 0,-8 7 0 0 0,10-9-1057 0 0,-1 0 0 0 0,0 1-1 0 0,1 0 1 0 0,0-1 0 0 0,1 2 0 0 0,-1-1 0 0 0,-6 13 0 0 0,4-3 103 0 0,-18 28 0 0 0,14-27-405 0 0,-9 21 1 0 0,15-27-23 0 0,3-9-98 0 0,1 0 1 0 0,0 1-1 0 0,0-1 0 0 0,0 0 1 0 0,0 1-1 0 0,0 0 1 0 0,0-1-1 0 0,1 1 0 0 0,-1 2 1 0 0,1-4-33 0 0,0 0 1 0 0,0-1-1 0 0,1 1 0 0 0,-1 0 1 0 0,0-1-1 0 0,0 1 0 0 0,1 0 1 0 0,-1-1-1 0 0,1 1 0 0 0,-1-1 1 0 0,0 1-1 0 0,1 0 0 0 0,-1-1 1 0 0,1 1-1 0 0,-1-1 0 0 0,1 1 1 0 0,0-1-1 0 0,-1 0 0 0 0,1 1 1 0 0,-1-1-1 0 0,1 1 1 0 0,0-1-1 0 0,-1 0 0 0 0,1 0 1 0 0,0 1-1 0 0,-1-1 0 0 0,1 0 1 0 0,0 0-1 0 0,0 0 0 0 0,-1 0 1 0 0,1 0-1 0 0,1 0 0 0 0,25 0 536 0 0,-27 0-562 0 0,19-3 424 0 0,0-1-1 0 0,-1-1 1 0 0,0-1-1 0 0,30-13 1 0 0,-37 15-310 0 0,40-20 372 0 0,-45 21-444 0 0,-1-1-1 0 0,1 1 0 0 0,-1-1 0 0 0,0 0 1 0 0,0 0-1 0 0,4-6 0 0 0,-8 10-45 0 0,-1-1 0 0 0,1 0 0 0 0,-1 0 0 0 0,0 1 0 0 0,1-1 0 0 0,-1 0 0 0 0,0 0 1 0 0,1 0-1 0 0,-1 0 0 0 0,0 0 0 0 0,0 1 0 0 0,0-1 0 0 0,0 0 0 0 0,0 0 0 0 0,0 0 0 0 0,0 0 0 0 0,0 0 0 0 0,0 0 0 0 0,-1 1 0 0 0,1-1 0 0 0,0 0 0 0 0,-1-2 0 0 0,-10-16 52 0 0,9 16-52 0 0,-54-74-491 0 0,35 49-175 0 0,21 27 577 0 0,8 7-5845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3679 0 0,'7'0'19153'0'0,"-16"1"-19099"0"0,0 1 0 0 0,1-1 0 0 0,-1 1-1 0 0,1 1 1 0 0,0 0 0 0 0,-14 6 0 0 0,-7 3-284 0 0,-37 14-477 0 0,41-15 456 0 0,-1-1 0 0 0,-42 10 0 0 0,66-19 211 0 0,0-1-1 0 0,0 1 0 0 0,0-1 1 0 0,0 0-1 0 0,0 1 0 0 0,0-1 1 0 0,1 0-1 0 0,-1 0 0 0 0,0-1 1 0 0,0 1-1 0 0,0 0 0 0 0,0-1 1 0 0,0 1-1 0 0,0-1 0 0 0,0 1 1 0 0,0-1-1 0 0,1 0 0 0 0,-1 0 1 0 0,0 0-1 0 0,1 0 0 0 0,-1 0 1 0 0,0 0-1 0 0,-1-2 0 0 0,2 2-71 0 0,1 0-388 0 0,-1-1-1252 0 0,-3 5 1716 0 0,-6 10 198 0 0,1 1 1 0 0,0 0-1 0 0,1 0 0 0 0,-11 29 0 0 0,10-25 278 0 0,8-15-407 0 0,0-2 46 0 0,0 1 0 0 0,0-1-1 0 0,1 0 1 0 0,-1 0 0 0 0,1 1-1 0 0,-1-1 1 0 0,1 1 0 0 0,-1-1-1 0 0,1 0 1 0 0,0 1 0 0 0,0-1-1 0 0,-1 1 1 0 0,1-1 0 0 0,0 1-1 0 0,1 2 1 0 0,-1-3-160 0 0,2 0-30 0 0,1-1 81 0 0,-1 0 1 0 0,0 0-1 0 0,0 0 1 0 0,1 0-1 0 0,-1 0 0 0 0,0 0 1 0 0,0 0-1 0 0,1-1 1 0 0,-1 1-1 0 0,0-1 1 0 0,0 0-1 0 0,4-1 1 0 0,8-2-114 0 0,-7 2 106 0 0,-1 1 0 0 0,0 0-1 0 0,0 0 1 0 0,1 1 0 0 0,-1 0-1 0 0,1 0 1 0 0,-1 0 0 0 0,0 1-1 0 0,0 0 1 0 0,1 0 0 0 0,-1 0-1 0 0,0 1 1 0 0,0 0 0 0 0,6 3-1 0 0,24 14 37 0 0,28 14 0 0 0,-55-30 3 0 0,-1 0 1 0 0,1 0-1 0 0,-1-1 0 0 0,1 0 1 0 0,16 2-1 0 0,33-10 794 0 0,-57 6 188 0 0,-2 2-965 0 0,0-1 0 0 0,0 1-1 0 0,0-1 1 0 0,0 0 0 0 0,0 0-1 0 0,0 1 1 0 0,-1-1 0 0 0,1 0-1 0 0,0 0 1 0 0,-1 0 0 0 0,1-1-1 0 0,0 1 1 0 0,-3 1 0 0 0,0 0 23 0 0,-35 20 294 0 0,0-2 0 0 0,-2-2 0 0 0,-43 14 0 0 0,71-27-256 0 0,-5-1 4 0 0,13-4-79 0 0,0 1-1 0 0,1 0 1 0 0,-1 0 0 0 0,1 0-1 0 0,-9 4 1 0 0,12-4-246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0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5983 0 0,'-10'1'449'0'0,"-1"0"-1"0"0,1 0 0 0 0,0 1 0 0 0,0 1 1 0 0,0-1-1 0 0,0 2 0 0 0,-17 7 0 0 0,1 2 715 0 0,-37 26-1 0 0,43-26-931 0 0,4-2 231 0 0,0 0 0 0 0,-20 18 0 0 0,35-28-220 0 0,1 0-125 0 0,-2 4-38 0 0,2-5-76 0 0,0 1 0 0 0,0-1 1 0 0,0 1-1 0 0,0-1 0 0 0,1 1 1 0 0,-1-1-1 0 0,0 0 0 0 0,0 1 1 0 0,1-1-1 0 0,-1 1 0 0 0,0-1 1 0 0,0 0-1 0 0,1 1 0 0 0,-1-1 1 0 0,0 0-1 0 0,1 1 0 0 0,-1-1 1 0 0,0 0-1 0 0,1 0 0 0 0,-1 1 1 0 0,1-1-1 0 0,-1 0 0 0 0,1 0 1 0 0,0 1-1 0 0,10 4 44 0 0,41 8 120 0 0,-7-2-27 0 0,-31-7-100 0 0,0 2 1 0 0,-1-1-1 0 0,0 1 1 0 0,0 1-1 0 0,0 1 0 0 0,-1 0 1 0 0,0 0-1 0 0,0 1 1 0 0,-1 1-1 0 0,0-1 0 0 0,-1 2 1 0 0,14 17-1 0 0,-2-3 248 0 0,-21-24 127 0 0,2 2 52 0 0,-3-3-425 0 0,0 0 0 0 0,1 0 0 0 0,-1 0-1 0 0,0 0 1 0 0,0 0 0 0 0,1 0 0 0 0,-1 0-1 0 0,0 1 1 0 0,0-1 0 0 0,0 0 0 0 0,1 0-1 0 0,-1 0 1 0 0,0 0 0 0 0,0 0-1 0 0,0 1 1 0 0,1-1 0 0 0,-1 0 0 0 0,0 0-1 0 0,0 0 1 0 0,0 1 0 0 0,0-1 0 0 0,0 0-1 0 0,1 0 1 0 0,-1 0 0 0 0,0 1 0 0 0,0-1-1 0 0,0 0 1 0 0,0 0 0 0 0,0 1-1 0 0,0-1 1 0 0,0 2 23 0 0,0 1 0 0 0,0-1 0 0 0,-1 0 0 0 0,1 0 0 0 0,-1 0 0 0 0,1 1 0 0 0,-1-1 0 0 0,0 0 1 0 0,0 0-1 0 0,0 0 0 0 0,0 0 0 0 0,0-1 0 0 0,0 1 0 0 0,-3 3 0 0 0,1-2-41 0 0,0 0 1 0 0,-1 0-1 0 0,1 0 1 0 0,-1 0 0 0 0,0-1-1 0 0,-7 5 1 0 0,0-2-48 0 0,0-1 0 0 0,0 0-1 0 0,-1 0 1 0 0,-19 3 0 0 0,-30 4 827 0 0,-119 5 0 0 0,124-14-325 0 0,54-2-531 0 0,13 3-972 0 0,1-2 695 0 0,0 0 0 0 0,0 0 0 0 0,18-3 0 0 0,-12 2-819 0 0,0-1-383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98 245 15663 0 0,'-52'-19'1668'0'0,"50"19"-1686"0"0,-1-1-1 0 0,1 0 1 0 0,0 1-1 0 0,-1-1 1 0 0,1 1-1 0 0,-1 0 1 0 0,1 0-1 0 0,-1 0 1 0 0,0 0 18 0 0,-18-1 2674 0 0,32-4-1650 0 0,15-4-354 0 0,0 2 0 0 0,0 1 0 0 0,11-1-670 0 0,14-3 481 0 0,-22 3-381 0 0,254-50 408 0 0,-246 51-268 0 0,208-27 1109 0 0,64-1-2574 0 0,-105 6-7784 0 0,-134 16 2371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22 4143 0 0,'0'0'7287'0'0,"-9"0"-5518"0"0,7 0-1443 0 0,-1 0-1 0 0,0-1 0 0 0,0 1 0 0 0,0-1 0 0 0,0 1 1 0 0,1-1-1 0 0,-1 0 0 0 0,0 0 0 0 0,1 0 1 0 0,-1 0-1 0 0,0-1 0 0 0,-2-1 0 0 0,4 2 39 0 0,-1-1-182 0 0,-13-2 60 0 0,13 3-242 0 0,2 1 0 0 0,-1 0 0 0 0,1-1 0 0 0,-1 1 0 0 0,1 0 0 0 0,-1 0 0 0 0,1 0 0 0 0,-1 0 0 0 0,1 0 0 0 0,-1 0 0 0 0,0 0 0 0 0,1 0 0 0 0,-1 0 0 0 0,1 0 0 0 0,-1 0 0 0 0,1 0 0 0 0,-1 0 0 0 0,0 0 0 0 0,1 0 0 0 0,-1 0 0 0 0,0 1 0 0 0,-21 8 0 0 0,-7-2 86 0 0,10-3 27 0 0,1 1 1 0 0,0 0-1 0 0,-27 14 0 0 0,28-11-183 0 0,-1-2 0 0 0,-23 7-1 0 0,36-11 70 0 0,1-1-1 0 0,-1 1 0 0 0,1 0 1 0 0,-1 0-1 0 0,1 0 0 0 0,-5 4 0 0 0,-17 9 152 0 0,25-15 194 0 0,-18 16 274 0 0,0 0-551 0 0,-2-1 0 0 0,-44 24 1 0 0,39-22 222 0 0,25-17 310 0 0,1 0-573 0 0,0 0 0 0 0,-1 1 0 0 0,1-1 0 0 0,0 0 0 0 0,0 0-1 0 0,0 0 1 0 0,-1 0 0 0 0,1 1 0 0 0,0-1 0 0 0,0 0 0 0 0,0 0 0 0 0,0 0-1 0 0,0 1 1 0 0,-1-1 0 0 0,1 0 0 0 0,0 0 0 0 0,0 1 0 0 0,0-1 0 0 0,0 0 0 0 0,0 0-1 0 0,0 1 1 0 0,0-1 0 0 0,0 0 0 0 0,0 0 0 0 0,0 1 0 0 0,0-1 0 0 0,0 0-1 0 0,0 0 1 0 0,0 1 0 0 0,0-1 0 0 0,0 0 0 0 0,0 0 0 0 0,0 1 0 0 0,0-1 0 0 0,0 0-1 0 0,1 0 1 0 0,-1 0 0 0 0,0 1 0 0 0,0-1 0 0 0,0 0 0 0 0,0 0 0 0 0,0 0-1 0 0,1 1 1 0 0,-1-1 0 0 0,0 0 0 0 0,7 12 956 0 0,4 0-743 0 0,-10-10-232 0 0,1-1 0 0 0,0 1 1 0 0,0-1-1 0 0,0 1 1 0 0,0-1-1 0 0,0 0 0 0 0,1 0 1 0 0,-1 0-1 0 0,0 0 0 0 0,1 0 1 0 0,-1 0-1 0 0,3 0 0 0 0,30 1 61 0 0,-23-3-18 0 0,-1 2 0 0 0,16 1 0 0 0,-18 1-40 0 0,5 2-11 0 0,-7-1 0 0 0,7 9 0 0 0,-12-11 0 0 0,8 6 0 0 0,-8-6 2 0 0,0-1 0 0 0,0 0 0 0 0,1 1 0 0 0,-1-1 0 0 0,0 0 0 0 0,1 0 0 0 0,-1 0 0 0 0,1 0 1 0 0,-1-1-1 0 0,1 1 0 0 0,-1-1 0 0 0,1 1 0 0 0,0-1 0 0 0,-1 0 0 0 0,1 0 0 0 0,3 0 0 0 0,31 0 38 0 0,-28 2 2 0 0,-3 3-31 0 0,-5-5-11 0 0,-1 0 0 0 0,1 1 0 0 0,-1-1 0 0 0,1 1 0 0 0,-1-1 0 0 0,1 0 0 0 0,-1 1 0 0 0,0-1 0 0 0,1 1 0 0 0,-1-1 0 0 0,0 1 0 0 0,1-1 0 0 0,-1 1 0 0 0,0-1 0 0 0,0 1 0 0 0,0-1 0 0 0,1 1 0 0 0,-1-1 0 0 0,0 1 0 0 0,0-1 0 0 0,0 1 0 0 0,0 0 0 0 0,0-1 0 0 0,0 1 0 0 0,0 0 0 0 0,0 1 0 0 0,2 0 0 0 0,-1 1 0 0 0,-2 15 0 0 0,0-9-11 0 0,1-7-42 0 0,1 1-12 0 0,-3 11 66 0 0,2-10-1 0 0,0-3 0 0 0,0 1 0 0 0,-1-1 0 0 0,1 1 0 0 0,-1-1 0 0 0,1 1 0 0 0,-1-1 0 0 0,1 0 0 0 0,-1 1 0 0 0,0-1 0 0 0,0 0 0 0 0,0 1 0 0 0,-1 1 0 0 0,-26 32 0 0 0,21-23 0 0 0,0-3 0 0 0,-19 13 0 0 0,12-9 0 0 0,0 5 0 0 0,10-13 0 0 0,1-3 0 0 0,0 0 1 0 0,0 0-1 0 0,0-1 0 0 0,0 1 0 0 0,0 0 0 0 0,0-1 1 0 0,-1 0-1 0 0,1 0 0 0 0,0 0 0 0 0,-6 1 0 0 0,1-1 9 0 0,-5 1-3 0 0,-1 0 0 0 0,1 0 0 0 0,-1-1 0 0 0,1-1-1 0 0,-1-1 1 0 0,1 0 0 0 0,-1 0 0 0 0,-26-7 0 0 0,37 7-6 0 0,-18-10 0 0 0,18 9 4 0 0,3 2-3 0 0,-1 0 1 0 0,1 0-1 0 0,-1 0 0 0 0,1 0 0 0 0,-1-1 0 0 0,1 1 0 0 0,-1 0 1 0 0,1 0-1 0 0,0 0 0 0 0,-1-1 0 0 0,1 1 0 0 0,-1 0 0 0 0,1-1 1 0 0,0 1-1 0 0,-1 0 0 0 0,1-1 0 0 0,0 1 0 0 0,-1-1 1 0 0,1 1-1 0 0,0 0 0 0 0,0-1 0 0 0,-1 1 0 0 0,1-1 0 0 0,0 1 1 0 0,0-1-1 0 0,0 1 0 0 0,0-1 0 0 0,0 1 0 0 0,0-1 0 0 0,0 1 1 0 0,0-1-1 0 0,0 1 0 0 0,0-1 0 0 0,0 1 0 0 0,0 0 0 0 0,0-1 1 0 0,0 1-1 0 0,0-1 0 0 0,0 1 0 0 0,0-1 0 0 0,1 0 0 0 0,2-1-1291 0 0,0 8 647 0 0,1 16-910 0 0,-2-12-1047 0 0,0-2-3895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13 125 7367 0 0,'-12'6'14854'0'0,"15"-4"-14700"0"0,1 0 0 0 0,-1 0 0 0 0,1-1 0 0 0,0 1 0 0 0,0-1 0 0 0,0 0 0 0 0,0 0 0 0 0,0 0 0 0 0,0 0 0 0 0,0-1 0 0 0,0 0 0 0 0,8 0 0 0 0,8-1 89 0 0,25-4 1 0 0,-35 4-164 0 0,298-61 397 0 0,-21 3-493 0 0,-149 44-1409 0 0,-78 13-7299 0 0,-46 2 2189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3 450 12031 0 0,'0'0'3624'0'0,"0"2"-3292"0"0,-1 5-91 0 0,0 0 0 0 0,0 1 0 0 0,1-1 0 0 0,0 0-1 0 0,1 0 1 0 0,0 1 0 0 0,0-1 0 0 0,4 13 0 0 0,24 61 842 0 0,-9-30-706 0 0,-9-15-291 0 0,-1 0-1 0 0,9 67 0 0 0,-15-90 938 0 0,-1-23-192 0 0,-1 0-949 0 0,5-23 229 0 0,3-38 0 0 0,-6 37-55 0 0,17-117 20 0 0,15-118-528 0 0,-33 221 398 0 0,5-38 54 0 0,-5 78-10 0 0,7 7-33 0 0,-4 2 32 0 0,1 0 1 0 0,0 1-1 0 0,0 0 0 0 0,0 0 1 0 0,-1 0-1 0 0,11 5 0 0 0,6 3 11 0 0,6-3 182 0 0,-1 0 1 0 0,2-2-1 0 0,-1-1 0 0 0,0-2 0 0 0,1-1 1 0 0,50-4-1 0 0,-2-6 671 0 0,98-24 1 0 0,45-29-127 0 0,13-3-272 0 0,-215 61-734 0 0,0 2 0 0 0,29-1 0 0 0,-46 3-110 0 0,-3 14-2814 0 0,0-12 2868 0 0,0-1 0 0 0,0 1-1 0 0,1-1 1 0 0,-1 1 0 0 0,0-1-1 0 0,-1 1 1 0 0,1-1 0 0 0,0 1 0 0 0,0-1-1 0 0,-1 0 1 0 0,1 0 0 0 0,-1 0-1 0 0,1 1 1 0 0,-1-1 0 0 0,1-1 0 0 0,-1 1-1 0 0,1 0 1 0 0,-3 1 0 0 0,1-2-1695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 9671 0 0,'4'-6'7803'0'0,"10"3"-6574"0"0,-13 3-97 0 0,0 1-776 0 0,1 3-306 0 0,0-1 0 0 0,0 1 1 0 0,-1 0-1 0 0,0 0 0 0 0,1 0 0 0 0,-2 0 0 0 0,1 1 0 0 0,0-1 0 0 0,-1 0 0 0 0,0 0 0 0 0,0 0 1 0 0,0 1-1 0 0,0-1 0 0 0,-1 0 0 0 0,1 0 0 0 0,-3 6 0 0 0,-2 9 242 0 0,-1 0 0 0 0,-11 22 0 0 0,11-26-252 0 0,-13 26-11 0 0,8-19-32 0 0,-11 33 0 0 0,22-53-201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38 8751 0 0,'19'-15'1816'0'0,"-11"9"3750"0"0,-7 6-5307 0 0,0-1-1 0 0,1 1 1 0 0,-1-1 0 0 0,0 1 0 0 0,0-1 0 0 0,1 0 0 0 0,-1 1 0 0 0,0-1 0 0 0,0 0 0 0 0,0 0 0 0 0,0 0 0 0 0,0 0 0 0 0,1-1 0 0 0,5-4 3958 0 0,-10 7-4209 0 0,1-1 0 0 0,-1 1 0 0 0,1 0 1 0 0,0 0-1 0 0,-1 0 0 0 0,1 0 0 0 0,-3 1 0 0 0,-7 4 2 0 0,-32 9 50 0 0,-54 17-411 0 0,87-29 227 0 0,-1 0-1 0 0,1-1 0 0 0,0 0 1 0 0,-1-1-1 0 0,0 0 1 0 0,1-1-1 0 0,-1 0 0 0 0,-22-4 1 0 0,33 4-44 0 0,-3-8-444 0 0,4 7 579 0 0,-1 1 0 0 0,1-1-1 0 0,-1 0 1 0 0,1 1 0 0 0,0-1 0 0 0,-1 0-1 0 0,1 0 1 0 0,0 1 0 0 0,0-1 0 0 0,-1 0-1 0 0,1 0 1 0 0,0 1 0 0 0,0-3-1 0 0,1-4-91 0 0,-1 1-59 0 0,0 8 56 0 0,-1 3 73 0 0,-1 0-1 0 0,1 0 1 0 0,-1 0-1 0 0,-2 5 1 0 0,-5 3-40 0 0,0 0-1 0 0,-1 0 1 0 0,-15 14 0 0 0,-13 16 477 0 0,38-43-318 0 0,0 2-10 0 0,0 3-33 0 0,0-3 32 0 0,2-1-41 0 0,0-1 1 0 0,0 1-1 0 0,0-1 0 0 0,0 0 0 0 0,1 1 0 0 0,-1-1 0 0 0,0 0 0 0 0,0 0 1 0 0,1-1-1 0 0,-1 1 0 0 0,4-1 0 0 0,25-8 89 0 0,-29 8-97 0 0,12-3 13 0 0,-1 0 1 0 0,1 1-1 0 0,-1 0 1 0 0,1 1-1 0 0,25-1 1 0 0,-33 3-17 0 0,0 1-1 0 0,1-1 1 0 0,-1 1 0 0 0,0 0 0 0 0,0 1-1 0 0,0-1 1 0 0,0 1 0 0 0,0 1 0 0 0,0-1 0 0 0,0 1-1 0 0,-1 0 1 0 0,0 0 0 0 0,1 0 0 0 0,-1 1-1 0 0,5 5 1 0 0,8 8-1 0 0,16 22 0 0 0,-25-30 10 0 0,-9-8-8 0 0,1 0 0 0 0,-1-1 0 0 0,1 1 0 0 0,-1 0-1 0 0,1-1 1 0 0,-1 1 0 0 0,1 0 0 0 0,-1-1-1 0 0,1 1 1 0 0,-1 0 0 0 0,0 0 0 0 0,0 0-1 0 0,1-1 1 0 0,-1 1 0 0 0,0 0 0 0 0,0 1-1 0 0,2 10 129 0 0,-1-10-117 0 0,-1 0 0 0 0,0 0 0 0 0,0-1 0 0 0,1 1 0 0 0,-1 0 0 0 0,-1 0 0 0 0,1 0 0 0 0,0 0 0 0 0,0 0 0 0 0,-1 0 1 0 0,1 0-1 0 0,-1 0 0 0 0,1-1 0 0 0,-1 1 0 0 0,0 0 0 0 0,0 0 0 0 0,-1 1 0 0 0,0 0 13 0 0,0 0-1 0 0,-1-1 1 0 0,1 1-1 0 0,-1-1 1 0 0,1 0 0 0 0,-1 0-1 0 0,0 0 1 0 0,0 0-1 0 0,-3 1 1 0 0,-7 3 150 0 0,0-1 1 0 0,0-1-1 0 0,-25 5 0 0 0,32-7-78 0 0,-53 9 351 0 0,23-4 102 0 0,-54 17 1 0 0,54-16-488 0 0,35-8-231 0 0,21-18-15586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61 3223 0 0,'-11'7'16564'0'0,"18"-6"-16444"0"0,-1 0-1 0 0,1 0 0 0 0,0-1 1 0 0,0 0-1 0 0,0 0 0 0 0,0-1 1 0 0,7-1-1 0 0,51-13 1073 0 0,-39 8-1016 0 0,34-9 222 0 0,-38 9-645 0 0,0 0-1 0 0,0 2 0 0 0,1 1 1 0 0,36-3-1 0 0,-38 10-1896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 10135 0 0,'-14'7'1080'0'0,"14"-7"-994"0"0,-1 0 0 0 0,1 0 0 0 0,-1 0-1 0 0,1 1 1 0 0,-1-1 0 0 0,1 0-1 0 0,0 0 1 0 0,-1 1 0 0 0,1-1 0 0 0,-1 0-1 0 0,1 1 1 0 0,0-1 0 0 0,-1 0 0 0 0,1 1-1 0 0,0-1 1 0 0,-1 1 0 0 0,1-1-1 0 0,0 0 1 0 0,0 1 0 0 0,-1-1 0 0 0,1 1-1 0 0,0-1 1 0 0,0 1 0 0 0,0-1 0 0 0,0 1-1 0 0,0-1 1 0 0,-1 1 0 0 0,1-1 0 0 0,0 1-1 0 0,0-1 1 0 0,0 1 0 0 0,0-1-1 0 0,1 1 1 0 0,-1-1 0 0 0,0 1 0 0 0,0-1-1 0 0,0 1 1 0 0,0-1 0 0 0,0 1 0 0 0,1-1-1 0 0,-1 1 1 0 0,0-1 0 0 0,0 0-1 0 0,1 1 1 0 0,-1-1 0 0 0,0 1 0 0 0,1-1-1 0 0,-1 0 1 0 0,0 1 0 0 0,1-1 0 0 0,1 2 338 0 0,0-1 0 0 0,0 0 0 0 0,0 0 0 0 0,0 0 1 0 0,0 0-1 0 0,0 0 0 0 0,0-1 0 0 0,0 1 0 0 0,0-1 1 0 0,4 1-1 0 0,13-1 29 0 0,0 0 1 0 0,0-2-1 0 0,-1-1 1 0 0,24-5-1 0 0,-12 2-42 0 0,64-13 367 0 0,68-11-962 0 0,-127 28-2624 0 0,-19 2 1129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10135 0 0,'-7'4'1050'0'0,"-4"1"-297"0"0,1 2 0 0 0,0-1 0 0 0,1 2 0 0 0,-1-1 0 0 0,1 1 0 0 0,1 1 0 0 0,-1-1 0 0 0,1 1 0 0 0,-10 17 0 0 0,-3 7 528 0 0,-27 58 0 0 0,38-69-1335 0 0,-14 27-481 0 0,3 1 0 0 0,-26 86 0 0 0,45-125-1526 0 0,1-3-4401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3679 0 0,'0'0'284'0'0,"-11"3"-185"0"0,7-2 2602 0 0,23-6 5714 0 0,3-1-3438 0 0,27-10-2171 0 0,60-15-3240 0 0,-97 28 519 0 0,54-9 247 0 0,-58 11-292 0 0,0 0 0 0 0,0 1 0 0 0,0 0 0 0 0,0 0 0 0 0,0 1 0 0 0,10 2 0 0 0,-17-3-39 0 0,1 1-1 0 0,-1-1 0 0 0,0 0 1 0 0,1 0-1 0 0,-1 1 0 0 0,0-1 0 0 0,1 1 1 0 0,-1 0-1 0 0,0-1 0 0 0,0 1 0 0 0,0 0 1 0 0,1 0-1 0 0,-1-1 0 0 0,0 1 1 0 0,0 0-1 0 0,0 0 0 0 0,-1 0 0 0 0,1 0 1 0 0,0 1-1 0 0,0-1 0 0 0,0 0 1 0 0,-1 0-1 0 0,1 0 0 0 0,-1 1 0 0 0,1-1 1 0 0,-1 0-1 0 0,1 1 0 0 0,-1-1 0 0 0,0 0 1 0 0,1 1-1 0 0,-1-1 0 0 0,0 0 1 0 0,0 1-1 0 0,0-1 0 0 0,0 1 0 0 0,0-1 1 0 0,-1 0-1 0 0,1 1 0 0 0,0-1 0 0 0,-1 0 1 0 0,0 2-1 0 0,-1 2 6 0 0,0 0-1 0 0,0 0 1 0 0,-1 0 0 0 0,0 0-1 0 0,1-1 1 0 0,-2 0 0 0 0,1 1-1 0 0,0-1 1 0 0,-8 6-1 0 0,-12 9 39 0 0,-2-1 0 0 0,-27 16 0 0 0,-58 26 8 0 0,62-35-130 0 0,39-20 53 0 0,-2 1-111 0 0,0 0 0 0 0,-1 0 0 0 0,1-1 0 0 0,-20 5-1 0 0,30-10 29 0 0,3-1-763 0 0,-1 0 826 0 0,1 0-1 0 0,-1 0 0 0 0,1 1 0 0 0,0-1 0 0 0,-1 0 1 0 0,1 1-1 0 0,2-1 0 0 0,-4 1 34 0 0,8-2-33 0 0,0 1-1 0 0,-1 0 1 0 0,1 1-1 0 0,0 0 1 0 0,0 0-1 0 0,-1 1 1 0 0,1 0-1 0 0,0 0 1 0 0,9 3-1 0 0,-8-2 37 0 0,0 1 0 0 0,0 0 0 0 0,0 1 0 0 0,-1 0 0 0 0,1 0-1 0 0,-1 1 1 0 0,10 7 0 0 0,-12-8 38 0 0,0 1 0 0 0,-1 1 0 0 0,0-1 0 0 0,0 1 1 0 0,0 0-1 0 0,0 0 0 0 0,-1 0 0 0 0,0 1 0 0 0,0 0 0 0 0,4 10 0 0 0,-7-14 19 0 0,0 1-1 0 0,0-1 1 0 0,0 1 0 0 0,-1-1-1 0 0,1 1 1 0 0,-1-1 0 0 0,0 1-1 0 0,0 0 1 0 0,0-1 0 0 0,0 1 0 0 0,0-1-1 0 0,-1 1 1 0 0,0-1 0 0 0,0 1-1 0 0,0-1 1 0 0,0 1 0 0 0,0-1-1 0 0,-1 0 1 0 0,1 0 0 0 0,-1 0-1 0 0,0 0 1 0 0,0 0 0 0 0,0 0-1 0 0,-4 4 1 0 0,-3 1 88 0 0,1 0 0 0 0,-2-1 0 0 0,1 0 0 0 0,-1 0 1 0 0,0-1-1 0 0,-1-1 0 0 0,1 1 0 0 0,-17 4 0 0 0,-12 3 413 0 0,-42 8 1 0 0,68-18-434 0 0,4-1-180 0 0,0-1 1 0 0,0 1-1 0 0,-1-2 0 0 0,1 1 0 0 0,0-1 0 0 0,-12-2 0 0 0,20 2-35 0 0,1 0 0 0 0,0 0 0 0 0,-1 0 0 0 0,1 0 0 0 0,0-1 0 0 0,0 1 0 0 0,-1 0 0 0 0,1 0 0 0 0,0 0 0 0 0,0-1 0 0 0,-1 1 0 0 0,1 0 0 0 0,0-1 0 0 0,0 1 0 0 0,0 0 0 0 0,-1 0 0 0 0,1-1 0 0 0,0 1 0 0 0,0 0 0 0 0,0-1 0 0 0,0 1-1 0 0,0 0 1 0 0,0-1 0 0 0,0 0 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78 9215 0 0,'-15'3'976'0'0,"11"-2"-632"0"0,0 1 0 0 0,0-1-1 0 0,0 1 1 0 0,0 0 0 0 0,0 0-1 0 0,1 0 1 0 0,-6 4 0 0 0,-1 0 3910 0 0,10-6-4126 0 0,0 0-1 0 0,0 0 0 0 0,0 0 1 0 0,-1 0-1 0 0,1 1 1 0 0,0-1-1 0 0,0 0 0 0 0,-1 1 765 0 0,1-1-765 0 0,0 0 1 0 0,-1 0-1 0 0,1 0 0 0 0,0 0 1 0 0,0 1-1 0 0,0-1 1 0 0,0 0-1 0 0,0 0 0 0 0,0 0 1 0 0,0 0-1 0 0,0 1 0 0 0,0-1 1 0 0,0 0-1 0 0,0 0 1 0 0,0 0-1 0 0,0 1 0 0 0,0-1 1 0 0,0 0-1 0 0,0 0 0 0 0,0 0 1 0 0,0 1-1 0 0,0-1 1 0 0,0 0-1 0 0,0 0 0 0 0,0 0 1 0 0,0 1-1 0 0,0-1 1 0 0,0 0-1 0 0,10 6 998 0 0,14 0-1180 0 0,13-4 241 0 0,0-2 0 0 0,0-2 0 0 0,39-6 0 0 0,-69 8-185 0 0,229-45 355 0 0,-128 22-253 0 0,-89 19-173 0 0,34-11 1 0 0,-45 11-695 0 0,0 1 1 0 0,1-1-1 0 0,10-8 0 0 0,-11 6-637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242 215 10135 0 0,'-18'9'491'0'0,"17"-9"-212"0"0,1 0 173 0 0,0 0 697 0 0,0 0 311 0 0,0 0 63 0 0,0 0-126 0 0,0 0-574 0 0,2 1-250 0 0,8 1-327 0 0,0 0 0 0 0,0-1-1 0 0,0 0 1 0 0,0 0 0 0 0,1-1 0 0 0,3 0-246 0 0,66-9 1223 0 0,-54 5-748 0 0,15-3-484 0 0,1-1-1 0 0,-2-2 0 0 0,1-2 1 0 0,-2-2-1 0 0,3-2 10 0 0,-9 2-506 0 0,-1-1 0 0 0,15-11 506 0 0,-32 16-183 0 0,0 0 0 0 0,0-1 0 0 0,-1-1-1 0 0,0 0 1 0 0,8-11 183 0 0,-17 16 0 0 0,-5 6-2 0 0,1 1-1 0 0,-1 0 1 0 0,0 0-1 0 0,0 0 1 0 0,0-1-1 0 0,0 1 1 0 0,0 0-1 0 0,0 0 1 0 0,0-1-1 0 0,0 1 1 0 0,0 0-1 0 0,0 0 1 0 0,0-1-1 0 0,0 1 1 0 0,0 0-1 0 0,0 0 1 0 0,0-1 0 0 0,0 1-1 0 0,0 0 1 0 0,-1 0-1 0 0,1 0 1 0 0,0-1-1 0 0,0 1 1 0 0,0 0-1 0 0,0 0 1 0 0,0 0-1 0 0,0-1 1 0 0,-1 1-1 0 0,1 0 3 0 0,-1-1-44 0 0,0 1-1 0 0,0-1 0 0 0,0 1 0 0 0,-1-1 1 0 0,1 1-1 0 0,0 0 0 0 0,0-1 1 0 0,-1 1-1 0 0,1 0 0 0 0,0 0 1 0 0,-1 0-1 0 0,1 0 0 0 0,0 0 0 0 0,-1 0 1 0 0,0 0 44 0 0,-24 4-547 0 0,19-2 396 0 0,-187 46-400 0 0,121-28 494 0 0,2 0 57 0 0,2 3 0 0 0,0 3 0 0 0,2 3 0 0 0,1 2 0 0 0,-40 28 0 0 0,90-49 282 0 0,2 0 0 0 0,-9 7-282 0 0,19-14 82 0 0,0 1 0 0 0,0 0 0 0 0,1 0 0 0 0,-1 0 0 0 0,1 0 0 0 0,0 0 0 0 0,0 1 0 0 0,0 0 0 0 0,0-1 0 0 0,-1 5-82 0 0,4-7 25 0 0,0 0-1 0 0,-1 0 1 0 0,1 0-1 0 0,0 0 1 0 0,0 1-1 0 0,0-1 0 0 0,0 0 1 0 0,1 0-1 0 0,-1 0 1 0 0,0 0-1 0 0,1 0 1 0 0,0 0-1 0 0,-1 0 1 0 0,1 0-1 0 0,0 0 1 0 0,0 0-1 0 0,0 0 0 0 0,0-1 1 0 0,0 1-1 0 0,1 0 1 0 0,-1-1-1 0 0,0 1 1 0 0,1-1-1 0 0,-1 1 1 0 0,1-1-1 0 0,0 0 1 0 0,1 2-25 0 0,5 3-11 0 0,0-1 1 0 0,0 0-1 0 0,1 0 1 0 0,-1 0-1 0 0,5 0 11 0 0,3 1-48 0 0,0-1-1 0 0,-1 0 1 0 0,2-2 0 0 0,-1 0-1 0 0,13 1 49 0 0,18-1-6168 0 0,18-1 6168 0 0,-26-4-5614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18399 0 0,'0'0'844'0'0,"0"-2"-20"0"0,-1-3-456 0 0,-15 16 1070 0 0,8-1-1165 0 0,1 0 1 0 0,1 1 0 0 0,-1 0 0 0 0,2 1 0 0 0,-7 16 0 0 0,2-4 40 0 0,-45 100 474 0 0,-40 140 1 0 0,92-255-796 0 0,-14 55 24 0 0,16-58-29 0 0,0 0 0 0 0,1 0 0 0 0,-1 0 0 0 0,1 0 0 0 0,0 0 0 0 0,1 0-1 0 0,-1 0 1 0 0,3 9 0 0 0,-2-12-243 0 0,1-1-1 0 0,-1 1 1 0 0,0-1-1 0 0,1 0 1 0 0,-1 1-1 0 0,1-1 1 0 0,0 0-1 0 0,3 4 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7:1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8287 0 0,'0'0'639'0'0,"0"8"-55"0"0,0-7-143 0 0,0 0-1 0 0,1 0 1 0 0,-1 0-1 0 0,0 0 1 0 0,0 0-1 0 0,1 0 1 0 0,-1 0-1 0 0,1 0 1 0 0,-1 0-1 0 0,1 0 1 0 0,-1 0-1 0 0,1 0 1 0 0,-1-1-1 0 0,1 1 1 0 0,0 0-1 0 0,-1 0 1 0 0,1-1-1 0 0,0 1 1 0 0,0 0 0 0 0,0-1-1 0 0,1 2 1 0 0,0-1-72 0 0,1 0 1 0 0,0 0 0 0 0,-1 0 0 0 0,1-1 0 0 0,0 1 0 0 0,-1 0 0 0 0,1-1 0 0 0,3 0 0 0 0,6 0 97 0 0,0 0 1 0 0,23-4 0 0 0,-32 3-19 0 0,74-12 1131 0 0,60-8-252 0 0,-103 18-1556 0 0,-1 1 0 0 0,37 2 0 0 0,-60 1-617 0 0,-1 1-46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262 176 2759 0 0,'-10'3'140'0'0,"0"0"0"0"0,-13 1 0 0 0,4-1 3234 0 0,7-3 3784 0 0,12 0-7087 0 0,-1 0-1 0 0,1 0 0 0 0,0 0 0 0 0,0 0 0 0 0,0 0 1 0 0,0 0-1 0 0,0-1 0 0 0,0 1 0 0 0,0 0 0 0 0,0 0 0 0 0,0 0 1 0 0,0 0-1 0 0,0 0 0 0 0,0 0 0 0 0,0-1 0 0 0,0 1 1 0 0,0 0-1 0 0,0 0 0 0 0,0 0 0 0 0,0 0 0 0 0,0 0 0 0 0,0-1 1 0 0,0 1-1 0 0,0 0 0 0 0,0 0 0 0 0,0 0 0 0 0,0 0 0 0 0,0 0 1 0 0,0 0-1 0 0,0-1 0 0 0,0 1 0 0 0,0 0 0 0 0,0 0 1 0 0,0 0-1 0 0,0 0 0 0 0,0 0 0 0 0,0 0 0 0 0,1 0 0 0 0,-1-1 1 0 0,0 1-1 0 0,0 0 0 0 0,18-15 941 0 0,-18 15-996 0 0,25-17 646 0 0,1 1 0 0 0,1 2 0 0 0,1 0 0 0 0,38-12 0 0 0,-10 4-28 0 0,47-17 429 0 0,-84 33-866 0 0,0 2 0 0 0,1 0 1 0 0,31-3-1 0 0,-48 7-183 0 0,0 0-1 0 0,0 0 1 0 0,0 0 0 0 0,0 0 0 0 0,0 1-1 0 0,4 0 1 0 0,0 4-13 0 0,-6-3 0 0 0,0-1 0 0 0,-1 0 0 0 0,1 1 0 0 0,-1-1 0 0 0,1 1 1 0 0,-1-1-1 0 0,1 1 0 0 0,-1-1 0 0 0,0 1 0 0 0,0 0 0 0 0,0-1 0 0 0,0 1 0 0 0,0-1 0 0 0,0 1 0 0 0,0-1 0 0 0,-1 1 0 0 0,1-1 0 0 0,-1 1 0 0 0,1-1 0 0 0,-1 1 1 0 0,1-1-1 0 0,-2 2 0 0 0,-2 5-6 0 0,0 0 0 0 0,-8 11 1 0 0,11-18 1 0 0,-22 30-225 0 0,-2 0-1 0 0,-49 47 0 0 0,-67 44-368 0 0,132-114 568 0 0,-36 27-15 0 0,-1-2 1 0 0,-1-2-1 0 0,-2-2 0 0 0,-104 45 0 0 0,110-54 56 0 0,42-20 108 0 0,11 0 23 0 0,11-2-14 0 0,0-2-1 0 0,26-7 1 0 0,12-3 58 0 0,13 0 49 0 0,59-9 526 0 0,-102 19-379 0 0,-1 2 1 0 0,47 2-1 0 0,-65 1-304 0 0,0 0 0 0 0,-1 1 0 0 0,1 0 0 0 0,15 5-1 0 0,-24-6-68 0 0,0-1-1 0 0,0 0 0 0 0,0 1 1 0 0,0-1-1 0 0,1 1 0 0 0,-1-1 0 0 0,0 1 1 0 0,0 0-1 0 0,0-1 0 0 0,0 1 1 0 0,0 0-1 0 0,-1 0 0 0 0,1 0 0 0 0,0 0 1 0 0,0 0-1 0 0,0 1 0 0 0,2 1-2218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6911 0 0,'0'0'2194'0'0,"-9"2"-2980"0"0,6 0 431 0 0,0 0-33 0 0,0-1-1 0 0,-13 14 13969 0 0,16-14-13509 0 0,0 0 0 0 0,0 0 0 0 0,0 0 0 0 0,0 0 0 0 0,0 0 1 0 0,0 0-1 0 0,0 0 0 0 0,0 0 0 0 0,0 0 0 0 0,0 0 0 0 0,0 0 0 0 0,0 0 0 0 0,-1 0 0 0 0,1 0 0 0 0,0 0 0 0 0,-2 1 0 0 0,-68 101 1557 0 0,68-101-1618 0 0,-3 10 68 0 0,4-10 303 0 0,20-15-87 0 0,4-8-278 0 0,-9 7-270 0 0,-13 13 156 0 0,-3 1-387 0 0,0 1 479 0 0,1-1-1 0 0,-1 1 1 0 0,0-1 0 0 0,1 1-1 0 0,-1 0 1 0 0,1 0 0 0 0,-1-1-1 0 0,1 1 1 0 0,-1 0 0 0 0,1 1-1 0 0,-2 0 1 0 0,-14 11-56 0 0,11-10-77 0 0,5-2-582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226 279 919 0 0,'2'1'67'0'0,"5"2"2416"0"0,1 0-1 0 0,0 0 0 0 0,0-1 1 0 0,0 0-1 0 0,0 0 1 0 0,10 0-1 0 0,-13-1-2105 0 0,0-1 0 0 0,0 0 0 0 0,0 0 0 0 0,0 0 0 0 0,0-1 0 0 0,0 0 0 0 0,0 0 0 0 0,0 0 0 0 0,0 0 0 0 0,-1-1 0 0 0,9-3 0 0 0,-10 3-328 0 0,0-1 0 0 0,0 1 0 0 0,0-1 1 0 0,0 0-1 0 0,-1 0 0 0 0,0 0 0 0 0,1 0 0 0 0,-1 0 0 0 0,0 0 0 0 0,0-1 0 0 0,0 1 0 0 0,1-6 0 0 0,2-6-21 0 0,6-26 0 0 0,-9 32-7 0 0,2-6-5 0 0,-2 0 0 0 0,0 0 0 0 0,0-18 0 0 0,-2 28-31 0 0,0-1 0 0 0,0 0-1 0 0,0 1 1 0 0,-1-1 0 0 0,0 1 0 0 0,-1-1-1 0 0,1 1 1 0 0,-1-1 0 0 0,0 1 0 0 0,0 0-1 0 0,-5-8 1 0 0,6 11 2 0 0,-1 0 0 0 0,1 0 0 0 0,-1 0 1 0 0,0 0-1 0 0,0 1 0 0 0,0-1 0 0 0,0 1 0 0 0,0-1 0 0 0,-1 1 0 0 0,1-1 0 0 0,0 1 1 0 0,-1 0-1 0 0,1 0 0 0 0,-1 0 0 0 0,1 1 0 0 0,-1-1 0 0 0,1 1 0 0 0,-1-1 0 0 0,0 1 0 0 0,1 0 1 0 0,-1 0-1 0 0,1 0 0 0 0,-1 0 0 0 0,0 0 0 0 0,1 1 0 0 0,-1-1 0 0 0,1 1 0 0 0,-1 0 1 0 0,-3 1-1 0 0,-4 2-10 0 0,1 0 0 0 0,0 0-1 0 0,0 1 1 0 0,0 0 0 0 0,0 1 0 0 0,-9 8 0 0 0,-16 16 39 0 0,2 2 0 0 0,1 1 0 0 0,1 1 0 0 0,-48 74 0 0 0,72-100-13 0 0,-1 3 19 0 0,0-1-1 0 0,1 1 1 0 0,0 0-1 0 0,1 0 1 0 0,-8 24-1 0 0,12-25 12 0 0,1-10-22 0 0,1 1 0 0 0,0-1-1 0 0,-1 1 1 0 0,1-1 0 0 0,0 0-1 0 0,-1 1 1 0 0,1-1 0 0 0,0 0-1 0 0,0 1 1 0 0,-1-1 0 0 0,1 0-1 0 0,0 0 1 0 0,0 0 0 0 0,-1 0-1 0 0,1 0 1 0 0,0 0-1 0 0,1 0 1 0 0,-1 0 7 0 0,6 1 2 0 0,1-1 0 0 0,-1-1-1 0 0,1 1 1 0 0,-1-1 0 0 0,0-1 0 0 0,1 1 0 0 0,8-4 0 0 0,50-21 146 0 0,-42 15-146 0 0,0 1-20 0 0,1 0 0 0 0,0-1 0 0 0,-1 0 0 0 0,-1-2 0 0 0,38-27 0 0 0,-47 27-16 0 0,-13 12-65 0 0,-13 6-75 0 0,4 1 150 0 0,-1 0-1 0 0,1 0 1 0 0,0 0 0 0 0,0 1 0 0 0,1 0 0 0 0,0 1 0 0 0,-9 11-1 0 0,0 4-9 0 0,-20 37-1 0 0,11-10 19 0 0,-20 60-1 0 0,30-69-5 0 0,-2-1 0 0 0,-1 0 0 0 0,-26 40 0 0 0,39-74 407 0 0,0-1-1722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2759 0 0,'-14'1'248'0'0,"6"0"928"0"0,1 0-1 0 0,-1 1 0 0 0,1 0 0 0 0,0 0 1 0 0,0 0-1 0 0,0 1 0 0 0,0 0 0 0 0,0 0 0 0 0,0 1 1 0 0,1 0-1 0 0,0 0 0 0 0,-1 1 0 0 0,-5 5 1 0 0,11-9-558 0 0,1 0-496 0 0,-1 0 0 0 0,1 0 0 0 0,0-1 0 0 0,-1 1 0 0 0,1 0 0 0 0,0-1 0 0 0,-1 1 1 0 0,1-1-1 0 0,-1 1 0 0 0,1 0 0 0 0,-1-1 0 0 0,1 1 0 0 0,-1-1 0 0 0,1 1 0 0 0,-1-1 0 0 0,-2 3 2117 0 0,12-5-1359 0 0,24-6-421 0 0,60-17-75 0 0,67-29-291 0 0,56-19-69 0 0,-204 70-26 0 0,3-2-4 0 0,1 1-1 0 0,32-4 1 0 0,-45 7-101 0 0,-9 20-882 0 0,4-14 907 0 0,-21 33-228 0 0,13-17 293 0 0,0-1 0 0 0,-2 0 0 0 0,0-1 0 0 0,-25 29-1 0 0,12-21-5 0 0,-1-1 0 0 0,-33 26 0 0 0,-172 154 82 0 0,182-160-54 0 0,29-29-6 0 0,6-4 5 0 0,-1 1 0 0 0,-17 22 0 0 0,31-35 24 0 0,13-4-219 0 0,2-4-648 0 0,1 0 0 0 0,-1 0-1 0 0,22-17 1 0 0,-32 21 579 0 0,27-18-1595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107 191 14887 0 0,'-1'0'680'0'0,"-11"0"-153"0"0,1 1-1 0 0,0 1 0 0 0,-16 3 0 0 0,-12 7 2848 0 0,38-11-2954 0 0,-3 1-32 0 0,4-2-351 0 0,0 0 1 0 0,1 0 0 0 0,-1 0 0 0 0,0 0-1 0 0,0 0 1 0 0,0 0 0 0 0,0 0-1 0 0,0 0 1 0 0,0 0 0 0 0,0 0 75 0 0,0 0-75 0 0,0 0-1 0 0,0 0 1 0 0,0 0 0 0 0,0 0-1 0 0,0 1 1 0 0,0-1 0 0 0,0 0 0 0 0,0 0-1 0 0,0 0 1 0 0,0 0 0 0 0,0 0-1 0 0,0 0 1 0 0,0 0 0 0 0,0 0-1 0 0,0 0 1 0 0,0 0 0 0 0,0 0 0 0 0,0 0-1 0 0,0 0 1 0 0,0 0 0 0 0,0 0-1 0 0,0 1 1 0 0,0-1 0 0 0,0 0-1 0 0,0 0 1 0 0,0 0 0 0 0,0 0 0 0 0,0 0-1 0 0,0 0 1 0 0,0 0 0 0 0,0 0-1 0 0,0 0 1 0 0,0 0 0 0 0,0 0 37 0 0,0 0-37 0 0,0 0 0 0 0,0 0-1 0 0,0 0 1 0 0,0 0 0 0 0,0 0-1 0 0,0 0 1 0 0,0 0 0 0 0,0 0-1 0 0,0 1 1 0 0,-1-1 0 0 0,1 0 0 0 0,0 0-1 0 0,0 0 1 0 0,0 0 0 0 0,0 0-1 0 0,0 0 1 0 0,0 0 0 0 0,0 0-1 0 0,0 0 1 0 0,15 1 153 0 0,0-1 1 0 0,0 0-1 0 0,0-1 0 0 0,0 0 1 0 0,19-5-1 0 0,76-24 30 0 0,-83 22-150 0 0,196-66 115 0 0,39-10-269 0 0,-256 82 103 0 0,4-1-26 0 0,1 0 0 0 0,-1 1 0 0 0,16-1 0 0 0,-24 3-85 0 0,-3 1 71 0 0,0 1 0 0 0,0-1 0 0 0,0 1 0 0 0,0-1 0 0 0,0 1 0 0 0,0-1 0 0 0,0 1-1 0 0,0-1 1 0 0,0 0 0 0 0,-1 0 0 0 0,1 0 0 0 0,-1 0 0 0 0,1 0 0 0 0,-1 0 0 0 0,-1 1 0 0 0,-1 1-11 0 0,-34 26-76 0 0,1 2 1 0 0,-57 61-1 0 0,-125 147 107 0 0,194-212 0 0 0,-42 45 12 0 0,-72 98 0 0 0,109-122 26 0 0,-2 4 260 0 0,21-40-61 0 0,10-10-129 0 0,1-5-391 0 0,1 1 1 0 0,-1-1-1 0 0,1 1 0 0 0,0-1 0 0 0,0 1 0 0 0,-1 0 0 0 0,4-4 0 0 0,-2 2-303 0 0,4-9-910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1839 0 0,'0'0'14318'0'0,"-17"5"-11277"0"0,13-1-2515 0 0,0 0 1 0 0,1-1-1 0 0,-1 1 0 0 0,-3 6 1 0 0,7-9-318 0 0,-5 9 359 0 0,3-3-1596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108 176 13447 0 0,'0'0'2831'0'0,"19"4"-1030"0"0,-16-4-1491 0 0,-1 0 0 0 0,1 0 0 0 0,-1 0-1 0 0,1-1 1 0 0,-1 1 0 0 0,0-1 0 0 0,1 1 0 0 0,-1-1-1 0 0,1 0 1 0 0,-1 0 0 0 0,0 0 0 0 0,1 0 0 0 0,1-2-1 0 0,32-23 413 0 0,-19 14-256 0 0,12-8-294 0 0,1 2 0 0 0,0 1 0 0 0,2 1 0 0 0,0 2 0 0 0,0 1-1 0 0,59-14 1 0 0,-84 25-163 0 0,0 0 1 0 0,1 1-1 0 0,-1 0 0 0 0,1 0 0 0 0,12 2 0 0 0,-19-1-8 0 0,1 0-1 0 0,-1 0 0 0 0,0 0 0 0 0,0 0 0 0 0,0 1 1 0 0,1-1-1 0 0,-1 0 0 0 0,0 1 0 0 0,0-1 0 0 0,0 1 1 0 0,0-1-1 0 0,0 1 0 0 0,0 0 0 0 0,0-1 0 0 0,0 1 1 0 0,0 0-1 0 0,0 0 0 0 0,0 0 0 0 0,0 0 0 0 0,-1 0 1 0 0,1 0-1 0 0,0 0 0 0 0,0 0 0 0 0,-1 0 0 0 0,1 0 1 0 0,-1 0-1 0 0,1 0 0 0 0,-1 0 0 0 0,0 1 0 0 0,1-1 1 0 0,-1 0-1 0 0,0 0 0 0 0,0 0 0 0 0,0 1 0 0 0,0-1 1 0 0,0 0-1 0 0,0 0 0 0 0,0 1 0 0 0,0-1 0 0 0,0 0 1 0 0,-1 0-1 0 0,1 0 0 0 0,-1 2 0 0 0,-1 4-9 0 0,0 1-1 0 0,-1-1 1 0 0,0 0-1 0 0,-1 0 0 0 0,1 0 1 0 0,-1-1-1 0 0,-1 1 1 0 0,1-1-1 0 0,-1 0 1 0 0,-6 6-1 0 0,-9 9-73 0 0,-31 23-1 0 0,41-35 44 0 0,-55 40-220 0 0,-3-3-1 0 0,-79 41 1 0 0,0 5 113 0 0,142-88 145 0 0,-10 9 15 0 0,25-10 135 0 0,11-4-37 0 0,0 0 0 0 0,0-2 1 0 0,0 0-1 0 0,39-11 0 0 0,-9 1-2 0 0,-41 11-95 0 0,78-17 187 0 0,134-12 0 0 0,-202 30-192 0 0,-2-1-470 0 0,0 2 0 0 0,27 1-1 0 0,-43 0-850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125 159 12895 0 0,'-11'1'365'0'0,"0"-1"-1"0"0,0 1 0 0 0,0 1 1 0 0,-13 3-1 0 0,20-4 28 0 0,0 0 0 0 0,-1 1 0 0 0,1-1 0 0 0,0 1 1 0 0,0 0-1 0 0,0 0 0 0 0,1 1 0 0 0,-1-1 0 0 0,0 1 0 0 0,1 0 0 0 0,0 0 0 0 0,-6 6 0 0 0,8-8-181 0 0,10 4 36 0 0,-5-3-150 0 0,0 0 0 0 0,0 0 1 0 0,0 0-1 0 0,0-1 0 0 0,0 1 0 0 0,1-1 1 0 0,5 1-1 0 0,16 0 275 0 0,1 0 0 0 0,0-2 0 0 0,36-5 0 0 0,80-18 574 0 0,318-74 312 0 0,-264 60-822 0 0,91-20-2003 0 0,-276 54 196 0 0,-3-1-62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194 474 13823 0 0,'0'0'315'0'0,"0"0"45"0"0,0 0 21 0 0,-1 1-49 0 0,0 3-256 0 0,0-3-67 0 0,0 1-1 0 0,1 0 1 0 0,-1-1-1 0 0,0 0 1 0 0,0 1-1 0 0,0-1 1 0 0,0 1-1 0 0,0-1 1 0 0,-1 0-1 0 0,1 0 0 0 0,0 0 1 0 0,-1 0-1 0 0,1 0 1 0 0,-2 1-9 0 0,2-1 365 0 0,-13 17 3122 0 0,-4-31-3322 0 0,15 9-165 0 0,0 1 0 0 0,0-1 0 0 0,1 0 0 0 0,-1 0 0 0 0,1 0 0 0 0,0-1 0 0 0,1 1 0 0 0,-1 0 0 0 0,1-1 0 0 0,-1 1 0 0 0,1-1 0 0 0,0 0 0 0 0,0-3 0 0 0,0-11 0 0 0,0-1 0 0 0,2-13 0 0 0,-1 32 0 0 0,1-13 0 0 0,1 1 0 0 0,0 0 0 0 0,0 0 0 0 0,2 0 0 0 0,0 0 0 0 0,0 0 0 0 0,2-1 0 0 0,12-25 0 0 0,13-21 0 0 0,-15 31 0 0 0,-11 20 0 0 0,0 0 0 0 0,1 0 0 0 0,1 0 0 0 0,-1 0 0 0 0,1 1 0 0 0,1 0 0 0 0,0 1 0 0 0,0 0 0 0 0,0 0 0 0 0,1 1 0 0 0,0 0 0 0 0,0 0 0 0 0,0 1 0 0 0,1 0 0 0 0,0 1 0 0 0,0 0 0 0 0,0 0 0 0 0,0 1 0 0 0,1 1 0 0 0,-1 0 0 0 0,12-1 0 0 0,-5 1 0 0 0,0 1 0 0 0,1 1 0 0 0,-1 1 0 0 0,1 0 0 0 0,-1 1 0 0 0,0 1 0 0 0,0 1 0 0 0,0 1 0 0 0,0 0 0 0 0,-1 1 0 0 0,0 0 0 0 0,0 2 0 0 0,-1 0 0 0 0,1 0 0 0 0,-2 1 0 0 0,1 1 0 0 0,-2 1 0 0 0,3 2 0 0 0,-12-10 14 0 0,-1 1-1 0 0,1 0 0 0 0,-1 0 1 0 0,1 0-1 0 0,-1 0 1 0 0,-1 1-1 0 0,1-1 1 0 0,0 1-1 0 0,-1-1 0 0 0,0 1 1 0 0,0 0-1 0 0,-1 0 1 0 0,1 0-1 0 0,-1 0 0 0 0,0 0 1 0 0,0 0-1 0 0,-1 1 1 0 0,0-1-1 0 0,0 0 0 0 0,0 0 1 0 0,0 1-1 0 0,-1-1 1 0 0,0 0-1 0 0,0 0 1 0 0,0 0-1 0 0,-1 0 0 0 0,1 0 1 0 0,-1 0-1 0 0,-1 0 1 0 0,1-1-1 0 0,-1 1 0 0 0,1-1 1 0 0,-4 4-14 0 0,-8 10 529 0 0,-1-1 0 0 0,0-1 0 0 0,-7 5-529 0 0,14-13 2 0 0,-10 7 9 0 0,0 0-1 0 0,0-2 0 0 0,-1 0 1 0 0,-1-1-1 0 0,-14 6-10 0 0,-6 1-218 0 0,0-2-1 0 0,-22 5 219 0 0,37-15-263 0 0,1-2 1 0 0,-1-1 0 0 0,0-1-1 0 0,0-2 1 0 0,0 0-1 0 0,-17-2 263 0 0,30 1-112 0 0,-1-1 0 0 0,0 0 0 0 0,1-1 0 0 0,-1-1 0 0 0,1 0 0 0 0,-1 0 0 0 0,1-1 0 0 0,0-1 0 0 0,1 0 0 0 0,-1-1 0 0 0,1 0 0 0 0,0 0 0 0 0,-2-3 112 0 0,12 8-42 0 0,-1-1 0 0 0,0 0 0 0 0,1 1 0 0 0,-1-1 0 0 0,1 0 0 0 0,-1 0 0 0 0,1 0 0 0 0,0 0-1 0 0,0 0 1 0 0,0 0 0 0 0,0 0 0 0 0,0 0 0 0 0,0 0 0 0 0,1 0 0 0 0,-1-1 0 0 0,1 1 0 0 0,-1 0 0 0 0,1-1 0 0 0,0 1 0 0 0,0 0-1 0 0,0-3 43 0 0,6-17-4538 0 0,2 6-880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8751 0 0,'0'0'6059'0'0,"1"3"-4440"0"0,6 12-1217 0 0,-1 0 1 0 0,-1 1-1 0 0,0 0 1 0 0,4 24 0 0 0,5 71 724 0 0,-9-62-685 0 0,3 33-106 0 0,10 68-213 0 0,-17-148-12 0 0,-1-2-71 0 0,-1 1 0 0 0,1-1 0 0 0,0 0 0 0 0,0 0 0 0 0,0 0 0 0 0,0 0 1 0 0,0 0-1 0 0,0 1 0 0 0,0-1 0 0 0,0 0 0 0 0,0 0 0 0 0,0 0 0 0 0,0 0 1 0 0,0 0-1 0 0,0 1 0 0 0,0-1 0 0 0,0 0 0 0 0,0 0 0 0 0,0 0 0 0 0,0 0 1 0 0,0 0-1 0 0,0 1 0 0 0,0-1 0 0 0,0 0 0 0 0,0 0 0 0 0,0 0 0 0 0,1 0 1 0 0,-1 0-1 0 0,0 1 0 0 0,0-1 0 0 0,0 0 0 0 0,0 0 0 0 0,0 0 0 0 0,0 0 1 0 0,0 0-1 0 0,0 0 0 0 0,1 0 0 0 0,-1 0 0 0 0,0 1 0 0 0,0-1 0 0 0,0 0 1 0 0,0 0-1 0 0,0 0 0 0 0,1 0 0 0 0,-1 0 0 0 0,0 0 0 0 0,0 0 0 0 0,0 0 1 0 0,0 0-1 0 0,1 0 0 0 0,-1 0 0 0 0,0 0 0 0 0,0 0 0 0 0,0 0 1 0 0,0 0-1 0 0,0 0 0 0 0,1 0 0 0 0,9-10 573 0 0,7-18-496 0 0,38-81 182 0 0,-25 47-206 0 0,91-238-436 0 0,-61 138 134 0 0,-49 133 152 0 0,29-76-224 0 0,-34 85 239 0 0,-1 0 1 0 0,0 0 0 0 0,2-28-1 0 0,-7 41 54 0 0,0 5 112 0 0,11 20-7 0 0,-7-13-114 0 0,1 0-1 0 0,-1-1 0 0 0,1 1 0 0 0,0-1 0 0 0,0 0 0 0 0,0 0 0 0 0,0 0 0 0 0,1-1 0 0 0,7 4 0 0 0,-3-3 2 0 0,0 0 0 0 0,0-1 0 0 0,0 0 0 0 0,1 0 0 0 0,11 0 0 0 0,10-1 6 0 0,0-1 0 0 0,55-5 0 0 0,-84 3-10 0 0,55-5 17 0 0,71-18-1 0 0,56-24 45 0 0,2 0-27 0 0,-144 38-8 0 0,3-1 129 0 0,94-10 0 0 0,-135 20-146 0 0,12 3-61 0 0,-17-2 23 0 0,0 1-1 0 0,0-1 1 0 0,1 1-1 0 0,-1-1 1 0 0,0 1-1 0 0,0-1 1 0 0,0 1-1 0 0,0-1 1 0 0,0 1-1 0 0,0-1 1 0 0,0 1-1 0 0,0-1 1 0 0,0 1-1 0 0,0-1 1 0 0,0 1-1 0 0,0-1 1 0 0,0 1-1 0 0,0-1 1 0 0,0 1-1 0 0,-1 0 1 0 0,1-1-13 0 0,-4 13-1491 0 0,-4-1-3596 0 0,-2-1-1929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1375 0 0,'-2'3'107'0'0,"-17"25"370"0"0,-34 60 13625 0 0,32-50-11272 0 0,3-4-2005 0 0,-21 56-1 0 0,33-74-677 0 0,1 0-1 0 0,1 1 1 0 0,0-1-1 0 0,2 1 1 0 0,-2 32-1 0 0,4-47-244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52 14599 0 0,'2'-1'86'0'0,"95"-50"7276"0"0,-97 56-7286 0 0,-1-1-1 0 0,1 0 0 0 0,-1 0 1 0 0,0 0-1 0 0,-1 0 1 0 0,1 0-1 0 0,0 0 0 0 0,-1 0 1 0 0,0 0-1 0 0,0-1 1 0 0,0 1-1 0 0,-1-1 0 0 0,1 1 1 0 0,-1-1-1 0 0,0 0 1 0 0,0 0-1 0 0,-6 5 1 0 0,-5 3 7 0 0,-1 0 0 0 0,-29 15 1 0 0,31-19-55 0 0,-12 6-26 0 0,-1-2 0 0 0,0-1-1 0 0,-45 11 1 0 0,62-18-125 0 0,0-1 0 0 0,0 0-1 0 0,0-1 1 0 0,-1 0 0 0 0,1-1 0 0 0,0 1 0 0 0,-1-2-1 0 0,1 0 1 0 0,0 0 0 0 0,0 0 0 0 0,-1-1-1 0 0,1 0 1 0 0,0-1 0 0 0,-16-7 0 0 0,23 9-13 0 0,1-1 0 0 0,-1 1 0 0 0,1 0 0 0 0,-1-1 0 0 0,1 1 1 0 0,-1 0-1 0 0,1-1 0 0 0,-2-1 0 0 0,3 2 54 0 0,-1 0-351 0 0,-1 2-1482 0 0,0 0 1901 0 0,-1 1-1 0 0,1 0 0 0 0,0-1 1 0 0,0 1-1 0 0,1 0 0 0 0,-1 0 0 0 0,0 0 1 0 0,1 0-1 0 0,-1 0 0 0 0,1 1 0 0 0,0-1 1 0 0,-3 5-1 0 0,1 0 2 0 0,-21 32 291 0 0,-1 0 0 0 0,-42 47 1 0 0,60-78-225 0 0,-17 24 123 0 0,24-32-174 0 0,0 0 0 0 0,0 1 0 0 0,0-1 1 0 0,-1 0-1 0 0,1 0 0 0 0,0 1 0 0 0,0-1 0 0 0,0 0 1 0 0,0 1-1 0 0,0-1 0 0 0,0 0 0 0 0,0 0 1 0 0,0 1-1 0 0,-1-1 0 0 0,1 0 0 0 0,0 1 0 0 0,0-1 1 0 0,1 0-1 0 0,-1 0 0 0 0,0 1 0 0 0,0-1 0 0 0,0 0 1 0 0,0 1-1 0 0,0-1 0 0 0,0 0 0 0 0,0 0 0 0 0,0 1 1 0 0,0-1-1 0 0,1 0 0 0 0,-1 0 0 0 0,0 1 0 0 0,0-1 1 0 0,0 0-1 0 0,0 0 0 0 0,1 1 0 0 0,-1-1 0 0 0,0 0 1 0 0,0 0-1 0 0,1 0 0 0 0,-1 0 0 0 0,0 1 0 0 0,0-1 1 0 0,1 0-1 0 0,-1 0 0 0 0,0 0 0 0 0,1 0 0 0 0,-1 0 1 0 0,0 0-1 0 0,1 0 0 0 0,14 3 67 0 0,0-5-32 0 0,0 1 0 0 0,-1-2 0 0 0,1 0 0 0 0,16-6 0 0 0,17-3-26 0 0,-31 9-5 0 0,-1 0 0 0 0,0 1 0 0 0,28 1-1 0 0,-36 1 47 0 0,0 1 0 0 0,1 0 0 0 0,-1 1 0 0 0,0 0 0 0 0,0 0 0 0 0,0 1 0 0 0,0 0 0 0 0,0 0 0 0 0,7 5 0 0 0,-1 1 146 0 0,0 0 1 0 0,0 1 0 0 0,-1 0-1 0 0,0 1 1 0 0,-1 0-1 0 0,14 17 1 0 0,5 3 371 0 0,3 3 537 0 0,-34-33-1083 0 0,0-1 0 0 0,1 1 0 0 0,-1 0 0 0 0,0 0 0 0 0,1-1 0 0 0,-1 1 0 0 0,0 0-1 0 0,0 0 1 0 0,0 0 0 0 0,0-1 0 0 0,0 1 0 0 0,1 0 0 0 0,-2 0 0 0 0,1 0 0 0 0,0 0 0 0 0,0-1 0 0 0,0 1 0 0 0,0 0 0 0 0,0 0-1 0 0,-1 0 1 0 0,1-1 0 0 0,0 1 0 0 0,-1 0 0 0 0,1 0 0 0 0,-1-1 0 0 0,1 1 0 0 0,0 0 0 0 0,-1-1 0 0 0,0 1 0 0 0,1-1 0 0 0,-2 2-1 0 0,-18 15 281 0 0,7-9-210 0 0,0-1-1 0 0,0 0 1 0 0,0-1 0 0 0,-1 0 0 0 0,0-1-1 0 0,-24 5 1 0 0,-89 8 227 0 0,99-16-275 0 0,-1-1 0 0 0,-46-6 0 0 0,70 5 444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81 3223 0 0,'48'-24'504'0'0,"39"-16"-763"0"0,-76 36 1582 0 0,1 0-1 0 0,-1 1 1 0 0,15-2 5515 0 0,-23 9-5144 0 0,-3-4-1670 0 0,0 0-1 0 0,0 0 1 0 0,1 0 0 0 0,-1 0 0 0 0,0 0 0 0 0,0 0 0 0 0,0 1 0 0 0,1-1 0 0 0,-1 0 0 0 0,0 0 0 0 0,0 0 0 0 0,0 1 0 0 0,0-1 0 0 0,0 0 0 0 0,1 0 0 0 0,-1 0 0 0 0,0 1 0 0 0,0-1 0 0 0,0 0 0 0 0,0 0 0 0 0,0 1 0 0 0,0-1 0 0 0,0 0-1 0 0,0 0 1 0 0,0 1 0 0 0,0-1 0 0 0,0 0 0 0 0,0 0 0 0 0,0 1 0 0 0,0-1 0 0 0,0 0 0 0 0,0 0 0 0 0,0 0 0 0 0,0 1 0 0 0,0-1 0 0 0,-1 0 0 0 0,-3 8 301 0 0,0 0 1 0 0,-1 0-1 0 0,0-1 1 0 0,0 0-1 0 0,-1 0 0 0 0,0 0 1 0 0,-12 11-1 0 0,-57 36 1195 0 0,20-14-650 0 0,11-5-632 0 0,2 3 0 0 0,1 1 0 0 0,-45 58 0 0 0,59-63-68 0 0,2 2-1 0 0,1 1 0 0 0,2 1 1 0 0,-31 73-1 0 0,45-92-103 0 0,2 0 1 0 0,0 0-1 0 0,1 1 1 0 0,1 0-1 0 0,1-1 1 0 0,0 1 0 0 0,2 1-1 0 0,0-1 1 0 0,3 26-1 0 0,0-38-29 0 0,0-1 0 0 0,0 1 0 0 0,0 0 0 0 0,1-1 0 0 0,0 1 0 0 0,0-1 0 0 0,1 0 0 0 0,0 0 0 0 0,0-1 0 0 0,1 1 0 0 0,0-1 0 0 0,0 0 0 0 0,0 0 0 0 0,12 10 0 0 0,6 2 223 0 0,1-1 1 0 0,46 24-1 0 0,-5-2 356 0 0,-59-35-533 0 0,13 8 252 0 0,-1 1 0 0 0,19 17 0 0 0,-35-28 612 0 0,1 5-798 0 0,-2-7-148 0 0,-1 0 0 0 0,0 0-1 0 0,0 0 1 0 0,0 0-1 0 0,0 1 1 0 0,1-1 0 0 0,-1 0-1 0 0,0 0 1 0 0,0 0-1 0 0,0 1 1 0 0,0-1 0 0 0,0 0-1 0 0,0 0 1 0 0,1 1-1 0 0,-1-1 1 0 0,0 0-1 0 0,0 0 1 0 0,0 1 0 0 0,0-1-1 0 0,0 0 1 0 0,0 0-1 0 0,0 1 1 0 0,0-1 0 0 0,0 0-1 0 0,0 0 1 0 0,0 1-1 0 0,0-1 1 0 0,0 0 0 0 0,-1 0-1 0 0,1 0 1 0 0,0 1-1 0 0,0-1 1 0 0,0 0 0 0 0,0 0-1 0 0,0 1 1 0 0,0-1-1 0 0,-1 0 1 0 0,1 0 0 0 0,0 0-1 0 0,0 1 1 0 0,0-1-1 0 0,-1 0 1 0 0,1 0 0 0 0,0 0-1 0 0,0 0 1 0 0,0 0-1 0 0,-1 0 1 0 0,1 1-1 0 0,0-1 1 0 0,-1 0 0 0 0,-1 1-64 0 0,0 0 0 0 0,0 0 0 0 0,0 0 1 0 0,0 0-1 0 0,-1-1 0 0 0,1 1 0 0 0,0 0 1 0 0,-1-1-1 0 0,1 0 0 0 0,0 0 0 0 0,-1 1 1 0 0,1-1-1 0 0,-3-1 0 0 0,-15 0-2337 0 0,4-1-5248 0 0,6 0 72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11487 0 0,'0'0'1040'0'0,"-2"0"-853"0"0,-6-4 2900 0 0,2 0 1037 0 0,11 0-2990 0 0,8-4-975 0 0,1 1 1 0 0,0 0-1 0 0,0 1 0 0 0,0 0 0 0 0,1 2 1 0 0,0-1-1 0 0,0 2 0 0 0,0 0 0 0 0,0 1 0 0 0,0 0 1 0 0,21 1-1 0 0,-31 2-310 0 0,0-1 0 0 0,-1 1 0 0 0,1 0 0 0 0,-1 0 0 0 0,1 0 0 0 0,4 3 0 0 0,13 8-4235 0 0,-12-6-2158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3679 0 0,'-73'49'1492'0'0,"25"-19"3595"0"0,2 2 2958 0 0,49-31-7465 0 0,6-1-278 0 0,-1 0 0 0 0,1 0 0 0 0,0-1 0 0 0,-1 0 0 0 0,1-1 0 0 0,9-2 0 0 0,56-22 1116 0 0,-12 5-633 0 0,89-15 277 0 0,-149 35-1589 0 0,4 1-1291 0 0,-3 0 1200 0 0,3 0-4414 0 0,6 2-1068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1839 0 0,'-1'1'5699'0'0,"-5"4"-3906"0"0,-1 3-712 0 0,0-1-1 0 0,0 1 1 0 0,0 0 0 0 0,1 1-1 0 0,0-1 1 0 0,-8 18-1 0 0,-21 61-167 0 0,27-65-434 0 0,-15 41-79 0 0,8-18-272 0 0,-23 45 0 0 0,-8 5-84 0 0,45-94-150 0 0,13-6-5352 0 0,3-5-310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62 5983 0 0,'0'0'464'0'0,"-1"1"-305"0"0,-45 26 9210 0 0,48-27-9167 0 0,0-1 0 0 0,0 1-1 0 0,1-1 1 0 0,-1 0-1 0 0,0 1 1 0 0,-1-1 0 0 0,5-2-1 0 0,4-3 190 0 0,-6 5-324 0 0,219-70 2130 0 0,-218 70-2096 0 0,0 0 0 0 0,0 0 0 0 0,0 0 0 0 0,0 1 0 0 0,0 0 0 0 0,0 0 0 0 0,7 1 0 0 0,-11-1 46 0 0,3 11 154 0 0,-3-10-296 0 0,-1 0 0 0 0,1 0 0 0 0,-1 0 0 0 0,0 0-1 0 0,1 0 1 0 0,-1 0 0 0 0,0 0 0 0 0,1 0 0 0 0,-1 0 0 0 0,0 0 0 0 0,0 0-1 0 0,0 0 1 0 0,0 2 0 0 0,-1 2 1 0 0,-1 0-1 0 0,1-1 0 0 0,-1 1 1 0 0,0 0-1 0 0,-1-1 0 0 0,1 1 1 0 0,-1-1-1 0 0,1 0 0 0 0,-1 0 1 0 0,0 0-1 0 0,-1 0 0 0 0,-4 4 1 0 0,-6 5-9 0 0,-29 20 0 0 0,16-16-36 0 0,-1-1 0 0 0,-33 13 0 0 0,0 1-364 0 0,-20 6-469 0 0,80-35 768 0 0,0-1-86 0 0,26-2 172 0 0,-10-3 36 0 0,1 1 0 0 0,1 0 0 0 0,18-1 0 0 0,-28 4-11 0 0,0 0 1 0 0,0 1-1 0 0,0 0 0 0 0,1 1 0 0 0,-1 0 0 0 0,0 0 1 0 0,0 0-1 0 0,0 1 0 0 0,12 4 0 0 0,-16-4-7 0 0,0 0 0 0 0,-1 0 0 0 0,1 0 0 0 0,0 0 0 0 0,-1 0 0 0 0,0 1 0 0 0,1-1 0 0 0,-1 1 0 0 0,0 0 0 0 0,0-1 0 0 0,0 1 0 0 0,-1 0 0 0 0,1 0 0 0 0,-1 0 0 0 0,0 0 0 0 0,1 0 0 0 0,-1 1 0 0 0,-1-1 0 0 0,1 0 0 0 0,0 1 0 0 0,-1-1 0 0 0,0 5 0 0 0,1 2 0 0 0,-1 0 0 0 0,0 0 0 0 0,-1 0 0 0 0,0-1 0 0 0,-1 1 0 0 0,-4 14 0 0 0,2-13 96 0 0,0 0 0 0 0,-1 0 0 0 0,-1 0 0 0 0,1-1 0 0 0,-15 18 0 0 0,15-23 30 0 0,0 0-1 0 0,0 0 1 0 0,0 0-1 0 0,-1-1 1 0 0,0 0-1 0 0,-6 4 1 0 0,-40 17 81 0 0,28-14-23 0 0,-1-1 1 0 0,1-2-1 0 0,-2 0 1 0 0,-29 4-1 0 0,48-11-123 0 0,1-1 0 0 0,0 1 0 0 0,-1-1 0 0 0,1-1 0 0 0,-1 1 0 0 0,1-1 0 0 0,0 0 0 0 0,0-1-1 0 0,-1 0 1 0 0,1 0 0 0 0,0 0 0 0 0,-6-4 0 0 0,9 3 46 0 0,1 1-105 0 0,-6 3 284 0 0,7-1-374 0 0,3 11-1603 0 0,16 0-1575 0 0,-8-7-3660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4143 0 0,'-9'7'8740'0'0,"-7"14"-960"0"0,33-10-6460 0 0,-9-9-1147 0 0,0-1 0 0 0,0 0 0 0 0,0 0 0 0 0,0-1-1 0 0,0 0 1 0 0,0 0 0 0 0,0-1 0 0 0,11-2 0 0 0,3 0 68 0 0,8 0-207 0 0,141-16 143 0 0,-117 11-507 0 0,59-18 0 0 0,-55 8-3356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15031 0 0,'0'0'1358'0'0,"-1"0"-1118"0"0,0 0-198 0 0,0 0 0 0 0,1-1 0 0 0,-1 1 0 0 0,0 0 0 0 0,0 0 0 0 0,1 0 0 0 0,-1 0 1 0 0,0 0-1 0 0,1 0 0 0 0,-1 0 0 0 0,0 0 0 0 0,0 1 0 0 0,1-1 0 0 0,-1 0 0 0 0,0 0 1 0 0,1 0-1 0 0,-1 1 0 0 0,0-1 0 0 0,1 0 0 0 0,-1 1 0 0 0,1-1 0 0 0,-1 1 0 0 0,1-1 1 0 0,-1 1-1 0 0,1-1 0 0 0,-1 1 0 0 0,1-1 0 0 0,-1 1 0 0 0,1-1 0 0 0,-1 1 0 0 0,1 0 0 0 0,-1 0 104 0 0,-7 11 364 0 0,1 0 1 0 0,0 0 0 0 0,0 0-1 0 0,-6 21 1 0 0,1-6-253 0 0,-2 5-89 0 0,2 0 0 0 0,1 1 0 0 0,1 1 0 0 0,2-1 0 0 0,-8 69 0 0 0,15-82-333 0 0,-9 34 0 0 0,7-40-1335 0 0,-9 20 0 0 0,9-27-177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9671 0 0,'0'1'5380'0'0,"-1"10"-3891"0"0,1-1-1 0 0,-2 1 0 0 0,-3 16 1 0 0,1-11-513 0 0,-12 25 0 0 0,-41 71-1853 0 0,36-75 1184 0 0,-14 26-862 0 0,-20 35-2681 0 0,-50 127-1 0 0,96-200 2423 0 0,4-11 183 0 0,-1 0 0 0 0,0 0 0 0 0,-11 19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18 10135 0 0,'0'0'464'0'0,"0"0"-9"0"0,8-18 3210 0 0,-15 39-3142 0 0,-2-1 0 0 0,-1 0 0 0 0,0-1 0 0 0,-1 0 0 0 0,-12 14-523 0 0,-8 8 113 0 0,-36 35-113 0 0,-6-5 964 0 0,-3-4-1 0 0,-45 29-963 0 0,-55 47 49 0 0,148-118-49 0 0,-7 4 0 0 0,2 2 0 0 0,-4 8 0 0 0,28-29 0 0 0,1 0 0 0 0,0 1 0 0 0,0 0 0 0 0,1 0 0 0 0,1 1 0 0 0,0 0 0 0 0,0 0 0 0 0,2 0 0 0 0,-4 10 0 0 0,7-16-116 0 0,0 1 1 0 0,1-1-1 0 0,-1 1 0 0 0,1-1 0 0 0,1 1 1 0 0,-1-1-1 0 0,1 1 0 0 0,0-1 0 0 0,0 1 1 0 0,1-1-1 0 0,0 0 0 0 0,0 0 0 0 0,0 0 1 0 0,1 0-1 0 0,0 0 0 0 0,0 0 0 0 0,1-1 1 0 0,-1 0-1 0 0,1 1 0 0 0,0-1 0 0 0,1 0 1 0 0,-1-1-1 0 0,1 1 0 0 0,0-1 0 0 0,0 0 1 0 0,0 0-1 0 0,1-1 0 0 0,0 0 0 0 0,-1 1 1 0 0,1-2-1 0 0,0 1 0 0 0,0-1 0 0 0,2 1 116 0 0,41 6-1020 0 0,-2-3-4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5983 0 0,'0'0'464'0'0,"-1"0"-305"0"0,-1 0 124 0 0,1 0 0 0 0,-1 0-1 0 0,1 0 1 0 0,0 1 0 0 0,-1-1 0 0 0,1 0 0 0 0,-1 1-1 0 0,1-1 1 0 0,0 1 0 0 0,-1-1 0 0 0,1 1 0 0 0,0-1-1 0 0,-12 6 9162 0 0,32 0-7971 0 0,-1-5-1023 0 0,0-1-1 0 0,0-1 1 0 0,0 0-1 0 0,30-7 1 0 0,-18 3-138 0 0,47-7 616 0 0,117-3 0 0 0,-163 15-888 0 0,6 1-261 0 0,-13-2-4286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 6911 0 0,'0'0'528'0'0,"-14"-8"868"0"0,-18 7 7430 0 0,31 9-8528 0 0,-4 35 99 0 0,4-30-268 0 0,0 0 0 0 0,-5 20 0 0 0,-2-8 94 0 0,-1 0 0 0 0,-1-1 0 0 0,-23 40-1 0 0,-50 64 226 0 0,23-37-371 0 0,42-63-54 0 0,7-12 20 0 0,0 1 1 0 0,2 1-1 0 0,-14 30 0 0 0,21-41-44 0 0,2-6-64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16927 0 0,'1'-1'778'0'0,"32"-9"1832"0"0,-34 11-2546 0 0,-5 6-366 0 0,0 0 0 0 0,0 1 0 0 0,1 0 0 0 0,0 1-1 0 0,0-1 1 0 0,1 1 0 0 0,-4 11 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14711 0 0,'0'0'1655'0'0,"0"1"-1210"0"0,-4 5-186 0 0,-1 0 1 0 0,1 0-1 0 0,-1-1 0 0 0,0 0 0 0 0,0 0 0 0 0,-1 0 0 0 0,1 0 0 0 0,-1-1 1 0 0,0 0-1 0 0,-8 4 0 0 0,-3 1-48 0 0,-1-2 0 0 0,-30 10 0 0 0,11-3-157 0 0,24-9-186 0 0,0 0 0 0 0,-18 4 1 0 0,26-8-43 0 0,1 0 0 0 0,-1-1 1 0 0,0 0-1 0 0,0 1 0 0 0,1-2 1 0 0,-1 1-1 0 0,0 0 0 0 0,0-1 1 0 0,1 0-1 0 0,-9-3 0 0 0,10 3-30 0 0,-1 0 0 0 0,1 0 0 0 0,-1-1 0 0 0,1 0 0 0 0,0 0 0 0 0,0 0 0 0 0,-1 0 0 0 0,1 0 0 0 0,1-1 0 0 0,-1 1 0 0 0,0-1 0 0 0,1 0 0 0 0,-1 1 0 0 0,-3-7 0 0 0,6 9 198 0 0,-4-5-491 0 0,1-1 0 0 0,-1 1 0 0 0,1-1 0 0 0,-5-11 1 0 0,8 15 446 0 0,-1 1 0 0 0,0 0 0 0 0,0-1 0 0 0,1 1 1 0 0,-1 0-1 0 0,0 0 0 0 0,0 0 0 0 0,0 0 0 0 0,0 0 0 0 0,0 0 1 0 0,-1 0-1 0 0,1 0 0 0 0,0 0 0 0 0,0 1 0 0 0,-1-1 1 0 0,1 0-1 0 0,0 1 0 0 0,-1-1 0 0 0,1 1 0 0 0,0-1 0 0 0,-1 1 1 0 0,1 0-1 0 0,-1-1 0 0 0,1 1 0 0 0,-1 0 0 0 0,1 0 1 0 0,-1 0-1 0 0,1 0 0 0 0,0 1 0 0 0,-1-1 0 0 0,1 0 0 0 0,-1 0 1 0 0,-2 2-1 0 0,1-1 126 0 0,-1 0-1 0 0,1 0 1 0 0,-1 0 0 0 0,1 1 0 0 0,0 0 0 0 0,-1-1 0 0 0,1 1-1 0 0,0 1 1 0 0,0-1 0 0 0,0 0 0 0 0,0 1 0 0 0,-3 3 0 0 0,-8 14 898 0 0,1 1 0 0 0,-17 33 0 0 0,25-44-821 0 0,1 1 1 0 0,0-1-1 0 0,0 1 1 0 0,2 0 0 0 0,-1 0-1 0 0,1 0 1 0 0,-1 20-1 0 0,3-27 4 0 0,1 0-1 0 0,-1 0 0 0 0,0 0 1 0 0,1-1-1 0 0,0 1 0 0 0,0 0 1 0 0,3 6-1 0 0,-4-9 112 0 0,1 0-163 0 0,1 1-106 0 0,0 0 0 0 0,-1 0-1 0 0,1-1 1 0 0,1 1 0 0 0,-1 0 0 0 0,0-1-1 0 0,0 0 1 0 0,0 0 0 0 0,1 0-1 0 0,-1 0 1 0 0,1 0 0 0 0,-1 0 0 0 0,1 0-1 0 0,-1-1 1 0 0,1 1 0 0 0,-1-1 0 0 0,1 0-1 0 0,-1 1 1 0 0,1-1 0 0 0,0-1-1 0 0,2 1 1 0 0,0 0-51 0 0,113-2-1068 0 0,-109 3 1210 0 0,1 0-1 0 0,-1 0 0 0 0,1 1 0 0 0,-1 0 1 0 0,0 1-1 0 0,0 0 0 0 0,0 0 0 0 0,0 1 1 0 0,-1 0-1 0 0,1 0 0 0 0,-1 1 1 0 0,0 1-1 0 0,0-1 0 0 0,-1 1 0 0 0,0 0 1 0 0,0 1-1 0 0,0 0 0 0 0,-1 0 1 0 0,0 0-1 0 0,0 1 0 0 0,-1 0 0 0 0,0 0 1 0 0,0 0-1 0 0,-1 1 0 0 0,6 16 1 0 0,-9-24-48 0 0,-1 0 0 0 0,0 0 1 0 0,0 0-1 0 0,0 0 1 0 0,0 1-1 0 0,0-1 1 0 0,0 0-1 0 0,0 0 0 0 0,0 0 1 0 0,0 1-1 0 0,-1-1 1 0 0,1 0-1 0 0,0 0 0 0 0,-1 0 1 0 0,1 0-1 0 0,-1 0 1 0 0,1 0-1 0 0,-1 0 1 0 0,0 0-1 0 0,1 0 0 0 0,-1 0 1 0 0,0 0-1 0 0,0 0 1 0 0,0 0-1 0 0,0-1 1 0 0,1 1-1 0 0,-1 0 0 0 0,-2 0 1 0 0,-2 3 36 0 0,-1 0 1 0 0,-1-1 0 0 0,-9 4-1 0 0,13-5-45 0 0,-58 21 52 0 0,-1-3-1 0 0,-115 22 0 0 0,122-34-321 0 0,53-8-581 0 0,3-1-230 0 0,5-6-37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 11631 0 0,'0'0'531'0'0,"-7"-4"181"0"0,5 2-470 0 0,-2 0-530 0 0,-5 1 4283 0 0,27-12-2964 0 0,-1 4-815 0 0,0 1 0 0 0,0 1 0 0 0,1 0 0 0 0,0 1 1 0 0,0 1-1 0 0,1 0 0 0 0,0 2 0 0 0,-1 0 0 0 0,38 0 0 0 0,-50 3-162 0 0,0 0 1 0 0,0 1-1 0 0,0 0 0 0 0,-1 0 0 0 0,1 0 0 0 0,0 1 0 0 0,0 0 1 0 0,-1 0-1 0 0,11 5 0 0 0,-14-6-49 0 0,0 0 0 0 0,-1 0 1 0 0,1 1-1 0 0,0-1 0 0 0,-1 0 0 0 0,0 1 1 0 0,1-1-1 0 0,-1 1 0 0 0,0-1 0 0 0,1 1 1 0 0,-1-1-1 0 0,0 1 0 0 0,0 0 0 0 0,-1 0 1 0 0,1-1-1 0 0,0 1 0 0 0,0 0 0 0 0,-1 0 0 0 0,1 0 1 0 0,-1 0-1 0 0,0 0 0 0 0,0 0 0 0 0,1 0 1 0 0,-1 0-1 0 0,-1 0 0 0 0,1 0 0 0 0,0 0 1 0 0,0 0-1 0 0,-1 0 0 0 0,1 0 0 0 0,-1 0 1 0 0,1-1-1 0 0,-3 4 0 0 0,0 2-5 0 0,0 0 0 0 0,-1 0 0 0 0,0-1 0 0 0,0 0 0 0 0,-1 0 0 0 0,0 0 0 0 0,0 0 0 0 0,0-1 0 0 0,-1 0 0 0 0,-10 8 0 0 0,-6 2 0 0 0,-41 19 0 0 0,50-27 0 0 0,-51 24 19 0 0,-46 27 26 0 0,102-54-45 0 0,56-13-132 0 0,-6-6 120 0 0,23-8 10 0 0,-59 21 2 0 0,1 1 0 0 0,-1 0 1 0 0,0 0-1 0 0,1 0 0 0 0,-1 1 0 0 0,0 0 1 0 0,1 0-1 0 0,7 2 0 0 0,-12-1 8 0 0,1 0 1 0 0,0 0-1 0 0,0 0 0 0 0,-1 0 1 0 0,1 1-1 0 0,0-1 0 0 0,-1 1 0 0 0,0 0 1 0 0,1 0-1 0 0,-1 0 0 0 0,0 0 0 0 0,0 0 1 0 0,0 0-1 0 0,0 0 0 0 0,0 1 0 0 0,-1-1 1 0 0,1 1-1 0 0,-1-1 0 0 0,1 1 1 0 0,-1 0-1 0 0,0 0 0 0 0,1 3 0 0 0,2 9 58 0 0,0-1-1 0 0,-1 1 1 0 0,1 18-1 0 0,-3-21-45 0 0,0-6 47 0 0,0 0-1 0 0,-1-1 0 0 0,0 1 1 0 0,0 0-1 0 0,-1-1 0 0 0,0 1 1 0 0,0 0-1 0 0,0-1 0 0 0,0 1 1 0 0,-1-1-1 0 0,-3 7 0 0 0,3-8-16 0 0,0 0-1 0 0,-1 0 1 0 0,1 0-1 0 0,-1 0 0 0 0,0-1 1 0 0,-1 1-1 0 0,1-1 1 0 0,0 0-1 0 0,-1 0 0 0 0,0 0 1 0 0,0 0-1 0 0,0-1 1 0 0,-8 5-1 0 0,-19 8 37 0 0,-57 24 102 0 0,77-34-202 0 0,0-2 0 0 0,-1 0 0 0 0,1 0-1 0 0,-1-1 1 0 0,0-1 0 0 0,-12 1 0 0 0,23-2-43 0 0,0 0 0 0 0,0 0 0 0 0,0 0 0 0 0,-1 0 0 0 0,1 0 0 0 0,0 0 1 0 0,0 0-1 0 0,0-1 0 0 0,0 1 0 0 0,0 0 0 0 0,0-1 0 0 0,-1 1 0 0 0,1-1 0 0 0,0 1 0 0 0,0-1 1 0 0,0 1-1 0 0,-1-2 0 0 0,2 1-53 0 0,-1 1 0 0 0,1-1 1 0 0,0 1-1 0 0,0-1 1 0 0,0 0-1 0 0,-1 1 0 0 0,1-1 1 0 0,0 1-1 0 0,0-1 1 0 0,0 0-1 0 0,0 1 0 0 0,0-1 1 0 0,0 1-1 0 0,0-1 0 0 0,0 0 1 0 0,0 1-1 0 0,0-1 1 0 0,0 0-1 0 0,1 1 0 0 0,-1-1 1 0 0,0 1-1 0 0,0-1 0 0 0,1 0 1 0 0,1-3-405 0 0,1-1 1 0 0,-1 1-1 0 0,1 0 1 0 0,0 0 0 0 0,1 1-1 0 0,4-6 1 0 0,21-14-1557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8:5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87 8751 0 0,'-17'7'9368'0'0,"17"-6"-9043"0"0,9 1 1638 0 0,17-3-1477 0 0,91-21 1952 0 0,-28 3-1851 0 0,124-9-206 0 0,-23 3-236 0 0,-182 24-146 0 0,-20 16-59 0 0,-41 48-26 0 0,-20 24 24 0 0,29-32 9 0 0,8-11 51 0 0,2 2-1 0 0,-38 68 1 0 0,-7 37 90 0 0,68-129-72 0 0,-16 26 0 0 0,21-41-11 0 0,1 1-1 0 0,-1-1 1 0 0,0 0-1 0 0,-1 0 1 0 0,1-1 0 0 0,-11 8-1 0 0,12-10-77 0 0,5-3-311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88 6647 0 0,'0'0'2404'0'0,"0"0"-2225"0"0,0-1-1 0 0,0 1 0 0 0,-1-1 1 0 0,1 1-1 0 0,0-1 1 0 0,0 1-1 0 0,-1-1 0 0 0,1 0 1 0 0,0 1-1 0 0,0-1 0 0 0,0 1 1 0 0,0-1-1 0 0,0 0 1 0 0,0 1-1 0 0,0-1 0 0 0,0 1 1 0 0,1-2-1 0 0,8-9 2 0 0,0 1 1 0 0,2 0-1 0 0,16-12 1 0 0,-16 12-155 0 0,3 2 27 0 0,-5 2 2779 0 0,-10 9-2348 0 0,0 5-257 0 0,0 0 0 0 0,-1 0 0 0 0,0-1 1 0 0,-1 1-1 0 0,0-1 0 0 0,-4 9 0 0 0,-28 45 831 0 0,11-20-524 0 0,-18 35-221 0 0,-144 288 8 0 0,186-362-453 0 0,11-12-2873 0 0,3-3-3198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391 118 7367 0 0,'9'-17'1716'0'0,"14"-34"0"0"0,-6 10 5499 0 0,-16 40-5879 0 0,4-7-798 0 0,-8 19 322 0 0,-9 20 287 0 0,-20 49-1040 0 0,-5-2-1 0 0,-63 101 1 0 0,-56 41 29 0 0,56-91-85 0 0,100-128-144 0 0,-1 0-1 0 0,0 0 1 0 0,1 0 0 0 0,-1 0 0 0 0,1 0-1 0 0,-1 0 1 0 0,1 0 0 0 0,0 0-1 0 0,-1 0 1 0 0,1 0 0 0 0,0 0 0 0 0,0 1-1 0 0,-1-1 1 0 0,1 1 0 0 0,1-1-83 0 0,-1-1-1 0 0,0 1 1 0 0,0 0 0 0 0,1-1-1 0 0,-1 1 1 0 0,0-1 0 0 0,1 1 0 0 0,-1 0-1 0 0,0-1 1 0 0,1 1 0 0 0,-1-1-1 0 0,1 1 1 0 0,-1-1 0 0 0,1 1 0 0 0,-1-1-1 0 0,1 0 1 0 0,-1 1 0 0 0,1-1-1 0 0,0 1 1 0 0,-1-1 0 0 0,2 0 0 0 0,10 5-6190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3679 0 0,'14'-12'15061'0'0,"-14"12"-14961"0"0,1 1 0 0 0,-1-1 1 0 0,0 0-1 0 0,0 1 1 0 0,0-1-1 0 0,0 0 1 0 0,0 0-1 0 0,0 1 1 0 0,0-1-1 0 0,0 0 0 0 0,0 1 1 0 0,0-1-1 0 0,0 0 1 0 0,0 0-1 0 0,0 1 1 0 0,0-1-1 0 0,0 0 1 0 0,0 0-1 0 0,0 1 1 0 0,-1-1-1 0 0,1 0 0 0 0,0 0 1 0 0,0 1-1 0 0,0-1 1 0 0,0 0-1 0 0,0 0 1 0 0,-1 1-1 0 0,-14 25-1085 0 0,1-4 1359 0 0,2 1 0 0 0,0 0 0 0 0,-12 37 0 0 0,23-59-614 0 0,0 9-2046 0 0,0-9 916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52 8751 0 0,'5'-8'200'0'0,"-4"7"-118"0"0,1-1-1 0 0,-1 0 1 0 0,0 1 0 0 0,0-1 0 0 0,0 0 0 0 0,0 0 0 0 0,0 0 0 0 0,1-2-1 0 0,2-16 8585 0 0,-4 19-7757 0 0,0 1-869 0 0,0 0 0 0 0,0-1 0 0 0,0 1 0 0 0,0 0 0 0 0,0 0 0 0 0,0 0 0 0 0,0 0 0 0 0,0 0 0 0 0,0-1 0 0 0,0 1 0 0 0,0 0 0 0 0,0 0 0 0 0,0 0 0 0 0,0 0 0 0 0,0 0 0 0 0,0 0 0 0 0,0-1 0 0 0,0 1 0 0 0,0 0 0 0 0,0 0 0 0 0,0 0 0 0 0,0 0 0 0 0,0 0 0 0 0,0 0 0 0 0,0-1 0 0 0,-1 1 0 0 0,1 0 0 0 0,0 0 0 0 0,0 0 0 0 0,0 0 0 0 0,0 0 0 0 0,0 0 0 0 0,0 0 0 0 0,0 0 0 0 0,0 0 0 0 0,-1-1 0 0 0,1 1 0 0 0,0 0 0 0 0,0 0 0 0 0,0 0 0 0 0,0 0 0 0 0,0 0 0 0 0,-1 0 0 0 0,1 0 0 0 0,0 0 0 0 0,0 0 0 0 0,0 0 0 0 0,0 0 0 0 0,-9 12 42 0 0,0 1-1 0 0,2 0 1 0 0,0 0 0 0 0,0 1 0 0 0,1 0-1 0 0,-4 15 1 0 0,4-13-64 0 0,0 1 0 0 0,-2-1 0 0 0,1-1 0 0 0,-18 27 1 0 0,5-20-7 0 0,-1 0 0 0 0,-1-1 1 0 0,-1-1-1 0 0,-1-2 1 0 0,-28 19-1 0 0,28-24 41 0 0,23-10-8 0 0,7-3-24 0 0,9-4-1 0 0,29-11 16 0 0,0 2 0 0 0,1 2 1 0 0,1 3-1 0 0,66-6 0 0 0,-105 13-36 0 0,-5 1 0 0 0,1 0 0 0 0,0 0 0 0 0,0 0 0 0 0,0 0 0 0 0,0 0 0 0 0,-1 1 0 0 0,1-1 0 0 0,3 2 0 0 0,6 0-12 0 0,-10-1-53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523 460 8287 0 0,'0'0'191'0'0,"0"0"26"0"0,0 0 9 0 0,1-2 110 0 0,23-41 3005 0 0,9-20-2609 0 0,3-14 863 0 0,14-30 855 0 0,-34 65-2378 0 0,8-28-72 0 0,-23 63 342 0 0,1 1 0 0 0,-1-1 0 0 0,0 1 0 0 0,-1-5-342 0 0,0 10-1 0 0,0 0 0 0 0,0 1-1 0 0,0-1 1 0 0,-1 0 0 0 0,1 1 0 0 0,0-1-1 0 0,-1 0 1 0 0,1 1 0 0 0,0-1 0 0 0,-1 0-1 0 0,1 1 1 0 0,-1-1 0 0 0,1 1 0 0 0,-1-1-1 0 0,1 1 1 0 0,-1-1 0 0 0,0 1 0 0 0,1-1-1 0 0,-1 1 1 0 0,1-1 0 0 0,-1 1 0 0 0,0 0-1 0 0,1-1 1 0 0,-1 1 1 0 0,-17-5-747 0 0,13 5 695 0 0,-1 1-1 0 0,0-1 1 0 0,1 1 0 0 0,-1 0 0 0 0,0 1-1 0 0,1-1 1 0 0,0 1 0 0 0,-6 2 52 0 0,-41 22-188 0 0,48-24 187 0 0,-72 44 1 0 0,-32 27 0 0 0,10-6 0 0 0,35-21 0 0 0,1 2 0 0 0,-18 23 0 0 0,69-62 110 0 0,1 1-1 0 0,0 0 1 0 0,1 1-1 0 0,0 0 1 0 0,0 1-1 0 0,1-1 1 0 0,1 2-1 0 0,-4 7-109 0 0,10-17 508 0 0,3 0-65 0 0,5 10-294 0 0,2-3-133 0 0,-4-7-16 0 0,0-1 0 0 0,0 0 0 0 0,0 0 0 0 0,0 0 0 0 0,1-1 0 0 0,-1 1 0 0 0,0-1 0 0 0,1 0 0 0 0,-1-1 0 0 0,1 0 0 0 0,-1 1 0 0 0,4-2 0 0 0,14-1 0 0 0,0 0 0 0 0,10-4 0 0 0,-9 2 0 0 0,-1 0 0 0 0,0-1 0 0 0,0-1 0 0 0,0-1 0 0 0,-1-1 0 0 0,0-1 0 0 0,0-1 0 0 0,-1-1 0 0 0,-1-1 0 0 0,0-1 0 0 0,2-1 0 0 0,-17 9 0 0 0,0 1 0 0 0,1-1 0 0 0,-1 1 0 0 0,-1-1 0 0 0,1-1 0 0 0,-1 1 0 0 0,0-1 0 0 0,0 1 0 0 0,-1-1 0 0 0,1 0 0 0 0,-1-1 0 0 0,-1 1 0 0 0,1 0 0 0 0,-1-1 0 0 0,0 0 0 0 0,-1 1 0 0 0,1-1 0 0 0,-1 0 0 0 0,0-5 0 0 0,-1-11 0 0 0,0 23 0 0 0,0-1 0 0 0,0 1 0 0 0,0 0 0 0 0,0-1 0 0 0,0 1 0 0 0,0 0 0 0 0,0-1 0 0 0,0 1 0 0 0,0 0 0 0 0,0-1 0 0 0,-1 1 0 0 0,1 0 0 0 0,0 0 0 0 0,0-1 0 0 0,0 1 0 0 0,0 0 0 0 0,0-1 0 0 0,-1 1 0 0 0,1 0 0 0 0,0 0 0 0 0,0-1 0 0 0,-1 1 0 0 0,1 0 0 0 0,0 0 0 0 0,0-1 0 0 0,-1 1 0 0 0,1 0 0 0 0,0 0 0 0 0,0 0 0 0 0,-1 0 0 0 0,1-1 0 0 0,0 1 0 0 0,-1 0 0 0 0,1 0 0 0 0,0 0 0 0 0,-1 0 0 0 0,1 0 0 0 0,0 0 0 0 0,-1 0 0 0 0,1 0 0 0 0,0 0 0 0 0,-1 0 0 0 0,1 0 0 0 0,0 0 0 0 0,-1 0 0 0 0,1 0 0 0 0,0 0 0 0 0,-1 0 0 0 0,1 1 0 0 0,0-1 0 0 0,-1 0 0 0 0,1 0 0 0 0,0 0 0 0 0,0 0 0 0 0,-1 1 0 0 0,1-1 0 0 0,0 0 0 0 0,0 0 0 0 0,-1 1 0 0 0,1-1 0 0 0,0 0 0 0 0,0 0 0 0 0,0 1 0 0 0,-1-1 0 0 0,1 0 0 0 0,-4 4 0 0 0,1 0 0 0 0,-1 0 0 0 0,1 0 0 0 0,0 0 0 0 0,0 0 0 0 0,1 1 0 0 0,-1-1 0 0 0,1 1 0 0 0,0 0 0 0 0,0 0 0 0 0,0 0 0 0 0,1 0 0 0 0,0 0 0 0 0,-1 2 0 0 0,0 3 0 0 0,1 0 0 0 0,0 0 0 0 0,0 0 0 0 0,1 1 0 0 0,0-1 0 0 0,1 0 0 0 0,0 0 0 0 0,0-6 1 0 0,-1-1 0 0 0,1 0 0 0 0,0 1 0 0 0,0-1 0 0 0,0 0 0 0 0,1 1-1 0 0,-1-1 1 0 0,1 0 0 0 0,-1 0 0 0 0,1 0 0 0 0,0-1 0 0 0,0 1 0 0 0,1 0 0 0 0,-1-1-1 0 0,0 1 1 0 0,1-1 0 0 0,0 0 0 0 0,-1 0 0 0 0,1 0 0 0 0,1 0-1 0 0,-1 0-12 0 0,1 0 0 0 0,-1-1-1 0 0,1 0 1 0 0,0 0 0 0 0,-1 0 0 0 0,1 0 0 0 0,0 0 0 0 0,0-1-1 0 0,0 0 1 0 0,-1 0 0 0 0,1 0 0 0 0,0 0 0 0 0,0 0 0 0 0,0-1-1 0 0,-1 0 1 0 0,1 0 0 0 0,0 0 0 0 0,0 0 12 0 0,25-10-4001 0 0,25-13 4001 0 0,-19 4-1534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89 5983 0 0,'1'-7'94'0'0,"3"-5"264"0"0,13-11-162 0 0,-1 6 660 0 0,-11 13 372 0 0,0 0 1 0 0,0 0 0 0 0,0 0-1 0 0,1 0 1 0 0,-1 1 0 0 0,9-4 3149 0 0,-14 10-4184 0 0,0 2-128 0 0,-1 0-1 0 0,1 0 0 0 0,-1 0 1 0 0,-1 0-1 0 0,1 0 1 0 0,-1 0-1 0 0,1 0 0 0 0,-1 0 1 0 0,-5 8-1 0 0,-4 4 145 0 0,-16 19 0 0 0,5-6-12 0 0,-95 130 429 0 0,-13 21-328 0 0,86-121-243 0 0,25-36-42 0 0,1 1 0 0 0,1 1 0 0 0,-18 39 0 0 0,35-65-27 0 0,0 0 1 0 0,-1 0 0 0 0,1 1 0 0 0,0-1 0 0 0,0 0 0 0 0,0 0 0 0 0,0 1 0 0 0,0-1 0 0 0,0 0 0 0 0,0 1 0 0 0,-1-1-1 0 0,1 0 1 0 0,0 0 0 0 0,0 1 0 0 0,0-1 0 0 0,0 0 0 0 0,0 1 0 0 0,0-1 0 0 0,0 0 0 0 0,0 0 0 0 0,0 1 0 0 0,1-1-1 0 0,-1 0 1 0 0,0 1 0 0 0,0-1 0 0 0,0 0 0 0 0,0 0 0 0 0,0 1 0 0 0,0-1 0 0 0,1 0 0 0 0,-1 0 0 0 0,0 1 0 0 0,0-1 0 0 0,0 0-1 0 0,1 0 1 0 0,-1 0 0 0 0,0 1 0 0 0,0-1 0 0 0,0 0 0 0 0,1 0 0 0 0,-1 0 0 0 0,0 0 0 0 0,1 0 0 0 0,-1 1 0 0 0,0-1-1 0 0,0 0 1 0 0,1 0 0 0 0,-1 0 0 0 0,13-1-921 0 0,-7-1 340 0 0,1-1-1 0 0,-2 0 1 0 0,1 0-1 0 0,0 0 0 0 0,5-5 1 0 0,15-10-5622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72 6911 0 0,'17'-15'766'0'0,"25"-16"0"0"0,-22 18 2372 0 0,3 1 5980 0 0,-26 24-8547 0 0,-3-1-473 0 0,-1 0 1 0 0,1 0-1 0 0,-2 0 0 0 0,-8 9 1 0 0,1 0-42 0 0,-2 2-76 0 0,0-1 0 0 0,-2-1 0 0 0,0 0 0 0 0,-1-2 1 0 0,-1 0-1 0 0,-1-1 0 0 0,0-1 0 0 0,-1-1 0 0 0,-32 15 0 0 0,25-16-62 0 0,1 2 1 0 0,-41 29 0 0 0,58-35 80 0 0,0 0 0 0 0,0 1 1 0 0,0 0-1 0 0,2 0 0 0 0,-1 1 1 0 0,2 1-1 0 0,-13 19 0 0 0,20-29 0 0 0,0 0 0 0 0,1 0 0 0 0,0 0 0 0 0,-1 0 0 0 0,1 1 0 0 0,0-1 0 0 0,0 0 0 0 0,1 0 0 0 0,-1 1 0 0 0,1-1 0 0 0,-1 1 0 0 0,1-1 0 0 0,1 4 0 0 0,2 6 0 0 0,0-7 7 0 0,1 0 0 0 0,-1-1 0 0 0,1 1 0 0 0,0-1 0 0 0,0 1-1 0 0,1-1 1 0 0,0-1 0 0 0,0 1 0 0 0,0-1 0 0 0,0 0 0 0 0,1 0 0 0 0,0 0-1 0 0,0-1 1 0 0,0 0 0 0 0,8 4 0 0 0,8 1 39 0 0,-1 0-1 0 0,1-2 1 0 0,27 5-1 0 0,-38-9 11 0 0,1-1 0 0 0,0 0-1 0 0,-1-1 1 0 0,1 0 0 0 0,0-1 0 0 0,-1 0-1 0 0,1-1 1 0 0,-1 0 0 0 0,1-1 0 0 0,-1 0-1 0 0,13-6 1 0 0,-8 3 24 0 0,-1-2 0 0 0,-1 0 0 0 0,1-1 0 0 0,-1 0 0 0 0,-1-1-1 0 0,0 0 1 0 0,14-15 0 0 0,-16 15-68 0 0,-1 0-1 0 0,-1-1 1 0 0,0 0 0 0 0,0-1-1 0 0,-1 0 1 0 0,-1 0 0 0 0,0-1-1 0 0,-1 0 1 0 0,0 0 0 0 0,5-17-1 0 0,-9 22-28 0 0,-2 7-63 0 0,-1-1 20 0 0,-2 0 37 0 0,1 0 1 0 0,-1 1 0 0 0,1-1-1 0 0,-1 0 1 0 0,0 1 0 0 0,0 0-1 0 0,0 0 1 0 0,0-1 0 0 0,0 2-1 0 0,0-1 1 0 0,0 0 0 0 0,0 1-1 0 0,0-1 1 0 0,0 1 0 0 0,0 0-1 0 0,0 0 1 0 0,0 0 0 0 0,0 0-1 0 0,-5 2 1 0 0,-8 1-79 0 0,1 0 0 0 0,-26 11 0 0 0,26-9 80 0 0,6-1 13 0 0,-1 0-1 0 0,1 1 1 0 0,1 0 0 0 0,-1 0-1 0 0,1 1 1 0 0,0 0 0 0 0,0 0-1 0 0,-7 8 1 0 0,11-10 8 0 0,0 0 0 0 0,1 0 1 0 0,-1 0-1 0 0,1 0 0 0 0,0 1 0 0 0,0-1 0 0 0,0 1 0 0 0,1 0 1 0 0,0 0-1 0 0,0 0 0 0 0,0 0 0 0 0,0 0 0 0 0,1 0 1 0 0,0 0-1 0 0,0 1 0 0 0,0 8 0 0 0,1-10 5 0 0,1 0 0 0 0,0 0 1 0 0,0-1-1 0 0,0 1 0 0 0,1 0 0 0 0,-1-1 0 0 0,1 1 0 0 0,0-1 0 0 0,0 0 0 0 0,0 0 1 0 0,0 0-1 0 0,1 0 0 0 0,-1 0 0 0 0,1 0 0 0 0,0 0 0 0 0,3 2 0 0 0,0 0-412 0 0,0-1-1 0 0,0 1 0 0 0,7 2 0 0 0,19 6-5686 0 0,-14-10-148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0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41 6447 0 0,'12'-32'808'0'0,"-11"31"-229"0"0,-22-7 1809 0 0,16 8-2007 0 0,0 1 0 0 0,0-1 0 0 0,0 1-1 0 0,1 0 1 0 0,-1 0 0 0 0,0 0 0 0 0,0 1 0 0 0,1 0 0 0 0,-9 4 0 0 0,-2 3 1204 0 0,-19 13 1 0 0,32-21-974 0 0,1 1-11 0 0,1-2-534 0 0,-1 0-1 0 0,1 0 0 0 0,0 1 1 0 0,0-1-1 0 0,-1 0 1 0 0,1 0-1 0 0,0 1 1 0 0,0-1-1 0 0,0 0 0 0 0,-1 1 1 0 0,1-1-1 0 0,0 0 1 0 0,0 1-1 0 0,0-1 1 0 0,0 1-1 0 0,0-1 0 0 0,0 0 1 0 0,0 1-1 0 0,0-1 1 0 0,0 0-1 0 0,0 1 0 0 0,0-1 1 0 0,0 0-1 0 0,0 1 1 0 0,0-1-1 0 0,0 1 1 0 0,0-1-1 0 0,0 0 0 0 0,0 1 1 0 0,1-1-1 0 0,-1 0 1 0 0,0 1-1 0 0,0-1 1 0 0,1 1-1 0 0,0 0-7 0 0,0-1-1 0 0,0 1 1 0 0,0 0 0 0 0,0-1-1 0 0,0 1 1 0 0,1 0 0 0 0,-1-1-1 0 0,0 1 1 0 0,0-1 0 0 0,3 1 0 0 0,0 0-3 0 0,1 0 0 0 0,0-1 0 0 0,0 1 0 0 0,1-1 0 0 0,7-1 0 0 0,61-13 603 0 0,53-7-123 0 0,-111 20-385 0 0,0 0 0 0 0,1 1 0 0 0,-1 1 0 0 0,0 0 0 0 0,28 7 0 0 0,-43-8-139 0 0,0 0 0 0 0,0 0 0 0 0,0 0 0 0 0,0 0 1 0 0,-1 0-1 0 0,1 1 0 0 0,0-1 0 0 0,0 0 0 0 0,-1 1 0 0 0,1-1 0 0 0,0 0 0 0 0,0 1 0 0 0,-1-1 0 0 0,1 1 0 0 0,0-1 0 0 0,-1 1 1 0 0,1 0-1 0 0,-1-1 0 0 0,1 1 0 0 0,-1-1 0 0 0,1 1 0 0 0,-1 0 0 0 0,1 0 0 0 0,-1-1 0 0 0,1 1 0 0 0,-1 0 0 0 0,0 0 1 0 0,0-1-1 0 0,1 1 0 0 0,-1 0 0 0 0,0 0 0 0 0,0 0 0 0 0,0 0 0 0 0,0-1 0 0 0,0 1 0 0 0,0 0 0 0 0,0 0 0 0 0,0 0 0 0 0,0 0 1 0 0,0-1-1 0 0,-1 1 0 0 0,1 0 0 0 0,0 0 0 0 0,0 0 0 0 0,-1-1 0 0 0,0 2 0 0 0,-2 4-7 0 0,0-1 0 0 0,-1 0 0 0 0,0 0 0 0 0,0 0 0 0 0,0 0 0 0 0,0-1 0 0 0,-7 6 0 0 0,-39 25 28 0 0,20-14-26 0 0,-15 8-22 0 0,-63 33 0 0 0,29-20-8 0 0,12-9-70 0 0,-1-1-185 0 0,56-25 187 0 0,1 0 1 0 0,-12 9-1 0 0,22-14 16 0 0,2-1-122 0 0,7 6 144 0 0,-4-5 49 0 0,-1-1 1 0 0,1 1-1 0 0,-1-1 1 0 0,1 0-1 0 0,-1-1 1 0 0,1 1-1 0 0,0-1 1 0 0,-1 1-1 0 0,5-1 0 0 0,37-3-41 0 0,-26 1 51 0 0,68 0-70 0 0,-78 2 56 0 0,1 1 0 0 0,-1 1 0 0 0,0-1 0 0 0,0 1 0 0 0,0 1 0 0 0,0 0 0 0 0,11 5 0 0 0,-16-6 8 0 0,0 1 0 0 0,0 0 0 0 0,-1 0 0 0 0,1 0 0 0 0,-1 0 0 0 0,0 0 0 0 0,0 1 0 0 0,0-1 0 0 0,0 1 0 0 0,-1 0 0 0 0,1 0 0 0 0,-1 0 0 0 0,0 0 0 0 0,0 0 0 0 0,0 1 0 0 0,-1-1 0 0 0,0 0 0 0 0,0 1 0 0 0,0-1 0 0 0,0 1 0 0 0,0 0 0 0 0,-1-1 0 0 0,0 1 0 0 0,-1 5 0 0 0,1-7 9 0 0,0 1 0 0 0,-1-1-1 0 0,0 0 1 0 0,0 1 0 0 0,0-1-1 0 0,0 0 1 0 0,0 1 0 0 0,-1-1-1 0 0,1 0 1 0 0,-1 0 0 0 0,0 0-1 0 0,0-1 1 0 0,0 1 0 0 0,-4 4 0 0 0,1-3 22 0 0,1-1 0 0 0,-1 0 0 0 0,0 0 1 0 0,1-1-1 0 0,-1 1 0 0 0,-7 1 1 0 0,-3 3 21 0 0,-32 13 108 0 0,0-3 0 0 0,-1-2 1 0 0,-51 10-1 0 0,68-19-151 0 0,-1-2-1 0 0,0-1 1 0 0,-35-2 0 0 0,65-1-144 0 0,3 0-379 0 0,0-1 393 0 0,0 0 0 0 0,-1 1 0 0 0,1-1 0 0 0,0 1 0 0 0,0-1 0 0 0,0 1 0 0 0,0-1 0 0 0,0 1 0 0 0,0 0 0 0 0,1-1 0 0 0,3-1-428 0 0,18-9-1440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8287 0 0,'0'0'756'0'0,"1"2"-622"0"0,16 36 92 0 0,-13-30 706 0 0,0 1-1 0 0,1-1 1 0 0,0-1-1 0 0,1 1 0 0 0,0-1 1 0 0,0 0-1 0 0,0 0 1 0 0,13 10-1 0 0,4 0 472 0 0,42 25-1 0 0,-35-26-788 0 0,0 2 0 0 0,-1 1-1 0 0,-1 1 1 0 0,-1 2 0 0 0,41 42 0 0 0,-66-62-596 0 0,0 0 0 0 0,-1 0 0 0 0,1 0 0 0 0,0 0 0 0 0,-1 1 0 0 0,1-1 0 0 0,-1 1 0 0 0,0-1 0 0 0,1 1 0 0 0,-1-1 0 0 0,-1 1 0 0 0,1 0 0 0 0,0-1 0 0 0,-1 1-1 0 0,1 0 1 0 0,-1 0 0 0 0,0 0 0 0 0,0-1 0 0 0,0 1 0 0 0,0 0 0 0 0,0 0 0 0 0,-1 0 0 0 0,1-1 0 0 0,-1 1 0 0 0,0 0 0 0 0,0-1 0 0 0,0 1 0 0 0,0 0 0 0 0,0-1 0 0 0,0 1 0 0 0,-1-1 0 0 0,1 0 0 0 0,-1 1 0 0 0,-3 2 0 0 0,-2 4-7 0 0,-1 0 0 0 0,0-1 0 0 0,-1 1 0 0 0,0-2 0 0 0,0 1-1 0 0,-1-2 1 0 0,-12 8 0 0 0,-78 35-19 0 0,77-39 20 0 0,-94 39 127 0 0,-8 4-933 0 0,44-14-6328 0 0,66-31-288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8143 0 0,'8'-9'874'0'0,"8"-2"3987"0"0,-18 23-3693 0 0,2-7-960 0 0,-6 14 127 0 0,0 0 0 0 0,-2-1 1 0 0,0 0-1 0 0,-12 20 0 0 0,-2 6-2 0 0,-86 150 420 0 0,43-82-654 0 0,44-76-83 0 0,9-17 1 0 0,1 2 0 0 0,1-1 0 0 0,-12 34 0 0 0,19-33-78 0 0,3-20-250 0 0,2 0-78 0 0,10 2-10 0 0,4-4-1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48 10591 0 0,'1'-3'298'0'0,"0"-1"-45"0"0,-4-11 496 0 0,2 13-324 0 0,0 0-1 0 0,0 0 0 0 0,-1 0 0 0 0,1 0 0 0 0,0 0 1 0 0,-1 0-1 0 0,1 0 0 0 0,-1 0 0 0 0,0 1 0 0 0,1-1 1 0 0,-4-1-1 0 0,4 2 328 0 0,-1 1-236 0 0,0 1-444 0 0,-1 0 0 0 0,1 0 0 0 0,0 1 0 0 0,0-1 0 0 0,-1 0 1 0 0,1 1-1 0 0,0 0 0 0 0,0-1 0 0 0,1 1 0 0 0,-1 0 0 0 0,0 0 0 0 0,1 0 0 0 0,-1 0 0 0 0,1 0 1 0 0,-1 0-1 0 0,1 0 0 0 0,0 1 0 0 0,0-1 0 0 0,-1 4 0 0 0,-2 7-78 0 0,0 1 1 0 0,-3 21-1 0 0,2-6 74 0 0,0-10-55 0 0,0 0-1 0 0,-2-1 0 0 0,0 1 1 0 0,-1-2-1 0 0,0 1 0 0 0,-2-1 1 0 0,0 0-1 0 0,-1-1 0 0 0,0-1 1 0 0,-25 27-1 0 0,-54 47-1 0 0,88-88 186 0 0,6-1-162 0 0,0-1 1 0 0,0 0-1 0 0,-1 0 0 0 0,1 0 1 0 0,-1-1-1 0 0,1 1 0 0 0,-1-1 1 0 0,0 0-1 0 0,6-4 0 0 0,11-5 110 0 0,59-18-38 0 0,2 4 1 0 0,86-16-1 0 0,-148 37-95 0 0,-3 1-12 0 0,-5 1-16 0 0,-9 2-77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 10799 0 0,'0'0'979'0'0,"1"-1"-808"0"0,5-5 2389 0 0,-7 7-2447 0 0,0 1-1 0 0,1 0 1 0 0,-1-1 0 0 0,0 1 0 0 0,0 0 0 0 0,0-1 0 0 0,0 1 0 0 0,0-1 0 0 0,-3 3 0 0 0,1 0 104 0 0,-115 167 3030 0 0,92-128-2753 0 0,3 0 0 0 0,-22 56 1 0 0,-37 95-185 0 0,19-46-163 0 0,62-145-151 0 0,-3 4-185 0 0,1 1-1 0 0,0 0 1 0 0,1 0 0 0 0,0 0-1 0 0,0 0 1 0 0,0 0 0 0 0,1 0-1 0 0,0 9 1 0 0,3-5-1338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14711 0 0,'0'0'1335'0'0,"-2"2"-998"0"0,-4 5 386 0 0,-1-1 0 0 0,-12 9 0 0 0,14-11-575 0 0,-1 0 1 0 0,1 0 0 0 0,0 0 0 0 0,1 1 0 0 0,-1 0 0 0 0,1 0 0 0 0,0 0 0 0 0,0 0 0 0 0,-4 8 0 0 0,6-10-348 0 0,0 1-46 0 0,1 2-4926 0 0,0 6-1032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63 10591 0 0,'2'-5'95'0'0,"2"-3"178"0"0,0-1-1 0 0,0 1 1 0 0,1 0-1 0 0,10-13 8987 0 0,-16 20-9232 0 0,-1 0 1 0 0,0 1-1 0 0,1 0 0 0 0,-1-1 1 0 0,0 1-1 0 0,1 0 0 0 0,-1 0 0 0 0,0 0 1 0 0,0 0-1 0 0,-1 0 0 0 0,-10 3-27 0 0,1 1-1 0 0,0 0 0 0 0,0 0 1 0 0,1 1-1 0 0,-1 1 0 0 0,-16 11 1 0 0,5-4-32 0 0,-20 10-769 0 0,0-2 0 0 0,-2-1 0 0 0,-51 14 0 0 0,80-29 412 0 0,13-4 228 0 0,-1 1 1 0 0,1-1 0 0 0,-1 0 0 0 0,1 0 0 0 0,-1 0-1 0 0,0-1 1 0 0,1 1 0 0 0,-1-1 0 0 0,0 0 0 0 0,1 0-1 0 0,-6-1 1 0 0,8 1 113 0 0,1 0 0 0 0,-1-1 0 0 0,0 1 0 0 0,1 0 0 0 0,-1-1-1 0 0,0 1 1 0 0,1-1 0 0 0,-1 1 0 0 0,1-1 0 0 0,-1 1 0 0 0,1-1-1 0 0,-1 1 1 0 0,1-1 0 0 0,-1 1 0 0 0,1-1 0 0 0,-1 0 0 0 0,1 1 0 0 0,0-1-1 0 0,-1 0 1 0 0,1 1 0 0 0,0-1 0 0 0,0 0 0 0 0,0 0 0 0 0,-1 1 0 0 0,1-1-1 0 0,0 0 1 0 0,0 0 0 0 0,0 1 0 0 0,0-1 0 0 0,0 0 0 0 0,0 0-1 0 0,1 1 1 0 0,-1-2 0 0 0,1-2-3 0 0,-1 1-1 0 0,1 0 0 0 0,0-1 1 0 0,0 1-1 0 0,3-6 1 0 0,-2 6 39 0 0,0-1 0 0 0,0 1 0 0 0,0-1 0 0 0,0 1-1 0 0,1 0 1 0 0,0 0 0 0 0,-1 0 0 0 0,6-4 0 0 0,21-22 101 0 0,-50 35-30 0 0,3 4-60 0 0,-1 1 0 0 0,-31 25 0 0 0,1 1 0 0 0,28-24 0 0 0,-4 3 0 0 0,0 1 0 0 0,-22 21 0 0 0,39-30 22 0 0,7-7 3 0 0,1-1 1 0 0,-1 1 0 0 0,1 0 0 0 0,0-1 0 0 0,-1 1 0 0 0,1-1-1 0 0,0 1 1 0 0,-1 0 0 0 0,1-1 0 0 0,0 1 0 0 0,0-1 0 0 0,0 1-1 0 0,0 0 1 0 0,0-1 0 0 0,0 1 0 0 0,-1 0 0 0 0,1-1-1 0 0,1 1 1 0 0,-1 0 0 0 0,0-1 0 0 0,0 1 0 0 0,0 0 0 0 0,0-1-1 0 0,0 1 1 0 0,1 0 0 0 0,-1-1 0 0 0,0 1 0 0 0,0 0 0 0 0,1-1-1 0 0,-1 1 1 0 0,0-1 0 0 0,1 1 0 0 0,-1-1 0 0 0,1 1 0 0 0,-1-1-1 0 0,1 1 1 0 0,-1-1 0 0 0,1 1 0 0 0,-1-1 0 0 0,1 0 0 0 0,0 1-1 0 0,-1-1 1 0 0,1 0 0 0 0,0 1 0 0 0,4 1 59 0 0,0 1 0 0 0,0-1 1 0 0,10 3-1 0 0,-15-5-67 0 0,38 10 395 0 0,68 7 1 0 0,-47-9-341 0 0,-4-2-2 0 0,21 4-17 0 0,-68-9-38 0 0,-1 1 1 0 0,0 0-1 0 0,1 1 0 0 0,-1 0 1 0 0,0 0-1 0 0,0 0 1 0 0,9 7-1 0 0,-14-8 31 0 0,0 0 1 0 0,0 0-1 0 0,0 0 0 0 0,0 0 1 0 0,0 0-1 0 0,-1 0 0 0 0,1 1 1 0 0,-1-1-1 0 0,1 1 1 0 0,-1-1-1 0 0,0 1 0 0 0,1 3 1 0 0,0 1 99 0 0,0 0 0 0 0,-1 1 1 0 0,2 7-1 0 0,-3-12-107 0 0,0 0 0 0 0,0 0 1 0 0,-1 0-1 0 0,1 0 0 0 0,-1 0 0 0 0,1-1 0 0 0,-1 1 0 0 0,0 0 0 0 0,0 0 1 0 0,0-1-1 0 0,0 1 0 0 0,-1 0 0 0 0,1-1 0 0 0,-1 1 0 0 0,1-1 0 0 0,-1 0 0 0 0,0 1 1 0 0,0-1-1 0 0,0 0 0 0 0,-3 2 0 0 0,-5 4 198 0 0,-1 0-1 0 0,0-1 1 0 0,-14 8 0 0 0,11-7-54 0 0,-137 65 742 0 0,116-57-907 0 0,-28 11 32 0 0,-61 30 15 0 0,116-52-96 0 0,6-4-132 0 0,5-3-1172 0 0,11-9-3401 0 0,7-1-1556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39 7831 0 0,'-26'-8'1043'0'0,"26"8"-960"0"0,-1 0 1 0 0,1 0-1 0 0,0 0 0 0 0,0 0 1 0 0,0 0-1 0 0,-2-1 1418 0 0,2 1-1418 0 0,0 0 0 0 0,0-1 1 0 0,0 1-1 0 0,0 0 0 0 0,0 0 1 0 0,0 0-1 0 0,0 0 0 0 0,0 0 1 0 0,0 0-1 0 0,0 0 0 0 0,0-1 1 0 0,0 1-1 0 0,0 0 1 0 0,0 0-1 0 0,0 0 0 0 0,0 0 1 0 0,0 0-1 0 0,1-2 1417 0 0,-1 2-1416 0 0,0 0-1 0 0,0 0 0 0 0,0 0 1 0 0,0 0-1 0 0,1 0 0 0 0,-1 0 1 0 0,0 0-1 0 0,0 0 1 0 0,0 0-1 0 0,16-7 1400 0 0,21-2-981 0 0,0 4-86 0 0,1 2 0 0 0,-1 2 0 0 0,1 1 0 0 0,47 7 0 0 0,-80-6-362 0 0,-3-1-35 0 0,-1 0 0 0 0,1 0 0 0 0,0 0 0 0 0,-1 0 1 0 0,1 1-1 0 0,0-1 0 0 0,-1 1 0 0 0,1 0 0 0 0,-1-1 0 0 0,1 1 0 0 0,-1 0 0 0 0,1 0 1 0 0,-1 0-1 0 0,1 0 0 0 0,1 1 0 0 0,7 13 90 0 0,-10-8-90 0 0,0-4-2 0 0,-1 1-6 0 0,0 1-1 0 0,1-1 0 0 0,-1 0 1 0 0,-1 0-1 0 0,1 1 1 0 0,0-1-1 0 0,-1 0 0 0 0,0 0 1 0 0,0-1-1 0 0,0 1 1 0 0,-1 0-1 0 0,1-1 1 0 0,-1 1-1 0 0,0-1 0 0 0,0 0 1 0 0,0 0-1 0 0,0 0 1 0 0,-1 0-1 0 0,-3 2 0 0 0,-6 4 40 0 0,-1 0 0 0 0,1-1 0 0 0,-29 11 0 0 0,9-8-3 0 0,0-1 0 0 0,-53 8-1 0 0,-20 6-42 0 0,102-23-4 0 0,-14 8-16 0 0,16-8-64 0 0,3 0 68 0 0,-1 0-1 0 0,1 0 1 0 0,0 0 0 0 0,-1 0-1 0 0,1 0 1 0 0,0 0 0 0 0,0-1-1 0 0,0 1 1 0 0,0 0 0 0 0,0-1-1 0 0,0 1 1 0 0,1 0 0 0 0,-1 0-4 0 0,4 2 8 0 0,0 0 0 0 0,1-1 0 0 0,-1 0 0 0 0,1 0 0 0 0,-1 0-1 0 0,1 0 1 0 0,6 0 0 0 0,43 5-63 0 0,-25-4 55 0 0,-7-1 81 0 0,-1 2 0 0 0,34 10 0 0 0,-48-11-41 0 0,-1-1 0 0 0,1 2 1 0 0,-1-1-1 0 0,1 1 0 0 0,-1 0 0 0 0,0 0 1 0 0,-1 1-1 0 0,1 0 0 0 0,-1 0 0 0 0,7 8 1 0 0,-11-12 6 0 0,-1 1 1 0 0,1 0 0 0 0,-1-1 0 0 0,0 1 0 0 0,0 0 0 0 0,0 0 0 0 0,0 0 0 0 0,0 0 0 0 0,0 0 0 0 0,-1 0 0 0 0,1 0 0 0 0,-1 0 0 0 0,1 0 0 0 0,-1 0 0 0 0,0 1 0 0 0,0-1 0 0 0,0 0 0 0 0,0 3 0 0 0,-1-2-3 0 0,0 1 0 0 0,0-1 0 0 0,0 0 0 0 0,0 0 0 0 0,-1 0 0 0 0,1 0 0 0 0,-1 0 1 0 0,0 0-1 0 0,0 0 0 0 0,-3 4 0 0 0,-5 2 61 0 0,1 0 0 0 0,-1 0 1 0 0,-1-1-1 0 0,-18 11 0 0 0,5-5 12 0 0,0-1 0 0 0,-49 17-1 0 0,-56 10 254 0 0,73-24-303 0 0,-1 0-1618 0 0,76-21-528 0 0,6-4-4630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11975 0 0,'0'0'267'0'0,"0"0"42"0"0,0 0 17 0 0,0 0-28 0 0,-1 1-196 0 0,-61 107 2391 0 0,23-44-888 0 0,-34 40-1605 0 0,73-104 0 0 0,-15 19 0 0 0,-1-1 0 0 0,-5 4 0 0 0,-14 15 0 0 0,28-28 0 0 0,-14 15 0 0 0,0 2 0 0 0,-10 18 0 0 0,-4 4 0 0 0,25-37 0 0 0,1 1 0 0 0,1 0 0 0 0,0 0 0 0 0,-4 10 0 0 0,10-11 0 0 0,2-10-199 0 0,0-1 0 0 0,1 1 0 0 0,-1 0 0 0 0,1 0 1 0 0,0 0-1 0 0,-1 0 0 0 0,1-1 0 0 0,-1 1 0 0 0,1 0 0 0 0,0 0 0 0 0,0-1 0 0 0,0 1 0 0 0,-1-1 0 0 0,1 1 0 0 0,0-1 0 0 0,0 1 0 0 0,0-1 0 0 0,0 1 0 0 0,0-1 0 0 0,0 0 0 0 0,0 1 1 0 0,0-1-1 0 0,0 0 0 0 0,0 0 199 0 0,13-2-5410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40 154 8287 0 0,'-40'-16'8164'0'0,"49"11"-6428"0"0,2 1-1199 0 0,0 2-1 0 0,1 0 0 0 0,21-1 1 0 0,3-1-201 0 0,31-7 8 0 0,-1-3 0 0 0,77-26 0 0 0,-108 28-325 0 0,53-17 51 0 0,-75 25-63 0 0,-1 1 0 0 0,1 1 0 0 0,0 1 0 0 0,0 0-1 0 0,13 0 1 0 0,-14 4-7 0 0,-11-2-2 0 0,0 1 0 0 0,-1-1 0 0 0,1 0 0 0 0,-1 0 0 0 0,1 1 0 0 0,0-1 0 0 0,-1 0 0 0 0,0 1 0 0 0,1-1 0 0 0,-1 1 0 0 0,0-1 0 0 0,0 0 0 0 0,0 1 0 0 0,0-1 0 0 0,0 1 0 0 0,0-1 0 0 0,0 0 0 0 0,0 1 0 0 0,-1-1 0 0 0,1 1 0 0 0,-1-1 0 0 0,1 0 0 0 0,-2 3 0 0 0,0 3-4 0 0,-1 0 1 0 0,-1 0 0 0 0,-3 7 0 0 0,-75 109 642 0 0,12-20-418 0 0,-103 154 226 0 0,154-230-450 0 0,15-21 22 0 0,1-3-16 0 0,1 0 0 0 0,0 0 1 0 0,0 0-1 0 0,0 0 1 0 0,0 1-1 0 0,0-1 0 0 0,1 1 1 0 0,0-1-1 0 0,-1 1 0 0 0,1 3 1 0 0,16-5-394 0 0,-12-2 110 0 0,1-1-1 0 0,0 0 1 0 0,0 0 0 0 0,-1 0 0 0 0,1 0 0 0 0,-1 0-1 0 0,1-1 1 0 0,6-3 0 0 0,24-20-1394 0 0,-22 16 1145 0 0,29-21-1261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59:2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14743 0 0,'-8'3'194'0'0,"1"-1"-1"0"0,0 1 0 0 0,-1 1 0 0 0,1-1 1 0 0,0 1-1 0 0,1 0 0 0 0,-1 1 0 0 0,1 0 1 0 0,0 0-1 0 0,0 0 0 0 0,0 1 0 0 0,1 0 1 0 0,-1 0-1 0 0,-5 9 0 0 0,8-10-95 0 0,-1 1 0 0 0,1-1 0 0 0,1 1 0 0 0,-1 0-1 0 0,1 0 1 0 0,0 1 0 0 0,0-1 0 0 0,0 0 0 0 0,1 1 0 0 0,0-1 0 0 0,1 1 0 0 0,-1-1 0 0 0,1 1-1 0 0,0-1 1 0 0,1 1 0 0 0,0-1 0 0 0,0 0 0 0 0,2 8 0 0 0,4 7-38 0 0,1 0-1 0 0,1-1 1 0 0,0 0 0 0 0,2 0 0 0 0,14 20-1 0 0,74 86 43 0 0,-66-88-56 0 0,-2 3 1 0 0,32 52-1 0 0,-55-78 50 0 0,-1-1 0 0 0,-1 1 1 0 0,0 0-1 0 0,-1 1 1 0 0,0-1-1 0 0,-2 1 1 0 0,0 0-1 0 0,2 24 1 0 0,-5-27 42 0 0,0 1 1 0 0,0 0-1 0 0,-2-1 1 0 0,0 1-1 0 0,0-1 1 0 0,-1 1-1 0 0,-1-1 1 0 0,0 0-1 0 0,0 0 1 0 0,-10 17-1 0 0,1-8 23 0 0,-1-1 0 0 0,0 0-1 0 0,-2-1 1 0 0,0 0 0 0 0,-21 17-1 0 0,9-11-7 0 0,-1-1 0 0 0,-54 35 0 0 0,-42 7 208 0 0,23-14-65 0 0,83-42-269 0 0,1 2 1 0 0,0 0-1 0 0,-19 17 0 0 0,34-27-300 0 0,0 0 0 0 0,1 0-1 0 0,-1 1 1 0 0,0-1 0 0 0,1 1 0 0 0,0 0-1 0 0,0 0 1 0 0,0 0 0 0 0,0 0 0 0 0,-2 8 0 0 0,4-10-1290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3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265 115 1375 0 0,'0'0'66'0'0,"3"-10"2692"0"0,0-1-854 0 0,-1 2-1073 0 0,0 0-1 0 0,1 1 0 0 0,0-1 0 0 0,0 1 1 0 0,1 0-1 0 0,0 0 0 0 0,1 0 0 0 0,-1 0 1 0 0,10-10-1 0 0,-14 17-21 0 0,2 4-784 0 0,-1 1-1 0 0,0-1 1 0 0,0 1-1 0 0,0 0 1 0 0,-1-1-1 0 0,1 1 1 0 0,-1 0-1 0 0,0-1 1 0 0,0 1-1 0 0,0 0 1 0 0,-1-1-1 0 0,1 1 1 0 0,-1-1-1 0 0,-1 5 1 0 0,-3 8 191 0 0,-12 28 1 0 0,8-22-58 0 0,-14 33 97 0 0,-3-1-1 0 0,-2-1 0 0 0,-55 77 1 0 0,-34 47-246 0 0,115-174-10 0 0,-1 1 1 0 0,-1 12-18 0 0,4-15-43 0 0,0 1 0 0 0,0-1 1 0 0,0 0-1 0 0,1 1 0 0 0,-1-1 0 0 0,0 0 0 0 0,1 0 0 0 0,-1 0 0 0 0,1 1 1 0 0,-1-1-1 0 0,1 0 0 0 0,0 0 0 0 0,-1 0 0 0 0,1 0 0 0 0,0 0 0 0 0,0 0 0 0 0,0 0 1 0 0,0 0-1 0 0,0 0 0 0 0,0 0 0 0 0,0-1 0 0 0,0 1 0 0 0,0 0 0 0 0,0-1 0 0 0,0 1 1 0 0,0-1-1 0 0,1 1 0 0 0,-1-1 0 0 0,0 0 0 0 0,0 1 0 0 0,3-1 0 0 0,10 2-1392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1839 0 0,'0'0'399'0'0,"-17"-9"8786"0"0,17 9-9113 0 0,0 0 0 0 0,0 0 0 0 0,0 0 0 0 0,0 0 0 0 0,0 0 0 0 0,0-1 0 0 0,0 1 0 0 0,0 0 0 0 0,0 0 0 0 0,0 0 0 0 0,0 0 0 0 0,-1 0 0 0 0,1 0 0 0 0,0 0 0 0 0,0 0 0 0 0,0-1 0 0 0,0 1 0 0 0,1 0 0 0 0,-1 0 0 0 0,0 0 0 0 0,0 0 0 0 0,0 0 0 0 0,0 0 0 0 0,0 0 0 0 0,0 0 0 0 0,0-1 648 0 0,0 1-648 0 0,1 0 0 0 0,-1-1 0 0 0,0 1 0 0 0,0 0 0 0 0,0 0-1 0 0,0 0 1 0 0,0 0 0 0 0,0 0 0 0 0,0 0 0 0 0,0 0 0 0 0,1 0 0 0 0,-1 0 0 0 0,11 0 1077 0 0,21 5-1782 0 0,-24-4 1190 0 0,31 4 318 0 0,74-1-1 0 0,42-11 539 0 0,-117 5-1129 0 0,200-34 1117 0 0,-41 5-644 0 0,52 18-603 0 0,-122 8-848 0 0,-118 4 348 0 0,0 0 1 0 0,0 0-1 0 0,0-1 0 0 0,0-1 0 0 0,-1 1 0 0 0,1-1 0 0 0,11-7 1 0 0,-17 8-1030 0 0,3-6-52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60 187 8263 0 0,'-2'1'375'0'0,"1"0"-246"0"0,-15 5 249 0 0,-24 11 4971 0 0,53-22-4564 0 0,22-6 213 0 0,1 3 0 0 0,40-5 0 0 0,-51 9-582 0 0,351-37 3140 0 0,-246 30-3386 0 0,-38-1-179 0 0,98-24 1 0 0,-155 27-1125 0 0,-1-2 1 0 0,59-27 0 0 0,-68 26-534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12671 0 0,'0'0'7892'0'0,"1"-2"-7778"0"0,0 1-144 0 0,0 0 1 0 0,1 0 0 0 0,-1 0 0 0 0,1 1 0 0 0,-1-1 0 0 0,1 0 0 0 0,-1 0 0 0 0,1 1-1 0 0,-1-1 1 0 0,1 1 0 0 0,-1-1 0 0 0,1 1 0 0 0,0 0 0 0 0,-1 0 0 0 0,1-1 0 0 0,-1 1-1 0 0,1 0 1 0 0,0 1 0 0 0,-1-1 0 0 0,3 0 0 0 0,0 1 34 0 0,-3-1-85 0 0,1 0-1 0 0,0 1 32 0 0,8-1-428 0 0,-8-1 481 0 0,1 0-1 0 0,-1 0 1 0 0,1 0 0 0 0,-1 0-1 0 0,1 0 1 0 0,-1 0-1 0 0,1-1 1 0 0,-1 1 0 0 0,0-1-1 0 0,0 0 1 0 0,0 1-1 0 0,0-1 1 0 0,0 0 0 0 0,0 0-1 0 0,-1-1 1 0 0,1 1-1 0 0,0 0 1 0 0,-1 0 0 0 0,3-6-1 0 0,0 0 47 0 0,26-49 533 0 0,-22 40-456 0 0,1 0 0 0 0,15-22 0 0 0,-14 26-242 0 0,1-1 0 0 0,1 1 1 0 0,0 1-1 0 0,1 0 0 0 0,0 1 1 0 0,0 1-1 0 0,1 0 0 0 0,1 0 1 0 0,31-14-1 0 0,-41 22 145 0 0,1 0 0 0 0,0 0 0 0 0,-1 1 0 0 0,1-1-1 0 0,0 1 1 0 0,0 1 0 0 0,0-1 0 0 0,0 1 0 0 0,0 0 0 0 0,0 1 0 0 0,9 1 0 0 0,5 3-7 0 0,-1 0 1 0 0,33 15-1 0 0,-49-19-23 0 0,1 0 0 0 0,-1 1 0 0 0,0-1 0 0 0,0 1 0 0 0,0 0 0 0 0,0 0 0 0 0,0 0 0 0 0,-1 0 0 0 0,1 0 0 0 0,-1 1 0 0 0,1-1 0 0 0,-1 1 0 0 0,0 0 0 0 0,0 0 0 0 0,0-1 0 0 0,0 1 0 0 0,0 0 0 0 0,-1 1 0 0 0,1-1 0 0 0,-1 0 0 0 0,0 0 0 0 0,0 1 0 0 0,0-1 0 0 0,0 5 0 0 0,1 5 7 0 0,0 1 0 0 0,-1 0 0 0 0,-1 0-1 0 0,0 1 1 0 0,0-1 0 0 0,-2 0 0 0 0,-5 24-1 0 0,3-14-23 0 0,0 0-1 0 0,2 0 1 0 0,1 33-1 0 0,1-55-315 0 0,0 3 315 0 0,0-1 0 0 0,1 0 0 0 0,-1 0-1 0 0,1 0 1 0 0,0 1 0 0 0,2 3 0 0 0,5 4-5484 0 0,0-6-416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11055 0 0,'1'-1'6455'0'0,"3"-2"-6199"0"0,0-1 1 0 0,1 1 0 0 0,-1 0-1 0 0,1 1 1 0 0,0-1-1 0 0,0 1 1 0 0,10-4 0 0 0,41-9 762 0 0,-45 12-786 0 0,17-3-133 0 0,0 2-1 0 0,0 0 1 0 0,1 2 0 0 0,43 2-1 0 0,-19 4-1240 0 0,78 17 0 0 0,-90-15-1240 0 0,-23-5 330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 5063 0 0,'5'-5'13736'0'0,"-68"56"-13760"0"0,31-26-118 0 0,0 2 1 0 0,-53 59 0 0 0,80-80 129 0 0,-101 131-48 0 0,95-120 62 0 0,11-13 8 0 0,0-1 10 0 0,0-1 26 0 0,-1-1-1 0 0,1 0 1 0 0,0 0 0 0 0,0 1-1 0 0,0-1 1 0 0,0 0-1 0 0,0 1 1 0 0,0-1 0 0 0,0 0-1 0 0,1 0 1 0 0,-1 1 0 0 0,0-1-1 0 0,1 0 1 0 0,-1 0-1 0 0,1 0 1 0 0,-1 1 0 0 0,1-1-1 0 0,-1 0 1 0 0,1 0-1 0 0,1 1 1 0 0,17 16 546 0 0,-16-16-494 0 0,0 1-33 0 0,1-1 0 0 0,0 1 0 0 0,0-1 0 0 0,0 0-1 0 0,0-1 1 0 0,1 1 0 0 0,-1-1 0 0 0,0 0 0 0 0,1 0-1 0 0,-1 0 1 0 0,1 0 0 0 0,-1-1 0 0 0,9 0 0 0 0,5-1-37 0 0,0-1 0 0 0,21-5 1 0 0,-1 1-100 0 0,81-7-891 0 0,-68 10-5099 0 0,-30 3 90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5 12895 0 0,'0'0'998'0'0,"-8"-5"3079"0"0,5 8-4062 0 0,0 0 1 0 0,1 0-1 0 0,-1 0 0 0 0,1 1 0 0 0,0-1 1 0 0,0 1-1 0 0,0-1 0 0 0,0 1 1 0 0,1 0-1 0 0,-1-1 0 0 0,0 7 1 0 0,-6 12-63 0 0,-143 270-27 0 0,-13 34 8 0 0,160-316 66 0 0,-69 174 5 0 0,60-145-13 0 0,1 0 0 0 0,-10 72 1 0 0,22-109-92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28 7367 0 0,'0'0'667'0'0,"-1"-2"-547"0"0,-3-1 465 0 0,0 0 0 0 0,0 1 0 0 0,0-1 0 0 0,0 1 0 0 0,-1 0 0 0 0,1 0 0 0 0,-1 0 0 0 0,1 0 0 0 0,-1 1 1 0 0,0 0-1 0 0,1 0 0 0 0,-9-1 0 0 0,5 2-375 0 0,0 0 0 0 0,0 1 0 0 0,0 0 1 0 0,0 0-1 0 0,0 1 0 0 0,0-1 0 0 0,-7 4 1 0 0,-5 3-285 0 0,1 1 0 0 0,1 0 0 0 0,-1 2 1 0 0,2 0-1 0 0,-18 14 0 0 0,21-14 185 0 0,2 0 0 0 0,0 0 0 0 0,0 1-1 0 0,1 1 1 0 0,-16 23 0 0 0,23-31 15 0 0,1 1-1 0 0,-1 0 1 0 0,1 0 0 0 0,0 0 0 0 0,0 0-1 0 0,1 0 1 0 0,0 1 0 0 0,0-1 0 0 0,1 1 0 0 0,-1 0-1 0 0,1-1 1 0 0,1 1 0 0 0,-1 0 0 0 0,1 0-1 0 0,1-1 1 0 0,0 11 0 0 0,0-16-92 0 0,-1 1-1 0 0,1-1 1 0 0,0 0 0 0 0,0 1 0 0 0,-1-1-1 0 0,1 0 1 0 0,0 0 0 0 0,0 0 0 0 0,0 0 0 0 0,0 0-1 0 0,0 0 1 0 0,0 0 0 0 0,0 0 0 0 0,1 0-1 0 0,-1 0 1 0 0,0-1 0 0 0,0 1 0 0 0,3 0-1 0 0,-1 1 18 0 0,-1-1 0 0 0,1 0-1 0 0,0 0 1 0 0,0-1 0 0 0,0 1-1 0 0,7 0 1 0 0,-4-2 10 0 0,1 1 0 0 0,-1-1 0 0 0,1-1 0 0 0,-1 1 0 0 0,0-1 0 0 0,1 0 0 0 0,-1 0 0 0 0,0-1 0 0 0,9-5 0 0 0,5-4-20 0 0,24-20 1 0 0,-29 21-53 0 0,44-41-453 0 0,-7 6-156 0 0,-45 40 479 0 0,1 1 1 0 0,-1-1-1 0 0,2 2 0 0 0,-1-1 0 0 0,9-3 0 0 0,-13 6 10 0 0,4 3 77 0 0,3 2-101 0 0,-10-3 160 0 0,-1 0 0 0 0,1 1 1 0 0,-1-1-1 0 0,1 1 0 0 0,-1-1 0 0 0,1 1 0 0 0,-1-1 0 0 0,1 1 0 0 0,-1-1 1 0 0,0 1-1 0 0,1-1 0 0 0,-1 1 0 0 0,0-1 0 0 0,1 1 0 0 0,-1 0 0 0 0,0-1 1 0 0,0 1-1 0 0,1 0 0 0 0,-1-1 0 0 0,0 2 0 0 0,0-1 11 0 0,2 3 25 0 0,-1 1 1 0 0,0-1-1 0 0,0 0 0 0 0,-1 0 0 0 0,1 1 0 0 0,-1-1 0 0 0,0 1 0 0 0,0-1 1 0 0,-1 0-1 0 0,1 1 0 0 0,-1-1 0 0 0,-1 4 0 0 0,-3 11 243 0 0,-11 25 0 0 0,8-22-67 0 0,-24 55-329 0 0,31-75-701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42 15663 0 0,'0'0'356'0'0,"0"0"50"0"0,-8-3 404 0 0,1 3-896 0 0,1 0 1 0 0,-1 0-1 0 0,1 1 0 0 0,-1 0 0 0 0,1 0 0 0 0,-1 0 0 0 0,1 1 0 0 0,0 0 0 0 0,-2 1 86 0 0,-14 6-1058 0 0,-18 10 1058 0 0,33-16-21 0 0,-21 14 21 0 0,1 0 0 0 0,1 2 0 0 0,1 1 0 0 0,0 1 0 0 0,1 2 0 0 0,-2 0 0 0 0,10-9 6 0 0,-6 4 126 0 0,1 2 0 0 0,1 0 0 0 0,-14 19-132 0 0,20-20 339 0 0,-6 7 651 0 0,-8 16-990 0 0,23-34 101 0 0,1 0-1 0 0,-1 1 1 0 0,2-1-1 0 0,-1 1 1 0 0,1 0-1 0 0,0 0 1 0 0,0 6-101 0 0,3-14 63 0 0,1 0 0 0 0,-1 0 0 0 0,0 0-1 0 0,1 0 1 0 0,-1 0 0 0 0,1-1 0 0 0,-1 1 0 0 0,1 0 0 0 0,-1 0 0 0 0,1 0 0 0 0,0 0 0 0 0,-1-1-1 0 0,1 1 1 0 0,0 0 0 0 0,0-1 0 0 0,0 1 0 0 0,0 0 0 0 0,-1-1 0 0 0,1 1 0 0 0,0-1 0 0 0,0 1-1 0 0,0-1 1 0 0,0 0 0 0 0,1 1-63 0 0,3-1 135 0 0,-1 0 1 0 0,1 0-1 0 0,-1 0 0 0 0,1-1 0 0 0,-1 0 1 0 0,0 0-1 0 0,1 0 0 0 0,-1 0 0 0 0,0-1 1 0 0,2 0-136 0 0,3-1 183 0 0,15-6 123 0 0,0-1 0 0 0,16-10-306 0 0,7-4-4 0 0,-35 19 4 0 0,88-44 0 0 0,-84 40 0 0 0,0-1 0 0 0,0-1 0 0 0,-1 0 0 0 0,11-11 0 0 0,-21 18-80 0 0,-1-1 0 0 0,0 1-1 0 0,0-1 1 0 0,-1 0 0 0 0,0 0 0 0 0,0 0-1 0 0,0-1 1 0 0,0 1 0 0 0,-1-1 0 0 0,0 0 0 0 0,0 1-1 0 0,0-1 1 0 0,-1 0 0 0 0,0 0 0 0 0,0 0-1 0 0,0 0 1 0 0,-1-4 80 0 0,-1-10-415 0 0,0-1 0 0 0,-2 1-1 0 0,0 0 1 0 0,-4-12 415 0 0,-1-6-849 0 0,4 22 313 0 0,-1-1 1 0 0,0 1 0 0 0,-2-2 535 0 0,-4 36-1536 0 0,3-5 171 0 0,0 2-3414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68 11975 0 0,'1'-2'547'0'0,"0"1"-371"0"0,2-3 97 0 0,0-1 1 0 0,0 1 0 0 0,-1-1-1 0 0,0 0 1 0 0,0 1 0 0 0,0-1 0 0 0,3-12 3727 0 0,-10 10-1549 0 0,3 6-2410 0 0,0 0-1 0 0,1 0 0 0 0,-1 0 1 0 0,0 0-1 0 0,0 0 0 0 0,0 1 0 0 0,0-1 1 0 0,0 1-1 0 0,0-1 0 0 0,-1 1 1 0 0,1 0-1 0 0,0-1 0 0 0,0 1 1 0 0,0 0-1 0 0,0 1 0 0 0,0-1 1 0 0,0 0-1 0 0,-1 1 0 0 0,-2 0 1 0 0,-5 2-133 0 0,-1 0 0 0 0,-13 8-1 0 0,22-10 80 0 0,-21 11-124 0 0,0 1 0 0 0,1 2 0 0 0,0 0 0 0 0,2 1 0 0 0,0 1 0 0 0,0 1-1 0 0,-25 31 1 0 0,43-46 123 0 0,-30 37-244 0 0,30-37 227 0 0,0 1 0 0 0,0-1 0 0 0,0 0 0 0 0,0 1 0 0 0,1-1 0 0 0,-1 1 0 0 0,1-1 0 0 0,0 1 0 0 0,0-1 0 0 0,0 7 0 0 0,1-8 23 0 0,1-1-1 0 0,0 0 1 0 0,0 0-1 0 0,0 0 1 0 0,0 0-1 0 0,0 1 1 0 0,0-1-1 0 0,0-1 1 0 0,0 1-1 0 0,0 0 1 0 0,0 0-1 0 0,0 0 1 0 0,0-1-1 0 0,1 1 1 0 0,-1 0-1 0 0,2 0 1 0 0,-2-1 6 0 0,9 4 53 0 0,0-1 0 0 0,0 0 0 0 0,1-1 0 0 0,-1 0 0 0 0,1-1 0 0 0,-1 0-1 0 0,19-1 1 0 0,-10 1 87 0 0,24 3-1 0 0,16 8 479 0 0,-52-10-523 0 0,0 0 1 0 0,0 0-1 0 0,-1 1 0 0 0,1 0 0 0 0,-1 0 0 0 0,8 6 0 0 0,-2 2 18 0 0,-11-6-105 0 0,-1-3 7 0 0,0 1-25 0 0,0-1 0 0 0,0 0 0 0 0,0 0 0 0 0,0 0 0 0 0,0 0 0 0 0,-1 0 0 0 0,1 0 0 0 0,0 0 0 0 0,-1 1 0 0 0,0-1 0 0 0,1 0 0 0 0,-1 0 0 0 0,0-1 0 0 0,-2 4 0 0 0,-19 26-297 0 0,17-24 242 0 0,-16 17-530 0 0,-1 0 1 0 0,-1-2 0 0 0,-1 0 0 0 0,-1-2-1 0 0,0-1 1 0 0,-34 19 0 0 0,42-26-43 0 0,13-9 299 0 0,-1 0 0 0 0,0 0 1 0 0,0 0-1 0 0,0 0 0 0 0,-10 3 0 0 0,13-5-207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15919 0 0,'0'0'1446'0'0,"-1"2"-1117"0"0,-27 33 1492 0 0,-23 26-1469 0 0,44-54-739 0 0,-1 1 0 0 0,0-1-1 0 0,-1 0 1 0 0,1-1 0 0 0,-14 8-1 0 0,20-13 261 0 0,-7 3-347 0 0,1 0 0 0 0,0 0 0 0 0,1 1 0 0 0,-1 0 0 0 0,1 1 0 0 0,0 0 1 0 0,-12 12-1 0 0,17-15 239 0 0,2-1 239 0 0,0-1 1 0 0,0 0-1 0 0,-1 0 0 0 0,1 1 1 0 0,0-1-1 0 0,0 0 1 0 0,0 1-1 0 0,1-1 0 0 0,-1 0 1 0 0,0 1-1 0 0,0-1 0 0 0,1 0 1 0 0,-1 0-1 0 0,1 1 1 0 0,-1-1-1 0 0,1 0 0 0 0,-1 0 1 0 0,1 0-1 0 0,0 0 0 0 0,0 0 1 0 0,1 2-1 0 0,1 1 84 0 0,3 3 104 0 0,0 0 0 0 0,0 0 0 0 0,1 0 0 0 0,0 0 0 0 0,0-1 0 0 0,10 6 0 0 0,51 29 978 0 0,-41-26-820 0 0,17 9 175 0 0,28 18 367 0 0,-62-36-783 0 0,0 2 0 0 0,0-1-1 0 0,0 2 1 0 0,11 12 0 0 0,-18-18-99 0 0,-1 0 0 0 0,0-1 0 0 0,0 1 0 0 0,0 0 0 0 0,0 0 0 0 0,-1 0 0 0 0,1 0 0 0 0,-1 0 0 0 0,1 0 0 0 0,-1 1 0 0 0,0-1 0 0 0,-1 0 0 0 0,2 6 0 0 0,-2-6-5 0 0,-1 0 0 0 0,1-1 0 0 0,0 1 0 0 0,-1-1-1 0 0,0 1 1 0 0,0-1 0 0 0,1 1 0 0 0,-1-1 0 0 0,-1 1 0 0 0,1-1-1 0 0,0 0 1 0 0,-1 0 0 0 0,1 1 0 0 0,-1-1 0 0 0,1 0 0 0 0,-1 0 0 0 0,0-1-1 0 0,-3 4 1 0 0,-6 3-61 0 0,0 1 0 0 0,-1-1-1 0 0,1-1 1 0 0,-2 0 0 0 0,1-1 0 0 0,-19 7-1 0 0,1-3-194 0 0,-52 11 0 0 0,65-18-70 0 0,0 0 1 0 0,1-1-1 0 0,-1-1 0 0 0,-27-2 0 0 0,43 1 188 0 0,-1-1 0 0 0,1 1 0 0 0,-1 0-1 0 0,1 0 1 0 0,-1-1 0 0 0,1 1 0 0 0,0-1-1 0 0,-1 1 1 0 0,1-1 0 0 0,0 0 0 0 0,-2 0 0 0 0,2 0-761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50 272 5983 0 0,'0'0'542'0'0,"1"0"-446"0"0,4-1 1153 0 0,0 1 1 0 0,-1-1 0 0 0,1 1-1 0 0,0 0 1 0 0,8 1 0 0 0,16 7 1333 0 0,-24-6-2438 0 0,0 0 1 0 0,0-1 0 0 0,0 1-1 0 0,9 0 1 0 0,70 3 108 0 0,104-8 0 0 0,-177 2-396 0 0,1-1 1 0 0,0-1-1 0 0,0 0 1 0 0,-1 0-1 0 0,0-2 0 0 0,0 1 1 0 0,0-1-1 0 0,0-1 1 0 0,10-7-1 0 0,-7 4 158 0 0,-1-1 0 0 0,0 0 0 0 0,0-1 0 0 0,-1-1 0 0 0,-1 0 0 0 0,10-14 0 0 0,-15 18 82 0 0,0 0 1 0 0,-1-1-1 0 0,0 0 1 0 0,-1 0-1 0 0,5-13 1 0 0,-8 19-78 0 0,0 0-1 0 0,0 0 1 0 0,0 0 0 0 0,-1 0-1 0 0,1 0 1 0 0,-1 0 0 0 0,0 0-1 0 0,1 0 1 0 0,-1 0 0 0 0,-1 0-1 0 0,1 1 1 0 0,0-1 0 0 0,-1 0-1 0 0,1 0 1 0 0,-1 0 0 0 0,0 0-1 0 0,0 0 1 0 0,0 0 0 0 0,0 1 0 0 0,-1-1-1 0 0,1 0 1 0 0,-3-2 0 0 0,1 2-23 0 0,0 1 0 0 0,0 0 0 0 0,1 1 0 0 0,-1-1 0 0 0,0 0 0 0 0,-1 1 0 0 0,1 0 0 0 0,0 0 1 0 0,0 0-1 0 0,-1 0 0 0 0,1 0 0 0 0,0 0 0 0 0,-6 1 0 0 0,-1-1 79 0 0,-1 0-1 0 0,1 2 1 0 0,-13 0 0 0 0,1 3-56 0 0,-1 1 1 0 0,0 1-1 0 0,1 1 1 0 0,0 1 0 0 0,1 1-1 0 0,0 0 1 0 0,-32 21-1 0 0,-129 100 851 0 0,171-120-580 0 0,-22 15 367 0 0,1 1 0 0 0,-51 57 0 0 0,81-81-610 0 0,0 1 3 0 0,0-1 0 0 0,0 1 0 0 0,0-1 0 0 0,1 1 0 0 0,-3 5 0 0 0,1 0 50 0 0,2 1-13 0 0,1-7-82 0 0,1-1 0 0 0,-1 1 0 0 0,0-1 0 0 0,1 1 0 0 0,-1-1 0 0 0,1 0 0 0 0,0 1 0 0 0,-1-1 0 0 0,1 1 0 0 0,0-1 0 0 0,0 0 0 0 0,0 0 1 0 0,0 0-1 0 0,1 2 0 0 0,17 14 33 0 0,-16-15-33 0 0,12 10-7 0 0,1-1 0 0 0,1 0 0 0 0,-1-2 0 0 0,2 0 0 0 0,-1-1 0 0 0,1 0 0 0 0,0-2 0 0 0,32 8 0 0 0,-41-12 7 0 0,105 22 143 0 0,-96-22-138 0 0,0 0 0 0 0,0-1 0 0 0,0-1-1 0 0,26-3 1 0 0,-9-2-15 0 0,-7 2 15 0 0,0-1 0 0 0,0-1 0 0 0,38-13 0 0 0,-27 5-297 0 0,-37 12 151 0 0,2-2 49 0 0,-2 1-1164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0,'0'0'14735'0'0,"0"2"-14410"0"0,1 1-277 0 0,1 1-1 0 0,-1-1 1 0 0,1 1-1 0 0,0-1 1 0 0,0 1-1 0 0,0-1 1 0 0,0 0-1 0 0,0 0 1 0 0,1 0-1 0 0,-1-1 1 0 0,1 1-1 0 0,3 2 1 0 0,9 7 45 0 0,19 11 1 0 0,-20-13-39 0 0,58 39 125 0 0,139 71 0 0 0,-134-82 35 0 0,75 30-62 0 0,-136-62-295 0 0,1-1-1 0 0,-1-1 1 0 0,1 0-1 0 0,0-1 1 0 0,0-1-1 0 0,0-1 1 0 0,0 0-1 0 0,18-2 1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10591 0 0,'0'0'1382'0'0,"-1"2"87"0"0,-20 39 4269 0 0,13-27-5241 0 0,-1 0-1 0 0,-14 18 1 0 0,-51 52 27 0 0,37-44-580 0 0,2 2 1 0 0,-35 55-1 0 0,58-79-173 0 0,-36 65-421 0 0,44-73 281 0 0,-1 1 0 0 0,1 0 0 0 0,0-1 0 0 0,1 1 0 0 0,1 0 0 0 0,-2 14 0 0 0,2-11-565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4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20959 0 0,'0'0'3624'0'0,"7"-6"-4712"0"0,1 2-280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1450 95 5063 0 0,'36'-39'1391'0'0,"-2"3"4833"0"0,-32 34-5684 0 0,0-1-1017 0 0,4-7 4095 0 0,-6 10-3559 0 0,0 0-1 0 0,0-1 1 0 0,-1 1 0 0 0,1 0-1 0 0,0 0 1 0 0,0-1-1 0 0,0 1 1 0 0,0 0 0 0 0,0 0-1 0 0,-1-1 1 0 0,1 1-1 0 0,0 0 1 0 0,0 0 0 0 0,0 0-1 0 0,-1-1 1 0 0,1 1-1 0 0,0 0 1 0 0,0 0 0 0 0,-1 0-1 0 0,1 0 1 0 0,0 0-1 0 0,-1-1 1 0 0,1 1 0 0 0,0 0-1 0 0,0 0 1 0 0,-1 0-1 0 0,1 0 1 0 0,0 0 0 0 0,-1 0-1 0 0,1 0 1 0 0,0 0-1 0 0,-1 0 1 0 0,1 0 0 0 0,0 0-1 0 0,0 0 1 0 0,-1 0-1 0 0,1 0 1 0 0,-1 1 0 0 0,-3-1-58 0 0,0 0 0 0 0,0 1 1 0 0,0 0-1 0 0,0 0 1 0 0,0 0-1 0 0,1 0 1 0 0,-1 0-1 0 0,-6 4 0 0 0,-29 19-2 0 0,19-10 0 0 0,-13 6-20 0 0,-23 16-161 0 0,-1-4-1 0 0,-73 32 1 0 0,82-45 120 0 0,-1-3-1 0 0,-1-1 1 0 0,0-3 0 0 0,-60 7-1 0 0,76-15 22 0 0,-26 3-143 0 0,-108 0 1 0 0,-152-30-41 0 0,254 19 268 0 0,-51-6 248 0 0,93 10 36 0 0,24 1-254 0 0,0 2-78 0 0,0-1 1 0 0,0 0 0 0 0,0 0 0 0 0,0 0-1 0 0,1 0 1 0 0,-1 0 0 0 0,1-1 0 0 0,0 1-1 0 0,0 0 1 0 0,-1 0 0 0 0,1 0-1 0 0,0 0 1 0 0,0-1 0 0 0,1 1 0 0 0,-1 0-1 0 0,0-1 1 0 0,1 1 0 0 0,-1-1 0 0 0,0 0-1 0 0,1 1 1 0 0,0-1 0 0 0,-1 0 0 0 0,1 0-1 0 0,3 2 1 0 0,-1-1 7 0 0,1 1-17 0 0,1 0 0 0 0,0-1 0 0 0,0 1 0 0 0,7 1-1 0 0,-8-3 15 0 0,0 1 0 0 0,0-1 0 0 0,-1 1-1 0 0,1 0 1 0 0,0 1 0 0 0,-1-1 0 0 0,5 5-1 0 0,-2-2 0 0 0,0 0 0 0 0,-1 1 0 0 0,0 0 0 0 0,0 0 0 0 0,-1 1 0 0 0,0 0 0 0 0,0 0 0 0 0,0 0 0 0 0,-1 1 0 0 0,0-1 0 0 0,0 1 0 0 0,4 15 0 0 0,-4-7 0 0 0,-1 0 0 0 0,0 0 0 0 0,-1 0 0 0 0,-1 0 0 0 0,0 0 0 0 0,-4 32 0 0 0,-22 99 0 0 0,16-104 0 0 0,-124 470 190 0 0,105-411-220 0 0,-13 35-1312 0 0,37-130 1049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16183 0 0,'0'0'2208'0'0,"2"-1"-1717"0"0,7-2-109 0 0,1 1-1 0 0,0-1 1 0 0,0 2 0 0 0,17-2 0 0 0,46 3 91 0 0,-38 0-386 0 0,57-3-163 0 0,-78 2 61 0 0,1-2 0 0 0,-1 1 0 0 0,0-2-1 0 0,18-7 1 0 0,12-9-626 0 0,-1-2-1 0 0,48-32 1 0 0,-84 49 515 0 0,10-5-1504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136 217 12439 0 0,'-1'2'6731'0'0,"-73"136"-3777"0"0,57-102-3581 0 0,2 0 0 0 0,-10 40 0 0 0,22-66-9 0 0,3-8-200 0 0,7-7-1851 0 0,-2 0 1658 0 0,-1 1 1 0 0,7-8-1 0 0,8-11-1082 0 0</inkml:trace>
  <inkml:trace contextRef="#ctx0" brushRef="#br0" timeOffset="1">265 2 10135 0 0,'0'0'10232'0'0,"15"-1"-10776"0"0,-1 3-448 0 0,0 0-160 0 0,-2-2-32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6447 0 0,'0'3'298'0'0,"0"35"100"0"0,2-14 2005 0 0,-1-17-946 0 0,0 1 0 0 0,-1 0 0 0 0,0-1 0 0 0,0 1 1 0 0,-3 14-1 0 0,9-37-1231 0 0,0 0 1 0 0,0 1 0 0 0,1 0 0 0 0,1 0 0 0 0,0 0 0 0 0,16-19 0 0 0,69-70-334 0 0,-77 87 46 0 0,23-25-357 0 0,63-51 0 0 0,-96 88 415 0 0,0-1 1 0 0,1 1-1 0 0,-1 1 1 0 0,1-1 0 0 0,10-3-1 0 0,-14 6 35 0 0,0 0 0 0 0,0 0 0 0 0,0 1-1 0 0,0-1 1 0 0,0 1 0 0 0,0-1 0 0 0,1 1 0 0 0,-1 0 0 0 0,0 1-1 0 0,0-1 1 0 0,0 0 0 0 0,0 1 0 0 0,0 0 0 0 0,0-1-1 0 0,5 3 1 0 0,14 8 148 0 0,-20-10-177 0 0,-1-1-1 0 0,1 1 1 0 0,-1 0-1 0 0,1-1 1 0 0,-1 1-1 0 0,0 0 1 0 0,1 0-1 0 0,-1-1 1 0 0,0 1-1 0 0,0 0 1 0 0,0 1-1 0 0,0-1 1 0 0,1 0 0 0 0,-2 0-1 0 0,1 0 1 0 0,0 1-1 0 0,0-1 1 0 0,0 0-1 0 0,0 1 1 0 0,-1-1-1 0 0,1 2 1 0 0,1 2 1 0 0,0 0-4 0 0,0 1 0 0 0,-1-1 0 0 0,1 0 0 0 0,-1 0 0 0 0,-1 1 0 0 0,1-1 0 0 0,-1 1-1 0 0,0-1 1 0 0,0 1 0 0 0,0-1 0 0 0,-3 11 0 0 0,-2 5-28 0 0,-13 35 0 0 0,3-14 13 0 0,6-10 0 0 0,-21 81-186 0 0,30-110-15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 13823 0 0,'0'0'315'0'0,"0"0"45"0"0,0 0 21 0 0,0 0-49 0 0,0 0-149 0 0,0 0 194 0 0,0 0 110 0 0,0 0 22 0 0,0 0-66 0 0,-2 1-294 0 0,-8 2-131 0 0,8-3-18 0 0,1 1 0 0 0,-1-1 0 0 0,1 1 0 0 0,-1-1-1 0 0,1 1 1 0 0,-1-1 0 0 0,1 1 0 0 0,-1 0 0 0 0,1 0 0 0 0,0 0 0 0 0,-1 0-1 0 0,1 0 1 0 0,0 0 0 0 0,-1 1 0 0 0,-176 212 0 0 0,137-165 0 0 0,21-25 0 0 0,-10 13 0 0 0,17-18 91 0 0,-5 6 1037 0 0,-9 19-1128 0 0,22-36 118 0 0,1 0 1 0 0,1 1-1 0 0,-1-1 1 0 0,1 1-1 0 0,1-1 1 0 0,0 1-1 0 0,-1 8-118 0 0,2-15-1 0 0,1 1 0 0 0,0-1 0 0 0,0 0 0 0 0,0 0 0 0 0,1 0 0 0 0,-1 1 0 0 0,0-1 0 0 0,1 0 0 0 0,-1 0 0 0 0,1 0 0 0 0,0 0 0 0 0,0 0 0 0 0,0 0 0 0 0,0 0 0 0 0,0 0 0 0 0,0 0 0 0 0,1 0 0 0 0,-1 0 0 0 0,1-1 0 0 0,-1 1 0 0 0,1 0 0 0 0,-1-1 0 0 0,1 0 0 0 0,0 1 0 0 0,0-1 0 0 0,0 0 0 0 0,0 0 0 0 0,0 0 0 0 0,0 0 0 0 0,0 0 0 0 0,1 0 1 0 0,7 2 94 0 0,1 0 1 0 0,-1 0 0 0 0,1-1 0 0 0,0-1 0 0 0,8 1-95 0 0,6-1 378 0 0,0 0 0 0 0,-1-2 0 0 0,1-1 0 0 0,23-5-378 0 0,-6-2 47 0 0,0-2-1 0 0,18-7-46 0 0,-25 6 0 0 0,-1-1 0 0 0,-1-2 0 0 0,0-2 0 0 0,-1 0 0 0 0,17-14 0 0 0,-39 24 0 0 0,0-1 0 0 0,-1 0 0 0 0,0-1 0 0 0,0 0 0 0 0,-1-1 0 0 0,0 0 0 0 0,0 0 0 0 0,-1 0 0 0 0,5-11 0 0 0,-9 14 0 0 0,0 0 0 0 0,0 0 0 0 0,-1 0 0 0 0,0 0 0 0 0,0 0 0 0 0,-1-1 0 0 0,1 1 0 0 0,-2-1 0 0 0,1 1 0 0 0,-1-1 0 0 0,0 1 0 0 0,-1-1 0 0 0,1 1 0 0 0,-1-1 0 0 0,-1 1 0 0 0,0 0 0 0 0,0-2 0 0 0,-2-1-161 0 0,0 0 0 0 0,0 0 0 0 0,-1 0 0 0 0,0 0 0 0 0,-1 1 0 0 0,0 0 0 0 0,0 0 1 0 0,-1 0-1 0 0,0 1 0 0 0,-1 0 0 0 0,0 0 0 0 0,0 1 0 0 0,0 0 0 0 0,-1 0 0 0 0,0 1 0 0 0,-1 0 0 0 0,1 1 0 0 0,-1 0 0 0 0,0 1 0 0 0,-1 0 0 0 0,1 0 0 0 0,0 1 0 0 0,-1 0 0 0 0,0 1 0 0 0,-2 0 161 0 0,-18-1-8 0 0,-1 0 0 0 0,-21 3 8 0 0,50 0 0 0 0,-19-2-4257 0 0,41-4 2722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159 500 11975 0 0,'0'0'7384'0'0,"-2"1"-7325"0"0,-3 0-171 0 0,-1-1 1 0 0,1 1-1 0 0,-1-1 0 0 0,0 0 1 0 0,1 0-1 0 0,-1 0 0 0 0,0-1 1 0 0,1 0-1 0 0,-1 0 0 0 0,1-1 0 0 0,-1 1 1 0 0,1-1-1 0 0,-1-1 0 0 0,-5-2 1 0 0,6 2-18 0 0,1 1 0 0 0,-1-1 0 0 0,1 0 0 0 0,0 0 1 0 0,0 0-1 0 0,0-1 0 0 0,0 1 0 0 0,1-1 0 0 0,0 0 0 0 0,-1 0 1 0 0,1-1-1 0 0,1 1 0 0 0,-1 0 0 0 0,0-1 0 0 0,1 0 0 0 0,-2-5 1 0 0,2 3 167 0 0,1-1-1 0 0,-1 1 1 0 0,1-1 0 0 0,1 1 0 0 0,-1-1 0 0 0,1 0 0 0 0,1 1 0 0 0,-1-1 0 0 0,3-10 0 0 0,0 7 72 0 0,0-1 1 0 0,1 0-1 0 0,1 1 1 0 0,0 0-1 0 0,7-13 0 0 0,8-7 395 0 0,1 1-1 0 0,47-49 1 0 0,-68 79-504 0 0,4-5 66 0 0,7-9 142 0 0,1 1-1 0 0,1 1 0 0 0,-1 0 0 0 0,2 1 0 0 0,0 0 1 0 0,19-11-1 0 0,-29 20-158 0 0,-1 0 0 0 0,1 1 0 0 0,0 0 0 0 0,0 0 0 0 0,0 0 0 0 0,0 0 0 0 0,0 1 0 0 0,0-1 0 0 0,0 1 0 0 0,0 0 0 0 0,0 0 0 0 0,8 2 0 0 0,-5-1 25 0 0,-1 1 1 0 0,1 0-1 0 0,0 1 0 0 0,-1-1 1 0 0,1 1-1 0 0,10 7 0 0 0,-2 1 11 0 0,-1 0 1 0 0,0 0-1 0 0,0 2 0 0 0,21 25 0 0 0,-27-29-120 0 0,-1 0-1 0 0,-1 0 1 0 0,1 1-1 0 0,-1 0 1 0 0,-1 0-1 0 0,6 14 1 0 0,-9-16-65 0 0,0-1-1 0 0,0 1 1 0 0,0 0 0 0 0,-1 0 0 0 0,-1 0 0 0 0,1 0 0 0 0,-1 0-1 0 0,0 0 1 0 0,-3 15 0 0 0,1-14-34 0 0,0 0-1 0 0,0 0 1 0 0,-1 0 0 0 0,-5 12-1 0 0,7-18 99 0 0,0 0 0 0 0,-1 0 0 0 0,0-1 0 0 0,0 1 0 0 0,0 0 0 0 0,0-1 0 0 0,0 1 0 0 0,0-1 0 0 0,0 0 0 0 0,-1 0 0 0 0,1 0 0 0 0,-1 0 0 0 0,0 0 0 0 0,0-1 0 0 0,0 1 0 0 0,-3 1 0 0 0,-137 40-443 0 0,-112 31-2107 0 0,235-69 1949 0 0,17-4 436 0 0,0 0-220 0 0,-1 0 0 0 0,0 0 0 0 0,0 0 0 0 0,0-1 0 0 0,-4 0 0 0 0,-5-2-980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76 9215 0 0,'4'-2'73'0'0,"0"-1"0"0"0,-1 0-1 0 0,0 0 1 0 0,1 0-1 0 0,-1-1 1 0 0,0 1 0 0 0,0-1-1 0 0,-1 0 1 0 0,1 1 0 0 0,2-8-1 0 0,-1 5 562 0 0,-1 1 0 0 0,1-1 0 0 0,9-10 3147 0 0,-14 32-3612 0 0,1-2-108 0 0,-3-2-45 0 0,0 0-1 0 0,-1-1 0 0 0,0 1 1 0 0,-1-1-1 0 0,-12 22 1 0 0,-40 50 24 0 0,15-25-17 0 0,-13 35 303 0 0,-53 119 0 0 0,44-80 194 0 0,-63 140 1008 0 0,126-269-1534 0 0,-1 0 102 0 0,0 1 0 0 0,0 0-1 0 0,1 0 1 0 0,-1 0 0 0 0,1 0 0 0 0,0 1 0 0 0,0-1 0 0 0,0 0 0 0 0,1 0 0 0 0,0 1 0 0 0,-1-1 0 0 0,2 0-1 0 0,-1 1 1 0 0,1 5 0 0 0,5 4-96 0 0,-2-11-56 0 0,-1-2 11 0 0,0 3-417 0 0,6 3 686 0 0,-1-3-5899 0 0,3 0-431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53 11055 0 0,'-1'-9'1002'0'0,"-2"-20"-718"0"0,3 24 519 0 0,-1-4 1258 0 0,1 12-951 0 0,0 20-930 0 0,-53 370 1165 0 0,5-61-1119 0 0,46-313-492 0 0,1-1 0 0 0,1 1 0 0 0,2 19 0 0 0,5-28-1778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15199 0 0,'0'0'7719'0'0,"-1"2"-7185"0"0,-1 4-561 0 0,0-1 0 0 0,1 0 0 0 0,-1 0 0 0 0,1 1 0 0 0,0-1 0 0 0,1 1 0 0 0,-1-1 0 0 0,1 1 0 0 0,1 10 0 0 0,0-7-1013 0 0,0-1-1 0 0,1 1 1 0 0,4 9 0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358 303 3223 0 0,'16'-55'771'0'0,"-10"32"3373"0"0,2 0 0 0 0,17-39 0 0 0,-18 47-3599 0 0,2 0 1 0 0,-1 1-1 0 0,2 0 0 0 0,0 0 1 0 0,1 1-1 0 0,0 0 0 0 0,16-13 1 0 0,-12 12-162 0 0,-13 13-208 0 0,-1 2-102 0 0,1 0-74 0 0,-1 0-1 0 0,0 0 0 0 0,0 0 1 0 0,1 0-1 0 0,-1 1 0 0 0,0-1 1 0 0,0 0-1 0 0,0 1 1 0 0,-1-1-1 0 0,1 1 0 0 0,0-1 1 0 0,0 1-1 0 0,-1 0 1 0 0,1-1-1 0 0,-1 1 0 0 0,0 0 1 0 0,1-1-1 0 0,-1 1 1 0 0,0 0-1 0 0,0-1 0 0 0,0 1 1 0 0,0 0-1 0 0,0-1 0 0 0,-1 3 1 0 0,0 7-16 0 0,-1 0 1 0 0,-6 18-1 0 0,6-22 14 0 0,-89 243 314 0 0,35-109-121 0 0,-281 813-400 0 0,324-916-636 0 0,3 1 0 0 0,-8 51 0 0 0,17-88 382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1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119 338 7831 0 0,'-45'-8'647'0'0,"7"0"814"0"0,11 7 5601 0 0,26 1-6954 0 0,1 0 0 0 0,0 0 0 0 0,-1 0 0 0 0,1 0 1 0 0,0 0-1 0 0,-1 0 0 0 0,1 0 0 0 0,0 0 0 0 0,-1 0 1 0 0,1 0-1 0 0,0 0 0 0 0,-1 0 0 0 0,1 1 0 0 0,0-1 1 0 0,-1 0-1 0 0,1 0 0 0 0,0 0 0 0 0,0 0 0 0 0,-1 1 1 0 0,1-1-1 0 0,0 0 0 0 0,0 0 0 0 0,-1 1 0 0 0,1-1 1 0 0,4 8 763 0 0,3-2-782 0 0,-1-1 1 0 0,1 0-1 0 0,0 0 1 0 0,0 0-1 0 0,0-1 1 0 0,0-1-1 0 0,1 1 1 0 0,12 3 0 0 0,5 2 98 0 0,-1-2 0 0 0,1-1 0 0 0,1-1 1 0 0,-1-1-1 0 0,28 1 0 0 0,131-5 588 0 0,-162-1-696 0 0,64-4 354 0 0,108-20 0 0 0,81-36 279 0 0,-206 41-494 0 0,85-37 0 0 0,62-41-65 0 0,-7 2-793 0 0,-207 95 621 0 0,24-10-934 0 0,1 0 0 0 0,54-12 1 0 0,-79 22 816 0 0,-1 1 0 0 0,0 0 1 0 0,0-1-1 0 0,1 1 0 0 0,-1 0 0 0 0,0 0 1 0 0,1 0-1 0 0,-1 0 0 0 0,0 0 1 0 0,1 0-1 0 0,-1 1 0 0 0,0-1 0 0 0,1 0 1 0 0,-1 1-1 0 0,0-1 0 0 0,0 1 1 0 0,0-1-1 0 0,1 1 0 0 0,-1-1 0 0 0,0 1 1 0 0,0 0-1 0 0,0 0 0 0 0,0 0 0 0 0,0-1 1 0 0,0 1-1 0 0,0 0 0 0 0,0 0 1 0 0,-1 0-1 0 0,1 1 0 0 0,0-1 0 0 0,0 0 1 0 0,-1 0-1 0 0,2 2 0 0 0,3 16-1994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292 196 6447 0 0,'0'0'9040'0'0,"2"0"-9224"0"0,-1 1 68 0 0,0 0-1 0 0,0-1 1 0 0,0 0-1 0 0,1 1 1 0 0,-1-1 0 0 0,0 0-1 0 0,0 1 1 0 0,0-1-1 0 0,0 0 1 0 0,1 0-1 0 0,-1 0 1 0 0,0 0-1 0 0,0 0 1 0 0,0 0 0 0 0,1-1-1 0 0,-1 1 1 0 0,0 0-1 0 0,0 0 1 0 0,0-1-1 0 0,2 0 1 0 0,0-1 190 0 0,0 0 0 0 0,0 1 0 0 0,0-1 0 0 0,0-1 0 0 0,-1 1 0 0 0,1 0 0 0 0,2-4 0 0 0,1-2 487 0 0,0 0 0 0 0,0 0 0 0 0,-1 0 0 0 0,7-16 0 0 0,-10 22-477 0 0,0 0-5 0 0,-1-14 134 0 0,0 12-162 0 0,-2-14-6 0 0,1 15-81 0 0,-1 1 0 0 0,1 0 0 0 0,-1 0-1 0 0,1 0 1 0 0,-1-1 0 0 0,0 1 0 0 0,0 0-1 0 0,0 0 1 0 0,0 0 0 0 0,0 0 0 0 0,-1 0-1 0 0,1 1 1 0 0,0-1 0 0 0,-1 0 0 0 0,1 0-1 0 0,-1 1 1 0 0,0-1 0 0 0,0 1 0 0 0,1 0-1 0 0,-1-1 1 0 0,0 1 0 0 0,0 0 0 0 0,-3-1-1 0 0,-2 0-177 0 0,-1 0-1 0 0,1 0 0 0 0,-1 0 1 0 0,1 1-1 0 0,-11 0 0 0 0,-2-1 28 0 0,17 1 127 0 0,-41-15 889 0 0,43 15-593 0 0,-19-3 586 0 0,18 4-809 0 0,-1 0 0 0 0,1 0 0 0 0,-1 0 0 0 0,1 0 0 0 0,-1 0 0 0 0,1 0 0 0 0,-1 1 0 0 0,1-1 0 0 0,-1 1 0 0 0,1 0 0 0 0,-1 0 0 0 0,-2 1 0 0 0,-2 1-8 0 0,-64 28-989 0 0,68-29 960 0 0,1-1 0 0 0,1 1 0 0 0,-1 0-1 0 0,0 0 1 0 0,0-1 0 0 0,1 1 0 0 0,-1 0-1 0 0,1 1 1 0 0,-1-1 0 0 0,1 0 0 0 0,0 0-1 0 0,-1 3 1 0 0,1-3 27 0 0,-2 2-3 0 0,-4 13 0 0 0,-28 62 232 0 0,22-46 176 0 0,12-32-14 0 0,-1 1-202 0 0,1-1-63 0 0,0 0 0 0 0,0 1 1 0 0,0-1-1 0 0,-1 0 0 0 0,1 1 1 0 0,0-1-1 0 0,1 1 0 0 0,-1-1 1 0 0,0 1-1 0 0,0-1 0 0 0,0 3 1 0 0,3 4-60 0 0,-1-5-50 0 0,-1-1 0 0 0,1 0 1 0 0,0 0-1 0 0,0 1 0 0 0,1-1 0 0 0,-1 0 0 0 0,0 0 0 0 0,1 0 0 0 0,-1 0 0 0 0,4 2 1 0 0,2 4-11 0 0,1 2-10 0 0,0 1 0 0 0,-1 2 0 0 0,4 7 14 0 0,-10-18 50 0 0,8 9 162 0 0,14 9 950 0 0,-21-19-712 0 0,0 0-360 0 0,4 3-6 0 0,-3-2-38 0 0,4 1-39 0 0,-3-1 32 0 0,-1-1-24 0 0,-1-1-1 0 0,1 1 0 0 0,0-1 1 0 0,0 0-1 0 0,0 0 1 0 0,0 0-1 0 0,0 0 1 0 0,-1 0-1 0 0,1 0 0 0 0,0-1 1 0 0,0 1-1 0 0,0-1 1 0 0,0 0-1 0 0,-1 0 1 0 0,1 0-1 0 0,0 0 0 0 0,-1-1 1 0 0,1 1-1 0 0,-1-1 1 0 0,1 1-1 0 0,2-4 1 0 0,4-2 49 0 0,59-48 82 0 0,-60 49-160 0 0,-1-2 0 0 0,-1 0 0 0 0,-2-1-14 0 0,-1-1-58 0 0,-2 1 4 0 0,-1-1 54 0 0,0 0 14 0 0,-1 0-12 0 0,1 7-36 0 0,-1-5 36 0 0,3-4 12 0 0,2 10 2 0 0,-3 1 295 0 0,6 33-114 0 0,-6-29-169 0 0,0 1 0 0 0,-1-1 0 0 0,1 1 0 0 0,-1 0 0 0 0,0-1 0 0 0,0 1 0 0 0,0 0 0 0 0,0-1 0 0 0,-2 6 0 0 0,0-1-20 0 0,-2 11 20 0 0,-2 0-1 0 0,0-1 1 0 0,-13 28-1 0 0,5-14-3 0 0,-16 28-13 0 0,21-45 7 0 0,1 1 0 0 0,1-1 0 0 0,-10 32 1 0 0,16-45 14 0 0,1-1 1 0 0,-1 0 0 0 0,1 1 0 0 0,0-1 0 0 0,-1 1 0 0 0,1-1 0 0 0,0 1 0 0 0,0-1 0 0 0,0 1 0 0 0,0-1 0 0 0,0 1 0 0 0,0-1 0 0 0,1 1 0 0 0,0 1 0 0 0,-1-1 3 0 0,1 0 73 0 0,4 8 80 0 0,6 7-64 0 0,-5-9-117 0 0,-6-8 4 0 0,0 0 0 0 0,1 1-1 0 0,-1-1 1 0 0,0 0 0 0 0,0 0 0 0 0,1 1 0 0 0,-1-1-1 0 0,0 0 1 0 0,0 0 0 0 0,0 1 0 0 0,1-1 0 0 0,-1 0-1 0 0,0 1 1 0 0,0-1 0 0 0,0 0 0 0 0,0 1 0 0 0,0-1-1 0 0,0 0 1 0 0,0 1 0 0 0,0-1 0 0 0,0 0 0 0 0,0 1-1 0 0,0-1 1 0 0,0 0 0 0 0,0 1 0 0 0,0-1 0 0 0,0 1-1 0 0,-1 1-43 0 0,-1 7-23 0 0,-1 0 15 0 0,-1 1-194 0 0,2-5 964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1375 0 0,'2'0'454'0'0,"9"-2"8630"0"0,8 1-6264 0 0,-17 1-2168 0 0,0 0-234 0 0,8 0-244 0 0,0 2 0 0 0,0-1-1 0 0,-1 1 1 0 0,1 0-1 0 0,0 1 1 0 0,14 6 0 0 0,-16-6-95 0 0,9 4 188 0 0,-1 1 1 0 0,1 1-1 0 0,23 17 0 0 0,88 60 1389 0 0,-125-84-1615 0 0,0 0 0 0 0,1 1 0 0 0,-1-1 0 0 0,0 1 0 0 0,0 0 0 0 0,0 0 0 0 0,-1 0-1 0 0,1 0 1 0 0,-1 1 0 0 0,1-1 0 0 0,-1 1 0 0 0,0-1 0 0 0,-1 1 0 0 0,1 0 0 0 0,1 6 0 0 0,-1-4-28 0 0,-2 0 1 0 0,1-1 0 0 0,-1 1-1 0 0,0 0 1 0 0,0-1-1 0 0,0 1 1 0 0,-1 0 0 0 0,0-1-1 0 0,0 1 1 0 0,-2 6-1 0 0,-4 5-19 0 0,0 0 0 0 0,-1 0 0 0 0,-1-1 0 0 0,0 0 0 0 0,-23 28 0 0 0,5-12-25 0 0,-2-2 0 0 0,-1 0 0 0 0,-61 45 0 0 0,86-70 18 0 0,-1-1-1 0 0,-1 1 0 0 0,1-1 1 0 0,-1-1-1 0 0,1 1 0 0 0,-1-1 1 0 0,0-1-1 0 0,0 1 0 0 0,0-1 1 0 0,0 0-1 0 0,-1-1 1 0 0,-11 2-1 0 0,17-3-159 0 0,0 0-34 0 0,1-1 95 0 0,0 1 0 0 0,0-1 0 0 0,0 1 0 0 0,0-1 0 0 0,0 0 0 0 0,0 1 0 0 0,0-1 1 0 0,0 0-1 0 0,0 0 0 0 0,0 1 0 0 0,0-1 0 0 0,1 0 0 0 0,-1 0 0 0 0,0 0 0 0 0,1 0 0 0 0,-1 0 0 0 0,0 0 0 0 0,0-2 1 0 0,0 0-295 0 0,0-1 1 0 0,1 1-1 0 0,-1 0 1 0 0,1-1 0 0 0,0-5-1 0 0,1-10-1066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3223 0 0,'41'-49'13228'0'0,"-41"49"-13051"0"0,1 0 1 0 0,-1-1-1 0 0,0 1 0 0 0,1 0 0 0 0,-1 0 1 0 0,0 0-1 0 0,1 0 0 0 0,-1-1 0 0 0,0 1 0 0 0,1 0 1 0 0,-1 0-1 0 0,1 0 0 0 0,-1 0 0 0 0,0 0 0 0 0,1 0 1 0 0,-1 0-1 0 0,1 0 0 0 0,-1 0 0 0 0,0 0 0 0 0,1 0 1 0 0,0 0-1 0 0,1 2-133 0 0,0 0 1 0 0,1 0 0 0 0,-1 1-1 0 0,0-1 1 0 0,0 0-1 0 0,0 1 1 0 0,-1-1 0 0 0,1 1-1 0 0,-1-1 1 0 0,1 1-1 0 0,-1 0 1 0 0,0 0 0 0 0,0 0-1 0 0,0 0 1 0 0,0 0-1 0 0,0-1 1 0 0,-1 2 0 0 0,1-1-1 0 0,-1 0 1 0 0,0 0-1 0 0,0 0 1 0 0,0 0 0 0 0,-1 0-1 0 0,0 5 1 0 0,-1 0-209 0 0,0 0 0 0 0,0-1 1 0 0,-1 1-1 0 0,0 0 0 0 0,0-1 0 0 0,-1 0 1 0 0,0 0-1 0 0,-5 8 0 0 0,7-13-445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30 3223 0 0,'-7'-4'11286'0'0,"-60"99"-11938"0"0,42-64 1981 0 0,-38 60 0 0 0,60-85-1282 0 0,0-1 0 0 0,0 1 0 0 0,1 0-1 0 0,0 0 1 0 0,0 0 0 0 0,1 0 0 0 0,-1 1 0 0 0,1-1 0 0 0,1 0-1 0 0,-1 1 1 0 0,1-1 0 0 0,0 0 0 0 0,0 1 0 0 0,1-1-1 0 0,0 0 1 0 0,0 1 0 0 0,1-1 0 0 0,2 7 0 0 0,-4-11-51 0 0,1 0 0 0 0,0 0 1 0 0,-1 0-1 0 0,1 0 0 0 0,0 0 1 0 0,0-1-1 0 0,1 1 0 0 0,-1 0 1 0 0,0-1-1 0 0,1 1 0 0 0,-1 0 0 0 0,1-1 1 0 0,-1 1-1 0 0,1-1 0 0 0,0 0 1 0 0,-1 0-1 0 0,1 0 0 0 0,4 2 1 0 0,-1 0-5 0 0,0-1 43 0 0,0 0 0 0 0,0 0 0 0 0,0 0 0 0 0,0-1-1 0 0,1 0 1 0 0,-1 0 0 0 0,0 0 0 0 0,1 0 0 0 0,-1-1 0 0 0,1 0-1 0 0,7-1 1 0 0,8-2 253 0 0,32-8 0 0 0,-39 8-243 0 0,19-6 52 0 0,-2-1 1 0 0,1-1-1 0 0,45-24 0 0 0,-70 30-62 0 0,0 1-1 0 0,0-1 0 0 0,-1 0 1 0 0,0-1-1 0 0,0 1 1 0 0,0-1-1 0 0,-1 0 0 0 0,0-1 1 0 0,0 1-1 0 0,-1-1 1 0 0,0 0-1 0 0,0 0 0 0 0,0-1 1 0 0,2-7-1 0 0,-5 10-92 0 0,1-1 1 0 0,-1 1-1 0 0,-1-1 0 0 0,1 1 0 0 0,-1-1 0 0 0,0 1 0 0 0,0-1 1 0 0,-1 1-1 0 0,1-1 0 0 0,-1 1 0 0 0,0-1 0 0 0,-1 1 1 0 0,1-1-1 0 0,-5-8 0 0 0,-4-6-287 0 0,0 0-1 0 0,-18-24 1 0 0,22 34 320 0 0,-8-11 25 0 0,12 17 0 0 0,1 3 0 0 0,0-1 0 0 0,0 1 0 0 0,0 0 0 0 0,0-1 0 0 0,0 1 0 0 0,0 0 0 0 0,-1 0 0 0 0,1-1 0 0 0,0 1 0 0 0,-1 0 0 0 0,1 0 0 0 0,0 1 0 0 0,-1-1 0 0 0,0 0 0 0 0,1 0 0 0 0,-1 1 0 0 0,1-1 0 0 0,-1 1 0 0 0,0-1 0 0 0,1 1 0 0 0,-3 0 0 0 0,-1-1 2 0 0,0 0 1 0 0,0 1-1 0 0,0 0 0 0 0,0 0 0 0 0,0 0 1 0 0,0 0-1 0 0,0 1 0 0 0,0 0 0 0 0,0 0 1 0 0,0 0-1 0 0,1 1 0 0 0,-1 0 0 0 0,0 0 1 0 0,1 0-1 0 0,-7 4 0 0 0,-3 4 5 0 0,-1 1-1 0 0,1 0 1 0 0,-13 14-1 0 0,16-13-30 0 0,-1-2-1 0 0,0 1 0 0 0,-18 9 0 0 0,29-19-504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10135 0 0,'0'0'231'0'0,"0"0"29"0"0,0 0 19 0 0,0 2-41 0 0,-1 1-243 0 0,0 0 0 0 0,0 1 1 0 0,0-1-1 0 0,-1 0 0 0 0,1 0 0 0 0,-1 1 0 0 0,0-1 0 0 0,0-1 0 0 0,0 1 0 0 0,0 0 0 0 0,-1 0 0 0 0,-1 1 5 0 0,-38 32-810 0 0,27-23 383 0 0,-24 16 773 0 0,0-2-1 0 0,-1-2 1 0 0,-8 2-346 0 0,-68 43 439 0 0,97-56-351 0 0,0 0-1 0 0,1 1 1 0 0,1 1 0 0 0,-13 14-88 0 0,-9 17 609 0 0,3 0 0 0 0,1 3 0 0 0,2 1 0 0 0,3 1-1 0 0,2 1 1 0 0,-10 30-609 0 0,36-77 147 0 0,0 1-1 0 0,0 0 0 0 0,0 0 0 0 0,1 0 1 0 0,0-1-1 0 0,0 1 0 0 0,0 0 1 0 0,1 1-1 0 0,0-1 0 0 0,1 0 0 0 0,0 0 1 0 0,0 0-1 0 0,0-1 0 0 0,2 7-146 0 0,-1-8 103 0 0,0 0-1 0 0,0 0 0 0 0,0-1 1 0 0,1 1-1 0 0,-1-1 1 0 0,1 1-1 0 0,0-1 0 0 0,0 0 1 0 0,1 0-1 0 0,-1 0 1 0 0,1 0-1 0 0,0-1 0 0 0,0 0 1 0 0,0 0-1 0 0,1 0 1 0 0,-1 0-1 0 0,1 0 0 0 0,-1-1 1 0 0,1 0-1 0 0,2 1-102 0 0,18 4 394 0 0,1 0 0 0 0,1-2 0 0 0,-1-1 1 0 0,1-1-1 0 0,9-1-394 0 0,-25-1 61 0 0,-6-1-38 0 0,1 0 0 0 0,-1 0 0 0 0,1 0 0 0 0,4-2-23 0 0,36-1-952 0 0,-38-6-5144 0 0,0 2-148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4607 0 0,'0'0'10144'0'0,"0"1"-10084"0"0,-3 3-58 0 0,0 0 0 0 0,0-1 0 0 0,0 1 0 0 0,0-1-1 0 0,0 0 1 0 0,-1 0 0 0 0,-5 4 0 0 0,-33 18-4 0 0,22-13 1 0 0,-130 69 247 0 0,146-79-180 0 0,-1-1 0 0 0,1 1 0 0 0,-1-1 0 0 0,0 0 0 0 0,0 0 1 0 0,1 0-1 0 0,-1 0 0 0 0,0-1 0 0 0,0 0 0 0 0,0 0 0 0 0,0-1 0 0 0,1 1 1 0 0,-1-1-1 0 0,0 0 0 0 0,-8-3 0 0 0,-3-2 271 0 0,0-1 0 0 0,0 0 0 0 0,-16-12 1 0 0,-7-2-431 0 0,11 4-73 0 0,24 14 52 0 0,0 0 1 0 0,-1 0-1 0 0,1 0 1 0 0,-1 1-1 0 0,0 0 1 0 0,0 0 0 0 0,0 0-1 0 0,0 0 1 0 0,0 1-1 0 0,-1 0 1 0 0,-4-1-1 0 0,7 3-94 0 0,-4 1 51 0 0,6-2 169 0 0,0 0 0 0 0,1 1-1 0 0,-1-1 1 0 0,0 1 0 0 0,0 0 0 0 0,1-1 0 0 0,-1 1 0 0 0,1 0-1 0 0,-1-1 1 0 0,0 1 0 0 0,1 0 0 0 0,-1 0 0 0 0,1-1 0 0 0,0 1-1 0 0,-1 0 1 0 0,1 0 0 0 0,0 0 0 0 0,-1 1 0 0 0,-3 15 361 0 0,3-16-326 0 0,1 10 286 0 0,-1 0 0 0 0,1 0-1 0 0,0 0 1 0 0,1 0-1 0 0,1-1 1 0 0,-1 1 0 0 0,6 16-1 0 0,-3-12-75 0 0,-1-1 0 0 0,0 1-1 0 0,0 19 1 0 0,-3-18-197 0 0,0 2-100 0 0,4 37-1 0 0,-3-36-250 0 0,-1-18 366 0 0,2 1 60 0 0,-1 0-103 0 0,1-1 0 0 0,-1 0 1 0 0,1 1-1 0 0,0-1 0 0 0,-1 0 1 0 0,1 0-1 0 0,0 0 1 0 0,0 0-1 0 0,0 0 0 0 0,-1-1 1 0 0,1 1-1 0 0,0 0 1 0 0,0-1-1 0 0,0 1 0 0 0,0-1 1 0 0,0 0-1 0 0,0 0 0 0 0,4 0 1 0 0,4-1 16 0 0,-1 0-1 0 0,19-4 1 0 0,4-2-33 0 0,24 0 38 0 0,33-3-60 0 0,-77 10 20 0 0,0 0-1 0 0,0 0 1 0 0,0 2 0 0 0,0-1 0 0 0,18 6 0 0 0,-14-1 56 0 0,0 0 1 0 0,-1 1 0 0 0,1 1 0 0 0,-1 1 0 0 0,21 15 0 0 0,-7-2 9 0 0,40 41 1 0 0,-62-58-81 0 0,-5-3 0 0 0,-1 0 0 0 0,1-1 0 0 0,0 1 0 0 0,0 0 0 0 0,-1 0 0 0 0,1 0 0 0 0,-1 0 0 0 0,1 1 0 0 0,-1-1 0 0 0,1 3 0 0 0,2 5 0 0 0,-5 1 0 0 0,-1-6 13 0 0,0 0 0 0 0,0-1 0 0 0,0 1 0 0 0,-1-1 0 0 0,1 0 0 0 0,-1 0 0 0 0,0 0 0 0 0,0 0 0 0 0,-1 0 0 0 0,1 0 0 0 0,-1-1 0 0 0,0 0-1 0 0,-6 5 1 0 0,-6 2 46 0 0,-1 0-1 0 0,-22 9 0 0 0,6-4-11 0 0,13-5 50 0 0,0-1 0 0 0,-1-1 0 0 0,0-1 0 0 0,-1-1 0 0 0,0 0 0 0 0,0-2-1 0 0,0-1 1 0 0,0 0 0 0 0,-1-2 0 0 0,1 0 0 0 0,0-2 0 0 0,-1 0 0 0 0,-28-7 0 0 0,35 5 17 0 0,6 1-102 0 0,-1 0 0 0 0,0 1 0 0 0,0 0 0 0 0,0 0 0 0 0,0 1 0 0 0,-18 3-1 0 0,29-3-116 0 0,-1 0-1 0 0,1 0 0 0 0,-1 0 0 0 0,1 0 0 0 0,-1 0 0 0 0,1 0 0 0 0,-1 0 0 0 0,1 1 0 0 0,-1-1 0 0 0,1 0 0 0 0,-1 0 0 0 0,1 0 0 0 0,-1 1 0 0 0,1-1 0 0 0,-1 0 0 0 0,1 1 0 0 0,-1-1 0 0 0,1 0 0 0 0,0 1 0 0 0,-1-1 0 0 0,1 0 0 0 0,0 1 0 0 0,-1-1 0 0 0,1 1 0 0 0,0 9-946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4607 0 0,'0'0'11746'0'0,"-1"2"-11424"0"0,1-1-228 0 0,0-1 0 0 0,0 0 0 0 0,0 0 0 0 0,0 0 0 0 0,0 1 0 0 0,0-1 0 0 0,0 0-1 0 0,0 0 1 0 0,0 1 0 0 0,0-1 0 0 0,0 0 0 0 0,0 0 0 0 0,0 1 0 0 0,0-1 0 0 0,1 0 0 0 0,-1 0 0 0 0,0 0-1 0 0,0 1 1 0 0,0-1 0 0 0,0 0 0 0 0,0 0 0 0 0,0 0 0 0 0,1 1 0 0 0,-1-1 0 0 0,0 0 0 0 0,0 0 0 0 0,0 0-1 0 0,1 0 1 0 0,-1 1 0 0 0,0-1 0 0 0,0 0 0 0 0,0 0 0 0 0,1 0 0 0 0,-1 0 0 0 0,0 0 0 0 0,0 0 0 0 0,1 0-1 0 0,-1 0 1 0 0,0 0 0 0 0,0 0 0 0 0,1 0 0 0 0,14-3 741 0 0,18-13-779 0 0,-6-4 200 0 0,25-25-1 0 0,15-12-61 0 0,-43 39-147 0 0,-6 4-40 0 0,0 1 0 0 0,1 1 0 0 0,39-20 0 0 0,-44 26 11 0 0,1 1 0 0 0,-1 0 0 0 0,1 1 0 0 0,0 1 0 0 0,0 0 0 0 0,0 1 0 0 0,22 0 0 0 0,-31 2-21 0 0,0 0 0 0 0,0 1 1 0 0,0-1-1 0 0,0 1 0 0 0,0 1 0 0 0,0-1 1 0 0,0 1-1 0 0,-1 0 0 0 0,1 1 0 0 0,-1-1 1 0 0,1 1-1 0 0,-1 0 0 0 0,0 0 1 0 0,0 1-1 0 0,0-1 0 0 0,-1 1 0 0 0,1 0 1 0 0,-1 1-1 0 0,0-1 0 0 0,0 1 1 0 0,5 8-1 0 0,-4-4-61 0 0,0 0 1 0 0,-1 1 0 0 0,0-1-1 0 0,-1 1 1 0 0,0 0 0 0 0,-1 0-1 0 0,0 0 1 0 0,0 0 0 0 0,-1 0-1 0 0,0 1 1 0 0,-1-1 0 0 0,-1 13-1 0 0,-3 14-506 0 0,-17 72 0 0 0,18-98 471 0 0,-3 12-76 0 0,-1-1 0 0 0,-2 0 0 0 0,0 0 0 0 0,-1-1 0 0 0,-1 0 0 0 0,-1 0 0 0 0,-23 29 0 0 0,-2-5-9 0 0,-80 76 0 0 0,80-87 184 0 0,-1-2 0 0 0,-2-2 0 0 0,-62 36 0 0 0,84-55-2 0 0,-30 22-1 0 0,42-28 16 0 0,1 0 1 0 0,-1 0 0 0 0,1 0-1 0 0,0 1 1 0 0,0 0 0 0 0,1 0-1 0 0,0 1 1 0 0,-5 9 0 0 0,7-14-3 0 0,0 14-12 0 0,1-14 6 0 0,1-1-3 0 0,0-1 1 0 0,0 1 0 0 0,0-1-1 0 0,0 1 1 0 0,0-1-1 0 0,0 1 1 0 0,-1-1-1 0 0,2 1 1 0 0,-1-1-1 0 0,0 1 1 0 0,0-1 0 0 0,0 1-1 0 0,0-1 1 0 0,0 1-1 0 0,0-1 1 0 0,0 1-1 0 0,1-1 1 0 0,-1 2 0 0 0,2 0 15 0 0,0 1 0 0 0,0 0 1 0 0,0-1-1 0 0,1 0 0 0 0,-1 1 1 0 0,0-1-1 0 0,1 0 1 0 0,0 0-1 0 0,-1 0 0 0 0,1 0 1 0 0,0-1-1 0 0,0 1 0 0 0,0-1 1 0 0,0 0-1 0 0,0 0 0 0 0,7 2 1 0 0,-2-2 112 0 0,0-1 0 0 0,0 1 0 0 0,0-2 0 0 0,15-1 1 0 0,-7 1 89 0 0,169-9 2065 0 0,-32-5-1173 0 0,-66 5-703 0 0,-74 9-484 0 0,-1 0 1 0 0,1 1-1 0 0,0 1 0 0 0,0 0 1 0 0,-1 1-1 0 0,16 3 0 0 0,-19-2-3083 0 0,0 0 0 0 0,14 7-1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0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0,'0'0'11496'0'0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3223 0 0,'-2'1'240'0'0,"-5"2"-316"0"0,-15 8 13454 0 0,34-14-13239 0 0,-10 2-136 0 0,22-10 223 0 0,-1 0-1 0 0,30-19 0 0 0,-36 19 100 0 0,0 1 1 0 0,0 1-1 0 0,2 0 0 0 0,-1 2 1 0 0,29-9-1 0 0,-28 12-71 0 0,0 1 0 0 0,0 0-1 0 0,0 2 1 0 0,1 0 0 0 0,24 2 0 0 0,-32 1-220 0 0,0 0 1 0 0,0 0 0 0 0,0 1-1 0 0,-1 0 1 0 0,1 1 0 0 0,-1 1-1 0 0,0 0 1 0 0,0 0 0 0 0,16 11 0 0 0,-20-11-14 0 0,3 2-280 0 0,-1-1 0 0 0,1 1-1 0 0,-1 1 1 0 0,-1 0 0 0 0,11 12 0 0 0,-17-18 197 0 0,-1 0 0 0 0,1 0 0 0 0,-1 1-1 0 0,0-1 1 0 0,1 0 0 0 0,-1 1 0 0 0,0-1 0 0 0,-1 1 0 0 0,1-1 0 0 0,0 1-1 0 0,-1-1 1 0 0,1 1 0 0 0,-1-1 0 0 0,0 1 0 0 0,0 0 0 0 0,0-1 0 0 0,0 1-1 0 0,0-1 1 0 0,-1 1 0 0 0,1 0 0 0 0,-1-1 0 0 0,0 1 0 0 0,0-1 0 0 0,1 1-1 0 0,-2-1 1 0 0,1 0 0 0 0,0 1 0 0 0,0-1 0 0 0,-1 0 0 0 0,-1 3 0 0 0,-11 9 10 0 0,1 1 0 0 0,-2-2 0 0 0,0 0 0 0 0,-22 15 0 0 0,21-16 14 0 0,-176 121 790 0 0,176-120-498 0 0,-1-2 0 0 0,0 0 0 0 0,-20 9 0 0 0,35-19 2 0 0,0 0-138 0 0,-4 1-38 0 0,3-1-6 0 0,-4-2-46 0 0,5 1 32 0 0,18-13 12 0 0,-9 10-27 0 0,-1-1-1 0 0,1 1 1 0 0,0 0-1 0 0,0 1 1 0 0,0 0-1 0 0,0 0 1 0 0,0 0-1 0 0,0 1 1 0 0,1 0-1 0 0,-1 0 1 0 0,1 1-1 0 0,-1 0 1 0 0,0 0-1 0 0,1 1 1 0 0,-1 0-1 0 0,1 0 1 0 0,-1 1-1 0 0,0 0 1 0 0,8 3-1 0 0,-3 0-39 0 0,0 1 0 0 0,0 0 0 0 0,0 0 0 0 0,-1 1-1 0 0,0 1 1 0 0,0 0 0 0 0,-1 0 0 0 0,0 1 0 0 0,15 19 0 0 0,-5-7-193 0 0,-14-14 138 0 0,1 1 0 0 0,-1-1 1 0 0,0 1-1 0 0,0 0 0 0 0,-1 0 0 0 0,0 1 1 0 0,0-1-1 0 0,-1 1 0 0 0,5 15 1 0 0,-8-17 62 0 0,0 0 0 0 0,0 0 0 0 0,-1 1 0 0 0,0-1 0 0 0,0 0 0 0 0,-1 0 0 0 0,0 0 0 0 0,0 0 1 0 0,-1 0-1 0 0,-2 9 0 0 0,-4 20-404 0 0,8-34 186 0 0,0 0-398 0 0,-1 1 370 0 0,0-1-1 0 0,1 0 1 0 0,-1 1 0 0 0,0-1-1 0 0,0 0 1 0 0,0 0 0 0 0,-1 0-1 0 0,1 0 1 0 0,0 0 0 0 0,-3 3-1 0 0,-3 0 363 0 0,-1 0 0 0 0,1-1-1 0 0,-1 0 1 0 0,0 0 0 0 0,0 0-1 0 0,0-1 1 0 0,0-1 0 0 0,-12 3-1 0 0,-9 4 1453 0 0,16-4-884 0 0,1 0 1 0 0,0 1-1 0 0,-21 15 1 0 0,26-17-724 0 0,1 1 1 0 0,0-1-1 0 0,0 2 1 0 0,1-1 0 0 0,0 1-1 0 0,0 0 1 0 0,-8 11 0 0 0,12-16-119 0 0,1-1 1 0 0,0 1 0 0 0,-1-1 0 0 0,1 1 0 0 0,0-1 0 0 0,-1 1 0 0 0,1-1-1 0 0,0 1 1 0 0,0-1 0 0 0,0 1 0 0 0,0 0 0 0 0,-1-1 0 0 0,1 1 0 0 0,0-1 0 0 0,0 1-1 0 0,0-1 1 0 0,0 1 0 0 0,0 0 0 0 0,0-1 0 0 0,0 1 0 0 0,0-1 0 0 0,1 1 0 0 0,-1-1-1 0 0,0 1 1 0 0,0 0 0 0 0,0-1 0 0 0,1 2 0 0 0,0-2 40 0 0,0 1 0 0 0,-1-1 1 0 0,1 1-1 0 0,0-1 0 0 0,0 0 0 0 0,0 1 0 0 0,0-1 1 0 0,-1 0-1 0 0,1 0 0 0 0,0 1 0 0 0,0-1 0 0 0,0 0 1 0 0,0 0-1 0 0,0 0 0 0 0,1 0 0 0 0,3 0-167 0 0,-1-1-1 0 0,0 1 1 0 0,1-1 0 0 0,-1 0-1 0 0,0 0 1 0 0,6-3-1 0 0,0-2-1030 0 0,0-2-234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0,'0'0'11041'0'0,"2"0"-10365"0"0,20 1 523 0 0,-16-1-1303 0 0,1 1 0 0 0,-1-1 0 0 0,9 2 0 0 0,13 6-1587 0 0,-14-4-334 0 0,1-1 1 0 0,19 3-1 0 0,-15-5 178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0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11831 0 0,'0'0'1075'0'0,"2"1"-772"0"0,9 5 140 0 0,-1 0 0 0 0,1-1 0 0 0,0-1 1 0 0,1 0-1 0 0,-1 0 0 0 0,15 2 0 0 0,-22-6-478 0 0,0 1-1 0 0,-1 0 0 0 0,1 0 1 0 0,0 1-1 0 0,-1-1 0 0 0,1 1 1 0 0,-1-1-1 0 0,0 1 0 0 0,1 0 1 0 0,-1 1-1 0 0,4 3 0 0 0,-1-1-73 0 0,-1 0-1 0 0,0 0 1 0 0,-1 1-1 0 0,8 11 0 0 0,-9-12 188 0 0,0 0-1 0 0,-1 1 1 0 0,0-1-1 0 0,0 1 1 0 0,0 0-1 0 0,-1 0 1 0 0,0 0-1 0 0,0-1 1 0 0,0 1 0 0 0,-1 0-1 0 0,1 0 1 0 0,-2 0-1 0 0,0 10 1 0 0,-2 4 252 0 0,-2 1 0 0 0,-9 28 1 0 0,9-32-257 0 0,-39 148 644 0 0,38-136-693 0 0,2 0-1 0 0,1 0 1 0 0,1 54 0 0 0,9-5-32 0 0,-3-40-585 0 0,-1 59-1 0 0,-3-94 421 0 0,0-1-83 0 0,0 0 1 0 0,0 0 0 0 0,0 0-1 0 0,-1 0 1 0 0,1 0-1 0 0,0 0 1 0 0,-1-1-1 0 0,1 1 1 0 0,-1 0-1 0 0,0 0 1 0 0,1 0-1 0 0,-1-1 1 0 0,0 1-1 0 0,0 0 1 0 0,0-1-1 0 0,-2 3 1 0 0,-9 6-1264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0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8287 0 0,'0'0'639'0'0,"-10"7"4338"0"0,9-5-4275 0 0,-7 11 1075 0 0,7-10-1742 0 0,1 0-1 0 0,-1-1 1 0 0,1 1-1 0 0,0 0 1 0 0,0 0-1 0 0,0 0 1 0 0,0 0-1 0 0,1 4 1 0 0,0-5-5 0 0,-1 0 0 0 0,0 0 0 0 0,1 0 0 0 0,-1 0 0 0 0,0 1 0 0 0,0-1 0 0 0,-1 0 0 0 0,1 0 0 0 0,0 0 0 0 0,-1 0 0 0 0,1 0 0 0 0,-1 0 0 0 0,0 0 1 0 0,0 0-1 0 0,-1 3 0 0 0,0-3-48 0 0,0 0 1 0 0,0 0 0 0 0,0 0-1 0 0,0-1 1 0 0,0 1 0 0 0,0 0-1 0 0,0-1 1 0 0,-1 1 0 0 0,1-1 0 0 0,0 0-1 0 0,-6 2 1 0 0,-21 9 51 0 0,0 1 1 0 0,0 2 0 0 0,-45 30-1 0 0,61-36 156 0 0,2 0-1 0 0,-1 1 1 0 0,1 0-1 0 0,1 1 1 0 0,0 0-1 0 0,0 0 1 0 0,1 1-1 0 0,1 0 1 0 0,0 1-1 0 0,-8 18 1 0 0,15-28-164 0 0,0 0 1 0 0,0 0 0 0 0,0 1-1 0 0,0-1 1 0 0,1 1 0 0 0,-1-1-1 0 0,1 1 1 0 0,0-1 0 0 0,0 1-1 0 0,1-1 1 0 0,-1 0 0 0 0,1 1-1 0 0,-1-1 1 0 0,1 1 0 0 0,3 5-1 0 0,-3-6 102 0 0,0 4-10 0 0,-1-5-132 0 0,0 0 0 0 0,1-1 0 0 0,-1 1 0 0 0,0 0 1 0 0,0 0-1 0 0,0 0 0 0 0,0-1 0 0 0,-1 1 1 0 0,1 0-1 0 0,0 0 0 0 0,-1-1 0 0 0,1 1 0 0 0,-1 0 1 0 0,1-1-1 0 0,-1 1 0 0 0,0-1 0 0 0,0 1 1 0 0,-1 1-1 0 0,-1 2-22 0 0,-14 31 16 0 0,15-33 22 0 0,-3 14 70 0 0,4-15-46 0 0,1 0 0 0 0,-1 0 0 0 0,1 0 0 0 0,-1-1 1 0 0,1 1-1 0 0,0 0 0 0 0,0 1 0 0 0,0-1 1 0 0,0 0-1 0 0,0 0 0 0 0,0 0 0 0 0,1 0 0 0 0,-1-1 1 0 0,0 1-1 0 0,1 0 0 0 0,0 0 0 0 0,0 0 1 0 0,-1 0-1 0 0,1 0 0 0 0,0-1 0 0 0,0 1 0 0 0,1 0 1 0 0,-1-1-1 0 0,0 1 0 0 0,0-1 0 0 0,1 1 1 0 0,-1-1-1 0 0,1 1 0 0 0,-1-1 0 0 0,1 0 0 0 0,0 0 1 0 0,2 1-1 0 0,18 8 145 0 0,0-2 0 0 0,1 0 0 0 0,0-2 0 0 0,42 7 0 0 0,-32-7-157 0 0,3 2 35 0 0,-25-4-38 0 0,0-1 0 0 0,0-1 0 0 0,1 0 1 0 0,-1-1-1 0 0,1 0 0 0 0,-1-1 1 0 0,20-1-1 0 0,19-7 71 0 0,-15 2-130 0 0,42-11 1 0 0,-66 13-86 0 0,1 1 1 0 0,-2-2-1 0 0,1 0 1 0 0,0 0-1 0 0,-1-1 1 0 0,0 0-1 0 0,16-13 1 0 0,-20 13 90 0 0,0 0 1 0 0,0 1-1 0 0,1 0 1 0 0,0 1-1 0 0,0-1 1 0 0,0 1-1 0 0,1 1 1 0 0,10-5-1 0 0,14-2 220 0 0,-12 3 61 0 0,23-4 0 0 0,-33 9-227 0 0,-2-1-12 0 0,-1-1 11 0 0,-5 2 3 0 0,0 0 0 0 0,-1-1 0 0 0,1 1 0 0 0,-1 0 0 0 0,0-1 0 0 0,1 1-1 0 0,-1-1 1 0 0,0 0 0 0 0,-1 1 0 0 0,1-1 0 0 0,0 0 0 0 0,0-3 0 0 0,-1-1-26 0 0,0 2 11 0 0,0-1 0 0 0,0 1 0 0 0,1-1 0 0 0,0 1 0 0 0,0 0 0 0 0,1-1 0 0 0,-1 1 0 0 0,4-6 0 0 0,-5 10-75 0 0,0 0 71 0 0,0 0 0 0 0,-1 1 1 0 0,1-1-1 0 0,0 0 0 0 0,-1 0 1 0 0,1 0-1 0 0,0 1 0 0 0,-1-1 1 0 0,1 0-1 0 0,-1 1 0 0 0,1-1 1 0 0,-1 0-1 0 0,0 1 0 0 0,1-1 1 0 0,-1 1-1 0 0,0-1 0 0 0,1 0 0 0 0,-1 1 1 0 0,0 0-1 0 0,0-1 0 0 0,1 1 1 0 0,-1-1-1 0 0,0 1 0 0 0,0 0 1 0 0,0 0-1 0 0,1-1 0 0 0,-1 1 1 0 0,0 0-1 0 0,-2 0 0 0 0,-27-2-60 0 0,29 2 47 0 0,-195-3 175 0 0,195 3-94 0 0,1 0-1 0 0,-1 0 1 0 0,1 0 0 0 0,-1 0-1 0 0,1 0 1 0 0,-1 0 0 0 0,1 0-1 0 0,-1 0 1 0 0,1 0 0 0 0,-1 0-1 0 0,1 0 1 0 0,-1 1-1 0 0,1-1 1 0 0,-1 0 0 0 0,1 0-1 0 0,-1 0 1 0 0,1 1 0 0 0,0-1-1 0 0,-1 0 1 0 0,1 1-1 0 0,-1-1 1 0 0,1 0 0 0 0,0 1-1 0 0,-1-1 1 0 0,1 1 0 0 0,-1 0-1 0 0,1 0-34 0 0,0-1 1 0 0,0 1-1 0 0,0 0 0 0 0,0 0 0 0 0,0 0 1 0 0,0-1-1 0 0,0 1 0 0 0,0 0 0 0 0,0 0 0 0 0,0-1 1 0 0,1 1-1 0 0,-1 0 0 0 0,0 0 0 0 0,0-1 0 0 0,1 2 1 0 0,2 3-20 0 0,0-1 0 0 0,-1 0 0 0 0,2 1 0 0 0,3 3 0 0 0,4 3 33 0 0,18 14 0 0 0,-17-16-12 0 0,17 18 0 0 0,-27-26-30 0 0,-1 1 0 0 0,1 0 0 0 0,0 0 0 0 0,-1 0 0 0 0,0 0 0 0 0,1-1 0 0 0,-1 2 0 0 0,0-1 0 0 0,0 0 0 0 0,0 0 0 0 0,-1 0 0 0 0,1 0 0 0 0,0 1 0 0 0,-1-1 0 0 0,1 0 0 0 0,-1 1 0 0 0,0-1 0 0 0,0 0 0 0 0,0 1 0 0 0,0-1 0 0 0,0 0 0 0 0,-1 3 0 0 0,1-3 0 0 0,-1 3-36 0 0,0 0 0 0 0,0 0 0 0 0,0 0 0 0 0,-1 0 0 0 0,-2 4 0 0 0,-10 29-119 0 0,9-13 62 0 0,6-16 93 0 0,0-7-6 0 0,0 0 1 0 0,0-1-1 0 0,0 1 0 0 0,0-1 0 0 0,0 1 0 0 0,0-1 0 0 0,0 1 1 0 0,1-1-1 0 0,-1 0 0 0 0,1 0 0 0 0,-1 0 0 0 0,1 1 1 0 0,-1-2-1 0 0,1 1 0 0 0,0 0 0 0 0,-1 0 0 0 0,1 0 0 0 0,0-1 1 0 0,2 1-1 0 0,-1 0-191 0 0,0 0 0 0 0,0-1 0 0 0,0 0 0 0 0,0 0 1 0 0,-1 0-1 0 0,1 0 0 0 0,0 0 0 0 0,0 0 0 0 0,0-1 0 0 0,0 0 0 0 0,5-1 1 0 0,5-5-7062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8375 0 0,'0'0'368'0'0,"-3"10"80"0"0,-1-2-352 0 0,0 1-96 0 0,-2 1 0 0 0,1-2 0 0 0,0-1-640 0 0,1 2-152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8287 0 0,'0'0'15525'0'0,"0"2"-15391"0"0,0 7-164 0 0,0 4-432 0 0,-1 1 0 0 0,-1-1-1 0 0,0 0 1 0 0,-1 1-1 0 0,-1-1 1 0 0,-5 14 0 0 0,-37 73-1318 0 0,18-42 1755 0 0,-2 12 759 0 0,-39 137 0 0 0,66-191-388 0 0,0 1-1 0 0,0-1 0 0 0,1 28 1 0 0,2-42-212 0 0,0 8 146 0 0,0-9-277 0 0,0-1 0 0 0,0 1 1 0 0,0-1-1 0 0,0 0 1 0 0,0 1-1 0 0,0-1 0 0 0,0 1 1 0 0,0-1-1 0 0,0 0 1 0 0,0 1-1 0 0,0-1 0 0 0,0 1 1 0 0,1-1-1 0 0,-1 0 1 0 0,0 1-1 0 0,0-1 0 0 0,0 0 1 0 0,1 1-1 0 0,-1-1 1 0 0,0 0-1 0 0,0 1 0 0 0,1-1 1 0 0,-1 0-1 0 0,0 0 1 0 0,1 1-1 0 0,-1-1 0 0 0,1 0 1 0 0,84-22 532 0 0,-52 12-268 0 0,55-9 0 0 0,-61 15-347 0 0,-1 2 0 0 0,1 1 1 0 0,45 3-1 0 0,-71-2-84 0 0,4 1-240 0 0,7 0-939 0 0,-5-4-5302 0 0,0-3 4404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13359 0 0,'0'0'10152'0'0,"0"3"-9729"0"0,-7 37-528 0 0,-1 1 0 0 0,-3-2 1 0 0,-20 55-1 0 0,-9 29-163 0 0,-29 169 1188 0 0,2-31-822 0 0,48-206-437 0 0,-3-1-1 0 0,-46 82 1 0 0,-120 183-1821 0 0,186-316 2170 0 0,-3 4 59 0 0,-13 15-9 0 0,17-21-181 0 0,10-18-12665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11975 0 0,'0'0'547'0'0,"0"0"-11"0"0,-2 0-344 0 0,1 0-175 0 0,0 0-1 0 0,-1 0 1 0 0,1 0-1 0 0,0 0 1 0 0,0 0-1 0 0,0 1 1 0 0,-1-1-1 0 0,1 0 1 0 0,0 1-1 0 0,0-1 1 0 0,0 1-1 0 0,0-1 1 0 0,0 1-1 0 0,0 0 1 0 0,0-1 0 0 0,0 1-1 0 0,0 0 1 0 0,0 0-1 0 0,0 0 1 0 0,0 0-17 0 0,-11 22 941 0 0,0 0-232 0 0,-63 85 1419 0 0,27-38-1997 0 0,-33 35-131 0 0,-60 58 1609 0 0,124-143-1301 0 0,-56 55-290 0 0,36-38-20 0 0,-12 17 2 0 0,40-43-75 0 0,3-4-38 0 0,0-1 1 0 0,0 2 0 0 0,1-1 0 0 0,0 1-1 0 0,1 0 1 0 0,0 0 0 0 0,-1 1 112 0 0,5-8-1852 0 0,3-2-779 0 0,15-5-3417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7831 0 0,'0'0'696'0'0,"-4"11"-560"0"0,-2-1-136 0 0,-4 7 12368 0 0,5-10-6656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5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10679 0 0,'0'0'971'0'0,"0"2"-800"0"0,0 6-90 0 0,0-7 240 0 0,0 1 98 0 0,-1 17 352 0 0,1-17-889 0 0,0 0 4 0 0,1 5 22 0 0,0 1 529 0 0,1-1 0 0 0,0 1 0 0 0,1-1 0 0 0,-1 0 1 0 0,1 0-1 0 0,1 0 0 0 0,-1-1 0 0 0,1 1 0 0 0,0-1 0 0 0,1 0 1 0 0,6 8-1 0 0,6 3-40 0 0,0 0 1 0 0,24 18-1 0 0,127 91 371 0 0,-161-121-805 0 0,-1 1-1 0 0,1-1 1 0 0,-1 1 0 0 0,0 1-1 0 0,-1-1 1 0 0,9 12 0 0 0,-13-15-5 0 0,1 0 0 0 0,-1 1 0 0 0,1-1 1 0 0,-1 0-1 0 0,0 1 0 0 0,0-1 1 0 0,0 0-1 0 0,-1 1 0 0 0,1-1 0 0 0,-1 1 1 0 0,0-1-1 0 0,0 1 0 0 0,0-1 1 0 0,-1 1-1 0 0,1-1 0 0 0,-1 1 0 0 0,0-1 1 0 0,0 0-1 0 0,-1 4 0 0 0,-6 10-236 0 0,0-1 0 0 0,-1 0 0 0 0,-1-1 0 0 0,-1 0 0 0 0,-22 25 0 0 0,6-7-182 0 0,10-11 537 0 0,-1-1 0 0 0,0-1 0 0 0,-1-1-1 0 0,-38 29 1 0 0,56-47-70 0 0,1-1-1 0 0,-1 1 0 0 0,0-1 1 0 0,0 0-1 0 0,-1 1 1 0 0,1-1-1 0 0,0 0 0 0 0,0 0 1 0 0,0 0-1 0 0,0 0 1 0 0,0 0-1 0 0,0 0 0 0 0,0 0 1 0 0,0 0-1 0 0,0 0 0 0 0,0 0 1 0 0,0 0-1 0 0,0-1 1 0 0,0 1-1 0 0,0 0 0 0 0,0-1 1 0 0,0 1-1 0 0,0-1 1 0 0,0 1-1 0 0,0-1 0 0 0,0 0 1 0 0,0 1-1 0 0,1-1 1 0 0,-1 0-1 0 0,0 0 0 0 0,0 1 1 0 0,1-1-1 0 0,-2-1 1 0 0,1 0-320 0 0,-1-1 0 0 0,0 1 0 0 0,0 0 1 0 0,1-1-1 0 0,0 1 0 0 0,-1-1 0 0 0,1 1 1 0 0,0-1-1 0 0,0 0 0 0 0,-1-5 1 0 0,4-12-4808 0 0,0 10 1158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132 1839 0 0,'0'0'6082'0'0,"0"-1"-5901"0"0,1-5-40 0 0,-1-9-119 0 0,1 10 18 0 0,3-8 114 0 0,-2 8 246 0 0,-1 0 0 0 0,1 0 0 0 0,0 0 0 0 0,0 1-1 0 0,1-1 1 0 0,-1 0 0 0 0,1 1 0 0 0,0 0 0 0 0,0 0 0 0 0,0 0-1 0 0,1 0 1 0 0,0 0 0 0 0,-1 1 0 0 0,1-1 0 0 0,0 1-1 0 0,1 0 1 0 0,-1 0 0 0 0,1 1 0 0 0,-1-1 0 0 0,1 1 0 0 0,0 0-1 0 0,7-2 1 0 0,18-1 1107 0 0,-28 5-794 0 0,-17 6-830 0 0,-408 142-286 0 0,237-94 459 0 0,138-44 149 0 0,-96 7 0 0 0,134-17-194 0 0,-103 1 118 0 0,101-1-74 0 0,1-1 1 0 0,0-1 0 0 0,-1 0-1 0 0,1-1 1 0 0,0 0 0 0 0,0-1-1 0 0,-18-9 1 0 0,25 11 66 0 0,0 0 0 0 0,0-1 0 0 0,0 0 0 0 0,1 0 0 0 0,-1 0 0 0 0,1 0 0 0 0,-3-5 0 0 0,5 7 509 0 0,1-1-564 0 0,0 1-64 0 0,-1 1 0 0 0,1-1 0 0 0,0 1 0 0 0,0 0 0 0 0,0-1 0 0 0,0 1 0 0 0,0-1 0 0 0,0 1 0 0 0,0-1 0 0 0,0 1 1 0 0,0-1-1 0 0,0 1 0 0 0,0 0 0 0 0,1-1 0 0 0,-1 1 0 0 0,0-1 0 0 0,0 1 0 0 0,0 0 0 0 0,1-1 0 0 0,-1 1 0 0 0,1-1 0 0 0,2-1-46 0 0,1 0 0 0 0,0 1 0 0 0,0-1 0 0 0,0 1 0 0 0,0 0 0 0 0,1 0 0 0 0,-1 0 0 0 0,0 1-1 0 0,0-1 1 0 0,8 1 0 0 0,8 2-256 0 0,20 3 0 0 0,-17-2 35 0 0,-7-1 95 0 0,-7-2 73 0 0,0 1-1 0 0,0 0 1 0 0,-1 1 0 0 0,1 0-1 0 0,0 0 1 0 0,-1 1 0 0 0,14 6-1 0 0,-14-2 17 0 0,-6-4 69 0 0,0 0 0 0 0,0 1 1 0 0,0-1-1 0 0,-1 0 0 0 0,1 1 0 0 0,-1-1 0 0 0,0 1 0 0 0,0 0 0 0 0,-1-1 0 0 0,1 1 0 0 0,-1 0 0 0 0,1-1 1 0 0,-1 1-1 0 0,0 0 0 0 0,-1 5 0 0 0,-2 8-13 0 0,0-1 0 0 0,-7 20 0 0 0,3-10-7 0 0,-24 78 49 0 0,-4-2-1 0 0,-79 161 1 0 0,45-117-18 0 0,-83 168 0 0 0,137-283-32 0 0,-18 33-400 0 0,32-62 272 0 0,3-13-416 0 0,3-5 119 0 0,11-25-1 0 0,-8 22-109 0 0,9-20-591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12895 0 0,'0'0'10711'0'0,"3"0"-10401"0"0,93-3 397 0 0,-73 3-1184 0 0,1-1 0 0 0,-1-1 0 0 0,0-1 0 0 0,42-12 0 0 0,87-37-3200 0 0,-92 24-1110 0 0,-39 18 3028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16127 0 0,'0'0'8715'0'0,"0"3"-8550"0"0,1 7-157 0 0,0 0-1 0 0,-1 1 1 0 0,0-1 0 0 0,0 0-1 0 0,-1 0 1 0 0,-5 18-1 0 0,-1 3-453 0 0,-13 28-1 0 0,4-19-1289 0 0,-2-1 1 0 0,-2-1-1 0 0,-1-1 0 0 0,-40 53 1 0 0,44-71-2244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0,'0'0'1472'0'0,"2"14"-1472"0"0,3 2 0 0 0,0-1 472 0 0,1 1 64 0 0,0-2 8 0 0,1 1 8 0 0,0 1-552 0 0,0-1-96 0 0,0 2-24 0 0,1 0-8 0 0,-1-3-1096 0 0,0 3-224 0 0,0 1-48 0 0,0 2-3704 0 0</inkml:trace>
  <inkml:trace contextRef="#ctx0" brushRef="#br0" timeOffset="1">116 484 1839 0 0,'11'27'11188'0'0,"-10"-19"-8993"0"0,0-8-2073 0 0,-1 1 0 0 0,0-1 0 0 0,1 1 0 0 0,-1-1-1 0 0,0 1 1 0 0,0 0 0 0 0,0-1 0 0 0,0 1 0 0 0,0-1 0 0 0,1 1-1 0 0,-1 0 1 0 0,0-1 0 0 0,0 1 0 0 0,-1 0 0 0 0,1-1-1 0 0,0 1 1 0 0,0-1 0 0 0,0 1 0 0 0,0 0 0 0 0,-1 0 0 0 0,-9 10 1672 0 0,8-10-1279 0 0,0 0-305 0 0,2-1-195 0 0,0 0 1 0 0,-1 0-1 0 0,1 0 0 0 0,-1 0 0 0 0,1 1 0 0 0,-1-1 0 0 0,1 0 1 0 0,0 0-1 0 0,-1 0 0 0 0,1 0 0 0 0,-1 0 0 0 0,1 0 0 0 0,-1 0 1 0 0,1-1-1 0 0,-1 1 0 0 0,1 0 0 0 0,0 0 0 0 0,-1 0 1 0 0,0-1-8 0 0,0 0 1 0 0,1 0-1 0 0,-1 0 1 0 0,0-1-1 0 0,1 1 1 0 0,0 0 0 0 0,-1 0-1 0 0,1 0 1 0 0,0 0-1 0 0,-1 0 1 0 0,1-1-1 0 0,0 1 1 0 0,0 0 0 0 0,0 0-1 0 0,0-1 1 0 0,0 1-1 0 0,0-2 1 0 0,1 0 4 0 0,0 0 1 0 0,0 0-1 0 0,0 0 1 0 0,0 0-1 0 0,0 0 1 0 0,3-4-1 0 0,3-3 4 0 0,0 0 0 0 0,12-14-1 0 0,-18 24-16 0 0,22-26 63 0 0,2 2 0 0 0,1 1 1 0 0,54-37-1 0 0,-36 32 209 0 0,92-42 1 0 0,-124 65-197 0 0,0 0 0 0 0,22-4 0 0 0,-29 8-3 0 0,1 0 0 0 0,-1 0 1 0 0,1 0-1 0 0,0 1 0 0 0,-1 0 1 0 0,1 0-1 0 0,0 1 0 0 0,6 1 0 0 0,-9-1-54 0 0,-1 0-1 0 0,0-1 1 0 0,0 2-1 0 0,0-1 1 0 0,1 0-1 0 0,-1 0 1 0 0,0 1-1 0 0,-1-1 1 0 0,1 1-1 0 0,0 0 1 0 0,0-1-1 0 0,-1 1 1 0 0,1 0-1 0 0,-1 0 1 0 0,1 0-1 0 0,-1 0 1 0 0,0 0-1 0 0,0 1 1 0 0,2 3-1 0 0,-1 0-41 0 0,0 1-1 0 0,0-1 0 0 0,-1 1 1 0 0,0 0-1 0 0,1 11 0 0 0,-3 8-221 0 0,0 0-1 0 0,-2-1 0 0 0,-8 34 1 0 0,5-31-827 0 0,2 0 0 0 0,-2 39 0 0 0,6-65 767 0 0,0 0 0 0 0,0 0 0 0 0,1 0 0 0 0,-1 0 0 0 0,0 0 0 0 0,1 0 0 0 0,-1 0 0 0 0,1 0 0 0 0,0 0 0 0 0,1 2 0 0 0,4 4-5391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91 426 5063 0 0,'1'2'232'0'0,"1"3"-108"0"0,0 1-1 0 0,0-1 1 0 0,0 1-1 0 0,-1 0 0 0 0,0-1 1 0 0,0 1-1 0 0,0 0 0 0 0,-1 0 1 0 0,0 6-1 0 0,0-3 1191 0 0,-1-1-1 0 0,0 1 1 0 0,-3 8-1 0 0,4-15-1040 0 0,-1 0 0 0 0,0 1 0 0 0,0-1 0 0 0,0 0 0 0 0,0 0 0 0 0,-1 0-1 0 0,1-1 1 0 0,0 1 0 0 0,-1 0 0 0 0,1 0 0 0 0,-1-1 0 0 0,0 1 0 0 0,0-1 0 0 0,1 1-1 0 0,-1-1 1 0 0,0 0 0 0 0,0 0 0 0 0,-4 2 1474 0 0,-6 0 122 0 0,10-4-1783 0 0,0 1 1 0 0,0-1-1 0 0,0 1 0 0 0,0-1 1 0 0,0 0-1 0 0,0 1 0 0 0,0-1 0 0 0,0 0 1 0 0,0-1-1 0 0,0 1 0 0 0,0 0 1 0 0,1 0-1 0 0,-1-1 0 0 0,0 1 0 0 0,1-1 1 0 0,0 1-1 0 0,-1-1 0 0 0,1 0 1 0 0,0 0-1 0 0,0 1 0 0 0,-1-1 0 0 0,2 0 1 0 0,-1 0-1 0 0,0 0 0 0 0,0 0 1 0 0,0 0-1 0 0,0-4 0 0 0,0-6 57 0 0,0 1 1 0 0,1-1-1 0 0,0 1 0 0 0,1-1 0 0 0,0 1 1 0 0,1 0-1 0 0,0-1 0 0 0,5-13 0 0 0,5-9-153 0 0,22-43 0 0 0,-13 33-346 0 0,2 1-1 0 0,2 2 0 0 0,48-61 1 0 0,-68 95 324 0 0,0 2 0 0 0,1-1-1 0 0,0 1 1 0 0,0-1 0 0 0,0 2 0 0 0,1-1 0 0 0,0 1 0 0 0,0 0 0 0 0,0 0-1 0 0,0 1 1 0 0,15-5 0 0 0,-11 5 63 0 0,0 1-1 0 0,0 0 1 0 0,1 0-1 0 0,-1 1 1 0 0,1 1-1 0 0,-1 0 1 0 0,20 3 0 0 0,-22-2-25 0 0,1 1 1 0 0,0 0 0 0 0,0 1 0 0 0,-1 0-1 0 0,0 1 1 0 0,1 0 0 0 0,-1 0 0 0 0,-1 1 0 0 0,1 0-1 0 0,-1 0 1 0 0,10 9 0 0 0,-14-11-5 0 0,0 1-1 0 0,-1-1 1 0 0,1 1 0 0 0,-1 0-1 0 0,0 0 1 0 0,0 0 0 0 0,0 0 0 0 0,-1 1-1 0 0,0-1 1 0 0,0 1 0 0 0,0-1 0 0 0,0 1-1 0 0,-1 0 1 0 0,1 0 0 0 0,-1 0-1 0 0,0 0 1 0 0,-1 0 0 0 0,1 0 0 0 0,-1 0-1 0 0,0 0 1 0 0,0 0 0 0 0,-1 0-1 0 0,-2 9 1 0 0,0-3-51 0 0,-1 0-1 0 0,0-1 1 0 0,-1 0-1 0 0,0 0 1 0 0,0 0 0 0 0,-1 0-1 0 0,-1-1 1 0 0,0 0-1 0 0,0 0 1 0 0,0-1-1 0 0,-1 0 1 0 0,-16 12 0 0 0,-10 5-181 0 0,0-1 0 0 0,-40 20-1 0 0,57-35 148 0 0,-75 48-410 0 0,-17 8-262 0 0,2-17-3129 0 0,97-42 2080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5527 0 0,'0'0'10400'0'0,"-1"3"-9972"0"0,-8 22-232 0 0,-1 0-1 0 0,-1 0 0 0 0,-2-1 1 0 0,-23 35-1 0 0,-1 2-96 0 0,-57 99 23 0 0,-37 68-68 0 0,-98 168-54 0 0,221-382 11 0 0,8-14-10 0 0,0 0 0 0 0,0 0-1 0 0,-1 1 1 0 0,1-1 0 0 0,0 0 0 0 0,0 0 0 0 0,0 0 0 0 0,0 0 0 0 0,0 0-1 0 0,0 0 1 0 0,-1 1 0 0 0,1-1 0 0 0,0 0 0 0 0,0 0 0 0 0,0 0 0 0 0,0 0-1 0 0,0 0 1 0 0,0 1 0 0 0,0-1 0 0 0,0 0 0 0 0,0 0 0 0 0,0 0 0 0 0,0 0-1 0 0,0 1 1 0 0,0-1 0 0 0,0 0 0 0 0,0 0 0 0 0,0 0 0 0 0,0 0 0 0 0,0 0-1 0 0,0 1 1 0 0,0-1 0 0 0,0 0 0 0 0,0 0 0 0 0,0 0 0 0 0,0 0-1 0 0,0 1 1 0 0,0-1 0 0 0,1 0 0 0 0,-1 0 0 0 0,0 0 0 0 0,0 0 0 0 0,0 0-1 0 0,0 0 1 0 0,0 1 0 0 0,0-1 0 0 0,0 0 0 0 0,1 0 0 0 0,-1 0 0 0 0,17-10-1168 0 0,10-10-4720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 5527 0 0,'4'-6'14366'0'0,"-213"702"-14748"0"0,114-432 369 0 0,-14 42 298 0 0,-31 52 203 0 0,133-340-793 0 0,1 1 0 0 0,0 0 0 0 0,1 0 0 0 0,2 0 0 0 0,0 1 1 0 0,-1 30-1 0 0,4-48 119 0 0,1 1-213 0 0,0 2 169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20 186 6447 0 0,'0'0'586'0'0,"-1"-1"-486"0"0,-10-12 252 0 0,4 1 7488 0 0,7 12-7772 0 0,0 0 0 0 0,0 0 0 0 0,0 0 0 0 0,0 0 0 0 0,0 0 0 0 0,0 0 0 0 0,0 0 0 0 0,0 0 0 0 0,0-1 0 0 0,0 1 0 0 0,0 0 0 0 0,0 0 0 0 0,0 0 0 0 0,0 0 0 0 0,0 0 0 0 0,0 0 0 0 0,0 0 1 0 0,0 0-1 0 0,0-1 0 0 0,0 1 0 0 0,1-1 748 0 0,-1 1-748 0 0,0 0 0 0 0,0 0 0 0 0,0 0 0 0 0,0 0 0 0 0,0 0 0 0 0,0 0 0 0 0,0 0 0 0 0,1 0 0 0 0,-1 0 0 0 0,0 0 0 0 0,0 0 0 0 0,0 0 0 0 0,0 0 0 0 0,0 0 1 0 0,20 7-104 0 0,-7-2 574 0 0,7 1-98 0 0,0-1 1 0 0,1-1-1 0 0,-1-1 0 0 0,1-1 0 0 0,0-1 0 0 0,0 0 1 0 0,36-5-1 0 0,145-31 1373 0 0,-166 27-1611 0 0,185-56 605 0 0,-65 17-910 0 0,-110 36-1387 0 0,66-9 0 0 0,-96 18-956 0 0,-2 2-4913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3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69 111 13823 0 0,'-2'-1'106'0'0,"0"0"-1"0"0,-1 0 1 0 0,1 0-1 0 0,0 1 0 0 0,-1-1 1 0 0,1 1-1 0 0,0 0 1 0 0,-1-1-1 0 0,1 1 1 0 0,-1 0-106 0 0,-1 0 89 0 0,0 0 0 0 0,1 0 1 0 0,-1-1-1 0 0,0 1 0 0 0,1-1 1 0 0,-1 0-1 0 0,1 0 1 0 0,-1-1-1 0 0,1 1 0 0 0,-3-2-89 0 0,5 3 487 0 0,1 0 22 0 0,0 0 3 0 0,0 0 0 0 0,0 0 0 0 0,0 0 0 0 0,0-1-449 0 0,0 0 0 0 0,1 1 0 0 0,-1-1 0 0 0,0 1 0 0 0,1-1 0 0 0,-1 1 0 0 0,0-1 0 0 0,1 0 0 0 0,-1 1 0 0 0,1-1 0 0 0,-1 1-1 0 0,1 0 1 0 0,-1-1 0 0 0,1 1 0 0 0,-1-1 0 0 0,1 1 0 0 0,-1 0 0 0 0,1-1 0 0 0,-1 1 0 0 0,1 0 0 0 0,0 0 0 0 0,-1-1-63 0 0,15-4 663 0 0,20-3-447 0 0,0 2 0 0 0,0 1 0 0 0,7 1-216 0 0,0 0-40 0 0,36-8 40 0 0,-20 1-171 0 0,-26 5-3543 0 0,25-7 3714 0 0,-28 4-6483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142 146 4607 0 0,'0'0'208'0'0,"-1"2"-9"0"0,-10 15 724 0 0,9-15-74 0 0,1 0 1 0 0,-1 0 0 0 0,1-1 0 0 0,-1 1 0 0 0,0-1 0 0 0,1 1-1 0 0,-1-1 1 0 0,0 0 0 0 0,0 0 0 0 0,0 0 0 0 0,0 0 0 0 0,-3 1 0 0 0,11-13-20 0 0,12-10 122 0 0,1 0-1 0 0,22-19 1 0 0,-31 31-533 0 0,1-1-138 0 0,0 1 0 0 0,1 0 0 0 0,0 1 0 0 0,0 0 1 0 0,1 1-1 0 0,15-6 0 0 0,-20 10-302 0 0,-1 0 1 0 0,1 0-1 0 0,0 1 0 0 0,0 0 1 0 0,0 0-1 0 0,0 1 0 0 0,0 0 1 0 0,0 1-1 0 0,0 0 0 0 0,0 0 1 0 0,0 0-1 0 0,10 3 0 0 0,-16-2-16 0 0,0 0-1 0 0,-1 0 0 0 0,1 0 0 0 0,-1 0 1 0 0,1 0-1 0 0,-1 0 0 0 0,1 1 0 0 0,-1-1 0 0 0,0 1 1 0 0,1-1-1 0 0,-1 1 0 0 0,0-1 0 0 0,0 1 1 0 0,0 0-1 0 0,0-1 0 0 0,-1 1 0 0 0,1 0 1 0 0,0 0-1 0 0,-1 0 0 0 0,1 3 0 0 0,0-2-34 0 0,-1 1 0 0 0,0-1 0 0 0,1 0 0 0 0,-2 1 0 0 0,1-1 0 0 0,0 0 0 0 0,-1 1-1 0 0,1-1 1 0 0,-1 0 0 0 0,0 1 0 0 0,0-1 0 0 0,-2 4 0 0 0,-3 6-267 0 0,-12 19 1 0 0,10-20 140 0 0,-7 12-214 0 0,-1-2 1 0 0,-30 32-1 0 0,-4 5-31 0 0,-64 100 140 0 0,-24 33 1428 0 0,129-180-1125 0 0,8-10 0 0 0,-5 11 0 0 0,6-13 7 0 0,0 0-1 0 0,0 0 1 0 0,0 1-1 0 0,0-1 0 0 0,-1 0 1 0 0,1 0-1 0 0,0 0 1 0 0,0 1-1 0 0,0-1 1 0 0,0 0-1 0 0,0 0 1 0 0,0 1-1 0 0,0-1 0 0 0,0 0 1 0 0,0 0-1 0 0,0 1 1 0 0,0-1-1 0 0,0 0 1 0 0,0 0-1 0 0,0 1 0 0 0,0-1 1 0 0,0 0-1 0 0,0 0 1 0 0,0 0-1 0 0,0 1 1 0 0,0-1-1 0 0,0 0 1 0 0,1 0-1 0 0,-1 1 0 0 0,0-1 1 0 0,0 0-1 0 0,0 0 1 0 0,0 0-1 0 0,0 1 1 0 0,1-1-1 0 0,9 0 550 0 0,21-10 691 0 0,-22 6-987 0 0,24-5 262 0 0,-1 0 0 0 0,1 3 0 0 0,52-5 1 0 0,102 8 122 0 0,-161 4-998 0 0,1 1-1 0 0,44 10 0 0 0,-69-12-89 0 0,6 2-1256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1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33 6447 0 0,'0'0'10920'0'0,"1"2"-10850"0"0,2 27-641 0 0,-3-28 258 0 0,0 2-58 0 0,-1 5-12 0 0,1-6 34 0 0,-1 0 145 0 0,-1 9-67 0 0,2-9 229 0 0,-3 8 5022 0 0,5-10-4503 0 0,5-3-60 0 0,0 0 0 0 0,13-8 0 0 0,-19 10-513 0 0,0 0-9 0 0,0 1 0 0 0,1-1 1 0 0,-1 1-1 0 0,0-1 0 0 0,1 1 1 0 0,-1-1-1 0 0,0 1 1 0 0,1 0-1 0 0,-1 0 0 0 0,1 0 1 0 0,-1 0-1 0 0,0 0 0 0 0,1 0 1 0 0,2 0-1 0 0,5 3 100 0 0,-2 3 64 0 0,-5-5 31 0 0,16 7 1214 0 0,-18-8-1303 0 0,0 0 1 0 0,0 0-1 0 0,0 0 0 0 0,0 0 0 0 0,0 0 0 0 0,1 0 1 0 0,-1 0-1 0 0,0 0 0 0 0,0 0 0 0 0,0 0 0 0 0,0 0 1 0 0,0 0-1 0 0,0 0 0 0 0,0 0 0 0 0,0 0 0 0 0,0 0 1 0 0,0 0-1 0 0,0 0 0 0 0,0 0 0 0 0,1 0 0 0 0,-1 0 1 0 0,0 0-1 0 0,0 0 0 0 0,0 0 0 0 0,0 0 1 0 0,0 1-1 0 0,0-1 0 0 0,0 0 0 0 0,0 0 0 0 0,0 0 1 0 0,0 0-1 0 0,0 0 0 0 0,0 0 0 0 0,0 0 0 0 0,0 0 1 0 0,0 0-1 0 0,0 0 0 0 0,0 0 0 0 0,0 0 0 0 0,0 0 1 0 0,0 1-1 0 0,0-1 0 0 0,0 0 0 0 0,0 0 0 0 0,0 0 1 0 0,0 0-1 0 0,0 0 0 0 0,0 0 0 0 0,0 0 0 0 0,0 0 1 0 0,0 0-1 0 0,0 0 0 0 0,0 0 0 0 0,1 5-2 0 0,10 0 76 0 0,-9-4 42 0 0,-4 1-74 0 0,-13 13-86 0 0,8-4 43 0 0,-23 31 0 0 0,28-37 0 0 0,-12 14 0 0 0,-1-2 0 0 0,8-8 0 0 0,-3 6 17 0 0,9-13-85 0 0,-4 14 695 0 0,4-12-594 0 0,1 0 0 0 0,0 0 1 0 0,0-1-1 0 0,1 1 0 0 0,-1 0 0 0 0,1 0 0 0 0,0 0 0 0 0,0 0 0 0 0,0 0 0 0 0,0-1 1 0 0,1 1-1 0 0,1 4 0 0 0,1-1 76 0 0,1 0 1 0 0,-1-1 0 0 0,1 1-1 0 0,0-1 1 0 0,7 7-1 0 0,3 3 18 0 0,-12-14-102 0 0,0 0 0 0 0,0 0 0 0 0,0 0 1 0 0,0 0-1 0 0,0-1 0 0 0,1 1 0 0 0,-1-1 1 0 0,0 0-1 0 0,1 0 0 0 0,5 1 0 0 0,-4-1 3 0 0,0-1-1 0 0,0 0 0 0 0,-1 0 1 0 0,1 0-1 0 0,0 0 0 0 0,0-1 1 0 0,0 0-1 0 0,0 0 1 0 0,6-2-1 0 0,6-3 156 0 0,20-10-1 0 0,-14 5-89 0 0,39-19 62 0 0,-51 27-102 0 0,2 0 0 0 0,4 0-55 0 0,-4-1-90 0 0,-1-3 90 0 0,-3 6-45 0 0,-8 1 44 0 0,0 0 0 0 0,0 0 0 0 0,0 0 0 0 0,0 0 0 0 0,0 0 0 0 0,0 0 0 0 0,0-1 0 0 0,0 1 0 0 0,0 0-1 0 0,-1 0 1 0 0,1-1 0 0 0,0 1 0 0 0,0 0 0 0 0,0-1 0 0 0,0 1 0 0 0,-1-1 0 0 0,1 0 0 0 0,0 1 0 0 0,0-1 0 0 0,-1 1 0 0 0,1-1 0 0 0,1-1 0 0 0,1 0-2 0 0,9-12-57 0 0,-9 8 41 0 0,0 1 0 0 0,0-1 0 0 0,0 0 0 0 0,-1 1 0 0 0,0-1 0 0 0,0 0 0 0 0,-1-1 0 0 0,1 1 0 0 0,0-12 0 0 0,-1 4-90 0 0,-1 0 1 0 0,0 0-1 0 0,-3-19 0 0 0,1 21-23 0 0,0 1-1 0 0,-1 0 1 0 0,0 0 0 0 0,-7-14-1 0 0,9 21 105 0 0,-2 0 0 0 0,1 0 0 0 0,0-1-1 0 0,-1 2 1 0 0,0-1 0 0 0,0 0 0 0 0,0 0 0 0 0,0 1-1 0 0,-1 0 1 0 0,0 0 0 0 0,-6-5 0 0 0,1 1-53 0 0,5 5 63 0 0,1 0 0 0 0,0 1 0 0 0,-1-1 0 0 0,1 1 0 0 0,-1 0 0 0 0,0 0 1 0 0,1 0-1 0 0,-1 0 0 0 0,0 1 0 0 0,0 0 0 0 0,1-1 0 0 0,-6 2 0 0 0,-2-1-60 0 0,1 0 0 0 0,-1 2 0 0 0,1-1 0 0 0,-1 1 0 0 0,-18 6 0 0 0,4 0-128 0 0,12-5 95 0 0,-27 9-394 0 0,36-11 459 0 0,-3 4 36 0 0,-21 13-253 0 0,-44 24-2301 0 0,63-38 2204 0 0,-1 0 1 0 0,1 0-1 0 0,-1-1 0 0 0,1 0 1 0 0,-15 2-1 0 0,22-5-421 0 0,-7-1-1834 0 0,3-2 1682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5527 0 0,'0'0'3224'0'0,"-2"0"-1760"0"0,-14 7 1502 0 0,15-6-2581 0 0,-3 17 660 0 0,7-13-663 0 0,1-1-1 0 0,-1 1 1 0 0,1-1-1 0 0,0 0 0 0 0,0-1 1 0 0,0 1-1 0 0,0-1 1 0 0,1 1-1 0 0,5 2 1 0 0,19 16 1495 0 0,-18-12-1743 0 0,-2 1 0 0 0,1 0 0 0 0,-1 1 0 0 0,12 20 0 0 0,23 55 300 0 0,-42-80-436 0 0,1 1 0 0 0,-1-1 0 0 0,-1 1 0 0 0,1-1-1 0 0,-1 1 1 0 0,0 0 0 0 0,-1-1 0 0 0,0 1 0 0 0,0 0 0 0 0,-1-1-1 0 0,0 1 1 0 0,0 0 0 0 0,-1-1 0 0 0,-2 9 0 0 0,-3 3-17 0 0,0 0 0 0 0,-1 0 0 0 0,-1 0 0 0 0,-12 18 1 0 0,16-30-44 0 0,0 0 1 0 0,-1 0 0 0 0,1 0-1 0 0,-1-1 1 0 0,-1 0 0 0 0,1 0 0 0 0,-15 10-1 0 0,-3-2 127 0 0,-30 14 0 0 0,29-16-177 0 0,-23 16 1 0 0,28-11-3045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0,'0'0'136'0'0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8087 0 0,'0'0'9130'0'0,"1"1"-9153"0"0,7 2-5 0 0,-6-3-60 0 0,0 1-23 0 0,16 3-465 0 0,-16-4 456 0 0,0 0 20 0 0,1 0 125 0 0,-1 0 0 0 0,0 0 0 0 0,1 0 1 0 0,-1-1-1 0 0,0 1 0 0 0,0 0 0 0 0,4-2 0 0 0,3 0 441 0 0,-10 4-558 0 0,-4 6 23 0 0,-2-1 2713 0 0,9-7-2527 0 0,4-2-38 0 0,-4 2-37 0 0,-3 1-228 0 0,-4 7 172 0 0,4-6 28 0 0,0 0 0 0 0,0 0 0 0 0,0 0 0 0 0,-1 0 0 0 0,1 0 0 0 0,-1-1 0 0 0,1 1 0 0 0,-1-1 0 0 0,1 1 0 0 0,-1-1 0 0 0,0 1 0 0 0,0-1 0 0 0,0 0 0 0 0,-3 2 0 0 0,1-1-26 0 0,2-1-47 0 0,2-3-908 0 0,0 2 1021 0 0,-1-1 1 0 0,1 1-1 0 0,0-1 1 0 0,0 0-1 0 0,-1 1 1 0 0,1-1-1 0 0,0 1 1 0 0,0-1-1 0 0,-1 1 1 0 0,1-1-1 0 0,-1 1 1 0 0,1 0-1 0 0,0-1 1 0 0,-1 1-1 0 0,1-1 1 0 0,-1 1-1 0 0,1 0 1 0 0,-2-1-1 0 0,-8-6 1221 0 0,8 6-1363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 8751 0 0,'0'0'8406'0'0,"-1"1"-8540"0"0,-8 5-219 0 0,0 1 0 0 0,1 0 0 0 0,0 1-1 0 0,1-1 1 0 0,-7 11 0 0 0,-32 46-1249 0 0,34-45 1603 0 0,3-3 443 0 0,0 0-1 0 0,2 0 1 0 0,-1 1-1 0 0,-5 22 1 0 0,12-37-314 0 0,1 1 0 0 0,-1-1 0 0 0,1 0 1 0 0,-1 0-1 0 0,1 1 0 0 0,0-1 0 0 0,0 0 1 0 0,0 0-1 0 0,0 1 0 0 0,0-1 0 0 0,1 0 1 0 0,-1 1-1 0 0,2 2 0 0 0,-2-3-59 0 0,1-1 0 0 0,0 1-1 0 0,0-1 1 0 0,0 1 0 0 0,0-1-1 0 0,0 0 1 0 0,0 1 0 0 0,0-1 0 0 0,0 0-1 0 0,1 0 1 0 0,-1 0 0 0 0,0 0 0 0 0,1 0-1 0 0,2 1 1 0 0,1 0 20 0 0,1 0-1 0 0,-1 0 1 0 0,1-1-1 0 0,-1 0 1 0 0,1 0 0 0 0,0-1-1 0 0,-1 1 1 0 0,1-1 0 0 0,6-1-1 0 0,1 0-35 0 0,-1-1 0 0 0,0-1 0 0 0,0 0 0 0 0,0-1 0 0 0,0 0 1 0 0,22-12-1 0 0,-5 4-239 0 0,-27 11 86 0 0,0 0 73 0 0,0 0 0 0 0,0 1-1 0 0,0-1 1 0 0,-1 0 0 0 0,1-1 0 0 0,0 1 0 0 0,-1 0-1 0 0,1 0 1 0 0,-1-1 0 0 0,1 1 0 0 0,1-3-1 0 0,-1 2 41 0 0,2-2-1 0 0,0 0 1 0 0,0-1-1 0 0,0 1 0 0 0,-1-1 1 0 0,0 0-1 0 0,0 0 0 0 0,0 0 0 0 0,-1 0 1 0 0,3-7-1 0 0,1-2 74 0 0,1-1-71 0 0,0-1 0 0 0,0 0 0 0 0,-2-1 1 0 0,0 1-1 0 0,-1-1 0 0 0,-1 0 0 0 0,2-28 0 0 0,-4 44-42 0 0,-1-1 0 0 0,-1 1-1 0 0,1-1 1 0 0,0 1 0 0 0,0-1 0 0 0,-1 1-1 0 0,1 0 1 0 0,0-1 0 0 0,-1 1 0 0 0,1-1-1 0 0,-1 1 1 0 0,0 0 0 0 0,0-1 0 0 0,1 1-1 0 0,-1 0 1 0 0,0 0 0 0 0,0-1 0 0 0,0 1-1 0 0,-2-1 1 0 0,1 0-2 0 0,0 1 1 0 0,0 0-1 0 0,0 0 0 0 0,-1 0 0 0 0,1 0 1 0 0,0 0-1 0 0,-1 0 0 0 0,1 1 0 0 0,0-1 1 0 0,-1 1-1 0 0,-2-1 0 0 0,-2 1-48 0 0,-1 0-1 0 0,0 1 1 0 0,1-1 0 0 0,-1 1 0 0 0,1 1-1 0 0,-11 2 1 0 0,-89 31-922 0 0,107-35 957 0 0,0 0 1 0 0,-1 0-1 0 0,1 0 1 0 0,0 1-1 0 0,-1-1 1 0 0,1 0 0 0 0,-1 0-1 0 0,1 0 1 0 0,0 0-1 0 0,-1 0 1 0 0,1 0 0 0 0,0 0-1 0 0,-1 0 1 0 0,1 0-1 0 0,-1 0 1 0 0,1 0-1 0 0,0 0 1 0 0,-1 0 0 0 0,1 0-1 0 0,0 0 1 0 0,-1 0-1 0 0,1-1 1 0 0,-1 1-1 0 0,1 0 1 0 0,0 0 0 0 0,-1 0-1 0 0,1 0 1 0 0,0-1-1 0 0,0 1 1 0 0,-1 0-1 0 0,1-1 1 0 0,0 1 0 0 0,-1 0-1 0 0,1 0 1 0 0,0-1-1 0 0,0 1 1 0 0,0 0 0 0 0,-1-1-1 0 0,1 1 1 0 0,0 0-1 0 0,0-1 1 0 0,0 1-1 0 0,0-1 1 0 0,0 1 0 0 0,0-1-1 0 0,-1 0 68 0 0,1-1-734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12895 0 0,'0'0'3782'0'0,"-3"13"-7182"0"0,1-3 4156 0 0,-1 0-1 0 0,0 0 0 0 0,-5 11 0 0 0,3-11-314 0 0,1 1 0 0 0,0-1-1 0 0,1 1 1 0 0,-2 14 0 0 0,4-17-355 0 0,-1 23 101 0 0,3 8-187 0 0,-2-35-1 0 0,5 17-63 0 0,-1-10 5 0 0,-2-7 78 0 0,0-1 0 0 0,0 0 0 0 0,0 0 0 0 0,0 0 0 0 0,1 0 0 0 0,2 5 0 0 0,0-3 44 0 0,-3-3 28 0 0,0-1-50 0 0,-1 0 0 0 0,1 0 0 0 0,0 0 0 0 0,0 0 0 0 0,-1 0 0 0 0,1 0 0 0 0,0 0 0 0 0,0 0 0 0 0,0-1 0 0 0,0 1-1 0 0,0 0 1 0 0,0-1 0 0 0,0 1 0 0 0,1-1 0 0 0,-1 1 0 0 0,0-1 0 0 0,2 1 0 0 0,22 8 573 0 0,-15-7-323 0 0,0 0 0 0 0,0-1 0 0 0,0 0 0 0 0,0 0 1 0 0,1-1-1 0 0,15-2 0 0 0,-17 0-184 0 0,-3 1-67 0 0,1-1 0 0 0,-1-1-1 0 0,1 1 1 0 0,7-5 0 0 0,-4 2 107 0 0,0 0 0 0 0,-1 1 0 0 0,17-4-1 0 0,-17 5-206 0 0,-7 3-38 0 0,0-1-13 0 0,6-2 2 0 0,-6 2 100 0 0,1 0 0 0 0,-1-1 0 0 0,1 1 1 0 0,-1-1-1 0 0,0 0 0 0 0,0 0 0 0 0,0 0 0 0 0,0 0 1 0 0,0 0-1 0 0,0 0 0 0 0,-1-1 0 0 0,1 1 0 0 0,2-5 0 0 0,13-33-62 0 0,-12 26 87 0 0,-1 3 33 0 0,1-1 0 0 0,-2 1 0 0 0,0-1 1 0 0,0 0-1 0 0,-1 0 0 0 0,1-19 0 0 0,-3 27-40 0 0,0 0 0 0 0,0 0-1 0 0,-1 0 1 0 0,1 0 0 0 0,-1 0 0 0 0,0 0-1 0 0,-2-6 1 0 0,0 5-7 0 0,3 3-2 0 0,0 1 0 0 0,-1-1 0 0 0,0 1 0 0 0,1-1 0 0 0,-1 1 0 0 0,0-1 0 0 0,0 1 0 0 0,0 0 0 0 0,0 0 0 0 0,0-1 0 0 0,0 1 0 0 0,0 0 0 0 0,0 0 0 0 0,0 0 0 0 0,-1 0 0 0 0,1 0 0 0 0,0 1 0 0 0,-1-1 0 0 0,1 0 0 0 0,0 1 0 0 0,-3-2 0 0 0,0 1 0 0 0,-1-1-22 0 0,0 0-1 0 0,-1 0 0 0 0,1 1 1 0 0,-1 0-1 0 0,1 0 0 0 0,-1 1 1 0 0,0-1-1 0 0,1 1 0 0 0,-12 1 1 0 0,-5 2-146 0 0,-25 7 0 0 0,37-7 137 0 0,-84 22-768 0 0,84-22 719 0 0,0 1 64 0 0,0 0 16 0 0,4-2-169 0 0,-1 1 1 0 0,0-2-1 0 0,-13 3 0 0 0,12-3-412 0 0,6-1 203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2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20 2759 0 0,'2'-1'207'0'0,"11"-2"-258"0"0,-4 1 2688 0 0,0 0 0 0 0,0 0 0 0 0,11-6 0 0 0,-18 7-1581 0 0,6 1 2390 0 0,-12 6-1850 0 0,0-1-1659 0 0,3-3 50 0 0,-1 0 1 0 0,1 0 0 0 0,-1 0 0 0 0,0 0 0 0 0,0 0 0 0 0,0-1 0 0 0,0 1 0 0 0,0-1 0 0 0,-3 2 0 0 0,-21 14 35 0 0,-47 23 0 0 0,10-6 337 0 0,45-25-274 0 0,0-1 1 0 0,0-1-1 0 0,-1 0 0 0 0,-35 7 0 0 0,9-3 107 0 0,42-10-118 0 0,-12-3 15 0 0,14 3-86 0 0,0-1 0 0 0,0-1 1 0 0,0 1-1 0 0,0 0 0 0 0,1 0 1 0 0,-1 0-1 0 0,0 0 0 0 0,0-1 1 0 0,0 1-1 0 0,0 0 0 0 0,0-1 1 0 0,1 1-1 0 0,-1-1 0 0 0,0 1 1 0 0,0-1-1 0 0,1 1 0 0 0,-1-1 1 0 0,0 1-1 0 0,1-1 0 0 0,-1 0 1 0 0,0 0-1 0 0,0-1 0 0 0,1 2-16 0 0,-1-1 0 0 0,1 1-1 0 0,0-1 1 0 0,0 1 0 0 0,0-1-1 0 0,-1 1 1 0 0,1-1 0 0 0,0 1-1 0 0,0-1 1 0 0,0 1 0 0 0,0-1-1 0 0,0 1 1 0 0,0-1 0 0 0,0 1-1 0 0,0-1 1 0 0,0 1 0 0 0,0-1-1 0 0,0 0 1 0 0,1 1 0 0 0,-1-1-1 0 0,0 1 1 0 0,0-1 0 0 0,0 1 0 0 0,1-1-1 0 0,5-2 1 0 0,3 5 12 0 0,-2 5 0 0 0,-6-5-5 0 0,0 0-1 0 0,-1 1 1 0 0,1-1-1 0 0,0 0 1 0 0,-1 1-1 0 0,0-1 1 0 0,0 1-1 0 0,0-1 1 0 0,0 0-1 0 0,0 1 1 0 0,0-1-1 0 0,0 1 1 0 0,-1-1-1 0 0,1 0 1 0 0,-1 1-1 0 0,0-1 1 0 0,1 0-1 0 0,-1 0 1 0 0,0 0-1 0 0,-3 4 1 0 0,-2 4-17 0 0,-1 0 0 0 0,0-1 0 0 0,-9 10 0 0 0,5-7 17 0 0,2-1 13 0 0,-5 6-35 0 0,-18 27 1 0 0,31-43 117 0 0,0 2-3 0 0,1-3-33 0 0,0 0 1 0 0,-1 0 0 0 0,1 1-1 0 0,0-1 1 0 0,0 0 0 0 0,0 0 0 0 0,0 1-1 0 0,-1-1 1 0 0,1 0 0 0 0,0 0 0 0 0,0 1-1 0 0,0-1 1 0 0,0 0 0 0 0,0 0 0 0 0,0 1-1 0 0,0-1 1 0 0,0 0 0 0 0,0 1 0 0 0,0-1-1 0 0,-1 0 1 0 0,2 0 0 0 0,-1 1 0 0 0,0-1-1 0 0,0 0 1 0 0,0 1 0 0 0,1 0-87 0 0,-1 1 1 0 0,1-1-1 0 0,0 0 0 0 0,0 0 1 0 0,0 0-1 0 0,0 0 1 0 0,0 0-1 0 0,0 0 0 0 0,0 0 1 0 0,1 0-1 0 0,-1 0 1 0 0,0-1-1 0 0,1 1 0 0 0,-1 0 1 0 0,0-1-1 0 0,1 1 0 0 0,-1-1 1 0 0,1 1-1 0 0,-1-1 1 0 0,0 0-1 0 0,1 0 0 0 0,-1 1 1 0 0,1-1-1 0 0,-1 0 1 0 0,1 0-1 0 0,2-1 0 0 0,6 0 105 0 0,0 0-1 0 0,19-6 0 0 0,-18 4-65 0 0,33-8 219 0 0,-4 1-36 0 0,69-10 0 0 0,-95 19-183 0 0,0 1 1 0 0,0 0-1 0 0,0 0 1 0 0,0 2-1 0 0,0-1 1 0 0,0 2-1 0 0,-1 0 1 0 0,27 9 0 0 0,-26-6 1 0 0,-1 1 1 0 0,1 1 0 0 0,-1-1-1 0 0,-1 2 1 0 0,0 0-1 0 0,22 21 1 0 0,-19-17-3 0 0,-4-2 24 0 0,1 0 0 0 0,-2 1 0 0 0,17 23 0 0 0,-25-32 32 0 0,0 6 0 0 0,-2-5-11 0 0,-1 1-47 0 0,0-1-1 0 0,-1 1 0 0 0,1-1 1 0 0,-1 0-1 0 0,0 1 0 0 0,0-1 0 0 0,0 0 1 0 0,-1 0-1 0 0,1-1 0 0 0,-1 1 0 0 0,0 0 1 0 0,0-1-1 0 0,0 1 0 0 0,-1-1 0 0 0,1 0 1 0 0,-1 0-1 0 0,0-1 0 0 0,0 1 1 0 0,-5 2-1 0 0,-3 0 68 0 0,-1 0 0 0 0,0-1 0 0 0,0-1 1 0 0,-26 4-1 0 0,5-1 107 0 0,-136 19 484 0 0,106-17-604 0 0,29-8 31 0 0,17 0-1908 0 0,18-7-1006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3223 0 0,'0'0'14416'0'0,"2"0"-14245"0"0,14-4-83 0 0,-7 5-65 0 0,-1 1 15 0 0,-3-1-65 0 0,-1 0 0 0 0,1 1 1 0 0,-1-1-1 0 0,0 1 0 0 0,0 0 0 0 0,0 1 0 0 0,0-1 0 0 0,0 1 0 0 0,0 0 0 0 0,0 0 1 0 0,-1 0-1 0 0,1 0 0 0 0,-1 1 0 0 0,0-1 0 0 0,0 1 0 0 0,-1 0 0 0 0,1 0 0 0 0,-1 0 1 0 0,1 0-1 0 0,-1 0 0 0 0,2 8 0 0 0,3 8-17 0 0,-1 0-1 0 0,-1 1 1 0 0,4 30-1 0 0,-7-36 54 0 0,13 77-78 0 0,5 0 0 0 0,38 111-1 0 0,-33-149 853 0 0,-25-52-531 0 0,0-2-176 0 0,0 0 0 0 0,0 1 1 0 0,0-1-1 0 0,0 0 0 0 0,0 1 0 0 0,0-1 0 0 0,0 0 1 0 0,0 0-1 0 0,0 1 0 0 0,0-1 0 0 0,0 0 0 0 0,0 1 1 0 0,1-1-1 0 0,-1 0 0 0 0,0 0 0 0 0,0 1 1 0 0,0-1-1 0 0,0 0 0 0 0,0 0 0 0 0,1 1 0 0 0,-1-1 1 0 0,0 0-1 0 0,0 0 0 0 0,0 1 0 0 0,1-1 0 0 0,-1 0 1 0 0,0 0-1 0 0,0 0 0 0 0,1 0 0 0 0,-1 1 0 0 0,0-1 1 0 0,0 0-1 0 0,1 0 0 0 0,10-3 529 0 0,9-14-289 0 0,-14 9-56 0 0,0-1 0 0 0,0-1 0 0 0,0 1-1 0 0,-1-1 1 0 0,-1 0 0 0 0,5-12 0 0 0,8-18 414 0 0,1 4-438 0 0,27-53 715 0 0,-38 77-837 0 0,1 0 1 0 0,1 0 0 0 0,0 1-1 0 0,17-18 1 0 0,-25 28-127 0 0,0 0 0 0 0,0 0-1 0 0,0 0 1 0 0,0 0 0 0 0,1 0-1 0 0,-1 0 1 0 0,0 1 0 0 0,0-1-1 0 0,1 0 1 0 0,-1 1 0 0 0,0-1 0 0 0,1 1-1 0 0,-1-1 1 0 0,0 1 0 0 0,1 0-1 0 0,-1-1 1 0 0,1 1 0 0 0,-1 0 0 0 0,1 0-1 0 0,-1 0 1 0 0,0 0 0 0 0,1 0-1 0 0,-1 1 1 0 0,1-1 0 0 0,-1 0 0 0 0,0 1-1 0 0,1-1 1 0 0,-1 1 0 0 0,1-1-1 0 0,-1 1 1 0 0,2 0 0 0 0,0 1-18 0 0,0 1 0 0 0,0-1 0 0 0,-1 1 0 0 0,1-1 0 0 0,0 1 0 0 0,-1 0 0 0 0,0 0 0 0 0,1 0-1 0 0,-1 0 1 0 0,0 0 0 0 0,-1 1 0 0 0,3 5 0 0 0,3 7-102 0 0,4 23 0 0 0,-9-32 100 0 0,8 35-345 0 0,4 51 0 0 0,-10-60 88 0 0,1 0-1 0 0,2 0 1 0 0,13 39-1 0 0,-20-70 373 0 0,1 0 0 0 0,-1-1 1 0 0,1 1-1 0 0,-1-1 0 0 0,1 1 0 0 0,0-1 0 0 0,0 0 0 0 0,0 1 1 0 0,0-1-1 0 0,2 2 0 0 0,4-2 1053 0 0,-5-2-1315 0 0,0 1 500 0 0,10-9 246 0 0,-9 5-474 0 0,1 1 0 0 0,-1-1-1 0 0,0 0 1 0 0,-1-1 0 0 0,1 1 0 0 0,-1 0 0 0 0,1-1-1 0 0,1-6 1 0 0,11-42 520 0 0,-10 32-402 0 0,44-187 986 0 0,-41 181-1263 0 0,1 0-1 0 0,2 0 1 0 0,0 1-1 0 0,2 1 1 0 0,1 0 0 0 0,0 0-1 0 0,2 2 1 0 0,1 0-1 0 0,32-34 1 0 0,-28 38-478 0 0,0 1-1 0 0,46-28 1 0 0,-60 42-154 0 0,0 1 1 0 0,0 0 0 0 0,0 0-1 0 0,1 1 1 0 0,0 0 0 0 0,7-1-1 0 0,11-3-3448 0 0,-13 2-2265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 6447 0 0,'0'0'499'0'0,"2"-2"-328"0"0,-1 1-332 0 0,6-6 2451 0 0,14-12 9758 0 0,-14 13-12080 0 0,-5 6 1069 0 0,0-1-781 0 0,-1 1-236 0 0,0-1 0 0 0,0 1 0 0 0,0 0 0 0 0,1 0 1 0 0,-1 0-1 0 0,0 0 0 0 0,0 0 0 0 0,0 0 0 0 0,1 0 0 0 0,-1 0 0 0 0,0 1 0 0 0,0-1 0 0 0,0 0 0 0 0,0 1 0 0 0,0-1 0 0 0,1 1 0 0 0,-1-1 0 0 0,0 1 1 0 0,0 0-1 0 0,0-1 0 0 0,1 3 0 0 0,0-1-26 0 0,0 0 0 0 0,0 0 0 0 0,0 1 0 0 0,-1-1 1 0 0,1 1-1 0 0,-1-1 0 0 0,1 1 0 0 0,1 5 0 0 0,0 4-100 0 0,0 0 0 0 0,-1 0-1 0 0,2 18 1 0 0,-2 21-220 0 0,-3 0 0 0 0,-7 56 0 0 0,3-45 48 0 0,-61 448-1459 0 0,65-509 1746 0 0,-2 18 414 0 0,-2 0 1 0 0,0 0-1 0 0,-12 27 1 0 0,17-45 366 0 0,-2-2-777 0 0,1 0 0 0 0,0 0 0 0 0,0 0 0 0 0,0-1 0 0 0,0 1-1 0 0,0 0 1 0 0,0-1 0 0 0,0 1 0 0 0,0-1 0 0 0,0 1 0 0 0,0-1 0 0 0,1 1-1 0 0,-1-3 1 0 0,1 3-7 0 0,-3-7 2 0 0,1 0 1 0 0,0-1 0 0 0,0 1-1 0 0,1-1 1 0 0,0 1 0 0 0,0-1-1 0 0,2-13 1 0 0,9-62 9 0 0,-8 72-23 0 0,2-10-12 0 0,0 1 1 0 0,2 0-1 0 0,11-29 0 0 0,-14 42 13 0 0,1 0 0 0 0,0 0 0 0 0,0 1 0 0 0,0-1 0 0 0,1 1 0 0 0,0 0 0 0 0,1 0 0 0 0,-1 1-1 0 0,1 0 1 0 0,1 0 0 0 0,10-8 0 0 0,-14 12 34 0 0,1 0 0 0 0,-1 0 1 0 0,0 0-1 0 0,1 1 0 0 0,-1-1 0 0 0,1 1 0 0 0,-1 0 0 0 0,1 0 1 0 0,-1 0-1 0 0,6 0 0 0 0,-5 1-12 0 0,1 1-1 0 0,-1-1 1 0 0,1 1 0 0 0,-1 0 0 0 0,0 0 0 0 0,1 0-1 0 0,-1 0 1 0 0,0 1 0 0 0,0 0 0 0 0,0 0 0 0 0,4 2-1 0 0,-4-1-26 0 0,0-1-1 0 0,-1 1 0 0 0,1 0 0 0 0,-1 0 1 0 0,0 1-1 0 0,0-1 0 0 0,0 1 0 0 0,0-1 1 0 0,0 1-1 0 0,-1 0 0 0 0,0 0 0 0 0,0 0 0 0 0,0 0 1 0 0,0 1-1 0 0,0-1 0 0 0,-1 0 0 0 0,0 1 1 0 0,0-1-1 0 0,0 1 0 0 0,-1-1 0 0 0,1 6 1 0 0,-1 11-61 0 0,0-1 0 0 0,-1 1 0 0 0,-6 28 1 0 0,4-27 69 0 0,-4 23-41 0 0,-8 97-7 0 0,14-136 5 0 0,2 1 0 0 0,-1-1-1 0 0,1 1 1 0 0,0-1 0 0 0,2 7 0 0 0,-3-12 27 0 0,0-1 0 0 0,0 1 0 0 0,1-1 0 0 0,-1 1 0 0 0,0-1 0 0 0,0 1-1 0 0,1-1 1 0 0,-1 1 0 0 0,0-1 0 0 0,1 1 0 0 0,-1-1 0 0 0,1 1 0 0 0,-1-1 0 0 0,0 0 0 0 0,1 1 0 0 0,-1-1 0 0 0,1 0-1 0 0,-1 1 1 0 0,1-1 0 0 0,-1 0 0 0 0,1 0 0 0 0,-1 1 0 0 0,1-1 0 0 0,-1 0 0 0 0,1 0 0 0 0,0 0 0 0 0,-1 0-1 0 0,1 0 1 0 0,-1 0 0 0 0,2 0 0 0 0,18 2-1163 0 0,-6-6-136 0 0,1-5-56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18 8287 0 0,'0'0'191'0'0,"0"0"26"0"0,0 0 9 0 0,0 0 42 0 0,0 0 158 0 0,0 0 72 0 0,0 0 12 0 0,0 0 2 0 0,1-1 0 0 0,7-14 512 0 0,-8 13-512 0 0,0 2 0 0 0,0 0 0 0 0,0 0 0 0 0,0 0 0 0 0,0 0 0 0 0,0 0 0 0 0,0 0 0 0 0,0 0-69 0 0,-2 1-294 0 0,-34 12-143 0 0,0 1 0 0 0,0 2-1 0 0,-24 16-5 0 0,23-12-1 0 0,-205 100 1 0 0,68-35 0 0 0,124-58 0 0 0,-67 38 0 0 0,102-55 0 0 0,-1-2 0 0 0,0 1 0 0 0,-1-2 0 0 0,0-1 0 0 0,0 0 0 0 0,-10 2 0 0 0,9-2 0 0 0,-7 0 0 0 0,-39 5 0 0 0,58-9 0 0 0,0 0 0 0 0,0-1 0 0 0,0 2 0 0 0,0-1 0 0 0,0 1 0 0 0,1 0 0 0 0,-1 0 0 0 0,1 1 0 0 0,0-1 0 0 0,-1 1 0 0 0,0 0 0 0 0,0 0 0 0 0,0-1 0 0 0,-1 0 0 0 0,1 0 0 0 0,-1-1 0 0 0,0 0 0 0 0,0 0 0 0 0,0-2 0 0 0,1-3 0 0 0,3-3 0 0 0,3-2 0 0 0,-1 0 0 0 0,-5 3 0 0 0,0 0 0 0 0,-5-1 0 0 0,-1 4 0 0 0,-2-3 0 0 0,5 4 0 0 0,1 0 0 0 0,0 1 0 0 0,1-2 0 0 0,-10-1 0 0 0,9 0 0 0 0,4-3 0 0 0,2 3 0 0 0,1-4 0 0 0,7-9 0 0 0,-4 11 0 0 0,-1 3 0 0 0,-1 0 0 0 0,1 0 0 0 0,0 1 0 0 0,0-1 0 0 0,0 1 0 0 0,0-1 0 0 0,0 1 0 0 0,0-1 0 0 0,1 1 0 0 0,-1 0 0 0 0,0 0 0 0 0,1-1 0 0 0,13-11 0 0 0,-11 10 0 0 0,0 0 0 0 0,0-1 0 0 0,-1 1 0 0 0,0-1 0 0 0,1 1 0 0 0,-1-1 0 0 0,-1 0 0 0 0,1 0 0 0 0,-1-1 0 0 0,1 1 0 0 0,0-3 0 0 0,-2 5 0 0 0,2-13 0 0 0,-2 4 0 0 0,1-4 0 0 0,-2 13 0 0 0,-2-11 0 0 0,0-4 0 0 0,2 15 0 0 0,0 1 0 0 0,0-1 0 0 0,0 1 0 0 0,1 0 0 0 0,-1-1 0 0 0,0 1 0 0 0,0 0 0 0 0,1-1 0 0 0,-1 1 0 0 0,1 0 0 0 0,-1-1 0 0 0,1 1 0 0 0,-1 0 0 0 0,1 0 0 0 0,0 0 0 0 0,0-2 0 0 0,3-2 0 0 0,23-39 0 0 0,-22 35 0 0 0,2 2 0 0 0,-2 4 0 0 0,4-1 0 0 0,7 0 0 0 0,69-21 0 0 0,-69 19 0 0 0,-6 5 0 0 0,-2 2 0 0 0,7-1 0 0 0,-9 1 0 0 0,4 3 0 0 0,-2 0 72 0 0,5 3 748 0 0,-2 0-434 0 0,-1-1-1 0 0,-1 2 0 0 0,6 4-385 0 0,9 2 0 0 0,-16-10 0 0 0,-1 3 0 0 0,-5-4 0 0 0,-1-1 0 0 0,0 0 0 0 0,-1-1 0 0 0,1 1 0 0 0,0 0 0 0 0,-1-1 0 0 0,1 1 0 0 0,-1 0 0 0 0,0 0 0 0 0,1 0 0 0 0,-1-1 0 0 0,0 1 0 0 0,0 0 0 0 0,0 0 0 0 0,0 0 0 0 0,-1 1 0 0 0,0 17 0 0 0,1-11 0 0 0,1 4 0 0 0,0-9 0 0 0,7 11 0 0 0,-7-11 0 0 0,0-1 0 0 0,13 16 0 0 0,-7-10 0 0 0,13 16 0 0 0,-13-17 0 0 0,1-2 48 0 0,1 0 1 0 0,-1 0-1 0 0,1-1 0 0 0,9 4-48 0 0,11 7 1247 0 0,-27-13-1089 0 0,-1-2-136 0 0,-1 0 0 0 0,1-1-1 0 0,0 1 1 0 0,-1 0 0 0 0,1-1-1 0 0,0 1 1 0 0,-1-1 0 0 0,1 1-1 0 0,0-1 1 0 0,0 1 0 0 0,-1-1 0 0 0,1 1-1 0 0,0-1 1 0 0,0 0 0 0 0,0 1-1 0 0,0-1 1 0 0,0 0 0 0 0,-1 0-1 0 0,1 0 1 0 0,1 0-22 0 0,2 1 12 0 0,14 3-8 0 0,12 10-4 0 0,-21-11 0 0 0,1-1 0 0 0,0 0 0 0 0,0 2 0 0 0,1 0 0 0 0,-1-2 0 0 0,0 0 0 0 0,0 0 0 0 0,1-1 0 0 0,-1-1 0 0 0,0 0 0 0 0,0 0 0 0 0,0-1 0 0 0,0 0 0 0 0,6-2 0 0 0,-10 2 0 0 0,-3 1 0 0 0,9 0 0 0 0,5 3 0 0 0,-9-1 0 0 0,23-2 0 0 0,-26 0 0 0 0,4 2 0 0 0,28 8 0 0 0,-28-8 0 0 0,-8-1 0 0 0,-1-1 0 0 0,0 0 0 0 0,1 0 0 0 0,-1 0 0 0 0,0 0 0 0 0,1 0 0 0 0,-1 1 0 0 0,1-1 0 0 0,-1 0 0 0 0,0 0 0 0 0,1 0 0 0 0,-1 0 0 0 0,0 0 0 0 0,1 0 0 0 0,-1 0 0 0 0,1 0 0 0 0,-1 0 0 0 0,0-1 0 0 0,1 1 0 0 0,-1 0 0 0 0,0 0 0 0 0,1 0 0 0 0,-1 0 0 0 0,1-1 0 0 0,12-4 0 0 0,-6 1 0 0 0,-5 3 0 0 0,1-1 0 0 0,0 1 0 0 0,-1 0 0 0 0,1-1 0 0 0,0 1 0 0 0,-1 1 0 0 0,1-1 0 0 0,0 0 0 0 0,0 1 0 0 0,0-1 0 0 0,23-5-133 0 0,-25 5-563 0 0,-1 1-257 0 0,0 0-741 0 0,0 0-2878 0 0,0 0-1228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 17015 0 0,'0'0'1543'0'0,"2"1"-1268"0"0,6 1-121 0 0,-6-2 1333 0 0,0 0-608 0 0,5 2-105 0 0,-5-1-307 0 0,-7-4-3555 0 0,3 2 3026 0 0,1 0 0 0 0,-1 0 0 0 0,0 0 1 0 0,0 0-1 0 0,1 1 0 0 0,-1-1 0 0 0,0 1 0 0 0,0 0 0 0 0,0-1 0 0 0,0 1 0 0 0,0 0 0 0 0,0 0 1 0 0,0 0-1 0 0,0 0 0 0 0,0 1 0 0 0,1-1 0 0 0,-1 0 0 0 0,0 1 0 0 0,0-1 0 0 0,0 1 0 0 0,-3 1 0 0 0,0 1 139 0 0,0 0 0 0 0,0 1 0 0 0,0-1 0 0 0,1 1 0 0 0,-1 0 0 0 0,1 0-1 0 0,-4 6 1 0 0,-23 28 760 0 0,2 1 0 0 0,1 2 0 0 0,3 1-1 0 0,-32 69 1 0 0,54-107-808 0 0,-3 16 22 0 0,6-20-53 0 0,0 0 0 0 0,0 1 1 0 0,0-1-1 0 0,0 1 0 0 0,0-1 0 0 0,0 1 0 0 0,0-1 1 0 0,0 1-1 0 0,0-1 0 0 0,0 1 0 0 0,1-1 0 0 0,-1 0 0 0 0,0 1 1 0 0,0-1-1 0 0,0 1 0 0 0,0-1 0 0 0,1 0 0 0 0,-1 1 0 0 0,0-1 1 0 0,0 1-1 0 0,1-1 0 0 0,-1 0 0 0 0,0 1 0 0 0,1-1 0 0 0,-1 0 1 0 0,0 1-1 0 0,1-1 0 0 0,-1 0 0 0 0,0 0 0 0 0,1 0 1 0 0,-1 1-1 0 0,1-1 0 0 0,-1 0 0 0 0,1 0 0 0 0,-1 0 0 0 0,0 0 1 0 0,1 0-1 0 0,-1 1 0 0 0,1-1 0 0 0,-1 0 0 0 0,1 0 0 0 0,-1 0 1 0 0,1 0-1 0 0,-1 0 0 0 0,1-1 0 0 0,20-1-58 0 0,-11-2 67 0 0,0 0-1 0 0,-1 0 1 0 0,0-1 0 0 0,1 0-1 0 0,11-10 1 0 0,40-37 71 0 0,-10 8-28 0 0,-24 23-23 0 0,50-37 26 0 0,-52 46-358 0 0,-18 20-102 0 0,-7-6 371 0 0,1 0-1 0 0,0 0 1 0 0,0 0 0 0 0,-1 0-1 0 0,1 0 1 0 0,-1 0 0 0 0,0 0-1 0 0,1 0 1 0 0,-1 0 0 0 0,0 0-1 0 0,0 0 1 0 0,0 0 0 0 0,-1 0-1 0 0,1 2 1 0 0,-1 0-27 0 0,-1 13-71 0 0,-2 0 0 0 0,0-1 0 0 0,0 0 0 0 0,-13 27 0 0 0,-6 25-200 0 0,23-67 158 0 0,13-4-2134 0 0,-1-3 1368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1839 0 0,'2'0'19195'0'0,"-2"0"-19116"0"0,1 0 0 0 0,-1 0 0 0 0,1 0 0 0 0,0 0 1 0 0,-1 0-1 0 0,1 0 0 0 0,-1 0 0 0 0,1 0 0 0 0,0 0 0 0 0,-1 0 1 0 0,1 1-1 0 0,-1-1 0 0 0,1 0 0 0 0,-1 0 0 0 0,1 1 0 0 0,-1-1 1 0 0,1 0-1 0 0,-1 1 0 0 0,1-1 0 0 0,-1 0 0 0 0,1 1 0 0 0,-1-1 1 0 0,1 1-1 0 0,0 0 0 0 0,0 0-67 0 0,-1 1-1 0 0,1-1 1 0 0,-1 1 0 0 0,1-1 0 0 0,-1 0-1 0 0,1 1 1 0 0,-1-1 0 0 0,0 1 0 0 0,1 2-1 0 0,-1 3-203 0 0,-1 0-1 0 0,1 0 0 0 0,-4 13 0 0 0,-13 46-400 0 0,-32 77 1 0 0,23-71 561 0 0,-106 312 879 0 0,43-18-312 0 0,88-359-860 0 0,-1 0 0 0 0,0 0 0 0 0,0 0 0 0 0,0-1 0 0 0,-5 10 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6911 0 0,'0'0'14958'0'0,"2"0"-14724"0"0,147-8 812 0 0,-50 2-828 0 0,32-4 91 0 0,-106 7-302 0 0,0-2 0 0 0,0 0-1 0 0,29-12 1 0 0,-18 4-390 0 0,0-2 0 0 0,-1-2 0 0 0,-1-1 0 0 0,35-24 1 0 0,-51 27-1646 0 0,-2-1-5182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0,'0'0'12762'0'0,"2"1"-12404"0"0,11 2-126 0 0,0 0 0 0 0,0-1 0 0 0,0 0 0 0 0,23 0-1 0 0,-17-2 74 0 0,35 7-1 0 0,-37-3-228 0 0,0 1 0 0 0,0 0 0 0 0,-1 2 0 0 0,0 0 0 0 0,0 0-1 0 0,15 11 1 0 0,-10-4-95 0 0,-1 2 0 0 0,0 0 0 0 0,27 28 0 0 0,-24-18-123 0 0,-1 1 1 0 0,-1 1-1 0 0,-1 1 1 0 0,-1 1-1 0 0,15 35 1 0 0,-28-52 148 0 0,0 0 1 0 0,-2 1 0 0 0,0-1-1 0 0,0 1 1 0 0,-1 0 0 0 0,-1 0-1 0 0,0 0 1 0 0,-1 1 0 0 0,0-1-1 0 0,-1 0 1 0 0,-1 0 0 0 0,0 0-1 0 0,-1 1 1 0 0,-1-1 0 0 0,0 0-1 0 0,-10 25 1 0 0,-2 4 17 0 0,-16 41-184 0 0,26-73 204 0 0,-1 0 0 0 0,0-1 0 0 0,-1 1 0 0 0,1-1 0 0 0,-11 10 0 0 0,15-17 86 0 0,-1-1 0 0 0,1 0 1 0 0,-1 1-1 0 0,0-1 0 0 0,0 0 0 0 0,0 0 0 0 0,0-1 0 0 0,0 1 1 0 0,-1-1-1 0 0,-6 3 0 0 0,3-1 3 0 0,-3 5-18 0 0,9-7 219 0 0,12-7-18 0 0,7-2-187 0 0,0 1-1 0 0,0 0 0 0 0,32-6 0 0 0,17-4 25 0 0,-53 12-81 0 0,0 0 1 0 0,-1-1-1 0 0,1-1 0 0 0,-1 0 1 0 0,0 0-1 0 0,0-2 0 0 0,-1 1 1 0 0,-1-2-1 0 0,1 1 0 0 0,-1-2 1 0 0,9-11-1 0 0,-12 10-11 0 0,0-1 0 0 0,-1-1-1 0 0,-1 1 1 0 0,0-1 0 0 0,5-23-1 0 0,-9 33-60 0 0,38-138 123 0 0,-20 68-230 0 0,-17 63 87 0 0,0 1-1 0 0,-1-1 0 0 0,0 0 1 0 0,0-17-1 0 0,-1 26 17 0 0,-1-1 0 0 0,-1 1 0 0 0,1-1 0 0 0,0 1-1 0 0,-1 0 1 0 0,1-1 0 0 0,-1 1 0 0 0,0 0 0 0 0,1-1 0 0 0,-1 1 0 0 0,0 0 0 0 0,0 0 0 0 0,-1 0 0 0 0,1 0 0 0 0,0 0 0 0 0,-1 0 0 0 0,1 0 0 0 0,-1 0 0 0 0,0 1 0 0 0,0-1 0 0 0,0 0-1 0 0,1 1 1 0 0,-1 0 0 0 0,0-1 0 0 0,-1 1 0 0 0,-3-2 0 0 0,-7-1-28 0 0,0 0-1 0 0,-1 1 1 0 0,0 0-1 0 0,0 1 0 0 0,-27 0 1 0 0,23 1-19 0 0,-1 0 0 0 0,-31-7 0 0 0,48 7 46 0 0,-1 0-1 0 0,1 1 1 0 0,0-1-1 0 0,0 0 0 0 0,0 0 1 0 0,0 0-1 0 0,0 0 0 0 0,0-1 1 0 0,1 1-1 0 0,-1-1 1 0 0,0 1-1 0 0,1-1 0 0 0,-1 1 1 0 0,1-1-1 0 0,-3-3 0 0 0,2 1 3 0 0,0 1-1 0 0,1 0 1 0 0,-1-1-1 0 0,1 0 0 0 0,0 1 1 0 0,0-1-1 0 0,1 0 1 0 0,-2-6-1 0 0,2-5 16 0 0,1 0 0 0 0,0 0 0 0 0,5-26 1 0 0,-4 31-2 0 0,-1-2 0 0 0,0 7-6 0 0,0 0 0 0 0,0 0 0 0 0,0 1 0 0 0,0-1 0 0 0,4-7 0 0 0,-5 11-70 0 0,-1 3-1504 0 0,-3 6 321 0 0,1 7-4959 0 0,4-2-842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176 107 11487 0 0,'9'-20'399'0'0,"15"-23"0"0"0,-11 21 1320 0 0,-2 0 3922 0 0,-9 26-5626 0 0,-1-1 1 0 0,0 0 0 0 0,0 1 0 0 0,0-1 0 0 0,-1 1-1 0 0,0-1 1 0 0,1 1 0 0 0,-1-1 0 0 0,0 1 0 0 0,0-1-1 0 0,-1 1 1 0 0,1-1 0 0 0,-1 0 0 0 0,-1 5 0 0 0,-2 6 48 0 0,-1 0 1 0 0,-7 13 0 0 0,9-19-22 0 0,-48 100 166 0 0,-30 75-230 0 0,59-126-105 0 0,13-36 50 0 0,1 1 0 0 0,1 0 1 0 0,0 1-1 0 0,-4 29 0 0 0,-5 183 468 0 0,17-188-343 0 0,1 0 1 0 0,2-1-1 0 0,12 49 0 0 0,-15-88-55 0 0,1 0-1 0 0,0 0 0 0 0,0 0 1 0 0,1 0-1 0 0,0-1 0 0 0,0 1 1 0 0,1-1-1 0 0,8 12 0 0 0,-12-17 7 0 0,1 0-1 0 0,0 0 1 0 0,0 0-1 0 0,-1 0 1 0 0,1 0-1 0 0,0 0 1 0 0,0 0-1 0 0,0 0 1 0 0,0-1-1 0 0,0 1 1 0 0,0 0-1 0 0,1-1 1 0 0,-1 1 0 0 0,0 0-1 0 0,0-1 1 0 0,0 1-1 0 0,1-1 1 0 0,-1 0-1 0 0,0 1 1 0 0,0-1-1 0 0,1 0 1 0 0,1 0-1 0 0,0 0 0 0 0,3 0-29 0 0,-1 0 0 0 0,0 0 0 0 0,0 0-1 0 0,0-1 1 0 0,0 0 0 0 0,0 0 0 0 0,0 0 0 0 0,0-1-1 0 0,8-3 1 0 0,-2 0-516 0 0,-1-1 1 0 0,1 0-1 0 0,9-8 0 0 0,-4 2-593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223 454 16207 0 0,'0'0'1822'0'0,"0"2"-1326"0"0,0 0-446 0 0,1 1 0 0 0,-1 0 0 0 0,0-1 1 0 0,0 1-1 0 0,0-1 0 0 0,0 1 1 0 0,-1 0-1 0 0,1-1 0 0 0,-1 1 0 0 0,1-1 1 0 0,-1 1-1 0 0,0-1 0 0 0,0 0 1 0 0,0 1-1 0 0,0-1 0 0 0,0 0 0 0 0,-1 1 1 0 0,1-1-1 0 0,-1 0 0 0 0,0 0 1 0 0,1 0-1 0 0,-1 0 0 0 0,0-1 0 0 0,0 1 1 0 0,0 0-1 0 0,0-1 0 0 0,-3 2 1 0 0,-10 5-711 0 0,1-1 0 0 0,-1-1 0 0 0,0 0 1 0 0,0-1-1 0 0,-23 4 0 0 0,24-5-36 0 0,10-3 565 0 0,0 0 0 0 0,0 0 1 0 0,1 0-1 0 0,-1-1 0 0 0,0 0 1 0 0,0 0-1 0 0,0 0 0 0 0,1 0 0 0 0,-6-1 1 0 0,8 1 163 0 0,-1-1 0 0 0,1 1 1 0 0,0-1-1 0 0,0 0 0 0 0,-1 1 1 0 0,1-1-1 0 0,0 0 0 0 0,0 0 0 0 0,0 1 1 0 0,0-1-1 0 0,0 0 0 0 0,0 0 1 0 0,0 0-1 0 0,0 0 0 0 0,0-1 1 0 0,1 1-1 0 0,-1 0 0 0 0,0 0 1 0 0,1 0-1 0 0,-1-1 0 0 0,0 1 0 0 0,1 0 1 0 0,0-1-1 0 0,-1 1 0 0 0,1 0 1 0 0,0-1-1 0 0,0 1 0 0 0,0-2 1 0 0,-1-6 354 0 0,1 1 1 0 0,1 0 0 0 0,-1 0 0 0 0,1-1 0 0 0,4-13 0 0 0,16-43 1290 0 0,-13 43-1271 0 0,13-36-34 0 0,2 0 1 0 0,3 2 0 0 0,48-77-1 0 0,-69 126-461 0 0,1-1 0 0 0,-1 1 0 0 0,1 0 0 0 0,1 1 1 0 0,-1-1-1 0 0,1 1 0 0 0,0 1 0 0 0,14-9 0 0 0,-19 12 80 0 0,1 0 0 0 0,0 1-1 0 0,0-1 1 0 0,1 1 0 0 0,-1 0 0 0 0,0 0 0 0 0,0 0-1 0 0,0 0 1 0 0,1 0 0 0 0,-1 1 0 0 0,1-1 0 0 0,-1 1 0 0 0,0 0-1 0 0,1 0 1 0 0,-1 1 0 0 0,0-1 0 0 0,1 1 0 0 0,-1-1 0 0 0,0 1-1 0 0,1 0 1 0 0,-1 0 0 0 0,0 1 0 0 0,0-1 0 0 0,0 1 0 0 0,0-1-1 0 0,3 3 1 0 0,4 5-66 0 0,-1 0-1 0 0,0 0 1 0 0,-1 1-1 0 0,0 0 1 0 0,0 1 0 0 0,-1 0-1 0 0,0 0 1 0 0,-1 0-1 0 0,-1 1 1 0 0,0 0-1 0 0,6 19 1 0 0,-10-27 43 0 0,-1-1 0 0 0,1 1 0 0 0,-1 0 0 0 0,0 0 0 0 0,0 0 0 0 0,-1-1 1 0 0,1 1-1 0 0,-1 0 0 0 0,1 0 0 0 0,-1-1 0 0 0,-1 1 0 0 0,1-1 0 0 0,0 1 0 0 0,-1-1 0 0 0,0 1 0 0 0,-3 5 1 0 0,-3 2-74 0 0,0 1 0 0 0,-1-1 1 0 0,-11 11-1 0 0,-109 102-2152 0 0,96-95 1417 0 0,-2-3 0 0 0,-41 25 0 0 0,67-45 546 0 0,-1-2-1 0 0,1 0 1 0 0,-16 5 0 0 0,24-9 314 0 0,1 0 0 0 0,-1 0-1 0 0,1 0 1 0 0,-1 0 0 0 0,1 0 0 0 0,-1 0 0 0 0,1 0 0 0 0,-1 0 0 0 0,1 0 0 0 0,0 0 0 0 0,-1 0 0 0 0,1 0 0 0 0,-1 0 0 0 0,1 0 0 0 0,-1-1 0 0 0,1 1 0 0 0,-1 0 0 0 0,1 0 0 0 0,0 0 0 0 0,-1-1-1 0 0,1 1 1 0 0,-1 0 0 0 0,1-1 0 0 0,0 1 0 0 0,-1 0 0 0 0,1-1 0 0 0,0 1 0 0 0,-1-1 0 0 0,1 1 0 0 0,0 0 0 0 0,0-1 0 0 0,0 1 0 0 0,-1-1 0 0 0,1 1 0 0 0,0-1 0 0 0,0 1 0 0 0,0-1 0 0 0,-3-19 592 0 0,6 1-414 0 0,0-1 0 0 0,2 0 0 0 0,0 1 1 0 0,12-30-1 0 0,-9 26-564 0 0,6-16-151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13823 0 0,'0'0'1247'0'0,"2"0"-1023"0"0,8 3 3041 0 0,-8 0-3013 0 0,-1 0 0 0 0,1 0 0 0 0,-1 0 0 0 0,0 1 0 0 0,0-1 0 0 0,0 0 0 0 0,-1 1-1 0 0,1-1 1 0 0,-1 0 0 0 0,0 1 0 0 0,0-1 0 0 0,0 1 0 0 0,0-1 0 0 0,-1 0 0 0 0,1 1 0 0 0,-2 4 0 0 0,-3 10-585 0 0,-13 32 0 0 0,13-36 592 0 0,-132 279-3118 0 0,86-190 825 0 0,-10 10-233 0 0,33-63 2445 0 0,1 1 0 0 0,-27 78 0 0 0,48-111 970 0 0,-3 22 1 0 0,8-34-867 0 0,0 1 1 0 0,0-1-1 0 0,1 0 0 0 0,0 0 1 0 0,0 0-1 0 0,1 1 0 0 0,1 6 1 0 0,-2-11-58 0 0,9 5-2062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88 16583 0 0,'0'0'1863'0'0,"1"2"-1564"0"0,0 0-199 0 0,1-1 0 0 0,0 1 0 0 0,0 0 0 0 0,0-1 0 0 0,0 1 0 0 0,0-1 0 0 0,0 0 0 0 0,0 0 0 0 0,0 1 0 0 0,0-1 0 0 0,1-1 0 0 0,-1 1 0 0 0,0 0 0 0 0,5 0 0 0 0,-2 0-57 0 0,0-1 0 0 0,0 0 0 0 0,0 0 0 0 0,0 0 0 0 0,0-1 0 0 0,8-1 0 0 0,5-3-521 0 0,-1-1 0 0 0,33-15-1 0 0,-48 20 419 0 0,86-46-3676 0 0,-66 34 2351 0 0,-21 12 1378 0 0,0 1 1 0 0,-1 0-1 0 0,1-1 0 0 0,0 1 1 0 0,0 0-1 0 0,-1-1 0 0 0,1 1 1 0 0,0-1-1 0 0,-1 0 0 0 0,1 1 1 0 0,-1-1-1 0 0,1 1 0 0 0,0-1 1 0 0,-1 0-1 0 0,1-1 0 0 0,-1 2 8 0 0,0 0-1 0 0,0 0 1 0 0,-1-1-1 0 0,1 1 1 0 0,0 0-1 0 0,0 0 1 0 0,-1-1-1 0 0,1 1 1 0 0,0 0-1 0 0,0 0 1 0 0,-1 0-1 0 0,1 0 0 0 0,0 0 1 0 0,-1-1-1 0 0,1 1 1 0 0,0 0-1 0 0,0 0 1 0 0,-1 0-1 0 0,1 0 1 0 0,0 0-1 0 0,-1 0 1 0 0,1 0-1 0 0,0 0 1 0 0,-1 0-1 0 0,1 0 1 0 0,-1 0-1 0 0,-35 3 102 0 0,28-2-121 0 0,-2 0 5 0 0,0 0 77 0 0,0 0 1 0 0,0 1 0 0 0,-1 0 0 0 0,-10 4-1 0 0,5 0 406 0 0,-1 0 0 0 0,-28 17-1 0 0,40-20-292 0 0,0 0 0 0 0,1 1 0 0 0,-1 0 0 0 0,1 0-1 0 0,0 0 1 0 0,0 1 0 0 0,0-1 0 0 0,0 1 0 0 0,1 0 0 0 0,0 0 0 0 0,0 0-1 0 0,-3 7 1 0 0,-8 20 500 0 0,1 1-1 0 0,2 0 1 0 0,1 1-1 0 0,-7 48 1 0 0,17-81-687 0 0,-1 1 0 0 0,1 0 0 0 0,0 0 0 0 0,0 0 0 0 0,0 0 0 0 0,1 0 0 0 0,-1 0 0 0 0,0 0 0 0 0,1-1 0 0 0,-1 1 0 0 0,1 0 1 0 0,0 0-1 0 0,-1 0 0 0 0,1-1 0 0 0,0 1 0 0 0,0 0 0 0 0,0-1 0 0 0,0 1 0 0 0,2 1 0 0 0,-2-2-112 0 0,0-1-1 0 0,0 1 1 0 0,0 0-1 0 0,0 0 1 0 0,0-1 0 0 0,0 1-1 0 0,0-1 1 0 0,1 1-1 0 0,-1-1 1 0 0,0 1-1 0 0,3-1 1 0 0,-2 1-406 0 0,-1-1 1 0 0,1 0-1 0 0,0 0 1 0 0,0 0-1 0 0,0 0 0 0 0,0-1 1 0 0,0 1-1 0 0,-1-1 1 0 0,4 0-1 0 0,9-5-5627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67 1839 0 0,'0'0'83'0'0,"23"1"18652"0"0,-23-2-18781 0 0,1 0 1 0 0,0 1 0 0 0,0-1 0 0 0,0 0 0 0 0,0 0 0 0 0,-1 0 0 0 0,1 0 0 0 0,0 1 0 0 0,-1-1 0 0 0,1 0 0 0 0,-1 0-1 0 0,1 0 1 0 0,-1 0 0 0 0,1 0 0 0 0,-1-1 0 0 0,0 1 0 0 0,1 0 0 0 0,-1 0 0 0 0,0 0 0 0 0,0 0 0 0 0,0 0 0 0 0,0 0 0 0 0,0 0-1 0 0,0-1 1 0 0,0 1 0 0 0,0 0 0 0 0,-1 0 0 0 0,1 0 0 0 0,0 0 0 0 0,-1 0 0 0 0,1 0 0 0 0,-1 0 0 0 0,1 0 0 0 0,-1-1-1 0 0,-1 0-155 0 0,1 0 0 0 0,0-1 0 0 0,-1 1 0 0 0,1 0-1 0 0,-1 1 1 0 0,1-1 0 0 0,-1 0 0 0 0,0 0 0 0 0,0 1-1 0 0,0-1 1 0 0,0 1 0 0 0,0 0 0 0 0,0-1 0 0 0,-1 1-1 0 0,-3-1 1 0 0,3 1 94 0 0,1 0 0 0 0,-1 1 0 0 0,0-1 0 0 0,0 1 0 0 0,0 0 0 0 0,0 0 0 0 0,0 0 0 0 0,0 0 0 0 0,0 1 0 0 0,0-1 0 0 0,1 1 0 0 0,-1-1 0 0 0,0 1 1 0 0,0 0-1 0 0,-2 1 0 0 0,0 1 223 0 0,1-1-1 0 0,0 1 1 0 0,1 0 0 0 0,-1 0 0 0 0,0 0 0 0 0,1 0 0 0 0,0 0 0 0 0,-5 7 0 0 0,-1 3 529 0 0,0 1 0 0 0,1 0 0 0 0,1 1-1 0 0,-8 19 1 0 0,8-19-213 0 0,5-11-370 0 0,0 0 1 0 0,1-1-1 0 0,-1 1 0 0 0,1 0 1 0 0,0 0-1 0 0,0 0 0 0 0,0 0 0 0 0,0 0 1 0 0,1 0-1 0 0,-1 0 0 0 0,1 0 1 0 0,0 0-1 0 0,1 5 0 0 0,1 7-31 0 0,1-14-27 0 0,-1 1-120 0 0,0-2 88 0 0,0 0 0 0 0,1 0 0 0 0,-1 0 0 0 0,1-1-1 0 0,-1 1 1 0 0,4 0 0 0 0,-6-1 24 0 0,4 0 85 0 0,0-1 0 0 0,-1 1 1 0 0,1 0-1 0 0,-1-1 0 0 0,1 0 1 0 0,-1 0-1 0 0,5-2 0 0 0,-1 1 59 0 0,-2 1-33 0 0,21-11 737 0 0,-23 10-825 0 0,17-8 38 0 0,-19 9-196 0 0,1 0-77 0 0,6-2-28 0 0,-7 2-8 0 0,0 4-296 0 0,0 1 484 0 0,0 0 0 0 0,-1 1 0 0 0,1-1 0 0 0,-1 0 0 0 0,0 1 0 0 0,0-1 0 0 0,-1 1 0 0 0,1-1 0 0 0,-2 5 0 0 0,-14 44-7 0 0,5-16 30 0 0,-3 27 60 0 0,2 1-1 0 0,-3 85 0 0 0,9 132 72 0 0,5-110-67 0 0,0-151 62 0 0,2-5 166 0 0,-2-1-1 0 0,0 1 1 0 0,0 0-1 0 0,-2 0 1 0 0,-5 18-1 0 0,8-32 162 0 0,-11 5 540 0 0,10-6-950 0 0,-1-1-1 0 0,0 0 1 0 0,0 0 0 0 0,0-1-1 0 0,0 1 1 0 0,0 0-1 0 0,0-1 1 0 0,1 1 0 0 0,-1-1-1 0 0,0 1 1 0 0,0-1 0 0 0,1 0-1 0 0,-1 0 1 0 0,0 0-1 0 0,1 0 1 0 0,-1 0 0 0 0,1 0-1 0 0,-1 0 1 0 0,1-1-1 0 0,0 1 1 0 0,-1-1 0 0 0,1 1-1 0 0,-2-3 1 0 0,-4-7-149 0 0,-1 1 1 0 0,-7-17-1 0 0,12 21 111 0 0,-10-19-665 0 0,-15-44-1 0 0,6 4-4954 0 0,6 14-688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47 303 6911 0 0,'13'12'715'0'0,"-12"-11"-529"0"0,0 1 0 0 0,1 0 0 0 0,-1-1 0 0 0,0 1 0 0 0,0 0 0 0 0,0 0-1 0 0,0 0 1 0 0,0 0 0 0 0,0 0 0 0 0,0 0 0 0 0,-1 0 0 0 0,1 0 0 0 0,-1 0 0 0 0,0 1 0 0 0,1-1 0 0 0,-1 0 0 0 0,0 0-1 0 0,0 0 1 0 0,-1 4 0 0 0,2 13 3200 0 0,-11-16-2201 0 0,8-3-1123 0 0,1 1 0 0 0,0-1 0 0 0,-1 0-1 0 0,1 0 1 0 0,-1 0 0 0 0,1 0 0 0 0,0 0 0 0 0,-1-1-1 0 0,1 1 1 0 0,-1 0 0 0 0,1-1 0 0 0,0 1-1 0 0,-1-1 1 0 0,1 1 0 0 0,0-1 0 0 0,0 0 0 0 0,0 1-1 0 0,-2-3 1 0 0,0 1 95 0 0,1 0 0 0 0,0 0-1 0 0,0-1 1 0 0,0 1 0 0 0,0-1 0 0 0,0 0 0 0 0,-3-5-1 0 0,2 1 194 0 0,0 0 0 0 0,1 0-1 0 0,0-1 1 0 0,0 1 0 0 0,0 0 0 0 0,0-11-1 0 0,2 9-326 0 0,0 0 1 0 0,1 0-1 0 0,0 1 0 0 0,0-1 0 0 0,1 1 1 0 0,0-1-1 0 0,1 1 0 0 0,0 0 0 0 0,0 0 1 0 0,1 0-1 0 0,0 0 0 0 0,9-14 1 0 0,6-3-1082 0 0,1 1 0 0 0,29-28 0 0 0,-9 10-2000 0 0,-21 22 1507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22 10135 0 0,'0'0'464'0'0,"-2"-1"-9"0"0,-4-3-51 0 0,0-1 1 0 0,0 2-1 0 0,-1-1 0 0 0,-1 0-404 0 0,7 4 512 0 0,1 0 0 0 0,0 0 0 0 0,0 0 0 0 0,0 0 0 0 0,0 0 0 0 0,0 0 0 0 0,0 0 0 0 0,0 0-69 0 0,0 3-432 0 0,1 1 0 0 0,-1-1 1 0 0,1 1-1 0 0,-1-1 0 0 0,1 0 0 0 0,0 1 0 0 0,1-1 0 0 0,-1 0 1 0 0,0 0-1 0 0,1 0 0 0 0,0 0 0 0 0,0 0 0 0 0,1 2-10 0 0,5 4 6 0 0,0 1 0 0 0,0-2 1 0 0,4 3-8 0 0,6 7-3 0 0,8 6 3 0 0,25 19 0 0 0,-21-18 0 0 0,16 17 0 0 0,-37-34 0 0 0,-1 1 0 0 0,-1 0 0 0 0,0 1 0 0 0,0 0 0 0 0,-1 0 0 0 0,0 0 0 0 0,1 5 0 0 0,7 16 0 0 0,-2 0 0 0 0,-2 1 0 0 0,-1 1 0 0 0,-1 0 0 0 0,-2 0 0 0 0,0 15 0 0 0,-5-21 0 0 0,-2 1 0 0 0,-1-1 0 0 0,-1 1 0 0 0,-3 7 0 0 0,2-10 0 0 0,3-20 20 0 0,0 0-1 0 0,0 0 1 0 0,-1-1-1 0 0,0 1 1 0 0,0 0 0 0 0,0-1-1 0 0,0 0 1 0 0,-1 1-1 0 0,0-1 1 0 0,0 0-1 0 0,0-1 1 0 0,0 1 0 0 0,-3 2-20 0 0,-7 6 168 0 0,-1 0 0 0 0,-1-1 1 0 0,-1 0-169 0 0,-5 5 171 0 0,-98 64 918 0 0,1 1 379 0 0,110-74-1224 0 0,6-5-223 0 0,0 0 0 0 0,0-1 0 0 0,-1 1 0 0 0,1 0 0 0 0,-1-1 0 0 0,1 1 0 0 0,-1-1 0 0 0,0 0 0 0 0,0 0 0 0 0,1 0 0 0 0,-2 0-21 0 0,2 0-696 0 0,2-1-257 0 0,2-1-58 0 0,8-2-12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4607 0 0,'0'0'208'0'0,"2"1"-9"0"0,24 12-157 0 0,5-4 9320 0 0,-1 1-1765 0 0,-23-8-7551 0 0,-1 0 1 0 0,0-1-1 0 0,0 1 0 0 0,1-1 0 0 0,-1-1 0 0 0,1 1 0 0 0,-1-1 0 0 0,1 0 1 0 0,7-1-1 0 0,-1-1-610 0 0,1 0 1 0 0,-1-2 0 0 0,17-5-1 0 0,-21 5 17 0 0,0 0 0 0 0,-1-1 1 0 0,0 0-1 0 0,0-1 0 0 0,8-7 0 0 0,-14 12 439 0 0,-1 0-125 0 0,0 0-158 0 0,1-5 372 0 0,-1 5 171 0 0,-3 0-45 0 0,-3 0-76 0 0,-1 1 0 0 0,1 0 0 0 0,0 0 0 0 0,-1 0 0 0 0,1 1 0 0 0,0 0 0 0 0,0 0 1 0 0,0 0-1 0 0,-1 0 0 0 0,1 1 0 0 0,0 0 0 0 0,0 0 0 0 0,1 0 0 0 0,-1 1 0 0 0,0 0 0 0 0,1 0 0 0 0,-7 5 0 0 0,-5 5 167 0 0,1 0-1 0 0,1 2 1 0 0,-18 20-1 0 0,-28 42 877 0 0,51-65-865 0 0,2 1 0 0 0,0-1 1 0 0,0 1-1 0 0,-8 24 0 0 0,14-33-153 0 0,0-1 0 0 0,0 1 0 0 0,0 0 0 0 0,1 0 0 0 0,0-1-1 0 0,0 1 1 0 0,0 0 0 0 0,0 6 0 0 0,1-8-36 0 0,-1 0 1 0 0,1 0-1 0 0,-1 0 0 0 0,1 0 0 0 0,0 0 0 0 0,0 0 1 0 0,-1-1-1 0 0,1 1 0 0 0,1 0 0 0 0,-1 0 0 0 0,0-1 0 0 0,0 1 1 0 0,1 0-1 0 0,-1-1 0 0 0,1 0 0 0 0,-1 1 0 0 0,1-1 1 0 0,1 1-1 0 0,-1-1-236 0 0,1 0-1 0 0,-1 0 1 0 0,0-1 0 0 0,0 1-1 0 0,0-1 1 0 0,1 0 0 0 0,-1 1-1 0 0,0-1 1 0 0,0 0 0 0 0,1 0-1 0 0,-1-1 1 0 0,0 1 0 0 0,0 0-1 0 0,1-1 1 0 0,-1 1 0 0 0,0-1-1 0 0,0 0 1 0 0,0 0 0 0 0,4-1-1 0 0,5-5-5887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14223 0 0,'0'0'654'0'0,"1"-1"-17"0"0,7-5 3179 0 0,0 24-3477 0 0,-7-16-346 0 0,-1-1 1 0 0,1 1 0 0 0,-1 0 0 0 0,1-1 0 0 0,0 1 0 0 0,0-1 0 0 0,-1 1 0 0 0,1-1 0 0 0,0 1-1 0 0,0-1 1 0 0,0 1 0 0 0,1-1 0 0 0,-1 0 0 0 0,0 0 0 0 0,0 0 0 0 0,1 0 0 0 0,-1 0-1 0 0,3 2 1 0 0,-1-2-8 0 0,-1 0-1 0 0,1 0 1 0 0,0-1-1 0 0,0 1 1 0 0,-1-1-1 0 0,1 1 1 0 0,0-1-1 0 0,0 0 1 0 0,0 0-1 0 0,4 0 1 0 0,4-2 10 0 0,1-1 0 0 0,0 1-1 0 0,-1-2 1 0 0,14-5 0 0 0,-22 8 33 0 0,44-18 549 0 0,-46 18-44 0 0,6 0 144 0 0,-7 1-617 0 0,-7 6-203 0 0,-48 39 97 0 0,2 3 0 0 0,-80 93 0 0 0,126-132 63 0 0,1-1-1 0 0,0 1 1 0 0,1 0 0 0 0,-5 12-1 0 0,4-8-17 0 0,5-3-16 0 0,1-10 15 0 0,-1 0 0 0 0,1 0 0 0 0,0 0-1 0 0,0 0 1 0 0,0 0 0 0 0,0 0 0 0 0,0 0 0 0 0,0 1 0 0 0,0-1-1 0 0,0 0 1 0 0,0 0 0 0 0,0 0 0 0 0,0 0 0 0 0,0 0-1 0 0,0 0 1 0 0,0 0 0 0 0,0 0 0 0 0,1 0 0 0 0,-1 0-1 0 0,0 0 1 0 0,0 0 0 0 0,0 1 0 0 0,0-1 0 0 0,0 0 0 0 0,0 0-1 0 0,0 0 1 0 0,0 0 0 0 0,0 0 0 0 0,0 0 0 0 0,0 0-1 0 0,0 0 1 0 0,0 0 0 0 0,0 0 0 0 0,0 0 0 0 0,0 0 0 0 0,0 0-1 0 0,1 0 1 0 0,-1 0 0 0 0,0 0 0 0 0,0 0 0 0 0,0 0-1 0 0,0 0 1 0 0,0 0 0 0 0,0 0 0 0 0,0 0 0 0 0,0 0-1 0 0,0 0 1 0 0,0 0 0 0 0,0 0 0 0 0,1 0 0 0 0,-1 0 0 0 0,0 0-1 0 0,0 0 1 0 0,5 1-46 0 0,-1-1-1 0 0,1 0 1 0 0,0 0-1 0 0,-1-1 1 0 0,1 1 0 0 0,-1-1-1 0 0,1 0 1 0 0,-1 0-1 0 0,1-1 1 0 0,-1 1-1 0 0,9-5 1 0 0,-2 0-492 0 0,1 0-1 0 0,-1-1 1 0 0,12-10 0 0 0,1-3-1351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2303 0 0,'2'0'167'0'0,"19"-2"-821"0"0,8-10 7664 0 0,-1-5 858 0 0,-11 4-6993 0 0,-16 12-373 0 0,9 0-159 0 0,-2 1 906 0 0,-8 1-1221 0 0,0-1-1 0 0,1 1 1 0 0,-1-1 0 0 0,0 1 0 0 0,0-1-1 0 0,1 1 1 0 0,-1 0 0 0 0,0-1-1 0 0,0 1 1 0 0,0-1 0 0 0,0 1-1 0 0,0 0 1 0 0,0-1 0 0 0,0 1-1 0 0,0-1 1 0 0,0 2 0 0 0,-1 5 84 0 0,0-1 0 0 0,-1 1 0 0 0,1-1 0 0 0,-4 8 0 0 0,4-9-18 0 0,-1 0 0 0 0,0-1 0 0 0,1 1 0 0 0,0 0 0 0 0,0 0 0 0 0,1 0 0 0 0,0 1 0 0 0,0 8 1 0 0,0-10-71 0 0,1 0 1 0 0,0-1-1 0 0,0 1 1 0 0,0-1 0 0 0,0 1-1 0 0,1-1 1 0 0,-1 0 0 0 0,1 1-1 0 0,0-1 1 0 0,0 0 0 0 0,0 0-1 0 0,0 0 1 0 0,1-1 0 0 0,-1 1-1 0 0,1 0 1 0 0,0-1 0 0 0,4 4-1 0 0,3 0 23 0 0,0-1-1 0 0,0 0 0 0 0,1-1 0 0 0,14 5 1 0 0,-16-6 0 0 0,4 2 38 0 0,1 0 0 0 0,-1 2 0 0 0,0-1 0 0 0,0 1-1 0 0,-1 1 1 0 0,18 15 0 0 0,-25-20-81 0 0,-1 1-1 0 0,0 0 1 0 0,0 0 0 0 0,-1 0 0 0 0,1 0-1 0 0,-1 1 1 0 0,0-1 0 0 0,0 1 0 0 0,0 0-1 0 0,-1 0 1 0 0,1 0 0 0 0,-1 0-1 0 0,0 0 1 0 0,-1 1 0 0 0,0-1 0 0 0,1 1-1 0 0,-2-1 1 0 0,1 1 0 0 0,-1-1-1 0 0,0 8 1 0 0,0-10-71 0 0,-1 1 1 0 0,1 0-1 0 0,-1-1 0 0 0,0 0 1 0 0,0 1-1 0 0,-1-1 0 0 0,1 0 1 0 0,-1 1-1 0 0,1-1 0 0 0,-1 0 1 0 0,0 0-1 0 0,0 0 0 0 0,0-1 1 0 0,-1 1-1 0 0,1 0 0 0 0,-1-1 1 0 0,0 0-1 0 0,1 1 0 0 0,-5 2 1 0 0,3-3 6 0 0,0 0 0 0 0,-1 0 0 0 0,1 0 0 0 0,0-1 0 0 0,0 1 0 0 0,-1-1 0 0 0,1 0 0 0 0,-1-1 1 0 0,1 1-1 0 0,-1-1 0 0 0,1 1 0 0 0,-1-1 0 0 0,1-1 0 0 0,-9 0 0 0 0,-31-11-1430 0 0,19 4-68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80 12551 0 0,'0'0'1868'0'0,"-12"0"-224"0"0,8 0-1520 0 0,2-1-101 0 0,0 1 0 0 0,0 0-1 0 0,1 0 1 0 0,-1 0-1 0 0,0 0 1 0 0,0 0-1 0 0,0 1 1 0 0,0-1-1 0 0,1 0 1 0 0,-5 2-1 0 0,6-2 3 0 0,-1 1 1 0 0,1-1-1 0 0,-1 0 0 0 0,1 0 0 0 0,-1 1 0 0 0,1-1 0 0 0,-1 1 0 0 0,1-1 1 0 0,-1 0-1 0 0,1 1 0 0 0,-1-1 0 0 0,1 1 0 0 0,0-1 0 0 0,-1 1 0 0 0,1-1 1 0 0,0 1-1 0 0,-1-1 0 0 0,1 1 0 0 0,0 0 0 0 0,0-1 0 0 0,0 1 0 0 0,-1-1 1 0 0,1 2-1 0 0,-1 15 1048 0 0,1-12-1074 0 0,2 140 793 0 0,-2-144-792 0 0,1 14 11 0 0,0-1 0 0 0,1 1 0 0 0,1 0-1 0 0,0 0 1 0 0,1-1 0 0 0,1 0 0 0 0,0 0 0 0 0,1 0-1 0 0,10 19 1 0 0,-15-32 48 0 0,0 1-1 0 0,0-1 0 0 0,0 1 0 0 0,1-1 1 0 0,-1 1-1 0 0,0-1 0 0 0,1 0 1 0 0,-1 1-1 0 0,1-1 0 0 0,-1 0 1 0 0,1 0-1 0 0,0 0 0 0 0,-1 0 0 0 0,1-1 1 0 0,3 2-1 0 0,-2-1 57 0 0,0-1 0 0 0,0 1 0 0 0,0-1 1 0 0,0 0-1 0 0,0 0 0 0 0,0-1 0 0 0,0 1 0 0 0,0 0 0 0 0,5-2 0 0 0,2-1 134 0 0,-1-1-1 0 0,0 1 1 0 0,0-1 0 0 0,0-1-1 0 0,11-7 1 0 0,39-33 707 0 0,-46 33-859 0 0,0 0 0 0 0,-1-1 0 0 0,0 0 0 0 0,-2 0 0 0 0,1-1 0 0 0,-1-1 0 0 0,9-19 0 0 0,-15 26-138 0 0,1-1-1 0 0,-2 0 1 0 0,1 0 0 0 0,-1 0 0 0 0,-1-1-1 0 0,1 1 1 0 0,-2-1 0 0 0,1 1 0 0 0,-1-1 0 0 0,-1 1-1 0 0,0-1 1 0 0,0 0 0 0 0,-1 1 0 0 0,-3-16-1 0 0,3 20-19 0 0,-1 1 0 0 0,0-1 0 0 0,0 0 0 0 0,-1 1 0 0 0,1-1 0 0 0,-1 1 0 0 0,0 0 0 0 0,0 0 0 0 0,-1 0 0 0 0,1 0 0 0 0,-1 0 0 0 0,0 1 0 0 0,0 0 0 0 0,0 0 0 0 0,0 0 0 0 0,0 0 0 0 0,-1 1 0 0 0,0-1 0 0 0,1 1 0 0 0,-1 0 0 0 0,0 0 0 0 0,0 1 0 0 0,0 0 0 0 0,-6-1 0 0 0,2 0-7 0 0,0 1 0 0 0,0 0 0 0 0,0 1 0 0 0,-1 0 0 0 0,1 0 0 0 0,0 1 0 0 0,0 0 0 0 0,0 0 0 0 0,0 1 0 0 0,0 1 0 0 0,0-1 0 0 0,-15 8 0 0 0,0 4 53 0 0,0 2-1 0 0,-34 29 1 0 0,45-35-21 0 0,12-10-295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1254 4143 0 0,'0'0'319'0'0,"1"-2"-210"0"0,2-5 1143 0 0,0-1-1 0 0,-1 1 1 0 0,1-1-1 0 0,-1 0 1 0 0,-1 0-1 0 0,0 0 1 0 0,1-12-1 0 0,-1 7-628 0 0,1 0 0 0 0,4-17-1 0 0,5-6 1333 0 0,17-38 0 0 0,-28 73-1999 0 0,1-1 1 0 0,-1 1 0 0 0,1 0 0 0 0,-1 0 0 0 0,0 0 0 0 0,1-1 0 0 0,-1 1 0 0 0,0 0 0 0 0,0 0 0 0 0,0 0 0 0 0,0-1 0 0 0,0 1 0 0 0,0 0 0 0 0,0 0 0 0 0,-1-1 0 0 0,1 1 0 0 0,0 0 0 0 0,-1-2 0 0 0,-13-15-2158 0 0,12 16 1997 0 0,1 1 0 0 0,-1-1 0 0 0,1 0-1 0 0,-1 0 1 0 0,1 1 0 0 0,0-1 0 0 0,-1 0 0 0 0,1 0-1 0 0,0-1 1 0 0,0 1 0 0 0,1 0 0 0 0,-1 0 0 0 0,0 0-1 0 0,0-4 1 0 0,2-8 162 0 0,0-1-1 0 0,1 1 0 0 0,1 0 1 0 0,0 0-1 0 0,9-24 0 0 0,-2 3 597 0 0,2-9 113 0 0,-2 0 0 0 0,-2-1 0 0 0,-3 0 1 0 0,-1 0-1 0 0,-3-81 0 0 0,-3 102-538 0 0,-2 0 0 0 0,0 1 0 0 0,-2-1 0 0 0,0 1 0 0 0,-12-27 0 0 0,11 33-115 0 0,-2 0-1 0 0,0 1 1 0 0,0 0 0 0 0,-2 0-1 0 0,0 1 1 0 0,-1 0 0 0 0,-19-18-1 0 0,15 18-18 0 0,-1 1 0 0 0,-1 0 1 0 0,0 2-1 0 0,-36-20 0 0 0,39 25-11 0 0,0 0 1 0 0,-1 1 0 0 0,0 1-1 0 0,0 0 1 0 0,0 1 0 0 0,-33-4-1 0 0,43 8-8 0 0,1 0-1 0 0,-1 0 0 0 0,1 0 0 0 0,-1 1 1 0 0,1-1-1 0 0,-1 1 0 0 0,1 1 1 0 0,-1-1-1 0 0,1 1 0 0 0,0 0 1 0 0,0 0-1 0 0,0 0 0 0 0,0 1 0 0 0,0 0 1 0 0,0 0-1 0 0,-6 5 0 0 0,6-3-7 0 0,0 1 0 0 0,0-1 0 0 0,1 1 0 0 0,-1 0 0 0 0,1 0 0 0 0,1 0 0 0 0,-1 1 0 0 0,1-1 0 0 0,0 1 0 0 0,0 0 0 0 0,1 0 0 0 0,-2 7 0 0 0,-20 126 403 0 0,7-33-94 0 0,-57 190-70 0 0,16-74-360 0 0,17 4-630 0 0,29-81 9 0 0,9-83 261 0 0,-4 1 1 0 0,-24 105-1 0 0,24-147 409 0 0,-1 1 0 0 0,-21 39 0 0 0,-30 38-6 0 0,-8 17 211 0 0,61-104-74 0 0,-5 7 82 0 0,0 1-1 0 0,2 0 1 0 0,1 1-1 0 0,1 0 0 0 0,1 1 1 0 0,-7 41-1 0 0,13-61-348 0 0,1-6-48 0 0,2-9 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20127 0 0,'0'0'1825'0'0,"2"2"-1502"0"0,0 0-252 0 0,1 1 0 0 0,-1 0 0 0 0,1-1 0 0 0,0 0 0 0 0,0 1 0 0 0,0-1-1 0 0,0 0 1 0 0,0 0 0 0 0,0-1 0 0 0,1 1 0 0 0,-1-1 0 0 0,0 0 0 0 0,7 2 0 0 0,-4-2 17 0 0,-1-1 0 0 0,1 1 1 0 0,-1-1-1 0 0,1-1 0 0 0,-1 1 1 0 0,1-1-1 0 0,-1 0 0 0 0,1 0 1 0 0,5-2-1 0 0,147-49 668 0 0,33-9-885 0 0,-144 48-993 0 0,0 3 0 0 0,56-5 1 0 0,55 0-6686 0 0,-128 13 5696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609 864 9671 0 0,'0'0'748'0'0,"0"2"-492"0"0,0 6 34 0 0,0-6 1064 0 0,1-1-965 0 0,0 0 0 0 0,0 0 0 0 0,1 0 0 0 0,-1 0 1 0 0,0 0-1 0 0,1-1 0 0 0,-1 1 0 0 0,0 0 0 0 0,1-1 0 0 0,-1 0 0 0 0,1 1 0 0 0,-1-1 0 0 0,3 1 0 0 0,1-1-189 0 0,-1 0 0 0 0,1-1 0 0 0,0 1 0 0 0,0-1 0 0 0,-1 0 0 0 0,1 0 0 0 0,0-1 0 0 0,-1 1 0 0 0,1-1-1 0 0,-1 0 1 0 0,0 0 0 0 0,1 0 0 0 0,-1-1 0 0 0,5-4 0 0 0,6-4 198 0 0,0-2 0 0 0,14-14 0 0 0,11-18-98 0 0,-2-1-1 0 0,43-69 1 0 0,-53 74-271 0 0,8-14-9 0 0,-3-1 1 0 0,-3-2-1 0 0,-2-1 0 0 0,-2-1 0 0 0,24-87 0 0 0,-47 137-158 0 0,-1 0-1 0 0,1-1 1 0 0,0-19-1 0 0,-2 28 91 0 0,-1-1-1 0 0,0 1 0 0 0,0 0 1 0 0,-1 0-1 0 0,1-1 1 0 0,0 1-1 0 0,-1 0 0 0 0,1 0 1 0 0,-1 0-1 0 0,0 0 1 0 0,0-1-1 0 0,0 1 0 0 0,0 0 1 0 0,0 0-1 0 0,0 1 1 0 0,0-1-1 0 0,-1 0 0 0 0,1 0 1 0 0,-1 1-1 0 0,1-1 1 0 0,-1 0-1 0 0,0 1 0 0 0,1 0 1 0 0,-5-3-1 0 0,-1 1-39 0 0,0 0-1 0 0,-1 1 0 0 0,0 0 1 0 0,1 0-1 0 0,-1 0 0 0 0,0 1 1 0 0,0 1-1 0 0,0-1 1 0 0,0 1-1 0 0,0 0 0 0 0,0 1 1 0 0,-11 2-1 0 0,-1 1 7 0 0,-1 1 0 0 0,1 1 0 0 0,-29 12 0 0 0,30-9 66 0 0,2 1 0 0 0,0 1-1 0 0,0 1 1 0 0,-18 15 0 0 0,11-8 17 0 0,13-9 29 0 0,0 0 0 0 0,1 1 0 0 0,0 0 1 0 0,0 0-1 0 0,1 1 0 0 0,-11 18 0 0 0,5-1 260 0 0,-24 57 1 0 0,29-56-102 0 0,0 1-1 0 0,2 1 1 0 0,-4 33-1 0 0,-4 97 146 0 0,-3 12-257 0 0,14-144-82 0 0,-1 0 0 0 0,-2 0 0 0 0,-20 49 1 0 0,-78 132-248 0 0,-15-8 161 0 0,7-12 72 0 0,70-104-77 0 0,30-56-131 0 0,-1 0 0 0 0,-32 44 0 0 0,45-72 168 0 0,0 0 0 0 0,-1 0 0 0 0,0 0 0 0 0,1 0 1 0 0,-1-1-1 0 0,-5 4 0 0 0,8-6 56 0 0,-1 0 1 0 0,1 0-1 0 0,-1 0 1 0 0,1 0 0 0 0,0 0-1 0 0,-1 0 1 0 0,1 0-1 0 0,-1 0 1 0 0,1 0-1 0 0,-1 0 1 0 0,1 0-1 0 0,-1 0 1 0 0,1 0-1 0 0,-1 0 1 0 0,1-1-1 0 0,-1 1 1 0 0,1 0-1 0 0,0 0 1 0 0,-1 0 0 0 0,1-1-1 0 0,-1 1 1 0 0,1 0-1 0 0,0-1 1 0 0,-1 1-1 0 0,1 0 1 0 0,0-1-1 0 0,-1 0 1 0 0,-8-10-86 0 0,6 4-121 0 0,1 1 1 0 0,-1-1 0 0 0,1 0 0 0 0,-3-13-1 0 0,5 19 189 0 0,-8-37-588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19063 0 0,'0'2'871'0'0,"2"3"-698"0"0,0 0 1 0 0,0-1 0 0 0,1 1-1 0 0,-1-1 1 0 0,1 1-1 0 0,0-1 1 0 0,0 0 0 0 0,0 0-1 0 0,0 0 1 0 0,1-1-1 0 0,0 1 1 0 0,0-1-1 0 0,0 0 1 0 0,0 0 0 0 0,5 2-1 0 0,0 1 307 0 0,0 0 0 0 0,1-1 0 0 0,0-1-1 0 0,0 0 1 0 0,1 0 0 0 0,12 2 0 0 0,2-2-57 0 0,0 0 0 0 0,0-2 0 0 0,0-2-1 0 0,49-3 1 0 0,-35-2-303 0 0,-1-2-1 0 0,57-17 1 0 0,-56 9-484 0 0,-1-1-1 0 0,56-33 1 0 0,-57 29-208 0 0,13-8-351 0 0,-6 4-720 0 0,1 1 1 0 0,53-18-1 0 0,-60 28-222 0 0,0 2 0 0 0,1 1 0 0 0,45-5 0 0 0,-69 14 835 0 0,0 0 0 0 0,0 1-1 0 0,1 1 1 0 0,25 4 0 0 0,-32-3 501 0 0,0 0 1 0 0,0 1-1 0 0,0 0 1 0 0,0 1-1 0 0,0 0 1 0 0,-1 0-1 0 0,0 1 1 0 0,13 8-1 0 0,-18-11 510 0 0,-1 0-1 0 0,1 1 0 0 0,-1-1 1 0 0,1 0-1 0 0,-1 1 0 0 0,0 0 1 0 0,0-1-1 0 0,0 1 0 0 0,0 0 1 0 0,0 0-1 0 0,-1 0 0 0 0,1 0 1 0 0,-1 1-1 0 0,0-1 0 0 0,1 4 1 0 0,0 11 329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0 642 12439 0 0,'0'2'958'0'0,"0"5"-336"0"0,0-6-184 0 0,0 0-1 0 0,0-1 1 0 0,0 1-1 0 0,0 0 0 0 0,0-1 1 0 0,0 1-1 0 0,0 0 1 0 0,0-1-1 0 0,0 1 1 0 0,1 0-1 0 0,-1-1 0 0 0,0 1 1 0 0,0 0-1 0 0,1-1 1 0 0,-1 1-1 0 0,0-1 0 0 0,1 1 1 0 0,-1-1-1 0 0,0 1 1 0 0,2 0-1 0 0,-2 0-357 0 0,1-1-1 0 0,-1 0 1 0 0,0 0-1 0 0,1 0 1 0 0,-1 0 0 0 0,1 0-1 0 0,-1 0 1 0 0,1 0-1 0 0,-1 0 1 0 0,1 0-1 0 0,-1 0 1 0 0,0-1 0 0 0,1 1-1 0 0,-1 0 1 0 0,1 0-1 0 0,-1 0 1 0 0,0 0-1 0 0,1-1 1 0 0,-1 1 0 0 0,1 0-1 0 0,-1 0 1 0 0,1-1-1 0 0,2-2-127 0 0,-1 1-1 0 0,1-1 0 0 0,0 0 1 0 0,-1 1-1 0 0,4-8 0 0 0,11-22 140 0 0,-2-2 1 0 0,21-65-1 0 0,-23 59-636 0 0,35-74 0 0 0,-29 79 284 0 0,2 0-1 0 0,41-51 1 0 0,-48 70-65 0 0,1 0 0 0 0,0 0 0 0 0,1 2 0 0 0,1 0 0 0 0,0 1 1 0 0,30-18-1 0 0,-33 24-198 0 0,0-1 1 0 0,0 2-1 0 0,1 0 1 0 0,27-7 0 0 0,-34 11 190 0 0,0 1 1 0 0,0 0-1 0 0,0 1 1 0 0,0-1-1 0 0,0 2 1 0 0,-1-1-1 0 0,1 1 1 0 0,0 0 0 0 0,0 1-1 0 0,0 0 1 0 0,11 4-1 0 0,-12-3-119 0 0,0 0 0 0 0,-1 0 0 0 0,0 0-1 0 0,1 1 1 0 0,-1 0 0 0 0,0 0 0 0 0,-1 1 0 0 0,1-1 0 0 0,-1 1-1 0 0,0 0 1 0 0,0 1 0 0 0,6 9 0 0 0,-10-13 381 0 0,0 0 0 0 0,0 0 1 0 0,0 1-1 0 0,0-1 0 0 0,0 0 1 0 0,-1 0-1 0 0,1 1 1 0 0,0 3-1 0 0,-1 3 3483 0 0,0-1-1 0 0,-3 16 1 0 0,1 1-1630 0 0,2-23-1740 0 0,1 0-1 0 0,-1 0 1 0 0,1 0 0 0 0,-1 0 0 0 0,1 0 0 0 0,0-1 0 0 0,0 1-1 0 0,-1 0 1 0 0,1-1 0 0 0,0 1 0 0 0,1 0 0 0 0,-1-1-1 0 0,0 1 1 0 0,0-1 0 0 0,1 0 0 0 0,-1 1 0 0 0,1-1-1 0 0,-1 0 1 0 0,1 0 0 0 0,-1 0 0 0 0,1 0 0 0 0,0 0-1 0 0,0 0 1 0 0,-1 0 0 0 0,1-1 0 0 0,0 1 0 0 0,0-1-1 0 0,0 1 1 0 0,3-1 0 0 0,5 2 114 0 0,1-1 0 0 0,0 0-1 0 0,20-1 1 0 0,-28 0-104 0 0,14-2-91 0 0,0 0 0 0 0,0-2 0 0 0,0 1 0 0 0,0-2 0 0 0,-1 0 0 0 0,0-1 0 0 0,30-16 0 0 0,-46 22 33 0 0,1-1 0 0 0,-1 1 0 0 0,0 0 1 0 0,0 0-1 0 0,0 0 0 0 0,1 0 0 0 0,-1 0 0 0 0,0 0 0 0 0,0 0 0 0 0,0-1 0 0 0,1 1 0 0 0,-1 0 0 0 0,0 0 0 0 0,0 0 0 0 0,0 0 1 0 0,0-1-1 0 0,0 1 0 0 0,1 0 0 0 0,-1 0 0 0 0,0 0 0 0 0,0-1 0 0 0,0 1 0 0 0,0 0 0 0 0,0 0 0 0 0,0-1 0 0 0,0 1 1 0 0,0 0-1 0 0,0 0 0 0 0,0-1 0 0 0,0 1 0 0 0,0 0 0 0 0,0 0 0 0 0,0 0 0 0 0,0-1 0 0 0,0 1 0 0 0,0 0 0 0 0,0 0 1 0 0,0-1-1 0 0,0 1 0 0 0,0 0 0 0 0,-1 0 0 0 0,1 0 0 0 0,0-1 0 0 0,0 1 0 0 0,0 0 0 0 0,0 0 0 0 0,0 0 0 0 0,-1 0 0 0 0,1-1 1 0 0,0 1-1 0 0,0 0 0 0 0,0 0 0 0 0,-1 0 0 0 0,1 0 0 0 0,0 0 0 0 0,0 0 0 0 0,0 0 0 0 0,-1-1 0 0 0,1 1 0 0 0,0 0 1 0 0,0 0-1 0 0,0 0 0 0 0,-1 0 0 0 0,1 0 0 0 0,0 0 0 0 0,-18-6 82 0 0,12 6-75 0 0,0 0 0 0 0,0 0 1 0 0,0 1-1 0 0,0-1 1 0 0,0 1-1 0 0,0 1 1 0 0,-8 2-1 0 0,-2 1-1 0 0,-23 12-1 0 0,25-10 26 0 0,0 2 0 0 0,0-1 0 0 0,1 2-1 0 0,0 0 1 0 0,0 0 0 0 0,1 1 0 0 0,1 1 0 0 0,0 0-1 0 0,0 1 1 0 0,1 0 0 0 0,1 0 0 0 0,0 1 0 0 0,1 0-1 0 0,-8 19 1 0 0,15-30-12 0 0,0 0-1 0 0,-1 1 0 0 0,1-1 1 0 0,0 1-1 0 0,1 0 1 0 0,-1-1-1 0 0,1 1 1 0 0,0 0-1 0 0,-1-1 0 0 0,2 1 1 0 0,0 6-1 0 0,-1-7-5 0 0,1 0 0 0 0,0-1 0 0 0,0 1 0 0 0,1-1 0 0 0,-1 1 0 0 0,0-1 0 0 0,1 1 0 0 0,0-1 0 0 0,-1 0 0 0 0,1 0-1 0 0,0 1 1 0 0,0-2 0 0 0,0 1 0 0 0,1 0 0 0 0,3 3 0 0 0,5 1-18 0 0,-1 0 1 0 0,1-1-1 0 0,0 0 0 0 0,0-1 0 0 0,0 0 0 0 0,0-1 1 0 0,1 0-1 0 0,0-1 0 0 0,15 2 0 0 0,-7-3-17 0 0,-1 0 0 0 0,1-2 0 0 0,-1 0 0 0 0,39-7 0 0 0,-49 5 35 0 0,0 1 1 0 0,0-1-1 0 0,0 0 0 0 0,0-1 0 0 0,16-9 0 0 0,-20 10-271 0 0,0-1 0 0 0,0 0 0 0 0,0 0 0 0 0,4-5 0 0 0,-5 5-658 0 0,-1 0 0 0 0,0 0 0 0 0,0 0 0 0 0,-1 0 0 0 0,4-8 0 0 0,3-11-5381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0,'2'1'399'0'0,"29"16"61"0"0,43 30 15119 0 0,-49-29-15804 0 0,-20-16 147 0 0,0 1-1 0 0,0-1 0 0 0,1 1 1 0 0,-1-1-1 0 0,0-1 0 0 0,1 1 1 0 0,-1-1-1 0 0,1 0 0 0 0,-1 0 1 0 0,1-1-1 0 0,0 0 0 0 0,-1 1 1 0 0,1-2-1 0 0,-1 1 0 0 0,1-1 1 0 0,8-2-1 0 0,-8 2-204 0 0,-1 0 0 0 0,1-1-1 0 0,-1 0 1 0 0,0 0 0 0 0,0 0-1 0 0,0-1 1 0 0,0 1 0 0 0,0-1 0 0 0,-1-1-1 0 0,1 1 1 0 0,-1 0 0 0 0,1-1-1 0 0,-1 0 1 0 0,-1 0 0 0 0,1 0 0 0 0,5-8-1 0 0,-3-4-824 0 0,-6 16 1098 0 0,1-1 1 0 0,-1 1-1 0 0,0 0 0 0 0,0-1 1 0 0,1 1-1 0 0,-1 0 0 0 0,0-1 1 0 0,0 1-1 0 0,0-1 0 0 0,0 1 1 0 0,1 0-1 0 0,-1-1 0 0 0,0 1 1 0 0,0-1-1 0 0,0 1 0 0 0,0-1 1 0 0,0 1-1 0 0,0 0 0 0 0,0-1 1 0 0,0 1-1 0 0,0-1 0 0 0,-1 1 1 0 0,1 0-1 0 0,0-1 0 0 0,0 1 1 0 0,0-1-1 0 0,0 1 0 0 0,-1 0 1 0 0,1-1-1 0 0,0 1 0 0 0,0 0 1 0 0,-1-1-1 0 0,1 1 0 0 0,0-1 1 0 0,-2 2 74 0 0,0 1 0 0 0,0-1 1 0 0,1 0-1 0 0,-1 1 1 0 0,1-1-1 0 0,-1 1 1 0 0,1-1-1 0 0,0 1 0 0 0,-1-1 1 0 0,-1 5-1 0 0,2-4 18 0 0,-78 130 2381 0 0,37-57-1553 0 0,-24 44-454 0 0,66-118-665 0 0,2-1-113 0 0,0 0 0 0 0,0 0-1 0 0,0-1 1 0 0,0 1 0 0 0,1-1-1 0 0,-1 0 1 0 0,0 1 0 0 0,0-1-1 0 0,0 0 1 0 0,0 0 0 0 0,2-2-1 0 0,14-9-6286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13039 0 0,'0'0'2272'0'0,"13"-7"603"0"0,61-54-741 0 0,-9 8-2615 0 0,-55 46 324 0 0,0 0 0 0 0,0 0-1 0 0,1 1 1 0 0,0 0 0 0 0,12-5-1 0 0,-20 10 172 0 0,1 0-1 0 0,-1 0 1 0 0,1 1 0 0 0,-1-1-1 0 0,1 1 1 0 0,-1 0-1 0 0,1 0 1 0 0,-1 0-1 0 0,1 0 1 0 0,-1 0-1 0 0,1 1 1 0 0,-1 0 0 0 0,1-1-1 0 0,-1 1 1 0 0,1 1-1 0 0,-1-1 1 0 0,0 0-1 0 0,0 1 1 0 0,0 0 0 0 0,0-1-1 0 0,0 1 1 0 0,4 4-1 0 0,2 2 181 0 0,0 0 0 0 0,0 1-1 0 0,-1 0 1 0 0,-1 1 0 0 0,1 0 0 0 0,11 21-1 0 0,-15-23-58 0 0,0 1 0 0 0,0 0 0 0 0,-1-1-1 0 0,0 1 1 0 0,0 0 0 0 0,-1 1 0 0 0,-1-1 0 0 0,1 0-1 0 0,-1 16 1 0 0,-1-22-87 0 0,0 0-1 0 0,-1 0 1 0 0,1 0-1 0 0,-1 0 1 0 0,0 0-1 0 0,0 0 1 0 0,0 0-1 0 0,0-1 0 0 0,-1 1 1 0 0,1 0-1 0 0,-1-1 1 0 0,1 1-1 0 0,-1-1 1 0 0,0 0-1 0 0,0 1 1 0 0,0-1-1 0 0,0 0 1 0 0,0 0-1 0 0,-1 0 1 0 0,1-1-1 0 0,-1 1 1 0 0,1 0-1 0 0,-1-1 1 0 0,1 0-1 0 0,-1 1 1 0 0,-4 0-1 0 0,-7 2 16 0 0,0 0 0 0 0,0-1 0 0 0,0-1 0 0 0,-17 2 0 0 0,22-3-80 0 0,-113 3-631 0 0,41-10-2990 0 0,72 5 1832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11975 0 0,'0'0'267'0'0,"0"0"42"0"0,0 0 17 0 0,0 0-28 0 0,0 0-126 0 0,-9 1 691 0 0,7 0-739 0 0,-1-1 0 0 0,1 1 0 0 0,0 0-1 0 0,0 0 1 0 0,-1 0 0 0 0,1 0 0 0 0,0 0 0 0 0,0 0 0 0 0,0 1 0 0 0,0-1 0 0 0,0 1 0 0 0,0 0-1 0 0,1-1 1 0 0,-2 2-124 0 0,-23 29 1009 0 0,20-24-752 0 0,-31 47-99 0 0,-22 42-158 0 0,27-41 7 0 0,-36 46-7 0 0,28-49 0 0 0,-3-3 0 0 0,-1-1 0 0 0,-49 41 0 0 0,80-78 0 0 0,0 0 0 0 0,1 1 0 0 0,0 1 0 0 0,-8 12 0 0 0,16-17 0 0 0,8 0-1157 0 0,4-2-4630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15983 0 0,'0'0'4536'0'0,"11"2"-797"0"0,-7-3-3605 0 0,-1-1 0 0 0,0 1-1 0 0,0-1 1 0 0,-1 0 0 0 0,1 0 0 0 0,0 0 0 0 0,-1 0 0 0 0,1 0-1 0 0,-1-1 1 0 0,1 1 0 0 0,2-5 0 0 0,22-37 7 0 0,-8 12-222 0 0,-1 7-286 0 0,1 2-1 0 0,1 0 0 0 0,46-39 0 0 0,-49 48 297 0 0,2 1 0 0 0,-1 0-1 0 0,2 1 1 0 0,-1 1 0 0 0,2 1-1 0 0,20-7 1 0 0,-26 12 56 0 0,0 0 0 0 0,0 2 0 0 0,1-1 0 0 0,29-1-1 0 0,-40 5 13 0 0,1 0 0 0 0,-1 0 0 0 0,1 0 0 0 0,-1 1 0 0 0,1-1 0 0 0,-1 1 0 0 0,0 1 0 0 0,1-1 0 0 0,-1 1 0 0 0,0 0 0 0 0,0 0 0 0 0,0 0 0 0 0,0 1-1 0 0,-1 0 1 0 0,1 0 0 0 0,0 0 0 0 0,5 6 0 0 0,-8-6 6 0 0,0 0 1 0 0,0-1-1 0 0,0 1 0 0 0,-1 0 0 0 0,0 0 1 0 0,1 0-1 0 0,-1 0 0 0 0,0 1 1 0 0,-1-1-1 0 0,1 0 0 0 0,0 0 0 0 0,-1 0 1 0 0,0 1-1 0 0,0-1 0 0 0,0 0 1 0 0,0 1-1 0 0,0-1 0 0 0,-1 0 0 0 0,1 0 1 0 0,-1 1-1 0 0,-1 2 0 0 0,0 2 4 0 0,-1 1 0 0 0,0-1 0 0 0,-1 0 0 0 0,0 0-1 0 0,0 0 1 0 0,-9 12 0 0 0,3-7-31 0 0,-2-1 1 0 0,1 0-1 0 0,-2 0 0 0 0,0-1 0 0 0,0-1 1 0 0,-15 9-1 0 0,1-3-51 0 0,0-1-1 0 0,-40 16 1 0 0,49-25-163 0 0,-30 9-1 0 0,43-14 123 0 0,0 0 0 0 0,1 0 0 0 0,-1 0 0 0 0,0-1-1 0 0,0 0 1 0 0,1 0 0 0 0,-1 0 0 0 0,0 0 0 0 0,0-1 0 0 0,1 0 0 0 0,-1 0 0 0 0,-5-2 0 0 0,8 2 19 0 0,1 0 0 0 0,-1 0 0 0 0,1 0 0 0 0,-1 0 0 0 0,1 0 0 0 0,-1 0 0 0 0,1 0 1 0 0,0 0-1 0 0,0-1 0 0 0,0 1 0 0 0,0-1 0 0 0,0 1 0 0 0,0 0 0 0 0,0-1 1 0 0,0 0-1 0 0,0 1 0 0 0,0-3 0 0 0,0 0-187 0 0,0 0 0 0 0,0 0 0 0 0,1 0 0 0 0,-1 0 0 0 0,1 0 0 0 0,0-6 0 0 0,4-16-1294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50 12871 0 0,'13'-15'928'0'0,"-9"10"-596"0"0,0 1 0 0 0,1-1 0 0 0,8-6 0 0 0,-11 10-179 0 0,1 0 1 0 0,-1-1-1 0 0,0 1 1 0 0,0 0-1 0 0,1 1 1 0 0,-1-1-1 0 0,0 0 1 0 0,1 1-1 0 0,-1-1 0 0 0,1 1 1 0 0,-1 0-1 0 0,1-1 1 0 0,3 2-1 0 0,5-1 159 0 0,1 1-1 0 0,0 1 1 0 0,-1 0 0 0 0,1 1-1 0 0,-1 0 1 0 0,21 8 0 0 0,-28-8-179 0 0,1-1 1 0 0,-1 1 0 0 0,0-1 0 0 0,1 1 0 0 0,-1 1 0 0 0,0-1-1 0 0,-1 0 1 0 0,1 1 0 0 0,-1 0 0 0 0,1 0 0 0 0,-1 0-1 0 0,0 0 1 0 0,-1 1 0 0 0,1-1 0 0 0,-1 1 0 0 0,0-1 0 0 0,0 1-1 0 0,1 5 1 0 0,0 3 24 0 0,0 0-1 0 0,-1 0 1 0 0,-1 0-1 0 0,0 0 1 0 0,-1 0 0 0 0,-2 15-1 0 0,-15 79 14 0 0,15-97-133 0 0,-92 359-230 0 0,78-318-999 0 0,-2 0 0 0 0,-25 48-1 0 0,34-81 298 0 0,-1 0 0 0 0,-1 0 0 0 0,-1-1-1 0 0,0 0 1 0 0,-2-1 0 0 0,0-1-1 0 0,0 0 1 0 0,-21 16 0 0 0,32-28 760 0 0,1-1 0 0 0,-1 0 0 0 0,0 0 0 0 0,1 0 0 0 0,-1 0 0 0 0,0-1 1 0 0,-1 1-1 0 0,1-1 0 0 0,0 0 0 0 0,0 0 0 0 0,0 0 0 0 0,-1 0 0 0 0,1 0 1 0 0,-4-1-1 0 0,-2-3-3300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0,'2'1'240'0'0,"32"6"154"0"0,-7 0 5689 0 0,27 10 0 0 0,-41-12-5315 0 0,-5-3-390 0 0,-1 0 1 0 0,0 1-1 0 0,0 0 1 0 0,0 1-1 0 0,0-1 0 0 0,-1 1 1 0 0,1 1-1 0 0,-1-1 1 0 0,9 10-1 0 0,-8-7-179 0 0,0 1 1 0 0,0 0-1 0 0,-1 0 0 0 0,6 12 1 0 0,-9-16-234 0 0,-1 1 0 0 0,0 0 0 0 0,-1 0 0 0 0,1 0 0 0 0,-1 0 0 0 0,0 0 0 0 0,0 0 0 0 0,0 0 0 0 0,-1 0 0 0 0,0 9 0 0 0,-1-4-147 0 0,0-1 0 0 0,-1 1 0 0 0,-5 13 0 0 0,4-16 135 0 0,1 0-1 0 0,0 0 1 0 0,1 0 0 0 0,-1 0-1 0 0,1 0 1 0 0,1 0 0 0 0,0 13-1 0 0,1-17 87 0 0,0 0-1 0 0,1 0 1 0 0,-1 0-1 0 0,1 0 1 0 0,0 0-1 0 0,0 0 1 0 0,0 0-1 0 0,0 0 1 0 0,1-1-1 0 0,-1 1 1 0 0,4 2-1 0 0,-2-2 6 0 0,1 1-2 0 0,0 0 0 0 0,0 0 0 0 0,0-1 0 0 0,0 0 0 0 0,1 0 0 0 0,0 0 0 0 0,0-1 0 0 0,0 0 0 0 0,0 0 0 0 0,0 0 0 0 0,0-1 0 0 0,0 0 0 0 0,0 0 1 0 0,0-1-1 0 0,1 1 0 0 0,-1-1 0 0 0,0-1 0 0 0,1 1 0 0 0,-1-1 0 0 0,0 0 0 0 0,0-1 0 0 0,0 1 0 0 0,0-1 0 0 0,0 0 0 0 0,0-1 0 0 0,0 1 0 0 0,7-6 0 0 0,-11 6-34 0 0,1 0 0 0 0,-1 0 0 0 0,0 0 0 0 0,0 0-1 0 0,0-1 1 0 0,0 1 0 0 0,-1-1 0 0 0,1 1 0 0 0,-1-1 0 0 0,1 0-1 0 0,-1 1 1 0 0,0-1 0 0 0,0 0 0 0 0,0 0 0 0 0,1-4 0 0 0,-1-2 23 0 0,0 0 0 0 0,0 0 1 0 0,-1-17-1 0 0,-1 22-38 0 0,0 0 1 0 0,0 0-1 0 0,0 0 0 0 0,0 0 1 0 0,0 0-1 0 0,-1 0 0 0 0,0 0 1 0 0,0 1-1 0 0,0-1 0 0 0,0 0 1 0 0,0 1-1 0 0,-1 0 1 0 0,0 0-1 0 0,1-1 0 0 0,-1 2 1 0 0,0-1-1 0 0,-1 0 0 0 0,1 0 1 0 0,-5-2-1 0 0,0 0-113 0 0,0 1 0 0 0,0 0 0 0 0,0 0 1 0 0,0 0-1 0 0,0 1 0 0 0,-1 1 0 0 0,0-1 0 0 0,-9 0 0 0 0,-141-19-1979 0 0,159 22 2079 0 0,0 0 0 0 0,0 0 1 0 0,0 0-1 0 0,0 0 1 0 0,-1 0-1 0 0,1 0 1 0 0,0 0-1 0 0,0 0 1 0 0,0 0-1 0 0,0 0 1 0 0,0 0-1 0 0,-1 0 1 0 0,1 0-1 0 0,0-1 1 0 0,0 1-1 0 0,0 0 1 0 0,0 0-1 0 0,0 0 0 0 0,-1 0 1 0 0,1 0-1 0 0,0 0 1 0 0,0 0-1 0 0,0 0 1 0 0,0-1-1 0 0,0 1 1 0 0,0 0-1 0 0,0 0 1 0 0,0 0-1 0 0,0 0 1 0 0,-1 0-1 0 0,1-1 1 0 0,0 1-1 0 0,0 0 1 0 0,0 0-1 0 0,0 0 1 0 0,0 0-1 0 0,0-1 0 0 0,0 1 1 0 0,0 0-1 0 0,0 0 1 0 0,0 0-1 0 0,0 0 1 0 0,0 0-1 0 0,0-1 1 0 0,0 1-1 0 0,0 0 1 0 0,1 0-1 0 0,6-10-368 0 0,16-8-400 0 0,40-11-4216 0 0,-37 16 3148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4143 0 0,'15'42'65'0'0,"15"41"9756"0"0,-26-75-8862 0 0,0-1-1 0 0,0 1 0 0 0,0-1 0 0 0,1 0 0 0 0,0-1 1 0 0,1 1-1 0 0,12 11 0 0 0,-16-16-809 0 0,1-1-1 0 0,-1 1 1 0 0,1-1 0 0 0,-1 0-1 0 0,1 1 1 0 0,0-1 0 0 0,0 0-1 0 0,0-1 1 0 0,-1 1 0 0 0,1 0-1 0 0,0-1 1 0 0,0 0-1 0 0,0 0 1 0 0,3 0 0 0 0,2 0-68 0 0,0-1 1 0 0,0 0 0 0 0,14-4-1 0 0,-13 2-68 0 0,0-1-1 0 0,1 0 1 0 0,-1-1-1 0 0,-1 0 1 0 0,1-1-1 0 0,-1 0 1 0 0,11-9-1 0 0,-8 6 4 0 0,1 0 0 0 0,20-12 0 0 0,44-25-16 0 0,-61 35 0 0 0,0 1 0 0 0,0 1 0 0 0,1 1 0 0 0,0 0 0 0 0,0 0 0 0 0,20-4 0 0 0,-31 10 12 0 0,1 1 0 0 0,-1 0 0 0 0,1 1 0 0 0,-1-1 0 0 0,1 1 0 0 0,0 0 0 0 0,-1 1-1 0 0,1-1 1 0 0,-1 1 0 0 0,1 0 0 0 0,7 3 0 0 0,-9-3-6 0 0,-1 0 0 0 0,0 1 0 0 0,-1-1 0 0 0,1 1 0 0 0,0 0 0 0 0,0 0 0 0 0,-1 0 0 0 0,1 0 0 0 0,-1 0 0 0 0,1 1 0 0 0,-1-1 0 0 0,0 1 0 0 0,0-1-1 0 0,0 1 1 0 0,0 0 0 0 0,-1 0 0 0 0,1 0 0 0 0,-1 0 0 0 0,0 0 0 0 0,2 6 0 0 0,0-1-28 0 0,-2-5 17 0 0,0 1-1 0 0,0-1 1 0 0,-1 1-1 0 0,1-1 1 0 0,-1 1 0 0 0,0 6-1 0 0,0 14-47 0 0,1-18 32 0 0,2-7-14 0 0,5-14-47 0 0,2-3 33 0 0,2 3 48 0 0,0 0 0 0 0,2 1 0 0 0,0 0-1 0 0,0 1 1 0 0,28-20 0 0 0,-34 28 3 0 0,-1 1 1 0 0,1-1-1 0 0,0 1 0 0 0,0 0 1 0 0,0 1-1 0 0,0 0 0 0 0,1 0 1 0 0,0 1-1 0 0,-1 0 0 0 0,1 1 1 0 0,0-1-1 0 0,0 2 0 0 0,0-1 1 0 0,16 2-1 0 0,-23 0 15 0 0,1-1 1 0 0,-1 1-1 0 0,1 0 0 0 0,-1-1 0 0 0,0 1 0 0 0,1 0 1 0 0,-1 0-1 0 0,0 1 0 0 0,0-1 0 0 0,0 0 1 0 0,0 1-1 0 0,0-1 0 0 0,0 1 0 0 0,0 0 0 0 0,-1-1 1 0 0,1 1-1 0 0,-1 0 0 0 0,1 0 0 0 0,-1 0 1 0 0,1 0-1 0 0,-1 1 0 0 0,0-1 0 0 0,0 0 1 0 0,0 0-1 0 0,-1 1 0 0 0,2 3 0 0 0,0 6 19 0 0,0 0-1 0 0,-1-1 1 0 0,0 1 0 0 0,-2 17-1 0 0,1 0-21 0 0,-5 48-3 0 0,5-57-156 0 0,1-18-22 0 0,0 0-145 0 0,3-12-1921 0 0,4-4 458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80 13247 0 0,'0'0'604'0'0,"0"-2"-13"0"0,-2-4-589 0 0,-1-1 687 0 0,1-1 0 0 0,1 1 0 0 0,-2-12 1 0 0,3 17 159 0 0,3-13 819 0 0,-2 14-1589 0 0,0 0 1 0 0,0 0-1 0 0,0 0 0 0 0,1 0 1 0 0,-1 0-1 0 0,0 0 1 0 0,1 0-1 0 0,-1 0 0 0 0,1 0 1 0 0,-1 1-1 0 0,1-1 1 0 0,-1 0-1 0 0,1 1 0 0 0,-1 0 1 0 0,1-1-1 0 0,-1 1 1 0 0,1 0-1 0 0,2 0 0 0 0,31-1 281 0 0,-2 5-140 0 0,0 1-1 0 0,0 1 1 0 0,-1 2 0 0 0,0 1 0 0 0,0 2 0 0 0,45 21-1 0 0,-47-16 21 0 0,-1 2-1 0 0,-1 0 0 0 0,0 2 0 0 0,-2 1 0 0 0,47 49 0 0 0,-34-28-35 0 0,-2 3-1 0 0,51 82 1 0 0,-69-97-138 0 0,-2 1 0 0 0,0 1 0 0 0,-3 0-1 0 0,14 44 1 0 0,-23-61-49 0 0,-1 0 1 0 0,-1 0-1 0 0,-1 1 0 0 0,0 0 0 0 0,-1-1 0 0 0,-1 1 0 0 0,0 0 0 0 0,-1-1 0 0 0,0 1 0 0 0,-2-1 1 0 0,0 1-1 0 0,-6 16 0 0 0,2-11-19 0 0,-2-1 0 0 0,0 0 0 0 0,-1-1 1 0 0,-1 0-1 0 0,-1 0 0 0 0,-27 31 0 0 0,18-27-93 0 0,-1-1 0 0 0,-1-1-1 0 0,-1-1 1 0 0,-34 21 0 0 0,7-10-815 0 0,-2-2 0 0 0,0-3 0 0 0,-2-2 0 0 0,-90 25 0 0 0,-19-7-3120 0 0,81-27 1968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1 513 919 0 0,'1'-2'567'0'0,"12"-24"7399"0"0,2 0-3302 0 0,8-15-2088 0 0,-19 34-2680 0 0,0-1 0 0 0,-1 0 0 0 0,0 0 0 0 0,-1 0 0 0 0,1 0 0 0 0,0-8 1 0 0,2-2 446 0 0,-5 18-278 0 0,0 0 1 0 0,0 0-1 0 0,0 0 0 0 0,0 0 0 0 0,1 0 1 0 0,-1 0-1 0 0,0 0 0 0 0,0 0 1 0 0,0 0-1 0 0,0 0 0 0 0,1 0 0 0 0,-1 0 1 0 0,0 0-1 0 0,0 0 0 0 0,0 0 0 0 0,0 0 1 0 0,1 0-1 0 0,-1 1 0 0 0,0-1 1 0 0,0 0-1 0 0,0 0 0 0 0,0 0 0 0 0,0 0 1 0 0,1 0-1 0 0,-1 0 0 0 0,0 0 0 0 0,0 1 1 0 0,0-1-1 0 0,0 0 0 0 0,0 0 0 0 0,0 0 1 0 0,0 0-1 0 0,0 1 0 0 0,0-1 1 0 0,1 0-1 0 0,-1 0 0 0 0,0 0 0 0 0,0 0 1 0 0,0 1-1 0 0,0-1 0 0 0,0 0 0 0 0,0 0 1 0 0,0 0-1 0 0,8 33 3130 0 0,-7-30-3852 0 0,7 37 1052 0 0,20 52 0 0 0,-21-74-408 0 0,0 0 0 0 0,1-1 0 0 0,1 0 0 0 0,1 0 0 0 0,13 16 0 0 0,-18-26-94 0 0,0-1 1 0 0,1 0-1 0 0,0 0 1 0 0,0-1-1 0 0,8 7 1 0 0,-12-11 93 0 0,1 1 0 0 0,-1-1 0 0 0,1 1 0 0 0,-1-1 0 0 0,1 0 0 0 0,0 0 0 0 0,0 0 0 0 0,-1 0 0 0 0,1-1 0 0 0,0 1 1 0 0,0-1-1 0 0,0 1 0 0 0,0-1 0 0 0,0 0 0 0 0,0 0 0 0 0,-1-1 0 0 0,7 0 0 0 0,-3-1 59 0 0,0 0 1 0 0,0 0-1 0 0,0-1 1 0 0,-1 0-1 0 0,1 0 1 0 0,-1 0-1 0 0,1-1 1 0 0,-1 0-1 0 0,0 0 1 0 0,8-9-1 0 0,0-2 54 0 0,0-1 0 0 0,10-18 0 0 0,-8 11 2 0 0,7-11 51 0 0,21-45-1 0 0,-2 1-544 0 0,-39 75 343 0 0,0 1 0 0 0,-1-1 0 0 0,1 1 0 0 0,1-1 0 0 0,-1 1-1 0 0,0 0 1 0 0,1 0 0 0 0,2-2 0 0 0,-3 3 8 0 0,0 0 130 0 0,-2 1-55 0 0,1 0-1 0 0,-1 0 1 0 0,1-1 0 0 0,-1 1 0 0 0,1 0 0 0 0,0 0-1 0 0,-1 0 1 0 0,1 0 0 0 0,-1 0 0 0 0,1 0-1 0 0,0 0 1 0 0,-1 0 0 0 0,1 0 0 0 0,-1 1 0 0 0,1-1-1 0 0,0 0 1 0 0,-1 0 0 0 0,1 0 0 0 0,-1 1-1 0 0,1-1 1 0 0,-1 0 0 0 0,1 1 0 0 0,-1-1 0 0 0,1 0-1 0 0,-1 1 1 0 0,1-1 0 0 0,0 1 0 0 0,1 2 37 0 0,-1-1-1 0 0,1 0 1 0 0,-1 0 0 0 0,1 1 0 0 0,-1-1 0 0 0,2 5 0 0 0,0 4 86 0 0,0-1-1 0 0,3 17 1 0 0,2 53 199 0 0,-6-45-348 0 0,9 38-1 0 0,-9-62-37 0 0,1 0 1 0 0,0 0-1 0 0,1-1 1 0 0,0 1-1 0 0,1-1 1 0 0,0 0-1 0 0,10 14 0 0 0,-13-20 22 0 0,10 7 3 0 0,-9-9 32 0 0,-1-1 0 0 0,1 0 0 0 0,-1 1 1 0 0,1-1-1 0 0,-1 0 0 0 0,1 0 0 0 0,0 0 0 0 0,-1-1 0 0 0,1 1 0 0 0,0-1 0 0 0,0 1 0 0 0,-1-1 0 0 0,1 0 1 0 0,0 0-1 0 0,0 0 0 0 0,0-1 0 0 0,-1 1 0 0 0,1-1 0 0 0,0 1 0 0 0,0-1 0 0 0,-1 0 0 0 0,1 0 0 0 0,-1 0 1 0 0,1 0-1 0 0,-1 0 0 0 0,4-3 0 0 0,-2 2-22 0 0,37-24 239 0 0,-36 23-290 0 0,0-1 0 0 0,-1 1 0 0 0,1-1-1 0 0,-1 1 1 0 0,0-1 0 0 0,0-1 0 0 0,0 1-1 0 0,-1-1 1 0 0,1 1 0 0 0,3-9 0 0 0,4-7 135 0 0,10-29 1 0 0,-8 19 154 0 0,35-87 620 0 0,-23 54-792 0 0,33-61 0 0 0,-44 99-175 0 0,41-70-553 0 0,-43 77 223 0 0,0 0 0 0 0,30-31 1 0 0,-20 30-239 0 0,-20 18 310 0 0,9 8-623 0 0,-10-4 796 0 0,1 0 0 0 0,-1 1 0 0 0,0-1 0 0 0,1 1-1 0 0,-1-1 1 0 0,-1 1 0 0 0,1-1 0 0 0,-1 1 0 0 0,1 0 0 0 0,-1-1 0 0 0,0 1 0 0 0,0 0 0 0 0,-1 5 0 0 0,1-7 48 0 0,-3 25-1734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63 14599 0 0,'0'0'1320'0'0,"9"-7"604"0"0,0-1-654 0 0,1-1 748 0 0,-16 16-1870 0 0,-25 27-500 0 0,2 1 0 0 0,-25 38 0 0 0,44-58 429 0 0,0 1 0 0 0,2 1 0 0 0,0-1 0 0 0,0 1 0 0 0,2 1 0 0 0,0-1 0 0 0,-6 34 0 0 0,11-46-12 0 0,1 0 1 0 0,-1 0-1 0 0,1 0 0 0 0,0 0 0 0 0,1 0 0 0 0,-1 0 1 0 0,1 0-1 0 0,0-1 0 0 0,0 1 0 0 0,0 0 1 0 0,1 0-1 0 0,2 5 0 0 0,-3-8-35 0 0,1 0-1 0 0,-1 0 1 0 0,0-1 0 0 0,0 1 0 0 0,1 0-1 0 0,-1-1 1 0 0,1 1 0 0 0,-1-1 0 0 0,1 0-1 0 0,0 0 1 0 0,0 1 0 0 0,-1-1-1 0 0,1 0 1 0 0,0-1 0 0 0,0 1 0 0 0,0 0-1 0 0,0 0 1 0 0,0-1 0 0 0,0 1 0 0 0,0-1-1 0 0,0 0 1 0 0,0 0 0 0 0,1 1-1 0 0,-1-1 1 0 0,0 0 0 0 0,0-1 0 0 0,0 1-1 0 0,0 0 1 0 0,0-1 0 0 0,4 0-1 0 0,9-4 50 0 0,1-1 0 0 0,-1 0 0 0 0,0-1 0 0 0,0-1-1 0 0,-1 0 1 0 0,0-1 0 0 0,-1-1 0 0 0,0 0-1 0 0,0 0 1 0 0,-1-1 0 0 0,0-1 0 0 0,-1 0-1 0 0,11-16 1 0 0,-16 19-178 0 0,-1 1-1 0 0,0-1 1 0 0,0 0-1 0 0,-1-1 0 0 0,0 1 1 0 0,-1-1-1 0 0,0 0 1 0 0,0 0-1 0 0,-1 1 1 0 0,2-21-1 0 0,-4 24 44 0 0,0 1 0 0 0,0-1 1 0 0,0 1-1 0 0,-1 0 0 0 0,0-1 0 0 0,0 1 0 0 0,0 0 0 0 0,-1 0 0 0 0,1 0 1 0 0,-1 0-1 0 0,-1 0 0 0 0,1 0 0 0 0,-1 0 0 0 0,1 1 0 0 0,-1-1 0 0 0,-1 1 1 0 0,1 0-1 0 0,-1 0 0 0 0,1 0 0 0 0,-1 0 0 0 0,-9-6 0 0 0,7 5-76 0 0,-2 0 0 0 0,1 1-1 0 0,0-1 1 0 0,-1 2 0 0 0,0-1 0 0 0,0 1-1 0 0,0 0 1 0 0,0 1 0 0 0,0 0 0 0 0,-1 0-1 0 0,1 1 1 0 0,-1 0 0 0 0,1 0 0 0 0,-1 1-1 0 0,-11 1 1 0 0,18-1-120 0 0,0 0-238 0 0,1 0 423 0 0,1 0-1 0 0,0 0 1 0 0,0 0-1 0 0,0 0 1 0 0,-1 0-1 0 0,1 0 1 0 0,0 0-1 0 0,0 0 1 0 0,0 0-1 0 0,-1 0 1 0 0,1 0-1 0 0,0 0 1 0 0,0 0-1 0 0,0 0 1 0 0,0 0-1 0 0,-1 0 1 0 0,1 0-1 0 0,0 0 1 0 0,0 0-1 0 0,0 0 1 0 0,-1-1-1 0 0,1 1 1 0 0,0 0-1 0 0,0 0 1 0 0,0 0-1 0 0,0 0 1 0 0,0 0-1 0 0,-1 0 1 0 0,1-1-1 0 0,0 1 1 0 0,0 0-1 0 0,0 0 1 0 0,0 0-1 0 0,0 0 1 0 0,0-1-1 0 0,0 1 1 0 0,0 0-1 0 0,-1 0 1 0 0,7-12-1264 0 0,4-2-12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17623 0 0,'10'21'1177'0'0,"-1"0"0"0"0,-1 0-1 0 0,7 24 1 0 0,-14-39-1238 0 0,0-1 1 0 0,-1 0-1 0 0,1 0 0 0 0,-1 1 1 0 0,0-1-1 0 0,0 0 0 0 0,-1 1 1 0 0,1-1-1 0 0,-1 0 0 0 0,-1 0 1 0 0,1 0-1 0 0,-1 0 0 0 0,-3 9 1 0 0,-4 4-820 0 0,-1-1 0 0 0,-15 22 0 0 0,9-15-68 0 0,11-17 744 0 0,-37 63-933 0 0,36-59 1714 0 0,1-1-1 0 0,0 1 0 0 0,1 0 1 0 0,-5 21-1 0 0,9-31-420 0 0,0 1 0 0 0,-1-1 1 0 0,1 0-1 0 0,0 0 0 0 0,0 0 0 0 0,0 0 0 0 0,0 0 1 0 0,0 1-1 0 0,0-1 0 0 0,0 0 0 0 0,0 0 0 0 0,0 0 1 0 0,0 0-1 0 0,1 1 0 0 0,-1-1 0 0 0,0 0 1 0 0,1 0-1 0 0,-1 0 0 0 0,1 0 0 0 0,0 0 0 0 0,-1 0 1 0 0,1 0-1 0 0,0 0 0 0 0,-1 0 0 0 0,1 0 0 0 0,0-1 1 0 0,0 1-1 0 0,0 0 0 0 0,0 0 0 0 0,0-1 1 0 0,0 1-1 0 0,0 0 0 0 0,1 0 0 0 0,1-1-90 0 0,-1 1-1 0 0,1-1 1 0 0,-1 1-1 0 0,1-1 1 0 0,0 0-1 0 0,-1 0 0 0 0,1 0 1 0 0,-1-1-1 0 0,1 1 1 0 0,-1 0-1 0 0,1-1 1 0 0,-1 0-1 0 0,1 1 1 0 0,3-3-1 0 0,15-8 158 0 0,0 0 0 0 0,-1-1 0 0 0,22-18 0 0 0,52-47-22 0 0,-28 14-226 0 0,-34 32-411 0 0,40-31 0 0 0,-62 55-188 0 0,1 1 0 0 0,0 1-1 0 0,1 0 1 0 0,-1 0 0 0 0,1 1 0 0 0,23-5-1 0 0,-9 2-1163 0 0,-21 5 1459 0 0,-1 0 0 0 0,1 0 1 0 0,-1 0-1 0 0,1-1 1 0 0,-1 0-1 0 0,0 1 1 0 0,0-1-1 0 0,-1-1 1 0 0,1 1-1 0 0,0-1 0 0 0,2-4 1 0 0,6-5-447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17191 0 0,'0'0'787'0'0,"0"2"-16"0"0,6 18-465 0 0,-3 4 723 0 0,-1 0 0 0 0,-1 49 0 0 0,-2-37-800 0 0,-1 30-202 0 0,-3 0 0 0 0,-2-1 0 0 0,-20 74 0 0 0,9-55-547 0 0,-52 139 0 0 0,-24 14-2224 0 0,88-223 2183 0 0,1 1 0 0 0,0 0-1 0 0,-3 19 1 0 0,7-32 86 0 0,13-8-9341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79 349 17711 0 0,'6'17'574'0'0,"-1"0"-1"0"0,-1 0 1 0 0,-1 0-1 0 0,0 1 1 0 0,0 27 0 0 0,-3-41-510 0 0,0-3-62 0 0,0 0 1 0 0,0 0-1 0 0,0 0 1 0 0,-1 0-1 0 0,1 0 0 0 0,0 0 1 0 0,0 0-1 0 0,-1 0 1 0 0,1 0-1 0 0,-1 0 1 0 0,1 0-1 0 0,-1 0 0 0 0,1 0 1 0 0,-1 0-1 0 0,1-1 1 0 0,-1 1-1 0 0,-1 1 1 0 0,2-1-39 0 0,-1 0 1 0 0,1-1 0 0 0,-1 1 0 0 0,0 0 0 0 0,0 0 0 0 0,1-1 0 0 0,-1 1 0 0 0,0 0 0 0 0,0-1 0 0 0,0 1 0 0 0,0-1 0 0 0,1 1 0 0 0,-1-1 0 0 0,0 0 0 0 0,0 1 0 0 0,0-1 0 0 0,0 0 0 0 0,0 0 0 0 0,0 1 0 0 0,0-1 0 0 0,-2 0 0 0 0,1 0-40 0 0,1-1 0 0 0,-1 1 0 0 0,0-1 1 0 0,1 1-1 0 0,-1-1 0 0 0,0 1 0 0 0,1-1 0 0 0,-1 0 1 0 0,1 0-1 0 0,-1 0 0 0 0,-1-2 0 0 0,-2 0-22 0 0,1-1 0 0 0,0 0-1 0 0,1 0 1 0 0,-1-1 0 0 0,1 1 0 0 0,-5-9-1 0 0,4 4 296 0 0,0-1 1 0 0,0 0-1 0 0,2 0 0 0 0,-1 0 1 0 0,1 0-1 0 0,0 0 0 0 0,1 0 0 0 0,0-1 1 0 0,1 1-1 0 0,0 0 0 0 0,1 0 1 0 0,0-1-1 0 0,5-18 0 0 0,-1 9 265 0 0,1 0-1 0 0,0 0 1 0 0,2 0 0 0 0,1 1-1 0 0,20-34 1 0 0,-22 41-516 0 0,1 1 0 0 0,0 0 0 0 0,0 1 0 0 0,1 0 0 0 0,0 0 0 0 0,1 1 0 0 0,0 0 0 0 0,0 1 0 0 0,1 0 0 0 0,0 1 0 0 0,1 0-1 0 0,0 0 1 0 0,0 1 0 0 0,0 1 0 0 0,0 0 0 0 0,1 1 0 0 0,0 0 0 0 0,17-2 0 0 0,-16 4 23 0 0,0 0-1 0 0,0 2 1 0 0,-1-1-1 0 0,1 2 1 0 0,22 2-1 0 0,-32-2 14 0 0,-1 0 0 0 0,1 0 0 0 0,0 0 0 0 0,0 0 0 0 0,-1 0 0 0 0,1 1 0 0 0,-1 0 0 0 0,1 0 0 0 0,-1 0 0 0 0,0 0 0 0 0,0 0 0 0 0,1 1 0 0 0,-2-1 0 0 0,1 1 0 0 0,0 0 0 0 0,0 0 0 0 0,-1 0 0 0 0,0 0 0 0 0,0 0 0 0 0,0 0 0 0 0,0 1 0 0 0,0-1 0 0 0,0 1 0 0 0,1 6 0 0 0,-1-2-61 0 0,-1 0-1 0 0,0 0 1 0 0,0 1-1 0 0,-1-1 1 0 0,0 0-1 0 0,0 1 0 0 0,-1-1 1 0 0,0 0-1 0 0,0 1 1 0 0,-1-1-1 0 0,-3 8 1 0 0,-1 1-94 0 0,0-1 1 0 0,-1-1-1 0 0,-1 1 1 0 0,-13 19-1 0 0,4-10 76 0 0,-1 0 1 0 0,-1-1-1 0 0,-1-1 0 0 0,-1-1 0 0 0,-36 30 1 0 0,51-48 156 0 0,0 0 1 0 0,0 0 0 0 0,-1 0-1 0 0,1-1 1 0 0,-1 1 0 0 0,0-2 0 0 0,0 1-1 0 0,-9 1 1 0 0,14-3-86 0 0,0-1 1 0 0,1 0-1 0 0,-1 1 0 0 0,0-1 1 0 0,0 0-1 0 0,0 0 0 0 0,0 0 1 0 0,0 0-1 0 0,0-1 0 0 0,0 1 0 0 0,0-1 1 0 0,0 1-1 0 0,0-1 0 0 0,1 1 1 0 0,-1-1-1 0 0,0 0 0 0 0,0 0 1 0 0,1 0-1 0 0,-1 0 0 0 0,0 0 1 0 0,1 0-1 0 0,-1-1 0 0 0,1 1 1 0 0,0 0-1 0 0,-1-1 0 0 0,1 1 0 0 0,0-1 1 0 0,0 1-1 0 0,0-1 0 0 0,0 0 1 0 0,0 1-1 0 0,0-1 0 0 0,0 0 1 0 0,1 0-1 0 0,-1-3 0 0 0,-1-2-605 0 0,0 0 0 0 0,1 0-1 0 0,-1-10 1 0 0,1-7-838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10135 0 0,'0'0'231'0'0,"0"0"29"0"0,0 0 19 0 0,0 0 37 0 0,0 0 125 0 0,0 0 58 0 0,0 0 11 0 0,0 0 2 0 0,-3 0 0 0 0,-7 1-308 0 0,0 0 0 0 0,0 1 0 0 0,-1 1 0 0 0,1 0 0 0 0,1 0 0 0 0,-1 1 0 0 0,0 0 0 0 0,-5 3-204 0 0,-30 21 0 0 0,1 2 0 0 0,-17 17 0 0 0,57-43 145 0 0,1-1 0 0 0,0 1 0 0 0,-1 0 0 0 0,1 0-1 0 0,1 0 1 0 0,-1 1 0 0 0,1-1 0 0 0,-1 1 0 0 0,1-1-1 0 0,0 1 1 0 0,1 0 0 0 0,-1 0 0 0 0,1 2-145 0 0,1-6 11 0 0,0-1-1 0 0,1 1 1 0 0,-1 0 0 0 0,1-1-1 0 0,-1 1 1 0 0,1-1 0 0 0,-1 1-1 0 0,1-1 1 0 0,0 1 0 0 0,-1-1-1 0 0,1 0 1 0 0,-1 1 0 0 0,1-1-1 0 0,0 0 1 0 0,-1 1-1 0 0,1-1 1 0 0,0 0 0 0 0,0 0-1 0 0,-1 1-10 0 0,1-1 35 0 0,3 1 95 0 0,0 1 0 0 0,0-1-1 0 0,1 0 1 0 0,-1 0-1 0 0,0 0 1 0 0,1-1 0 0 0,-1 0-1 0 0,0 0 1 0 0,1 0 0 0 0,-1 0-1 0 0,0 0 1 0 0,1-1-1 0 0,1-1-129 0 0,11-2 184 0 0,-1 0-1 0 0,15-8-183 0 0,-8 4-76 0 0,-7 2 76 0 0,35-14 0 0 0,-46 18 0 0 0,-1 0 0 0 0,1-1 0 0 0,-1 0 0 0 0,0 0 0 0 0,0 0 0 0 0,0 0 0 0 0,0-1 0 0 0,-1 1 0 0 0,2-3 0 0 0,0-2 0 0 0,-1 0-64 0 0,-4 7-273 0 0,0 1-138 0 0,0 0-33 0 0,0 0-4 0 0,0 0 0 0 0,0 0 0 0 0,0 0 0 0 0,0 0 0 0 0,-18-7-1024 0 0,11 6 1299 0 0,-1-1-1 0 0,0 2 0 0 0,-6-1 238 0 0,8 1-337 0 0,1 0 0 0 0,-1-1 0 0 0,1 1 0 0 0,0-1 0 0 0,-1 0 0 0 0,1-1 0 0 0,-5-1 337 0 0,9 2-512 0 0,-1-6-2762 0 0,0-2 212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11519 0 0,'0'0'528'0'0,"2"1"-16"0"0,2 1-37 0 0,-1 0 0 0 0,1 1 0 0 0,-1 0-1 0 0,1 0 1 0 0,-1 0 0 0 0,0 0-1 0 0,0 0 1 0 0,-1 0 0 0 0,1 1 0 0 0,-1-1-1 0 0,0 1 1 0 0,1 0 0 0 0,-2 0 0 0 0,1 0-1 0 0,0 0 1 0 0,1 8 0 0 0,1 2-309 0 0,-2 1 1 0 0,0-1-1 0 0,0 0 1 0 0,-2 1-1 0 0,1-1 0 0 0,-2 1 1 0 0,0-1-1 0 0,-3 16 1 0 0,-32 114-487 0 0,33-131 310 0 0,-55 156-972 0 0,-9 38 911 0 0,64-193 161 0 0,0 0 0 0 0,0 0 0 0 0,2 0 0 0 0,0 0 1 0 0,0 0-1 0 0,4 29 0 0 0,-1-33-2141 0 0,0 1 1 0 0,7 19 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7831 0 0,'-15'31'1148'0'0,"12"-24"359"0"0,-1-1 0 0 0,1 0 0 0 0,-2 0 0 0 0,1-1 1 0 0,-6 7-1 0 0,5-8-896 0 0,4-3-567 0 0,-1 0 0 0 0,1 0 1 0 0,0 0-1 0 0,0 0 1 0 0,0 1-1 0 0,0-1 0 0 0,1 0 1 0 0,-1 1-1 0 0,0-1 1 0 0,0 0-1 0 0,1 1 1 0 0,-1-1-1 0 0,1 1 0 0 0,-1-1 1 0 0,1 3-1 0 0,-4 8-147 0 0,2 1 0 0 0,0-1-1 0 0,0 0 1 0 0,1 1 0 0 0,1-1-1 0 0,1 19 1 0 0,0-12-1275 0 0,-4 35 1 0 0,0-39-4377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2303 0 0,'0'3'167'0'0,"1"-1"1297"0"0,-1 1 0 0 0,1-1 0 0 0,-1 1 0 0 0,1 0 1 0 0,0-1-1 0 0,1 4 0 0 0,9 8 5023 0 0,-8-13-5918 0 0,0 1 0 0 0,-1-1 1 0 0,1 0-1 0 0,0 0 0 0 0,0 1 0 0 0,0-2 1 0 0,5 2-1 0 0,-2 0-653 0 0,5 0 194 0 0,0 0 0 0 0,1-1 0 0 0,-1 0 0 0 0,0 0 0 0 0,1-1-1 0 0,10-2 1 0 0,70-14-220 0 0,-43 7 21 0 0,36-5-289 0 0,1 4-1 0 0,120 0 1 0 0,-189 12 173 0 0,33 6 0 0 0,-2 0-258 0 0,-45-8 311 0 0,0 0 0 0 0,0 0 0 0 0,0 0 0 0 0,0-1 1 0 0,0 0-1 0 0,0 1 0 0 0,0-1 0 0 0,0 0 0 0 0,0 0 0 0 0,-1 0 0 0 0,1-1 1 0 0,0 1-1 0 0,-1-1 0 0 0,1 1 0 0 0,-1-1 0 0 0,0 0 0 0 0,1 0 0 0 0,2-4 1 0 0,4-3-1163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167 179 1839 0 0,'-14'3'59'0'0,"1"-2"-1"0"0,-16 0 1 0 0,-25-3 6980 0 0,-3-1 6064 0 0,67 11-12445 0 0,-2-5-515 0 0,1 1-1 0 0,-1-1 1 0 0,0 0 0 0 0,1-1-1 0 0,10 2 1 0 0,46 4 363 0 0,-63-8-493 0 0,47 4 454 0 0,1-3-1 0 0,70-8 1 0 0,99-23 368 0 0,-160 20-706 0 0,21-5-268 0 0,79-25 1 0 0,74-36-2936 0 0,-176 57 1753 0 0,7-2-818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2 155 5983 0 0,'0'0'12846'0'0,"0"2"-11396"0"0,-1 25-698 0 0,1 0-1 0 0,3 32 1 0 0,1-14-343 0 0,-2-13-543 0 0,2 1 0 0 0,11 46-1 0 0,-14-76 107 0 0,-1 0-1 0 0,1 0 0 0 0,0-1 1 0 0,1 1-1 0 0,-1 0 0 0 0,0 0 1 0 0,1-1-1 0 0,-1 1 0 0 0,1-1 0 0 0,0 1 1 0 0,0-1-1 0 0,0 0 0 0 0,0 0 1 0 0,0 0-1 0 0,0 0 0 0 0,4 3 1 0 0,-3-4 14 0 0,-1 0 0 0 0,1 0 1 0 0,-1 0-1 0 0,1-1 0 0 0,-1 1 1 0 0,1 0-1 0 0,0-1 1 0 0,0 0-1 0 0,-1 0 0 0 0,1 0 1 0 0,0 0-1 0 0,-1 0 1 0 0,1 0-1 0 0,0-1 0 0 0,-1 1 1 0 0,1-1-1 0 0,0 0 0 0 0,3-1 1 0 0,6-3 130 0 0,0-1 0 0 0,0 0-1 0 0,-1-1 1 0 0,14-10 0 0 0,42-37 552 0 0,-52 42-480 0 0,2-3 1 0 0,-1-1 0 0 0,0-1-1 0 0,0 0 1 0 0,-2 0-1 0 0,0-2 1 0 0,-2 0-1 0 0,0 0 1 0 0,0-1-1 0 0,-2-1 1 0 0,-1 0 0 0 0,12-36-1 0 0,11-56-2398 0 0,-25 96-889 0 0,-1 8-2507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17135 0 0,'0'0'3620'0'0,"0"2"-2654"0"0,-2 5-803 0 0,1 0 0 0 0,-1 1 0 0 0,-1-1 0 0 0,1-1 1 0 0,-1 1-1 0 0,0 0 0 0 0,-1-1 0 0 0,0 1 1 0 0,0-1-1 0 0,0 0 0 0 0,-1-1 0 0 0,1 1 1 0 0,-10 7-1 0 0,-7 6-641 0 0,-1-1 1 0 0,-29 17 0 0 0,27-18 221 0 0,3-4-158 0 0,7-4 301 0 0,0 1 1 0 0,-21 19-1 0 0,32-27 180 0 0,1 0-1 0 0,-1 1 1 0 0,1 0-1 0 0,-1 0 1 0 0,1 0 0 0 0,0 0-1 0 0,0 0 1 0 0,1 0-1 0 0,-1 0 1 0 0,1 1-1 0 0,-1-1 1 0 0,1 1 0 0 0,0-1-1 0 0,0 1 1 0 0,1-1-1 0 0,-1 1 1 0 0,1 0 0 0 0,-1 3-1 0 0,2-4-50 0 0,-1 0 1 0 0,1 0-1 0 0,0-1 0 0 0,0 1 0 0 0,0 0 1 0 0,0-1-1 0 0,1 1 0 0 0,-1 0 0 0 0,1-1 1 0 0,2 5-1 0 0,23 23-85 0 0,-20-23 39 0 0,52 45-318 0 0,-41-38 120 0 0,-1 2 0 0 0,22 24 0 0 0,-36-37 197 0 0,7 16-114 0 0,-10-19 145 0 0,1 2 4 0 0,0 0 0 0 0,0 1 0 0 0,0-1 0 0 0,0 1 0 0 0,0-1 0 0 0,-1 1-1 0 0,1-1 1 0 0,-1 1 0 0 0,1-1 0 0 0,-1 1 0 0 0,0 0 0 0 0,0-1 0 0 0,-1 6 0 0 0,-7 11 102 0 0,3-14-86 0 0,1-2-1 0 0,2 0-20 0 0,0 0 1 0 0,-1-1-1 0 0,1 0 0 0 0,-1 1 0 0 0,0-1 1 0 0,0 0-1 0 0,0 0 0 0 0,0-1 1 0 0,0 1-1 0 0,0-1 0 0 0,0 1 0 0 0,-1-1 1 0 0,1 0-1 0 0,0 0 0 0 0,-1-1 0 0 0,1 1 1 0 0,-1-1-1 0 0,1 1 0 0 0,-1-1 0 0 0,1 0 1 0 0,-8-1-1 0 0,8 0-628 0 0,0 0 0 0 0,0 0 0 0 0,0 0 0 0 0,0 0 0 0 0,0 0 0 0 0,0-1 0 0 0,0 1 0 0 0,0-1 0 0 0,-3-3 0 0 0,-8-7-6081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1375 0 0,'13'16'-1938'0'0,"2"-1"4233"0"0,-7-8 723 0 0,1-1 0 0 0,-1 0-1 0 0,1-1 1 0 0,0 0 0 0 0,11 5 0 0 0,8-1 171 0 0,-24-9-3247 0 0,0 1-1 0 0,-1-1 0 0 0,1 0 0 0 0,0 0 0 0 0,0 0 0 0 0,0 0 0 0 0,0 0 0 0 0,0-1 0 0 0,-1 0 1 0 0,1 0-1 0 0,0 0 0 0 0,0 0 0 0 0,-1-1 0 0 0,1 0 0 0 0,-1 1 0 0 0,7-5 0 0 0,0-1-829 0 0,-1-1-1 0 0,1 0 1 0 0,-1 0-1 0 0,8-11 1 0 0,3-3-1130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2759 0 0,'-2'1'207'0'0,"-10"5"825"0"0,0 0 0 0 0,1 1-1 0 0,-1 1 1 0 0,1 0 0 0 0,1 0-1 0 0,-19 20 1 0 0,-52 68 4778 0 0,63-73-5509 0 0,6-8 115 0 0,-117 161 2684 0 0,111-148-2912 0 0,1 1-1 0 0,2 0 1 0 0,1 1 0 0 0,-16 50 0 0 0,29-77-165 0 0,0 0 0 0 0,0 0 0 0 0,0 1 0 0 0,1-1 1 0 0,-1 0-1 0 0,1 0 0 0 0,0 1 0 0 0,0-1 0 0 0,0 0 0 0 0,2 7 1 0 0,-2-9-3 0 0,1 1 1 0 0,0-1 0 0 0,-1 0-1 0 0,1 1 1 0 0,0-1 0 0 0,0 0-1 0 0,0 1 1 0 0,0-1 0 0 0,0 0-1 0 0,0 0 1 0 0,0 0 0 0 0,1 0 0 0 0,-1 0-1 0 0,0 0 1 0 0,1 0 0 0 0,-1 0-1 0 0,0-1 1 0 0,1 1 0 0 0,-1 0-1 0 0,1-1 1 0 0,-1 1 0 0 0,1-1-1 0 0,-1 0 1 0 0,1 1 0 0 0,2-1 0 0 0,6 1 98 0 0,1 0 0 0 0,0-1 0 0 0,0 0 0 0 0,0-1 0 0 0,12-2 1 0 0,55-14 247 0 0,-64 14-332 0 0,37-10-465 0 0,-1-2 0 0 0,0-2 0 0 0,-2-2 0 0 0,83-46 0 0 0,-88 40-4674 0 0,-2 0-1556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12095 0 0,'0'0'3583'0'0,"9"-4"1248"0"0,-5 5-4702 0 0,1 1 1 0 0,-1-1 0 0 0,0 1 0 0 0,0 0 0 0 0,0 0 0 0 0,0 0-1 0 0,0 1 1 0 0,0-1 0 0 0,-1 1 0 0 0,1 0 0 0 0,4 5 0 0 0,-2-1-5 0 0,0-1 0 0 0,0 1 0 0 0,-1 0 0 0 0,0 1 1 0 0,6 11-1 0 0,-8-13-124 0 0,-1 0 1 0 0,-1 0-1 0 0,1 0 0 0 0,-1 1 1 0 0,0-1-1 0 0,0 0 0 0 0,-1 1 1 0 0,0-1-1 0 0,-1 11 1 0 0,-1 4-79 0 0,-9 33 0 0 0,10-50-13 0 0,0 1 0 0 0,-1-1 1 0 0,0 0-1 0 0,0 0 0 0 0,0-1 1 0 0,0 1-1 0 0,0 0 0 0 0,-1-1 0 0 0,0 1 1 0 0,0-1-1 0 0,0 0 0 0 0,0 0 1 0 0,-5 4-1 0 0,7-6 18 0 0,1-1-1 0 0,0 1 1 0 0,-1-1 0 0 0,1 1-1 0 0,-1-1 1 0 0,1 0-1 0 0,-1 1 1 0 0,1-1 0 0 0,-1 0-1 0 0,0 0 1 0 0,1 1 0 0 0,-1-1-1 0 0,1 0 1 0 0,-1 0 0 0 0,1 0-1 0 0,-1 0 1 0 0,0 1 0 0 0,1-1-1 0 0,-1 0 1 0 0,0 0 0 0 0,1 0-1 0 0,-1-1 1 0 0,1 1 0 0 0,-1 0-1 0 0,0 0 1 0 0,1 0 0 0 0,-1 0-1 0 0,1 0 1 0 0,-1-1 0 0 0,0 1-1 0 0,1 0 1 0 0,-1-1 0 0 0,1 1-1 0 0,-1 0 1 0 0,1-1 0 0 0,-1 1-1 0 0,1 0 1 0 0,-1-1 0 0 0,1 1-1 0 0,0-1 1 0 0,-1 1 0 0 0,1-1-1 0 0,0 1 1 0 0,-1-1 0 0 0,1 1-1 0 0,-1-2 1 0 0,0-1-215 0 0,0-1 0 0 0,0 1 0 0 0,0-1 0 0 0,0 1-1 0 0,0-8 1 0 0,-1-14-1053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0,'0'0'888'0'0,"11"6"1672"0"0,2 2 480 0 0,1-1 96 0 0,0 0 16 0 0,0-1-2288 0 0,0-2-448 0 0,1-1-96 0 0,-1 0-24 0 0,1 0-936 0 0,1-1-192 0 0,4 1-40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10135 0 0,'0'0'231'0'0,"0"0"29"0"0,0 0 19 0 0,0 0 37 0 0,0 0 125 0 0,0 0 58 0 0,0 0 11 0 0,0 0 2 0 0,0 0 0 0 0,0 0 0 0 0,0 0 0 0 0,-1 1-69 0 0,1 0-438 0 0,0-1 1 0 0,0 1-1 0 0,-1-1 1 0 0,1 1-1 0 0,0-1 1 0 0,-1 0-1 0 0,1 1 0 0 0,0-1 1 0 0,-1 1-1 0 0,1-1 1 0 0,-1 0-1 0 0,1 1 1 0 0,0-1-1 0 0,-1 0 0 0 0,1 0 1 0 0,-1 1-1 0 0,1-1 1 0 0,-1 0-1 0 0,1 0 1 0 0,-1 0-1 0 0,1 0 0 0 0,-1 0 1 0 0,1 0-1 0 0,-1 1 1 0 0,1-1-1 0 0,-1 0 1 0 0,1 0-1 0 0,-1 0 0 0 0,0-1-5 0 0,-1 1 1 0 0,0 1 0 0 0,-1-1 0 0 0,1 0-1 0 0,0 1 1 0 0,-1-1 0 0 0,1 1-1 0 0,0-1 1 0 0,0 1 0 0 0,0 0 0 0 0,-1 0-1 0 0,-1 2 0 0 0,-43 30 0 0 0,46-32 0 0 0,-1 1 0 0 0,1-1 0 0 0,0 0 0 0 0,-1 1 0 0 0,1-1 0 0 0,0 1 0 0 0,0-1 0 0 0,0 1 0 0 0,0 0 0 0 0,0 0 0 0 0,0 0 0 0 0,-9 13 0 0 0,3-7 49 0 0,-2 0 229 0 0,1 0 0 0 0,1 0 1 0 0,0 1-1 0 0,0 0 0 0 0,0 2-278 0 0,-1 0 262 0 0,5-7-219 0 0,1 0 0 0 0,-1 1 1 0 0,1-1-1 0 0,0 0 0 0 0,0 1 1 0 0,0-1-1 0 0,1 1 0 0 0,-1 1-43 0 0,2-4 81 0 0,-1 0-1 0 0,0 0 1 0 0,1 0-1 0 0,-1 0 1 0 0,1 0-1 0 0,-1 0 1 0 0,1 0-1 0 0,0 0 1 0 0,0 0-1 0 0,0 0 1 0 0,0 0-1 0 0,1 0 1 0 0,-1 0 0 0 0,0 1-1 0 0,1-1 1 0 0,0 0-1 0 0,-1 0 1 0 0,1 0-1 0 0,0-1 1 0 0,0 1-1 0 0,0 0 1 0 0,1 1-81 0 0,-1 0 43 0 0,1-1-139 0 0,1 0 1 0 0,-1 0-1 0 0,0 0 0 0 0,1 0 1 0 0,0-1-1 0 0,-1 1 1 0 0,1-1-1 0 0,0 1 0 0 0,0-1 1 0 0,-1 0-1 0 0,1 0 1 0 0,0 0-1 0 0,0-1 1 0 0,0 1-1 0 0,2 0 96 0 0,-2-1 110 0 0,14 5 149 0 0,1-2 1 0 0,-1 0 0 0 0,1-1-1 0 0,0-1 1 0 0,0 0-1 0 0,4-2-259 0 0,-11-2 0 0 0,-9 2 0 0 0,1 0 0 0 0,-1-1 0 0 0,0 0 0 0 0,1 0 0 0 0,-1 1 0 0 0,0-1 0 0 0,0-1 0 0 0,0 1 0 0 0,-1 0 0 0 0,1 0 0 0 0,0-1 0 0 0,-1 1 0 0 0,0-1 0 0 0,1 1 0 0 0,-1-1 0 0 0,0 0 0 0 0,0 1 0 0 0,0-1 0 0 0,-1 0 0 0 0,1 0 0 0 0,-1 1 0 0 0,0-1 0 0 0,1 0 0 0 0,-1 0 0 0 0,0 0 0 0 0,-1 0 0 0 0,1 0 0 0 0,-1-2 0 0 0,0 0 0 0 0,0 0 0 0 0,0 0 0 0 0,-1 0 0 0 0,1 1 0 0 0,-1-1 0 0 0,0 1 0 0 0,-1-1 0 0 0,1 1 0 0 0,-1 0 0 0 0,0-1 0 0 0,0 1 0 0 0,0 1 0 0 0,-1-1 0 0 0,0 0 0 0 0,0 0-87 0 0,-1 0-1 0 0,0 0 0 0 0,-1 1 1 0 0,1-1-1 0 0,0 1 1 0 0,-1 0-1 0 0,0 1 0 0 0,0 0 1 0 0,0-1-1 0 0,-3 1 88 0 0,-2-2-1321 0 0,1 0 0 0 0,-1-1-1 0 0,-1-2 1322 0 0,10 6-1024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311 803 1839 0 0,'0'2'134'0'0,"2"15"674"0"0,2 18 10478 0 0,-1-21-9208 0 0,-3-14-2041 0 0,1 1-1 0 0,-1 0 1 0 0,0 0 0 0 0,1-1 0 0 0,-1 1 0 0 0,1-1 0 0 0,-1 1 0 0 0,1 0 0 0 0,-1-1 0 0 0,1 1 0 0 0,-1-1 0 0 0,1 1 0 0 0,-1-1 0 0 0,1 1 0 0 0,0-1 0 0 0,-1 0 0 0 0,1 1 0 0 0,0-1 0 0 0,0 0-1 0 0,-1 0 1 0 0,1 1 0 0 0,0-1 0 0 0,0 0 0 0 0,-1 0 0 0 0,1 0 0 0 0,0 0 0 0 0,0 0 0 0 0,-1 0 0 0 0,1 0 0 0 0,0 0 0 0 0,1 0 0 0 0,1-1 86 0 0,0 1 0 0 0,0-1 0 0 0,0 1 0 0 0,0-1 0 0 0,5-3 0 0 0,2-1 136 0 0,-1 0 0 0 0,1-1 1 0 0,-1-1-1 0 0,15-14 1 0 0,30-36 327 0 0,-48 50-505 0 0,18-21 38 0 0,0-1 0 0 0,-2-1 1 0 0,-1-1-1 0 0,27-57 0 0 0,-39 68-222 0 0,0-1 0 0 0,-2 0 0 0 0,0 0 1 0 0,-1 0-1 0 0,-2-1 0 0 0,0 0 0 0 0,-1 0 0 0 0,-1 0 1 0 0,-1-27-1 0 0,-4 15-454 0 0,-1 0 1 0 0,-2 1-1 0 0,-11-37 0 0 0,14 55 418 0 0,-2 1 0 0 0,0-1 0 0 0,0 1 0 0 0,-1 1 0 0 0,-13-21 1 0 0,17 31 146 0 0,0-1 0 0 0,0 1 0 0 0,-1 0 0 0 0,0 0 0 0 0,1 0 0 0 0,-1 1 0 0 0,0-1 1 0 0,0 1-1 0 0,-1 0 0 0 0,1-1 0 0 0,0 1 0 0 0,-1 1 0 0 0,1-1 0 0 0,-1 0 0 0 0,0 1 1 0 0,0 0-1 0 0,1 0 0 0 0,-1 0 0 0 0,0 0 0 0 0,0 1 0 0 0,0-1 0 0 0,0 1 0 0 0,0 0 1 0 0,0 0-1 0 0,0 1 0 0 0,-4 0 0 0 0,-25 2 582 0 0,31-3-321 0 0,-9 8 1084 0 0,6-2-1097 0 0,0 0 1 0 0,1 1 0 0 0,0 0 0 0 0,0 0 0 0 0,1 0 0 0 0,-3 9 0 0 0,-15 50 417 0 0,13-35-410 0 0,-36 114-13 0 0,-42 147-168 0 0,26 7-1300 0 0,54-225 220 0 0,3-1-1 0 0,8 86 1 0 0,-1-77 410 0 0,-3-47 588 0 0,-1 1 0 0 0,-2-1-1 0 0,-7 40 1 0 0,5-57 130 0 0,0 0 0 0 0,-1 0 0 0 0,-1 0 0 0 0,-1 0 0 0 0,-1-1 0 0 0,0 0 0 0 0,-17 25 0 0 0,12-24-103 0 0,-42 59 33 0 0,45-64-221 0 0,0-1 0 0 0,-1-1 1 0 0,-22 18-1 0 0,31-27-133 0 0,2-5-1115 0 0,-1-8-4417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20815 0 0,'0'0'2317'0'0,"3"0"-1814"0"0,9-3 111 0 0,0-1 0 0 0,14-6 0 0 0,15-5-312 0 0,404-141-4034 0 0,-372 128 903 0 0,-42 15 1298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14 13647 0 0,'0'0'628'0'0,"1"-1"-17"0"0,15-7-315 0 0,-15 7 347 0 0,-3 0-269 0 0,-4 0-393 0 0,1 1-1 0 0,-1-1 0 0 0,1 1 1 0 0,-1 0-1 0 0,0 0 1 0 0,1 0-1 0 0,-1 1 0 0 0,1 0 1 0 0,-12 3-1 0 0,-4 4-224 0 0,-25 11 1 0 0,14-6 212 0 0,-13 8 593 0 0,0 2 1 0 0,-67 46 0 0 0,75-44 1145 0 0,36-23-1003 0 0,1 0-622 0 0,2 5-89 0 0,-2-6-4 0 0,1-1 1 0 0,-1 1-1 0 0,1-1 0 0 0,0 1 0 0 0,-1-1 1 0 0,1 0-1 0 0,-1 1 0 0 0,1-1 0 0 0,0 0 0 0 0,-1 1 1 0 0,1-1-1 0 0,0 0 0 0 0,-1 0 0 0 0,1 1 1 0 0,0-1-1 0 0,-1 0 0 0 0,1 0 0 0 0,0 0 1 0 0,0 0-1 0 0,0 0-20 0 0,14 3-277 0 0,25 2 0 0 0,-27-4 64 0 0,-1 0-1 0 0,17 5 0 0 0,-24-4 185 0 0,0-1 0 0 0,0 1 1 0 0,-1 0-1 0 0,1 1 0 0 0,0-1 0 0 0,-1 1 0 0 0,0 0 0 0 0,0 0 0 0 0,5 4 1 0 0,-3-1 24 0 0,-1-1 1 0 0,0 1-1 0 0,0 0 1 0 0,-1 0-1 0 0,0 1 1 0 0,0-1 0 0 0,0 1-1 0 0,-1 0 1 0 0,0 0-1 0 0,0 0 1 0 0,-1 0 0 0 0,3 13-1 0 0,-5-16 38 0 0,1 1-1 0 0,-1 0 1 0 0,1 0-1 0 0,-1-1 1 0 0,-1 1-1 0 0,1 0 1 0 0,-1 0-1 0 0,1-1 0 0 0,-2 1 1 0 0,1 0-1 0 0,0-1 1 0 0,-1 1-1 0 0,0-1 1 0 0,0 1-1 0 0,0-1 1 0 0,0 0-1 0 0,-1 0 1 0 0,0 0-1 0 0,0 0 1 0 0,-6 6-1 0 0,0-2 9 0 0,0 0-1 0 0,-1-1 1 0 0,0 0-1 0 0,0 0 1 0 0,-1-1-1 0 0,0 0 1 0 0,0-1-1 0 0,-12 4 1 0 0,6-4 225 0 0,-1-1 0 0 0,1 0-1 0 0,-1-1 1 0 0,-32 1 0 0 0,0-6 276 0 0,0-1 1 0 0,-95-20-1 0 0,140 22-772 0 0,-23-6-119 0 0,12-1-3965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6911 0 0,'-2'0'5310'0'0,"-19"1"-3847"0"0,0 2 1 0 0,0 0 0 0 0,-37 12 0 0 0,24-6-845 0 0,30-8-619 0 0,-17 4-5 0 0,-20 8-1 0 0,36-11 9 0 0,-1 1 0 0 0,1-1 0 0 0,0 1 1 0 0,0 0-1 0 0,0 0 0 0 0,1 0 0 0 0,-1 1 0 0 0,1-1 0 0 0,-5 6 0 0 0,7-6 79 0 0,0 0 1 0 0,0 1-1 0 0,0-1 0 0 0,1 1 0 0 0,-1 0 0 0 0,1-1 0 0 0,-1 1 1 0 0,1 0-1 0 0,1 0 0 0 0,-1-1 0 0 0,0 6 0 0 0,0-1 184 0 0,1 1 1 0 0,0 0-1 0 0,2 16 0 0 0,-1-20-208 0 0,0 1 0 0 0,0-1 1 0 0,1 1-1 0 0,-1-1 0 0 0,1 0 0 0 0,0 0 0 0 0,1 0 1 0 0,-1 0-1 0 0,1 0 0 0 0,6 7 0 0 0,-7-9-46 0 0,0-1 0 0 0,0 0-1 0 0,1 0 1 0 0,-1 0 0 0 0,1 0-1 0 0,0-1 1 0 0,0 1-1 0 0,-1 0 1 0 0,1-1 0 0 0,0 0-1 0 0,0 0 1 0 0,0 0 0 0 0,1 0-1 0 0,-1 0 1 0 0,0-1 0 0 0,0 1-1 0 0,0-1 1 0 0,0 0 0 0 0,6 0-1 0 0,1-1 73 0 0,0-1 1 0 0,0 1-1 0 0,0-2 0 0 0,0 1 0 0 0,-1-1 0 0 0,1-1 0 0 0,-1 0 1 0 0,0 0-1 0 0,10-7 0 0 0,-11 7-129 0 0,-1-1-1 0 0,0 0 1 0 0,0-1-1 0 0,0 0 1 0 0,0 0 0 0 0,-1 0-1 0 0,0-1 1 0 0,-1 0 0 0 0,0 0-1 0 0,8-13 1 0 0,-9 12-32 0 0,-4 6-14 0 0,-1 7-180 0 0,0 0 258 0 0,-1 1 0 0 0,0-1 0 0 0,0 0 0 0 0,0-1 0 0 0,0 1 0 0 0,-6 7 0 0 0,0 3-184 0 0,7-14 93 0 0,0 1-133 0 0,1 0-125 0 0,-2 2 165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11687 0 0,'0'0'1422'0'0,"12"0"5039"0"0,-2-4-6277 0 0,1-1 0 0 0,-1 0 0 0 0,0-1 0 0 0,0 0 1 0 0,-1-1-1 0 0,14-12 0 0 0,3-1-101 0 0,-1 2-22 0 0,129-92-379 0 0,-149 106 246 0 0,0 1 0 0 0,1 0 0 0 0,-1 0 0 0 0,1 0 0 0 0,-1 1 0 0 0,1-1 0 0 0,0 2 0 0 0,8-3 0 0 0,-3 5 29 0 0,-9-1 81 0 0,0 1-1 0 0,0 0 1 0 0,0 0 0 0 0,0 0 0 0 0,0 0 0 0 0,0 0 0 0 0,0 0-1 0 0,-1 0 1 0 0,1 1 0 0 0,0-1 0 0 0,-1 0 0 0 0,1 1-1 0 0,-1 0 1 0 0,0-1 0 0 0,1 1 0 0 0,-1 0 0 0 0,0 0-1 0 0,0 0 1 0 0,0 0 0 0 0,0 0 0 0 0,0 0 0 0 0,-1 0 0 0 0,1 0-1 0 0,-1 0 1 0 0,1 0 0 0 0,-1 0 0 0 0,0 0 0 0 0,1 3-1 0 0,-1 1-17 0 0,0 0 1 0 0,-1-1-1 0 0,1 1 0 0 0,-1 0 0 0 0,0-1 0 0 0,0 1 0 0 0,-1-1 0 0 0,1 1 0 0 0,-5 8 0 0 0,5-12-40 0 0,-2 4-48 0 0,1-1 0 0 0,-1 0 0 0 0,0 0 0 0 0,-1 0 0 0 0,1 0 0 0 0,-1 0 0 0 0,-5 5 0 0 0,7-9-52 0 0,4-11-173 0 0,1-1 361 0 0,1 1 0 0 0,0 0 0 0 0,1 0 0 0 0,10-17 1 0 0,29-35 363 0 0,-36 50-346 0 0,2 1-1 0 0,15-15 1 0 0,-21 22-87 0 0,-1 1-1 0 0,1 0 1 0 0,0 1-1 0 0,0-1 1 0 0,0 1 0 0 0,0 0-1 0 0,0 0 1 0 0,0 0-1 0 0,1 0 1 0 0,-1 1 0 0 0,8-2-1 0 0,-10 3 0 0 0,0 0 0 0 0,-1 0 0 0 0,1 0 0 0 0,0 0-1 0 0,0 1 1 0 0,0-1 0 0 0,0 1 0 0 0,-1-1 0 0 0,1 1-1 0 0,0 0 1 0 0,0-1 0 0 0,-1 1 0 0 0,1 0 0 0 0,0 0 0 0 0,-1 0-1 0 0,1 0 1 0 0,-1 1 0 0 0,0-1 0 0 0,1 0 0 0 0,-1 1 0 0 0,0-1-1 0 0,0 1 1 0 0,0-1 0 0 0,1 1 0 0 0,-2-1 0 0 0,2 3 0 0 0,1 2 49 0 0,0 0 0 0 0,0 0 0 0 0,-1 1 0 0 0,0-1 0 0 0,2 12 0 0 0,-3-9-15 0 0,0 1 1 0 0,-1-1-1 0 0,0 1 0 0 0,-1 9 0 0 0,0-5-17 0 0,0 0-1 0 0,4 28 0 0 0,-3-40-144 0 0,1 0 0 0 0,-1 0 0 0 0,1 0 0 0 0,0 0 0 0 0,0 0 0 0 0,0 0 0 0 0,0-1 0 0 0,0 1 0 0 0,0 0 0 0 0,1-1 0 0 0,-1 1 0 0 0,0-1 1 0 0,1 1-1 0 0,-1-1 0 0 0,1 0 0 0 0,0 1 0 0 0,-1-1 0 0 0,1 0 0 0 0,0 0 0 0 0,0 0 0 0 0,0 0 0 0 0,0-1 0 0 0,0 1 0 0 0,0-1 0 0 0,0 1 0 0 0,2 0 0 0 0,0-1-1681 0 0,4-3-4209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4607 0 0,'26'-13'917'0'0,"-13"5"831"0"0,0 2 0 0 0,0 0 0 0 0,0 0 0 0 0,0 1 0 0 0,19-4 0 0 0,-28 8-1429 0 0,0 1-1 0 0,0 0 0 0 0,0-1 0 0 0,0 1 0 0 0,0 1 0 0 0,0-1 0 0 0,0 1 0 0 0,0-1 0 0 0,0 1 1 0 0,0 0-1 0 0,0 1 0 0 0,0-1 0 0 0,0 1 0 0 0,0-1 0 0 0,-1 1 0 0 0,1 0 0 0 0,-1 0 0 0 0,0 1 1 0 0,1-1-1 0 0,-1 1 0 0 0,0 0 0 0 0,0 0 0 0 0,3 5 0 0 0,-2-3-329 0 0,-1 0 0 0 0,1 1 0 0 0,-1-1 1 0 0,-1 1-1 0 0,1 0 0 0 0,-1 0 0 0 0,0 0 0 0 0,-1 0 0 0 0,1 0 0 0 0,-1 0 0 0 0,-1 1 0 0 0,1 5 0 0 0,0 15-77 0 0,-4 38-1 0 0,2-56 83 0 0,-6 83-10 0 0,-12 272-43 0 0,18-302-386 0 0,-10 74 1 0 0,10-135 205 0 0,-10 0-1638 0 0,0-5-170 0 0,0-4-4629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18255 0 0,'2'-5'485'0'0,"2"-7"-190"0"0,1 1 0 0 0,0 0 0 0 0,0 0 0 0 0,1 0 0 0 0,0 1 0 0 0,1 0 0 0 0,13-15 0 0 0,-1 6 883 0 0,2 1-1 0 0,43-31 1 0 0,-36 32-1206 0 0,-1 1 1 0 0,2 1-1 0 0,0 1 1 0 0,45-13-1 0 0,-57 22-218 0 0,0 1 0 0 0,1 0 0 0 0,0 2-1 0 0,-1 0 1 0 0,1 1 0 0 0,0 1 0 0 0,0 0 0 0 0,0 1-1 0 0,0 1 1 0 0,0 1 0 0 0,-1 1 0 0 0,1 0 0 0 0,-1 1-1 0 0,0 1 1 0 0,0 1 0 0 0,-1 0 0 0 0,0 1 0 0 0,0 1-1 0 0,16 12 1 0 0,-29-19 222 0 0,0 0 0 0 0,-1 0 1 0 0,1 0-1 0 0,0 1 0 0 0,-1-1 0 0 0,0 1 0 0 0,0 0 0 0 0,0 0 0 0 0,0 0 0 0 0,0 0 1 0 0,0 0-1 0 0,-1 0 0 0 0,1 1 0 0 0,-1-1 0 0 0,0 0 0 0 0,0 1 0 0 0,0-1 1 0 0,-1 1-1 0 0,1-1 0 0 0,-1 1 0 0 0,0-1 0 0 0,0 1 0 0 0,0-1 0 0 0,0 1 0 0 0,-1-1 1 0 0,1 1-1 0 0,-1-1 0 0 0,0 1 0 0 0,0-1 0 0 0,-2 5 0 0 0,-2 3 23 0 0,-1-1 0 0 0,0 0-1 0 0,0-1 1 0 0,-1 0 0 0 0,0 0 0 0 0,-1 0-1 0 0,1 0 1 0 0,-19 13 0 0 0,5-5 173 0 0,-1-2 0 0 0,-42 22 1 0 0,16-14 31 0 0,-2-3 1 0 0,-71 21 0 0 0,104-36-355 0 0,0-1 1 0 0,0 0-1 0 0,0-2 0 0 0,0 1 0 0 0,-1-2 1 0 0,1-1-1 0 0,0 0 0 0 0,-30-4 0 0 0,44 4 79 0 0,0-1 0 0 0,0 0-1 0 0,0 1 1 0 0,0-1 0 0 0,0 0-1 0 0,0-1 1 0 0,1 1 0 0 0,-1 0-1 0 0,0-1 1 0 0,1 1 0 0 0,-1-1-1 0 0,1 0 1 0 0,0 0 0 0 0,-1 0-1 0 0,1 0 1 0 0,0 0 0 0 0,0-1-1 0 0,-2-2 1 0 0,3 2-43 0 0,-1 0 0 0 0,1-1 1 0 0,0 1-1 0 0,0-1 0 0 0,0 1 1 0 0,0-1-1 0 0,1 1 0 0 0,0-1 0 0 0,-1 1 1 0 0,1-1-1 0 0,0 1 0 0 0,1-1 0 0 0,-1 0 1 0 0,2-6-1 0 0,3-11-1181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20359 0 0,'12'1'396'0'0,"-1"1"1"0"0,1 0-1 0 0,0 1 0 0 0,-1 0 1 0 0,14 7-1 0 0,-20-8-343 0 0,-1 0-1 0 0,0 0 1 0 0,0 1-1 0 0,-1 0 1 0 0,1-1 0 0 0,0 1-1 0 0,-1 1 1 0 0,0-1-1 0 0,0 0 1 0 0,0 1 0 0 0,0 0-1 0 0,0-1 1 0 0,-1 1-1 0 0,0 0 1 0 0,1 1 0 0 0,1 5-1 0 0,0 4-14 0 0,0 0 1 0 0,-2 0-1 0 0,1 0 0 0 0,-2 0 1 0 0,0 0-1 0 0,-1 0 0 0 0,0 1 1 0 0,-1-1-1 0 0,-3 16 0 0 0,-2 3-211 0 0,-1 0 0 0 0,-21 54 0 0 0,-12 7-722 0 0,-60 103 0 0 0,16-34-451 0 0,73-140 1114 0 0,-73 135-1872 0 0,83-155 2021 0 0,-1-1 0 0 0,0 1 0 0 0,0-1 0 0 0,1 1 0 0 0,-2-1 0 0 0,1 0 0 0 0,0 0 0 0 0,0 0 0 0 0,-1 0 0 0 0,1-1 0 0 0,-1 1 0 0 0,1 0 0 0 0,-1-1 0 0 0,0 0 0 0 0,-3 2 0 0 0,5-3 29 0 0,0 0-1 0 0,1 0 1 0 0,-1 0-1 0 0,0 0 0 0 0,0 0 1 0 0,1 0-1 0 0,-1 0 1 0 0,0-1-1 0 0,0 1 0 0 0,1 0 1 0 0,-1 0-1 0 0,0 0 1 0 0,0-1-1 0 0,1 1 1 0 0,-1 0-1 0 0,0-1 0 0 0,1 1 1 0 0,-1-1-1 0 0,0 1 1 0 0,1-1-1 0 0,-1 1 0 0 0,1-1 1 0 0,-1 1-1 0 0,1-1 1 0 0,-1 0-1 0 0,-1-1-245 0 0,1 0 1 0 0,-1-1-1 0 0,1 1 0 0 0,0 0 0 0 0,0 0 1 0 0,-1-4-1 0 0,-2-18-1297 0 0,6-2-17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10591 0 0,'70'35'1720'0'0,"-10"-5"5979"0"0,-37-19-6422 0 0,0 0 0 0 0,0-1 1 0 0,26 7-1 0 0,-31-12-1407 0 0,-1-1 0 0 0,1-1 0 0 0,0 0 0 0 0,0-1 0 0 0,20-1 0 0 0,-35-1-93 0 0,0 0-1 0 0,0 0 1 0 0,0 0-1 0 0,0-1 1 0 0,0 1-1 0 0,0-1 0 0 0,0 0 1 0 0,0 0-1 0 0,0 0 1 0 0,0 0-1 0 0,0 0 1 0 0,0 0-1 0 0,4-4 1 0 0,-6 4 130 0 0,-1 1 1 0 0,1-1-1 0 0,0 1 0 0 0,-1-1 1 0 0,1 0-1 0 0,-1 1 1 0 0,1-1-1 0 0,-1 0 0 0 0,0 1 1 0 0,1-1-1 0 0,-1 0 1 0 0,0 0-1 0 0,1 1 0 0 0,-1-1 1 0 0,0 0-1 0 0,0 0 1 0 0,0 0-1 0 0,0 1 0 0 0,0-1 1 0 0,0 0-1 0 0,0 0 1 0 0,0 0-1 0 0,0 0 0 0 0,0 1 1 0 0,0-1-1 0 0,0 0 1 0 0,0 0-1 0 0,-1 0 0 0 0,1 1 1 0 0,0-1-1 0 0,-1 0 1 0 0,1 1-1 0 0,-1-1 0 0 0,1 0 1 0 0,0 0-1 0 0,-1 1 1 0 0,0-1-1 0 0,1 1 0 0 0,-1-1 1 0 0,1 1-1 0 0,-1-1 1 0 0,-1 0-1 0 0,-1-1 15 0 0,1 0 0 0 0,-1 0 0 0 0,0 1 1 0 0,0-1-1 0 0,0 1 0 0 0,0 0 0 0 0,0-1 0 0 0,-6 0 0 0 0,1 1 214 0 0,0 1-1 0 0,1 0 0 0 0,-1 0 1 0 0,0 1-1 0 0,1 0 1 0 0,-1 0-1 0 0,1 1 1 0 0,-1 0-1 0 0,1 0 0 0 0,0 1 1 0 0,-14 7-1 0 0,3 0 355 0 0,0 1 0 0 0,1 1-1 0 0,-19 15 1 0 0,24-16-185 0 0,0 1 0 0 0,1 0-1 0 0,-16 21 1 0 0,-24 44 633 0 0,26-37-500 0 0,-2 0-145 0 0,-4 6 199 0 0,-37 74-1 0 0,64-114-456 0 0,3-4-21 0 0,0 0 1 0 0,0 0 0 0 0,0 0-1 0 0,0 0 1 0 0,1 0 0 0 0,-1 1-1 0 0,1-1 1 0 0,-1 0-1 0 0,1 4 1 0 0,-1-6-15 0 0,1 0-1 0 0,0 0 1 0 0,0 0-1 0 0,0 0 1 0 0,0 0 0 0 0,0 1-1 0 0,0-1 1 0 0,0 0-1 0 0,0 0 1 0 0,0 0-1 0 0,0 0 1 0 0,0 0 0 0 0,0 0-1 0 0,0 0 1 0 0,0 0-1 0 0,0 0 1 0 0,0 1-1 0 0,0-1 1 0 0,0 0 0 0 0,0 0-1 0 0,0 0 1 0 0,0 0-1 0 0,1 0 1 0 0,-1 0-1 0 0,0 0 1 0 0,0 0 0 0 0,0 0-1 0 0,0 0 1 0 0,0 0-1 0 0,0 1 1 0 0,0-1-1 0 0,0 0 1 0 0,0 0 0 0 0,0 0-1 0 0,0 0 1 0 0,0 0-1 0 0,0 0 1 0 0,0 0-1 0 0,1 0 1 0 0,-1 0 0 0 0,0 0-1 0 0,0 0 1 0 0,0 0-1 0 0,0 0 1 0 0,0 0-1 0 0,0 0 1 0 0,0 0 0 0 0,0 0-1 0 0,0 0 1 0 0,1 0-1 0 0,-1 0 1 0 0,0 0-1 0 0,0 0 1 0 0,0 0-1 0 0,0 0 1 0 0,0 0 0 0 0,0 0-1 0 0,0 0 1 0 0,6 0-20 0 0,0 0 1 0 0,0 0-1 0 0,0 0 1 0 0,0-1-1 0 0,0 0 1 0 0,0 0-1 0 0,-1-1 1 0 0,1 0-1 0 0,8-3 1 0 0,53-28-233 0 0,-66 32 248 0 0,239-144-1038 0 0,-178 101-1152 0 0,96-87 0 0 0,-121 95 528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11975 0 0,'0'0'923'0'0,"1"2"-366"0"0,13 14 4030 0 0,-12-14-3032 0 0,-1-1-681 0 0,0 1-766 0 0,0-1 0 0 0,0 0 0 0 0,0 1 0 0 0,0-1 0 0 0,0 1-1 0 0,-1-1 1 0 0,1 1 0 0 0,-1-1 0 0 0,1 1 0 0 0,-1-1 0 0 0,1 1 0 0 0,-1-1 0 0 0,0 1-1 0 0,0 0 1 0 0,0-1 0 0 0,0 1 0 0 0,0 0 0 0 0,0-1 0 0 0,0 1 0 0 0,0-1-1 0 0,-1 1 1 0 0,1 0 0 0 0,-1-1 0 0 0,1 1 0 0 0,-1-1 0 0 0,0 1 0 0 0,-1 2 0 0 0,-3 5-240 0 0,-1 0 0 0 0,0 0 0 0 0,-9 10 0 0 0,7-9 324 0 0,-13 15-200 0 0,-27 24 0 0 0,33-34 9 0 0,-1 0-1 0 0,2 2 1 0 0,0-1 0 0 0,-23 38-1 0 0,32-44-12 0 0,4-7-36 0 0,1-2 48 0 0,1 0-1 0 0,-1 0 1 0 0,0 0-1 0 0,0 0 1 0 0,1 0 0 0 0,-1-1-1 0 0,1 1 1 0 0,-1 0-1 0 0,0 0 1 0 0,1 0-1 0 0,-1-1 1 0 0,1 1 0 0 0,0 0-1 0 0,-1 0 1 0 0,1-1-1 0 0,0 1 1 0 0,-1-1-1 0 0,1 1 1 0 0,0-1 0 0 0,0 1-1 0 0,-1-1 1 0 0,1 1-1 0 0,0-1 1 0 0,0 1 0 0 0,0-1-1 0 0,0 0 1 0 0,0 0-1 0 0,0 1 1 0 0,1-1-1 0 0,1 0 2 0 0,7 3 0 0 0,1-1-1 0 0,0-1 1 0 0,-1 0-1 0 0,13 0 1 0 0,-11-1-5 0 0,0 0 1 0 0,0 2 0 0 0,13 2-1 0 0,-19-3-2 0 0,1 1-21 0 0,1 0 0 0 0,0 0 0 0 0,-1 1 0 0 0,0 0 0 0 0,10 5 0 0 0,-16-8 26 0 0,0 1-1 0 0,1 0 0 0 0,-1 0 0 0 0,0 0 0 0 0,0 0 1 0 0,1 0-1 0 0,-1 1 0 0 0,0-1 0 0 0,0 0 1 0 0,0 0-1 0 0,-1 1 0 0 0,1-1 0 0 0,0 1 0 0 0,0-1 1 0 0,-1 1-1 0 0,1-1 0 0 0,-1 1 0 0 0,1-1 1 0 0,-1 1-1 0 0,1-1 0 0 0,-1 1 0 0 0,0 0 1 0 0,0-1-1 0 0,0 1 0 0 0,0-1 0 0 0,0 1 0 0 0,0 0 1 0 0,-1-1-1 0 0,1 1 0 0 0,0-1 0 0 0,-1 1 1 0 0,0 2-1 0 0,-3 4 17 0 0,0 1 1 0 0,-1-1-1 0 0,1 1 1 0 0,-2-1-1 0 0,1-1 1 0 0,-1 1-1 0 0,-8 7 1 0 0,-6 5 39 0 0,-25 20 0 0 0,1-5-87 0 0,-90 56-1 0 0,134-91 32 0 0,-1 1 1 0 0,0-1-1 0 0,1 1 0 0 0,-1-1 0 0 0,0 0 0 0 0,0 1 1 0 0,1-1-1 0 0,-1 0 0 0 0,0 0 0 0 0,0 1 0 0 0,0-1 1 0 0,1 0-1 0 0,-1 0 0 0 0,-1 0 0 0 0,1-1 0 0 0,1 1 0 0 0,-1 0 0 0 0,1-1 0 0 0,-1 1 0 0 0,1-1 0 0 0,0 1 0 0 0,0-1 1 0 0,-1 0-1 0 0,1 1 0 0 0,0-1 0 0 0,0 1 0 0 0,-1-1 0 0 0,1 1 0 0 0,0-1 0 0 0,0 0 0 0 0,0 1 0 0 0,0-1 0 0 0,0 1 0 0 0,0-1 0 0 0,0 0 0 0 0,0 0 0 0 0,2-17-38 0 0,2 3-725 0 0,9-25 0 0 0,0 6-928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655 231 10135 0 0,'0'0'464'0'0,"0"0"-9"0"0,0 0-155 0 0,0 0 443 0 0,0 0 227 0 0,0 0 44 0 0,-12 1 2263 0 0,-10 13-3188 0 0,21-13 282 0 0,1-1 117 0 0,0 0 21 0 0,0 0-66 0 0,-1-1-294 0 0,0 0-148 0 0,0 1-1 0 0,1-1 0 0 0,-1 0 1 0 0,0 1-1 0 0,1-1 1 0 0,-1 0-1 0 0,1 0 1 0 0,-1 0-1 0 0,1 1 1 0 0,-1-1-1 0 0,1 0 0 0 0,0 0 1 0 0,-1 0-1 0 0,1 0 1 0 0,0 0-1 0 0,0 0 1 0 0,0 0-1 0 0,0 1 0 0 0,0-1 1 0 0,0 0-1 0 0,0 0 1 0 0,0 0-1 0 0,0 0 1 0 0,0 0-1 0 0,0 0 0 0 0,0 0 1 0 0,1 0-1 0 0,-1 0 1 0 0,0 1-1 0 0,1-1 1 0 0,-1 0-1 0 0,1 0 0 0 0,-1 0 1 0 0,1 0-1 0 0,0-2 1 0 0,4-13-1 0 0,1 0 0 0 0,1 0 0 0 0,0 1 0 0 0,4-5 0 0 0,-9 16 0 0 0,4-5 0 0 0,-1 0 0 0 0,0 0 0 0 0,0 0 0 0 0,-1-1 0 0 0,0 1 0 0 0,-1-1 0 0 0,1-6 0 0 0,-4 14-9 0 0,0 1 0 0 0,0-1 0 0 0,0 1 0 0 0,0-1 0 0 0,0 1 0 0 0,0-1 0 0 0,-1 1 0 0 0,1-1 0 0 0,-1 1-1 0 0,1-1 1 0 0,-1 1 0 0 0,1-1 0 0 0,-1 1 0 0 0,0 0 0 0 0,0-1 0 0 0,0 1 0 0 0,0 0 0 0 0,0 0 0 0 0,0-1 0 0 0,0 1 0 0 0,0 0 0 0 0,0 0-1 0 0,0 0 1 0 0,-1 0 0 0 0,1 1 0 0 0,0-1 0 0 0,-1 0 0 0 0,1 0 0 0 0,-1 1 0 0 0,1-1 0 0 0,-1 1 0 0 0,1-1 0 0 0,-1 1 0 0 0,0 0 9 0 0,-4-2-154 0 0,0 1 0 0 0,-1 0 1 0 0,1 0-1 0 0,-1 1 0 0 0,1 0 1 0 0,-1 0-1 0 0,-4 1 154 0 0,-8 2-72 0 0,0 1 0 0 0,0 1 0 0 0,0 0 0 0 0,1 2 0 0 0,0 0 0 0 0,-12 7 72 0 0,-13 10-88 0 0,1 1 0 0 0,-3 4 88 0 0,-16 13 564 0 0,-37 34-564 0 0,75-56 164 0 0,1 1 0 0 0,1 1 0 0 0,1 1 0 0 0,1 0 0 0 0,-9 15-164 0 0,21-27 154 0 0,1 0-1 0 0,0 0 1 0 0,1 1-1 0 0,-2 5-153 0 0,5-13 0 0 0,1 0 0 0 0,0 0-1 0 0,0 0 1 0 0,0 0-1 0 0,1 0 1 0 0,-1 0 0 0 0,1 0-1 0 0,0 0 1 0 0,0 0-1 0 0,0 0 1 0 0,1 0-1 0 0,-1 0 1 0 0,1 0 0 0 0,0 0-1 0 0,1 3 1 0 0,-1-5 0 0 0,1 1 0 0 0,-1-1 0 0 0,1 0 0 0 0,0 1 0 0 0,0-1 0 0 0,0 0 0 0 0,0 0 0 0 0,0 0 0 0 0,0 0 0 0 0,0-1 0 0 0,0 1 0 0 0,1-1 0 0 0,-1 1 0 0 0,1-1 0 0 0,-1 0 0 0 0,1 0 0 0 0,0 0 0 0 0,-1 0 0 0 0,1 0 0 0 0,0-1 0 0 0,0 1 0 0 0,2-1 0 0 0,8 1 0 0 0,1 0 0 0 0,-1-1 0 0 0,1 0 0 0 0,3-2 0 0 0,-6 1 0 0 0,25-4 0 0 0,-27 3 0 0 0,-1 1 0 0 0,0 0 0 0 0,0 0 0 0 0,1 0 0 0 0,-1 1 0 0 0,0 1 0 0 0,9 1 0 0 0,-6 1 0 0 0,4 3 0 0 0,-13-5 6 0 0,11 8-76 0 0,10 3-2375 0 0,-11-8-3694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21 288 12895 0 0,'62'-2'1213'0'0,"-40"1"-661"0"0,42 3 0 0 0,-56-1 259 0 0,-1 0 1 0 0,1 1-1 0 0,9 3 0 0 0,-11-3 319 0 0,-1 0 1 0 0,0 1 0 0 0,0 0 0 0 0,0 0 0 0 0,6 5 0 0 0,-8-6-1061 0 0,0 0 1 0 0,-1 1-1 0 0,1-1 1 0 0,-1 1 0 0 0,0 0-1 0 0,0 0 1 0 0,0 0-1 0 0,0 0 1 0 0,0 0-1 0 0,0 0 1 0 0,-1 0 0 0 0,0 1-1 0 0,1-1 1 0 0,0 7-1 0 0,-1-5-64 0 0,-1 1-1 0 0,1-1 0 0 0,-1 1 1 0 0,-1-1-1 0 0,1 1 0 0 0,-1-1 1 0 0,0 0-1 0 0,-3 11 0 0 0,-1-2-484 0 0,-1 0 0 0 0,0 0 0 0 0,-2-1 0 0 0,1 1 0 0 0,-19 22 0 0 0,8-12-2258 0 0,-1-2 1 0 0,-34 32 0 0 0,39-42-3042 0 0</inkml:trace>
  <inkml:trace contextRef="#ctx0" brushRef="#br0" timeOffset="1">0 89 6447 0 0,'2'0'6818'0'0,"8"-1"-4201"0"0,-1-1 1 0 0,16-5 0 0 0,43-20-911 0 0,-25 8-2130 0 0,-40 18 405 0 0,40-18-6585 0 0,-22 7-195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12407 0 0,'0'0'4562'0'0,"1"2"-4430"0"0,4 3-21 0 0,0-1 1 0 0,0 1-1 0 0,0-1 1 0 0,0 0-1 0 0,1 0 1 0 0,0-1-1 0 0,0 1 1 0 0,0-1-1 0 0,0-1 1 0 0,8 3-1 0 0,19 4 316 0 0,0-2 1 0 0,1-2-1 0 0,-1-1 0 0 0,1-2 0 0 0,-1-1 0 0 0,1-1 0 0 0,41-7 1 0 0,-58 3-288 0 0,-13 2-162 0 0,0 1-1 0 0,0-1 1 0 0,0 1 0 0 0,0 0 0 0 0,6 0-1 0 0,-13 2-24 0 0,1 0-1 0 0,-1 0 1 0 0,0 0 0 0 0,1 1-1 0 0,-1-1 1 0 0,1 1 0 0 0,-1-1-1 0 0,-1 3 1 0 0,-6 3-79 0 0,-11 5-61 0 0,-231 151-394 0 0,204-127 583 0 0,15-14 2 0 0,2 2 1 0 0,1 2 0 0 0,-32 34-1 0 0,60-58 360 0 0,4 5 55 0 0,-2-7-367 0 0,0 1 1 0 0,0 0 0 0 0,0-1-1 0 0,0 1 1 0 0,0 0 0 0 0,1-1-1 0 0,-1 1 1 0 0,0 0 0 0 0,1-1-1 0 0,-1 1 1 0 0,0 0 0 0 0,1-1-1 0 0,-1 1 1 0 0,1-1 0 0 0,-1 1-1 0 0,1-1 1 0 0,-1 1 0 0 0,1-1-1 0 0,0 1 1 0 0,4 3 77 0 0,0-1 0 0 0,0-1 1 0 0,0 1-1 0 0,1-1 0 0 0,-1 0 0 0 0,1 0 0 0 0,-1 0 0 0 0,1-1 0 0 0,0 0 0 0 0,6 1 1 0 0,12 0 21 0 0,27-2 1 0 0,-32 0-127 0 0,9 0-186 0 0,-1 1 1 0 0,1 1 0 0 0,-1 2-1 0 0,1 1 1 0 0,37 11 0 0 0,-62-15-225 0 0,1 0 1 0 0,-1 1-1 0 0,0-2 0 0 0,1 1 1 0 0,-1 0-1 0 0,1-1 0 0 0,0 0 1 0 0,-1 1-1 0 0,1-1 1 0 0,3-1-1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11055 0 0,'0'0'3112'0'0,"2"1"-2649"0"0,3 4-97 0 0,1-1-1 0 0,0 0 1 0 0,0 0-1 0 0,0-1 1 0 0,0 1 0 0 0,0-1-1 0 0,1-1 1 0 0,0 1 0 0 0,12 2-1 0 0,70 10 2214 0 0,-69-12-2141 0 0,16 1 126 0 0,1-1-1 0 0,38-3 0 0 0,-53-1-864 0 0,0-1 0 0 0,0-1 0 0 0,0-1-1 0 0,34-12 1 0 0,-52 15 203 0 0,0-1 1 0 0,0 0-1 0 0,-1 1 0 0 0,1-2 0 0 0,-1 1 1 0 0,1 0-1 0 0,-1-1 0 0 0,0 1 0 0 0,0-1 0 0 0,0 0 1 0 0,0 0-1 0 0,-1-1 0 0 0,1 1 0 0 0,-1 0 1 0 0,0-1-1 0 0,0 1 0 0 0,2-6 0 0 0,-3 8 92 0 0,-1 1 0 0 0,0-1 0 0 0,0 0-1 0 0,0 0 1 0 0,0 0 0 0 0,0 1 0 0 0,0-1 0 0 0,0 0-1 0 0,0 0 1 0 0,0 0 0 0 0,-1 1 0 0 0,1-1 0 0 0,0 0-1 0 0,0 0 1 0 0,-1 1 0 0 0,1-1 0 0 0,0 0 0 0 0,-1 1-1 0 0,1-1 1 0 0,-1 0 0 0 0,0 0 0 0 0,-11-12-2 0 0,7 9 4 0 0,0 1 1 0 0,0 0-1 0 0,0 0 0 0 0,0 1 0 0 0,-1 0 1 0 0,1 0-1 0 0,-1 0 0 0 0,1 0 0 0 0,-1 1 1 0 0,0 0-1 0 0,0 0 0 0 0,1 0 0 0 0,-1 1 1 0 0,0 0-1 0 0,0 0 0 0 0,-7 2 0 0 0,0-1-5 0 0,0 2 0 0 0,1-1 0 0 0,-1 2 0 0 0,1 0-1 0 0,0 0 1 0 0,-16 8 0 0 0,9-1 112 0 0,1 1-1 0 0,0 0 1 0 0,0 1-1 0 0,1 1 1 0 0,1 1-1 0 0,0 0 1 0 0,-23 30 0 0 0,15-11 113 0 0,0 0 1 0 0,3 1-1 0 0,-20 44 1 0 0,33-62-139 0 0,-11 35 0 0 0,17-44-66 0 0,0 0-1 0 0,0 1 1 0 0,1-1-1 0 0,0 1 1 0 0,1-1 0 0 0,0 13-1 0 0,1-17 0 0 0,-1-1 0 0 0,1 0 0 0 0,-1 0-1 0 0,1 0 1 0 0,0 0 0 0 0,0-1 0 0 0,1 1 0 0 0,-1 0 0 0 0,0 0-1 0 0,1-1 1 0 0,0 1 0 0 0,0 0 0 0 0,0-1 0 0 0,2 3-1 0 0,0-2 31 0 0,-1 0 0 0 0,1 0 0 0 0,0 0-1 0 0,0-1 1 0 0,0 1 0 0 0,1-1 0 0 0,-1 0-1 0 0,6 2 1 0 0,7 0 192 0 0,0 0 0 0 0,-1-1 0 0 0,35 1 0 0 0,-48-4-205 0 0,188 4 32 0 0,-151-6-1619 0 0,46-9 0 0 0,-55 1-4910 0 0,-19 4 695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2:5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15031 0 0,'2'0'687'0'0,"3"0"-274"0"0,-2 0-360 0 0,-1 0-1 0 0,0 0 1 0 0,1 0-1 0 0,-1 0 0 0 0,0 0 1 0 0,1 1-1 0 0,-1-1 0 0 0,0 1 1 0 0,5 2-1 0 0,11 2 231 0 0,-13-3-124 0 0,0 0 1 0 0,-1 0 0 0 0,2-1-1 0 0,-1 0 1 0 0,0 0 0 0 0,8 0-1 0 0,14-3 18 0 0,0-1 0 0 0,-1-1 0 0 0,1-1-1 0 0,30-11 1 0 0,21-3 283 0 0,-41 10-73 0 0,1-1 0 0 0,36-16 0 0 0,-45 13-3533 0 0,35-19 1 0 0,-51 24 1275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0,'97'55'2624'0'0,"-74"-43"58"0"0,-13-6-1688 0 0,1-1 1 0 0,-1-1 0 0 0,1 0 0 0 0,14 3 0 0 0,-16-5-999 0 0,0 0 1 0 0,0-1-1 0 0,0-1 1 0 0,0 1-1 0 0,0-2 1 0 0,0 1-1 0 0,0-1 1 0 0,-1 0-1 0 0,1-1 1 0 0,9-3-1 0 0,76-27-989 0 0,16-4-1102 0 0,-91 31 961 0 0,0 1 0 0 0,0 1 1 0 0,0 0-1 0 0,20 1 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14335 0 0,'7'-17'1174'0'0,"1"1"0"0"0,1 0-1 0 0,17-24 1 0 0,-25 39-1090 0 0,0-1 0 0 0,-1 1 0 0 0,1 0 1 0 0,0 1-1 0 0,0-1 0 0 0,1 0 0 0 0,-1 0 0 0 0,0 0 1 0 0,0 1-1 0 0,0-1 0 0 0,0 0 0 0 0,2 0 0 0 0,7-3 5 0 0,-9 3-118 0 0,1 1 0 0 0,-1 0 1 0 0,1 0-1 0 0,-1 0 0 0 0,1 0 1 0 0,0 0-1 0 0,-1 1 1 0 0,1-1-1 0 0,-1 0 0 0 0,1 1 1 0 0,-1-1-1 0 0,3 2 1 0 0,-3-1 5 0 0,1 0 0 0 0,-1 0 1 0 0,1 0-1 0 0,-1 0 0 0 0,1 0 1 0 0,-1 0-1 0 0,0 1 0 0 0,0-1 1 0 0,0 1-1 0 0,0-1 0 0 0,0 1 1 0 0,0-1-1 0 0,1 3 0 0 0,0-1-2 0 0,3 6 20 0 0,-1 0 0 0 0,0 1-1 0 0,0-1 1 0 0,-1 1 0 0 0,0 0 0 0 0,0 0 0 0 0,-1 0-1 0 0,1 15 1 0 0,-1 8 115 0 0,-4 43-1 0 0,0-29-65 0 0,-28 481-536 0 0,29-518 446 0 0,-1-1 21 0 0,1 1 0 0 0,1 0 1 0 0,0 0-1 0 0,0 0 1 0 0,1-1-1 0 0,4 19 0 0 0,-5-26 949 0 0,0-2-907 0 0,0 0-1 0 0,0 0 1 0 0,0 1-1 0 0,0-1 1 0 0,0 0-1 0 0,0 0 1 0 0,1 0-1 0 0,-1 0 1 0 0,0 0-1 0 0,0 1 1 0 0,0-1-1 0 0,0 0 1 0 0,0 0-1 0 0,0 0 1 0 0,0 0-1 0 0,0 0 1 0 0,0 1-1 0 0,0-1 1 0 0,1 0-1 0 0,-1 0 1 0 0,0 0-1 0 0,0 0 1 0 0,0 0-1 0 0,0 0 1 0 0,0 0-1 0 0,0 0 1 0 0,1 0 0 0 0,-1 0-1 0 0,0 1 1 0 0,0-1-1 0 0,0 0 1 0 0,0 0-1 0 0,0 0 1 0 0,1 0-1 0 0,-1 0 1 0 0,0 0-1 0 0,0 0 1 0 0,0 0-1 0 0,0 0 1 0 0,1 0-1 0 0,-1 0 1 0 0,10-3 463 0 0,8-7-2 0 0,-12 4-402 0 0,1 0 0 0 0,-1-1-1 0 0,-1 0 1 0 0,1 0 0 0 0,-1 0 0 0 0,-1 0-1 0 0,6-12 1 0 0,0 0 69 0 0,11-39 0 0 0,17-62 531 0 0,-31 102-540 0 0,1 0 0 0 0,1 1 0 0 0,0 0 0 0 0,19-25 0 0 0,-22 34 60 0 0,1 0 0 0 0,1 1 0 0 0,-1 0 0 0 0,1 0 0 0 0,18-11 0 0 0,-19 14-123 0 0,8-2-58 0 0,-11 6-23 0 0,-3 1-1 0 0,1-1-12 0 0,0 1-1 0 0,-1-1 1 0 0,1 0 0 0 0,0 1 0 0 0,-1 0 0 0 0,1-1 0 0 0,-1 1-1 0 0,1 0 1 0 0,-1-1 0 0 0,1 1 0 0 0,-1 0 0 0 0,0 0 0 0 0,1 0-1 0 0,-1 1 1 0 0,0-1 0 0 0,0 0 0 0 0,0 0 0 0 0,1 1 0 0 0,0 2-1 0 0,1 0-69 0 0,0 0 0 0 0,-1 1-1 0 0,0 0 1 0 0,4 9 0 0 0,0 9-256 0 0,-1 0 0 0 0,0 1 0 0 0,0 27 0 0 0,-2 72-668 0 0,-2-45 814 0 0,0-67 263 0 0,0 0 0 0 0,0 0 0 0 0,1 0 0 0 0,4 13 1 0 0,-6-23-14 0 0,0 0 0 0 0,0 0 1 0 0,1 0-1 0 0,-1 0 0 0 0,1 0 1 0 0,-1 0-1 0 0,1 0 0 0 0,-1 0 1 0 0,1 0-1 0 0,0 0 0 0 0,-1 0 1 0 0,1 0-1 0 0,0-1 0 0 0,0 1 1 0 0,-1 0-1 0 0,1 0 0 0 0,0-1 1 0 0,0 1-1 0 0,0 0 1 0 0,0-1-1 0 0,0 1 0 0 0,0-1 1 0 0,0 0-1 0 0,0 1 0 0 0,0-1 1 0 0,1 0-1 0 0,-1 1 0 0 0,0-1 1 0 0,0 0-1 0 0,0 0 0 0 0,0 0 1 0 0,0 0-1 0 0,0 0 0 0 0,1 0 1 0 0,-1 0-1 0 0,0-1 0 0 0,0 1 1 0 0,0 0-1 0 0,1-1 0 0 0,2 0 45 0 0,-1-1-1 0 0,1 0 0 0 0,-1 1 0 0 0,0-1 0 0 0,0-1 0 0 0,0 1 1 0 0,0 0-1 0 0,0-1 0 0 0,0 1 0 0 0,2-5 0 0 0,11-14 159 0 0,-1 0 0 0 0,-1-2 0 0 0,-1 0 0 0 0,-2 0 0 0 0,10-27 0 0 0,37-129 416 0 0,-33 91-495 0 0,62-154-339 0 0,-74 212 15 0 0,1 0 1 0 0,1 1 0 0 0,2 1-1 0 0,1 0 1 0 0,1 2 0 0 0,1 0-1 0 0,43-42 1 0 0,-31 34-508 0 0,-1-2-1 0 0,-3-1 1 0 0,29-46 0 0 0,-56 82 511 0 0,1-3-424 0 0,0 1-1 0 0,0-1 1 0 0,0 1 0 0 0,0-1 0 0 0,1-4-1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149 111 9215 0 0,'0'0'707'0'0,"1"-2"-112"0"0,2-5 1213 0 0,0-1-1 0 0,0 0 1 0 0,-1 0 0 0 0,3-11 0 0 0,-4 15-1776 0 0,-1 0 1 0 0,1 0-1 0 0,-1 0 0 0 0,0 0 0 0 0,0 0 1 0 0,0 0-1 0 0,-1 0 0 0 0,1 0 0 0 0,-1 0 1 0 0,0 1-1 0 0,-2-8 0 0 0,2 10-352 0 0,-10-3-329 0 0,9 4 600 0 0,0 0 0 0 0,0 0 0 0 0,0 0 0 0 0,0 1 0 0 0,0-1 0 0 0,0 0 0 0 0,0 1 0 0 0,0-1 0 0 0,0 1 0 0 0,0 0 0 0 0,0 0 1 0 0,1 0-1 0 0,-1 0 0 0 0,0 0 0 0 0,0 0 0 0 0,1 0 0 0 0,-1 0 0 0 0,1 1 0 0 0,-1-1 0 0 0,1 1 0 0 0,-2 1 0 0 0,-5 6-21 0 0,1-1 0 0 0,-9 14 0 0 0,5-3 188 0 0,1 1 0 0 0,1-1 0 0 0,0 2 0 0 0,1-1 0 0 0,2 1 0 0 0,0 0 0 0 0,-5 31 0 0 0,10-42-41 0 0,-2 11 155 0 0,0 23 0 0 0,3-39-170 0 0,0 0-1 0 0,0 0 0 0 0,1 1 0 0 0,-1-1 1 0 0,1 0-1 0 0,1 0 0 0 0,-1 0 0 0 0,1 0 0 0 0,0 0 1 0 0,2 4-1 0 0,-3-7-13 0 0,-1-1 1 0 0,1 0-1 0 0,0 0 1 0 0,0 0-1 0 0,0 0 1 0 0,0 0-1 0 0,0 0 1 0 0,0 0-1 0 0,0 0 1 0 0,0 0-1 0 0,0 0 1 0 0,1-1-1 0 0,-1 1 1 0 0,0 0-1 0 0,1-1 1 0 0,-1 1-1 0 0,0-1 1 0 0,1 0-1 0 0,1 1 1 0 0,0-1 61 0 0,-1 0 0 0 0,1 0 0 0 0,0 0 0 0 0,0 0 0 0 0,0 0 0 0 0,0-1 0 0 0,-1 0 0 0 0,1 1 0 0 0,3-2 0 0 0,4-3 386 0 0,0 1-1 0 0,-1-2 1 0 0,18-11 0 0 0,-15 8-373 0 0,0-1 1 0 0,-1 0-1 0 0,0-1 0 0 0,-1-1 1 0 0,0 1-1 0 0,-1-2 0 0 0,0 1 0 0 0,-1-1 1 0 0,0 0-1 0 0,-1-1 0 0 0,-1 0 0 0 0,7-21 1 0 0,-11 30-210 0 0,-1-1-1 0 0,0 0 1 0 0,0 1 0 0 0,0-1 0 0 0,-1-6 0 0 0,0 9 5 0 0,0 0 0 0 0,0 0 0 0 0,0 0 1 0 0,-1 1-1 0 0,0-1 0 0 0,1 0 0 0 0,-1 0 1 0 0,0 1-1 0 0,0-1 0 0 0,0 1 1 0 0,-1-1-1 0 0,-1-2 0 0 0,3 4-167 0 0,-18-2-1097 0 0,16 3 1087 0 0,-5 4-135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6911 0 0,'-2'2'3388'0'0,"-1"0"-2191"0"0,-1 1-1 0 0,1 0 1 0 0,0 1-1 0 0,0-1 1 0 0,0 0-1 0 0,0 1 1 0 0,-4 7-1 0 0,3-4-801 0 0,1 0 1 0 0,0 1-1 0 0,-5 14 0 0 0,5-6-645 0 0,0 0 0 0 0,0 1 0 0 0,1 30 1 0 0,3-25 234 0 0,1-1 0 0 0,1 0 1 0 0,1 0-1 0 0,1 0 0 0 0,1 0 1 0 0,0-1-1 0 0,11 23 0 0 0,-15-40 48 0 0,-1 0-1 0 0,1-1 1 0 0,-1 1-1 0 0,1 0 1 0 0,0 0-1 0 0,0-1 1 0 0,0 1-1 0 0,0-1 1 0 0,0 1-1 0 0,1-1 1 0 0,-1 0-1 0 0,1 0 1 0 0,0 0-1 0 0,-1 0 1 0 0,7 2-1 0 0,-6-3 66 0 0,0 0-1 0 0,0-1 0 0 0,-1 1 1 0 0,1-1-1 0 0,0 0 0 0 0,0 1 1 0 0,0-1-1 0 0,0-1 0 0 0,0 1 1 0 0,0 0-1 0 0,0-1 0 0 0,0 1 1 0 0,-1-1-1 0 0,1 0 0 0 0,0 0 1 0 0,0 0-1 0 0,4-3 0 0 0,1-1 198 0 0,0 0 0 0 0,0 0 0 0 0,-1-1 0 0 0,0 0-1 0 0,12-12 1 0 0,26-39 728 0 0,-22 27-768 0 0,96-140-1707 0 0,-106 149-606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11975 0 0,'0'0'10561'0'0,"1"1"-9989"0"0,4 1-57 0 0,-2-1-644 0 0,0 0 1 0 0,-1 0-1 0 0,1 0 1 0 0,0 0-1 0 0,-1 1 1 0 0,1-1 0 0 0,4 4-1 0 0,-6 0-84 0 0,1 0 0 0 0,-1-1-1 0 0,0 1 1 0 0,0 0 0 0 0,0 0-1 0 0,-1 0 1 0 0,0 0 0 0 0,0 0-1 0 0,0 0 1 0 0,0 0 0 0 0,-3 9-1 0 0,-2 7-112 0 0,-9 28 0 0 0,-120 323 1582 0 0,110-319-650 0 0,-1 0 0 0 0,-43 62-1 0 0,68-115-631 0 0,-6 10 606 0 0,6-10-533 0 0,0 1 0 0 0,-1-1 0 0 0,1 0 0 0 0,0 1 0 0 0,0-1 0 0 0,0 0 0 0 0,0 1 0 0 0,0-1 0 0 0,0 0 0 0 0,0 1 0 0 0,0-1 0 0 0,0 0 0 0 0,0 1 0 0 0,0-1 0 0 0,0 1 0 0 0,1-1 0 0 0,-1 0 0 0 0,0 1 0 0 0,0-1 0 0 0,0 0 0 0 0,0 1 0 0 0,0-1 0 0 0,1 0 0 0 0,-1 0 0 0 0,0 1 0 0 0,0-1 0 0 0,1 0 0 0 0,-1 0 0 0 0,0 1 0 0 0,0-1 0 0 0,1 0 0 0 0,-1 0 0 0 0,0 0 0 0 0,1 1 0 0 0,-1-1 0 0 0,0 0 0 0 0,1 0 0 0 0,-1 0 0 0 0,0 0 0 0 0,1 0 0 0 0,-1 0 0 0 0,0 0 0 0 0,1 1 0 0 0,-1-1 0 0 0,1 0 0 0 0,22 4-728 0 0,-21-4 461 0 0,2 9-806 0 0,-4-8 981 0 0,1 0 0 0 0,-1 0 1 0 0,1 0-1 0 0,-1 0 0 0 0,1 0 1 0 0,-1 0-1 0 0,0 0 0 0 0,1 0 1 0 0,-1 0-1 0 0,0 0 0 0 0,0 0 1 0 0,0 0-1 0 0,0 1 0 0 0,0-1 1 0 0,0 2-1 0 0,-5 38-467 0 0,4-39 425 0 0,13-18-4397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1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162 290 15551 0 0,'1'2'712'0'0,"1"0"-425"0"0,-1-1-134 0 0,7 28 527 0 0,-8-28-463 0 0,1 0-1 0 0,-1 0 0 0 0,1 0 0 0 0,-1 0 1 0 0,0 0-1 0 0,1 1 0 0 0,-1-1 0 0 0,0 0 1 0 0,0 0-1 0 0,0 0 0 0 0,0 1 1 0 0,0-1-1 0 0,0 0 0 0 0,0 0 0 0 0,0 0 1 0 0,-1 3-1 0 0,0-4-226 0 0,0 0 0 0 0,-1 0 1 0 0,1 1-1 0 0,0-1 0 0 0,0 0 0 0 0,0 0 0 0 0,0 0 1 0 0,-1 0-1 0 0,1-1 0 0 0,0 1 0 0 0,0 0 0 0 0,0 0 1 0 0,-1-1-1 0 0,1 1 0 0 0,-2-2 0 0 0,-6 0-246 0 0,0 0 0 0 0,0 0 1 0 0,-1 0-1 0 0,1 1 0 0 0,0 1 0 0 0,-1-1 0 0 0,1 2 0 0 0,0-1 0 0 0,-1 1 0 0 0,-10 3 1 0 0,-22 2 3005 0 0,42-8-2142 0 0,1-3-446 0 0,-1 0 0 0 0,1 0-1 0 0,0 0 1 0 0,1 0-1 0 0,-1 0 1 0 0,1 0 0 0 0,0 0-1 0 0,0 1 1 0 0,1-1 0 0 0,5-7-1 0 0,5-7 150 0 0,18-17 0 0 0,-30 34-296 0 0,22-22 17 0 0,1 1 0 0 0,1 0 0 0 0,0 2 0 0 0,2 1 0 0 0,1 2 1 0 0,0 0-1 0 0,1 2 0 0 0,1 1 0 0 0,40-14 0 0 0,-59 25 24 0 0,0 0 0 0 0,1 2 0 0 0,-1-1 0 0 0,1 1 0 0 0,22 0 0 0 0,-29 2-40 0 0,0 0-1 0 0,1 0 0 0 0,-1 1 1 0 0,0 0-1 0 0,1 0 0 0 0,-1 0 0 0 0,0 1 1 0 0,0-1-1 0 0,0 1 0 0 0,0 1 0 0 0,0-1 1 0 0,0 1-1 0 0,-1-1 0 0 0,9 8 0 0 0,-10-8-87 0 0,-1 1 0 0 0,1 0 0 0 0,-1 0 0 0 0,0 0 0 0 0,0 0 0 0 0,0 0 0 0 0,0 1 0 0 0,0-1 0 0 0,-1 0 0 0 0,1 1 0 0 0,-1 0 0 0 0,0-1 0 0 0,0 1 0 0 0,0 0 0 0 0,-1-1 0 0 0,1 1 0 0 0,-1 0 0 0 0,0 0 0 0 0,-1 5 0 0 0,1-2-127 0 0,-1-1 0 0 0,-1 0-1 0 0,0 1 1 0 0,0-1 0 0 0,0 0 0 0 0,0 0-1 0 0,-1 0 1 0 0,0 0 0 0 0,0 0 0 0 0,-6 7 0 0 0,-1-1-91 0 0,0 0 0 0 0,-1 0 0 0 0,-1-1 0 0 0,0-1 0 0 0,0 0 0 0 0,-1 0 0 0 0,0-2 1 0 0,-18 10-1 0 0,11-8-47 0 0,0-1 1 0 0,-1-1 0 0 0,0 0 0 0 0,0-2-1 0 0,-30 6 1 0 0,22-8-588 0 0,2-3-11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94 15663 0 0,'21'-27'691'0'0,"-15"21"-485"0"0,-1 0 0 0 0,0-1 0 0 0,-1 1-1 0 0,0-1 1 0 0,2-3-206 0 0,-6 10 0 0 0,1-1 0 0 0,-1 1 0 0 0,0-1 0 0 0,0 1 0 0 0,1-1 0 0 0,-1 1 0 0 0,0-1 0 0 0,0 1 0 0 0,1-1 0 0 0,-1 1 0 0 0,0-1 0 0 0,0 1 0 0 0,0-1 0 0 0,0 1 0 0 0,0-1 0 0 0,0 1 0 0 0,0-1 0 0 0,0 1 0 0 0,0-1 0 0 0,0 1 0 0 0,0-1 0 0 0,0 1 0 0 0,0-1 0 0 0,-1 1 0 0 0,1-1 0 0 0,0 1 0 0 0,0-1 0 0 0,0 1 0 0 0,-1-1 0 0 0,0 0 0 0 0,-4-6 0 0 0,3 6 0 0 0,0 1 0 0 0,0 0 0 0 0,0-1 0 0 0,0 1 0 0 0,-1 0 0 0 0,1 0 0 0 0,0 1 0 0 0,0-1 0 0 0,0 0 0 0 0,0 1 0 0 0,-3 0 0 0 0,-24 9 0 0 0,-2 4 173 0 0,1 2-1 0 0,0 0 0 0 0,1 3 0 0 0,1 0 1 0 0,-17 16-173 0 0,11-5 253 0 0,1 1 0 0 0,1 2 1 0 0,2 1-1 0 0,1 1-253 0 0,9-9 134 0 0,7-12-115 0 0,2 1-1 0 0,-6 9-18 0 0,14-19-1 0 0,0 0 1 0 0,1 0-1 0 0,-1 0 1 0 0,1 1-1 0 0,0-1 0 0 0,1 1 1 0 0,-1-1-1 0 0,1 1 1 0 0,0 0-1 0 0,0 1 1 0 0,1-4 0 0 0,0-1 0 0 0,0 0 0 0 0,0 1 0 0 0,0-1 0 0 0,1 0 0 0 0,-1 1 0 0 0,1-1 0 0 0,-1 0 0 0 0,1 0 0 0 0,0 0 0 0 0,0 1 0 0 0,0-1 0 0 0,0 0 0 0 0,0 0 0 0 0,0 0 0 0 0,1 0 0 0 0,-1-1 0 0 0,1 1 0 0 0,-1 0 0 0 0,1 0 0 0 0,0-1 0 0 0,-1 1 0 0 0,1-1 0 0 0,0 0 0 0 0,0 1 0 0 0,0-1 0 0 0,0 0 0 0 0,0 0 0 0 0,0 0 0 0 0,1-1 0 0 0,-1 1 0 0 0,0 0 0 0 0,0-1 0 0 0,1 0 0 0 0,-1 1 0 0 0,10 0 0 0 0,-1 1 0 0 0,0-2 0 0 0,1 1 0 0 0,-1-2 0 0 0,1 0 0 0 0,5-1 0 0 0,1 0 106 0 0,-1-1 1 0 0,1-1-1 0 0,-1-1 0 0 0,-1 0 0 0 0,1-2 0 0 0,9-4-106 0 0,-16 6 53 0 0,0-1-1 0 0,0 0 1 0 0,0-1 0 0 0,-1 0-1 0 0,0 0 1 0 0,0-1-1 0 0,-1 0 1 0 0,0-1-1 0 0,0 0 1 0 0,2-4-53 0 0,10-18-434 0 0,-1-2 0 0 0,-2 0 1 0 0,4-14 433 0 0,-13 30-248 0 0,-4 9 72 0 0,-1-1 1 0 0,-1 1-1 0 0,1 0 1 0 0,-1-1 0 0 0,-1 1-1 0 0,0-1 1 0 0,1-4 175 0 0,-2 10-88 0 0,0 0 0 0 0,0 0 0 0 0,-1 0 1 0 0,1 1-1 0 0,-1-1 0 0 0,1 0 0 0 0,-1 0 0 0 0,0 1 1 0 0,0-1-1 0 0,0 0 0 0 0,-1-1 88 0 0,1 3-160 0 0,0 0 1 0 0,0-1-1 0 0,0 1 1 0 0,0 0-1 0 0,0 0 0 0 0,0 0 1 0 0,0 0-1 0 0,0 0 1 0 0,-1 0-1 0 0,1 0 0 0 0,0 0 1 0 0,-1 1-1 0 0,1-1 1 0 0,-1 0-1 0 0,1 1 0 0 0,-1-1 1 0 0,1 1-1 0 0,-1 0 1 0 0,1-1-1 0 0,-1 1 0 0 0,0 0 160 0 0,-1 0-494 0 0,-1 0 0 0 0,1 1 0 0 0,0-1 1 0 0,0 1-1 0 0,0 0 0 0 0,0 0 0 0 0,-1 0 0 0 0,-1 2 494 0 0,1-2-461 0 0,0 0-1075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11519 0 0,'-1'16'1222'0'0,"-2"-1"0"0"0,1 1 0 0 0,-2 0 0 0 0,0-1 0 0 0,-1 0-1 0 0,-9 19 1 0 0,7-16 149 0 0,-81 206-1727 0 0,74-190-1673 0 0,-28 53 0 0 0,18-47-1770 0 0,-1-1-1 0 0,-41 47 0 0 0,-9 4 773 0 0,29-35 5965 0 0,31-36 7540 0 0,17-20-9990 0 0,10-8-436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18655 0 0,'0'0'1692'0'0,"-1"3"-1277"0"0,-4 11 226 0 0,-2 0 1 0 0,0 0-1 0 0,0 0 1 0 0,-11 13-1 0 0,-6 11-750 0 0,-48 110-1054 0 0,-2 5-488 0 0,65-138 1362 0 0,-24 38-799 0 0,30-48 917 0 0,-1 1 0 0 0,-1-1-1 0 0,1-1 1 0 0,-1 1 0 0 0,0-1 0 0 0,0 0-1 0 0,-6 5 1 0 0,9-8-705 0 0,-5 3-220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11055 0 0,'-6'20'1623'0'0,"4"-6"6454"0"0,5-5-3307 0 0,-2-8-4601 0 0,-1 0 0 0 0,1 0 0 0 0,0 0 0 0 0,0 0-1 0 0,0 0 1 0 0,0-1 0 0 0,0 1 0 0 0,1 0 0 0 0,-1-1-1 0 0,0 1 1 0 0,0-1 0 0 0,0 1 0 0 0,1-1-1 0 0,1 1 1 0 0,4 0-689 0 0,1 0 0 0 0,0-1 0 0 0,0 0 0 0 0,12-1 0 0 0,-15 1 1406 0 0,187-22-2395 0 0,-105 10 1011 0 0,97 0 0 0 0,48 30 1887 0 0,-58-2-32 0 0,-161-15-1262 0 0,-1-1 0 0 0,0-1 0 0 0,1 0 0 0 0,13-4 0 0 0,-20 4-543 0 0,1-1-1 0 0,-1 0 1 0 0,11-5-1 0 0,-13 5-483 0 0,-1 0 0 0 0,0 0 1 0 0,1-1-1 0 0,-1 1 0 0 0,0-1 0 0 0,0 1 0 0 0,3-5 0 0 0,3-6-6743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1375 0 0,'2'2'7454'0'0,"22"10"244"0"0,2 3-3686 0 0,36 19-915 0 0,-29-19-2346 0 0,0-1 0 0 0,1-2 0 0 0,1-1 0 0 0,60 10 0 0 0,-62-17-477 0 0,1-2 0 0 0,0-1 0 0 0,-1-1 0 0 0,36-6-1 0 0,133-29-393 0 0,-158 26-41 0 0,158-41-1156 0 0,-21 5-3957 0 0,-142 36-2767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0 919 0 0,'9'10'13316'0'0,"-8"-8"-12805"0"0,1 0-1 0 0,-1 0 0 0 0,0 0 1 0 0,0 0-1 0 0,0 0 0 0 0,0 0 1 0 0,0 1-1 0 0,0-1 1 0 0,0 0-1 0 0,0 4 0 0 0,-1-1-365 0 0,1 0 0 0 0,-1 0 0 0 0,0 0 0 0 0,-1 0 0 0 0,1-1 0 0 0,-1 1 0 0 0,0 0 1 0 0,-2 5-1 0 0,-1 2-454 0 0,-1 0 1 0 0,-1 0 0 0 0,1 0 0 0 0,-12 15 0 0 0,-38 58-2012 0 0,54-83 1595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14743 0 0,'0'0'1312'0'0,"11"-1"-1056"0"0,1-4-256 0 0,3 0 0 0 0,0-2 240 0 0,5-3-8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688 708 6447 0 0,'0'0'2612'0'0,"-5"11"3823"0"0,-3-6-5768 0 0,1-2-542 0 0,6-3 558 0 0,1-1-267 0 0,1-5-22 0 0,0 0 0 0 0,1 1 0 0 0,0-1 1 0 0,0 1-1 0 0,0-1 0 0 0,1 1 0 0 0,0 0 1 0 0,3-5-1 0 0,34-41 1565 0 0,-7 9-1109 0 0,13-30-734 0 0,-3-2 0 0 0,-4-2 1 0 0,46-122-1 0 0,-82 189-117 0 0,1-1 0 0 0,-2 0 0 0 0,1 0 0 0 0,-1-1 0 0 0,-1 1 0 0 0,1-13 0 0 0,-2 20-5 0 0,0 0 0 0 0,0 0 0 0 0,0 1-1 0 0,0-1 1 0 0,-1 0 0 0 0,0 0 0 0 0,1 1-1 0 0,-1-1 1 0 0,0 0 0 0 0,0 1 0 0 0,0-1 0 0 0,-1 1-1 0 0,1-1 1 0 0,-1 1 0 0 0,1 0 0 0 0,-1-1-1 0 0,0 1 1 0 0,0 0 0 0 0,0 0 0 0 0,0 0-1 0 0,0 0 1 0 0,0 1 0 0 0,0-1 0 0 0,-1 1 0 0 0,1-1-1 0 0,-1 1 1 0 0,-4-2 0 0 0,-2 0-6 0 0,0 1 0 0 0,0 0 0 0 0,0 1 1 0 0,0 0-1 0 0,0 0 0 0 0,0 1 0 0 0,0 0 0 0 0,-1 1 0 0 0,1 0 1 0 0,0 0-1 0 0,0 1 0 0 0,-16 5 0 0 0,-7 4 36 0 0,0 2-1 0 0,-31 17 0 0 0,52-24-11 0 0,6-3-11 0 0,1-1-1 0 0,-1 1 1 0 0,1 0 0 0 0,0 1 0 0 0,0-1 0 0 0,0 1 0 0 0,0 0-1 0 0,1 0 1 0 0,0 0 0 0 0,-1 0 0 0 0,1 0 0 0 0,1 1 0 0 0,-1 0-1 0 0,1-1 1 0 0,0 1 0 0 0,0 0 0 0 0,0 0 0 0 0,1 0-1 0 0,-2 7 1 0 0,0 8-1 0 0,1 0-1 0 0,0 1 0 0 0,3 33 1 0 0,-1-20-1 0 0,1 17-11 0 0,-2 65-82 0 0,-1-94 63 0 0,-1-1 0 0 0,0 1 1 0 0,-9 28-1 0 0,1-19-168 0 0,-1 0 0 0 0,-2-1 0 0 0,-1 0 0 0 0,-33 48 0 0 0,-89 100-820 0 0,119-155 900 0 0,-5 4-128 0 0,-1 1 280 0 0,1 2 0 0 0,-30 50 0 0 0,48-71-84 0 0,1-1-1 0 0,0 1 1 0 0,0 0-1 0 0,1 0 1 0 0,0 0-1 0 0,0 0 1 0 0,1 0 0 0 0,1 1-1 0 0,-1-1 1 0 0,2 1-1 0 0,-1-1 1 0 0,1 1-1 0 0,1-1 1 0 0,-1 1-1 0 0,4 11 1 0 0,-2-12-61 0 0,-1-8 78 0 0,-1 0 0 0 0,1 0 0 0 0,-1 0 1 0 0,0 0-1 0 0,1 0 0 0 0,-1 0 0 0 0,0 0 0 0 0,0 0 1 0 0,1 0-1 0 0,-1 0 0 0 0,0 0 0 0 0,0 0 0 0 0,0 0 1 0 0,0 0-1 0 0,-1 0 0 0 0,1 0 0 0 0,0 0 0 0 0,0 0 1 0 0,-1 0-1 0 0,1 0 0 0 0,0 0 0 0 0,-1 0 0 0 0,1 0 1 0 0,-1 0-1 0 0,1 0 0 0 0,-1 0 0 0 0,0-1 0 0 0,1 1 1 0 0,-1 0-1 0 0,0 0 0 0 0,1 0 0 0 0,-1-1 0 0 0,0 1 1 0 0,0-1-1 0 0,0 1 0 0 0,-1 0 0 0 0,-90 66-58 0 0,80-60-277 0 0,1 0-1 0 0,-1-1 0 0 0,-14 6 1 0 0,6-4-413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3223 0 0,'-1'1'240'0'0,"-4"7"1428"0"0,-3 15 12941 0 0,7-15-14088 0 0,1-7-472 0 0,0-1 1 0 0,0 1-1 0 0,0 0 1 0 0,1 0 0 0 0,-1 0-1 0 0,0-1 1 0 0,1 1-1 0 0,-1 0 1 0 0,0-1 0 0 0,1 1-1 0 0,-1 0 1 0 0,1-1 0 0 0,-1 1-1 0 0,1 0 1 0 0,-1-1-1 0 0,1 1 1 0 0,-1-1 0 0 0,1 1-1 0 0,0-1 1 0 0,-1 1 0 0 0,1-1-1 0 0,0 0 1 0 0,0 1-1 0 0,0-1 1 0 0,18 6 587 0 0,-19-6-633 0 0,18 3 284 0 0,0-2-1 0 0,0 0 1 0 0,0 0 0 0 0,29-5 0 0 0,14 1 34 0 0,-8 5 153 0 0,61 9-1 0 0,52 18 502 0 0,-88-15-670 0 0,-41-7-486 0 0,29 5-170 0 0,-58-11-1613 0 0,1-1 0 0 0,-1 0 0 0 0,10-2 1 0 0,-2 0-5680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3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71 437 919 0 0,'0'0'18775'0'0,"2"1"-18495"0"0,0 0-190 0 0,9 15 227 0 0,-8-11-327 0 0,-1 0 0 0 0,1 1 0 0 0,-2-1 0 0 0,1 0 0 0 0,0 1 0 0 0,-1-1 1 0 0,0 1-1 0 0,0-1 0 0 0,-1 1 0 0 0,0 10 0 0 0,-1 6-90 0 0,-8 32 0 0 0,3-9 43 0 0,3-12 176 0 0,3 38-1 0 0,1-10-56 0 0,-1-59-120 0 0,-1 1 1 0 0,1-1-1 0 0,-1 1 0 0 0,0-1 1 0 0,1 1-1 0 0,-1-1 0 0 0,0 1 1 0 0,0-1-1 0 0,-1 0 0 0 0,1 0 1 0 0,0 1-1 0 0,-1-1 1 0 0,1 0-1 0 0,-1 0 0 0 0,0-1 1 0 0,0 1-1 0 0,0 0 0 0 0,-3 2 1 0 0,-4 3 142 0 0,-1-1-1 0 0,-17 9 1 0 0,23-14 29 0 0,4 0-68 0 0,0-1-1 0 0,0 0 0 0 0,0 0 1 0 0,0 0-1 0 0,-1 0 1 0 0,1 0-1 0 0,0 0 0 0 0,0 1 1 0 0,0-1-1 0 0,0 0 1 0 0,-1 0-1 0 0,1 0 1 0 0,0 0-1 0 0,0 0 0 0 0,0 0 1 0 0,-1 0-1 0 0,1 0 1 0 0,0 0-1 0 0,0 0 0 0 0,0 0 1 0 0,-1 0-1 0 0,1 0 1 0 0,0 0-1 0 0,0 0 0 0 0,0 0 1 0 0,-1 0-1 0 0,1 0 1 0 0,0 0-1 0 0,0 0 1 0 0,0 0-1 0 0,-1 0 0 0 0,1 0 1 0 0,0-1-1 0 0,0 1 1 0 0,0 0-1 0 0,0 0 0 0 0,-1 0 1 0 0,1 0-1 0 0,0 0 1 0 0,0-1-1 0 0,0 1 0 0 0,0 0 1 0 0,0 0-1 0 0,0 0 1 0 0,-1 0-1 0 0,1-1 1 0 0,2-12 522 0 0,11-16-500 0 0,15-16 83 0 0,36-62-420 0 0,-51 82-70 0 0,-1 0-1 0 0,12-39 1 0 0,-14 24-108 0 0,11-78-1 0 0,-15 78 1358 0 0,-3 20-569 0 0,2-1 1 0 0,1 1 0 0 0,1 1 0 0 0,0-1 0 0 0,12-21 0 0 0,-2 10-315 0 0,1 0-1 0 0,27-34 0 0 0,-33 50-26 0 0,1 0 0 0 0,19-18 0 0 0,-27 28 0 0 0,0 1 0 0 0,0 0 0 0 0,1 0 0 0 0,-1 0 0 0 0,1 1 0 0 0,0 0 0 0 0,0 0 0 0 0,0 1 0 0 0,1 0 0 0 0,9-3 0 0 0,-14 5 3 0 0,8-2-7 0 0,-1 0 0 0 0,1 1 1 0 0,0 0-1 0 0,10 1 1 0 0,-17 0-1 0 0,0 0 0 0 0,0 1 0 0 0,0-1 0 0 0,-1 1 0 0 0,1 0 0 0 0,0 0-1 0 0,0 0 1 0 0,-1 0 0 0 0,1 0 0 0 0,-1 1 0 0 0,1-1 0 0 0,-1 1 0 0 0,0 0 0 0 0,1-1 0 0 0,-1 1 0 0 0,0 0 0 0 0,0 0 0 0 0,2 3 0 0 0,5 10-90 0 0,0 1 0 0 0,-1-1 0 0 0,-1 1-1 0 0,0 1 1 0 0,-1-1 0 0 0,5 24 0 0 0,-4-17 8 0 0,1 2-36 0 0,-7-23 116 0 0,0 0 0 0 0,-1 0-1 0 0,1 1 1 0 0,-1-1 0 0 0,0 0 0 0 0,1 0 0 0 0,-1 1 0 0 0,-1 2-1 0 0,2 5-26 0 0,0-3 1 0 0,-1-2 26 0 0,0-1 1 0 0,0 0 0 0 0,0 0 0 0 0,0 1-1 0 0,-2 6 1 0 0,-3 17 45 0 0,-1-1-1 0 0,-18 52 0 0 0,-31 49-33 0 0,49-114-69 0 0,0 0 1 0 0,-6 24-1 0 0,11-31 54 0 0,-1 0-1 0 0,1 0 1 0 0,0 0 0 0 0,1 0-1 0 0,0 0 1 0 0,0 0 0 0 0,2 13-1 0 0,-2-17 19 0 0,1 0-1 0 0,-1 0 1 0 0,1-1 0 0 0,0 1-1 0 0,0 0 1 0 0,0 0-1 0 0,0-1 1 0 0,0 1-1 0 0,1-1 1 0 0,-1 1-1 0 0,1-1 1 0 0,-1 0-1 0 0,4 4 1 0 0,0-1 50 0 0,-2-1 32 0 0,1-1 0 0 0,-1 0 0 0 0,1 0 0 0 0,0 0 0 0 0,0 0 0 0 0,0-1 0 0 0,1 0 1 0 0,-1 1-1 0 0,1-2 0 0 0,-1 1 0 0 0,7 1 0 0 0,-2 1 57 0 0,71 24 307 0 0,-67-22-576 0 0,-1 0 0 0 0,14 9 0 0 0,19 10-235 0 0,-34-21 236 0 0,0 1-1 0 0,0-2 0 0 0,19 5 0 0 0,-24-7-45 0 0,0-1 0 0 0,0 1 1 0 0,1-1-1 0 0,-1 0 0 0 0,0-1 0 0 0,0 0 0 0 0,0 0 0 0 0,11-3 1 0 0,26-10-1910 0 0,-19 4 1004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3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13247 0 0,'0'0'2700'0'0,"1"2"-3449"0"0,3 5 438 0 0,-4-6 101 0 0,2 1 46 0 0,10 4 654 0 0,-1 0 0 0 0,1-1 1 0 0,0 0-1 0 0,14 3 1 0 0,-16-5-82 0 0,-1 0-186 0 0,1-1 0 0 0,0 0 0 0 0,0-1 0 0 0,-1 0 0 0 0,1-1 0 0 0,0 0 0 0 0,0 0 0 0 0,0-1 0 0 0,-1 0 0 0 0,1-1 0 0 0,11-3 0 0 0,13-6 22 0 0,56-25 1 0 0,-66 26-134 0 0,18-9-354 0 0,76-46 0 0 0,-113 61-179 0 0,-3 3-63 0 0,0 0 0 0 0,0-1 0 0 0,0 1 0 0 0,0 0 0 0 0,1 0 0 0 0,-1 0-1 0 0,4-1 1 0 0,4 0-5432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80 416 15663 0 0,'0'0'356'0'0,"0"0"50"0"0,0 0 20 0 0,-1 0-42 0 0,-4 1-370 0 0,1 0 0 0 0,0-1-1 0 0,-1 0 1 0 0,1 0-1 0 0,0 0 1 0 0,-1 0 0 0 0,1-1-1 0 0,-1 0 1 0 0,1 0 0 0 0,0 0-1 0 0,-1 0-13 0 0,-10-3-2 0 0,15 4 2 0 0,0 0 0 0 0,-1 0 0 0 0,1 0 0 0 0,-1 0 0 0 0,1 0 0 0 0,0 0 0 0 0,-1 0 0 0 0,1 0 0 0 0,-1 0 0 0 0,1 0 0 0 0,0 0 0 0 0,-1-1 0 0 0,1 1 0 0 0,-1 0 0 0 0,1 0 0 0 0,0 0 0 0 0,-1-1 0 0 0,1 1 0 0 0,0 0 0 0 0,-1 0 0 0 0,1-1 0 0 0,0 1 0 0 0,-1 0 0 0 0,1-1 0 0 0,0 1 0 0 0,0 0 0 0 0,-1-1 0 0 0,1 1 0 0 0,0 0 0 0 0,0-1 0 0 0,0 1 0 0 0,0 0 0 0 0,-1-1 0 0 0,1 1 0 0 0,0-1 0 0 0,0 1 0 0 0,0-1 0 0 0,0 1 0 0 0,0 0 0 0 0,0-1 0 0 0,0 1 0 0 0,0-1 0 0 0,0 1 0 0 0,0-1 0 0 0,1 0 0 0 0,-1-2 0 0 0,0-1 0 0 0,0 1 0 0 0,1 0 0 0 0,-1-1 0 0 0,1 1 0 0 0,0-1 0 0 0,0 1 0 0 0,0 0 0 0 0,0 0 0 0 0,1 0 0 0 0,-1 0 0 0 0,1 0 0 0 0,0 0 0 0 0,0 0 0 0 0,0 0 0 0 0,2-1 0 0 0,5-8 0 0 0,2 1 0 0 0,-1 0 0 0 0,3 0 0 0 0,42-37 0 0 0,2 3 0 0 0,1 2 0 0 0,3 3 0 0 0,1 3 0 0 0,20-7 0 0 0,-67 37 235 0 0,1 1-1 0 0,0 0 0 0 0,0 1 1 0 0,1 1-1 0 0,0 0 0 0 0,0 1 1 0 0,0 1-1 0 0,15 0-234 0 0,-25 3 15 0 0,1 0 0 0 0,0 0 0 0 0,0 0 0 0 0,-1 1 0 0 0,1 0 0 0 0,-1 0 0 0 0,1 1 0 0 0,-1 0 0 0 0,0 1 0 0 0,0-1 0 0 0,1 2-15 0 0,4 6 0 0 0,-12-11 0 0 0,0 0 0 0 0,1 1 0 0 0,-1-1 0 0 0,0 0 0 0 0,0 1 0 0 0,0-1 0 0 0,0 0 0 0 0,0 0 0 0 0,0 1 0 0 0,0-1 0 0 0,0 0 0 0 0,0 1 0 0 0,0-1 0 0 0,0 0 0 0 0,0 1 0 0 0,0-1 0 0 0,0 0 0 0 0,0 1 0 0 0,0-1 0 0 0,0 0 0 0 0,0 1 0 0 0,0-1 0 0 0,0 0 0 0 0,-1 1 0 0 0,1 0 0 0 0,-1 0 0 0 0,0 0 0 0 0,0-1 0 0 0,0 1 0 0 0,0 0 0 0 0,0 0 0 0 0,0-1 0 0 0,-1 1 0 0 0,1-1 0 0 0,0 1 0 0 0,0-1 0 0 0,0 1 0 0 0,-2 0 0 0 0,-26 11 0 0 0,28-12 0 0 0,0 0 0 0 0,0 0 0 0 0,1 0 0 0 0,-1 1 0 0 0,0-1 0 0 0,1 0 0 0 0,-1 0 0 0 0,1 1 0 0 0,-1-1 0 0 0,0 1 0 0 0,1-1 0 0 0,-1 1 0 0 0,1-1 0 0 0,-1 1 0 0 0,1-1 0 0 0,-1 1 0 0 0,1-1 0 0 0,-1 1 0 0 0,1-1 0 0 0,0 1 0 0 0,-1 0 0 0 0,1-1 0 0 0,0 1 0 0 0,0 0 0 0 0,-1-1 0 0 0,1 1 0 0 0,0 1 0 0 0,1-1 0 0 0,-1 0 0 0 0,1 0 0 0 0,-1 0 0 0 0,1 0 0 0 0,-1 0 0 0 0,1 0 0 0 0,-1 0 0 0 0,1 0 0 0 0,0 0 0 0 0,0 0 0 0 0,0 0 0 0 0,1 1 0 0 0,-1 0 0 0 0,0 0 0 0 0,1 0 0 0 0,-1 0 0 0 0,0 0 0 0 0,0 0 0 0 0,0 0 0 0 0,0 1 0 0 0,0 0 0 0 0,-1 1 0 0 0,0-1 0 0 0,1 0 0 0 0,-1 1 0 0 0,0-1 0 0 0,-1 1 0 0 0,1-1 0 0 0,-1 0 0 0 0,1 1 0 0 0,-1-1 0 0 0,0 0 0 0 0,0 1 0 0 0,-1 0 0 0 0,-4 9 0 0 0,0 0 0 0 0,-6 8 0 0 0,2-3 0 0 0,-64 111 0 0 0,72-126-30 0 0,0 0 0 0 0,1 1 0 0 0,-1 0-1 0 0,1-1 1 0 0,-1 1 0 0 0,1 4 30 0 0,0-6-574 0 0,1 0 1 0 0,0-1-1 0 0,0 1 0 0 0,0 0 1 0 0,0 0-1 0 0,0 0 1 0 0,0 0-1 0 0,1 0 0 0 0,-1 1 574 0 0,5 8-6048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3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95 4143 0 0,'-4'33'11086'0'0,"5"-33"-10868"0"0,13-3 1798 0 0,17-13-2293 0 0,-31 16 283 0 0,129-71 1838 0 0,-113 64-1538 0 0,1 0-1 0 0,-1 2 1 0 0,1 0-1 0 0,0 0 1 0 0,0 2 0 0 0,26-2-1 0 0,-18 4-75 0 0,0 2 0 0 0,0 0 0 0 0,1 2 0 0 0,-1 0 0 0 0,0 2 0 0 0,33 11-1 0 0,-38-10-591 0 0,33 6-1 0 0,-44-11-187 0 0,-1 0 0 0 0,1-1 0 0 0,-1 0 0 0 0,0 0 0 0 0,1-1 0 0 0,15-3 0 0 0,-7-1-940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3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1 919 0 0,'0'0'17958'0'0,"0"2"-17049"0"0,-3 5-186 0 0,2-5-89 0 0,1 0-236 0 0,1 26-111 0 0,-1-8 78 0 0,-2 37 1 0 0,-9 7-558 0 0,-36 119 0 0 0,-44 56-256 0 0,39-94-74 0 0,52-145 521 0 0,0 0 1 0 0,0 0 0 0 0,0 0 0 0 0,0 0 0 0 0,0 0 0 0 0,0 0 0 0 0,1 0-1 0 0,-1 0 1 0 0,0 0 0 0 0,0 0 0 0 0,0 0 0 0 0,0 0 0 0 0,0 0-1 0 0,0 0 1 0 0,1 0 0 0 0,-1 0 0 0 0,0 0 0 0 0,0 0 0 0 0,0 0 0 0 0,0 0-1 0 0,0 0 1 0 0,0 0 0 0 0,0 1 0 0 0,1-1 0 0 0,-1 0 0 0 0,0 0 0 0 0,0 0-1 0 0,0 0 1 0 0,0 0 0 0 0,0 0 0 0 0,0 0 0 0 0,0 0 0 0 0,0 0 0 0 0,0 0-1 0 0,0 1 1 0 0,1-1 0 0 0,-1 0 0 0 0,0 0 0 0 0,0 0 0 0 0,0 0 0 0 0,0 0-1 0 0,0 0 1 0 0,0 1 0 0 0,0-1 0 0 0,0 0 0 0 0,0 0 0 0 0,0 0 0 0 0,0 0-1 0 0,0 0 1 0 0,0 0 0 0 0,0 1 0 0 0,0-1 0 0 0,0 0 0 0 0,0 0 0 0 0,0 0-1 0 0,0 0 1 0 0,0 0 0 0 0,-1 0 0 0 0,1 1 0 0 0,8-8 43 0 0,5-6-256 0 0,-1-1 0 0 0,0-1 0 0 0,-1 0-1 0 0,13-23 1 0 0,28-67-1850 0 0,-21 31 856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3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83 7367 0 0,'0'0'568'0'0,"-2"1"-373"0"0,-18 10 1201 0 0,-22 10 6255 0 0,40-20-7353 0 0,1-1-234 0 0,1 0 1 0 0,-1 0-1 0 0,1 0 0 0 0,-1 0 0 0 0,1 0 0 0 0,-1 0 0 0 0,1 0 1 0 0,-1 0-1 0 0,1-1 0 0 0,-1 1 0 0 0,1 0 0 0 0,-1 0 0 0 0,1 0 1 0 0,-1-1-1 0 0,1 1 0 0 0,-1 0 0 0 0,1 0 0 0 0,-1-1 0 0 0,1 0-9 0 0,-1 1 0 0 0,1-1-1 0 0,0 1 1 0 0,0-1-1 0 0,0 0 1 0 0,0 1-1 0 0,0-1 1 0 0,0 1 0 0 0,0-1-1 0 0,0 1 1 0 0,0-1-1 0 0,1 0 1 0 0,-1 1-1 0 0,0-1 1 0 0,0 1 0 0 0,0-1-1 0 0,1 1 1 0 0,-1-1-1 0 0,0 1 1 0 0,1-1 0 0 0,4-7 520 0 0,1 0 1 0 0,0 1-1 0 0,1 0 1 0 0,-1 0-1 0 0,1 1 1 0 0,1 0-1 0 0,-1 0 1 0 0,11-6-1 0 0,-10 7-505 0 0,1 1 0 0 0,-1-1 0 0 0,1 1 0 0 0,0 1-1 0 0,0 0 1 0 0,0 0 0 0 0,0 1 0 0 0,0 0-1 0 0,1 0 1 0 0,18 0 0 0 0,-6 3-215 0 0,0 1 0 0 0,0 0-1 0 0,34 9 1 0 0,-39-8 5 0 0,-9-1 60 0 0,0-1 0 0 0,-1 1 0 0 0,1 0 0 0 0,8 4 0 0 0,-5-1 68 0 0,-3-1 23 0 0,-5-2 31 0 0,-2-2-41 0 0,-1 1-1 0 0,0-1 0 0 0,1 0 0 0 0,-1 0 1 0 0,1 1-1 0 0,-1-1 0 0 0,0 0 0 0 0,1 1 1 0 0,-1-1-1 0 0,0 0 0 0 0,1 1 0 0 0,-1-1 1 0 0,0 1-1 0 0,1-1 0 0 0,-1 1 0 0 0,0-1 0 0 0,0 0 1 0 0,0 1-1 0 0,0-1 0 0 0,1 1 0 0 0,-1-1 1 0 0,0 1-1 0 0,0-1 0 0 0,0 1 0 0 0,0-1 1 0 0,0 1-1 0 0,0-1 0 0 0,0 1 0 0 0,0-1 1 0 0,0 1-1 0 0,0-1 0 0 0,-1 1 0 0 0,1-1 0 0 0,0 1 1 0 0,0-1-1 0 0,0 1 0 0 0,-1-1 0 0 0,1 1 1 0 0,0-1-1 0 0,-1 1 0 0 0,1 0 1 0 0,-6 10-36 0 0,0 0 1 0 0,-1-1-1 0 0,0 1 0 0 0,0-1 1 0 0,-15 15-1 0 0,0 1-156 0 0,-164 239-564 0 0,92-123 501 0 0,26-57 237 0 0,-8 11-19 0 0,65-80 26 0 0,6-9 12 0 0,0 1 0 0 0,0 0 1 0 0,1 0-1 0 0,-5 10 0 0 0,9-16 218 0 0,0-1-137 0 0,0 0-66 0 0,0 0 0 0 0,1 0-1 0 0,-1 0 1 0 0,0 0 0 0 0,0 0 0 0 0,1 0 0 0 0,-1 0 0 0 0,1-1 0 0 0,-1 1 0 0 0,1 0-1 0 0,-1 0 1 0 0,1-1 0 0 0,-1 1 0 0 0,1 0 0 0 0,0-1 0 0 0,0 1 0 0 0,-1 0 0 0 0,1-1-1 0 0,0 1 1 0 0,0-1 0 0 0,1 1 0 0 0,1 0-6 0 0,0 1 1 0 0,0-2-1 0 0,0 1 0 0 0,0 0 0 0 0,0-1 1 0 0,6 1-1 0 0,4-1 30 0 0,0 0-1 0 0,18-4 1 0 0,-29 4-15 0 0,153-29 791 0 0,15-2 185 0 0,-62 22-896 0 0,169 7 0 0 0,-262 3-260 0 0,11 0-45 0 0,50-5 1 0 0,-69 3-266 0 0,1 0 1 0 0,0-1 0 0 0,-1 0 0 0 0,1 0 0 0 0,-1-1-1 0 0,0 0 1 0 0,0 0 0 0 0,0-1 0 0 0,0 1 0 0 0,12-11 0 0 0,-11 7-1083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180 124 11231 0 0,'0'0'2371'0'0,"2"-1"-1071"0"0,34-16 2006 0 0,-11 6-2217 0 0,41-14 1 0 0,-46 19-818 0 0,24-7 595 0 0,48-7-1 0 0,-48 13-345 0 0,101-13 966 0 0,-115 17-1204 0 0,0 2 0 0 0,55 5-1 0 0,-78-3-320 0 0,-1 0 0 0 0,1 0 0 0 0,-1 1 1 0 0,0-1-1 0 0,1 1 0 0 0,-1 1 0 0 0,10 5 0 0 0,-14-7-8 0 0,0 0 1 0 0,0 1 0 0 0,0-1 0 0 0,0 1-1 0 0,-1-1 1 0 0,1 1 0 0 0,-1 0 0 0 0,1 0-1 0 0,-1-1 1 0 0,1 1 0 0 0,-1 0 0 0 0,0 0 0 0 0,0 1-1 0 0,0-1 1 0 0,0 0 0 0 0,-1 0 0 0 0,1 0-1 0 0,0 1 1 0 0,-1-1 0 0 0,0 0 0 0 0,1 1-1 0 0,-1-1 1 0 0,0 0 0 0 0,0 1 0 0 0,-1 1-1 0 0,0 4-176 0 0,0 0 0 0 0,-1-1 0 0 0,-1 1 0 0 0,1-1 0 0 0,-1 0-1 0 0,0 0 1 0 0,-1 0 0 0 0,0 0 0 0 0,0 0 0 0 0,0-1-1 0 0,-9 10 1 0 0,-7 7-579 0 0,-38 31 0 0 0,47-44 651 0 0,-15 11-155 0 0,-1 0 1 0 0,-45 26-1 0 0,-64 25-77 0 0,66-37 375 0 0,7-4 190 0 0,30-16 411 0 0,-47 30 0 0 0,-32 42 1269 0 0,26-18-1517 0 0,76-63-339 0 0,7-4-13 0 0,1 0 0 0 0,-1 0 0 0 0,0 0 0 0 0,1 0 0 0 0,-1 1 0 0 0,1-1 0 0 0,0 1 0 0 0,0-1 0 0 0,0 1 0 0 0,0 0 0 0 0,0 0-1 0 0,1 0 1 0 0,-1 0 0 0 0,-1 4 0 0 0,0 2 28 0 0,3-8-9 0 0,0 0 0 0 0,0-1 0 0 0,0 1 0 0 0,0 0 0 0 0,0-1 0 0 0,0 1 0 0 0,0 0 0 0 0,0-1 0 0 0,1 1 0 0 0,-1-1 1 0 0,0 1-1 0 0,0 0 0 0 0,1-1 0 0 0,-1 1 0 0 0,0-1 0 0 0,1 1 0 0 0,-1-1 0 0 0,1 1 0 0 0,-1-1 0 0 0,1 1 1 0 0,0 0 28 0 0,2 2 75 0 0,0 1 1 0 0,0-1-1 0 0,1 0 1 0 0,-1-1-1 0 0,1 1 1 0 0,0-1-1 0 0,-1 0 1 0 0,1 0 0 0 0,0 0-1 0 0,0 0 1 0 0,1 0-1 0 0,-1-1 1 0 0,0 0-1 0 0,6 1 1 0 0,7 1 344 0 0,0-1 0 0 0,21 0 0 0 0,64 0-202 0 0,154 12 336 0 0,-155-1-528 0 0,130 0 0 0 0,-181-13-239 0 0,-8 1-766 0 0,-1-1 1 0 0,0-3-1 0 0,66-11 1 0 0,-90 10-1512 0 0,-3-2-4827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83 919 0 0,'-2'-1'67'0'0,"-3"-4"101"0"0,1 1 0 0 0,0-1-1 0 0,-8-10 1 0 0,2-14 13766 0 0,15 32-14619 0 0,16 13 2947 0 0,0-1 0 0 0,2-1 0 0 0,37 17 0 0 0,-35-22-1764 0 0,-1 0 1 0 0,2-2 0 0 0,-1 0-1 0 0,1-2 1 0 0,0-1 0 0 0,44 1-1 0 0,-34-5-484 0 0,1-2-1 0 0,-1-2 0 0 0,0-1 1 0 0,45-12-1 0 0,-22 1-1157 0 0,95-39 0 0 0,-48 11-4057 0 0,-86 38-2198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3223 0 0,'0'2'240'0'0,"-2"25"-405"0"0,0-6 6231 0 0,0-1 0 0 0,-6 22 1 0 0,-2-3-5494 0 0,-2 4-973 0 0,-5 44 0 0 0,7 10-315 0 0,9-81 807 0 0,1 0 0 0 0,1 0 0 0 0,1 0 0 0 0,3 17 0 0 0,-4-30 38 0 0,0 0 0 0 0,0-1-1 0 0,1 1 1 0 0,-1-1 0 0 0,1 0-1 0 0,-1 1 1 0 0,1-1 0 0 0,0 0 0 0 0,0 0-1 0 0,0 0 1 0 0,0 0 0 0 0,0 0 0 0 0,0 0-1 0 0,1-1 1 0 0,-1 1 0 0 0,1-1-1 0 0,-1 1 1 0 0,1-1 0 0 0,-1 0 0 0 0,1 0-1 0 0,0 0 1 0 0,-1-1 0 0 0,5 2-1 0 0,-3-2-70 0 0,0 0-1 0 0,0 0 1 0 0,0 0-1 0 0,-1-1 0 0 0,1 1 1 0 0,0-1-1 0 0,0 0 1 0 0,0 0-1 0 0,0-1 0 0 0,4-1 1 0 0,-2 1-18 0 0,6-4 21 0 0,1 0 0 0 0,-1-1 0 0 0,-1 0 0 0 0,14-11 0 0 0,-7 5 63 0 0,-5 4-74 0 0,-1-1 1 0 0,-1-1-1 0 0,0 0 1 0 0,0 0-1 0 0,17-26 0 0 0,37-70 327 0 0,-43 69-336 0 0,-8 13-97 0 0,60-108-810 0 0,-70 125 886 0 0,4-11-5883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 4607 0 0,'11'-2'17191'0'0,"-11"5"-16802"0"0,-2 11-323 0 0,-1 0-1 0 0,0 0 1 0 0,-1-1-1 0 0,-1 1 1 0 0,0-1-1 0 0,-1 0 1 0 0,0 0-1 0 0,-12 17 0 0 0,13-21-123 0 0,2-5 25 0 0,0 1-1 0 0,0-1 0 0 0,1 1 1 0 0,0 0-1 0 0,0 0 0 0 0,1 0 1 0 0,-1 0-1 0 0,0 8 0 0 0,-1 0 34 0 0,-14 52 11 0 0,13-44-22 0 0,5-17 11 0 0,-1-2-2 0 0,0 1 1 0 0,0-1-1 0 0,0 0 0 0 0,0 0 0 0 0,1 1 0 0 0,-1-1 0 0 0,1 0 1 0 0,-1 0-1 0 0,1 1 0 0 0,0-1 0 0 0,-1 0 0 0 0,1 0 1 0 0,1 0-1 0 0,-1 0 0 0 0,0 0 0 0 0,0 0 0 0 0,1 0 1 0 0,1 1-1 0 0,1 1-37 0 0,0 2-35 0 0,1-2 0 0 0,0 1 0 0 0,0-1-1 0 0,1 0 1 0 0,-1 0 0 0 0,1 0 0 0 0,12 5 0 0 0,2 0-195 0 0,25 6 0 0 0,11 5-47 0 0,-23-7 139 0 0,-18-8 95 0 0,-1 1 0 0 0,-1 1 0 0 0,25 14 0 0 0,-37-19 72 0 0,-1-1 0 0 0,1 0 1 0 0,-1 1-1 0 0,1-1 0 0 0,-1 0 0 0 0,1 1 0 0 0,-1-1 1 0 0,0 0-1 0 0,0 1 0 0 0,0-1 0 0 0,0 1 1 0 0,0-1-1 0 0,0 1 0 0 0,0-1 0 0 0,0 0 0 0 0,-1 1 1 0 0,0 2-1 0 0,0-1-36 0 0,0 0-1 0 0,0 0 1 0 0,0 0 0 0 0,0 0 0 0 0,-1-1 0 0 0,0 1 0 0 0,1 0-1 0 0,-1-1 1 0 0,0 1 0 0 0,0-1 0 0 0,-1 1 0 0 0,1-1-1 0 0,0 0 1 0 0,-4 2 0 0 0,-5 4-126 0 0,1-2 0 0 0,-17 8 1 0 0,12-6 142 0 0,-25 11 132 0 0,-76 24 1 0 0,54-22 167 0 0,-16 5 165 0 0,64-23-342 0 0,1 0 0 0 0,-1 0 0 0 0,-26 0 0 0 0,40-3-108 0 0,-1 0 0 0 0,1 0 0 0 0,-1 0-1 0 0,1 0 1 0 0,-1-1 0 0 0,1 1 0 0 0,-1 0-1 0 0,1 0 1 0 0,-1-1 0 0 0,1 1 0 0 0,-1 0 0 0 0,1 0-1 0 0,-1-1 1 0 0,1 1 0 0 0,0-1 0 0 0,-1 1 0 0 0,1 0-1 0 0,0-1 1 0 0,-1 1 0 0 0,1-1 0 0 0,0 1 0 0 0,-1-1-1 0 0,1 1 1 0 0,0-1 0 0 0,0 1 0 0 0,0-1-1 0 0,-1 1 1 0 0,1-1 0 0 0,0 1 0 0 0,0-1 0 0 0,0 1-1 0 0,0-1 1 0 0,0 1 0 0 0,0-1 0 0 0,0 1 0 0 0,0-1-1 0 0,0 0 1 0 0,0 1 0 0 0,0-1 0 0 0,1 1-1 0 0,-1-1 1 0 0,0 0 0 0 0,9-26-531 0 0,17-19-5041 0 0,-8 18-236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20239 0 0,'0'0'928'0'0,"2"2"-17"0"0,28 27 347 0 0,-29-27-779 0 0,3 1 32 0 0,-4-3-517 0 0,0 1 1 0 0,0-1-1 0 0,0 0 1 0 0,1 1-1 0 0,-1-1 1 0 0,0 0-1 0 0,0 0 1 0 0,0 1-1 0 0,1-1 1 0 0,-1 0-1 0 0,0 1 1 0 0,0-1-1 0 0,1 0 1 0 0,-1 0-1 0 0,0 0 0 0 0,1 1 1 0 0,-1-1-1 0 0,0 0 1 0 0,1 0-1 0 0,-1 0 1 0 0,1 1-1 0 0,3-1-142 0 0,-1 1 0 0 0,1-1-1 0 0,0 1 1 0 0,-1-1-1 0 0,1 0 1 0 0,0-1-1 0 0,0 1 1 0 0,-1 0-1 0 0,1-1 1 0 0,6-2-1 0 0,38-16-1522 0 0,-21 7 674 0 0,95-45 474 0 0,-81 36 1945 0 0,-34 18-1170 0 0,3-2 174 0 0,-1 0 0 0 0,0 0-1 0 0,0-1 1 0 0,8-7 0 0 0,-9 6-206 0 0,-2 0-217 0 0,-4 6-210 0 0,-3-2-681 0 0,1 2 862 0 0,0 1 1 0 0,0 0-1 0 0,0-1 1 0 0,0 1-1 0 0,0 0 1 0 0,0-1-1 0 0,0 1 1 0 0,0-1-1 0 0,0 1 1 0 0,0 0-1 0 0,0-1 1 0 0,0 1-1 0 0,-1 0 1 0 0,1-1-1 0 0,0 1 1 0 0,0 0-1 0 0,0-1 1 0 0,-1 1-1 0 0,1 0 1 0 0,0-1-1 0 0,-2 0-17 0 0,-1 0 1 0 0,1 0-1 0 0,0 0 0 0 0,-1 1 0 0 0,1-1 0 0 0,0 1 1 0 0,-1-1-1 0 0,1 1 0 0 0,0 0 0 0 0,-1 0 1 0 0,1 0-1 0 0,-1 0 0 0 0,1 0 0 0 0,-1 1 0 0 0,1-1 1 0 0,0 1-1 0 0,-1-1 0 0 0,1 1 0 0 0,0 0 1 0 0,0 0-1 0 0,-1 0 0 0 0,-2 2 0 0 0,-7 4-226 0 0,1 1 0 0 0,-19 15-1 0 0,30-23 270 0 0,-33 30 462 0 0,-40 48-1 0 0,52-56-320 0 0,1 3 34 0 0,1 0 0 0 0,2 1-1 0 0,0 0 1 0 0,1 2-1 0 0,-12 30 1 0 0,25-50-105 0 0,0 0 0 0 0,1 0 0 0 0,0 0-1 0 0,0 1 1 0 0,1-1 0 0 0,0 0 0 0 0,1 1 0 0 0,-1-1-1 0 0,2 0 1 0 0,-1 1 0 0 0,1-1 0 0 0,0 1 0 0 0,1-1-1 0 0,0 0 1 0 0,0 0 0 0 0,1 0 0 0 0,0 0 0 0 0,1-1 0 0 0,-1 1-1 0 0,1-1 1 0 0,1 0 0 0 0,0 0 0 0 0,0 0 0 0 0,0 0-1 0 0,0-1 1 0 0,1 0 0 0 0,10 8 0 0 0,-11-10-16 0 0,1-1 0 0 0,-1 1-1 0 0,1-1 1 0 0,0-1 0 0 0,0 1 0 0 0,0-1 0 0 0,0 0 0 0 0,0 0 0 0 0,0-1 0 0 0,1 0 0 0 0,-1 0-1 0 0,0 0 1 0 0,1-1 0 0 0,-1 0 0 0 0,0 0 0 0 0,1-1 0 0 0,7-1 0 0 0,11-3-270 0 0,0 0 0 0 0,45-19 0 0 0,-66 23 163 0 0,92-33-2857 0 0,-63 23 1476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132 442 5983 0 0,'40'-97'1024'0'0,"32"-66"5762"0"0,-55 129-6340 0 0,2 2 1 0 0,38-52 0 0 0,-52 79 83 0 0,-1 1 1 0 0,1-1 0 0 0,-1 1-1 0 0,1 0 1 0 0,8-5 3506 0 0,-5 15-3017 0 0,-7-4-958 0 0,0 0 0 0 0,1 0 0 0 0,-1 0 0 0 0,-1 0-1 0 0,1 0 1 0 0,0 0 0 0 0,0 0 0 0 0,-1 0 0 0 0,1 0 0 0 0,-1 0 0 0 0,1 0 0 0 0,-1 0-1 0 0,0 1 1 0 0,0-1 0 0 0,0 3 0 0 0,-6 34 115 0 0,5-34-141 0 0,-100 375 411 0 0,50-206-325 0 0,5-6-307 0 0,-75 255-682 0 0,117-411 833 0 0,-6 20-157 0 0,-2 0 0 0 0,-21 43-1 0 0,28-67-111 0 0,5-16-2202 0 0,0 8 2435 0 0,2-12-1680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1839 0 0,'2'0'15182'0'0,"17"0"-9480"0"0,1-2-3593 0 0,-4 1-1974 0 0,29 0 0 0 0,90 15 474 0 0,164 8 567 0 0,-257-22-1053 0 0,0-2 1 0 0,0-2-1 0 0,0-1 0 0 0,0-2 1 0 0,43-14-1 0 0,-35 3 128 0 0,81-40 0 0 0,-57 20-2650 0 0,-3 2-5816 0 0,-56 29 659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539 962 10135 0 0,'0'0'464'0'0,"0"0"-9"0"0,0 0-223 0 0,0 0 156 0 0,0 0 100 0 0,0 0 21 0 0,2 0 3 0 0,16-11 200 0 0,-1-1 0 0 0,0 0 0 0 0,-1-1 0 0 0,5-5-712 0 0,13-10 736 0 0,26-22 592 0 0,-1-3 0 0 0,46-55-1328 0 0,-76 73 9 0 0,-2-1 0 0 0,-1-2 0 0 0,-2 0-1 0 0,17-39-8 0 0,-11 14-218 0 0,-3-2 0 0 0,15-56 218 0 0,-37 101-505 0 0,0 1 0 0 0,-1-1 0 0 0,-1 0-1 0 0,0 0 1 0 0,-2 0 0 0 0,-1-19 505 0 0,0 38-22 0 0,0 0 1 0 0,0 0-1 0 0,0 0 0 0 0,0 0 0 0 0,-1 0 0 0 0,1 0 0 0 0,0 0 1 0 0,-1 0-1 0 0,1 0 0 0 0,0 0 0 0 0,-1 0 0 0 0,1 0 0 0 0,-1 0 1 0 0,0 0-1 0 0,1 0 0 0 0,-1 0 0 0 0,0 0 0 0 0,0 1 0 0 0,1-1 1 0 0,-1 0-1 0 0,0 1 0 0 0,0-1 0 0 0,-1 0 22 0 0,0 0-34 0 0,0 1 0 0 0,1-1 0 0 0,-1 0-1 0 0,0 1 1 0 0,0 0 0 0 0,0-1 0 0 0,0 1 0 0 0,0 0 0 0 0,-1 0-1 0 0,1 0 1 0 0,0 0 0 0 0,-1 1 34 0 0,-2 0-192 0 0,-1 0 0 0 0,1 0 0 0 0,-1 1 0 0 0,1 0 0 0 0,0 0 0 0 0,0 1 0 0 0,-1-1 0 0 0,2 1 0 0 0,-2 1 192 0 0,-10 5-16 0 0,-7 15 16 0 0,-32 25 0 0 0,30-27 0 0 0,-15 16 0 0 0,-37 47 664 0 0,3 4 0 0 0,5 2 0 0 0,-51 90-664 0 0,100-148 0 0 0,3 2 0 0 0,1 0 0 0 0,1 1 0 0 0,2 1 0 0 0,2 0 0 0 0,1 0 0 0 0,2 1 0 0 0,1 0 0 0 0,3 3 0 0 0,0-2 0 0 0,0 3 0 0 0,-6 31 0 0 0,7-61 0 0 0,0 1 0 0 0,0-1 0 0 0,-2 0 0 0 0,1 0 0 0 0,-1-1 0 0 0,-1 1 0 0 0,0-1 0 0 0,-1 0 0 0 0,0-3 0 0 0,0 0 0 0 0,0 0 0 0 0,-1-1 0 0 0,0 0 0 0 0,-1 0 0 0 0,-5 3 0 0 0,-13 11 0 0 0,-1 0 0 0 0,-1-1 0 0 0,0-2 0 0 0,-4 1 0 0 0,-6 4 0 0 0,-14 11 0 0 0,41-24-131 0 0,1 0 1 0 0,0 0-1 0 0,0 1 0 0 0,1 1 0 0 0,1 0 0 0 0,-6 9 131 0 0,11-16-235 0 0,3-4-4865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49 15407 0 0,'-2'1'704'0'0,"-10"5"-74"0"0,-1 0 0 0 0,1-1 0 0 0,-1 0 0 0 0,-17 4 1 0 0,17-6-634 0 0,0 1 1 0 0,1 0-1 0 0,-1 1 1 0 0,1 1 0 0 0,-16 9-1 0 0,24-12-293 0 0,0 0 0 0 0,1 1 0 0 0,-1 0 0 0 0,1 0-1 0 0,0 0 1 0 0,0 0 0 0 0,0 0 0 0 0,0 0 0 0 0,-3 9 0 0 0,-16 46-76 0 0,18-46 761 0 0,2-7-120 0 0,0 0 1 0 0,0-1-1 0 0,1 1 0 0 0,0 0 0 0 0,0 0 1 0 0,0 0-1 0 0,1-1 0 0 0,-1 1 0 0 0,2 0 1 0 0,-1 0-1 0 0,1 0 0 0 0,0 0 0 0 0,2 8 1 0 0,-2-12-194 0 0,0 0 1 0 0,0 0 0 0 0,0-1 0 0 0,1 1 0 0 0,-1 0 0 0 0,1-1 0 0 0,-1 1-1 0 0,1-1 1 0 0,-1 0 0 0 0,1 1 0 0 0,0-1 0 0 0,0 0 0 0 0,0 0-1 0 0,0 0 1 0 0,3 1 0 0 0,0 0 59 0 0,0 0 1 0 0,0-1-1 0 0,0 0 0 0 0,10 1 0 0 0,4-2 59 0 0,0 0 1 0 0,1-2-1 0 0,-1-1 0 0 0,37-9 0 0 0,-26 6-115 0 0,37-14-14 0 0,-23 7-4 0 0,-20 6-6 0 0,0-1 0 0 0,-1-2 0 0 0,31-15 0 0 0,-46 19-45 0 0,-7 6-24 0 0,0-1 1 0 0,0 1 0 0 0,-1 0-1 0 0,1-1 1 0 0,-1 1-1 0 0,1-1 1 0 0,0 1-1 0 0,-1-1 1 0 0,1 1 0 0 0,-1-1-1 0 0,1 1 1 0 0,-1-1-1 0 0,1 0 1 0 0,-1 1-1 0 0,0-1 1 0 0,1 0 0 0 0,-1 1-1 0 0,0-1 1 0 0,1 0-1 0 0,-1 1 1 0 0,0-1-1 0 0,0 0 1 0 0,0 0 0 0 0,0 1-1 0 0,0-1 1 0 0,0 0-1 0 0,0 0 1 0 0,0 1-1 0 0,0-1 1 0 0,0 0 0 0 0,0 0-1 0 0,0 1 1 0 0,-1-2-1 0 0,0 0-17 0 0,0 1 0 0 0,0 0-1 0 0,0-1 1 0 0,0 1 0 0 0,0 0 0 0 0,-1-1-1 0 0,1 1 1 0 0,0 0 0 0 0,-3-1-1 0 0,1 0-30 0 0,-4-3-33 0 0,0 0 1 0 0,-1 0-1 0 0,0 1 0 0 0,0 0 1 0 0,0 1-1 0 0,-15-5 0 0 0,-55-10-224 0 0,28 8-172 0 0,36 7 351 0 0,0 0-410 0 0,0-1-1 0 0,-21-8 0 0 0,31 10 407 0 0,0 0 1 0 0,1 0-1 0 0,-1 0 1 0 0,1 0-1 0 0,0 0 1 0 0,-1-1-1 0 0,1 0 0 0 0,0 1 1 0 0,1-1-1 0 0,-1 0 1 0 0,0 0-1 0 0,1-1 1 0 0,-4-6-1 0 0,5 8 1 0 0,1 0 1 0 0,0 0-1 0 0,0 1 0 0 0,-1-1 0 0 0,1 0 0 0 0,0 0 1 0 0,1 0-1 0 0,-1 0 0 0 0,0 0 0 0 0,0 0 1 0 0,1 0-1 0 0,0 0 0 0 0,-1 0 0 0 0,1 0 0 0 0,0 0 1 0 0,1-2-1 0 0,0 0-320 0 0,6-17-1612 0 0,3 0-2644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2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11 483 8287 0 0,'0'0'639'0'0,"-1"-1"38"0"0,-1-1-16 0 0,1 0 0 0 0,0 0 0 0 0,0 0 0 0 0,0 0-1 0 0,0 0 1 0 0,1 0 0 0 0,-1 0 0 0 0,0 0 0 0 0,1 0-1 0 0,0 0 1 0 0,-1 0 0 0 0,1-1 0 0 0,0 1 0 0 0,0 0-1 0 0,0-2 1 0 0,1 0-145 0 0,0 0 0 0 0,0 0 0 0 0,0 0 0 0 0,0 0 0 0 0,1 1 0 0 0,-1-1 1 0 0,4-6-1 0 0,5-3-350 0 0,-1 0 0 0 0,1 1-1 0 0,16-15 1 0 0,-14 14 544 0 0,15-16-415 0 0,13-12-842 0 0,-2-2 1 0 0,43-64 0 0 0,-67 85-717 0 0,2 1 0 0 0,33-34 0 0 0,-38 47-2928 0 0,-1 2-1884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5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 6767 0 0,'0'0'608'0'0,"2"0"-500"0"0,7-1 2014 0 0,-7 1-950 0 0,17 6 2450 0 0,-18-5-2574 0 0,1 0-536 0 0,3 1-295 0 0,0 0-1 0 0,0 1 0 0 0,0 0 1 0 0,0 0-1 0 0,-1 0 0 0 0,0 1 1 0 0,0 0-1 0 0,0-1 1 0 0,0 2-1 0 0,0-1 0 0 0,-1 0 1 0 0,1 1-1 0 0,-1-1 0 0 0,0 1 1 0 0,-1 0-1 0 0,1 0 0 0 0,-1 0 1 0 0,0 0-1 0 0,0 0 0 0 0,-1 1 1 0 0,2 8-1 0 0,0 15-746 0 0,-1 0-1 0 0,-1 0 1 0 0,-5 46-1 0 0,-20 88-2902 0 0,15-112 2771 0 0,-9 45-2236 0 0,-33 106 0 0 0,34-149 1651 0 0,-2-1 1 0 0,-3-1-1 0 0,-42 72 0 0 0,60-115 1757 0 0,0-1-1 0 0,-1 0 0 0 0,0 1 0 0 0,0-2 0 0 0,-1 1 0 0 0,0-1 1 0 0,-11 10-1 0 0,17-16-428 0 0,0 0-1 0 0,-1 1 1 0 0,1-1 0 0 0,-1 0 0 0 0,1 0 0 0 0,0 0 0 0 0,-1 0 0 0 0,1 0-1 0 0,-1 1 1 0 0,1-1 0 0 0,-1 0 0 0 0,1 0 0 0 0,0 0 0 0 0,-1 0 0 0 0,1 0-1 0 0,-1 0 1 0 0,1 0 0 0 0,0 0 0 0 0,-1-1 0 0 0,1 1 0 0 0,-1 0 0 0 0,1 0-1 0 0,0 0 1 0 0,-1 0 0 0 0,1 0 0 0 0,-1-1 0 0 0,1 1 0 0 0,0 0-1 0 0,-1 0 1 0 0,1-1 0 0 0,0 1 0 0 0,-1 0 0 0 0,1-1 0 0 0,0 1 0 0 0,0 0-1 0 0,-1-1 1 0 0,1 1 0 0 0,0 0 0 0 0,0-1 0 0 0,0 1 0 0 0,-1-1 0 0 0,1 1-1 0 0,0-1 1 0 0,-4-17 330 0 0,3-4-3034 0 0,2-6-1268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5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23 512 1839 0 0,'-2'2'134'0'0,"-19"34"13273"0"0,27-45-9360 0 0,15-23-4012 0 0,-15 21 19 0 0,98-165 629 0 0,-81 144-587 0 0,2 2 0 0 0,0 1 0 0 0,2 1 0 0 0,1 1 0 0 0,1 2 0 0 0,2 1 0 0 0,0 1 0 0 0,1 1 0 0 0,44-21 0 0 0,-60 36-64 0 0,-1 1-1 0 0,1 0 0 0 0,0 0 1 0 0,29-4-1 0 0,-39 9-10 0 0,1 0 1 0 0,0 0 0 0 0,-1 1-1 0 0,1 0 1 0 0,0 0-1 0 0,-1 0 1 0 0,1 1-1 0 0,-1 0 1 0 0,1 1-1 0 0,-1-1 1 0 0,1 1 0 0 0,-1 0-1 0 0,0 1 1 0 0,10 5-1 0 0,-12-5-20 0 0,0 0 0 0 0,-1 0 1 0 0,1 1-1 0 0,-1-1 0 0 0,0 1 0 0 0,0 0 0 0 0,0 0 0 0 0,-1 0 0 0 0,1 0 0 0 0,-1 0 0 0 0,0 1 1 0 0,0-1-1 0 0,-1 1 0 0 0,1-1 0 0 0,-1 1 0 0 0,0 0 0 0 0,0-1 0 0 0,0 8 0 0 0,0 5-114 0 0,-1-1 0 0 0,0 1-1 0 0,-1-1 1 0 0,-4 18 0 0 0,1-11-101 0 0,-2-2-1 0 0,0 1 1 0 0,-13 30 0 0 0,-36 60-652 0 0,41-85 671 0 0,-2-1-1 0 0,0 0 1 0 0,-2-2-1 0 0,-1 1 1 0 0,-1-2-1 0 0,-1-1 1 0 0,0 0-1 0 0,-2-2 1 0 0,-1 0-1 0 0,0-2 1 0 0,-1-1-1 0 0,-38 20 1 0 0,40-26 122 0 0,-34 12 0 0 0,46-19 241 0 0,1-1-1 0 0,-1-1 1 0 0,1 0-1 0 0,-1-1 1 0 0,0 0-1 0 0,-11 0 1 0 0,19-1-81 0 0,0-1 0 0 0,0 1 1 0 0,-1-1-1 0 0,1 1 1 0 0,0-1-1 0 0,0 0 1 0 0,0 0-1 0 0,0-1 0 0 0,0 1 1 0 0,0-1-1 0 0,0 1 1 0 0,1-1-1 0 0,-5-3 1 0 0,3 1-12 0 0,0 0 1 0 0,0-1 0 0 0,0 1 0 0 0,1-1 0 0 0,-1 1 0 0 0,1-1 0 0 0,-2-6-1 0 0,-2-3-153 0 0,1-1-1 0 0,1 0 0 0 0,1 0 1 0 0,-5-27-1 0 0,7 29-754 0 0,0-1 0 0 0,1 1-1 0 0,1 0 1 0 0,1-17 0 0 0,3 7-4819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 1375 0 0,'-3'30'-709'0'0,"-3"-2"3571"0"0,-5-2 3523 0 0,-4-1 3469 0 0,15-23-9574 0 0,-7 8-1140 0 0,-1 5 863 0 0,2 0 1 0 0,-1 0-1 0 0,2 0 0 0 0,-7 29 0 0 0,-6 69 1200 0 0,15-90-1018 0 0,2-16-90 0 0,-2 8 28 0 0,1 1 1 0 0,0-1 0 0 0,2 1-1 0 0,-1-1 1 0 0,2 1 0 0 0,4 22-1 0 0,9-37 244 0 0,-9-2-289 0 0,-1-1 0 0 0,0 1 0 0 0,1-1 0 0 0,-1 1 0 0 0,0-1 0 0 0,0 0 0 0 0,0-1 0 0 0,0 1 0 0 0,0-1 0 0 0,5-5 0 0 0,6-5 182 0 0,14-18 1 0 0,-17 18-127 0 0,53-64 400 0 0,89-138 0 0 0,-140 194-544 0 0,6-9-518 0 0,31-59-1 0 0,-50 88 467 0 0,-1 0-1 0 0,0 1 0 0 0,1-1 0 0 0,-1 0 1 0 0,0 1-1 0 0,0-1 0 0 0,1 0 0 0 0,-1 1 1 0 0,0-1-1 0 0,0 0 0 0 0,0 0 0 0 0,0 1 0 0 0,0-1 1 0 0,0 0-1 0 0,0 1 0 0 0,0-1 0 0 0,0 0 1 0 0,0 0-1 0 0,-1 0 0 0 0,1 0 39 0 0,-1 1 0 0 0,1 0 0 0 0,0-1 0 0 0,-1 1 0 0 0,1 0 0 0 0,-1-1 0 0 0,1 1 0 0 0,0 0 0 0 0,-1 0 0 0 0,1 0 0 0 0,-1 0 0 0 0,1-1 0 0 0,-1 1 0 0 0,1 0 0 0 0,-1 0 0 0 0,1 0 0 0 0,0 0-1 0 0,-1 0 1 0 0,1 0 0 0 0,-1 0 0 0 0,1 0 0 0 0,-1 0 0 0 0,-5 1-17 0 0,1 1-1 0 0,0-1 0 0 0,-1 1 0 0 0,-4 2 1 0 0,5-2-59 0 0,-18 8 148 0 0,1 1 0 0 0,0 1 0 0 0,1 0 0 0 0,-29 23-1 0 0,28-18 244 0 0,-2-1 0 0 0,-47 23 1 0 0,66-37-277 0 0,0 0 1 0 0,-1 0 0 0 0,1 0 0 0 0,-1-1 0 0 0,0 0-1 0 0,-10 1 1 0 0,13-2-132 0 0,1 0-1 0 0,-1 0 0 0 0,0-1 1 0 0,1 1-1 0 0,-1-1 0 0 0,1 1 1 0 0,-1-1-1 0 0,1 0 1 0 0,-1 0-1 0 0,1 0 0 0 0,-1 0 1 0 0,1 0-1 0 0,0 0 0 0 0,0-1 1 0 0,0 1-1 0 0,-4-4 1 0 0,6 5-8 0 0,-1-1 1 0 0,1 0-1 0 0,-1 0 1 0 0,1 0-1 0 0,-1 1 1 0 0,1-1-1 0 0,-1 0 1 0 0,1 0-1 0 0,0 0 1 0 0,0 0 0 0 0,-1 0-1 0 0,1 0 1 0 0,0 0-1 0 0,0 0 1 0 0,0 0-1 0 0,0 0 1 0 0,0 0-1 0 0,0 0 1 0 0,1-1-1 0 0,5-20-2145 0 0,8-3 352 0 0,5-2-17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3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17391 0 0,'9'15'699'0'0,"-2"1"1"0"0,0 1-1 0 0,9 30 0 0 0,-13-36-429 0 0,-1 0 0 0 0,-1 0 0 0 0,0 0 0 0 0,0 0 0 0 0,-1 0 0 0 0,-1 0 0 0 0,-2 16 0 0 0,-9 32-496 0 0,-37 102 0 0 0,27-97-84 0 0,-62 184-4397 0 0,51-154-1597 0 0</inkml:trace>
  <inkml:trace contextRef="#ctx0" brushRef="#br0" timeOffset="1">1 1631 5983 0 0,'0'0'640'0'0,"6"-17"-640"0"0,5-13 0 0 0,4-10 1768 0 0,5-18 336 0 0,4-15 64 0 0,7-15-5256 0 0,6-13-1048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195 320 14743 0 0,'-5'18'612'0'0,"0"-1"-1"0"0,-2 1 0 0 0,0-1 1 0 0,-15 27-1 0 0,18-37-153 0 0,-1 0-1 0 0,0-1 1 0 0,0 1-1 0 0,0-1 1 0 0,-1 0-1 0 0,1-1 1 0 0,-1 1 0 0 0,-1-1-1 0 0,1 0 1 0 0,-1-1-1 0 0,0 1 1 0 0,0-2-1 0 0,-8 5 1 0 0,13-7-470 0 0,1-1 0 0 0,-1 1 1 0 0,1-1-1 0 0,-1 1 0 0 0,1-1 0 0 0,-1 1 1 0 0,1-1-1 0 0,-1 0 0 0 0,1 0 0 0 0,-1 0 1 0 0,1 0-1 0 0,-1 0 0 0 0,1 0 1 0 0,-1 0-1 0 0,1 0 0 0 0,-1-1 0 0 0,1 1 1 0 0,-1 0-1 0 0,1-1 0 0 0,-1 1 0 0 0,1-1 1 0 0,0 0-1 0 0,-1 1 0 0 0,1-1 1 0 0,0 0-1 0 0,-1 0 0 0 0,1 0 0 0 0,0 0 1 0 0,0 0-1 0 0,0 0 0 0 0,0 0 0 0 0,0-1 1 0 0,0 1-1 0 0,0 0 0 0 0,0 0 0 0 0,1-1 1 0 0,-1 1-1 0 0,0-1 0 0 0,0-1 1 0 0,0-3-161 0 0,-1 1 0 0 0,1-1 1 0 0,0 0-1 0 0,0 0 1 0 0,1 0-1 0 0,0 0 0 0 0,0 1 1 0 0,0-1-1 0 0,1-7 1 0 0,4-9-297 0 0,0 1 0 0 0,1-1 0 0 0,2 1 0 0 0,0 0 0 0 0,16-29 0 0 0,-3 14 300 0 0,50-67 0 0 0,-63 92 345 0 0,1 1 1 0 0,1 0 0 0 0,0 1-1 0 0,0 0 1 0 0,1 1 0 0 0,0 0-1 0 0,0 0 1 0 0,1 1 0 0 0,14-6-1 0 0,-9 6 68 0 0,1 0-1 0 0,0 2 1 0 0,-1 0-1 0 0,2 1 1 0 0,-1 1-1 0 0,21-1 0 0 0,111 0 925 0 0,-129 5-1166 0 0,0 1 0 0 0,0 1 1 0 0,-1 1-1 0 0,1 0 0 0 0,22 9 0 0 0,-42-12-31 0 0,1-1 1 0 0,0 1-1 0 0,-1-1 0 0 0,1 1 0 0 0,-1 0 0 0 0,1 0 0 0 0,-1-1 0 0 0,0 1 0 0 0,1 0 0 0 0,-1 0 0 0 0,0 1 0 0 0,0-1 0 0 0,1 0 0 0 0,-1 0 0 0 0,0 1 0 0 0,0-1 0 0 0,0 0 0 0 0,-1 1 0 0 0,1-1 0 0 0,0 1 0 0 0,-1-1 0 0 0,1 1 0 0 0,0-1 0 0 0,-1 1 0 0 0,0 0 0 0 0,1-1 0 0 0,-1 1 0 0 0,0 0 0 0 0,0-1 0 0 0,0 1 0 0 0,0 0 0 0 0,0-1 0 0 0,0 1 0 0 0,-1 0 0 0 0,1-1 0 0 0,0 1 0 0 0,-2 2 0 0 0,-1 4-121 0 0,0-1 0 0 0,-1 0 1 0 0,0 1-1 0 0,0-2 0 0 0,-1 1 0 0 0,-7 8 0 0 0,-42 48-637 0 0,-103 92-1 0 0,-77 38 458 0 0,202-166 446 0 0,21-17-3 0 0,0 0 0 0 0,0-1 0 0 0,-1 0-1 0 0,-25 13 1 0 0,37-22-110 0 0,0 0-1 0 0,0 0 1 0 0,-1 1 0 0 0,1-1-1 0 0,0 0 1 0 0,0 0-1 0 0,-1 0 1 0 0,1 0 0 0 0,0 0-1 0 0,0 0 1 0 0,-1 0 0 0 0,1 0-1 0 0,0 0 1 0 0,0 0-1 0 0,-1 0 1 0 0,1 0 0 0 0,0 0-1 0 0,-1 0 1 0 0,1 0-1 0 0,0 0 1 0 0,0 0 0 0 0,-1 0-1 0 0,1 0 1 0 0,0 0-1 0 0,0 0 1 0 0,-1 0 0 0 0,1-1-1 0 0,0 1 1 0 0,0 0-1 0 0,0 0 1 0 0,-1 0 0 0 0,1 0-1 0 0,0-1 1 0 0,0 1 0 0 0,0 0-1 0 0,-1 0 1 0 0,1-13-566 0 0,8-14-4712 0 0,4 2-976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20879 0 0,'4'16'392'0'0,"-1"1"-1"0"0,0 0 0 0 0,-1-1 0 0 0,-1 1 1 0 0,-2 27-1 0 0,0-20 320 0 0,0 1 0 0 0,3 26 1 0 0,0-40-856 0 0,-1 1 1 0 0,2 0 0 0 0,0 0 0 0 0,0-1 0 0 0,1 0 0 0 0,7 15 0 0 0,20 34-3029 0 0,-28-56 3018 0 0,0-1 1 0 0,0 0-1 0 0,0 0 0 0 0,0 0 1 0 0,1 0-1 0 0,-1 0 0 0 0,1-1 0 0 0,-1 1 1 0 0,6 2-1 0 0,-8-5 186 0 0,2 2 196 0 0,0 0-1 0 0,1 0 1 0 0,-1-1 0 0 0,0 0 0 0 0,1 1 0 0 0,-1-1-1 0 0,1-1 1 0 0,-1 1 0 0 0,1 0 0 0 0,0-1 0 0 0,-1 1-1 0 0,1-1 1 0 0,-1 0 0 0 0,1-1 0 0 0,0 1 0 0 0,-1-1-1 0 0,7-1 1 0 0,-6 1-159 0 0,0-1 0 0 0,0 0 0 0 0,0-1 0 0 0,0 1-1 0 0,0 0 1 0 0,-1-1 0 0 0,1 0 0 0 0,-1 0 0 0 0,0 0-1 0 0,0 0 1 0 0,0-1 0 0 0,0 1 0 0 0,4-8 0 0 0,9-18-569 0 0,-1-1 0 0 0,18-52 0 0 0,-16 38 77 0 0,-1 3 240 0 0,-5 11 96 0 0,1 1 0 0 0,26-45 0 0 0,-2 26-4398 0 0,-22 31-2154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4607 0 0,'2'47'-267'0'0,"-6"-3"3514"0"0,-15 44 8276 0 0,18-83-10876 0 0,-37 143 2439 0 0,-27 73-3411 0 0,-69 193-698 0 0,64-217 831 0 0,68-192-261 0 0,0 0-1 0 0,0 0 1 0 0,-1 0-1 0 0,1-1 1 0 0,-1 1-1 0 0,0-1 1 0 0,-6 6-1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3223 0 0,'8'11'296'0'0,"4"8"-314"0"0,-4 6 16136 0 0,-20-24-16367 0 0,10 0 218 0 0,1-1 1 0 0,-1 0-1 0 0,0 1 1 0 0,1-1-1 0 0,-1 0 1 0 0,1 0-1 0 0,-1 0 0 0 0,1 0 1 0 0,-1-1-1 0 0,0 1 1 0 0,1 0-1 0 0,-3-1 1 0 0,-26-14-640 0 0,27 13 735 0 0,-1 0 0 0 0,0-1 0 0 0,-1 1-1 0 0,1 1 1 0 0,0-1 0 0 0,0 1 0 0 0,-1 0-1 0 0,1 0 1 0 0,-1 0 0 0 0,1 0 0 0 0,-1 1-1 0 0,1-1 1 0 0,-9 2 0 0 0,6 0-143 0 0,0 1 0 0 0,0 0 1 0 0,0 1-1 0 0,0-1 0 0 0,1 1 1 0 0,-1 1-1 0 0,1-1 0 0 0,0 1 0 0 0,0 0 1 0 0,0 0-1 0 0,1 1 0 0 0,-8 7 1 0 0,-6 8 678 0 0,-31 43 0 0 0,31-39-484 0 0,12-14-12 0 0,-37 49 408 0 0,39-50-441 0 0,-1 0-1 0 0,1 0 1 0 0,1 1 0 0 0,-7 17-1 0 0,11-26-62 0 0,-1 0 0 0 0,1 1-1 0 0,-1-1 1 0 0,1 1 0 0 0,0-1 0 0 0,0 0 0 0 0,0 1-1 0 0,0-1 1 0 0,0 1 0 0 0,0-1 0 0 0,0 0-1 0 0,0 1 1 0 0,0-1 0 0 0,1 1 0 0 0,-1-1-1 0 0,1 0 1 0 0,-1 1 0 0 0,1-1 0 0 0,-1 0-1 0 0,1 0 1 0 0,1 2 0 0 0,-1-2-1 0 0,0 0 0 0 0,1 0 0 0 0,-1 0 0 0 0,0 0-1 0 0,1 0 1 0 0,-1 0 0 0 0,1-1 0 0 0,-1 1 0 0 0,1-1 0 0 0,0 1 0 0 0,-1-1 0 0 0,1 1 0 0 0,0-1-1 0 0,-1 0 1 0 0,1 0 0 0 0,0 0 0 0 0,-1 0 0 0 0,3 0 0 0 0,6-1 63 0 0,-1-1 0 0 0,1 0 0 0 0,0 0-1 0 0,-1-1 1 0 0,1 0 0 0 0,-1 0 0 0 0,0-1 0 0 0,9-5 0 0 0,2-3 119 0 0,-1 0 0 0 0,25-21 0 0 0,-30 21-147 0 0,0-1-1 0 0,14-17 1 0 0,30-31-39 0 0,-57 59-84 0 0,7 12-195 0 0,-5-6 232 0 0,0 1 0 0 0,-1-1 0 0 0,0 1 0 0 0,0 0 0 0 0,0 0 0 0 0,0 0 0 0 0,-1 0 0 0 0,0 0 0 0 0,1 8 0 0 0,0 51-347 0 0,-2-51 238 0 0,-1 15-218 0 0,0-17-240 0 0,1-1 1 0 0,0 1 0 0 0,3 18-1 0 0,-3-27-1051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15663 0 0,'0'0'356'0'0,"0"0"50"0"0,0 0-391 0 0,0 0 0 0 0,0 0 0 0 0,0 0 0 0 0,0 0 0 0 0,1 0 0 0 0,-1 1 0 0 0,0-1 0 0 0,0 0 0 0 0,0 0 0 0 0,0 0 0 0 0,0 0 0 0 0,0 0 0 0 0,0 0 0 0 0,0 0 0 0 0,0 1 0 0 0,0-1 0 0 0,0 0 0 0 0,0 0 0 0 0,1 0 0 0 0,-1 0 0 0 0,0 0 0 0 0,0 0 0 0 0,0 0 0 0 0,0 0 0 0 0,0 0 0 0 0,0 0 0 0 0,1 0 0 0 0,-1 0 0 0 0,0 0 0 0 0,0 1 0 0 0,0-1 0 0 0,0 0 0 0 0,0 0 0 0 0,1 0 0 0 0,-1 0 0 0 0,0 0 0 0 0,0 0 0 0 0,0 0 0 0 0,0-1 0 0 0,0 1 0 0 0,0 0 0 0 0,1 0 0 0 0,-1 0 0 0 0,0 0 0 0 0,0 0 0 0 0,0 0 0 0 0,0 0 0 0 0,0 0 0 0 0,0 0 0 0 0,1 0 0 0 0,-1 0 0 0 0,0 0 0 0 0,0 0 0 0 0,0-1-15 0 0,9-1 29 0 0,-1-1 0 0 0,1 0 0 0 0,-1-1 0 0 0,0 0-1 0 0,1-1-28 0 0,19-9 75 0 0,-11 7 204 0 0,14-6 594 0 0,0 1-1 0 0,1 1 1 0 0,25-5-873 0 0,30-4 1388 0 0,-43 9-943 0 0,2 1 0 0 0,-1 3 0 0 0,1 1 0 0 0,20 2-445 0 0,-59 4-113 0 0,3 1-579 0 0,-4-2-4113 0 0,-6 1 2759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19783 0 0,'0'47'708'0'0,"-2"1"-1"0"0,-2-1 0 0 0,-3 0 1 0 0,-1 0-1 0 0,-2-1 1 0 0,-20 57-1 0 0,-73 132-4501 0 0,12-29 324 0 0,8 26 2326 0 0,76-215 677 0 0,1-1 0 0 0,-2 0 0 0 0,-19 29 0 0 0,20-35-4777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2303 0 0,'1'12'690'0'0,"0"0"-881"0"0,0-1 0 0 0,0 0 0 0 0,1 0 1 0 0,6 18-1 0 0,-7-26 623 0 0,1 0-1 0 0,-1 0 1 0 0,1 0 0 0 0,-1 0 0 0 0,1 0-1 0 0,0-1 1 0 0,0 1 0 0 0,5 3 0 0 0,-5-4 628 0 0,0 0 1 0 0,0-1 0 0 0,1 1 0 0 0,-1-1-1 0 0,1 1 1 0 0,0-1 0 0 0,-1 0 0 0 0,1 0 0 0 0,0 0-1 0 0,0-1 1 0 0,4 2 0 0 0,1-2 552 0 0,1 1 1 0 0,-1-1-1 0 0,15-1 1 0 0,27-9-46 0 0,46-24-2430 0 0,-85 30 1167 0 0,224-99-1679 0 0,-173 75 489 0 0,43-22-762 0 0,95-38-3459 0 0,-166 78 3553 0 0,-5 3-114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220 489 6447 0 0,'-5'28'576'0'0,"-4"1"-464"0"0,1-3-112 0 0,-3 3 0 0 0,-2-3 3296 0 0,0 2 632 0 0,-1 1 128 0 0,-4 0 24 0 0,0 2-3376 0 0,-1-3-704 0 0,1-4-96 0 0,1-1-32 0 0,0-1-1064 0 0,3-1-216 0 0,0-2-32 0 0,3-5-6280 0 0</inkml:trace>
  <inkml:trace contextRef="#ctx0" brushRef="#br0" timeOffset="1">499 1 11975 0 0,'7'27'1064'0'0,"-4"-11"-848"0"0,-2 0-216 0 0,-1-1 0 0 0,-1-1 1856 0 0,0 3 320 0 0,-4 3 72 0 0,1 4 16 0 0,-3 0-2344 0 0,1 0-464 0 0,-1-3-96 0 0,0 0-7648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13359 0 0,'0'3'1027'0'0,"-1"1"-671"0"0,0 0 0 0 0,0 0 1 0 0,-1 0-1 0 0,1 0 0 0 0,-1 0 0 0 0,0 0 0 0 0,0 0 1 0 0,0 0-1 0 0,0 0 0 0 0,-1-1 0 0 0,1 1 0 0 0,-1-1 0 0 0,0 0 1 0 0,-6 6-1 0 0,-2 1 918 0 0,-13 14-859 0 0,-38 46-543 0 0,56-63-46 0 0,0 1 1 0 0,1 0-1 0 0,0 1 1 0 0,0-1-1 0 0,1 1 1 0 0,0 0-1 0 0,-3 12 1 0 0,5-14 161 0 0,1 0 0 0 0,1 1 0 0 0,-1-1 0 0 0,1 0 0 0 0,0 1 0 0 0,1-1 0 0 0,0 0 0 0 0,0 1 0 0 0,1-1 0 0 0,-1 0 0 0 0,2 0 0 0 0,-1 0 0 0 0,1 0 0 0 0,0 0 0 0 0,0-1 0 0 0,1 1 0 0 0,0-1 1 0 0,0 0-1 0 0,5 6 0 0 0,-3-5 266 0 0,-1-1 0 0 0,1 0 0 0 0,0 0 0 0 0,0 0 0 0 0,1-1 0 0 0,0 0 1 0 0,0 0-1 0 0,0-1 0 0 0,0 0 0 0 0,1 0 0 0 0,-1 0 0 0 0,1-1 1 0 0,0 0-1 0 0,0-1 0 0 0,1 0 0 0 0,10 2 0 0 0,-15-4-184 0 0,1 0-1 0 0,-1 1 1 0 0,1-1 0 0 0,-1-1 0 0 0,1 1-1 0 0,-1-1 1 0 0,1 1 0 0 0,-1-1-1 0 0,1-1 1 0 0,-1 1 0 0 0,0-1-1 0 0,1 1 1 0 0,-1-1 0 0 0,0 0-1 0 0,0-1 1 0 0,0 1 0 0 0,-1-1-1 0 0,1 0 1 0 0,-1 0 0 0 0,1 0-1 0 0,-1 0 1 0 0,0 0 0 0 0,0-1-1 0 0,0 1 1 0 0,-1-1 0 0 0,1 0-1 0 0,-1 0 1 0 0,0 0 0 0 0,0 0-1 0 0,2-9 1 0 0,3-8-369 0 0,-1-1 0 0 0,-1 0 0 0 0,3-37 0 0 0,-5 17-2627 0 0,-3 0-3574 0 0,0 21-214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12439 0 0,'2'11'415'0'0,"-1"-4"-56"0"0,-1 0 0 0 0,1-1-1 0 0,-1 1 1 0 0,0-1-1 0 0,-1 1 1 0 0,-1 10 0 0 0,1-7 5234 0 0,7-15-8192 0 0,-1 2 2025 0 0,-1-1 1 0 0,1 0-1 0 0,-1-1 0 0 0,0 1 1 0 0,-1-1-1 0 0,1 0 0 0 0,4-9 1 0 0,8-8 129 0 0,38-47-89 0 0,-7 7 2841 0 0,87-88 0 0 0,-116 133-1482 0 0,1 1 1 0 0,24-16 0 0 0,-33 25-542 0 0,0 1 0 0 0,0 1 1 0 0,1 0-1 0 0,0 0 0 0 0,0 1 1 0 0,19-4-1 0 0,-21 6-168 0 0,0 0 0 0 0,0 1 0 0 0,0 0 0 0 0,0 0 0 0 0,0 1 0 0 0,0 0 0 0 0,1 1 0 0 0,10 2 0 0 0,-16-2-79 0 0,0 0 0 0 0,0 1-1 0 0,-1-1 1 0 0,1 1 0 0 0,0 0-1 0 0,-1 0 1 0 0,0 0-1 0 0,1 0 1 0 0,-1 0 0 0 0,0 1-1 0 0,0 0 1 0 0,0-1 0 0 0,-1 1-1 0 0,1 0 1 0 0,-1 0-1 0 0,1 1 1 0 0,-1-1 0 0 0,0 0-1 0 0,0 1 1 0 0,-1-1 0 0 0,3 6-1 0 0,0 4-102 0 0,0 1 1 0 0,-1-1-1 0 0,0 1 0 0 0,-1 0 0 0 0,1 18 1 0 0,-6 68-581 0 0,0-60 491 0 0,3-23-146 0 0,0-1 0 0 0,4 25 0 0 0,-4-35 178 0 0,1 0 1 0 0,1 0-1 0 0,-1-1 0 0 0,1 1 1 0 0,0 0-1 0 0,0-1 0 0 0,1 1 1 0 0,-1-1-1 0 0,7 10 0 0 0,-7-14 32 0 0,-1 1 0 0 0,1-1 0 0 0,-1 0 0 0 0,1 1 0 0 0,-1-1 0 0 0,1 0 0 0 0,0 0-1 0 0,-1 0 1 0 0,1-1 0 0 0,0 1 0 0 0,0 0 0 0 0,0-1 0 0 0,2 1 0 0 0,-3 0-502 0 0,1-1 0 0 0,-1 0 0 0 0,1 0-1 0 0,-1 0 1 0 0,1 0 0 0 0,-1 0 0 0 0,0 0 0 0 0,1 0 0 0 0,-1-1 0 0 0,1 1 0 0 0,1-1 0 0 0,8-4-4634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17015 0 0,'0'0'1924'0'0,"-12"-1"775"0"0,12 1-2688 0 0,0 0-1 0 0,0 0 1 0 0,-1 0 0 0 0,1 0 0 0 0,0 0 0 0 0,0 0 0 0 0,-1 0-1 0 0,1 0 1 0 0,0 0 0 0 0,0 0 0 0 0,0 0 0 0 0,-1 0 0 0 0,1 0-1 0 0,0 0 1 0 0,0 0 0 0 0,-1 0 0 0 0,1 0 0 0 0,0 0-1 0 0,0 0 1 0 0,-1 0 0 0 0,1 0 0 0 0,0 0 0 0 0,0 0 0 0 0,0 0-1 0 0,-1 1 1 0 0,1-1 0 0 0,0 0 0 0 0,0 0 0 0 0,0 0 0 0 0,0 0-1 0 0,-1 1 1 0 0,1-1 0 0 0,0 0 0 0 0,0 0 0 0 0,-1 12 35 0 0,7 18-276 0 0,-4-22 248 0 0,2 10-54 0 0,-2 0-1 0 0,0 0 0 0 0,-1 31 1 0 0,-9 57-23 0 0,6-83 39 0 0,-15 92-14 0 0,7-52-775 0 0,10-61 351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0,'2'17'528'0'0,"0"-6"112"0"0,1 2-512 0 0,-1-2-128 0 0,-1 1 0 0 0,1-2 4064 0 0,0 2-1792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9671 0 0,'16'36'875'0'0,"-15"-34"-600"0"0,0 0 0 0 0,0 0 1 0 0,0-1-1 0 0,0 1 0 0 0,-1 0 0 0 0,1 0 1 0 0,-1 0-1 0 0,1 0 0 0 0,-1 3 0 0 0,-3 4 2318 0 0,1-6-1441 0 0,1-1-532 0 0,-1 0 0 0 0,1-1-1 0 0,0 1 1 0 0,-1 0 0 0 0,1-1 0 0 0,0 1-1 0 0,-1-1 1 0 0,-2 2 0 0 0,-17 8 1330 0 0,9-7-2229 0 0,-22 5 0 0 0,22-6 413 0 0,-75 13-2136 0 0,38-7-2292 0 0,-64 19-1 0 0,96-22 3429 0 0,0 0 0 0 0,-24 14 0 0 0,31-14 1104 0 0,0 1 0 0 0,0 0 0 0 0,1 0 1 0 0,-15 16-1 0 0,19-18 318 0 0,1 0 0 0 0,-1 1 0 0 0,1-1 0 0 0,0 1 0 0 0,1 0 0 0 0,-4 8 0 0 0,6-12-392 0 0,1 0 0 0 0,0 0 0 0 0,-1 0 0 0 0,1 0 1 0 0,0 0-1 0 0,0 0 0 0 0,0 0 0 0 0,0 0 0 0 0,1 0 1 0 0,-1 0-1 0 0,0 0 0 0 0,1 0 0 0 0,-1 0 0 0 0,1 0 1 0 0,0 0-1 0 0,0 0 0 0 0,0 0 0 0 0,0-1 1 0 0,0 1-1 0 0,0 0 0 0 0,0-1 0 0 0,1 1 0 0 0,1 2 1 0 0,4 2 63 0 0,-1 1 1 0 0,1-1 0 0 0,12 7 0 0 0,-18-12-201 0 0,20 11 104 0 0,0 0 1 0 0,1-2 0 0 0,41 15-1 0 0,-17-8-92 0 0,-20-7-130 0 0,1 1-1 0 0,-2 1 0 0 0,0 2 1 0 0,40 28-1 0 0,-63-41 90 0 0,0 1-1 0 0,0 0 1 0 0,0 0 0 0 0,-1 0-1 0 0,1 0 1 0 0,-1 0 0 0 0,2 3-1 0 0,4 9-28 0 0,-8-9 12 0 0,0-2 6 0 0,1 0 9 0 0,-1-1-1 0 0,1 1 1 0 0,-1-1-1 0 0,0 1 1 0 0,0-1-1 0 0,0 1 1 0 0,0-1-1 0 0,-1 0 1 0 0,1 1-1 0 0,0-1 1 0 0,-1 0-1 0 0,0 0 1 0 0,0 0-1 0 0,1 0 1 0 0,-1 0-1 0 0,0-1 1 0 0,0 1-1 0 0,-4 2 1 0 0,-5 3-13 0 0,-1-1 1 0 0,-17 8 0 0 0,15-7-29 0 0,-16 8-393 0 0,10-4 715 0 0,-24 8 0 0 0,37-16-1106 0 0,0-1 0 0 0,0 0 0 0 0,0 0 0 0 0,0-1 1 0 0,0 0-1 0 0,0-1 0 0 0,-13 1 0 0 0,1-5-5332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38 249 14047 0 0,'-1'2'646'0'0,"-2"2"-329"0"0,2-2-246 0 0,-1 1 0 0 0,0-1-1 0 0,0 1 1 0 0,0-1-1 0 0,-1 0 1 0 0,1 0 0 0 0,-4 3-1 0 0,2-2-562 0 0,-5 5 2926 0 0,9-7-2394 0 0,0-1-1 0 0,0 0 1 0 0,0 0-1 0 0,0 1 1 0 0,0-1-1 0 0,0 0 1 0 0,0 0-1 0 0,0 1 1 0 0,0-1-1 0 0,0 0 0 0 0,0 0 1 0 0,0 1-1 0 0,0-1 1 0 0,0 0-1 0 0,1 0 1 0 0,-1 1-1 0 0,0-1 1 0 0,0 0-1 0 0,0 0 1 0 0,0 1-1 0 0,1-1 1 0 0,-1 0-1 0 0,0 0 1 0 0,0 0-1 0 0,0 0 1 0 0,1 1-1 0 0,-1-1 1 0 0,0 0-1 0 0,0 0 0 0 0,0 0 1 0 0,1 0-1 0 0,-1 0 1 0 0,0 0-1 0 0,0 1 1 0 0,1-1-1 0 0,-1 0 1 0 0,0 0-1 0 0,1 0 1 0 0,-1 0-1 0 0,0 0 1 0 0,1 0-1 0 0,2 0 38 0 0,0 1 1 0 0,0-1-1 0 0,0 1 0 0 0,0-1 0 0 0,0 0 1 0 0,0 0-1 0 0,0-1 0 0 0,0 1 0 0 0,0 0 1 0 0,0-1-1 0 0,4-1 0 0 0,33-14 618 0 0,-33 13-545 0 0,31-14 321 0 0,-2 0 1 0 0,0-3-1 0 0,-1-1 0 0 0,61-49 0 0 0,-7-1-863 0 0,-73 61 301 0 0,-1 1 0 0 0,1 0 0 0 0,0 1-1 0 0,23-8 1 0 0,-36 15 77 0 0,1-1-1 0 0,-1 1 0 0 0,1 1 1 0 0,-1-1-1 0 0,1 1 0 0 0,0-1 1 0 0,-1 1-1 0 0,1 0 1 0 0,-1 0-1 0 0,1 1 0 0 0,0-1 1 0 0,-1 1-1 0 0,1-1 0 0 0,-1 1 1 0 0,1 0-1 0 0,-1 1 1 0 0,1-1-1 0 0,-1 0 0 0 0,5 4 1 0 0,-4-2 12 0 0,0 1-1 0 0,0-1 1 0 0,0 1 0 0 0,0 0 0 0 0,-1 0 0 0 0,0 0 0 0 0,0 1 0 0 0,0-1 0 0 0,0 1 0 0 0,-1-1-1 0 0,0 1 1 0 0,3 9 0 0 0,-2-5-17 0 0,0 0 0 0 0,-1 1 1 0 0,0-1-1 0 0,0 1 0 0 0,-1-1 0 0 0,-1 1 0 0 0,0 0 0 0 0,0 0 0 0 0,-1-1 1 0 0,0 1-1 0 0,0-1 0 0 0,-1 1 0 0 0,-4 10 0 0 0,-2 6 20 0 0,5-14-3 0 0,0 1 1 0 0,-1-1-1 0 0,-1 0 0 0 0,0-1 0 0 0,-1 1 0 0 0,0-1 1 0 0,-9 13-1 0 0,6-16-258 0 0,3-6-1891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12895 0 0,'0'0'998'0'0,"2"1"-657"0"0,18 16 5558 0 0,-7 1-3629 0 0,-12-15-2270 0 0,1 0 1 0 0,-1 0 0 0 0,-1 0 0 0 0,1 0 0 0 0,0 0 0 0 0,-1 0 0 0 0,0 0 0 0 0,1 0 0 0 0,-1 0 0 0 0,0 0-1 0 0,-1 1 1 0 0,1-1 0 0 0,-2 6 0 0 0,-5 18-572 0 0,-2 0 0 0 0,-1 0 0 0 0,-22 41 0 0 0,-12 33-307 0 0,39-88 988 0 0,1 1 0 0 0,0-1-1 0 0,2 1 1 0 0,-1 0 0 0 0,0 26-1 0 0,3-37-25 0 0,0 0 0 0 0,0 0-1 0 0,1 0 1 0 0,-1 0 0 0 0,1 0-1 0 0,-1 0 1 0 0,1 0 0 0 0,0 0-1 0 0,0-1 1 0 0,0 1 0 0 0,1 0-1 0 0,-1 0 1 0 0,1-1 0 0 0,-1 1-1 0 0,1-1 1 0 0,0 0 0 0 0,0 1-1 0 0,0-1 1 0 0,0 0 0 0 0,0 0-1 0 0,0 0 1 0 0,1 0 0 0 0,-1-1-1 0 0,1 1 1 0 0,-1-1 0 0 0,1 1-1 0 0,0-1 1 0 0,0 0 0 0 0,-1 0-1 0 0,5 1 1 0 0,-1-1-30 0 0,0 0 0 0 0,1 0 0 0 0,-1 0 1 0 0,0-1-1 0 0,1 0 0 0 0,-1 0 0 0 0,0-1 0 0 0,1 0 0 0 0,-1 0 1 0 0,0 0-1 0 0,0-1 0 0 0,1 0 0 0 0,7-3 0 0 0,2-4-253 0 0,0 0-1 0 0,0-1 1 0 0,-1-1-1 0 0,0 0 1 0 0,-1-1 0 0 0,-1-1-1 0 0,1 0 1 0 0,-2-1-1 0 0,0 0 1 0 0,-1-1-1 0 0,0 0 1 0 0,-1-1 0 0 0,8-17-1 0 0,-16 30 149 0 0,-1 0-1 0 0,0 0 0 0 0,0-1 1 0 0,1 1-1 0 0,-2 0 0 0 0,1-1 1 0 0,0 1-1 0 0,-1 0 0 0 0,0-1 1 0 0,1 1-1 0 0,-1 0 0 0 0,-1-1 1 0 0,1 1-1 0 0,0-1 0 0 0,-1 1 1 0 0,0 0-1 0 0,1-1 0 0 0,-1 1 1 0 0,-1 0-1 0 0,1 0 1 0 0,0 0-1 0 0,-1 0 0 0 0,-2-4 1 0 0,-3-3 244 0 0,-1 0 0 0 0,0 1 0 0 0,0 0 1 0 0,-1 1-1 0 0,-12-10 0 0 0,-12-8-358 0 0,-2 1 0 0 0,-1 2 0 0 0,-1 1 0 0 0,-52-21 0 0 0,66 34-3511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296 463 17503 0 0,'0'0'803'0'0,"-2"-1"-18"0"0,2 1-777 0 0,0 0-1 0 0,-1 0 1 0 0,1 0 0 0 0,-1 0-1 0 0,1-1 1 0 0,0 1-1 0 0,-1 0 1 0 0,1 0-1 0 0,-1 0 1 0 0,1 0 0 0 0,-1 0-1 0 0,1 0 1 0 0,0 0-1 0 0,-1 0 1 0 0,1 0 0 0 0,-1 0-1 0 0,1 0 1 0 0,0 1-1 0 0,-1-1 1 0 0,1 0-1 0 0,-1 0 1 0 0,1 0 0 0 0,0 0-1 0 0,-1 1 1 0 0,1-1-1 0 0,0 0 1 0 0,-1 0 0 0 0,1 1-1 0 0,0-1 1 0 0,-1 0-1 0 0,1 1 1 0 0,0-1-1 0 0,0 0 1 0 0,-1 1 0 0 0,1-1-1 0 0,0 0 1 0 0,0 1-1 0 0,0-1 1 0 0,0 1 0 0 0,-1-1-1 0 0,1 0 1 0 0,0 1-8 0 0,0 0-3 0 0,-13 17 3 0 0,0-1 0 0 0,-2-1 0 0 0,-10 11 0 0 0,4-6 0 0 0,-9 14 0 0 0,-15 20-4709 0 0,-49 44 4709 0 0,81-88-1524 0 0,2-4-11 0 0</inkml:trace>
  <inkml:trace contextRef="#ctx0" brushRef="#br0" timeOffset="1">477 0 8287 0 0,'0'0'184'0'0,"0"0"40"0"0,0 0 0 0 0,0 0 8 0 0,0 0-232 0 0,0 0 0 0 0,12 16 0 0 0,1-9 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9215 0 0,'3'15'8090'0'0,"7"-76"-4949"0"0,-2-36-2758 0 0,0 7-405 0 0,-4 52 79 0 0,18-72 1 0 0,-19 99-51 0 0,0 1 1 0 0,1 0 0 0 0,0 0-1 0 0,1 0 1 0 0,0 1 0 0 0,0 0-1 0 0,1-1 1 0 0,1 2 0 0 0,-1-1-1 0 0,1 1 1 0 0,13-12 0 0 0,-17 19-39 0 0,0-1 0 0 0,0 0 0 0 0,0 1 0 0 0,0 0 0 0 0,0 0 0 0 0,0 0 0 0 0,1 0 0 0 0,-1 0 0 0 0,0 1 0 0 0,4-1 0 0 0,2 0-120 0 0,94-15-3250 0 0,-74 12 1967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9215 0 0,'29'47'13920'0'0,"-28"-61"-14283"0"0,0-4 231 0 0,0 1 0 0 0,0-1-1 0 0,2 1 1 0 0,0 0 0 0 0,1 0-1 0 0,1 0 1 0 0,1 0 0 0 0,0 1 0 0 0,1 0-1 0 0,1 0 1 0 0,0 0 0 0 0,1 1-1 0 0,1 1 1 0 0,0 0 0 0 0,16-17-1 0 0,-23 28 144 0 0,0 0 0 0 0,0 1 0 0 0,0-1 0 0 0,0 1 0 0 0,0 0 0 0 0,1 0 0 0 0,-1 0 0 0 0,1 1-1 0 0,-1-1 1 0 0,1 1 0 0 0,0 0 0 0 0,0 0 0 0 0,-1 0 0 0 0,7 0 0 0 0,-3 0 29 0 0,-1 1 0 0 0,0 1 0 0 0,0-1 0 0 0,0 1 0 0 0,1 0 0 0 0,-1 1 0 0 0,0-1 0 0 0,8 5 0 0 0,0 0 35 0 0,0 1 0 0 0,0 1 0 0 0,0 1 0 0 0,-1 0-1 0 0,0 0 1 0 0,15 16 0 0 0,-26-23-75 0 0,7 6 1 0 0,0 0 0 0 0,-1 1 0 0 0,0 0 0 0 0,-1 1 0 0 0,0-1 1 0 0,0 1-1 0 0,-1 1 0 0 0,0-1 0 0 0,5 14 0 0 0,-7-13 42 0 0,-4 0-33 0 0,-1-3-14 0 0,-9 25-154 0 0,10-32 104 0 0,4-11-370 0 0,9-17-76 0 0,1 0-1 0 0,2 0 1 0 0,0 2-1 0 0,24-29 1 0 0,90-108-8 0 0,-127 158 543 0 0,7-8 203 0 0,1 0 0 0 0,13-12 0 0 0,-21 22-104 0 0,1-1 0 0 0,-1 1 0 0 0,0 0 0 0 0,1 0 0 0 0,-1 0 0 0 0,1 0-1 0 0,-1 0 1 0 0,1 1 0 0 0,0 0 0 0 0,0-1 0 0 0,0 2 0 0 0,0-1 0 0 0,7 0 0 0 0,-9 1-85 0 0,0 0 0 0 0,0 0 0 0 0,0 1 0 0 0,1 0 0 0 0,-1-1 0 0 0,0 1 1 0 0,0 0-1 0 0,-1 0 0 0 0,1 0 0 0 0,0 0 0 0 0,0 0 0 0 0,0 0 0 0 0,-1 1 0 0 0,1-1 1 0 0,-1 1-1 0 0,1-1 0 0 0,-1 1 0 0 0,1-1 0 0 0,-1 1 0 0 0,0 0 0 0 0,0 0 1 0 0,0 0-1 0 0,0 0 0 0 0,0 0 0 0 0,1 2 0 0 0,0 3-8 0 0,1 0 1 0 0,-1 0-1 0 0,0 0 0 0 0,-1 1 1 0 0,2 14-1 0 0,-3 9-141 0 0,-1 1 0 0 0,-7 38 0 0 0,4-44-93 0 0,2 0-1 0 0,0 0 1 0 0,1 0 0 0 0,5 35-1 0 0,-4-57 157 0 0,1 1 14 0 0,0 1 1 0 0,0-1-1 0 0,1 0 1 0 0,0 1-1 0 0,0-1 1 0 0,0 0-1 0 0,5 7 1 0 0,-6-10-77 0 0,9-7-4376 0 0,-8 3 2978 0 0,8-6-4823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12895 0 0,'2'1'998'0'0,"1"1"-818"0"0,20 10 5839 0 0,-23-12-5921 0 0,-9 4 1673 0 0,-29 6-3828 0 0,9-4 1827 0 0,16-1 148 0 0,0 0 0 0 0,0 1 0 0 0,1 1 0 0 0,-1 0 0 0 0,-20 15 1 0 0,14-6 428 0 0,0 1 1 0 0,-23 26 0 0 0,40-40-279 0 0,0-1 0 0 0,1 0 0 0 0,-1 1 0 0 0,0 0 0 0 0,1-1 0 0 0,-1 1 0 0 0,1 0 0 0 0,0 0 0 0 0,0-1 0 0 0,0 1 0 0 0,0 0 0 0 0,1 0 0 0 0,-1 0 0 0 0,0 6 0 0 0,1-7-38 0 0,1 0 0 0 0,-1 0 0 0 0,0 0 0 0 0,1 0 0 0 0,-1 0 0 0 0,1 0 0 0 0,0 0 0 0 0,-1 0 0 0 0,1-1 0 0 0,0 1 0 0 0,0 0 0 0 0,0-1 0 0 0,0 1 0 0 0,1 0 0 0 0,-1-1 0 0 0,0 1 0 0 0,1-1 0 0 0,-1 0 1 0 0,1 1-1 0 0,-1-1 0 0 0,1 0 0 0 0,-1 0 0 0 0,1 0 0 0 0,2 1-1 0 0,5 2 8 0 0,0-1 0 0 0,0 1 0 0 0,0-1 0 0 0,0-1-1 0 0,1 0 1 0 0,13 1 0 0 0,57-1-215 0 0,2-1-196 0 0,-68 2 313 0 0,1 1 48 0 0,-2 3 24 0 0,3 4 17 0 0,-14-6-5 0 0,0-2-17 0 0,-1-1-15 0 0,1 0-1 0 0,-1 0 1 0 0,1 1-1 0 0,-1-1 0 0 0,0 0 1 0 0,0 0-1 0 0,0 1 1 0 0,0-1-1 0 0,0 1 1 0 0,-1-1-1 0 0,1 1 1 0 0,-1-1-1 0 0,0 1 0 0 0,1 2 1 0 0,-1 2-71 0 0,-2 5-249 0 0,0-4-2630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10135 0 0,'5'12'566'0'0,"-1"1"-1"0"0,0-1 0 0 0,3 19 1 0 0,-5-19 589 0 0,-1 0 0 0 0,0 0 0 0 0,-1 0 1 0 0,-1 1-1 0 0,1-1 0 0 0,-5 18 0 0 0,-12 37-362 0 0,-46 118 0 0 0,18-62-799 0 0,-8 57 17 0 0,47-153 10 0 0,1 0 1 0 0,1 0-1 0 0,2 1 0 0 0,2 48 0 0 0,1-55 2 0 0,0-1 12 0 0,1 0 0 0 0,7 37 0 0 0,-3-45-139 0 0,-6-11-17 0 0,1 0-1 0 0,-1-1 1 0 0,1 1-1 0 0,-1-1 1 0 0,1 1-1 0 0,0-1 1 0 0,-1 1-1 0 0,1-1 1 0 0,0 1-1 0 0,-1-1 1 0 0,1 0-1 0 0,0 1 1 0 0,0-1-1 0 0,-1 0 1 0 0,1 0-1 0 0,0 0 1 0 0,0 1-1 0 0,-1-1 1 0 0,1 0-1 0 0,0 0 1 0 0,0 0-1 0 0,0 0 1 0 0,-1 0-1 0 0,1 0 1 0 0,0-1-1 0 0,0 1 1 0 0,-1 0-1 0 0,2-1 1 0 0,11-2-6729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20095 0 0,'15'4'1095'0'0,"22"3"0"0"0,-8-3-645 0 0,-27-3-35 0 0,0-1-542 0 0,-2 0 63 0 0,0 0 0 0 0,0-1-1 0 0,1 1 1 0 0,-1 0 0 0 0,0 0 0 0 0,0 0-1 0 0,1 0 1 0 0,-1 0 0 0 0,0 0 0 0 0,0 0-1 0 0,1 0 1 0 0,-1 0 0 0 0,0 0 0 0 0,0 0-1 0 0,1 0 1 0 0,-1 0 0 0 0,0 0 0 0 0,0 1-1 0 0,1-1 1 0 0,-1 0 0 0 0,0 0 0 0 0,0 0-1 0 0,1 0 1 0 0,-1 0 0 0 0,0 1-1 0 0,0-1 1 0 0,0 0 0 0 0,1 0 0 0 0,-1 0-1 0 0,0 1 1 0 0,-4 95-2303 0 0,5-65 2664 0 0,1 0 1 0 0,2 0-1 0 0,1-1 1 0 0,2 1-1 0 0,13 38 1 0 0,85 184 2030 0 0,-25-69-451 0 0,-75-173-1709 0 0,-1 2 0 0 0,0-1 0 0 0,-1 0 0 0 0,0 1 0 0 0,2 19 0 0 0,-5-29-173 0 0,0 0 0 0 0,0 0 0 0 0,0-1 0 0 0,0 1 0 0 0,0 0 0 0 0,-1 0 1 0 0,1 0-1 0 0,-1 0 0 0 0,0-1 0 0 0,0 1 0 0 0,0 0 0 0 0,0-1 0 0 0,0 1 0 0 0,0-1 0 0 0,-1 1 0 0 0,1-1 0 0 0,-1 1 1 0 0,0-1-1 0 0,0 0 0 0 0,0 0 0 0 0,0 0 0 0 0,0 0 0 0 0,0 0 0 0 0,-1-1 0 0 0,1 1 0 0 0,0 0 0 0 0,-1-1 1 0 0,1 0-1 0 0,-1 0 0 0 0,-4 2 0 0 0,-5 0-242 0 0,-1 0 1 0 0,1-1-1 0 0,-1 0 1 0 0,0-1-1 0 0,-24-1 1 0 0,-65-12-1651 0 0,86 10 1609 0 0,-17-4-1220 0 0,-1-2-3568 0 0,3 0-1507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510 143 6447 0 0,'-1'2'499'0'0,"-7"27"213"0"0,-4 1 7620 0 0,6-17-3332 0 0,31-45-4553 0 0,-10 13 37 0 0,0 0 0 0 0,-1-1 0 0 0,14-29-1 0 0,-26 45-462 0 0,0 0 0 0 0,0 0-1 0 0,-1 0 1 0 0,1 0-1 0 0,-1 0 1 0 0,1-6 0 0 0,-1 6-8 0 0,-1 1 27 0 0,0 2-39 0 0,0 0-1 0 0,1 1 1 0 0,-1-1 0 0 0,0 0-1 0 0,0 1 1 0 0,-1-1-1 0 0,1 0 1 0 0,0 0-1 0 0,0 1 1 0 0,0-1 0 0 0,0 0-1 0 0,-1 1 1 0 0,1-1-1 0 0,0 0 1 0 0,-1 1 0 0 0,1-1-1 0 0,0 0 1 0 0,-1 1-1 0 0,1-1 1 0 0,-1 1 0 0 0,0-2-1 0 0,1 1 0 0 0,-1 1 0 0 0,1-1 0 0 0,-1 0 0 0 0,1 0 0 0 0,-1 0 0 0 0,0 0 0 0 0,1 0 0 0 0,-1 1 0 0 0,0-1 0 0 0,0 0 0 0 0,0 1 0 0 0,1-1 0 0 0,-1 0 0 0 0,0 1 0 0 0,0-1 0 0 0,0 1 0 0 0,0-1 0 0 0,0 1 0 0 0,0 0 0 0 0,0-1 0 0 0,0 1 0 0 0,0 0 0 0 0,-2 0 0 0 0,-1-1 0 0 0,-4-1-63 0 0,-1 1 1 0 0,0 0-1 0 0,0 0 0 0 0,0 0 1 0 0,0 2-1 0 0,0-1 0 0 0,0 1 1 0 0,1 0-1 0 0,-1 1 0 0 0,0 0 1 0 0,-11 4-1 0 0,-3 2-125 0 0,1 1 0 0 0,1 1 0 0 0,-22 14 0 0 0,30-15 199 0 0,0 1 0 0 0,1 0 0 0 0,1 0 0 0 0,-12 14 1 0 0,-6 5 45 0 0,2-3-11 0 0,1 2 0 0 0,1 0 0 0 0,1 2 0 0 0,2 1-1 0 0,1 0 1 0 0,2 2 0 0 0,0 0 0 0 0,-14 40-1 0 0,29-61 32 0 0,0 1-1 0 0,0 0 0 0 0,-2 17 0 0 0,5-24 14 0 0,1-1 1 0 0,0 1 0 0 0,-1 0 0 0 0,2 0 0 0 0,-1-1-1 0 0,1 1 1 0 0,0 0 0 0 0,0 0 0 0 0,4 10-1 0 0,-4-13-33 0 0,1-1-1 0 0,0 1 1 0 0,-1-1-1 0 0,1 1 0 0 0,0-1 1 0 0,0 0-1 0 0,0 1 1 0 0,1-1-1 0 0,-1 0 1 0 0,0 0-1 0 0,1-1 0 0 0,0 1 1 0 0,-1-1-1 0 0,1 1 1 0 0,0-1-1 0 0,0 0 0 0 0,-1 0 1 0 0,1 0-1 0 0,0 0 1 0 0,5 0-1 0 0,3 1 15 0 0,0-1 0 0 0,1 0-1 0 0,-1-1 1 0 0,14-1 0 0 0,-9 0-55 0 0,-1-1-1 0 0,1 0 1 0 0,-1-1 0 0 0,0-1-1 0 0,0 0 1 0 0,0-2 0 0 0,0 1-1 0 0,-1-2 1 0 0,0 0-1 0 0,23-15 1 0 0,-9 2-83 0 0,0-2 0 0 0,-2 0 0 0 0,0-2 0 0 0,22-27 0 0 0,-9 3-635 0 0,53-85-1 0 0,-90 129 764 0 0,2-2 18 0 0,-4 5-97 0 0,0 1 0 0 0,0-1 0 0 0,1 1 0 0 0,-1-1 0 0 0,0 1 0 0 0,0-1 0 0 0,1 1 0 0 0,-1 0 0 0 0,0-1 0 0 0,0 1 0 0 0,1-1 0 0 0,-1 1 0 0 0,0 0 0 0 0,1-1 0 0 0,-1 1 0 0 0,1 0 0 0 0,-1-1 0 0 0,0 1 0 0 0,1 0 0 0 0,-1 0 0 0 0,1 0 0 0 0,-1-1 0 0 0,1 1 0 0 0,-1 0 0 0 0,1 0 0 0 0,-1 0 0 0 0,1 0 0 0 0,-1 0 0 0 0,1 0 0 0 0,-1 0 0 0 0,1 0 0 0 0,-1 0 0 0 0,1 0 0 0 0,-1 0 0 0 0,1 0 0 0 0,-1 0 0 0 0,1 0 0 0 0,-1 0 0 0 0,1 1 0 0 0,-1-1 0 0 0,0 0 0 0 0,1 0 0 0 0,-1 1 1 0 0,1-1-1 0 0,-1 0 0 0 0,0 0 0 0 0,1 1 0 0 0,-1-1 0 0 0,1 0 0 0 0,-1 1 0 0 0,0-1 0 0 0,0 1 0 0 0,1-1 0 0 0,-1 0 0 0 0,1 1 0 0 0,0 2-34 0 0,1-1-1 0 0,-1 1 1 0 0,1-1 0 0 0,-1 1 0 0 0,0-1 0 0 0,0 1 0 0 0,1 3 0 0 0,-2 0-65 0 0,0 0 1 0 0,0 0-1 0 0,0 1 0 0 0,0-1 1 0 0,-1 0-1 0 0,0 0 0 0 0,0 0 1 0 0,-4 8-1 0 0,-20 48-727 0 0,17-44 608 0 0,-17 41-467 0 0,20-49 604 0 0,5-9 5 0 0,11-8-8160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124 365 20527 0 0,'-44'117'2026'0'0,"34"-96"-1718"0"0,0-1-1 0 0,-1 0 1 0 0,-21 26-1 0 0,17-29 684 0 0,13-16-971 0 0,2-4-128 0 0,1-6-29 0 0,0-1 0 0 0,0 1-1 0 0,1 0 1 0 0,5-17 0 0 0,18-40-399 0 0,-14 38 378 0 0,7-18-113 0 0,2 0-1 0 0,2 1 1 0 0,47-70 0 0 0,-54 94 164 0 0,1 2 1 0 0,1 0-1 0 0,31-28 1 0 0,-35 36 66 0 0,1 1-1 0 0,1 0 1 0 0,-1 1 0 0 0,2 0-1 0 0,-1 1 1 0 0,18-6 0 0 0,-22 10 77 0 0,-1 1 1 0 0,1 0-1 0 0,0 0 1 0 0,0 1-1 0 0,0 1 1 0 0,0 0 0 0 0,18 0-1 0 0,-23 2-17 0 0,1 0-1 0 0,-1 0 1 0 0,1 0-1 0 0,-1 1 1 0 0,1 0 0 0 0,-1 0-1 0 0,0 0 1 0 0,0 1-1 0 0,0 0 1 0 0,0 0-1 0 0,0 1 1 0 0,-1-1 0 0 0,10 9-1 0 0,-9-6-81 0 0,0 1-1 0 0,0 0 1 0 0,0 1 0 0 0,-1-1-1 0 0,-1 1 1 0 0,1 0 0 0 0,-1 0-1 0 0,0 1 1 0 0,-1-1-1 0 0,0 1 1 0 0,0 0 0 0 0,-1 0-1 0 0,0 0 1 0 0,-1 0 0 0 0,0 0-1 0 0,0 12 1 0 0,-1 7-169 0 0,-2-1 0 0 0,0 1 0 0 0,-2 0 0 0 0,-8 29 1 0 0,7-35 221 0 0,-13 33 1 0 0,15-47 67 0 0,0-1-1 0 0,-1 1 0 0 0,0 0 1 0 0,-1-1-1 0 0,1 0 0 0 0,-1 0 1 0 0,-7 7-1 0 0,11-14-99 0 0,0 0 0 0 0,1 0-1 0 0,-1 0 1 0 0,0 0 0 0 0,1 0 0 0 0,-1 0 0 0 0,0 0-1 0 0,1 0 1 0 0,-1 0 0 0 0,0 0 0 0 0,1 0-1 0 0,-1 0 1 0 0,1 0 0 0 0,-1-1 0 0 0,0 1-1 0 0,1 0 1 0 0,-1 0 0 0 0,0-1 0 0 0,1 1-1 0 0,-1-1 1 0 0,1 1 0 0 0,-1 0 0 0 0,1-1-1 0 0,-1 1 1 0 0,1-1 0 0 0,-1 1 0 0 0,1-1-1 0 0,-1 0 1 0 0,-1-3-284 0 0,0 1-1 0 0,1 0 1 0 0,0 0 0 0 0,-1-1-1 0 0,1 1 1 0 0,0-1-1 0 0,0-6 1 0 0,-1 3-74 0 0,-4-26-1167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435 220 16415 0 0,'-6'13'211'0'0,"-1"0"0"0"0,0 0 0 0 0,-1-1 0 0 0,0 0 0 0 0,-1 0 0 0 0,-1-1 0 0 0,0 0 0 0 0,-13 10 0 0 0,3-4 105 0 0,-1 0-1 0 0,-1-2 1 0 0,-38 20 0 0 0,43-26-295 0 0,0-1 1 0 0,0-1 0 0 0,-1-1 0 0 0,0 0 0 0 0,0-1 0 0 0,-1-1-1 0 0,-22 2 1 0 0,38-6-2 0 0,0 0 0 0 0,0 0 0 0 0,0 0 0 0 0,0 0 0 0 0,0 0 0 0 0,0-1 0 0 0,0 0 0 0 0,0 1 0 0 0,0-1 0 0 0,0 0 0 0 0,0-1 0 0 0,0 1 0 0 0,-3-2 0 0 0,5 2 32 0 0,0 0-1 0 0,0-1 0 0 0,0 1 0 0 0,0 0 0 0 0,0 0 0 0 0,0-1 0 0 0,0 1 1 0 0,0 0-1 0 0,0-1 0 0 0,1 1 0 0 0,-1-1 0 0 0,1 1 0 0 0,-1-1 0 0 0,1 1 0 0 0,-1-1 1 0 0,1 1-1 0 0,0-1 0 0 0,0 1 0 0 0,0-1 0 0 0,0 0 0 0 0,0 1 0 0 0,0-1 1 0 0,0 1-1 0 0,1-1 0 0 0,-1 1 0 0 0,0-1 0 0 0,1-1 0 0 0,4-13 395 0 0,1 0 0 0 0,1 0 0 0 0,0 1 0 0 0,1 0 1 0 0,17-26-1 0 0,0 8 125 0 0,34-37 1 0 0,-39 49-497 0 0,1 1 0 0 0,1 1 0 0 0,1 0 0 0 0,0 2 0 0 0,1 1 0 0 0,27-14 0 0 0,-31 21-26 0 0,-1 0 0 0 0,1 1-1 0 0,0 1 1 0 0,1 1 0 0 0,-1 1 0 0 0,1 1 0 0 0,0 0-1 0 0,41 0 1 0 0,-52 4-100 0 0,-1 0-1 0 0,1 1 1 0 0,0 0-1 0 0,-1 1 1 0 0,1 0 0 0 0,15 6-1 0 0,-20-6 19 0 0,1 0 0 0 0,-1 1-1 0 0,0 0 1 0 0,0 0 0 0 0,0 1 0 0 0,0-1-1 0 0,-1 1 1 0 0,0 0 0 0 0,1 0 0 0 0,-1 1 0 0 0,-1-1-1 0 0,5 6 1 0 0,-4-4-54 0 0,-1 0 0 0 0,1-1 0 0 0,-1 1 0 0 0,-1 1 0 0 0,1-1 0 0 0,-1 0-1 0 0,0 0 1 0 0,1 9 0 0 0,-2-12 48 0 0,-1 0 1 0 0,0 1-1 0 0,0-1 0 0 0,0 0 0 0 0,0 0 0 0 0,-1 0 1 0 0,1 0-1 0 0,-1 0 0 0 0,0 0 0 0 0,0 0 0 0 0,0 0 1 0 0,0 0-1 0 0,0 0 0 0 0,-1 0 0 0 0,1-1 0 0 0,-1 1 1 0 0,0 0-1 0 0,0-1 0 0 0,-2 3 0 0 0,-8 7-166 0 0,-1-1 0 0 0,0 0 0 0 0,-1-1 0 0 0,-21 13-1 0 0,-63 27-1214 0 0,85-44 59 0 0,-1 0 0 0 0,-22 4 0 0 0,16-5-5062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0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17823 0 0,'4'2'218'0'0,"0"0"0"0"0,-1 0 0 0 0,1 0 0 0 0,-1 1 0 0 0,1-1 0 0 0,3 5 0 0 0,-6-6-115 0 0,0 0 1 0 0,0 1-1 0 0,0-1 0 0 0,0 1 0 0 0,0-1 0 0 0,-1 1 0 0 0,1-1 0 0 0,0 1 0 0 0,-1-1 0 0 0,1 1 0 0 0,-1 0 0 0 0,0-1 1 0 0,0 1-1 0 0,1 0 0 0 0,-1-1 0 0 0,0 1 0 0 0,-1 0 0 0 0,1-1 0 0 0,0 3 0 0 0,-3 8 232 0 0,0 1-1 0 0,-1-1 1 0 0,-1 0-1 0 0,0 0 1 0 0,-11 19 0 0 0,5-9-286 0 0,-72 132-839 0 0,-97 264-3989 0 0,108-202 3730 0 0,19 4 3520 0 0,41-160-1264 0 0,-5 30-820 0 0,16-88-695 0 0,13-8-4860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1747 0 15463 0 0,'0'0'706'0'0,"2"1"-12"0"0,-1 1-568 0 0,14 5 20 0 0,-9-4 468 0 0,0-1-1 0 0,1 0 0 0 0,0 0 1 0 0,-1 0-1 0 0,1-1 0 0 0,8 1 1 0 0,6-2 843 0 0,21-3 0 0 0,-23 2-1574 0 0,-3-1 202 0 0,-15 1-16 0 0,-5 2-10 0 0,-217 42-859 0 0,57-10-22 0 0,-232 15 0 0 0,-90-49 2299 0 0,88-4-446 0 0,363 6-1029 0 0,-58 3 20 0 0,76-2-15 0 0,0 0 1 0 0,1 2-1 0 0,-23 6 0 0 0,17-2 12 0 0,17-4 34 0 0,3-1-39 0 0,1-2-16 0 0,1-1 1 0 0,0 1 0 0 0,-1 0-1 0 0,1 0 1 0 0,0-1-1 0 0,0 1 1 0 0,0 0 0 0 0,0 0-1 0 0,0 0 1 0 0,0-1-1 0 0,0 1 1 0 0,0 0 0 0 0,0 0-1 0 0,0 0 1 0 0,0-1 0 0 0,0 1-1 0 0,0 0 1 0 0,1 0-1 0 0,-1-1 1 0 0,0 1 0 0 0,1 1-1 0 0,0-1-24 0 0,-1 1-1 0 0,1-1 1 0 0,0 1-1 0 0,0-1 0 0 0,0 1 1 0 0,-1-1-1 0 0,1 0 1 0 0,1 0-1 0 0,-1 1 1 0 0,2 1-1 0 0,41 19-272 0 0,-13-8 230 0 0,-12-5 118 0 0,-9-5 50 0 0,1 1 0 0 0,-1 0 0 0 0,0 1 0 0 0,0 0 0 0 0,0 1 0 0 0,14 13-1 0 0,-2 5-129 0 0,-1 1-1 0 0,-1 1 0 0 0,27 50 0 0 0,28 37-187 0 0,-26-54 244 0 0,27 35-94 0 0,-74-92 32 0 0,-1 0 0 0 0,1 0 0 0 0,0-1 0 0 0,-1 1-1 0 0,0 0 1 0 0,0 0 0 0 0,0 0 0 0 0,0 0 0 0 0,0 1 0 0 0,-1-1 0 0 0,1 6 0 0 0,-1 2-145 0 0,-1 0-1 0 0,-4 18 1 0 0,2-10 135 0 0,1-7 47 0 0,2-11 1 0 0,-1 1 70 0 0,0 0 1 0 0,1 0 0 0 0,-1 0-1 0 0,1 0 1 0 0,-1 0 0 0 0,1-1-1 0 0,0 1 1 0 0,0 0 0 0 0,0 0-1 0 0,0 0 1 0 0,1 3 0 0 0,0-1 38 0 0,0-3 747 0 0,0-1-789 0 0,2 0-46 0 0,-1 0 1 0 0,0-1-1 0 0,1 1 0 0 0,-1-1 1 0 0,0 0-1 0 0,1 0 1 0 0,-1 0-1 0 0,0 0 0 0 0,0 0 1 0 0,0 0-1 0 0,0 0 0 0 0,0-1 1 0 0,0 1-1 0 0,0-1 0 0 0,0 0 1 0 0,-1 1-1 0 0,1-1 0 0 0,1-3 1 0 0,5-5 83 0 0,-1-1-1 0 0,8-15 1 0 0,-6 10-32 0 0,41-68 13 0 0,35-59-94 0 0,-17 47 8 0 0,-16 25-14 0 0,-47 65-10 0 0,-1-1-1 0 0,1 1 1 0 0,1 1-1 0 0,5-6 1 0 0,-6 6-7 0 0,3-2-48 0 0,1 3 10 0 0,-5 3-4 0 0,3 1-7 0 0,-6 0 69 0 0,0 0-1 0 0,-1 0 0 0 0,1 1 1 0 0,0-1-1 0 0,-1 0 0 0 0,1 1 1 0 0,0-1-1 0 0,-1 0 1 0 0,1 1-1 0 0,-1-1 0 0 0,1 1 1 0 0,-1-1-1 0 0,1 1 1 0 0,-1-1-1 0 0,1 1 0 0 0,-1-1 1 0 0,0 1-1 0 0,1 0 1 0 0,-1-1-1 0 0,0 1 0 0 0,1-1 1 0 0,-1 2-1 0 0,6 15-141 0 0,-5-16 116 0 0,0 5-270 0 0,0-1-1 0 0,0 1 1 0 0,-1 9 0 0 0,0-13-265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310 515 10135 0 0,'-1'1'464'0'0,"-4"2"-257"0"0,0 0-1 0 0,0 0 1 0 0,0 0-1 0 0,-1-1 0 0 0,1 1 1 0 0,0-1-1 0 0,-1-1 1 0 0,0 1-1 0 0,1-1 0 0 0,-1 0 1 0 0,0 0-1 0 0,0 0 0 0 0,0-1 1 0 0,1 0-1 0 0,-4-1-206 0 0,-3 0 163 0 0,0 0 1 0 0,0-1-1 0 0,1-1 0 0 0,-1 0 0 0 0,1-1 0 0 0,0 0 1 0 0,0 0-1 0 0,0-1 0 0 0,0-1 0 0 0,-1-1-163 0 0,-1-1 0 0 0,4 2 0 0 0,-1-1 0 0 0,1 1 0 0 0,0-2 0 0 0,0 1 0 0 0,-4-7 0 0 0,11 12 0 0 0,0 0 0 0 0,0-1 0 0 0,0 0 0 0 0,1 1 0 0 0,-1-1 0 0 0,1 0 0 0 0,-1 1 0 0 0,1-1 0 0 0,0 0 0 0 0,0 0 0 0 0,1 0 0 0 0,-1 0 0 0 0,1 0 0 0 0,-1 0 0 0 0,1-1 0 0 0,0 1 0 0 0,0 0 0 0 0,0 0 0 0 0,0 0 0 0 0,1 0 0 0 0,0 0 0 0 0,-1 0 0 0 0,2-2 0 0 0,3-10-134 0 0,2 1-1 0 0,-1-1 1 0 0,2 1-1 0 0,0 1 1 0 0,1 0-1 0 0,0 0 1 0 0,1 0-1 0 0,11-10 135 0 0,6-4-444 0 0,1 1 0 0 0,1 1 0 0 0,7-2 444 0 0,-9 8-272 0 0,2 0 0 0 0,0 2 0 0 0,1 1 0 0 0,0 1 0 0 0,1 1 0 0 0,11-1 272 0 0,-22 9 277 0 0,1 2 0 0 0,0 0 0 0 0,0 1 0 0 0,1 1-1 0 0,5 0-276 0 0,-10 3 308 0 0,-1 0-1 0 0,1 1 0 0 0,-1 0 0 0 0,0 1 0 0 0,0 1 0 0 0,0 1 1 0 0,0 0-1 0 0,-1 1 0 0 0,0 1 0 0 0,11 7-307 0 0,-19-10 79 0 0,0 0 0 0 0,0 1-1 0 0,-1 0 1 0 0,0 1 0 0 0,0 0-1 0 0,0 0 1 0 0,-1 0 0 0 0,1 0-1 0 0,-1 1 1 0 0,-1 0 0 0 0,1 0-1 0 0,1 4-78 0 0,-4-6 36 0 0,0 0 1 0 0,0 0-1 0 0,-1 0 0 0 0,1 1 0 0 0,-1-1 1 0 0,0 0-1 0 0,-1 0 0 0 0,1 1 0 0 0,-1-1 0 0 0,0 1 1 0 0,0-1-1 0 0,-1 0 0 0 0,1 1 0 0 0,-1-1 0 0 0,-1 0 1 0 0,1 0-1 0 0,-1 1 0 0 0,0-1 0 0 0,-1 3-36 0 0,-2 1 0 0 0,0-1 0 0 0,0 0 0 0 0,-1-1 0 0 0,0 1 0 0 0,-1-1 0 0 0,1 0 0 0 0,-2 0 0 0 0,1-1 0 0 0,0 0 0 0 0,-1-1 0 0 0,0 1 0 0 0,-1-1 0 0 0,-6 3 0 0 0,-18 7 0 0 0,0-1 0 0 0,-1-2 0 0 0,-2-1 0 0 0,14-4 0 0 0,-82 32 0 0 0,-3 2 0 0 0,90-37-919 0 0,-1 0-1 0 0,-3-1 920 0 0,-3 2-954 0 0,23-5-69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5983 0 0,'0'0'464'0'0,"0"2"-305"0"0,-5 8 5470 0 0,-3-4 379 0 0,-19-13-3252 0 0,21 19-2076 0 0,4-2-488 0 0,0 1 0 0 0,1 0 1 0 0,-1 18-1 0 0,-1 10 95 0 0,-18 82-1646 0 0,16-99 968 0 0,-2 0 0 0 0,0-1-1 0 0,-14 30 1 0 0,8-31-301 0 0,13-19 372 0 0,-2-2 6 0 0,1 0 275 0 0,0 0 0 0 0,0 0 1 0 0,1 0-1 0 0,-1 0 0 0 0,0 0 1 0 0,0-1-1 0 0,1 1 0 0 0,-1 0 1 0 0,1-1-1 0 0,-1 1 0 0 0,1 0 1 0 0,-1-1-1 0 0,1 1 0 0 0,-1-3 1 0 0,-2-20-244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9215 0 0,'1'42'408'0'0,"0"-15"80"0"0,-1-3-392 0 0,-1-3-96 0 0,0-6 0 0 0,-1-3 8832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8751 0 0,'0'2'674'0'0,"-3"16"-314"0"0,1-16-154 0 0,2 0 1372 0 0,-8 7 4776 0 0,-6-2-5574 0 0,-1 0 1 0 0,0-1-1 0 0,-32 7 0 0 0,29-9-869 0 0,0 2 0 0 0,0 0-1 0 0,-17 8 1 0 0,6 1-119 0 0,-2 0 38 0 0,1 2 1 0 0,0 0 0 0 0,-44 35 0 0 0,64-43 170 0 0,0-1-1 0 0,1 2 1 0 0,0-1 0 0 0,0 1-1 0 0,-9 15 1 0 0,17-24 166 0 0,9 9-5 0 0,-6-9-152 0 0,0 0 0 0 0,0 0 0 0 0,0 1 0 0 0,0-1-1 0 0,1-1 1 0 0,-1 1 0 0 0,0 0 0 0 0,1 0 0 0 0,-1-1 0 0 0,1 0 0 0 0,-1 1-1 0 0,1-1 1 0 0,-1 0 0 0 0,3 0 0 0 0,37-5-81 0 0,-33 3 65 0 0,18-2-190 0 0,41-1 1 0 0,-58 5 117 0 0,0 0 0 0 0,0 1 0 0 0,0 0 0 0 0,0 0 0 0 0,0 1 0 0 0,0 1 0 0 0,13 4 0 0 0,-19-5-37 0 0,0 0 0 0 0,1 0 0 0 0,-2 1 0 0 0,1-1 0 0 0,0 1 0 0 0,0 0-1 0 0,-1 0 1 0 0,0 0 0 0 0,0 0 0 0 0,0 1 0 0 0,0-1 0 0 0,0 1 0 0 0,0 0 0 0 0,-1 0 0 0 0,0 0-1 0 0,0 0 1 0 0,0 0 0 0 0,0 0 0 0 0,-1 1 0 0 0,1-1 0 0 0,-1 0 0 0 0,0 1 0 0 0,-1-1 0 0 0,1 1 0 0 0,-1 6-1 0 0,0-1 148 0 0,-1 0-1 0 0,0 1 0 0 0,0-1 1 0 0,-2 0-1 0 0,1 0 0 0 0,-1 0 1 0 0,0-1-1 0 0,-1 1 1 0 0,0-1-1 0 0,-8 12 0 0 0,5-8 399 0 0,-1-1-1 0 0,0 0 0 0 0,-1-1 0 0 0,-1 0 1 0 0,1-1-1 0 0,-17 13 0 0 0,20-18-332 0 0,-1 0-1 0 0,1 0 1 0 0,-1-1-1 0 0,0 0 0 0 0,0-1 1 0 0,-1 1-1 0 0,1-2 1 0 0,-1 1-1 0 0,0-1 1 0 0,0 0-1 0 0,1 0 0 0 0,-17 0 1 0 0,10-1-111 0 0,0-1 1 0 0,0-1-1 0 0,0 0 0 0 0,-1-1 1 0 0,1 0-1 0 0,1-2 1 0 0,-1 1-1 0 0,0-2 0 0 0,-13-5 1 0 0,3 1-888 0 0,8 5-4323 0 0,5 1-1038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13215 0 0,'0'0'1195'0'0,"1"2"-982"0"0,0 2 103 0 0,1-1 0 0 0,0 1-1 0 0,0 0 1 0 0,1 0 0 0 0,-1-1 0 0 0,1 1-1 0 0,-1-1 1 0 0,1 0 0 0 0,0 0-1 0 0,0 0 1 0 0,1 0 0 0 0,-1-1 0 0 0,0 1-1 0 0,1-1 1 0 0,0 0 0 0 0,5 3-1 0 0,-6-4-184 0 0,0 1-1 0 0,0-1 1 0 0,0 1-1 0 0,0 0 0 0 0,0 0 1 0 0,0 0-1 0 0,-1 0 1 0 0,1 0-1 0 0,-1 1 0 0 0,0-1 1 0 0,0 1-1 0 0,0 0 1 0 0,0 0-1 0 0,0-1 0 0 0,0 1 1 0 0,1 4-1 0 0,-1 1-20 0 0,0-1-1 0 0,0 1 0 0 0,-1 0 1 0 0,0-1-1 0 0,0 1 0 0 0,-1 0 1 0 0,-2 15-1 0 0,-11 57-89 0 0,8-57-94 0 0,-12 53-797 0 0,-47 126 0 0 0,-48 66-855 0 0,27-66 953 0 0,42-102 601 0 0,42-99-413 0 0,3-9 83 0 0,5-18-400 0 0,7-17-213 0 0,1-9-5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13823 0 0,'2'21'466'0'0,"6"29"390"0"0,-7-46-804 0 0,0 0 1 0 0,0-1 0 0 0,0 1-1 0 0,0-1 1 0 0,1 1-1 0 0,0-1 1 0 0,-1 1-1 0 0,1-1 1 0 0,0 0 0 0 0,3 3-1 0 0,-3-4 420 0 0,0-1-1 0 0,0 0 0 0 0,0 0 0 0 0,0 0 1 0 0,0 0-1 0 0,1 0 0 0 0,-1 0 0 0 0,0 0 1 0 0,0-1-1 0 0,1 1 0 0 0,-1-1 0 0 0,0 0 1 0 0,0 1-1 0 0,1-1 0 0 0,-1 0 0 0 0,0 0 1 0 0,1-1-1 0 0,-1 1 0 0 0,0 0 0 0 0,4-2 1 0 0,4 0-30 0 0,-1-1 1 0 0,0-1 0 0 0,14-6 0 0 0,-4 0-439 0 0,1-2 1 0 0,-2 0-1 0 0,0-2 0 0 0,19-16 1 0 0,61-69-563 0 0,-64 62-137 0 0,69-57 1 0 0,-79 76 424 0 0,1 2 0 0 0,0 1 0 0 0,1 1 1 0 0,0 1-1 0 0,2 1 0 0 0,-1 1 0 0 0,1 2 0 0 0,1 1 1 0 0,-1 1-1 0 0,1 1 0 0 0,0 2 0 0 0,1 1 0 0 0,42 0 1 0 0,-49 5-1671 0 0,-10 0-3860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15199 0 0,'7'41'672'0'0,"-3"-14"144"0"0,1 0-656 0 0,2-2-160 0 0,1-2 0 0 0,3-2 0 0 0,2-2 1696 0 0,4-2 296 0 0,0-4 64 0 0,2 0 16 0 0,3-2-1960 0 0,2-3-392 0 0,-2-2-72 0 0,2-5-24 0 0,0-3-584 0 0,-2-4-128 0 0,-2-4-16 0 0,0-1-7256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2 540 14743 0 0,'0'11'694'0'0,"-1"6"-255"0"0,1 9 3702 0 0,5-36-825 0 0,-1 6-2794 0 0,14-34-444 0 0,-2 0-1 0 0,23-76 1 0 0,-11 26-1448 0 0,-6 25-2091 0 0,51-102-1 0 0,-69 159 3150 0 0,0 0-1 0 0,0-1 1 0 0,1 2-1 0 0,-1-1 1 0 0,1 1-1 0 0,0-1 1 0 0,1 2-1 0 0,0-1 1 0 0,-1 0-1 0 0,8-3 1 0 0,-10 6 241 0 0,-1 1-1 0 0,0 0 1 0 0,1 0 0 0 0,-1 0 0 0 0,1 0 0 0 0,-1 0 0 0 0,1 0 0 0 0,0 1 0 0 0,-1-1-1 0 0,1 1 1 0 0,-1 0 0 0 0,1 0 0 0 0,0 0 0 0 0,-1 0 0 0 0,1 0 0 0 0,0 0-1 0 0,-1 1 1 0 0,1-1 0 0 0,-1 1 0 0 0,1 0 0 0 0,-1 0 0 0 0,1 0 0 0 0,-1 0 0 0 0,1 0-1 0 0,-1 1 1 0 0,0-1 0 0 0,0 1 0 0 0,0-1 0 0 0,0 1 0 0 0,4 3 0 0 0,2 5 672 0 0,-1-1 0 0 0,0 1 0 0 0,-1 0 0 0 0,1 0-1 0 0,-2 1 1 0 0,9 21 0 0 0,18 73 2520 0 0,-19-56-2099 0 0,29 82 1795 0 0,-41-125-2789 0 0,0-1 0 0 0,0 1-1 0 0,0-1 1 0 0,-1 1 0 0 0,1-1-1 0 0,-1 1 1 0 0,-1-1 0 0 0,1 1-1 0 0,-1-1 1 0 0,-1 7 0 0 0,-8 20-1472 0 0,-4-4-3727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1375 0 0,'9'22'128'0'0,"-3"-9"-128"0"0,-3-2 3688 0 0,-3 0 5264 0 0,-7-2-4376 0 0,-6-4-3744 0 0,-1 0-760 0 0,-4-1-144 0 0,-2-1-32 0 0,0 0-1560 0 0,-4-1-304 0 0,-2 1-64 0 0,-1 3-3688 0 0</inkml:trace>
  <inkml:trace contextRef="#ctx0" brushRef="#br0" timeOffset="1">64 203 9327 0 0,'-14'26'471'0'0,"-16"40"0"0"0,16-17 999 0 0,12-38 345 0 0,0-1 0 0 0,0 20 1 0 0,2-28-1638 0 0,0-1 1 0 0,0 1 0 0 0,0 0 0 0 0,0 0 0 0 0,1 0 0 0 0,-1 0 0 0 0,1 0 0 0 0,-1-1 0 0 0,1 1 0 0 0,-1 0-1 0 0,1 0 1 0 0,0-1 0 0 0,0 1 0 0 0,0 0 0 0 0,0-1 0 0 0,0 1 0 0 0,0-1 0 0 0,1 1 0 0 0,2 1-1 0 0,-2-1-67 0 0,0-1-1 0 0,1 0 0 0 0,-1 1 1 0 0,0-1-1 0 0,1 0 0 0 0,0-1 0 0 0,-1 1 1 0 0,1 0-1 0 0,-1-1 0 0 0,1 1 0 0 0,0-1 1 0 0,3 0-1 0 0,4-1-6 0 0,0 1 1 0 0,0-2-1 0 0,-1 0 1 0 0,1 0-1 0 0,-1 0 1 0 0,16-7-1 0 0,-16 4-92 0 0,0 0 0 0 0,0-1 0 0 0,0 1 0 0 0,0-2-1 0 0,-1 1 1 0 0,0-1 0 0 0,-1-1 0 0 0,1 1 0 0 0,-1-1 0 0 0,-1-1-1 0 0,0 1 1 0 0,0-1 0 0 0,0 0 0 0 0,6-15 0 0 0,-6 10-193 0 0,0 0 0 0 0,-1 0 0 0 0,-1 0 0 0 0,0-1 0 0 0,-1 1 0 0 0,-1-1 0 0 0,0 0 0 0 0,-1 0 0 0 0,-1-26 0 0 0,-1 34 7 0 0,1 1-351 0 0,0 0-1 0 0,-1 0 1 0 0,0 0 0 0 0,0 0-1 0 0,0 1 1 0 0,-1-1-1 0 0,0 0 1 0 0,-3-6 0 0 0,-1 2-5557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2759 0 0,'-2'5'135'0'0,"-2"18"-22"0"0,0 14 682 0 0,-11 140 12467 0 0,15-101-10415 0 0,-1-66-2862 0 0,2-1 0 0 0,-1 0 0 0 0,2 1 0 0 0,-1-1 1 0 0,1 0-1 0 0,0 0 0 0 0,1 0 0 0 0,0 0 0 0 0,5 9 0 0 0,1-8 4 0 0,-7-9 19 0 0,0 1-1 0 0,1-1 0 0 0,-1 0 1 0 0,0 0-1 0 0,1-1 1 0 0,-1 1-1 0 0,1 0 1 0 0,-1-1-1 0 0,1 0 0 0 0,0 1 1 0 0,-1-1-1 0 0,1 0 1 0 0,-1 0-1 0 0,1 0 0 0 0,-1-1 1 0 0,1 1-1 0 0,0-1 1 0 0,-1 1-1 0 0,1-1 1 0 0,2-1-1 0 0,2-1 69 0 0,0 0 0 0 0,0-1-1 0 0,0 1 1 0 0,0-1 0 0 0,9-8 0 0 0,7-9-32 0 0,-2-1-1 0 0,0-1 1 0 0,-1 0 0 0 0,18-31 0 0 0,10-22-1262 0 0,-47 74 734 0 0,-6 37-2814 0 0,3-20 3084 0 0,0 0 1 0 0,1 19 0 0 0,1-29 313 0 0,0-1 0 0 0,1 1 0 0 0,-1 0-1 0 0,1-1 1 0 0,0 1 0 0 0,1-1 0 0 0,-1 1 0 0 0,1-1 0 0 0,0 1 0 0 0,0-1-1 0 0,4 6 1 0 0,-3-6 218 0 0,0-1 0 0 0,1 1 0 0 0,-1-1 1 0 0,1 0-1 0 0,0 0 0 0 0,0 0 0 0 0,0-1 0 0 0,0 1 0 0 0,0-1 0 0 0,0 0 0 0 0,1 0 0 0 0,-1-1 0 0 0,1 1 0 0 0,7 1 0 0 0,4-1 597 0 0,-1 1-1 0 0,0-2 1 0 0,18 0-1 0 0,-31-1-831 0 0,0 0-1 0 0,0 0 0 0 0,1 0 0 0 0,-1-1 0 0 0,0 1 0 0 0,0-1 0 0 0,4 0 0 0 0,20-16 356 0 0,-24 15-445 0 0,1 0 1 0 0,-1 0-1 0 0,1 0 0 0 0,-1 0 1 0 0,0 0-1 0 0,0-1 0 0 0,0 1 0 0 0,0 0 1 0 0,0-1-1 0 0,2-5 0 0 0,1 0-39 0 0,1-3-243 0 0,-1-1 1 0 0,0 1-1 0 0,-1-1 0 0 0,0-1 1 0 0,4-22-1 0 0,-2 8-1169 0 0,1-3-4070 0 0,2-2-1722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25 408 8751 0 0,'4'21'517'0'0,"-3"-15"-206"0"0,0 1 0 0 0,0 0 0 0 0,-1 0 1 0 0,1 0-1 0 0,-1 0 0 0 0,-1 0 1 0 0,0 0-1 0 0,0 0 0 0 0,-3 11 6222 0 0,-8-5-2783 0 0,11-12-3922 0 0,-10-17-1393 0 0,10 13 1421 0 0,1 0-1 0 0,0 0 1 0 0,-1 0 0 0 0,1 0-1 0 0,0 0 1 0 0,1 0 0 0 0,-1 0-1 0 0,0 0 1 0 0,1 1 0 0 0,0-1-1 0 0,0 0 1 0 0,2-6-1 0 0,19-33-507 0 0,-19 35 713 0 0,36-53 2216 0 0,72-87 0 0 0,-72 98-1723 0 0,31-32-398 0 0,-59 70-171 0 0,0 1-1 0 0,0 1 1 0 0,1 0-1 0 0,0 1 0 0 0,16-9 1 0 0,-24 15-3 0 0,0 0 0 0 0,1 0 0 0 0,-1 0 0 0 0,1 1 0 0 0,-1 0 0 0 0,1 0 0 0 0,-1 0 0 0 0,1 1 0 0 0,0-1 0 0 0,-1 1 0 0 0,9 1 0 0 0,-11-1 15 0 0,1 1 0 0 0,0-1 0 0 0,0 1 1 0 0,0 0-1 0 0,-1 0 0 0 0,1 0 0 0 0,-1 0 0 0 0,1 1 1 0 0,-1-1-1 0 0,1 1 0 0 0,-1 0 0 0 0,0-1 0 0 0,1 1 1 0 0,-1 0-1 0 0,0 0 0 0 0,0 1 0 0 0,-1-1 0 0 0,1 0 1 0 0,2 5-1 0 0,2 4-60 0 0,-1 0 1 0 0,0 0-1 0 0,-1 1 1 0 0,0 0-1 0 0,2 13 1 0 0,7 65-240 0 0,-7-37 151 0 0,1-10 143 0 0,14 49 1 0 0,-17-78 49 0 0,1-1-1 0 0,0 1 1 0 0,1-1 0 0 0,0 0-1 0 0,1-1 1 0 0,0 0 0 0 0,16 19-1 0 0,-6-15 136 0 0,-16-15-211 0 0,-1-1-1 0 0,1 1 0 0 0,0-1 1 0 0,0 1-1 0 0,0-1 0 0 0,0 0 1 0 0,-1 1-1 0 0,1-1 1 0 0,0 0-1 0 0,0 1 0 0 0,0-1 1 0 0,0 0-1 0 0,0 0 0 0 0,0 0 1 0 0,0 0-1 0 0,0 0 0 0 0,0 0 1 0 0,0 0-1 0 0,0 0 0 0 0,0-1 1 0 0,1 1-1 0 0,12-10-989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 17135 0 0,'3'-4'1551'0'0,"1"0"-1276"0"0,-1 1-214 0 0,-2 2 276 0 0,7 13 31 0 0,-7-9-346 0 0,-1 1 1 0 0,1-1-1 0 0,-1 0 0 0 0,1 0 0 0 0,-1 1 1 0 0,0-1-1 0 0,-1 0 0 0 0,1 1 0 0 0,0-1 1 0 0,-1 0-1 0 0,-1 4 0 0 0,-14 39 473 0 0,8-27-417 0 0,-9 39-122 0 0,2 0-1 0 0,-10 95 1 0 0,19-112-165 0 0,-18 122-2634 0 0,23-157 1740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10 13823 0 0,'6'-6'688'0'0,"-6"6"-666"0"0,0-1 0 0 0,0 1-1 0 0,0 0 1 0 0,0 0 0 0 0,0 0 0 0 0,1-1 0 0 0,-1 1 0 0 0,0 0 0 0 0,0 0 0 0 0,0 0 0 0 0,0 0 0 0 0,0 0 0 0 0,1-1 0 0 0,-1 1 0 0 0,0 0 0 0 0,0 0 0 0 0,0 0 0 0 0,0 0 0 0 0,1 0 0 0 0,-1 0 0 0 0,0 0 0 0 0,0 0 0 0 0,0 0 0 0 0,0 0 0 0 0,1 0 0 0 0,-1 0 0 0 0,0 0 0 0 0,0 0 0 0 0,0 0 0 0 0,1 0-1 0 0,-1 0 1 0 0,0 0 0 0 0,0 0 0 0 0,0 0 0 0 0,1 0 0 0 0,-1 0 0 0 0,0 0-22 0 0,0 7 2 0 0,-1 0 0 0 0,0-1 1 0 0,-1 1-1 0 0,1 0 0 0 0,-1-1 0 0 0,0 1 0 0 0,-1 0-2 0 0,-22 48-2 0 0,15-36 1 0 0,-14 28 182 0 0,-3-2 0 0 0,-1-1 0 0 0,-3 0 0 0 0,-1-3 0 0 0,-16 15-181 0 0,-66 64 747 0 0,-11 0-747 0 0,116-112-13 0 0,-39 37-164 0 0,-95 94-700 0 0,116-110 743 0 0,2 1-1 0 0,2 1 1 0 0,1 1 0 0 0,-2 6 134 0 0,15-23-2126 0 0,-1 0-1 0 0,-4 3 2127 0 0,13-16-4787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18887 0 0,'5'14'1680'0'0,"-1"-1"-1280"0"0,-14-13 192 0 0,-1-9 104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64 109 2759 0 0,'9'2'783'0'0,"16"4"-1630"0"0,-1-9 17745 0 0,-24 2-16612 0 0,-2-11 1097 0 0,2 9-1666 0 0,-2 0-1 0 0,1 1 1 0 0,0-1 0 0 0,0 0 0 0 0,-1 0-1 0 0,-2-3 1 0 0,2 4 157 0 0,0 1-1 0 0,0-1 1 0 0,0 0-1 0 0,0 1 1 0 0,0 0-1 0 0,0-1 1 0 0,-1 1-1 0 0,1 0 1 0 0,0 0-1 0 0,-1 0 0 0 0,1 0 1 0 0,-1 1-1 0 0,1-1 1 0 0,-1 0-1 0 0,1 1 1 0 0,-1 0-1 0 0,1 0 1 0 0,-1 0-1 0 0,-3 0 1 0 0,0 1-35 0 0,0 0 0 0 0,0 0 0 0 0,0 1 1 0 0,0 0-1 0 0,0 0 0 0 0,-9 4 0 0 0,13-5 611 0 0,0 2 35 0 0,2-3-398 0 0,0 0 1 0 0,0 0-1 0 0,-1 1 0 0 0,1-1 0 0 0,0 0 1 0 0,-1 0-1 0 0,1 0 0 0 0,0 1 1 0 0,0-1-1 0 0,0 0 0 0 0,-1 0 1 0 0,1 1-1 0 0,0-1 0 0 0,0 0 1 0 0,0 0-1 0 0,0 1 0 0 0,0-1 0 0 0,-1 0 1 0 0,1 1-1 0 0,0-1 0 0 0,0 0 1 0 0,0 1-1 0 0,0-1 0 0 0,0 0 1 0 0,0 1-1 0 0,0-1 0 0 0,0 0 1 0 0,0 1-1 0 0,1 1 77 0 0,0 0 0 0 0,1 0 0 0 0,-1 0-1 0 0,0 0 1 0 0,1 0 0 0 0,-1 0 0 0 0,1-1 0 0 0,0 1 0 0 0,0 0 0 0 0,-1-1 0 0 0,1 0 0 0 0,0 1 0 0 0,4 1 0 0 0,-1-1 21 0 0,0 0 1 0 0,0 0 0 0 0,0 0 0 0 0,0-1 0 0 0,10 2 0 0 0,0-2 69 0 0,1 0 0 0 0,0-1-1 0 0,21-3 1 0 0,-3-3-265 0 0,-1-1 0 0 0,0-2 0 0 0,0-1 0 0 0,43-20 0 0 0,-38 14-661 0 0,0 2 1 0 0,55-13 0 0 0,-84 26 476 0 0,0-1 1 0 0,1 1-1 0 0,-1 1 1 0 0,0-1-1 0 0,1 2 1 0 0,-1-1-1 0 0,0 1 0 0 0,0 1 1 0 0,12 2-1 0 0,-16-2 120 0 0,0 0 0 0 0,-1-1 0 0 0,1 2 0 0 0,-1-1 0 0 0,0 0 0 0 0,0 1 0 0 0,0 0 0 0 0,0 0 0 0 0,0 0 0 0 0,0 0 0 0 0,-1 1 0 0 0,0-1 0 0 0,1 1 0 0 0,-1 0 0 0 0,-1 0 0 0 0,1 0 0 0 0,-1 1 0 0 0,1-1 0 0 0,1 5 0 0 0,-1 0 32 0 0,0 1 0 0 0,-1-1 1 0 0,0 0-1 0 0,0 1 0 0 0,-1-1 1 0 0,0 1-1 0 0,-1 16 0 0 0,-1-10 44 0 0,-1 0-1 0 0,-1 0 0 0 0,-8 27 1 0 0,8-36 36 0 0,0-1 0 0 0,0 0 0 0 0,0 1 0 0 0,-1-1 0 0 0,0 0 1 0 0,0-1-1 0 0,-1 1 0 0 0,1-1 0 0 0,-1 0 0 0 0,0 0 0 0 0,-1 0 0 0 0,1-1 0 0 0,-1 0 0 0 0,0 0 1 0 0,0 0-1 0 0,0-1 0 0 0,-9 4 0 0 0,-11 4-53 0 0,-1-1 1 0 0,-51 11 0 0 0,71-20-14 0 0,-285 57 490 0 0,290-58-284 0 0,-1 1 171 0 0,3-1-267 0 0,0 0 1 0 0,-1 0 0 0 0,1 0 0 0 0,0 0 0 0 0,-1 0-1 0 0,1 1 1 0 0,-1-1 0 0 0,1 0 0 0 0,0 0 0 0 0,-1 0-1 0 0,1 0 1 0 0,0 0 0 0 0,-1 1 0 0 0,1-1 0 0 0,0 0-1 0 0,-1 0 1 0 0,1 1 0 0 0,0-1 0 0 0,0 0-1 0 0,-1 1 1 0 0,1-1 0 0 0,0 1 0 0 0,15 5-45 0 0,1-1 1 0 0,0 0 0 0 0,27 5-1 0 0,-21-6-108 0 0,-20-3-2 0 0,-2 7-227 0 0,1-5 269 0 0,-1 0 0 0 0,0 0 0 0 0,-1 0-1 0 0,1 1 1 0 0,-1-1 0 0 0,1 0 0 0 0,-1 0-1 0 0,-1 3 1 0 0,-5 11 20 0 0,2 0-1 0 0,-1 0 1 0 0,2 1-1 0 0,1-1 1 0 0,0 1-1 0 0,1 0 1 0 0,0 0-1 0 0,2 0 1 0 0,0 0-1 0 0,1-1 1 0 0,1 1-1 0 0,1 0 1 0 0,0 0-1 0 0,8 21 1 0 0,-8-32-92 0 0,1 1-1 0 0,0 0 1 0 0,0-1 0 0 0,1 0 0 0 0,0 0 0 0 0,0 0 0 0 0,1 0-1 0 0,0-1 1 0 0,0 0 0 0 0,10 7 0 0 0,-5-7-5545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4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1 919 0 0,'-1'1'275'0'0,"0"1"143"0"0,-1 0-1 0 0,0-1 0 0 0,1 1 1 0 0,-1-1-1 0 0,0 0 1 0 0,0 1-1 0 0,0-1 0 0 0,0 0 1 0 0,0 0-1 0 0,0 0 1 0 0,0-1-1 0 0,-1 1 0 0 0,-1 0 1 0 0,-32 3-2335 0 0,3 1 6294 0 0,34-4-4237 0 0,-1 0 0 0 0,1 0 0 0 0,0 0 0 0 0,0 0 0 0 0,-1 0 0 0 0,1-1 0 0 0,0 1 0 0 0,0 0 0 0 0,0 0 0 0 0,0-1 0 0 0,0 1 0 0 0,0 0 0 0 0,0-1 0 0 0,0 1 0 0 0,0-1 0 0 0,0 0 0 0 0,0 1 0 0 0,0-1 0 0 0,0 0 0 0 0,3 1 0 0 0,16-3-2892 0 0,-1-3-1375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19 150 16703 0 0,'-4'-17'379'0'0,"1"0"0"0"0,1 1 0 0 0,0-1 0 0 0,1 0 0 0 0,1-17 0 0 0,0 9 1609 0 0,-1 19-780 0 0,-2 14-670 0 0,1 3-557 0 0,2 0-1 0 0,-1 1 0 0 0,2-1 1 0 0,-1 0-1 0 0,2 0 1 0 0,4 19-1 0 0,-3-11 0 0 0,57 230-216 0 0,-38-168 213 0 0,36 122-39 0 0,13 50 52 0 0,-56-192 10 0 0,57 266 0 0 0,3 394 824 0 0,-68-640-647 0 0,2 73-265 0 0,-8-116-843 0 0,0-24-4855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1123 17479 0 0,'-6'4'3592'0'0,"83"-69"-1817"0"0,52-39-703 0 0,45-30-723 0 0,-77 56-103 0 0,111-66 0 0 0,-112 89-279 0 0,53-33-103 0 0,-118 67 87 0 0,-2-1 1 0 0,46-43-1 0 0,-35 21-433 0 0,-2-2 1 0 0,46-74-1 0 0,-3 4-2808 0 0,-62 92 1452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1 756 8287 0 0,'2'-1'9403'0'0,"4"0"-8849"0"0,-1 0 1 0 0,1 0-1 0 0,0-1 0 0 0,-1 0 1 0 0,0 0-1 0 0,1-1 1 0 0,-1 0-1 0 0,8-5 0 0 0,40-33-308 0 0,-37 28 133 0 0,52-46-163 0 0,63-70-1 0 0,-92 85-923 0 0,-1-2 0 0 0,51-84 0 0 0,41-113-2206 0 0,-118 217 1320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 15199 0 0,'-5'-3'452'0'0,"1"1"-1"0"0,-1-1 1 0 0,0 1-1 0 0,0 0 1 0 0,0 0-1 0 0,0 1 1 0 0,-7-2-1 0 0,10 3-307 0 0,1 1 0 0 0,0 0-1 0 0,0-1 1 0 0,0 1 0 0 0,0 0 0 0 0,1-1-1 0 0,-1 1 1 0 0,0 0 0 0 0,0 0 0 0 0,0 0-1 0 0,0 0 1 0 0,1 0 0 0 0,-1 0 0 0 0,1 0-1 0 0,-1 0 1 0 0,0 1 0 0 0,0 0 60 0 0,-4 6-36 0 0,1 1-1 0 0,0 0 0 0 0,1-1 1 0 0,0 1-1 0 0,0 0 1 0 0,1 0-1 0 0,-2 16 0 0 0,-2 66-50 0 0,6-86-93 0 0,1 43-16 0 0,11 75-1 0 0,18 47-9 0 0,-18-105 1 0 0,199 850-2273 0 0,-155-671-504 0 0,-49-192 775 0 0,-2 1-1 0 0,-4 92 1 0 0,-4-89 639 0 0,3-54 1470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27 752 12439 0 0,'-2'0'958'0'0,"1"1"-910"0"0,0-1 1 0 0,0 0 0 0 0,0 0 0 0 0,0 0 0 0 0,0 0 0 0 0,0 0 0 0 0,1-1-1 0 0,-1 1 1 0 0,0 0 0 0 0,0 0 0 0 0,0-1 0 0 0,0 1 0 0 0,0 0 0 0 0,0-1-1 0 0,0 1 1 0 0,1-1 0 0 0,-1 1 0 0 0,0-1 0 0 0,0 0 0 0 0,1 1 0 0 0,-1-1-1 0 0,0 0 1 0 0,1 1 0 0 0,-1-1 0 0 0,1 0 0 0 0,-1 0 0 0 0,1 1-1 0 0,-1-1 1 0 0,0-1 0 0 0,1 0 249 0 0,0-1-1 0 0,-1 1 1 0 0,1 0-1 0 0,0 0 1 0 0,0-1-1 0 0,1 1 1 0 0,-1 0-1 0 0,0 0 1 0 0,1-1-1 0 0,-1 1 1 0 0,1 0-1 0 0,1-3 1 0 0,8-20 686 0 0,1 1 0 0 0,1 1 0 0 0,23-35 1 0 0,54-61-117 0 0,-56 80-741 0 0,1 2-1 0 0,2 1 0 0 0,1 1 1 0 0,59-41-1 0 0,-39 35-312 0 0,85-58 572 0 0,-104 75-1998 0 0,75-35 0 0 0,-84 48 84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 11055 0 0,'0'0'506'0'0,"-2"0"-10"0"0,-9-2-1091 0 0,-4 0 2731 0 0,0 0 0 0 0,-1 1 1 0 0,-25 2-1 0 0,37 1-2035 0 0,0-1-1 0 0,0 1 1 0 0,1 0-1 0 0,-1 0 0 0 0,0 0 1 0 0,1 0-1 0 0,0 1 1 0 0,-5 3-1 0 0,-3 5-111 0 0,0 1-1 0 0,1 0 1 0 0,0 1-1 0 0,1 0 1 0 0,1 1 0 0 0,-13 24-1 0 0,16-25 12 0 0,0 0 0 0 0,0 0 0 0 0,1 1 0 0 0,1 0 0 0 0,1 0 0 0 0,0 0 0 0 0,0 0 0 0 0,1 0 0 0 0,2 24 0 0 0,-1-36 19 0 0,1 1 1 0 0,-1 0-1 0 0,1 0 0 0 0,0 0 0 0 0,0 0 0 0 0,-1 0 0 0 0,2-1 1 0 0,-1 1-1 0 0,0-1 0 0 0,1 1 0 0 0,-1 0 0 0 0,1-1 1 0 0,0 0-1 0 0,-1 1 0 0 0,1-1 0 0 0,0 0 0 0 0,1 0 0 0 0,-1 0 1 0 0,0-1-1 0 0,0 1 0 0 0,1 0 0 0 0,-1-1 0 0 0,1 1 1 0 0,0-1-1 0 0,5 2 0 0 0,-5-2 31 0 0,0 0 0 0 0,0-1-1 0 0,0 1 1 0 0,1-1 0 0 0,-1 1 0 0 0,0-1 0 0 0,0 0 0 0 0,1 0-1 0 0,-1-1 1 0 0,0 1 0 0 0,0-1 0 0 0,0 1 0 0 0,0-1 0 0 0,1 0-1 0 0,-1 0 1 0 0,0-1 0 0 0,0 1 0 0 0,-1-1 0 0 0,1 1 0 0 0,0-1-1 0 0,0 0 1 0 0,-1 0 0 0 0,4-3 0 0 0,2-4 16 0 0,1-1 1 0 0,-1 0 0 0 0,-1-1-1 0 0,0 0 1 0 0,8-15 0 0 0,-11 20-817 0 0,-1 5-329 0 0,-2 13-436 0 0,0-5 1940 0 0,-1 1-379 0 0,0-5-21 0 0,0-1-1 0 0,1 1 1 0 0,-1 0-1 0 0,1 0 0 0 0,-1 0 1 0 0,1-1-1 0 0,2 5 1 0 0,-3-5-43 0 0,1 0 1 0 0,-1 0 0 0 0,0 0 0 0 0,1-1 0 0 0,0 1 0 0 0,0 0 0 0 0,-1 0 0 0 0,1-1 0 0 0,0 1 0 0 0,0 0 0 0 0,0-1 0 0 0,1 1 0 0 0,1 2 0 0 0,1-1-339 0 0,-1-1-423 0 0,6 0-41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76 11519 0 0,'-15'-30'1092'0'0,"2"3"-80"0"0,6 8 8832 0 0,9 21-9755 0 0,5 5-70 0 0,-1 0-1 0 0,0 0 0 0 0,-1 1 0 0 0,1-1 1 0 0,6 15-1 0 0,20 47 66 0 0,-29-63-83 0 0,41 105-499 0 0,-5 1 0 0 0,34 160 0 0 0,5 239-1408 0 0,-72-442 1041 0 0,-2-18-86 0 0,18 88 2874 0 0,-21-150-807 0 0,-4-77 279 0 0,0 20-1197 0 0,2-2-327 0 0,1-57-577 0 0,1 105 387 0 0,2 0-1 0 0,0 1 1 0 0,10-37 0 0 0,-10 50 275 0 0,0 0-1 0 0,1 0 1 0 0,0 0-1 0 0,0 1 1 0 0,1 0-1 0 0,0 0 1 0 0,0 0 0 0 0,0 0-1 0 0,1 1 1 0 0,0 0-1 0 0,0 0 1 0 0,1 1-1 0 0,0-1 1 0 0,0 1-1 0 0,0 1 1 0 0,0-1-1 0 0,1 1 1 0 0,0 1-1 0 0,0-1 1 0 0,8-1 0 0 0,0 0 139 0 0,0 1 0 0 0,0 0 0 0 0,1 2 0 0 0,-1 0 1 0 0,1 1-1 0 0,0 0 0 0 0,-1 1 0 0 0,1 1 1 0 0,23 5-1 0 0,12 6 383 0 0,-47-10-404 0 0,0 0 0 0 0,0 0 0 0 0,0 0 0 0 0,0 1 0 0 0,0-1-1 0 0,0 1 1 0 0,6 6 0 0 0,-9-8-64 0 0,-1 1-1 0 0,1 0 0 0 0,-1 0 1 0 0,0 0-1 0 0,1 0 1 0 0,-1 0-1 0 0,0 0 1 0 0,0 0-1 0 0,0 0 0 0 0,-1 1 1 0 0,1-1-1 0 0,-1 0 1 0 0,1 1-1 0 0,-1-1 0 0 0,0 0 1 0 0,1 1-1 0 0,-1-1 1 0 0,0 0-1 0 0,-1 1 1 0 0,1-1-1 0 0,-1 3 0 0 0,-1 6 36 0 0,-1 0 0 0 0,0 0-1 0 0,-7 12 1 0 0,5-9-31 0 0,-14 34-1158 0 0,-2-2 1 0 0,-2-1-1 0 0,-2 0 0 0 0,-2-2 0 0 0,-1-1 0 0 0,-48 53 1 0 0,54-68-288 0 0,21-25 927 0 0,3-5-988 0 0,32-58 421 0 0,-8 14 535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380 101 13823 0 0,'0'0'315'0'0,"0"0"45"0"0,0 0 21 0 0,-1 2-49 0 0,-36 77-208 0 0,36-77-82 0 0,0-1-1 0 0,1 0 0 0 0,-1 0 1 0 0,1 0-1 0 0,-1 0 0 0 0,1 0 1 0 0,0 1-1 0 0,-1-1 0 0 0,1 0 1 0 0,0 0-1 0 0,0 0 0 0 0,0 1 1 0 0,0-1-1 0 0,0 0 0 0 0,0 0 1 0 0,0 1-1 0 0,0-1 0 0 0,1 0 1 0 0,-1 0-1 0 0,0 1 0 0 0,1-1 1 0 0,-1 0-1 0 0,1 0 0 0 0,0 0 1 0 0,-1 0-1 0 0,1 0 0 0 0,0 0 1 0 0,-1 0-1 0 0,1 0 0 0 0,0 0 1 0 0,0 0-1 0 0,0 0 0 0 0,0 0 1 0 0,0-1-1 0 0,0 1 0 0 0,0 0 1 0 0,0-1-1 0 0,0 1 0 0 0,1 0-41 0 0,2 0 208 0 0,1 1-1 0 0,0-1 1 0 0,-1 1-1 0 0,1-1 1 0 0,0-1 0 0 0,0 1-1 0 0,-1-1 1 0 0,1 0-1 0 0,3 0-207 0 0,8-2 98 0 0,0 0-1 0 0,0-2 1 0 0,-1 0 0 0 0,1 0-1 0 0,-1-2 1 0 0,0 0-98 0 0,25-8 22 0 0,-19 7-6 0 0,-1-1 0 0 0,1-1-1 0 0,-2-1 1 0 0,1 0 0 0 0,1-3-16 0 0,-10 6-212 0 0,-1-1 0 0 0,0 1 1 0 0,-1-2-1 0 0,0 1 0 0 0,0-1 1 0 0,-1-1-1 0 0,0 1 0 0 0,0-1 1 0 0,3-8 211 0 0,-10 16-10 0 0,0 1 1 0 0,-1 0 0 0 0,1 0-1 0 0,0-1 1 0 0,-1 1 0 0 0,0 0-1 0 0,1-1 1 0 0,-1 1 0 0 0,0-1-1 0 0,0 1 1 0 0,0-1 0 0 0,0 1-1 0 0,0 0 1 0 0,0-1 0 0 0,0 1-1 0 0,0-1 1 0 0,-1 0 9 0 0,1 1 0 0 0,0 0-1 0 0,-1 0 1 0 0,1 1 0 0 0,-1-1 0 0 0,1 0 0 0 0,-1 1-1 0 0,1-1 1 0 0,-1 0 0 0 0,1 1 0 0 0,-1-1-1 0 0,0 1 1 0 0,1-1 0 0 0,-1 1 0 0 0,0-1 0 0 0,1 1-1 0 0,-1-1 1 0 0,0 1 0 0 0,0 0 0 0 0,0-1-1 0 0,1 1 1 0 0,-1 0 0 0 0,0 0 0 0 0,0-1 0 0 0,0 1-1 0 0,0 0 1 0 0,1 0 0 0 0,-1 0 0 0 0,0 0-1 0 0,0 0 1 0 0,-1 1 0 0 0,-15 0-151 0 0,0 2 1 0 0,-1 0-1 0 0,1 1 0 0 0,-16 6 151 0 0,-66 29-898 0 0,41-15 786 0 0,13-5 404 0 0,2 2 0 0 0,0 1 1 0 0,-10 10-293 0 0,-13 12 680 0 0,-36 32-680 0 0,79-58 0 0 0,0 2 0 0 0,1 0 0 0 0,0 2 0 0 0,-10 14 0 0 0,30-33 0 0 0,0-1 0 0 0,1 1 0 0 0,-1-1 0 0 0,0 1 0 0 0,1 0 0 0 0,0 0 0 0 0,0 0 0 0 0,-1 0 0 0 0,2 0 0 0 0,-1 0 0 0 0,0 0 0 0 0,1 0 0 0 0,-1 0 0 0 0,1 0 0 0 0,0 0 0 0 0,0 0 0 0 0,0 0 0 0 0,0 0 0 0 0,1 0 0 0 0,-1 0 0 0 0,1 2 0 0 0,1-2 0 0 0,-1 1 0 0 0,1-1 0 0 0,-1 0 0 0 0,1-1 0 0 0,0 1 0 0 0,0 0 0 0 0,0-1 0 0 0,1 1 0 0 0,-1-1 0 0 0,1 1 0 0 0,-1-1 0 0 0,1 0 0 0 0,0 0 0 0 0,0 0 0 0 0,0-1 0 0 0,0 1 0 0 0,0-1 0 0 0,0 1 0 0 0,2-1 0 0 0,15 6-128 0 0,0-2-1 0 0,0 0 0 0 0,1-2 1 0 0,-1 0-1 0 0,1-1 1 0 0,0-1-1 0 0,-1-1 1 0 0,1-1-1 0 0,16-2 129 0 0,2-2-5787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13 177 8287 0 0,'-1'-2'639'0'0,"-1"0"-553"0"0,1 1-1 0 0,0-1 1 0 0,0-1-1 0 0,0 1 1 0 0,0 0-1 0 0,0 0 1 0 0,0 0-1 0 0,1 0 1 0 0,-1-1-1 0 0,1 1 1 0 0,-1 0 0 0 0,1-1-1 0 0,0 1 1 0 0,0 0-1 0 0,0-1 1 0 0,0 1-1 0 0,1-3 1 0 0,0 1 214 0 0,0 1 1 0 0,0 0-1 0 0,0 0 0 0 0,1 0 1 0 0,-1 0-1 0 0,1 0 1 0 0,-1 0-1 0 0,1 1 1 0 0,0-1-1 0 0,0 1 0 0 0,1-1 1 0 0,3-2-1 0 0,-1-1-48 0 0,-1 1-1 0 0,1-1 0 0 0,-1 1 1 0 0,0-1-1 0 0,5-11 1 0 0,-6 11 429 0 0,1 0 1 0 0,0-1 0 0 0,0 2 0 0 0,7-9 0 0 0,-10 13-311 0 0,0 0 1 0 0,1 0 0 0 0,-1 0 0 0 0,1 0 0 0 0,-1 0 0 0 0,1 0-1 0 0,0 0 1 0 0,2 0 0 0 0,-3 0-424 0 0,-1 1 63 0 0,0 0-1 0 0,0 0 1 0 0,1 0-1 0 0,-1 0 1 0 0,0 0-1 0 0,0 0 1 0 0,0 0-1 0 0,0 0 1 0 0,0 0-1 0 0,0 0 1 0 0,1 0-1 0 0,-1 0 1 0 0,0 0-1 0 0,0 0 1 0 0,0 0-1 0 0,0 0 1 0 0,0 0-1 0 0,0 0 1 0 0,1 0-1 0 0,-1 0 1 0 0,0 0-1 0 0,0 0 1 0 0,0 1 0 0 0,0-1-1 0 0,0 0 1 0 0,0 0-1 0 0,0 0 1 0 0,0 0-1 0 0,1 0 1 0 0,-1 0-1 0 0,0 0 1 0 0,0 0-1 0 0,0 0 1 0 0,0 1-1 0 0,0-1 1 0 0,0 0-1 0 0,0 0 1 0 0,0 0-1 0 0,0 0 1 0 0,0 0-1 0 0,0 0 1 0 0,0 1-1 0 0,0-1 1 0 0,9 14 39 0 0,-1 0 1 0 0,0 1 0 0 0,-1 0-1 0 0,-1 1 1 0 0,0-1 0 0 0,-1 1-1 0 0,3 21 1 0 0,14 121 227 0 0,-20-135-272 0 0,20 454-3277 0 0,-20-335 2241 0 0,1-86-693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11519 0 0,'0'0'887'0'0,"2"1"-583"0"0,4 4 605 0 0,2 1-55 0 0,1 0 1 0 0,-1-1-1 0 0,1 0 1 0 0,10 4-1 0 0,-16-8-770 0 0,0 0 0 0 0,0 0 0 0 0,0 0 0 0 0,0 0 0 0 0,0-1 0 0 0,0 1 1 0 0,0-1-1 0 0,0 0 0 0 0,0 0 0 0 0,0 0 0 0 0,0-1 0 0 0,1 1 0 0 0,-1-1 0 0 0,0 0 0 0 0,-1 1 0 0 0,1-1 0 0 0,0 0 0 0 0,4-3 1 0 0,5-4 139 0 0,-1-1 0 0 0,0 0 0 0 0,0 0 0 0 0,-1-1 0 0 0,0-1 0 0 0,15-22 1 0 0,-10 14-4 0 0,22-28-316 0 0,-2-2 0 0 0,41-79 0 0 0,-72 121-269 0 0,-1-1 1 0 0,0 0-1 0 0,4-15 0 0 0,-6 20-217 0 0,-13 2-702 0 0,9 1 1284 0 0,0 1 0 0 0,0 0 0 0 0,0 0 0 0 0,0 0 0 0 0,0 0 0 0 0,0 0 0 0 0,1 1 0 0 0,-1-1-1 0 0,0 1 1 0 0,1 0 0 0 0,-1-1 0 0 0,1 1 0 0 0,-1 0 0 0 0,-2 5 0 0 0,-4 3 143 0 0,-15 22 0 0 0,23-31-127 0 0,-19 29 293 0 0,2 1 1 0 0,2 1-1 0 0,1 0 1 0 0,1 2-1 0 0,1-1 1 0 0,-8 40-1 0 0,12-32 12 0 0,2 0-1 0 0,1 0 1 0 0,2 1 0 0 0,4 81-1 0 0,1-101-151 0 0,2 1 0 0 0,1 0 0 0 0,1-1 0 0 0,0 1 0 0 0,14 31 0 0 0,-14-42-88 0 0,0 0 0 0 0,2 0 0 0 0,-1 0-1 0 0,1-1 1 0 0,1 0 0 0 0,0 0 0 0 0,1 0 0 0 0,0-2 0 0 0,0 1-1 0 0,19 14 1 0 0,-22-20-158 0 0,0 0 1 0 0,0-1-1 0 0,0 0 0 0 0,0 0 0 0 0,1 0 0 0 0,6 2 0 0 0,-9-4 2 0 0,0-1 0 0 0,-1 1 0 0 0,1 0 0 0 0,0-1 0 0 0,0 0 0 0 0,0 0 0 0 0,0 0 0 0 0,0 0 0 0 0,-1-1 0 0 0,1 1 0 0 0,0-1 0 0 0,5-2 0 0 0,13-8-801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18199 0 0,'0'0'1646'0'0,"2"2"-1356"0"0,16 18-26 0 0,-1 0 0 0 0,-1 1 0 0 0,-1 0 1 0 0,18 33-1 0 0,-11-10 275 0 0,25 69 1 0 0,-14-15-342 0 0,27 139 0 0 0,-7 107-1727 0 0,-40-257-431 0 0,-13-85 881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139 711 11519 0 0,'-43'23'2612'0'0,"33"-17"1008"0"0,9-6-3496 0 0,0 1 0 0 0,0-1 0 0 0,0 0 0 0 0,0 1 0 0 0,0-1 0 0 0,0 0 0 0 0,1 1 0 0 0,-1-1 0 0 0,0 0 0 0 0,0 0 0 0 0,0 0 0 0 0,0 0 0 0 0,0 0 0 0 0,0 0 0 0 0,0 0 0 0 0,0 0 0 0 0,0 0 0 0 0,0-1 0 0 0,0 1 0 0 0,0 0 0 0 0,0-1 0 0 0,0 1 0 0 0,0 0 0 0 0,0-1 0 0 0,0 1 0 0 0,0-1 0 0 0,0 0 0 0 0,1 1-1 0 0,-1-1 1 0 0,0 0 0 0 0,0 1 0 0 0,1-1 0 0 0,-1 0 0 0 0,1 0 0 0 0,-1 1 0 0 0,0-3 0 0 0,-2-2 81 0 0,0-1 1 0 0,0 1-1 0 0,1-1 0 0 0,-3-9 0 0 0,3 10 54 0 0,-6-19-202 0 0,1 0-1 0 0,1 0 1 0 0,1 0-1 0 0,1-1 1 0 0,1 1-1 0 0,2-1 1 0 0,0 0-1 0 0,2 0 1 0 0,4-32-1 0 0,-2 42-166 0 0,1 1 0 0 0,1-1 1 0 0,1 1-1 0 0,0-1 0 0 0,0 2 0 0 0,1-1 0 0 0,15-19 0 0 0,-6 10-155 0 0,1 2 1 0 0,2 0 0 0 0,26-24-1 0 0,-24 28 129 0 0,0 1 0 0 0,1 0 0 0 0,1 2 1 0 0,29-14-1 0 0,102-36 57 0 0,-145 61 121 0 0,0 1 0 0 0,-1-1 0 0 0,1 2 0 0 0,0-1 0 0 0,0 1 0 0 0,0 0 0 0 0,0 1 0 0 0,0 0 0 0 0,13 2 0 0 0,-18-1-30 0 0,-1-1 0 0 0,0 1 0 0 0,0 0 0 0 0,0 0 0 0 0,0 0 0 0 0,0 1-1 0 0,0-1 1 0 0,0 1 0 0 0,0-1 0 0 0,-1 1 0 0 0,1 0 0 0 0,-1 0 0 0 0,1 0 0 0 0,-1 0 0 0 0,0 1 0 0 0,1-1 0 0 0,-1 1 0 0 0,-1-1 0 0 0,1 1 0 0 0,0 0 0 0 0,-1 0 0 0 0,1 0 0 0 0,-1 0 0 0 0,0 0-1 0 0,0 0 1 0 0,0 0 0 0 0,0 0 0 0 0,0 0 0 0 0,0 5 0 0 0,-1 3 1 0 0,1 1 0 0 0,-1 0 1 0 0,-1-1-1 0 0,0 1 0 0 0,-1-1 0 0 0,0 1 0 0 0,-6 18 0 0 0,-36 78 276 0 0,34-86-252 0 0,-45 96-32 0 0,-47 114-1001 0 0,97-218 752 0 0,2-8-73 0 0,1 0-1 0 0,0 1 0 0 0,0-1 0 0 0,1 1 0 0 0,-2 13 1 0 0,15-19-5507 0 0,1-5 550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128 105 11055 0 0,'0'0'1002'0'0,"2"-1"-824"0"0,1 0 172 0 0,-1-1-1 0 0,1 1 1 0 0,-1 0-1 0 0,1-1 0 0 0,-1 0 1 0 0,0 1-1 0 0,1-1 1 0 0,-1 0-1 0 0,0 0 0 0 0,0 0 1 0 0,-1-1-1 0 0,1 1 1 0 0,0 0-1 0 0,-1-1 0 0 0,3-4 1 0 0,-4 6 2 0 0,0-1-52 0 0,-1-1-253 0 0,0-1 1 0 0,0 1 0 0 0,0-1-1 0 0,0 1 1 0 0,-1 0 0 0 0,0 0-1 0 0,1-1 1 0 0,-1 1-1 0 0,0 0 1 0 0,0 1 0 0 0,-1-1-1 0 0,1 0 1 0 0,-1 1-1 0 0,1-1 1 0 0,-1 1 0 0 0,0 0-1 0 0,0 0 1 0 0,0 0-1 0 0,0 0 1 0 0,0 0 0 0 0,-1 1-1 0 0,1-1 1 0 0,0 1-1 0 0,-1 0 1 0 0,1 0 0 0 0,-5 0-1 0 0,6 1-76 0 0,0-1-1 0 0,0 1 1 0 0,0 1-1 0 0,0-1 1 0 0,0 0-1 0 0,0 0 1 0 0,0 1-1 0 0,0-1 1 0 0,0 1-1 0 0,1 0 1 0 0,-1-1-1 0 0,0 1 1 0 0,0 0-1 0 0,0 0 1 0 0,1 0 0 0 0,-1 1-1 0 0,1-1 1 0 0,-1 0-1 0 0,-1 2 1 0 0,-3 3-62 0 0,0 1 1 0 0,1-1 0 0 0,-5 9 0 0 0,8-12 70 0 0,-2 4 15 0 0,-1 1 0 0 0,2 0 1 0 0,-1-1-1 0 0,1 2 1 0 0,1-1-1 0 0,-1 0 1 0 0,1 1-1 0 0,1-1 0 0 0,0 1 1 0 0,0-1-1 0 0,0 10 1 0 0,1-2 197 0 0,1 0 0 0 0,1 1 1 0 0,0-1-1 0 0,9 31 1 0 0,-7-32 53 0 0,2 0 0 0 0,-1-1 0 0 0,15 25 0 0 0,-18-35-201 0 0,0 0 0 0 0,1 0 0 0 0,-1 0 0 0 0,1 0 0 0 0,0-1 0 0 0,0 0-1 0 0,1 1 1 0 0,-1-1 0 0 0,1 0 0 0 0,-1-1 0 0 0,1 1 0 0 0,0-1 0 0 0,0 1 0 0 0,0-1 0 0 0,0 0-1 0 0,1-1 1 0 0,5 3 0 0 0,-7-4-19 0 0,-1 0-1 0 0,0 0 0 0 0,1 0 1 0 0,-1 0-1 0 0,0-1 0 0 0,1 1 1 0 0,-1-1-1 0 0,0 1 0 0 0,0-1 1 0 0,1 0-1 0 0,-1 0 0 0 0,0 0 1 0 0,0 0-1 0 0,0 0 0 0 0,0 0 1 0 0,0 0-1 0 0,0-1 0 0 0,0 1 1 0 0,-1-1-1 0 0,1 1 0 0 0,0-1 1 0 0,-1 0-1 0 0,3-3 0 0 0,3-5 71 0 0,-1 0 0 0 0,1-1 0 0 0,5-13 0 0 0,-8 15-53 0 0,2-5-119 0 0,0-1 0 0 0,0-1 0 0 0,-2 1 0 0 0,0-1 0 0 0,0 0-1 0 0,-2 0 1 0 0,0 0 0 0 0,0 0 0 0 0,-2 0 0 0 0,0 0 0 0 0,-4-25 0 0 0,4 40-72 0 0,1 5-494 0 0,19 73 625 0 0,-2-5 17 0 0,5 4 31 0 0,52 116 0 0 0,126 168-32 0 0,-182-330 33 0 0,48 80-103 0 0,-60-96 139 0 0,0 1 0 0 0,-1 0 0 0 0,0 0 0 0 0,-2 0-1 0 0,6 31 1 0 0,-9-41-50 0 0,0 1-1 0 0,0 0 1 0 0,-1 0-1 0 0,0-1 1 0 0,-1 1 0 0 0,0 7-1 0 0,0-11-23 0 0,1 0 0 0 0,-1 0 0 0 0,0-1 0 0 0,0 1 0 0 0,0 0 0 0 0,1 0 0 0 0,-2-1 0 0 0,1 1 0 0 0,0 0 0 0 0,0-1 0 0 0,-1 1-1 0 0,1-1 1 0 0,0 0 0 0 0,-1 1 0 0 0,1-1 0 0 0,-1 0 0 0 0,0 0 0 0 0,1 0 0 0 0,-1 0 0 0 0,0 0 0 0 0,-2 1 0 0 0,0-1-24 0 0,0 0 1 0 0,0 0-1 0 0,-1 0 0 0 0,1 0 1 0 0,0-1-1 0 0,0 1 0 0 0,0-1 1 0 0,0 0-1 0 0,-1-1 0 0 0,1 1 1 0 0,0-1-1 0 0,0 0 0 0 0,0 0 1 0 0,0 0-1 0 0,-6-2 0 0 0,-11-7-163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5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20447 0 0,'0'0'3336'0'0,"3"9"-1976"0"0,11-7-1280 0 0,0-2-6800 0 0,0-3-1352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531 207 10999 0 0,'45'-91'1100'0'0,"-7"15"1312"0"0,-17 39 420 0 0,-20 36-2272 0 0,-3 0-554 0 0,0 1 0 0 0,1 0 0 0 0,-1 0 0 0 0,0 0-1 0 0,1 0 1 0 0,-1 0 0 0 0,0 0 0 0 0,1 0 0 0 0,-1 0-1 0 0,-3 1 1 0 0,1 1-15 0 0,-1 0 0 0 0,0-1-1 0 0,1 2 1 0 0,0-1 0 0 0,-1 0-1 0 0,1 1 1 0 0,0 0 0 0 0,0 0 0 0 0,1 0-1 0 0,-7 6 1 0 0,-3 6-76 0 0,-15 21 0 0 0,21-27 61 0 0,-42 60-264 0 0,11-15-75 0 0,-49 52 0 0 0,-28 7-7 0 0,69-71 496 0 0,2 3-1 0 0,-60 77 0 0 0,100-116-41 0 0,0 0 0 0 0,0 0-1 0 0,1 1 1 0 0,0-1 0 0 0,0 1-1 0 0,0 0 1 0 0,1-1 0 0 0,-2 11 0 0 0,4-15-75 0 0,0 0 1 0 0,0 0 0 0 0,0-1 0 0 0,0 1-1 0 0,1 0 1 0 0,-1 0 0 0 0,1 0 0 0 0,-1-1-1 0 0,1 1 1 0 0,0 0 0 0 0,-1-1 0 0 0,1 1-1 0 0,0-1 1 0 0,2 4 0 0 0,0-2-9 0 0,-1 0-1 0 0,1 0 1 0 0,-1-1 0 0 0,1 1 0 0 0,5 3-1 0 0,3 0 32 0 0,0-1-1 0 0,0 0 1 0 0,0 0 0 0 0,1-2-1 0 0,0 1 1 0 0,0-1-1 0 0,24 2 1 0 0,-9-1 22 0 0,21 3 131 0 0,1-3 1 0 0,-1-1-1 0 0,75-6 0 0 0,-47 1-57 0 0,-1 5 0 0 0,85 12 0 0 0,-115-10-266 0 0,-1 2-1 0 0,0 2 0 0 0,58 20 1 0 0,-86-23-5 0 0,-1 1-1 0 0,0 0 1 0 0,0 1 0 0 0,-1 1-1 0 0,15 11 1 0 0,-20-13 32 0 0,-1 1-1 0 0,0 0 1 0 0,0 0 0 0 0,-1 0 0 0 0,0 1-1 0 0,0 0 1 0 0,-1 1 0 0 0,8 16-1 0 0,-10-18 70 0 0,-1 0-1 0 0,0 1 1 0 0,-1-1-1 0 0,1 1 1 0 0,-2 0-1 0 0,1 0 1 0 0,-1 0-1 0 0,-1 0 1 0 0,0 11 0 0 0,-1-7-34 0 0,-1 0 1 0 0,0-1 0 0 0,0 1 0 0 0,-2-1-1 0 0,-8 24 1 0 0,2-15-113 0 0,-1-1 0 0 0,0 0 0 0 0,-1-1-1 0 0,-2 0 1 0 0,1-1 0 0 0,-33 32 0 0 0,33-39 90 0 0,-1 0-1 0 0,1-1 1 0 0,-2 0-1 0 0,0-1 1 0 0,0-1-1 0 0,0 0 1 0 0,-1-1-1 0 0,-29 8 1 0 0,3-3 101 0 0,0-3 1 0 0,-56 6-1 0 0,80-13 142 0 0,-1 0 0 0 0,1-1-1 0 0,0-1 1 0 0,-1-1 0 0 0,1-1 0 0 0,-22-4 0 0 0,33 4 32 0 0,0 0 0 0 0,1 0 0 0 0,-1-1-1 0 0,1 1 1 0 0,-1-2 0 0 0,1 1 0 0 0,0-1 0 0 0,0 0 0 0 0,0 0 0 0 0,0 0 0 0 0,1-1 0 0 0,0 0 0 0 0,0 0 0 0 0,0 0 0 0 0,1-1 0 0 0,-1 1 0 0 0,1-1 0 0 0,-6-13 0 0 0,3 2 189 0 0,1-1 1 0 0,0 0 0 0 0,1 0-1 0 0,1 0 1 0 0,1-1-1 0 0,0 0 1 0 0,2 1-1 0 0,0-31 1 0 0,3 5 100 0 0,3 0-1 0 0,14-66 0 0 0,1 29-131 0 0,4 2-1 0 0,35-83 0 0 0,-51 145-274 0 0,-2 0 0 0 0,0 0 0 0 0,-1 0 0 0 0,3-19 0 0 0,-7 31-86 0 0,-1 0 0 0 0,1 0-1 0 0,-1 0 1 0 0,0 0 0 0 0,-1 0-1 0 0,1 0 1 0 0,-1 0 0 0 0,0 0-1 0 0,0 0 1 0 0,-1 1 0 0 0,1-1-1 0 0,-1 0 1 0 0,0 1 0 0 0,0-1-1 0 0,-1 1 1 0 0,1-1 0 0 0,-1 1-1 0 0,0 0 1 0 0,-4-5-1 0 0,-4-2-95 0 0,1 0-1 0 0,1-1 0 0 0,0 0 0 0 0,0-1 0 0 0,2 0 0 0 0,-1 0 1 0 0,2-1-1 0 0,0 0 0 0 0,0 0 0 0 0,1 0 0 0 0,1-1 1 0 0,0 0-1 0 0,2 0 0 0 0,-1 0 0 0 0,1-18 0 0 0,1 23-70 0 0,1-1-1 0 0,0 1 1 0 0,1 0-1 0 0,0 0 1 0 0,1 0-1 0 0,3-13 1 0 0,-4 21-1071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67 516 12439 0 0,'-59'31'5786'0'0,"54"-45"-3413"0"0,4 9-2199 0 0,0 0-1 0 0,1 0 1 0 0,0-1 0 0 0,0 1-1 0 0,0 0 1 0 0,1-1 0 0 0,0 1 0 0 0,2-8-1 0 0,15-43 598 0 0,-9 32-568 0 0,8-21 107 0 0,40-81 1 0 0,-43 101-413 0 0,1 1 0 0 0,1 1 1 0 0,1 0-1 0 0,31-32 0 0 0,-37 45 24 0 0,1-3-185 0 0,24-18 1 0 0,-33 28 189 0 0,0 1 0 0 0,1-1 0 0 0,-1 1 0 0 0,1 0 0 0 0,0 0 0 0 0,0 0 1 0 0,0 1-1 0 0,0 0 0 0 0,0-1 0 0 0,0 1 0 0 0,0 1 0 0 0,6-2 1 0 0,-8 2 46 0 0,-1 1 1 0 0,1-1 0 0 0,-1 0 0 0 0,1 0-1 0 0,-1 1 1 0 0,1-1 0 0 0,-1 1 0 0 0,0 0-1 0 0,1-1 1 0 0,-1 1 0 0 0,0 0 0 0 0,0 0-1 0 0,1-1 1 0 0,-1 1 0 0 0,0 0 0 0 0,0 0-1 0 0,0 0 1 0 0,0 1 0 0 0,0-1 0 0 0,0 0-1 0 0,-1 0 1 0 0,1 1 0 0 0,0-1 0 0 0,0 0-1 0 0,0 3 1 0 0,2 4-59 0 0,-1-1-1 0 0,0 1 1 0 0,2 12 0 0 0,-3-17 60 0 0,3 30-140 0 0,-1-1 0 0 0,-2 1 0 0 0,-1 0 1 0 0,-8 56-1 0 0,-35 127-497 0 0,16-107 481 0 0,-81 202-1 0 0,98-286 820 0 0,-11 37 1 0 0,20-61 50 0 0,2 2-338 0 0,0-1-338 0 0,0 1-1 0 0,0 0 0 0 0,1 0 1 0 0,-1 0-1 0 0,1 0 0 0 0,0-1 1 0 0,0 1-1 0 0,0-1 1 0 0,0 1-1 0 0,0-1 0 0 0,0 0 1 0 0,1 0-1 0 0,-1 0 0 0 0,1 0 1 0 0,3 2-1 0 0,0-1 17 0 0,-1-1 1 0 0,1 0-1 0 0,-1 0 0 0 0,1 0 0 0 0,0-1 1 0 0,0 0-1 0 0,10 1 0 0 0,5-2 40 0 0,1 0 0 0 0,-1-2 0 0 0,32-5 0 0 0,-32 3-70 0 0,-1-1 0 0 0,0-1 0 0 0,21-10 0 0 0,56-29 0 0 0,-55 25 0 0 0,202-114-1393 0 0,-232 127 705 0 0,0 0 0 0 0,-1-1 0 0 0,-1-1 1 0 0,1 0-1 0 0,-1 0 0 0 0,15-19 0 0 0,-11 8-1288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135 312 16959 0 0,'-1'-1'778'0'0,"0"-1"-493"0"0,-19-11 535 0 0,19 12-605 0 0,-6 8-63 0 0,4-5-80 0 0,1 0 0 0 0,0 0-1 0 0,0 1 1 0 0,0-1 0 0 0,0 1 0 0 0,0-1 0 0 0,0 1 0 0 0,1 0-1 0 0,-3 4 1 0 0,-3 15-72 0 0,1 1 0 0 0,1 0 0 0 0,-4 36 0 0 0,5-33 0 0 0,-15 184-502 0 0,18-179 390 0 0,2-1 0 0 0,2 0 0 0 0,0 0 1 0 0,15 57-1 0 0,-15-77 87 0 0,0-1 0 0 0,1 0 0 0 0,0 0 0 0 0,0 0 0 0 0,1 0 1 0 0,0-1-1 0 0,1 0 0 0 0,0 0 0 0 0,0 0 0 0 0,1-1 0 0 0,0 0 0 0 0,8 7 0 0 0,-8-9 42 0 0,-1 0 0 0 0,1-1-1 0 0,1 0 1 0 0,-1 0 0 0 0,1-1-1 0 0,-1 1 1 0 0,1-2 0 0 0,0 1-1 0 0,0-1 1 0 0,0 0 0 0 0,0-1-1 0 0,1 0 1 0 0,-1 0 0 0 0,14-1 0 0 0,-6-2 139 0 0,0 0 1 0 0,1-1 0 0 0,-1-1 0 0 0,0 0 0 0 0,-1-1-1 0 0,1-1 1 0 0,-1-1 0 0 0,0 0 0 0 0,-1 0 0 0 0,1-2-1 0 0,-2 0 1 0 0,1 0 0 0 0,-1-1 0 0 0,-1-1 0 0 0,0 0-1 0 0,0-1 1 0 0,-1 0 0 0 0,-1-1 0 0 0,0 0 0 0 0,0-1 0 0 0,-2 0-1 0 0,8-15 1 0 0,0-8-39 0 0,-1-1-1 0 0,-3 0 1 0 0,11-51-1 0 0,10-121-258 0 0,-23 42 9 0 0,-11 136 53 0 0,-1 0-1 0 0,-1 1 1 0 0,-10-42 0 0 0,11 66 19 0 0,1 0 0 0 0,-2 0-1 0 0,1 0 1 0 0,-1 1 0 0 0,0-1 0 0 0,0 1-1 0 0,-1-1 1 0 0,-5-6 0 0 0,7 10 8 0 0,-1 1 0 0 0,1-1 1 0 0,-1 1-1 0 0,0 0 0 0 0,0-1 1 0 0,0 1-1 0 0,0 0 0 0 0,0 1 1 0 0,0-1-1 0 0,0 1 0 0 0,-1-1 1 0 0,1 1-1 0 0,-1 0 0 0 0,1 0 1 0 0,-1 0-1 0 0,1 1 1 0 0,-1-1-1 0 0,-5 1 0 0 0,-1 0-7 0 0,0 1 0 0 0,-1 0 0 0 0,1 1 0 0 0,0 0 1 0 0,0 0-1 0 0,0 1 0 0 0,-18 8 0 0 0,-65 38 39 0 0,82-42 19 0 0,-22 14 1 0 0,-53 43 1 0 0,-23 34-50 0 0,41-37 5 0 0,64-57 38 0 0,-24 18-154 0 0,27-21 139 0 0,0 0 0 0 0,-1-1 0 0 0,1 1 0 0 0,0 0 0 0 0,0-1 0 0 0,0 1 0 0 0,-1-1 0 0 0,1 1 0 0 0,0-1 0 0 0,0 0 0 0 0,-1 1 0 0 0,1-1 0 0 0,0 0 0 0 0,-1 0 0 0 0,1 0 0 0 0,0 0 0 0 0,-1 0 0 0 0,1 0 0 0 0,0 0 0 0 0,-1-1 0 0 0,-1 0 0 0 0,3 1-18 0 0,-1 0-1 0 0,1-1 1 0 0,-1 1 0 0 0,1-1-1 0 0,-1 1 1 0 0,1-1-1 0 0,-1 1 1 0 0,1-1 0 0 0,0 1-1 0 0,-1-1 1 0 0,1 1-1 0 0,0-1 1 0 0,0 1-1 0 0,-1-1 1 0 0,1 1 0 0 0,0-1-1 0 0,0 0 1 0 0,0 1-1 0 0,0-1 1 0 0,0 1 0 0 0,0-1-1 0 0,0 0 1 0 0,0 0-1 0 0,2-16-1310 0 0,-1 16 1281 0 0,4-19-1118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1867 6447 0 0,'0'0'9128'0'0,"2"0"-8974"0"0,0-1-135 0 0,-1 1-18 0 0,0 0 0 0 0,0 0-1 0 0,0-1 1 0 0,0 1 0 0 0,0 0-1 0 0,0-1 1 0 0,0 1 0 0 0,0-1-1 0 0,0 1 1 0 0,0-1 0 0 0,-1 0 0 0 0,1 1-1 0 0,0-1 1 0 0,0 0 0 0 0,0-1-1 0 0,3 1 0 0 0,8-12 0 0 0,-1-5 4016 0 0,-6 8-2800 0 0,-4 1-1065 0 0,0-1-1 0 0,0 1 1 0 0,-1 0-1 0 0,0-1 1 0 0,-1 1-1 0 0,-2-12 1 0 0,0-4 27 0 0,-3-296 223 0 0,7 205-338 0 0,6-361-255 0 0,7-46-112 0 0,6 249 792 0 0,-20 272-216 0 0,1 5-192 0 0,22 97-19 0 0,0-3-42 0 0,-8-45-224 0 0,3-2-1 0 0,47 95 1 0 0,-55-128 143 0 0,0 0 0 0 0,2-1 0 0 0,-1 0 0 0 0,2-1 0 0 0,0 0 0 0 0,1-1 0 0 0,1 0 0 0 0,0-1 0 0 0,0-1 0 0 0,1-1 0 0 0,24 14 0 0 0,38 8-483 0 0,-54-25 331 0 0,43 24 0 0 0,-59-27 204 0 0,1 2 0 0 0,-1-1 0 0 0,0 1 0 0 0,0 0 0 0 0,0 1-1 0 0,-1 0 1 0 0,-1 0 0 0 0,1 1 0 0 0,-1-1 0 0 0,-1 1 0 0 0,6 10 0 0 0,4 14 110 0 0,20 66-1 0 0,-26-72 28 0 0,6 21 63 0 0,22 62 165 0 0,-28-87-217 0 0,1-1 1 0 0,21 35-1 0 0,-31-56-129 0 0,1 0 1 0 0,-1 0-1 0 0,1 0 0 0 0,0 0 0 0 0,-1-1 1 0 0,1 1-1 0 0,0 0 0 0 0,-1-1 0 0 0,1 1 1 0 0,0 0-1 0 0,0-1 0 0 0,-1 1 0 0 0,3 0 1 0 0,2-2 7 0 0,-5 0-4 0 0,1 1-8 0 0,1-1 0 0 0,-1 1 0 0 0,0-1-1 0 0,0 0 1 0 0,1 0 0 0 0,-1 0 0 0 0,0 0 0 0 0,0 1-1 0 0,0-1 1 0 0,0-1 0 0 0,0 1 0 0 0,0 0 0 0 0,0 0-1 0 0,-1 0 1 0 0,1 0 0 0 0,0-1 0 0 0,-1 1 0 0 0,1 0-1 0 0,0-1 1 0 0,-1 1 0 0 0,1-2 0 0 0,6-35 1 0 0,-6 31-6 0 0,4-34-1272 0 0,-3-1-3593 0 0,0-9-2046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21 479 10135 0 0,'0'0'231'0'0,"0"0"29"0"0,-1 1 19 0 0,-14 25 7 0 0,14-26-247 0 0,1 1-1 0 0,-1-1 0 0 0,1 1 1 0 0,0 0-1 0 0,-1-1 0 0 0,1 1 1 0 0,0 0-1 0 0,-1-1 1 0 0,1 1-1 0 0,0 0 0 0 0,0-1 1 0 0,-1 1-1 0 0,1 0 0 0 0,0 0 1 0 0,0-1-1 0 0,0 1 0 0 0,0 0 1 0 0,0 0-1 0 0,0-1 0 0 0,0 1 1 0 0,0 0-39 0 0,1-1 96 0 0,0 1 1 0 0,-1-1 0 0 0,1-1-1 0 0,0 1 1 0 0,-1 0-1 0 0,1 0 1 0 0,-1 0 0 0 0,1 0-1 0 0,0 0 1 0 0,-1 0-1 0 0,1-1 1 0 0,-1 1 0 0 0,1 0-1 0 0,-1 0 1 0 0,1-1-1 0 0,-1 1 1 0 0,1 0 0 0 0,-1-1-1 0 0,1 1-96 0 0,30-25 3275 0 0,-30 25-3227 0 0,113-105 2388 0 0,-48 43-2628 0 0,43-30 192 0 0,45-17-984 0 0,-112 82 492 0 0,2 2 0 0 0,35-13 492 0 0,-69 33 0 0 0,3-1 0 0 0,1 0 0 0 0,0 1 0 0 0,0 1 0 0 0,1 0 0 0 0,1 0 0 0 0,-8 4 64 0 0,-6 0 274 0 0,-2 0 136 0 0,0 8-362 0 0,0 1-1 0 0,0-1 1 0 0,0 1 0 0 0,-1-1-1 0 0,-1 1 1 0 0,0-1-1 0 0,0 0 1 0 0,0 1 0 0 0,-1-1-1 0 0,-2 3-111 0 0,-39 74 0 0 0,-30 62 0 0 0,44-71 25 0 0,-9 20-451 0 0,24-70-1682 0 0,9-18-4031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17 497 14711 0 0,'-1'1'672'0'0,"0"1"-444"0"0,-14 8 2624 0 0,16-25-1284 0 0,1 2-1120 0 0,2 0 0 0 0,-1 1 0 0 0,2-1 0 0 0,0 0 0 0 0,0 1 0 0 0,1 0 0 0 0,8-12 1 0 0,0-3-18 0 0,-4 9-321 0 0,47-88 235 0 0,-45 87-397 0 0,0 1 0 0 0,2 0 0 0 0,21-22 0 0 0,-25 30-57 0 0,1 1 0 0 0,1 0 0 0 0,-1 0 0 0 0,2 2 0 0 0,-1-1 0 0 0,1 2 0 0 0,0-1 0 0 0,18-5 0 0 0,11-1-251 0 0,60-10 0 0 0,2 0-2687 0 0,-102 22 1788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1375 0 0,'-1'-2'507'0'0,"-2"-2"560"0"0,1 0 0 0 0,0-1 0 0 0,1 1 0 0 0,-1-1 0 0 0,1 1-1 0 0,0-1 1 0 0,0 0 0 0 0,0 1 0 0 0,1-1 0 0 0,-1 0 0 0 0,1 0 0 0 0,1-9 0 0 0,0-1-280 0 0,-1 14-465 0 0,-1-3 324 0 0,1 4-622 0 0,0 0-1 0 0,0 0 0 0 0,0 0 1 0 0,0 0-1 0 0,0-1 0 0 0,0 1 1 0 0,0 0-1 0 0,0 0 0 0 0,0 0 1 0 0,0 0-1 0 0,0 0 0 0 0,0 0 1 0 0,-1 0-1 0 0,1 0 0 0 0,0 0 1 0 0,0 0-1 0 0,0-1 0 0 0,0 1 0 0 0,0 0 1 0 0,0 0-1 0 0,0 0 0 0 0,0 0 1 0 0,0 0-1 0 0,0 0 0 0 0,0 0 1 0 0,0 0-1 0 0,0-1 0 0 0,0 1 1 0 0,0 0-1 0 0,0 0 0 0 0,0 0 1 0 0,0 0-1 0 0,0 0 0 0 0,0 0 1 0 0,1 0-1 0 0,-1 0 0 0 0,0 0 0 0 0,0-1 1 0 0,0 1-1 0 0,0 0 0 0 0,0 0 1 0 0,0 0-1 0 0,0 0 0 0 0,0 0 1 0 0,0 0-1 0 0,0 0 0 0 0,0 0 1 0 0,0 0-1 0 0,1 0 0 0 0,17 10 599 0 0,-11-5-607 0 0,-6-4 54 0 0,1 0-11 0 0,5 2-22 0 0,-6-3 1362 0 0,-2 0-1287 0 0,-8-1-48 0 0,1 2-65 0 0,7-1 89 0 0,0-2 80 0 0,1-7 523 0 0,-1 0 0 0 0,2-14 0 0 0,0 21-87 0 0,-2 4-1209 0 0,0 0 513 0 0,0 0-1 0 0,0 1 1 0 0,0-1-1 0 0,0 0 1 0 0,0 1-1 0 0,1-1 0 0 0,-1 0 1 0 0,1 1-1 0 0,0-1 1 0 0,0 0-1 0 0,0 1 0 0 0,0-1 1 0 0,0 1-1 0 0,0-1 1 0 0,1 1-1 0 0,-1-1 1 0 0,1 0-1 0 0,-1 1 0 0 0,1-1 1 0 0,1 3-1 0 0,-1-5 57 0 0,0 1 0 0 0,0 0 0 0 0,-1 0 0 0 0,1-1 0 0 0,0 1 0 0 0,0-1 0 0 0,0 1 1 0 0,0-1-1 0 0,0 1 0 0 0,0-1 0 0 0,0 0 0 0 0,0 1 0 0 0,0-1 0 0 0,0 0 0 0 0,0 0 0 0 0,0 0 0 0 0,0 1 0 0 0,0-1 0 0 0,0-1 0 0 0,2 1 0 0 0,20-4-644 0 0,-7-3-1043 0 0,0-2-4887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12151 0 0,'0'0'7544'0'0,"2"-2"-7430"0"0,15-10-141 0 0,-1-1 0 0 0,0-1 0 0 0,0-1 1 0 0,-2 0-1 0 0,15-20 0 0 0,-10 12-126 0 0,42-39 0 0 0,-56 59 138 0 0,136-107 85 0 0,-123 98 19 0 0,0 1 1 0 0,1 1-1 0 0,0 1 1 0 0,0 0-1 0 0,1 1 1 0 0,29-6-1 0 0,-32 11-17 0 0,-3 5-26 0 0,-13-1-52 0 0,0 0 0 0 0,0-1 0 0 0,0 1 1 0 0,0 0-1 0 0,0 0 0 0 0,0 0 0 0 0,0 0 1 0 0,0 0-1 0 0,0 0 0 0 0,0 0 1 0 0,-1 0-1 0 0,1 0 0 0 0,0 0 0 0 0,-1 0 1 0 0,1 1-1 0 0,-1-1 0 0 0,1 0 1 0 0,-1 0-1 0 0,1 2 0 0 0,-1 0-15 0 0,0 0 0 0 0,0 0 0 0 0,0 1 1 0 0,0-1-1 0 0,0 0 0 0 0,0 0 0 0 0,-2 6 0 0 0,-2 2-65 0 0,0 0 1 0 0,0 0-1 0 0,-8 13 0 0 0,12-24 81 0 0,-12 23-129 0 0,-2-1 0 0 0,0-1 0 0 0,-19 21 0 0 0,-57 55-135 0 0,13-14 272 0 0,7-10 423 0 0,-4 4 737 0 0,72-75-1103 0 0,0 1 0 0 0,0-1 0 0 0,1 1 1 0 0,-1-1-1 0 0,1 1 0 0 0,0 0 0 0 0,-1 3 0 0 0,-3 10-36 0 0,6-11-25 0 0,0-1-2 0 0,1 6 14 0 0,-2-10-9 0 0,0 1 0 0 0,0-1 0 0 0,1 1 1 0 0,-1-1-1 0 0,0 1 0 0 0,1-1 0 0 0,-1 0 0 0 0,0 1 0 0 0,1-1 1 0 0,-1 1-1 0 0,1-1 0 0 0,-1 0 0 0 0,1 1 0 0 0,-1-1 0 0 0,1 0 1 0 0,-1 0-1 0 0,1 1 0 0 0,-1-1 0 0 0,1 0 0 0 0,-1 0 0 0 0,1 0 1 0 0,-1 1-1 0 0,1-1 0 0 0,-1 0 0 0 0,2 0 0 0 0,12 0 25 0 0,-9-2 30 0 0,1 0 0 0 0,0 0 0 0 0,-1 0 1 0 0,0 0-1 0 0,1-1 0 0 0,-1 0 1 0 0,7-5-1 0 0,33-29 285 0 0,-26 21-193 0 0,83-62 357 0 0,182-108 1 0 0,-275 182-501 0 0,-1-1-1 0 0,1 1 1 0 0,0 0 0 0 0,0 1-1 0 0,0 0 1 0 0,0 1 0 0 0,0 0-1 0 0,0 0 1 0 0,1 1 0 0 0,-1 0-1 0 0,15 1 1 0 0,-18 0-4 0 0,0 1 1 0 0,0 0-1 0 0,0 0 0 0 0,0 1 1 0 0,0-1-1 0 0,-1 1 0 0 0,1 1 1 0 0,0-1-1 0 0,-1 1 0 0 0,0 0 1 0 0,0 0-1 0 0,0 0 0 0 0,0 1 1 0 0,0 0-1 0 0,0 0 0 0 0,-1 0 1 0 0,0 0-1 0 0,7 10 0 0 0,-3-1-48 0 0,0 0 0 0 0,-1 0 0 0 0,0 1-1 0 0,6 18 1 0 0,13 61-478 0 0,-23-82 492 0 0,-1-1 0 0 0,0 1-1 0 0,-1 0 1 0 0,0 0 0 0 0,-1-1-1 0 0,0 1 1 0 0,-1 0 0 0 0,0 0-1 0 0,0-1 1 0 0,-1 1-1 0 0,-1 0 1 0 0,0-1 0 0 0,0 0-1 0 0,-1 0 1 0 0,0 0 0 0 0,-1 0-1 0 0,-11 17 1 0 0,-6 1 575 0 0,-1-1 1 0 0,-51 44-1 0 0,-62 38 789 0 0,100-81-1224 0 0,-9 5-23 0 0,-25 20-743 0 0,64-48 436 0 0,1 1 0 0 0,0-1 0 0 0,-7 11 0 0 0,11-14-26 0 0,11 8-2100 0 0,3-4 1075 0 0,4-4-50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6T00:06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55 12351 0 0,'0'0'1208'0'0,"-5"-11"-1080"0"0,0 0-128 0 0,1 1 0 0 0,1-1 1064 0 0,2 0 96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10135 0 0,'0'0'231'0'0,"0"0"29"0"0,0 0 19 0 0,-1 4-97 0 0,-5 6-78 0 0,-23 34-104 0 0,-4 5 0 0 0,19-27 0 0 0,11-15 0 0 0,-1-1 0 0 0,0-1 0 0 0,0 1 0 0 0,-3 2 0 0 0,1-1 0 0 0,-1 0 0 0 0,1 1 0 0 0,0 0 0 0 0,1 0 0 0 0,0 0 0 0 0,0 1 0 0 0,0 2 0 0 0,-5 8-741 0 0,9-17-2966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41 8287 0 0,'-1'1'191'0'0,"-3"3"-42"0"0,-3 1 74 0 0,-19 3 222 0 0,25-8 297 0 0,1 0 234 0 0,0 0 42 0 0,0 0-131 0 0,25-2-268 0 0,1 0 0 0 0,0-2 0 0 0,0-2 1 0 0,23-7-620 0 0,-14 4 686 0 0,-1 1 0 0 0,11 1-686 0 0,11 2 564 0 0,17 3-564 0 0,-32 1 44 0 0,42 1-44 0 0,-75 1-572 0 0,0-1 0 0 0,0 1 0 0 0,0 1 0 0 0,0-1 0 0 0,0 2 0 0 0,3 0 572 0 0,-10-3-580 0 0,-1 0-285 0 0,1-5-1146 0 0,-1 0 987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10135 0 0,'0'0'231'0'0,"0"0"29"0"0,0 0 19 0 0,2 0 37 0 0,47-8 1010 0 0,-34 7-943 0 0,0-1 0 0 0,0-1-1 0 0,3-1-382 0 0,262-65 1991 0 0,-123 32-467 0 0,-82 18-1863 0 0,92-21 1362 0 0,-83 28-2528 0 0,-54 10-3349 0 0,26 1 4854 0 0,-38 2-4968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217 472 11975 0 0,'0'0'267'0'0,"0"0"42"0"0,0 0 17 0 0,0 1-28 0 0,-2 15-186 0 0,2-15-98 0 0,0-1 0 0 0,0 0-1 0 0,0 0 1 0 0,0 1 0 0 0,0-1-1 0 0,0 0 1 0 0,0 1 0 0 0,0-1 0 0 0,0 0-1 0 0,0 1 1 0 0,0-1 0 0 0,0 0-1 0 0,0 0 1 0 0,0 1 0 0 0,0-1-1 0 0,0 0 1 0 0,0 1 0 0 0,0-1-1 0 0,0 0 1 0 0,0 0 0 0 0,1 1 0 0 0,-1-1-1 0 0,0 0 1 0 0,0 0 0 0 0,0 1-1 0 0,0-1 1 0 0,1 0 0 0 0,-1 0-1 0 0,0 0 1 0 0,0 1 0 0 0,1-1-1 0 0,-1 0 1 0 0,0 0 0 0 0,0 0 0 0 0,1 0-1 0 0,-1 1 1 0 0,0-1 0 0 0,1 0-1 0 0,-1 0 1 0 0,0 0 0 0 0,0 0-1 0 0,1 0 1 0 0,-1 0 0 0 0,0 0-1 0 0,1 0 1 0 0,-1 0 0 0 0,0 0 0 0 0,0 0-1 0 0,1 0 1 0 0,-1 0 0 0 0,0 0-1 0 0,1 0 1 0 0,-1 0 0 0 0,0-1-1 0 0,0 1 1 0 0,1 0 0 0 0,-1 0-1 0 0,0 0 1 0 0,1 0 0 0 0,-1 0 0 0 0,0-1-1 0 0,0 1 1 0 0,0 0 0 0 0,1 0-1 0 0,-1 0 1 0 0,0-1-14 0 0,0 1 19 0 0,7-5 367 0 0,0 0 0 0 0,0 0-1 0 0,0-1 1 0 0,-1 0 0 0 0,4-5-386 0 0,8-7 628 0 0,18-20-430 0 0,0-2 0 0 0,-3-2 0 0 0,26-42-198 0 0,-35 50 14 0 0,-19 27-29 0 0,14-20-1042 0 0,11-22 1057 0 0,-26 41-115 0 0,0 0 0 0 0,0 0 0 0 0,-1-1 0 0 0,0 1 0 0 0,0-1 0 0 0,-1 0 0 0 0,0 0 0 0 0,0-6 115 0 0,-2 12 0 0 0,0 1 0 0 0,0-1 0 0 0,0 1 0 0 0,0-1 0 0 0,-1 1 0 0 0,1-1 0 0 0,-1 1 0 0 0,1-1 0 0 0,-2 0 0 0 0,2 2 0 0 0,0 1 0 0 0,-1-1 0 0 0,1 1 0 0 0,0-1 0 0 0,-1 1 0 0 0,1-1 0 0 0,-1 1 0 0 0,1-1 0 0 0,0 1 0 0 0,-1-1 0 0 0,0 1 0 0 0,1-1 0 0 0,-1 1 0 0 0,1 0 0 0 0,-1-1 0 0 0,1 1 0 0 0,-1 0 0 0 0,0 0 0 0 0,1-1 0 0 0,-1 1 0 0 0,0 0 0 0 0,1 0 0 0 0,-1 0 0 0 0,0 0 0 0 0,1 0 0 0 0,-1 0 0 0 0,0 0 0 0 0,1 0 0 0 0,-1 0 0 0 0,0 0 0 0 0,1 0 0 0 0,-1 0 0 0 0,-3 1 0 0 0,0-1 0 0 0,1 1 0 0 0,-1 0 0 0 0,0 0 0 0 0,1 0 0 0 0,-1 0 0 0 0,1 0 0 0 0,0 1 0 0 0,-1 0 0 0 0,0 0 0 0 0,-32 23 0 0 0,30-21 0 0 0,-6 6 0 0 0,0 0 0 0 0,1 0 0 0 0,0 1 0 0 0,1 1 0 0 0,0 0 0 0 0,1 0 0 0 0,0 1 0 0 0,1 0 0 0 0,-1 4 0 0 0,-12 26 0 0 0,2 1 0 0 0,-3 14 0 0 0,19-49 0 0 0,-10 29 0 0 0,-2 18 0 0 0,-9 28 0 0 0,5-31 0 0 0,-2-1 0 0 0,-2-1 0 0 0,-3-2 0 0 0,-13 19 0 0 0,12-27-1488 0 0,-1-1 0 0 0,-21 21 1488 0 0,46-57-1228 0 0,2-3-2864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10135 0 0,'0'0'231'0'0,"0"0"29"0"0,0 0 19 0 0,0 1-41 0 0,-3 2-112 0 0,3-2 267 0 0,0-1 106 0 0,11 12 1035 0 0,-9-11-1369 0 0,1 1 0 0 0,0-1-1 0 0,0-1 1 0 0,-1 1 0 0 0,1 0-1 0 0,0-1 1 0 0,0 1-1 0 0,0-1 1 0 0,0 0-165 0 0,11 2 566 0 0,-4-1-331 0 0,-1 0 0 0 0,0 0 0 0 0,0-1 0 0 0,0 0 0 0 0,0 0 0 0 0,0-1-1 0 0,6-2-234 0 0,18-4 322 0 0,13-5-322 0 0,-22 6 597 0 0,81-18-1593 0 0,-88 20-3301 0 0,-1-2-1317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10135 0 0,'0'0'231'0'0,"-2"-6"546"0"0,6-4-651 0 0,-4 9 267 0 0,0 1 106 0 0,0 0 11 0 0,0 0 2 0 0,0 0 0 0 0,16 14 1024 0 0,-6-3-1255 0 0,0 1-1 0 0,-1 0 0 0 0,0 0 0 0 0,-2 1 1 0 0,1 1-1 0 0,-1-1 0 0 0,3 11-280 0 0,3 5 182 0 0,18 43-182 0 0,-4 0 0 0 0,-3 2 0 0 0,-1 9 0 0 0,17 51 0 0 0,-39-127-218 0 0,2 0 0 0 0,-1-1 0 0 0,1 1-1 0 0,0-1 1 0 0,0 0 0 0 0,1 1 0 0 0,0-1-1 0 0,0-1 1 0 0,1 2 218 0 0,-4-7-280 0 0,0 1 1 0 0,0-1-1 0 0,-1 1 0 0 0,1-1 0 0 0,0 0 0 0 0,0 1 0 0 0,0-1 0 0 0,0 0 0 0 0,0 0 0 0 0,0 0 1 0 0,0 0-1 0 0,0 0 0 0 0,0 0 0 0 0,-1 0 0 0 0,1 0 0 0 0,0 0 0 0 0,0 0 0 0 0,0 0 1 0 0,0-1-1 0 0,0 1 0 0 0,0 0 0 0 0,0-1 0 0 0,0 1 280 0 0,4-4-3887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13823 0 0,'0'0'315'0'0,"0"0"45"0"0,0 0 21 0 0,0 0-49 0 0,-9 2-208 0 0,0 1 72 0 0,1 0 0 0 0,-1 1 0 0 0,1 0 0 0 0,-1 0 0 0 0,1 0 0 0 0,1 1 0 0 0,-1 1 0 0 0,-3 3-196 0 0,-23 13 472 0 0,-21 14-162 0 0,0 1 1 0 0,3 3-1 0 0,-19 20-310 0 0,44-35 487 0 0,-72 67 155 0 0,84-76-645 0 0,1 1 1 0 0,0 0 0 0 0,1 1-1 0 0,1 0 1 0 0,0 2 2 0 0,8-13 0 0 0,1-1 0 0 0,0 1 0 0 0,1-1 0 0 0,-1 1 0 0 0,1 0 0 0 0,0 0 0 0 0,1 0 0 0 0,0 0 0 0 0,0 1 0 0 0,0-6 0 0 0,1 0 0 0 0,0 0 0 0 0,1 0 0 0 0,-1 0 0 0 0,0 0 0 0 0,1 0 0 0 0,-1 0 0 0 0,1 0 0 0 0,-1 0 0 0 0,1 0 0 0 0,0 0 0 0 0,0 0 0 0 0,0 0 0 0 0,0-1 0 0 0,0 1 0 0 0,0 0 0 0 0,0-1 0 0 0,1 1 0 0 0,-1-1 0 0 0,1 1 0 0 0,-1-1 0 0 0,1 0 0 0 0,-1 1 0 0 0,1-1 0 0 0,0 0 0 0 0,-1 0 0 0 0,1 0 0 0 0,0-1 0 0 0,0 1 0 0 0,0 0 0 0 0,0-1 0 0 0,0 1 0 0 0,1 0 0 0 0,14 1-334 0 0,0 0-1 0 0,0 0 0 0 0,0-2 1 0 0,-1 0-1 0 0,9-2 335 0 0,-17 1-629 0 0,1 0-1 0 0,-1-1 1 0 0,0 0 0 0 0,0 0 0 0 0,4-2 629 0 0,4-1-791 0 0,24-6-1255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43 8287 0 0,'0'0'191'0'0,"0"0"26"0"0,5-8 201 0 0,11-25 1092 0 0,-16 32-998 0 0,0 1 0 0 0,0 0 0 0 0,-4 17 1024 0 0,0-6-1315 0 0,0 1 0 0 0,-2-1-1 0 0,1 0 1 0 0,-1-1 0 0 0,-1 1-1 0 0,0-1 1 0 0,0 0 0 0 0,-6 5-221 0 0,-15 13-96 0 0,0 0 0 0 0,-3-2 96 0 0,-14 15 501 0 0,-34 29 284 0 0,-22 21 35 0 0,25-16-884 0 0,-44 31 64 0 0,119-105-337 0 0,13-14-646 0 0,2-3 471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13823 0 0,'0'0'315'0'0,"0"0"45"0"0,0 0 21 0 0,0 0-49 0 0,0 3-220 0 0,0 0-110 0 0,0 1 0 0 0,-1-1-1 0 0,1 0 1 0 0,-1 1 0 0 0,0-1 0 0 0,0 0-1 0 0,0 1 1 0 0,0-1 0 0 0,0 0-1 0 0,-2 1-1 0 0,-18 34 790 0 0,13-26-153 0 0,2-1-410 0 0,2-5-132 0 0,0 0 1 0 0,1 0-1 0 0,0 1 0 0 0,-2 3-95 0 0,-24 53 931 0 0,26-53 0 0 0,3-4-6994 0 0,0-6 4528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10135 0 0,'0'0'464'0'0,"0"0"-9"0"0,-1 1-295 0 0,-5 8 296 0 0,6-9-399 0 0,0 1 1 0 0,-1-1 0 0 0,1 0-1 0 0,0 1 1 0 0,0-1 0 0 0,-1 1-1 0 0,1-1 1 0 0,0 1 0 0 0,0-1-1 0 0,0 0 1 0 0,-1 1 0 0 0,1-1-1 0 0,0 1 1 0 0,0-1-1 0 0,0 1 1 0 0,0-1 0 0 0,0 1-1 0 0,0-1 1 0 0,0 1 0 0 0,0-1-1 0 0,0 1 1 0 0,0-1 0 0 0,1 1-1 0 0,-1-1 1 0 0,0 1-58 0 0,0 1 3 0 0,1 0 11 0 0,0 0 0 0 0,-1 0 0 0 0,1 0 0 0 0,0 0 0 0 0,0 0 0 0 0,1 0 0 0 0,-1 0 0 0 0,0-1 0 0 0,0 1 0 0 0,1 0-1 0 0,-1-1 1 0 0,1 1 0 0 0,1 0-14 0 0,26 20-30 0 0,-20-16 44 0 0,28 18 605 0 0,-25-17-148 0 0,0 0 1 0 0,-1 1-1 0 0,0 0 1 0 0,0 1-1 0 0,7 8-471 0 0,-15-13 26 0 0,0 0-1 0 0,0 0 1 0 0,0 0-1 0 0,-1 0 1 0 0,1 0-1 0 0,-1 1 1 0 0,0-1-1 0 0,-1 1 1 0 0,1-1-1 0 0,-1 1 1 0 0,0 0-1 0 0,0 0 1 0 0,0 0-1 0 0,-1-1 0 0 0,1 1 1 0 0,-1 0-1 0 0,-1 0 1 0 0,1 0-1 0 0,0 0 1 0 0,-1 0-1 0 0,0 0 1 0 0,-1-1-1 0 0,1 1 1 0 0,-1 0-1 0 0,1-1 1 0 0,-1 1-1 0 0,-1 0-25 0 0,-2 3 33 0 0,1 0 1 0 0,-2 0-1 0 0,1 0 0 0 0,-1-1 0 0 0,0 0 1 0 0,0 0-1 0 0,-1 0 0 0 0,0-1 0 0 0,0 0 1 0 0,-1 0-1 0 0,1-1 0 0 0,-1 0 0 0 0,-8 3-33 0 0,8-3 20 0 0,5-4-42 0 0,0 1 0 0 0,0-1 0 0 0,0 0 0 0 0,0 0 1 0 0,0 0-1 0 0,0 0 0 0 0,-3 0 22 0 0,5 0-696 0 0,1-1-257 0 0,1-2-58 0 0,3-5-12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0,'0'0'547'0'0,"0"0"-11"0"0,0 0-271 0 0,0 0 133 0 0,0 0-267 0 0,0 1 1 0 0,0-1 0 0 0,0 0 0 0 0,-1 1 0 0 0,1-1 0 0 0,0 1 0 0 0,0-1 0 0 0,0 1-1 0 0,0-1 1 0 0,0 0 0 0 0,0 1 0 0 0,0-1 0 0 0,0 1 0 0 0,0-1 0 0 0,0 1 0 0 0,0-1-1 0 0,0 0 1 0 0,0 1 0 0 0,0-1 0 0 0,0 1 0 0 0,1-1-132 0 0,10 9-4955 0 0,-5-7-13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 13823 0 0,'0'0'608'0'0,"0"0"128"0"0,0 0-584 0 0,0 0-152 0 0,0 0 0 0 0,0 0 0 0 0,0 0 0 0 0,0 0 0 0 0,0 0 0 0 0,-5 5 0 0 0,5-5 0 0 0,0 0 0 0 0,0 0 0 0 0,0 0-4064 0 0,-5 6-848 0 0</inkml:trace>
  <inkml:trace contextRef="#ctx0" brushRef="#br0" timeOffset="1">261 0 13823 0 0,'0'0'315'0'0,"1"2"45"0"0,-1-1-308 0 0,1 0-1 0 0,-1-1 1 0 0,1 1-1 0 0,-1-1 1 0 0,1 1-1 0 0,-1 0 1 0 0,1-1 0 0 0,-1 1-1 0 0,1-1 1 0 0,-1 1-1 0 0,1-1 1 0 0,-1 0 0 0 0,1 1-1 0 0,0-1 1 0 0,-1 1-1 0 0,1-1-51 0 0,4-1-121 0 0,-4 1-576 0 0,-1 0-262 0 0,0 0-53 0 0,0 0-11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11975 0 0,'0'0'267'0'0,"0"0"42"0"0,0 0 17 0 0,-5 7 74 0 0,4-5-337 0 0,-1-1 1 0 0,1 1-1 0 0,0 0 1 0 0,0 0-1 0 0,0 0 0 0 0,0 1 1 0 0,0-1-1 0 0,0 0 1 0 0,0 0-1 0 0,1 0 1 0 0,-1 1-1 0 0,1-1 1 0 0,0 0-1 0 0,-1 3-63 0 0,2-3 124 0 0,-1 1-1 0 0,1-1 1 0 0,0 1-1 0 0,0-1 0 0 0,0 1 1 0 0,0-1-1 0 0,0 0 1 0 0,1 0-1 0 0,0 3-123 0 0,2 1 51 0 0,-3-5 12 0 0,1 1 0 0 0,-1 0 0 0 0,0-1 1 0 0,1 1-1 0 0,0-1 0 0 0,-1 1 0 0 0,1-1 0 0 0,1 1-63 0 0,-1-1 78 0 0,-1 0 0 0 0,1 1 0 0 0,-1-1 0 0 0,1 0 0 0 0,-1 0 0 0 0,1 1-1 0 0,-1-1 1 0 0,0 1 0 0 0,0-1 0 0 0,0 1 0 0 0,0-1 0 0 0,1 3-78 0 0,5 12 265 0 0,-5-13-236 0 0,0 0-1 0 0,-1 0 1 0 0,1 0-1 0 0,-1 0 1 0 0,0 0 0 0 0,0 0-1 0 0,0 1 1 0 0,0-1-1 0 0,-1 0 1 0 0,1 1 0 0 0,-1-1-1 0 0,0 4-28 0 0,-2 13 0 0 0,2-15 0 0 0,0-1 0 0 0,0 1 0 0 0,-1-1 0 0 0,0 1 0 0 0,0 0 0 0 0,0-1 0 0 0,-1 0 0 0 0,1 1 0 0 0,-1-1 0 0 0,0 0 0 0 0,0 0 0 0 0,-2 3 0 0 0,-4 2-268 0 0,1 0 1 0 0,-2-1-1 0 0,1 1 0 0 0,-1-2 0 0 0,0 0 0 0 0,-1 0 0 0 0,0 0 0 0 0,0-1 0 0 0,0-1 1 0 0,-2 1 267 0 0,11-6-3567 0 0,1 0-1220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11975 0 0,'-1'0'41'0'0,"0"0"-1"0"0,0 0 1 0 0,0 0-1 0 0,0 0 1 0 0,0 0-1 0 0,0 1 1 0 0,-1-1 0 0 0,1 0-1 0 0,0 0 1 0 0,0 1-1 0 0,0-1 1 0 0,0 1-1 0 0,1-1 1 0 0,-1 1-1 0 0,0-1 1 0 0,0 1-1 0 0,0 0 1 0 0,0-1-1 0 0,0 1 1 0 0,1 0-1 0 0,-1-1 1 0 0,0 1-1 0 0,1 0 1 0 0,-1 0 0 0 0,0 0-1 0 0,1 0 1 0 0,-1 0-1 0 0,1 0 1 0 0,0 0-1 0 0,-1 0 1 0 0,1 0-1 0 0,0 0 1 0 0,-1 0-1 0 0,1 0 1 0 0,0 1-41 0 0,-1 3-13 0 0,0-1-1 0 0,0 1 1 0 0,1 0 0 0 0,0 0-1 0 0,0 0 1 0 0,0-1 0 0 0,1 1-1 0 0,-1 0 14 0 0,4 24 3 0 0,-4-23 4 0 0,0 1 1 0 0,1-1-1 0 0,0 0 1 0 0,1 1 0 0 0,-1-1-1 0 0,1 0 1 0 0,1 0-1 0 0,-1 0 1 0 0,2 3-8 0 0,16 21 474 0 0,2-2 1 0 0,0 0-1 0 0,2-2 1 0 0,1 0-1 0 0,2-1-474 0 0,5 6 823 0 0,-2 1-1 0 0,25 34-822 0 0,38 53 0 0 0,-92-117-125 0 0,1 0 0 0 0,0 0 0 0 0,-1 0-1 0 0,1 0 1 0 0,0 0 0 0 0,0 0 0 0 0,1-1 0 0 0,-1 1-1 0 0,0-1 1 0 0,1 1 125 0 0,-2-2-1436 0 0,-1 0-726 0 0,0 0-2612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5 13823 0 0,'0'0'315'0'0,"-2"-5"870"0"0,-6 20-885 0 0,0 0-1 0 0,-1-1 1 0 0,-1 0-1 0 0,-1-1 1 0 0,0 0-1 0 0,-4 3-299 0 0,11-11 90 0 0,-58 59 461 0 0,-5 0-551 0 0,0 0 1054 0 0,2-4-449 0 0,-14 13-602 0 0,44-38-3 0 0,6-7 0 0 0,-15 21 0 0 0,31-35-829 0 0,12-13-124 0 0,1-1-650 0 0,2 0-2497 0 0,5-1-1063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96 175 8287 0 0,'0'0'191'0'0,"0"0"26"0"0,0 0 9 0 0,0 0 42 0 0,-2 2 158 0 0,0 3 168 0 0,0 0-1 0 0,0 0 0 0 0,0 0 1 0 0,1 0-1 0 0,0 1 0 0 0,0-1 1 0 0,0 1-1 0 0,0 1-593 0 0,0 1 254 0 0,0 0 0 0 0,-1 1 0 0 0,0-1 0 0 0,-1 4-254 0 0,-4 1 587 0 0,0 1 1 0 0,-1-1-1 0 0,-8 9-587 0 0,5-5 235 0 0,9-14-235 0 0,1-2 0 0 0,0 0 0 0 0,0 0 0 0 0,0 0 0 0 0,0 0 0 0 0,0 0 0 0 0,0 0 0 0 0,0 0 0 0 0,0 0 0 0 0,0 0 0 0 0,-1 0 0 0 0,0 0 0 0 0,2-1 0 0 0,0 0 0 0 0,0 0 0 0 0,0 0 0 0 0,0 0 0 0 0,-1 0 0 0 0,1 1 0 0 0,0-1 0 0 0,0 0 0 0 0,0 0 0 0 0,0 0 0 0 0,0 0 0 0 0,-1 0 0 0 0,1 0 0 0 0,0 0 0 0 0,0 0 0 0 0,0 0 0 0 0,0 0 0 0 0,0 0 0 0 0,-1 0 0 0 0,1 0 0 0 0,0 0 0 0 0,0 0 0 0 0,0 0 0 0 0,0 0 0 0 0,-1 0 0 0 0,1 0 0 0 0,0 0 0 0 0,0 0 0 0 0,0 0 0 0 0,0 0 0 0 0,0 0 0 0 0,-1 0 0 0 0,1 0 0 0 0,0 0 0 0 0,0 0 0 0 0,0 0 0 0 0,0 0 0 0 0,0 0 0 0 0,-1 0 0 0 0,1-1 0 0 0,0 1 0 0 0,0 0 0 0 0,0 0 0 0 0,0 0 0 0 0,0 0 0 0 0,0 0 0 0 0,0-1 0 0 0,0 1 0 0 0,0 0 0 0 0,-1 0 0 0 0,1 0 0 0 0,0 0 0 0 0,0 0 0 0 0,0-1 0 0 0,0 1 0 0 0,0 0 0 0 0,0 0 0 0 0,0 0 0 0 0,0 0 0 0 0,0-1 0 0 0,0 1 0 0 0,0 0 0 0 0,0 0 0 0 0,0 0 0 0 0,1-8 0 0 0,1 0 0 0 0,0 1 0 0 0,1-1 0 0 0,0 1 0 0 0,0 0 0 0 0,1 0 0 0 0,0 0 0 0 0,0 1 0 0 0,0-1 0 0 0,1 1 0 0 0,0 0 0 0 0,13-20 0 0 0,5-13 0 0 0,-12 20 0 0 0,1 0 0 0 0,1 0 0 0 0,1 1 0 0 0,1 0 0 0 0,6-7 0 0 0,-13 15 0 0 0,1 1 0 0 0,0-1 0 0 0,1 2 0 0 0,-1-1 0 0 0,2 1 0 0 0,2-1 0 0 0,5-5 0 0 0,-16 12 0 0 0,0 1 0 0 0,-1-1 0 0 0,1 1 0 0 0,0-1 0 0 0,0 1 0 0 0,0 0 0 0 0,0 0 0 0 0,0 0 0 0 0,0 0 0 0 0,0 0 0 0 0,0 0 0 0 0,0 1 0 0 0,1-1 0 0 0,-1 0 0 0 0,0 1 0 0 0,0 0 0 0 0,1 0 0 0 0,-1 0 0 0 0,0 0 0 0 0,0 0 0 0 0,1 0 0 0 0,-1 0 0 0 0,1 1 0 0 0,44 10 0 0 0,-46-10 0 0 0,1-1 0 0 0,-1 1 0 0 0,0-1 0 0 0,0 1 0 0 0,0-1 0 0 0,0 1 0 0 0,-1 0 0 0 0,1-1 0 0 0,0 1 0 0 0,0 0 0 0 0,0 0 0 0 0,0 0 0 0 0,-1 0 0 0 0,1-1 0 0 0,0 1 0 0 0,-1 0 0 0 0,1 0 0 0 0,-1 0 0 0 0,1 0 0 0 0,-1 1 0 0 0,1-1 0 0 0,-1 0 0 0 0,0 0 0 0 0,0 0 0 0 0,1 0 0 0 0,-1 0 0 0 0,0 0 0 0 0,0 1 0 0 0,0 1 0 0 0,1 33 0 0 0,-2-21 0 0 0,1-12 0 0 0,-1 0 0 0 0,1 0 0 0 0,-1 1 0 0 0,0-1 0 0 0,0 0 0 0 0,0 0 0 0 0,-1-1 0 0 0,1 1 0 0 0,-1 0 0 0 0,1 0 0 0 0,-2 1 0 0 0,-23 27 0 0 0,17-22 0 0 0,1 2 0 0 0,0-1 0 0 0,1 1 0 0 0,-1 2 0 0 0,-16 23 0 0 0,20-30 0 0 0,0 0 0 0 0,0 0 0 0 0,1 1 0 0 0,0-1 0 0 0,0 1 0 0 0,0 0 0 0 0,1 0 0 0 0,0 0 0 0 0,0 0 0 0 0,1 4 0 0 0,0-10 1 0 0,1 1-1 0 0,0 0 0 0 0,0-1 1 0 0,0 1-1 0 0,0-1 1 0 0,0 1-1 0 0,0 0 0 0 0,1-1 1 0 0,-1 1-1 0 0,0-1 1 0 0,1 1-1 0 0,0-1 0 0 0,-1 1 1 0 0,1-1-1 0 0,0 1 1 0 0,-1-1-1 0 0,2 1 0 0 0,0 2 65 0 0,-1-3 52 0 0,0 1 1 0 0,0-1-1 0 0,0 0 0 0 0,1 0 0 0 0,-1 0 1 0 0,0 0-1 0 0,0 0 0 0 0,1 0 0 0 0,-1 0 1 0 0,0 0-1 0 0,1 0 0 0 0,-1-1 0 0 0,1 1 1 0 0,1 0-118 0 0,21 5 334 0 0,73 11-467 0 0,-96-17-563 0 0,-1 0-257 0 0,0 0-1013 0 0,0 0-3830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0,'6'5'994'0'0,"-7"4"5804"0"0,-2 0-3324 0 0,3-1-4428 0 0,4 16 1728 0 0,-2 1-1 0 0,0 1-773 0 0,-2-15 388 0 0,0-8-352 0 0,0 0 1 0 0,0 0-1 0 0,0 0 1 0 0,0 0-1 0 0,0 0 1 0 0,1 0-1 0 0,0 0 1 0 0,-1 0-1 0 0,1 0 1 0 0,0 0-1 0 0,0 0 0 0 0,1-1 1 0 0,-1 1-1 0 0,1 0 1 0 0,-1-1-1 0 0,1 1 1 0 0,0-1-1 0 0,0 1 1 0 0,0-1-1 0 0,1 1-36 0 0,17 14 0 0 0,1 0 0 0 0,0-2 0 0 0,19 10 0 0 0,-11-7 0 0 0,-26-16-23 0 0,4 2-72 0 0,0 0 1 0 0,0 0-1 0 0,1 0 1 0 0,4 1 94 0 0,-11-5-475 0 0,-1 0-33 0 0,0 0 66 0 0,1 0 292 0 0,4-2-74 0 0,2-2-3825 0 0,-7 4 2514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447 124 13823 0 0,'0'0'630'0'0,"0"0"-13"0"0,-2 2-393 0 0,-17 14-197 0 0,14-13-27 0 0,0 1 0 0 0,0 0-1 0 0,1 0 1 0 0,-1 0 0 0 0,1 0 0 0 0,0 1-1 0 0,0 0 1 0 0,-5 7 48 0 0,7-10 136 0 0,0 1 0 0 0,0-1 1 0 0,0 0-1 0 0,1 1 0 0 0,-1-1 1 0 0,1 1-1 0 0,0-1 0 0 0,0 1 1 0 0,0 0-1 0 0,-1 1-184 0 0,3 8 221 0 0,0-10-160 0 0,0-1-1 0 0,0 1 1 0 0,0-1-1 0 0,1 0 1 0 0,-1 1-1 0 0,0-1 0 0 0,0 0 1 0 0,1 1-1 0 0,-1-1 1 0 0,1 0-1 0 0,-1 0 1 0 0,1 0-1 0 0,0-1 1 0 0,-1 1-1 0 0,1 0 1 0 0,0-1-1 0 0,0 1 1 0 0,-1-1-1 0 0,1 1 1 0 0,0-1-1 0 0,0 0 0 0 0,0 1 1 0 0,-1-1-1 0 0,1 0 1 0 0,2-1-61 0 0,5 1 137 0 0,1-1 0 0 0,-1-1-1 0 0,0 0 1 0 0,6-2-137 0 0,-6 2-67 0 0,175-51 67 0 0,-170 49 0 0 0,2 0 0 0 0,-1 0 0 0 0,1-1 0 0 0,3-2 0 0 0,-16 5-99 0 0,0 0 0 0 0,0-1 1 0 0,1 1-1 0 0,-2-1 0 0 0,1 1 0 0 0,0-1 0 0 0,0 0 0 0 0,-1 0 0 0 0,1 0 1 0 0,-1-1-1 0 0,0 1 0 0 0,0-1 0 0 0,-1 1 0 0 0,1-1 99 0 0,-1-2-388 0 0,-1 5 376 0 0,0 0 1 0 0,-1 0-1 0 0,1 1 1 0 0,0-1-1 0 0,0 0 1 0 0,0 0-1 0 0,0 1 0 0 0,0-1 1 0 0,0 0-1 0 0,0 0 1 0 0,0 1-1 0 0,0-1 1 0 0,0 0-1 0 0,0 0 0 0 0,0 0 1 0 0,1 1-1 0 0,-1-1 1 0 0,0 0-1 0 0,0 0 12 0 0,5-14 0 0 0,-4 11 0 0 0,0 1 0 0 0,0-1 0 0 0,0 0 0 0 0,-1 0 0 0 0,1 1 0 0 0,-1-1 0 0 0,0 0 0 0 0,0 0 0 0 0,-1 1 0 0 0,1-1 0 0 0,-1 0 0 0 0,1 0 0 0 0,-1 1 0 0 0,-1-2 0 0 0,2 4 0 0 0,0-1 0 0 0,-1 1 0 0 0,1 0 0 0 0,-1 0 0 0 0,1 0 0 0 0,-1 0 0 0 0,0 0 0 0 0,1 0 0 0 0,-1-1 0 0 0,0 2 0 0 0,0-1 0 0 0,1 0 0 0 0,-1 0 0 0 0,0 0 0 0 0,0 0 0 0 0,0 0 0 0 0,0 1 0 0 0,0-1 0 0 0,0 0 0 0 0,0 1 0 0 0,-1-1 0 0 0,1 1 0 0 0,0-1 0 0 0,0 1 0 0 0,0 0 0 0 0,-1 0 0 0 0,1-1 0 0 0,0 1 0 0 0,0 0 0 0 0,-1 0 0 0 0,1 0 0 0 0,0 0 0 0 0,0 0 0 0 0,-1 0 0 0 0,1 1 0 0 0,0-1 0 0 0,-1 0 0 0 0,-4 1 0 0 0,-7-1 0 0 0,1 2 0 0 0,-1-1 0 0 0,1 2 0 0 0,0-1 0 0 0,-1 2 0 0 0,-3 1 0 0 0,-26 11 0 0 0,-6 5 0 0 0,17-7 0 0 0,0 2 345 0 0,0 1 0 0 0,1 1 0 0 0,-20 17-345 0 0,6-5 349 0 0,4-2-262 0 0,2 1 0 0 0,0 2 0 0 0,2 2 0 0 0,1 1-1 0 0,2 1 1 0 0,2 2 0 0 0,-14 23-87 0 0,39-53 0 0 0,2 1 0 0 0,-1 0 0 0 0,1 0 0 0 0,0 0 0 0 0,0 0 0 0 0,1 1 0 0 0,1 0 0 0 0,-1-1 0 0 0,1 3 0 0 0,1-7 0 0 0,1 1 0 0 0,0-1 0 0 0,0 0 0 0 0,0 1 0 0 0,0-1 0 0 0,0 0 0 0 0,1 0 0 0 0,0 1 0 0 0,0-1 0 0 0,0 0 0 0 0,1 0 0 0 0,-1 0 0 0 0,1 0 0 0 0,0 0 0 0 0,0 0 0 0 0,0-1 0 0 0,1 1 0 0 0,-1-1 0 0 0,1 1 0 0 0,0-1 0 0 0,5 5 80 0 0,0-1-1 0 0,1 0 1 0 0,-1 0 0 0 0,1-1-1 0 0,1 0 1 0 0,-1-1-1 0 0,11 5-79 0 0,4 0 663 0 0,1-1 0 0 0,18 4-663 0 0,-11-5 21 0 0,1-2-1 0 0,0-2 1 0 0,0-1 0 0 0,0-1-1 0 0,1-2 1 0 0,-1-1 0 0 0,0-2-1 0 0,22-5-20 0 0,-25 2-465 0 0,0-2-1 0 0,0-1 1 0 0,-1-1-1 0 0,-1-2 0 0 0,0-1 1 0 0,0-1 465 0 0,-2 0-1023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11975 0 0,'0'0'267'0'0,"0"0"42"0"0,0 0 17 0 0,0 0-28 0 0,-11 11-186 0 0,1-3 580 0 0,-1 1 0 0 0,1-1 0 0 0,-12 5-692 0 0,-11 10 1404 0 0,26-19-1284 0 0,1 0-1 0 0,-1 0 0 0 0,1-1 0 0 0,-2 1-119 0 0,-18 8 131 0 0,-3 6-131 0 0,0 0 0 0 0,-18 14 0 0 0,45-31 0 0 0,1 0 0 0 0,0 0 0 0 0,-1 0 0 0 0,1 0 0 0 0,0 1 0 0 0,0-1 0 0 0,0 0 0 0 0,0 1 0 0 0,0-1 0 0 0,0 1 0 0 0,1-1 0 0 0,-1 1 0 0 0,0-1 0 0 0,1 1 0 0 0,-1 0 0 0 0,1-1 0 0 0,-1 1 0 0 0,1 1 0 0 0,-1 1 0 0 0,-6 11 167 0 0,6-14-214 0 0,1 0 0 0 0,-1 0 1 0 0,1 0-1 0 0,-1 0 0 0 0,1 0 0 0 0,-1 0 0 0 0,1 0 1 0 0,0 0-1 0 0,0 0 0 0 0,-1 0 0 0 0,1 0 0 0 0,0 0 1 0 0,0 0-1 0 0,0 0 0 0 0,0 0 0 0 0,0 0 0 0 0,0 0 1 0 0,1 0-1 0 0,-1 0 0 0 0,0 1 47 0 0,0-1-4005 0 0,0-1-1405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 10135 0 0,'3'-7'1079'0'0,"2"1"-2090"0"0,0 0 3890 0 0,-12 17 1398 0 0,-42 75-4261 0 0,-15 44-16 0 0,44-91-133 0 0,19-38-563 0 0,1-1-257 0 0,1-1-58 0 0,5-3-12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0,'0'0'224'0'0,"1"7"40"0"0,-1-1 16 0 0,1 1 8 0 0,2 1-288 0 0,-1-1 0 0 0,0 0 0 0 0,2 2-4448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13823 0 0,'0'0'315'0'0,"0"0"45"0"0,0 0 21 0 0,0 0-49 0 0,0 8-208 0 0,-1-5-124 0 0,-1-1 0 0 0,0 0 0 0 0,1 1 0 0 0,-1-1 0 0 0,0 0 0 0 0,0 0 0 0 0,0 0 0 0 0,-1 0 0 0 0,1 0 0 0 0,0-1 0 0 0,-1 1 0 0 0,1-1 0 0 0,-3 2 0 0 0,-7 4 0 0 0,-43 31 0 0 0,29-22 0 0 0,-18 17 0 0 0,23-19 0 0 0,17-12 0 0 0,0 0 0 0 0,0 1 0 0 0,0-1 0 0 0,0 1 0 0 0,0 0 0 0 0,1 1 0 0 0,0-1 0 0 0,-1 1 0 0 0,0 1 0 0 0,4-4 0 0 0,-1-1 0 0 0,0 1 0 0 0,1 0 0 0 0,-1 0 0 0 0,1 0 0 0 0,0 0 0 0 0,-1 0 0 0 0,1 0 0 0 0,0 0 0 0 0,-1 0 0 0 0,1 0 0 0 0,0 0 0 0 0,0 0 0 0 0,0 0 0 0 0,0 0 0 0 0,0 0 0 0 0,0 0 0 0 0,0 0 0 0 0,0 0 0 0 0,0-1 0 0 0,1 1 0 0 0,-1 0 0 0 0,0 0 0 0 0,1 0 0 0 0,-1 0 0 0 0,0 0 0 0 0,1 0 0 0 0,-1 0 0 0 0,1 0 0 0 0,0-1 0 0 0,-1 1 0 0 0,1 0 0 0 0,0 0 0 0 0,-1-1 0 0 0,1 1 0 0 0,0 0 0 0 0,0-1 0 0 0,-1 1 0 0 0,1-1 0 0 0,0 1 0 0 0,0-1 0 0 0,0 1 0 0 0,0-1 0 0 0,0 0 0 0 0,0 1 0 0 0,94 18 0 0 0,-87-17 0 0 0,0 0 0 0 0,0 1 0 0 0,0 0 0 0 0,0 1 0 0 0,-1-1 0 0 0,1 2 0 0 0,-1-1 0 0 0,0 1 0 0 0,0 0 0 0 0,-5-3 44 0 0,1 1-1 0 0,-1 0 0 0 0,1-1 1 0 0,-1 1-1 0 0,0 0 1 0 0,0 0-1 0 0,0 0 0 0 0,-1 1 1 0 0,1-1-1 0 0,-1 0 1 0 0,1 1-1 0 0,-1-1 0 0 0,0 1 1 0 0,-1-1-1 0 0,1 1 1 0 0,0 0-1 0 0,-1-1 0 0 0,0 1 1 0 0,0-1-1 0 0,0 1 1 0 0,-1 0-1 0 0,1-1 0 0 0,-1 1 1 0 0,1-1-1 0 0,-1 1 0 0 0,0-1 1 0 0,-1 1-1 0 0,1-1 1 0 0,-1 0-1 0 0,1 1 0 0 0,-1-1 1 0 0,0 0-1 0 0,-1 0-43 0 0,-5 6 54 0 0,0-1 0 0 0,-1 0 0 0 0,0-1 0 0 0,0 0 0 0 0,-1 0 0 0 0,1-1 0 0 0,-2 0 0 0 0,-1 0-54 0 0,-2 1 35 0 0,-1-1 1 0 0,0 0-1 0 0,-1-1 0 0 0,1-1 0 0 0,-11 1-35 0 0,22-4-144 0 0,0-1 0 0 0,1 1 1 0 0,-1-1-1 0 0,0 0 0 0 0,1-1 0 0 0,-1 1 0 0 0,1 0 0 0 0,-1-1 0 0 0,-2-1 144 0 0,5 2-54 0 0,0 0-1 0 0,1 0 0 0 0,-1-1 1 0 0,0 1-1 0 0,0-1 1 0 0,1 1-1 0 0,-1 0 0 0 0,0-1 1 0 0,0 0-1 0 0,1 1 1 0 0,-1-1-1 0 0,1 1 1 0 0,-1-1-1 0 0,1 0 0 0 0,-1 1 1 0 0,1-1-1 0 0,-1 0 1 0 0,1 1-1 0 0,-1-1 0 0 0,1 0 1 0 0,0 0-1 0 0,-1 0 1 0 0,1 1-1 0 0,0-1 0 0 0,0 0 1 0 0,0 0-1 0 0,-1 0 1 0 0,1 0-1 0 0,0 0 0 0 0,0 1 1 0 0,0-1-1 0 0,1 0 1 0 0,-1 0-1 0 0,0 0 0 0 0,0 0 1 0 0,0 0-1 0 0,1 1 1 0 0,-1-1-1 0 0,0 0 0 0 0,1 0 1 0 0,-1 1-1 0 0,1-2 55 0 0,5-12-2022 0 0,2 0-24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283 143 6447 0 0,'0'0'142'0'0,"0"0"22"0"0,1 1 13 0 0,4 2-20 0 0,0 0 18 0 0,-4-2 561 0 0,-1-1 237 0 0,0 0 41 0 0,0 0-61 0 0,1 0-870 0 0,-1 0 0 0 0,1 0 1 0 0,-1 0-1 0 0,0 0 0 0 0,1 1 0 0 0,-1-1 1 0 0,1 0-1 0 0,-1 0 0 0 0,0 1 0 0 0,1-1 0 0 0,-1 0 1 0 0,0 0-1 0 0,1 1 0 0 0,-1-1 0 0 0,0 0 0 0 0,1 1 1 0 0,-1-1-1 0 0,0 1 0 0 0,0-1 0 0 0,0 0 1 0 0,1 1-1 0 0,-1-1 0 0 0,0 1 0 0 0,0-1 0 0 0,0 1 1 0 0,0-1-1 0 0,0 0 0 0 0,0 1 0 0 0,0-1-83 0 0,1 1 371 0 0,-1-1 117 0 0,0 0 21 0 0,0 0-66 0 0,6-14 1162 0 0,-1 4-1743 0 0,-1 0-1 0 0,0-1 1 0 0,0 0 0 0 0,-1 1-1 0 0,0-1 1 0 0,-1 0-1 0 0,-1 0 1 0 0,1 0 0 0 0,-2-1-1 0 0,0-5 139 0 0,0 16-26 0 0,1 0-1 0 0,-1 1 1 0 0,0-1 0 0 0,-1 0-1 0 0,1 0 1 0 0,0 0-1 0 0,0 1 1 0 0,0-1-1 0 0,0 0 1 0 0,-1 0 0 0 0,1 0-1 0 0,0 1 1 0 0,-1-1-1 0 0,1 0 1 0 0,0 1 0 0 0,-1-1-1 0 0,1 0 1 0 0,-1 1-1 0 0,1-1 1 0 0,-1 0-1 0 0,1 1 1 0 0,-1-1 0 0 0,0 1-1 0 0,1-1 1 0 0,-1 1-1 0 0,0-1 1 0 0,1 1-1 0 0,-1 0 1 0 0,0-1 0 0 0,0 1-1 0 0,1 0 1 0 0,-1 0-1 0 0,0-1 1 0 0,0 1 0 0 0,0 0-1 0 0,1 0 1 0 0,-1 0-1 0 0,0 0 27 0 0,-2 0-128 0 0,0 0-1 0 0,0 0 1 0 0,0 1-1 0 0,0-1 1 0 0,0 1-1 0 0,1-1 1 0 0,-1 1-1 0 0,0 0 129 0 0,-11 6-2 0 0,0 1 0 0 0,1 0 0 0 0,0 0 0 0 0,0 1 0 0 0,1 1 0 0 0,-10 9 2 0 0,-15 12 398 0 0,11-9 329 0 0,1 1 1 0 0,1 1 0 0 0,0 1 0 0 0,3 0-1 0 0,-2 5-727 0 0,16-20 0 0 0,2 3 0 0 0,6-9 0 0 0,0-3 0 0 0,-1 0 22 0 0,1 0 0 0 0,-1 0 0 0 0,0-1 0 0 0,1 1 0 0 0,-1 0-1 0 0,1 0 1 0 0,-1 0 0 0 0,1-1 0 0 0,0 1 0 0 0,-1 0 0 0 0,1-1 0 0 0,0 1 0 0 0,-1-1-1 0 0,1 1 1 0 0,0 0 0 0 0,0-1 0 0 0,0 0 0 0 0,-1 1 0 0 0,1-1 0 0 0,0 1 0 0 0,0-1-1 0 0,0 0 1 0 0,0 0 0 0 0,0 0 0 0 0,0 1 0 0 0,-1-1 0 0 0,1 0 0 0 0,0 0-1 0 0,0 0 1 0 0,0 0 0 0 0,0 0 0 0 0,0-1 0 0 0,0 1-22 0 0,7-1 369 0 0,1 0 0 0 0,-1 0 1 0 0,7-3-370 0 0,-1 0 202 0 0,7 0-460 0 0,-1-2-1 0 0,1 0 0 0 0,-1-1 1 0 0,0-1-1 0 0,0-1 0 0 0,-1-1 1 0 0,0-1 258 0 0,-17 10-150 0 0,-2 1 150 0 0,0 0 0 0 0,0 0-1 0 0,0-1 1 0 0,0 1 0 0 0,0 0 0 0 0,0 0-1 0 0,0 0 1 0 0,0 0 0 0 0,0 0 0 0 0,0 0-1 0 0,0 0 1 0 0,0 0 0 0 0,0 0-1 0 0,0 0 1 0 0,1 0 0 0 0,-1 0 0 0 0,0 0-1 0 0,0 0 1 0 0,0 0 0 0 0,0 0 0 0 0,0 0-1 0 0,0 0 1 0 0,0 0 0 0 0,0 0-1 0 0,0 0 1 0 0,0 0 0 0 0,0 0 0 0 0,1 0-1 0 0,-1 0 1 0 0,0 0 0 0 0,0 0 0 0 0,0 0-1 0 0,0 0 1 0 0,0 0 0 0 0,0 0-1 0 0,0 0 1 0 0,0 0 0 0 0,0 0 0 0 0,0 0-1 0 0,0 0 1 0 0,0 0 0 0 0,0 0 0 0 0,1 0-1 0 0,-1 1 1 0 0,0-1 0 0 0,0 0-1 0 0,0 0 1 0 0,0 0 0 0 0,0 0 0 0 0,0 0-1 0 0,0 0 1 0 0,0 0 0 0 0,0 0 0 0 0,0 0-1 0 0,0 0 1 0 0,1 8-5 0 0,0 12 9 0 0,-1-18-4 0 0,1 15-777 0 0,0-15-3260 0 0,4 4-1381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27 13823 0 0,'6'-24'1388'0'0,"-6"24"-1385"0"0,0 0-1 0 0,0 0 0 0 0,0 0 1 0 0,0 0-1 0 0,0 0 0 0 0,-1 0 1 0 0,1 0-1 0 0,0 0 0 0 0,0 0 1 0 0,0 0-1 0 0,0 0 0 0 0,0 0 1 0 0,0 0-1 0 0,0 0 0 0 0,0 0 1 0 0,-1 0-1 0 0,1 0 0 0 0,0 0 1 0 0,0 0-1 0 0,0 0 0 0 0,0 0 1 0 0,0 0-1 0 0,0 0 0 0 0,0 0 1 0 0,0 0-1 0 0,-1 0 0 0 0,1 0 1 0 0,0 0-1 0 0,0-1 0 0 0,0 1 1 0 0,0 0-1 0 0,0 0 0 0 0,0 0 1 0 0,0 0-1 0 0,0 0 0 0 0,0 0 1 0 0,0 0-1 0 0,0 0 0 0 0,0 0 1 0 0,0 0-1 0 0,0-1 0 0 0,-1 1 1 0 0,1 0-1 0 0,0 0 0 0 0,0 0 1 0 0,0 0-1 0 0,0 0 0 0 0,0 0 1 0 0,0 0-1 0 0,0 0 0 0 0,0-1-2 0 0,-7 8 5 0 0,-5 8 132 0 0,0 1 0 0 0,1 1 0 0 0,1 0 0 0 0,-1 4-137 0 0,-34 75 963 0 0,18-35-599 0 0,-148 289-199 0 0,156-316-165 0 0,-13 14 0 0 0,12-19 0 0 0,2 1 0 0 0,1 1 0 0 0,14-24-2373 0 0,3-7-3086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39 11975 0 0,'0'0'267'0'0,"0"0"42"0"0,0 0 17 0 0,0 0-28 0 0,2 0-196 0 0,3-1-21 0 0,-3 1 284 0 0,-3-2-192 0 0,0 0 0 0 0,-1 0 0 0 0,1 0 0 0 0,0 1 0 0 0,0-1 0 0 0,-1 1 0 0 0,1-1 0 0 0,-1 1 0 0 0,-1-2-173 0 0,2 3 47 0 0,0-2-36 0 0,-1 0 0 0 0,0 0-1 0 0,0 1 1 0 0,1-1 0 0 0,-1 1 0 0 0,0 0-1 0 0,0 0 1 0 0,-1-1 0 0 0,1 1 0 0 0,0 0-1 0 0,0 1 1 0 0,0-1 0 0 0,-1 0-1 0 0,1 1 1 0 0,0-1 0 0 0,-1 1 0 0 0,1 0-1 0 0,0 0 1 0 0,-1 0 0 0 0,1 0 0 0 0,-1 0-1 0 0,1 0 1 0 0,0 1 0 0 0,-1-1 0 0 0,0 1-11 0 0,-5 2 87 0 0,1 0 0 0 0,0 1 0 0 0,0-1 0 0 0,1 2 0 0 0,-1-1 0 0 0,-4 5-87 0 0,-4 1 140 0 0,3 0-3 0 0,-1 0 0 0 0,2 1 0 0 0,-1 0 0 0 0,1 0 0 0 0,-1 4-137 0 0,-16 21 432 0 0,-2 7-432 0 0,28-39-2 0 0,-1-1 13 0 0,1 1 0 0 0,0-1-1 0 0,0 1 1 0 0,0 0-1 0 0,1 0 1 0 0,-1-1-1 0 0,0 5-10 0 0,3-8 114 0 0,1 0 0 0 0,-1 1 0 0 0,0-1 0 0 0,1 0 0 0 0,-1 0 0 0 0,0 0 0 0 0,1 0 0 0 0,-1 0 0 0 0,0 0 0 0 0,1 0 0 0 0,-1 0 0 0 0,1-1-114 0 0,14-4-155 0 0,0-1 0 0 0,-1-1 0 0 0,1-1-1 0 0,-1 0 1 0 0,13-10 155 0 0,-22 14-271 0 0,0 0-124 0 0,0 0 0 0 0,0 0 1 0 0,0 0-1 0 0,-1-1 0 0 0,0 0 0 0 0,5-5 395 0 0,-7 7-16 0 0,-6 7 16 0 0,1 1-72 0 0,2 9-2149 0 0,0-13-2558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17 255 13823 0 0,'0'0'315'0'0,"0"0"45"0"0,0 0 21 0 0,0 0-49 0 0,-2-13 228 0 0,-5-11 1718 0 0,6 19-2153 0 0,-1 1 0 0 0,1 0 0 0 0,0 0 0 0 0,0 0 0 0 0,1-1-1 0 0,-1 1 1 0 0,1 0 0 0 0,0-1 0 0 0,0 1 0 0 0,0 0 0 0 0,1-4-125 0 0,0 5 1 0 0,0 0-1 0 0,0 1 1 0 0,1-1 0 0 0,-1 0-1 0 0,1 0 1 0 0,0 1 0 0 0,0-1-1 0 0,0 1 1 0 0,0-1-1 0 0,0 1 1 0 0,0 0 0 0 0,1 0-1 0 0,0 0 0 0 0,36-24-415 0 0,-24 18-54 0 0,32-22-690 0 0,0 0-414 0 0,-14 11-2707 0 0,-7 5-688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 8287 0 0,'0'0'382'0'0,"0"0"-8"0"0,-11-18 1206 0 0,9 17-1529 0 0,1 0 0 0 0,0-1 0 0 0,-1 1-1 0 0,1 0 1 0 0,0 0 0 0 0,-1 0 0 0 0,0 0 0 0 0,1 0-1 0 0,-1 0 1 0 0,1 1 0 0 0,-1-1 0 0 0,0 0 0 0 0,0 1-1 0 0,1-1 1 0 0,-1 1 0 0 0,0 0 0 0 0,0 0 0 0 0,0-1-1 0 0,1 1 1 0 0,-1 0 0 0 0,0 1 0 0 0,0-1-1 0 0,0 0 1 0 0,1 0 0 0 0,-1 1 0 0 0,-1 0-51 0 0,-6 1 551 0 0,0 1-1 0 0,0 0 1 0 0,1 1 0 0 0,-5 2-551 0 0,12-6 60 0 0,-10 5 316 0 0,0 1-1 0 0,0 0 0 0 0,1 0 1 0 0,-1 1-1 0 0,1 1 0 0 0,1 0 1 0 0,0 0-1 0 0,-7 8-375 0 0,15-15 3 0 0,1-1 0 0 0,0 0 0 0 0,0 0 1 0 0,0 0-1 0 0,0 1 0 0 0,-1-1 0 0 0,1 0 0 0 0,0 0 1 0 0,0 0-1 0 0,0 1 0 0 0,0-1 0 0 0,0 0 0 0 0,0 0 1 0 0,0 1-1 0 0,0-1 0 0 0,0 0 0 0 0,0 0 0 0 0,0 1 0 0 0,0-1 1 0 0,0 0-1 0 0,0 0 0 0 0,0 1 0 0 0,0-1 0 0 0,0 0 1 0 0,0 0-1 0 0,0 1 0 0 0,0-1 0 0 0,0 0 0 0 0,0 0 0 0 0,1 1 1 0 0,-1-1-1 0 0,0 0 0 0 0,0 0 0 0 0,0 0 0 0 0,0 1 1 0 0,1-1-1 0 0,-1 0 0 0 0,0 0 0 0 0,0 0 0 0 0,0 0 1 0 0,1 1-1 0 0,-1-1 0 0 0,0 0 0 0 0,0 0 0 0 0,0 0 0 0 0,1 0 1 0 0,-1 0-1 0 0,0 0 0 0 0,1 0-3 0 0,9 3 9 0 0,-9-3-9 0 0,4 1 0 0 0,0 0 0 0 0,1-1 0 0 0,-1 0 0 0 0,1 0 0 0 0,-1 0 0 0 0,0-1 0 0 0,1 1 0 0 0,-1-2 0 0 0,5 0 0 0 0,8-4 0 0 0,1 0 0 0 0,0-2 0 0 0,-5 2 0 0 0,-14 6 0 0 0,5-2-195 0 0,-6 3-224 0 0,0 0 373 0 0,0-1 0 0 0,1 1 1 0 0,-1 0-1 0 0,0 0 1 0 0,0-1-1 0 0,1 1 1 0 0,-1 0-1 0 0,0 0 0 0 0,1 0 1 0 0,-1 0-1 0 0,0 1 46 0 0,-3 10 180 0 0,-2 0-1 0 0,1 0 1 0 0,-2 0-1 0 0,1-1 1 0 0,-5 4-180 0 0,-11 22 218 0 0,-90 147-218 0 0,77-129 0 0 0,-6 7-201 0 0,-5 0 201 0 0,65-68-4001 0 0,-5-3 2467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83 10135 0 0,'0'0'464'0'0,"0"0"-9"0"0,0 0-155 0 0,11 18 4589 0 0,-10-17-4830 0 0,1 0-1 0 0,0 0 0 0 0,0 0 1 0 0,0 0-1 0 0,0 0 1 0 0,0 0-1 0 0,0-1 0 0 0,0 1 1 0 0,0-1-1 0 0,0 0 0 0 0,1 1 1 0 0,-1-1-1 0 0,0 0 1 0 0,0 0-1 0 0,0 0 0 0 0,0 0 1 0 0,1-1-1 0 0,-1 1 1 0 0,0-1-1 0 0,0 1 0 0 0,0-1-58 0 0,9-2 279 0 0,-1 0 0 0 0,1-1 0 0 0,3-2-279 0 0,58-21 1117 0 0,-69 25-1200 0 0,0 1 0 0 0,-1-1 0 0 0,1 0 0 0 0,0 0 0 0 0,-1 0 0 0 0,1 0 0 0 0,-1 0 0 0 0,0 0 0 0 0,0-1 0 0 0,0 1 0 0 0,0-1 0 0 0,0 1 0 0 0,0-1 0 0 0,-1 0 0 0 0,1 0 0 0 0,-1 0 0 0 0,0 0 0 0 0,0 0 0 0 0,0 0 0 0 0,0 0 0 0 0,-1 0 0 0 0,1-1 83 0 0,-1 4-7 0 0,0-1 0 0 0,-1 1 0 0 0,1 0 0 0 0,0-1 0 0 0,0 1 0 0 0,-1 0 0 0 0,1-1 0 0 0,0 1 0 0 0,-1 0 0 0 0,1 0 0 0 0,0-1 0 0 0,-1 1 0 0 0,1 0 0 0 0,0 0 0 0 0,-1 0 0 0 0,1 0 0 0 0,-1-1 0 0 0,1 1 0 0 0,0 0 0 0 0,-1 0 0 0 0,1 0 0 0 0,-1 0 0 0 0,1 0 0 0 0,0 0 0 0 0,-1 0 7 0 0,-11 0-63 0 0,5 1-114 0 0,-1 1 0 0 0,0 0 0 0 0,1 1 0 0 0,0 0 0 0 0,0 0 0 0 0,0 1-1 0 0,0 0 1 0 0,0 0 0 0 0,-5 4 177 0 0,-5 3 504 0 0,1 0-394 0 0,0 1 1 0 0,1 1 0 0 0,0 0-1 0 0,1 1 1 0 0,0 0 0 0 0,1 2-1 0 0,1-1 1 0 0,1 1 0 0 0,0 1-1 0 0,0 1-110 0 0,10-15 0 0 0,0-1 0 0 0,-1 0 0 0 0,1 1 0 0 0,1-1 0 0 0,-1 0 0 0 0,0 1 0 0 0,1-1 0 0 0,-1 1 0 0 0,1-1 0 0 0,0 1 0 0 0,0-1 0 0 0,0 1 0 0 0,0-1 0 0 0,0 1 0 0 0,0 0 0 0 0,1-1 0 0 0,0 2 0 0 0,-1-3 0 0 0,1 1 0 0 0,-1 0 0 0 0,1-1 0 0 0,0 1 0 0 0,0-1 0 0 0,0 1 0 0 0,0-1 0 0 0,0 0 0 0 0,0 1 0 0 0,0-1 0 0 0,1 0 0 0 0,-1 0 0 0 0,0 0 0 0 0,1 0 0 0 0,-1 0 0 0 0,0 0 0 0 0,1 0 0 0 0,0 0 0 0 0,-1 0 0 0 0,1-1 0 0 0,-1 1 0 0 0,1-1 0 0 0,0 1 0 0 0,-1-1 0 0 0,2 1 0 0 0,7 0-193 0 0,0 0 0 0 0,0-1 1 0 0,0 0-1 0 0,0 0 0 0 0,-1-1 0 0 0,8-2 193 0 0,8-1-5787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10135 0 0,'0'0'464'0'0,"-14"1"168"0"0,10 0-492 0 0,3-1 586 0 0,-14 18 2211 0 0,-85 113-596 0 0,36-47-2312 0 0,14-19-191 0 0,49-63-84 0 0,0-2 27 0 0,0 1-1 0 0,0 0 1 0 0,1 0-1 0 0,-1 1 1 0 0,0-1-1 0 0,1 0 1 0 0,-1 0-1 0 0,1 0 1 0 0,-1 0-1 0 0,1 0 1 0 0,-1 2 219 0 0,1-3-1023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 10135 0 0,'11'-7'1079'0'0,"-3"-1"-1157"0"0,-5 5 419 0 0,0 0 0 0 0,1 0 1 0 0,-1 0-1 0 0,1 0 0 0 0,0 1 0 0 0,4-3-341 0 0,-7 5 512 0 0,-1 0 0 0 0,0 0 0 0 0,0 0 0 0 0,0 0 0 0 0,0 0 0 0 0,0 0 0 0 0,-4 5 80 0 0,1-2-588 0 0,-1 0 0 0 0,1 0 0 0 0,-1 0 0 0 0,0-1 0 0 0,-3 2-4 0 0,-10 7-4 0 0,-92 62 4 0 0,47-32 0 0 0,-9 10 0 0 0,50-37 0 0 0,14-9 0 0 0,6-5 0 0 0,1 0 0 0 0,0 1 0 0 0,-1-1 0 0 0,1 0 0 0 0,0 1 0 0 0,0-1 0 0 0,-1 1 0 0 0,1-1 0 0 0,0 0 0 0 0,0 1 0 0 0,0-1 0 0 0,0 1 0 0 0,0-1 0 0 0,-1 1 0 0 0,1-1 0 0 0,0 1 0 0 0,0-1 0 0 0,0 1 0 0 0,0-1 0 0 0,0 1 0 0 0,0-1 0 0 0,1 1 0 0 0,-1-1 0 0 0,0 1 0 0 0,0-1 0 0 0,0 0 0 0 0,0 1 0 0 0,1-1 0 0 0,-1 1 0 0 0,0-1 0 0 0,0 1 0 0 0,1-1 0 0 0,-1 0 0 0 0,0 1 0 0 0,0-1 0 0 0,1 0 0 0 0,-1 1 0 0 0,1-1 0 0 0,-1 0 0 0 0,0 1 0 0 0,1-1 0 0 0,-1 0 0 0 0,4 3 0 0 0,-1 0 0 0 0,1 0 0 0 0,1 0 0 0 0,-1-1 0 0 0,0 0 0 0 0,0 0 0 0 0,1 0 0 0 0,-1 0 0 0 0,1-1 0 0 0,1 1 0 0 0,23 9 0 0 0,-16-4 0 0 0,0 1 0 0 0,-1 0 0 0 0,0 1 0 0 0,-1 0 0 0 0,1 1 0 0 0,-1 1 0 0 0,-11-11 3 0 0,1 1 0 0 0,-1-1-1 0 0,1 1 1 0 0,-1-1 0 0 0,0 1-1 0 0,1-1 1 0 0,-1 0 0 0 0,0 1 0 0 0,1 0-1 0 0,-1-1 1 0 0,0 1 0 0 0,0-1-1 0 0,0 1 1 0 0,1-1 0 0 0,-1 1-1 0 0,0 0 1 0 0,0-1 0 0 0,0 1 0 0 0,0-1-1 0 0,0 1 1 0 0,0 0 0 0 0,0-1-1 0 0,0 1 1 0 0,0-1 0 0 0,0 1-1 0 0,0-1 1 0 0,-1 1 0 0 0,1 0 0 0 0,0-1-1 0 0,0 1 1 0 0,0-1 0 0 0,-1 1-1 0 0,1-1 1 0 0,0 1 0 0 0,-1-1-1 0 0,1 1 1 0 0,-1-1 0 0 0,1 1 0 0 0,-1-1-3 0 0,-10 10 337 0 0,5-7-173 0 0,1-1 0 0 0,-1 0 0 0 0,0 0 0 0 0,0 0 0 0 0,0 0 0 0 0,0-1-1 0 0,0 0 1 0 0,0 0 0 0 0,0-1 0 0 0,0 0-164 0 0,-21 3-34 0 0,-16 4-581 0 0,19-4 236 0 0,0 2 0 0 0,0 0 0 0 0,0 1-1 0 0,-15 7 380 0 0,38-12-725 0 0,1-1-246 0 0,1-1-861 0 0,6-2-3284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246 107 10135 0 0,'0'0'231'0'0,"0"0"29"0"0,0 0 19 0 0,0-1-41 0 0,-2-28 3585 0 0,5 1-3028 0 0,-4 27-299 0 0,1 1 14 0 0,1-1-67 0 0,-1-2-427 0 0,0 0 0 0 0,0-1 0 0 0,0 1-1 0 0,0 0 1 0 0,0 0 0 0 0,0 0 0 0 0,-1 0 0 0 0,0 0 0 0 0,1 0 0 0 0,-1 0-16 0 0,0 2 0 0 0,1 1 0 0 0,0-1 0 0 0,-1 0 0 0 0,1 0 0 0 0,-1 1 1 0 0,1-1-1 0 0,-1 0 0 0 0,1 1 0 0 0,-1-1 0 0 0,0 0 0 0 0,1 1 1 0 0,-1-1-1 0 0,0 1 0 0 0,1-1 0 0 0,-1 1 0 0 0,0 0 0 0 0,0-1 1 0 0,1 1-1 0 0,-1 0 0 0 0,0-1 0 0 0,0 1 0 0 0,0 0 1 0 0,1 0-1 0 0,-1 0 0 0 0,0-1 0 0 0,0 1 0 0 0,0 0 0 0 0,0 0 1 0 0,0 0-1 0 0,1 1 0 0 0,-1-1 0 0 0,0 0 0 0 0,0 0 0 0 0,0 0 1 0 0,0 1-1 0 0,1-1 0 0 0,-1 0 0 0 0,0 1 0 0 0,0-1 0 0 0,-20 7 0 0 0,15-5 0 0 0,0 0 0 0 0,0 0 0 0 0,0 1 0 0 0,0-1 0 0 0,0 1 0 0 0,0 0 0 0 0,1 1 0 0 0,-1 0 0 0 0,1 0 0 0 0,0 0 0 0 0,-4 4 0 0 0,-11 15 158 0 0,6-8 269 0 0,1 0 1 0 0,1 1-1 0 0,-10 16-427 0 0,9-10 304 0 0,2 1 0 0 0,-3 7-304 0 0,11-22 0 0 0,3 0 0 0 0,0-8 0 0 0,0 1 0 0 0,0-1 0 0 0,1 1 0 0 0,-1 0 0 0 0,0-1 0 0 0,0 1 0 0 0,0-1 0 0 0,0 1 0 0 0,0-1 0 0 0,1 1 0 0 0,-1 0 0 0 0,0-1 0 0 0,0 1 0 0 0,1-1 0 0 0,-1 1 0 0 0,1-1 0 0 0,-1 0 0 0 0,0 1 0 0 0,1-1 0 0 0,-1 1 0 0 0,1-1 0 0 0,-1 0 0 0 0,1 1 0 0 0,-1-1 0 0 0,1 0 0 0 0,-1 1 0 0 0,1-1 0 0 0,-1 0 0 0 0,1 0 0 0 0,-1 0 0 0 0,1 1 0 0 0,0-1 0 0 0,-1 0 0 0 0,1 0 0 0 0,-1 0 0 0 0,1 0 0 0 0,-1 0 0 0 0,1 0 0 0 0,0 0 0 0 0,1 0 0 0 0,1 0 0 0 0,1 0 0 0 0,-1 0 0 0 0,1 0 0 0 0,0 0 0 0 0,-1-1 0 0 0,1 1 0 0 0,-1-1 0 0 0,1 0 0 0 0,-1 0 0 0 0,0 0 0 0 0,1 0 0 0 0,-1-1 0 0 0,0 0 0 0 0,0 1 0 0 0,0-1 0 0 0,0 0 0 0 0,0 0 0 0 0,0-1 0 0 0,-1 1 0 0 0,3-3 0 0 0,27-21 0 0 0,-3 2 0 0 0,-24 19 0 0 0,-2-1 0 0 0,1 1-64 0 0,-3 4-273 0 0,-1 1-138 0 0,0 0-33 0 0,0 0 66 0 0,21 15-3453 0 0,-5-4-89 0 0,-14-10 1937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7 203 13823 0 0,'0'0'315'0'0,"0"0"45"0"0,0 0 21 0 0,0 0-49 0 0,0 0-81 0 0,0 0 481 0 0,0 0 237 0 0,0 0 45 0 0,0 0-129 0 0,-5-11-548 0 0,5 10-337 0 0,0 1 0 0 0,-1-1 0 0 0,1 1 0 0 0,0-1 0 0 0,0 0 0 0 0,0 1 0 0 0,0-1 0 0 0,0 0 0 0 0,0 1 0 0 0,0-1 0 0 0,0 0 0 0 0,0 1 0 0 0,0-1 0 0 0,0 0 0 0 0,0 1 0 0 0,0-1 0 0 0,1 1 0 0 0,-1-1 0 0 0,0 0 0 0 0,0 1 0 0 0,1-1 0 0 0,-1 1 0 0 0,0-1 0 0 0,1 0 0 0 0,-1 1 0 0 0,1-1 0 0 0,-1 1 0 0 0,1-1 0 0 0,1-2 0 0 0,2-5 12 0 0,0 1-1 0 0,1-1 1 0 0,0 1 0 0 0,0 0-1 0 0,1 0 1 0 0,-1 1 0 0 0,2 0-1 0 0,-1 0 1 0 0,1 0 0 0 0,0 1-1 0 0,0 0 1 0 0,0 0-12 0 0,7-4-324 0 0,1 1 0 0 0,-1 1 1 0 0,1 0-1 0 0,0 1 0 0 0,1 1 1 0 0,0 0 323 0 0,-5 2-150 0 0,-11 3 183 0 0,1 0 1 0 0,-1 0-1 0 0,1 0 0 0 0,-1 0 0 0 0,1 0 0 0 0,-1 0 1 0 0,1 0-1 0 0,-1 0 0 0 0,1 0 0 0 0,0 0 1 0 0,-1 0-1 0 0,1 0 0 0 0,-1 0 0 0 0,1 0 0 0 0,-1 0 1 0 0,1 1-1 0 0,-1-1 0 0 0,1 0 0 0 0,-1 0 0 0 0,1 1 1 0 0,-1-1-1 0 0,0 0 0 0 0,1 0 0 0 0,-1 1 0 0 0,1-1 1 0 0,-1 1-1 0 0,0-1 0 0 0,1 0 0 0 0,-1 1 0 0 0,0-1 1 0 0,1 1-1 0 0,-1-1 0 0 0,0 1 0 0 0,0-1 1 0 0,0 1-1 0 0,1-1-33 0 0,-2 15 671 0 0,0-13-996 0 0,1 2 228 0 0,0 0 1 0 0,-1 0 0 0 0,0 0-1 0 0,0 0 1 0 0,0 0 0 0 0,-1 0-1 0 0,1 0 1 0 0,-1 0 0 0 0,0-1-1 0 0,0 1 1 0 0,0-1 0 0 0,-2 3 96 0 0,3-5 474 0 0,1-1 34 0 0,0 0-65 0 0,0 1-294 0 0,-1 3-197 0 0,1-3-289 0 0,0-1-138 0 0,0 0-33 0 0,0 0 66 0 0,1-1 292 0 0,7-9 148 0 0,1 0 0 0 0,0 1 0 0 0,0 1 0 0 0,1-1 0 0 0,1 2 0 0 0,-1-1 1 0 0,1 1-1 0 0,1 1 0 0 0,2-1 2 0 0,17-11 1 0 0,-26 14-1 0 0,0 2 0 0 0,1-1 0 0 0,-1 1 0 0 0,1 0 0 0 0,-1 0 0 0 0,1 0 0 0 0,0 1 0 0 0,-1-1 0 0 0,1 2 0 0 0,0-1 0 0 0,0 1 0 0 0,0 0 0 0 0,0 0 0 0 0,0 0 0 0 0,0 1 0 0 0,0 0 0 0 0,0 0 0 0 0,-1 0 0 0 0,1 1 0 0 0,4 2 0 0 0,-9-4 25 0 0,0 0 0 0 0,0 1 0 0 0,0-1-1 0 0,0 0 1 0 0,0 1 0 0 0,0 0 0 0 0,0-1 0 0 0,0 1-1 0 0,0 0 1 0 0,0-1 0 0 0,0 1 0 0 0,0 0 0 0 0,0 0-1 0 0,0 0 1 0 0,-1 0 0 0 0,1-1 0 0 0,0 1 0 0 0,-1 0-1 0 0,1 0 1 0 0,-1 1 0 0 0,1-1 0 0 0,-1 0 0 0 0,0 0-1 0 0,1 0 1 0 0,-1 0 0 0 0,0 0 0 0 0,0 1-25 0 0,2 3 206 0 0,-1-1-103 0 0,0-1-1 0 0,-1 1 1 0 0,1-1-1 0 0,0 1 1 0 0,-1-1-1 0 0,0 1 0 0 0,0 0 1 0 0,0-1-1 0 0,0 1 1 0 0,-1 0-1 0 0,0-1 1 0 0,0 3-103 0 0,-1 3-129 0 0,-2 0 0 0 0,1 0 1 0 0,-1-1-1 0 0,-1 3 129 0 0,-3 1-2108 0 0,4-7-4031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2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 13823 0 0,'0'0'315'0'0,"9"-3"758"0"0,-9 3-1061 0 0,1 0 0 0 0,-1 1 0 0 0,1-1 0 0 0,-1 0-1 0 0,0 0 1 0 0,1 0 0 0 0,-1 0 0 0 0,1 0 0 0 0,-1 1 0 0 0,0-1 0 0 0,1 0-1 0 0,-1 0 1 0 0,1 1 0 0 0,-1-1 0 0 0,0 0 0 0 0,1 0 0 0 0,-1 1-1 0 0,0-1 1 0 0,0 1 0 0 0,1-1 0 0 0,-1 0 0 0 0,0 1 0 0 0,0-1 0 0 0,1 0-1 0 0,-1 1 1 0 0,0-1 0 0 0,0 1 0 0 0,0-1 0 0 0,0 1 0 0 0,0-1-1 0 0,1 0 1 0 0,-1 1 0 0 0,0-1 0 0 0,0 1 0 0 0,0-1 0 0 0,0 1 0 0 0,-1-1-1 0 0,1 1 1 0 0,0-1 0 0 0,0 1 0 0 0,0-1 0 0 0,0 1-12 0 0,0-1 62 0 0,-2 8 83 0 0,0-1-1 0 0,0 0 1 0 0,-1 0-1 0 0,0 0 1 0 0,0 0-1 0 0,0 0 1 0 0,-1 0-1 0 0,0-1 1 0 0,-1 0-1 0 0,-3 5-144 0 0,-5 8 159 0 0,0 4-159 0 0,-7 16 0 0 0,-2 3 0 0 0,7-12 665 0 0,-6 19-665 0 0,-10 20 775 0 0,9-23-607 0 0,12-23-755 0 0,-2-1 1 0 0,0 0-1 0 0,-4 3 587 0 0,15-23-1078 0 0,1-2-372 0 0,0 0-719 0 0,0 0-2606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10135 0 0,'1'-1'231'0'0,"25"-31"176"0"0,-21 24-303 0 0,1 0 1 0 0,1 0 0 0 0,0 1-1 0 0,2-3-104 0 0,4-1-2 0 0,2-2 18 0 0,1 0 0 0 0,0 0 0 0 0,1 2 0 0 0,0 0 0 0 0,10-4-16 0 0,-12 7 431 0 0,0 2 0 0 0,0 0 1 0 0,0 1-1 0 0,1 0 0 0 0,0 1 1 0 0,0 1-1 0 0,0 0 0 0 0,8 1-431 0 0,4 0 350 0 0,-13 1 128 0 0,-1 1 0 0 0,1 0 0 0 0,4 1-478 0 0,-15 0 73 0 0,1 0-1 0 0,0-1 1 0 0,-1 2 0 0 0,1-1-1 0 0,-1 1 1 0 0,0-1 0 0 0,1 1-1 0 0,-1 0 1 0 0,0 1 0 0 0,0-1 0 0 0,0 1-1 0 0,1 1-72 0 0,-3-3 23 0 0,-1 1 0 0 0,1 0 0 0 0,-1 0-1 0 0,1 0 1 0 0,-1 0 0 0 0,0 0 0 0 0,1 0-1 0 0,-1 0 1 0 0,0 0 0 0 0,-1 1 0 0 0,1-1-1 0 0,0 0 1 0 0,-1 1 0 0 0,1-1 0 0 0,-1 1 0 0 0,1-1-1 0 0,-1 0 1 0 0,0 1 0 0 0,0-1 0 0 0,-1 1-1 0 0,1-1 1 0 0,0 1 0 0 0,-1-1 0 0 0,1 0-1 0 0,-1 1 1 0 0,0-1-23 0 0,-2 8 170 0 0,-1 0-1 0 0,0-1 1 0 0,0 0 0 0 0,-1 0-1 0 0,-3 5-169 0 0,-1-1 110 0 0,-1 0 0 0 0,0-1-1 0 0,0 0 1 0 0,-1-1 0 0 0,0 0 0 0 0,-6 3-110 0 0,-17 12-51 0 0,-28 16 51 0 0,43-30 0 0 0,-1-2 0 0 0,0 0 0 0 0,-1-1 0 0 0,0-1 0 0 0,0-1 0 0 0,-8 1 0 0 0,27-7-70 0 0,1-1-1 0 0,-1 1 1 0 0,1-1-1 0 0,-1 0 1 0 0,0 0-1 0 0,1 0 1 0 0,-1 0-1 0 0,0 0 1 0 0,1 0-1 0 0,-1 0 0 0 0,1 0 1 0 0,-1-1-1 0 0,0 1 1 0 0,1-1-1 0 0,-1 1 1 0 0,0-1 70 0 0,1 0-147 0 0,0 0 1 0 0,0 1 0 0 0,0-1-1 0 0,1 0 1 0 0,-1 0 0 0 0,0 0-1 0 0,0 0 1 0 0,1 0-1 0 0,-1 0 1 0 0,0 0 0 0 0,1 0-1 0 0,-1 0 1 0 0,1 0-1 0 0,-1-1 1 0 0,1 1 0 0 0,0 0-1 0 0,0 0 1 0 0,-1 0-1 0 0,1-1 1 0 0,0 1 0 0 0,0 0 146 0 0,1-18-1534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 15663 0 0,'0'0'10'0'0,"0"-1"-1"0"0,0 1 0 0 0,0 0 1 0 0,0 0-1 0 0,0 0 0 0 0,0 0 1 0 0,0 0-1 0 0,0 0 1 0 0,0-1-1 0 0,1 1 0 0 0,-1 0 1 0 0,0 0-1 0 0,0 0 0 0 0,0 0 1 0 0,0 0-1 0 0,0 0 1 0 0,0 0-1 0 0,0-1 0 0 0,1 1 1 0 0,-1 0-1 0 0,0 0 0 0 0,0 0 1 0 0,0 0-1 0 0,0 0 1 0 0,0 0-1 0 0,1 0 0 0 0,-1 0 1 0 0,0 0-1 0 0,0 0 0 0 0,0 0 1 0 0,0 0-1 0 0,1 0 1 0 0,-1 0-1 0 0,0 0 0 0 0,0 0 1 0 0,0 0-1 0 0,0 0 0 0 0,0 0 1 0 0,1 0-10 0 0,1 7 580 0 0,-4 11 194 0 0,-3-3-774 0 0,-2 0 0 0 0,1 0 0 0 0,-2 0 0 0 0,0-1 0 0 0,-1 0 0 0 0,-5 6 0 0 0,0 0 0 0 0,1 1 0 0 0,-3 8 0 0 0,8-13 0 0 0,-25 54 0 0 0,-36 54 0 0 0,38-71-830 0 0,23-34-1141 0 0,7-12 948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71 13823 0 0,'0'0'315'0'0,"0"0"45"0"0,0 0 21 0 0,1 1-49 0 0,0-1-297 0 0,1 1-1 0 0,0-1 1 0 0,-1 1-1 0 0,1-1 1 0 0,-1 1-1 0 0,1-1 1 0 0,0 0-1 0 0,-1 0 0 0 0,1 0 1 0 0,0 0-1 0 0,-1 0 1 0 0,1 0-1 0 0,0 0 1 0 0,-1-1-1 0 0,1 1 1 0 0,-1 0-1 0 0,1-1 1 0 0,0 0-1 0 0,-1 1 1 0 0,1-1-1 0 0,-1 0-34 0 0,3-1 323 0 0,93-35 794 0 0,-93 35-1123 0 0,-1 0-1 0 0,0 0 1 0 0,0 0 0 0 0,0-1-1 0 0,0 1 1 0 0,-1-1-1 0 0,1 0 1 0 0,-1 0 0 0 0,0 0-1 0 0,1 0 7 0 0,-3 2-337 0 0,0 1-138 0 0,-1 0 347 0 0,0-1 0 0 0,-1 1 0 0 0,1 0-1 0 0,0 0 1 0 0,-1 0 0 0 0,1 0 0 0 0,0 0 0 0 0,-1 0-1 0 0,1 0 1 0 0,0 1 0 0 0,0-1 0 0 0,-1 0 0 0 0,1 1-1 0 0,0-1 1 0 0,0 1 0 0 0,-1 0 128 0 0,-23 12-758 0 0,21-11 499 0 0,-28 17-1207 0 0,-8 7 1466 0 0,2 3 3305 0 0,-24 22-3305 0 0,59-48-5 0 0,-39 38 184 0 0,39-37 17 0 0,-1 0 0 0 0,1 0 0 0 0,0 0 1 0 0,0 1-1 0 0,1-1 0 0 0,-1 1 0 0 0,1 0 1 0 0,0 0-1 0 0,0 3-196 0 0,2-8 7 0 0,0 1-1 0 0,0-1 1 0 0,0 1-1 0 0,0-1 1 0 0,0 1 0 0 0,0-1-1 0 0,0 1 1 0 0,1-1-1 0 0,-1 1 1 0 0,0-1 0 0 0,0 1-1 0 0,0-1 1 0 0,1 1-1 0 0,-1-1 1 0 0,0 0 0 0 0,1 1-1 0 0,-1-1 1 0 0,0 0 0 0 0,1 1-1 0 0,-1-1 1 0 0,1 0-1 0 0,-1 1 1 0 0,1-1 0 0 0,-1 0-7 0 0,11 6 6 0 0,-6-4-219 0 0,0-1-1 0 0,1 1 1 0 0,-1-2-1 0 0,1 1 1 0 0,-1 0-1 0 0,1-1 1 0 0,-1 0-1 0 0,1-1 1 0 0,-1 1-1 0 0,1-1 0 0 0,-1 0 1 0 0,5-2 213 0 0,16-1-2212 0 0,2 2-3198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479 598 11975 0 0,'0'0'267'0'0,"0"0"42"0"0,0 0 17 0 0,0 0-28 0 0,0 0-126 0 0,0 0 204 0 0,0 0 111 0 0,2-1 22 0 0,-1 1-407 0 0,1-1 0 0 0,0 0 0 0 0,0 0 1 0 0,-1 0-1 0 0,1 0 0 0 0,-1 0 0 0 0,1 0 0 0 0,-1 0 0 0 0,1-1 0 0 0,-1 1 0 0 0,0-1 0 0 0,1 1-102 0 0,16-24 773 0 0,-4 6-280 0 0,26-29-950 0 0,-3-1 1 0 0,-1-2-1 0 0,-3-2 0 0 0,15-34 457 0 0,-30 52-2028 0 0,10-32 2028 0 0,-24 55-293 0 0,0 0 0 0 0,-1 0 0 0 0,0-1 0 0 0,-1 1 0 0 0,-1 0-1 0 0,0-1 1 0 0,0-11 293 0 0,-1 23 0 0 0,0-1 0 0 0,0 0-1 0 0,-1 1 1 0 0,1-1-1 0 0,0 0 1 0 0,-1 1-1 0 0,1-1 1 0 0,-1 1 0 0 0,1-1-1 0 0,-1 1 1 0 0,0-1-1 0 0,0 1 1 0 0,0-1 0 0 0,1 1-1 0 0,-1 0 1 0 0,-1-1-1 0 0,1 1 1 0 0,0 0 0 0 0,0 0-1 0 0,0 0 1 0 0,-1 0-1 0 0,1 0 1 0 0,0 0-1 0 0,-1 0 1 0 0,1 0 0 0 0,-1 1-1 0 0,1-1 1 0 0,-1 0-1 0 0,1 1 1 0 0,-1-1 0 0 0,0 1-1 0 0,1 0 1 0 0,-1-1-1 0 0,0 1 1 0 0,1 0 0 0 0,-1 0-1 0 0,0 0 1 0 0,1 0-1 0 0,-1 1 1 0 0,-5 1 131 0 0,1 0 0 0 0,0 1 0 0 0,0 0 0 0 0,1 0 0 0 0,-1 1 0 0 0,0 0-1 0 0,1 0 1 0 0,0 0 0 0 0,0 0 0 0 0,0 1 0 0 0,1 0 0 0 0,-4 4-131 0 0,-7 11 383 0 0,1 1 0 0 0,-9 18-383 0 0,11-19 98 0 0,-150 268 1593 0 0,-27 43-846 0 0,180-317-787 0 0,-70 111 607 0 0,61-100-534 0 0,0-1 1 0 0,-2-2-1 0 0,-19 19-131 0 0,24-28-59 0 0,2 0-922 0 0,-2 0 1 0 0,-12 8 980 0 0,25-21-3820 0 0,-2-2-1148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10 112 17503 0 0,'-2'-2'228'0'0,"-5"-7"1303"0"0,7 7-1380 0 0,4 0-127 0 0,6 0-38 0 0,22-1 14 0 0,1-1 0 0 0,-1-1 0 0 0,11-5 0 0 0,93-29 0 0 0,-60 12-4202 0 0,-57 20 2668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13823 0 0,'0'0'315'0'0,"0"0"45"0"0,0 0 21 0 0,0 0-49 0 0,0 0-149 0 0,0 0 194 0 0,0 0 110 0 0,0 0 22 0 0,0 0-66 0 0,13-15 653 0 0,39-51 131 0 0,-30 37-1337 0 0,23-23 110 0 0,-6 9 0 0 0,-20 21 0 0 0,2 1 0 0 0,17-15 0 0 0,-33 32-52 0 0,6-5 105 0 0,-1 1 1 0 0,11-6-54 0 0,-16 11-204 0 0,-1 1 0 0 0,1 0 0 0 0,0 0-1 0 0,0 1 1 0 0,-1-1 0 0 0,1 1 0 0 0,0 0 0 0 0,0 0 0 0 0,2 0 204 0 0,9 0-1966 0 0,-2 1-3830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11975 0 0,'0'0'256'0'0,"0"0"64"0"0,0 0 0 0 0,0 0 32 0 0,0 0-288 0 0,0 0-64 0 0,0-5 0 0 0,0 5 0 0 0,0 0 0 0 0,0 0 0 0 0,0 0 0 0 0,0 0 0 0 0,11 0-392 0 0,0 1-96 0 0,-3 5-24 0 0,5-1-4296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 11975 0 0,'0'0'267'0'0,"0"0"42"0"0,0 0 17 0 0,0 0-28 0 0,-7 3-186 0 0,-13 5 99 0 0,0 0 1 0 0,1 2-1 0 0,0 0 0 0 0,1 1 0 0 0,0 1 0 0 0,1 1 1 0 0,1 0-1 0 0,-1 1 0 0 0,2 1 0 0 0,-13 15-211 0 0,25-25 259 0 0,0 0 0 0 0,0 0-1 0 0,0 0 1 0 0,0 0 0 0 0,1 0-1 0 0,-1 0 1 0 0,0 6-259 0 0,3-10 6 0 0,0-1-1 0 0,0 0 1 0 0,0 1-1 0 0,1-1 1 0 0,-1 0 0 0 0,0 1-1 0 0,0-1 1 0 0,0 0 0 0 0,1 1-1 0 0,-1-1 1 0 0,0 0 0 0 0,1 0-1 0 0,-1 1 1 0 0,0-1 0 0 0,1 0-1 0 0,-1 0 1 0 0,0 0 0 0 0,1 0-1 0 0,-1 1 1 0 0,0-1-1 0 0,1 0 1 0 0,-1 0 0 0 0,0 0-1 0 0,1 0 1 0 0,-1 0 0 0 0,0 0-1 0 0,1 0 1 0 0,-1 0-6 0 0,12 2 7 0 0,-12-2-7 0 0,6 0 12 0 0,1 0 0 0 0,0 0-1 0 0,-1-1 1 0 0,1 0 0 0 0,-1 0-1 0 0,1-1 1 0 0,-1 0 0 0 0,1 0 0 0 0,4-3-12 0 0,2 0 84 0 0,-1-1 0 0 0,0-1 1 0 0,0 0-1 0 0,2-3-84 0 0,-3 3 376 0 0,-1-2 1 0 0,0 1-1 0 0,-1-1 1 0 0,7-9-377 0 0,-12 14 8 0 0,-1 0-1 0 0,0 0 1 0 0,0-1-1 0 0,0 0 1 0 0,-1 1 0 0 0,0-1-1 0 0,0 0 1 0 0,0 0 0 0 0,0 0-1 0 0,-1 0 1 0 0,0 0 0 0 0,0-1-1 0 0,0 0-7 0 0,-1 4-53 0 0,0 0-1 0 0,0 0 0 0 0,0 1 1 0 0,0-1-1 0 0,0 0 1 0 0,0 0-1 0 0,-1 1 1 0 0,1-1-1 0 0,-1 0 1 0 0,1 0-1 0 0,-1 0 54 0 0,-5-6-5821 0 0,0 2 207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7 212 11975 0 0,'0'0'547'0'0,"0"0"-11"0"0,-4 7 1637 0 0,1 2-1171 0 0,6-8 1181 0 0,10-14 1662 0 0,-4 4-4635 0 0,17-15 781 0 0,65-58-81 0 0,-73 68-379 0 0,0 0 0 0 0,1 2-1 0 0,0 0 1 0 0,8-3 469 0 0,-22 13-2 0 0,1 0 0 0 0,-1 1-1 0 0,0-1 1 0 0,1 1 0 0 0,-1 0-1 0 0,1 0 1 0 0,-1 0 2 0 0,-4 1 0 0 0,0 0 0 0 0,-1 0 0 0 0,1 0 0 0 0,-1 0 0 0 0,1 0 0 0 0,-1 0 0 0 0,1 0 0 0 0,-1 0 0 0 0,1 0 0 0 0,-1 1 0 0 0,1-1 0 0 0,0 0 0 0 0,-1 0 0 0 0,1 0 0 0 0,-1 1 0 0 0,1-1 0 0 0,-1 0 0 0 0,0 1 0 0 0,1-1 0 0 0,-1 0 0 0 0,1 1 0 0 0,-1-1 0 0 0,0 1 0 0 0,1-1 0 0 0,-1 0 0 0 0,0 1 0 0 0,1-1 0 0 0,-1 1 0 0 0,0-1 0 0 0,1 1 0 0 0,-1-1 0 0 0,0 1 0 0 0,0-1 0 0 0,0 1 0 0 0,0 0 0 0 0,0-1 0 0 0,0 1 0 0 0,1-1 0 0 0,-1 1 0 0 0,1 3 0 0 0,-1 0 0 0 0,1 0 0 0 0,-1 0 0 0 0,0 0 0 0 0,0 0 0 0 0,0 1 0 0 0,0-1 0 0 0,-1 0 0 0 0,0-1 0 0 0,0 2 0 0 0,-12 42 0 0 0,7-29 0 0 0,-5 17 0 0 0,11-35 0 0 0,0 0 0 0 0,0 1 0 0 0,-1-1 0 0 0,1 0 0 0 0,0 1 0 0 0,0-1 0 0 0,0 0 0 0 0,0 1 0 0 0,0-1 0 0 0,0 1 0 0 0,0-1 0 0 0,0 0 0 0 0,0 1 0 0 0,0-1 0 0 0,0 0 0 0 0,0 1 0 0 0,0-1 0 0 0,0 0 0 0 0,1 1 0 0 0,-1-1 0 0 0,0 0 0 0 0,0 1 0 0 0,0-1 0 0 0,0 0 0 0 0,1 1 0 0 0,-1-1 0 0 0,0 0 0 0 0,0 1 0 0 0,0-1 0 0 0,1 0 0 0 0,-1 0 0 0 0,0 1 0 0 0,1-1 0 0 0,-1 0 0 0 0,0 0 0 0 0,1 0 0 0 0,-1 0 0 0 0,0 1 0 0 0,1-1 0 0 0,-1 0 0 0 0,0 0 0 0 0,1 0 0 0 0,-1 0 0 0 0,1 0 0 0 0,10 0 0 0 0,-4-1 0 0 0,1-1 0 0 0,-2-1 0 0 0,1 1 0 0 0,0-1 0 0 0,0 0 0 0 0,-1-1 0 0 0,6-3 0 0 0,9-8 0 0 0,12-11 0 0 0,-1 0 0 0 0,11-12 15 0 0,-33 28-29 0 0,1 0-1 0 0,1 0 1 0 0,0 1-1 0 0,0 1 1 0 0,0 0-1 0 0,1 1 15 0 0,-12 6-370 0 0,-1 1-118 0 0,-2 16-195 0 0,-2 3 1710 0 0,-1 4-762 0 0,2 0 0 0 0,-1 6-265 0 0,2-11-13 0 0,-1 10 469 0 0,2 26 1149 0 0,4-8-1605 0 0,-4-43-379 0 0,1 4 846 0 0,2-3-7527 0 0,2 2 816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313 158 8287 0 0,'0'0'382'0'0,"0"0"-8"0"0,0 0-170 0 0,0 0 176 0 0,0 0 107 0 0,0 0 22 0 0,0 0-66 0 0,1-1-294 0 0,2-3 136 0 0,0 0 0 0 0,1 0 0 0 0,0 1-1 0 0,0-1 1 0 0,0 1 0 0 0,0 0 0 0 0,0 0-1 0 0,3-1-284 0 0,16-12 1226 0 0,-5 3-888 0 0,-16 11-314 0 0,1 1 1 0 0,-1-1 0 0 0,1 0-1 0 0,-1 1 1 0 0,0-1-1 0 0,1-1 1 0 0,-1 1-1 0 0,0 0 1 0 0,-1 0 0 0 0,1-1-1 0 0,0 0-24 0 0,7-9 0 0 0,-8 11 0 0 0,0-1 0 0 0,0 1 0 0 0,0 0 0 0 0,0-1 0 0 0,0 1 0 0 0,0-1 0 0 0,-1 1 0 0 0,1-1 0 0 0,0 1 0 0 0,-1-1 0 0 0,1 0 0 0 0,-1 0 0 0 0,1 0-29 0 0,-1 1-1 0 0,0 0 1 0 0,0 0-1 0 0,0 0 0 0 0,0-1 1 0 0,0 1-1 0 0,0 0 1 0 0,0 0-1 0 0,0 0 1 0 0,-1 0-1 0 0,1-1 0 0 0,0 1 1 0 0,-1 0-1 0 0,1 0 1 0 0,-1 0-1 0 0,1 0 0 0 0,-1 0 1 0 0,1 0-1 0 0,-1 0 1 0 0,0 0-1 0 0,0 0 1 0 0,1 0-1 0 0,-1 0 0 0 0,0 0 1 0 0,0 1-1 0 0,0-1 1 0 0,0 0-1 0 0,0 0 1 0 0,0 1-1 0 0,0-1 0 0 0,0 1 1 0 0,0-1-1 0 0,-1 1 30 0 0,-1-1-125 0 0,-1-1 0 0 0,0 1 0 0 0,0 1 0 0 0,1-1 0 0 0,-1 1 0 0 0,0-1 0 0 0,0 1 0 0 0,-2 0 125 0 0,-8 2-2 0 0,0 0-1 0 0,0 1 1 0 0,0 0-1 0 0,0 1 1 0 0,1 0-1 0 0,0 1 1 0 0,0 1-1 0 0,-5 3 3 0 0,-11 6 2 0 0,1 2-1 0 0,1 2 0 0 0,-3 2-1 0 0,16-10 80 0 0,0 0 0 0 0,1 1-1 0 0,0 1 1 0 0,1 0-1 0 0,0 0 1 0 0,1 2 0 0 0,0-1-1 0 0,1 1 1 0 0,1 1 0 0 0,1-1-1 0 0,-3 8-79 0 0,11-22 35 0 0,-1 0 0 0 0,1 0-1 0 0,-1 0 1 0 0,1 0 0 0 0,-1 0-1 0 0,1 0 1 0 0,0 0 0 0 0,0 0-1 0 0,-1 0 1 0 0,1 0 0 0 0,0 0-1 0 0,0 1 1 0 0,0-1-1 0 0,0 0 1 0 0,0 0 0 0 0,1 0-1 0 0,-1 0 1 0 0,0 0 0 0 0,0 0-1 0 0,1 0 1 0 0,-1 1 0 0 0,1-1-1 0 0,-1 0 1 0 0,1 0 0 0 0,-1 0-1 0 0,1-1 1 0 0,0 1 0 0 0,-1 0-1 0 0,1 0 1 0 0,0 0 0 0 0,0 0-35 0 0,1 0 28 0 0,0 0 1 0 0,-1-1-1 0 0,1 1 1 0 0,0 0-1 0 0,0-1 1 0 0,0 1-1 0 0,0-1 1 0 0,0 0-1 0 0,0 0 1 0 0,0 0-1 0 0,1 0 1 0 0,-1 0-1 0 0,0 0 0 0 0,0 0 1 0 0,0-1-1 0 0,0 1 1 0 0,0-1-29 0 0,14-3 246 0 0,-1-1 1 0 0,1-1-1 0 0,-1-1 0 0 0,0 0 1 0 0,0-1-1 0 0,7-5-246 0 0,4-3 127 0 0,65-29-1511 0 0,-90 45 942 0 0,-7 21 276 0 0,6-20 166 0 0,0 0 0 0 0,-1 0 0 0 0,1 0 0 0 0,0 0 0 0 0,-1 0 0 0 0,1 1 0 0 0,0-1 0 0 0,0 0 0 0 0,0 0 0 0 0,0 0 0 0 0,0 0 0 0 0,0 0 0 0 0,0 1 0 0 0,1-1 0 0 0,-1 0 0 0 0,0 0 0 0 0,1 0 0 0 0,-1 0 0 0 0,0 0 0 0 0,1 0 0 0 0,4 13 0 0 0,-3-11-255 0 0,-1 1 1 0 0,1-1-1 0 0,-1 1 0 0 0,1-1 0 0 0,0 1 0 0 0,1-1 1 0 0,-1 0-1 0 0,0 0 0 0 0,3 2 255 0 0,2 2-4779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13823 0 0,'0'0'315'0'0,"0"0"45"0"0,-4 6 353 0 0,-36 67 1318 0 0,-42 54-2031 0 0,58-90 133 0 0,3-7-133 0 0,-27 27 0 0 0,-2 3 0 0 0,25-24 0 0 0,-10 22 0 0 0,-5 6 0 0 0,8-18-2688 0 0,31-45 1174 0 0,1-1-20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8287 0 0,'8'-12'890'0'0,"3"-13"-735"0"0,7-15 3201 0 0,21-34-3356 0 0,-30 61 377 0 0,0 0 0 0 0,1 0 0 0 0,0 1 0 0 0,1 0 0 0 0,0 0 0 0 0,1 2 0 0 0,1-2-377 0 0,8-4 256 0 0,1 1 0 0 0,0 0 0 0 0,1 2 0 0 0,0 1 0 0 0,1 0 0 0 0,0 2 0 0 0,1 1 0 0 0,11-3-256 0 0,-27 10 0 0 0,0 0 0 0 0,0 1 0 0 0,0 0 0 0 0,-1 0 0 0 0,1 1 0 0 0,0 0 0 0 0,0 0 0 0 0,0 1 0 0 0,0 1 0 0 0,0-1 0 0 0,0 1 0 0 0,-1 1 0 0 0,1 0 0 0 0,-1 0 0 0 0,0 0 0 0 0,0 1 0 0 0,7 4 0 0 0,-13-6 23 0 0,0-1-1 0 0,0 1 1 0 0,0 0 0 0 0,0 0-1 0 0,0 0 1 0 0,0 0 0 0 0,-1 0-1 0 0,1 0 1 0 0,-1 1-1 0 0,1-1 1 0 0,-1 0 0 0 0,0 1-1 0 0,0 0 1 0 0,0-1 0 0 0,0 1-1 0 0,0-1 1 0 0,-1 1-1 0 0,1 0 1 0 0,-1-1 0 0 0,0 1-1 0 0,1 0 1 0 0,-1 0-1 0 0,-1-1 1 0 0,1 1 0 0 0,0 0-1 0 0,-1 0 1 0 0,1-1 0 0 0,-1 1-1 0 0,0 0 1 0 0,0-1-1 0 0,0 2-22 0 0,-5 9 209 0 0,0 1 0 0 0,-2-1-1 0 0,1 0 1 0 0,-1-1 0 0 0,-5 6-209 0 0,-1 1 138 0 0,-5 7-177 0 0,-1-1-1 0 0,-1-1 1 0 0,-1-1 0 0 0,-1-1-1 0 0,-1-1 1 0 0,-19 12 39 0 0,33-26-151 0 0,-1 0 0 0 0,-1 0 1 0 0,1-1-1 0 0,-1 0 0 0 0,0-1 1 0 0,-1 0 150 0 0,7-3-58 0 0,-1 0 1 0 0,1 0 0 0 0,-1-1 0 0 0,0 1 0 0 0,0-1-1 0 0,0-1 1 0 0,0 0 0 0 0,0 0 0 0 0,0 0 0 0 0,0 0-1 0 0,1-1 1 0 0,-2-1 57 0 0,7 2-83 0 0,-1 0 0 0 0,1-1 0 0 0,-1 1 0 0 0,1-1 0 0 0,0 1-1 0 0,-1-1 1 0 0,1 0 0 0 0,0 0 0 0 0,-1 0 0 0 0,1 0 0 0 0,0 0 0 0 0,0 0 0 0 0,0 0-1 0 0,0 0 1 0 0,0 0 0 0 0,0 0 0 0 0,0 0 0 0 0,0-1 0 0 0,0 1 0 0 0,1 0 0 0 0,-1-1 83 0 0,0 0-210 0 0,1 0 1 0 0,-1-1 0 0 0,1 1-1 0 0,-1 0 1 0 0,1-1 0 0 0,0 1-1 0 0,0 0 1 0 0,0-1 0 0 0,0 1 0 0 0,0-1-1 0 0,1 1 1 0 0,-1-1 209 0 0,8-19-1535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13823 0 0,'0'0'630'0'0,"0"0"-13"0"0,-7 2-368 0 0,-6 2-249 0 0,2-1 0 0 0,0 0 0 0 0,0 1 0 0 0,1 0 0 0 0,-1 1 0 0 0,-13 7 313 0 0,0 2 0 0 0,1 0 0 0 0,-19 17-313 0 0,29-20 124 0 0,1 1 0 0 0,1 0 0 0 0,0 1 1 0 0,0 0-1 0 0,1 0 0 0 0,1 2 0 0 0,0-1 0 0 0,1 1 0 0 0,-5 13-124 0 0,12-25 86 0 0,0-1-1 0 0,0 1 0 0 0,1 0 1 0 0,-1-1-1 0 0,1 1 0 0 0,0 0 1 0 0,-1 0-1 0 0,1 0 0 0 0,0-1 1 0 0,1 1-1 0 0,-1 0 0 0 0,0 0-85 0 0,1-2 32 0 0,-1 0 0 0 0,0 0 0 0 0,0 0 0 0 0,1 0 0 0 0,-1 0 0 0 0,0 0 0 0 0,1 0 0 0 0,-1 0 0 0 0,1-1 0 0 0,-1 1 0 0 0,1 0 0 0 0,-1 0 0 0 0,1 0 0 0 0,0-1 0 0 0,-1 1 0 0 0,1 0 0 0 0,0-1 0 0 0,0 1 0 0 0,0 0 0 0 0,-1-1 0 0 0,1 1 0 0 0,0-1 0 0 0,0 1 0 0 0,0-1 0 0 0,0 0 0 0 0,0 1 0 0 0,0-1 0 0 0,0 0 0 0 0,0 0 0 0 0,0 0 0 0 0,0 1 0 0 0,1-1-32 0 0,2 0 121 0 0,1 0-1 0 0,-1 0 1 0 0,1-1-1 0 0,-1 1 1 0 0,0-1-1 0 0,1 0 0 0 0,-1 0 1 0 0,0-1-1 0 0,0 1 1 0 0,0-1-1 0 0,0 0 1 0 0,0 0-1 0 0,0 0 1 0 0,0-1-1 0 0,0 1 1 0 0,-1-1-1 0 0,3-2-120 0 0,2-2-167 0 0,-1 0-1 0 0,0-1 1 0 0,-1 1-1 0 0,0-1 1 0 0,0-1 167 0 0,1 0-380 0 0,-1 0 1 0 0,2 1-1 0 0,6-7 380 0 0,-7 8-64 0 0,0 0-1 0 0,0-1 0 0 0,-1 0 1 0 0,5-7 64 0 0,-9 13-448 0 0,0-1 1 0 0,-1 0 0 0 0,1-1-1 0 0,0 1 1 0 0,-1 0 0 0 0,0 0-1 0 0,0-1 1 0 0,0 1-1 0 0,0 0 1 0 0,0-1 0 0 0,-1 1-1 0 0,1-1 1 0 0,-1 1-1 0 0,0-1 1 0 0,0 0 447 0 0,-1-2-4775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13823 0 0,'0'0'315'0'0,"0"14"758"0"0,-2-4-893 0 0,0 0 0 0 0,0 0 0 0 0,-1-1 1 0 0,-1 1-1 0 0,1 0 0 0 0,-1-1 0 0 0,-6 9-180 0 0,-5 15 807 0 0,4-7-83 0 0,-18 43-14 0 0,-2-2 0 0 0,-27 42-710 0 0,31-71 75 0 0,-1-1 0 0 0,-30 29-75 0 0,-6 9-2250 0 0,63-74 677 0 0,1-6-2411 0 0,2-2 1937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2 211 11975 0 0,'0'-2'267'0'0,"-1"0"-203"0"0,1 0 0 0 0,0-1 0 0 0,-1 1 0 0 0,1-1 0 0 0,0 1 0 0 0,0-1 0 0 0,0 1 0 0 0,1-1 0 0 0,-1 1-1 0 0,0-1 1 0 0,1 1 0 0 0,0-1 0 0 0,0 1 0 0 0,-1 0 0 0 0,1-1 0 0 0,1 1 0 0 0,-1 0 0 0 0,0 0 0 0 0,1-1-64 0 0,2-3 210 0 0,1 1 1 0 0,0 0-1 0 0,0 0 1 0 0,1 0-1 0 0,-1 0 0 0 0,5-1-210 0 0,10-10 263 0 0,2 1 0 0 0,0 1-1 0 0,1 2 1 0 0,22-10-263 0 0,-26 13 229 0 0,1 2 1 0 0,1 0-1 0 0,-1 1 0 0 0,1 1 1 0 0,0 1-1 0 0,1 1 0 0 0,9 0-229 0 0,-19 3 168 0 0,0 0-1 0 0,0 0 0 0 0,0 1 1 0 0,0 1-1 0 0,0 0 0 0 0,7 2-167 0 0,-17-3 28 0 0,0-1 0 0 0,0 1 0 0 0,1 0-1 0 0,-1 0 1 0 0,0 0 0 0 0,0 0 0 0 0,0 0-1 0 0,0 1 1 0 0,-1-1 0 0 0,1 0 0 0 0,0 1 0 0 0,0-1-1 0 0,-1 1 1 0 0,1 0 0 0 0,-1-1 0 0 0,0 1 0 0 0,1 0-1 0 0,-1 0 1 0 0,0 0 0 0 0,0 0 0 0 0,0 0-1 0 0,0 0 1 0 0,-1 1 0 0 0,1-1 0 0 0,0 0 0 0 0,-1 0-1 0 0,0 0 1 0 0,1 1 0 0 0,-1-1 0 0 0,0 0 0 0 0,0 1-1 0 0,0-1 1 0 0,-1 0 0 0 0,1 0 0 0 0,0 1-1 0 0,-1-1 1 0 0,0 2-28 0 0,-2 6 124 0 0,-1 1-1 0 0,0-1 1 0 0,0 0-1 0 0,-1-1 0 0 0,0 1 1 0 0,-1-1-1 0 0,0 0 1 0 0,0 0-1 0 0,-1 0 1 0 0,0-1-1 0 0,0 0 1 0 0,-1-1-1 0 0,0 1 1 0 0,-2-1-124 0 0,-20 15 149 0 0,0-1 0 0 0,-2-2 0 0 0,-17 7-149 0 0,28-15-112 0 0,-9 5-989 0 0,-1-1 0 0 0,-6 0 1101 0 0,28-13-4770 0 0,3-2-1474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15663 0 0,'0'0'356'0'0,"0"0"50"0"0,0 8 538 0 0,-16 13-926 0 0,-13 14-18 0 0,-13 19-4 0 0,18-20 927 0 0,-12 27-923 0 0,35-60 92 0 0,1 1-1 0 0,-1 0 1 0 0,0-1 0 0 0,1 1 0 0 0,-1-1 0 0 0,1 1-1 0 0,0 0 1 0 0,-1 0 0 0 0,1-1 0 0 0,0 1-1 0 0,0 0 1 0 0,0 0-92 0 0,0-1 1 0 0,0-1-1 0 0,0 0 0 0 0,0 1 1 0 0,0-1-1 0 0,0 0 0 0 0,0 1 1 0 0,0-1-1 0 0,0 0 0 0 0,1 1 1 0 0,-1-1-1 0 0,0 0 0 0 0,0 1 1 0 0,0-1-1 0 0,0 0 0 0 0,0 1 1 0 0,1-1-1 0 0,-1 0 0 0 0,0 0 1 0 0,0 1-1 0 0,0-1 0 0 0,1 0 1 0 0,-1 0-1 0 0,0 1 0 0 0,0-1 1 0 0,1 0-1 0 0,-1 0 0 0 0,0 0 1 0 0,1 0-1 0 0,-1 1 0 0 0,0-1 1 0 0,1 0-1 0 0,-1 0 0 0 0,0 0 1 0 0,1 0-1 0 0,-1 0 1 0 0,0 0-1 0 0,1 0 0 0 0,-1 0 1 0 0,0 0-1 0 0,1 0 0 0 0,-1 0 1 0 0,0 0-1 0 0,1 0 0 0 0,-1 0 1 0 0,4 0-1 0 0,-1 1 1 0 0,1-1-1 0 0,0 0 0 0 0,-1 0 0 0 0,1-1 1 0 0,0 1-1 0 0,-1-1 0 0 0,1 0 0 0 0,-1 1 1 0 0,1-2-1 0 0,-1 1 0 0 0,2-1 0 0 0,7-3-9 0 0,0-2-1 0 0,9-5 10 0 0,-4 1-48 0 0,18-12-1597 0 0,31-25 1645 0 0,-33 22-283 0 0,-19 14 575 0 0,-1 0 0 0 0,0-1 0 0 0,11-15-292 0 0,-31 37 80 0 0,1 1 0 0 0,1-1-1 0 0,0 1 1 0 0,0 0 0 0 0,1 0-1 0 0,1 1 1 0 0,-1-1 0 0 0,2 1 0 0 0,-1-1-1 0 0,1 1 1 0 0,1 0 0 0 0,0 0-1 0 0,1 0 1 0 0,0 6-80 0 0,1-12-201 0 0,0-5 19 0 0,-1 1 0 0 0,1-1 0 0 0,-1 1 0 0 0,1-1 0 0 0,-1 0 1 0 0,1 0-1 0 0,0 1 0 0 0,-1-1 0 0 0,1 0 0 0 0,0 0 0 0 0,-1 0 0 0 0,1 0 0 0 0,0 0 1 0 0,-1 0-1 0 0,1 0 0 0 0,0 0 0 0 0,-1 0 0 0 0,1 0 0 0 0,0 0 0 0 0,-1 0 0 0 0,1-1 1 0 0,0 1 181 0 0,9-2-1534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15663 0 0,'0'0'719'0'0,"0"0"-20"0"0,-11 10-421 0 0,-18 26 116 0 0,2 1 1 0 0,1 2-1 0 0,2 0 0 0 0,1 3-394 0 0,-29 47 471 0 0,-121 170-455 0 0,166-249-16 0 0,-4 7 21 0 0,1 0-1 0 0,-8 17-20 0 0,7-5-3629 0 0,10-28 1607 0 0,1-1-24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8 396 11975 0 0,'0'0'267'0'0,"0"0"42"0"0,0 0 17 0 0,0 0-28 0 0,-1-1-196 0 0,0 1-101 0 0,1-1 0 0 0,-1 1 1 0 0,1-1-1 0 0,-1 1 0 0 0,1-1 0 0 0,-1 0 1 0 0,1 1-1 0 0,-1-1 0 0 0,1 0 1 0 0,0 1-1 0 0,-1-1 0 0 0,1 0 1 0 0,0 1-1 0 0,0-1 0 0 0,0 0 1 0 0,0 0-1 0 0,-1 1 0 0 0,1-1 0 0 0,0 0 1 0 0,0 0-1 0 0,0 1 0 0 0,1-1 1 0 0,-1 0-1 0 0,0 0 0 0 0,0 1 1 0 0,0-1-1 0 0,0 0 0 0 0,1 0 1 0 0,-1 1-1 0 0,0-1 0 0 0,1 0 0 0 0,-1 1 1 0 0,0-1-1 0 0,1 0 0 0 0,-1 1 1 0 0,1-1-1 0 0,0 0-1 0 0,0 0 33 0 0,12-22 361 0 0,1 0 0 0 0,1 1 0 0 0,1 1-1 0 0,1 1 1 0 0,7-6-394 0 0,-10 11 0 0 0,3-3 0 0 0,1 1 0 0 0,1 1 0 0 0,1 0 0 0 0,10-6 0 0 0,16-6 503 0 0,1 2 0 0 0,7-1-503 0 0,-33 18 186 0 0,1 0 0 0 0,-1 2-1 0 0,2 0 1 0 0,-1 2 0 0 0,1 0-1 0 0,6 1-185 0 0,-25 4 121 0 0,-1-1 0 0 0,1 1-1 0 0,0 0 1 0 0,0 0 0 0 0,0 0-1 0 0,0 0 1 0 0,0 1 0 0 0,0 0 0 0 0,0 0-1 0 0,-1 0 1 0 0,1 0 0 0 0,0 0-1 0 0,-1 1 1 0 0,1-1 0 0 0,0 1-121 0 0,-3 0 8 0 0,-1-1 1 0 0,1 0-1 0 0,0 1 0 0 0,-1-1 1 0 0,1 0-1 0 0,-1 1 1 0 0,1-1-1 0 0,-1 1 1 0 0,0-1-1 0 0,0 0 0 0 0,1 1 1 0 0,-1-1-1 0 0,0 1 1 0 0,0-1-1 0 0,0 1 0 0 0,-1-1 1 0 0,1 1-1 0 0,0-1-8 0 0,0 2 14 0 0,-3 18-14 0 0,-1-1 0 0 0,0 0 0 0 0,-1 0 0 0 0,-2-1 0 0 0,-5 13 0 0 0,-8 28 0 0 0,15-46-138 0 0,1 0-1 0 0,1 1 1 0 0,0-1 0 0 0,1 1-1 0 0,1 0 1 0 0,0 0-1 0 0,1 0 1 0 0,1-1 0 0 0,0 1-1 0 0,1 5 139 0 0,-1-18-442 0 0,-1-2-485 0 0,0 0-3126 0 0,0 0-1365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19 15663 0 0,'0'0'356'0'0,"0"0"50"0"0,0 0 20 0 0,0 0-42 0 0,-1-1-250 0 0,0-1-133 0 0,-1 1 0 0 0,1 0 0 0 0,0 0 0 0 0,-1 0 0 0 0,1 0 0 0 0,0 0 0 0 0,-1 0 0 0 0,1 0 0 0 0,-1 0 0 0 0,0 0 1 0 0,1 1-1 0 0,-1-1 0 0 0,0 1 0 0 0,1-1 0 0 0,-2 1-1 0 0,-3-2-2 0 0,4 2 46 0 0,0-1 0 0 0,0 1-1 0 0,-1 0 1 0 0,1 0 0 0 0,0 0-1 0 0,0 0 1 0 0,0 0 0 0 0,-1 0 0 0 0,1 1-1 0 0,0-1 1 0 0,0 1 0 0 0,0-1-1 0 0,0 1 1 0 0,-1 0 0 0 0,1 0 0 0 0,-1 1-44 0 0,-6 2 151 0 0,1 1 1 0 0,0 0 0 0 0,-3 3-152 0 0,-10 9 69 0 0,1 2 1 0 0,1 0-1 0 0,1 1 0 0 0,-14 19-69 0 0,29-35 76 0 0,-1 1 0 0 0,2 0 0 0 0,-1-1 0 0 0,1 1 0 0 0,-1 0 0 0 0,1 0 0 0 0,0 0 0 0 0,0 3-76 0 0,2-7 1 0 0,0-1 0 0 0,-1 1 0 0 0,1-1 0 0 0,0 1 0 0 0,0-1-1 0 0,0 1 1 0 0,0-1 0 0 0,0 1 0 0 0,0-1 0 0 0,0 1 0 0 0,0-1 0 0 0,0 1 0 0 0,0-1 0 0 0,0 1-1 0 0,0-1 1 0 0,0 1 0 0 0,0-1 0 0 0,1 1 0 0 0,-1-1 0 0 0,0 1 0 0 0,0-1 0 0 0,0 0-1 0 0,1 1 1 0 0,-1-1 0 0 0,0 1 0 0 0,1-1 0 0 0,-1 0 0 0 0,0 1 0 0 0,1-1 0 0 0,-1 1-1 0 0,0-1 1 0 0,1 0 0 0 0,-1 0 0 0 0,1 1 0 0 0,-1-1 0 0 0,1 0 0 0 0,-1 0 0 0 0,1 1-1 0 0,-1-1 1 0 0,1 0 0 0 0,-1 0 0 0 0,1 0 0 0 0,-1 0 0 0 0,1 0 0 0 0,-1 0 0 0 0,1 0 0 0 0,-1 0-1 0 0,1 0 1 0 0,-1 0-1 0 0,1 0 29 0 0,4 0 141 0 0,0 0-1 0 0,0 0 1 0 0,0 0-1 0 0,-1-1 1 0 0,1 0-1 0 0,0 0 1 0 0,0 0-1 0 0,-1 0 1 0 0,1-1 0 0 0,1-1-170 0 0,48-24 326 0 0,-31 14-372 0 0,-18 11 17 0 0,9-5-242 0 0,0-1 0 0 0,-1 0 0 0 0,0 0 0 0 0,0-1 0 0 0,3-4 271 0 0,-16 13-141 0 0,-6 5 17 0 0,0 1 0 0 0,0 0 0 0 0,1 0 0 0 0,-1 2 124 0 0,4-5 7 0 0,0 0 1 0 0,0-1-1 0 0,1 1 0 0 0,-1 0 1 0 0,1 0-1 0 0,0 0 1 0 0,-1 3-8 0 0,2-5-12 0 0,0 0-1 0 0,-1 1 1 0 0,1-1 0 0 0,0 0 0 0 0,0 0 0 0 0,0 1 0 0 0,0-1 0 0 0,0 0 0 0 0,1 1-1 0 0,-1-1 1 0 0,0 0 0 0 0,1 0 0 0 0,-1 1 0 0 0,0-1 0 0 0,1 0 0 0 0,0 0-1 0 0,-1 0 1 0 0,1 0 0 0 0,0 1 12 0 0,0-2-195 0 0,0 1 0 0 0,-1-1 0 0 0,1 1 0 0 0,0-1 0 0 0,0 0-1 0 0,0 0 1 0 0,0 1 0 0 0,0-1 0 0 0,-1 0 0 0 0,1 0 0 0 0,0 0 0 0 0,0 0 0 0 0,0 0 0 0 0,0 0-1 0 0,0 0 1 0 0,0 0 0 0 0,0 0 0 0 0,-1-1 0 0 0,1 1 0 0 0,1 0 195 0 0,-2 0-147 0 0,13-4-1388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 15663 0 0,'0'0'356'0'0,"0"0"50"0"0,0 0 20 0 0,1-1-42 0 0,-44 52 1639 0 0,4 5-1348 0 0,-17 35-675 0 0,15-23 930 0 0,-70 101-111 0 0,-9 13-2994 0 0,98-143-1655 0 0,17-29-1968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17503 0 0,'0'0'399'0'0,"0"0"60"0"0,0 0 21 0 0,0 0-59 0 0,8 3-260 0 0,-3-3-91 0 0,1 0 0 0 0,-1 0 0 0 0,0-1 0 0 0,1 0 0 0 0,-1 0 0 0 0,1-1-70 0 0,11-1 511 0 0,57-12 716 0 0,4-5-1227 0 0,-19 5-55 0 0,1 2 0 0 0,12 1 55 0 0,-39 7-618 0 0,15-5 618 0 0,9-2-2490 0 0,-42 10-428 0 0,0 0 0 0 0,13 0 2918 0 0,-18 2-4776 0 0</inkml:trace>
  <inkml:trace contextRef="#ctx0" brushRef="#br0" timeOffset="1">629 42 10135 0 0,'0'0'464'0'0,"0"0"-9"0"0,-10 11-138 0 0,-22 51 4996 0 0,21-38-4383 0 0,-2-1 0 0 0,-1 0 0 0 0,-4 5-930 0 0,-2 1 1458 0 0,-10 20-1458 0 0,6-9-2713 0 0,17-24-284 0 0,6-15 1462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10135 0 0,'4'-7'224'0'0,"0"0"40"0"0,-2-2 16 0 0,2 3 8 0 0,-1 2-288 0 0,2-1 0 0 0,1 0 0 0 0,1 1 0 0 0,0 1 0 0 0,3 0 0 0 0,10 2 0 0 0,-1 1 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10135 0 0,'0'0'231'0'0,"0"0"29"0"0,0 0 19 0 0,-16 10 1487 0 0,9-5-1286 0 0,-1 0 0 0 0,1 1 0 0 0,0 0 0 0 0,1 1-1 0 0,-1-1 1 0 0,0 2-480 0 0,-9 10 705 0 0,-12 12-145 0 0,2 1 0 0 0,-7 12-560 0 0,31-40 120 0 0,0-1 0 0 0,1 0 0 0 0,-1 1 0 0 0,1-1 0 0 0,-1 1 0 0 0,1-1 0 0 0,0 1 0 0 0,0 0 0 0 0,0-1 0 0 0,0 1 0 0 0,1 0 0 0 0,-1 0-120 0 0,1-2 512 0 0,10-13 1024 0 0,10-15-1384 0 0,2 1 0 0 0,2 1 0 0 0,0 1 0 0 0,10-6-152 0 0,-8 7-1095 0 0,10-8-4574 0 0,-34 29 3489 0 0,1-2-2596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11975 0 0,'0'0'547'0'0,"0"0"-11"0"0,0 0-271 0 0,0 0 133 0 0,-5 3 325 0 0,4-4 5688 0 0,2-4-6359 0 0,1 0-1 0 0,-1 0 1 0 0,1 0-1 0 0,0 1 1 0 0,1-1-1 0 0,-1 0 1 0 0,1 1-1 0 0,0 0 1 0 0,0-1 0 0 0,1 1-1 0 0,-1 1 1 0 0,1-1-1 0 0,2-2-51 0 0,7-5-18 0 0,0 0 0 0 0,1 1 0 0 0,9-4 18 0 0,-17 10 0 0 0,0 1 0 0 0,0 0 0 0 0,0 0 0 0 0,0 1 0 0 0,1 0 0 0 0,-1 0 0 0 0,1 0 0 0 0,-1 1 0 0 0,1 0 0 0 0,-1 0 0 0 0,3 1 0 0 0,-7 0 0 0 0,1 0 0 0 0,0 0 0 0 0,0 0 0 0 0,-1 1 0 0 0,1-1 0 0 0,0 1 0 0 0,-1-1 0 0 0,1 1 0 0 0,-1 0 0 0 0,1 0 0 0 0,-1 1 0 0 0,1-1 0 0 0,-1 0 0 0 0,0 1 0 0 0,1-1 0 0 0,-1 1 0 0 0,0 0 0 0 0,0 0 0 0 0,0 0 0 0 0,0 0 0 0 0,-1 0 0 0 0,1 0 0 0 0,-1 0 0 0 0,1 1 0 0 0,-1-1 0 0 0,0 0 0 0 0,1 1 0 0 0,-1 0 0 0 0,12 40 134 0 0,-9-28 746 0 0,1-1 1 0 0,3 8-881 0 0,5 1-1824 0 0,5-3-3733 0 0,-5-10-1325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 11975 0 0,'0'0'267'0'0,"0"0"42"0"0,0 0 17 0 0,0 0-28 0 0,0 1-196 0 0,-15 44 1022 0 0,8-27-782 0 0,2-1 0 0 0,0 1 1 0 0,1 0-1 0 0,0 4-342 0 0,2-7 267 0 0,1 0 1 0 0,1 1 0 0 0,1-1-1 0 0,0 0 1 0 0,1 0-1 0 0,1 4-267 0 0,-3-18 0 0 0,1 0 0 0 0,-1 1 0 0 0,0-1 0 0 0,0 0 0 0 0,0 0 0 0 0,1 1 0 0 0,-1-1 0 0 0,1 0 0 0 0,-1 0 0 0 0,1 0 0 0 0,-1 0 0 0 0,1 0 0 0 0,0 0 0 0 0,-1 0 0 0 0,1 1 0 0 0,2 1 0 0 0,-3-3 0 0 0,1 1 0 0 0,0 0 0 0 0,-1-1 0 0 0,1 1 0 0 0,-1 0 0 0 0,1-1 0 0 0,0 1 0 0 0,-1-1 0 0 0,1 1 0 0 0,0-1 0 0 0,0 0 0 0 0,-1 1 0 0 0,1-1 0 0 0,0 0 0 0 0,0 1 0 0 0,0-1 0 0 0,0 0 0 0 0,-1 0 0 0 0,1 0 0 0 0,0 0 0 0 0,0 0 0 0 0,0 0 0 0 0,0 0 0 0 0,-1 0 0 0 0,1 0 0 0 0,0 0 0 0 0,0 0 0 0 0,0-1 0 0 0,0 1 0 0 0,-1 0 0 0 0,2-1 0 0 0,0 1 0 0 0,3-1-50 0 0,0 0-1 0 0,0-1 1 0 0,-1 1-1 0 0,1-1 1 0 0,0 0-1 0 0,-1 0 1 0 0,0 0-1 0 0,1-1 1 0 0,-1 0-1 0 0,0 0 1 0 0,0 0-1 0 0,1-1 51 0 0,8-9-515 0 0,0 0 0 0 0,8-12 515 0 0,9-9-340 0 0,-15 15 293 0 0,-13 16 253 0 0,0 0 0 0 0,0-1 1 0 0,1 1-1 0 0,0 1 1 0 0,-1-1-1 0 0,1 0 1 0 0,0 0-1 0 0,0 1 1 0 0,2-2-207 0 0,9 20 165 0 0,-10-8-165 0 0,-1-1 0 0 0,0 1 0 0 0,0-1 0 0 0,-1 1 0 0 0,0 0 0 0 0,0 0 0 0 0,0 7 0 0 0,0-6 0 0 0,-1 1 0 0 0,2-1 0 0 0,-1 0 0 0 0,1 0 0 0 0,3 6 0 0 0,-5-12 0 0 0,1 0 0 0 0,0 0 0 0 0,0 1 0 0 0,0-1 0 0 0,0 0 0 0 0,0-1 0 0 0,1 1 0 0 0,-1 0 0 0 0,-1-2 0 0 0,1 0 0 0 0,-1-1 0 0 0,0 1 0 0 0,0 0 0 0 0,0-1 0 0 0,0 1 0 0 0,1-1 0 0 0,-1 0 0 0 0,0 1 0 0 0,0-1 0 0 0,1 0 0 0 0,-1 0 0 0 0,0 1 0 0 0,0-1 0 0 0,1 0 0 0 0,-1 0 0 0 0,0-1 0 0 0,1 1 0 0 0,-1 0 0 0 0,0 0 0 0 0,0-1 0 0 0,1 1 0 0 0,-1 0 0 0 0,1-1 0 0 0,6-3 91 0 0,-1 1 0 0 0,1-1-1 0 0,-1-1 1 0 0,0 0 0 0 0,0 0 0 0 0,-1 0-1 0 0,1 0 1 0 0,-1-1 0 0 0,0 0 0 0 0,2-4-91 0 0,12-16 553 0 0,0 0 0 0 0,-1-3-553 0 0,-11 16 34 0 0,64-103-34 0 0,-56 97-877 0 0,-4 8-3855 0 0,-9 9 2856 0 0,3-3-3287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15663 0 0,'0'0'356'0'0,"0"0"50"0"0,1 1 20 0 0,0 2-390 0 0,0-1 1 0 0,-1 1-1 0 0,1 0 0 0 0,-1-1 0 0 0,0 1 0 0 0,0 0 0 0 0,0-1 0 0 0,0 1 1 0 0,0-1-1 0 0,-1 1 0 0 0,1 0 0 0 0,-1-1 0 0 0,1 1 0 0 0,-1-1 0 0 0,0 1 1 0 0,-1 0-37 0 0,-3 11-39 0 0,-2-1 1 0 0,-4 8 38 0 0,-1-1 101 0 0,0 6 611 0 0,1-4 545 0 0,-11 19-1257 0 0,20-39 1 0 0,1 1 0 0 0,-1 0 0 0 0,1 0-1 0 0,0 0 1 0 0,-1 0 0 0 0,2 0 0 0 0,-1 1-1 0 0,-8 22-70 0 0,9-26-41 0 0,0 0 1 0 0,0 0-1 0 0,0 0 0 0 0,0 1 0 0 0,0-1 0 0 0,0 0 0 0 0,0 0 0 0 0,0 0 1 0 0,0 1-1 0 0,0-1 0 0 0,0 0 0 0 0,0 0 0 0 0,0 0 0 0 0,0 1 1 0 0,0-1-1 0 0,0 0 0 0 0,0 0 0 0 0,0 0 0 0 0,0 1 0 0 0,1-1 0 0 0,-1 0 1 0 0,0 0-1 0 0,0 0 0 0 0,0 0 0 0 0,0 1 0 0 0,0-1 0 0 0,0 0 1 0 0,1 0-1 0 0,-1 0 0 0 0,0 0 0 0 0,0 0 0 0 0,0 1 0 0 0,0-1 0 0 0,1 0 1 0 0,-1 0-1 0 0,0 0 0 0 0,0 0 0 0 0,0 0 0 0 0,1 0 0 0 0,-1 0 1 0 0,0 0-1 0 0,0 0 0 0 0,0 0 0 0 0,1 0 0 0 0,-1 0 0 0 0,0 0 0 0 0,0 0 1 0 0,0 0-1 0 0,1 0 0 0 0,-1 0 0 0 0,0 0 0 0 0,0 0 0 0 0,1 0 1 0 0,-1 0-1 0 0,0 0 0 0 0,0 0 0 0 0,0 0 0 0 0,0-1 0 0 0,1 1 0 0 0,-1 0 1 0 0,0 0 110 0 0,2 0 576 0 0,0 0-2111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15663 0 0,'0'0'719'0'0,"0"0"-20"0"0,-3 16-421 0 0,-94 245 1545 0 0,70-191-1582 0 0,-48 123-241 0 0,61-162-471 0 0,0-2 1 0 0,-12 17 470 0 0,15-28-1327 0 0,-1 0 0 0 0,-1-1 0 0 0,-1 0 0 0 0,-6 4 1327 0 0,7-7-1535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13823 0 0,'0'0'315'0'0,"0"0"45"0"0,12-3 465 0 0,33-3 153 0 0,0-1 0 0 0,38-12-978 0 0,1 0 1478 0 0,9-3-964 0 0,-31 3-5706 0 0,-34 8-856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11975 0 0,'0'0'267'0'0,"0"0"42"0"0,0 0 17 0 0,0 0-28 0 0,2 1-196 0 0,-1-1-105 0 0,-1 0 1 0 0,1 1-1 0 0,0-1 0 0 0,0 1 1 0 0,0-1-1 0 0,0 1 1 0 0,-1-1-1 0 0,1 1 1 0 0,0 0-1 0 0,-1-1 1 0 0,1 1-1 0 0,0 0 0 0 0,-1 0 1 0 0,1-1-1 0 0,-1 1 1 0 0,1 0-1 0 0,-1 0 1 0 0,1 0-1 0 0,-1 0 1 0 0,1 0 2 0 0,-1 2 46 0 0,1 0 0 0 0,0-1 0 0 0,-1 1 1 0 0,0 0-1 0 0,0 0 0 0 0,0-1 0 0 0,0 4-46 0 0,-1 5 385 0 0,-1 1 0 0 0,0-1-1 0 0,-3 6-384 0 0,5-16 16 0 0,-8 25 156 0 0,-1-1 0 0 0,-2 1 0 0 0,0-1 0 0 0,-2-1-1 0 0,-13 19-171 0 0,-25 32 1188 0 0,-10 6-1188 0 0,7-9 593 0 0,-28 48-585 0 0,4 3 0 0 0,-36 85-8 0 0,81-144-27 0 0,-2 2-347 0 0,-10 32 374 0 0,44-97-475 0 0,1-1-1022 0 0,0 0-3962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13823 0 0,'0'0'315'0'0,"0"0"45"0"0,0 0 21 0 0,0 0-49 0 0,2 8-208 0 0,0 3 69 0 0,-1-1-1 0 0,-1 0 1 0 0,0 0 0 0 0,0 1-1 0 0,-1-1 1 0 0,0 0-1 0 0,-1 1-192 0 0,-5 24 2180 0 0,-6 14-2180 0 0,0-2 544 0 0,-8 35-540 0 0,-4-1 0 0 0,-4-1 0 0 0,-3-1 0 0 0,-31 53-4 0 0,56-119 0 0 0,-1-1 0 0 0,-1 0 0 0 0,-2 2 0 0 0,-14 21 0 0 0,24-34 0 0 0,-1 1 0 0 0,1 1 0 0 0,-1-1 0 0 0,0 0 0 0 0,1 0 0 0 0,-1 0 0 0 0,0 0 0 0 0,-1-1 0 0 0,1 1 0 0 0,-1 1 0 0 0,9-7 0 0 0,-2 1 0 0 0,0 1 0 0 0,0-1 0 0 0,0 0 0 0 0,-1 0 0 0 0,1 0 0 0 0,-1 0 0 0 0,13-17 0 0 0,1 2 0 0 0,0 0 0 0 0,1 0 0 0 0,1 2 0 0 0,1 1 0 0 0,0 0 0 0 0,1 1 0 0 0,0 1 0 0 0,8-2 0 0 0,-26 13 0 0 0,0 1 0 0 0,0 0 0 0 0,0 0 0 0 0,0 0 0 0 0,0 0 0 0 0,1 0 0 0 0,-1 1 0 0 0,0-1 0 0 0,0 1 0 0 0,0 0 0 0 0,1 0 0 0 0,1 0 0 0 0,-3 1 0 0 0,-1-1 0 0 0,1 1 0 0 0,0-1 0 0 0,-1 1 0 0 0,1 0 0 0 0,0 0 0 0 0,-1 0 0 0 0,1 0 0 0 0,-1 0 0 0 0,0 0 0 0 0,1 0 0 0 0,-1 0 0 0 0,0 0 0 0 0,1 1 0 0 0,-1-1 0 0 0,0 1 0 0 0,0-1 0 0 0,0 1 0 0 0,0-1 0 0 0,-1 1 0 0 0,1 0 0 0 0,0 1 0 0 0,3 9 0 0 0,0 1 0 0 0,-1 0 0 0 0,0 0 0 0 0,-2 0 0 0 0,1 0 0 0 0,-1 0 0 0 0,-1 11 0 0 0,0-7 0 0 0,0-1 0 0 0,2 1 0 0 0,0 0 0 0 0,3 6 0 0 0,-5-22 0 0 0,0 0 0 0 0,0 1 0 0 0,1-1 0 0 0,-1 1 0 0 0,0-1 0 0 0,1 0 0 0 0,-1 1 0 0 0,1-1 0 0 0,0 0 0 0 0,-1 0 0 0 0,1 1 0 0 0,0-1 0 0 0,0 0 0 0 0,0 1 0 0 0,2 0 0 0 0,-3-1-26 0 0,1 0 0 0 0,0 0 0 0 0,0 0 0 0 0,0 0 0 0 0,0 0 0 0 0,0 0 0 0 0,0-1 0 0 0,0 1 0 0 0,1 0 0 0 0,-1-1 0 0 0,0 1-1 0 0,0-1 1 0 0,0 1 0 0 0,1-1 0 0 0,-1 0 0 0 0,0 1 0 0 0,0-1 0 0 0,1 0 0 0 0,-1 0 0 0 0,2 0 26 0 0,1 0-355 0 0,1 1 72 0 0,0-1-1 0 0,0 0 1 0 0,0 0 0 0 0,0 0-1 0 0,0-1 1 0 0,2 0 283 0 0,-3 0-580 0 0,3 0-5240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103 196 8287 0 0,'0'0'382'0'0,"8"0"126"0"0,-8 0-507 0 0,0 0 0 0 0,0-1 0 0 0,0 1-1 0 0,0 0 1 0 0,1 0 0 0 0,-1 0 0 0 0,0 0 0 0 0,0 0 0 0 0,0 0 0 0 0,0 0 0 0 0,0 0 0 0 0,0 0 0 0 0,0 0 0 0 0,1 0 0 0 0,-1 0 0 0 0,0 0 0 0 0,0 0 0 0 0,0 0 0 0 0,0 0-1 0 0,0 1 1 0 0,0-1 0 0 0,0 0 0 0 0,1 0 0 0 0,-1 0 0 0 0,0 0 0 0 0,0 0 0 0 0,0 0 0 0 0,0 0 0 0 0,0 0 0 0 0,0 0 0 0 0,0 0 0 0 0,0 0 0 0 0,0 0 0 0 0,0 1 0 0 0,0-1-1 0 0,1 0 1 0 0,-1 0 0 0 0,0 0 0 0 0,0 0 0 0 0,0 0 0 0 0,0 0 0 0 0,0 0 0 0 0,0 0 0 0 0,0 1 0 0 0,0-1 0 0 0,0 0-1 0 0,-4 5 418 0 0,-7 2 567 0 0,6-3-586 0 0,0 0-1 0 0,0 1 1 0 0,0-1-1 0 0,0 1 0 0 0,1 0 1 0 0,0 0-1 0 0,0 1 1 0 0,0-1-1 0 0,0 1 0 0 0,0 3-398 0 0,-10 12 720 0 0,4-7-720 0 0,-1 0 0 0 0,-5 3 0 0 0,33-44 0 0 0,9-2 0 0 0,1 1 0 0 0,2 1 0 0 0,0 2 0 0 0,33-22 0 0 0,-35 30 0 0 0,0 1 0 0 0,2 1 0 0 0,4-1 0 0 0,-25 12 73 0 0,-3 2 115 0 0,1-1-1 0 0,-1 1 1 0 0,1 0-1 0 0,-1 1 0 0 0,1-1 1 0 0,3 1-188 0 0,-8 1 31 0 0,0 0 0 0 0,-1-1 1 0 0,1 2-1 0 0,0-1 0 0 0,0 0 0 0 0,0 0 0 0 0,0 0 1 0 0,0 0-1 0 0,-1 0 0 0 0,1 1 0 0 0,0-1 1 0 0,0 0-1 0 0,0 1 0 0 0,-1-1 0 0 0,1 1 0 0 0,0-1 1 0 0,-1 1-1 0 0,1-1 0 0 0,0 1-31 0 0,0 0 15 0 0,-1 0 0 0 0,1 0 0 0 0,-1 0 1 0 0,1 0-1 0 0,-1 0 0 0 0,1 0 0 0 0,-1 0 0 0 0,1 0 0 0 0,-1 0 0 0 0,0 1 0 0 0,0-1 1 0 0,0 0-1 0 0,1 0 0 0 0,-1 0 0 0 0,0 1 0 0 0,0-1 0 0 0,-1 1-15 0 0,1 2 0 0 0,0 0 0 0 0,-1 0 0 0 0,0 0 0 0 0,0 0 0 0 0,0 0 0 0 0,0 0 0 0 0,-1 0 0 0 0,1 0 0 0 0,-1 0 0 0 0,0-1 0 0 0,0 1 0 0 0,0 0 0 0 0,-1-1 0 0 0,1 0 0 0 0,-1 0 0 0 0,-2 4 0 0 0,1 0 0 0 0,0 0 0 0 0,1 0 0 0 0,-1 0 0 0 0,1 3 0 0 0,0-3 0 0 0,0-1 0 0 0,0 1 0 0 0,0-1 0 0 0,0 0 0 0 0,-1 0 0 0 0,-5 5 0 0 0,-29 31 0 0 0,55-66 0 0 0,-11 13 0 0 0,1 1 0 0 0,1 0 0 0 0,6-6 0 0 0,34-29 0 0 0,44-30 0 0 0,-80 66 0 0 0,13-8 0 0 0,0 1 0 0 0,1 2 0 0 0,1 0 0 0 0,0 2 0 0 0,4-1 0 0 0,-27 12 138 0 0,0 0 0 0 0,0 0-1 0 0,0 0 1 0 0,0 0 0 0 0,-1 1-1 0 0,1 0 1 0 0,0 0 0 0 0,0 0-1 0 0,0 0 1 0 0,0 0 0 0 0,0 1-1 0 0,0 0-137 0 0,16 1 380 0 0,-19-2-379 0 0,1 0 0 0 0,0 0-1 0 0,-1 0 1 0 0,1 0 0 0 0,-1 1-1 0 0,1-1 1 0 0,-1 1 0 0 0,1-1 0 0 0,-1 1-1 0 0,0-1 1 0 0,1 1 0 0 0,-1 0 0 0 0,0 0-1 0 0,1-1 1 0 0,-1 1 0 0 0,0 0-1 0 0,0 0 1 0 0,0 0 0 0 0,0 1 0 0 0,0-1-1 0 0,0 0 0 0 0,0 1 0 0 0,0 0 1 0 0,0 0-1 0 0,0 0 0 0 0,0 0 0 0 0,-1 0 0 0 0,1 0 1 0 0,-1 0-1 0 0,1 0 0 0 0,-1 0 0 0 0,0 0 0 0 0,0 0 0 0 0,0 1 1 0 0,0 0-1 0 0,-1 6-1 0 0,-1-1 1 0 0,0 0 0 0 0,0 0 0 0 0,0 1 0 0 0,-1-2-1 0 0,-1 1 1 0 0,0 1 0 0 0,-5 9 0 0 0,-2 0 0 0 0,0-1 0 0 0,-1 0 0 0 0,-1-1 0 0 0,-13 12 0 0 0,8-6 20 0 0,-9 9-808 0 0,7-14-2646 0 0,12-12 1900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75 15663 0 0,'9'0'1188'0'0,"-7"0"-1151"0"0,0 1-1 0 0,0-1 0 0 0,-1 1 1 0 0,1-1-1 0 0,0 1 0 0 0,0 0 0 0 0,0 0 1 0 0,-1-1-1 0 0,1 2 0 0 0,-1-1 1 0 0,2 1-37 0 0,18 8 132 0 0,-9-6-132 0 0,-9-3 0 0 0,1 0 0 0 0,-1 0 0 0 0,0 0 0 0 0,0-1 0 0 0,1 1 0 0 0,-1-1 0 0 0,1 0 0 0 0,-1 0 0 0 0,3 0 0 0 0,8-2 34 0 0,0-1-1 0 0,1 0 0 0 0,-1-1 1 0 0,0 0-1 0 0,-1-1 0 0 0,3-2-33 0 0,-8 4-5 0 0,0-2-1 0 0,0 1 0 0 0,0-1 1 0 0,-1 0-1 0 0,0-1 1 0 0,0 0-1 0 0,0 0 0 0 0,-1 0 1 0 0,0-1-1 0 0,2-2 6 0 0,-7 8-512 0 0,-4-7-954 0 0,0 7 1454 0 0,0 0 0 0 0,0 0 1 0 0,0 1-1 0 0,0-1 1 0 0,0 1-1 0 0,0 0 0 0 0,-1 0 1 0 0,1 0-1 0 0,0 0 1 0 0,0 1-1 0 0,0-1 1 0 0,0 1-1 0 0,-3 0 12 0 0,-7 3-8 0 0,-1 1 0 0 0,-7 4 8 0 0,8-4 1 0 0,-31 16-1 0 0,0 1 0 0 0,-5 6 0 0 0,17-9 0 0 0,22-13 100 0 0,0 1-1 0 0,0 0 1 0 0,1 0 0 0 0,0 1-1 0 0,1 0 1 0 0,-1 1-1 0 0,2 0 1 0 0,-1 0 0 0 0,1 0-1 0 0,-1 3-99 0 0,5-6 76 0 0,0-1 0 0 0,1 1 0 0 0,-1-1 1 0 0,1 1-1 0 0,0 0 0 0 0,0 0 0 0 0,1 0 0 0 0,0 0 0 0 0,0 4-76 0 0,0-6 22 0 0,1 1 0 0 0,1-1 1 0 0,-1 0-1 0 0,0 0 0 0 0,1 0 0 0 0,0 1 1 0 0,0-1-1 0 0,0 0 0 0 0,1 0 0 0 0,-1 0 1 0 0,1-1-1 0 0,0 1 0 0 0,0 0 0 0 0,2 2-22 0 0,-1-3-57 0 0,-1-1 0 0 0,1 1 0 0 0,0 0 0 0 0,0-1 0 0 0,0 0 0 0 0,0 0 0 0 0,0 0 0 0 0,0 0 0 0 0,1 0-1 0 0,-1-1 1 0 0,1 1 0 0 0,-1-1 0 0 0,1 0 0 0 0,0 0 0 0 0,-1 0 0 0 0,1-1 0 0 0,0 1 0 0 0,0-1 0 0 0,-1 0 0 0 0,1 0 57 0 0,10 0-331 0 0,-1-1 1 0 0,0 0 0 0 0,0 0-1 0 0,0-1 1 0 0,2-2 330 0 0,6-1-1023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55 11975 0 0,'8'-10'902'0'0,"-5"6"-678"0"0,-2 4-212 0 0,0-1 1 0 0,0 1-1 0 0,0-1 1 0 0,-1 0-1 0 0,1 0 1 0 0,0 1-1 0 0,-1-1 0 0 0,1 0 1 0 0,-1 0-1 0 0,1 0 1 0 0,-1 0-1 0 0,1 1 0 0 0,-1-1 1 0 0,1 0-1 0 0,-1-1-12 0 0,0 1 62 0 0,1 1 0 0 0,-1-1 0 0 0,0 0 0 0 0,0 0 0 0 0,1 0 0 0 0,-1 1 0 0 0,0-1 0 0 0,0 0 0 0 0,0 0 0 0 0,0 1 0 0 0,0-1 0 0 0,0 0 0 0 0,0 0 0 0 0,-1 0 0 0 0,1 1 0 0 0,0-1 0 0 0,0 0 0 0 0,0 0 0 0 0,-1 1 0 0 0,1-1 0 0 0,0 0 0 0 0,-1 1 0 0 0,1-1 0 0 0,-1 0 0 0 0,1 1 0 0 0,-1-1 0 0 0,1 0 0 0 0,-1 1 0 0 0,1-1 0 0 0,-1 1 0 0 0,0-1 0 0 0,1 1-1 0 0,-1-1 1 0 0,0 1 0 0 0,1 0 0 0 0,-1-1 0 0 0,0 1 0 0 0,0 0 0 0 0,1 0 0 0 0,-1-1 0 0 0,0 1 0 0 0,0 0 0 0 0,0 0 0 0 0,0 0-62 0 0,-3-1 168 0 0,0 1 0 0 0,0-1 1 0 0,0 1-1 0 0,0 0 0 0 0,0 0 0 0 0,0 1 0 0 0,-1-1 0 0 0,1 1-168 0 0,-11 3 4 0 0,0 1 0 0 0,1 0 0 0 0,0 1 0 0 0,0 1 0 0 0,-6 3-4 0 0,-21 15-4 0 0,-1 3 4 0 0,34-22 279 0 0,-1 2-1 0 0,1 0 0 0 0,0 0 0 0 0,1 0 1 0 0,-3 4-279 0 0,-9 10 491 0 0,8-10-378 0 0,3-5-93 0 0,1 1 0 0 0,1 0 0 0 0,-5 7-20 0 0,9-13 0 0 0,1 1-1 0 0,-1-1 1 0 0,1 1-1 0 0,0-1 1 0 0,0 1-1 0 0,0 0 1 0 0,0-1-1 0 0,1 1 0 0 0,-1 0 1 0 0,1 0-1 0 0,-1 0 1 0 0,1 0-1 0 0,0-1 1 0 0,0 1-1 0 0,1 2 1 0 0,-1-3 0 0 0,0 0 0 0 0,1-1 0 0 0,0 1 0 0 0,-1-1 0 0 0,1 1 0 0 0,0-1 0 0 0,-1 1 0 0 0,1-1 0 0 0,0 1 0 0 0,0-1 0 0 0,0 0 0 0 0,0 0 0 0 0,0 0 0 0 0,-1-1 0 0 0,0 1 0 0 0,1-1 0 0 0,-1 0 0 0 0,1 1 0 0 0,-1-1 0 0 0,0 0 0 0 0,1 1 0 0 0,-1-1 0 0 0,1 0 0 0 0,-1 1 0 0 0,1-1 0 0 0,-1 0 0 0 0,1 0 0 0 0,-1 0 0 0 0,1 0 0 0 0,-1 0 0 0 0,1 1 0 0 0,0-1 0 0 0,-1 0 0 0 0,1 0 0 0 0,-1 0 0 0 0,1 0 0 0 0,-1-1 0 0 0,1 1 0 0 0,-1 0 0 0 0,1 0 0 0 0,-1 0 0 0 0,1 0 0 0 0,0-1 0 0 0,0 1 0 0 0,16-4 0 0 0,1 0 0 0 0,-1-1 0 0 0,0-1 0 0 0,-1 0 0 0 0,1-2 0 0 0,13-8 0 0 0,-21 12 0 0 0,0 0 0 0 0,2-2 0 0 0,0 1 0 0 0,0-1 0 0 0,-1 0 0 0 0,1-1 0 0 0,-2-1 0 0 0,1 0 0 0 0,0-1 0 0 0,-6 5-64 0 0,-4 3-273 0 0,-5 14-819 0 0,-13 17 2576 0 0,10-18-1363 0 0,1 1 1 0 0,0-1-1 0 0,-1 6-57 0 0,7-15-2 0 0,0 0 0 0 0,-1 0-1 0 0,2 0 1 0 0,-1 0 0 0 0,0 1 0 0 0,1-1 0 0 0,-1 0 0 0 0,1 0-1 0 0,0 0 1 0 0,0 1 0 0 0,0-1 0 0 0,1 0 0 0 0,-1 0 0 0 0,1 1-1 0 0,0-1 1 0 0,0 2 2 0 0,0-3-233 0 0,0-1-1 0 0,0 1 1 0 0,0-1-1 0 0,0 1 1 0 0,0-1-1 0 0,0 0 1 0 0,0 0-1 0 0,0 1 1 0 0,0-1-1 0 0,0 0 1 0 0,1 0-1 0 0,-1 0 1 0 0,1 0 0 0 0,-1-1-1 0 0,1 1 1 0 0,-1 0-1 0 0,1 0 1 0 0,0 0 233 0 0,6 0-1534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41 257 11975 0 0,'0'0'267'0'0,"-10"12"666"0"0,-7-1-887 0 0,7-5 943 0 0,10-5-480 0 0,-1-1-360 0 0,1-1 0 0 0,0 1 0 0 0,0 0-1 0 0,-1 0 1 0 0,1-1 0 0 0,0 1-1 0 0,0 0 1 0 0,-1 0 0 0 0,1-1 0 0 0,0 1-1 0 0,0 0 1 0 0,0-1 0 0 0,0 1 0 0 0,0 0-1 0 0,-1-1 1 0 0,1 1 0 0 0,0 0 0 0 0,0-1-1 0 0,0 1 1 0 0,0 0 0 0 0,0-1 0 0 0,0 1-1 0 0,0 0 1 0 0,0-1 0 0 0,0 1 0 0 0,0 0-1 0 0,0-1 1 0 0,1 1-149 0 0,4-15 813 0 0,11-12-1111 0 0,-6 14 298 0 0,0 1 0 0 0,9-8 0 0 0,5-5 0 0 0,-6 8 0 0 0,1 0 0 0 0,0 1 0 0 0,1 1 0 0 0,1 1 0 0 0,6-2 0 0 0,-5 1 0 0 0,-9 7-170 0 0,-1 0 0 0 0,1 1 0 0 0,0 0 0 0 0,1 1 0 0 0,0 1 0 0 0,0 0 0 0 0,0 1 0 0 0,1 0 170 0 0,-13 3-162 0 0,-1 1 147 0 0,0 0-1 0 0,0 0 1 0 0,0 0 0 0 0,-1-1-1 0 0,1 1 1 0 0,0 0-1 0 0,0 0 1 0 0,0 0 0 0 0,-1 0-1 0 0,1 0 1 0 0,0 1 0 0 0,0-1-1 0 0,-1 0 1 0 0,1 0-1 0 0,0 0 1 0 0,0 1 0 0 0,0-1-1 0 0,-1 0 1 0 0,1 1 0 0 0,0-1-1 0 0,-1 1 1 0 0,1-1-1 0 0,0 1 1 0 0,-1-1 0 0 0,1 1-1 0 0,-1-1 1 0 0,1 1 0 0 0,-1 0-1 0 0,1 0 16 0 0,0 0 39 0 0,0 1 0 0 0,0 0 0 0 0,0-1 0 0 0,0 1 0 0 0,0-1-1 0 0,0 1 1 0 0,-1 0 0 0 0,1 0 0 0 0,-1 0 0 0 0,1-1 0 0 0,-1 1 0 0 0,0 0-1 0 0,1 0 1 0 0,-1 0 0 0 0,0 0 0 0 0,0 0-39 0 0,-5 33 1045 0 0,2-13-720 0 0,-14 91-325 0 0,17-105 0 0 0,1-1 0 0 0,-1 1 0 0 0,1 0 0 0 0,0-1 0 0 0,1 1 0 0 0,0 1 0 0 0,1 3 0 0 0,4 2 297 0 0,-1-6-1313 0 0,-4-2-2467 0 0,-2-6 1949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12 423 10135 0 0,'0'0'231'0'0,"0"0"29"0"0,-4 5 257 0 0,3-5-262 0 0,1 0 0 0 0,-1 1 0 0 0,1-1 0 0 0,-1 0 0 0 0,1 1 0 0 0,-1-1 0 0 0,1 0 0 0 0,-1 1 0 0 0,1-1 0 0 0,0 1 0 0 0,-1-1 0 0 0,1 1 0 0 0,0-1 0 0 0,-1 1 0 0 0,1-1 0 0 0,0 1 0 0 0,0-1-1 0 0,0 1 1 0 0,-1-1 0 0 0,1 1-255 0 0,0-1 53 0 0,0 1-1 0 0,1-1 0 0 0,-1 0 0 0 0,0 0 0 0 0,0 1 0 0 0,0-1 0 0 0,0 0 0 0 0,1 0 0 0 0,-1 0 1 0 0,0 1-1 0 0,0-1 0 0 0,0 0 0 0 0,1 0 0 0 0,-1 0 0 0 0,0 1 0 0 0,0-1 0 0 0,1 0 0 0 0,-1 0 1 0 0,0 0-1 0 0,0 0 0 0 0,1 0 0 0 0,-1 0 0 0 0,0 0 0 0 0,1 0 0 0 0,-1 0 0 0 0,0 0-52 0 0,19 1 706 0 0,-7-4-517 0 0,0 0 0 0 0,0-1-1 0 0,-1 0 1 0 0,1-1 0 0 0,-1-1-1 0 0,10-6-188 0 0,1 0 431 0 0,-12 7-402 0 0,126-68-150 0 0,-107 55 23 0 0,-1 0-1 0 0,-1-2 1 0 0,14-14 98 0 0,-11 3-339 0 0,-28 28 273 0 0,1 0 0 0 0,-1 0 1 0 0,0 0-1 0 0,0 0 0 0 0,0-1 1 0 0,-1 1-1 0 0,1 0 0 0 0,-1-1 1 0 0,1-3 65 0 0,-2 6-510 0 0,0 1 68 0 0,-1 0 433 0 0,0 0 0 0 0,0 1 0 0 0,0-1 1 0 0,-1 0-1 0 0,1 1 0 0 0,0-1 0 0 0,0 1 1 0 0,0-1-1 0 0,0 1 0 0 0,0 0 1 0 0,0-1-1 0 0,0 1 0 0 0,0 0 0 0 0,0 0 1 0 0,1-1-1 0 0,-1 1 0 0 0,0 1 9 0 0,-14 18-19 0 0,11-14 21 0 0,-24 33 284 0 0,7-13 753 0 0,-4 11-1039 0 0,20-28 109 0 0,0-1-1 0 0,1 1 1 0 0,0 0-1 0 0,1 0 1 0 0,-1 0-1 0 0,0 8-108 0 0,2 10 15 0 0,2-17-14 0 0,0-10-1 0 0,0 1 0 0 0,0-1 0 0 0,0 0 0 0 0,0 1 0 0 0,0-1 0 0 0,0 0 0 0 0,0 1 0 0 0,0-1 0 0 0,0 1 0 0 0,1-1 0 0 0,-1 0 0 0 0,0 1 0 0 0,0-1 0 0 0,0 0 0 0 0,0 1 0 0 0,0-1 0 0 0,1 0 0 0 0,-1 1 0 0 0,0-1 0 0 0,0 0 0 0 0,1 0 0 0 0,-1 1 0 0 0,0-1 0 0 0,0 0 0 0 0,1 1 0 0 0,-1-1 0 0 0,0 0 0 0 0,1 0 0 0 0,-1 0 0 0 0,0 0 0 0 0,1 1 0 0 0,-1-1 0 0 0,0 0 0 0 0,1 0 0 0 0,-1 0 0 0 0,0 0 0 0 0,1 0 0 0 0,-1 0 0 0 0,1 0 0 0 0,-1 0 0 0 0,5 2 0 0 0,-1-1 0 0 0,0 0 0 0 0,1-1 0 0 0,-1 1 0 0 0,1-1 0 0 0,-1 0 0 0 0,1 0 0 0 0,-1 0 0 0 0,1-1 0 0 0,-1 1 0 0 0,1-1 0 0 0,13-4 0 0 0,0 1 0 0 0,2-3 0 0 0,-3 2 0 0 0,9-4 0 0 0,0-2 0 0 0,-1 0 0 0 0,0-1 0 0 0,-1-2 0 0 0,-1 0 0 0 0,0-2 0 0 0,-1 0 0 0 0,-1-2 0 0 0,-1 0 0 0 0,0-1 0 0 0,-1-1 0 0 0,2-5 0 0 0,46-49 0 0 0,21-26 0 0 0,-72 83 0 0 0,-19 29 0 0 0,-4 8 0 0 0,0-7 0 0 0,-1-1 0 0 0,0 0 0 0 0,-1 0 0 0 0,-4 4 0 0 0,2-3 0 0 0,1 0 0 0 0,0 1 0 0 0,-2 6 0 0 0,-10 17 0 0 0,-9 10 0 0 0,6-10 0 0 0,-1 6 0 0 0,14-22 0 0 0,5-9 0 0 0,1 0 0 0 0,0 0 0 0 0,0 1 0 0 0,5-8 0 0 0,-1-1 0 0 0,1 1 0 0 0,0 0 0 0 0,0-1 0 0 0,1 1 0 0 0,-1 0 0 0 0,1-1 0 0 0,0 1 0 0 0,0 0 0 0 0,1 3 0 0 0,-1-7 0 0 0,0 0 0 0 0,1 0 0 0 0,-1 0 0 0 0,0 1 0 0 0,1-1 0 0 0,-1 0 0 0 0,0 0 0 0 0,1 0 0 0 0,0 0 0 0 0,-1 0 0 0 0,1 0 0 0 0,-1 0 0 0 0,1 0 0 0 0,0 0 0 0 0,0 0 0 0 0,0 0 0 0 0,0-1 0 0 0,-1 1 0 0 0,1 0 0 0 0,1 0 0 0 0,3 3 0 0 0,-5-4 0 0 0,1 1 0 0 0,-1 0 0 0 0,1 0 0 0 0,-1 0 0 0 0,1 0 0 0 0,0 0 0 0 0,0 0 0 0 0,0 0 0 0 0,0 0 0 0 0,-1-1 0 0 0,1 1 0 0 0,0 0 0 0 0,0-1 0 0 0,0 1 0 0 0,0-1 0 0 0,1 1 0 0 0,2-1-420 0 0,0-1 0 0 0,1 1-1 0 0,-1-1 1 0 0,0 0 0 0 0,0 0 0 0 0,0 0-1 0 0,0-1 1 0 0,0 0 0 0 0,0 1 0 0 0,2-3 420 0 0,4-1-1534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15663 0 0,'0'0'719'0'0,"0"0"-20"0"0,-12 7-346 0 0,11-6-249 0 0,-1 1 0 0 0,0-1 0 0 0,1 1 1 0 0,-1 0-1 0 0,1-1 0 0 0,-1 1 0 0 0,1 0 0 0 0,0 0 1 0 0,0 0-1 0 0,0 0 0 0 0,0 0 0 0 0,0 0 0 0 0,1 1 1 0 0,-1-1-1 0 0,0 0 0 0 0,1 2-104 0 0,-1 0 94 0 0,1 0-1 0 0,0 0 1 0 0,0 0-1 0 0,1 0 1 0 0,-1 0-1 0 0,1 0 1 0 0,0 0-1 0 0,0 0 1 0 0,1 1-94 0 0,1 5 252 0 0,2 0 0 0 0,-1-1 0 0 0,2 1 0 0 0,-1-1 0 0 0,1 0 0 0 0,6 7-252 0 0,4 2 295 0 0,1-1 0 0 0,1 0 0 0 0,0-1 0 0 0,1-1-1 0 0,1-1 1 0 0,0-1 0 0 0,3 1-295 0 0,5 4-3 0 0,-20-12-19 0 0,0-1 0 0 0,0 0 1 0 0,1 0-1 0 0,0-1 0 0 0,0 0 1 0 0,3 1 21 0 0,-11-5-479 0 0,1 1 1 0 0,0-1-1 0 0,-1 0 0 0 0,1 0 1 0 0,0 0-1 0 0,-1 0 1 0 0,1 0-1 0 0,-1 0 0 0 0,1-1 1 0 0,0 1-1 0 0,-1-1 1 0 0,1 1-1 0 0,-1-1 1 0 0,1 1-1 0 0,-1-1 0 0 0,1 0 1 0 0,-1 0-1 0 0,1 1 1 0 0,-1-1-1 0 0,1-1 479 0 0,3-3-2047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29:5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13823 0 0,'0'0'315'0'0,"0"0"45"0"0,0 0 21 0 0,0 0-49 0 0,0 0-220 0 0,-2 0-29 0 0,-1 1 107 0 0,1 0-1 0 0,-1 0 1 0 0,0 0 0 0 0,1 0 0 0 0,-1 0 0 0 0,1 0-1 0 0,-1 1 1 0 0,1-1 0 0 0,0 1 0 0 0,-1-1-1 0 0,1 1 1 0 0,0 0 0 0 0,-1 2-190 0 0,-8 5 430 0 0,-34 26 204 0 0,1 1-1 0 0,2 3 1 0 0,1 2 0 0 0,3 1-1 0 0,-16 24-633 0 0,51-63-190 0 0,1 0-1 0 0,-1 1 1 0 0,1-1 0 0 0,1 1-1 0 0,-3 3 191 0 0,5-5-4954 0 0,7 0-1732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299 176 6447 0 0,'0'0'142'0'0,"0"0"22"0"0,0 1 13 0 0,0 7 162 0 0,1 0 45 0 0,5-9 7274 0 0,-5 1-7657 0 0,0-1 0 0 0,1 1 0 0 0,-1-1 0 0 0,0 0 0 0 0,1 1 0 0 0,-1-1 0 0 0,0 0 0 0 0,0 0 0 0 0,0 0 0 0 0,0 0 0 0 0,0 0-1 0 0,0 0 1 0 0,0 0 0 0 0,0 0 0 0 0,0-1 0 0 0,0 1 0 0 0,-1 0 0 0 0,1-1 0 0 0,0 1-1 0 0,2-4-2 0 0,15-26 2 0 0,16-30 0 0 0,-16 26 0 0 0,-17 32 0 0 0,1 0 0 0 0,-1 1 0 0 0,0-1 0 0 0,0 0 0 0 0,0 0 0 0 0,-1 0 0 0 0,1 0 0 0 0,-1-2 0 0 0,0 5-9 0 0,0-1 0 0 0,0 1-1 0 0,0-1 1 0 0,0 1 0 0 0,0-1-1 0 0,0 1 1 0 0,0-1 0 0 0,0 1-1 0 0,0-1 1 0 0,-1 1 0 0 0,1-1-1 0 0,0 1 1 0 0,0-1 0 0 0,-1 1-1 0 0,1-1 1 0 0,0 1 0 0 0,-1-1-1 0 0,1 1 1 0 0,0 0 0 0 0,-1-1-1 0 0,1 1 1 0 0,-1 0 0 0 0,1-1-1 0 0,0 1 1 0 0,-1 0 0 0 0,1-1-1 0 0,-1 1 1 0 0,1 0 0 0 0,-1 0-1 0 0,1 0 1 0 0,-1-1 0 0 0,1 1-1 0 0,-1 0 1 0 0,1 0 0 0 0,-1 0-1 0 0,1 0 1 0 0,-1 0 0 0 0,0 0-1 0 0,1 0 1 0 0,-1 0 0 0 0,1 0-1 0 0,-1 0 1 0 0,1 1 9 0 0,-11 1-266 0 0,1 1 0 0 0,0 1 0 0 0,-1 0 0 0 0,2 1 0 0 0,-1-1 1 0 0,0 2 265 0 0,-12 6-68 0 0,-10 3-123 0 0,2 2 0 0 0,0 1 0 0 0,1 2 0 0 0,-23 19 191 0 0,39-28 256 0 0,1 0 0 0 0,0 1-1 0 0,1 1 1 0 0,0-1-1 0 0,1 2 1 0 0,1-1 0 0 0,0 1-1 0 0,1 1 1 0 0,0-1 0 0 0,1 1-1 0 0,-1 6-255 0 0,6-16 105 0 0,0 0 1 0 0,1 1-1 0 0,0-1 0 0 0,0 0 0 0 0,0 0 0 0 0,1 0 1 0 0,0 1-1 0 0,0-1 0 0 0,0 2-105 0 0,0-6 20 0 0,1-1 0 0 0,-1 1 0 0 0,0 0 0 0 0,0-1 1 0 0,1 1-1 0 0,-1-1 0 0 0,1 1 0 0 0,-1 0 0 0 0,0-1 0 0 0,1 1 0 0 0,-1-1 1 0 0,1 1-1 0 0,-1-1 0 0 0,1 0 0 0 0,0 1 0 0 0,-1-1 0 0 0,1 0 0 0 0,-1 1 1 0 0,1-1-1 0 0,0 0 0 0 0,-1 0 0 0 0,1 1 0 0 0,0-1 0 0 0,-1 0 0 0 0,1 0 1 0 0,0 0-1 0 0,-1 0 0 0 0,1 0 0 0 0,0 0 0 0 0,-1 0 0 0 0,1 0 0 0 0,0 0 0 0 0,-1 0 1 0 0,1 0-21 0 0,23-5 432 0 0,-3-4-432 0 0,0 0 0 0 0,-1-2 0 0 0,0 0 0 0 0,-1-1 0 0 0,15-12 0 0 0,17-11 0 0 0,-25 18 0 0 0,0 0 0 0 0,-2-2 0 0 0,5-7 0 0 0,-19 14 0 0 0,-11 12 0 0 0,-6 3 0 0 0,-6 7 0 0 0,3-1 0 0 0,0 1 0 0 0,1 0 0 0 0,0 0 0 0 0,-3 7 0 0 0,8-12 0 0 0,0 1 0 0 0,1-1 0 0 0,0 1 0 0 0,0 0 0 0 0,0 0 0 0 0,1 0 0 0 0,0 0 0 0 0,0 1 0 0 0,1-1 0 0 0,-1 3 0 0 0,2-8-25 0 0,0-1 1 0 0,0 1-1 0 0,0-1 0 0 0,0 0 0 0 0,0 1 0 0 0,0-1 0 0 0,0 1 0 0 0,0-1 1 0 0,0 0-1 0 0,0 1 0 0 0,0-1 0 0 0,0 1 0 0 0,0-1 0 0 0,1 0 0 0 0,-1 1 1 0 0,0-1-1 0 0,0 1 0 0 0,0-1 0 0 0,1 0 0 0 0,-1 1 0 0 0,0-1 0 0 0,0 0 1 0 0,1 1-1 0 0,-1-1 0 0 0,0 0 0 0 0,1 0 0 0 0,-1 1 0 0 0,0-1 1 0 0,1 0-1 0 0,-1 0 0 0 0,0 0 0 0 0,1 1 0 0 0,-1-1 0 0 0,1 0 0 0 0,-1 0 1 0 0,0 0-1 0 0,1 0 25 0 0,-1 0-333 0 0,2 1 106 0 0,-1 0 0 0 0,0 0 0 0 0,0-1 0 0 0,1 1 0 0 0,-1-1 0 0 0,0 1 0 0 0,1-1 0 0 0,-1 0 1 0 0,1 1-1 0 0,-1-1 0 0 0,0 0 0 0 0,1 0 0 0 0,0 0 227 0 0,9-2-1534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108 199 8287 0 0,'-10'6'494'0'0,"3"0"32"0"0,-1-1-1 0 0,0-1 1 0 0,0 1 0 0 0,0-1-1 0 0,-1-1 1 0 0,1 0-1 0 0,-1 0 1 0 0,-4 1-526 0 0,12-4 84 0 0,1 0 1 0 0,-1 1-1 0 0,1-1 1 0 0,-1 0-1 0 0,0 0 1 0 0,1 0-1 0 0,-1 0 1 0 0,0 0-1 0 0,1 0 1 0 0,-1 0-1 0 0,0 0 1 0 0,1 0-1 0 0,-1 0 1 0 0,0 0-1 0 0,1 0 1 0 0,-1 0-1 0 0,0 0 0 0 0,1 0 1 0 0,-1-1-1 0 0,1 1 1 0 0,-1 0-1 0 0,0-1 1 0 0,1 1-1 0 0,-1 0 1 0 0,1-1-1 0 0,-1 1 1 0 0,1-1-1 0 0,-1 1 1 0 0,1 0-1 0 0,-1-1 1 0 0,1 1-1 0 0,-1-1-84 0 0,1-1 108 0 0,0 1 0 0 0,0-1 1 0 0,1 1-1 0 0,-1-1 0 0 0,0 1 0 0 0,0-1 0 0 0,1 1 0 0 0,-1-1 0 0 0,1 1 1 0 0,-1-1-1 0 0,1 1 0 0 0,0 0 0 0 0,-1-1 0 0 0,2 0-108 0 0,4-8 24 0 0,0 0-1 0 0,1 1 0 0 0,0 0 0 0 0,1 0 1 0 0,0 0-1 0 0,1 1 0 0 0,2-1-23 0 0,14-12 9 0 0,27-16-9 0 0,-28 21 0 0 0,1 1 0 0 0,1 1 0 0 0,20-8 0 0 0,-38 19 0 0 0,0 0 0 0 0,1 1 0 0 0,0 0 0 0 0,0 0 0 0 0,-1 0 0 0 0,10 1 0 0 0,-18 1 0 0 0,1 0 0 0 0,0-1 0 0 0,0 1 0 0 0,-1 0 0 0 0,1 0 0 0 0,0 0 0 0 0,-1 0 0 0 0,1 0 0 0 0,0 0 0 0 0,0 0 0 0 0,-1 0 0 0 0,1 1 0 0 0,0-1 0 0 0,-1 0 0 0 0,1 0 0 0 0,0 1 0 0 0,-1-1 0 0 0,1 0 0 0 0,10 7 0 0 0,-11-7 0 0 0,1 0 0 0 0,-1 0 0 0 0,1 0 0 0 0,-1 0 0 0 0,0 0 0 0 0,1 0 0 0 0,-1 0 0 0 0,0 1 0 0 0,1-1 0 0 0,-1 0 0 0 0,1 0 0 0 0,-1 0 0 0 0,0 1 0 0 0,0-1 0 0 0,1 0 0 0 0,-1 0 0 0 0,0 1 0 0 0,1-1 0 0 0,-1 0 0 0 0,0 1 0 0 0,0-1 0 0 0,1 0 0 0 0,-1 1 0 0 0,0-1 0 0 0,0 1 0 0 0,0-1 0 0 0,0 0 0 0 0,0 1 0 0 0,0-1 0 0 0,1 0 0 0 0,-1 1 0 0 0,0-1 0 0 0,0 1 0 0 0,0-1 0 0 0,0 0 0 0 0,0 1 0 0 0,0-1 0 0 0,-1 1 0 0 0,1-1 0 0 0,0 0 0 0 0,0 1 0 0 0,0 0 0 0 0,0 0 14 0 0,0 1 0 0 0,0 0 0 0 0,0-1 1 0 0,0 1-1 0 0,0-1 0 0 0,0 1 0 0 0,0-1 0 0 0,-1 1 0 0 0,1-1 0 0 0,-1 1 0 0 0,1-1 0 0 0,-1 1 0 0 0,1-1 0 0 0,-1 1 0 0 0,0-1 1 0 0,0 1-15 0 0,-2 3 217 0 0,-4 10-1 0 0,-1 0 0 0 0,0-1 0 0 0,-9 12-216 0 0,8-14-277 0 0,1 0 1 0 0,1 1-1 0 0,0 0 0 0 0,-4 13 277 0 0,9-23-224 0 0,1 1 0 0 0,0 0 0 0 0,1 0 0 0 0,-1-1 0 0 0,0 1 0 0 0,1 0 0 0 0,0 0 0 0 0,0 0 0 0 0,0 0 224 0 0,1-3-236 0 0,-1-1-1 0 0,0 1 1 0 0,1-1-1 0 0,-1 1 1 0 0,1 0-1 0 0,-1-1 1 0 0,1 1 0 0 0,-1-1-1 0 0,1 1 1 0 0,-1-1-1 0 0,1 0 1 0 0,-1 1-1 0 0,1-1 1 0 0,0 1-1 0 0,-1-1 1 0 0,1 0-1 0 0,0 0 1 0 0,-1 1-1 0 0,1-1 1 0 0,0 0 236 0 0,8 2-4095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 13823 0 0,'0'0'315'0'0,"0"0"45"0"0,0 0 21 0 0,-10-12 75 0 0,5 7-317 0 0,4 4 581 0 0,1 1 249 0 0,6-7 930 0 0,-3 6-1872 0 0,-1-1 1 0 0,1 1-1 0 0,0 0 1 0 0,0-1-1 0 0,0 1 1 0 0,0 0-1 0 0,0 1 1 0 0,0-1 0 0 0,0 0-1 0 0,0 1 1 0 0,0 0-1 0 0,0 0-27 0 0,16-4 82 0 0,63-14 929 0 0,1 4 1 0 0,1 3-1 0 0,-1 4 0 0 0,18 3-1011 0 0,-8 1 143 0 0,57 0-1755 0 0,-52 8-2529 0 0,-58 0 2095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122 284 10135 0 0,'0'0'231'0'0,"0"0"29"0"0,0 0 19 0 0,-7 18 153 0 0,5-17-309 0 0,1 1 0 0 0,-1-1 0 0 0,0 1 0 0 0,0-1 0 0 0,1 0 0 0 0,-1 1 0 0 0,0-1 0 0 0,0 0 0 0 0,0 0 0 0 0,0-1 1 0 0,0 1-1 0 0,0 0 0 0 0,-1-1 0 0 0,1 1 0 0 0,0-1 0 0 0,0 1 0 0 0,-1-1-123 0 0,-2 0 268 0 0,0 1-1 0 0,-1-1 1 0 0,1 0 0 0 0,0 0 0 0 0,0-1 0 0 0,0 0-1 0 0,-1 0-267 0 0,3 0 0 0 0,1 1 0 0 0,0 0 0 0 0,0-1 0 0 0,0 0 0 0 0,0 0 0 0 0,0 1 0 0 0,1-1 0 0 0,-1 0 0 0 0,0 0 0 0 0,1 0 0 0 0,-1-1 0 0 0,0 1 0 0 0,1 0 0 0 0,-1-1 0 0 0,1 1 0 0 0,1 0 0 0 0,-1 1 0 0 0,0-1 0 0 0,0 0 0 0 0,1 0 0 0 0,-1 0 0 0 0,1 0 0 0 0,-1 0 0 0 0,1 0 0 0 0,-1 0 0 0 0,1 0 0 0 0,0 0 0 0 0,-1 0 0 0 0,1 0 0 0 0,0 0 0 0 0,0 0 0 0 0,0 0 0 0 0,-1 0 0 0 0,1 0 0 0 0,1 0 0 0 0,-1-2 0 0 0,0 0 0 0 0,1 1 0 0 0,-1-1 0 0 0,1 1 0 0 0,0-1 0 0 0,0 1 0 0 0,0 0 0 0 0,1-3 0 0 0,3-4 0 0 0,1 1 0 0 0,0 0 0 0 0,0 0 0 0 0,2-1 0 0 0,-7 8 0 0 0,8-10 0 0 0,25-29 0 0 0,2 2 0 0 0,7-3 0 0 0,-32 31 0 0 0,2 0 0 0 0,-1 0 0 0 0,1 1 0 0 0,1 1 0 0 0,-1 0 0 0 0,1 1 0 0 0,1 1 0 0 0,-1 0 0 0 0,6-1 0 0 0,-16 6 0 0 0,-1 0 0 0 0,1 0 0 0 0,0 1 0 0 0,-1 0 0 0 0,1-1 0 0 0,0 1 0 0 0,-1 0 0 0 0,1 1 0 0 0,0-1 0 0 0,-1 1 0 0 0,1-1 0 0 0,0 1 0 0 0,2 1 0 0 0,-5-1 0 0 0,1 0 0 0 0,-1-1 0 0 0,1 1 0 0 0,-1 0 0 0 0,1 0 0 0 0,-1 0 0 0 0,1 1 0 0 0,-1-1 0 0 0,0 0 0 0 0,0 0 0 0 0,0 1 0 0 0,1-1 0 0 0,-1 1 0 0 0,-1-1 0 0 0,1 1 0 0 0,0-1 0 0 0,0 1 0 0 0,0-1 0 0 0,-1 1 0 0 0,1 0 0 0 0,-1 0 0 0 0,1-1 0 0 0,-1 1 0 0 0,0 0 0 0 0,0 0 0 0 0,0-1 0 0 0,0 1 0 0 0,0 0 0 0 0,0 0 0 0 0,-1 4 115 0 0,0 0 0 0 0,0 0 1 0 0,0-1-1 0 0,-1 1 0 0 0,0 0 0 0 0,0-1 0 0 0,-1 0 0 0 0,0 1 0 0 0,-2 3-115 0 0,-6 9 518 0 0,-2-1 0 0 0,0 1-518 0 0,-5 3-406 0 0,-1 0 1 0 0,0-1-1 0 0,-2-1 0 0 0,0-1 0 0 0,-1 0 1 0 0,-5 1 405 0 0,8-10-749 0 0,16-8 499 0 0,1-1 0 0 0,-1 1 0 0 0,1 1 0 0 0,-1-1 0 0 0,1 0-1 0 0,-1 1 1 0 0,1-1 0 0 0,0 1 0 0 0,0 0 0 0 0,0-1 0 0 0,-1 2 250 0 0,2-3-2878 0 0,-2-2-822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11975 0 0,'0'0'267'0'0,"0"0"42"0"0,0 0 17 0 0,0 0-28 0 0,-1 7 250 0 0,-5 7-245 0 0,-1 1 1 0 0,-1-1-1 0 0,0 0 0 0 0,-9 12-303 0 0,-11 18 391 0 0,-74 122-391 0 0,47-79 0 0 0,48-77-25 0 0,-1 2-499 0 0,0 1 1 0 0,1-1 0 0 0,0 1-1 0 0,1 1 1 0 0,1-1 0 0 0,0 1 0 0 0,1 0-1 0 0,-2 6 524 0 0,5-13-4772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 11975 0 0,'0'0'267'0'0,"2"-2"195"0"0,-2 2-448 0 0,0 0 1 0 0,0 0-1 0 0,0 0 0 0 0,0 0 1 0 0,0 0-1 0 0,0 0 0 0 0,0 0 1 0 0,0 0-1 0 0,0 0 0 0 0,0 0 0 0 0,0 0 1 0 0,0 0-1 0 0,0 0 0 0 0,0 0 1 0 0,0 0-1 0 0,0 0 0 0 0,0 0 1 0 0,0 0-1 0 0,0 0 0 0 0,0 0 1 0 0,0 0-1 0 0,0 0 0 0 0,0 0 1 0 0,0 0-1 0 0,0-1 0 0 0,0 1 1 0 0,0 0-1 0 0,0 0 0 0 0,0 0 0 0 0,0 0 1 0 0,0 0-1 0 0,0 0 0 0 0,0 0 1 0 0,0 0-1 0 0,0 0 0 0 0,0 0 1 0 0,0 0-1 0 0,0 0 0 0 0,0 0 1 0 0,0 0-15 0 0,-22 7 233 0 0,0 0 0 0 0,0 2 1 0 0,1 0-1 0 0,-20 13-233 0 0,-255 122 1117 0 0,243-123-1117 0 0,52-19 0 0 0,6 0 0 0 0,12-1 0 0 0,-14 0 0 0 0,72 1-363 0 0,-31-1-667 0 0,16 4 1030 0 0,-47-4-100 0 0,-1 1 0 0 0,1 1 1 0 0,-1 0-1 0 0,1 1 0 0 0,-1 0 0 0 0,10 5 100 0 0,-14-5 0 0 0,-1 0 0 0 0,1 1 0 0 0,-1 0 0 0 0,0 0 0 0 0,0 1 0 0 0,0 0 0 0 0,-1 0 0 0 0,-4-4 0 0 0,-1-1 0 0 0,1 1 0 0 0,-1 0 0 0 0,0 0 0 0 0,0 0 0 0 0,0 0 0 0 0,0 0 0 0 0,0 0 0 0 0,0 0 0 0 0,0 0 0 0 0,-1 0 0 0 0,1 0 0 0 0,0 2 0 0 0,-1-2 0 0 0,0-1 0 0 0,-1 1 0 0 0,1 0 0 0 0,0-1 0 0 0,0 1 0 0 0,-1-1 0 0 0,1 1 0 0 0,-1 0 0 0 0,1-1 0 0 0,-1 1 0 0 0,0-1 0 0 0,0 1 0 0 0,0-1 0 0 0,0 0 0 0 0,0 1 0 0 0,0-1 0 0 0,0 0 0 0 0,0 0 0 0 0,0 1 0 0 0,-1-1 0 0 0,-6 5 220 0 0,-1 0-1 0 0,1 0 1 0 0,-1-1 0 0 0,-1-1-1 0 0,1 1 1 0 0,-1-2-1 0 0,1 1 1 0 0,-1-1-1 0 0,-1-1-219 0 0,-27 9 3 0 0,-1-3 0 0 0,1-1-1 0 0,-2-2 1 0 0,1-2 0 0 0,0-1-1 0 0,-19-3-2 0 0,55 1 0 0 0,-11 0-10 0 0,1-1-1 0 0,0-1 0 0 0,-1 0 1 0 0,1-1-1 0 0,0 0 0 0 0,-1-1 11 0 0,13 4-337 0 0,6-13-1294 0 0,1 8 838 0 0,0-1-1 0 0,0 1 1 0 0,1-1 0 0 0,-1 2-1 0 0,4-2 794 0 0,-6 3-250 0 0,24-14-1285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11975 0 0,'-6'-7'1200'0'0,"6"7"-1184"0"0,0-1 0 0 0,0 1 1 0 0,-1 0-1 0 0,1 0 0 0 0,0 0 0 0 0,0 0 0 0 0,-1-1 0 0 0,1 1 0 0 0,0 0 0 0 0,0 0 0 0 0,-1 0 0 0 0,1 0 0 0 0,0 0 0 0 0,-1 0 1 0 0,1 0-1 0 0,0 0 0 0 0,0 0 0 0 0,-1 0 0 0 0,1 0 0 0 0,0 0 0 0 0,0 0 0 0 0,-1 0 0 0 0,1 0 0 0 0,0 0 0 0 0,0 0 0 0 0,-1 1 1 0 0,1-1-1 0 0,0 0 0 0 0,0 0 0 0 0,-1 0 0 0 0,1 0 0 0 0,0 0 0 0 0,0 1 0 0 0,-1-1-16 0 0,-6 6 377 0 0,6-5-266 0 0,-4 4 45 0 0,0 1-1 0 0,0 0 1 0 0,0 0-1 0 0,1 0 1 0 0,0 1 0 0 0,0 0-156 0 0,-9 13 183 0 0,-4 8 289 0 0,1 0 0 0 0,1 1-1 0 0,0 6-471 0 0,-19 36 617 0 0,21-45-611 0 0,-64 120 4 0 0,-63 87-10 0 0,106-185-134 0 0,-3-1 1 0 0,-1-2-1 0 0,-13 9 134 0 0,30-37-1607 0 0,13-11-2225 0 0,1-1-1136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11975 0 0,'0'0'267'0'0,"0"0"42"0"0,0 0 17 0 0,-6 5 74 0 0,2-1-319 0 0,4-3-28 0 0,0-1 0 0 0,0 0 0 0 0,-1 1 0 0 0,1-1 0 0 0,0 0 0 0 0,0 1 0 0 0,0-1 0 0 0,0 0 0 0 0,0 1 0 0 0,0-1 0 0 0,0 0 0 0 0,0 1 0 0 0,0-1 0 0 0,0 0 0 0 0,0 1 0 0 0,0-1 0 0 0,0 1 0 0 0,0-1 0 0 0,0 0 0 0 0,0 1 0 0 0,0-1 0 0 0,1 0 0 0 0,-1 1 0 0 0,0-1 0 0 0,0 0-1 0 0,0 1 1 0 0,0-1 0 0 0,1 0 0 0 0,-1 0 0 0 0,0 1 0 0 0,0-1 0 0 0,1 0 0 0 0,-1 1-53 0 0,10 7 1149 0 0,-6-7-1000 0 0,-1 1-1 0 0,1-1 1 0 0,0 0-1 0 0,0 0 1 0 0,1 0 0 0 0,-1-1-1 0 0,0 1 1 0 0,0-1-1 0 0,0 0 1 0 0,2 0-149 0 0,43-7 822 0 0,-35 5-570 0 0,73-17 1108 0 0,-1-3-1 0 0,31-15-1359 0 0,-4 1-63 0 0,-47 16-2 0 0,-22 6-137 0 0,1 1-1 0 0,0 2 0 0 0,1 2 0 0 0,15 0 203 0 0,-59 9-156 0 0,-1 0-1 0 0,0 0 0 0 0,0 0 1 0 0,0 0-1 0 0,0 0 0 0 0,0 1 1 0 0,1-1-1 0 0,-1 0 1 0 0,0 0-1 0 0,0 1 0 0 0,0-1 1 0 0,0 1 156 0 0,0-1-155 0 0,-1 0 0 0 0,0 1 0 0 0,1-1 1 0 0,-1 0-1 0 0,0 0 0 0 0,1 1 1 0 0,-1-1-1 0 0,0 0 0 0 0,0 0 0 0 0,1 1 1 0 0,-1-1-1 0 0,0 0 0 0 0,0 1 1 0 0,0-1-1 0 0,0 0 0 0 0,1 1 0 0 0,-1-1 1 0 0,0 1-1 0 0,0-1 0 0 0,0 0 1 0 0,0 1-1 0 0,0-1 0 0 0,0 0 0 0 0,0 1 1 0 0,0-1-1 0 0,0 1 0 0 0,0-1 0 0 0,0 0 1 0 0,0 1-1 0 0,0-1 0 0 0,0 1 1 0 0,-1-1 154 0 0,-2 8-5118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331 124 8287 0 0,'0'0'382'0'0,"0"0"-8"0"0,1-1-240 0 0,1-2-49 0 0,-1 3 280 0 0,15-13 919 0 0,-8 7-964 0 0,33-35 1712 0 0,-38 38-2030 0 0,-1 1-1 0 0,0-1 1 0 0,0 0-1 0 0,0 0 1 0 0,0 0-1 0 0,-1 0 0 0 0,1 0 1 0 0,-1-1-1 0 0,0 1 1 0 0,0 0-1 0 0,0-3-1 0 0,-1 6 0 0 0,0-1 0 0 0,0 1 0 0 0,0-1 0 0 0,0 1 0 0 0,0-1 0 0 0,0 1 0 0 0,0-1 0 0 0,0 1 0 0 0,0-1 0 0 0,-1 1 0 0 0,1-1 0 0 0,0 1 0 0 0,0-1 0 0 0,-1 1 0 0 0,1 0 0 0 0,0-1 0 0 0,0 1 0 0 0,-1-1 0 0 0,1 1 0 0 0,-1 0 0 0 0,1-1 0 0 0,0 1 0 0 0,-1 0 0 0 0,1-1 0 0 0,-1 1 0 0 0,1 0 0 0 0,-1 0 0 0 0,1 0 0 0 0,-1-1 0 0 0,1 1 0 0 0,-1 0 0 0 0,1 0 0 0 0,-1 0 0 0 0,1 0 0 0 0,-1 0 0 0 0,1 0 0 0 0,-4-2-135 0 0,1 1 1 0 0,-1 0-1 0 0,1 0 0 0 0,-1 0 0 0 0,0 0 0 0 0,1 0 0 0 0,-1 1 0 0 0,0 0 0 0 0,1 0 1 0 0,-1 0-1 0 0,0 0 0 0 0,0 0 0 0 0,1 1 0 0 0,-1 0 0 0 0,-3 1 135 0 0,-2 1 6 0 0,0 0 1 0 0,0 1-1 0 0,0 0 0 0 0,0 0 0 0 0,-4 4-6 0 0,-27 19 818 0 0,-19 19-818 0 0,38-30 566 0 0,7-4 107 0 0,1 1 0 0 0,-12 13-673 0 0,-1 2 702 0 0,14-16-615 0 0,0 1 0 0 0,1 0 0 0 0,0 1 0 0 0,1 1 0 0 0,1-1-1 0 0,0 2 1 0 0,-5 10-87 0 0,12-17 0 0 0,2-8 0 0 0,-1-1 0 0 0,1 0 0 0 0,0 1 0 0 0,0-1 0 0 0,0 0 0 0 0,0 1 0 0 0,0-1 0 0 0,0 0 0 0 0,0 0 0 0 0,0 1 0 0 0,0-1 0 0 0,0 0 0 0 0,0 1 0 0 0,1-1 0 0 0,-1 0 0 0 0,0 0 0 0 0,0 1 0 0 0,0-1 0 0 0,0 0 0 0 0,0 0 0 0 0,1 1 0 0 0,-1-1 0 0 0,0 0 0 0 0,0 0 0 0 0,0 1 0 0 0,1-1 0 0 0,-1 0 0 0 0,0 0 0 0 0,0 0 0 0 0,0 0 0 0 0,1 1 0 0 0,-1-1 0 0 0,0 0 0 0 0,1 0 0 0 0,-1 0 0 0 0,0 0 0 0 0,0 0 0 0 0,1 0 0 0 0,-1 0 0 0 0,0 0 0 0 0,1 0 0 0 0,-1 0 0 0 0,11 0 0 0 0,-10 0 0 0 0,8-2 0 0 0,1 0 0 0 0,0-1 0 0 0,-1 0 0 0 0,1 0 0 0 0,-1-1 0 0 0,2-1 0 0 0,13-6 0 0 0,1 1-284 0 0,0 0-1 0 0,-1-2 1 0 0,-1-1-1 0 0,0 0 0 0 0,-1-2 1 0 0,0 0-1 0 0,15-16 285 0 0,23-28 0 0 0,-57 55 64 0 0,-3 3 274 0 0,0 1 136 0 0,-1 1-370 0 0,0 0 0 0 0,0 1 0 0 0,0-1 0 0 0,0 0 0 0 0,0 0 0 0 0,1 1 0 0 0,-1-1 0 0 0,0 1 0 0 0,0-1-1 0 0,1 1-103 0 0,-2 0 61 0 0,-23 39-42 0 0,-6 3-19 0 0,8-11-3 0 0,21-31-437 0 0,1 0 1 0 0,0 0-1 0 0,-1 1 0 0 0,1-1 0 0 0,0 0 0 0 0,0 0 0 0 0,0 1 0 0 0,1-1 0 0 0,-1 0 0 0 0,1 1 1 0 0,-1-1-1 0 0,1 2 440 0 0,0-4-4338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54 259 11975 0 0,'0'0'267'0'0,"-13"9"666"0"0,10-8-878 0 0,0 0 0 0 0,0-1 0 0 0,0 1-1 0 0,1-1 1 0 0,-1 0 0 0 0,0 1 0 0 0,0-1 0 0 0,0-1-1 0 0,0 1 1 0 0,-2-1-55 0 0,5 1 57 0 0,-1 0-1 0 0,1 0 0 0 0,-1-1 0 0 0,1 1 0 0 0,0 0 1 0 0,-1-1-1 0 0,1 1 0 0 0,0 0 0 0 0,-1-1 0 0 0,1 1 1 0 0,0 0-1 0 0,0-1 0 0 0,-1 1 0 0 0,1 0 1 0 0,0-1-1 0 0,0 1 0 0 0,0-1 0 0 0,-1 1 0 0 0,1-1 1 0 0,0 1-1 0 0,0 0 0 0 0,0-1 0 0 0,0 1 0 0 0,0-1 1 0 0,0 1-1 0 0,0-1 0 0 0,0 1 0 0 0,0-1 1 0 0,0 1-1 0 0,0-1 0 0 0,0 1-56 0 0,3-15 789 0 0,0 9-709 0 0,0-1 0 0 0,0 0 0 0 0,1 1 0 0 0,-1 0 0 0 0,2 0 0 0 0,-1 0 0 0 0,5-4-80 0 0,39-38 495 0 0,-28 29-430 0 0,-7 7-378 0 0,0 1 0 0 0,2 0 0 0 0,-1 1 0 0 0,1 1 0 0 0,1 0 0 0 0,6-2 313 0 0,10-3-964 0 0,2 1 0 0 0,23-5 964 0 0,-37 14 453 0 0,-19 4-416 0 0,-1 0 0 0 0,1 0-1 0 0,-1 0 1 0 0,1 0 0 0 0,0 0 0 0 0,-1 0 0 0 0,1 0 0 0 0,-1 0 0 0 0,1 0-1 0 0,-1 1 1 0 0,1-1 0 0 0,0 0 0 0 0,-1 0 0 0 0,1 0 0 0 0,-1 1-1 0 0,1-1 1 0 0,-1 0 0 0 0,1 1 0 0 0,-1-1 0 0 0,1 0 0 0 0,-1 1-1 0 0,0-1 1 0 0,1 1 0 0 0,-1-1 0 0 0,1 1 0 0 0,-1-1 0 0 0,0 1-1 0 0,1-1 1 0 0,-1 1 0 0 0,0-1 0 0 0,0 1 0 0 0,1-1 0 0 0,-1 1-1 0 0,0 0 1 0 0,0-1-37 0 0,0 3 44 0 0,1-1-1 0 0,-1 1 1 0 0,0-1-1 0 0,0 0 0 0 0,-1 1 1 0 0,1-1-1 0 0,0 1 1 0 0,-1-1-1 0 0,1 1 0 0 0,-1-1 1 0 0,0 0-1 0 0,0 1 1 0 0,0-1-1 0 0,0 0 1 0 0,-1 2-44 0 0,-2 4 295 0 0,-9 18 708 0 0,-12 18-1003 0 0,13-23 114 0 0,-35 58-990 0 0,47-78 322 0 0,-2 3 1244 0 0,3-2-7607 0 0,11 2 4870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145 293 10135 0 0,'0'0'231'0'0,"0"1"-149"0"0,0 0 0 0 0,0 0 0 0 0,-1 0 0 0 0,1 0 0 0 0,0 0 0 0 0,0 0 0 0 0,0 0 0 0 0,-1 0 1 0 0,1 0-1 0 0,0 0 0 0 0,-1 1-82 0 0,0-1 39 0 0,0 0-1 0 0,-1 0 1 0 0,1 0 0 0 0,0 0 0 0 0,0 0 0 0 0,0-1 0 0 0,-1 1 0 0 0,1 0-1 0 0,-1 0 1 0 0,1-1 0 0 0,0 1 0 0 0,-1-1 0 0 0,1 0 0 0 0,-1 1 0 0 0,1-1-1 0 0,-1 0 1 0 0,1 0 0 0 0,-2 0-39 0 0,-1 0 174 0 0,1 0-1 0 0,-1-1 1 0 0,0 1-1 0 0,1-1 1 0 0,-1 0-1 0 0,1 0 0 0 0,-1 0 1 0 0,0-1-174 0 0,-5-3 493 0 0,-1 0 0 0 0,0 0-1 0 0,1-1 1 0 0,-8-7-493 0 0,14 12 0 0 0,1-1 0 0 0,0 0 0 0 0,0 0 0 0 0,0 0 0 0 0,0 0 0 0 0,1-1 0 0 0,-1 1 0 0 0,1 0 0 0 0,-1-1 0 0 0,1 1 0 0 0,0-1 0 0 0,0 1 0 0 0,0-1 0 0 0,0 0 0 0 0,0 1 0 0 0,0-1 0 0 0,1 0 0 0 0,-1-2 0 0 0,1 1 0 0 0,0 0 0 0 0,1 0 0 0 0,-1 0 0 0 0,1 0 0 0 0,0 0 0 0 0,0 0 0 0 0,0 0 0 0 0,0 0 0 0 0,1 0 0 0 0,-1 0 0 0 0,1 1 0 0 0,2-3 0 0 0,3-6-92 0 0,1 1 0 0 0,0 1 0 0 0,1-1 0 0 0,0 1 0 0 0,1 1 0 0 0,0 0 0 0 0,1 0 0 0 0,0 1 0 0 0,0 0 0 0 0,0 1 0 0 0,5-2 92 0 0,7-2-183 0 0,0 0 0 0 0,0 2 0 0 0,1 0-1 0 0,1 2 1 0 0,15-3 183 0 0,-30 8 215 0 0,0 1-1 0 0,1 0 0 0 0,-1 0 0 0 0,0 1 0 0 0,1 0 1 0 0,-1 1-1 0 0,0 0 0 0 0,0 0 0 0 0,9 4-214 0 0,-17-5 10 0 0,0 1 0 0 0,-1-1 0 0 0,1 1 0 0 0,-1 0 0 0 0,1 0 0 0 0,-1 0 0 0 0,1 0 0 0 0,-1 0 0 0 0,0 0 0 0 0,1 0 0 0 0,-1 0 0 0 0,0 1 0 0 0,0-1 0 0 0,0 0 0 0 0,0 1 0 0 0,0-1 0 0 0,0 1 0 0 0,0-1 0 0 0,-1 1 0 0 0,1-1 0 0 0,0 1 0 0 0,-1 0 0 0 0,1-1 0 0 0,-1 1 0 0 0,0 0 0 0 0,0-1 0 0 0,1 1 0 0 0,-1 0 0 0 0,0 0 0 0 0,0-1 0 0 0,-1 1 0 0 0,1 0 0 0 0,0-1 0 0 0,-1 2-10 0 0,0 5 98 0 0,-1 0 1 0 0,0 0-1 0 0,0-1 1 0 0,-1 1-1 0 0,0 0 1 0 0,-3 4-99 0 0,0-1 82 0 0,-1 0 1 0 0,0-1-1 0 0,-1 0 0 0 0,0 0 1 0 0,-1 0-1 0 0,0-1 0 0 0,0-1 1 0 0,-1 1-83 0 0,-24 18 455 0 0,-25 14-455 0 0,52-36 3 0 0,-1 1-257 0 0,-1-1-1 0 0,0 0 0 0 0,0-1 1 0 0,0 0-1 0 0,-8 2 255 0 0,11-4-180 0 0,1-1 0 0 0,0 0 1 0 0,-1 0-1 0 0,1 0 0 0 0,-1-1 0 0 0,1 0 0 0 0,0 0 0 0 0,-1 0 0 0 0,1 0 0 0 0,-1-1 0 0 0,-2 0 180 0 0,6 0-200 0 0,0 0 1 0 0,0 0-1 0 0,0 0 0 0 0,0 0 0 0 0,0 0 0 0 0,0 0 1 0 0,0 0-1 0 0,0-1 0 0 0,0 1 0 0 0,1-1 0 0 0,-1 1 0 0 0,0-1 1 0 0,1 0-1 0 0,0 0 0 0 0,-1 0 200 0 0,-7-14-1535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28 10135 0 0,'2'-5'105'0'0,"-1"3"-42"0"0,0 1-1 0 0,0-1 1 0 0,0 1-1 0 0,0-1 1 0 0,0 1-1 0 0,0-1 1 0 0,0 1-1 0 0,1 0 1 0 0,-1-1 0 0 0,0 1-1 0 0,1 0 1 0 0,-1 0-1 0 0,1 0 1 0 0,-1 0-1 0 0,1 1 1 0 0,0-1-1 0 0,0 0-62 0 0,-1 0 371 0 0,-1 1 117 0 0,-9 8 464 0 0,-6 7-862 0 0,0 0 0 0 0,-4 8-90 0 0,4-6-7 0 0,0 0-1 0 0,-7 5 8 0 0,14-15 0 0 0,-5 4 0 0 0,0 0 0 0 0,1 2 0 0 0,1-1 0 0 0,-9 14 0 0 0,-36 53 0 0 0,4-4 0 0 0,3 1 0 0 0,3 3 0 0 0,36-60-71 0 0,3-8-44 0 0,1 1 0 0 0,0 0 0 0 0,1 0 0 0 0,0 0 0 0 0,1 1 0 0 0,0 0 0 0 0,1 1 115 0 0,3-6-1224 0 0,2-2-2868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16 10135 0 0,'0'0'231'0'0,"0"0"29"0"0,0 0 19 0 0,0 0 37 0 0,0 0 125 0 0,-9-9 1011 0 0,7 8-1441 0 0,0 0 0 0 0,0 0 1 0 0,-1 0-1 0 0,1 1 0 0 0,0-1 0 0 0,-1 1 1 0 0,1-1-1 0 0,0 1 0 0 0,-1 0 0 0 0,1 0 1 0 0,0 0-1 0 0,-1 0 0 0 0,1 1 0 0 0,0-1 1 0 0,-1 1-1 0 0,-1 0-11 0 0,-5 1-5 0 0,0 1 0 0 0,0 0 0 0 0,-4 3 5 0 0,-47 23 0 0 0,-6 7 0 0 0,41-21 0 0 0,0 1 0 0 0,1 1 0 0 0,-17 17 0 0 0,18-14 487 0 0,12-11 25 0 0,0 0 0 0 0,1 1 0 0 0,0 0 1 0 0,1 0-1 0 0,0 1 0 0 0,1 0 0 0 0,-1 3-512 0 0,5-7 0 0 0,4-6 18 0 0,0-1 0 0 0,0 1 0 0 0,0-1 0 0 0,0 1 0 0 0,-1-1 0 0 0,1 1 0 0 0,0-1-1 0 0,0 1 1 0 0,0-1 0 0 0,0 1 0 0 0,0-1 0 0 0,0 1 0 0 0,0-1 0 0 0,0 1 0 0 0,1-1 0 0 0,-1 0-1 0 0,0 1 1 0 0,0-1 0 0 0,0 1 0 0 0,0-1 0 0 0,1 1 0 0 0,-1-1 0 0 0,0 1 0 0 0,0-1 0 0 0,1 0 0 0 0,-1 1-1 0 0,0-1 1 0 0,1 0 0 0 0,-1 1 0 0 0,0-1 0 0 0,1 0 0 0 0,-1 1 0 0 0,1-1 0 0 0,-1 0 0 0 0,0 0-1 0 0,1 1 1 0 0,-1-1 0 0 0,1 0 0 0 0,-1 0 0 0 0,1 0 0 0 0,-1 0 0 0 0,1 0 0 0 0,-1 0 0 0 0,1 0 0 0 0,-1 0-1 0 0,1 0 1 0 0,-1 0 0 0 0,1 0 0 0 0,-1 0 0 0 0,1 0 0 0 0,-1 0-18 0 0,0 0 41 0 0,6 0 109 0 0,0 0 0 0 0,0-1-1 0 0,-1 1 1 0 0,1-1 0 0 0,0-1 0 0 0,-1 1 0 0 0,1-1 0 0 0,1-1-150 0 0,44-19-151 0 0,-42 17 221 0 0,26-13-568 0 0,-1-3 0 0 0,0 0 0 0 0,-2-2 0 0 0,10-10 498 0 0,-33 25 0 0 0,-1-1 0 0 0,0 0 0 0 0,6-7 0 0 0,-14 16 0 0 0,0 0 0 0 0,0 0 0 0 0,0-1 0 0 0,0 1 0 0 0,1 0 0 0 0,-1 0 0 0 0,0 0 0 0 0,0 0 0 0 0,0 0 0 0 0,0-1 0 0 0,0 1 0 0 0,1 0 0 0 0,-1 0 0 0 0,0 0 0 0 0,0-1 0 0 0,0 1 0 0 0,0 0 0 0 0,0 0 0 0 0,0 0 0 0 0,0-1 0 0 0,0 1 0 0 0,0 0 0 0 0,0 0 0 0 0,0 0 0 0 0,0-1 0 0 0,0 1 0 0 0,0 0 0 0 0,0 0 0 0 0,0-1 0 0 0,0 1 0 0 0,0 0 0 0 0,0 0 0 0 0,0 0 0 0 0,-7 0 0 0 0,-7 6 0 0 0,14-6 0 0 0,-2 2 0 0 0,-1-1 0 0 0,1 1 0 0 0,0 0 0 0 0,-1 0 0 0 0,1 0 0 0 0,0 0 0 0 0,0 0 0 0 0,0 0 0 0 0,1 1 0 0 0,-2 1 0 0 0,-15 29 0 0 0,12-22 0 0 0,3-4-393 0 0,0 0 0 0 0,0 0 0 0 0,0 0 0 0 0,1 0 0 0 0,0 1 0 0 0,1-1 0 0 0,-1 1 0 0 0,1-1 0 0 0,1 1 0 0 0,0 0 0 0 0,0-1 0 0 0,0 1-1 0 0,1-1 1 0 0,0 1 0 0 0,2 6 393 0 0,-1-8-4968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14743 0 0,'0'0'1136'0'0,"11"-11"-533"0"0,-7 7 2298 0 0,-2 4-2348 0 0,-1 0 40 0 0,10-9-496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172 171 15663 0 0,'0'0'356'0'0,"0"0"50"0"0,0 0 20 0 0,0 0-42 0 0,2 0-250 0 0,0 2-82 0 0,1-1 0 0 0,0 0 0 0 0,-1 0 0 0 0,1-1 0 0 0,0 1 1 0 0,0 0-1 0 0,0-1 0 0 0,0 0 0 0 0,-1 0 0 0 0,1 0 0 0 0,0 0 1 0 0,0 0-53 0 0,40-6 1301 0 0,-19 3-758 0 0,3-2 260 0 0,1-1 1 0 0,15-6-804 0 0,11-3 25 0 0,-16 5-57 0 0,0-2 0 0 0,12-7 32 0 0,-41 15-239 0 0,1 0 0 0 0,-1 0 0 0 0,0-2 0 0 0,0 1 0 0 0,-1-1 0 0 0,1 0 0 0 0,-1-1 0 0 0,3-3 239 0 0,-5 1-16 0 0,-6 0-56 0 0,-1 8 14 0 0,0 0 0 0 0,1 0 0 0 0,-1 1 1 0 0,0-1-1 0 0,0 0 0 0 0,1 0 0 0 0,-1 0 0 0 0,0 1 0 0 0,0-1 0 0 0,0 0 0 0 0,0 1 0 0 0,0-1 0 0 0,0 1 0 0 0,0-1 1 0 0,0 1-1 0 0,0-1 0 0 0,0 1 0 0 0,0 0 0 0 0,-1 0 0 0 0,1-1 0 0 0,0 1 58 0 0,-30-4-710 0 0,21 4 676 0 0,-13-2 32 0 0,1 2 0 0 0,-1 0-1 0 0,1 2 1 0 0,-1 0 0 0 0,1 2 0 0 0,0 0-1 0 0,-19 7 3 0 0,-1 4 0 0 0,2 1 0 0 0,0 2 0 0 0,0 2 0 0 0,2 1 0 0 0,-13 11 0 0 0,40-24 62 0 0,-1 0 0 0 0,2 0 1 0 0,-1 1-1 0 0,1 1 0 0 0,1 0 0 0 0,0 0 0 0 0,0 1 0 0 0,1 0 0 0 0,0 0 0 0 0,1 1 0 0 0,-2 3-62 0 0,6-9 18 0 0,1 0 0 0 0,-1-1 0 0 0,1 2 0 0 0,0-1 0 0 0,0 0 0 0 0,1 0 1 0 0,-1 1-1 0 0,2-1 0 0 0,-1 0 0 0 0,1 1 0 0 0,0-1 0 0 0,0 1 0 0 0,0-1 0 0 0,1 1 0 0 0,0-1 0 0 0,1 0 0 0 0,-1 1 0 0 0,1-1 0 0 0,0 0 0 0 0,1 0 0 0 0,-1 0 0 0 0,1-1 0 0 0,1 1 0 0 0,1 3-18 0 0,0-3-167 0 0,-1-1 1 0 0,1 1-1 0 0,1-1 0 0 0,-1 0 0 0 0,1 0 1 0 0,0 0-1 0 0,0-1 0 0 0,1 1 167 0 0,7 3-407 0 0,-1-1 0 0 0,1-1-1 0 0,8 3 408 0 0,7 2-512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13823 0 0,'0'0'630'0'0,"0"0"-13"0"0,7-16 82 0 0,-5 10-341 0 0,1 0 0 0 0,-1-1-1 0 0,-1 1 1 0 0,1-1 0 0 0,-1 0 0 0 0,0 1 0 0 0,-1-1 0 0 0,0 0 0 0 0,0 1 0 0 0,-1-5-358 0 0,1 2 253 0 0,0 1-1 0 0,0-1 1 0 0,1 0-1 0 0,0 1 1 0 0,0-1-1 0 0,2-3-252 0 0,1 0-282 0 0,0 1-1 0 0,2-1 1 0 0,-1 1 0 0 0,1 0-1 0 0,1 0 1 0 0,0 0-1 0 0,0 1 1 0 0,1 0 0 0 0,0 1-1 0 0,7-6 283 0 0,-4 4-687 0 0,0 1-1 0 0,1 0 1 0 0,0 1 0 0 0,0 0-1 0 0,1 1 1 0 0,0 0-1 0 0,0 1 1 0 0,1 1 0 0 0,7-3 687 0 0,-6 5-4438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144 226 11975 0 0,'-10'13'1200'0'0,"10"-12"-1169"0"0,-1 1-1 0 0,1-1 0 0 0,-1 1 0 0 0,0-1 0 0 0,0 1 1 0 0,1-1-1 0 0,-1 0 0 0 0,0 1 0 0 0,0-1 1 0 0,-1 0-1 0 0,1 0 0 0 0,0 1 0 0 0,0-1 1 0 0,0 0-1 0 0,-1 0 0 0 0,1 0-30 0 0,-5 3 551 0 0,4-3-468 0 0,1 0-1 0 0,-1 0 1 0 0,0 0 0 0 0,1 0-1 0 0,-1-1 1 0 0,0 1 0 0 0,1-1-1 0 0,-1 1 1 0 0,0-1 0 0 0,0 0 0 0 0,1 1-1 0 0,-1-1 1 0 0,0 0 0 0 0,-1 0-83 0 0,-25-2 890 0 0,24 2-841 0 0,1 0 0 0 0,0-1 0 0 0,0 0 0 0 0,0 0-1 0 0,0 0 1 0 0,1 0 0 0 0,-1 0 0 0 0,0-1 0 0 0,0 1 0 0 0,1-1 0 0 0,-1 0 0 0 0,1 1 0 0 0,-1-1 0 0 0,0-2-49 0 0,1 3 21 0 0,1-1 1 0 0,-1 0-1 0 0,1 0 1 0 0,0 0 0 0 0,0 0-1 0 0,0 0 1 0 0,0 0 0 0 0,0 0-1 0 0,1 0 1 0 0,-1-1 0 0 0,1 1-1 0 0,-1 0 1 0 0,1 0-1 0 0,0-1 1 0 0,0 1 0 0 0,0 0-1 0 0,0 0 1 0 0,0-1 0 0 0,0 1-1 0 0,1-1-21 0 0,1-8-83 0 0,1 1 0 0 0,0 0 0 0 0,1-1 0 0 0,0 1 0 0 0,0 1 0 0 0,1-1 0 0 0,0 1 0 0 0,1 0 0 0 0,0 0 0 0 0,1 0 0 0 0,-1 1 0 0 0,7-6 83 0 0,-5 6-90 0 0,0 0-1 0 0,1 1 1 0 0,0 0-1 0 0,0 0 1 0 0,1 0-1 0 0,0 2 0 0 0,0-1 1 0 0,1 1-1 0 0,-1 1 1 0 0,1-1-1 0 0,9-1 91 0 0,-13 5 0 0 0,0 1 0 0 0,-1-1 0 0 0,1 1 0 0 0,0 1 0 0 0,0-1 0 0 0,0 1 0 0 0,0 0 0 0 0,0 1 0 0 0,-1-1 0 0 0,1 1 0 0 0,-1 1 0 0 0,1-1 0 0 0,-1 1 0 0 0,0 0 0 0 0,0 1 0 0 0,0 0 0 0 0,-1-1 0 0 0,1 2 0 0 0,2 2 0 0 0,-5-4 37 0 0,0-1 0 0 0,0 1 0 0 0,-1 0 0 0 0,0 1 0 0 0,0-1 0 0 0,1 0-1 0 0,-2 1 1 0 0,1-1 0 0 0,0 1 0 0 0,-1 0 0 0 0,0-1 0 0 0,0 1 0 0 0,0 0 0 0 0,0 0 0 0 0,0 0-1 0 0,-1-1 1 0 0,0 1 0 0 0,0 0 0 0 0,0 0 0 0 0,0 0 0 0 0,0 0 0 0 0,-1 0 0 0 0,0 0 0 0 0,0 0-1 0 0,0-1 1 0 0,0 1 0 0 0,-2 2-37 0 0,0 3 100 0 0,-2 0-1 0 0,1-1 1 0 0,-1 1 0 0 0,0-1-1 0 0,-1 0 1 0 0,0 0-1 0 0,0-1 1 0 0,-1 0 0 0 0,0 0-1 0 0,-5 4-99 0 0,6-6 0 0 0,0 0 0 0 0,0 0 0 0 0,-1 0 0 0 0,0-1 0 0 0,0 0 0 0 0,0-1 0 0 0,0 1 0 0 0,-1-1 0 0 0,1-1 0 0 0,-1 1 0 0 0,0-1 0 0 0,0-1 0 0 0,1 0 0 0 0,-1 0 0 0 0,0 0 0 0 0,0-1 0 0 0,-6 0 0 0 0,11 0-300 0 0,1 0 0 0 0,-1-1 0 0 0,0 1-1 0 0,0-1 1 0 0,1 1 0 0 0,-1-1 0 0 0,0 0 0 0 0,1 0 0 0 0,-1 0-1 0 0,1-1 1 0 0,-1 1 0 0 0,1-1 0 0 0,0 1 0 0 0,-1-2 300 0 0,-5-7-1534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13823 0 0,'2'19'315'0'0,"-1"-15"45"0"0,-6-4-329 0 0,1 1 0 0 0,0 0 0 0 0,-1 0 0 0 0,1 0 1 0 0,0 0-1 0 0,0 1 0 0 0,0 0 0 0 0,0 0 0 0 0,0 0 0 0 0,1 0 0 0 0,-1 0 0 0 0,0 1 0 0 0,1-1 1 0 0,0 1-1 0 0,-1 1-31 0 0,-10 9 179 0 0,0 1 0 0 0,-9 13-179 0 0,16-18 12 0 0,-55 69 1739 0 0,-38 65-1751 0 0,-44 89 2063 0 0,129-205-2022 0 0,-60 90-3086 0 0,74-116 1595 0 0,1-1-71 0 0,0 0-14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135 257 11975 0 0,'0'0'267'0'0,"0"0"42"0"0,-2 9 315 0 0,-18 34 411 0 0,20-42-526 0 0,0-1-460 0 0,0 1-1 0 0,0-1 0 0 0,0 0 0 0 0,0 0 1 0 0,0 1-1 0 0,0-1 0 0 0,0 0 1 0 0,0 0-1 0 0,0 0 0 0 0,0 1 0 0 0,0-1 1 0 0,-1 0-1 0 0,1 0 0 0 0,0 1 1 0 0,0-1-1 0 0,0 0 0 0 0,0 0 1 0 0,0 1-1 0 0,0-1 0 0 0,-1 0 0 0 0,1 0 1 0 0,0 0-1 0 0,0 0 0 0 0,0 1 1 0 0,0-1-1 0 0,-1 0 0 0 0,1 0 0 0 0,0 0 1 0 0,0 0-1 0 0,-1 0 0 0 0,1 0 1 0 0,0 1-1 0 0,0-1 0 0 0,0 0 0 0 0,-1 0 1 0 0,1 0-1 0 0,0 0 0 0 0,0 0 1 0 0,-1 0-1 0 0,1 0 0 0 0,0 0 0 0 0,0 0 1 0 0,-1 0-1 0 0,1 0 0 0 0,0 0 1 0 0,0 0-1 0 0,-1 0 0 0 0,1-1 0 0 0,0 1 1 0 0,0 0-1 0 0,-1 0 0 0 0,1 0 1 0 0,0 0-1 0 0,0 0 0 0 0,0 0-48 0 0,-1-1 29 0 0,-1 1-1 0 0,1 0 1 0 0,0-1-1 0 0,0 1 1 0 0,0-1-1 0 0,0 0 1 0 0,1 1-1 0 0,-1-1 1 0 0,0 0-1 0 0,0 1 1 0 0,0-1-1 0 0,0 0 1 0 0,1 0-1 0 0,-1 0 1 0 0,0 0-1 0 0,1 0 1 0 0,-1 0-29 0 0,-9-20 887 0 0,2 5-444 0 0,-6-3-1368 0 0,8 11 1063 0 0,0 0 0 0 0,0-1 0 0 0,1 0 0 0 0,-1-3-138 0 0,-4-6 234 0 0,8 15-403 0 0,0 0 0 0 0,0 0 1 0 0,1 0-1 0 0,-1 0 0 0 0,1-1 0 0 0,-1 0 169 0 0,1 0-73 0 0,0 0 1 0 0,0 0-1 0 0,1-1 0 0 0,-1 1 1 0 0,1 0-1 0 0,0-1 1 0 0,0 1-1 0 0,0 0 0 0 0,1-2 73 0 0,0 3-1 0 0,-1 0-1 0 0,1 0 0 0 0,0 1 0 0 0,1-1 0 0 0,-1 0 1 0 0,0 1-1 0 0,1-1 0 0 0,-1 1 0 0 0,1-1 0 0 0,0 1 1 0 0,0 0-1 0 0,0 0 0 0 0,0 0 0 0 0,1-1 2 0 0,7-5-217 0 0,0 0 0 0 0,0 0 0 0 0,1 1 0 0 0,0 0 0 0 0,1 1 0 0 0,-1 1 0 0 0,1 0 0 0 0,0 0 0 0 0,1 1 0 0 0,2 0 217 0 0,1 0 153 0 0,0 1 0 0 0,1 1 0 0 0,-1 1 0 0 0,1 0 0 0 0,-1 1-1 0 0,1 1 1 0 0,13 2-153 0 0,-27-2 22 0 0,9 0 113 0 0,0 1 1 0 0,0 0-1 0 0,0 1 0 0 0,-1 1 0 0 0,2 0-135 0 0,-10-3 18 0 0,0 1 1 0 0,0-1-1 0 0,-1 0 0 0 0,1 1 0 0 0,-1 0 0 0 0,1-1 0 0 0,-1 1 1 0 0,0 0-1 0 0,1 0 0 0 0,-1 0 0 0 0,0 1 0 0 0,0-1 1 0 0,-1 0-1 0 0,1 1 0 0 0,0-1 0 0 0,-1 1 0 0 0,0 0 0 0 0,1 0 1 0 0,-1-1-1 0 0,0 1 0 0 0,0 0 0 0 0,-1 0 0 0 0,1 1-18 0 0,-1 1 43 0 0,1-1-1 0 0,-1 1 0 0 0,-1-1 1 0 0,1 1-1 0 0,-1-1 0 0 0,1 1 1 0 0,-1-1-1 0 0,-1 1 1 0 0,1-1-1 0 0,-1 0 0 0 0,1 0 1 0 0,-1 0-1 0 0,0 0 1 0 0,-1 0-1 0 0,1 0 0 0 0,-1 0 1 0 0,0 0-1 0 0,0-1 0 0 0,0 0 1 0 0,0 1-1 0 0,0-1 1 0 0,-2 1-43 0 0,-9 7 142 0 0,0 0 1 0 0,-1-1 0 0 0,0-1 0 0 0,-1 0 0 0 0,-3 0-143 0 0,-25 10-1545 0 0,-38 12 1545 0 0,66-25-46 0 0,7-3-159 0 0,0 0 1 0 0,-1 0-1 0 0,1-1 0 0 0,0 0 0 0 0,-1 0 0 0 0,1-1 1 0 0,-1 0-1 0 0,0-1 0 0 0,1 0 0 0 0,-4-1 205 0 0,12 1-104 0 0,0 0 1 0 0,0-1-1 0 0,0 1 0 0 0,0-1 0 0 0,0 1 0 0 0,-1-1 0 0 0,1 1 0 0 0,0-1 0 0 0,0 0 0 0 0,1 0 1 0 0,-1 1-1 0 0,0-1 0 0 0,0 0 0 0 0,0 0 0 0 0,0 0 0 0 0,1 0 0 0 0,-1 0 0 0 0,0 0 1 0 0,1 0-1 0 0,-1 0 0 0 0,1 0 0 0 0,-1 0 0 0 0,1 0 0 0 0,0-1 0 0 0,-1 1 0 0 0,1 0 0 0 0,0 0 1 0 0,0 0-1 0 0,0-1 0 0 0,0 1 0 0 0,0 0 0 0 0,0 0 0 0 0,0 0 0 0 0,0-1 104 0 0,2-10-4436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10135 0 0,'13'-6'770'0'0,"-23"16"6"0"0,-10 13 214 0 0,-13 12-848 0 0,3 1 0 0 0,0 2 0 0 0,3 1 0 0 0,-1 5-142 0 0,-13 17 40 0 0,18-28-40 0 0,-170 238 0 0 0,115-180 0 0 0,56-68-406 0 0,9-12-1288 0 0,13-10-2398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86 11975 0 0,'0'0'267'0'0,"0"0"42"0"0,0 0 17 0 0,0 0-28 0 0,4 14-186 0 0,-3-12-67 0 0,0-1-1 0 0,0 1 0 0 0,0 0 1 0 0,1-1-1 0 0,-1 1 0 0 0,1-1 1 0 0,-1 0-1 0 0,1 1 0 0 0,-1-1 1 0 0,1 0-1 0 0,0 0 0 0 0,0 0 1 0 0,-1 0-1 0 0,1 0 1 0 0,0-1-1 0 0,0 1 0 0 0,0 0 1 0 0,0-1-1 0 0,0 1 0 0 0,0-1 1 0 0,0 0-1 0 0,0 0 0 0 0,1 0-44 0 0,9 1 340 0 0,-1 0 0 0 0,1-1 0 0 0,6-1-340 0 0,-7 0-6 0 0,0-1-1 0 0,0-1 1 0 0,0 1 0 0 0,-1-1-1 0 0,1-1 1 0 0,-1 0-1 0 0,0-1 1 0 0,0 0 0 0 0,0 0-1 0 0,1-2 7 0 0,-10 6-113 0 0,0 0 1 0 0,1 0-1 0 0,-1 1 0 0 0,1-2 0 0 0,-1 1 0 0 0,0 0 0 0 0,0 0 1 0 0,0 0-1 0 0,0 0 0 0 0,0-1 0 0 0,0 1 0 0 0,0-1 0 0 0,0 1 1 0 0,0-1-1 0 0,-1 1 0 0 0,1-1 0 0 0,0 1 0 0 0,-1-1 0 0 0,1 1 1 0 0,-1-1-1 0 0,0 0 0 0 0,0 1 0 0 0,0-1 0 0 0,1 0 0 0 0,-1 1 1 0 0,-1-1-1 0 0,1 0 0 0 0,0 1 0 0 0,0-1 0 0 0,-1 0 0 0 0,1 1 1 0 0,-1-1-1 0 0,1 1 0 0 0,-1-1 0 0 0,0 1 0 0 0,1-1 1 0 0,-1 1-1 0 0,0-1 0 0 0,0 1 0 0 0,0 0 0 0 0,0-1 0 0 0,0 1 1 0 0,-1 0-1 0 0,1 0 0 0 0,0 0 0 0 0,0 0 0 0 0,-1 0 0 0 0,0-1 113 0 0,-2 0-211 0 0,0 0 0 0 0,0 0-1 0 0,1 1 1 0 0,-1-1 0 0 0,0 1 0 0 0,0 0-1 0 0,0 0 1 0 0,-1 0 0 0 0,1 0-1 0 0,0 1 1 0 0,0-1 0 0 0,0 1-1 0 0,-1 0 1 0 0,1 1 0 0 0,0-1 0 0 0,0 1-1 0 0,0 0 1 0 0,-4 1 211 0 0,-9 3 673 0 0,-1 0 0 0 0,1 2 0 0 0,-10 5-673 0 0,4-2 576 0 0,1 2 0 0 0,0 1 0 0 0,1 0 0 0 0,0 2 0 0 0,1 0 0 0 0,1 1 0 0 0,0 1 0 0 0,-3 6-576 0 0,16-15 294 0 0,0 1-1 0 0,0-1 0 0 0,1 1 1 0 0,1 1-1 0 0,-1-1 0 0 0,2 1 1 0 0,-1-1-1 0 0,1 1 0 0 0,0 1-293 0 0,3-10 1 0 0,0 1 0 0 0,-1-1-1 0 0,1 0 1 0 0,0 0 0 0 0,0 1-1 0 0,-1-1 1 0 0,1 0 0 0 0,0 1 0 0 0,0-1-1 0 0,0 0 1 0 0,1 0 0 0 0,-1 1-1 0 0,0-1 1 0 0,0 0 0 0 0,1 0-1 0 0,-1 1 1 0 0,1-1 0 0 0,-1 0-1 0 0,1 0 1 0 0,-1 0 0 0 0,1 0 0 0 0,0 0-1 0 0,0 1 0 0 0,0-1 1 0 0,1 0-1 0 0,-1 0 0 0 0,1 0 0 0 0,-1 0 1 0 0,1 0-1 0 0,0 0 0 0 0,-1 0 1 0 0,1 0-1 0 0,0-1 0 0 0,0 1 0 0 0,0-1 1 0 0,0 1-1 0 0,-1-1 0 0 0,2 0 0 0 0,7 1-1 0 0,0-1 1 0 0,0 0-1 0 0,0-1 0 0 0,0 0 0 0 0,5-1 1 0 0,9-2-1020 0 0,0 0-4080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82 13823 0 0,'0'0'315'0'0,"0"0"45"0"0,-1 0-284 0 0,0-1 0 0 0,0 1 0 0 0,0 0 0 0 0,0-1 1 0 0,-1 1-1 0 0,1 0 0 0 0,0 0 0 0 0,0 0 0 0 0,-1 0 0 0 0,1 0 0 0 0,-1 0-76 0 0,-1 3 86 0 0,0-1 1 0 0,0 1-1 0 0,0 0 0 0 0,0 1 0 0 0,0-1 1 0 0,1 0-1 0 0,-1 1 0 0 0,1-1 0 0 0,0 1 1 0 0,0 0-1 0 0,0 3-86 0 0,-5 9 688 0 0,2 1 0 0 0,-1 3-688 0 0,3-11 131 0 0,2-3 144 0 0,-17 66 1062 0 0,16-64-1334 0 0,1 1 0 0 0,0-1 0 0 0,1 1 0 0 0,0 0-1 0 0,0-1 1 0 0,1 1 0 0 0,0 3-3 0 0,-1-12 2 0 0,7 20-10 0 0,-6-19 11 0 0,-1 0 0 0 0,1 0 0 0 0,-1 0 1 0 0,1 0-1 0 0,0 0 0 0 0,0 0 1 0 0,-1 0-1 0 0,1 0 0 0 0,0 0 0 0 0,0 0 1 0 0,0-1-1 0 0,0 1 0 0 0,0 0 0 0 0,0-1 1 0 0,0 1-1 0 0,0-1 0 0 0,0 1 1 0 0,0-1-1 0 0,0 1 0 0 0,0-1 0 0 0,1 0 1 0 0,-1 1-1 0 0,0-1 0 0 0,1 0-3 0 0,1 0 116 0 0,-1-1 0 0 0,1 1 0 0 0,-1-1 0 0 0,1 1 0 0 0,-1-1 0 0 0,0 0 0 0 0,1 0 0 0 0,-1 0 0 0 0,0 0 0 0 0,0 0 0 0 0,1-1 0 0 0,-1 1 0 0 0,0-1 0 0 0,0 1 0 0 0,0-1-1 0 0,-1 0 1 0 0,1 0 0 0 0,1-1-116 0 0,5-7-79 0 0,-2 1 0 0 0,1-1 0 0 0,2-8 79 0 0,3-1 126 0 0,11-17-147 0 0,2 0 0 0 0,2 2-1 0 0,13-12 22 0 0,-23 30-275 0 0,0 0-1 0 0,1 0 1 0 0,1 2-1 0 0,1 0 1 0 0,0 2 0 0 0,1 0-1 0 0,19-8 276 0 0,-36 18-628 0 0,0 0-1 0 0,0 1 1 0 0,0 0-1 0 0,1-1 1 0 0,-1 1 0 0 0,0 1-1 0 0,1-1 1 0 0,-1 0-1 0 0,0 1 1 0 0,1 0-1 0 0,-1 0 1 0 0,4 1 628 0 0,-1 1-5163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174 230 13823 0 0,'0'0'315'0'0,"0"0"45"0"0,-3 8 353 0 0,-101 153 3130 0 0,46-72-3474 0 0,56-87-623 0 0,1 0-1 0 0,0 1 0 0 0,0-1 1 0 0,0 0-1 0 0,0 1 0 0 0,0 0 1 0 0,0 1 254 0 0,1-3-1966 0 0,0-1-3830 0 0</inkml:trace>
  <inkml:trace contextRef="#ctx0" brushRef="#br0" timeOffset="1">326 46 13823 0 0,'5'-16'304'0'0,"-4"11"64"0"0,-1 5 16 0 0,2-6 0 0 0,1-1-312 0 0,-1 1-72 0 0,-1 0 0 0 0,-1 6 0 0 0,0 0 0 0 0,0 0 0 0 0,0 0 0 0 0,0 0 0 0 0,6 5 0 0 0,2 0 0 0 0,-2 0 0 0 0,1 1-4080 0 0,2 0-832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36 6447 0 0,'0'0'142'0'0,"0"0"22"0"0,0 0 13 0 0,14-7 12 0 0,0 0 217 0 0,-11 5 25 0 0,0 1 0 0 0,1-1 0 0 0,-1 0 0 0 0,0 0 0 0 0,0 0 0 0 0,2-2-431 0 0,-5 3 512 0 0,0 1-69 0 0,-1-1-307 0 0,1 1-135 0 0,0 0 0 0 0,0 0-1 0 0,0-1 1 0 0,0 1 0 0 0,0 0 0 0 0,0 0 0 0 0,0-1-1 0 0,-1 1 1 0 0,1 0 0 0 0,0 0 0 0 0,0-1 0 0 0,0 1-1 0 0,0 0 1 0 0,-1 0 0 0 0,1 0 0 0 0,0 0-1 0 0,0-1 1 0 0,0 1 0 0 0,-1 0 0 0 0,1 0 0 0 0,0 0-1 0 0,0 0 1 0 0,-1 0 0 0 0,1 0 0 0 0,0-1 0 0 0,0 1-1 0 0,-1 0 1 0 0,1 0 0 0 0,0 0 0 0 0,0 0 0 0 0,-1 0-1 0 0,1 0 1 0 0,0 0 0 0 0,0 0 0 0 0,-1 0 0 0 0,1 0-1 0 0,0 1 0 0 0,-8-1 144 0 0,1 1 0 0 0,-1 0 0 0 0,1 1 0 0 0,-1 0 0 0 0,1 0 0 0 0,0 0 0 0 0,0 1 0 0 0,0 0 0 0 0,0 1 0 0 0,0 0-144 0 0,-23 12 819 0 0,1 2 1 0 0,1 0-1 0 0,0 2 0 0 0,2 1 0 0 0,-20 20-819 0 0,39-34 91 0 0,-6 4 12 0 0,1 2 1 0 0,0-1-1 0 0,1 1 1 0 0,1 1-1 0 0,-3 4-103 0 0,7-2 0 0 0,6-15 0 0 0,0-1 0 0 0,1 0 0 0 0,-1 1 0 0 0,0-1 0 0 0,0 0 0 0 0,0 0 0 0 0,0 1 0 0 0,0-1 0 0 0,0 0 0 0 0,0 0 0 0 0,0 1 0 0 0,1-1 0 0 0,-1 0 0 0 0,0 0 0 0 0,0 1 0 0 0,0-1 0 0 0,1 0 0 0 0,-1 0 0 0 0,0 0 0 0 0,0 1 0 0 0,0-1 0 0 0,1 0 0 0 0,-1 0 0 0 0,0 0 0 0 0,1 0 0 0 0,-1 0 0 0 0,0 0 0 0 0,0 1 0 0 0,1-1 0 0 0,-1 0 0 0 0,0 0 0 0 0,0 0 0 0 0,1 0 0 0 0,-1 0 0 0 0,0 0 0 0 0,1 0 0 0 0,-1 0 0 0 0,0 0 0 0 0,0 0 0 0 0,1 0 0 0 0,-1-1 0 0 0,0 1 0 0 0,1 0 0 0 0,-1 0 0 0 0,0 0 0 0 0,0 0 0 0 0,1 0 0 0 0,-1-1 0 0 0,16-2 378 0 0,0-1 0 0 0,0-1 0 0 0,-1-1 0 0 0,5-2-378 0 0,21-8 536 0 0,-26 10-536 0 0,0-1 0 0 0,-1 0 0 0 0,0-1 0 0 0,1-2 0 0 0,25-13 0 0 0,-9 1-401 0 0,-31 21-74 0 0,0 1-33 0 0,0 0 66 0 0,0 2 424 0 0,0-1 0 0 0,-1 1 0 0 0,1-1 1 0 0,-1 1-1 0 0,0-1 0 0 0,0 0 0 0 0,1 1 1 0 0,-1-1-1 0 0,0 1 0 0 0,-1 0 18 0 0,-5 9 76 0 0,1 2 787 0 0,4-8-1018 0 0,0-1 0 0 0,0 1 1 0 0,0 0-1 0 0,1-1 0 0 0,0 1 0 0 0,0 0 0 0 0,0 0 0 0 0,0 0 0 0 0,1 0 0 0 0,0 0 0 0 0,0 4 155 0 0,1-2-4037 0 0,3 1-1381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 11975 0 0,'0'0'267'0'0,"0"0"42"0"0,0 0 17 0 0,0-1-28 0 0,0 1-295 0 0,0 0-1 0 0,0-1 1 0 0,0 1-1 0 0,0 0 0 0 0,0 0 1 0 0,0 0-1 0 0,0 0 1 0 0,0-1-1 0 0,0 1 1 0 0,0 0-1 0 0,0 0 0 0 0,0 0 1 0 0,0 0-1 0 0,-1-1 1 0 0,1 1-1 0 0,0 0 1 0 0,0 0-1 0 0,0 0 1 0 0,0 0-1 0 0,0 0 0 0 0,0-1 1 0 0,-1 1-1 0 0,1 0 1 0 0,0 0-1 0 0,0 0 1 0 0,0 0-1 0 0,0 0 0 0 0,-1 0 1 0 0,1 0-1 0 0,0 0 1 0 0,0 0-1 0 0,0 0 1 0 0,0 0-1 0 0,-1 0 0 0 0,1 0 1 0 0,0 0-1 0 0,0 0 1 0 0,0 0-1 0 0,-1 0 1 0 0,1 0-1 0 0,0 0 0 0 0,0 0 1 0 0,0 0-1 0 0,0 0 1 0 0,-1 0-1 0 0,1 0 1 0 0,0 0-1 0 0,0 0 0 0 0,0 0 1 0 0,-1 1-3 0 0,-8 1-10 0 0,0 4 78 0 0,0-1 0 0 0,0 2 0 0 0,1-1 1 0 0,0 1-1 0 0,0 0 0 0 0,0 1 0 0 0,-2 3-68 0 0,-8 8 446 0 0,-47 48 790 0 0,-37 52-1236 0 0,-50 79 1603 0 0,72-92-1277 0 0,16-17-2753 0 0,-5 17 2427 0 0,-12 27-3413 0 0,69-112-1555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76 668 13823 0 0,'0'0'315'0'0,"-1"1"45"0"0,-7 4-105 0 0,-1-1-1 0 0,1 0 1 0 0,-1-1 0 0 0,0 0-1 0 0,-7 2-254 0 0,15-5 63 0 0,1 0 0 0 0,-1 0-1 0 0,1 0 1 0 0,-1 0 0 0 0,1 0 0 0 0,-1-1-1 0 0,0 1 1 0 0,1 0 0 0 0,0 0 0 0 0,-1 0-1 0 0,1-1 1 0 0,-1 1 0 0 0,1 0 0 0 0,-1 0-1 0 0,1-1 1 0 0,-1 1 0 0 0,1 0-1 0 0,0-1 1 0 0,-1 1 0 0 0,1-1 0 0 0,0 1-1 0 0,-1 0 1 0 0,1-1 0 0 0,0 1 0 0 0,-1-1-1 0 0,1 1 1 0 0,0-1 0 0 0,0 1-1 0 0,0-1 1 0 0,0 1 0 0 0,-1-1 0 0 0,1 1-1 0 0,0-1 1 0 0,0 0-63 0 0,-2-17 911 0 0,3 6-596 0 0,1 0 0 0 0,0 1 0 0 0,1-1 0 0 0,1 1 0 0 0,0-1 0 0 0,0 1 0 0 0,1 1 0 0 0,2-5-315 0 0,3-6 120 0 0,3-8-103 0 0,2 2 0 0 0,1 0 1 0 0,1 1-1 0 0,1 1 0 0 0,1 0 0 0 0,22-20-17 0 0,-1 5-490 0 0,3 1-1 0 0,1 3 1 0 0,16-10 490 0 0,-18 18-1614 0 0,1 1 0 0 0,43-19 1614 0 0,-40 25-6005 0 0,30-9 6005 0 0,-43 19-2544 0 0,-5 4-15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11975 0 0,'-12'6'1200'0'0,"12"-6"-1191"0"0,0 0-1 0 0,0 0 0 0 0,-1 0 0 0 0,1 0 1 0 0,0 0-1 0 0,0 0 0 0 0,0 1 0 0 0,0-1 1 0 0,0 0-1 0 0,-1 0 0 0 0,1 0 0 0 0,0 0 1 0 0,0 0-1 0 0,0 0 0 0 0,0 0 0 0 0,0 0 1 0 0,0 0-1 0 0,-1 0 0 0 0,1 0 0 0 0,0 0 1 0 0,0 1-1 0 0,0-1 0 0 0,0 0 0 0 0,0 0 1 0 0,0 0-1 0 0,0 0 0 0 0,0 0 0 0 0,0 0 1 0 0,-1 1-1 0 0,1-1 0 0 0,0 0 0 0 0,0 0 1 0 0,0 0-1 0 0,0 0 0 0 0,0 0 0 0 0,0 1 1 0 0,0-1-1 0 0,0 0 0 0 0,0 0 0 0 0,0 0 1 0 0,0 0-1 0 0,0 1 0 0 0,0-1 1 0 0,0 0-1 0 0,0 0 0 0 0,0 0 0 0 0,1 0 1 0 0,-1 0-1 0 0,0 0 0 0 0,0 1 0 0 0,0-1 1 0 0,0 0-1 0 0,0 0 0 0 0,0 0 0 0 0,0 0 1 0 0,0 0-1 0 0,0 0 0 0 0,1 1 0 0 0,-1-1 1 0 0,0 0-1 0 0,0 0 0 0 0,0 0-8 0 0,7 3 520 0 0,-7-3-517 0 0,6 1 220 0 0,-1 0 1 0 0,1 0-1 0 0,-1 0 1 0 0,1-1-1 0 0,-1 0 0 0 0,1 0 1 0 0,-1 0-1 0 0,2-1-223 0 0,49-9 1130 0 0,-20 2-466 0 0,54-7 634 0 0,25-3-1793 0 0,67-2 495 0 0,-140 22-1964 0 0,-25-1 941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136 250 10135 0 0,'-1'1'464'0'0,"-23"35"4636"0"0,-19 37-5100 0 0,36-61 838 0 0,1-1 0 0 0,-9 11-838 0 0,11-15-370 0 0,0 0 0 0 0,0-1 0 0 0,1 1-1 0 0,-2 5 371 0 0,-9 17-3293 0 0,8-19-2117 0 0</inkml:trace>
  <inkml:trace contextRef="#ctx0" brushRef="#br0" timeOffset="1">338 19 13823 0 0,'9'-11'608'0'0,"-9"11"128"0"0,4-4-584 0 0,-14 1-152 0 0,-20 2 0 0 0,20 1 0 0 0,31 2-384 0 0,-1 1-96 0 0,-7-2-32 0 0,-1 3 0 0 0,-1 0 0 0 0,-1 2 0 0 0,0 0 0 0 0,1 0 0 0 0,-2-1 0 0 0,0 1 0 0 0,-2 2 0 0 0,0 1 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0,'0'0'315'0'0,"0"0"45"0"0,0 0 21 0 0,-10 11 75 0 0,-20 14-456 0 0,23-20 0 0 0,1 0 0 0 0,-1 0 0 0 0,1 1 0 0 0,1-1 0 0 0,-1 2 0 0 0,0 0 0 0 0,-71 97 0 0 0,65-83 859 0 0,12-20 110 0 0,0-1 45 0 0,0 3 125 0 0,-1 0-1155 0 0,5 6 115 0 0,-2-6-29 0 0,1 0 0 0 0,0 0-1 0 0,0 0 1 0 0,0-1 0 0 0,0 0-1 0 0,0 1 1 0 0,0-1 0 0 0,1 0 0 0 0,-1-1-1 0 0,1 1 1 0 0,0-1 0 0 0,-1 1-1 0 0,1-1 1 0 0,0 0 0 0 0,0 0 0 0 0,0-1-1 0 0,0 1 1 0 0,0-1 0 0 0,-1 0-1 0 0,1 0 1 0 0,1 0-70 0 0,5-1 230 0 0,0 0-115 0 0,1 0-1 0 0,-1-1 1 0 0,1 0-1 0 0,3-1-114 0 0,-11 2-28 0 0,0-1 0 0 0,0 1-1 0 0,0 0 1 0 0,0-1 0 0 0,-1 1-1 0 0,1-1 1 0 0,0 0 0 0 0,-1 0-1 0 0,1 0 1 0 0,-1 0 0 0 0,0 0-1 0 0,0 0 1 0 0,0-1 0 0 0,0 1 0 0 0,0-1-1 0 0,0 0 1 0 0,-1 0 28 0 0,6-10-427 0 0,-2 0-1 0 0,0-1 1 0 0,0 0 0 0 0,1-8 427 0 0,1-12-3686 0 0,-6 25-2110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3 216 17503 0 0,'0'0'399'0'0,"0"0"60"0"0,0 0 21 0 0,0 0-59 0 0,-1-1-422 0 0,1-1 1 0 0,-1 1 0 0 0,1-1-1 0 0,0 1 1 0 0,-1-1-1 0 0,1 1 1 0 0,0-1-1 0 0,0 1 1 0 0,0-2 0 0 0,65-29 165 0 0,-28 15-163 0 0,-1-1 0 0 0,-1-1 0 0 0,7-8-2 0 0,49-26-70 0 0,-75 43-198 0 0,-12 7 129 0 0,1 0 1 0 0,-1 1 0 0 0,1-1 0 0 0,0 1-1 0 0,-1 0 1 0 0,1 0 0 0 0,0 1-1 0 0,0-1 1 0 0,0 1 0 0 0,1 0 0 0 0,-1 1-1 0 0,4-1 139 0 0,-8 1 0 0 0,-1 0 0 0 0,0 0 0 0 0,0 0 0 0 0,0 0 0 0 0,1 0 0 0 0,-1 0 0 0 0,0 0 0 0 0,0 0 0 0 0,0 0 0 0 0,1 0 0 0 0,-1 0 0 0 0,0 0 0 0 0,0 0 0 0 0,0 0 0 0 0,1 1 0 0 0,-1-1 0 0 0,0 0 0 0 0,0 0 0 0 0,0 0 0 0 0,0 0 0 0 0,0 0 0 0 0,1 0 0 0 0,-1 1 0 0 0,0-1 0 0 0,0 0 0 0 0,0 0 0 0 0,0 0 0 0 0,0 0 0 0 0,0 1 0 0 0,0-1 0 0 0,1 0 0 0 0,-1 0 0 0 0,0 0 0 0 0,0 1 0 0 0,0-1 0 0 0,0 0 0 0 0,0 0 0 0 0,0 0 0 0 0,0 1 0 0 0,0-1 0 0 0,0 0 0 0 0,0 0 0 0 0,0 0 0 0 0,0 1 0 0 0,0-1 0 0 0,0 0 0 0 0,-5 8 0 0 0,5-7 0 0 0,-30 53 340 0 0,11-20 707 0 0,-4 13-1047 0 0,18-37 90 0 0,1 1 0 0 0,0 0 0 0 0,1 0 1 0 0,0 1-1 0 0,1-1 0 0 0,-1 8-90 0 0,3-17-110 0 0,0 1 0 0 0,0 0 0 0 0,0-1 0 0 0,0 1 0 0 0,0 0 0 0 0,0-1 0 0 0,1 1 0 0 0,-1-1 0 0 0,1 1 0 0 0,0 0 0 0 0,0-1 0 0 0,0 2 110 0 0,5 3-512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46 8287 0 0,'24'-10'664'0'0,"0"1"0"0"0,22-6-664 0 0,-45 15 298 0 0,1-1 0 0 0,-1 1-1 0 0,1-1 1 0 0,-1 1-1 0 0,1-1 1 0 0,-1 0 0 0 0,0 0-1 0 0,1 0 1 0 0,-1 0-1 0 0,1 0-297 0 0,-2 1 37 0 0,0 0-1 0 0,0 0 0 0 0,0 0 1 0 0,0-1-1 0 0,0 1 0 0 0,0 0 1 0 0,0 0-1 0 0,0 0 0 0 0,0 0 0 0 0,0 0 1 0 0,0 0-1 0 0,0 0 0 0 0,0 0 1 0 0,1 0-1 0 0,-1 0 0 0 0,0 0 1 0 0,0 0-1 0 0,0 0 0 0 0,0 0 1 0 0,0 0-1 0 0,0-1 0 0 0,0 1 1 0 0,0 0-1 0 0,0 0 0 0 0,0 0 1 0 0,0 0-1 0 0,0 0 0 0 0,0 0 0 0 0,0 0 1 0 0,0 0-1 0 0,0 0 0 0 0,0 0 1 0 0,0 0-1 0 0,0 0 0 0 0,0-1 1 0 0,0 1-1 0 0,0 0 0 0 0,0 0 1 0 0,0 0-1 0 0,0 0 0 0 0,-1 0 1 0 0,1 0-1 0 0,0 0 0 0 0,0 0 1 0 0,0 0-1 0 0,0 0 0 0 0,0 0 0 0 0,0 0 1 0 0,0 0-1 0 0,0 0 0 0 0,0 0 1 0 0,0-1-37 0 0,-10 3 847 0 0,3 0-847 0 0,-12 3 0 0 0,0 1 0 0 0,-4 4 0 0 0,-7 1 0 0 0,-1 0 0 0 0,0-2 0 0 0,-16 3 0 0 0,-98 13 0 0 0,56-11 0 0 0,49-8 0 0 0,-1-2 0 0 0,-36-1 0 0 0,-82-8 0 0 0,123 3 0 0 0,11-1 0 0 0,0 0 0 0 0,0-2 0 0 0,0 0 0 0 0,0-3 0 0 0,17 7 72 0 0,35-3 1739 0 0,-23 4-1799 0 0,1 0 0 0 0,0 1-1 0 0,0-1 1 0 0,0 1 0 0 0,0 0 0 0 0,-1 0 0 0 0,1 0-1 0 0,0 1 1 0 0,-1 0 0 0 0,1 0 0 0 0,-1 0 0 0 0,0 0-1 0 0,0 1 1 0 0,4 2-12 0 0,-7-3-49 0 0,0-1 0 0 0,1 0-1 0 0,-1 1 1 0 0,0 0 0 0 0,0-1 0 0 0,0 1-1 0 0,0 0 1 0 0,-1-1 0 0 0,1 1 0 0 0,0 0-1 0 0,-1 0 1 0 0,1 0 0 0 0,-1 0 0 0 0,0-1-1 0 0,0 1 1 0 0,0 0 0 0 0,1 1 49 0 0,-2 1-124 0 0,1 0 1 0 0,0 0-1 0 0,-1 0 0 0 0,1 0 1 0 0,-1 0-1 0 0,0-1 0 0 0,0 1 1 0 0,-1 0 123 0 0,0 0-10 0 0,1 0 0 0 0,0 1 0 0 0,-1-1 1 0 0,1 0-1 0 0,0 1 0 0 0,1-1 1 0 0,-1 0-1 0 0,1 1 0 0 0,0-1 0 0 0,0 1 1 0 0,1-1-1 0 0,-1 1 0 0 0,1-1 0 0 0,0 0 1 0 0,0 1-1 0 0,0-1 0 0 0,1 1 10 0 0,8 16 84 0 0,-1 1 0 0 0,3 11-84 0 0,2 6 234 0 0,-14-37-184 0 0,1 0 1 0 0,0-1 0 0 0,0 1-1 0 0,0 0 1 0 0,1-1 0 0 0,-1 1 0 0 0,0-1-1 0 0,1 1 1 0 0,-1-1 0 0 0,1 0-1 0 0,-1 0 1 0 0,1 0 0 0 0,1 1-51 0 0,29 14 762 0 0,-11-7-593 0 0,-21-9-168 0 0,1 1-1 0 0,0-1 0 0 0,0 0 1 0 0,0 1-1 0 0,-1-1 0 0 0,1 0 1 0 0,0 0-1 0 0,0 0 1 0 0,0 0-1 0 0,0 1 0 0 0,-1-1 1 0 0,1 0-1 0 0,0 0 0 0 0,0 0 1 0 0,0-1-1 0 0,0 1 1 0 0,0 0-1 0 0,0 0 0 0 0,-1-1 1 0 0,0 1 0 0 0,1 0-1 0 0,-1 0 1 0 0,1-1 0 0 0,-1 1 0 0 0,0 0-1 0 0,1-1 1 0 0,-1 1 0 0 0,0-1-1 0 0,0 1 1 0 0,1 0 0 0 0,-1-1-1 0 0,0 1 1 0 0,0-1 0 0 0,1 1 0 0 0,-1-1-1 0 0,0 1 1 0 0,0-1 0 0 0,0 1-1 0 0,0-1 0 0 0,1-3 6 0 0,-1 0-1 0 0,0 0 0 0 0,-1 0 0 0 0,1 0 0 0 0,-1 0 0 0 0,0-2-5 0 0,0-1 4 0 0,1-4 29 0 0,1 0 1 0 0,0 1-1 0 0,0-1 0 0 0,1 1 0 0 0,0-1 1 0 0,1 1-1 0 0,0 0 0 0 0,1 0 0 0 0,0 0 1 0 0,1 0-1 0 0,0 1 0 0 0,0 0 0 0 0,4-4-33 0 0,3-5 30 0 0,0 2-1 0 0,2 0 0 0 0,0 0 1 0 0,1 1-1 0 0,0 1 0 0 0,8-5-29 0 0,-17 14-137 0 0,-4 3 103 0 0,1-1 0 0 0,0 1 1 0 0,-1 0-1 0 0,1 0 1 0 0,0 0-1 0 0,0 0 0 0 0,0 1 1 0 0,0-1-1 0 0,1 1 1 0 0,-1 0-1 0 0,0 0 0 0 0,1 0 1 0 0,-1 0-1 0 0,1 0 34 0 0,-4 1 0 0 0,0 0 0 0 0,0 0 0 0 0,1 0 0 0 0,-1 0 0 0 0,0 0 0 0 0,0 1 0 0 0,0-1 0 0 0,1 0 0 0 0,-1 0 0 0 0,0 0 0 0 0,0 0 0 0 0,0 0 0 0 0,1 0 0 0 0,-1 0 0 0 0,0 0 0 0 0,0 0 0 0 0,0 1 0 0 0,1-1 0 0 0,-1 0 0 0 0,0 0 0 0 0,0 0 0 0 0,0 0 0 0 0,0 0 0 0 0,0 1 0 0 0,1-1 0 0 0,-1 0 0 0 0,0 0 0 0 0,0 0 0 0 0,0 1 0 0 0,0-1 0 0 0,0 0 0 0 0,0 0 0 0 0,0 0 0 0 0,0 1 0 0 0,0-1 0 0 0,0 0 0 0 0,0 0 0 0 0,0 1 0 0 0,0-1 0 0 0,0 0 0 0 0,0 0 0 0 0,0 0 0 0 0,0 1 0 0 0,0-1 0 0 0,0 0 0 0 0,0 0 0 0 0,0 1 0 0 0,0-1 0 0 0,0 0 0 0 0,0 0 0 0 0,0 0 0 0 0,-1 0 0 0 0,1 1 0 0 0,0-1 0 0 0,0 0 0 0 0,0 0 0 0 0,0 0 0 0 0,0 0 0 0 0,-1 1 0 0 0,1-1 0 0 0,-9 20-334 0 0,3-9-1159 0 0,0 1-1 0 0,0-1 1 0 0,-4 5 1493 0 0,-1-2-5418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10135 0 0,'0'0'231'0'0,"0"0"29"0"0,0 0 19 0 0,3 8 1487 0 0,21 15-131 0 0,-19-17-1310 0 0,0 0 0 0 0,0-1 0 0 0,1 0 0 0 0,0 0-1 0 0,0-1 1 0 0,1 2-325 0 0,32 18 2620 0 0,6 8-2620 0 0,-16-11 274 0 0,1-1 0 0 0,23 11-274 0 0,-50-29-20 0 0,4 2-196 0 0,1 0 0 0 0,0-1 0 0 0,-1 1 0 0 0,1-2 0 0 0,0 1 0 0 0,1-1 0 0 0,-1 0 0 0 0,0-1 0 0 0,7 1 216 0 0,-14-2-288 0 0,0 0 0 0 0,0 0 0 0 0,0 0 1 0 0,0 0-1 0 0,0 0 0 0 0,0 0 0 0 0,0 0 0 0 0,0-1 0 0 0,0 1 0 0 0,-1 0 0 0 0,1-1 0 0 0,0 1 0 0 0,0-1 0 0 0,0 1 0 0 0,0-1 1 0 0,-1 1-1 0 0,1-1 0 0 0,0 0 0 0 0,0 1 0 0 0,-1-1 0 0 0,1 0 0 0 0,-1 1 0 0 0,1-1 0 0 0,-1 0 0 0 0,1 0 0 0 0,-1 0 0 0 0,1 1 1 0 0,-1-1-1 0 0,1 0 0 0 0,-1 0 0 0 0,0 0 0 0 0,0 0 0 0 0,1 0 0 0 0,-1 0 288 0 0,0-1-2047 0 0</inkml:trace>
  <inkml:trace contextRef="#ctx0" brushRef="#br0" timeOffset="1">370 52 8287 0 0,'1'-9'113'0'0,"0"8"-76"0"0,0-1 1 0 0,-1 1 0 0 0,0-1-1 0 0,1 0 1 0 0,-1 1-1 0 0,0-1 1 0 0,0 0 0 0 0,0 1-1 0 0,0-1 1 0 0,0 1 0 0 0,0-1-1 0 0,-1 0 1 0 0,1 1-1 0 0,-1-1 1 0 0,1 1 0 0 0,-1-1-1 0 0,1 1 1 0 0,-1-1 0 0 0,0 1-1 0 0,0-1 1 0 0,1 1-1 0 0,-2-2-37 0 0,1 3 101 0 0,0-1 0 0 0,0 0 0 0 0,0 1 0 0 0,0-1 0 0 0,-1 1 0 0 0,1-1 0 0 0,0 1 0 0 0,0-1 0 0 0,0 1 0 0 0,-1 0 0 0 0,1-1 0 0 0,0 1 0 0 0,0 0 0 0 0,-1 0 0 0 0,1 0 0 0 0,0 0 0 0 0,-1 0 0 0 0,1 0 0 0 0,0 1 0 0 0,0-1 0 0 0,-1 0 0 0 0,1 1 0 0 0,0-1 0 0 0,0 0 0 0 0,0 1 0 0 0,0 0 0 0 0,-1-1 0 0 0,1 1 0 0 0,0 0 0 0 0,0 0-101 0 0,-5 2 555 0 0,0 1 1 0 0,1 0-1 0 0,-1 0 1 0 0,1 1-1 0 0,-1 0-555 0 0,-23 23 2324 0 0,-18 11-2324 0 0,-10 4-151 0 0,-59 31 151 0 0,92-59-233 0 0,19-12-24 0 0,6-2-3925 0 0,12-5 3158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0,'0'0'231'0'0,"0"0"29"0"0,0 0 19 0 0,-2 0-41 0 0,-2 1-112 0 0,2-1 267 0 0,2 0 106 0 0,0 0 11 0 0,0 0 2 0 0,0 0 0 0 0,0 0 0 0 0,5-1-325 0 0,0 1-1 0 0,-1 0 0 0 0,1 0 1 0 0,-1 1-1 0 0,1-1 0 0 0,-1 1 1 0 0,1 0-1 0 0,-1 0 0 0 0,0 0 1 0 0,1 1-1 0 0,-1-1 0 0 0,0 1 1 0 0,0 0-1 0 0,0 1 1 0 0,0-1-1 0 0,0 0 0 0 0,3 4-186 0 0,9 10 0 0 0,-1 0 0 0 0,0 2 0 0 0,5 8 0 0 0,6 7 0 0 0,-20-25-195 0 0,-1-1-1 0 0,1 1 0 0 0,-2-1 1 0 0,1 1-1 0 0,2 8 196 0 0,-6-13-77 0 0,1 1-1 0 0,-1-1 1 0 0,0 1-1 0 0,0-1 0 0 0,0 1 1 0 0,-1 0-1 0 0,1-1 1 0 0,-1 1-1 0 0,0 0 1 0 0,0 0-1 0 0,0-1 0 0 0,-1 1 1 0 0,1 0-1 0 0,-2 3 78 0 0,1-6-99 0 0,1 0-1 0 0,-1 0 0 0 0,0 0 0 0 0,0 0 1 0 0,0 0-1 0 0,0 0 0 0 0,0 0 1 0 0,0 0-1 0 0,0 0 0 0 0,0 0 1 0 0,-1 0 99 0 0,-2 2-272 0 0,-1 1 178 0 0,0 0 0 0 0,0-1 0 0 0,0 0 0 0 0,0 0 0 0 0,0 0 0 0 0,-1 0 1 0 0,1-1-1 0 0,-1 0 0 0 0,0 0 0 0 0,0-1 0 0 0,0 0 0 0 0,0 0 0 0 0,0 0 0 0 0,0 0 94 0 0,-14-1-447 0 0,1 1 0 0 0,-1-2 0 0 0,-13-2 447 0 0,13-3 93 0 0,19 6-196 0 0,1 0-1 0 0,0 0 0 0 0,0 0 1 0 0,-1 0-1 0 0,1-1 0 0 0,0 1 0 0 0,0 0 1 0 0,-1 0-1 0 0,1 0 0 0 0,0 0 1 0 0,0-1-1 0 0,-1 1 0 0 0,1 0 1 0 0,0 0-1 0 0,0 0 0 0 0,0-1 1 0 0,0 1-1 0 0,-1 0 0 0 0,1-1 1 0 0,0 1-1 0 0,0 0 0 0 0,0 0 1 0 0,0-1-1 0 0,0 1 0 0 0,0 0 0 0 0,0 0 1 0 0,0-1-1 0 0,0 1 0 0 0,0 0 1 0 0,0-1-1 0 0,0 1 104 0 0,4-6-3511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293 163 10135 0 0,'0'0'231'0'0,"-9"1"308"0"0,7 0-509 0 0,-1 0 0 0 0,1 0 0 0 0,0 0 0 0 0,-1 0 0 0 0,1 1 0 0 0,0-1 0 0 0,-1 1-30 0 0,1 0 11 0 0,0 0 0 0 0,-1-1 0 0 0,1 0 0 0 0,0 1-1 0 0,-1-1 1 0 0,1 0 0 0 0,-3 0-11 0 0,-20 6 78 0 0,24-7 315 0 0,1 0 106 0 0,0 0 11 0 0,0 0 2 0 0,0 0 0 0 0,6-14 955 0 0,-3 9-1440 0 0,1 1 0 0 0,0-1 0 0 0,0 1 0 0 0,0 0 0 0 0,1 0 0 0 0,1-1-27 0 0,-1 1 1 0 0,0-1-1 0 0,0 1 1 0 0,0-1 0 0 0,2-3-1 0 0,8-9-69 0 0,-9 10-22 0 0,0 0 0 0 0,-1 0 0 0 0,0 0 0 0 0,2-3 91 0 0,-6 8-19 0 0,0 1-1 0 0,0-1 1 0 0,0 0 0 0 0,-1 1 0 0 0,1-1 0 0 0,-1 0-1 0 0,1 1 1 0 0,-1-1 0 0 0,0 0 0 0 0,1 1-1 0 0,-1-1 1 0 0,0 0 0 0 0,0 0 0 0 0,0 1-1 0 0,0-1 1 0 0,-1 0 0 0 0,1 0 0 0 0,0 1-1 0 0,-1-1 1 0 0,1 0 0 0 0,-1 1 0 0 0,0-1-1 0 0,0-1 20 0 0,-1 1-26 0 0,1 0 1 0 0,-1 0-1 0 0,0 0 0 0 0,0 1 0 0 0,0-1 0 0 0,0 1 0 0 0,0-1 1 0 0,0 1-1 0 0,0 0 0 0 0,0-1 0 0 0,-1 1 0 0 0,1 0 0 0 0,-1 1 1 0 0,1-1-1 0 0,0 0 0 0 0,-1 1 0 0 0,1-1 0 0 0,-1 1 0 0 0,0 0 1 0 0,1 0-1 0 0,-1 0 0 0 0,1 0 0 0 0,-1 0 0 0 0,1 0 0 0 0,-2 1 26 0 0,-10 1-116 0 0,0 1 0 0 0,0 1 0 0 0,1 0 0 0 0,-2 1 116 0 0,9-4-6 0 0,-4 3 40 0 0,1 1-1 0 0,-1-1 1 0 0,0 1-1 0 0,1 1 1 0 0,0 0-1 0 0,1 0 0 0 0,-1 1 1 0 0,1 0-1 0 0,0 0 1 0 0,1 1-1 0 0,0 0 1 0 0,-1 1-34 0 0,-9 10 327 0 0,10-12-116 0 0,-1 1-1 0 0,2 1 1 0 0,-1-1-1 0 0,1 1 1 0 0,0 0-1 0 0,-2 8-210 0 0,5-11 93 0 0,1 0 0 0 0,0 1 1 0 0,0-1-1 0 0,0 1 0 0 0,1 0 0 0 0,0-1 0 0 0,1 1 0 0 0,-1 0 0 0 0,1-1 0 0 0,1 1 0 0 0,-1 3-93 0 0,1-8 31 0 0,-1 0 0 0 0,0 1 0 0 0,1-1 0 0 0,0 1 0 0 0,-1-1 0 0 0,1 0 0 0 0,0 0 0 0 0,0 1 1 0 0,0-1-1 0 0,1 0 0 0 0,-1 0 0 0 0,0 0 0 0 0,1 0 0 0 0,-1 0 0 0 0,1-1 0 0 0,0 1 0 0 0,0 0 0 0 0,-1-1 0 0 0,1 1 0 0 0,0-1 0 0 0,0 0 0 0 0,1 1 0 0 0,-1-1 0 0 0,0 0 0 0 0,0 0 0 0 0,0 0 0 0 0,1-1 0 0 0,-1 1 0 0 0,1-1 0 0 0,-1 1 0 0 0,0-1 0 0 0,1 0 0 0 0,0 0-31 0 0,3 0-134 0 0,1 0-1 0 0,0 0 0 0 0,0-1 1 0 0,-1 0-1 0 0,1-1 0 0 0,0 0 1 0 0,-1 0-1 0 0,0 0 0 0 0,1-1 1 0 0,-1 1-1 0 0,0-2 0 0 0,0 1 1 0 0,0-1-1 0 0,-1 1 0 0 0,0-2 1 0 0,1 1-1 0 0,-1-1 0 0 0,-1 1 1 0 0,1-1-1 0 0,-1-1 0 0 0,1 1 1 0 0,-2 0-1 0 0,1-1 0 0 0,0 0 1 0 0,-1 0-1 0 0,0 0 0 0 0,-1 0 1 0 0,0-1-1 0 0,1 1 0 0 0,0-6 135 0 0,-2 1 15 0 0,1 3 82 0 0,-1 0-1 0 0,0 0 1 0 0,0 0 0 0 0,-1-4-97 0 0,-1 16 215 0 0,1 1 0 0 0,-1-1 0 0 0,0 1 0 0 0,0-1 0 0 0,-2 4-215 0 0,-3 14 515 0 0,5-17-543 0 0,0 0-1 0 0,1 0 0 0 0,-1 0 1 0 0,1 0-1 0 0,0 0 0 0 0,1 0 1 0 0,-1 0-1 0 0,1 0 0 0 0,0-1 1 0 0,0 1-1 0 0,0 0 0 0 0,1 0 1 0 0,0-1-1 0 0,2 5 29 0 0,-3-9-151 0 0,1 1 1 0 0,-1 0-1 0 0,1-1 0 0 0,-1 0 1 0 0,1 1-1 0 0,0-1 0 0 0,-1 0 1 0 0,1 0-1 0 0,-1 1 0 0 0,1-1 1 0 0,0-1-1 0 0,-1 1 0 0 0,1 0 151 0 0,0 0-469 0 0,17-1-1542 0 0,-9 0 987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2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16 186 6447 0 0,'0'0'298'0'0,"0"0"-10"0"0,-8 5 554 0 0,1-1 6438 0 0,10-13-7263 0 0,2 0-1 0 0,-1 0 0 0 0,1 0 0 0 0,0 1 1 0 0,1-1-1 0 0,0 2 0 0 0,1-1 1 0 0,-1 1-1 0 0,1-1 0 0 0,1 1-16 0 0,20-17 5 0 0,1 1-1 0 0,3 0-4 0 0,-27 19 0 0 0,2-1 0 0 0,0 0 0 0 0,1 0 0 0 0,-1 1 0 0 0,3-1 0 0 0,-7 4 0 0 0,0 0 0 0 0,0 0 0 0 0,0 0 0 0 0,0 0 0 0 0,0 0 0 0 0,0 1 0 0 0,0 0 0 0 0,1-1 0 0 0,-1 1 0 0 0,0 0 0 0 0,0 1 0 0 0,0-1 0 0 0,1 0 0 0 0,1 2 0 0 0,-2-1 93 0 0,-1 0-1 0 0,0 0 0 0 0,1 1 1 0 0,-1-1-1 0 0,0 1 0 0 0,0-1 1 0 0,0 1-1 0 0,0 0 1 0 0,0 0-1 0 0,-1 0 0 0 0,1 0 1 0 0,0 0-1 0 0,-1 0 0 0 0,1 0 1 0 0,-1 1-1 0 0,0-1 0 0 0,0 1 1 0 0,0-1-1 0 0,0 0 1 0 0,0 1-1 0 0,-1 0 0 0 0,1 0-92 0 0,-3 22 252 0 0,-1 0 0 0 0,-1-1 0 0 0,-1 1 0 0 0,-1-1 0 0 0,-3 3-252 0 0,-11 53-2474 0 0,20-79 1024 0 0,0-1-71 0 0,0 0-14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98 258 10135 0 0,'0'0'231'0'0,"0"0"29"0"0,0 0 19 0 0,1 1-41 0 0,1 3-112 0 0,-1-3 267 0 0,-1-1 106 0 0,0 0 11 0 0,0 0 2 0 0,0 0 0 0 0,0 0 0 0 0,0 0 0 0 0,0 0-69 0 0,0 0-222 0 0,0 0 166 0 0,-19-5 1202 0 0,13 3-1588 0 0,0 0 1 0 0,0 0-1 0 0,1-1 0 0 0,-1 0 0 0 0,1 0 0 0 0,-1 0 0 0 0,1-1 0 0 0,0 0 1 0 0,1 0-1 0 0,-1 0 0 0 0,1-1 0 0 0,0 1 0 0 0,0-1 0 0 0,-1-1-1 0 0,4 4-19 0 0,0 0 0 0 0,0 0 0 0 0,0 0 0 0 0,1 0 0 0 0,-1 0 0 0 0,0 0 0 0 0,1-1 0 0 0,0 1 0 0 0,0 0 0 0 0,-1 0 0 0 0,1 0 0 0 0,0 0 0 0 0,1 0 0 0 0,-1-1 0 0 0,0 1 0 0 0,1-1 19 0 0,0-2-84 0 0,1 1 0 0 0,-1 0 0 0 0,1 0 0 0 0,0 0 0 0 0,0 0 0 0 0,1 0 0 0 0,-1 0 0 0 0,2 0 84 0 0,3-4-166 0 0,0-1-1 0 0,0 2 0 0 0,1-1 1 0 0,1 1-1 0 0,-1 0 0 0 0,6-2 167 0 0,10-5-4 0 0,0 1 0 0 0,1 2 0 0 0,0 0 0 0 0,5 0 4 0 0,-17 7 0 0 0,0 1 0 0 0,-1 0 0 0 0,1 1 0 0 0,0 0 0 0 0,1 1 0 0 0,-1 1 0 0 0,0 0 0 0 0,0 1 0 0 0,0 0 0 0 0,0 1 0 0 0,0 0 0 0 0,0 1 0 0 0,2 1 0 0 0,-13-3 32 0 0,-1-1 0 0 0,0 1-1 0 0,1 0 1 0 0,-1-1-1 0 0,0 1 1 0 0,1 0 0 0 0,-1 0-1 0 0,0 0 1 0 0,0 0 0 0 0,0 0-1 0 0,0 0 1 0 0,0 1 0 0 0,0-1-1 0 0,0 0 1 0 0,0 0 0 0 0,0 1-1 0 0,0-1 1 0 0,-1 0 0 0 0,1 1-1 0 0,-1-1 1 0 0,1 1-1 0 0,-1-1 1 0 0,1 1 0 0 0,-1-1-1 0 0,0 1 1 0 0,0-1 0 0 0,0 1-1 0 0,0 0 1 0 0,0-1 0 0 0,0 1-1 0 0,0-1 1 0 0,0 1 0 0 0,-1-1-1 0 0,0 2-31 0 0,0 3 167 0 0,-1 0-1 0 0,0 0 1 0 0,0 0-1 0 0,0 0 1 0 0,-1-1-1 0 0,0 1 1 0 0,0-1-1 0 0,-1 1-166 0 0,-5 6 65 0 0,0-1 0 0 0,0-1 0 0 0,-1 1 0 0 0,-1-2 0 0 0,1 1 0 0 0,-2-2 0 0 0,-3 3-65 0 0,-21 12-1402 0 0,-31 13 1402 0 0,37-20 145 0 0,9-9-1308 0 0,12-6-3537 0 0,8-1 3165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10135 0 0,'0'0'464'0'0,"0"0"-9"0"0,0 0-155 0 0,0 0 443 0 0,0 0 227 0 0,0 0 44 0 0,0 0-61 0 0,0 0-288 0 0,0 2-121 0 0,-5 20-173 0 0,-1 0 0 0 0,-1 0 1 0 0,-1-1-1 0 0,-6 12-371 0 0,-6 16 1087 0 0,10-22-664 0 0,-15 44-212 0 0,22-60-216 0 0,0 0 0 0 0,1 0-1 0 0,0 1 1 0 0,1-1 0 0 0,0 5 5 0 0,7 28 0 0 0,-3-34 0 0 0,3-2 0 0 0,-4-7 82 0 0,1 0 0 0 0,0 1-1 0 0,0-1 1 0 0,0 0 0 0 0,0-1-1 0 0,0 1 1 0 0,0-1 0 0 0,0 1-1 0 0,0-1 1 0 0,0 0 0 0 0,0 0-1 0 0,0 0 1 0 0,0 0 0 0 0,0-1-1 0 0,0 1 1 0 0,0-1 0 0 0,0 0 0 0 0,0 0-1 0 0,1 0-81 0 0,4-2 71 0 0,-1 0 0 0 0,0 0 0 0 0,0 0 0 0 0,0-1-1 0 0,-1 0 1 0 0,1-1 0 0 0,1-1-71 0 0,36-35 478 0 0,-3-1 1 0 0,30-40-479 0 0,-51 59 483 0 0,-6 7-351 0 0,1 0-1 0 0,0 1 1 0 0,2 1-1 0 0,-1 1 0 0 0,16-9-131 0 0,-5 5-16 0 0,1 2 0 0 0,1 1-1 0 0,17-5 17 0 0,5-3 0 0 0,-14 6 0 0 0,8-1 0 0 0,24-7-392 0 0,-21 6-2889 0 0,34-7 3281 0 0,-9 5-3984 0 0,-44 12 1937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10135 0 0,'0'0'39'0'0,"0"0"0"0"0,-1 0 0 0 0,1 1 0 0 0,0-1 0 0 0,0 0 0 0 0,0 0 0 0 0,0 0 0 0 0,0 0 0 0 0,0 0 0 0 0,0 0 0 0 0,0 0 0 0 0,0 0 0 0 0,0 0 0 0 0,0 0 0 0 0,0 0 0 0 0,-1 0 0 0 0,1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0,0-1 0 0 0,0 1 0 0 0,0 0 0 0 0,0 0 0 0 0,0 0-39 0 0,-11 13 1121 0 0,-15 24 40 0 0,21-30-809 0 0,-37 62 272 0 0,-4 5-197 0 0,-102 152 1178 0 0,118-187-1475 0 0,20-29-258 0 0,2 1-1 0 0,0 0 1 0 0,0 0-1 0 0,1 1 1 0 0,0 0-1 0 0,1 0 1 0 0,0 1 128 0 0,5-7-4005 0 0,1-5-1405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10135 0 0,'-6'-5'491'0'0,"5"4"-44"0"0,-20-13-506 0 0,13 11 4356 0 0,21 37-4176 0 0,2-1-1 0 0,8 12-120 0 0,3 8 1215 0 0,22 43-607 0 0,8 3-608 0 0,-50-89-228 0 0,0 0 0 0 0,0-1-1 0 0,1 0 1 0 0,0-1 0 0 0,1 1 228 0 0,-6-7-72 0 0,0 0 0 0 0,0 0 0 0 0,0 0 0 0 0,0 0 1 0 0,0-1-1 0 0,1 1 0 0 0,-1-1 0 0 0,0 0 0 0 0,1 0 0 0 0,-1 0 1 0 0,1 0-1 0 0,-1 0 0 0 0,1 0 0 0 0,0 0 0 0 0,-1-1 1 0 0,1 1-1 0 0,0-1 0 0 0,-1 0 0 0 0,1 0 0 0 0,0 0 1 0 0,-1 0-1 0 0,1-1 0 0 0,1 1 72 0 0,9-5-1023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10135 0 0,'0'0'464'0'0,"0"0"-9"0"0,1 0-122 0 0,0 0 0 0 0,0 0 1 0 0,0 0-1 0 0,0 1 0 0 0,0-1 0 0 0,0 0 0 0 0,0 0 1 0 0,0 1-1 0 0,0-1 0 0 0,0 1 0 0 0,0 0-333 0 0,-3 4 48 0 0,0 0 0 0 0,0-1 0 0 0,-1 1 0 0 0,0 0 0 0 0,0-1 0 0 0,-1 0 0 0 0,1 1-1 0 0,-3 1-47 0 0,-35 32 210 0 0,28-27-195 0 0,12-11-15 0 0,-69 63-2736 0 0,-4-4 0 0 0,-31 17 2736 0 0,95-69-131 0 0,-1 0 0 0 0,-1-1-1 0 0,1-1 1 0 0,-1 0-1 0 0,-1 1 132 0 0,9-5 5 0 0,1 0 0 0 0,0 0 0 0 0,0-1-1 0 0,0 1 1 0 0,0-1 0 0 0,0 1 0 0 0,-1-1 0 0 0,1 0-1 0 0,0 0 1 0 0,0-1 0 0 0,0 1 0 0 0,-1 0-1 0 0,1-1 1 0 0,0 0 0 0 0,0 0 0 0 0,0 0 0 0 0,0 0-1 0 0,0-1 1 0 0,0 1 0 0 0,0-1 0 0 0,1 1-1 0 0,-2-2-4 0 0,3 3 17 0 0,1-1 0 0 0,-1 0 0 0 0,0 0 0 0 0,0 0 0 0 0,1 1 0 0 0,-1-1 0 0 0,0 0 0 0 0,1 0 0 0 0,-1 0 0 0 0,1 0-1 0 0,-1 0 1 0 0,1 0 0 0 0,0 0 0 0 0,-1 0 0 0 0,1-1 0 0 0,0 1 0 0 0,0 0 0 0 0,0 0 0 0 0,0 0 0 0 0,0 0 0 0 0,0 0-17 0 0,0-2 82 0 0,1 0 0 0 0,-1 0 0 0 0,1 1 0 0 0,-1-1 0 0 0,1 0 0 0 0,0 1 0 0 0,0-1 0 0 0,2-2-82 0 0,1-2 184 0 0,0 0-1 0 0,1 1 0 0 0,0-1 0 0 0,0 1 0 0 0,4-3-183 0 0,-5 4 0 0 0,-4 5 2 0 0,1-1 0 0 0,-1 1-1 0 0,0 0 1 0 0,0 0 0 0 0,0 0-1 0 0,1 0 1 0 0,-1 0 0 0 0,0 0 0 0 0,0 0-1 0 0,0 0 1 0 0,0 0 0 0 0,1 0-1 0 0,-1 0 1 0 0,0 0 0 0 0,0 0-1 0 0,0 0 1 0 0,1 0 0 0 0,-1 0-1 0 0,0 0 1 0 0,0 0 0 0 0,0 0-1 0 0,0 0 1 0 0,1 0 0 0 0,-1 0 0 0 0,0 1-1 0 0,0-1 1 0 0,0 0 0 0 0,0 0-1 0 0,1 0 1 0 0,-1 0 0 0 0,0 0-1 0 0,0 0 1 0 0,0 1 0 0 0,0-1-1 0 0,0 0 1 0 0,0 0 0 0 0,1 0 0 0 0,-1 0-1 0 0,0 1 1 0 0,0-1 0 0 0,0 0-1 0 0,0 0 1 0 0,0 0 0 0 0,0 0-1 0 0,0 1 1 0 0,0-1 0 0 0,0 0-1 0 0,0 0 1 0 0,0 0 0 0 0,0 1-1 0 0,0-1 1 0 0,0 0 0 0 0,0 0 0 0 0,0 0-2 0 0,3 13 291 0 0,-3-12-231 0 0,2 12 174 0 0,0 1 0 0 0,-1 0 1 0 0,0 0-1 0 0,-2 0 0 0 0,1 0 1 0 0,-2 0-1 0 0,0 0 0 0 0,0 0 0 0 0,-1 0 1 0 0,-1-1-1 0 0,-1 0 0 0 0,0 1 0 0 0,-5 10-234 0 0,3-8 164 0 0,1 1 1 0 0,0 0-1 0 0,1 4-164 0 0,-10 27 115 0 0,12-40-200 0 0,0 0 1 0 0,1 1-1 0 0,0-1 0 0 0,0 1 0 0 0,0 0 0 0 0,1-1 0 0 0,1 1 1 0 0,0 4 84 0 0,0-12-3534 0 0,0-1-1238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13823 0 0,'0'0'630'0'0,"0"0"-13"0"0,0 0-320 0 0,0 0 105 0 0,0 0 87 0 0,0 0 20 0 0,0 0 3 0 0,0 0 0 0 0,-1 2 0 0 0,-24 75 2317 0 0,10-36-2490 0 0,-3 19-339 0 0,12-39-2 0 0,4-14-7 0 0,-1 0 0 0 0,2 0 1 0 0,-1 0-1 0 0,1 0 0 0 0,0 0 0 0 0,1 0 0 0 0,-1 1 9 0 0,1-8-25 0 0,1 1 1 0 0,-1-1-1 0 0,0 0 0 0 0,0 0 0 0 0,0 0 1 0 0,0 1-1 0 0,0-1 0 0 0,1 0 0 0 0,-1 0 0 0 0,0 0 1 0 0,0 0-1 0 0,0 1 0 0 0,1-1 0 0 0,-1 0 1 0 0,0 0-1 0 0,0 0 0 0 0,0 0 0 0 0,1 0 0 0 0,-1 0 1 0 0,0 0-1 0 0,0 0 0 0 0,1 0 0 0 0,-1 0 1 0 0,0 1-1 0 0,0-1 0 0 0,1 0 0 0 0,-1 0 0 0 0,0-1 1 0 0,0 1-1 0 0,1 0 0 0 0,-1 0 0 0 0,0 0 1 0 0,1 0 24 0 0,7-1-1765 0 0,1-4-5061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1-41 0 0,1 0-66 0 0,0 1-1 0 0,-1-1 0 0 0,1 0 1 0 0,0 1-1 0 0,1-1 1 0 0,-1 0-1 0 0,0 1 0 0 0,0-1 1 0 0,0 0-1 0 0,1 0 1 0 0,-1 0-1 0 0,1 0 0 0 0,-1 0 1 0 0,1 0-1 0 0,-1-1 0 0 0,1 1 1 0 0,-1 0-1 0 0,1-1-171 0 0,6 4 738 0 0,70 50 553 0 0,-71-49-1184 0 0,-1 0 1 0 0,0 0-1 0 0,-1 1 1 0 0,0 0-1 0 0,0 0 0 0 0,0 0 1 0 0,0 1-1 0 0,-1 0 1 0 0,0 0-1 0 0,1 3-107 0 0,-4-8 55 0 0,1 1 0 0 0,-1 0 0 0 0,0 0 0 0 0,-1 0 0 0 0,1 1 0 0 0,0-1 0 0 0,-1 0 0 0 0,0 0 0 0 0,1 0 0 0 0,-1 0 0 0 0,0 0 0 0 0,-1 1 0 0 0,1-1 0 0 0,-1 0 0 0 0,1 0 0 0 0,-1 0 0 0 0,0 0 0 0 0,0 0 0 0 0,0 0 0 0 0,-1 0-1 0 0,1 0 1 0 0,-1-1 0 0 0,1 1 0 0 0,-1 0 0 0 0,0-1 0 0 0,0 1 0 0 0,0-1-55 0 0,-4 4 74 0 0,-1 0 0 0 0,1-1-1 0 0,-1 1 1 0 0,0-1-1 0 0,-1-1 1 0 0,1 0 0 0 0,-1 0-1 0 0,0 0 1 0 0,-7 2-74 0 0,10-5-709 0 0,0 1-1 0 0,0-1 0 0 0,0 0 1 0 0,-1 0-1 0 0,1-1 1 0 0,-1 0 709 0 0,5 0-1534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0,'0'0'630'0'0,"0"0"-13"0"0,0 0-320 0 0,0 0 105 0 0,0 0 87 0 0,0 0 20 0 0,0 0 3 0 0,0 0 0 0 0,0 0 0 0 0,0 0 0 0 0,0 0-69 0 0,3 15-278 0 0,1 2-86 0 0,-4-16-461 0 0,0 1-1 0 0,1-1 0 0 0,-1 1 1 0 0,1-1-1 0 0,-1 1 0 0 0,1-1 0 0 0,0 1 1 0 0,-1-1-1 0 0,1 0 0 0 0,1 2 383 0 0,-1-2-5796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0,'0'0'719'0'0,"0"0"-20"0"0,8 12-421 0 0,-7-12-476 0 0,0 1 0 0 0,-1 0 0 0 0,1 0 0 0 0,0-1-1 0 0,0 1 1 0 0,0-1 0 0 0,0 1 0 0 0,0-1 0 0 0,0 1 0 0 0,1-1-1 0 0,-1 1 1 0 0,0-1 0 0 0,0 0 0 0 0,0 0 0 0 0,0 0 0 0 0,0 1 0 0 0,1-1-1 0 0,0 0 199 0 0,2 0-619 0 0,10 2-915 0 0</inkml:trace>
  <inkml:trace contextRef="#ctx0" brushRef="#br0" timeOffset="1">245 52 17503 0 0,'0'0'399'0'0,"0"0"60"0"0,0 0 21 0 0,0 0-59 0 0,11-8-260 0 0,-4 4-161 0 0,-2 0 0 0 0,0 1 0 0 0,0 0 0 0 0,0 1 0 0 0,6-3 0 0 0,-5 4 0 0 0,0 1-269 0 0,0 1-2177 0 0,-1 1-449 0 0,7 3 849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0,'0'0'464'0'0,"0"0"-9"0"0,0 0-155 0 0,0 0 443 0 0,0 0 227 0 0,0 0 44 0 0,0 0-61 0 0,0 0-288 0 0,0 0-121 0 0,0 0-28 0 0,0 0-4 0 0,0 0 0 0 0,0 0 0 0 0,5 6 444 0 0,14 17-741 0 0,-9-13 17 0 0,-1 1 1 0 0,-1 1 0 0 0,1-1 0 0 0,-2 2 0 0 0,0-1 0 0 0,0 1-233 0 0,-5-9-35 0 0,0 0 0 0 0,-1 0-1 0 0,0 0 1 0 0,1 1 0 0 0,-1-1 0 0 0,-1 1-1 0 0,1-1 1 0 0,-1 0 0 0 0,0 1 0 0 0,0-1-1 0 0,0 1 1 0 0,0-1 0 0 0,-1 1 0 0 0,0-1-1 0 0,1 0 1 0 0,-2 2 35 0 0,1-2-48 0 0,-1-1 0 0 0,0 1-1 0 0,0-1 1 0 0,0 1 0 0 0,0-1 0 0 0,-1 1 0 0 0,1-1-1 0 0,-1 0 1 0 0,0 0 0 0 0,0 0 0 0 0,0-1-1 0 0,0 1 1 0 0,0-1 0 0 0,-1 0 0 0 0,1 1-1 0 0,-1-2 1 0 0,-2 3 48 0 0,2-3-426 0 0,1 1 1 0 0,-1 0-1 0 0,0-1 0 0 0,1 0 1 0 0,-1 0-1 0 0,0 0 0 0 0,0-1 0 0 0,0 1 1 0 0,0-1-1 0 0,-1 0 426 0 0,-1-1-1535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10135 0 0,'0'0'231'0'0,"0"0"29"0"0,0 0 19 0 0,-2-5 7 0 0,-1 1-208 0 0,2 4 315 0 0,1 0 106 0 0,0 0 11 0 0,0 0-67 0 0,7 26 653 0 0,2-2-438 0 0,2-1 0 0 0,1 0 0 0 0,1 0 0 0 0,0-2-1 0 0,2 1 1 0 0,0-2 0 0 0,9 7-658 0 0,-22-24-95 0 0,1 0-1 0 0,-1-1 1 0 0,1 1 0 0 0,0-1-1 0 0,0 0 1 0 0,0 0-1 0 0,0 0 1 0 0,1 0 0 0 0,-1 0-1 0 0,0-1 1 0 0,1 1-1 0 0,-1-1 1 0 0,1 0 0 0 0,1 0 95 0 0,1 0-620 0 0,1-1 1 0 0,-1 1 0 0 0,0-1 0 0 0,1-1 0 0 0,-1 1-1 0 0,0-1 1 0 0,0 0 0 0 0,1 0 619 0 0,19-6-4775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28 13823 0 0,'10'-8'478'0'0,"-7"6"-409"0"0,-1 0 0 0 0,0 1 0 0 0,0-1 0 0 0,1 0 0 0 0,-1 1 0 0 0,0-1 1 0 0,1 1-1 0 0,0 0 0 0 0,-1 0 0 0 0,1 0 0 0 0,0 0 0 0 0,-1 1 0 0 0,1-1 0 0 0,0 1 0 0 0,0-1 0 0 0,2 1-69 0 0,-4 0 365 0 0,1 13 234 0 0,-2-11-522 0 0,0-1 1 0 0,1 1-1 0 0,-1-1 0 0 0,0 1 1 0 0,0-1-1 0 0,0 1 0 0 0,0-1 1 0 0,0 1-1 0 0,-1 0 0 0 0,1-1 1 0 0,0 1-1 0 0,-1-1 0 0 0,0 2-77 0 0,-1 2 7 0 0,0 0 1 0 0,0 0-1 0 0,0-1 0 0 0,-1 1 0 0 0,0-1 0 0 0,0 1 1 0 0,0-1-1 0 0,0 0 0 0 0,-1 0 0 0 0,-1 1-7 0 0,-14 12 524 0 0,-1-1-1 0 0,0-2 1 0 0,-1 1-1 0 0,-11 4-523 0 0,-93 44-1173 0 0,72-38 402 0 0,6-2-253 0 0,-2-3 0 0 0,-33 10 1024 0 0,79-29-65 0 0,2 0 60 0 0,-1-1 1 0 0,1 1-1 0 0,0-1 0 0 0,-1 0 0 0 0,1 1 0 0 0,-1-1 1 0 0,1 0-1 0 0,-1 0 0 0 0,1 0 0 0 0,-1 0 0 0 0,0 0 1 0 0,1 0-1 0 0,-1 0 0 0 0,1-1 0 0 0,-1 1 0 0 0,1-1 1 0 0,0 1-1 0 0,-1-1 0 0 0,1 1 0 0 0,-1-1 0 0 0,0 0 5 0 0,2 1 0 0 0,-1-1 0 0 0,1 1 0 0 0,-1-1 0 0 0,1 1 0 0 0,-1 0 0 0 0,1-1 0 0 0,0 1 0 0 0,-1-1 0 0 0,1 1 0 0 0,-1-1 0 0 0,1 0 0 0 0,0 1 0 0 0,-1-1 0 0 0,1 1 0 0 0,0-1 0 0 0,0 1 0 0 0,0-1 0 0 0,-1 0 0 0 0,1 1 0 0 0,0-1 0 0 0,0 0 0 0 0,0 1 0 0 0,0-1 0 0 0,0 0 0 0 0,0 1 0 0 0,0-1 0 0 0,0 0 0 0 0,0 1 0 0 0,1-1 0 0 0,-1 1 0 0 0,0-1 0 0 0,0 0 0 0 0,0 1 0 0 0,1-1 0 0 0,-1 0 0 0 0,1-1 0 0 0,1 0 0 0 0,-1 0 0 0 0,1 0 0 0 0,-1-1 0 0 0,1 2 0 0 0,-1-1 0 0 0,2-1 0 0 0,0 0 0 0 0,1 1 0 0 0,-1 0 0 0 0,0 0 0 0 0,0 0 0 0 0,1 0 0 0 0,2-1 0 0 0,-1 1 0 0 0,-4 2 0 0 0,-1 0 0 0 0,1 0 0 0 0,-1-1 0 0 0,1 1 0 0 0,-1 0 0 0 0,1 0 0 0 0,-1 0 0 0 0,1 0 0 0 0,-1 0 0 0 0,1 0 0 0 0,-1 0 0 0 0,1 0 0 0 0,-1 0 0 0 0,1 0 0 0 0,-1 0 0 0 0,1 0 0 0 0,-1 0 0 0 0,1 1 0 0 0,-1-1 0 0 0,1 0 0 0 0,-1 0 0 0 0,1 0 0 0 0,-1 1 0 0 0,0-1 0 0 0,1 0 0 0 0,-1 1 0 0 0,1-1 0 0 0,-1 0 0 0 0,0 1 0 0 0,1-1 0 0 0,-1 0 0 0 0,0 1 0 0 0,1-1 0 0 0,-1 1 0 0 0,0-1 0 0 0,0 1 0 0 0,1-1 0 0 0,-1 1 0 0 0,0-1 0 0 0,4 15 0 0 0,-4-15 0 0 0,1 11 0 0 0,-1-8 0 0 0,1 0 0 0 0,-1 0 0 0 0,0 0 0 0 0,0 0 0 0 0,0 0 0 0 0,0 0 0 0 0,-1 0 0 0 0,1 0 0 0 0,-1 0 0 0 0,0 1 0 0 0,-9 24 399 0 0,1 0-1 0 0,2 0 0 0 0,1 0 1 0 0,1 1-1 0 0,0 17-398 0 0,4-42 114 0 0,1 0 0 0 0,0 0 0 0 0,0 0-1 0 0,0 0 1 0 0,1-1 0 0 0,-1 1 0 0 0,1 0-1 0 0,0 0 1 0 0,0 0 0 0 0,0-1 0 0 0,0 1 0 0 0,1-1-1 0 0,-1 1 1 0 0,1-1 0 0 0,0 1 0 0 0,0-1-1 0 0,0 0 1 0 0,3 3-114 0 0,-4-5 0 0 0,-1 0-1 0 0,0-1 0 0 0,1 1 1 0 0,-1 0-1 0 0,0-1 1 0 0,1 1-1 0 0,-1 0 0 0 0,0 0 1 0 0,0-1-1 0 0,0 1 1 0 0,0 0-1 0 0,1 0 0 0 0,-1 0 1 0 0,0-1-1 0 0,0 1 1 0 0,-1 0-1 0 0,1 0 0 0 0,0 0 1 0 0,0-1-1 0 0,0 1 0 0 0,0 0 1 0 0,-1 0-1 0 0,1-1 1 0 0,0 1-1 0 0,-1 0 0 0 0,1-1 1 0 0,0 1-1 0 0,-1 0 1 0 0,1-1-1 0 0,-1 1 1 0 0,0 1-46 0 0,-1 1-146 0 0,1 0 1 0 0,-1-1-1 0 0,0 1 0 0 0,0-1 1 0 0,0 1-1 0 0,0-1 0 0 0,0 0 0 0 0,-1 0 192 0 0,-7 9-4474 0 0,14-16 4458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54 13823 0 0,'1'-1'315'0'0,"5"-1"-134"0"0,0-1 1 0 0,0 0-1 0 0,-1 0 1 0 0,1 0-1 0 0,-1-1 1 0 0,0 1-1 0 0,0-1 1 0 0,-1-1-1 0 0,1 1-181 0 0,-3 2 171 0 0,2-5 1097 0 0,-4 6-1264 0 0,0 1 0 0 0,0 0-1 0 0,0 0 1 0 0,0-1 0 0 0,0 1 0 0 0,1 0 0 0 0,-1-1 0 0 0,0 1 0 0 0,0 0-1 0 0,-1-1 1 0 0,1 1 0 0 0,0 0 0 0 0,0 0 0 0 0,0-1 0 0 0,0 1-1 0 0,0 0 1 0 0,0-1 0 0 0,0 1 0 0 0,0 0 0 0 0,0 0 0 0 0,-1-1 0 0 0,1 1-1 0 0,0 0 1 0 0,0 0 0 0 0,0-1 0 0 0,-1 1 0 0 0,1 0 0 0 0,0 0-1 0 0,0 0 1 0 0,-1 0 0 0 0,1-1 0 0 0,0 1 0 0 0,0 0 0 0 0,-1 0 0 0 0,1 0-1 0 0,0 0 1 0 0,0 0 0 0 0,-1 0 0 0 0,1-1 0 0 0,-1 1-4 0 0,-9 1 12 0 0,10-1-13 0 0,-16 1 1 0 0,0 2 0 0 0,0-1 0 0 0,1 2 0 0 0,-15 5 0 0 0,-3 1 0 0 0,20-6 0 0 0,0 0 0 0 0,1 1 0 0 0,-1 1 0 0 0,-2 1 0 0 0,6-2 12 0 0,-95 57 1070 0 0,83-48-764 0 0,1 1 0 0 0,0 1 0 0 0,-12 13-318 0 0,30-28 0 0 0,1 1 0 0 0,-1-1 0 0 0,1 1 0 0 0,0 0 0 0 0,-1 0 0 0 0,1 0 0 0 0,0 0 0 0 0,0 0 0 0 0,0 0 0 0 0,1 0 0 0 0,-1 0 0 0 0,0 0 0 0 0,1 0 0 0 0,-1 0 0 0 0,1 1 0 0 0,0 0 0 0 0,0-2 0 0 0,0 0 0 0 0,0 1 0 0 0,0-1 0 0 0,1 0 0 0 0,-1 0 0 0 0,0 1 0 0 0,1-1 0 0 0,-1 0 0 0 0,1 0 0 0 0,-1 0 0 0 0,1 1 0 0 0,0-1 0 0 0,-1 0 0 0 0,1 0 0 0 0,0 0 0 0 0,0 0 0 0 0,0 0 0 0 0,0 0 0 0 0,0-1 0 0 0,0 1 0 0 0,0 0 0 0 0,0 0 0 0 0,0-1 0 0 0,0 1 0 0 0,0 0 0 0 0,0-1 0 0 0,1 1 0 0 0,0-1 0 0 0,7 3 0 0 0,1 0 0 0 0,0-1 0 0 0,-1 0 0 0 0,1 0 0 0 0,0-1 0 0 0,0-1 0 0 0,0 1 0 0 0,6-2 0 0 0,15-2 0 0 0,0-1 0 0 0,2-3 0 0 0,-25 6 0 0 0,41-12 0 0 0,-33 9 0 0 0,-1 0 0 0 0,1 0 0 0 0,4 1 0 0 0,10 1 0 0 0,-29 2 0 0 0,-1 0 0 0 0,0 0 0 0 0,1 0 0 0 0,-1-1 0 0 0,0 1 0 0 0,1 0 0 0 0,-1 0 0 0 0,0 0 0 0 0,0 0 0 0 0,1 0 0 0 0,-1 0 0 0 0,0 0 0 0 0,1 0 0 0 0,-1 0 0 0 0,0 1 0 0 0,1-1 0 0 0,-1 0 0 0 0,0 0 0 0 0,1 0 0 0 0,-1 0 0 0 0,0 0 0 0 0,0 0 0 0 0,1 1 0 0 0,-1-1 0 0 0,0 0 0 0 0,0 0 0 0 0,1 0 0 0 0,-1 1 0 0 0,0-1 0 0 0,0 0 0 0 0,0 0 0 0 0,1 1 0 0 0,-1-1 0 0 0,0 0 0 0 0,0 0 0 0 0,0 1 0 0 0,0-1 0 0 0,0 0 0 0 0,0 1 0 0 0,1-1 0 0 0,-1 0 0 0 0,0 1 0 0 0,0-1 0 0 0,0 0 0 0 0,0 0 0 0 0,0 1 0 0 0,0-1 0 0 0,0 0 0 0 0,0 1 0 0 0,0-1 0 0 0,0 0 0 0 0,-1 1 0 0 0,-4 11 0 0 0,4-11 0 0 0,-4 7-16 0 0,-1-1-1 0 0,1 1 1 0 0,-2-1-1 0 0,1 0 1 0 0,-6 4 16 0 0,7-6-51 0 0,5-4-150 0 0,0 1 0 0 0,0-1 0 0 0,0 0 1 0 0,0 0-1 0 0,1 0 0 0 0,-1 0 0 0 0,0 1 0 0 0,1-1 1 0 0,-1 0-1 0 0,0 0 0 0 0,1 0 0 0 0,0 0 0 0 0,-1 0 1 0 0,1 0-1 0 0,0 0 0 0 0,-1 0 0 0 0,1 0 0 0 0,0 0 201 0 0,7 6-5796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87 8287 0 0,'0'0'382'0'0,"0"0"-8"0"0,-2 7-87 0 0,-43 140 5710 0 0,40-136-5997 0 0,4-10 0 0 0,5-11 573 0 0,-1-1 0 0 0,0 1 0 0 0,0-6-573 0 0,1 0 329 0 0,4-10-329 0 0,1 1 0 0 0,1 0 0 0 0,1 1 0 0 0,2 0 0 0 0,5-7 0 0 0,-17 29-1 0 0,1-1 0 0 0,-1 1 0 0 0,1-1 0 0 0,0 1 0 0 0,0 0 0 0 0,0 0 0 0 0,0 0 0 0 0,0 0 0 0 0,0 0 0 0 0,1 1 0 0 0,-1-1 0 0 0,1 1 0 0 0,-1-1 0 0 0,1 1 0 0 0,0 0 0 0 0,-1 0 0 0 0,1 0 0 0 0,0 0 0 0 0,0 1 0 0 0,1-1 1 0 0,-1 1 1 0 0,1 0-1 0 0,0 0 0 0 0,-1 0 0 0 0,1 0 1 0 0,0 1-1 0 0,-1 0 0 0 0,1-1 0 0 0,-1 1 1 0 0,1 1-1 0 0,-1-1 0 0 0,1 0 0 0 0,-1 1 1 0 0,0 0-1 0 0,1 0 0 0 0,0 0 0 0 0,3 3 258 0 0,-1 0 0 0 0,1 1 0 0 0,-1-1 0 0 0,0 1 0 0 0,0 0 0 0 0,-1 1 0 0 0,0-1 0 0 0,2 3-258 0 0,-7-8 0 0 0,1 1 0 0 0,-1-1 0 0 0,1 0 0 0 0,-1 1 0 0 0,0-1 0 0 0,1 0 0 0 0,-1 1 0 0 0,0-1 0 0 0,0 0 0 0 0,0 1 0 0 0,0-1 0 0 0,0 0 0 0 0,0 1 0 0 0,0-1 0 0 0,-1 0 0 0 0,1 1 0 0 0,-1 4 0 0 0,1 1 0 0 0,-3 8 0 0 0,2-6 0 0 0,1 0 0 0 0,3 41 0 0 0,-4-43 171 0 0,1-3-490 0 0,0 0 0 0 0,-1 0 0 0 0,0 1-1 0 0,1-1 1 0 0,-1 0 0 0 0,-1 0-1 0 0,0 3 320 0 0,1-6-370 0 0,8-6-1617 0 0,0 0-3472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4607 0 0,'0'0'102'0'0,"0"0"20"0"0,0 0 6 0 0,0-5 222 0 0,-1 0-500 0 0,0 1 198 0 0,1 3 290 0 0,0 0-74 0 0,0 0 0 0 0,0 0 0 0 0,0 0 0 0 0,0 0 0 0 0,0 0 0 0 0,-1 0 0 0 0,1 0 1 0 0,0 0-1 0 0,-1 0 0 0 0,1 0 0 0 0,-1 0 0 0 0,1 0 0 0 0,-1 0 0 0 0,0-1-264 0 0,0-1 1893 0 0,-1 0-1295 0 0,-1-5 1639 0 0,6 12-880 0 0,0 3-1083 0 0,0 1 0 0 0,-1-1 0 0 0,1 1 0 0 0,-1 0-1 0 0,-1-1 1 0 0,0 1 0 0 0,1 7-274 0 0,-2-8 242 0 0,1 1 0 0 0,0-1 0 0 0,0 0 1 0 0,1 0-1 0 0,0 0 0 0 0,1 0 0 0 0,-1 0 0 0 0,1 0 0 0 0,2 3-242 0 0,-4-9-143 0 0,-1 0 0 0 0,1 1 0 0 0,0-1 0 0 0,0 0 0 0 0,-1 1 0 0 0,1-1 0 0 0,0 0 0 0 0,1 0 0 0 0,-1 0 0 0 0,0 0 0 0 0,0 0 0 0 0,0 0 0 0 0,0 0 0 0 0,1 0 0 0 0,-1 0 0 0 0,1-1 0 0 0,-1 1 0 0 0,0 0 0 0 0,1-1 0 0 0,-1 1 0 0 0,1-1 0 0 0,-1 0 0 0 0,1 1 0 0 0,1-1 143 0 0,2 1-989 0 0,1 0-4470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47 8287 0 0,'14'-45'1043'0'0,"-14"44"-323"0"0,0 1 249 0 0,0 0 45 0 0,0 0-61 0 0,0 0-288 0 0,0 0-121 0 0,0 0-28 0 0,0 0-72 0 0,0 11-322 0 0,-1 0-1 0 0,-1 0 0 0 0,1 0 0 0 0,-2 0 1 0 0,0 0-1 0 0,-3 9-121 0 0,-9 15 1070 0 0,-7 13-1070 0 0,-8 19 422 0 0,-45 141-422 0 0,47-129 0 0 0,4-22-995 0 0,-8 16-142 0 0,32-72 412 0 0,3-2-246 0 0,9-3-42 0 0,2 1-10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8287 0 0,'0'0'382'0'0,"0"0"-8"0"0,0 0-170 0 0,0 0 176 0 0,0 0 107 0 0,0 0 22 0 0,-10 9 1027 0 0,2 0-1132 0 0,1 0 0 0 0,-1 1 0 0 0,2 0-1 0 0,-1 0 1 0 0,1 1 0 0 0,1 0 0 0 0,-3 6-404 0 0,-7 15 341 0 0,2-11-4553 0 0,8-13-560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 8287 0 0,'0'0'184'0'0,"0"0"40"0"0,-6-7 0 0 0,0 4 8 0 0,0 3-232 0 0,0 3 0 0 0,0 3 0 0 0,2-2 0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13823 0 0,'0'0'315'0'0,"-14"1"758"0"0,-48 17-949 0 0,44-8 483 0 0,1 0 218 0 0,14-8-757 0 0,0-1 0 0 0,0 1 0 0 0,1-1 0 0 0,-1 1-1 0 0,0 0 1 0 0,-1 1-68 0 0,2-1 23 0 0,0 0-1 0 0,-1-1 0 0 0,1 1 1 0 0,0-1-1 0 0,-1 0 0 0 0,1 1 1 0 0,-1-1-1 0 0,1 0 0 0 0,-2 0-22 0 0,0 0-15 0 0,0 1 0 0 0,1 0 0 0 0,0 0 0 0 0,-1 0 0 0 0,1 0 0 0 0,0 0 0 0 0,0 1 0 0 0,0 0 0 0 0,0-1 0 0 0,1 1 0 0 0,-1 0 0 0 0,0 1 15 0 0,-13 12-221 0 0,9-9-60 0 0,0 1 0 0 0,1-1 1 0 0,-1 1-1 0 0,-2 5 281 0 0,-13 16-468 0 0,18-24 468 0 0,4-5 0 0 0,-1 1 0 0 0,1-1 0 0 0,0 0 0 0 0,0 1 0 0 0,-1-1 0 0 0,1 0 0 0 0,0 0 0 0 0,0 1 0 0 0,0-1 0 0 0,0 0 0 0 0,0 1 0 0 0,0-1 0 0 0,0 0 0 0 0,-1 1 0 0 0,1-1 0 0 0,0 1 0 0 0,0-1 0 0 0,0 0 0 0 0,0 1 0 0 0,0-1 0 0 0,1 0 0 0 0,-1 1 0 0 0,0-1 0 0 0,0 0 0 0 0,0 1 0 0 0,0-1 0 0 0,0 0 0 0 0,0 1 0 0 0,0-1 0 0 0,1 0 0 0 0,-1 0 0 0 0,0 1 0 0 0,0-1 0 0 0,1 0 0 0 0,-1 1 0 0 0,0-1 0 0 0,0 0 0 0 0,1 0 0 0 0,-1 0 0 0 0,0 1 0 0 0,1-1 0 0 0,1 2-8 0 0,0 1 0 0 0,0-1-1 0 0,0 1 1 0 0,0-1 0 0 0,1 0-1 0 0,-1 0 1 0 0,1 0 0 0 0,0 0 0 0 0,0-1-1 0 0,0 1 1 0 0,0-1 0 0 0,1 1 8 0 0,40 13-319 0 0,-42-14 295 0 0,10 2-529 0 0,1 1 0 0 0,-1 1 1 0 0,0 0 552 0 0,-9-3 125 0 0,0-1 0 0 0,0 0 1 0 0,-1 1-1 0 0,1 0 0 0 0,0 0 0 0 0,-1 0 1 0 0,0 0-1 0 0,1 0 0 0 0,-1 0 1 0 0,0 0-1 0 0,0 1 0 0 0,0-1 0 0 0,0 1 1 0 0,-1-1-1 0 0,1 2-125 0 0,-1-2 6 0 0,-1-1 1 0 0,0 0-1 0 0,1 1 1 0 0,-1-1-1 0 0,0 1 1 0 0,0-1-1 0 0,0 0 0 0 0,0 1 1 0 0,-1-1-1 0 0,1 1 1 0 0,0-1-1 0 0,0 0 1 0 0,-1 1-1 0 0,1-1 0 0 0,-1 0 1 0 0,1 1-1 0 0,-1-1 1 0 0,0 0-1 0 0,1 0 1 0 0,-1 0-1 0 0,0 1 0 0 0,0-1 1 0 0,0 0-1 0 0,0 0-6 0 0,-4 4 3 0 0,0 1 0 0 0,-1-2 0 0 0,1 1 0 0 0,-2 0-3 0 0,3-2-1 0 0,-5 4 158 0 0,0 0-1 0 0,0-1 0 0 0,-1 0 0 0 0,0-1 1 0 0,0 0-1 0 0,0 0 0 0 0,-1-1 1 0 0,1-1-1 0 0,-1 1 0 0 0,0-2 1 0 0,0 0-1 0 0,0 0 0 0 0,-8 0-156 0 0,-1-1 13 0 0,-32 0-6 0 0,47-2-8 0 0,0 1 1 0 0,0-1 0 0 0,0 0-1 0 0,0 0 1 0 0,0 0-1 0 0,1-1 1 0 0,-1 1-1 0 0,-3-3 1 0 0,2 0-769 0 0,5 2-3236 0 0,0-4-1405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4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350 186 8287 0 0,'0'0'191'0'0,"0"0"26"0"0,0 0 9 0 0,1 1-34 0 0,3 2-78 0 0,-8-3 778 0 0,4 0-853 0 0,-1 0 0 0 0,1 0 1 0 0,-1 0-1 0 0,1 0 0 0 0,-1 0 0 0 0,1 0 0 0 0,-1 0 0 0 0,1 0 0 0 0,-1 0 1 0 0,1 0-1 0 0,0 0 0 0 0,-1 0 0 0 0,1 0 0 0 0,-1 0 0 0 0,1-1 1 0 0,-1 1-1 0 0,1 0 0 0 0,-1 0 0 0 0,1-1 0 0 0,0 1 0 0 0,-1 0 0 0 0,1-1 1 0 0,0 1-1 0 0,-1 0 0 0 0,1-1 0 0 0,0 1 0 0 0,-1 0 0 0 0,1-1-39 0 0,-3-6 96 0 0,-1 1 0 0 0,2-1-1 0 0,-1 0 1 0 0,1 0 0 0 0,0 0-1 0 0,0 0 1 0 0,1 0 0 0 0,0 0-1 0 0,1-1-95 0 0,-1-16 621 0 0,1 1-1 0 0,1-5-620 0 0,-1 25-38 0 0,0 2 38 0 0,1-1 0 0 0,-1 0 0 0 0,0 0 0 0 0,0 1 0 0 0,-1-1 0 0 0,1 0 0 0 0,0 1 0 0 0,-1-1 0 0 0,1 0 0 0 0,-1 1 0 0 0,1-1 0 0 0,-1 0 0 0 0,0 1 0 0 0,1-1 0 0 0,-1 1 0 0 0,0 0 0 0 0,0-1 0 0 0,-1 0 0 0 0,1 1 0 0 0,0 1 0 0 0,0-1 0 0 0,0 1 0 0 0,0-1 0 0 0,0 1 0 0 0,0-1 0 0 0,0 1 0 0 0,0 0 0 0 0,0-1 0 0 0,-1 1 0 0 0,1 0 0 0 0,0 0 0 0 0,0 0 0 0 0,0 0 0 0 0,0 0 0 0 0,0 0 0 0 0,0 0 0 0 0,-1 0 0 0 0,1 1 0 0 0,0-1 0 0 0,0 0 0 0 0,0 1 0 0 0,0-1 0 0 0,0 1 0 0 0,0-1 0 0 0,0 1 0 0 0,0-1 0 0 0,0 1 0 0 0,-21 12-22 0 0,1 0 0 0 0,1 1 0 0 0,0 1 0 0 0,-9 10 22 0 0,-70 73 971 0 0,83-82-414 0 0,12-11-474 0 0,-4 3 412 0 0,-1 2 0 0 0,1-1 0 0 0,-2 5-495 0 0,9-12 57 0 0,-1 0 1 0 0,1 0-1 0 0,0 0 0 0 0,0 0 1 0 0,0 1-1 0 0,0-1 0 0 0,0 0 0 0 0,0 1 1 0 0,0-1-1 0 0,1 0 0 0 0,-1 1 0 0 0,1-1 1 0 0,0 1-1 0 0,0-1 0 0 0,0 1 0 0 0,0-1 1 0 0,0 1-1 0 0,0-1 0 0 0,1 2-57 0 0,0-3 21 0 0,0 1 1 0 0,0-1-1 0 0,0 1 0 0 0,0-1 0 0 0,0 1 0 0 0,0-1 0 0 0,0 0 0 0 0,0 0 1 0 0,0 1-1 0 0,1-1 0 0 0,-1 0 0 0 0,1 0 0 0 0,-1 0 0 0 0,1 0 0 0 0,-1-1 1 0 0,1 1-1 0 0,-1 0 0 0 0,1-1 0 0 0,0 1 0 0 0,-1-1 0 0 0,1 1 0 0 0,0-1 1 0 0,-1 0-1 0 0,1 0 0 0 0,0 0 0 0 0,0 0 0 0 0,-1 0 0 0 0,1 0-21 0 0,6 0 170 0 0,-1-1-1 0 0,1 1 1 0 0,0-2 0 0 0,-1 1-1 0 0,6-2-169 0 0,22-7 556 0 0,91-29-3424 0 0,-126 39 2873 0 0,0 0 0 0 0,0 0-1 0 0,-1 0 1 0 0,1 0 0 0 0,0 0-1 0 0,0 1 1 0 0,0-1 0 0 0,0 0 0 0 0,0 0-1 0 0,0 0 1 0 0,0 0 0 0 0,0 1-1 0 0,0-1 1 0 0,0 0 0 0 0,-1 0-1 0 0,1 0 1 0 0,0 0 0 0 0,0 1 0 0 0,0-1-1 0 0,0 0 1 0 0,0 0 0 0 0,0 0-1 0 0,0 1 1 0 0,0-1 0 0 0,1 0-1 0 0,-1 0 1 0 0,0 0 0 0 0,0 0 0 0 0,0 1-1 0 0,0-1 1 0 0,0 0 0 0 0,0 0-1 0 0,0 0 1 0 0,0 0 0 0 0,0 1-1 0 0,0-1 1 0 0,1 0 0 0 0,-1 0 0 0 0,0 0-1 0 0,0 0 1 0 0,0 0 0 0 0,0 0-1 0 0,0 1 1 0 0,1-1 0 0 0,-1 0-1 0 0,0 0 1 0 0,0 0 0 0 0,0 0 0 0 0,0 0-1 0 0,1 0 1 0 0,-1 0 0 0 0,0 0-1 0 0,0 0 1 0 0,0 0 0 0 0,1 0 0 0 0,-1 0-1 0 0,0 0 1 0 0,0 0 0 0 0,0 0-1 0 0,1 0 1 0 0,-1 0 0 0 0,0 0-1 0 0,0 0 1 0 0,0 0 0 0 0,0 0 0 0 0,1 0-1 0 0,-1 0 1 0 0,0-1 0 0 0,0 1-5 0 0,-11 21 752 0 0,4-7-26 0 0,7-13-217 0 0,1 16 99 0 0,2-10-608 0 0,-3-6-15 0 0,0-1 0 0 0,0 0 0 0 0,0 1 1 0 0,0-1-1 0 0,0 1 0 0 0,1-1 0 0 0,-1 0 0 0 0,0 1 0 0 0,0-1 0 0 0,1 1 0 0 0,-1-1 0 0 0,0 0 0 0 0,0 1 0 0 0,1-1 0 0 0,-1 0 1 0 0,0 1-1 0 0,1-1 0 0 0,-1 0 0 0 0,1 0 0 0 0,-1 0 0 0 0,0 1 0 0 0,1-1 0 0 0,-1 0 0 0 0,1 0 0 0 0,-1 0 0 0 0,1 0 0 0 0,-1 1 1 0 0,0-1-1 0 0,1 0 0 0 0,-1 0 0 0 0,1 0 0 0 0,-1 0 0 0 0,1 0 0 0 0,-1 0 0 0 0,1 0 15 0 0,0-1-339 0 0,8 3-4144 0 0,1-2-1565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66 8287 0 0,'5'-16'890'0'0,"-3"9"-142"0"0,-1-1 0 0 0,1 0 0 0 0,-1 0 1 0 0,0-1-1 0 0,-1 0-748 0 0,0 8 379 0 0,0 1 37 0 0,0 0 80 0 0,0 0 14 0 0,0 0-67 0 0,-1 2-294 0 0,-14 45 471 0 0,-2 0 0 0 0,-2-1 0 0 0,-21 36-620 0 0,15-30 204 0 0,-48 80 1444 0 0,57-106-1481 0 0,-12 19-1747 0 0,-19 20 1580 0 0,14-20-621 0 0,-4 12 621 0 0,36-56-625 0 0,-1 2 1221 0 0,1-2-7507 0 0,1-1 2573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351 114 10135 0 0,'0'-1'46'0'0,"0"0"-1"0"0,-1 0 0 0 0,1 0 0 0 0,0 0 1 0 0,0 0-1 0 0,1 0 0 0 0,-1 0 1 0 0,0 0-1 0 0,0 0 0 0 0,0 0 0 0 0,1 0 1 0 0,-1 0-1 0 0,0 0 0 0 0,1 0 0 0 0,-1 1 1 0 0,1-1-1 0 0,-1 0 0 0 0,1 0 1 0 0,-1 0-1 0 0,2 0-45 0 0,5-11 150 0 0,-6 9 16 0 0,1 1-1 0 0,-1-1 1 0 0,0 0-1 0 0,0 0 1 0 0,0 0-1 0 0,-1 1 0 0 0,1-1 1 0 0,-1 0-1 0 0,1 0 1 0 0,-1 0-1 0 0,0 0 1 0 0,0 0-1 0 0,0 0 0 0 0,-1 0 1 0 0,1 0-1 0 0,-1 0 1 0 0,0 0-1 0 0,1 0 1 0 0,-1 0-1 0 0,-1 0 1 0 0,1 1-1 0 0,0-1 0 0 0,-1 0 1 0 0,1 1-1 0 0,-2-2-165 0 0,2 3 0 0 0,0 1 0 0 0,0-1 0 0 0,1 0 0 0 0,-1 1 0 0 0,0-1 0 0 0,0 1 0 0 0,0-1 0 0 0,0 1 0 0 0,-1 0 0 0 0,1-1 0 0 0,0 1 0 0 0,0 0 0 0 0,0 0 0 0 0,0 0 0 0 0,0 0 0 0 0,0 0 0 0 0,0 0 0 0 0,0 0 0 0 0,-1 0 0 0 0,1 0 0 0 0,0 0 0 0 0,0 1 0 0 0,0-1 0 0 0,0 0 0 0 0,0 1 0 0 0,-2-1 0 0 0,-5 2 0 0 0,0 0 0 0 0,1 0 0 0 0,-1 0 0 0 0,0 1 0 0 0,1 1 0 0 0,0-1 0 0 0,-3 3 0 0 0,-6 3 0 0 0,1 1 0 0 0,-10 9 0 0 0,-35 31 0 0 0,2 4 0 0 0,-8 13 0 0 0,62-63-4 0 0,1-1 14 0 0,0 0-1 0 0,1 1 1 0 0,-1-1-1 0 0,1 0 1 0 0,-1 1-1 0 0,1 0 1 0 0,0-1-1 0 0,0 2-9 0 0,3-4 105 0 0,1-1 1 0 0,-1 1-1 0 0,0-1 0 0 0,0 0 0 0 0,0 1 1 0 0,0-1-1 0 0,0 0 0 0 0,1 0 0 0 0,-1 1 1 0 0,0-1-1 0 0,0 0 0 0 0,0 0 0 0 0,1 0-105 0 0,5-1 52 0 0,-1 0-1 0 0,1 0 0 0 0,-1 0 1 0 0,1 0-1 0 0,-1-1 1 0 0,0 0-1 0 0,5-3-51 0 0,45-23 216 0 0,-30 15-184 0 0,26-13-641 0 0,-1-2 0 0 0,-2-3 1 0 0,3-4 608 0 0,-47 32-71 0 0,-3 1 63 0 0,1 0 0 0 0,-1 0 0 0 0,0 0 0 0 0,0 0 1 0 0,0 0-1 0 0,0-1 0 0 0,0 1 0 0 0,0-1 0 0 0,-1 1 0 0 0,1-1 0 0 0,-1 0 0 0 0,1 0 8 0 0,2-10 0 0 0,-4 13 0 0 0,0 0 0 0 0,0-1 0 0 0,0 1 0 0 0,0 0 0 0 0,0 0 0 0 0,0 0 0 0 0,0 0 0 0 0,0 0 0 0 0,0 0 0 0 0,0-1 0 0 0,0 1 0 0 0,0 0 0 0 0,0 0 0 0 0,0 0 0 0 0,0 0 0 0 0,0 0 0 0 0,0-1 0 0 0,0 1 0 0 0,0 0 0 0 0,0 0 0 0 0,0 0 0 0 0,0 0 0 0 0,0 0 0 0 0,0 0 0 0 0,0-1 0 0 0,0 1 0 0 0,0 0 0 0 0,0 0 0 0 0,0 0 0 0 0,0 0 0 0 0,-1 0 0 0 0,1 0 0 0 0,0 0 0 0 0,0-1 0 0 0,0 1 0 0 0,0 0 0 0 0,0 0 0 0 0,0 0 0 0 0,0 0 0 0 0,-1 0 0 0 0,1 0 0 0 0,0 0 0 0 0,0 0 0 0 0,0 0 0 0 0,0 0 0 0 0,0 0 0 0 0,0 0 0 0 0,-1 0 0 0 0,1 0 0 0 0,0 0 0 0 0,0 0 0 0 0,0 0 0 0 0,0 0 0 0 0,0 0 0 0 0,-1 0 0 0 0,1 0 0 0 0,0 0 0 0 0,0 0 0 0 0,0 0 0 0 0,-5 3 0 0 0,4-2 0 0 0,-4 4 0 0 0,1 1 0 0 0,-1 1 0 0 0,1-1 0 0 0,0 1 0 0 0,0-1 0 0 0,1 1 0 0 0,-3 6 0 0 0,3-1 0 0 0,0 1 0 0 0,0-1 0 0 0,1 0 0 0 0,0 1 0 0 0,1 1 0 0 0,3 9-2531 0 0,-2-22 2345 0 0,0 0-1 0 0,0 0 1 0 0,1 0-1 0 0,-1 0 1 0 0,0 0-1 0 0,1 0 1 0 0,-1-1-1 0 0,1 1 1 0 0,-1 0 0 0 0,1 0-1 0 0,-1 0 1 0 0,1-1-1 0 0,-1 1 1 0 0,1 0-1 0 0,0-1 1 0 0,0 1-1 0 0,-1-1 1 0 0,1 1-1 0 0,0-1 1 0 0,0 1-1 0 0,-1-1 1 0 0,1 1-1 0 0,1-1 187 0 0,5 2-3700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6 262 8287 0 0,'0'0'191'0'0,"1"6"252"0"0,0-1-107 0 0,0-4 444 0 0,-1-1 196 0 0,0 0 42 0 0,0 0-63 0 0,0 0-290 0 0,0 0-121 0 0,0 0-28 0 0,0 0-4 0 0,0 0 0 0 0,-1-1-467 0 0,1 1 1 0 0,-1 0-1 0 0,1-1 0 0 0,-1 1 0 0 0,1 0 0 0 0,0-1 0 0 0,-1 1 0 0 0,1-1 1 0 0,0 1-1 0 0,-1-1 0 0 0,1 1 0 0 0,0-1 0 0 0,0 1 0 0 0,-1-1 0 0 0,1 0 1 0 0,0 1-1 0 0,0-1 0 0 0,0 1 0 0 0,0-1 0 0 0,0 1 0 0 0,0-1-45 0 0,-2-13 692 0 0,2 10-692 0 0,0 0 0 0 0,0 0 0 0 0,1 0 0 0 0,-1 0 0 0 0,1 0 0 0 0,0 0 0 0 0,1 0 0 0 0,-1 0 0 0 0,1 1 0 0 0,-1-1 0 0 0,1 0 0 0 0,0 1 0 0 0,0-1 0 0 0,1 1 0 0 0,5-9 0 0 0,2 0 0 0 0,-1 1 0 0 0,3-1 0 0 0,5-5-275 0 0,1 0 0 0 0,0 1 0 0 0,1 1 1 0 0,1 1-1 0 0,11-5 275 0 0,-19 12-291 0 0,1 0-1 0 0,0 1 1 0 0,0 1 0 0 0,0 0 0 0 0,0 1 0 0 0,1 0 0 0 0,0 1 0 0 0,0 1 0 0 0,0 0 0 0 0,2 1 291 0 0,1 0-4779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13823 0 0,'0'0'315'0'0,"-2"1"45"0"0,-9 7-233 0 0,1 0-1 0 0,-1 1 1 0 0,1 0 0 0 0,1 1-1 0 0,0 0 1 0 0,-5 8-127 0 0,-6 5 77 0 0,-201 256 1963 0 0,73-61-2040 0 0,133-191-5 0 0,1 1 0 0 0,1 0 0 0 0,-2 9 5 0 0,-19 41 87 0 0,12-34 447 0 0,2-1 187 0 0,-2-2 0 0 0,-11 13-721 0 0,23-40-95 0 0,1 1-1 0 0,0 0 0 0 0,1 0 0 0 0,0 0 1 0 0,2 1-1 0 0,0 0 0 0 0,0 1 1 0 0,2-1-1 0 0,-3 14 96 0 0,7-28-4483 0 0,0-2-1565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20 10135 0 0,'0'0'231'0'0,"0"0"29"0"0,0 0 19 0 0,1-1-41 0 0,1-3-112 0 0,-2 4-90 0 0,0-1 1 0 0,0 1-1 0 0,0 0 1 0 0,0-1-1 0 0,0 1 1 0 0,0 0-1 0 0,0-1 1 0 0,0 1-1 0 0,0 0 1 0 0,0 0 0 0 0,0-1-1 0 0,0 1 1 0 0,0 0-1 0 0,0-1 1 0 0,0 1-1 0 0,0 0 1 0 0,-1-1-1 0 0,1 1 1 0 0,0 0-1 0 0,0 0 1 0 0,0-1-1 0 0,0 1 1 0 0,-1 0 0 0 0,1 0-1 0 0,0 0 1 0 0,0-1-1 0 0,-1 1 1 0 0,1 0-1 0 0,0 0 1 0 0,0 0-1 0 0,-1 0 1 0 0,1-1-1 0 0,0 1 1 0 0,0 0-1 0 0,-1 0 1 0 0,1 0-37 0 0,-10-4 679 0 0,4 3-677 0 0,1 1 1 0 0,-1 0-1 0 0,0 0 0 0 0,1 0 0 0 0,-1 1 0 0 0,0 0 1 0 0,1 0-1 0 0,-2 1-2 0 0,-45 15-3 0 0,36-12 4 0 0,2 1-44 0 0,4-4 290 0 0,0 2 1 0 0,1-1-1 0 0,0 2 0 0 0,0-1 0 0 0,0 1 0 0 0,-4 3-247 0 0,-35 22 2491 0 0,47-30-2459 0 0,1 1-1 0 0,-1-1 1 0 0,1 0 0 0 0,0 1 0 0 0,-1-1-1 0 0,1 0 1 0 0,0 1 0 0 0,0-1 0 0 0,-1 1 0 0 0,1-1-1 0 0,0 0 1 0 0,0 1 0 0 0,-1-1 0 0 0,1 1-1 0 0,0-1 1 0 0,0 1 0 0 0,0-1 0 0 0,0 1-1 0 0,0-1 1 0 0,0 1 0 0 0,0-1 0 0 0,0 1-1 0 0,0-1 1 0 0,0 1 0 0 0,0-1 0 0 0,0 0-1 0 0,0 1 1 0 0,0-1 0 0 0,0 1 0 0 0,1-1-1 0 0,-1 1 1 0 0,0-1 0 0 0,0 1 0 0 0,0-1 0 0 0,1 0-1 0 0,-1 1 1 0 0,0-1 0 0 0,1 1 0 0 0,-1-1-1 0 0,0 0 1 0 0,1 1 0 0 0,-1-1 0 0 0,0 0-1 0 0,1 0 1 0 0,-1 1 0 0 0,1-1 0 0 0,-1 0-1 0 0,0 0 1 0 0,1 1 0 0 0,-1-1 0 0 0,1 0-1 0 0,-1 0 1 0 0,1 0 0 0 0,-1 0 0 0 0,1 0 0 0 0,-1 0-32 0 0,22-5-394 0 0,0 0 0 0 0,0-2 1 0 0,-1 0-1 0 0,18-10 394 0 0,-5 3-913 0 0,-33 13 403 0 0,-1 1 68 0 0,-3 10 276 0 0,-1-2 203 0 0,-1 0-1 0 0,-1 0 1 0 0,1 0 0 0 0,-1 0-1 0 0,-7 5-36 0 0,-6 9 219 0 0,6-5 449 0 0,1 1 1 0 0,0-1 0 0 0,-8 18-669 0 0,0 2 842 0 0,-1-2-1 0 0,-10 11-841 0 0,-23 29-2027 0 0,43-57 1871 0 0,11-17-569 0 0,0-1-246 0 0,1-1-861 0 0,3-3-3284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74 11975 0 0,'6'-4'1275'0'0,"6"1"-1180"0"0,-10 3 247 0 0,0 1 0 0 0,0-1 0 0 0,0 1 1 0 0,0-1-1 0 0,1 1 0 0 0,-1 0 0 0 0,0 0 1 0 0,0 0-1 0 0,-1 0 0 0 0,2 1-342 0 0,-2 0 20 0 0,1 0-1 0 0,0 0 0 0 0,-1-1 1 0 0,1 1-1 0 0,0 0 0 0 0,0-1 1 0 0,0 1-1 0 0,0-1 0 0 0,0 0 1 0 0,0 1-1 0 0,1-1 0 0 0,-1 0 1 0 0,0 0-1 0 0,1-1 0 0 0,-1 1 1 0 0,1 0-1 0 0,-1-1 0 0 0,1 0 1 0 0,-1 1-1 0 0,1-1 0 0 0,-1 0 1 0 0,2 0-20 0 0,9-1 45 0 0,-1 0 1 0 0,0 0-1 0 0,0-1 1 0 0,1-1-46 0 0,-11 2 0 0 0,7-1 0 0 0,-1 0 0 0 0,0 0 0 0 0,0-1 0 0 0,0-1 0 0 0,0 1 0 0 0,0-2 0 0 0,-1 1 0 0 0,1-1 0 0 0,-1 0 0 0 0,6-5 0 0 0,-12 9-39 0 0,0 1-1 0 0,-1-1 1 0 0,1 0-1 0 0,0 0 1 0 0,0 0-1 0 0,-1 0 0 0 0,1 0 1 0 0,0 0-1 0 0,-1 0 1 0 0,1 0-1 0 0,-1 0 1 0 0,0-1-1 0 0,1 1 1 0 0,-1 0-1 0 0,0 0 1 0 0,1 0-1 0 0,-1 0 0 0 0,0-1 1 0 0,0 1-1 0 0,0 0 1 0 0,0 0-1 0 0,0 0 1 0 0,-1-1-1 0 0,1 1 1 0 0,0 0-1 0 0,0 0 1 0 0,-1 0-1 0 0,1 0 1 0 0,-1 0-1 0 0,1 0 0 0 0,-1 0 1 0 0,1 0-1 0 0,-1 0 1 0 0,0 0-1 0 0,0-1 40 0 0,0 1-100 0 0,-1 0-1 0 0,1 1 0 0 0,-1-1 0 0 0,0 0 0 0 0,0 1 1 0 0,1-1-1 0 0,-1 1 0 0 0,0-1 0 0 0,0 1 1 0 0,0 0-1 0 0,1 0 0 0 0,-1 0 0 0 0,0 0 1 0 0,0 0-1 0 0,-1 0 101 0 0,-30 6-856 0 0,28-5 733 0 0,-19 7 265 0 0,1 0 0 0 0,-1 2 0 0 0,1 1 0 0 0,1 0 0 0 0,-6 6-142 0 0,8-6 569 0 0,1 2 0 0 0,0 1 0 0 0,-5 5-569 0 0,16-12 182 0 0,0 0 1 0 0,0 1-1 0 0,1 0 0 0 0,1 0 0 0 0,-1 1 0 0 0,1 0 0 0 0,1 0 0 0 0,-2 3-182 0 0,6-10 0 0 0,1-1 0 0 0,-1 0 0 0 0,0 1 0 0 0,1-1 0 0 0,-1 1 0 0 0,1 0 0 0 0,-1-1 0 0 0,1 1 0 0 0,0-1 0 0 0,0 1 0 0 0,0 0 0 0 0,0-1 0 0 0,0 1 0 0 0,0-1 0 0 0,0 1 0 0 0,0 0 0 0 0,1-1 0 0 0,-1 1 0 0 0,1-1 0 0 0,-1 1 0 0 0,1-1 0 0 0,0 1 0 0 0,0 0 0 0 0,1 0 0 0 0,-1 0 0 0 0,1-1 0 0 0,-1 1 0 0 0,1-1 0 0 0,0 1 0 0 0,0-1 0 0 0,0 1 0 0 0,0-1 0 0 0,0 0 0 0 0,0 0 0 0 0,0 0 0 0 0,0 0 0 0 0,1 0 0 0 0,8 2 0 0 0,1 0 0 0 0,0-1 0 0 0,0 0 0 0 0,0-1 0 0 0,4 0 0 0 0,-14 0 0 0 0,10 0-310 0 0,-1 1-1 0 0,1 0 1 0 0,3 2 310 0 0,-3-1-586 0 0,0 0 1 0 0,0-1-1 0 0,6 0 586 0 0,4-1-1514 0 0,-6 1-20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54 10135 0 0,'6'-8'770'0'0,"-4"7"-744"0"0,0 0 0 0 0,-1 0 0 0 0,1 0 0 0 0,0 0 0 0 0,0 0 0 0 0,0 0 0 0 0,0 1 0 0 0,1-1-26 0 0,-1 0 9 0 0,0 1 0 0 0,0-1-1 0 0,0 0 1 0 0,0 0 0 0 0,0 0-1 0 0,0 0 1 0 0,0 0 0 0 0,-1 0-1 0 0,2-1-8 0 0,-1 0 313 0 0,1-1 0 0 0,-1 1 0 0 0,0-1 0 0 0,0 0 0 0 0,0 1 0 0 0,0-1 0 0 0,0 0 0 0 0,1-2-313 0 0,-3 4 512 0 0,0 1 0 0 0,0 0 0 0 0,-9 0 512 0 0,2 1-883 0 0,0 1-1 0 0,0 0 0 0 0,1 0 1 0 0,-1 0-1 0 0,0 1 0 0 0,1 0 1 0 0,-6 3-141 0 0,-7 4 137 0 0,11-7-137 0 0,-293 128 0 0 0,276-121 0 0 0,6-3 0 0 0,1 1 0 0 0,-5 3 0 0 0,6-3-401 0 0,34-4-1024 0 0,50 5 1257 0 0,22-3 168 0 0,-20-1 2 0 0,-59-4-2 0 0,-1 1 0 0 0,0-1 0 0 0,1 2 0 0 0,5 1 0 0 0,-11-2 0 0 0,0-1 0 0 0,0 1 0 0 0,0 0 0 0 0,0 0 0 0 0,-1 0 0 0 0,1 0 0 0 0,-1 1 0 0 0,1 0 0 0 0,-1-1 0 0 0,0 1 0 0 0,1 1 0 0 0,-4-4 0 0 0,0 0 0 0 0,1 1 0 0 0,-1-1 0 0 0,0 0 0 0 0,0 1 0 0 0,1-1 0 0 0,-1 0 0 0 0,0 0 0 0 0,0 1 0 0 0,0-1 0 0 0,1 0 0 0 0,-1 1 0 0 0,0-1 0 0 0,0 1 0 0 0,0-1 0 0 0,0 0 0 0 0,0 1 0 0 0,0-1 0 0 0,0 0 0 0 0,0 1 0 0 0,0-1 0 0 0,0 0 0 0 0,0 1 0 0 0,0-1 0 0 0,0 1 0 0 0,0-1 0 0 0,0 0 0 0 0,0 1 0 0 0,-1-1 0 0 0,1 0 0 0 0,0 1 0 0 0,0-1 0 0 0,0 0 0 0 0,-1 1 0 0 0,1-1 0 0 0,0 0 0 0 0,0 0 0 0 0,0 1 0 0 0,-1-1 0 0 0,1 0 0 0 0,0 0 0 0 0,-1 1 0 0 0,1-1 0 0 0,0 0 0 0 0,-5 4 105 0 0,1 0 0 0 0,0-1-1 0 0,-1 1 1 0 0,0-1 0 0 0,0 0-1 0 0,0 0 1 0 0,0-1 0 0 0,0 0-1 0 0,-1 1-104 0 0,-16 7 442 0 0,-3 1-297 0 0,0-1 0 0 0,-1 0 0 0 0,0-2-1 0 0,-1-1-144 0 0,-5 2 29 0 0,-26 8-29 0 0,-16 5 0 0 0,-10-1 0 0 0,79-19 3 0 0,0-1-11 0 0,0 0 1 0 0,0-1-1 0 0,1 1 1 0 0,-1-1 0 0 0,0 0-1 0 0,0 0 1 0 0,0 0 0 0 0,1-1-1 0 0,-3 0 8 0 0,6 1-337 0 0,28-18-2091 0 0,33-8 417 0 0,-19 12 987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445 102 10135 0 0,'0'0'464'0'0,"0"0"-9"0"0,-3-16 653 0 0,-3-1 371 0 0,5 12-958 0 0,-1 1 0 0 0,1 0 0 0 0,0-1 0 0 0,0 1 0 0 0,0-1 0 0 0,0 0-521 0 0,-1 0 563 0 0,1 3-565 0 0,1 0 0 0 0,-1 0-1 0 0,0 0 1 0 0,0-1-1 0 0,1 1 1 0 0,0 0 0 0 0,-1-1-1 0 0,1-1 3 0 0,0 3-26 0 0,0 1 0 0 0,0-1 0 0 0,0 1 0 0 0,0 0 0 0 0,-1-1 0 0 0,1 1 0 0 0,0-1 0 0 0,0 1-1 0 0,0 0 1 0 0,-1-1 0 0 0,1 1 0 0 0,0-1 0 0 0,0 1 0 0 0,-1 0 0 0 0,1-1 0 0 0,0 1 0 0 0,-1 0 0 0 0,1-1 0 0 0,0 1 0 0 0,-1 0-1 0 0,1 0 1 0 0,0-1 0 0 0,-1 1 0 0 0,1 0 0 0 0,-1 0 0 0 0,1 0 0 0 0,-1 0 0 0 0,1-1 0 0 0,0 1 0 0 0,-1 0 0 0 0,1 0 0 0 0,-1 0-1 0 0,1 0 1 0 0,-1 0 0 0 0,1 0 0 0 0,-1 0 26 0 0,-16 2-975 0 0,15-2 961 0 0,-22 6 14 0 0,0 1 0 0 0,0 2 0 0 0,1 0 0 0 0,0 1 0 0 0,-17 12 0 0 0,23-13 0 0 0,-17 7 609 0 0,0 3 0 0 0,1 1-1 0 0,1 1 1 0 0,-21 18-609 0 0,50-36 170 0 0,0 1 0 0 0,0-1-1 0 0,0 0 1 0 0,1 1 0 0 0,-1 0 0 0 0,1-1 0 0 0,0 1-1 0 0,-1 3-169 0 0,2-6 10 0 0,0 0 0 0 0,1 1 0 0 0,-1-1 0 0 0,1 1 0 0 0,-1-1 0 0 0,1 1-1 0 0,0-1 1 0 0,-1 1 0 0 0,1-1 0 0 0,0 1 0 0 0,0-1 0 0 0,0 1 0 0 0,0 0 0 0 0,1-1-1 0 0,-1 1 1 0 0,0-1 0 0 0,1 1 0 0 0,-1-1 0 0 0,1 1 0 0 0,-1-1 0 0 0,1 0 0 0 0,0 1-1 0 0,-1-1 1 0 0,1 0 0 0 0,1 2-10 0 0,-1-2 0 0 0,0 0 0 0 0,1 0 0 0 0,-1-1 0 0 0,1 1 0 0 0,-1 0 0 0 0,0 0 0 0 0,1-1 0 0 0,-1 1 0 0 0,1-1 0 0 0,0 0 0 0 0,-1 1 0 0 0,1-1 0 0 0,-1 0 0 0 0,1 0 0 0 0,-1 0 0 0 0,2 0 0 0 0,2 0 0 0 0,-1 0 0 0 0,0-1 0 0 0,0 1 0 0 0,0-1 0 0 0,4-1 0 0 0,14-5-18 0 0,-14 5-45 0 0,1-1-1 0 0,-1 1 0 0 0,0-2 0 0 0,0 1 0 0 0,0-1 0 0 0,3-3 64 0 0,13-9-519 0 0,-9 7-17 0 0,-1-1 0 0 0,5-4 536 0 0,-4 1 0 0 0,1 1 0 0 0,10-6 0 0 0,-26 18 0 0 0,0 0 0 0 0,0 0 0 0 0,0 0 0 0 0,0-1 0 0 0,0 1 0 0 0,1 0 0 0 0,-1 0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1 0 0 0,0-1 0 0 0,0 0 0 0 0,0 0 0 0 0,1 0 0 0 0,-1 0 0 0 0,0 0 0 0 0,0 0 0 0 0,0 0 0 0 0,0 0 0 0 0,0 0 0 0 0,0 0 0 0 0,0 1 0 0 0,0-1 0 0 0,0 0 0 0 0,0 0 0 0 0,0 0 0 0 0,1 0 0 0 0,-1 0 0 0 0,0 0 0 0 0,0 0 0 0 0,0 1 0 0 0,0-1 0 0 0,0 0 0 0 0,0 0 0 0 0,0 0 0 0 0,0 0 0 0 0,0 0 0 0 0,0 0 0 0 0,0 1 0 0 0,0-1 0 0 0,0 0 0 0 0,0 0 0 0 0,-3 8 0 0 0,3-8 0 0 0,-3 5 0 0 0,2-4 0 0 0,0 1 0 0 0,0-1 0 0 0,0 1 0 0 0,0 0 0 0 0,0-1 0 0 0,1 1 0 0 0,-1 0 0 0 0,1 0 0 0 0,-1-1 0 0 0,1 1 0 0 0,0 2 0 0 0,-12 63-4341 0 0,9-59-438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0:5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11975 0 0,'0'0'267'0'0,"0"0"42"0"0,0 0 17 0 0,5-11 84 0 0,-3 5-224 0 0,0 1 0 0 0,0 0 0 0 0,0 0 0 0 0,1 0-1 0 0,0 0 1 0 0,0 1 0 0 0,0-1 0 0 0,1 1 0 0 0,0 0-1 0 0,-1-1 1 0 0,4 0-186 0 0,1-2 409 0 0,0 1 0 0 0,1 1 0 0 0,0-1-1 0 0,0 1 1 0 0,3 0-409 0 0,1-1-329 0 0,0 0 0 0 0,0 1-1 0 0,0 1 1 0 0,1 0 0 0 0,-1 1-1 0 0,2 0 330 0 0,-14 3-1 0 0,1 0 0 0 0,-1 0-1 0 0,0 0 1 0 0,0 0 0 0 0,0 0-1 0 0,1 0 1 0 0,-1 0 0 0 0,0 0-1 0 0,0 1 1 0 0,0-1 0 0 0,1 1-1 0 0,-1-1 2 0 0,-1 0 0 0 0,1 0 0 0 0,-1 1 0 0 0,1-1 0 0 0,-1 0 0 0 0,0 0 0 0 0,1 0 0 0 0,-1 1 0 0 0,1-1 0 0 0,-1 0 0 0 0,0 0 0 0 0,1 1 0 0 0,-1-1 0 0 0,0 0 0 0 0,1 1 0 0 0,-1-1 0 0 0,0 0 0 0 0,0 1 0 0 0,1-1 0 0 0,-1 1 0 0 0,0-1 0 0 0,0 0 0 0 0,0 1 0 0 0,0-1 0 0 0,1 1 0 0 0,-1-1 0 0 0,0 1 0 0 0,0-1 0 0 0,0 1 0 0 0,0-1 0 0 0,0 0 0 0 0,0 1 0 0 0,0-1 0 0 0,0 1 0 0 0,0-1 0 0 0,-1 1 0 0 0,1-1 0 0 0,0 1 0 0 0,0-1 0 0 0,0 7 63 0 0,-1 0-1 0 0,1-1 1 0 0,-1 1 0 0 0,-1-1-1 0 0,1 1 1 0 0,-1-1-1 0 0,0 0 1 0 0,-1 0-1 0 0,1 1 1 0 0,-1-1 0 0 0,-1-1-1 0 0,1 1 1 0 0,-1-1-1 0 0,-4 6-62 0 0,8-11 0 0 0,0 0 0 0 0,0 0 0 0 0,0 0 0 0 0,0 0 1 0 0,0 0-1 0 0,0 0 0 0 0,0 0 0 0 0,0 0 0 0 0,0 0 0 0 0,-1 0 0 0 0,1 0 0 0 0,0 0 0 0 0,0 0 0 0 0,0 0 0 0 0,0 0 0 0 0,0 0 0 0 0,0 0 0 0 0,0 0 0 0 0,0 0 0 0 0,0 0 0 0 0,0 0 0 0 0,-1 0 0 0 0,1 0 1 0 0,0 0-1 0 0,0 0 0 0 0,0 0 0 0 0,0 0 0 0 0,0 0 0 0 0,0 0 0 0 0,0 0 0 0 0,0 0 0 0 0,0 0 0 0 0,0 0 0 0 0,0 0 0 0 0,0 0 0 0 0,0 0 0 0 0,0-1 0 0 0,0 1 0 0 0,0 0 0 0 0,-1 0 0 0 0,1 0 1 0 0,0 0-1 0 0,0 0 0 0 0,0 0 0 0 0,0 0 0 0 0,0 0 0 0 0,0 0 0 0 0,0 0 0 0 0,0 0 0 0 0,0 0 0 0 0,0-1 0 0 0,0 1 0 0 0,0 0 0 0 0,0 0 0 0 0,0 0 0 0 0,0 0 0 0 0,0 0 0 0 0,0 0 0 0 0,0 0 0 0 0,0 0 1 0 0,1 0-1 0 0,-1 0 0 0 0,0 0 0 0 0,0-1 0 0 0,0 1 0 0 0,0 0 0 0 0,0 0 0 0 0,0 0 0 0 0,0 0 0 0 0,0 0 0 0 0,2-13-317 0 0,5-15-246 0 0,-1 16 445 0 0,1-1-1 0 0,0 1 1 0 0,1 0 0 0 0,0 1-1 0 0,3-2 119 0 0,-6 7-85 0 0,0 0 1 0 0,1 1-1 0 0,-1 0 0 0 0,1 0 0 0 0,0 1 0 0 0,1 0 1 0 0,-1 0-1 0 0,1 0 0 0 0,-1 1 0 0 0,6-2 85 0 0,-10 4 59 0 0,0 0-1 0 0,0 0 0 0 0,0 1 0 0 0,1-1 0 0 0,-1 1 1 0 0,0-1-1 0 0,1 1 0 0 0,-1 0 0 0 0,0 0 1 0 0,1 0-1 0 0,-1 0 0 0 0,0 0 0 0 0,1 0 1 0 0,-1 1-1 0 0,0-1 0 0 0,1 1 0 0 0,-1 0 1 0 0,0 0-1 0 0,0 0 0 0 0,0 0 0 0 0,0 0 1 0 0,0 0-1 0 0,0 0 0 0 0,0 0 0 0 0,0 1-58 0 0,13 13 1368 0 0,-15-15-925 0 0,1 1-433 0 0,0 0-1 0 0,0 0 1 0 0,0 0 0 0 0,0 0 0 0 0,0 0-1 0 0,-1 0 1 0 0,1 0 0 0 0,0 0-1 0 0,-1 1 1 0 0,1-1 0 0 0,-1 0 0 0 0,1 0-1 0 0,-1 0 1 0 0,0 1 0 0 0,0-1 0 0 0,1 0-1 0 0,-1 1-9 0 0,0 2 0 0 0,1-1 0 0 0,-1 1 0 0 0,0 0 0 0 0,0 0 0 0 0,0-1 0 0 0,0 1 0 0 0,-1 0 0 0 0,0-1 0 0 0,0 1 0 0 0,0 0 0 0 0,0-1 0 0 0,0 1 0 0 0,-4 10 0 0 0,2 0-463 0 0,1-10 156 0 0,1 0 0 0 0,0 0 0 0 0,0 0-1 0 0,1 0 1 0 0,-1 0 0 0 0,1 0 0 0 0,0 0 0 0 0,0 2 307 0 0,0-4-512 0 0,0-2-136 0 0,0 0-572 0 0,10-5-1338 0 0,-9 4 2119 0 0,1-1-1096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11975 0 0,'0'0'267'0'0,"0"0"42"0"0,0 0 17 0 0,0 0-28 0 0,-1 9-186 0 0,0-3 62 0 0,-1 0 0 0 0,0 1-1 0 0,0-1 1 0 0,-1 0 0 0 0,1-1-1 0 0,-1 1 1 0 0,-1 0 0 0 0,1-1 0 0 0,-5 6-174 0 0,0 1 380 0 0,-12 22 394 0 0,2 1 1 0 0,-12 33-775 0 0,-8 17 595 0 0,26-60-595 0 0,6-11 0 0 0,-1 0 0 0 0,-7 11 0 0 0,-4 1-508 0 0,1 1-2416 0 0,-18 19 2924 0 0,28-39-512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78 124 8287 0 0,'1'-1'382'0'0,"7"-8"-290"0"0,0 1 1 0 0,0 1 0 0 0,1 0 0 0 0,0 0-1 0 0,1 0 1 0 0,2 0-93 0 0,65-34 1077 0 0,-70 37-756 0 0,2 0-95 0 0,1 0-1 0 0,-1 0 1 0 0,1 1-1 0 0,0 0 1 0 0,0 1-1 0 0,0 0 0 0 0,0 0 1 0 0,1 1-1 0 0,-1 0 1 0 0,0 1-1 0 0,1 1-225 0 0,-7-1 74 0 0,-1 0 1 0 0,1 1-1 0 0,0-1 0 0 0,0 1 0 0 0,0 0 0 0 0,-1 0 0 0 0,1 0 0 0 0,-1 1 0 0 0,1 0 1 0 0,-1-1-1 0 0,1 1 0 0 0,-1 0 0 0 0,0 1 0 0 0,0-1 0 0 0,0 0 0 0 0,0 1 1 0 0,0 0-1 0 0,-1-1 0 0 0,1 1 0 0 0,-1 0 0 0 0,0 1 0 0 0,0-1 0 0 0,0 0 0 0 0,0 1 1 0 0,0-1-1 0 0,-1 1 0 0 0,1-1 0 0 0,-1 1 0 0 0,0 0 0 0 0,0 2-74 0 0,0 0 80 0 0,-1 0 1 0 0,1 1-1 0 0,-1-1 0 0 0,-1 0 0 0 0,1 0 0 0 0,-1 1 1 0 0,0-1-1 0 0,-1 0 0 0 0,1 0 0 0 0,-1 0 0 0 0,-1 0 1 0 0,1 0-1 0 0,-1 0 0 0 0,0-1 0 0 0,0 1 0 0 0,0-1 1 0 0,-4 4-81 0 0,0 0 201 0 0,0 1 1 0 0,-2-1 0 0 0,1 0 0 0 0,-1-1 0 0 0,0 0 0 0 0,0-1 0 0 0,-1 1 0 0 0,-9 3-202 0 0,-19 10 592 0 0,-1-2 0 0 0,-17 5-592 0 0,36-16-664 0 0,0-2 0 0 0,-1 0 1 0 0,1-1-1 0 0,-1-2 0 0 0,-19 2 664 0 0,37-5-333 0 0,1 1 0 0 0,-1-1 0 0 0,0 0 0 0 0,0-1 0 0 0,0 1 0 0 0,0-1 0 0 0,1 1 0 0 0,-1-1 0 0 0,-2 0 333 0 0,-5-5-1535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13823 0 0,'0'0'315'0'0,"-10"11"758"0"0,1 1-982 0 0,-1-1 1 0 0,-1 0-1 0 0,-6 5-91 0 0,-20 20 773 0 0,4 6-494 0 0,1 2 1 0 0,2 1-1 0 0,1 2 0 0 0,2 2-279 0 0,-4 14-2387 0 0,2 2 0 0 0,-1 11 2387 0 0,26-63-5410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138 117 11975 0 0,'0'0'547'0'0,"0"0"-11"0"0,8 5 127 0 0,-4-4-356 0 0,0 0 1 0 0,1-1 0 0 0,-1 1-1 0 0,0-1 1 0 0,1 1 0 0 0,-1-1 0 0 0,0-1-1 0 0,4 1-307 0 0,6-1 585 0 0,0 0-422 0 0,-1-1 0 0 0,1-1 0 0 0,-1 0 0 0 0,0-1 0 0 0,0 0 0 0 0,5-3-163 0 0,-1 1 561 0 0,13-3 239 0 0,-19 6-1172 0 0,1 0 0 0 0,-1-1 0 0 0,0-1 1 0 0,0 0-1 0 0,0 0 0 0 0,-1-1 0 0 0,9-6 372 0 0,-18 11-101 0 0,0 0 0 0 0,1 0 1 0 0,-1 0-1 0 0,0 0 0 0 0,0-1 0 0 0,0 1 0 0 0,0 0 0 0 0,0-1 0 0 0,0 1 0 0 0,-1-1 0 0 0,1 1 0 0 0,0-1 101 0 0,-1 1-64 0 0,0 0 0 0 0,0 1 0 0 0,0-1 0 0 0,0 0-1 0 0,1 1 1 0 0,-1-1 0 0 0,-1 1 0 0 0,1-1 0 0 0,0 0 0 0 0,0 1-1 0 0,0-1 1 0 0,0 0 0 0 0,0 1 0 0 0,0-1 0 0 0,-1 1-1 0 0,1-1 1 0 0,0 1 0 0 0,-1-1 0 0 0,1 0 0 0 0,0 1 0 0 0,-1-1-1 0 0,1 1 65 0 0,-1-1-104 0 0,-1 0-1 0 0,1-1 1 0 0,-1 1-1 0 0,0 1 1 0 0,1-1 0 0 0,-1 0-1 0 0,0 0 1 0 0,1 0-1 0 0,-1 1 1 0 0,0-1-1 0 0,0 1 1 0 0,0 0-1 0 0,0-1 1 0 0,1 1-1 0 0,-1 0 1 0 0,0 0-1 0 0,0 0 1 0 0,0 0-1 0 0,0 1 105 0 0,-17 2-52 0 0,0 1-1 0 0,0 1 1 0 0,0 1-1 0 0,1 0 0 0 0,0 1 1 0 0,-8 6 52 0 0,14-8 109 0 0,-8 4 259 0 0,0 1 0 0 0,1 1 0 0 0,0 1 0 0 0,1 0 0 0 0,1 2 0 0 0,0 0 0 0 0,0 1 0 0 0,2 0 0 0 0,0 1 0 0 0,0 1 1 0 0,2 1-1 0 0,0 0 0 0 0,1 0 0 0 0,1 1 0 0 0,-2 7-368 0 0,10-21 16 0 0,1 1 0 0 0,0 0 0 0 0,0 0-1 0 0,1 0 1 0 0,0 0 0 0 0,0 1 0 0 0,0-1 0 0 0,0 0 0 0 0,1 0 0 0 0,1 3-16 0 0,-1-7 0 0 0,0 0 0 0 0,0 0 0 0 0,1 1 0 0 0,-1-1 1 0 0,1 0-1 0 0,-1 0 0 0 0,1 0 0 0 0,0 0 1 0 0,0 0-1 0 0,0 0 0 0 0,0 0 0 0 0,0-1 0 0 0,1 1 1 0 0,-1 0-1 0 0,0-1 0 0 0,1 1 0 0 0,-1 0 0 0 0,1-1 1 0 0,0 0-1 0 0,0 1 0 0 0,-1-1 0 0 0,1 0 1 0 0,0 0-1 0 0,0 0 0 0 0,0 0 0 0 0,0 0 0 0 0,0-1 1 0 0,0 1-1 0 0,0 0 0 0 0,0-1 0 0 0,1 0 0 0 0,5 1-157 0 0,-1 0 0 0 0,1-1 1 0 0,0 0-1 0 0,-1-1 0 0 0,1 0 0 0 0,0 0 0 0 0,-1-1 0 0 0,5-1 157 0 0,18-5-2252 0 0,12-8 2252 0 0,-17 8-695 0 0,18-7-839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376 616 11975 0 0,'0'0'547'0'0,"0"0"-11"0"0,3 12 226 0 0,-1-9 2697 0 0,0-4-3293 0 0,1 0-1 0 0,-1-1 1 0 0,1 1 0 0 0,-1-1-1 0 0,0 1 1 0 0,1-1 0 0 0,-1 0-1 0 0,0 0 1 0 0,0 0-1 0 0,1-2-165 0 0,19-26 494 0 0,-10 13-500 0 0,9-12 6 0 0,174-249 0 0 0,-174 245-498 0 0,-1-1 0 0 0,-2-1 0 0 0,-1-1 0 0 0,4-17 498 0 0,-20 50 0 0 0,0 0 0 0 0,-1 0 0 0 0,1 1 0 0 0,0-1 0 0 0,-1 0 0 0 0,0 0 0 0 0,0 0 0 0 0,0 1 0 0 0,0-1 0 0 0,0 0 0 0 0,0 0 0 0 0,-1 0 0 0 0,1 1 0 0 0,-1-1 0 0 0,-1-2 0 0 0,1 4 0 0 0,1-1 0 0 0,-1 1 0 0 0,0 0 0 0 0,0 0 0 0 0,0-1 0 0 0,0 1 0 0 0,-1 0 0 0 0,1 0 0 0 0,0 0 0 0 0,0 0 0 0 0,-1 0 0 0 0,1 1 0 0 0,0-1 0 0 0,-1 0 0 0 0,1 1 0 0 0,-1-1 0 0 0,1 1 0 0 0,-1-1 0 0 0,1 1 0 0 0,-1 0 0 0 0,1-1 0 0 0,-1 1 0 0 0,1 0 0 0 0,-1 0 0 0 0,0 0 0 0 0,1 0 0 0 0,-1 1 0 0 0,0-1 0 0 0,-6 1 0 0 0,1 1 0 0 0,0 0 0 0 0,-1 0 0 0 0,1 1 0 0 0,0 0 0 0 0,0 0 0 0 0,1 0 0 0 0,-1 1 0 0 0,1 0 0 0 0,0 1 0 0 0,0-1 0 0 0,0 1 0 0 0,0 0 0 0 0,1 0 0 0 0,0 1 0 0 0,0 0 0 0 0,-2 3 0 0 0,-8 12 0 0 0,1 0 0 0 0,1 1 0 0 0,0 1 0 0 0,-3 13 0 0 0,-144 366 0 0 0,120-294 0 0 0,23-65 0 0 0,-3-1 0 0 0,-1-1 0 0 0,-2 0 0 0 0,-5 4 0 0 0,17-29 0 0 0,1 0 0 0 0,-1 0 0 0 0,0 0 0 0 0,-1-1 0 0 0,-8 6 0 0 0,7-9-155 0 0,0 0 0 0 0,-1-1 0 0 0,-1 0 0 0 0,0-1 0 0 0,0-1 0 0 0,-11 4 155 0 0,4-6-4966 0 0,12-5-2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879 914 8287 0 0,'0'0'191'0'0,"0"0"26"0"0,0 0 9 0 0,-1 1-34 0 0,-3 5-78 0 0,3-4 274 0 0,1-2 110 0 0,0 0 12 0 0,0 0 2 0 0,0 0 0 0 0,0 0 0 0 0,0 0 0 0 0,0 0 0 0 0,0 0 0 0 0,0 0 0 0 0,0 0 0 0 0,1-2 0 0 0,3-12-216 0 0,1 1-1 0 0,1 0 1 0 0,1 0 0 0 0,-1 1-1 0 0,2-1 1 0 0,0 1-1 0 0,1-1-295 0 0,0 1 75 0 0,10-14-75 0 0,17-18 0 0 0,2-2 0 0 0,-1-3 0 0 0,-2-3 0 0 0,-2 0 0 0 0,-3-2 0 0 0,21-52 0 0 0,-36 69-156 0 0,-1 0-1 0 0,-1-6 157 0 0,-8 24-112 0 0,0-1-1 0 0,-2 0 0 0 0,0 0 1 0 0,-2-1-1 0 0,0-1 113 0 0,-1 11-114 0 0,-1 0 1 0 0,0-1-1 0 0,-1 1 0 0 0,0 0 0 0 0,0 0 0 0 0,-2-2 114 0 0,3 10-20 0 0,0 0-1 0 0,0-1 0 0 0,0 1 1 0 0,-1 0-1 0 0,1 0 1 0 0,-1 0-1 0 0,0 0 0 0 0,0 0 1 0 0,0 0-1 0 0,0 0 0 0 0,-1 1 1 0 0,1-1-1 0 0,-1 1 1 0 0,1 0-1 0 0,-1 0 0 0 0,0 0 1 0 0,0 0-1 0 0,0 0 1 0 0,0 0-1 0 0,0 1 0 0 0,-1-1 21 0 0,1 2 0 0 0,0-1 0 0 0,-1 1 0 0 0,1 0 0 0 0,0 0 0 0 0,0 0 0 0 0,0 0 0 0 0,-1 0 0 0 0,1 1 0 0 0,0 0 0 0 0,0-1 0 0 0,0 1 0 0 0,0 0 0 0 0,0 1 0 0 0,0-1 0 0 0,0 0 0 0 0,1 1 0 0 0,-1 0 0 0 0,0-1 0 0 0,-1 3 0 0 0,-3 1 0 0 0,0 1 0 0 0,1 0 0 0 0,-1 0 0 0 0,2 1 0 0 0,-1 0 0 0 0,-3 4 0 0 0,-5 13 0 0 0,1 0 0 0 0,1 1 0 0 0,1 0 0 0 0,0 5 0 0 0,-2 3 0 0 0,1-5 0 0 0,-52 128 0 0 0,-52 84 0 0 0,68-153 0 0 0,-5-4 0 0 0,-3-1 0 0 0,-28 28 0 0 0,65-89 0 0 0,-17 15 0 0 0,14-16 0 0 0,-10 14 0 0 0,-44 64 0 0 0,1 7 0 0 0,47-65 0 0 0,7-14 0 0 0,-1 0 0 0 0,-13 11 0 0 0,-22 25 0 0 0,-37 63 0 0 0,38-50 0 0 0,50-68-6 0 0,4-4 12 0 0,0-1 1 0 0,0 1-1 0 0,0 0 0 0 0,0 0 1 0 0,1 0-1 0 0,-1 0 1 0 0,1 1-1 0 0,0-1 0 0 0,0 0 1 0 0,0 1-1 0 0,0 1-6 0 0,12-11 812 0 0,10-9-1126 0 0,-1-1-1 0 0,0-1 0 0 0,-2-1 1 0 0,15-17 314 0 0,-6 4-5458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15663 0 0,'0'0'356'0'0,"0"0"50"0"0,0 0 20 0 0,0 0-42 0 0,0 1-250 0 0,0 0-134 0 0,0-1 0 0 0,0 1 1 0 0,0 0-1 0 0,1-1 1 0 0,-1 1-1 0 0,0-1 1 0 0,0 1-1 0 0,1 0 1 0 0,-1-1-1 0 0,0 1 0 0 0,1-1 1 0 0,-1 1-1 0 0,0-1 1 0 0,1 1-1 0 0,-1-1 1 0 0,1 0-1 0 0,-1 1 1 0 0,1-1-1 0 0,-1 1 0 0 0,1-1 1 0 0,-1 0-1 0 0,1 1 1 0 0,-1-1-1 0 0,1 0 1 0 0,-1 0-1 0 0,1 0 1 0 0,0 1-1 0 0,-1-1 0 0 0,1 0 1 0 0,-1 0-1 0 0,1 0 1 0 0,0 0-1 0 0,-1 0 1 0 0,1 0-1 0 0,0 0 0 0 0,1 0-1 0 0,7 2 93 0 0,0-1 1 0 0,0-1-1 0 0,1 1 0 0 0,-1-2 0 0 0,0 1 0 0 0,0-1 0 0 0,8-2-92 0 0,14-4 1076 0 0,19-7-1076 0 0,2-1 319 0 0,30-4-531 0 0,70-18 610 0 0,-114 26-2365 0 0,0-2 0 0 0,32-16 1967 0 0,-45 16-5796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55 302 8287 0 0,'-8'31'532'0'0,"6"-23"-317"0"0,1 0 1 0 0,-2 0 0 0 0,1-1-1 0 0,-1 1 1 0 0,-1-1 0 0 0,1 1-216 0 0,2-8 41 0 0,1 1 1 0 0,0 0 0 0 0,-1-1-1 0 0,1 1 1 0 0,0-1 0 0 0,-1 1-1 0 0,1-1 1 0 0,0 1-1 0 0,-1-1 1 0 0,1 1 0 0 0,-1-1-1 0 0,1 1 1 0 0,-1-1 0 0 0,1 0-1 0 0,-1 1 1 0 0,0-1 0 0 0,1 0-1 0 0,-1 0 1 0 0,1 1-1 0 0,-1-1 1 0 0,0 0 0 0 0,1 0-1 0 0,-1 0-41 0 0,1 0 85 0 0,-1 0 0 0 0,1 0-1 0 0,-1 0 1 0 0,1 0-1 0 0,-1-1 1 0 0,1 1 0 0 0,-1 0-1 0 0,1-1 1 0 0,-1 1-1 0 0,1 0 1 0 0,-1-1 0 0 0,1 1-1 0 0,0 0 1 0 0,-1-1-1 0 0,1 1 1 0 0,0-1 0 0 0,-1 1-1 0 0,1-1 1 0 0,0 1-1 0 0,0 0 1 0 0,-1-1-85 0 0,0-2 413 0 0,0-1 1 0 0,-1 1-1 0 0,1-1 1 0 0,0 1-1 0 0,0-1 0 0 0,0-2-413 0 0,2-3 198 0 0,0 0 0 0 0,0 0 1 0 0,0 0-1 0 0,1 0 0 0 0,0 1 0 0 0,1-1 0 0 0,0 1 0 0 0,1-1 0 0 0,2-5-198 0 0,-1 3 169 0 0,3-5 235 0 0,0 0-1 0 0,1 1 0 0 0,0 0 1 0 0,1 1-1 0 0,9-11-403 0 0,2 2 64 0 0,0 1-1 0 0,21-17-63 0 0,-27 27-158 0 0,1 2 0 0 0,0-1 0 0 0,1 2 0 0 0,0 0-1 0 0,7-1 159 0 0,-9 2-593 0 0,-13 7 540 0 0,0 1 0 0 0,0-1 0 0 0,0 0 0 0 0,0 1 0 0 0,0 0 0 0 0,0-1 0 0 0,-1 1 0 0 0,1 0 0 0 0,0 0 0 0 0,0 0 0 0 0,0 0 1 0 0,0 1-1 0 0,0-1 0 0 0,0 0 0 0 0,0 1 0 0 0,0-1 0 0 0,0 1 0 0 0,-1 0 0 0 0,1 0 0 0 0,0-1 0 0 0,-1 1 0 0 0,1 0 0 0 0,0 1 0 0 0,1 0 53 0 0,2 2-834 0 0,0 1 0 0 0,0-1 0 0 0,-1 1 0 0 0,1 0 1 0 0,-1 1-1 0 0,1 1 834 0 0,5 9-2046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11975 0 0,'0'0'267'0'0,"0"0"42"0"0,0 0 17 0 0,0 0-28 0 0,-9 12-115 0 0,5-9 47 0 0,1 0 1 0 0,-1 0-1 0 0,1 0 1 0 0,-1 0-1 0 0,0 0 0 0 0,0-1 1 0 0,-1 1-231 0 0,-13 8 340 0 0,-9 7-326 0 0,18-13 297 0 0,1 1 0 0 0,0 0 0 0 0,-7 6-311 0 0,-4 3 493 0 0,15-12-404 0 0,0 0 0 0 0,0 0 0 0 0,1 0 1 0 0,-1 0-1 0 0,1 1 0 0 0,0-1 0 0 0,-1 3-89 0 0,-9 5 0 0 0,13-11 0 0 0,0 0 0 0 0,0 0 0 0 0,0 0 0 0 0,0 0 0 0 0,0 0 0 0 0,-1 0 0 0 0,1 0 0 0 0,0 0 0 0 0,0 0 0 0 0,0 0 0 0 0,0 0 0 0 0,0 1 0 0 0,-1-1 0 0 0,1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 0 0 0 0,0 0 0 0 0,0 1 0 0 0,0-1 0 0 0,1 0 0 0 0,-1 0 0 0 0,0 0 0 0 0,0 0 0 0 0,0 0 0 0 0,0 0 0 0 0,0 0 0 0 0,0 1 0 0 0,1-1 0 0 0,-1 0 0 0 0,0 0 0 0 0,0 0 0 0 0,0 0 0 0 0,0 0 0 0 0,1 0 0 0 0,-1 0 0 0 0,0 0 0 0 0,0 0 0 0 0,0 0 0 0 0,0 0 0 0 0,0 0 0 0 0,1 0 0 0 0,8 2 0 0 0,0-2 94 0 0,0 0 0 0 0,-1-1 1 0 0,1 0-1 0 0,0 0 0 0 0,-1-1 0 0 0,1 0 0 0 0,-1-1 0 0 0,0 1 0 0 0,4-3-94 0 0,13-7 563 0 0,0-1-1 0 0,5-5-562 0 0,-10 7 76 0 0,-16 8-147 0 0,-1 1 0 0 0,0 0 0 0 0,1-1 0 0 0,-1 0-1 0 0,0 0 1 0 0,0 0 0 0 0,-1 0 0 0 0,1 0 0 0 0,0 0 0 0 0,-1-1 0 0 0,0 1-1 0 0,0-1 1 0 0,0 0 0 0 0,1-3 71 0 0,-2 4-52 0 0,0 0-1 0 0,0 0 1 0 0,-1 0 0 0 0,1 0-1 0 0,-1-1 1 0 0,1 1-1 0 0,-1 0 1 0 0,0 0-1 0 0,-1 0 1 0 0,1-1 0 0 0,0 1-1 0 0,-1 0 1 0 0,0 0-1 0 0,1 0 1 0 0,-1 0-1 0 0,0 0 1 0 0,-1 0 0 0 0,1 0-1 0 0,-2-2 53 0 0,2 4-62 0 0,0 0 0 0 0,0 0 0 0 0,0 0 0 0 0,0 0-1 0 0,0 1 1 0 0,0-1 0 0 0,0 0 0 0 0,-1 0 0 0 0,1 1 0 0 0,0-1 0 0 0,-1 1-1 0 0,1-1 1 0 0,0 1 0 0 0,-1-1 0 0 0,1 1 0 0 0,0 0 0 0 0,-1 0-1 0 0,1 0 1 0 0,-1 0 0 0 0,1 0 0 0 0,-1 0 0 0 0,1 0 0 0 0,0 0 0 0 0,-1 0-1 0 0,1 1 1 0 0,-1-1 62 0 0,-5 2-374 0 0,1-1-1 0 0,0 1 1 0 0,0 0 0 0 0,0 1-1 0 0,-1 0 375 0 0,-2 12-4865 0 0,9-15 3330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34 271 10135 0 0,'-9'12'1079'0'0,"2"0"-1058"0"0,5-9 386 0 0,1-1-1 0 0,-1 1 1 0 0,0 0-1 0 0,0 0 1 0 0,-1-1-1 0 0,1 0 1 0 0,-1 1-407 0 0,3-2 953 0 0,0-1-288 0 0,0 0-121 0 0,0 0-28 0 0,0 0-4 0 0,2-15 1024 0 0,1 6-1203 0 0,0-1 0 0 0,0 1 0 0 0,1-1 0 0 0,0 1 0 0 0,1 0 0 0 0,0 1 0 0 0,0-1 0 0 0,1 1-333 0 0,7-11-8 0 0,0 0 0 0 0,1 1 0 0 0,5-3 8 0 0,-13 15-200 0 0,1-1 0 0 0,0 2-1 0 0,0-1 1 0 0,0 1 0 0 0,1 0-1 0 0,0 0 1 0 0,0 1 0 0 0,0 0 0 0 0,7-2 200 0 0,-11 4-15 0 0,0 1-1 0 0,1 0 1 0 0,-1-1 0 0 0,0 1 0 0 0,1 1 0 0 0,-1-1 0 0 0,1 1 0 0 0,-1 0 0 0 0,1 0 0 0 0,-1 0 0 0 0,4 1 15 0 0,-7-1 0 0 0,0 1 0 0 0,0-1 0 0 0,0 0 0 0 0,0 1 0 0 0,0-1 0 0 0,0 1 0 0 0,0 0 0 0 0,0-1 0 0 0,0 1 0 0 0,-1 0 0 0 0,1 0 0 0 0,0-1 0 0 0,0 1 0 0 0,-1 0 0 0 0,1 0 0 0 0,0 0 0 0 0,-1 0 0 0 0,1 0 0 0 0,-1 0 0 0 0,1 0 0 0 0,-1 0 0 0 0,0 0 0 0 0,1 0 0 0 0,-1 1 0 0 0,1 0 0 0 0,0 3 0 0 0,1-1 0 0 0,-1 0 0 0 0,-1 1 0 0 0,1-1 0 0 0,0 1 0 0 0,-1-1 0 0 0,0 0 0 0 0,0 1 0 0 0,-1-1 0 0 0,1 1 0 0 0,-1 0 0 0 0,-1 7 0 0 0,-1-1 0 0 0,0 0 0 0 0,-4 9 0 0 0,3-7 0 0 0,2-8 0 0 0,1 0 0 0 0,-1 0 0 0 0,0 0 0 0 0,0 0 0 0 0,-3 3 0 0 0,1-5 64 0 0,4-2 274 0 0,0-1 136 0 0,0 0 34 0 0,6-3 84 0 0,1-2-736 0 0,0 0 0 0 0,-1 0 0 0 0,1-1 0 0 0,-1 0 0 0 0,-1 0 0 0 0,1 0 0 0 0,4-8 144 0 0,11-11-802 0 0,-9 12 766 0 0,21-23-90 0 0,31-25 126 0 0,-53 52 0 0 0,1-1-1 0 0,0 2 1 0 0,0 0-1 0 0,1 0 1 0 0,0 1-1 0 0,0 1 1 0 0,1 0-1 0 0,1 0 1 0 0,-12 5 0 0 0,0 0 0 0 0,0 1 0 0 0,-1-1 0 0 0,1 0 0 0 0,0 1 0 0 0,0 0 0 0 0,0 0 0 0 0,0 0 0 0 0,-1 0 0 0 0,3 0 0 0 0,-4 1 0 0 0,0-1 0 0 0,0 0 0 0 0,-1 0 0 0 0,1 0 0 0 0,0 1 0 0 0,-1-1 0 0 0,1 0 0 0 0,0 0 0 0 0,-1 1 0 0 0,1-1 0 0 0,0 1 0 0 0,-1-1 0 0 0,1 1 0 0 0,-1-1 0 0 0,1 1 0 0 0,-1-1 0 0 0,1 1 0 0 0,-1-1 0 0 0,1 1 0 0 0,-1 0 0 0 0,1-1 0 0 0,-1 1 0 0 0,0 0 0 0 0,0-1 0 0 0,1 1 0 0 0,-1 0 0 0 0,0-1 0 0 0,0 1 0 0 0,0 0 0 0 0,1 0 0 0 0,-1-1 0 0 0,0 1 0 0 0,0 0 0 0 0,0 1 0 0 0,0 3 0 0 0,-1 0 0 0 0,1 0 0 0 0,-1 0 0 0 0,0 0 0 0 0,0 0 0 0 0,0 0 0 0 0,-1-1 0 0 0,-1 5 0 0 0,-4 11 0 0 0,-3 15 341 0 0,-13 27-341 0 0,20-55 61 0 0,1-3-95 0 0,0 1 0 0 0,1-1 0 0 0,0 0 0 0 0,-1 0 0 0 0,2 1 0 0 0,-1-1 0 0 0,0 1 0 0 0,1-1 0 0 0,0 0 0 0 0,0 1 0 0 0,0-1 0 0 0,1 1 0 0 0,0 3 34 0 0,-1-7-1220 0 0,2 2-253 0 0,4 6-51 0 0,-4-6-11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78 11975 0 0,'0'0'267'0'0,"0"0"42"0"0,0 0 17 0 0,0 0-28 0 0,1-5-186 0 0,0 1-112 0 0,0 0 71 0 0,0 3-6 0 0,-1-1 0 0 0,0 1 0 0 0,0-1-1 0 0,0 0 1 0 0,0 1 0 0 0,0-1 0 0 0,-1 1 0 0 0,1-1 0 0 0,0 1-1 0 0,-1-1 1 0 0,1 1 0 0 0,-1-1 0 0 0,1 1 0 0 0,-1-1 0 0 0,0 1 0 0 0,0-1-65 0 0,-14-20 931 0 0,13 20-931 0 0,1 1 0 0 0,-1-1 0 0 0,0 1 0 0 0,0 0 0 0 0,0-1 0 0 0,0 1 0 0 0,0 0 0 0 0,0 0 0 0 0,0 0 0 0 0,0 0 0 0 0,0 1 0 0 0,0-1 0 0 0,0 1 0 0 0,-1-1 0 0 0,1 1 0 0 0,0 0 0 0 0,0-1 0 0 0,-1 1 0 0 0,1 0 0 0 0,0 1 0 0 0,0-1 0 0 0,-1 0 0 0 0,1 1 0 0 0,0-1 0 0 0,0 1 0 0 0,-1 0 0 0 0,1 0 0 0 0,-2 0 0 0 0,-7 5 0 0 0,1-1 0 0 0,-1 1 0 0 0,1 1 0 0 0,-9 6 0 0 0,15-10 0 0 0,-36 26 683 0 0,1 2 0 0 0,2 1-1 0 0,-15 19-682 0 0,47-46 0 0 0,1 0 0 0 0,1 0 0 0 0,-1 0 0 0 0,-2 6 0 0 0,5-9 0 0 0,0 0 0 0 0,0-1 0 0 0,0 1 0 0 0,1 0 0 0 0,-1 0 0 0 0,0 0 0 0 0,1 0 0 0 0,-1 0 0 0 0,1 0 0 0 0,0 0 0 0 0,0 0 0 0 0,0 0 0 0 0,0 0 0 0 0,0 0 0 0 0,0 0 0 0 0,1 0 0 0 0,-1 0 0 0 0,1-1 0 0 0,-1 0 0 0 0,1 0 0 0 0,0 0 0 0 0,-1-1 0 0 0,1 1 0 0 0,0 0 0 0 0,0 0 0 0 0,0-1 0 0 0,-1 1 0 0 0,1-1 0 0 0,0 1 0 0 0,0-1 0 0 0,0 1 0 0 0,0-1 0 0 0,0 1 0 0 0,0-1 0 0 0,0 0 0 0 0,0 0 0 0 0,0 1 0 0 0,1-1 0 0 0,23 3 0 0 0,-21-3 0 0 0,3 0-10 0 0,1 0 0 0 0,0 0 0 0 0,0-1 0 0 0,-1 0 0 0 0,1 0 0 0 0,0-1 0 0 0,3-2 10 0 0,13-4-233 0 0,15-8 233 0 0,-22 8-98 0 0,-2 1-224 0 0,0-1 0 0 0,-1-1 1 0 0,8-6 321 0 0,-7 4-313 0 0,1 1 0 0 0,11-5 313 0 0,15-6 64 0 0,-41 21 274 0 0,-1 0 136 0 0,-2 25-135 0 0,2-21-290 0 0,-1-1-1 0 0,1 1 1 0 0,0 0-1 0 0,-1 0 1 0 0,2-1 0 0 0,-1 1-1 0 0,0 0 1 0 0,1-1-1 0 0,0 1 1 0 0,-1 0-1 0 0,2-1 1 0 0,-1 1 0 0 0,0-1-1 0 0,1 1 1 0 0,-1-1-1 0 0,3 3-48 0 0,2 2-955 0 0,0-1 0 0 0,0 1 0 0 0,1-2 1 0 0,0 1-1 0 0,6 4 955 0 0,-5-5-5410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 11975 0 0,'0'0'267'0'0,"0"0"42"0"0,0 0 17 0 0,0 0-28 0 0,0 0-196 0 0,-1-3 47 0 0,1 3 571 0 0,0 0 249 0 0,0 1-759 0 0,0 1-1 0 0,-1-1 1 0 0,1 1-1 0 0,-1-1 0 0 0,0 0 1 0 0,1 1-1 0 0,-1-1 1 0 0,0 0-1 0 0,0 1 1 0 0,0-1-210 0 0,-3 5 108 0 0,-36 58 1366 0 0,-30 34-1474 0 0,-13 20 631 0 0,46-60-631 0 0,-14 35 0 0 0,24-43 494 0 0,11-21-1939 0 0,6-10-3214 0 0,10-19 2613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114 183 11975 0 0,'9'-11'902'0'0,"55"-61"2476"0"0,-45 45-3120 0 0,-14 18-115 0 0,2 1 0 0 0,-1-1-1 0 0,1 1 1 0 0,4-3-143 0 0,-8 8 22 0 0,0 1 1 0 0,1-1-1 0 0,-1 1 1 0 0,1 0-1 0 0,0-1 0 0 0,0 2 1 0 0,-1-1-1 0 0,1 0 1 0 0,0 1-1 0 0,1 0 0 0 0,-1 0 1 0 0,0 0-1 0 0,2 0-22 0 0,1 0 0 0 0,0 0 0 0 0,0 1 0 0 0,0 0 0 0 0,1 0 0 0 0,-1 1 0 0 0,0 0 0 0 0,0 0 0 0 0,0 0 0 0 0,0 1 0 0 0,0 0 0 0 0,0 0 0 0 0,0 1 0 0 0,-1 0 0 0 0,1 0 0 0 0,-1 1 0 0 0,0 0 0 0 0,0 0 0 0 0,0 0 0 0 0,3 4 0 0 0,5 3 41 0 0,-4-4 117 0 0,0 1 0 0 0,0 1 0 0 0,-1 0 0 0 0,0 0 1 0 0,0 0-1 0 0,4 8-158 0 0,-12-15 26 0 0,1 1 0 0 0,-1-1 0 0 0,0 0 1 0 0,0 1-1 0 0,0-1 0 0 0,0 1 1 0 0,0-1-1 0 0,0 1 0 0 0,-1 0 0 0 0,1-1 1 0 0,-1 1-1 0 0,0 0 0 0 0,0-1 0 0 0,0 1 1 0 0,0 0-1 0 0,0 0 0 0 0,-1-1 1 0 0,1 1-1 0 0,-1 0 0 0 0,1-1 0 0 0,-1 1 1 0 0,0-1-1 0 0,0 1 0 0 0,-1-1 0 0 0,1 1 1 0 0,0-1-1 0 0,-1 0 0 0 0,1 0 1 0 0,-1 0-1 0 0,0 1 0 0 0,0-2 0 0 0,1 1 1 0 0,-2 0-1 0 0,1 0-26 0 0,-22 18 39 0 0,-1-1-1 0 0,-1-1 1 0 0,-1-1 0 0 0,-12 5-39 0 0,29-16 10 0 0,-35 18-287 0 0,-2-2 1 0 0,1-3-1 0 0,-2-1 0 0 0,-1-2 0 0 0,-8-1 277 0 0,53-13-314 0 0,-1-1 0 0 0,1 0 0 0 0,-1 0 0 0 0,1-1-1 0 0,-1 1 1 0 0,1-1 0 0 0,-1 0 0 0 0,1 0 0 0 0,-1 0-1 0 0,1-1 1 0 0,-4 0 314 0 0,2-4-1024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 11975 0 0,'-14'0'902'0'0,"7"-1"-810"0"0,0 1 0 0 0,0 0 0 0 0,-1 0 0 0 0,1 0 0 0 0,0 1 0 0 0,0 0 0 0 0,0 1 0 0 0,0 0 0 0 0,0 0 0 0 0,0 0 0 0 0,0 1 0 0 0,1 0 0 0 0,-1 0 0 0 0,1 0 0 0 0,0 1 0 0 0,0 0 0 0 0,0 1 0 0 0,-2 2-92 0 0,-5 4 319 0 0,1 0 1 0 0,1 1-1 0 0,0 1 0 0 0,0 0 0 0 0,1 0 0 0 0,1 1 0 0 0,-4 8-319 0 0,10-17 73 0 0,1-1-1 0 0,0 0 1 0 0,1 0-1 0 0,-1 1 0 0 0,1-1 1 0 0,0 1-1 0 0,0 0 1 0 0,0-1-1 0 0,1 5-72 0 0,-1-7 59 0 0,1-1 1 0 0,0 1-1 0 0,0-1 0 0 0,1 1 1 0 0,-1-1-1 0 0,0 1 0 0 0,0-1 1 0 0,1 1-1 0 0,-1-1 0 0 0,1 1 1 0 0,-1-1-1 0 0,1 1 0 0 0,0-1 1 0 0,0 0-1 0 0,-1 0 0 0 0,1 1 0 0 0,0-1 1 0 0,0 0-1 0 0,0 0 0 0 0,0 0 1 0 0,1 0-1 0 0,-1 0 0 0 0,0 0 1 0 0,0 0-1 0 0,0 0 0 0 0,1-1 1 0 0,-1 1-1 0 0,0 0 0 0 0,1-1 1 0 0,-1 1-1 0 0,1-1-59 0 0,5 2 11 0 0,0-1 0 0 0,-1-1 1 0 0,1 1-1 0 0,0-1 0 0 0,0-1 0 0 0,-1 1 1 0 0,1-1-1 0 0,0 0 0 0 0,-1-1 0 0 0,1 1 1 0 0,-1-1-1 0 0,0-1 0 0 0,1 1 0 0 0,-1-1 0 0 0,0 0 1 0 0,2-2-12 0 0,5-3-3 0 0,1 0 1 0 0,-1-1-1 0 0,-1-1 1 0 0,0 0 0 0 0,0-1-1 0 0,4-6 3 0 0,-13 15 1 0 0,-1-1 0 0 0,0 1 0 0 0,0-1 0 0 0,0 0-1 0 0,0 0 1 0 0,0 0 0 0 0,-1 0 0 0 0,1 0 0 0 0,-1 0 0 0 0,0 0-1 0 0,0-1 1 0 0,0 1 0 0 0,0 0 0 0 0,0-3-1 0 0,-1 4-6 0 0,0 0-1 0 0,-1-1 1 0 0,1 1 0 0 0,-1 0-1 0 0,1 0 1 0 0,-1 0 0 0 0,0 0-1 0 0,1 0 1 0 0,-1 0 0 0 0,0 0 0 0 0,0 0-1 0 0,-1 0 1 0 0,1 0 0 0 0,0 0-1 0 0,-1 1 1 0 0,1-1 0 0 0,-1 0-1 0 0,1 1 1 0 0,-1-1 0 0 0,0 1 0 0 0,1 0-1 0 0,-1-1 1 0 0,0 1 6 0 0,-8-4-411 0 0,0-1-1 0 0,0 2 1 0 0,-1-1 0 0 0,0 1-1 0 0,1 1 1 0 0,-1 0 0 0 0,-1 0 0 0 0,1 1-1 0 0,0 1 1 0 0,0 0 0 0 0,-1 0 0 0 0,1 1-1 0 0,-8 1 412 0 0,-5-3-3341 0 0,23 2 1817 0 0,1 0-11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13823 0 0,'-1'1'315'0'0,"-10"8"-79"0"0,0 0 0 0 0,1 1 1 0 0,1 1-1 0 0,0-1 0 0 0,-7 12-236 0 0,1-4 87 0 0,-114 147 3322 0 0,-29 49-2801 0 0,148-200-646 0 0,-22 27-451 0 0,8-16-2732 0 0,15-18-2575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49 165 11975 0 0,'7'-19'1201'0'0,"-6"15"-1039"0"0,0 0-1 0 0,0 1 1 0 0,1-1-1 0 0,-1 1 1 0 0,1-1 0 0 0,0 1-1 0 0,0 0 1 0 0,0 0-1 0 0,0 0 1 0 0,1 0 0 0 0,-1 0-1 0 0,1 0-161 0 0,10-9 1252 0 0,1 1 0 0 0,0 0 0 0 0,7-3-1252 0 0,-8 7 81 0 0,-1 0 0 0 0,2 0 1 0 0,-1 1-1 0 0,1 1 1 0 0,0 0-1 0 0,14-2-81 0 0,-11 4-202 0 0,1 0-1 0 0,0 1 1 0 0,0 0 0 0 0,0 2-1 0 0,10 1 203 0 0,-19-1-76 0 0,-1 1 0 0 0,1 0-1 0 0,-1 1 1 0 0,0 0 0 0 0,1 0-1 0 0,-1 1 1 0 0,0 0 0 0 0,-1 0-1 0 0,1 1 1 0 0,0 0 0 0 0,-1 0-1 0 0,6 5 77 0 0,-10-6 22 0 0,0 0 0 0 0,0 0-1 0 0,-1 0 1 0 0,1 0 0 0 0,-1 1-1 0 0,0-1 1 0 0,0 1 0 0 0,0-1-1 0 0,0 1 1 0 0,-1 0 0 0 0,1 0 0 0 0,-1 0-1 0 0,0 0 1 0 0,0 0 0 0 0,0 0-1 0 0,-1 0 1 0 0,0 0 0 0 0,1 0-1 0 0,-1 0 1 0 0,-1 0 0 0 0,1 0-1 0 0,-1 0 1 0 0,1 0 0 0 0,-1 0 0 0 0,0 0-1 0 0,-1 2-21 0 0,0 0 55 0 0,0 1 0 0 0,-1-1-1 0 0,0 0 1 0 0,0 1 0 0 0,0-1-1 0 0,-1 0 1 0 0,0-1 0 0 0,0 1-1 0 0,0-1 1 0 0,-1 0 0 0 0,0 0-1 0 0,0 0 1 0 0,0 0 0 0 0,0-1-1 0 0,-3 2-54 0 0,-56 31 697 0 0,-25 10-697 0 0,65-36-98 0 0,-1-1 0 0 0,0-1 0 0 0,0-2 0 0 0,0 0 0 0 0,-18 2 98 0 0,16-5-1753 0 0,0-1 1 0 0,0-1 0 0 0,-5-2 1752 0 0,28 0-5118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11975 0 0,'0'0'547'0'0,"0"0"-11"0"0,0 0-271 0 0,1 2 133 0 0,1 0-273 0 0,1-1 0 0 0,-1 1 1 0 0,0 0-1 0 0,1-1 0 0 0,-1 1 0 0 0,1-1 1 0 0,-1 0-1 0 0,1 1 0 0 0,0-1 1 0 0,0-1-1 0 0,-1 1 0 0 0,1 0 1 0 0,0-1-1 0 0,0 1 0 0 0,0-1 1 0 0,2 0-126 0 0,7 0 347 0 0,-1 0 0 0 0,1 0 0 0 0,9-3-347 0 0,41-8 2378 0 0,59-20-2378 0 0,-23 5 278 0 0,-71 19-403 0 0,118-25 413 0 0,-109 26-900 0 0,0 2 0 0 0,0 1 0 0 0,4 2 612 0 0,-29 1-3937 0 0,-11 0 1891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 15663 0 0,'0'0'356'0'0,"0"0"-319"0"0,0 0-1 0 0,0 0 1 0 0,0 0-1 0 0,1 0 1 0 0,-1 0-1 0 0,0-1 1 0 0,0 1-1 0 0,0 0 0 0 0,0 0 1 0 0,0 0-1 0 0,0 0 1 0 0,0 0-1 0 0,0 0 1 0 0,0 0-1 0 0,0-1 1 0 0,0 1-1 0 0,0 0 1 0 0,0 0-1 0 0,0 0 1 0 0,0 0-1 0 0,0 0 1 0 0,0 0-1 0 0,0-1 0 0 0,0 1 1 0 0,0 0-1 0 0,0 0 1 0 0,0 0-1 0 0,0 0 1 0 0,0 0-1 0 0,0 0 1 0 0,0 0-1 0 0,0-1 1 0 0,-1 1-1 0 0,1 0 1 0 0,0 0-1 0 0,0 0 1 0 0,0 0-37 0 0,-8 5 4 0 0,0 0 0 0 0,0 1 1 0 0,1 0-1 0 0,-7 7-4 0 0,-13 10-3 0 0,18-16 173 0 0,1 0 0 0 0,-1 0 0 0 0,1 1 0 0 0,0 0 0 0 0,1 1 0 0 0,0-1 0 0 0,0 1 0 0 0,1 1 0 0 0,0-1 0 0 0,1 1 0 0 0,0 0 0 0 0,-4 11-170 0 0,7-18 0 0 0,2-2 0 0 0,-1 0 0 0 0,1 0 0 0 0,-1-1 0 0 0,1 1 0 0 0,0 0 0 0 0,-1 0 0 0 0,1 0 0 0 0,0 0 0 0 0,0 0 0 0 0,0 0 0 0 0,0 0 0 0 0,0 0 0 0 0,0 0 0 0 0,0 0 0 0 0,0 1 0 0 0,0-2 0 0 0,-1 1 0 0 0,1-1 0 0 0,0 0 0 0 0,0 1 0 0 0,0-1 0 0 0,0 1 0 0 0,0-1 0 0 0,0 1 0 0 0,0-1 0 0 0,0 0 0 0 0,0 1 0 0 0,0-1 0 0 0,0 1 0 0 0,0-1 0 0 0,0 1 0 0 0,0-1 0 0 0,1 0 0 0 0,-1 1 0 0 0,0-1 0 0 0,0 1 0 0 0,0-1 0 0 0,1 0 0 0 0,-1 1 0 0 0,0-1 0 0 0,0 0 0 0 0,1 1 0 0 0,-1-1 0 0 0,0 0 0 0 0,1 1 0 0 0,-1-1 0 0 0,0 0 0 0 0,1 0 0 0 0,-1 1 0 0 0,1-1 0 0 0,1 1 0 0 0,-1 0 0 0 0,0 0 0 0 0,1 0 0 0 0,0 0 0 0 0,-1 0 0 0 0,1 0 0 0 0,0 0 0 0 0,-1-1 0 0 0,1 1 0 0 0,0-1 0 0 0,0 1 0 0 0,-1-1 0 0 0,1 0 0 0 0,0 0 0 0 0,0 0 0 0 0,0 0 0 0 0,0 0 0 0 0,1 0 0 0 0,3 0 0 0 0,0-1 0 0 0,1 0 0 0 0,-1 0 0 0 0,6-2 0 0 0,13-7-5 0 0,0-1-1 0 0,-1-1 1 0 0,-1-1-1 0 0,3-3 6 0 0,3-1-111 0 0,-10 6-433 0 0,25-14-2153 0 0,-2-1 1 0 0,26-23 2696 0 0,-97 58 46 0 0,16-3 294 0 0,1 1-1 0 0,0 0 0 0 0,0 1 1 0 0,0 0-1 0 0,1 1 0 0 0,-3 4-339 0 0,8-7 177 0 0,0 0-1 0 0,0 1 0 0 0,1-1 1 0 0,0 1-1 0 0,1 0 0 0 0,-1 0 1 0 0,1 1-1 0 0,1-1 1 0 0,0 1-1 0 0,0 0 0 0 0,-1 3-176 0 0,3-7 0 0 0,0 0 0 0 0,0 1 0 0 0,0-1 0 0 0,0 1 0 0 0,1-1 0 0 0,0 1 0 0 0,0 0 0 0 0,0-1 0 0 0,1 1 0 0 0,-1-1 0 0 0,1 1 0 0 0,0-3 0 0 0,0 0 0 0 0,0 1 0 0 0,0-1 0 0 0,0-1 0 0 0,0 1 0 0 0,0 0 0 0 0,0 0 0 0 0,1 0 0 0 0,-1-1 0 0 0,1 1 0 0 0,-1 0 0 0 0,1-1 0 0 0,0 0 0 0 0,-1 1 0 0 0,1-1 0 0 0,0 0 0 0 0,0 0 0 0 0,0 0 0 0 0,0 0 0 0 0,0 0 0 0 0,0 0 0 0 0,0-1 0 0 0,2 1 0 0 0,5 1-254 0 0,0-1 0 0 0,0 0 0 0 0,1 0 0 0 0,-1-1 1 0 0,0-1-1 0 0,0 1 0 0 0,0-1 0 0 0,0-1 0 0 0,0 0 0 0 0,0 0 0 0 0,3-2 254 0 0,6-2-1023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 11975 0 0,'0'0'267'0'0,"0"0"42"0"0,0 0 17 0 0,1-1-28 0 0,1-2-126 0 0,-40 41 2224 0 0,-20 27-1605 0 0,-17 21 50 0 0,-52 54-153 0 0,77-89-234 0 0,4 3-1 0 0,1 1 0 0 0,-6 14-453 0 0,33-42-9 0 0,8-14-409 0 0,1 1-1 0 0,0 1 1 0 0,1 0 0 0 0,1 0 0 0 0,-3 9 418 0 0,7-10-3525 0 0,3-13 1493 0 0,0-1-15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11975 0 0,'0'0'267'0'0,"0"0"42"0"0,0 0 17 0 0,0 0-28 0 0,0 0-58 0 0,0 0 491 0 0,0 0 238 0 0,0 0 45 0 0,0 0-61 0 0,0 0-288 0 0,0 0-121 0 0,0 0-28 0 0,0 0-72 0 0,-7 4-272 0 0,-64 37-172 0 0,33-20 0 0 0,1 1 0 0 0,-4 5 0 0 0,-2 3 0 0 0,14-10 0 0 0,-9 9 0 0 0,29-21 0 0 0,1-1 0 0 0,0 1 0 0 0,0 1 0 0 0,1 0 0 0 0,0 0 0 0 0,-1 3 0 0 0,7-12 0 0 0,1 1 0 0 0,-1-1 0 0 0,1 1 0 0 0,-1-1 0 0 0,1 1 0 0 0,0 0 0 0 0,-1-1 0 0 0,1 1 0 0 0,0 0 0 0 0,-1-1 0 0 0,1 1 0 0 0,0 0 0 0 0,0 0 0 0 0,0-1 0 0 0,0 1 0 0 0,0 0 0 0 0,0-1 0 0 0,0 1 0 0 0,0 0 0 0 0,0 0 0 0 0,0-1 0 0 0,0 1 0 0 0,0 0 0 0 0,0 0 0 0 0,1-1 0 0 0,-1 1 0 0 0,0 0 0 0 0,1 0 0 0 0,-1-1 0 0 0,1 1 0 0 0,0 0 0 0 0,0-1 0 0 0,0 1 0 0 0,0-1 0 0 0,0 1 0 0 0,0-1 0 0 0,0 0 0 0 0,0 1 0 0 0,1-1 0 0 0,-1 0 0 0 0,0 0 0 0 0,0 0 0 0 0,0 0 0 0 0,0 0 0 0 0,0 0 0 0 0,0 0 0 0 0,9-1 0 0 0,-1 0 0 0 0,1 0 0 0 0,-1-1 0 0 0,1-1 0 0 0,30-7 233 0 0,-1-1-1 0 0,0-3 1 0 0,-1-1-1 0 0,0-2 1 0 0,20-12-233 0 0,-57 28-500 0 0,-1 1 59 0 0,-2 1 422 0 0,1 0 0 0 0,0 0 1 0 0,0 0-1 0 0,-1 0 0 0 0,1 0 1 0 0,0 1-1 0 0,0-1 0 0 0,0 0 1 0 0,0 2 18 0 0,-2 0 2 0 0,-49 50-2 0 0,52-53 0 0 0,0 0 0 0 0,-1 1 0 0 0,1-1 0 0 0,0 1 0 0 0,-1-1 0 0 0,1 0 0 0 0,0 1 0 0 0,0-1 0 0 0,0 1 0 0 0,-1-1 0 0 0,1 1 0 0 0,0-1 0 0 0,0 1 0 0 0,0-1 0 0 0,0 1 0 0 0,0-1 0 0 0,0 1 0 0 0,0-1 0 0 0,0 1 0 0 0,0-1 0 0 0,0 1 0 0 0,0-1 0 0 0,0 1 0 0 0,0-1 0 0 0,0 0 0 0 0,0 1 0 0 0,0-1 0 0 0,1 1 0 0 0,-1-1 0 0 0,0 1 0 0 0,0-1 0 0 0,1 1 0 0 0,-1-1 0 0 0,0 0 0 0 0,1 1 0 0 0,-1-1 0 0 0,0 0 0 0 0,1 1 0 0 0,-1-1 0 0 0,0 0 0 0 0,1 1 0 0 0,-1-1 0 0 0,1 0 0 0 0,-1 0 0 0 0,1 1 0 0 0,0-1 0 0 0,3 3-420 0 0,0-1 0 0 0,0 0 0 0 0,0 0 0 0 0,1 0 0 0 0,-1 0 0 0 0,1-1-1 0 0,-1 0 1 0 0,1 0 0 0 0,-1 0 0 0 0,1-1 0 0 0,0 1 0 0 0,3-1 420 0 0,2 0-5455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15663 0 0,'0'0'719'0'0,"0"0"-20"0"0,-10 4-421 0 0,3 0-116 0 0,0 0 0 0 0,1 1 0 0 0,-1-1-1 0 0,1 1 1 0 0,0 1 0 0 0,0-1 0 0 0,0 1-1 0 0,1 0 1 0 0,-4 6-162 0 0,-73 83 664 0 0,-36 44-720 0 0,31-27 56 0 0,-61 74 0 0 0,101-136 70 0 0,25-28-2649 0 0,-8 12 2579 0 0,20-22-6139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17503 0 0,'0'0'399'0'0,"0"0"-350"0"0,0 0 0 0 0,0 0 1 0 0,-1 0-1 0 0,1 0 0 0 0,0 0 1 0 0,0 0-1 0 0,0-1 0 0 0,0 1 1 0 0,0 0-1 0 0,-1 0 0 0 0,1 0 0 0 0,0 0 1 0 0,0 0-1 0 0,0-1 0 0 0,0 1 1 0 0,0 0-1 0 0,0 0 0 0 0,0 0 0 0 0,0 0 1 0 0,0-1-1 0 0,0 1 0 0 0,0 0 1 0 0,0 0-1 0 0,0 0 0 0 0,0 0 0 0 0,0-1 1 0 0,0 1-1 0 0,0 0 0 0 0,0 0 1 0 0,0 0-1 0 0,0-1 0 0 0,0 1-49 0 0,59-9 1981 0 0,-11 0-1527 0 0,11 2-454 0 0,69-7 1568 0 0,-52 4-1531 0 0,118-17-3710 0 0,-134 15-311 0 0,-32 7 1937 0 0</inkml:trace>
  <inkml:trace contextRef="#ctx0" brushRef="#br0" timeOffset="1">623 90 15663 0 0,'0'0'356'0'0,"-1"1"50"0"0,-139 121 3008 0 0,123-104-2679 0 0,1 0 0 0 0,1 1 1 0 0,-8 13-736 0 0,-5 9-1427 0 0,5-7-2844 0 0,17-25-1869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11975 0 0,'0'0'256'0'0,"0"0"64"0"0,0 0 0 0 0,0 0 32 0 0,0 0-288 0 0,0 0-64 0 0,0 0 0 0 0,0 0 0 0 0,0 0 0 0 0,-4 6 0 0 0,-1 0 0 0 0,1 1-3536 0 0,1 0-720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11975 0 0,'0'0'267'0'0,"0"0"42"0"0,0 0 17 0 0,0 0-28 0 0,-7 2-186 0 0,-10 6 109 0 0,0 0 0 0 0,0 1 0 0 0,1 1 1 0 0,0 0-1 0 0,-10 9-221 0 0,-3 2 838 0 0,4-4-409 0 0,0 2 0 0 0,1 0 0 0 0,1 1-1 0 0,1 2 1 0 0,1 0-429 0 0,19-20 81 0 0,1 0 0 0 0,0 0 0 0 0,-1-1-1 0 0,1 1 1 0 0,0 0 0 0 0,0 0 0 0 0,0 0 0 0 0,1 1-1 0 0,-1-1 1 0 0,0 0 0 0 0,1 0 0 0 0,-1 0 0 0 0,1 0-1 0 0,0 1 1 0 0,0-1 0 0 0,0 0 0 0 0,0 0 0 0 0,0 1-1 0 0,0-1 1 0 0,1 1-81 0 0,-1-2 65 0 0,1 1-1 0 0,-1-1 1 0 0,1 1-1 0 0,-1-1 1 0 0,1 0 0 0 0,0 1-1 0 0,0-1 1 0 0,0 0-1 0 0,0 0 1 0 0,0 1-1 0 0,0-1 1 0 0,0 0-1 0 0,0 0 1 0 0,1 0-1 0 0,-1 0 1 0 0,0-1 0 0 0,0 1-1 0 0,1 0 1 0 0,-1 0-1 0 0,1-1 1 0 0,-1 1-1 0 0,1-1 1 0 0,-1 1-1 0 0,1-1 1 0 0,-1 0 0 0 0,1 1-1 0 0,-1-1 1 0 0,1 0-1 0 0,1 0-64 0 0,7 0 74 0 0,1-1-1 0 0,0 0 1 0 0,0 0-1 0 0,-1-1 1 0 0,1 0-1 0 0,-1-1 1 0 0,1 0-1 0 0,-1-1 0 0 0,5-2-73 0 0,9-6-17 0 0,0 0-1 0 0,0-2 0 0 0,3-4 18 0 0,-24 17-10 0 0,-1-1 0 0 0,0 0 0 0 0,1 0 0 0 0,-1 0 0 0 0,0 0 0 0 0,0 0 0 0 0,0 0 0 0 0,0-1 0 0 0,-1 1 0 0 0,1-1 0 0 0,-1 1 0 0 0,1-1 0 0 0,-1 0 0 0 0,0 1-1 0 0,0-1 1 0 0,0 0 0 0 0,0-1 10 0 0,0-4-588 0 0,0 0-1 0 0,-1-1 0 0 0,0 1 1 0 0,0 0-1 0 0,-1-5 589 0 0,1 10-318 0 0,0-1 56 0 0,0 1 0 0 0,0 0 0 0 0,1-1 0 0 0,0 1 0 0 0,-1 0 0 0 0,1 0 0 0 0,1 0-1 0 0,-1-1 1 0 0,0 1 0 0 0,1 0 0 0 0,-1 0 0 0 0,1 1 0 0 0,0-1 0 0 0,0 0 0 0 0,0 0 0 0 0,0 1 0 0 0,1 0 0 0 0,-1-1-1 0 0,1 1 1 0 0,-1 0 0 0 0,2-1 262 0 0,13-6-1024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15663 0 0,'0'0'356'0'0,"0"0"50"0"0,0 0 20 0 0,2-10 106 0 0,-1 7-409 0 0,1-1-1 0 0,0 0 1 0 0,1 1-1 0 0,-1 0 1 0 0,0-1-1 0 0,1 1 1 0 0,0 0-1 0 0,0 0 1 0 0,0 1-1 0 0,0-1 1 0 0,0 1 0 0 0,3-2-123 0 0,7-4 1111 0 0,1 0 0 0 0,12-4-1111 0 0,-3 1 371 0 0,174-80-371 0 0,-136 67 0 0 0,1 2 0 0 0,19-2 0 0 0,-12 9 0 0 0,-69 15 0 0 0,0 0 0 0 0,1 0 0 0 0,-1 0 0 0 0,1-1 0 0 0,-1 1 0 0 0,0 0 0 0 0,1 0 0 0 0,-1 0 0 0 0,1 0 0 0 0,-1 0 0 0 0,0 0 0 0 0,1 0 0 0 0,-1 0 0 0 0,1 0 0 0 0,-1 1 0 0 0,0-1 0 0 0,1 0 0 0 0,-1 0 0 0 0,1 0 0 0 0,-1 0 0 0 0,0 0 0 0 0,1 1 0 0 0,-1-1 0 0 0,0 0 0 0 0,1 0 0 0 0,-1 1 0 0 0,0-1 0 0 0,1 0 0 0 0,-1 1 0 0 0,0-1 0 0 0,0 0 0 0 0,1 0 0 0 0,-1 1 0 0 0,0-1 0 0 0,0 1 0 0 0,0-1 0 0 0,0 0 0 0 0,1 1 0 0 0,-1-1 0 0 0,0 0 0 0 0,0 1 0 0 0,0-1 0 0 0,0 1 0 0 0,0-1 0 0 0,0 0 0 0 0,0 1 0 0 0,0-1 0 0 0,0 1 0 0 0,0-1 0 0 0,0 0 0 0 0,0 1 0 0 0,0-1 0 0 0,-1 1 0 0 0,1-1 0 0 0,0 1 0 0 0,0 0 0 0 0,-1 4 0 0 0,0 1 0 0 0,0-1 0 0 0,-1 0 0 0 0,1 1 0 0 0,-1-1 0 0 0,-1 0 0 0 0,1 0 0 0 0,-2 2 0 0 0,-26 41 0 0 0,21-35 0 0 0,8-11-28 0 0,-9 13 432 0 0,0 0 0 0 0,1 1 1 0 0,-6 16-405 0 0,13-28 52 0 0,0 1 0 0 0,1-1 0 0 0,-1 1 0 0 0,1 0 1 0 0,0-1-1 0 0,1 1 0 0 0,-1 0 0 0 0,1 0 0 0 0,0 0 1 0 0,0 0-1 0 0,1-1 0 0 0,-1 1 0 0 0,1 0 1 0 0,0 0-1 0 0,0-1 0 0 0,1 1 0 0 0,0 1-52 0 0,0-2-37 0 0,0-1 0 0 0,0 1 0 0 0,1-1 1 0 0,-1 0-1 0 0,1 0 0 0 0,0 0 0 0 0,0 0 0 0 0,3 2 37 0 0,16 11-3726 0 0,-14-12-3437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6447 0 0,'1'-9'295'0'0,"1"1"-1"0"0,0 0 0 0 0,1 0 1 0 0,0 0-1 0 0,3-5-294 0 0,-6 12 83 0 0,1-1 886 0 0,-1 1 45 0 0,19-26 4736 0 0,-18 26-5238 0 0,-1 1 0 0 0,0 0-68 0 0,1 1-289 0 0,0 1-154 0 0,0-1 0 0 0,0 1 0 0 0,-1 0 0 0 0,1 0 0 0 0,0-1 1 0 0,-1 1-1 0 0,1 0 0 0 0,-1 0 0 0 0,1 0 0 0 0,-1 0 0 0 0,0 0 0 0 0,0 0 0 0 0,0 0 0 0 0,0 0 1 0 0,0 0-1 0 0,0 0 0 0 0,-1 0-1 0 0,1 5-2 0 0,-4 24 1294 0 0,-5 24-1292 0 0,-1 3 740 0 0,8-42-732 0 0,-1 3-6 0 0,1 1-1 0 0,0 0 0 0 0,1 0 1 0 0,1-1-1 0 0,1 1 0 0 0,2 8-1 0 0,0-17 0 0 0,-3-10 0 0 0,0-1 0 0 0,0 1 0 0 0,0-1 0 0 0,1 1 0 0 0,-1 0 0 0 0,0-1 0 0 0,0 1 0 0 0,0-1 0 0 0,1 1 0 0 0,-1-1 0 0 0,0 1 0 0 0,1-1 0 0 0,-1 1 0 0 0,1-1 0 0 0,-1 1 0 0 0,0-1 0 0 0,1 1 0 0 0,-1-1 0 0 0,1 0 0 0 0,-1 1 0 0 0,1-1 0 0 0,-1 0 0 0 0,1 1 0 0 0,5-3 0 0 0,-6 2 0 0 0,3 0 0 0 0,0-1 0 0 0,0 0 0 0 0,-1 0 0 0 0,1 0 0 0 0,-1-1 0 0 0,1 1 0 0 0,-1 0 0 0 0,1-1 0 0 0,-1 0 0 0 0,0 1 0 0 0,1-1 0 0 0,-1 0 0 0 0,0 0 0 0 0,1-2 0 0 0,5-6 0 0 0,-1 0 0 0 0,6-10 0 0 0,-3 3 0 0 0,15-22 0 0 0,-16 22 0 0 0,2 0 0 0 0,4-5 0 0 0,-5 9 0 0 0,-1-1 0 0 0,0-1 0 0 0,-2 1 0 0 0,6-13 0 0 0,-17 40 0 0 0,1 0 0 0 0,1 1 0 0 0,0-1 0 0 0,0 10 0 0 0,0 2 0 0 0,1-18 0 0 0,0 0 0 0 0,1 0 0 0 0,0 0 0 0 0,1 0 0 0 0,0 0 0 0 0,0 0 0 0 0,0 0 0 0 0,1 0 0 0 0,0-1 0 0 0,0 1 0 0 0,2 3 0 0 0,-3-7 0 0 0,1 0 0 0 0,-1-1 0 0 0,1 1 0 0 0,0 0 0 0 0,0 0 0 0 0,0-1 0 0 0,0 1 0 0 0,1-1 0 0 0,-1 0 0 0 0,0 0 0 0 0,1 0 0 0 0,0 0 0 0 0,-1 0 0 0 0,1 0 0 0 0,0-1 0 0 0,0 1 0 0 0,0-1 0 0 0,0 0 0 0 0,0 0 0 0 0,1 0 0 0 0,-1 0 0 0 0,0-1 0 0 0,0 1 0 0 0,3-1 0 0 0,-1 1 4 0 0,-1-2 0 0 0,1 1 0 0 0,-1 0 0 0 0,1-1 0 0 0,-1 0 0 0 0,1 0 0 0 0,-1 0 0 0 0,0 0-1 0 0,1-1 1 0 0,-1 0 0 0 0,0 0 0 0 0,0 0 0 0 0,0 0 0 0 0,-1 0 0 0 0,1-1 0 0 0,0 0 0 0 0,-1 0 0 0 0,0 0 0 0 0,1 0 0 0 0,-1 0-1 0 0,-1-1 1 0 0,1 0-4 0 0,7-10 281 0 0,0-1-1 0 0,-2-1 0 0 0,0 0 0 0 0,0 0 1 0 0,-1-2-281 0 0,8-16 560 0 0,9-15-1436 0 0,27-41 876 0 0,-49 87-316 0 0,-1 0 0 0 0,1 0 0 0 0,1 0 0 0 0,-1 1 0 0 0,0-1 0 0 0,1 0 0 0 0,-1 1 0 0 0,1 0 0 0 0,0-1-1 0 0,0 1 1 0 0,0 0 0 0 0,0 1 0 0 0,0-1 0 0 0,0 0 0 0 0,1 1 0 0 0,-1 0 0 0 0,2-1 316 0 0,8 2-1535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15663 0 0,'0'0'356'0'0,"-13"1"994"0"0,12-1-1349 0 0,0 0 0 0 0,0 0 0 0 0,-1 1 0 0 0,1-1 0 0 0,0 0 0 0 0,0 1 0 0 0,0-1 0 0 0,0 1 1 0 0,0-1-1 0 0,0 1 0 0 0,0 0 0 0 0,0-1 0 0 0,0 1 0 0 0,0 0 0 0 0,-1 1-1 0 0,-2 2-2 0 0,3-4 2 0 0,1 1 0 0 0,-1 0 0 0 0,0-1 0 0 0,0 1 0 0 0,0 0 0 0 0,0 0 0 0 0,1 0 0 0 0,-1-1 0 0 0,0 1 0 0 0,1 0 0 0 0,-1 0 0 0 0,1 0 0 0 0,-1 0 0 0 0,1 0 0 0 0,0 1 0 0 0,-1-1 0 0 0,1 0 0 0 0,-2 4 0 0 0,-5 10 0 0 0,0 0 0 0 0,0 0 0 0 0,2 0 0 0 0,0 1 0 0 0,1 0 0 0 0,0 0 0 0 0,2 0 0 0 0,-7 25 0 0 0,5-23 0 0 0,1-1 0 0 0,0 6 0 0 0,2-23-76 0 0,1 0 0 0 0,0 0 1 0 0,0 1-1 0 0,0-1 0 0 0,0 0 0 0 0,0 0 0 0 0,0 0 0 0 0,0 1 0 0 0,0-1 0 0 0,0 0 0 0 0,0 0 1 0 0,0 0-1 0 0,0 1 0 0 0,0-1 0 0 0,0 0 0 0 0,0 0 0 0 0,0 0 0 0 0,1 0 0 0 0,-1 1 0 0 0,0-1 0 0 0,0 0 1 0 0,0 0-1 0 0,0 0 0 0 0,0 0 0 0 0,0 1 0 0 0,0-1 0 0 0,0 0 0 0 0,1 0 0 0 0,-1 0 0 0 0,0 0 1 0 0,0 0-1 0 0,0 0 0 0 0,0 1 0 0 0,1-1 0 0 0,-1 0 0 0 0,0 0 0 0 0,0 0 0 0 0,0 0 0 0 0,0 0 1 0 0,1 0-1 0 0,-1 0 0 0 0,0 0 0 0 0,0 0 0 0 0,0 0 0 0 0,1 0 0 0 0,-1 0 0 0 0,0 0 0 0 0,0 0 0 0 0,0 0 1 0 0,1 0-1 0 0,-1 0 0 0 0,0 0 0 0 0,0 0 0 0 0,0 0 0 0 0,0 0 0 0 0,1 0 0 0 0,-1-1 0 0 0,0 1 1 0 0,0 0-1 0 0,0 0 0 0 0,0 0 0 0 0,1 0 0 0 0,-1 0 76 0 0,8-3-5411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10135 0 0,'-7'7'104'0'0,"-1"0"-1"0"0,1-1 1 0 0,-1 0-1 0 0,0 0 1 0 0,0-1-1 0 0,-1 0 1 0 0,1 0-1 0 0,-3-1-103 0 0,-26 17 228 0 0,3 1-52 0 0,-13 8 1640 0 0,-39 33-1816 0 0,69-50 339 0 0,-6 6 553 0 0,1 0 0 0 0,-6 9-892 0 0,22-22 206 0 0,1 1-1 0 0,-1-1 0 0 0,1 2 0 0 0,0-1 1 0 0,1 0-1 0 0,0 1 0 0 0,0 0 1 0 0,1 0-1 0 0,0 0 0 0 0,0 1-205 0 0,1 5 16 0 0,4-2-16 0 0,-2-11 0 0 0,1 0 0 0 0,0-1 0 0 0,0 1 0 0 0,0 0 0 0 0,0-1 0 0 0,0 1 0 0 0,0-1 0 0 0,0 1 0 0 0,0-1 0 0 0,0 0 0 0 0,0 1 0 0 0,0-1 0 0 0,0 0 0 0 0,0 0 0 0 0,1 0 0 0 0,21 2 0 0 0,-16-2 0 0 0,6-1 0 0 0,1 0 0 0 0,-1 0 0 0 0,1-2 0 0 0,-1 0 0 0 0,0 0 0 0 0,9-4 0 0 0,10-2 0 0 0,-4 1 502 0 0,0-2 0 0 0,19-9-502 0 0,-32 12 206 0 0,0 0-1 0 0,0-2 1 0 0,-1 1 0 0 0,-1-2-1 0 0,8-6-205 0 0,-18 13 4 0 0,0 0-1 0 0,0 0 1 0 0,0-1-1 0 0,0 1 1 0 0,-1 0-1 0 0,0-1 1 0 0,1 0-1 0 0,-1 0 1 0 0,-1 0-1 0 0,1 0 1 0 0,0 0-1 0 0,-1 0 1 0 0,0 0 0 0 0,0 0-1 0 0,0 0 1 0 0,0-4-4 0 0,-1 1-143 0 0,0 0 1 0 0,0 1-1 0 0,-1-1 1 0 0,0 0-1 0 0,0 1 1 0 0,0-1 0 0 0,-1 1-1 0 0,0 0 1 0 0,0-1-1 0 0,-2-1 143 0 0,-17-48-748 0 0,21 55 23 0 0,0 1-246 0 0,0 0-861 0 0,0 0-3284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15663 0 0,'0'0'356'0'0,"0"0"50"0"0,0 1 20 0 0,-2 9-303 0 0,-1-1 0 0 0,0 0 0 0 0,0 1-1 0 0,-1-2 1 0 0,0 1 0 0 0,-2 2-123 0 0,-10 24 718 0 0,-38 105 499 0 0,-29 70-1317 0 0,69-177-28 0 0,-7 16 209 0 0,-9 12-81 0 0,22-46-780 0 0,-1 0 1 0 0,-1-1-1 0 0,0 0 0 0 0,0-1 1 0 0,-2 0-1 0 0,-1 1 780 0 0,1-3-1524 0 0,0 1-11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15663 0 0,'0'0'356'0'0,"0"0"50"0"0,0 0 20 0 0,0 0-42 0 0,-1 2-250 0 0,1-1-132 0 0,0 0 0 0 0,0 0 0 0 0,0-1 0 0 0,1 1 1 0 0,-1 0-1 0 0,0 0 0 0 0,0 0 0 0 0,0 0 0 0 0,1-1 1 0 0,-1 1-1 0 0,0 0 0 0 0,1 0 0 0 0,-1 0 1 0 0,1-1-1 0 0,-1 1 0 0 0,1 0 0 0 0,-1-1 0 0 0,1 1 1 0 0,-1 0-1 0 0,1-1 0 0 0,0 1 0 0 0,0-1-2 0 0,1 2 118 0 0,1 0 1 0 0,0 0-1 0 0,0 0 0 0 0,0-1 1 0 0,0 0-1 0 0,2 1-118 0 0,8 3 840 0 0,0-2 1 0 0,12 2-841 0 0,-23-5 31 0 0,14 3 365 0 0,0-2-1 0 0,1 0 1 0 0,0-1 0 0 0,14-2-396 0 0,67-11 22 0 0,-69 9 5 0 0,14-3-484 0 0,25-9 457 0 0,4-7-3428 0 0,-43 12-3055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 10135 0 0,'16'-11'770'0'0,"-15"11"-743"0"0,-1 0 0 0 0,1 0 0 0 0,-1 0 0 0 0,0-1 0 0 0,1 1 0 0 0,-1 0 0 0 0,0 0 0 0 0,1 0 0 0 0,-1 0 0 0 0,1 0 0 0 0,-1 0 1 0 0,0 0-1 0 0,1 0 0 0 0,-1 0 0 0 0,1 0 0 0 0,-1 0 0 0 0,0 0 0 0 0,1 0 0 0 0,-1 0 0 0 0,1 0 0 0 0,-1 0 0 0 0,0 1 0 0 0,1-1 0 0 0,-1 0 1 0 0,0 0-1 0 0,1 0 0 0 0,-1 1 0 0 0,0-1 0 0 0,1 0 0 0 0,-1 0 0 0 0,0 1 0 0 0,1-1 0 0 0,-1 0 0 0 0,0 1 0 0 0,0-1 0 0 0,1 0 0 0 0,-1 1 0 0 0,0-1 1 0 0,0 0-1 0 0,0 1-27 0 0,4 11 683 0 0,-4-7-476 0 0,0-1 0 0 0,0 1-1 0 0,0-1 1 0 0,-1 0-1 0 0,1 1 1 0 0,-1-1 0 0 0,0 0-1 0 0,-2 4-206 0 0,-15 36 944 0 0,7-17-469 0 0,-55 130 1157 0 0,-54 92-1632 0 0,106-221 105 0 0,-4 15-105 0 0,3-5 338 0 0,-4 3-338 0 0,29-77 1589 0 0,-6 29-1689 0 0,-1 0-1 0 0,2 0 0 0 0,-1 0 1 0 0,1 0-1 0 0,0 1 1 0 0,0 0-1 0 0,1 0 0 0 0,0 1 1 0 0,0-1-1 0 0,0 1 1 0 0,1 0-1 0 0,0 1 1 0 0,0 0-1 0 0,0 0 0 0 0,0 0 1 0 0,0 1-1 0 0,1 0 1 0 0,1 0 100 0 0,-7 2 60 0 0,1 0 0 0 0,-1 1 1 0 0,1-1-1 0 0,0 1 0 0 0,-1-1 1 0 0,1 1-1 0 0,-1 0 0 0 0,1 0 1 0 0,0 0-1 0 0,-1 1 0 0 0,1-1 1 0 0,0 0-1 0 0,-1 1 1 0 0,1 0-1 0 0,-1 0 0 0 0,1-1 1 0 0,-1 2-1 0 0,0-1 0 0 0,1 0 1 0 0,-1 0-1 0 0,0 1 0 0 0,0-1 1 0 0,0 1-1 0 0,0 0 0 0 0,0-1 1 0 0,0 1-1 0 0,0 0 1 0 0,-1 0-1 0 0,1 0 0 0 0,0 1-60 0 0,63 85 16 0 0,-57-78-470 0 0,0-2-1 0 0,0 1 0 0 0,4 2 455 0 0,-6-6-977 0 0,0-1 0 0 0,0 1 0 0 0,1-1 0 0 0,-1 0 0 0 0,5 1 977 0 0,3 2-1535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142 139 11975 0 0,'0'0'267'0'0,"0"0"42"0"0,0 0 17 0 0,0 0-28 0 0,-5 9-186 0 0,-13 10 383 0 0,2 1 1 0 0,0 0-1 0 0,1 1 0 0 0,2 1 0 0 0,0 0 0 0 0,-9 23-495 0 0,-1 6 1117 0 0,23-47-1117 0 0,4-6 0 0 0,3-5 0 0 0,1-4 0 0 0,29-42 0 0 0,19-20 0 0 0,-43 58 0 0 0,1 0 0 0 0,0 1 0 0 0,1 1 0 0 0,1 0 0 0 0,0 1 0 0 0,13-7 0 0 0,-23 15 126 0 0,0 1-1 0 0,0 0 1 0 0,0 1-1 0 0,1-1 1 0 0,-1 1-1 0 0,1 0 1 0 0,-1 1-1 0 0,2 0-125 0 0,-7 0 29 0 0,1 1-1 0 0,-1 0 1 0 0,1 0-1 0 0,0 0 1 0 0,-1 0 0 0 0,1 0-1 0 0,-1 0 1 0 0,1 0-1 0 0,-1 0 1 0 0,1 1-1 0 0,-1-1 1 0 0,1 1-1 0 0,-1-1 1 0 0,1 1 0 0 0,-1-1-1 0 0,0 1 1 0 0,1 0-1 0 0,-1 0 1 0 0,0 0-1 0 0,0 0 1 0 0,1 0-1 0 0,-1 0 1 0 0,0 0 0 0 0,0 0-1 0 0,0 0 1 0 0,0 0-1 0 0,0 1 1 0 0,0-1-1 0 0,-1 0 1 0 0,1 1-1 0 0,0-1 1 0 0,-1 0 0 0 0,1 1-1 0 0,-1-1 1 0 0,1 1-1 0 0,-1 1-28 0 0,1 7 2 0 0,-1 1 1 0 0,0 0-1 0 0,0-1 0 0 0,-1 1 1 0 0,-1-1-1 0 0,0 0 0 0 0,-2 8-2 0 0,-17 68 0 0 0,21-84-62 0 0,-1-1-1 0 0,1 1 1 0 0,0-1 0 0 0,-1 1-1 0 0,1-1 1 0 0,-1 1 0 0 0,0-1-1 0 0,1 1 1 0 0,-1-1-1 0 0,0 0 1 0 0,0 0 0 0 0,0 1-1 0 0,0-1 1 0 0,0 0 0 0 0,0 0-1 0 0,0 0 1 0 0,0 0-1 0 0,0 0 1 0 0,-1 0 0 0 0,1 0-1 0 0,0 0 1 0 0,-1-1 0 0 0,1 1-1 0 0,-1 0 1 0 0,1-1 0 0 0,-2 1 61 0 0,2-1-67 0 0,0 0-1 0 0,1 0 1 0 0,-1-1-1 0 0,0 1 0 0 0,0 0 1 0 0,0 0-1 0 0,0 0 0 0 0,0-1 1 0 0,0 1-1 0 0,0-1 1 0 0,1 1-1 0 0,-1-1 0 0 0,0 1 1 0 0,0-1-1 0 0,1 1 0 0 0,-1-1 1 0 0,0 0-1 0 0,1 1 0 0 0,-1-1 1 0 0,0 0-1 0 0,1 1 1 0 0,-1-1-1 0 0,1 0 0 0 0,-1 0 1 0 0,1 0-1 0 0,0 0 0 0 0,-1 1 1 0 0,1-1-1 0 0,0 0 0 0 0,-1 0 1 0 0,1 0-1 0 0,0 0 1 0 0,0 0-1 0 0,0 0 0 0 0,0 0 69 0 0,0-4-1 0 0,0 0 0 0 0,0-1 0 0 0,0 1-1 0 0,1 0 1 0 0,0 0 0 0 0,0 0 0 0 0,0 0-1 0 0,0 0 1 0 0,1 0 0 0 0,0 0 0 0 0,0 1-1 0 0,0-1 1 0 0,1 1 0 0 0,0-1 0 0 0,0 1-1 0 0,1-2 2 0 0,9-10 2 0 0,1 0-1 0 0,0 2 0 0 0,8-7-1 0 0,-19 18 0 0 0,17-12 3 0 0,0 0 0 0 0,0 2 0 0 0,1 0 0 0 0,1 1 0 0 0,20-7-3 0 0,-12 4 49 0 0,-5 4 290 0 0,0 0 0 0 0,0 2-1 0 0,1 1 1 0 0,0 0 0 0 0,0 2-1 0 0,1 1 1 0 0,1 2-339 0 0,-25 2 89 0 0,0 1-1 0 0,0 0 1 0 0,0 0 0 0 0,0 0-1 0 0,-1 0 1 0 0,1 0 0 0 0,0 1-1 0 0,0-1 1 0 0,0 1 0 0 0,0 0-1 0 0,0 0 1 0 0,-1 0 0 0 0,1 0-1 0 0,0 1 1 0 0,-1-1 0 0 0,1 1-1 0 0,0 0-88 0 0,-1-1 5 0 0,-1 1-1 0 0,0-1 0 0 0,1 1 0 0 0,-1 0 1 0 0,0 0-1 0 0,0-1 0 0 0,0 1 0 0 0,0 0 1 0 0,0 0-1 0 0,0 0 0 0 0,0 0 0 0 0,-1 0 1 0 0,1 0-1 0 0,-1 1 0 0 0,1-1 0 0 0,-1 0 1 0 0,0 0-1 0 0,0 0 0 0 0,0 0 0 0 0,0 0 1 0 0,0 1-1 0 0,-1-1 0 0 0,1 1-4 0 0,-3 11 0 0 0,-1 1 0 0 0,0-2 0 0 0,-1 1 0 0 0,-1 0 0 0 0,0-1 0 0 0,-5 9 0 0 0,-14 19 0 0 0,-12 14 0 0 0,26-40 0 0 0,-22 46-64 0 0,32-59-273 0 0,1-1-426 0 0,-1 3 351 0 0,1-2-4422 0 0,0-2-780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 11975 0 0,'0'0'267'0'0,"0"0"42"0"0,6 12 417 0 0,-4-6-532 0 0,0-1 0 0 0,0 1 1 0 0,1-1-1 0 0,0 1 1 0 0,0-1-1 0 0,0 0 1 0 0,0 0-1 0 0,1 0-194 0 0,-2-3 156 0 0,0 0-1 0 0,0 0 1 0 0,0-1 0 0 0,0 1 0 0 0,0-1-1 0 0,0 1 1 0 0,0-1 0 0 0,1 0 0 0 0,-1 1-1 0 0,1-1 1 0 0,-1 0 0 0 0,1-1 0 0 0,-1 1-1 0 0,1 0 1 0 0,-1-1 0 0 0,1 0 0 0 0,0 1-1 0 0,-1-1 1 0 0,2 0-156 0 0,12 0 117 0 0,-1-1-1 0 0,1-1 1 0 0,-1 0 0 0 0,0-1-1 0 0,0-1 1 0 0,0 0-1 0 0,0-1 1 0 0,0-1-1 0 0,-1 0 1 0 0,0-1-1 0 0,-1 0 1 0 0,1-1 0 0 0,-1 0-1 0 0,3-4-116 0 0,-15 11 5 0 0,0 0-1 0 0,0 0 0 0 0,0 0 1 0 0,0 0-1 0 0,0 0 1 0 0,0 0-1 0 0,0 0 0 0 0,0-1 1 0 0,-1 1-1 0 0,1 0 0 0 0,0 0 1 0 0,-1-1-1 0 0,1 1 1 0 0,-1 0-1 0 0,1 0 0 0 0,-1-1 1 0 0,0 1-1 0 0,0-1-4 0 0,0 1-36 0 0,0 0 0 0 0,0 0-1 0 0,0 0 1 0 0,0 0 0 0 0,-1 0 0 0 0,1 0-1 0 0,0 0 1 0 0,-1 0 0 0 0,1 0 0 0 0,-1 0-1 0 0,1 0 1 0 0,-1 0 0 0 0,1 1-1 0 0,-1-1 1 0 0,0 0 0 0 0,1 0 0 0 0,-1 1-1 0 0,0-1 1 0 0,0 0 36 0 0,-2-1-192 0 0,0 0-1 0 0,0 0 1 0 0,-1 0-1 0 0,1 0 1 0 0,-1 0-1 0 0,1 1 1 0 0,-1 0-1 0 0,0 0 1 0 0,0 0-1 0 0,1 0 1 0 0,-1 0-1 0 0,0 1 193 0 0,-7 0-69 0 0,0 0 1 0 0,0 1-1 0 0,0 0 0 0 0,1 0 0 0 0,-1 1 0 0 0,0 1 1 0 0,1 0-1 0 0,-1 1 0 0 0,1-1 0 0 0,-4 4 69 0 0,-16 7-216 0 0,0 2 0 0 0,-19 15 216 0 0,34-21 42 0 0,0-1 170 0 0,1 0 1 0 0,0 1-1 0 0,0 1 1 0 0,1 1-1 0 0,-1 2-212 0 0,11-12 34 0 0,0 1-1 0 0,1 0 1 0 0,0 0-1 0 0,0 0 1 0 0,0 0-1 0 0,0 0 1 0 0,0 1-1 0 0,0-1 1 0 0,1 0-1 0 0,0 1 1 0 0,-1-1 0 0 0,1 1-1 0 0,1 0 1 0 0,-1-1-1 0 0,0 1 1 0 0,1 0-1 0 0,0 0 1 0 0,0-1-1 0 0,0 1 1 0 0,0 0 0 0 0,1 0-1 0 0,-1-1 1 0 0,1 1-1 0 0,0-1 1 0 0,0 1-1 0 0,1 0-33 0 0,0 0-1 0 0,0 0-1 0 0,0 0 1 0 0,0-1-1 0 0,1 1 1 0 0,0-1-1 0 0,0 0 1 0 0,0 0 0 0 0,0 0-1 0 0,0 0 1 0 0,0 0-1 0 0,1-1 1 0 0,-1 1-1 0 0,1-1 1 0 0,0 0-1 0 0,0 0 1 0 0,4 1 1 0 0,-2 0-306 0 0,1-1 0 0 0,0 0 0 0 0,0 0 0 0 0,0-1 0 0 0,0 0 0 0 0,1 0 0 0 0,-1 0 0 0 0,0-1 0 0 0,6-1 306 0 0,6-1-1023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45 10135 0 0,'2'-6'208'0'0,"1"2"-63"0"0,11-12 1041 0 0,-6-2 2302 0 0,-11 18-3470 0 0,1 0 1 0 0,0 0-1 0 0,0 0 0 0 0,-1 0 1 0 0,1 0-1 0 0,0 1 1 0 0,0-1-1 0 0,0 1 0 0 0,-2 0-18 0 0,-12 5 0 0 0,0 0 0 0 0,0 1 0 0 0,1 1 0 0 0,-7 5 0 0 0,2-2 0 0 0,1 0 393 0 0,0 1 0 0 0,2 0 0 0 0,-1 2 1 0 0,2 0-1 0 0,0 1 0 0 0,0 0 0 0 0,1 1 0 0 0,1 1 0 0 0,1 0 0 0 0,0 2-393 0 0,7-9 142 0 0,5-9-141 0 0,1 0 0 0 0,-1 0 0 0 0,1 0 0 0 0,0 0 0 0 0,-1 0 0 0 0,1 0 1 0 0,0 0-1 0 0,0 0 0 0 0,0 0 0 0 0,0 0 0 0 0,0 0 0 0 0,0 0 0 0 0,0 0 0 0 0,0 0 0 0 0,0 1 1 0 0,0-1-1 0 0,1 0 0 0 0,-1 0 0 0 0,0 0 0 0 0,1 0 0 0 0,-1 0-1 0 0,6 6 0 0 0,-4-6 0 0 0,1 0 0 0 0,-1 0 0 0 0,0 0 0 0 0,0 0 0 0 0,1 0 0 0 0,-1 0 0 0 0,0-1 0 0 0,1 1 0 0 0,-1-1 0 0 0,1 1 0 0 0,-1-1 0 0 0,1 0 0 0 0,-1 0 0 0 0,2 0 0 0 0,1-1 0 0 0,0 1 0 0 0,0-1 0 0 0,0-1 0 0 0,0 1 0 0 0,0-1 0 0 0,0 0 0 0 0,0 0 0 0 0,9-5 0 0 0,-1 0 0 0 0,0-1 0 0 0,-1-1 0 0 0,5-4 0 0 0,-9 6 0 0 0,0 0 0 0 0,-1-1 0 0 0,0 0 0 0 0,0 0 0 0 0,-1-1 0 0 0,4-7 0 0 0,13-16 0 0 0,-18 29 0 0 0,-2 8 0 0 0,-1 2 0 0 0,-1 0-1 0 0,0 0 1 0 0,-1 0-1 0 0,0 0 1 0 0,0 0-1 0 0,0 0 1 0 0,-1 0-1 0 0,0 0 0 0 0,0 0 1 0 0,-1 0 0 0 0,-2 28-871 0 0,3-32 584 0 0,1 39-1555 0 0,4-25-3041 0 0,-2-9-85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11975 0 0,'0'0'547'0'0,"0"0"-11"0"0,1-13 1125 0 0,3 0-944 0 0,1 0 0 0 0,0 0 0 0 0,1 1-1 0 0,0-1 1 0 0,5-5-717 0 0,0 3 202 0 0,0 2 0 0 0,1-1 0 0 0,1 1 0 0 0,0 1 0 0 0,0 1 0 0 0,10-7-202 0 0,-3 4-23 0 0,0 2 0 0 0,1 0 0 0 0,1 1 0 0 0,13-5 23 0 0,-31 14 0 0 0,5-2 0 0 0,1 1 0 0 0,-1-1 0 0 0,0 2 0 0 0,1-1 0 0 0,0 1 0 0 0,3 1 0 0 0,-12 0 0 0 0,1 1 0 0 0,-1 0 0 0 0,1 0 0 0 0,0 0 0 0 0,-1 0 0 0 0,1 1 0 0 0,-1-1 0 0 0,1 0 0 0 0,-1 1 0 0 0,1-1 0 0 0,-1 1 0 0 0,1 0 0 0 0,-1-1 0 0 0,1 1 0 0 0,-1 0 0 0 0,1 0 0 0 0,-1 0 0 0 0,0 0 0 0 0,0 0 0 0 0,0 0 0 0 0,1 0 0 0 0,-1 0 0 0 0,0 0 0 0 0,0 1 0 0 0,0-1 0 0 0,-1 0 0 0 0,1 1 0 0 0,0-1 0 0 0,0 1 0 0 0,-1-1 0 0 0,1 1 0 0 0,-1-1 0 0 0,1 1 0 0 0,-1-1 0 0 0,0 1 0 0 0,0 0 0 0 0,0-1 0 0 0,0 1 0 0 0,0-1 0 0 0,0 3 0 0 0,0 6 0 0 0,-1 0 0 0 0,0 0 0 0 0,0 0 0 0 0,-1 0 0 0 0,-1 2 0 0 0,0-2 0 0 0,2 0 0 0 0,-1-1 0 0 0,1 1 0 0 0,0 0 0 0 0,1 5 0 0 0,0-11-9 0 0,1 0 0 0 0,0 0 0 0 0,1 0 0 0 0,-1 0-1 0 0,0-1 1 0 0,1 1 0 0 0,2 2 9 0 0,-2-3-407 0 0,1 0-1 0 0,-1-1 1 0 0,1 1-1 0 0,0-1 0 0 0,0 0 1 0 0,1 0 407 0 0,3 2-6139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11 505 10135 0 0,'0'0'231'0'0,"-7"12"594"0"0,4-9-747 0 0,2-2 315 0 0,5-2-157 0 0,0 1 0 0 0,0-1 0 0 0,0 0 0 0 0,0 1-1 0 0,-1-2 1 0 0,1 1 0 0 0,0 0 0 0 0,-1-1 0 0 0,1 0 0 0 0,-1 0 0 0 0,1 0 0 0 0,-1 0 0 0 0,0-1-236 0 0,10-7 672 0 0,0-1 1 0 0,6-7-673 0 0,2-2 693 0 0,62-53 23 0 0,103-86 1224 0 0,-146 121-1937 0 0,-18 15-70 0 0,-21 22-270 0 0,-1 1-138 0 0,0 0-33 0 0,0 0 66 0 0,-1 1 292 0 0,-8 12 146 0 0,1 0-1 0 0,0 0 0 0 0,1 0 1 0 0,1 2 4 0 0,-10 14 2 0 0,-30 70-2 0 0,40-87 0 0 0,3-4 199 0 0,-1 1 1 0 0,1-1-1 0 0,1 1 0 0 0,0-1 0 0 0,0 3-199 0 0,1-9 50 0 0,1 1 0 0 0,0-1 0 0 0,-1 1-1 0 0,1-1 1 0 0,0 1 0 0 0,0-1 0 0 0,1 1 0 0 0,-1-1-1 0 0,1 1 1 0 0,-1-1 0 0 0,1 1 0 0 0,0-1 0 0 0,-1 0-1 0 0,1 1 1 0 0,1-1 0 0 0,-1 0 0 0 0,0 0 0 0 0,0 1-1 0 0,1-1 1 0 0,0 1-50 0 0,0-2 0 0 0,-1 0 0 0 0,0 0 0 0 0,1 0 0 0 0,-1-1 0 0 0,1 1 0 0 0,-1 0 0 0 0,1-1 0 0 0,0 1 0 0 0,-1 0 0 0 0,1-1 0 0 0,-1 0 0 0 0,1 1 0 0 0,0-1 0 0 0,-1 0 0 0 0,1 0 0 0 0,0 0 0 0 0,-1 0 0 0 0,1 0 0 0 0,0-1 0 0 0,-1 1 0 0 0,1 0 0 0 0,0-1 0 0 0,7-1 0 0 0,-1-1 0 0 0,1 0 0 0 0,6-3 0 0 0,-1 0 0 0 0,3-1 0 0 0,0-1 0 0 0,-1-1 0 0 0,0 0 0 0 0,0-1 0 0 0,-1-1 0 0 0,1-1 0 0 0,27-25 0 0 0,12-15 0 0 0,-23 21 0 0 0,-1-2 0 0 0,-2-1 0 0 0,8-13 0 0 0,-22 28 0 0 0,1 0 0 0 0,0 1 0 0 0,6-3 0 0 0,30-33 0 0 0,-36 38 0 0 0,-26 25 0 0 0,1 0 0 0 0,0 0 0 0 0,1 1 0 0 0,0 0 0 0 0,0 0 0 0 0,-3 7 0 0 0,-56 91 0 0 0,13-21 0 0 0,5-8 0 0 0,48-77 0 0 0,1 0 0 0 0,-1 0 0 0 0,0 0 0 0 0,1 0 0 0 0,-1 0 0 0 0,1 1 0 0 0,0-1 0 0 0,0 0 0 0 0,0 0 0 0 0,0 0 0 0 0,0 0 0 0 0,0 0 0 0 0,1 1 0 0 0,-1-1 0 0 0,1 0 0 0 0,-1 0 0 0 0,1 0 0 0 0,0 1 0 0 0,0-1 0 0 0,0 1 0 0 0,0 0 0 0 0,0-1 0 0 0,0 1 0 0 0,1-1 0 0 0,-1 0 0 0 0,1 1 0 0 0,0-1 0 0 0,0 0 0 0 0,0 0 0 0 0,0 0 0 0 0,56 41 0 0 0,-56-42-186 0 0,0 0 0 0 0,-1 0 0 0 0,1-1 0 0 0,0 1 0 0 0,0 0 0 0 0,0-1-1 0 0,0 1 1 0 0,0-1 0 0 0,0 1 0 0 0,0-1 0 0 0,0 0 0 0 0,0 0 0 0 0,0 0 0 0 0,0 0 0 0 0,0 0 0 0 0,0 0-1 0 0,0-1 1 0 0,0 1 0 0 0,0-1 0 0 0,0 1 0 0 0,1-2 186 0 0,1 1-294 0 0,11-4-1240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11975 0 0,'0'0'267'0'0,"0"-6"768"0"0,0 2-886 0 0,0 3 571 0 0,0 1 249 0 0,0 0 45 0 0,0 0-129 0 0,0 2-884 0 0,-1 7 265 0 0,1 1 0 0 0,0-1 0 0 0,1 1-1 0 0,0-1 1 0 0,1 0 0 0 0,0 0 0 0 0,0 1-1 0 0,1-1 1 0 0,1 3-266 0 0,-2-8 2 0 0,0-1-1 0 0,0 0 0 0 0,0 1 1 0 0,0-1-1 0 0,1 0 0 0 0,-1 0 1 0 0,1-1-1 0 0,0 1 1 0 0,-1 0-1 0 0,1-1 0 0 0,2 2-1 0 0,-3-3 1 0 0,1 1-433 0 0,0-1 0 0 0,0 1 1 0 0,0-1-1 0 0,0 0 0 0 0,1 0 0 0 0,-1 0 0 0 0,0 0 0 0 0,3 0 432 0 0,-5-1-293 0 0,8 2-5503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11975 0 0,'0'0'547'0'0,"0"0"-11"0"0,-12 8-323 0 0,-58 33 1827 0 0,-167 95-3920 0 0,232-133 1724 0 0,1-1-1 0 0,-1 0 1 0 0,0 0-1 0 0,1 0 0 0 0,-1-1 1 0 0,0 1-1 0 0,0-1 1 0 0,0-1-1 0 0,0 1 157 0 0,-18 0-3459 0 0,12-1-241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118 642 13823 0 0,'-8'0'675'0'0,"3"1"-591"0"0,0 0 1 0 0,1 1-1 0 0,-1-1 0 0 0,0 1 1 0 0,0 0-1 0 0,-2 2-84 0 0,3-2 47 0 0,-1 0 1 0 0,1 0-1 0 0,-1 0 0 0 0,0-1 1 0 0,1 0-1 0 0,-1 0 0 0 0,0 0-47 0 0,-5 1 0 0 0,2-3 139 0 0,6 0-18 0 0,1 0 1 0 0,-1 0-1 0 0,1-1 1 0 0,0 1-1 0 0,0-1 1 0 0,-1 1-1 0 0,1-1 0 0 0,0 1 1 0 0,0-1-1 0 0,1 0 1 0 0,-1 1-1 0 0,0-1 1 0 0,0 0-1 0 0,1 0 0 0 0,-1 1 1 0 0,1-1-1 0 0,0 0 1 0 0,-1 0-1 0 0,1 0 1 0 0,0 0-1 0 0,0 0-121 0 0,0-5 268 0 0,0 0 1 0 0,0 0-1 0 0,0 0 1 0 0,1 0-1 0 0,1-1-268 0 0,2-10 143 0 0,1 1 0 0 0,1 0 0 0 0,1 0 0 0 0,0 0 0 0 0,1 1-1 0 0,1 0 1 0 0,0 1 0 0 0,7-8-143 0 0,15-17 945 0 0,1 1 0 0 0,17-13-945 0 0,-17 19 160 0 0,2 2 0 0 0,1 1 0 0 0,1 2 0 0 0,1 1 0 0 0,1 2 0 0 0,2 2 0 0 0,26-11-160 0 0,-32 20 0 0 0,1 1 0 0 0,0 3 0 0 0,0 0 0 0 0,1 2 0 0 0,1 2 0 0 0,-1 1 0 0 0,0 2 0 0 0,1 2 0 0 0,14 2 0 0 0,-42-1 12 0 0,-1 2 0 0 0,1-1 0 0 0,-1 1 0 0 0,0 0 0 0 0,1 1 0 0 0,6 3-12 0 0,47 24-2528 0 0,-40-19-626 0 0,-19-9 1108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8287 0 0,'0'0'191'0'0,"9"-2"252"0"0,7-1-417 0 0,-13 2 68 0 0,-1 0 0 0 0,1 1 0 0 0,0-1 0 0 0,0 1 0 0 0,-1 0 0 0 0,1-1-1 0 0,0 1 1 0 0,-1 1 0 0 0,1-1-94 0 0,-2 0 108 0 0,1 1-1 0 0,-1-1 1 0 0,0 1 0 0 0,0-1-1 0 0,0 1 1 0 0,1 0-1 0 0,-1-1 1 0 0,0 1 0 0 0,0 0-1 0 0,0 0 1 0 0,0 0-1 0 0,-1 0 1 0 0,1 0 0 0 0,0 0-1 0 0,0 0 1 0 0,0 0-1 0 0,-1 0 1 0 0,1 0 0 0 0,-1 0-1 0 0,1 1 1 0 0,-1-1-1 0 0,1 1-107 0 0,3 9 191 0 0,-1-1-1 0 0,0 1 0 0 0,-1 1 0 0 0,0-1 0 0 0,-1 0 1 0 0,0 0-1 0 0,-1 1 0 0 0,0-1 0 0 0,-1 7-190 0 0,-1 2 364 0 0,-1 0 0 0 0,-1 0 0 0 0,-1-1 0 0 0,-7 19-364 0 0,11-35 0 0 0,0 0 0 0 0,-1 1 0 0 0,1-1 0 0 0,-1 0 0 0 0,0 0 0 0 0,0 0 0 0 0,0-1 0 0 0,-1 2 0 0 0,-3 4 0 0 0,3-3 0 0 0,1-2-1020 0 0,2-2-4080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304 165 4607 0 0,'0'0'208'0'0,"-2"0"-9"0"0,-44 0 306 0 0,45 0-7 0 0,1 0 12 0 0,14 7 1026 0 0,-10-3-1077 0 0,0 0-1 0 0,0-1 1 0 0,-1 1-1 0 0,0 1 1 0 0,1-1-1 0 0,-1 0 1 0 0,-1 1-1 0 0,1 0 1 0 0,-1 0-1 0 0,0-1 1 0 0,0 1-1 0 0,0 1 1 0 0,-1-1-1 0 0,1 0 1 0 0,-1 0-1 0 0,0 6-458 0 0,-1-10 371 0 0,0-1 117 0 0,0 0 21 0 0,0 0-66 0 0,12-23-278 0 0,-4 8-345 0 0,0 0-1 0 0,1 1 1 0 0,0 0-1 0 0,7-8 181 0 0,-2 3-662 0 0,10-17 662 0 0,-12 14-242 0 0,-3 8 120 0 0,-1 0 0 0 0,-1-1 0 0 0,3-7 122 0 0,-10 21-14 0 0,0 1-1 0 0,0 0 1 0 0,0-1-1 0 0,0 1 0 0 0,0 0 1 0 0,0-1-1 0 0,0 1 1 0 0,0 0-1 0 0,0-1 1 0 0,0 1-1 0 0,0 0 0 0 0,0-1 1 0 0,0 1-1 0 0,0 0 1 0 0,0-1-1 0 0,0 1 1 0 0,0-1-1 0 0,0 1 0 0 0,0 0 1 0 0,0 0-1 0 0,-1-1 1 0 0,1 1-1 0 0,0 0 1 0 0,0-1-1 0 0,0 1 0 0 0,-1 0 1 0 0,1 0-1 0 0,0-1 1 0 0,0 1-1 0 0,-1 0 1 0 0,1 0-1 0 0,0-1 0 0 0,-1 1 1 0 0,1 0-1 0 0,0 0 1 0 0,0 0-1 0 0,-1 0 1 0 0,1 0-1 0 0,0-1 0 0 0,-1 1 1 0 0,1 0-1 0 0,-1 0 1 0 0,1 0-1 0 0,0 0 1 0 0,-1 0-1 0 0,1 0 0 0 0,0 0 1 0 0,-1 0-1 0 0,1 0 1 0 0,0 0-1 0 0,-1 0 1 0 0,1 1-1 0 0,0-1 0 0 0,-1 0 1 0 0,1 0-1 0 0,0 0 1 0 0,-1 0 14 0 0,0 1-100 0 0,-7 0 131 0 0,-1 0 0 0 0,1 1 0 0 0,-1 0 0 0 0,1 1 0 0 0,0 0 0 0 0,0 0 1 0 0,0 1-1 0 0,0 0 0 0 0,1 0 0 0 0,-2 1-31 0 0,-8 7 188 0 0,0 1-1 0 0,0 0 1 0 0,-8 10-188 0 0,-221 228 0 0 0,243-248 5 0 0,0 0-1 0 0,0 0 1 0 0,0 0-1 0 0,1 1 1 0 0,-1-1-1 0 0,1 1 1 0 0,0 0-1 0 0,0 0 1 0 0,0 0-1 0 0,1 0 1 0 0,-1 0-1 0 0,1 0 1 0 0,0 0-1 0 0,0 0 1 0 0,0 0-1 0 0,1 4-4 0 0,0-7 40 0 0,0-1 0 0 0,0 1 0 0 0,0-1 1 0 0,0 0-1 0 0,0 1 0 0 0,1-1 0 0 0,-1 1 0 0 0,0-1 0 0 0,0 1 0 0 0,1-1 0 0 0,-1 0 0 0 0,0 1 0 0 0,1-1 0 0 0,-1 0 0 0 0,0 1 0 0 0,1-1 0 0 0,-1 0 1 0 0,1 0-1 0 0,-1 1 0 0 0,0-1 0 0 0,1 0 0 0 0,-1 0 0 0 0,1 0 0 0 0,-1 1 0 0 0,1-1 0 0 0,-1 0 0 0 0,1 0 0 0 0,-1 0 0 0 0,1 0 0 0 0,-1 0 0 0 0,1 0-40 0 0,14 0 569 0 0,0-2-541 0 0,-1-1 0 0 0,1-1 0 0 0,-1-1 0 0 0,0 0 0 0 0,0-1 0 0 0,5-3-28 0 0,7-2-3 0 0,-5 1-7 0 0,0-1-1 0 0,-1 0 0 0 0,-1-2 1 0 0,0 0-1 0 0,0-1 0 0 0,1-4 11 0 0,-17 15-277 0 0,3-3-750 0 0,-6 7 1003 0 0,0-1 0 0 0,0 0 0 0 0,1 1 0 0 0,-1-1 0 0 0,0 1 0 0 0,0-1 0 0 0,1 0 0 0 0,-1 1 0 0 0,0-1 0 0 0,0 1 0 0 0,0-1 0 0 0,0 0 0 0 0,0 1 0 0 0,0-1 0 0 0,0 1 0 0 0,0-1 0 0 0,0 1 0 0 0,0-1 0 0 0,0 0 0 0 0,0 1 0 0 0,0-1 0 0 0,0 1 0 0 0,0-1 0 0 0,0 1 0 0 0,0-1 0 0 0,-1 1 24 0 0,0 8 0 0 0,-1 0 0 0 0,-1 0 0 0 0,1 0 0 0 0,-3 4 0 0 0,-2 7 0 0 0,1-4-643 0 0,0 0 0 0 0,-5 9 643 0 0,10-24-1450 0 0,1-1-71 0 0,0 0-14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5 233 11975 0 0,'0'0'267'0'0,"-4"3"209"0"0,3-3 2549 0 0,2-3-2969 0 0,-1 0 0 0 0,0 1 0 0 0,1 0 0 0 0,0-1-1 0 0,-1 1 1 0 0,1-1 0 0 0,0 1 0 0 0,0 0 0 0 0,1-1 0 0 0,-1 1-1 0 0,0 0 1 0 0,1 0 0 0 0,0-1-56 0 0,26-27 774 0 0,-15 17-642 0 0,22-24-132 0 0,11-7 0 0 0,-29 29 0 0 0,0 1 0 0 0,1 1 0 0 0,0 1 0 0 0,5-1 0 0 0,-20 11 0 0 0,-1 1 0 0 0,0 0 0 0 0,1 0 0 0 0,-1 0 0 0 0,1 0 0 0 0,-1 0 0 0 0,1 0 0 0 0,-1 1 0 0 0,1-1 0 0 0,0 1 0 0 0,-1 0 0 0 0,1 0 0 0 0,0 0 0 0 0,-2 0 0 0 0,-1 0 0 0 0,0 0 0 0 0,1 0 0 0 0,-1 0 0 0 0,1 0 0 0 0,-1 0 0 0 0,1 0 0 0 0,-1 0 0 0 0,1 0 0 0 0,-1 0 0 0 0,0 0 0 0 0,1 0 0 0 0,-1 1 0 0 0,1-1 0 0 0,-1 0 0 0 0,0 0 0 0 0,1 1 0 0 0,-1-1 0 0 0,0 0 0 0 0,1 0 0 0 0,-1 1 0 0 0,0-1 0 0 0,1 0 0 0 0,-1 1 0 0 0,0-1 0 0 0,1 0 0 0 0,-1 1 0 0 0,0-1 0 0 0,0 1 0 0 0,0-1 0 0 0,0 1 0 0 0,1-1 0 0 0,-1 0 0 0 0,0 1 0 0 0,0-1 0 0 0,0 1 0 0 0,0-1 0 0 0,0 1 0 0 0,0-1 0 0 0,2 6 0 0 0,-1 0 0 0 0,1 0 0 0 0,-1 0 0 0 0,0 0 0 0 0,-1 1 0 0 0,0-1 0 0 0,0 0 0 0 0,0 0 0 0 0,-1 0 0 0 0,1 0 0 0 0,-2 1 0 0 0,-1 9 0 0 0,-1 0 0 0 0,0 0 0 0 0,-5 9 0 0 0,1-6-1010 0 0,0-1 0 0 0,-10 15 1010 0 0,14-26-3820 0 0,-1-3-1148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93 333 13823 0 0,'0'0'315'0'0,"0"0"45"0"0,0 0 21 0 0,0 0-49 0 0,-10 6 1620 0 0,7-5-1865 0 0,0-1-1 0 0,0 0 0 0 0,0 0 1 0 0,0 0-1 0 0,0 0 1 0 0,0-1-1 0 0,0 1 0 0 0,1-1 1 0 0,-1 0-1 0 0,0 0 1 0 0,0 0-1 0 0,1 0 0 0 0,-1 0 1 0 0,0-1-1 0 0,1 1 1 0 0,-1-1-1 0 0,1 1 0 0 0,0-1 1 0 0,0 0-1 0 0,-1 0 1 0 0,1 0-1 0 0,0 0 0 0 0,0-1-86 0 0,0 1-74 0 0,0-1 0 0 0,0 0 0 0 0,0 1 0 0 0,1-1 0 0 0,-1 0 0 0 0,1 0 0 0 0,-1 0 0 0 0,1 0 0 0 0,0 0 0 0 0,0 0 0 0 0,0-1 0 0 0,1 1 0 0 0,-1 0 1 0 0,1 0-1 0 0,0-1 0 0 0,0 1 0 0 0,0 0 0 0 0,0-1 0 0 0,0 1 0 0 0,1 0 0 0 0,0-1 74 0 0,3-9-12 0 0,1 0 1 0 0,0 0 0 0 0,1 1-1 0 0,0 0 1 0 0,1 0 0 0 0,0 0-1 0 0,1 1 1 0 0,1 0 0 0 0,0 0-1 0 0,0 1 1 0 0,1 0 0 0 0,0 1-1 0 0,1 0 1 0 0,0 1 11 0 0,3-3-1 0 0,1 2 1 0 0,1 0-1 0 0,-1 0 0 0 0,1 1 1 0 0,1 1-1 0 0,0 1 0 0 0,0 1 1 0 0,0 0-1 0 0,0 1 0 0 0,12-1 1 0 0,-24 4 89 0 0,0 0 0 0 0,0 1-1 0 0,0 0 1 0 0,0 0 0 0 0,0 0 0 0 0,0 1-1 0 0,0 0 1 0 0,0 0 0 0 0,0 0-1 0 0,0 0 1 0 0,2 2-89 0 0,-5-2 34 0 0,0 0-1 0 0,0 0 0 0 0,-1 0 1 0 0,1 0-1 0 0,-1 0 0 0 0,1 1 1 0 0,-1-1-1 0 0,1 0 0 0 0,-1 1 1 0 0,0-1-1 0 0,0 1 0 0 0,1 0 1 0 0,-1-1-1 0 0,0 1 0 0 0,-1 0 1 0 0,1 0-1 0 0,0 0 0 0 0,0-1 1 0 0,-1 1-1 0 0,1 0 0 0 0,-1 0 1 0 0,0 0-1 0 0,1 0 0 0 0,-1 0 1 0 0,0 0-1 0 0,0 0 0 0 0,0 0 1 0 0,-1 0-1 0 0,1 0 0 0 0,-1 1-33 0 0,0 8 5 0 0,-2 0 1 0 0,0 0-1 0 0,0-1 0 0 0,-1 1 1 0 0,0-1-1 0 0,-1 0 0 0 0,0 0 0 0 0,-1 0 1 0 0,0-1-1 0 0,-3 5-5 0 0,-7 6-110 0 0,0-1 1 0 0,-2-1-1 0 0,0-1 1 0 0,-3 2 109 0 0,1-2-1340 0 0,-2 0 0 0 0,0-1 0 0 0,-20 10 1340 0 0,26-18-5459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52 10135 0 0,'24'-35'767'0'0,"-13"20"-224"0"0,-9 14 157 0 0,-3 4 434 0 0,-10 22-1134 0 0,-7 14 0 0 0,-1 0 0 0 0,-10 12 0 0 0,-68 90 379 0 0,49-75 682 0 0,41-56-1004 0 0,-53 80 336 0 0,51-75-361 0 0,1 0 0 0 0,1 1-1 0 0,1-1 1 0 0,0 1-1 0 0,-1 5-31 0 0,6-18 0 0 0,1 0 0 0 0,-1 1 0 0 0,1-1 0 0 0,0 0 0 0 0,0 1 0 0 0,0 2 0 0 0,1 1 0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10135 0 0,'0'0'231'0'0,"0"0"29"0"0,0 0 19 0 0,-8 12 85 0 0,0-5 23 0 0,-1-1 0 0 0,0 1 0 0 0,0-2 0 0 0,0 1 0 0 0,-6 1-387 0 0,-54 21 42 0 0,28-11-9 0 0,-15 6-33 0 0,-1-2 0 0 0,-45 10 0 0 0,95-30 0 0 0,1 1 0 0 0,-1-1 0 0 0,1 1 0 0 0,0 0 0 0 0,0 0 0 0 0,-1 0 0 0 0,2 1 0 0 0,-1 0 0 0 0,-3 3 0 0 0,9-6 0 0 0,0 0 0 0 0,-1 0 0 0 0,1 0 0 0 0,0 0 0 0 0,0 0 0 0 0,0 0 0 0 0,0 0 0 0 0,0 0 0 0 0,-1 0 0 0 0,1 0 0 0 0,0 1 0 0 0,0-1 0 0 0,0 0 0 0 0,0 0 0 0 0,0 0 0 0 0,0 0 0 0 0,0 0 0 0 0,-1 1 0 0 0,1-1 0 0 0,0 0 0 0 0,0 0 0 0 0,0 0 0 0 0,0 0 0 0 0,0 1 0 0 0,0-1 0 0 0,0 0 0 0 0,0 0 0 0 0,0 0 0 0 0,0 0 0 0 0,0 1 0 0 0,0-1 0 0 0,0 0 0 0 0,0 0 0 0 0,0 0 0 0 0,0 0 0 0 0,0 1 0 0 0,0-1 0 0 0,0 0 0 0 0,1 0 0 0 0,-1 0 0 0 0,0 0 0 0 0,0 0 0 0 0,0 1 0 0 0,0-1 0 0 0,0 0 0 0 0,0 0 0 0 0,0 0 0 0 0,0 0 0 0 0,1 0 0 0 0,-1 0 0 0 0,0 0 0 0 0,0 1 0 0 0,0-1 0 0 0,0 0 0 0 0,0 0 0 0 0,1 0 0 0 0,-1 0 0 0 0,0 0 0 0 0,0 0 0 0 0,0 0 0 0 0,9 2 0 0 0,-9-2 0 0 0,48 8 0 0 0,-38-8 0 0 0,1 2 0 0 0,-1-1 0 0 0,0 2 0 0 0,0-1 0 0 0,0 1 0 0 0,0 1 0 0 0,1 0 0 0 0,5 4 0 0 0,-9-5 0 0 0,0 0 0 0 0,-1 1 0 0 0,1 0 0 0 0,4 3 0 0 0,11 8-91 0 0,-15-11 272 0 0,0 1 1 0 0,0-1-1 0 0,5 6-181 0 0,-11-9 87 0 0,1 0 1 0 0,-1 1 0 0 0,0-1 0 0 0,0 1-1 0 0,0-1 1 0 0,0 1 0 0 0,0-1 0 0 0,0 1-1 0 0,0 0 1 0 0,0-1 0 0 0,0 1 0 0 0,-1 0-1 0 0,1 0 1 0 0,-1 0 0 0 0,1-1 0 0 0,-1 1 0 0 0,0 0-1 0 0,0 1-87 0 0,0-1 74 0 0,0 0 1 0 0,0 0-1 0 0,-1 0 0 0 0,0 0 0 0 0,1 0 0 0 0,-1 0 1 0 0,0 0-1 0 0,0 0 0 0 0,0 0 0 0 0,0 0 0 0 0,0 0 0 0 0,0 0 1 0 0,-1-1-1 0 0,1 1 0 0 0,0-1 0 0 0,-1 1 0 0 0,0-1 1 0 0,1 1-1 0 0,-1-1 0 0 0,0 0 0 0 0,0 1 0 0 0,1-1 0 0 0,-1 0 1 0 0,0 0-1 0 0,0-1 0 0 0,0 1 0 0 0,-1 0-74 0 0,-2 1 61 0 0,-19 9-61 0 0,0 0 0 0 0,-1-2 0 0 0,0-1 0 0 0,-1-1 0 0 0,0-1 0 0 0,0-1 0 0 0,0-1 0 0 0,-1-2 0 0 0,1-1 0 0 0,-1 0 0 0 0,-22-4 0 0 0,42 2 0 0 0,0 0 0 0 0,0 0 0 0 0,0-1 0 0 0,0 0 0 0 0,0 0 0 0 0,0-1 0 0 0,0 0 0 0 0,1 0 0 0 0,-3-1 0 0 0,8 3-44 0 0,1 1-1 0 0,-1-1 0 0 0,1 1 1 0 0,-1-1-1 0 0,1 1 0 0 0,-1-1 1 0 0,1 1-1 0 0,0-1 0 0 0,-1 1 1 0 0,1-1-1 0 0,0 0 0 0 0,-1 1 1 0 0,1-1-1 0 0,0 1 0 0 0,0-1 1 0 0,0 0-1 0 0,-1 1 0 0 0,1-1 1 0 0,0 0-1 0 0,0 1 0 0 0,0-1 1 0 0,0 0-1 0 0,0 1 0 0 0,0-1 1 0 0,0 0-1 0 0,0 1 0 0 0,1-1 1 0 0,-1 0-1 0 0,0 1 0 0 0,0-1 1 0 0,0 0-1 0 0,1 1 0 0 0,-1-1 1 0 0,0 1-1 0 0,1-1 0 0 0,-1 0 1 0 0,1 1-1 0 0,-1-1 0 0 0,1 0 45 0 0,2-1-819 0 0,-1-1-1 0 0,1 0 0 0 0,0 0 1 0 0,0 1-1 0 0,4-2 820 0 0,7-6-4968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 13823 0 0,'4'-15'630'0'0,"-3"12"-13"0"0,-3 4-603 0 0,1-1-1 0 0,-1 0 1 0 0,0 1-1 0 0,0 0 1 0 0,1-1-1 0 0,-1 1 1 0 0,1 0 0 0 0,-1 0-1 0 0,1 0 1 0 0,-1 0-1 0 0,1 0 1 0 0,-1 0-1 0 0,1 0 1 0 0,0 1 0 0 0,0-1-1 0 0,-1 0 1 0 0,1 1-1 0 0,0-1 1 0 0,0 1-1 0 0,0-1-13 0 0,-18 35-24 0 0,19-36 26 0 0,-47 111 22 0 0,21-48 1843 0 0,-25 43-1867 0 0,9-31 55 0 0,-4-2 0 0 0,-2-2 0 0 0,-14 11-55 0 0,38-53-474 0 0,-5 6-4892 0 0,-16 16 5366 0 0,32-38-4968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13823 0 0,'0'0'315'0'0,"0"0"45"0"0,0 0 21 0 0,0 0-49 0 0,-1 15-208 0 0,2-14-72 0 0,-1 0-1 0 0,1 0 0 0 0,0-1 1 0 0,-1 1-1 0 0,1 0 0 0 0,0 0 0 0 0,-1-1 1 0 0,1 1-1 0 0,0 0 0 0 0,0-1 1 0 0,-1 1-1 0 0,1-1 0 0 0,0 1 1 0 0,0-1-1 0 0,0 1 0 0 0,0-1 1 0 0,0 0-1 0 0,0 1 0 0 0,0-1 0 0 0,0 0 1 0 0,0 0-1 0 0,0 0 0 0 0,0 1 1 0 0,0-1-1 0 0,0 0 0 0 0,0-1 1 0 0,0 1-1 0 0,0 0 0 0 0,0 0-51 0 0,34-4 1921 0 0,-33 3-1850 0 0,123-28 955 0 0,15-10-1026 0 0,-30 7 245 0 0,75-10-245 0 0,-168 39-1621 0 0,0 2-1 0 0,-1 0 1 0 0,15 1 1621 0 0,-19 1-1535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 10135 0 0,'0'0'464'0'0,"0"0"-9"0"0,1-1-295 0 0,0-2-71 0 0,0 2 282 0 0,-1 1 117 0 0,0 0 21 0 0,0 0 3 0 0,-2 0-354 0 0,1-1-1 0 0,0 0 0 0 0,0 0 0 0 0,-1 1 1 0 0,1-1-1 0 0,0 1 0 0 0,-1-1 1 0 0,1 1-1 0 0,-1 0 0 0 0,1-1 0 0 0,-1 1 1 0 0,0 0-158 0 0,1 0 91 0 0,-2-1-80 0 0,-1 1 0 0 0,0-1 0 0 0,1 1 0 0 0,-1 0 0 0 0,0 0 0 0 0,0 0 0 0 0,1 0 0 0 0,-1 1 0 0 0,0 0 0 0 0,0-1 0 0 0,1 1 0 0 0,-1 1 0 0 0,1-1 0 0 0,-1 0 0 0 0,-2 3-11 0 0,-32 12 291 0 0,24-11-30 0 0,0 1 1 0 0,0 0-1 0 0,1 1 0 0 0,-1 1 1 0 0,2 0-1 0 0,-1 1 0 0 0,-4 4-261 0 0,7-4 416 0 0,-2 1 58 0 0,1 2 1 0 0,-1-1-1 0 0,-1 5-474 0 0,10-13 10 0 0,1 1 0 0 0,-1 0-1 0 0,1-1 1 0 0,0 1 0 0 0,0 0 0 0 0,0 0 0 0 0,0 1-1 0 0,1-1 1 0 0,0 0 0 0 0,0 0 0 0 0,0 1 0 0 0,0-1-1 0 0,1 1 1 0 0,-1 0-10 0 0,1-4 45 0 0,0 0-1 0 0,1-1 1 0 0,-1 1 0 0 0,0 0-1 0 0,0 0 1 0 0,0 0 0 0 0,1 0-1 0 0,-1-1 1 0 0,1 1-1 0 0,-1 0 1 0 0,0 0 0 0 0,1-1-1 0 0,-1 1 1 0 0,1 0 0 0 0,0-1-1 0 0,-1 1 1 0 0,1 0-1 0 0,-1-1 1 0 0,1 1 0 0 0,0-1-1 0 0,0 1 1 0 0,-1-1 0 0 0,1 1-1 0 0,0-1 1 0 0,0 0-1 0 0,0 1 1 0 0,-1-1 0 0 0,1 0-1 0 0,0 0 1 0 0,0 0 0 0 0,0 1-1 0 0,0-1 1 0 0,-1 0-1 0 0,1 0 1 0 0,0 0 0 0 0,0 0-1 0 0,0 0 1 0 0,0-1 0 0 0,0 1-1 0 0,0 0-44 0 0,4 0 44 0 0,0-1 0 0 0,-1 0 0 0 0,1 0 0 0 0,0 0-1 0 0,0-1 1 0 0,2 0-44 0 0,8-5-221 0 0,0 0 0 0 0,-1-1-1 0 0,0 0 1 0 0,0-1 0 0 0,-1-1-1 0 0,0 0 1 0 0,-1-1 0 0 0,0 0-1 0 0,9-12 222 0 0,-18 21 0 0 0,-1 7 0 0 0,-6 24-326 0 0,2-22-91 0 0,1 1 1 0 0,1-1-1 0 0,-1 8 417 0 0,1-13-139 0 0,0 0-1 0 0,0 0 1 0 0,1 0 0 0 0,-1 0 0 0 0,0 0-1 0 0,1 0 1 0 0,0 0 0 0 0,-1 0 0 0 0,1 0 0 0 0,0-1-1 0 0,0 1 1 0 0,0 0 0 0 0,0-1 0 0 0,0 1-1 0 0,1 0 1 0 0,0 0 139 0 0,3 3-5796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17503 0 0,'0'0'399'0'0,"0"0"60"0"0,0 0 21 0 0,0 0-59 0 0,6-14-260 0 0,-3 11-132 0 0,-1-1 0 0 0,0 1 0 0 0,1 0 0 0 0,-1 0 0 0 0,1 0 0 0 0,0 0 0 0 0,0 1-1 0 0,0-1 1 0 0,1 1 0 0 0,-1 0 0 0 0,1-1-29 0 0,11-8 613 0 0,4-4-309 0 0,2 0-1 0 0,0 1 1 0 0,0 1 0 0 0,14-5-304 0 0,-20 11-14 0 0,0 1 0 0 0,0 1 0 0 0,0 0 0 0 0,0 1 0 0 0,1 1 0 0 0,-1 0 0 0 0,14 0 14 0 0,-26 3 0 0 0,0-1 0 0 0,0 2 0 0 0,1-1 0 0 0,-1 0 0 0 0,0 0 0 0 0,0 1 0 0 0,0 0 0 0 0,2 0 0 0 0,-4 0 0 0 0,-1-1 0 0 0,1 0 0 0 0,0 0 0 0 0,-1 1 0 0 0,1-1 0 0 0,-1 0 0 0 0,1 1 0 0 0,-1-1 0 0 0,1 1 0 0 0,-1-1 0 0 0,1 0 0 0 0,-1 1 0 0 0,1-1 0 0 0,-1 1 0 0 0,0-1 0 0 0,1 1 0 0 0,-1 0 0 0 0,0-1 0 0 0,1 1 0 0 0,-1-1 0 0 0,0 1 0 0 0,0 0 0 0 0,1-1 0 0 0,-1 1 0 0 0,0 0 0 0 0,0-1 0 0 0,0 1 0 0 0,0 0 0 0 0,0-1 0 0 0,0 1 0 0 0,0 0 0 0 0,0-1 0 0 0,0 1 0 0 0,0-1 0 0 0,0 1 0 0 0,-1 0 0 0 0,1 1 0 0 0,0 4 0 0 0,-1 1 0 0 0,0 0 0 0 0,0-1 0 0 0,0 1 0 0 0,-1-1 0 0 0,0 0 0 0 0,0 1 0 0 0,0-1 0 0 0,-1 0 0 0 0,0 0 1 0 0,0 0-1 0 0,-1-1 0 0 0,-1 3 0 0 0,-14 26-202 0 0,18-31-413 0 0,0-1-1 0 0,0 1 1 0 0,0 0 0 0 0,0 0-1 0 0,0 0 1 0 0,1 0 0 0 0,-1 0-1 0 0,1 1 616 0 0,1 2-6140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25 13823 0 0,'2'-1'315'0'0,"11"-14"476"0"0,-8 8-509 0 0,-1 5-198 0 0,-5 8-49 0 0,-3 8-30 0 0,-19 32 752 0 0,-3 0 1 0 0,-24 30-758 0 0,17-24 360 0 0,-286 410-194 0 0,271-395-167 0 0,-38 46 1 0 0,-26 20 0 0 0,55-73 0 0 0,-3-2 0 0 0,-60 45 0 0 0,115-98-233 0 0,2-4-280 0 0,1 1 0 0 0,-1 0 0 0 0,1 0 0 0 0,0 1 0 0 0,-1-1 0 0 0,1 0 0 0 0,0 1 0 0 0,1-1 0 0 0,-1 1 513 0 0,2-3-4774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141 302 13823 0 0,'0'0'315'0'0,"0"0"45"0"0,0 0 21 0 0,0 0-49 0 0,0 0-81 0 0,-12 3 2464 0 0,5-4-2545 0 0,0 1 1 0 0,-1-1-1 0 0,1 0 1 0 0,0 0-1 0 0,0-1 1 0 0,0 0-1 0 0,0-1 1 0 0,1 1-1 0 0,-1-1 0 0 0,-6-4-170 0 0,10 5 73 0 0,0 0-1 0 0,0 0 0 0 0,0 0 1 0 0,0 0-1 0 0,0-1 0 0 0,0 1 0 0 0,1-1 1 0 0,-1 0-1 0 0,1 0 0 0 0,0 0 0 0 0,0 0 1 0 0,0 0-1 0 0,0-1 0 0 0,0 1 0 0 0,1 0 1 0 0,0-1-1 0 0,-1 0 0 0 0,1 1 0 0 0,1-1 1 0 0,-1 1-1 0 0,0-1 0 0 0,1 0-72 0 0,0 0 0 0 0,1 1 0 0 0,-1 0 0 0 0,1 0 0 0 0,-1 0 0 0 0,1-1 0 0 0,0 1 0 0 0,0 0 0 0 0,1 0 0 0 0,-1 0 0 0 0,1 1 0 0 0,-1-1 0 0 0,1 0 0 0 0,25-34 0 0 0,-22 31 0 0 0,6-6-152 0 0,0 0 0 0 0,1 1 0 0 0,0 0 0 0 0,1 1 0 0 0,0 0 0 0 0,1 1 0 0 0,-1 0 0 0 0,2 2 0 0 0,-1-1 0 0 0,1 2 0 0 0,1 0 0 0 0,-1 0 0 0 0,10-1 152 0 0,-16 6-15 0 0,-1-1 0 0 0,1 1-1 0 0,-1 0 1 0 0,1 1-1 0 0,0 0 1 0 0,-1 0 0 0 0,1 1-1 0 0,-1 0 1 0 0,5 2 15 0 0,-11-3 44 0 0,1 1 1 0 0,-1-1-1 0 0,0 1 0 0 0,1 0 1 0 0,-1 0-1 0 0,0 0 0 0 0,0 0 0 0 0,1 0 1 0 0,-1 1-1 0 0,0-1 0 0 0,0 1 1 0 0,-1-1-1 0 0,1 1 0 0 0,0 0 1 0 0,0-1-1 0 0,-1 1 0 0 0,1 0 0 0 0,-1 0 1 0 0,1 0-1 0 0,-1 0 0 0 0,0 1 1 0 0,0-1-1 0 0,0 0 0 0 0,0 0 1 0 0,-1 1-1 0 0,1-1 0 0 0,0 1 0 0 0,-1-1 1 0 0,0 0-1 0 0,1 1 0 0 0,-1-1 1 0 0,0 1-1 0 0,0-1 0 0 0,-1 2-44 0 0,0 8 71 0 0,-2-1 0 0 0,1 0 1 0 0,-1-1-1 0 0,-1 1 0 0 0,0 0 0 0 0,0-1 0 0 0,-1 0 0 0 0,0 0 1 0 0,-1 0-1 0 0,0-1 0 0 0,-7 7-71 0 0,6-6-156 0 0,-2 0 0 0 0,1-1 0 0 0,-1-1 0 0 0,-1 1 1 0 0,0-2-1 0 0,0 1 0 0 0,0-1 0 0 0,-1-1 0 0 0,0 0 0 0 0,-6 3 156 0 0,-23 1-3445 0 0,29-7 2025 0 0,1-2-115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48 13823 0 0,'7'-6'214'0'0,"-1"1"0"0"0,1-1-1 0 0,0 1 1 0 0,0 0 0 0 0,1 1 0 0 0,-1 0-1 0 0,4-1-213 0 0,5-2 0 0 0,-16 7 2 0 0,-1 0 0 0 0,1 0 0 0 0,0 0-1 0 0,0 0 1 0 0,0 0 0 0 0,0 0 0 0 0,0 0-1 0 0,0 0 1 0 0,0 0 0 0 0,0 0 0 0 0,0 1-1 0 0,0-1 1 0 0,0 0 0 0 0,0 0 0 0 0,0 0-1 0 0,0 0 1 0 0,0 0 0 0 0,0 0 0 0 0,0 0-1 0 0,0 0 1 0 0,0 1 0 0 0,0-1 0 0 0,0 0 0 0 0,0 0-1 0 0,0 0 1 0 0,0 0 0 0 0,0 0 0 0 0,0 0-1 0 0,0 0 1 0 0,0 0 0 0 0,0 1 0 0 0,0-1-1 0 0,1 0 1 0 0,-1 0 0 0 0,0 0 0 0 0,0 0-1 0 0,0 0 1 0 0,0 0 0 0 0,0 0 0 0 0,0 0-1 0 0,0 0 1 0 0,0 0 0 0 0,0 0 0 0 0,0 0-1 0 0,1 0 1 0 0,-1 0 0 0 0,0 0 0 0 0,0 0-1 0 0,0 0 1 0 0,0 0 0 0 0,0 0 0 0 0,0 0 0 0 0,0 0-1 0 0,0 0 1 0 0,1 0 0 0 0,-1 0 0 0 0,0 0-1 0 0,0 0 1 0 0,0 0 0 0 0,0 0 0 0 0,0 0-1 0 0,0 0-1 0 0,-5 10 274 0 0,5-8-207 0 0,-46 73 736 0 0,-3-2 0 0 0,-56 65-803 0 0,51-71 0 0 0,-73 93 0 0 0,98-121 51 0 0,-3-1-51 0 0,19-24-63 0 0,0-1 0 0 0,0-1 0 0 0,-1 0 0 0 0,-5 3 63 0 0,16-14-294 0 0,0 1-190 0 0,1-1-2739 0 0,2-1 1689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 11975 0 0,'0'0'547'0'0,"0"0"-11"0"0,-1 0-344 0 0,-3-1-459 0 0,2 1 518 0 0,1 0 0 0 0,-1 0 0 0 0,1 0 0 0 0,0-1 0 0 0,-1 1 0 0 0,1-1-1 0 0,-1 1 1 0 0,1-1 0 0 0,0 1 0 0 0,0-1 0 0 0,-1 0-251 0 0,1 0 512 0 0,1 1 0 0 0,-1 0-69 0 0,-3-3-294 0 0,2 3-148 0 0,0-1 0 0 0,0 1 0 0 0,-1-1 0 0 0,1 1 0 0 0,0 0 0 0 0,0 0 0 0 0,0 0 0 0 0,0 0 0 0 0,-1 1 0 0 0,1-1 0 0 0,0 0 0 0 0,0 1 0 0 0,0 0 0 0 0,0-1 0 0 0,0 1-1 0 0,0 0 1 0 0,0 0 0 0 0,0 0-1 0 0,-4 2-1 0 0,-18 7 1 0 0,1 1 0 0 0,0 0 0 0 0,1 2 0 0 0,0 1 0 0 0,-14 12 0 0 0,-13 9 552 0 0,34-25-256 0 0,-1 1 0 0 0,2 1 0 0 0,-1 0 0 0 0,2 1 0 0 0,-1 1-296 0 0,13-13 1 0 0,0-1-1 0 0,1 1 0 0 0,0-1 0 0 0,-1 1 1 0 0,1 0-1 0 0,-1-1 0 0 0,1 1 1 0 0,0-1-1 0 0,-1 1 0 0 0,1 0 1 0 0,0 0-1 0 0,0-1 0 0 0,-1 1 1 0 0,1 0-1 0 0,0-1 0 0 0,0 1 0 0 0,0 0 1 0 0,0 0-1 0 0,0-1 0 0 0,0 1 1 0 0,0 0-1 0 0,0 0 0 0 0,0-1 1 0 0,1 1-1 0 0,-1 0 0 0 0,0 0 1 0 0,0-1-1 0 0,1 1 0 0 0,-1 0 0 0 0,0-1 1 0 0,1 1-1 0 0,-1 0 0 0 0,1-1 1 0 0,-1 1-1 0 0,1-1 0 0 0,-1 1 1 0 0,1-1-1 0 0,-1 1 0 0 0,1-1 1 0 0,-1 1-1 0 0,1-1 0 0 0,0 1 0 0 0,-1-1 1 0 0,1 0-1 0 0,0 0 0 0 0,-1 1 1 0 0,1-1-1 0 0,0 0 0 0 0,-1 0 1 0 0,1 1-1 0 0,0-1 0 0 0,0 0 0 0 0,4 1 0 0 0,0-1 0 0 0,-1 1 0 0 0,1-1 0 0 0,0 0 0 0 0,-1 0 0 0 0,1 0 0 0 0,-1-1 0 0 0,1 0 0 0 0,0 0 0 0 0,-1 0 0 0 0,1 0 0 0 0,10-5 0 0 0,0 0 0 0 0,9-5 0 0 0,14-6 0 0 0,-28 12 0 0 0,1 0 0 0 0,-1-1 0 0 0,0 0 0 0 0,0-1 0 0 0,0 0 0 0 0,-1 0 0 0 0,2-3 0 0 0,23-32 0 0 0,-36 45 0 0 0,-1 0 0 0 0,0 0 0 0 0,1 0 0 0 0,-1 0 0 0 0,1 1 0 0 0,0-1 0 0 0,0 1 0 0 0,0 0 0 0 0,1 0 0 0 0,-1-1 0 0 0,1 1 0 0 0,0 0 0 0 0,0 0 0 0 0,0 0 0 0 0,1 0 0 0 0,0 0 0 0 0,-1 1 0 0 0,1-1 0 0 0,1 0 0 0 0,-1 0 0 0 0,3 26-876 0 0,-2-29 368 0 0,-1-1-208 0 0,0 0-857 0 0,3 12-2411 0 0,-3-9 1937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11975 0 0,'0'0'547'0'0,"0"0"-11"0"0,1-15 549 0 0,0-13 2561 0 0,-1 20-3373 0 0,1-1-1 0 0,-1 0 0 0 0,1 0 1 0 0,1 1-1 0 0,0-1 0 0 0,2-6-272 0 0,1 2 0 0 0,1 1 0 0 0,1 0 0 0 0,0 0 0 0 0,0 0 0 0 0,1 1 0 0 0,3-3 0 0 0,20-22 0 0 0,6-4 0 0 0,-35 39 0 0 0,7-8-62 0 0,0 0 0 0 0,1 0-1 0 0,0 1 1 0 0,1 0 0 0 0,0 1-1 0 0,0 0 1 0 0,1 1-1 0 0,7-3 63 0 0,-8 5-1703 0 0,0 0-1 0 0,1 1 0 0 0,7-1 1704 0 0,-2 1-2046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222 158 11975 0 0,'0'0'267'0'0,"0"0"42"0"0,1 9 417 0 0,-1-7-726 0 0,0 0 1 0 0,0 1 0 0 0,-1-1-1 0 0,1 1 1 0 0,-1-1 0 0 0,1 0-1 0 0,-1 1 1 0 0,0-1 0 0 0,0 0 0 0 0,0 1-1 0 0,0-1 1 0 0,0 0 0 0 0,-1 0-1 0 0,0 0 0 0 0,0 2 1 0 0,0-1 78 0 0,0 0-1 0 0,0-1 1 0 0,0 1-1 0 0,-1-1 0 0 0,1 0 1 0 0,-1 0-1 0 0,1 0 1 0 0,-1 0-1 0 0,0 0 0 0 0,1 0 1 0 0,-1-1-1 0 0,0 1 1 0 0,-1-1-79 0 0,-6 3 340 0 0,0-1 0 0 0,0 0 0 0 0,-4 0-340 0 0,13-3 0 0 0,-6 1 186 0 0,-1-1 1 0 0,0 0-1 0 0,0 0 0 0 0,1-1 0 0 0,-1 0 0 0 0,0 0 1 0 0,1-1-1 0 0,-1 0 0 0 0,1-1 0 0 0,-1 1 0 0 0,-2-3-186 0 0,8 4 20 0 0,-1 0 0 0 0,1 0-1 0 0,0 0 1 0 0,0-1 0 0 0,0 1 0 0 0,1-1-1 0 0,-1 1 1 0 0,0-1 0 0 0,0 0 0 0 0,1 0-1 0 0,-1 1 1 0 0,1-1 0 0 0,0 0 0 0 0,0 0-1 0 0,-1-1 1 0 0,1 1 0 0 0,0 0-1 0 0,1 0 1 0 0,-1 0 0 0 0,0-1 0 0 0,1 1-1 0 0,-1 0 1 0 0,1-1 0 0 0,0 1 0 0 0,0 0-1 0 0,0-1 1 0 0,0 1 0 0 0,0-1 0 0 0,0 1-1 0 0,1-2-19 0 0,0-2 71 0 0,0 1 0 0 0,1-1-1 0 0,-1 0 1 0 0,1 1 0 0 0,1-1-1 0 0,-1 1 1 0 0,1 0 0 0 0,0 0-1 0 0,0 0 1 0 0,0 0 0 0 0,1 1-1 0 0,0-1-70 0 0,4-4-176 0 0,0 0-1 0 0,1 1 1 0 0,1 0-1 0 0,0 0 1 0 0,0 1-1 0 0,0 0 1 0 0,1 1-1 0 0,0 0 1 0 0,0 0-1 0 0,0 2 1 0 0,1-1-1 0 0,-1 1 1 0 0,1 1-1 0 0,0 0 1 0 0,1 1-1 0 0,0 0 177 0 0,1 1-480 0 0,1 0 52 0 0,1 0 1 0 0,-1 1-1 0 0,0 0 0 0 0,0 1 0 0 0,1 1 428 0 0,-13-1 116 0 0,0-1-1 0 0,1 1 0 0 0,-1 0 1 0 0,0 0-1 0 0,0 0 0 0 0,0 0 1 0 0,1 1-1 0 0,-2-1 0 0 0,1 1 1 0 0,0 0-1 0 0,0 0 0 0 0,0 0 0 0 0,-1 0 1 0 0,1 0-1 0 0,-1 1 0 0 0,0-1 1 0 0,1 1-1 0 0,-1-1 0 0 0,0 1 1 0 0,-1 0-1 0 0,1 0 0 0 0,0 0 1 0 0,-1 0-1 0 0,0 0 0 0 0,1 1-115 0 0,-1 0 114 0 0,-1 1 0 0 0,1 0-1 0 0,-1 0 1 0 0,1 0 0 0 0,-1-1-1 0 0,-1 1 1 0 0,1 0 0 0 0,-1 0-1 0 0,0 0 1 0 0,0-1 0 0 0,0 1-1 0 0,0-1 1 0 0,-1 1 0 0 0,0-1-1 0 0,-2 5-113 0 0,-2 2 293 0 0,0 0 0 0 0,-1 0-1 0 0,0-1 1 0 0,-1 0-1 0 0,-5 5-292 0 0,8-10-1 0 0,0-1 0 0 0,0 1 0 0 0,-1-1 0 0 0,0 0 0 0 0,0 0 0 0 0,0-1 0 0 0,0 1 0 0 0,0-2 0 0 0,-1 1 0 0 0,0 0 1 0 0,-10 2-940 0 0,0 0 1 0 0,0-1-1 0 0,-8 0 940 0 0,11-5-2829 0 0,13 1-2289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11975 0 0,'0'0'547'0'0,"0"0"-11"0"0,-5 5-323 0 0,-45 56 1722 0 0,3 2 0 0 0,-20 38-1935 0 0,41-62 234 0 0,-1-2-234 0 0,-2-1 0 0 0,-24 23 0 0 0,23-27 0 0 0,1 2 0 0 0,-23 36 0 0 0,48-66-336 0 0,1 1 0 0 0,0 1 0 0 0,0-1 0 0 0,1 0 0 0 0,0 1 0 0 0,0-1 0 0 0,0 1 0 0 0,0 3 336 0 0,3-5-1514 0 0,7 7-20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124 295 6447 0 0,'0'0'298'0'0,"0"0"-10"0"0,0 0-50 0 0,0 0 493 0 0,0 0 238 0 0,0 0 45 0 0,0 0-61 0 0,0 0-288 0 0,0 0-121 0 0,0 0-28 0 0,0 0-4 0 0,0 0 0 0 0,0 0 0 0 0,-18-6 616 0 0,-15-8-1128 0 0,29 13 0 0 0,0-1 0 0 0,0 0 0 0 0,0 1 0 0 0,0-1 0 0 0,0 0 0 0 0,1-1 0 0 0,-1 1 0 0 0,0-1 0 0 0,1 0 0 0 0,0 0 0 0 0,0 0 0 0 0,0 0 0 0 0,0 0 0 0 0,0-1 0 0 0,1 1 0 0 0,-1-1 0 0 0,1 0 0 0 0,0 0 0 0 0,0 0 0 0 0,0 0 0 0 0,1 0 0 0 0,-1 0 0 0 0,1 0 0 0 0,0 0 0 0 0,0-1 0 0 0,1 1 0 0 0,-1 0 0 0 0,1-1 0 0 0,0 1 0 0 0,0-1 0 0 0,1 1 0 0 0,-1 0 0 0 0,1-1 0 0 0,0 1 0 0 0,0 0 0 0 0,1-3 0 0 0,2-3 0 0 0,0 1 0 0 0,1-1 0 0 0,0 0 0 0 0,0 1 0 0 0,1 0 0 0 0,0 1 0 0 0,1-1 0 0 0,0 1 0 0 0,6-5 0 0 0,-8 8 0 0 0,1 0 0 0 0,0 0 0 0 0,0 1 0 0 0,0 0 0 0 0,1 0 0 0 0,-1 1 0 0 0,1-1 0 0 0,0 1 0 0 0,0 1 0 0 0,0-1 0 0 0,0 1 0 0 0,1 1 0 0 0,-1-1 0 0 0,3 1 0 0 0,-2 1-2 0 0,0 0-1 0 0,0 0 0 0 0,0 1 0 0 0,0 0 1 0 0,-1 0-1 0 0,7 3 3 0 0,46 16 31 0 0,-36-12 26 0 0,45 11 1133 0 0,-13-4-404 0 0,-56-15-786 0 0,0 0 0 0 0,1 0 0 0 0,-1 0 0 0 0,0 0 0 0 0,0 0 0 0 0,1 0 0 0 0,-1 0 0 0 0,0 1 0 0 0,0-1 0 0 0,1 0 0 0 0,-1 0 0 0 0,0 0 0 0 0,0 1 0 0 0,0-1 0 0 0,1 0 0 0 0,-1 0 0 0 0,0 0 0 0 0,0 1 0 0 0,0-1 0 0 0,0 0 0 0 0,0 0 0 0 0,1 1 0 0 0,-1-1 0 0 0,0 0 0 0 0,0 0 0 0 0,0 1 0 0 0,0-1 0 0 0,0 0 0 0 0,0 1 0 0 0,0-1 0 0 0,0 0 0 0 0,0 0 0 0 0,0 1 0 0 0,0-1 0 0 0,0 0 0 0 0,0 1 0 0 0,0-1 0 0 0,0 0 0 0 0,-1 0 0 0 0,1 1 0 0 0,0-1 0 0 0,0 0 0 0 0,0 0 0 0 0,0 1 0 0 0,0-1 0 0 0,-1 0 0 0 0,1 0 0 0 0,0 0 0 0 0,0 1 0 0 0,0-1 0 0 0,-1 0 0 0 0,1 0 0 0 0,0 0 0 0 0,0 0 0 0 0,-1 1 0 0 0,1-1 0 0 0,-9 12 285 0 0,-1 0-1 0 0,0-1 0 0 0,0 0 0 0 0,-1-1 1 0 0,-2 1-285 0 0,-13 12 192 0 0,12-10-452 0 0,-1-1 0 0 0,0 0 1 0 0,-1-1-1 0 0,0-1 1 0 0,-1-1-1 0 0,-17 8 260 0 0,-41 9 0 0 0,73-25-103 0 0,0-1-1 0 0,0 1 1 0 0,0 0 0 0 0,0-1-1 0 0,0 0 1 0 0,0 1-1 0 0,0-1 1 0 0,0 0 0 0 0,-1 0 103 0 0,2 0-510 0 0,1 0-70 0 0,0 0-285 0 0,0 0-126 0 0,0-1-711 0 0,-4-2-2736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15 11975 0 0,'7'-7'336'0'0,"2"0"66"0"0,-8 6-148 0 0,-4 6 66 0 0,-58 62 256 0 0,22-26 872 0 0,-6 14-1448 0 0,-149 204 16 0 0,162-216-16 0 0,-4 4 0 0 0,2 1 0 0 0,-24 48 0 0 0,55-90-173 0 0,0 1 0 0 0,1 0 0 0 0,0-1 0 0 0,0 1 0 0 0,1 0 0 0 0,-1 0 0 0 0,2 0 0 0 0,-1 6 173 0 0,1-6-512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93 13823 0 0,'0'0'315'0'0,"0"0"45"0"0,0 0 21 0 0,7 12 75 0 0,-6-11-455 0 0,0 1 0 0 0,0-1 0 0 0,0 0-1 0 0,0 0 1 0 0,1 0 0 0 0,-1 0 0 0 0,0 0 0 0 0,0 0 0 0 0,1 0-1 0 0,-1 0 1 0 0,0-1 0 0 0,1 1 0 0 0,-1 0 0 0 0,1-1-1 0 0,-1 1 1 0 0,1-1 0 0 0,-1 0 0 0 0,1 1 0 0 0,-1-1-1 0 0,1 0 1 0 0,0 0-1 0 0,2 1 54 0 0,4-1 77 0 0,0 1 1 0 0,1-1-1 0 0,-1-1 0 0 0,0 1 0 0 0,1-2 1 0 0,-1 1-1 0 0,0-1 0 0 0,0 0 1 0 0,0-1-1 0 0,0 1 0 0 0,-1-2 0 0 0,1 1 1 0 0,-1-1-1 0 0,0 0 0 0 0,2-1-131 0 0,3-3-7 0 0,-7 6-16 0 0,0-1-1 0 0,0-1 1 0 0,0 1 0 0 0,0 0 0 0 0,1-3 23 0 0,-4 4-16 0 0,-1 0 0 0 0,0 1-1 0 0,1-1 1 0 0,-1 0-1 0 0,0 0 1 0 0,0 0 0 0 0,0 0-1 0 0,0 1 1 0 0,-1-1 0 0 0,1 0-1 0 0,-1-1 1 0 0,1 1-1 0 0,-1 0 1 0 0,1 0 0 0 0,-1 0-1 0 0,0 0 1 0 0,0-1 16 0 0,0 2-96 0 0,-1 0-1 0 0,1 0 1 0 0,0 0 0 0 0,-1 0 0 0 0,1 0-1 0 0,-1 1 1 0 0,1-1 0 0 0,-1 0-1 0 0,1 0 1 0 0,-1 0 0 0 0,0 1 0 0 0,1-1-1 0 0,-1 0 1 0 0,0 1 0 0 0,0-1 0 0 0,0 0-1 0 0,1 1 1 0 0,-1-1 0 0 0,0 1-1 0 0,0-1 1 0 0,0 1 0 0 0,0 0 0 0 0,0-1-1 0 0,-1 1 97 0 0,-22-7-1162 0 0,18 7 1144 0 0,0 0 0 0 0,-1 0 1 0 0,1 0-1 0 0,0 1 0 0 0,0 0 1 0 0,0 0-1 0 0,0 0 1 0 0,0 1-1 0 0,-1 0 18 0 0,-51 22-7 0 0,38-14 7 0 0,1 1 0 0 0,-10 8 0 0 0,4-2 0 0 0,15-11 0 0 0,0 1 0 0 0,1 0 0 0 0,0 1 0 0 0,0 0 0 0 0,-1 3 0 0 0,6-7 0 0 0,0 1 0 0 0,1-1 0 0 0,-1 1 0 0 0,1 0 0 0 0,1-1 0 0 0,-1 1 0 0 0,1 1 0 0 0,-1-1 0 0 0,1 0 0 0 0,1 1 0 0 0,-2 5 0 0 0,3-10 32 0 0,0 1-1 0 0,0 0 1 0 0,0-1-1 0 0,0 1 1 0 0,1-1-1 0 0,-1 1 1 0 0,0 0 0 0 0,1-1-1 0 0,-1 1 1 0 0,1-1-1 0 0,0 1 1 0 0,-1-1-1 0 0,1 1 1 0 0,0-1-1 0 0,0 1 1 0 0,0-1-1 0 0,0 0 1 0 0,0 0-1 0 0,0 1 1 0 0,1-1-1 0 0,-1 0 1 0 0,0 0-1 0 0,1 0-31 0 0,6 5 362 0 0,-1-1-1 0 0,1 0 0 0 0,8 3-361 0 0,-2-1 167 0 0,5 3-161 0 0,0-1-1 0 0,0-1 0 0 0,2 0-5 0 0,-17-7 0 0 0,7 3 0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47 103 11975 0 0,'0'0'267'0'0,"0"0"42"0"0,0 0 17 0 0,0 0-28 0 0,4 15 250 0 0,-5 4 36 0 0,-2 0 1 0 0,0 0-1 0 0,0 0 0 0 0,-2 1-584 0 0,-2 8 1315 0 0,0 17-1315 0 0,4-20 683 0 0,-2-1 0 0 0,0 1-1 0 0,-3 6-682 0 0,12-39 0 0 0,0 0 0 0 0,0 0 0 0 0,1 1 0 0 0,0 0 0 0 0,4-5 0 0 0,12-18 0 0 0,-12 17 0 0 0,1 1 0 0 0,0 0 0 0 0,1 1 0 0 0,0 1 0 0 0,1-1 0 0 0,10-6 0 0 0,17-15 0 0 0,-5 4 0 0 0,2 1 0 0 0,23-12 0 0 0,-20 14 0 0 0,-6 2-10 0 0,1 0-2012 0 0,6-2 2022 0 0,-38 24-389 0 0,3-1-116 0 0,-4 1-2818 0 0,-1 1 1788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 7367 0 0,'5'0'171'0'0,"-4"0"-121"0"0,0 1 1 0 0,0-1-1 0 0,-1 0 0 0 0,1 0 1 0 0,16-8 14375 0 0,-38 9-14691 0 0,-1 0-1 0 0,0 2 0 0 0,0 0 0 0 0,1 1 1 0 0,-28 10-1 0 0,-13 6-639 0 0,1 1-337 0 0,-84 16 0 0 0,141-37 1157 0 0,-1 1 1 0 0,1-1-1 0 0,-1 1 1 0 0,0-1 0 0 0,1 0-1 0 0,-1-1 1 0 0,1 1 0 0 0,-1-1-1 0 0,-6-2 1 0 0,9 2 136 0 0,1 1 1 0 0,0-1-1 0 0,-1 1 0 0 0,1-1 0 0 0,0 0 1 0 0,-1 0-1 0 0,1 0 0 0 0,0 0 1 0 0,0 0-1 0 0,0 0 0 0 0,0 0 1 0 0,0 0-1 0 0,0 0 0 0 0,0 0 1 0 0,0 0-1 0 0,0-1 0 0 0,0 1 1 0 0,1 0-1 0 0,-1-1 0 0 0,1 1 1 0 0,-1-1-1 0 0,1 1 0 0 0,-1 0 1 0 0,1-1-1 0 0,0 1 0 0 0,0-1 1 0 0,-1 1-1 0 0,1-1 0 0 0,0 1 1 0 0,0-1-1 0 0,1-1 0 0 0,-1 1 347 0 0,2-2 954 0 0,0 7-1351 0 0,-1 0-1 0 0,0 1 0 0 0,0-1 1 0 0,0 0-1 0 0,-1 1 0 0 0,1-1 1 0 0,-1 1-1 0 0,1-1 0 0 0,-1 1 1 0 0,0 0-1 0 0,-1-1 0 0 0,0 6 1 0 0,-2 9-4 0 0,-8 21 1 0 0,6-20 2 0 0,2-8-1 0 0,1 0 0 0 0,-2 18 0 0 0,4-21-16 0 0,0-7 1 0 0,0 0 0 0 0,1 0 0 0 0,-1 0 0 0 0,0-1-1 0 0,0 1 1 0 0,0 0 0 0 0,1 0 0 0 0,-1-1 0 0 0,0 1 0 0 0,1 0 0 0 0,-1 0-1 0 0,0-1 1 0 0,1 1 0 0 0,-1 0 0 0 0,1-1 0 0 0,-1 1 0 0 0,1 0-1 0 0,0-1 1 0 0,-1 1 0 0 0,1-1 0 0 0,-1 1 0 0 0,1-1 0 0 0,0 1 0 0 0,0-1-1 0 0,-1 0 1 0 0,1 1 0 0 0,0-1 0 0 0,0 0 0 0 0,-1 0 0 0 0,1 1-1 0 0,0-1 1 0 0,0 0 0 0 0,0 0 0 0 0,1 0 0 0 0,0 0-15 0 0,6 1-141 0 0,1-1 0 0 0,-1-1 0 0 0,1 1 0 0 0,-1-1 1 0 0,1-1-1 0 0,9-2 0 0 0,15-3-785 0 0,-3 4 128 0 0,0 0 0 0 0,36 2 0 0 0,-50 2 886 0 0,0 1 1 0 0,0 0-1 0 0,0 1 0 0 0,-1 1 0 0 0,30 10 1 0 0,-35-9 232 0 0,-1 0 1 0 0,0 0-1 0 0,0 1 1 0 0,13 10 0 0 0,-18-13-52 0 0,1 1 1 0 0,-1 0 0 0 0,0 0 0 0 0,0 0-1 0 0,-1 1 1 0 0,1-1 0 0 0,-1 1 0 0 0,0 0 0 0 0,0 0-1 0 0,2 6 1 0 0,-5-10-182 0 0,0 1 1 0 0,1 0-1 0 0,-1-1 0 0 0,0 1 0 0 0,0 0 0 0 0,0 0 0 0 0,0-1 0 0 0,-1 1 1 0 0,1 0-1 0 0,0-1 0 0 0,-1 1 0 0 0,1 0 0 0 0,-1-1 0 0 0,1 1 0 0 0,-1-1 1 0 0,0 1-1 0 0,0-1 0 0 0,0 1 0 0 0,0-1 0 0 0,0 1 0 0 0,0-1 1 0 0,0 0-1 0 0,0 0 0 0 0,0 1 0 0 0,-1-1 0 0 0,1 0 0 0 0,-1 0 0 0 0,1 0 1 0 0,-3 1-1 0 0,-6 4-49 0 0,0-1 0 0 0,0-1 0 0 0,-15 6 1 0 0,18-7 25 0 0,-15 6-141 0 0,0 1 0 0 0,1 2 0 0 0,0 0 0 0 0,1 1 0 0 0,-19 16 0 0 0,34-26-244 0 0,3 0 34 0 0,0-1-1 0 0,-1 0 0 0 0,1 0 1 0 0,-1-1-1 0 0,0 1 1 0 0,0-1-1 0 0,1 1 1 0 0,-1-1-1 0 0,-6 2 1 0 0,9-9-4623 0 0,1 0-174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71 11975 0 0,'-5'0'142'0'0,"0"0"0"0"0,0 0-1 0 0,-1 1 1 0 0,1-1-1 0 0,0 1 1 0 0,0 0 0 0 0,0 1-1 0 0,0-1 1 0 0,-2 2-142 0 0,-9 4 40 0 0,11-5 67 0 0,0 0-1 0 0,0 0 1 0 0,0 1 0 0 0,0 0-1 0 0,1 0 1 0 0,-1 0 0 0 0,1 0-1 0 0,-2 3-106 0 0,-26 25 2871 0 0,25-19-2505 0 0,8-8-377 0 0,-1-4 68 0 0,1 1-22 0 0,-1 0 1 0 0,0-1 0 0 0,0 1-1 0 0,1-1 1 0 0,-1 1-1 0 0,0-1 1 0 0,1 1 0 0 0,-1-1-1 0 0,1 1 1 0 0,-1-1-1 0 0,1 0 1 0 0,-1 1 0 0 0,1-1-1 0 0,-1 1 1 0 0,1-1-1 0 0,-1 0 1 0 0,1 1 0 0 0,-1-1-1 0 0,1 0 1 0 0,-1 0-1 0 0,1 0 1 0 0,0 1-36 0 0,0-1 96 0 0,5 2 43 0 0,0 0 0 0 0,0 0 0 0 0,0 0 0 0 0,1-1 0 0 0,-1 0 0 0 0,0-1 0 0 0,1 1 1 0 0,1-1-140 0 0,53-3-7 0 0,-57 2 19 0 0,120-15 2103 0 0,117-32-2115 0 0,-82 14-67 0 0,56-17-809 0 0,-203 48 760 0 0,46-11-5864 0 0,-25 2-264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17503 0 0,'0'0'399'0'0,"0"0"60"0"0,0 0 21 0 0,0 0-59 0 0,-4 15-260 0 0,-4 5-161 0 0,0 0 0 0 0,-2-1 0 0 0,-9 12 0 0 0,-6 14 0 0 0,-43 74-1782 0 0,66-114-184 0 0,2-4-3830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0,0 0-288 0 0,0 0 0 0 0,0 0 0 0 0,0 7 0 0 0,1-1 0 0 0,0 1 0 0 0,0 3 0 0 0,2 0 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37 11975 0 0,'4'-15'1200'0'0,"-4"14"-1171"0"0,0 1 0 0 0,1-1 0 0 0,-1 1 0 0 0,0-1 0 0 0,0 0 0 0 0,0 1 0 0 0,1-1 0 0 0,-1 1 0 0 0,0-1 0 0 0,0 0-1 0 0,0 1 1 0 0,0-1 0 0 0,0 1 0 0 0,0-1 0 0 0,0 0 0 0 0,0 1 0 0 0,0-1 0 0 0,-1 1 0 0 0,1-1 0 0 0,0 0 0 0 0,0 1 0 0 0,0-1 0 0 0,-1 1-1 0 0,1-1 1 0 0,0 1 0 0 0,-1-1 0 0 0,1 1 0 0 0,0-1 0 0 0,-1 1 0 0 0,1-1 0 0 0,-1 1 0 0 0,1-1 0 0 0,-1 1 0 0 0,1 0 0 0 0,-1-1 0 0 0,1 1-1 0 0,-1 0 1 0 0,1-1 0 0 0,-1 1-29 0 0,-1 0 93 0 0,0 0 0 0 0,-1 0 1 0 0,1 0-1 0 0,0 0 0 0 0,0 0 0 0 0,-1 1 0 0 0,1-1 0 0 0,0 1 0 0 0,0-1 0 0 0,0 1 0 0 0,-1 0-93 0 0,-16 8 73 0 0,0 0-1 0 0,0 1 0 0 0,1 2 0 0 0,0-1 1 0 0,-14 14-73 0 0,20-16 81 0 0,-8 6 186 0 0,0 1 1 0 0,1 1 0 0 0,1 1-1 0 0,1 0 1 0 0,0 1-1 0 0,-10 17-267 0 0,27-35 0 0 0,-2 1 4 0 0,1-1 0 0 0,0 1 0 0 0,-1 0-1 0 0,1 0 1 0 0,0 0 0 0 0,0 0 0 0 0,0 0 0 0 0,0 0-1 0 0,1 0 1 0 0,-1 0 0 0 0,1 0 0 0 0,-1 1-1 0 0,1-1 1 0 0,0 0 0 0 0,-1 0 0 0 0,1 0 0 0 0,0 1-1 0 0,1-1 1 0 0,-1 2-4 0 0,1-3 116 0 0,1-1-1 0 0,-1 1 1 0 0,1 0-1 0 0,-1-1 0 0 0,1 1 1 0 0,-1-1-1 0 0,1 1 1 0 0,-1-1-1 0 0,1 0 1 0 0,-1 0-1 0 0,1 1 0 0 0,-1-1 1 0 0,1 0-1 0 0,1-1-115 0 0,0 2 195 0 0,3-1-182 0 0,0 0 0 0 0,0 0-1 0 0,0-1 1 0 0,0 0 0 0 0,0 0 0 0 0,-1 0 0 0 0,1-1 0 0 0,0 0-1 0 0,-1 0 1 0 0,1 0 0 0 0,-1 0 0 0 0,0-1 0 0 0,1 0 0 0 0,2-3-13 0 0,-2 2-2 0 0,0-1 1 0 0,0 0 0 0 0,0 0-1 0 0,-1 0 1 0 0,1-1 0 0 0,-1 0-1 0 0,-1 0 1 0 0,1 0 0 0 0,-1-1 0 0 0,0 0-1 0 0,0-1 2 0 0,2-3 0 0 0,-5 10 0 0 0,-1 1 0 0 0,0 0 0 0 0,1 0 0 0 0,-1 0 0 0 0,0 0 0 0 0,0 0 0 0 0,0 0 0 0 0,0 0 0 0 0,1 0 0 0 0,-1 0 0 0 0,0 0 0 0 0,0 0 0 0 0,0-1 0 0 0,0 1 0 0 0,1 0 0 0 0,-1 0 0 0 0,0 0 0 0 0,0 0 0 0 0,0 1 0 0 0,1-1 0 0 0,-1 0 0 0 0,0 0 0 0 0,0 0 0 0 0,0 0 0 0 0,0 0 0 0 0,1 0 0 0 0,-1 0 0 0 0,0 0 0 0 0,0 0 0 0 0,0 0 0 0 0,0 0 0 0 0,0 1 0 0 0,1-1 0 0 0,-1 0 0 0 0,0 0 0 0 0,0 0 0 0 0,0 0 0 0 0,0 0 0 0 0,0 0 0 0 0,0 1 0 0 0,0-1 0 0 0,0 0 0 0 0,0 0 0 0 0,1 0 0 0 0,-1 0 0 0 0,0 1 0 0 0,0-1 0 0 0,0 0 0 0 0,0 0 0 0 0,0 0 0 0 0,0 0 0 0 0,0 1 0 0 0,0-1 0 0 0,0 0 0 0 0,3 10 0 0 0,-3-9 0 0 0,5 38 0 0 0,-4-25 0 0 0,-1-11-67 0 0,0-1-1 0 0,1 1 1 0 0,-1 0 0 0 0,1-1-1 0 0,0 1 1 0 0,0 0 0 0 0,0-1-1 0 0,0 1 1 0 0,0-1-1 0 0,0 1 1 0 0,1-1 0 0 0,-1 0-1 0 0,1 1 68 0 0,0-1-1633 0 0,4 1-4506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39 11975 0 0,'8'-5'576'0'0,"2"-3"-307"0"0,0 1 0 0 0,0-2 0 0 0,0 0-269 0 0,-10 9 365 0 0,0 0 122 0 0,0 0 22 0 0,0 0-66 0 0,-1 2-294 0 0,-17 37 620 0 0,-2 0 0 0 0,-6 7-769 0 0,8-17 430 0 0,-115 187 1849 0 0,-15-10-3798 0 0,105-158-2755 0 0,37-40-844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9 237 15663 0 0,'-5'3'1668'0'0,"4"-2"-1667"0"0,1-1-1 0 0,0 0 1 0 0,-1 1 0 0 0,1-1-1 0 0,0 0 1 0 0,0 1-1 0 0,0-1 1 0 0,-1 1 0 0 0,1-1-1 0 0,0 1 1 0 0,0-1-1 0 0,0 0 1 0 0,0 1-1 0 0,0-1 1 0 0,0 1 0 0 0,0-1-1 0 0,0 1 1 0 0,0-1-1 0 0,0 1 1 0 0,0-1 0 0 0,0 1-1 0 0,0-1 1 0 0,0 1-1 0 0,0-1 1 0 0,0 0 0 0 0,1 1-1 0 0,-1-1 1 0 0,0 1-1 0 0,0-1 1 0 0,1 0 0 0 0,-1 1-1 0 0,0-1 1 0 0,0 0-1 0 0,1 1 1 0 0,-1-1-1 0 0,0 0 1 0 0,1 1 0 0 0,-1-1-1 0 0,0 0 1 0 0,1 1-1 0 0,-1-1 1 0 0,1 0 0 0 0,-1 0-1 0 0,1 0 0 0 0,17 5 48 0 0,-16-5-19 0 0,28 2 669 0 0,1-1 1 0 0,0-1-1 0 0,-1-2 0 0 0,3-1-698 0 0,122-21 1327 0 0,-82 12-1410 0 0,-35 6 430 0 0,162-22-6304 0 0,-166 27 3911 0 0</inkml:trace>
  <inkml:trace contextRef="#ctx0" brushRef="#br0" timeOffset="1">724 279 13823 0 0,'0'0'315'0'0,"-1"1"45"0"0,-13 13 205 0 0,0 1 0 0 0,1 0 0 0 0,0 1 1 0 0,-1 5-566 0 0,1-4 1032 0 0,-12 27 584 0 0,-28 31-2852 0 0,48-71-2498 0 0,4-3-1720 0 0</inkml:trace>
  <inkml:trace contextRef="#ctx0" brushRef="#br0" timeOffset="2">963 14 8287 0 0,'10'-6'368'0'0,"-10"6"80"0"0,6-4-360 0 0,0 2-88 0 0,-6 2 0 0 0,6 0 0 0 0,0-2 0 0 0,-6 2 0 0 0,0 0 0 0 0,0 0-3672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10135 0 0,'0'0'231'0'0,"0"0"29"0"0,0 0 19 0 0,-1 1-41 0 0,-6 9-155 0 0,-1 0-1 0 0,0-1 0 0 0,0 0 1 0 0,-1 0-1 0 0,0-1 0 0 0,0 0 0 0 0,-2 0-82 0 0,-22 20 952 0 0,-5 6-578 0 0,11-11 626 0 0,-22 26-1000 0 0,42-42 395 0 0,1 1 1 0 0,0 0 0 0 0,0 1-1 0 0,0-1 1 0 0,1 1 0 0 0,1 0-1 0 0,0 0 1 0 0,-4 10-396 0 0,5 0 237 0 0,3-18-189 0 0,0-1 1 0 0,0 1-1 0 0,0-1 0 0 0,0 1 0 0 0,1-1 0 0 0,-1 0 0 0 0,0 1 0 0 0,0-1 0 0 0,1 1 1 0 0,-1-1-1 0 0,0 0 0 0 0,1 1 0 0 0,-1-1 0 0 0,0 1 0 0 0,1-1 0 0 0,-1 0 1 0 0,0 0-1 0 0,1 1 0 0 0,-1-1 0 0 0,1 0 0 0 0,-1 0 0 0 0,1 1 0 0 0,-1-1 0 0 0,1 0 1 0 0,-1 0-1 0 0,1 0 0 0 0,-1 0 0 0 0,1 0 0 0 0,-1 0 0 0 0,0 0 0 0 0,1 0-48 0 0,15 2 900 0 0,0-7-492 0 0,0 1 0 0 0,0-2 0 0 0,-1 0 0 0 0,14-7-408 0 0,-22 9 0 0 0,0 0 0 0 0,0 0 0 0 0,0 0 0 0 0,-1-1 0 0 0,0 0 0 0 0,0 0 0 0 0,0 0 0 0 0,2-3 0 0 0,-7 6-9 0 0,4-3 18 0 0,0-1 0 0 0,-1 0 0 0 0,0 0 0 0 0,0 0 1 0 0,3-6-10 0 0,-6 10-22 0 0,0 0 0 0 0,-1 0 0 0 0,1-1 0 0 0,0 1 0 0 0,-1 0 0 0 0,0-1 0 0 0,1 1 0 0 0,-1 0 1 0 0,0-1-1 0 0,0 1 0 0 0,-1-1 0 0 0,1 1 0 0 0,0 0 0 0 0,-1-1 0 0 0,1 1 0 0 0,-1 0 1 0 0,0-1-1 0 0,0 1 0 0 0,0 0 0 0 0,0 0 22 0 0,-2-3-189 0 0,0 0 0 0 0,0 1 0 0 0,0 0 0 0 0,-1 0 0 0 0,0 0 0 0 0,-3-3 189 0 0,3 4-710 0 0,0-1-1 0 0,1 0 1 0 0,-1 0 0 0 0,1 0 0 0 0,0-1 0 0 0,-2-3 710 0 0,2 2-5796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2 347 15663 0 0,'0'0'719'0'0,"0"0"-20"0"0,-1-11-421 0 0,1 6-26 0 0,0 0 0 0 0,-1 0-1 0 0,2 1 1 0 0,-1-1 0 0 0,1 0-1 0 0,-1 1 1 0 0,1-1 0 0 0,1 0-1 0 0,-1 1 1 0 0,0-1 0 0 0,2-1-252 0 0,4-10 1590 0 0,2-1 0 0 0,1-2-1590 0 0,-8 15 39 0 0,7-10 101 0 0,0 1 0 0 0,0-1 0 0 0,1 1 1 0 0,1 1-1 0 0,0 0 0 0 0,1 1 0 0 0,0 0 0 0 0,1 0 0 0 0,3-1-140 0 0,8-3-234 0 0,1 0 0 0 0,0 2-1 0 0,0 0 1 0 0,26-7 234 0 0,-44 17-152 0 0,1 0-173 0 0,1-1 1 0 0,-1 1 0 0 0,1 1-1 0 0,0-1 1 0 0,-1 2-1 0 0,1-1 1 0 0,0 1 0 0 0,0 0-1 0 0,5 1 325 0 0,-14 0-31 0 0,1 1-1 0 0,-1-1 1 0 0,1 0-1 0 0,-1 0 1 0 0,0 1-1 0 0,1-1 1 0 0,-1 1-1 0 0,1-1 0 0 0,-1 0 1 0 0,1 1-1 0 0,-1-1 1 0 0,0 1-1 0 0,1-1 1 0 0,-1 1-1 0 0,0-1 1 0 0,0 1-1 0 0,1-1 1 0 0,-1 1-1 0 0,0-1 1 0 0,0 1-1 0 0,0-1 1 0 0,0 1-1 0 0,1 0 1 0 0,-1-1-1 0 0,0 1 0 0 0,0-1 1 0 0,0 1 31 0 0,0 15 617 0 0,-1-11-486 0 0,-1-1 0 0 0,1 0 0 0 0,-1 0 1 0 0,1 1-1 0 0,-1-1 0 0 0,0 0 0 0 0,-1 0 1 0 0,0 1-132 0 0,-11 22 56 0 0,3 3 572 0 0,-1 0-1 0 0,-1-1 1 0 0,-9 14-628 0 0,16-33 20 0 0,0 0 1 0 0,1 0 0 0 0,0 1-1 0 0,0-1 1 0 0,2 1 0 0 0,-1 0-1 0 0,1 0 1 0 0,1 2-21 0 0,2-13-34 0 0,-1 1 1 0 0,1 0-1 0 0,0-1 0 0 0,0 1 1 0 0,0 0-1 0 0,0-1 0 0 0,0 1 1 0 0,0 0-1 0 0,0-1 0 0 0,0 1 1 0 0,1 0-1 0 0,-1-1 0 0 0,0 1 1 0 0,0 0-1 0 0,0-1 1 0 0,1 1-1 0 0,-1 0 0 0 0,0-1 1 0 0,1 1-1 0 0,-1-1 0 0 0,1 1 1 0 0,-1-1-1 0 0,0 1 0 0 0,1-1 1 0 0,-1 1-1 0 0,1-1 0 0 0,-1 1 1 0 0,2-1 33 0 0,-1 1-206 0 0,1 0 0 0 0,0-1 1 0 0,0 1-1 0 0,0-1 0 0 0,0 0 1 0 0,0 0-1 0 0,0 0 0 0 0,0 0 1 0 0,1 0 205 0 0,9 0-1023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25 11975 0 0,'7'-4'163'0'0,"0"1"-1"0"0,0 0 1 0 0,0 0-1 0 0,0 0 1 0 0,1 1 0 0 0,-1 1-1 0 0,1-1 1 0 0,3 1-163 0 0,20-1 3934 0 0,-44 15-3769 0 0,1-5-165 0 0,0 0 0 0 0,-1 0 0 0 0,0-2 0 0 0,-1 1 0 0 0,1-2 0 0 0,-6 2 0 0 0,0 0 0 0 0,-21 7-212 0 0,-1-2 0 0 0,-10 1 212 0 0,-37 10-452 0 0,46-11-290 0 0,0-2 0 0 0,-1-2 0 0 0,0-3 0 0 0,-18 1 742 0 0,-174-4 1188 0 0,191-1-830 0 0,-9 3-358 0 0,25-2 63 0 0,-1 0-1 0 0,1-2 1 0 0,-1-1-1 0 0,-5-2-62 0 0,26 2-521 0 0,0-1-1 0 0,0 0 0 0 0,0 0 1 0 0,0-1-1 0 0,-3-1 522 0 0,9 3-95 0 0,1 1-1 0 0,-1-1 1 0 0,1 0-1 0 0,-1 1 1 0 0,1-1 0 0 0,0 0-1 0 0,-1 0 1 0 0,1 0-1 0 0,0 0 1 0 0,-1 0-1 0 0,1 0 1 0 0,0 0-1 0 0,0-1 1 0 0,0 1-1 0 0,0 0 1 0 0,0-1-1 0 0,0 1 1 0 0,1 0-1 0 0,-1-1 1 0 0,0 1 0 0 0,1-1-1 0 0,-1 1 1 0 0,1-1-1 0 0,-1 0 1 0 0,1 1-1 0 0,0-1 1 0 0,0 0-1 0 0,0 1 1 0 0,-1-1-1 0 0,2-1 96 0 0,-1 2-120 0 0,0 0-1 0 0,0 0 1 0 0,0 0-1 0 0,1 1 1 0 0,-1-1-1 0 0,1 0 1 0 0,-1 0-1 0 0,0 0 1 0 0,1 0-1 0 0,0 0 1 0 0,-1 0-1 0 0,1 0 1 0 0,-1 1-1 0 0,1-1 1 0 0,0 0-1 0 0,0 1 1 0 0,-1-1 120 0 0,2 0 56 0 0,-1 1 1 0 0,0-1 0 0 0,0 1 0 0 0,0-1-1 0 0,0 1 1 0 0,0 0 0 0 0,0-1-1 0 0,1 1 1 0 0,-1 0 0 0 0,0 0-1 0 0,0 0 1 0 0,0 0 0 0 0,1 0-1 0 0,-1 0 1 0 0,0 0 0 0 0,0 1 0 0 0,0-1-1 0 0,1 0 1 0 0,0 1-57 0 0,0-1 133 0 0,0 1 0 0 0,0 0 1 0 0,0 0-1 0 0,0 0 0 0 0,0 0 0 0 0,0 0 0 0 0,0 1 1 0 0,0-1-1 0 0,0 0 0 0 0,-1 1 0 0 0,1 0 1 0 0,-1-1-1 0 0,1 1 0 0 0,-1 0 0 0 0,1 0 1 0 0,-1-1-1 0 0,0 1 0 0 0,1 2-133 0 0,3 17 626 0 0,0 1 0 0 0,-2 0-1 0 0,1 17-625 0 0,-2-21 434 0 0,0 1 0 0 0,1 0-1 0 0,1 0 1 0 0,0-1-1 0 0,4 6-433 0 0,-2-8 0 0 0,0-1 0 0 0,2 1 0 0 0,0-1 0 0 0,2 1 0 0 0,-7-11 0 0 0,1 0 0 0 0,0 0 0 0 0,0 0 0 0 0,0-1 0 0 0,1 1 0 0 0,-1-1 0 0 0,1 0 0 0 0,0-1 0 0 0,0 1 0 0 0,1-1 0 0 0,-1 0 0 0 0,5 2 0 0 0,-6-3 8 0 0,1 0 0 0 0,-1 0 0 0 0,0 0 0 0 0,0 1 0 0 0,2 1-8 0 0,-2-1 32 0 0,-3-2 339 0 0,-1-1 117 0 0,0 0 21 0 0,0 0-66 0 0,1 1-294 0 0,1 5-61 0 0,-1-5 283 0 0,-7-3 686 0 0,5 1-1036 0 0,1 1 0 0 0,-1 0 0 0 0,1 0 0 0 0,-1 0 0 0 0,1-1 0 0 0,-1 1 0 0 0,1 0 0 0 0,-1 0 0 0 0,1-1 1 0 0,-1 1-1 0 0,1-1 0 0 0,-1 1 0 0 0,1 0 0 0 0,-1-1 0 0 0,1 1 0 0 0,0-1 0 0 0,-1 1 0 0 0,1-1 0 0 0,0 1 1 0 0,0-1-1 0 0,-1 1 0 0 0,1-1 0 0 0,0 1 0 0 0,0-1 0 0 0,0 1 0 0 0,-1-2-21 0 0,0-3 78 0 0,0-1 0 0 0,0 1 0 0 0,0-1 0 0 0,1 1-1 0 0,0-1 1 0 0,0 0 0 0 0,0 1 0 0 0,1-1 0 0 0,-1 0-1 0 0,2 1 1 0 0,-1-1 0 0 0,0 1 0 0 0,1 0 0 0 0,0-1 0 0 0,0 1-1 0 0,1 0 1 0 0,0 0 0 0 0,-1 0 0 0 0,2-1-78 0 0,8-11 142 0 0,1 0 1 0 0,1 0-1 0 0,0 1 0 0 0,8-6-142 0 0,55-56-2200 0 0,-76 77 1122 0 0,-1 1-372 0 0,0 0-526 0 0,0 0-1924 0 0,0 0-824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0,'0'0'547'0'0,"0"0"-11"0"0,0 0-271 0 0,7 4 1131 0 0,0 3-1053 0 0,-1 0-1 0 0,0 0 1 0 0,0 1-1 0 0,-1 0 0 0 0,0 0 1 0 0,-1 1-1 0 0,1 0 1 0 0,2 8-343 0 0,-1-2 899 0 0,1 0 1 0 0,7 8-900 0 0,-10-16 106 0 0,0-2 1 0 0,1 1-1 0 0,0 0 1 0 0,0-1-1 0 0,4 5-106 0 0,12 2-857 0 0,-18-11 215 0 0,0 0-1 0 0,0 0 1 0 0,0-1 0 0 0,0 1-1 0 0,0-1 1 0 0,0 0 0 0 0,2 0 642 0 0,3 0-5454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 10135 0 0,'0'0'231'0'0,"4"-3"141"0"0,-2 3 4052 0 0,12 23-3816 0 0,-14-22-120 0 0,-4 7 464 0 0,2-4-933 0 0,0-1 0 0 0,-1 1 0 0 0,0-1 0 0 0,0 0 0 0 0,0 0 0 0 0,0 0 0 0 0,-1 0 1 0 0,-3 2-20 0 0,-32 19 13 0 0,31-19-14 0 0,-104 52 1 0 0,99-51 0 0 0,-1 0 0 0 0,1-1 0 0 0,-1-1 0 0 0,0 0 0 0 0,0-1 0 0 0,-1 0 0 0 0,1-1 0 0 0,-13 0 0 0 0,25-2 0 0 0,1 0 0 0 0,0 0 0 0 0,0 0 0 0 0,0 0 0 0 0,-1-1 0 0 0,1 1 0 0 0,0 0 0 0 0,0 0 0 0 0,0-1 0 0 0,0 1 0 0 0,-1-1 0 0 0,1 1 0 0 0,0-1 0 0 0,0 1 0 0 0,0-1 0 0 0,0 0 0 0 0,0 1 0 0 0,0-2 0 0 0,1 2 0 0 0,-1 0 0 0 0,1-1 0 0 0,0 0 0 0 0,-1 1 0 0 0,1-1 0 0 0,0 1 0 0 0,0-1 0 0 0,-1 1 0 0 0,1-1 0 0 0,0 1 0 0 0,0-1 0 0 0,0 0 0 0 0,0 1 0 0 0,0-1 0 0 0,0 1 0 0 0,0-1 0 0 0,0 0 0 0 0,0 1 0 0 0,0-1 0 0 0,0 1 0 0 0,0-1 0 0 0,1 0 0 0 0,-1 1 0 0 0,0-1 0 0 0,0 1 0 0 0,1-1 0 0 0,-1 1 0 0 0,0-1 0 0 0,1 1 0 0 0,-1-1 0 0 0,0 1 0 0 0,1-1 0 0 0,-1 1 0 0 0,1-1 0 0 0,-1 1 0 0 0,0 0 0 0 0,1-1 0 0 0,-1 1 0 0 0,1 0 0 0 0,0-1 0 0 0,-1 1 0 0 0,1 0 0 0 0,-1 0 0 0 0,1-1 0 0 0,5-3-221 0 0,0 0 0 0 0,1 1-1 0 0,-1 0 1 0 0,0 0 0 0 0,1 0-1 0 0,0 1 1 0 0,0 0 0 0 0,0 0-1 0 0,1 1 222 0 0,-8 0 0 0 0,0 1 0 0 0,1 0 0 0 0,-1 0 0 0 0,0 0 0 0 0,1 0 0 0 0,-1 0 0 0 0,0 0 0 0 0,1 0 0 0 0,-1 0 0 0 0,0 0 0 0 0,1 0 0 0 0,-1 0 0 0 0,0 0 0 0 0,1 0 0 0 0,-1 0 0 0 0,0 0 0 0 0,1 0 0 0 0,-1 1 0 0 0,0-1 0 0 0,1 0 0 0 0,-1 0 0 0 0,0 0 0 0 0,0 0 0 0 0,1 1 0 0 0,-1-1 0 0 0,0 0 0 0 0,0 0 0 0 0,1 1 0 0 0,-1-1 0 0 0,0 0 0 0 0,0 0 0 0 0,0 1 0 0 0,1-1 0 0 0,-1 0 0 0 0,0 1 0 0 0,0-1 0 0 0,0 0 0 0 0,0 1 0 0 0,0-1 0 0 0,0 0 0 0 0,0 12 0 0 0,0-11 0 0 0,-9 43 0 0 0,9-38 0 0 0,1 0 191 0 0,-1 0 0 0 0,1 1-1 0 0,-1-1 1 0 0,-1 1 0 0 0,1-1 0 0 0,-1 1-1 0 0,0-1 1 0 0,-1 1 0 0 0,-1 3-191 0 0,-2 3 733 0 0,-2 0 0 0 0,1-1-1 0 0,-8 10-732 0 0,5-7 109 0 0,6-9-93 0 0,3-4-16 0 0,-1 0 0 0 0,1 0 0 0 0,-1 0 0 0 0,1 0 0 0 0,0 0 0 0 0,0 0 0 0 0,0 0 0 0 0,0 1 0 0 0,0 5 0 0 0,-1-1 0 0 0,-1-1 0 0 0,-1 1 0 0 0,1 0 0 0 0,-1 0 0 0 0,0-1 0 0 0,-1 0 0 0 0,0 1 0 0 0,-3 3 0 0 0,3-5 0 0 0,0-1-1293 0 0,3-4-5174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0 11975 0 0,'-10'4'160'0'0,"0"1"1"0"0,0 0-1 0 0,1 0 0 0 0,-1 1 0 0 0,1 0 0 0 0,1 0 0 0 0,-1 1 0 0 0,-4 5-160 0 0,-10 11 234 0 0,1 1-1 0 0,-3 6-233 0 0,-7 12 280 0 0,2 1-1 0 0,-8 17-279 0 0,-47 94 708 0 0,3-4-371 0 0,-82 107-337 0 0,124-202 0 0 0,-3-1 0 0 0,-2-2 0 0 0,-23 18 0 0 0,43-46 75 0 0,-13 13 886 0 0,-16 10-961 0 0,42-37 141 0 0,-1-1 0 0 0,1-1 1 0 0,-1 0-1 0 0,-1-1 0 0 0,0 0 0 0 0,-13 4-141 0 0,27-11 8 0 0,0-1 0 0 0,-1 1 0 0 0,1-1-1 0 0,0 1 1 0 0,-1-1 0 0 0,1 1 0 0 0,0-1 0 0 0,-1 1 0 0 0,1-1 0 0 0,0 1 0 0 0,0-1-1 0 0,0 0 1 0 0,0 1 0 0 0,-1-1 0 0 0,1 1 0 0 0,0-1 0 0 0,0 0 0 0 0,0 1-1 0 0,0-1 1 0 0,0 1 0 0 0,1-1-8 0 0,0-3 53 0 0,0 1-1 0 0,0 0 1 0 0,0-1-1 0 0,1 1 1 0 0,0 0-1 0 0,0 0 1 0 0,0 0-1 0 0,0 0 1 0 0,0 0-1 0 0,0 0 1 0 0,1 0-1 0 0,0 1 1 0 0,-1-1-1 0 0,2 1-52 0 0,4-6 196 0 0,14-14 17 0 0,1 2 1 0 0,0 0-1 0 0,8-3-213 0 0,79-48-1354 0 0,-61 40 1209 0 0,-17 11 139 0 0,0 2-1 0 0,1 2 0 0 0,9-3 7 0 0,-23 11 1 0 0,0 2 0 0 0,0 0-1 0 0,0 1 1 0 0,1 1 0 0 0,0 1-1 0 0,17 0 0 0 0,-32 2 0 0 0,0 2 0 0 0,1-1 0 0 0,-1 1 0 0 0,0 0 0 0 0,1 0 0 0 0,-1 0 0 0 0,0 1 0 0 0,0-1 0 0 0,0 1 0 0 0,0 1 0 0 0,0-1 0 0 0,-1 1 0 0 0,1 0 0 0 0,0 0 0 0 0,-3-2 0 0 0,0 1 0 0 0,0 0 0 0 0,0 0 0 0 0,0 0 0 0 0,0 0 0 0 0,0 0 0 0 0,0 0 0 0 0,-1 1 0 0 0,1-1 0 0 0,-1 0 0 0 0,0 1 0 0 0,0 0 0 0 0,0-1 0 0 0,0 1 0 0 0,0-1 0 0 0,0 1 0 0 0,-1 0 0 0 0,1 0 0 0 0,-1-1 0 0 0,0 1 0 0 0,1 0 0 0 0,-1 0 0 0 0,-1 0 0 0 0,1-1 0 0 0,0 1 0 0 0,-1 0 0 0 0,0 1 0 0 0,-3 9 140 0 0,-1 0-1 0 0,0 0 1 0 0,-1-1-1 0 0,0 0 1 0 0,-3 3-140 0 0,-39 58 857 0 0,32-51-854 0 0,6-8-355 0 0,5-7 128 0 0,0-1-1 0 0,0 1 1 0 0,1 1 0 0 0,0-1 0 0 0,1 1-1 0 0,-1 2 225 0 0,3-9-725 0 0,3 0-246 0 0,9 1-861 0 0,4-1-3284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10135 0 0,'0'0'231'0'0,"-3"-5"546"0"0,-16-13 751 0 0,19 17-1085 0 0,0 1-222 0 0,0 0 166 0 0,0 0 101 0 0,0 0 21 0 0,0 0-66 0 0,4 8-278 0 0,-1-2-165 0 0,0 0 0 0 0,1-1 0 0 0,-1 1 0 0 0,1-1 0 0 0,1 0 0 0 0,-1 0 0 0 0,4 3 0 0 0,38 29 0 0 0,-1-1 0 0 0,-37-28 0 0 0,1 0 0 0 0,-1 0 0 0 0,0 1 0 0 0,-1 0 0 0 0,0 0 0 0 0,-1 1 0 0 0,0-1 0 0 0,4 9 0 0 0,-10-16 10 0 0,1-1-1 0 0,-1 0 1 0 0,0 1-1 0 0,0-1 1 0 0,1 0-1 0 0,-1 1 1 0 0,0-1-1 0 0,0 1 1 0 0,0-1-1 0 0,-1 0 1 0 0,1 1-1 0 0,0-1 1 0 0,0 1-1 0 0,-1-1 0 0 0,1 0 1 0 0,-1 0-1 0 0,1 1 1 0 0,-1-1-1 0 0,0 0 1 0 0,0 0-1 0 0,1 1 1 0 0,-1-1-1 0 0,0 0 1 0 0,0 0-1 0 0,0 0 1 0 0,0 0-1 0 0,0 0 1 0 0,0 0-1 0 0,0-1 1 0 0,0 1-1 0 0,-1 0-9 0 0,-5 4 138 0 0,0-1-1 0 0,-1 0 1 0 0,1 0 0 0 0,-7 2-138 0 0,8-3 86 0 0,-44 13 550 0 0,33-11-395 0 0,-1 0-1 0 0,-10 6-240 0 0,28-11-11 0 0,0 0 0 0 0,0 0 1 0 0,0 0-1 0 0,0 0 0 0 0,0 0 0 0 0,0 0 0 0 0,0 0 0 0 0,0 0 0 0 0,0 1 0 0 0,1-1 0 0 0,-1 0 1 0 0,0 0-1 0 0,0 0 0 0 0,0 0 0 0 0,0 0 0 0 0,0 0 0 0 0,0 0 0 0 0,0 0 0 0 0,0 0 1 0 0,0 0-1 0 0,0 0 0 0 0,0 0 0 0 0,0 0 0 0 0,0 0 0 0 0,0 1 0 0 0,0-1 0 0 0,1 0 0 0 0,-1 0 1 0 0,0 0-1 0 0,0 0 0 0 0,0 0 0 0 0,0 0 0 0 0,0 0 0 0 0,0 0 0 0 0,0 0 0 0 0,0 1 0 0 0,0-1 1 0 0,0 0-1 0 0,0 0 0 0 0,0 0 0 0 0,0 0 0 0 0,0 0 0 0 0,0 0 0 0 0,0 0 0 0 0,-1 0 0 0 0,1 0 1 0 0,0 0-1 0 0,0 1 0 0 0,0-1 0 0 0,0 0 0 0 0,0 0 0 0 0,0 0 0 0 0,0 0 0 0 0,0 0 0 0 0,0 0 1 0 0,0 0-1 0 0,0 0 0 0 0,0 0 0 0 0,0 0 11 0 0,8 2-1140 0 0,4-2 129 0 0,1 2-12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345 182 6447 0 0,'8'-12'483'0'0,"7"-17"7"0"0,-7 16 286 0 0,-1-1 1 0 0,0 0-1 0 0,0-5-776 0 0,-5 14 124 0 0,-1 0-1 0 0,1 0 1 0 0,-1 0-1 0 0,-1 0 1 0 0,1 0-1 0 0,-1 0 1 0 0,0 0-1 0 0,0 0 1 0 0,0 0-1 0 0,-1-1 1 0 0,0 1-1 0 0,0-1-123 0 0,1 5 25 0 0,0 0 0 0 0,-1 1 0 0 0,1-1 0 0 0,0 0-1 0 0,0 1 1 0 0,-1-1 0 0 0,1 0 0 0 0,-1 1 0 0 0,1-1-1 0 0,-1 0 1 0 0,1 1 0 0 0,-1-1 0 0 0,1 1 0 0 0,-1-1-1 0 0,1 1 1 0 0,-1-1 0 0 0,0 1 0 0 0,1-1 0 0 0,-1 1-1 0 0,0 0 1 0 0,1-1 0 0 0,-1 1 0 0 0,0 0 0 0 0,0 0-1 0 0,1-1 1 0 0,-1 1 0 0 0,0 0 0 0 0,0 0 0 0 0,1 0-1 0 0,-1 0 1 0 0,0 0 0 0 0,0 0-25 0 0,-23 5 1044 0 0,23-4-999 0 0,-55 26 120 0 0,23-13-680 0 0,0 2-1 0 0,1 0 1 0 0,-29 21 515 0 0,50-29 286 0 0,0 0-1 0 0,0 1 1 0 0,1 0 0 0 0,0 1 0 0 0,1 0-1 0 0,0 1 1 0 0,0 0 0 0 0,1 0 0 0 0,1 0-1 0 0,0 1 1 0 0,0 0 0 0 0,2 1-286 0 0,-1 1 40 0 0,0-1-1 0 0,2 2 1 0 0,0-1 0 0 0,-1 7-40 0 0,4-18 0 0 0,1 0 0 0 0,-1 0 0 0 0,1 0 1 0 0,0 0-1 0 0,-1 0 0 0 0,2 0 1 0 0,-1 0-1 0 0,0 0 0 0 0,1 1 0 0 0,-1-1 1 0 0,1 0-1 0 0,0 0 0 0 0,0 0 0 0 0,0-1 1 0 0,0 1-1 0 0,0 0 0 0 0,1 0 1 0 0,-1-1-1 0 0,1 1 0 0 0,0 0 0 0 0,0-1 1 0 0,0 0-1 0 0,0 1 0 0 0,1-1 0 0 0,-2-1 0 0 0,1 0 0 0 0,-1 0 0 0 0,1-1 0 0 0,0 1 0 0 0,-1-1 0 0 0,1 1 0 0 0,-1-1 0 0 0,1 0 0 0 0,0 1 0 0 0,-1-1 0 0 0,1 0 0 0 0,0 0 0 0 0,-1 0 0 0 0,1 0 0 0 0,0-1 0 0 0,-1 1 0 0 0,1 0 0 0 0,0-1 0 0 0,1 0 0 0 0,33-14 0 0 0,-29 12 0 0 0,9-5 0 0 0,0-1 0 0 0,-1-1 0 0 0,0 0 0 0 0,9-9 0 0 0,53-51 0 0 0,-32 28 0 0 0,-11 7 0 0 0,-41 44 0 0 0,1 0 0 0 0,0 1 0 0 0,1 0 0 0 0,0-1 0 0 0,0 2 0 0 0,1-1 0 0 0,0 0 0 0 0,-1 8 0 0 0,4-13 0 0 0,-5 17-678 0 0,6-21-2856 0 0,0-1-1238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10135 0 0,'0'0'231'0'0,"0"0"29"0"0,0 0 19 0 0,0 0 37 0 0,0 0 125 0 0,0 0 58 0 0,0 0 11 0 0,4-13 98 0 0,3-1-608 0 0,1-1 0 0 0,1 1 0 0 0,-1 1 0 0 0,2 0 0 0 0,0 0 0 0 0,1 1 0 0 0,8-8 0 0 0,-1 3-42 0 0,1 0 0 0 0,0 2 0 0 0,17-11 42 0 0,-23 18 261 0 0,0 0 0 0 0,1 1 0 0 0,-1 1 0 0 0,2 0 0 0 0,-1 1 0 0 0,12-3-261 0 0,-24 7 146 0 0,1 1-1 0 0,-1 0 1 0 0,1-1 0 0 0,0 1-1 0 0,-1 0 1 0 0,1 0-1 0 0,-1 1 1 0 0,1-1 0 0 0,-1 0-1 0 0,3 2-145 0 0,-4-2 40 0 0,0 0 0 0 0,-1 0 0 0 0,1 1 0 0 0,0-1 0 0 0,0 0 0 0 0,0 1 0 0 0,0-1 0 0 0,-1 1 0 0 0,1-1 0 0 0,0 1 0 0 0,-1 0 0 0 0,1-1 0 0 0,0 1 0 0 0,-1 0 0 0 0,1-1 0 0 0,-1 1 0 0 0,1 0 0 0 0,-1 0 0 0 0,1-1 0 0 0,-1 1 0 0 0,1 0 0 0 0,-1 0 0 0 0,0 0 0 0 0,1 0 0 0 0,-1 0 0 0 0,0 0 0 0 0,0-1 0 0 0,0 1 0 0 0,0 0 0 0 0,0 0-40 0 0,0 8 3 0 0,-1 0 0 0 0,0 0 0 0 0,-1 0 0 0 0,0 0 0 0 0,0 0-1 0 0,-1 0 1 0 0,0-1 0 0 0,-1 1 0 0 0,0-1 0 0 0,-1 3-3 0 0,-12 16-16 0 0,0-1-1 0 0,-9 9 17 0 0,-11 18-129 0 0,20-25-2531 0 0,14-21 1637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176 331 11975 0 0,'0'0'267'0'0,"0"0"42"0"0,0 0 17 0 0,0 0-28 0 0,-13 7-186 0 0,8-6 45 0 0,0 0 0 0 0,0 0 0 0 0,0-1 0 0 0,0 0 0 0 0,0 0 0 0 0,0 0 0 0 0,0 0 0 0 0,0-1 0 0 0,0 0 0 0 0,1 0-1 0 0,-1-1 1 0 0,0 1 0 0 0,-2-2-157 0 0,-1-1 209 0 0,-1-1 1 0 0,1-1-1 0 0,0 1 0 0 0,0-1 0 0 0,1-1 0 0 0,0 1 1 0 0,0-1-1 0 0,0-1 0 0 0,-4-5-209 0 0,10 10-38 0 0,-1 1 0 0 0,1-1 0 0 0,0 0 0 0 0,-1 0 0 0 0,1 1 0 0 0,0-1-1 0 0,1 0 1 0 0,-1 0 0 0 0,0 0 0 0 0,1 0 0 0 0,0 0 0 0 0,0 0 0 0 0,0 0 0 0 0,0 0 0 0 0,0 0 0 0 0,0 0 0 0 0,1 0 0 0 0,-1 0 0 0 0,1 1 0 0 0,0-1 0 0 0,0 0 0 0 0,1-2 38 0 0,3-6-248 0 0,0 0 1 0 0,1 0 0 0 0,0 0-1 0 0,8-9 248 0 0,-5 8 34 0 0,1 0-1 0 0,1 0 1 0 0,0 1-1 0 0,1 0 0 0 0,0 1 1 0 0,0 1-1 0 0,1 0 1 0 0,1 0-1 0 0,-1 1 1 0 0,1 1-1 0 0,0 0 1 0 0,7-1-34 0 0,-16 6 117 0 0,1 1-1 0 0,0-1 1 0 0,-1 1 0 0 0,1 0 0 0 0,0 1 0 0 0,-1-1 0 0 0,1 1 0 0 0,0 0 0 0 0,0 1 0 0 0,-1-1 0 0 0,1 1 0 0 0,0 0 0 0 0,-1 1 0 0 0,1-1-1 0 0,-1 1 1 0 0,4 2-117 0 0,-4-2 93 0 0,-1 0 0 0 0,0 0 1 0 0,0 1-1 0 0,0 0 0 0 0,0 0 0 0 0,0 0 0 0 0,0 0 0 0 0,-1 0 0 0 0,1 1 0 0 0,-1-1 0 0 0,0 1 0 0 0,0 0 0 0 0,-1 0 0 0 0,1 0 0 0 0,-1 0 0 0 0,0 1 0 0 0,0-1 0 0 0,0 0 0 0 0,1 5-93 0 0,-2-4 0 0 0,0 1 0 0 0,0-1 0 0 0,0 1 0 0 0,0-1 0 0 0,-1 1 0 0 0,0 0 0 0 0,0 4 0 0 0,-1-7 0 0 0,0 0 0 0 0,1 0 0 0 0,-1 0 0 0 0,-1 0 0 0 0,1 0 0 0 0,0 0 0 0 0,-1 0 0 0 0,1 0 0 0 0,-1-1 0 0 0,0 1 0 0 0,0-1 0 0 0,0 1 0 0 0,0-1 0 0 0,-1 1 0 0 0,-20 17-222 0 0,0-1-1 0 0,-24 15 223 0 0,-8 6-1519 0 0,46-31 523 0 0,-1-2 0 0 0,0 1 0 0 0,-1-2 0 0 0,1 1 0 0 0,-1-1 0 0 0,-1-1 0 0 0,-7 3 996 0 0,13-7-1024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11975 0 0,'-5'3'1083'0'0,"-14"11"-775"0"0,0 1-1 0 0,1 2 1 0 0,1 0 0 0 0,0 1-308 0 0,-61 76 1038 0 0,48-55-526 0 0,2 2 0 0 0,-10 21-512 0 0,25-39 205 0 0,1 1 0 0 0,1 1 0 0 0,1 0-1 0 0,2 0 1 0 0,-3 11-205 0 0,9-23-345 0 0,0-1 0 0 0,1 1 0 0 0,0 12 345 0 0,1-4-349 0 0,-1-8-163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17503 0 0,'0'0'399'0'0,"0"0"60"0"0,0 0 21 0 0,0 0-59 0 0,0 0-204 0 0,0 0 170 0 0,0 0 101 0 0,0 0 21 0 0,0 0 3 0 0,0 0 0 0 0,0 0 0 0 0,0 0 0 0 0,0 0-69 0 0,2 2-294 0 0,1-1-147 0 0,-1 1-1 0 0,1 0 1 0 0,-1-1 0 0 0,1 0-1 0 0,0 0 1 0 0,0 0-1 0 0,0 0 1 0 0,0 0 0 0 0,-1 0-1 0 0,1-1 1 0 0,1 1-2 0 0,38 2-3 0 0,-32-2 4 0 0,29 0 149 0 0,1-2 0 0 0,-1-1 0 0 0,9-4-150 0 0,115-22 895 0 0,-75 12-192 0 0,36-1-703 0 0,-67 16-1384 0 0,-62 14-1957 0 0,-1-4 1817 0 0,-2 0-11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27 10135 0 0,'4'-5'250'0'0,"-3"3"-173"0"0,1 0-1 0 0,-1 0 1 0 0,1 0-1 0 0,0 1 1 0 0,-1-1-1 0 0,1 0 1 0 0,0 1-1 0 0,0 0 1 0 0,0-1-1 0 0,0 1 1 0 0,0 0-1 0 0,2-1-76 0 0,-4 2 62 0 0,0 0 0 0 0,0 0 0 0 0,0 0-1 0 0,1 0 1 0 0,-1 0 0 0 0,0 0 0 0 0,0-1-1 0 0,0 1 1 0 0,1 0 0 0 0,-1 0 0 0 0,0 0-1 0 0,0 0 1 0 0,1 0 0 0 0,-1 0 0 0 0,0 0-1 0 0,0 0 1 0 0,0 0 0 0 0,1 0 0 0 0,-1 0-1 0 0,0 0 1 0 0,0 0 0 0 0,1 0 0 0 0,-1 0-1 0 0,0 0 1 0 0,0 1 0 0 0,0-1 0 0 0,1 0-1 0 0,-1 0 1 0 0,0 0 0 0 0,0 0 0 0 0,0 0-1 0 0,0 0 1 0 0,1 1 0 0 0,-1-1 0 0 0,0 0-62 0 0,1 9 916 0 0,-5 11-66 0 0,-11 14-153 0 0,-2-1 0 0 0,-7 9-697 0 0,-21 41 750 0 0,13-22-750 0 0,-2-1 0 0 0,-2-1 0 0 0,-4-3 0 0 0,-1-1 0 0 0,-18 15 0 0 0,-76 79-401 0 0,113-121-200 0 0,-3 3-929 0 0,3-14-3595 0 0,13-12 3078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13823 0 0,'0'0'630'0'0,"0"0"-13"0"0,0 0-320 0 0,0 0 105 0 0,2 0 87 0 0,126-17 2676 0 0,3-7-3165 0 0,-80 13 0 0 0,13-2 0 0 0,6-5 0 0 0,110-43-38 0 0,-104 31-2612 0 0,-23 2-3218 0 0,-27 13 1144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11975 0 0,'0'0'267'0'0,"0"0"42"0"0,-1 9 315 0 0,1-4-584 0 0,-1 0-1 0 0,0 1 1 0 0,-1-1 0 0 0,1 0-1 0 0,-1 0 1 0 0,0 1-1 0 0,0-2 1 0 0,-1 1-1 0 0,0 1-39 0 0,-29 42 1100 0 0,14-23-500 0 0,-129 203 1544 0 0,86-130-2144 0 0,-5-2 0 0 0,-3-4 0 0 0,-25 22 0 0 0,94-114-9 0 0,-1 0 0 0 0,1 0 1 0 0,0 1-1 0 0,0-1 0 0 0,0 0 0 0 0,0 0 0 0 0,-1 0 0 0 0,1 0 0 0 0,0 0 0 0 0,0 1 0 0 0,0-1 1 0 0,0 0-1 0 0,-1 0 0 0 0,1 0 0 0 0,0 0 0 0 0,0 0 0 0 0,0 0 0 0 0,-1 0 0 0 0,1 0 0 0 0,0 0 0 0 0,0 0 1 0 0,-1 0-1 0 0,1 0 0 0 0,0 0 0 0 0,0 0 0 0 0,-1 0 0 0 0,1 0 0 0 0,0 0 0 0 0,0 0 0 0 0,0 0 1 0 0,-1 0-1 0 0,1 0 0 0 0,0 0 0 0 0,0 0 0 0 0,-1 0 9 0 0,-4-9-685 0 0,5 8 602 0 0,-1-1 0 0 0,1 0 0 0 0,0 1 0 0 0,-1-1 0 0 0,1 0 0 0 0,0 0 0 0 0,0 1 0 0 0,0-1 0 0 0,0 0 0 0 0,1 0 0 0 0,-1 1 0 0 0,0-2 83 0 0,5-6 0 0 0,-1 0 0 0 0,1 0 0 0 0,1 1 0 0 0,0-1 0 0 0,0 1 0 0 0,0 1 0 0 0,1-1 0 0 0,0 1 0 0 0,6-4 0 0 0,10-8 0 0 0,2 2 0 0 0,14-9 0 0 0,-32 22 100 0 0,0 0-1 0 0,0 0 1 0 0,1 0 0 0 0,-1 1-1 0 0,1 0 1 0 0,0 1-1 0 0,0 0 1 0 0,0 0 0 0 0,0 0-1 0 0,1 1-99 0 0,-6 1 35 0 0,0 0-1 0 0,0 0 0 0 0,0 0 1 0 0,0 0-1 0 0,0 1 0 0 0,-1-1 1 0 0,1 1-1 0 0,0 0 0 0 0,0 0 1 0 0,0 0-1 0 0,-1 0 0 0 0,1 0 1 0 0,-1 0-1 0 0,1 1 0 0 0,-1-1 1 0 0,1 1-1 0 0,-1 0 0 0 0,0 0 1 0 0,0 0-1 0 0,0 0 0 0 0,0 0 1 0 0,0 0-1 0 0,0 1 1 0 0,0-1-1 0 0,-1 1 0 0 0,1-1 1 0 0,-1 1-1 0 0,0 0 0 0 0,1 2-34 0 0,1 1 92 0 0,-1 1-1 0 0,0 0 1 0 0,-1-1 0 0 0,1 1-1 0 0,-1 0 1 0 0,-1 0 0 0 0,1 0-1 0 0,-1 6-91 0 0,-1-2 13 0 0,0 1-1 0 0,-1-1 1 0 0,0 0 0 0 0,-1 0-1 0 0,-3 7-12 0 0,6-16-1436 0 0,0-2-78 0 0,0 0-20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156 127 13823 0 0,'0'0'315'0'0,"0"0"45"0"0,8 5 353 0 0,-4-2-722 0 0,4 4 101 0 0,2 0 0 0 0,-1-1 0 0 0,1 0 0 0 0,9 4-92 0 0,-15-9 161 0 0,-1 0 0 0 0,1 0-1 0 0,0 0 1 0 0,-1 0 0 0 0,1 0 0 0 0,0-1-1 0 0,-1 0 1 0 0,1 0 0 0 0,0 0 0 0 0,0 0 0 0 0,-1 0-1 0 0,1-1 1 0 0,0 1 0 0 0,-1-1 0 0 0,1 0-1 0 0,-1 0 1 0 0,1-1-161 0 0,9-3 303 0 0,-1-1 0 0 0,0 0 0 0 0,-1-1 0 0 0,8-5-303 0 0,-12 7-11 0 0,-1 1-1 0 0,0-2 1 0 0,0 1-1 0 0,-1-1 1 0 0,1 0-1 0 0,-1 0 1 0 0,-1 0-1 0 0,3-5 12 0 0,-5 8-76 0 0,0 0-1 0 0,-1-1 0 0 0,0 1 1 0 0,0-1-1 0 0,0 1 1 0 0,0-1-1 0 0,-1 1 0 0 0,1-1 1 0 0,-1 1-1 0 0,0-1 0 0 0,0 0 1 0 0,0 1-1 0 0,-1-2 77 0 0,1 3-27 0 0,0 1 0 0 0,0 0 0 0 0,0-1 1 0 0,-1 1-1 0 0,1 0 0 0 0,-1-1 0 0 0,1 1 0 0 0,-1 0 0 0 0,1 0 0 0 0,-1 0 0 0 0,0-1 0 0 0,1 1 0 0 0,-1 0 0 0 0,0 0 0 0 0,0 0 1 0 0,0 0-1 0 0,0 0 0 0 0,0 1 0 0 0,0-1 0 0 0,0 0 0 0 0,0 0 0 0 0,0 0 0 0 0,0 1 0 0 0,-1-1 0 0 0,1 1 0 0 0,0-1 0 0 0,0 1 0 0 0,-1-1 1 0 0,1 1-1 0 0,0 0 0 0 0,0 0 0 0 0,-1 0 0 0 0,1 0 0 0 0,0-1 0 0 0,-1 2 0 0 0,1-1 0 0 0,-1 0 27 0 0,-8 1-104 0 0,1 1-1 0 0,-1 0 1 0 0,1 1-1 0 0,0 0 1 0 0,0 1 0 0 0,0-1-1 0 0,-8 6 105 0 0,-12 8-1117 0 0,-17 13 1117 0 0,12-7-200 0 0,13-9 200 0 0,0 1 0 0 0,0 1 0 0 0,2 1 0 0 0,0 1 0 0 0,1 0 0 0 0,0 1 0 0 0,2 2 0 0 0,-9 13 0 0 0,23-31 63 0 0,0 0-1 0 0,1 1 0 0 0,-1-1 0 0 0,1 0 1 0 0,0 1-1 0 0,0-1 0 0 0,0 0 0 0 0,0 1 1 0 0,1-1-1 0 0,-1 1 0 0 0,1 0 0 0 0,0-1 1 0 0,0 1-1 0 0,0-1 0 0 0,0 1 0 0 0,1 0-62 0 0,0-1 40 0 0,-1-1 0 0 0,1 0 0 0 0,0 0 0 0 0,0 0-1 0 0,0 1 1 0 0,0-1 0 0 0,0 0 0 0 0,0-1 0 0 0,0 1 0 0 0,1 0-1 0 0,-1 0 1 0 0,1 0 0 0 0,0-1 0 0 0,-1 1 0 0 0,1-1 0 0 0,0 1 0 0 0,0-1-1 0 0,0 0 1 0 0,0 0 0 0 0,0 0 0 0 0,0 0 0 0 0,0 0 0 0 0,0 0-1 0 0,0 0 1 0 0,1 0-40 0 0,5 0-107 0 0,0 1-1 0 0,1-1 1 0 0,-1-1-1 0 0,0 0 1 0 0,1 0 0 0 0,-1 0-1 0 0,7-2 108 0 0,15-3-2436 0 0,14-5 2436 0 0,-15 4-1586 0 0,-7 1-3824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107 289 11975 0 0,'0'0'267'0'0,"0"0"42"0"0,2 1 17 0 0,6 0-142 0 0,0 1 0 0 0,0-1 0 0 0,1 0 1 0 0,-1-1-1 0 0,1 1 0 0 0,-1-2 0 0 0,0 1 1 0 0,1-1-1 0 0,-1-1 0 0 0,7-1-184 0 0,98-29 4343 0 0,-85 22-4306 0 0,-1-1 1 0 0,0-1-1 0 0,-1-1 1 0 0,0-2-1 0 0,-1 0 1 0 0,-1-2-1 0 0,0-1 1 0 0,-2-1-1 0 0,2-2-37 0 0,-22 20-109 0 0,-1-1-1 0 0,1 0 1 0 0,0 1-1 0 0,-1-1 1 0 0,1 0-1 0 0,-1 0 1 0 0,0 0 0 0 0,0 0-1 0 0,1-1 1 0 0,-1 1-1 0 0,-1 0 1 0 0,1 0-1 0 0,0-1 1 0 0,0 1-1 0 0,-1-1 1 0 0,0 1-1 0 0,1 0 1 0 0,-1-1 0 0 0,0 1-1 0 0,0-1 1 0 0,0 1-1 0 0,-1-1 1 0 0,1 1-1 0 0,0 0 1 0 0,-1-1-1 0 0,0 1 1 0 0,1 0 0 0 0,-1-1-1 0 0,0 1 1 0 0,0 0-1 0 0,-1 0 1 0 0,1 0-1 0 0,0 0 1 0 0,-1 0-1 0 0,1 0 1 0 0,-1 0-1 0 0,1 0 1 0 0,-1 1 0 0 0,0-1-1 0 0,0 0 1 0 0,0 1-1 0 0,0 0 1 0 0,0-1-1 0 0,-1 1 110 0 0,-1-1-196 0 0,0 0 0 0 0,0 0-1 0 0,0 0 1 0 0,0 1-1 0 0,0 0 1 0 0,-1 0 0 0 0,1 0-1 0 0,-1 0 1 0 0,1 1 0 0 0,0 0-1 0 0,-5 0 197 0 0,-7 0-482 0 0,0 2 0 0 0,-8 1 482 0 0,-2 2 24 0 0,0 1-1 0 0,0 1 1 0 0,1 1-1 0 0,1 1 1 0 0,-1 1-1 0 0,1 2 1 0 0,1 0-1 0 0,0 1 1 0 0,0 3-24 0 0,4-3 457 0 0,1 0 0 0 0,0 2 0 0 0,1 0 1 0 0,1 1-1 0 0,0 1 0 0 0,2 0 0 0 0,0 1 1 0 0,0 1-1 0 0,2 0 0 0 0,-6 13-457 0 0,13-22 104 0 0,0 0 0 0 0,1 1 0 0 0,0-1 1 0 0,1 1-1 0 0,1 0 0 0 0,-1 0 0 0 0,2 0 0 0 0,-1 0 0 0 0,2 0 0 0 0,-1 1 0 0 0,2 7-104 0 0,-1-13 18 0 0,1-1 0 0 0,0 0 0 0 0,1 1 0 0 0,-1-1 0 0 0,1 0-1 0 0,0 1 1 0 0,0-1 0 0 0,0 0 0 0 0,1-1 0 0 0,0 1 0 0 0,0 0 0 0 0,0-1 0 0 0,0 1 0 0 0,1-1 0 0 0,0 0 0 0 0,0 0 0 0 0,0-1-1 0 0,0 1 1 0 0,1-1 0 0 0,-1 0 0 0 0,1 0 0 0 0,0 0 0 0 0,0-1 0 0 0,3 2-18 0 0,4 0 189 0 0,1 0 0 0 0,-1 0 0 0 0,1-2 0 0 0,0 1 0 0 0,0-2-1 0 0,0 0 1 0 0,-1 0 0 0 0,1-1 0 0 0,10-2-189 0 0,11-2-308 0 0,0-1 0 0 0,0-2 0 0 0,3-2 308 0 0,53-19-1964 0 0,-47 14 941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42 13823 0 0,'3'-4'167'0'0,"0"-1"0"0"0,-1 1-1 0 0,2 0 1 0 0,-1 0 0 0 0,0 0-1 0 0,1 0 1 0 0,-1 0 0 0 0,1 1-1 0 0,3-2-166 0 0,-7 7 71 0 0,-3 6 161 0 0,-6 9 400 0 0,-207 297 485 0 0,-70 110-6957 0 0,275-407 872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13823 0 0,'0'0'315'0'0,"0"0"45"0"0,8 1 353 0 0,13 0-497 0 0,-1 0-1 0 0,1-1 0 0 0,-1 0 1 0 0,1-2-1 0 0,-1-1 0 0 0,0 0 1 0 0,0-2-1 0 0,3-1-215 0 0,41-14 742 0 0,51-24-742 0 0,-30 10 630 0 0,-75 30-508 0 0,57-21 672 0 0,68-15-794 0 0,-93 34-4785 0 0,-40 5-669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4 104 13823 0 0,'0'0'315'0'0,"4"-15"758"0"0,5-11-513 0 0,-9 26-519 0 0,0 0-1 0 0,0 0 1 0 0,0 0-1 0 0,0 0 1 0 0,0-1-1 0 0,0 1 1 0 0,0 0-1 0 0,0 0 1 0 0,1 0-1 0 0,-1 0 0 0 0,0 0 1 0 0,0-1-1 0 0,0 1 1 0 0,0 0-1 0 0,0 0 1 0 0,1 0-1 0 0,-1 0 1 0 0,0 0-1 0 0,0 0 1 0 0,0 0-1 0 0,1 0 1 0 0,-1 0-1 0 0,0-1 1 0 0,0 1-1 0 0,0 0 1 0 0,1 0-1 0 0,-1 0 1 0 0,0 0-1 0 0,0 0 0 0 0,0 0 1 0 0,1 0-1 0 0,-1 0 1 0 0,0 1-1 0 0,0-1 1 0 0,0 0-1 0 0,0 0 1 0 0,1 0-41 0 0,3 7 271 0 0,-1 13 7 0 0,-4 7 111 0 0,-1 0 1 0 0,-1 0 0 0 0,-1-1-1 0 0,-6 20-389 0 0,2-7 47 0 0,6-25 1393 0 0,16-21-832 0 0,5-11-592 0 0,-1 0 0 0 0,1-2-16 0 0,-3 2-217 0 0,0 2 1 0 0,15-12 216 0 0,-19 18-983 0 0,-11 9 541 0 0,-1 3 292 0 0,3 47 118 0 0,-3-37 295 0 0,0 0 0 0 0,1 0 1 0 0,0 0-1 0 0,1 0 0 0 0,0 0 1 0 0,1 0-1 0 0,1 0-263 0 0,-4-10 7 0 0,1-1 1 0 0,0 1-1 0 0,0 0 1 0 0,0-1-1 0 0,0 1 1 0 0,0-1-1 0 0,1 0 1 0 0,-1 1-1 0 0,0-1 1 0 0,1 0 0 0 0,-1 1-1 0 0,1-1 1 0 0,-1 0-1 0 0,1 0 1 0 0,-1 0-1 0 0,1-1 1 0 0,0 1-1 0 0,0 0 1 0 0,-1-1-1 0 0,1 1 1 0 0,0-1-1 0 0,1 1-7 0 0,6-2 0 0 0,-1-1 0 0 0,1 0 0 0 0,-1 0 0 0 0,0-1 0 0 0,0 0 0 0 0,0-1 0 0 0,4-2 0 0 0,-2 1 0 0 0,0-2 0 0 0,-1 1 0 0 0,0-1 0 0 0,0-1 0 0 0,5-4 0 0 0,9-9 0 0 0,6-5-367 0 0,-1 0 0 0 0,-2-1 0 0 0,-1-2 0 0 0,-1-1 0 0 0,-1-1 0 0 0,4-10 367 0 0,-17 25-4770 0 0,1 1-1474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8287 0 0,'0'0'191'0'0,"0"0"26"0"0,6-3 201 0 0,-2-2-304 0 0,-3 4 274 0 0,-1 1 110 0 0,0 0 12 0 0,0 0 70 0 0,0 0 286 0 0,0 0 124 0 0,0 0 30 0 0,0 0-989 0 0,1 1 0 0 0,-1-1 0 0 0,0 1-1 0 0,0-1 1 0 0,0 1 0 0 0,0-1 0 0 0,0 1-1 0 0,0-1 1 0 0,0 1 0 0 0,0-1 0 0 0,0 1-1 0 0,0-1 1 0 0,0 1 0 0 0,0-1 0 0 0,0 1-1 0 0,0-1 1 0 0,-1 1 0 0 0,1-1 0 0 0,0 1 0 0 0,0-1-1 0 0,0 1 1 0 0,-1-1 0 0 0,1 1 0 0 0,0-1-1 0 0,-1 0 1 0 0,1 1-31 0 0,-10 12 409 0 0,9-11-394 0 0,-54 59 916 0 0,31-36 1119 0 0,-12 19-2050 0 0,29-35 190 0 0,0 1 0 0 0,1 0 0 0 0,0 0 0 0 0,1 0-1 0 0,0 1 1 0 0,-3 10-190 0 0,8-20 0 0 0,0 1 0 0 0,0 0 0 0 0,0-1 0 0 0,-1 1 0 0 0,1 0 0 0 0,1-1 0 0 0,-1 1 0 0 0,0-1 0 0 0,0 1 0 0 0,1 0 0 0 0,-1-1 0 0 0,1 1 0 0 0,0 1 0 0 0,0-2 0 0 0,0 1 0 0 0,0-1 0 0 0,1 1 0 0 0,-1-1 0 0 0,0 1 0 0 0,1-1 0 0 0,-1 0 0 0 0,1 0 0 0 0,0 0 0 0 0,-1 0 0 0 0,1 0 0 0 0,0 0 0 0 0,0 0 0 0 0,0 0 0 0 0,0-1 0 0 0,-1 1 0 0 0,2-1 0 0 0,1 1 0 0 0,0-1 0 0 0,0 1 0 0 0,0-1 0 0 0,-1 0 0 0 0,1-1 0 0 0,0 1 0 0 0,0-1 0 0 0,3 0 0 0 0,6-2 0 0 0,-1-2 0 0 0,1 1 0 0 0,-1-1 0 0 0,10-6 0 0 0,-10 4 0 0 0,0 1 0 0 0,-1-1 0 0 0,0-1 0 0 0,-1 0 0 0 0,0-1 0 0 0,0 0 0 0 0,0-1 0 0 0,-1 1 0 0 0,5-9 0 0 0,-10 13 0 0 0,0-1 0 0 0,-1 0 0 0 0,1-1 0 0 0,-1 1 0 0 0,0 0 0 0 0,-1-1 0 0 0,1 0 0 0 0,-1 1 0 0 0,-1-1 0 0 0,1 0 0 0 0,-1 0 0 0 0,0 0 0 0 0,-1 0 0 0 0,0 0 0 0 0,0 0 0 0 0,0 0 0 0 0,-1 0 0 0 0,-1-7 0 0 0,1 12-67 0 0,1 0 0 0 0,-1 0 0 0 0,1 0 0 0 0,-1 0-1 0 0,0 0 1 0 0,0 0 0 0 0,0 0 0 0 0,0 1 0 0 0,0-1 0 0 0,0 0-1 0 0,0 0 1 0 0,-1 1 0 0 0,1-1 0 0 0,0 1 0 0 0,-1-1 0 0 0,0 1 0 0 0,1-1-1 0 0,-1 1 1 0 0,0 0 0 0 0,0 0 0 0 0,1 0 0 0 0,-1 0 0 0 0,0 0-1 0 0,0 0 1 0 0,0 1 0 0 0,0-1 0 0 0,0 1 0 0 0,0-1 0 0 0,0 1 0 0 0,-1 0-1 0 0,1 0 1 0 0,0 0 0 0 0,0 0 0 0 0,-1 0 67 0 0,-8 1-693 0 0,1 1-1 0 0,-1 0 1 0 0,1 1 0 0 0,-1 0-1 0 0,1 0 1 0 0,-2 2 693 0 0,-1 0-866 0 0,-38 14-2169 0 0,29-9 1499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48 11975 0 0,'4'-5'180'0'0,"-2"3"-14"0"0,-1 0 0 0 0,1 0 0 0 0,-1 0 0 0 0,1 0 0 0 0,-1 0 0 0 0,0 0-1 0 0,0-1 1 0 0,0 1 0 0 0,0 0 0 0 0,0-1 0 0 0,-1 1 0 0 0,1-2-166 0 0,-1 3 122 0 0,0 1-1 0 0,0 0 1 0 0,0-1 0 0 0,1 1-1 0 0,-1-1 1 0 0,0 1 0 0 0,0 0 0 0 0,0-1-1 0 0,0 1 1 0 0,-1 0 0 0 0,1-1-1 0 0,0 1 1 0 0,0-1 0 0 0,0 1-1 0 0,0 0 1 0 0,0-1 0 0 0,0 1-1 0 0,0 0 1 0 0,-1-1 0 0 0,1 1 0 0 0,0 0-1 0 0,0-1 1 0 0,-1 1 0 0 0,1 0-1 0 0,0 0 1 0 0,0-1 0 0 0,-1 1-1 0 0,1 0 1 0 0,0 0 0 0 0,-1-1-122 0 0,-11-1 1204 0 0,-14 8-799 0 0,-59 33-397 0 0,1 5 1 0 0,-1 5-9 0 0,79-46 0 0 0,-7 5-5 0 0,1-2-3 0 0,0 0 1 0 0,1 2 0 0 0,0-1-1 0 0,0 1 1 0 0,1 1 0 0 0,0 0 0 0 0,1 0-1 0 0,-3 4 8 0 0,11-12-337 0 0,1-1-138 0 0,0 0-33 0 0,9 6-84 0 0,-4-4 590 0 0,0-1 0 0 0,0 1 1 0 0,1-1-1 0 0,-1-1 0 0 0,1 1 0 0 0,-1-1 0 0 0,1 0 0 0 0,-1 0 0 0 0,1 0 0 0 0,2-1 2 0 0,23 0 3 0 0,-10 2-3 0 0,-6 0 0 0 0,0 0 0 0 0,0 0 0 0 0,-1 2 0 0 0,1 0 0 0 0,12 4 0 0 0,-19-4 0 0 0,0 0 0 0 0,0 1 0 0 0,-1 0 0 0 0,0 0 0 0 0,0 1 0 0 0,0 0 0 0 0,0 0 0 0 0,-1 1 0 0 0,3 2 0 0 0,-6-5 0 0 0,0 0 0 0 0,-1-1 0 0 0,1 2 0 0 0,-1-1 0 0 0,0 0 0 0 0,0 0 0 0 0,0 1 0 0 0,-1-1 0 0 0,1 0 0 0 0,-1 1 0 0 0,0 0 0 0 0,0-1 0 0 0,0 1 0 0 0,0 0 0 0 0,-1 0 0 0 0,1 0 0 0 0,-1-1 0 0 0,0 1 0 0 0,0 0 0 0 0,0 0 0 0 0,-1 0 0 0 0,0 0 0 0 0,0-1 48 0 0,0-1-1 0 0,0 1 1 0 0,0 0-1 0 0,-1-1 0 0 0,1 1 1 0 0,-1-1-1 0 0,0 1 1 0 0,0-1-1 0 0,0 0 1 0 0,0 0-1 0 0,0 1 0 0 0,0-2 1 0 0,0 1-1 0 0,-1 0 1 0 0,1 0-1 0 0,-1-1 1 0 0,0 1-1 0 0,1-1 0 0 0,-1 0 1 0 0,0 0-1 0 0,0 0-47 0 0,-10 4 332 0 0,-1-1 0 0 0,0 0 0 0 0,-11 1-332 0 0,-28 5-292 0 0,0-3 0 0 0,-1-2 0 0 0,-52-1 292 0 0,98-4-198 0 0,1-1 0 0 0,-1 0 0 0 0,1 0 0 0 0,0-1 0 0 0,-1 0 0 0 0,-3-1 198 0 0,10 2-370 0 0,-2-4-2073 0 0,16-5-250 0 0,-3 3-1745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92 10135 0 0,'0'0'231'0'0,"0"0"29"0"0,0 0 19 0 0,0 0 105 0 0,0 0 410 0 0,0 0 184 0 0,4-7 1660 0 0,-3 3-2546 0 0,1-1 0 0 0,-1 1-1 0 0,0-1 1 0 0,-1 1 0 0 0,1-1 0 0 0,-1 1-1 0 0,0-1 1 0 0,0 1 0 0 0,0-1 0 0 0,-1 1-1 0 0,0-5-91 0 0,0 8 20 0 0,1-1 0 0 0,-1 1 0 0 0,1-1 1 0 0,-1 1-1 0 0,0-1 0 0 0,0 1 0 0 0,0 0 0 0 0,0-1 0 0 0,0 1 0 0 0,0 0 0 0 0,0 0 0 0 0,0 0 0 0 0,0 0 0 0 0,0 0 0 0 0,-1 0 1 0 0,1 0-1 0 0,0 0 0 0 0,-1 0 0 0 0,1 1 0 0 0,-1-1 0 0 0,1 0 0 0 0,-1 1 0 0 0,1-1 0 0 0,-1 1 0 0 0,1 0 0 0 0,-1-1 0 0 0,1 1 1 0 0,-1 0-1 0 0,0 0 0 0 0,1 0 0 0 0,-1 0 0 0 0,1 0 0 0 0,-1 1 0 0 0,1-1 0 0 0,-1 0 0 0 0,0 1-20 0 0,-10 1 0 0 0,0 1 0 0 0,1 1 0 0 0,-1 0 0 0 0,0 0 0 0 0,1 1 0 0 0,-1 1 0 0 0,-25 15 0 0 0,-2 2 0 0 0,15-7 49 0 0,1 0-1 0 0,1 1 0 0 0,1 1 0 0 0,0 1 1 0 0,1 1-1 0 0,1 1 0 0 0,1 0 1 0 0,1 1-1 0 0,-4 9-48 0 0,19-28 157 0 0,-1 1 0 0 0,2 0 0 0 0,-1 1 0 0 0,0-1 0 0 0,1 0 0 0 0,0 1 0 0 0,0-1 0 0 0,-1 5-157 0 0,2-8 7 0 0,0 0 0 0 0,0 0 0 0 0,-1 0 0 0 0,1 0 0 0 0,0 0 0 0 0,0 0 0 0 0,1 0 0 0 0,-1 0 0 0 0,0 0 0 0 0,0 0 0 0 0,0 0 0 0 0,1-1 0 0 0,-1 1 0 0 0,0 0 0 0 0,1 0 0 0 0,-1 0 0 0 0,1 0 0 0 0,-1 0 0 0 0,1 0 0 0 0,-1-1 0 0 0,1 1 0 0 0,0 0 0 0 0,-1 0 0 0 0,1-1 0 0 0,0 1 0 0 0,-1-1 0 0 0,1 1 0 0 0,0 0 0 0 0,0-1 0 0 0,0 1 0 0 0,0-1 0 0 0,0 0 0 0 0,0 1 0 0 0,-1-1 0 0 0,1 0 0 0 0,0 0 0 0 0,0 1 0 0 0,0-1 0 0 0,0 0 0 0 0,0 0 0 0 0,0 0 0 0 0,0 0 0 0 0,0 0-7 0 0,8-1 0 0 0,0 0 0 0 0,-1 0 0 0 0,1-1 0 0 0,-1 0 0 0 0,0 0 0 0 0,8-4 0 0 0,48-22 0 0 0,-60 26 0 0 0,18-9 0 0 0,0-1 0 0 0,18-13 0 0 0,-33 19 0 0 0,1 0 0 0 0,-1 0 0 0 0,0-1 0 0 0,0 0 0 0 0,-1 0 0 0 0,0 0 0 0 0,0-1 0 0 0,0 0 0 0 0,-1 0 0 0 0,-3 3 0 0 0,-5 13 0 0 0,-2 8 0 0 0,0 0 0 0 0,1 0 0 0 0,0 1 0 0 0,1 5 0 0 0,2-20-90 0 0,1 0 0 0 0,0 0 0 0 0,0 0 0 0 0,0 0 0 0 0,1 0 0 0 0,-1 0 0 0 0,0-1 0 0 0,1 1 0 0 0,-1 0 0 0 0,1 0 0 0 0,0 0 0 0 0,-1-1 0 0 0,1 1 0 0 0,0 0 90 0 0,8 8-7296 0 0,-3-5 2572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13823 0 0,'0'0'315'0'0,"0"0"45"0"0,0 0 21 0 0,0 0-49 0 0,0 0-149 0 0,0 0 194 0 0,0 0 110 0 0,0 0 22 0 0,0 0 3 0 0,0 0 0 0 0,0 0 0 0 0,0 0 0 0 0,0 0-69 0 0,6-12-278 0 0,-1 3-165 0 0,0-1 0 0 0,0 0 0 0 0,1 1 0 0 0,1 0 0 0 0,-1 1 0 0 0,1-1 0 0 0,0 1 0 0 0,1 1 0 0 0,0-1 0 0 0,0 1 0 0 0,1 1 0 0 0,0 0 0 0 0,0 0 0 0 0,0 0 0 0 0,1 1 0 0 0,0 1 0 0 0,0 0 0 0 0,5-2 0 0 0,-13 6 0 0 0,0-1 0 0 0,0 1 0 0 0,-1 0 0 0 0,1 0 0 0 0,0 0 0 0 0,0 0 0 0 0,0 0 0 0 0,0 0 0 0 0,0 1 0 0 0,0-1 0 0 0,0 0 0 0 0,-1 1 0 0 0,1 0 0 0 0,0-1 0 0 0,1 2 0 0 0,0-1 0 0 0,7 10 0 0 0,-9-11 0 0 0,-1 1 0 0 0,1 0 0 0 0,0 0 0 0 0,-1 0 0 0 0,1 0 0 0 0,-1-1 0 0 0,1 1 0 0 0,-1 0 0 0 0,0 0 0 0 0,1 0 0 0 0,-1 0 0 0 0,0 0 0 0 0,0 0 0 0 0,1 0 0 0 0,-1 0 0 0 0,0 0 0 0 0,0 0 0 0 0,0 0 0 0 0,0 0 0 0 0,-1 1 0 0 0,1 1 0 0 0,0-1 1 0 0,1-1-1 0 0,-1 0 0 0 0,0 1 0 0 0,0-1 1 0 0,0 0-1 0 0,0 1 0 0 0,0-1 1 0 0,0 0-1 0 0,0 1 0 0 0,0-1 1 0 0,-1 0-1 0 0,1 0 0 0 0,0 1 1 0 0,-1-1-1 0 0,1 0 0 0 0,-1 0 1 0 0,0 1-1 0 0,1-1 0 0 0,-1 0 0 0 0,0 0 0 0 0,0 1-6 0 0,0 0 0 0 0,-1-1-1 0 0,1 1 1 0 0,0 0 0 0 0,1 0-1 0 0,-1 0 1 0 0,0 0-1 0 0,0 1 1 0 0,1-1 0 0 0,-1 0-1 0 0,1 1 7 0 0,0-2-337 0 0,0-1-138 0 0,-1-14-625 0 0,2 10 1099 0 0,1-1-1 0 0,-1 1 0 0 0,1 0 1 0 0,0 0-1 0 0,0 1 1 0 0,1-1-1 0 0,-1 0 0 0 0,1 1 1 0 0,0-1-1 0 0,0 1 1 0 0,0 0-1 0 0,1-2 2 0 0,10-7 1 0 0,1 1-1 0 0,7-4 0 0 0,8-7 2 0 0,-15 12-2 0 0,0 0 0 0 0,0 1 0 0 0,1 0 0 0 0,15-5 0 0 0,-29 13 0 0 0,1 0 0 0 0,-1 0 0 0 0,1 0 0 0 0,-1 1 0 0 0,1-1 0 0 0,0 1 0 0 0,0 0 0 0 0,-1 0 0 0 0,1-1 0 0 0,0 2 0 0 0,0-1 0 0 0,-3 0 0 0 0,1 0 0 0 0,0 0 0 0 0,0 0 0 0 0,0 0 0 0 0,-1 1 0 0 0,1-1 0 0 0,0 0 0 0 0,-1 0 0 0 0,1 1 0 0 0,0-1 0 0 0,0 0 0 0 0,-1 1 0 0 0,1-1 0 0 0,-1 1 0 0 0,1-1 0 0 0,0 1 0 0 0,-1-1 0 0 0,1 1 0 0 0,-1 0 0 0 0,1-1 0 0 0,-1 1 0 0 0,1-1 0 0 0,-1 1 0 0 0,0 0 0 0 0,1 0 0 0 0,-1-1 0 0 0,0 1 0 0 0,1 0 0 0 0,-1 0 0 0 0,0-1 0 0 0,0 2 0 0 0,1 0 0 0 0,0 2 0 0 0,0 1 0 0 0,0 0 0 0 0,0 0 0 0 0,-1 0 0 0 0,1 0 0 0 0,-1 0 0 0 0,0 0 0 0 0,-1 0 0 0 0,0 2 0 0 0,-9 47 0 0 0,2-23 0 0 0,3-10-140 0 0,5-20-585 0 0,0-1-246 0 0,1 0-42 0 0,4-2-10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13823 0 0,'0'0'630'0'0,"0"0"-13"0"0,-1 2-393 0 0,-121 261 3905 0 0,118-255-4129 0 0,-70 131 0 0 0,59-113 0 0 0,-1-1 0 0 0,-2-1 0 0 0,-1 0 0 0 0,-5 3 0 0 0,-32 33-2100 0 0,55-58 527 0 0,1-2-379 0 0,0 0-80 0 0,0 0-15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11975 0 0,'2'-6'382'0'0,"0"-1"-92"0"0,0 0 0 0 0,1 1 0 0 0,-1-1 0 0 0,1 1 0 0 0,0 0 1 0 0,1 0-1 0 0,0 0 0 0 0,0 0 0 0 0,0 1 0 0 0,0 0 0 0 0,1 0 0 0 0,0 0 1 0 0,2-1-291 0 0,11-7 240 0 0,0 1 0 0 0,1 2 0 0 0,1 0 0 0 0,0 0 0 0 0,0 2 0 0 0,1 1 0 0 0,18-5-240 0 0,-28 10 204 0 0,-1 0 0 0 0,1 0 0 0 0,0 0 0 0 0,-1 2 0 0 0,1-1 0 0 0,0 1 0 0 0,0 1 0 0 0,3 0-204 0 0,-11 0-1 0 0,0-1 1 0 0,0 1-1 0 0,0-1 1 0 0,0 1-1 0 0,0 0 1 0 0,0 0-1 0 0,0 0 0 0 0,-1 1 1 0 0,1-1-1 0 0,0 1 1 0 0,-1-1-1 0 0,1 1 0 0 0,-1 0 1 0 0,1 0-1 0 0,-1 0 1 0 0,0 0-1 0 0,0 1 0 0 0,0-1 1 0 0,0 1-1 0 0,0-1 1 0 0,0 1-1 0 0,-1-1 0 0 0,1 1 1 0 0,-1 0-1 0 0,0 0 1 0 0,0 0-1 0 0,0 0 0 0 0,0 0 1 0 0,0 0-1 0 0,0 2 1 0 0,-1 5 149 0 0,1-1 0 0 0,-1 1 0 0 0,-1-1 1 0 0,0 0-1 0 0,0 1 0 0 0,-1-1 0 0 0,0 0 0 0 0,0 0 0 0 0,-1 0 0 0 0,0 0 0 0 0,-1 0 0 0 0,-3 6-149 0 0,1-6 26 0 0,1 0 0 0 0,-1 0 0 0 0,0 0 0 0 0,-1 0 0 0 0,0-1 0 0 0,-1 0-1 0 0,0-1 1 0 0,0 0 0 0 0,0 0 0 0 0,-9 5-26 0 0,4-4 40 0 0,0-1 1 0 0,-1-1-1 0 0,1 0 0 0 0,-1-1 0 0 0,-1-1 1 0 0,1 0-1 0 0,-2 0-40 0 0,6-2-376 0 0,-1 0 0 0 0,0-1 1 0 0,0 0-1 0 0,0-1 0 0 0,0 0 0 0 0,0-1 1 0 0,0 0-1 0 0,1-1 0 0 0,-1 0 0 0 0,0 0 376 0 0,-3-3-4572 0 0,2-3-1228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17503 0 0,'0'0'399'0'0,"-5"5"540"0"0,-8 11-806 0 0,1 2 1 0 0,0-1 0 0 0,2 1 0 0 0,-3 8-134 0 0,0-3 47 0 0,-36 68-47 0 0,-31 56 0 0 0,54-105 0 0 0,-1-1 0 0 0,-16 16 0 0 0,33-44-406 0 0,1 0-1 0 0,0 1 1 0 0,1 0 0 0 0,1 1-1 0 0,-3 8 407 0 0,8-20-602 0 0,0 1-1 0 0,0-1 1 0 0,-1 0-1 0 0,1 0 1 0 0,-1 0-1 0 0,1 0 1 0 0,-4 2 602 0 0,4-3-1535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10135 0 0,'0'0'231'0'0,"0"0"29"0"0,0 0 19 0 0,3 1-41 0 0,-3-1-237 0 0,2 1 7 0 0,0-1-1 0 0,0 1 1 0 0,0 0-1 0 0,0-1 0 0 0,0 1 1 0 0,-1 0-1 0 0,1 0 0 0 0,1 1-7 0 0,-3-2 0 0 0,1 1 0 0 0,-1-1-1 0 0,1 1 1 0 0,-1 0-1 0 0,1-1 1 0 0,-1 1 0 0 0,0-1-1 0 0,1 1 1 0 0,-1 0-1 0 0,0-1 1 0 0,0 1 0 0 0,1 0-1 0 0,-1-1 1 0 0,0 1-1 0 0,0 0 1 0 0,0 0 0 0 0,0-1-1 0 0,0 1 1 0 0,0 0-1 0 0,0-1 1 0 0,0 1 0 0 0,0 0-1 0 0,0 0 1 0 0,0-1-1 0 0,0 1 1 0 0,-1 0 0 0 0,1-1-1 0 0,0 1 1 0 0,-1 0-1 0 0,1-1 1 0 0,-9 21 284 0 0,-1 0 0 0 0,-1-1-1 0 0,0-1 1 0 0,-2 1-284 0 0,-56 73 2010 0 0,15-22-1184 0 0,-107 136-660 0 0,56-76-167 0 0,35-32 1 0 0,-3 2 0 0 0,61-84-694 0 0,1 0-1 0 0,-5 12 695 0 0,-9 13-1019 0 0,25-42 970 0 0,-1 0-1 0 0,1 0 1 0 0,0 1-1 0 0,0-1 1 0 0,0 0-1 0 0,0 0 0 0 0,0 1 1 0 0,0-1-1 0 0,0 0 1 0 0,0 0-1 0 0,-1 0 1 0 0,1 1-1 0 0,0-1 1 0 0,0 0-1 0 0,0 0 1 0 0,0 0-1 0 0,-1 0 0 0 0,1 1 1 0 0,0-1-1 0 0,0 0 1 0 0,0 0-1 0 0,-1 0 1 0 0,1 0-1 0 0,0 0 1 0 0,0 0-1 0 0,0 0 1 0 0,-1 0-1 0 0,1 1 0 0 0,0-1 1 0 0,0 0-1 0 0,-1 0 1 0 0,1 0-1 0 0,0 0 1 0 0,0 0-1 0 0,-1 0 1 0 0,1 0-1 0 0,0-1 1 0 0,0 1-1 0 0,-1 0 0 0 0,1 0 1 0 0,0 0-1 0 0,0 0 1 0 0,0 0-1 0 0,-1 0 1 0 0,1 0-1 0 0,0 0 1 0 0,0-1-1 0 0,0 1 0 0 0,-1 0 1 0 0,1 0-1 0 0,0 0 1 0 0,0 0-1 0 0,0-1 1 0 0,0 1-1 0 0,-1 0 1 0 0,1 0-1 0 0,0 0 1 0 0,0-1-1 0 0,0 1 0 0 0,0 0 1 0 0,0 0-1 0 0,0-1 50 0 0,-4-5-512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10135 0 0,'14'0'770'0'0,"-13"0"-709"0"0,1 1 1 0 0,-1-1-1 0 0,1 0 1 0 0,-1 1-1 0 0,1-1 1 0 0,-1 1-1 0 0,1 0 1 0 0,-1-1-1 0 0,0 1 1 0 0,1 0-1 0 0,-1 0 1 0 0,0 0-1 0 0,0 0 1 0 0,0 0-1 0 0,1 0 1 0 0,-1 0-1 0 0,0 1-61 0 0,6 4 721 0 0,0-1-225 0 0,1-1 0 0 0,-1 0 0 0 0,1-1 0 0 0,0 0 0 0 0,2 1-496 0 0,-5-3 202 0 0,-1 0 1 0 0,0 0-1 0 0,1-1 0 0 0,-1 0 0 0 0,1 1 0 0 0,-1-2 1 0 0,1 1-1 0 0,-1 0 0 0 0,1-1 0 0 0,-1 0 0 0 0,1 0-202 0 0,14-4 0 0 0,1-1 0 0 0,-1-1 0 0 0,-1-1 0 0 0,0-1 0 0 0,0 0 0 0 0,1-2 0 0 0,-14 8 0 0 0,1-1 0 0 0,-1 0 0 0 0,0 0 0 0 0,-1-1 0 0 0,1 1 0 0 0,0-2 0 0 0,0 2-64 0 0,-6 3-46 0 0,0 1 0 0 0,0-1 0 0 0,0 1 0 0 0,0-1 0 0 0,0 1 0 0 0,0-1 0 0 0,0 1 0 0 0,0 0 0 0 0,0 0 0 0 0,0-1 0 0 0,0 1 0 0 0,-1 0 110 0 0,-8 1-61 0 0,0 0-1 0 0,0 0 0 0 0,0 1 0 0 0,0 0 1 0 0,0 1-1 0 0,1 0 0 0 0,-4 2 62 0 0,-9 5-88 0 0,1 0 0 0 0,-11 8 88 0 0,15-8 173 0 0,0 1 0 0 0,1 0 0 0 0,1 2 0 0 0,0 0 0 0 0,0 0 0 0 0,1 1 0 0 0,1 1 0 0 0,-2 4-173 0 0,11-13 94 0 0,0 1 0 0 0,0-1 0 0 0,1 1 0 0 0,0-1 0 0 0,1 1 1 0 0,-1 0-1 0 0,1 3-94 0 0,1-6-14 0 0,0 0 1 0 0,0 0 0 0 0,0 0 0 0 0,1-1 0 0 0,0 1 0 0 0,0 0 0 0 0,0 0 0 0 0,0 0-1 0 0,1 0 1 0 0,-1-1 0 0 0,1 1 0 0 0,0 0 0 0 0,0 0 0 0 0,1 1 13 0 0,-1-4-204 0 0,0 0 0 0 0,-1 0 0 0 0,1 0 0 0 0,0-1 0 0 0,0 1 0 0 0,0 0 0 0 0,0 0 0 0 0,0-1 0 0 0,0 1 0 0 0,0 0-1 0 0,0-1 1 0 0,0 1 0 0 0,1-1 0 0 0,-1 1 0 0 0,0-1 0 0 0,0 0 204 0 0,0 0-214 0 0,10 3-4902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 13823 0 0,'4'-4'2435'0'0,"-12"7"-2284"0"0,0 0 1 0 0,1 0-1 0 0,-1 1 1 0 0,1 0-1 0 0,0 0 0 0 0,0 1 1 0 0,-4 3-152 0 0,0-1 57 0 0,-24 19-57 0 0,1 1 0 0 0,-3 6 0 0 0,7-7 0 0 0,20-18 0 0 0,2-1 0 0 0,0 0 0 0 0,1 0 0 0 0,-4 5 0 0 0,11-12 0 0 0,-1 1 0 0 0,1 0 0 0 0,-1-1 0 0 0,1 1 0 0 0,0 0 0 0 0,-1 0 0 0 0,1-1 0 0 0,0 1 0 0 0,0 0 0 0 0,0 0 0 0 0,0-1 0 0 0,-1 1 0 0 0,1 0 0 0 0,0 0 0 0 0,0 0 0 0 0,0-1 0 0 0,1 1 0 0 0,-1 0 0 0 0,0 0 0 0 0,0 0 0 0 0,0-1 0 0 0,0 1 0 0 0,1 0 0 0 0,-1 0 0 0 0,0-1 0 0 0,1 1 0 0 0,-1 0 0 0 0,1-1 0 0 0,-1 1 0 0 0,1-1 0 0 0,-1 1 0 0 0,1 0 0 0 0,-1-1 0 0 0,1 1 0 0 0,0 0 0 0 0,1 0 0 0 0,7 13-6 0 0,0-1 0 0 0,0 1 0 0 0,4 10 6 0 0,-10-17 10 0 0,0 1 0 0 0,-1-1 0 0 0,0 0 0 0 0,0 1 0 0 0,-1-1 0 0 0,0 1 0 0 0,0 0 0 0 0,0 0 0 0 0,-1-1-10 0 0,0 11 446 0 0,1-9-59 0 0,-1-1 0 0 0,0 1 0 0 0,0-1 0 0 0,-1 1 0 0 0,0-1 0 0 0,-1 1-1 0 0,0-1 1 0 0,0 0 0 0 0,-2 5-387 0 0,3-11 100 0 0,0-1-1 0 0,0 1 0 0 0,0-1 1 0 0,-1 0-1 0 0,1 1 0 0 0,0-1 1 0 0,-1 0-1 0 0,1 0 0 0 0,0 0 1 0 0,-1 0-1 0 0,1 0 0 0 0,-1 0 1 0 0,0 0-1 0 0,1 0 0 0 0,-1-1 1 0 0,0 1-1 0 0,1 0 0 0 0,-1-1 1 0 0,0 0-1 0 0,0 1 1 0 0,0-1-1 0 0,-1 0-99 0 0,-6 0-35 0 0,0 0 0 0 0,0 0 0 0 0,0-1 0 0 0,-2 0 35 0 0,-4-1 98 0 0,-10-1-2903 0 0,0-1 0 0 0,-21-7 2805 0 0,19 4-2046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293 187 8287 0 0,'0'0'382'0'0,"0"0"-8"0"0,-5 14-87 0 0,-13 28 3713 0 0,17-41-3617 0 0,1-1 113 0 0,0 0 14 0 0,0 0-67 0 0,0 2-294 0 0,0-2-149 0 0,0 0 1 0 0,0 0-1 0 0,0 0 0 0 0,0 0 0 0 0,0 0 0 0 0,0 0 1 0 0,0 0-1 0 0,0 0 0 0 0,0 1 0 0 0,0-1 0 0 0,0 0 1 0 0,0 0-1 0 0,0 0 0 0 0,0 0 0 0 0,0 0 0 0 0,0 0 0 0 0,0 0 1 0 0,1 0-1 0 0,-1 0 0 0 0,0 1 0 0 0,0-1 0 0 0,0 0 1 0 0,0 0-1 0 0,0 0 0 0 0,0 0 0 0 0,0 0 0 0 0,0 0 1 0 0,0 0-1 0 0,0 0 0 0 0,0 0 0 0 0,0 0 0 0 0,1 0 0 0 0,-1 0 1 0 0,0 0-1 0 0,0 0 0 0 0,0 0 0 0 0,0 1 0 0 0,0-1 1 0 0,0 0-1 0 0,0 0 0 0 0,0 0 0 0 0,0 0 0 0 0,1 0 1 0 0,-1 0-1 0 0,0 0 0 0 0,0 0 0 0 0,0 0 0 0 0,6-4 34 0 0,3-4 382 0 0,6-12-108 0 0,-2 0 0 0 0,0-1 1 0 0,-1 0-1 0 0,-1-1 0 0 0,-1-2-308 0 0,-7 18-148 0 0,0 0 0 0 0,-1-1-1 0 0,0 1 1 0 0,0-1 0 0 0,0 1-1 0 0,-1-1 1 0 0,0 0 0 0 0,0 1-1 0 0,-1-1 1 0 0,1 0 0 0 0,-2 0 0 0 0,1 0-1 0 0,-1-3 149 0 0,0 9 0 0 0,1 0 0 0 0,-1 1 0 0 0,1-1 0 0 0,-1 0 0 0 0,1 0 0 0 0,-1 1 0 0 0,1-1 0 0 0,-1 0 0 0 0,0 1 0 0 0,1-1 0 0 0,-1 1 0 0 0,0-1 0 0 0,0 1 0 0 0,1-1 0 0 0,-1 1 0 0 0,0-1 0 0 0,0 1 0 0 0,0 0 0 0 0,0 0 0 0 0,0-1 0 0 0,1 1 0 0 0,-1 0 0 0 0,0 0 0 0 0,0 0 0 0 0,0 0 0 0 0,0 0 0 0 0,0 0 0 0 0,0 0 0 0 0,0 0 0 0 0,0 0 0 0 0,0 0 0 0 0,1 1 0 0 0,-1-1 0 0 0,0 0 0 0 0,-5 2 0 0 0,-1-1 0 0 0,1 1 0 0 0,0 0 0 0 0,-2 1 0 0 0,-6 4 0 0 0,1 0 0 0 0,0 1 0 0 0,0 0 0 0 0,-10 9 0 0 0,-46 42 0 0 0,51-42 0 0 0,-3 1 249 0 0,2 1 0 0 0,1 2 0 0 0,1-1 0 0 0,0 3-249 0 0,8-11 125 0 0,1 1-1 0 0,0 0 1 0 0,1 0-1 0 0,0 1 1 0 0,2 0-1 0 0,-1 0 1 0 0,2 0-1 0 0,-1 2-124 0 0,5-13 0 0 0,-1 0 0 0 0,0 0 0 0 0,1 1 0 0 0,0-1 0 0 0,0 0 0 0 0,0 1 0 0 0,0-1 0 0 0,0 0 0 0 0,1 0 0 0 0,-1 1 0 0 0,1-1 0 0 0,0 0 0 0 0,0 0 0 0 0,0 0 0 0 0,1 0 0 0 0,0 1 0 0 0,-1-2 0 0 0,0 0 0 0 0,0-1 0 0 0,1 1 0 0 0,-1-1 0 0 0,0 0 0 0 0,1 1 0 0 0,0-1 0 0 0,-1 0 0 0 0,1 0 0 0 0,0 0 0 0 0,-1 0 0 0 0,1 0 0 0 0,0-1 0 0 0,0 1 0 0 0,0 0 0 0 0,0-1 0 0 0,0 1 0 0 0,0-1 0 0 0,0 0 0 0 0,0 0 0 0 0,0 0 0 0 0,0 0 0 0 0,0 0 0 0 0,-1 0 0 0 0,1 0 0 0 0,0-1 0 0 0,2 1 0 0 0,6-3 18 0 0,1 0 0 0 0,0 0 0 0 0,-1-1 0 0 0,0-1 0 0 0,0 1 0 0 0,0-2 0 0 0,-1 1 0 0 0,1-1 0 0 0,-1-1 0 0 0,3-2-18 0 0,18-17 28 0 0,-1-2 0 0 0,5-6-28 0 0,-30 29-14 0 0,21-26-123 0 0,-21 25 133 0 0,1 0 1 0 0,0 0-1 0 0,0 0 0 0 0,0 1 1 0 0,1-1-1 0 0,-1 1 1 0 0,1 0-1 0 0,3-1 4 0 0,-8 6 0 0 0,-1 0 0 0 0,0 0 0 0 0,0 0 0 0 0,0 0 0 0 0,1-1 0 0 0,-1 1 0 0 0,0 0 0 0 0,0 0 0 0 0,1 0 0 0 0,-1 0 0 0 0,0 0 0 0 0,0 0 0 0 0,0 0 0 0 0,1 0 0 0 0,-1 0 0 0 0,0 0 0 0 0,0 0 0 0 0,0 1 0 0 0,1-1 0 0 0,-1 0 0 0 0,0 0 0 0 0,0 0 0 0 0,0 0 0 0 0,1 0 0 0 0,-1 0 0 0 0,0 0 0 0 0,0 1 0 0 0,0-1 0 0 0,1 0 0 0 0,-1 0 0 0 0,0 0 0 0 0,0 0 0 0 0,0 0 0 0 0,0 1 0 0 0,0-1 0 0 0,0 0 0 0 0,1 0 0 0 0,-1 0 0 0 0,0 1 0 0 0,0-1 0 0 0,0 0 0 0 0,0 0 0 0 0,0 1 0 0 0,0-1 0 0 0,0 0 0 0 0,0 0 0 0 0,0 0 0 0 0,0 1 0 0 0,0-1 0 0 0,0 0 0 0 0,0 0 0 0 0,0 1 0 0 0,0-1 0 0 0,0 0 0 0 0,0 0 0 0 0,0 0 0 0 0,0 1 0 0 0,-1-1 0 0 0,1 6 0 0 0,-1 0 0 0 0,-1 0 0 0 0,1-1 0 0 0,-1 1 0 0 0,0 0 0 0 0,0-1 0 0 0,0 1 0 0 0,-1-1 0 0 0,-3 5 0 0 0,2-3 0 0 0,1 0 0 0 0,-1 1 0 0 0,1 0 0 0 0,-2 7 0 0 0,-11 42-5896 0 0,15-55 928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24 393 13823 0 0,'0'0'315'0'0,"0"0"45"0"0,0 0 21 0 0,-8-12 75 0 0,5 7-232 0 0,1 0 0 0 0,0 0 0 0 0,0-1-1 0 0,0 1 1 0 0,1-1 0 0 0,0 1 0 0 0,0-1 0 0 0,0 0-1 0 0,1 0 1 0 0,0 1 0 0 0,0-1 0 0 0,0 0 0 0 0,1-3-224 0 0,1-2 612 0 0,0-1 0 0 0,1 0 0 0 0,0 0 1 0 0,0 1-1 0 0,6-11-612 0 0,-3 11-92 0 0,0 1 0 0 0,0 0 0 0 0,1 0 1 0 0,0 1-1 0 0,0 0 0 0 0,1 0 0 0 0,1 1 1 0 0,-1 0-1 0 0,7-4 92 0 0,14-11-1220 0 0,2 2-1 0 0,14-6 1221 0 0,-28 17-1216 0 0,0 1 0 0 0,0 0-1 0 0,1 2 1 0 0,10-4 1216 0 0,-5 4-1535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130 116 10135 0 0,'0'0'231'0'0,"1"2"29"0"0,-1 1 149 0 0,3 25-402 0 0,-3-27 196 0 0,0 1-1 0 0,0 0 1 0 0,1-1-1 0 0,-1 1 1 0 0,1 0-1 0 0,-1-1 1 0 0,1 1-1 0 0,0-1 0 0 0,0 1 1 0 0,-1-1-1 0 0,1 1 1 0 0,0-1-1 0 0,0 0 1 0 0,0 1-1 0 0,1-1-202 0 0,1 1 397 0 0,0-1-1 0 0,1 1 1 0 0,-1-1-1 0 0,1 0 1 0 0,0 0-1 0 0,-1 0 1 0 0,1-1 0 0 0,0 1-1 0 0,-1-1 1 0 0,1 0-1 0 0,0 0 1 0 0,0 0-1 0 0,-1-1 1 0 0,1 1-1 0 0,3-2-396 0 0,11-2 702 0 0,0 0-1 0 0,11-6-701 0 0,-19 7 41 0 0,4-2-128 0 0,-4 2-75 0 0,1 0 0 0 0,0-1 0 0 0,-1 0 0 0 0,0-1 0 0 0,0 0 0 0 0,0-1-1 0 0,0 0 1 0 0,2-3 162 0 0,-10 7-44 0 0,0 1 0 0 0,-1-1 0 0 0,0 0 0 0 0,1 0 0 0 0,-1 0-1 0 0,0 0 1 0 0,0 0 0 0 0,0 0 0 0 0,0-1 0 0 0,0 1 0 0 0,0 0 0 0 0,-1 0 0 0 0,1-1 0 0 0,-1 1-1 0 0,1 0 1 0 0,-1-1 0 0 0,0 1 0 0 0,0 0 0 0 0,0-1 0 0 0,0 1 0 0 0,-1 0 0 0 0,1-1-1 0 0,-1 1 1 0 0,1 0 0 0 0,-1 0 0 0 0,0-1 0 0 0,0 1 0 0 0,0 0 0 0 0,0 0 0 0 0,0 0-1 0 0,0 0 1 0 0,-1 0 0 0 0,1 0 44 0 0,-1-1-50 0 0,0 0 0 0 0,0 1 0 0 0,0-1 0 0 0,0 1 0 0 0,0 0 0 0 0,0 0 0 0 0,-1 0 0 0 0,1 0 0 0 0,-1 0 0 0 0,0 0 0 0 0,0 1 0 0 0,1-1 0 0 0,-1 1 0 0 0,0-1 0 0 0,0 1 0 0 0,0 0 0 0 0,0 1 0 0 0,0-1 0 0 0,-1 0 0 0 0,1 1 0 0 0,0 0 0 0 0,0-1 0 0 0,0 1 0 0 0,-2 1 50 0 0,-10 2 0 0 0,1 1 0 0 0,0 1 0 0 0,0 0 0 0 0,0 1 0 0 0,1 0 0 0 0,0 1 0 0 0,0 0 0 0 0,1 2 0 0 0,0-1 0 0 0,-4 5 0 0 0,-11 9 0 0 0,2 3 0 0 0,0 0 0 0 0,-17 23 0 0 0,35-39 0 0 0,0 1 0 0 0,0 0 0 0 0,1 0 0 0 0,1 1 0 0 0,-1 0 0 0 0,0 4 0 0 0,4-9 0 0 0,0 0 0 0 0,0 0 0 0 0,0 0 0 0 0,1 0 0 0 0,0 1 0 0 0,0-1 0 0 0,1 0 0 0 0,0 0 0 0 0,0 1 0 0 0,0-1 0 0 0,1 0 0 0 0,0 0 0 0 0,0 1 0 0 0,0-5 0 0 0,0 0 0 0 0,0 1 0 0 0,0-1 0 0 0,0 0 0 0 0,0 0 0 0 0,1 0 0 0 0,-1 0 0 0 0,0 0 0 0 0,1 0 0 0 0,0-1 0 0 0,-1 1 0 0 0,1 0 0 0 0,0-1 0 0 0,0 1 0 0 0,0-1 0 0 0,0 0 0 0 0,0 0 0 0 0,0 0 0 0 0,1 0 0 0 0,-1 0 0 0 0,0 0 0 0 0,0 0 0 0 0,1-1 0 0 0,-1 1 0 0 0,1-1 0 0 0,-1 0 0 0 0,0 1 0 0 0,1-1 0 0 0,11 0 0 0 0,-1 0 0 0 0,1-1 0 0 0,-1 0 0 0 0,10-2 0 0 0,-5 0 0 0 0,71-9-2849 0 0,-81 11 1826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 10135 0 0,'0'0'464'0'0,"0"0"-9"0"0,0 0-295 0 0,3-4-3 0 0,-3 4 569 0 0,0 0 244 0 0,0 0 44 0 0,0 0-61 0 0,0 0-288 0 0,-2 9 395 0 0,-6 8-200 0 0,0-1-1 0 0,0-1 1 0 0,-2 1-1 0 0,-5 6-859 0 0,-3 5 1102 0 0,2-1-1856 0 0,1 1 0 0 0,1 0 0 0 0,-1 7 754 0 0,14-29-60 0 0,0-3-1419 0 0,1-2-5662 0 0,0 0 4583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68 271 13823 0 0,'0'0'315'0'0,"-13"9"758"0"0,10-6-1055 0 0,-1 1 0 0 0,0-1-1 0 0,-1 0 1 0 0,1-1 0 0 0,-1 1 0 0 0,1-1-1 0 0,-4 2-17 0 0,8-4 27 0 0,-1 0-1 0 0,1 0 1 0 0,-1 0-1 0 0,1 1 0 0 0,-1-1 1 0 0,1 0-1 0 0,0 0 1 0 0,-1 0-1 0 0,1 0 1 0 0,-1 0-1 0 0,1 0 0 0 0,-1 0 1 0 0,1-1-1 0 0,-1 1 1 0 0,1 0-1 0 0,0 0 1 0 0,-1 0-1 0 0,1 0 0 0 0,-1 0 1 0 0,1-1-1 0 0,-1 1 1 0 0,1 0-1 0 0,0 0 1 0 0,-1-1-1 0 0,1 1 1 0 0,0 0-1 0 0,-1-1 0 0 0,1 1 1 0 0,0 0-1 0 0,0-1 1 0 0,-1 1-1 0 0,1-1 1 0 0,0 1-1 0 0,0-1-26 0 0,-4-11 1105 0 0,4 11-1069 0 0,-1-2-36 0 0,1-1 0 0 0,0 1 0 0 0,0-1 0 0 0,0 1 0 0 0,1-1 0 0 0,-1 0 0 0 0,1 1 0 0 0,0-1 0 0 0,0 1 0 0 0,0 0 0 0 0,0-1 0 0 0,1 1 0 0 0,0 0 0 0 0,-1 0 0 0 0,3-3 0 0 0,5-8 0 0 0,1 1 0 0 0,10-11 0 0 0,-16 19 0 0 0,13-14 6 0 0,1 0-1 0 0,0 2 1 0 0,2 0 0 0 0,0 1-1 0 0,0 1 1 0 0,1 1-1 0 0,1 1 1 0 0,1 1 0 0 0,0 1-1 0 0,11-4-5 0 0,-32 14 32 0 0,0 1-1 0 0,0-1 0 0 0,0 1 1 0 0,0-1-1 0 0,0 1 0 0 0,0-1 1 0 0,0 1-1 0 0,0 0 0 0 0,0 0 1 0 0,0 0-1 0 0,0 0 0 0 0,0 1 1 0 0,0-1-1 0 0,0 1 0 0 0,0-1 1 0 0,0 1-1 0 0,0-1 0 0 0,2 2-31 0 0,-3-1 38 0 0,0 0-1 0 0,1 0 0 0 0,-1 0 0 0 0,0 0 1 0 0,0 0-1 0 0,0 0 0 0 0,0 1 0 0 0,0-1 1 0 0,0 0-1 0 0,0 1 0 0 0,0-1 0 0 0,0 1 1 0 0,-1-1-1 0 0,1 1 0 0 0,0-1 1 0 0,-1 1-1 0 0,0 0 0 0 0,1-1 0 0 0,-1 1 1 0 0,0 0-1 0 0,0-1 0 0 0,0 2-37 0 0,0 7 111 0 0,0-1 1 0 0,-1 0-1 0 0,0 0 0 0 0,-1 0 0 0 0,0 0 0 0 0,-1 2-111 0 0,-20 54-112 0 0,16-45 165 0 0,-14 25 155 0 0,4-11-906 0 0,9-11-2560 0 0,8-21-2538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53 363 11975 0 0,'0'0'547'0'0,"0"0"-11"0"0,1 1-344 0 0,0 0-105 0 0,1-1 0 0 0,-1 1 0 0 0,1 0 0 0 0,-1 0 0 0 0,0 0 0 0 0,1 0-1 0 0,-1 0 1 0 0,0 0 0 0 0,0 0 0 0 0,0 0 0 0 0,0 0 0 0 0,0 1 0 0 0,0-1 0 0 0,0 0-87 0 0,1 3 252 0 0,-1-3 260 0 0,-1-1 0 0 0,0 0 0 0 0,0 0 0 0 0,0 0 0 0 0,0 0 0 0 0,0 0 0 0 0,0 0 0 0 0,-13-14 96 0 0,7 9-608 0 0,0-1 0 0 0,1 0 0 0 0,0 0 0 0 0,0-1 0 0 0,0 0 0 0 0,1 0 0 0 0,-1 0 0 0 0,2 0 0 0 0,-1-1 0 0 0,-2-7 0 0 0,5 10 0 0 0,-1-1 0 0 0,1 0 0 0 0,-1 0 0 0 0,1 1 0 0 0,1-1 0 0 0,-1 0 0 0 0,1 0 0 0 0,1 0 0 0 0,-1 0 0 0 0,1 0 0 0 0,-1 0 0 0 0,2 0 0 0 0,-1 1 0 0 0,1-1 0 0 0,1-3 0 0 0,3-5-239 0 0,1 0 1 0 0,1 1-1 0 0,0 0 0 0 0,1 0 0 0 0,0 0 0 0 0,1 1 1 0 0,0 1-1 0 0,1 0 0 0 0,1 0 0 0 0,0 1 0 0 0,7-4 239 0 0,-12 8-50 0 0,1 1-1 0 0,-1 0 1 0 0,2 1-1 0 0,-1 0 0 0 0,0 0 1 0 0,1 1-1 0 0,-1 0 1 0 0,1 1-1 0 0,0 0 0 0 0,0 0 1 0 0,0 1-1 0 0,0 0 1 0 0,0 0-1 0 0,0 1 1 0 0,0 0-1 0 0,0 1 0 0 0,1 0 1 0 0,-1 0-1 0 0,0 1 1 0 0,2 1 50 0 0,-6-1 118 0 0,-1-1 0 0 0,1 1 0 0 0,-1 0 0 0 0,0 1 0 0 0,0-1 0 0 0,1 1 0 0 0,-2 0 0 0 0,1 0 0 0 0,0 0 0 0 0,0 0 0 0 0,-1 1 0 0 0,0-1 0 0 0,0 1 0 0 0,0 0 0 0 0,0 0 0 0 0,-1 0 0 0 0,1 0 0 0 0,-1 1 0 0 0,0-1 0 0 0,0 1 0 0 0,-1-1 0 0 0,1 1 0 0 0,-1 0 0 0 0,0-1 0 0 0,0 1 0 0 0,-1 0 0 0 0,1 0-1 0 0,-1 0 1 0 0,0 3-118 0 0,0 0 13 0 0,-1 0-1 0 0,0 0 0 0 0,0-1 0 0 0,-1 1 0 0 0,0-1 0 0 0,0 1 0 0 0,0-1 0 0 0,-1 1 0 0 0,0-1 0 0 0,-1 0 0 0 0,0 0 0 0 0,0-1 0 0 0,0 1 0 0 0,-1-1 0 0 0,0 0 0 0 0,0 0 0 0 0,0 0 0 0 0,-3 1-12 0 0,-16 12-65 0 0,-2 0 0 0 0,0-2 0 0 0,-1-1 65 0 0,5-5-1739 0 0,1 0 0 0 0,-12 2 1739 0 0,5-6-3984 0 0,16-6 1937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13823 0 0,'0'0'315'0'0,"0"0"45"0"0,0 0 21 0 0,-2 7 63 0 0,-4 3-441 0 0,0-1 0 0 0,-1 0 0 0 0,0 0-1 0 0,-1 0 1 0 0,-1 0-3 0 0,-11 14-2 0 0,-24 34 1018 0 0,2 3-1 0 0,-18 39-1015 0 0,54-90 9 0 0,-16 27-134 0 0,-2-1 0 0 0,-1-1 0 0 0,-1-2 0 0 0,-2-1 0 0 0,-2 0-1 0 0,0-3 1 0 0,-12 7 125 0 0,38-31-177 0 0,-1-1-134 0 0,1 1 0 0 0,0-1 0 0 0,0 1 0 0 0,0 0-1 0 0,0 0 1 0 0,-2 4 311 0 0,5-7-1057 0 0,1-1-2292 0 0,0 0-989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100 116 13823 0 0,'0'0'315'0'0,"0"0"45"0"0,1 5 353 0 0,1-3-643 0 0,-1 0 0 0 0,1-1 0 0 0,0 1 0 0 0,0-1 0 0 0,0 1 0 0 0,0-1 0 0 0,0 0 0 0 0,0 0 0 0 0,0 0 0 0 0,0 0 0 0 0,0 0 0 0 0,0 0 0 0 0,1 0 0 0 0,-1-1-1 0 0,0 1 1 0 0,1-1 0 0 0,-1 0 0 0 0,0 0 0 0 0,1 0 0 0 0,-1 0 0 0 0,1 0-70 0 0,6 0 672 0 0,1 0-1 0 0,-1-1 0 0 0,1-1 1 0 0,7-1-672 0 0,10-4 615 0 0,1-2-1 0 0,18-8-614 0 0,-38 14 48 0 0,1-1-1 0 0,-1 0 1 0 0,0-1-1 0 0,-1 0 1 0 0,1 0-1 0 0,-1 0 0 0 0,0-1 1 0 0,0 0-1 0 0,-1-1 1 0 0,3-3-48 0 0,-8 9-86 0 0,0 0-1 0 0,0 0 1 0 0,-1 0 0 0 0,1 0 0 0 0,0 0-1 0 0,-1 0 1 0 0,1 0 0 0 0,-1 0 0 0 0,1 0-1 0 0,-1 0 1 0 0,1 0 0 0 0,-1 0-1 0 0,0 0 1 0 0,0 0 0 0 0,1-1 0 0 0,-1 1-1 0 0,0 0 1 0 0,0 0 0 0 0,0 0 0 0 0,0 0-1 0 0,-1-1 1 0 0,1 1 86 0 0,0 0-136 0 0,-1 0 1 0 0,1 0-1 0 0,-1 1 0 0 0,0-1 0 0 0,1 0 0 0 0,-1 0 0 0 0,0 1 1 0 0,0-1-1 0 0,1 0 0 0 0,-1 1 0 0 0,0-1 0 0 0,0 1 0 0 0,0-1 1 0 0,0 1-1 0 0,0-1 0 0 0,0 1 0 0 0,0 0 0 0 0,0-1 1 0 0,0 1-1 0 0,0 0 136 0 0,-5-1-358 0 0,0 0 0 0 0,0 0 0 0 0,0 1 1 0 0,0 0-1 0 0,0 0 0 0 0,0 0 0 0 0,-6 2 358 0 0,-11 3 217 0 0,1 1 0 0 0,0 1-1 0 0,0 1 1 0 0,0 1-1 0 0,1 1 1 0 0,0 1 0 0 0,1 0-1 0 0,0 2 1 0 0,1 0-1 0 0,1 1 1 0 0,0 1 0 0 0,1 1-1 0 0,-5 5-216 0 0,18-15 40 0 0,0-1-1 0 0,0 0 0 0 0,0 1 0 0 0,1 0 1 0 0,0 0-1 0 0,0 0 0 0 0,0 0 0 0 0,1 0 1 0 0,0 1-1 0 0,0-1 0 0 0,0 3-39 0 0,2-7 5 0 0,-1 0 1 0 0,1 0-1 0 0,0 1 0 0 0,0-1 0 0 0,0 0 0 0 0,0 0 0 0 0,0 1 1 0 0,0-1-1 0 0,1 0 0 0 0,-1 0 0 0 0,1 1 0 0 0,-1-1 1 0 0,1 0-1 0 0,0 0 0 0 0,0 0 0 0 0,0 0 0 0 0,0 0 0 0 0,0 0 1 0 0,0 0-1 0 0,1 0 0 0 0,-1-1 0 0 0,1 1 0 0 0,-1 0 0 0 0,1-1 1 0 0,0 1-1 0 0,-1-1 0 0 0,1 0 0 0 0,0 1 0 0 0,0-1 1 0 0,0 0-1 0 0,0 0 0 0 0,0 0 0 0 0,0-1 0 0 0,1 1-5 0 0,4 1-349 0 0,0 0 0 0 0,0-1 0 0 0,0 0 0 0 0,0-1-1 0 0,0 1 1 0 0,0-1 0 0 0,0-1 0 0 0,4 0 349 0 0,10-1-1023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80 645 8287 0 0,'-10'5'181'0'0,"0"1"0"0"0,0-1 0 0 0,0 2 0 0 0,0-1-1 0 0,0 2-180 0 0,-8 3 436 0 0,17-11 51 0 0,1 0 22 0 0,0 0 3 0 0,0 0 0 0 0,0 0 0 0 0,0-1 0 0 0,0-3-302 0 0,1 0 0 0 0,-1 0 0 0 0,1 0 0 0 0,0 0 0 0 0,0 0 0 0 0,1 0 0 0 0,-1 0 0 0 0,1 1 0 0 0,0-2-210 0 0,21-35 1136 0 0,-9 18-578 0 0,17-30 130 0 0,36-47-688 0 0,-46 72 108 0 0,1 2 0 0 0,1 0 0 0 0,2 1 0 0 0,7-5-108 0 0,19-11 0 0 0,1 2 0 0 0,2 2 0 0 0,1 3 0 0 0,2 2 0 0 0,1 3 0 0 0,1 2 0 0 0,50-13 0 0 0,-84 30 339 0 0,2 2 0 0 0,-1 0-1 0 0,1 2 1 0 0,0 1 0 0 0,0 1-1 0 0,6 1-338 0 0,-31 2 1 0 0,0 0 0 0 0,0 0-1 0 0,0 0 1 0 0,0 0 0 0 0,0 0 0 0 0,0 0-1 0 0,0 1 1 0 0,0-1 0 0 0,0 1 0 0 0,0 0 0 0 0,0-1-1 0 0,-1 1 1 0 0,1 0 0 0 0,0 0 0 0 0,0 0-1 0 0,-1 0 1 0 0,1 0 0 0 0,0 1 0 0 0,-1-1-1 0 0,1 0 1 0 0,-1 1 0 0 0,0-1 0 0 0,2 2-1 0 0,-2 0 0 0 0,0 0-1 0 0,0 0 1 0 0,-1-1 0 0 0,1 1 0 0 0,0 0 0 0 0,-1 0 0 0 0,0 0 0 0 0,1 0 0 0 0,-1 0 0 0 0,-1 0 0 0 0,1 0 0 0 0,0 0-1 0 0,-1 0 1 0 0,1-1 0 0 0,-1 1 0 0 0,0 1 0 0 0,-6 15 0 0 0,0 0 0 0 0,-2 0 0 0 0,0-1 0 0 0,-1 0 0 0 0,-1-1 0 0 0,-11 14 0 0 0,-7 8 0 0 0,-3-1 0 0 0,0-2 0 0 0,-24 19 0 0 0,-116 91 0 0 0,134-116 0 0 0,-54 42 0 0 0,76-61 0 0 0,0-2 0 0 0,0 1 0 0 0,-1-2 0 0 0,0 0 0 0 0,-3 0 0 0 0,12-6 6 0 0,0 0 0 0 0,1 0 0 0 0,-1-1 0 0 0,0 0 0 0 0,0 0-1 0 0,-7-1-5 0 0,12 0-23 0 0,0 0 0 0 0,0 0 0 0 0,0 0 1 0 0,0 0-1 0 0,0-1 0 0 0,0 0 0 0 0,0 0 0 0 0,0 1 0 0 0,1-1 0 0 0,-1-1 0 0 0,0 1 0 0 0,1 0 0 0 0,-1-1 0 0 0,1 1 0 0 0,-1-1 0 0 0,1 0 0 0 0,0 0 0 0 0,0 0 0 0 0,-1-1 23 0 0,2 2-289 0 0,1 0 0 0 0,0 0 0 0 0,-1 0 0 0 0,1 0 0 0 0,0-1 0 0 0,0 1 0 0 0,0 0 0 0 0,0 0 0 0 0,0 0 0 0 0,0 0 0 0 0,0 0 0 0 0,1 0 0 0 0,-1 0 0 0 0,0 0 1 0 0,0 0-1 0 0,1-1 289 0 0,0 0-1386 0 0,2-8-4228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13823 0 0,'3'10'1056'0'0,"-4"-4"-960"0"0,1 1 0 0 0,-1-1 0 0 0,-1 0-1 0 0,1 0 1 0 0,-1 0 0 0 0,0 0-1 0 0,0 0 1 0 0,-1 0 0 0 0,0 0 0 0 0,-1 1-96 0 0,-9 15 666 0 0,-1-1-1 0 0,-2 0-665 0 0,1 0 191 0 0,-50 77 185 0 0,33-47 468 0 0,-3-1 0 0 0,-18 18-844 0 0,17-27-1415 0 0,-10 7 1415 0 0,30-34-2121 0 0,0-1-1 0 0,-15 10 2122 0 0,19-15-5118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13823 0 0,'11'-13'193'0'0,"0"1"0"0"0,0-1 0 0 0,2 2-1 0 0,-1 0 1 0 0,1 0 0 0 0,1 2 0 0 0,0-1 0 0 0,0 2-1 0 0,1 0 1 0 0,7-3-193 0 0,6-1 325 0 0,1 1 0 0 0,0 2 0 0 0,0 1-1 0 0,1 1 1 0 0,9-1-325 0 0,-30 7 144 0 0,1-1 0 0 0,0 1-1 0 0,-1 1 1 0 0,1-1 0 0 0,-1 2 0 0 0,1-1-1 0 0,6 2-143 0 0,-13-1 47 0 0,0 0-1 0 0,0 0 0 0 0,0 0 1 0 0,0 1-1 0 0,0-1 1 0 0,0 0-1 0 0,-1 1 1 0 0,1 0-1 0 0,0 0 0 0 0,-1 0 1 0 0,0 0-1 0 0,1 0 1 0 0,-1 0-1 0 0,0 1 0 0 0,0-1 1 0 0,0 1-1 0 0,0 0 1 0 0,0-1-1 0 0,-1 1 1 0 0,1 0-1 0 0,-1 0 0 0 0,0 0 1 0 0,0 0-1 0 0,1 2-46 0 0,-1 3 119 0 0,1 0 0 0 0,-1-1 0 0 0,0 1 0 0 0,0 0 0 0 0,-1 0 0 0 0,0 0-1 0 0,0 0 1 0 0,-1 0 0 0 0,0 0 0 0 0,-1 0 0 0 0,1 0 0 0 0,-2-1 0 0 0,1 1 0 0 0,-1-1 0 0 0,0 1 0 0 0,0-1-1 0 0,-5 6-118 0 0,0 0 111 0 0,-1 0 0 0 0,0-1-1 0 0,-1 0 1 0 0,0-1 0 0 0,0 0-1 0 0,-1 0 1 0 0,-1-1 0 0 0,-11 7-111 0 0,3-3 114 0 0,-1-2 1 0 0,0 0-1 0 0,-1-1 1 0 0,-1-2-1 0 0,1 0 1 0 0,-1-1-1 0 0,-1-1 1 0 0,-22 3-115 0 0,42-9-562 0 0,0 0 0 0 0,0-1 0 0 0,-1 0 0 0 0,1 1-1 0 0,0-1 1 0 0,0-1 0 0 0,0 1 0 0 0,0-1 0 0 0,-4 0 562 0 0,-3-4-6820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69 117 13823 0 0,'-3'15'1056'0'0,"-2"10"-600"0"0,5-24-395 0 0,0 0 1 0 0,0 0-1 0 0,0 0 0 0 0,0 0 0 0 0,0 0 0 0 0,0 0 0 0 0,1 0 0 0 0,-1 0 1 0 0,1 0-1 0 0,-1 1 0 0 0,0-1 0 0 0,1-1 0 0 0,0 1 0 0 0,-1 0 0 0 0,1 0 1 0 0,0 0-1 0 0,-1 0 0 0 0,1 0 0 0 0,0 0 0 0 0,0-1 0 0 0,0 1 0 0 0,0 0 1 0 0,-1-1-1 0 0,1 1 0 0 0,0-1 0 0 0,0 1 0 0 0,0-1 0 0 0,0 1 1 0 0,0-1-1 0 0,1 0 0 0 0,-1 1-61 0 0,0-1 116 0 0,5 2 308 0 0,0-1 0 0 0,1 1 0 0 0,-1-1 0 0 0,0 0 1 0 0,1-1-1 0 0,-1 0 0 0 0,1 0 0 0 0,-1 0 0 0 0,3-1-424 0 0,15-3 308 0 0,20-5-308 0 0,-38 8-25 0 0,18-5-303 0 0,1-1 0 0 0,-1-1 0 0 0,9-4 328 0 0,-24 8-98 0 0,0-1-1 0 0,-1 0 1 0 0,1 0 0 0 0,-1 0-1 0 0,0-1 1 0 0,0-1-1 0 0,-1 1 1 0 0,1-1 0 0 0,-2 0-1 0 0,1-1 99 0 0,-5 6-95 0 0,-1 0 1 0 0,0 1-1 0 0,0-1 0 0 0,0 0 0 0 0,0 0 0 0 0,0 0 1 0 0,-1 0-1 0 0,1 1 0 0 0,-1-1 0 0 0,1 0 1 0 0,-1 0-1 0 0,1 0 0 0 0,-1 0 0 0 0,0-1 0 0 0,0 1 1 0 0,0 0-1 0 0,0 0 0 0 0,-1 0 0 0 0,1 0 0 0 0,0 0 1 0 0,-1 0-1 0 0,1 0 0 0 0,-1 0 0 0 0,0 1 0 0 0,0-1 1 0 0,0 0-1 0 0,0 0 0 0 0,0 0 0 0 0,0 1 1 0 0,0-1-1 0 0,0 1 0 0 0,-1-1 0 0 0,1 1 0 0 0,-1-1 1 0 0,1 1-1 0 0,-1 0 0 0 0,0-1 0 0 0,1 1 0 0 0,-1 0 1 0 0,0 0-1 0 0,0 0 0 0 0,0 1 0 0 0,1-1 0 0 0,-1 0 1 0 0,0 1-1 0 0,0-1 0 0 0,0 1 0 0 0,0 0 0 0 0,0-1 1 0 0,0 1-1 0 0,0 0 0 0 0,0 0 0 0 0,-1 1 95 0 0,-6 0-135 0 0,0 0 0 0 0,0 1 0 0 0,0 0-1 0 0,0 1 1 0 0,1 0 0 0 0,-1 0 0 0 0,1 1-1 0 0,0 0 1 0 0,-6 4 135 0 0,-14 10 487 0 0,1 0-1 0 0,0 3-486 0 0,20-16 36 0 0,-27 22 832 0 0,1 0 1 0 0,-15 18-869 0 0,40-36 127 0 0,-1 0-1 0 0,2 0 0 0 0,-1 1 1 0 0,2 0-1 0 0,-1 0 1 0 0,1 1-1 0 0,1 0 1 0 0,0 0-1 0 0,0 0 1 0 0,1 0-1 0 0,-1 5-126 0 0,5-13-69 0 0,-1-1-1 0 0,1 0 0 0 0,-1 1 1 0 0,1-1-1 0 0,0 1 0 0 0,0-1 1 0 0,0 0-1 0 0,0 1 0 0 0,1-1 1 0 0,-1 1-1 0 0,0-1 1 0 0,1 0-1 0 0,0 0 0 0 0,0 1 1 0 0,-1-1-1 0 0,2 1 70 0 0,-1-1-141 0 0,0-1 0 0 0,0 0 1 0 0,0 0-1 0 0,0 0 0 0 0,0 0 0 0 0,0 0 0 0 0,1 0 1 0 0,-1-1-1 0 0,0 1 0 0 0,1 0 0 0 0,-1-1 1 0 0,0 1-1 0 0,1 0 0 0 0,-1-1 0 0 0,1 0 0 0 0,-1 1 1 0 0,1-1-1 0 0,-1 0 0 0 0,1 0 0 0 0,-1 0 1 0 0,1 0-1 0 0,-1 0 0 0 0,1 0 0 0 0,-1 0 0 0 0,1 0 1 0 0,0-1 140 0 0,15-2-5410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1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50 175 11975 0 0,'0'0'547'0'0,"-2"1"-11"0"0,-5 5-204 0 0,0 0 0 0 0,-1 0 1 0 0,0-1-1 0 0,0 0 0 0 0,0-1-332 0 0,7-3 580 0 0,1-1 286 0 0,0 0 124 0 0,0 0 30 0 0,0 0-65 0 0,7-15 770 0 0,3 6-1630 0 0,0-1-1 0 0,0 1 0 0 0,1 1 1 0 0,0-1-1 0 0,1 2 0 0 0,3-2-94 0 0,-3 1 50 0 0,43-26 44 0 0,10-3-94 0 0,-43 26-369 0 0,1 1-1 0 0,-1 1 1 0 0,2 1-1 0 0,15-3 370 0 0,-8 6-592 0 0,-30 5 591 0 0,0 0 0 0 0,0 0 1 0 0,0 0-1 0 0,-1 0 0 0 0,1 0 0 0 0,0 0 0 0 0,0 1 0 0 0,0-1 0 0 0,0 0 0 0 0,0 0 1 0 0,0 1-1 0 0,0-1 0 0 0,0 1 0 0 0,0-1 1 0 0,1 5 40 0 0,-3-4-20 0 0,2 0 46 0 0,-1 1 0 0 0,1-1 0 0 0,-1 1 0 0 0,0 0 0 0 0,0-1 1 0 0,0 1-1 0 0,0 0 0 0 0,0-1 0 0 0,0 1 0 0 0,0 0 0 0 0,0-1 0 0 0,-1 1 0 0 0,1-1 0 0 0,-1 1 0 0 0,1-1 0 0 0,-1 1 0 0 0,0-1 0 0 0,0 1-66 0 0,-18 28 717 0 0,14-22-711 0 0,-14 16 0 0 0,0 0-1 0 0,-2-1 0 0 0,-7 5-5 0 0,18-17-57 0 0,0 0 0 0 0,0 0-1 0 0,1 0 1 0 0,0 1 0 0 0,1 1-1 0 0,1-1 1 0 0,-5 10 57 0 0,9-10-603 0 0,3-8-5365 0 0,5-2-276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107 343 15663 0 0,'0'0'719'0'0,"-13"6"258"0"0,4-3-203 0 0,0-1-1 0 0,-1 0 1 0 0,-3-1-774 0 0,-9 3 1183 0 0,20-4-740 0 0,0 0-428 0 0,1-1-1 0 0,-1 1 1 0 0,1 0 0 0 0,-1-1 0 0 0,0 1-1 0 0,1-1 1 0 0,0 0 0 0 0,-1 1 0 0 0,1-1-1 0 0,-1 0 1 0 0,1 0 0 0 0,0 0 0 0 0,0 0 0 0 0,-1 0-1 0 0,1 0 1 0 0,0-1-15 0 0,0 1-16 0 0,1 0 0 0 0,-1 0 0 0 0,1 0 0 0 0,-1 0-1 0 0,1 0 1 0 0,0 0 0 0 0,-1 0 0 0 0,1 0 0 0 0,0-1 0 0 0,0 1 0 0 0,0 0-1 0 0,0 0 1 0 0,0 0 0 0 0,0 0 0 0 0,0-1 0 0 0,0 1 0 0 0,0 0 16 0 0,2-5-178 0 0,-1 1 0 0 0,1-1 1 0 0,1 1-1 0 0,-1 0 0 0 0,1 0 1 0 0,-1 0-1 0 0,3-1 178 0 0,0-4-379 0 0,10-18 82 0 0,1 1 1 0 0,1 1 0 0 0,1 0 0 0 0,2 2 0 0 0,12-13 296 0 0,-22 26-224 0 0,1 0 0 0 0,0 1 1 0 0,1 1-1 0 0,0 0 0 0 0,0 1 0 0 0,1 0 1 0 0,0 0-1 0 0,1 2 0 0 0,-1 0 1 0 0,1 0-1 0 0,0 1 0 0 0,10-2 224 0 0,-19 6-14 0 0,-1 1-1 0 0,0-1 1 0 0,0 1-1 0 0,1 0 0 0 0,-1 0 1 0 0,0 0-1 0 0,1 1 1 0 0,-1 0-1 0 0,0-1 1 0 0,0 1-1 0 0,0 1 0 0 0,0-1 1 0 0,0 1-1 0 0,1 0 15 0 0,-2-1 3 0 0,0 1-1 0 0,-1-1 1 0 0,1 1-1 0 0,-1 0 1 0 0,0 0-1 0 0,0 0 1 0 0,1 0-1 0 0,-1 0 1 0 0,-1 0-1 0 0,1 1 0 0 0,0-1 1 0 0,0 1-1 0 0,-1-1 1 0 0,0 1-1 0 0,1 0 1 0 0,-1-1-1 0 0,0 1 1 0 0,0 0-1 0 0,0 0 1 0 0,-1 0-1 0 0,1 0-2 0 0,0 5 190 0 0,1 0-1 0 0,-1 0 1 0 0,0 0-1 0 0,-1 0 1 0 0,0 0-1 0 0,0 0 1 0 0,-1 0 0 0 0,0 0-1 0 0,0 0 1 0 0,-1 0-1 0 0,0 0 1 0 0,0 0-1 0 0,-1 1-189 0 0,-3 3 176 0 0,0-1 0 0 0,-1 1-1 0 0,-1-1 1 0 0,1-1 0 0 0,-2 1 0 0 0,1-1-1 0 0,-1-1 1 0 0,-1 0 0 0 0,0 0 0 0 0,-8 5-176 0 0,-5 2-32 0 0,0-1 1 0 0,-2 0 0 0 0,0-2-1 0 0,-14 4 32 0 0,27-12-40 0 0,-1-1 0 0 0,0-1-1 0 0,1 0 1 0 0,-2-1 0 0 0,-3 1 40 0 0,16-3-143 0 0,0 0 0 0 0,0-1 1 0 0,-1 1-1 0 0,1 0 0 0 0,0 0 0 0 0,0-1 1 0 0,0 1-1 0 0,0 0 0 0 0,0-1 1 0 0,0 1-1 0 0,0-1 0 0 0,0 0 0 0 0,0 1 1 0 0,0-1-1 0 0,0 0 0 0 0,0 1 0 0 0,0-1 1 0 0,0 0-1 0 0,1 0 0 0 0,-1 0 0 0 0,0 0 1 0 0,1 0-1 0 0,-1 0 0 0 0,0 0 1 0 0,1 0-1 0 0,-1 0 0 0 0,1 0 0 0 0,0 0 143 0 0,0 1-4 0 0,-7-16-1530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13823 0 0,'0'0'315'0'0,"-16"4"758"0"0,5 3-1055 0 0,0 1 0 0 0,0 0 0 0 0,1 1 0 0 0,0 0 0 0 0,0 0 0 0 0,1 1 0 0 0,-3 6-18 0 0,-4 2-2 0 0,-35 44 1584 0 0,-31 50-1582 0 0,25-33 458 0 0,-85 124-458 0 0,131-189-277 0 0,1-1 1 0 0,-2 0-1 0 0,0 0 0 0 0,-1-1 0 0 0,-12 9 277 0 0,24-21-90 0 0,0 1-1 0 0,0 0 1 0 0,-1 0 0 0 0,1-1-1 0 0,0 1 1 0 0,-1-1-1 0 0,1 1 1 0 0,0-1-1 0 0,-1 1 1 0 0,1-1 0 0 0,-1 0-1 0 0,1 0 1 0 0,-1 0 90 0 0,-6-3-4767 0 0,4-1 429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15663 0 0,'0'0'356'0'0,"-4"12"860"0"0,4-11-1111 0 0,0 0 0 0 0,0 0 0 0 0,0 1-1 0 0,0-1 1 0 0,0 0 0 0 0,0 0 0 0 0,0 0-1 0 0,0 0 1 0 0,0 0 0 0 0,0 1 0 0 0,1-1 0 0 0,-1 0-1 0 0,1 0 1 0 0,-1 0 0 0 0,0 0 0 0 0,1 0-1 0 0,0 0 1 0 0,-1 0 0 0 0,1 0 0 0 0,0 0 0 0 0,-1 0-1 0 0,1 0 1 0 0,0-1 0 0 0,0 1 0 0 0,0 0 0 0 0,0 0-1 0 0,0-1 1 0 0,0 1 0 0 0,0-1 0 0 0,0 1-105 0 0,3 1 156 0 0,0 0 0 0 0,1-1 1 0 0,-1 0-1 0 0,0 1 1 0 0,1-1-1 0 0,1 0-156 0 0,-1-1 138 0 0,6 2 16 0 0,1 0-1 0 0,-1-1 1 0 0,1-1 0 0 0,0 0-1 0 0,-1-1 1 0 0,1 0 0 0 0,4-1-154 0 0,-9 0-253 0 0,0 1 0 0 0,0-1 0 0 0,0 0 0 0 0,0-1 0 0 0,-1 0 0 0 0,1 0 0 0 0,-1 0 0 0 0,0-1 0 0 0,0 0 0 0 0,0 0 0 0 0,0 0 0 0 0,2-4 253 0 0,-5 6-140 0 0,-1-1-1 0 0,1 0 0 0 0,-1 0 1 0 0,0 0-1 0 0,0 0 1 0 0,-1 0-1 0 0,1 0 1 0 0,-1 0-1 0 0,1-1 1 0 0,-1 1-1 0 0,0 0 0 0 0,0-1 1 0 0,0 1-1 0 0,-1-3 141 0 0,0 6-69 0 0,0-1 0 0 0,0 0 0 0 0,0 1 0 0 0,-1-1 0 0 0,1 0-1 0 0,0 1 1 0 0,-1-1 0 0 0,1 1 0 0 0,-1-1 0 0 0,1 1 0 0 0,-1-1 0 0 0,1 1-1 0 0,-1-1 1 0 0,1 1 0 0 0,-1-1 0 0 0,1 1 0 0 0,-1 0 0 0 0,1-1 0 0 0,-1 1-1 0 0,0 0 1 0 0,1 0 0 0 0,-1-1 0 0 0,0 1 0 0 0,1 0 0 0 0,-1 0 69 0 0,-17-4-400 0 0,8 5 401 0 0,0 0-1 0 0,0 1 0 0 0,0 0 0 0 0,0 0 1 0 0,1 1-1 0 0,-1 1 0 0 0,1-1 0 0 0,-1 2 1 0 0,-6 3-1 0 0,-8 6 682 0 0,0 1 1 0 0,-20 17-683 0 0,18-11 1820 0 0,-18 18-1820 0 0,36-31 139 0 0,0 1 1 0 0,0 0-1 0 0,1 0 1 0 0,0 1-1 0 0,1-1 0 0 0,-4 9-139 0 0,8-14-1 0 0,1-1-1 0 0,0 1 0 0 0,-1-1 1 0 0,1 1-1 0 0,1 0 1 0 0,-1-1-1 0 0,0 1 0 0 0,1 0 1 0 0,0 0-1 0 0,0 2 2 0 0,0-5-39 0 0,0 0 0 0 0,0 0 0 0 0,0 0 0 0 0,1 0 0 0 0,-1 0 0 0 0,0 0-1 0 0,1 0 1 0 0,-1 1 0 0 0,0-1 0 0 0,1 0 0 0 0,-1-1 0 0 0,1 1 0 0 0,0 0 0 0 0,-1 0 0 0 0,1 0 0 0 0,0 0 0 0 0,0 0 0 0 0,-1 0-1 0 0,1-1 1 0 0,0 1 0 0 0,0 0 0 0 0,0-1 0 0 0,0 1 0 0 0,0-1 0 0 0,0 1 0 0 0,0-1 0 0 0,0 1 0 0 0,0-1 0 0 0,0 0 0 0 0,0 1 0 0 0,0-1-1 0 0,0 0 1 0 0,1 0 0 0 0,-1 0 0 0 0,1 0 39 0 0,13-1-512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15663 0 0,'0'0'356'0'0,"0"0"50"0"0,0 0 20 0 0,0 0-42 0 0,0 0-180 0 0,0 0 176 0 0,0 0 107 0 0,0 0 22 0 0,0 0 3 0 0,1-1 0 0 0,19-16 403 0 0,25-23-556 0 0,2 2-1 0 0,28-16-358 0 0,-63 46 0 0 0,94-56 0 0 0,-83 51 0 0 0,1 2 0 0 0,-1 1 0 0 0,21-5 0 0 0,-34 12 0 0 0,-9 3 0 0 0,-1 0 0 0 0,1 0 0 0 0,0 0 0 0 0,-1 0 0 0 0,1 0 0 0 0,-1 0 0 0 0,1 0 0 0 0,0 1 0 0 0,-1-1 0 0 0,1 0 0 0 0,-1 0 0 0 0,1 0 0 0 0,-1 1 0 0 0,1-1 0 0 0,-1 0 0 0 0,1 1 0 0 0,-1-1 0 0 0,1 0 0 0 0,-1 1 0 0 0,1-1 0 0 0,-1 1 0 0 0,1-1 0 0 0,-1 1 0 0 0,0-1 0 0 0,1 1 0 0 0,-1-1 0 0 0,0 1 0 0 0,1-1 0 0 0,-1 1 0 0 0,0-1 0 0 0,0 1 0 0 0,0-1 0 0 0,0 1 0 0 0,1 0 0 0 0,-1-1 0 0 0,0 1 0 0 0,0-1 0 0 0,0 1 0 0 0,0 0 0 0 0,0 0 0 0 0,0 1 0 0 0,0 0 0 0 0,0 0 0 0 0,0 1 0 0 0,0-1 0 0 0,-1 0 0 0 0,1 0 0 0 0,0 0 0 0 0,-1 1 0 0 0,0-1 0 0 0,0 0 0 0 0,1 0 0 0 0,-1 0 0 0 0,0 0 0 0 0,-1 1 0 0 0,-20 29 0 0 0,14-21 0 0 0,-31 38 0 0 0,25-33 0 0 0,0 1 0 0 0,2 0 0 0 0,-5 10 0 0 0,8-7-346 0 0,9-19 24 0 0,0 0 1 0 0,-1 1 0 0 0,1 0-1 0 0,0-1 1 0 0,0 1 0 0 0,0-1-1 0 0,0 1 1 0 0,0-1 0 0 0,0 1-1 0 0,0-1 1 0 0,0 1 0 0 0,1 0 321 0 0,-1-1-1534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13823 0 0,'-14'9'494'0'0,"1"1"0"0"0,1 0-1 0 0,-1 1 1 0 0,2 1 0 0 0,-1 0 0 0 0,2 0-1 0 0,-8 11-493 0 0,-3 6 1118 0 0,1 1 1 0 0,-8 20-1119 0 0,-4 5 835 0 0,11-21-259 0 0,-32 51 411 0 0,-34 41-987 0 0,22-39 1365 0 0,-21 28-1125 0 0,73-99-544 0 0,-15 18 727 0 0,9-14-4744 0 0,18-19 2787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17503 0 0,'0'0'399'0'0,"0"0"60"0"0,0 0 21 0 0,0 0-59 0 0,0 0-136 0 0,0 0 457 0 0,0 0 228 0 0,0 0 43 0 0,0 0-59 0 0,9 2 255 0 0,10 3-904 0 0,1-1 0 0 0,-1-1 0 0 0,1-1 0 0 0,19 0-305 0 0,81-6-80 0 0,-71 1 515 0 0,151-13 1274 0 0,-151 9-3318 0 0,0-3-1 0 0,-1-1 0 0 0,1-3 1610 0 0,-29 7-1524 0 0,-1-1-11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89 11975 0 0,'0'0'267'0'0,"0"0"42"0"0,0 0 17 0 0,0 0-28 0 0,0 0-126 0 0,-15-11 1792 0 0,11 11-1963 0 0,1-1 0 0 0,-1 1 0 0 0,1 0 0 0 0,-1 0 0 0 0,1 0 0 0 0,0 1 0 0 0,-1-1 0 0 0,1 1 0 0 0,-1 0 0 0 0,1 0 0 0 0,0 0 0 0 0,-1 0 0 0 0,1 1 0 0 0,0-1 0 0 0,0 1 0 0 0,0 0 0 0 0,0 0 0 0 0,-2 2-1 0 0,-11 6-2 0 0,5-4 2 0 0,0 1 0 0 0,0 1 0 0 0,1 0 0 0 0,0 0 0 0 0,-4 5 0 0 0,-45 50 0 0 0,44-45 0 0 0,1-3 24 0 0,-85 101 1052 0 0,71-80-610 0 0,2 0 0 0 0,-8 17-466 0 0,27-41 10 0 0,0 1 0 0 0,-2 7-10 0 0,8-17 0 0 0,0 0 0 0 0,0 0-1 0 0,0 0 1 0 0,0 0 0 0 0,0 0 0 0 0,1 0-1 0 0,-1 0 1 0 0,1 0 0 0 0,0 0-1 0 0,0 1 1 0 0,0-1 0 0 0,0 0 0 0 0,1 0-1 0 0,0 2 1 0 0,-1-4 23 0 0,1 1 0 0 0,0-1 0 0 0,0 0-1 0 0,0 0 1 0 0,0 0 0 0 0,0 0 0 0 0,0 0-1 0 0,0 0 1 0 0,0 0 0 0 0,1 0 0 0 0,-1 0-1 0 0,0 0 1 0 0,1-1 0 0 0,-1 1 0 0 0,0 0 0 0 0,1-1-1 0 0,-1 0 1 0 0,1 1 0 0 0,-1-1 0 0 0,1 0-1 0 0,-1 1 1 0 0,1-1 0 0 0,-1 0 0 0 0,1 0-1 0 0,-1 0 1 0 0,2-1-23 0 0,3 1 170 0 0,1 0-1 0 0,0-1 1 0 0,0 0 0 0 0,-1-1-1 0 0,4 0-169 0 0,23-9 110 0 0,0-2 1 0 0,0-1-1 0 0,-2-1 0 0 0,0-1 0 0 0,0-2 1 0 0,22-19-111 0 0,-28 18-8 0 0,-1-1 0 0 0,-1-1 1 0 0,-1-1-1 0 0,-1-1 0 0 0,0-1 1 0 0,-2 0-1 0 0,13-24 8 0 0,-24 34 0 0 0,0-1 0 0 0,-1 1 0 0 0,-1-1 0 0 0,3-8 0 0 0,-7 16 0 0 0,0 1 0 0 0,-1-1 0 0 0,1 0 0 0 0,-1 0 0 0 0,-1 0 0 0 0,1 1 0 0 0,-1-1 0 0 0,0 0 0 0 0,-1 0 0 0 0,0 0 0 0 0,-1-6 0 0 0,0 8-116 0 0,0 0-1 0 0,0 0 1 0 0,0 0 0 0 0,-1 1-1 0 0,0-1 1 0 0,0 1 0 0 0,0-1-1 0 0,0 1 1 0 0,-1 0 0 0 0,1 0-1 0 0,-2 0 117 0 0,-8-8-1076 0 0,0 1 0 0 0,-12-6 1076 0 0,22 14-139 0 0,3 3 116 0 0,-1-1 1 0 0,0 0-1 0 0,1 1 1 0 0,-1-1-1 0 0,0 1 0 0 0,0 0 1 0 0,0-1-1 0 0,1 1 0 0 0,-1 0 1 0 0,0-1-1 0 0,0 1 0 0 0,0 0 1 0 0,0 0-1 0 0,1 0 0 0 0,-1 0 1 0 0,0 0-1 0 0,0 0 1 0 0,0 0-1 0 0,0 0 0 0 0,0 0 23 0 0,-6 0-189 0 0,5 0-3891 0 0,2 0-707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10135 0 0,'0'0'231'0'0,"0"0"29"0"0,0 0 19 0 0,1 0-41 0 0,13-7-112 0 0,-13 6 267 0 0,-1 1 106 0 0,0 0 11 0 0,0 0-67 0 0,0 0-222 0 0,0 0 166 0 0,0 0 101 0 0,0 0 21 0 0,16 2 1539 0 0,-12 0-1852 0 0,1 0-1 0 0,-1 0 1 0 0,1 1-1 0 0,-1-1 1 0 0,0 1-1 0 0,0 0 0 0 0,0 1 1 0 0,-1-1-1 0 0,1 1 1 0 0,-1 0-1 0 0,0-1 1 0 0,0 1-1 0 0,0 1 1 0 0,1 1-196 0 0,0 0-44 0 0,-1-1 0 0 0,0 1 0 0 0,-1 0 0 0 0,1 0 1 0 0,-1 1-1 0 0,0-1 0 0 0,-1 0 0 0 0,0 1 0 0 0,0-1 1 0 0,0 1-1 0 0,0 1 44 0 0,-1-5-35 0 0,0 0 0 0 0,0 0 0 0 0,-1 0-1 0 0,1 0 1 0 0,-1 0 0 0 0,0 0 0 0 0,1 0 0 0 0,-1 0 0 0 0,0 0 0 0 0,-1 0 0 0 0,1-1-1 0 0,0 1 1 0 0,-1 0 0 0 0,0-1 0 0 0,0 1 0 0 0,1-1 0 0 0,-3 2 35 0 0,1-1-89 0 0,-1 0 0 0 0,0 0 0 0 0,1-1 0 0 0,-1 0 0 0 0,0 1 1 0 0,0-1-1 0 0,-1-1 0 0 0,1 1 0 0 0,0-1 0 0 0,0 1 0 0 0,-3-1 89 0 0,-5 2-39 0 0,-1-1 0 0 0,1-1 0 0 0,-1 0 0 0 0,-1 0 39 0 0,5-5-2053 0 0,8 3-2726 0 0,1 1 255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11 13823 0 0,'0'0'12'0'0,"0"0"-1"0"0,1-1 1 0 0,-1 1-1 0 0,0 0 1 0 0,0-1-1 0 0,0 1 1 0 0,0 0-1 0 0,1-1 1 0 0,-1 1-1 0 0,0 0 1 0 0,0-1-1 0 0,0 1 1 0 0,0 0-1 0 0,0-1 1 0 0,0 1-1 0 0,0-1 1 0 0,0 1-1 0 0,0 0 1 0 0,0-1-1 0 0,0 1 1 0 0,0 0-1 0 0,0-1 1 0 0,0 1-1 0 0,0 0 1 0 0,-1-1-1 0 0,1 1 1 0 0,0 0-1 0 0,0-1-11 0 0,-9 5 510 0 0,-12 15 170 0 0,-37 42-272 0 0,3 2 0 0 0,3 3 0 0 0,2 2 0 0 0,4 2 0 0 0,-8 20-408 0 0,29-38 0 0 0,1 1 0 0 0,-6 25 0 0 0,-8 18 0 0 0,33-80-573 0 0,3-11-30 0 0,0-1 0 0 0,0 1 0 0 0,0-1 0 0 0,0 1 0 0 0,-3 3 603 0 0,5-8-2022 0 0,0 0-24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15663 0 0,'0'0'356'0'0,"0"0"50"0"0,0 0 20 0 0,6-4 92 0 0,-5 3-518 0 0,-1 0 1 0 0,1 1 0 0 0,-1-1 0 0 0,1 1 0 0 0,0 0 0 0 0,0-1 0 0 0,-1 1-1 0 0,1 0 1 0 0,0-1 0 0 0,0 1 0 0 0,-1 0 0 0 0,1 0 0 0 0,0-1 0 0 0,0 1-1 0 0,0 0 1 0 0,-1 0 0 0 0,1 0 0 0 0,0 0 0 0 0,0 0 0 0 0,0 0-1 0 0,3 0-3 0 0,12-2 285 0 0,0 0-1 0 0,0 1 1 0 0,0 1-1 0 0,1 0 1 0 0,-1 1-1 0 0,6 1-281 0 0,19 1 351 0 0,7-2-150 0 0,15-4-201 0 0,20 0 1682 0 0,-66 2-1981 0 0,0 0-1 0 0,0-1 1 0 0,0-1 0 0 0,0-1 0 0 0,0 0-1 0 0,-1-1 1 0 0,15-7 299 0 0,-5 0-1861 0 0,0-1 0 0 0,-1-1-1 0 0,0-1 1 0 0,7-7 1861 0 0,-7 3-2047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10135 0 0,'0'0'231'0'0,"0"0"29"0"0,0 0 19 0 0,0 8 7 0 0,-4 26 171 0 0,-2 1 0 0 0,-1-1 0 0 0,-1 0-1 0 0,-2 0 1 0 0,-1-1 0 0 0,-2-1 0 0 0,-5 8-457 0 0,-17 29 1714 0 0,-3-1 1 0 0,-34 44-1715 0 0,28-49 803 0 0,-3-3-1 0 0,-34 33-802 0 0,66-78 0 0 0,63-69 0 0 0,-23 31-76 0 0,12-11-1019 0 0,29-19 1095 0 0,-54 45-103 0 0,0 0 1 0 0,0 0-1 0 0,1 1 1 0 0,0 1-1 0 0,0 0 0 0 0,1 0 1 0 0,0 2-1 0 0,1-1 103 0 0,-14 5 0 0 0,-1 0 0 0 0,1 0 0 0 0,0 0 0 0 0,0 0 0 0 0,0 0 0 0 0,0 0 0 0 0,0 0 0 0 0,-1 0 0 0 0,1 0 0 0 0,0 1 0 0 0,0-1 0 0 0,0 0 0 0 0,0 0 0 0 0,-1 1 0 0 0,1-1 0 0 0,0 1 0 0 0,0-1 0 0 0,-1 0 0 0 0,1 1 0 0 0,0-1 0 0 0,-1 1 0 0 0,1 0 0 0 0,0-1 0 0 0,-1 1 0 0 0,1 0 0 0 0,-1-1 0 0 0,1 1 0 0 0,-1 0 0 0 0,1 0 0 0 0,0 0 0 0 0,0 1 0 0 0,0-1 0 0 0,0 1 0 0 0,0-1 0 0 0,0 1 0 0 0,-1 0 0 0 0,1-1 0 0 0,-1 1 0 0 0,1 0 0 0 0,-1-1 0 0 0,1 1 0 0 0,-1 0 0 0 0,0 0 0 0 0,0-1 0 0 0,0 1 0 0 0,0 0 0 0 0,0 0 0 0 0,0 0 0 0 0,0 1 0 0 0,-1 3 0 0 0,0 5-436 0 0,0 0 0 0 0,0-1 0 0 0,-2 1 0 0 0,1 0 0 0 0,-2 3 436 0 0,-8 36-2077 0 0,12-50 542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62 11975 0 0,'16'2'902'0'0,"-10"-1"-708"0"0,0 1 0 0 0,0 0-1 0 0,0 0 1 0 0,0 1 0 0 0,0 0 0 0 0,-1 0 0 0 0,1 0 0 0 0,-1 0 0 0 0,3 3-194 0 0,-2-1 463 0 0,1-1 0 0 0,0 0 0 0 0,0 0-1 0 0,6 2-462 0 0,-10-5 65 0 0,0 0-1 0 0,0-1 1 0 0,0 1-1 0 0,0-1 1 0 0,0 1-1 0 0,0-1 0 0 0,0 0 1 0 0,0 0-1 0 0,0 0 1 0 0,0-1-1 0 0,0 1 0 0 0,0-1 1 0 0,0 1-1 0 0,2-2-64 0 0,-3 1-18 0 0,-1 1 0 0 0,0-1 0 0 0,0 0-1 0 0,0 1 1 0 0,0-1 0 0 0,0 0 0 0 0,0 0 0 0 0,0 0 0 0 0,-1 0-1 0 0,1 0 1 0 0,0 0 0 0 0,0 0 0 0 0,-1 0 0 0 0,1 0-1 0 0,-1 0 1 0 0,1 0 0 0 0,-1 0 0 0 0,1 0 0 0 0,-1 0-1 0 0,0-1 1 0 0,1 1 0 0 0,-1 0 0 0 0,0 0 0 0 0,0-1-1 0 0,0 1 1 0 0,0 0 0 0 0,0 0 0 0 0,0-1 0 0 0,0 1-1 0 0,0 0 1 0 0,-1 0 18 0 0,1-3-82 0 0,-1 0 0 0 0,1 1 0 0 0,-1-1 0 0 0,0 0 0 0 0,-1 1 0 0 0,1 0 0 0 0,-1-1 0 0 0,1 1 0 0 0,-1 0 0 0 0,0-1 82 0 0,0 1-284 0 0,-1 0-1 0 0,0-1 1 0 0,0 1-1 0 0,0 0 1 0 0,0 0 0 0 0,-1 1-1 0 0,1-1 1 0 0,-1 1-1 0 0,0-1 1 0 0,1 1-1 0 0,-1 0 1 0 0,0 1-1 0 0,0-1 1 0 0,0 1-1 0 0,-3-1 285 0 0,1 1-96 0 0,-1 0-1 0 0,1 0 1 0 0,-1 1-1 0 0,1 0 0 0 0,-1 0 1 0 0,1 1-1 0 0,0-1 0 0 0,-1 1 1 0 0,1 1-1 0 0,0-1 97 0 0,-10 4 415 0 0,1 1 1 0 0,0 0-1 0 0,1 1 0 0 0,-1 0 1 0 0,1 2-1 0 0,1-1 0 0 0,0 1 1 0 0,-2 2-416 0 0,7-3 288 0 0,-1-1 0 0 0,1 1 0 0 0,1 0 0 0 0,-1 1 0 0 0,2 0 0 0 0,-1 0 1 0 0,1 0-1 0 0,0 1 0 0 0,1 0 0 0 0,-1 2-288 0 0,5-8 48 0 0,-1 0 0 0 0,0 0 0 0 0,1 0 0 0 0,0 0 0 0 0,0 0 0 0 0,0 0 0 0 0,1 1 0 0 0,-1-1 0 0 0,1 0 0 0 0,0 0 0 0 0,0 1 0 0 0,0-1 0 0 0,1 0 0 0 0,0 0 0 0 0,0 1 0 0 0,0-1 0 0 0,0 0 0 0 0,0 0 0 0 0,1 0 0 0 0,0 0 0 0 0,0-1 0 0 0,0 1 0 0 0,0 0 0 0 0,0-1 0 0 0,1 1 0 0 0,0-1 0 0 0,0 0 0 0 0,0 0-48 0 0,1 1 47 0 0,0-1 0 0 0,0 0 1 0 0,1 0-1 0 0,-1 0 0 0 0,1-1 0 0 0,0 0 1 0 0,0 0-1 0 0,-1 0 0 0 0,1 0 0 0 0,5 0-47 0 0,5 1-1034 0 0,-1 0 0 0 0,1-2-1 0 0,3 1 1035 0 0,13-1-5796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27 253 11975 0 0,'0'0'267'0'0,"-14"8"666"0"0,8-5-831 0 0,1-1 47 0 0,4-2 571 0 0,1 0 249 0 0,0 0 45 0 0,0-1-834 0 0,0 0 0 0 0,-1 0 0 0 0,1-1 0 0 0,0 1 1 0 0,0 0-1 0 0,1 0 0 0 0,-1 0 0 0 0,0-1 1 0 0,0 1-1 0 0,1 0 0 0 0,-1 0 0 0 0,1-1-180 0 0,2-3 246 0 0,1-1 0 0 0,0 1 0 0 0,0 0 0 0 0,0 0-1 0 0,1 0 1 0 0,0 1 0 0 0,0-1 0 0 0,0 1-246 0 0,14-13 597 0 0,6-7-561 0 0,1 1 0 0 0,1 1 0 0 0,1 1-1 0 0,1 2 1 0 0,1 1 0 0 0,24-11-36 0 0,-38 21-254 0 0,-9 4 106 0 0,0 1-1 0 0,0-1 1 0 0,0 1-1 0 0,0 1 0 0 0,0-1 1 0 0,1 1-1 0 0,0 1 1 0 0,-1-1-1 0 0,4 1 149 0 0,-11 1 0 0 0,1 0 0 0 0,0 0 0 0 0,-1 0 0 0 0,1 0 0 0 0,-1 0 0 0 0,1 1 0 0 0,0-1 0 0 0,-1 0 0 0 0,1 0 0 0 0,-1 0 0 0 0,1 1 0 0 0,-1-1 0 0 0,1 0 0 0 0,-1 1 0 0 0,1-1 0 0 0,-1 0 0 0 0,1 1 0 0 0,-1-1 0 0 0,1 0 0 0 0,-1 1 0 0 0,0-1 0 0 0,1 1 0 0 0,-1-1 0 0 0,0 1 0 0 0,1-1 0 0 0,-1 1 0 0 0,0-1 0 0 0,0 1 0 0 0,1 0 0 0 0,-1-1 0 0 0,0 1 0 0 0,0-1 0 0 0,0 1 0 0 0,0 0 0 0 0,0-1 0 0 0,0 1 0 0 0,0-1 0 0 0,0 1 0 0 0,0 0 0 0 0,0 0 0 0 0,1 5 0 0 0,-1 1 0 0 0,-1-1 0 0 0,1 1 0 0 0,-1-1 0 0 0,0 1 0 0 0,0-1 0 0 0,-1 0 0 0 0,0 1 0 0 0,0-1 0 0 0,-1 2 0 0 0,1 0 0 0 0,0 0 0 0 0,0 0 0 0 0,1 0 0 0 0,0 1 0 0 0,1 1 166 0 0,0 1 0 0 0,1 0 0 0 0,-1-1 0 0 0,2 1 0 0 0,0-1 0 0 0,1 4-166 0 0,-1-8 83 0 0,0-1 0 0 0,0 1 0 0 0,1-1 0 0 0,-1 0 0 0 0,1 0 0 0 0,1 0 0 0 0,-1 0 0 0 0,1 0 0 0 0,-1 0 0 0 0,1-1 0 0 0,1 0 0 0 0,0 1-83 0 0,7 5 28 0 0,1-1-1 0 0,1 0 1 0 0,0-1-1 0 0,0 0 1 0 0,0-1 0 0 0,1 0-1 0 0,8 1-27 0 0,44 13-1175 0 0,-2-7-3453 0 0,-34-9 2582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331 245 10135 0 0,'0'0'231'0'0,"0"0"29"0"0,0 0 19 0 0,0 0 37 0 0,0 0 125 0 0,0 0 58 0 0,0 0 11 0 0,0 0 2 0 0,0 0 0 0 0,0 0 0 0 0,0 0 0 0 0,0 0-69 0 0,8-11 165 0 0,3-6 62 0 0,-9 13-483 0 0,1 0 0 0 0,0 0 0 0 0,-1 0 0 0 0,0-1 0 0 0,0 0-187 0 0,15-63 1883 0 0,-14 60-1809 0 0,11-39 29 0 0,-13 43-105 0 0,-1-1 1 0 0,1 1 0 0 0,0-1 0 0 0,-1 1-1 0 0,0 0 1 0 0,0-1 0 0 0,-1 1-1 0 0,1-1 1 0 0,-1-2 1 0 0,1 6-2 0 0,-1 0-1 0 0,1 0 0 0 0,0 0 1 0 0,-1 0-1 0 0,1 0 0 0 0,-1 0 0 0 0,1 0 1 0 0,-1 1-1 0 0,1-1 0 0 0,-1 0 1 0 0,1 0-1 0 0,-1 0 0 0 0,0 0 1 0 0,0 1-1 0 0,1-1 0 0 0,-1 0 1 0 0,0 1-1 0 0,0-1 0 0 0,0 0 1 0 0,0 1-1 0 0,0-1 0 0 0,0 1 1 0 0,0-1-1 0 0,0 1 0 0 0,0 0 1 0 0,0 0-1 0 0,0-1 0 0 0,-1 1 3 0 0,0 0-100 0 0,-1 0 0 0 0,1 0 0 0 0,-1 0 0 0 0,1 1 0 0 0,-1-1-1 0 0,1 1 1 0 0,-1-1 0 0 0,0 2 100 0 0,-11 3-86 0 0,-1 1-1 0 0,2 0 1 0 0,-1 1-1 0 0,1 1 0 0 0,0 0 1 0 0,1 1-1 0 0,-11 10 87 0 0,-14 14-485 0 0,-24 31 485 0 0,38-41-25 0 0,5-3 25 0 0,0 1 0 0 0,1 1 0 0 0,-4 7 0 0 0,15-19 0 0 0,1-1 0 0 0,0 1 0 0 0,0-1 0 0 0,1 1 0 0 0,0 0 0 0 0,0 1 0 0 0,1-1 0 0 0,1 1 0 0 0,-1 9 0 0 0,2-18 16 0 0,1 0-1 0 0,0 0 1 0 0,0-1-1 0 0,0 1 1 0 0,0 0 0 0 0,1 0-1 0 0,-1 0 1 0 0,0 0-1 0 0,1 0 1 0 0,-1 0-1 0 0,1-1 1 0 0,0 1 0 0 0,0 0-1 0 0,-1 0 1 0 0,1-1-1 0 0,0 1 1 0 0,1-1-1 0 0,-1 1 1 0 0,0-1-1 0 0,1 2-15 0 0,0-2 58 0 0,1 1-1 0 0,-1 0 0 0 0,1 0 0 0 0,0-1 0 0 0,-1 0 0 0 0,1 1 0 0 0,0-1 0 0 0,0 0 0 0 0,0-1 0 0 0,0 1 0 0 0,0 0 0 0 0,0-1-57 0 0,8 1 143 0 0,-1 0-1 0 0,1-1 0 0 0,-1 0 0 0 0,1-1 1 0 0,-1 0-1 0 0,1-1 0 0 0,0 0-142 0 0,11-4 0 0 0,0-1 0 0 0,-1-1 0 0 0,0-1 0 0 0,-1 0 0 0 0,0-2 0 0 0,12-9 0 0 0,-30 19 0 0 0,16-10 0 0 0,-1-1 0 0 0,9-10 0 0 0,-21 19 0 0 0,-1-1 0 0 0,-1 0 0 0 0,1 0 0 0 0,0 0 0 0 0,-1-1 0 0 0,0 1 0 0 0,0-1 0 0 0,0 0 0 0 0,-1 0 0 0 0,1 0 0 0 0,-1 0 0 0 0,0-3 0 0 0,-1 6 0 0 0,-1-15 0 0 0,-1 16 0 0 0,1 0 0 0 0,0 0 0 0 0,0 0 0 0 0,-1-1 0 0 0,1 1 0 0 0,-1 0 0 0 0,1 0 0 0 0,-1 0 0 0 0,1 0 0 0 0,-1 0 0 0 0,0 0 0 0 0,1 0 0 0 0,-1 0 0 0 0,0 0 0 0 0,0 0 0 0 0,0 1 0 0 0,0-1 0 0 0,0 0 0 0 0,0 0 0 0 0,0 1 0 0 0,0-1 0 0 0,0 1 0 0 0,0-1 0 0 0,0 1 0 0 0,0-1 0 0 0,0 1 0 0 0,0-1 0 0 0,-1 1 0 0 0,1 0 0 0 0,0 0 0 0 0,-1 0 0 0 0,1 0 0 0 0,0 0 0 0 0,1 0 0 0 0,-1 0 0 0 0,0 0 0 0 0,1 0 0 0 0,-1 0 0 0 0,0 0 0 0 0,0 0 0 0 0,1 0 0 0 0,-1 0 0 0 0,0 1 0 0 0,1-1 0 0 0,-1 0 0 0 0,0 1 0 0 0,1-1 0 0 0,-1 0 0 0 0,1 1 0 0 0,-1-1 0 0 0,0 1 0 0 0,1-1 0 0 0,-1 1 0 0 0,1-1 0 0 0,-1 1 0 0 0,1-1 0 0 0,-2 3 0 0 0,-4 2 0 0 0,0 0 0 0 0,0 1 0 0 0,0 0 0 0 0,1 0 0 0 0,0 0 0 0 0,0 1 0 0 0,0 0 0 0 0,1 0 0 0 0,0 0 0 0 0,1 0 0 0 0,0 1 0 0 0,0 0 0 0 0,0-1 0 0 0,1 1 0 0 0,0 0 0 0 0,-1 8 0 0 0,3-14 16 0 0,0 1 1 0 0,0 0-1 0 0,-1-1 0 0 0,2 1 0 0 0,-1 0 0 0 0,0-1 0 0 0,0 1 0 0 0,1 0 1 0 0,0-1-1 0 0,-1 1 0 0 0,1-1 0 0 0,0 1 0 0 0,0-1 0 0 0,1 1 1 0 0,-1-1-1 0 0,0 0 0 0 0,1 1 0 0 0,-1-1 0 0 0,1 0 0 0 0,0 0 1 0 0,0 0-1 0 0,0 0 0 0 0,0-1 0 0 0,0 1 0 0 0,0 0 0 0 0,0-1 1 0 0,1 0-1 0 0,-1 1 0 0 0,2 0-16 0 0,2 0-228 0 0,0 1 0 0 0,0-1 0 0 0,0-1 0 0 0,0 1 0 0 0,1-1 0 0 0,5 1 228 0 0,21-1-4445 0 0,-9-3-1603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11975 0 0,'0'0'267'0'0,"0"0"42"0"0,0 0 17 0 0,0 0-28 0 0,-1 1-196 0 0,-60 52 1948 0 0,33-20-1538 0 0,2 1 0 0 0,1 1 0 0 0,1 2 0 0 0,-8 20-512 0 0,-79 118 0 0 0,106-167-175 0 0,0 0 0 0 0,0 1 0 0 0,1 0-1 0 0,0 0 1 0 0,-2 6 175 0 0,5-12-1497 0 0,2 3-3962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25 11975 0 0,'3'-7'1275'0'0,"-3"3"-1180"0"0,1 3 281 0 0,-1 1 113 0 0,0 0 20 0 0,-14 4 1027 0 0,4 2-1421 0 0,-1 0 0 0 0,1 1-1 0 0,1 0 1 0 0,-1 1 0 0 0,1 0-1 0 0,-7 9-114 0 0,-3 5 216 0 0,0 1 0 0 0,-4 9-216 0 0,11-12 0 0 0,0 2 0 0 0,2 0 0 0 0,-2 6 0 0 0,7-17 0 0 0,3-5 0 0 0,0-1 0 0 0,-1 0 0 0 0,1 0 0 0 0,1 0 0 0 0,-1 0 0 0 0,1 0 0 0 0,0 1 0 0 0,0-1 0 0 0,0 3 0 0 0,1-6 27 0 0,0-1 0 0 0,0 1 0 0 0,0-1 0 0 0,0 1 0 0 0,0 0 0 0 0,0-1 0 0 0,1 1 0 0 0,-1-1 0 0 0,1 1 0 0 0,-1-1 0 0 0,1 1 0 0 0,-1-1 0 0 0,1 1-1 0 0,0-1 1 0 0,0 1 0 0 0,0-1 0 0 0,0 0 0 0 0,0 0 0 0 0,0 1 0 0 0,0-1 0 0 0,0 0 0 0 0,0 0 0 0 0,1 0 0 0 0,-1 0 0 0 0,0 0 0 0 0,1 0 0 0 0,-1-1 0 0 0,1 1 0 0 0,-1 0 0 0 0,1-1 0 0 0,-1 1 0 0 0,1-1-1 0 0,-1 0 1 0 0,1 1 0 0 0,0-1 0 0 0,-1 0 0 0 0,1 0 0 0 0,0 0-27 0 0,4 0 128 0 0,0-1 0 0 0,0 0 0 0 0,0 0 0 0 0,-1-1 0 0 0,1 1 0 0 0,-1-1 0 0 0,1-1 0 0 0,3-1-128 0 0,11-6 7 0 0,1-1 0 0 0,-1-1 0 0 0,-1-1 0 0 0,0-1 0 0 0,10-10-7 0 0,-21 17-9 0 0,-1-1-1 0 0,0 0 0 0 0,0 0 0 0 0,0-1 0 0 0,-1 0 0 0 0,1-2 10 0 0,-4 5-37 0 0,0 1-1 0 0,-1-1 0 0 0,0 0 0 0 0,0 0 1 0 0,0-1-1 0 0,0 1 0 0 0,-1 0 0 0 0,0 0 1 0 0,0-1-1 0 0,-1-3 38 0 0,-1 3-76 0 0,1 1 1 0 0,-1-1-1 0 0,-1 1 1 0 0,1 0-1 0 0,-1 0 0 0 0,-1 0 1 0 0,1 0-1 0 0,-1 0 1 0 0,0 0-1 0 0,0 1 1 0 0,0-1-1 0 0,-1 1 0 0 0,0 0 1 0 0,0 0-1 0 0,0 0 1 0 0,-1 0-1 0 0,0 1 1 0 0,0 0-1 0 0,0 0 0 0 0,0 0 1 0 0,0 1-1 0 0,-1-1 76 0 0,5 4-370 0 0,1 0-118 0 0,0 0-22 0 0,0 0-2 0 0,0 0 0 0 0,6 5-512 0 0,2-1 512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13823 0 0,'0'0'630'0'0,"0"0"-13"0"0,-8-7-294 0 0,5 8-194 0 0,0-1 1 0 0,0 1-1 0 0,0-1 1 0 0,0 1 0 0 0,0 0-1 0 0,0 0 1 0 0,1 0-1 0 0,-1 1 1 0 0,0-1 0 0 0,0 1-1 0 0,1-1 1 0 0,-1 1-1 0 0,1 0 1 0 0,-2 1-130 0 0,-9 6 152 0 0,-16 8-142 0 0,1 1 0 0 0,-16 14-10 0 0,33-23 0 0 0,2-1-1 0 0,-1 1 1 0 0,1 1-1 0 0,0 0 1 0 0,1 0-1 0 0,0 1 1 0 0,1 0-1 0 0,-1 4 1 0 0,5-9 81 0 0,0 0 0 0 0,0 1 0 0 0,1 0-1 0 0,0-1 1 0 0,1 1 0 0 0,0 0 0 0 0,0 0 0 0 0,0 0-1 0 0,1 0 1 0 0,0 0 0 0 0,0 0 0 0 0,0 0 0 0 0,1 0-1 0 0,1 0 1 0 0,-1 0 0 0 0,1-1 0 0 0,0 1 0 0 0,0 0-1 0 0,1-1 1 0 0,1 3-81 0 0,-1-4 72 0 0,-1 0 0 0 0,1 0 0 0 0,0-1 0 0 0,0 1 0 0 0,1-1 0 0 0,0 0 0 0 0,-1 0 0 0 0,1 0 0 0 0,0-1 0 0 0,1 1 0 0 0,-1-1 0 0 0,1 0 0 0 0,0 0 0 0 0,-1 0 0 0 0,1-1 0 0 0,0 0 0 0 0,1 0 0 0 0,-1 0 0 0 0,0 0 0 0 0,0-1 0 0 0,1 0 0 0 0,-1 0 0 0 0,1-1 0 0 0,-1 1 0 0 0,1-1 0 0 0,0 0-72 0 0,0 0 28 0 0,0-1-1 0 0,0 0 1 0 0,0 0 0 0 0,0 0-1 0 0,0 0 1 0 0,0-1 0 0 0,0 0-1 0 0,-1 0 1 0 0,1-1 0 0 0,-1 1-1 0 0,1-1 1 0 0,-1 0-1 0 0,0-1 1 0 0,0 1 0 0 0,0-1-1 0 0,-1 0 1 0 0,1 0 0 0 0,-1-1-1 0 0,0 1 1 0 0,0-1 0 0 0,-1 0-1 0 0,3-5-27 0 0,0 0 16 0 0,0-1 0 0 0,-2-1 0 0 0,1 1 0 0 0,-1-1-1 0 0,-1 0 1 0 0,0 0 0 0 0,-1 0 0 0 0,0 0 0 0 0,-1 0 0 0 0,0-3-16 0 0,0 5-166 0 0,-1 0 1 0 0,-1 0-1 0 0,0 0 1 0 0,0 0 0 0 0,-1 0-1 0 0,0 0 1 0 0,0 1-1 0 0,-1-1 1 0 0,-1 0-1 0 0,0 1 1 0 0,0 0 0 0 0,-3-5 165 0 0,4 11-50 0 0,1-1 1 0 0,-1 1 0 0 0,0 0-1 0 0,0 0 1 0 0,0 0 0 0 0,0 0-1 0 0,-1 1 1 0 0,1-1 0 0 0,0 1 0 0 0,-1 0-1 0 0,-3-2 50 0 0,5 3-163 0 0,0 0-1 0 0,-1 0 0 0 0,1 0 0 0 0,-1 1 1 0 0,1-1-1 0 0,-1 1 0 0 0,1-1 0 0 0,-1 1 1 0 0,1 0-1 0 0,-1 0 0 0 0,1 0 0 0 0,-1 0 1 0 0,1 0-1 0 0,-1 1 0 0 0,0-1 0 0 0,1 1 1 0 0,0-1-1 0 0,-1 1 0 0 0,-1 1 164 0 0,1 3-1383 0 0,2-4-2099 0 0,1-1 1947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11975 0 0,'0'0'547'0'0,"-1"2"-11"0"0,-9 12-457 0 0,1 0-1 0 0,-2-2 1 0 0,-7 9-79 0 0,-15 17 427 0 0,-92 129 259 0 0,-69 90 234 0 0,123-161-920 0 0,-41 49 0 0 0,82-109 0 0 0,-2-2 0 0 0,-34 28 0 0 0,34-33 0 0 0,19-16 0 0 0,-1 0 0 0 0,-1-1 0 0 0,-10 6 0 0 0,16-13-64 0 0,11-15-748 0 0,7-3 304 0 0,4-2-4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13823 0 0,'0'0'315'0'0,"0"0"45"0"0,0 0 21 0 0,0 0-49 0 0,-14-2-208 0 0,8 5 33 0 0,0-1 0 0 0,0 1-1 0 0,0 1 1 0 0,0-1 0 0 0,1 1-1 0 0,-2 1-156 0 0,-11 8 492 0 0,-22 12-416 0 0,2 2 0 0 0,1 2 0 0 0,1 1 0 0 0,1 1 0 0 0,2 2 0 0 0,2 2 0 0 0,1 1 0 0 0,-13 21-76 0 0,33-44 0 0 0,1 1 0 0 0,1-1 0 0 0,0 2 0 0 0,1-1 0 0 0,1 1 0 0 0,0 0 0 0 0,-2 13 0 0 0,6-22 103 0 0,1-1-1 0 0,0 1 0 0 0,0 0 1 0 0,1 0-1 0 0,0 0 1 0 0,0 0-1 0 0,0 0 0 0 0,1 0 1 0 0,0 0-1 0 0,0 1-102 0 0,0-4 60 0 0,0 1 1 0 0,1-1-1 0 0,-1 1 0 0 0,1-1 0 0 0,0 0 1 0 0,-1 0-1 0 0,2 1 0 0 0,-1-1 0 0 0,0-1 1 0 0,0 1-1 0 0,1 0 0 0 0,0 0 0 0 0,0-1 1 0 0,-1 0-1 0 0,1 1 0 0 0,1-1 0 0 0,-1 0-60 0 0,4 2 126 0 0,1 0 0 0 0,0-1 0 0 0,1 0 0 0 0,-1 0 0 0 0,0-1 0 0 0,1 0 0 0 0,-1 0 0 0 0,6 0-126 0 0,5-1-597 0 0,-1 0 1 0 0,1-1 0 0 0,9-1 596 0 0,-19-1-2011 0 0,-3-1 987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15663 0 0,'0'0'719'0'0,"0"0"-20"0"0,-1 8-346 0 0,-5 9-72 0 0,0 1 1 0 0,-1-1-1 0 0,-1 0 0 0 0,0-1 0 0 0,-2 0 1 0 0,0 0-1 0 0,0 0-281 0 0,-22 36 20 0 0,-22 37-20 0 0,-15 29 0 0 0,65-109-627 0 0,0-1 0 0 0,0 1-1 0 0,1 1 1 0 0,-2 5 627 0 0,5-7-6139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15663 0 0,'0'0'356'0'0,"0"0"50"0"0,0 0 20 0 0,1 2-42 0 0,13 20-165 0 0,-12-21-81 0 0,1 1 1 0 0,-1 0 0 0 0,1-1-1 0 0,-1 0 1 0 0,1 0-1 0 0,0 1 1 0 0,0-1-1 0 0,-1-1 1 0 0,1 1 0 0 0,0 0-1 0 0,0-1 1 0 0,0 1-1 0 0,0-1 1 0 0,0 0-1 0 0,0 0 1 0 0,1-1-139 0 0,7 0 485 0 0,0-1-1 0 0,0 0 1 0 0,9-3-485 0 0,6-2 330 0 0,100-27-314 0 0,-56 14-3901 0 0,-54 16-2598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5 13823 0 0,'6'-1'209'0'0,"-5"0"-112"0"0,0 1 0 0 0,-1-1 0 0 0,1 1 0 0 0,0 0 0 0 0,0-1 0 0 0,1 1 0 0 0,-1 0 1 0 0,0 0-1 0 0,0 0 0 0 0,0 0 0 0 0,0 0 0 0 0,0 0 0 0 0,1 0-97 0 0,16 4 1473 0 0,-18-4-961 0 0,0 0 0 0 0,0 0 0 0 0,-8 14 592 0 0,-2-4-851 0 0,0 0 0 0 0,0-1 0 0 0,-1 0 0 0 0,-1 0 0 0 0,1-2 0 0 0,-7 4-253 0 0,-1 1 381 0 0,-112 69-2192 0 0,-125 55 1811 0 0,225-120-11 0 0,-64 29 2 0 0,79-39 10 0 0,0 0 0 0 0,-1-1 0 0 0,1-1 0 0 0,-18 2-1 0 0,30-5 0 0 0,-1-1 0 0 0,1 1 0 0 0,-1-1 0 0 0,1-1 0 0 0,-1 1 0 0 0,1-1 0 0 0,0 1 0 0 0,-1-1 0 0 0,1-1 0 0 0,-1 1 0 0 0,1-1 0 0 0,2 2 0 0 0,1-1 0 0 0,-1 0 0 0 0,1 0 0 0 0,0 0 0 0 0,-1 0 0 0 0,1 0 0 0 0,0 0 0 0 0,0 0 0 0 0,0 0 0 0 0,0 0 0 0 0,0 0 0 0 0,0 0 0 0 0,0-1 0 0 0,0 1 0 0 0,0 0 0 0 0,1-1 0 0 0,-1 1 0 0 0,0-1 0 0 0,1 1 0 0 0,-1-1 0 0 0,1 1 0 0 0,0-1 0 0 0,-1 1 0 0 0,1-1 0 0 0,0 0 0 0 0,0 1 0 0 0,0-1 0 0 0,0 1 0 0 0,0-1 0 0 0,1 1 0 0 0,-1-1 0 0 0,1-1 0 0 0,2-7-136 0 0,0 0-1 0 0,1 0 1 0 0,0 0-1 0 0,1 0 1 0 0,0 0-1 0 0,1 1 0 0 0,-1 0 1 0 0,2 0-1 0 0,-1 1 1 0 0,2 0-1 0 0,-1 0 1 0 0,1 0-1 0 0,0 1 1 0 0,0 0-1 0 0,2 0 137 0 0,-3 2 19 0 0,3-2 194 0 0,0 1 0 0 0,1 0-1 0 0,-1 0 1 0 0,2 1-1 0 0,-1 0-212 0 0,-8 4 42 0 0,0 0-1 0 0,0 0 1 0 0,0 0-1 0 0,0 1 0 0 0,0-1 1 0 0,0 1-1 0 0,0 0 0 0 0,0 0 1 0 0,0 0-1 0 0,0 0 0 0 0,0 0 1 0 0,0 1-1 0 0,0-1 0 0 0,0 1 1 0 0,0 0-1 0 0,0 0 0 0 0,0 0 1 0 0,-1 0-1 0 0,1 1 0 0 0,0-1 1 0 0,-1 1-1 0 0,3 1-41 0 0,0 2 170 0 0,0-1-1 0 0,-1 2 1 0 0,0-1 0 0 0,1 0-1 0 0,-2 1 1 0 0,1 0 0 0 0,0 0-1 0 0,-1 0 1 0 0,-1 0-1 0 0,2 3-169 0 0,-1-2 44 0 0,0 0 0 0 0,0-1 0 0 0,0 0 0 0 0,1 1 0 0 0,0-1 0 0 0,1 0 0 0 0,-1-1 0 0 0,6 6-44 0 0,-2-5 128 0 0,-1 0 0 0 0,1-1 0 0 0,1 0 0 0 0,-1 0 0 0 0,1-1 0 0 0,-1 0 0 0 0,1 0 0 0 0,0-1 0 0 0,1 0 0 0 0,2 0-128 0 0,15 2 491 0 0,1-2 1 0 0,23 1-492 0 0,-33-2-215 0 0,-6-2 224 0 0,0 2 0 0 0,0 0 0 0 0,0 0-1 0 0,0 2-8 0 0,-7-3-36 0 0,-1 0 0 0 0,0 1-1 0 0,0-1 1 0 0,0 1-1 0 0,0 0 1 0 0,0 1 0 0 0,-1-1-1 0 0,1 1 1 0 0,-1-1 0 0 0,1 1-1 0 0,-1 0 1 0 0,1 2 36 0 0,-3-4-475 0 0,-1-1-33 0 0,0 0-140 0 0,0 0-572 0 0,0 0-253 0 0,0 0-51 0 0,0 0-11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0,'0'0'231'0'0,"0"0"29"0"0,0 0 19 0 0,-1 13 7 0 0,1-8-205 0 0,1 0-1 0 0,0-1 1 0 0,0 1-1 0 0,0 0 0 0 0,0 0 1 0 0,1-1-1 0 0,0 1 0 0 0,0 0 1 0 0,0-1-1 0 0,0 0 1 0 0,2 2-81 0 0,7 10 781 0 0,0 0 0 0 0,5 4-781 0 0,-1-2 441 0 0,16 18 2522 0 0,26 24-2963 0 0,-32-36 825 0 0,-1 1 1 0 0,-1 2-1 0 0,-2 0 0 0 0,5 9-825 0 0,-22-30 103 0 0,0 1 0 0 0,-1-1-1 0 0,0 1 1 0 0,0 0 0 0 0,0 1 0 0 0,-1-1-1 0 0,0 0 1 0 0,-1 1 0 0 0,1-1-1 0 0,-1 1 1 0 0,-1-1 0 0 0,0 1 0 0 0,0-1-1 0 0,0 1 1 0 0,-1 0 0 0 0,0-1-1 0 0,0 1 1 0 0,-1-1 0 0 0,0 0 0 0 0,0 1-1 0 0,-1-1 1 0 0,0 0 0 0 0,0 0-1 0 0,-1-1 1 0 0,-3 6-103 0 0,-9 11-198 0 0,-1-1 1 0 0,-1-1-1 0 0,-1 0 0 0 0,-1-1 1 0 0,-1-2-1 0 0,0 0 0 0 0,-10 5 198 0 0,22-17 2 0 0,0-1-1 0 0,0 0 1 0 0,0 0 0 0 0,-1-1-2 0 0,1 0-20 0 0,0 0 0 0 0,1 1 1 0 0,-1 0-1 0 0,1 0 20 0 0,7-4-370 0 0,1-1-118 0 0,7-7-5610 0 0,2-2-146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17503 0 0,'0'0'399'0'0,"-6"-3"1106"0"0,1 4-1504 0 0,1 0 0 0 0,0 1 1 0 0,-1-1-1 0 0,1 1 0 0 0,0 0 0 0 0,0 0 0 0 0,0 1 0 0 0,0-1 0 0 0,1 1 0 0 0,-1 0 0 0 0,0 0 1 0 0,1 0-2 0 0,-10 11 14 0 0,0 0 1 0 0,-4 6-15 0 0,6-7 45 0 0,-24 31 1942 0 0,-29 46-1987 0 0,47-63-2 0 0,2 1-1 0 0,0 1 0 0 0,2 0 0 0 0,-1 7 3 0 0,12-30-406 0 0,0 1-1 0 0,-1-1 1 0 0,0 0 0 0 0,0 0-1 0 0,-1 1 407 0 0,4-7-1220 0 0,0 0-253 0 0,0 0-51 0 0,0 0-11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 8287 0 0,'0'0'191'0'0,"-14"0"444"0"0,7-1-470 0 0,0 1 1 0 0,0 0 0 0 0,1 0-1 0 0,-3 1-165 0 0,5 0 381 0 0,1-1-1 0 0,0 1 1 0 0,-1 0 0 0 0,1 0-1 0 0,0 1 1 0 0,0-1-1 0 0,-1 1 1 0 0,1-1-1 0 0,0 1 1 0 0,1 0 0 0 0,-1 0-1 0 0,0 1 1 0 0,1-1-1 0 0,-2 1-380 0 0,-13 16 1124 0 0,0 0 0 0 0,-4 7-1124 0 0,12-15 116 0 0,6-6 128 0 0,-1 0 0 0 0,1 0 0 0 0,-1 0 1 0 0,0 3-245 0 0,3-6 62 0 0,0 1 1 0 0,0-1-1 0 0,0 0 1 0 0,1 0 0 0 0,-1 1-1 0 0,1-1 1 0 0,0 0 0 0 0,0 1-1 0 0,0-1 1 0 0,0 0 0 0 0,0 1-1 0 0,0-1 1 0 0,1 2-63 0 0,-1-3 18 0 0,1 0 1 0 0,-1 0-1 0 0,0 0 0 0 0,1 0 1 0 0,-1 0-1 0 0,1-1 0 0 0,-1 1 1 0 0,1 0-1 0 0,-1 0 0 0 0,1-1 1 0 0,0 1-1 0 0,-1 0 0 0 0,1-1 0 0 0,0 1 1 0 0,-1 0-1 0 0,1-1 0 0 0,0 1 1 0 0,0-1-1 0 0,0 1 0 0 0,0-1 1 0 0,-1 0-1 0 0,1 1 0 0 0,0-1 1 0 0,0 0-1 0 0,0 0 0 0 0,0 0 1 0 0,0 1-1 0 0,0-1 0 0 0,0 0-18 0 0,30-2 1213 0 0,-24 2-909 0 0,-1-1-288 0 0,0 0 1 0 0,-1 0-1 0 0,1 0 0 0 0,0-1 1 0 0,0 0-1 0 0,-1 0 0 0 0,1 0 1 0 0,-1-1-1 0 0,0 1 0 0 0,0-1 1 0 0,4-3-17 0 0,-5 3-1 0 0,-1 0 0 0 0,0 0 0 0 0,1-1 0 0 0,-1 1 0 0 0,0-1 0 0 0,-1 0 0 0 0,1 1 0 0 0,-1-1 0 0 0,1-1 0 0 0,-1 1 0 0 0,0 0 0 0 0,-1 0 0 0 0,1-1 0 0 0,-1 1 0 0 0,0-2 1 0 0,1 0-71 0 0,2-20 225 0 0,-4 25-210 0 0,0 0-1 0 0,0-1 1 0 0,0 1 0 0 0,0 0-1 0 0,-1 0 1 0 0,1-1-1 0 0,0 1 1 0 0,-1 0 0 0 0,1-1-1 0 0,-1 1 1 0 0,1 0-1 0 0,-1 0 1 0 0,0 0-1 0 0,1 0 1 0 0,-1 0 0 0 0,0 0-1 0 0,0-1 57 0 0,0 1-177 0 0,0 1-1 0 0,1 0 0 0 0,-1-1 1 0 0,0 1-1 0 0,1 0 0 0 0,-1 0 1 0 0,0-1-1 0 0,0 1 0 0 0,1 0 1 0 0,-1 0-1 0 0,0 0 0 0 0,0 0 1 0 0,1 0-1 0 0,-1 0 0 0 0,0 0 1 0 0,0 0-1 0 0,1 0 0 0 0,-1 0 1 0 0,0 0-1 0 0,1 1 0 0 0,-1-1 1 0 0,0 0 177 0 0,-15 7-2646 0 0,14-6 2419 0 0,-9 5-1820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13823 0 0,'0'0'315'0'0,"0"0"45"0"0,0 0 21 0 0,0 0-49 0 0,-1 1-220 0 0,-39 34 1017 0 0,8-9-206 0 0,30-23-913 0 0,-7 6 657 0 0,0 0 0 0 0,0 1 0 0 0,1 1-667 0 0,5-7 183 0 0,1 0 1 0 0,-1 1-1 0 0,1 0 0 0 0,0-1 1 0 0,0 1-1 0 0,0 0 1 0 0,1 0-1 0 0,-1 0 1 0 0,1 1-184 0 0,1-3-111 0 0,-1-1 0 0 0,1 1 1 0 0,0-1-1 0 0,0 1 0 0 0,0 0 1 0 0,0-1-1 0 0,0 1 0 0 0,0 0 1 0 0,1-1-1 0 0,-1 1 0 0 0,1-1 1 0 0,0 1-1 0 0,0-1 0 0 0,1 2 111 0 0,-1-1-8 0 0,-1-1 57 0 0,1 0-1 0 0,-1 0 1 0 0,1-1 0 0 0,0 1-1 0 0,0 0 1 0 0,0 0-1 0 0,0-1 1 0 0,0 1-1 0 0,1 0 1 0 0,-1-1 0 0 0,0 1-1 0 0,1-1 1 0 0,-1 0-1 0 0,1 1 1 0 0,0-1 0 0 0,-1 0-1 0 0,1 0 1 0 0,0 0-1 0 0,-1 0 1 0 0,1 0-1 0 0,0-1 1 0 0,0 1 0 0 0,0 0-1 0 0,0-1 1 0 0,0 0-1 0 0,0 1 1 0 0,0-1 0 0 0,0 0-1 0 0,0 0 1 0 0,0 0-1 0 0,0 0 1 0 0,0 0-1 0 0,0-1 1 0 0,0 1 0 0 0,0 0-1 0 0,0-1 1 0 0,0 0-1 0 0,0 1 1 0 0,-1-1 0 0 0,1 0-1 0 0,1-1-48 0 0,2 0 0 0 0,0 0 0 0 0,-1-1 0 0 0,1 1 0 0 0,-1-1 0 0 0,1-1 0 0 0,-1 1 0 0 0,0-1 0 0 0,0 1 0 0 0,2-4 0 0 0,-5 5 0 0 0,1 0 0 0 0,0 0 0 0 0,-1 0 0 0 0,0 0 0 0 0,0 0 0 0 0,1 0 0 0 0,-1-1 0 0 0,-1 1 0 0 0,1-1 0 0 0,0 1 0 0 0,0 0 0 0 0,-1-1 0 0 0,0 1 0 0 0,1-1 0 0 0,-1 1 0 0 0,0-1 0 0 0,0 1 0 0 0,0-1 0 0 0,-1 1 0 0 0,1-3 0 0 0,-1 2-19 0 0,0 0 0 0 0,-1 1 0 0 0,1-1 0 0 0,0 0-1 0 0,-1 1 1 0 0,1-1 0 0 0,-1 1 0 0 0,0 0 0 0 0,1 0 0 0 0,-1-1-1 0 0,0 1 1 0 0,-1 0 0 0 0,1 1 0 0 0,0-1 0 0 0,-1 0 0 0 0,0 0 19 0 0,1 1-95 0 0,1 0-380 0 0,-4-2-5621 0 0,1-1-148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249 187 6447 0 0,'0'0'142'0'0,"0"0"22"0"0,0 0 13 0 0,0 0 123 0 0,0 0 468 0 0,0 0 205 0 0,0 0 41 0 0,0 0-129 0 0,0 0-437 0 0,0 0 327 0 0,0 0 199 0 0,-7 12 1658 0 0,4-5-1963 0 0,1-4-365 0 0,0 0 0 0 0,0 0 0 0 0,1 1-1 0 0,0-1 1 0 0,0 0 0 0 0,0 1 0 0 0,0-1-1 0 0,0 1 1 0 0,0 0 0 0 0,1 1-304 0 0,0-4 8 0 0,0-1 0 0 0,0 0 1 0 0,0 1-1 0 0,1-1 0 0 0,-1 0 1 0 0,0 1-1 0 0,0-1 0 0 0,0 0 0 0 0,0 1 1 0 0,1-1-1 0 0,-1 0 0 0 0,0 0 1 0 0,0 1-1 0 0,1-1 0 0 0,-1 0 0 0 0,0 0 1 0 0,1 1-1 0 0,-1-1 0 0 0,0 0 1 0 0,1 0-1 0 0,-1 0 0 0 0,0 0 0 0 0,1 1 1 0 0,-1-1-1 0 0,0 0 0 0 0,1 0 1 0 0,-1 0-1 0 0,1 0 0 0 0,-1 0 0 0 0,0 0 1 0 0,1 0-1 0 0,-1 0 0 0 0,0 0 1 0 0,1 0-1 0 0,-1 0 0 0 0,1 0 0 0 0,-1 0 1 0 0,0-1-1 0 0,1 1 0 0 0,-1 0 1 0 0,0 0-1 0 0,1 0 0 0 0,-1 0 0 0 0,0-1 1 0 0,1 1-1 0 0,-1 0-8 0 0,0 0 79 0 0,6-3 150 0 0,-1 1-1 0 0,1 0 1 0 0,-1-1 0 0 0,0 0-1 0 0,0-1 1 0 0,0 1 0 0 0,3-4-229 0 0,31-31 4 0 0,-39 38-4 0 0,21-22 60 0 0,-1-1 1 0 0,0-3-61 0 0,-12 16-251 0 0,-2 0 0 0 0,0 0 0 0 0,0-1 1 0 0,-1 0-1 0 0,0 0 0 0 0,3-10 251 0 0,-8 21-23 0 0,1-1 0 0 0,-1 0-1 0 0,0 0 1 0 0,0 0 0 0 0,1 0-1 0 0,-1 0 1 0 0,0 0 0 0 0,0 0 0 0 0,0 0-1 0 0,0 0 1 0 0,0 0 0 0 0,0 0-1 0 0,0 0 1 0 0,0 0 0 0 0,-1 0 0 0 0,1 0-1 0 0,0 0 1 0 0,-1 0 0 0 0,1 0-1 0 0,0 0 1 0 0,-1 0 0 0 0,1 1 0 0 0,-1-1-1 0 0,0-1 24 0 0,0 2-53 0 0,0-1 1 0 0,0 0-1 0 0,0 1 0 0 0,0-1 0 0 0,0 1 1 0 0,-1-1-1 0 0,1 1 0 0 0,0-1 0 0 0,0 1 1 0 0,0 0-1 0 0,-1 0 0 0 0,1 0 0 0 0,0 0 1 0 0,0 0-1 0 0,-1 0 0 0 0,1 0 0 0 0,0 0 53 0 0,-6 1-171 0 0,1 0-1 0 0,0 0 1 0 0,-1 1 0 0 0,1 0-1 0 0,0 0 1 0 0,0 0-1 0 0,-1 1 172 0 0,-20 12-4 0 0,0 2 0 0 0,1 0 0 0 0,1 1 0 0 0,-16 17 4 0 0,-10 12 80 0 0,-26 32-80 0 0,66-67 333 0 0,0 1 0 0 0,1 1 0 0 0,0-1 0 0 0,1 2 0 0 0,-5 9-333 0 0,12-20 13 0 0,0 1-1 0 0,0-1 1 0 0,0 1-1 0 0,1-1 1 0 0,-1 1-1 0 0,1 0 1 0 0,0-1-1 0 0,0 1 1 0 0,1 0 0 0 0,0 0-1 0 0,-1 0 1 0 0,2-1-1 0 0,-1 1 1 0 0,0 0-1 0 0,1 0 1 0 0,0 0-1 0 0,0-1 1 0 0,0 1-1 0 0,1 0 1 0 0,0-1-1 0 0,2 5-12 0 0,-2-6 0 0 0,0-1 0 0 0,0 1 0 0 0,1 0 0 0 0,-1-1 0 0 0,1 1 0 0 0,-1-1 0 0 0,1 0 0 0 0,0 0 0 0 0,0 0 0 0 0,0 0 0 0 0,0-1 0 0 0,0 1 0 0 0,1-1 0 0 0,-1 1 0 0 0,0-1 0 0 0,1 0 0 0 0,-1-1 0 0 0,1 1 0 0 0,-1-1 0 0 0,4 1 0 0 0,9 0 0 0 0,-1-1 0 0 0,1-1 0 0 0,0 0 0 0 0,2-1 0 0 0,-6 0 0 0 0,2 1 0 0 0,1-1 0 0 0,0-1 0 0 0,0 0 0 0 0,-1-1 0 0 0,6-2 0 0 0,-14 2-64 0 0,-5 3-273 0 0,-1 1 244 0 0,0 0-1 0 0,0-1 1 0 0,0 1 0 0 0,0 0-1 0 0,0 0 1 0 0,-1-1 0 0 0,1 1 0 0 0,0 0-1 0 0,0-1 1 0 0,0 1 0 0 0,0 0-1 0 0,-1 0 1 0 0,1 0 0 0 0,0-1 0 0 0,0 1-1 0 0,-1 0 1 0 0,1 0 0 0 0,0 0 0 0 0,0-1-1 0 0,-1 1 1 0 0,1 0 0 0 0,0 0-1 0 0,-1 0 1 0 0,1 0 0 0 0,0 0 0 0 0,-1 0-1 0 0,1 0 94 0 0,-15 3-4968 0 0,6 0 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 15663 0 0,'13'-14'1418'0'0,"-17"18"-1345"0"0,-10 9 204 0 0,0 1 0 0 0,2 0 0 0 0,0 1 0 0 0,0 0-1 0 0,1 1 1 0 0,-3 8-277 0 0,-2 6 410 0 0,-1 0 1 0 0,-4 4-411 0 0,5-11-1646 0 0,1 2 0 0 0,2 0 0 0 0,-9 21 1646 0 0,16-29-1524 0 0,-1-3-11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8 453 11975 0 0,'0'0'267'0'0,"0"0"42"0"0,0 0 17 0 0,0 0-28 0 0,-1-2-196 0 0,-3-13 273 0 0,6 12-101 0 0,0 1-54 0 0,3-11 944 0 0,-4 9-893 0 0,0 0 0 0 0,1 0-1 0 0,0 0 1 0 0,0 0 0 0 0,0 0 0 0 0,0 1 0 0 0,0-1-1 0 0,1 1 1 0 0,2-3-271 0 0,21-20 449 0 0,1 2 0 0 0,1 0 1 0 0,2 2-1 0 0,10-5-449 0 0,130-73-206 0 0,-148 87 291 0 0,37-19-85 0 0,49-18 0 0 0,-70 35 0 0 0,1 2 0 0 0,0 1 0 0 0,23-2 0 0 0,-51 12 0 0 0,0 0 0 0 0,0 1 0 0 0,-1 1 0 0 0,1 0 0 0 0,0 0 0 0 0,0 1 0 0 0,0 1 0 0 0,-1 0 0 0 0,1 0 0 0 0,0 1 0 0 0,8 3 0 0 0,-15-4 0 0 0,0 0 0 0 0,1 0 0 0 0,-1 0 0 0 0,0 1 0 0 0,0-1 0 0 0,0 1 0 0 0,0 0 0 0 0,-1 0 0 0 0,1 1 0 0 0,-1-1 0 0 0,0 1 0 0 0,0-1 0 0 0,0 1 0 0 0,0 0 0 0 0,0 0 0 0 0,-1 1 0 0 0,0-1 0 0 0,0 0 0 0 0,0 1 0 0 0,-1-1 0 0 0,1 1 0 0 0,-1 0 0 0 0,0-1 0 0 0,0 1 0 0 0,-1 0 0 0 0,0 0 0 0 0,1 3 0 0 0,-2 2 0 0 0,0-1 0 0 0,-1 1 0 0 0,0-1 0 0 0,0 0 0 0 0,0 1 0 0 0,-2-1 0 0 0,1-1 0 0 0,-1 1 0 0 0,0 0 0 0 0,-5 6 0 0 0,-9 14 0 0 0,-2-1 0 0 0,-7 8 0 0 0,8-14 21 0 0,-1-1-1 0 0,0 0 0 0 0,-2-2 1 0 0,0 0-1 0 0,-1-2 1 0 0,-1 0-1 0 0,-22 10-20 0 0,-4 0 557 0 0,0-3 1 0 0,-2-2-1 0 0,-31 7-557 0 0,45-17-251 0 0,-1-1-1 0 0,0-3 1 0 0,-1-1 0 0 0,0-1 0 0 0,0-3-1 0 0,0-1 1 0 0,-21-3 251 0 0,56 1-167 0 0,-1-1 0 0 0,0 1 0 0 0,1-1 0 0 0,-1-1 0 0 0,1 1 0 0 0,0-1 0 0 0,-1 0 167 0 0,4 2-60 0 0,1-1 0 0 0,0 0 0 0 0,-1 1 0 0 0,1-1 0 0 0,0 0 0 0 0,0 0 0 0 0,0 0 0 0 0,0 0 0 0 0,0 0 0 0 0,0 0 0 0 0,0 0 0 0 0,0 0 0 0 0,0 0 0 0 0,0 0 0 0 0,0-1 0 0 0,1 1 0 0 0,-1 0 0 0 0,1 0 0 0 0,-1-1 0 0 0,1 1 0 0 0,-1 0 0 0 0,1-1 0 0 0,0 1 0 0 0,0-1 0 0 0,-1 1 0 0 0,1-1 0 0 0,0 1 0 0 0,0-1 60 0 0,7-23-1023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15663 0 0,'0'0'356'0'0,"0"0"50"0"0,0 0 20 0 0,0 0-42 0 0,7-2 200 0 0,71-19 628 0 0,2 4 0 0 0,-1 4 0 0 0,9 2-1212 0 0,-55 7-16 0 0,1 1 0 0 0,-1 2 0 0 0,31 3 16 0 0,-61-2-272 0 0,-1 0 0 0 0,0 0-1 0 0,1 0 1 0 0,-1 1 0 0 0,0-1 0 0 0,0 1-1 0 0,0 0 1 0 0,0 0 0 0 0,0 0 0 0 0,0 0-1 0 0,0 0 1 0 0,0 0 0 0 0,0 0-1 0 0,0 1 1 0 0,1 0 272 0 0,-2-1-1573 0 0,-1-1-379 0 0,0 0-80 0 0,0 0-15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60 13823 0 0,'-16'-2'1056'0'0,"14"1"-947"0"0,2 1-93 0 0,-1-1 0 0 0,1 1 0 0 0,-1 0 0 0 0,1 0 0 0 0,-1 0 0 0 0,1-1 0 0 0,-1 1 0 0 0,0 0 0 0 0,1 0 0 0 0,-1 0 0 0 0,1 0 0 0 0,-1 0-1 0 0,1 0 1 0 0,-1 0 0 0 0,0 1 0 0 0,1-1 0 0 0,-1 0 0 0 0,1 0 0 0 0,-1 0 0 0 0,1 0 0 0 0,-1 1-16 0 0,-4 0 83 0 0,5 0-52 0 0,0-1-1 0 0,-1 0 1 0 0,1 0-1 0 0,0 1 1 0 0,0-1 0 0 0,0 0-1 0 0,0 0 1 0 0,0 1 0 0 0,0-1-1 0 0,0 0 1 0 0,0 1 0 0 0,0-1-1 0 0,0 0 1 0 0,0 0-1 0 0,0 1 1 0 0,0-1 0 0 0,0 0-1 0 0,0 0 1 0 0,0 1 0 0 0,0-1-1 0 0,0 0 1 0 0,0 0-1 0 0,1 1 1 0 0,-1-1 0 0 0,0 0-1 0 0,0 0 1 0 0,0 1 0 0 0,0-1-1 0 0,1 0 1 0 0,-1 0 0 0 0,0 1-31 0 0,6 7 411 0 0,-3-5-250 0 0,1 0 1 0 0,0 0-1 0 0,0 0 0 0 0,0 0 0 0 0,0-1 1 0 0,0 1-1 0 0,1-1 0 0 0,-1 0 0 0 0,1-1 1 0 0,-1 1-1 0 0,1-1 0 0 0,4 1-161 0 0,9 2 353 0 0,0-1-1 0 0,15 0-352 0 0,1-2 88 0 0,0-2-1 0 0,32-4-87 0 0,69-14 1008 0 0,-109 15-735 0 0,186-40 1893 0 0,-31 5-5496 0 0,-165 37 1218 0 0,0 0-4372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400 505 8287 0 0,'2'1'382'0'0,"-1"0"-344"0"0,0 0 1 0 0,0 0 0 0 0,0-1-1 0 0,0 1 1 0 0,0-1-1 0 0,0 1 1 0 0,0-1 0 0 0,0 1-1 0 0,0-1 1 0 0,0 0-1 0 0,0 1 1 0 0,1-1-39 0 0,18 5 130 0 0,-18-4 235 0 0,-2-1 122 0 0,0 0 22 0 0,0 0 71 0 0,0 0 286 0 0,0 0 124 0 0,0-9 985 0 0,0 6-1883 0 0,0 0-1 0 0,1 0 1 0 0,-1 1-1 0 0,1-1 1 0 0,0 0 0 0 0,0 1-1 0 0,0-1 1 0 0,0 0 0 0 0,1 1-1 0 0,-1-1 1 0 0,1 1-92 0 0,21-30 1081 0 0,-11 16-829 0 0,13-19-250 0 0,9-13 29 0 0,27-50-31 0 0,-52 81 3 0 0,-1-1 0 0 0,0 1 0 0 0,-2-1 0 0 0,0 0-1 0 0,-1-1 1 0 0,0 1 0 0 0,-2-1 0 0 0,0-2-3 0 0,-2 8 0 0 0,2-21 0 0 0,-3 32 0 0 0,0 0 0 0 0,0 0 0 0 0,0 0 0 0 0,-1 0 0 0 0,1 0 0 0 0,0 0 0 0 0,-1 0 0 0 0,0 1 0 0 0,1-1 0 0 0,-1 0 0 0 0,0 0 0 0 0,0 0 0 0 0,0 1 0 0 0,-1-2 0 0 0,1 2-25 0 0,1 0-1 0 0,-1 1 0 0 0,0-1 0 0 0,0 1 1 0 0,1-1-1 0 0,-1 1 0 0 0,0-1 0 0 0,0 1 1 0 0,0-1-1 0 0,0 1 0 0 0,0 0 1 0 0,0 0-1 0 0,0-1 0 0 0,0 1 0 0 0,0 0 1 0 0,1 0-1 0 0,-1 0 0 0 0,0 0 1 0 0,0 0-1 0 0,0 0 0 0 0,0 0 0 0 0,0 0 1 0 0,0 1-1 0 0,0-1 0 0 0,0 0 1 0 0,0 0-1 0 0,0 1 0 0 0,0-1 0 0 0,0 1 1 0 0,1-1-1 0 0,-1 1 0 0 0,0-1 0 0 0,0 1 1 0 0,0-1 25 0 0,-4 4-280 0 0,0 0 0 0 0,0 0 1 0 0,0 1-1 0 0,-3 3 280 0 0,4-4-55 0 0,-16 19 55 0 0,1 1 0 0 0,0 1 0 0 0,2 0 0 0 0,-1 6 0 0 0,4-8 0 0 0,-10 19 1158 0 0,-5 13-1158 0 0,-1 4 669 0 0,-58 118-504 0 0,-3 28-165 0 0,81-183-201 0 0,0 0 1 0 0,-1-1-1 0 0,-2-1 0 0 0,-3 4 201 0 0,8-13-145 0 0,0-1 0 0 0,-1 0 0 0 0,-1 0 0 0 0,1-1 0 0 0,-2 0 0 0 0,1-1-1 0 0,-1 0 1 0 0,-4 1 145 0 0,-37 24-3558 0 0,35-23-880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13823 0 0,'0'0'630'0'0,"-13"13"236"0"0,12-12-809 0 0,1 1 1 0 0,-1-1-1 0 0,1 0 0 0 0,0 1 0 0 0,-1-1 1 0 0,1 1-1 0 0,0-1 0 0 0,0 1 0 0 0,0-1 0 0 0,0 0 1 0 0,0 1-1 0 0,0-1 0 0 0,0 1 0 0 0,0-1 0 0 0,0 1 1 0 0,1-1-1 0 0,-1 1 0 0 0,1-1 0 0 0,-1 0 1 0 0,1 1-1 0 0,0-1 0 0 0,-1 0 0 0 0,1 0 0 0 0,0 1 1 0 0,0-1-1 0 0,0 0 0 0 0,0 0 0 0 0,0 0 1 0 0,0 0-1 0 0,0 0 0 0 0,0 0 0 0 0,0 0 0 0 0,1 0-57 0 0,2 2 56 0 0,-1-1-1 0 0,1 0 1 0 0,0 0-1 0 0,-1 0 1 0 0,1 0-1 0 0,0-1 1 0 0,0 1-1 0 0,0-1 1 0 0,0 0-1 0 0,0 0 1 0 0,3 0-56 0 0,11-1 390 0 0,1 0 0 0 0,-1-1 1 0 0,1-1-1 0 0,8-3-390 0 0,74-18 32 0 0,-90 21-20 0 0,87-25-2521 0 0,55-24 2509 0 0,-127 42-6139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15663 0 0,'0'0'356'0'0,"0"0"50"0"0,-7 5 404 0 0,-28 16-542 0 0,1 2 0 0 0,1 1-1 0 0,1 2 1 0 0,-26 27-268 0 0,48-43 510 0 0,-19 20 82 0 0,28-28-591 0 0,-1 0 1 0 0,0 0-1 0 0,1 0 0 0 0,0 0 0 0 0,0 0 0 0 0,-1 1 0 0 0,1-1 0 0 0,1 0 1 0 0,-1 1-1 0 0,0-1 0 0 0,0 1 0 0 0,1-1 0 0 0,-1 3-1 0 0,1-4 0 0 0,0-1 0 0 0,0 1 0 0 0,0 0 0 0 0,0 0 0 0 0,0-1 0 0 0,0 1 0 0 0,1 0 0 0 0,-1 0 0 0 0,0 0 0 0 0,0-1 0 0 0,0 1 0 0 0,1 0 0 0 0,-1-1 0 0 0,0 1 0 0 0,1 0 0 0 0,-1 0 0 0 0,1-1 0 0 0,-1 1 0 0 0,1-1 0 0 0,-1 1 0 0 0,1 0 0 0 0,-1-1 0 0 0,1 1 0 0 0,0-1 0 0 0,-1 0 0 0 0,1 1 0 0 0,0-1 0 0 0,-1 1 0 0 0,1-1 0 0 0,0 0 0 0 0,1 1 0 0 0,2 1 73 0 0,1 0-1 0 0,-1 0 0 0 0,1 0 1 0 0,0-1-1 0 0,0 0 0 0 0,0 0 1 0 0,-1 0-1 0 0,1-1 0 0 0,0 0 1 0 0,0 0-1 0 0,0 0 1 0 0,0 0-1 0 0,0-1 0 0 0,0 0 1 0 0,0 0-1 0 0,-1 0 0 0 0,3-1-72 0 0,13-4 322 0 0,0-2 0 0 0,0 0 0 0 0,7-5-322 0 0,-19 9-148 0 0,-1 1 148 0 0,1-1 0 0 0,-1 0 0 0 0,0 0 0 0 0,-1-1 0 0 0,1 0 0 0 0,-1 0 0 0 0,0 0 0 0 0,0-1 0 0 0,0 0 0 0 0,0-2 0 0 0,-5 6 3 0 0,0 0 0 0 0,0 1 0 0 0,0-1 0 0 0,0 0 0 0 0,-1 0 0 0 0,1 1 0 0 0,-1-1 0 0 0,0 0 0 0 0,1 0 0 0 0,-1 0 0 0 0,0 0 0 0 0,0 0 0 0 0,0 1 0 0 0,0-1-1 0 0,0 0 1 0 0,-1 0 0 0 0,1 0 0 0 0,-1 0 0 0 0,1 1 0 0 0,-1-1 0 0 0,0 0 0 0 0,1 0 0 0 0,-1 1 0 0 0,0-1 0 0 0,0 0 0 0 0,0 1 0 0 0,0-1 0 0 0,0 1-3 0 0,-2-3-227 0 0,0 1 1 0 0,0 0 0 0 0,0 0-1 0 0,0 0 1 0 0,0 0-1 0 0,-1 0 1 0 0,1 1-1 0 0,-1-1 1 0 0,0 1 0 0 0,0 0-1 0 0,-1 0 227 0 0,-3-2-2910 0 0,6 4-708 0 0,2 0 2594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14 301 13823 0 0,'0'0'315'0'0,"0"0"45"0"0,0 0 21 0 0,0 0-49 0 0,1 1-220 0 0,-1 6 248 0 0,-3-7 1182 0 0,-5-6 295 0 0,7 4-1785 0 0,0 0 0 0 0,1 0 1 0 0,-1-1-1 0 0,1 1 0 0 0,0 0 0 0 0,-1 0 1 0 0,1-1-1 0 0,0 1 0 0 0,0 0 1 0 0,1-1-1 0 0,-1 1 0 0 0,0 0 0 0 0,1 0 1 0 0,0 0-1 0 0,-1-1 0 0 0,1 1 0 0 0,0 0 1 0 0,0-1-53 0 0,5-9 815 0 0,0 1 0 0 0,5-9-815 0 0,-8 15 254 0 0,4-6-55 0 0,0 1-1 0 0,1 1 1 0 0,0-1 0 0 0,0 1-1 0 0,1 1 1 0 0,0 0-1 0 0,0 0 1 0 0,1 1-1 0 0,6-4-198 0 0,18-9-148 0 0,1 1-1 0 0,12-3 149 0 0,-7 3 142 0 0,-19 10-142 0 0,-1 2 0 0 0,21-6 0 0 0,-11 4 0 0 0,-26 8-17 0 0,0 0 0 0 0,-1 1 0 0 0,1-1 0 0 0,0 1 0 0 0,0 0 0 0 0,1 0 17 0 0,-3 0-99 0 0,0 0-952 0 0,-2 0-385 0 0,7 4-5556 0 0,-1 0 1000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13 557 8287 0 0,'0'0'382'0'0,"1"1"-8"0"0,-1-1-329 0 0,0 1-1 0 0,0-1 1 0 0,0 1 0 0 0,0-1-1 0 0,0 1 1 0 0,0-1-1 0 0,0 1 1 0 0,0-1-1 0 0,0 1 1 0 0,0-1-1 0 0,0 1 1 0 0,0 0-1 0 0,0-1 1 0 0,0 1 0 0 0,0-1-1 0 0,-1 1 1 0 0,1-1-1 0 0,0 1 1 0 0,0-1-1 0 0,-1 1 1 0 0,1-1-1 0 0,0 0 1 0 0,0 1-1 0 0,-1-1 1 0 0,1 1-1 0 0,-1-1 1 0 0,1 0 0 0 0,-1 1-45 0 0,-2 6 1868 0 0,3-7-1793 0 0,0 0 0 0 0,0 1 0 0 0,0-1 0 0 0,0 0 0 0 0,0 1-1 0 0,0-1 1 0 0,0 0 0 0 0,0 1 0 0 0,-1-1 0 0 0,1 0 0 0 0,0 1 0 0 0,0-1-1 0 0,0 0 1 0 0,0 1 0 0 0,0-1 0 0 0,-1 0 0 0 0,1 1 0 0 0,0-1 0 0 0,0 0-1 0 0,0 0 1 0 0,-1 1 0 0 0,1-1-75 0 0,0 0 86 0 0,0 0 1 0 0,-1 0-1 0 0,1 0 0 0 0,0 0 0 0 0,0 1 1 0 0,0-1-1 0 0,0 0 0 0 0,0 0 1 0 0,0 0-1 0 0,0 0 0 0 0,-1 0 0 0 0,1 0 1 0 0,0 1-1 0 0,0-1 0 0 0,0 0 0 0 0,0 0 1 0 0,0 0-1 0 0,0 0 0 0 0,0 1 0 0 0,0-1 1 0 0,0 0-1 0 0,0 0 0 0 0,0 0 1 0 0,0 0-1 0 0,0 1 0 0 0,0-1 0 0 0,0 0 1 0 0,0 0-1 0 0,0 0 0 0 0,0 0 0 0 0,0 1 1 0 0,0-1-1 0 0,0 0 0 0 0,0 0 0 0 0,0 0 1 0 0,1 0-1 0 0,-1 0 0 0 0,0 1 1 0 0,0-1-1 0 0,0 0 0 0 0,0 0 0 0 0,0 0 1 0 0,0 0-1 0 0,0 0 0 0 0,1 0 0 0 0,-1 0 1 0 0,0 1-1 0 0,0-1 0 0 0,0 0 0 0 0,0 0 1 0 0,0 0-1 0 0,1 0 0 0 0,-1 0 1 0 0,0 0-1 0 0,0 0 0 0 0,0 0 0 0 0,0 0 1 0 0,1 0-1 0 0,-1 0 0 0 0,0 0 0 0 0,0 0 1 0 0,0 0-1 0 0,0 0 0 0 0,1 0-86 0 0,1 1 141 0 0,0-1-1 0 0,1 0 1 0 0,-1 1-1 0 0,1-1 1 0 0,-1 0-1 0 0,1 0 0 0 0,-1 0 1 0 0,0 0-1 0 0,1-1 1 0 0,-1 1-1 0 0,1-1 1 0 0,-1 0-1 0 0,0 1 1 0 0,0-1-1 0 0,1 0 1 0 0,-1 0-141 0 0,39-21-234 0 0,-30 15 364 0 0,38-25-130 0 0,-1-2 0 0 0,-1-2 0 0 0,12-16 0 0 0,-49 44 0 0 0,95-82 0 0 0,65-76 0 0 0,-162 155-311 0 0,-17 15-374 0 0,-16 15-311 0 0,-5 6 996 0 0,2 2 0 0 0,-20 23 0 0 0,-45 64 0 0 0,73-89 0 0 0,12-16 0 0 0,1 2 0 0 0,1-1 0 0 0,-5 9 0 0 0,9-15 0 0 0,0 1 0 0 0,0-1 0 0 0,0 1 0 0 0,1-1 0 0 0,-1 1 0 0 0,1 0 0 0 0,0 0 0 0 0,1 0 0 0 0,-1 0 0 0 0,1 2 0 0 0,0-6 15 0 0,0 1-1 0 0,1-1 0 0 0,-1 0 1 0 0,0 1-1 0 0,1-1 1 0 0,-1 0-1 0 0,1 0 0 0 0,-1 0 1 0 0,1 0-1 0 0,0 0 0 0 0,-1 1 1 0 0,1-1-1 0 0,0 0 1 0 0,0-1-1 0 0,0 1 0 0 0,0 0 1 0 0,0 0-1 0 0,0 0 1 0 0,0 0-1 0 0,0-1 0 0 0,0 1 1 0 0,0 0-1 0 0,0-1 1 0 0,1 1-1 0 0,-1-1 0 0 0,0 0 1 0 0,0 1-1 0 0,1-1 0 0 0,-1 0 1 0 0,0 0-1 0 0,0 1 1 0 0,1-1-1 0 0,-1 0 0 0 0,1 0-14 0 0,6 0 199 0 0,1 0 0 0 0,0-1 0 0 0,0 0 0 0 0,6-1-199 0 0,-9 1 99 0 0,17-3-4 0 0,-1-2-1 0 0,0 0 1 0 0,0-1-1 0 0,-1-1 1 0 0,0-1-1 0 0,0-1 0 0 0,14-10-94 0 0,15-12-26 0 0,-1-2-1 0 0,16-17 27 0 0,-63 49-8 0 0,142-117 94 0 0,-110 87-404 0 0,-2 0 0 0 0,-1-2 0 0 0,0-4 318 0 0,-26 32-159 0 0,0 0-1 0 0,-1 0 1 0 0,0 0-1 0 0,-1-1 1 0 0,1 1 0 0 0,-1-1-1 0 0,2-7 160 0 0,-5 13 0 0 0,0 0 0 0 0,0 0 0 0 0,1 0 0 0 0,-1 1 0 0 0,0-1 0 0 0,0 0 0 0 0,0 0 0 0 0,0 0 0 0 0,0 0 0 0 0,0 0 0 0 0,0 0 0 0 0,-1 0 0 0 0,1 0 0 0 0,-6-4 0 0 0,-7 7 0 0 0,-3 6 0 0 0,2 0 0 0 0,-1 1 0 0 0,1 0 0 0 0,1 1 0 0 0,-8 7 0 0 0,-60 60 0 0 0,67-64 0 0 0,-21 24-512 0 0,1 0 0 0 0,-4 10 512 0 0,26-32-146 0 0,1 1 0 0 0,1 0-1 0 0,1 0 1 0 0,1 1 0 0 0,0 0 0 0 0,1 1-1 0 0,-3 9 147 0 0,8-20-2 0 0,0 0 0 0 0,1 0-1 0 0,0 0 1 0 0,0 0 0 0 0,1 0 0 0 0,0 0-1 0 0,0 6 3 0 0,1-10 4 0 0,-1 0 0 0 0,1 0 0 0 0,-1 0 0 0 0,1-1 0 0 0,0 1 0 0 0,0 0 0 0 0,0-1 0 0 0,0 1 0 0 0,1-1 0 0 0,-1 0 0 0 0,1 1 0 0 0,0-1 0 0 0,-1 0 0 0 0,1 0 0 0 0,0 0 0 0 0,0 0 0 0 0,0 0 0 0 0,1 0 0 0 0,-1 0 0 0 0,2 0-4 0 0,-1 0 139 0 0,-1-1 0 0 0,1 0 0 0 0,0 0 0 0 0,0 0-1 0 0,0 0 1 0 0,0 0 0 0 0,0 0 0 0 0,0-1 0 0 0,0 0 0 0 0,0 1-1 0 0,1-1-138 0 0,3-1 57 0 0,-1 1-1 0 0,1-1 0 0 0,-1 0 0 0 0,1 0 0 0 0,-1-1 0 0 0,4-1-56 0 0,-9 2-337 0 0,4 2-420 0 0,-1 0-2810 0 0,6-1 2043 0 0,-8 0-11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15663 0 0,'0'0'356'0'0,"-7"15"860"0"0,5-10-1120 0 0,0 0 1 0 0,0 0-1 0 0,1 0 0 0 0,-1 0 0 0 0,1 1 0 0 0,1-1 0 0 0,-1 1 1 0 0,1-1-1 0 0,0 1 0 0 0,0-1 0 0 0,1 6-96 0 0,0-3 153 0 0,1 1 0 0 0,0-1 0 0 0,1 1 0 0 0,0-1-1 0 0,0 0 1 0 0,1 0 0 0 0,0 1-153 0 0,10 15 517 0 0,2-2 0 0 0,0 0 1 0 0,1 0-1 0 0,6 4-517 0 0,-22-24 39 0 0,77 78-71 0 0,-49-52-812 0 0,-29-27 707 0 0,0-1 1 0 0,1 0-1 0 0,-1 1 0 0 0,0-1 0 0 0,1 0 0 0 0,-1 1 0 0 0,1-1 1 0 0,-1 0-1 0 0,0 0 0 0 0,1 1 0 0 0,-1-1 0 0 0,1 0 0 0 0,-1 0 1 0 0,1 0-1 0 0,-1 0 0 0 0,1 0 0 0 0,-1 0 0 0 0,1 0 0 0 0,-1 0 1 0 0,1 0-1 0 0,-1 0 0 0 0,1 0 0 0 0,-1 0 0 0 0,0 0 137 0 0,1 0-4298 0 0,-1 0-1316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11975 0 0,'-10'8'902'0'0,"-48"55"452"0"0,32-34 170 0 0,0-2 0 0 0,-28 22-1524 0 0,-60 33 1992 0 0,25-19-1840 0 0,70-48-1020 0 0,1 1 0 0 0,-4 6 868 0 0,22-21-46 0 0,1-2-965 0 0,8-1-12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76 11975 0 0,'-11'0'1275'0'0,"10"0"-971"0"0,0 0 1 0 0,0 1-1 0 0,-1-1 1 0 0,1 1-1 0 0,0-1 0 0 0,0 1 1 0 0,0-1-1 0 0,0 1 1 0 0,-1-1-1 0 0,1 1 0 0 0,0 0 1 0 0,0 0-305 0 0,1-1 130 0 0,0 1 1 0 0,0-1 0 0 0,0 0 0 0 0,1 0-1 0 0,-1 0 1 0 0,0 1 0 0 0,0-1 0 0 0,0 0-1 0 0,0 0 1 0 0,1 0 0 0 0,-1 0 0 0 0,0 1-1 0 0,0-1 1 0 0,0 0 0 0 0,1 0-1 0 0,-1 0 1 0 0,0 0 0 0 0,0 0 0 0 0,0 0-1 0 0,1 1 1 0 0,-1-1 0 0 0,0 0 0 0 0,0 0-1 0 0,1 0 1 0 0,-1 0 0 0 0,0 0 0 0 0,0 0-1 0 0,1 0 1 0 0,-1 0 0 0 0,0 0 0 0 0,0 0-1 0 0,1 0-130 0 0,14 1 2790 0 0,-3-2-3319 0 0,20-6 587 0 0,-1-1 0 0 0,0-2 0 0 0,10-4-58 0 0,36-12-2 0 0,-68 23-22 0 0,30-8-597 0 0,-12 6-2755 0 0,-14 2-3787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40 13823 0 0,'-2'1'315'0'0,"-30"7"550"0"0,12-3-731 0 0,-1 1 1 0 0,0 1-1 0 0,0 2-134 0 0,4-1 544 0 0,1 0 1 0 0,0 1 0 0 0,-4 4-545 0 0,13-8 45 0 0,1-1 0 0 0,1 1 0 0 0,-1 0 1 0 0,1 0-1 0 0,0 1 0 0 0,0-1 1 0 0,1 1-1 0 0,-1 0 0 0 0,-2 5-45 0 0,-26 54 1368 0 0,26-51-1281 0 0,1-1 0 0 0,0 1 0 0 0,1 0 0 0 0,1 0-1 0 0,0 1 1 0 0,1-1 0 0 0,-1 16-87 0 0,3-28 0 0 0,1 1 0 0 0,0 0 0 0 0,-1-1 0 0 0,1 1 0 0 0,0 0 0 0 0,1 0 0 0 0,-1 0 0 0 0,0-1 0 0 0,1 1 0 0 0,-1 0 0 0 0,1-1 0 0 0,0 1 0 0 0,0 0 0 0 0,-1-3 0 0 0,0 1 0 0 0,1-1 0 0 0,-1 1 0 0 0,0-1 0 0 0,0 1 0 0 0,0-1 0 0 0,0 1 0 0 0,1-1 0 0 0,-1 0 0 0 0,0 1 0 0 0,0-1 0 0 0,1 1 0 0 0,-1-1 0 0 0,0 0 0 0 0,1 1 0 0 0,-1-1 0 0 0,0 0 0 0 0,1 1 0 0 0,-1-1 0 0 0,0 0 0 0 0,1 0 0 0 0,-1 1 0 0 0,1-1 0 0 0,-1 0 0 0 0,1 0 0 0 0,-1 0 0 0 0,1 0 0 0 0,-1 0 0 0 0,0 1 0 0 0,1-1 0 0 0,-1 0 0 0 0,1 0 0 0 0,-1 0 0 0 0,1 0 0 0 0,-1 0 0 0 0,1 0 0 0 0,-1-1 0 0 0,1 1 0 0 0,0 0 0 0 0,11 1 255 0 0,1-1 0 0 0,-1-1 0 0 0,1 0 0 0 0,-1-1 0 0 0,0 0-1 0 0,0-1 1 0 0,2-1-255 0 0,23-8 331 0 0,22-11-331 0 0,-28 10-67 0 0,-1-1 67 0 0,0-1 0 0 0,2-3 0 0 0,-12 7 0 0 0,1-2 0 0 0,0-1 0 0 0,-1 0 0 0 0,13-14 0 0 0,52-53 0 0 0,-18 16 0 0 0,5-3 0 0 0,-61 59 0 0 0,-11 9 0 0 0,0 0 0 0 0,1 0 0 0 0,-1-1 0 0 0,0 1 0 0 0,1 0 0 0 0,-1 0 0 0 0,0 0 0 0 0,0 0 0 0 0,1 0 0 0 0,-1-1 0 0 0,0 1 0 0 0,1 0 0 0 0,-1 0 0 0 0,0 0 0 0 0,1 0 0 0 0,-1 0 0 0 0,0 0 0 0 0,1 0 0 0 0,-1 0 0 0 0,0 0 0 0 0,1 0 0 0 0,-1 0 0 0 0,0 0 0 0 0,1 1 0 0 0,-1-1 0 0 0,0 0 0 0 0,1 0 0 0 0,0 1 0 0 0,-1 0 0 0 0,1 0 0 0 0,-1 0 0 0 0,0 1 0 0 0,1-1 0 0 0,-1 0 0 0 0,0 0 0 0 0,1 0 0 0 0,-1 1 0 0 0,0-1 0 0 0,0 0 0 0 0,0 0 0 0 0,0 0 0 0 0,0 1 0 0 0,-1-1 0 0 0,1 0 0 0 0,0 0 0 0 0,-1 1 0 0 0,-7 26 0 0 0,-42 88 0 0 0,35-80 0 0 0,-3-1 0 0 0,-1 0 0 0 0,-11 15 0 0 0,14-24 0 0 0,12-19 0 0 0,-3 3 0 0 0,1 0 0 0 0,0 0 0 0 0,1 1 0 0 0,0 0 0 0 0,0 0 0 0 0,2 0 0 0 0,-1 1 0 0 0,1-1 0 0 0,5-2 0 0 0,-1-8-3 0 0,0 0 0 0 0,0 0 0 0 0,1 0 0 0 0,-1 0 0 0 0,0 0 0 0 0,1 0 0 0 0,-1-1 0 0 0,1 1 0 0 0,-1-1 0 0 0,1 1 0 0 0,-1-1 0 0 0,1 1 0 0 0,0-1 0 0 0,-1 0 0 0 0,1 0 0 0 0,-1 0-1 0 0,1 0 1 0 0,0 0 0 0 0,0 0 3 0 0,34-5-1194 0 0,-20 2-281 0 0,1-2 0 0 0,8-4 1475 0 0,6-3-1534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8 483 10135 0 0,'-2'3'277'0'0,"1"-3"-236"0"0,1 1 0 0 0,-1-1 0 0 0,1 1 0 0 0,-1 0 0 0 0,1-1 0 0 0,0 1 0 0 0,-1 0 0 0 0,1-1 0 0 0,0 1 0 0 0,0 0 0 0 0,-1-1 0 0 0,1 1 0 0 0,0 0 0 0 0,0 0 0 0 0,0-1 0 0 0,0 1 0 0 0,0 0 0 0 0,0 0 0 0 0,0 0-41 0 0,0 3 146 0 0,2-4 128 0 0,0 1 0 0 0,-1-1 0 0 0,1 0 1 0 0,0 0-1 0 0,-1 0 0 0 0,1 0 1 0 0,-1 0-1 0 0,1-1 0 0 0,0 1 0 0 0,0-1-274 0 0,9-2 269 0 0,-1 0-1 0 0,1-1 1 0 0,-1 0-1 0 0,0-1 0 0 0,8-4-268 0 0,6-6 836 0 0,15-12-836 0 0,18-14 1151 0 0,-16 13 64 0 0,-1-3 1 0 0,8-9-1216 0 0,50-59 1557 0 0,-44 43 131 0 0,21-15-1688 0 0,-70 67-220 0 0,-1 1 0 0 0,0-1 0 0 0,1 1 0 0 0,0 0 0 0 0,0 0-1 0 0,0 0 1 0 0,4-1 220 0 0,-9 4 0 0 0,0 0 0 0 0,0 1-1 0 0,0-1 1 0 0,0 0 0 0 0,-1 0-1 0 0,1 0 1 0 0,0 0 0 0 0,0 0 0 0 0,0 0-1 0 0,0 0 1 0 0,0 0 0 0 0,0 0-1 0 0,0 1 1 0 0,0-1 0 0 0,0 0 0 0 0,0 0-1 0 0,0 0 1 0 0,0 0 0 0 0,0 0-1 0 0,0 0 1 0 0,0 0 0 0 0,0 0 0 0 0,0 1-1 0 0,0-1 1 0 0,0 0 0 0 0,0 0-1 0 0,0 0 1 0 0,0 0 0 0 0,0 0 0 0 0,0 0-1 0 0,0 0 1 0 0,0 0 0 0 0,0 1-1 0 0,0-1 1 0 0,0 0 0 0 0,0 0 0 0 0,1 0-1 0 0,-1 0 1 0 0,0 0 0 0 0,0 0-1 0 0,0 0 1 0 0,0 0 0 0 0,0 0 0 0 0,0 0-1 0 0,0 0 1 0 0,0 1 0 0 0,0-1-1 0 0,0 0 1 0 0,1 0 0 0 0,-1 0 0 0 0,0 0-1 0 0,0 0 1 0 0,0 0 0 0 0,0 0-1 0 0,0 0 1 0 0,0 0 0 0 0,0 0 0 0 0,1 0-1 0 0,-1 0 1 0 0,0 0 0 0 0,0 0 0 0 0,-6 7 1 0 0,-46 56-1 0 0,-22 38 0 0 0,46-63 0 0 0,10-14 0 0 0,-10 18 0 0 0,24-34 0 0 0,-1 0 0 0 0,2 0 0 0 0,-1 0 0 0 0,1 1 0 0 0,0-1 0 0 0,1 1 0 0 0,-1 5 0 0 0,2-13 0 0 0,1 0 0 0 0,0 0 0 0 0,0 0 0 0 0,0-1 0 0 0,0 1 0 0 0,0 0 0 0 0,0 0 0 0 0,0 0 0 0 0,0 0 0 0 0,1-1 0 0 0,-1 1 0 0 0,0 0 0 0 0,0 0 0 0 0,1-1 0 0 0,-1 1 0 0 0,0 0 0 0 0,1 0 0 0 0,-1-1 0 0 0,1 1 0 0 0,-1 0 0 0 0,1-1 0 0 0,-1 1 0 0 0,1 0 0 0 0,-1-1 0 0 0,1 1 0 0 0,0-1 0 0 0,-1 1 0 0 0,1-1 0 0 0,0 1 0 0 0,-1-1 0 0 0,1 0 0 0 0,0 1 0 0 0,0-1 0 0 0,-1 0 0 0 0,1 0 0 0 0,0 1 0 0 0,0-1 0 0 0,2 0 0 0 0,0 1 0 0 0,0-1 0 0 0,0 0 0 0 0,0 0 0 0 0,1 0 0 0 0,-1 0 0 0 0,1-1 0 0 0,7-1 0 0 0,0 0 0 0 0,0-1 0 0 0,0-1 0 0 0,-1 0 0 0 0,0 0 0 0 0,0-1 0 0 0,10-6 0 0 0,8-7 0 0 0,25-22 0 0 0,-8 5 0 0 0,42-33 0 0 0,-18 13 0 0 0,5-6 0 0 0,16-20 0 0 0,-78 70 0 0 0,1 0 0 0 0,-61 55 0 0 0,45-39 0 0 0,-11 10 0 0 0,0 0 0 0 0,2 2 0 0 0,0-1 0 0 0,1 2 0 0 0,-5 9 0 0 0,-87 174 401 0 0,101-198-263 0 0,1 1-1 0 0,-1-1 0 0 0,1 0 1 0 0,0 1-1 0 0,0 0 0 0 0,0-1 0 0 0,0 1 1 0 0,1-1-1 0 0,-1 1 0 0 0,1 0 0 0 0,0 3-137 0 0,1-5 4 0 0,-1-1-1 0 0,0 1 0 0 0,0 0 1 0 0,1 0-1 0 0,0-1 1 0 0,-1 1-1 0 0,1 0 0 0 0,0-1 1 0 0,-1 1-1 0 0,1 0 0 0 0,0-1 1 0 0,0 1-1 0 0,0-1 0 0 0,1 0 1 0 0,-1 1-1 0 0,0-1 1 0 0,1 0-1 0 0,-1 0 0 0 0,0 0 1 0 0,1 1-1 0 0,-1-1 0 0 0,1-1 1 0 0,0 1-1 0 0,0 0-3 0 0,9 3-124 0 0,-1 0-1 0 0,1-1 1 0 0,0 0 0 0 0,0-1-1 0 0,9 1 125 0 0,12 0-7988 0 0,-24-3 1550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8287 0 0,'0'0'191'0'0,"0"0"26"0"0,0 0 9 0 0,-11-10 4 0 0,8 6-86 0 0,14 23 8651 0 0,2 4-7478 0 0,10 12-1317 0 0,-18-29 15 0 0,-1 0-1 0 0,1 0 1 0 0,1-1-1 0 0,-1 1 1 0 0,1-1 0 0 0,0-1-1 0 0,6 5-14 0 0,-7-7-240 0 0,-1 0 0 0 0,1 0 0 0 0,0 0 0 0 0,-1 0 0 0 0,1-1 0 0 0,0 1 1 0 0,0-1-1 0 0,0-1 0 0 0,0 1 0 0 0,0-1 0 0 0,0 0 0 0 0,3 0 240 0 0,6-1-1023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11975 0 0,'0'0'267'0'0,"0"0"42"0"0,0 0 17 0 0,0 0-28 0 0,-8 13-186 0 0,5-10-25 0 0,0 0-1 0 0,0 0 0 0 0,-1 0 0 0 0,1-1 0 0 0,-1 1 1 0 0,0-1-1 0 0,1 0 0 0 0,-1 0 0 0 0,-2 1-86 0 0,-40 14 1123 0 0,30-12-982 0 0,-225 67-1525 0 0,232-70 916 0 0,0 0-1 0 0,-1-1 1 0 0,1-1 0 0 0,0 1-1 0 0,-5-2 469 0 0,4 1-730 0 0,9 0 218 0 0,1 0 499 0 0,0 0 0 0 0,0 0 0 0 0,-1 0 0 0 0,1-1 0 0 0,0 1 0 0 0,0 0 0 0 0,0 0 0 0 0,0 0 0 0 0,0-1 0 0 0,0 1 0 0 0,0 0 0 0 0,0 0 0 0 0,0 0 0 0 0,0-1 0 0 0,-1 1 0 0 0,1 0 0 0 0,0 0 0 0 0,0-1 0 0 0,0 1 0 0 0,1 0 0 0 0,-1 0 0 0 0,0 0 0 0 0,0-1 0 0 0,0 1 0 0 0,0 0 0 0 0,0 0 0 0 0,0-1 0 0 0,0 1 0 0 0,0 0 0 0 0,0 0 0 0 0,0 0 0 0 0,1-1 0 0 0,-1 1 0 0 0,0 0 0 0 0,0 0 0 0 0,0 0 0 0 0,0 0 0 0 0,0-1 0 0 0,1 1 0 0 0,-1 0 0 0 0,0 0 0 0 0,0 0 0 0 0,0 0 0 0 0,1 0 0 0 0,-1 0 0 0 0,0 0 0 0 0,0 0 0 0 0,1-1 0 0 0,-1 1 13 0 0,11-7-471 0 0,-11 7 459 0 0,3-2 245 0 0,-1 1 0 0 0,1-1 0 0 0,-1 1 0 0 0,1 0-1 0 0,0 0 1 0 0,0 0 0 0 0,-1 0 0 0 0,1 0 0 0 0,0 1 0 0 0,0-1-1 0 0,0 1 1 0 0,2 0-233 0 0,31-6 1689 0 0,-28 8-100 0 0,-8 0-1581 0 0,0-1 0 0 0,0 1 0 0 0,-1 0 0 0 0,1-1 0 0 0,0 1 0 0 0,-1 0 0 0 0,1-1 0 0 0,-1 1 0 0 0,0-1 0 0 0,1 1 0 0 0,-1-1 0 0 0,0 1 0 0 0,0-1 0 0 0,0 1 0 0 0,0-1 0 0 0,0 0 0 0 0,-1 1-8 0 0,-2 3 323 0 0,-1 1 257 0 0,0-2 109 0 0,-2 18-353 0 0,6-17-226 0 0,0 1-1 0 0,0-1 1 0 0,1 1-1 0 0,0-1 0 0 0,0 1 1 0 0,0-1-1 0 0,1 1 1 0 0,0-1-1 0 0,1 6-109 0 0,0-6 114 0 0,-1 1-1 0 0,0-1 1 0 0,-1 1-1 0 0,1 0 1 0 0,-1-1-1 0 0,0 1 1 0 0,-1 0-1 0 0,1-1 1 0 0,-1 1-1 0 0,0 1-113 0 0,-4 5 330 0 0,0 0-1 0 0,-1-1 0 0 0,0 1 1 0 0,0-1-1 0 0,-1 0 0 0 0,-7 8-329 0 0,9-13 0 0 0,1-4-1429 0 0,7-6-5718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 8287 0 0,'0'0'382'0'0,"-6"-5"126"0"0,2 0-355 0 0,4 5 567 0 0,0 0 249 0 0,0 0 45 0 0,0 0-61 0 0,0 0-288 0 0,0 0-593 0 0,0 1 1 0 0,1-1-1 0 0,-1 1 0 0 0,0 0 0 0 0,0-1 0 0 0,0 1 0 0 0,0 0 1 0 0,1-1-1 0 0,-1 1 0 0 0,0 0 0 0 0,0-1 0 0 0,0 1 1 0 0,0 0-1 0 0,0-1 0 0 0,-1 1 0 0 0,1 0 0 0 0,0-1 0 0 0,0 1 1 0 0,0 0-1 0 0,-1-1 0 0 0,1 1 0 0 0,0-1 0 0 0,-1 1 0 0 0,1 0-72 0 0,-9 15 703 0 0,8-14-542 0 0,-36 51 2064 0 0,28-41-2089 0 0,-1 1 0 0 0,2 0 0 0 0,-1 1 0 0 0,2-1-1 0 0,0 2 1 0 0,1-1 0 0 0,0 2-136 0 0,-1-1 121 0 0,1-1-545 0 0,5-5-3475 0 0,1-9 2365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 13823 0 0,'0'0'630'0'0,"0"0"-13"0"0,-14-4-368 0 0,-17 4-249 0 0,0 2 0 0 0,0 1 0 0 0,0 1 0 0 0,-4 2 0 0 0,13-2 0 0 0,-2 1-73 0 0,0 0-1 0 0,-11 5 74 0 0,25-7 291 0 0,0 1 0 0 0,0 0 0 0 0,1 1 1 0 0,0 0-1 0 0,0 0 0 0 0,0 1 0 0 0,0 0-291 0 0,6-5 134 0 0,-4 9-103 0 0,5-3-31 0 0,3-5-3 0 0,0 1-1 0 0,-1-1 1 0 0,1 1 0 0 0,0-1-1 0 0,1 1 1 0 0,-1-1 0 0 0,0 0-1 0 0,1 1 1 0 0,-1-1-1 0 0,1 0 1 0 0,-1 0 0 0 0,1 0-1 0 0,0 0 1 0 0,0 0 0 0 0,0-1-1 0 0,0 1 1 0 0,3 1 3 0 0,5 3-63 0 0,1 0-1 0 0,0 0 1 0 0,6 1 63 0 0,5 4-154 0 0,-6-3-205 0 0,-1 0 0 0 0,0 1 0 0 0,0 1 1 0 0,-1 1-1 0 0,4 3 359 0 0,-15-11 72 0 0,1 0 0 0 0,-1 1 0 0 0,0-1 0 0 0,0 1 1 0 0,0-1-1 0 0,-1 1 0 0 0,1 0 0 0 0,-1 0 0 0 0,0 0 0 0 0,0 0 1 0 0,0 1-1 0 0,-1-1 0 0 0,1 1 0 0 0,-1-1 0 0 0,0 1 0 0 0,-1-1 0 0 0,1 1 1 0 0,-1-1-1 0 0,0 1 0 0 0,0 0 0 0 0,0-1 0 0 0,-1 3-72 0 0,-1 11 494 0 0,2-15-420 0 0,0-1 0 0 0,0 1 0 0 0,0-1 0 0 0,-1 1 0 0 0,1-1 0 0 0,-1 1 0 0 0,0-1 0 0 0,1 1 0 0 0,-1-1 0 0 0,0 0 0 0 0,0 0 0 0 0,-1 1 0 0 0,1-1 0 0 0,0 0 0 0 0,-1 0 0 0 0,1 0 0 0 0,-1 0 0 0 0,0 0 0 0 0,0-1 0 0 0,0 1 0 0 0,0 0-74 0 0,-2 0 62 0 0,1 0-1 0 0,0 0 0 0 0,-1 0 1 0 0,0 0-1 0 0,1-1 0 0 0,-1 0 1 0 0,0 0-1 0 0,0 0 0 0 0,0 0 1 0 0,1 0-1 0 0,-1-1 1 0 0,-1 0-62 0 0,-11 1 468 0 0,0-1 1 0 0,-7-2-469 0 0,-1 1 817 0 0,-45 0-1033 0 0,38 1-3288 0 0,21 0-2979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0,1 2-41 0 0,14 54 1001 0 0,2 10 450 0 0,3 0 1 0 0,16 32-1690 0 0,11 2 1614 0 0,52 82-1614 0 0,-87-162 0 0 0,-2 1 0 0 0,6 16 0 0 0,-4-1-876 0 0,-11-35 368 0 0,0 11-1553 0 0,-1-12 2032 0 0,0 0 1 0 0,0 0-1 0 0,0 0 1 0 0,0 0-1 0 0,0 0 1 0 0,0 0-1 0 0,0 0 1 0 0,0 0 0 0 0,0 1-1 0 0,0-1 1 0 0,0 0-1 0 0,0 0 1 0 0,0 0-1 0 0,0 0 1 0 0,0 0-1 0 0,0 0 1 0 0,0 0 0 0 0,0 0-1 0 0,1 0 1 0 0,-1 0-1 0 0,0 0 1 0 0,0 0-1 0 0,0 0 1 0 0,0 0-1 0 0,0 0 1 0 0,0 0-1 0 0,0 0 1 0 0,0 0 0 0 0,0 0-1 0 0,0 0 1 0 0,0 0-1 0 0,0 0 1 0 0,0 0-1 0 0,0 0 1 0 0,0 0-1 0 0,0 0 1 0 0,1 0 0 0 0,-1 0-1 0 0,0 0 1 0 0,0 0-1 0 0,0 0 1 0 0,0 0-1 0 0,0 0 1 0 0,0 0-1 0 0,0 0 1 0 0,0 0-1 0 0,0 0 1 0 0,0 0 0 0 0,0 0-1 0 0,0 0 1 0 0,0 0-1 0 0,0 0 1 0 0,0 0-1 0 0,0 0 1 0 0,0 0-1 0 0,0-1 1 0 0,0 1 0 0 0,0 0-1 0 0,0 0 1 0 0,0 0-1 0 0,1 0 1 0 0,-1 0-1 0 0,0 0 1 0 0,0 0-1 0 0,0 0 1 0 0,0 0 28 0 0,5-18-1519 0 0,-2 5-2255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11975 0 0,'0'0'267'0'0,"0"0"42"0"0,0 0 17 0 0,0 0-28 0 0,-6 6 250 0 0,-6 8-76 0 0,0 0 0 0 0,-7 12-472 0 0,8-10 330 0 0,-1-1 0 0 0,-6 5-330 0 0,-103 93 657 0 0,82-79-383 0 0,-25 26 285 0 0,2 4-1 0 0,-25 34-558 0 0,80-88 0 0 0,0 0 0 0 0,1 0 0 0 0,0 0 0 0 0,0 1 0 0 0,0 2 0 0 0,2-3 0 0 0,3-2-64 0 0,1-6-273 0 0,2-3-68 0 0,-1 1 1 0 0,1-1-1 0 0,0 1 1 0 0,0-1-1 0 0,-1 0 1 0 0,1 0-1 0 0,-1 1 1 0 0,1-1-1 0 0,-1-1 0 0 0,1 1 1 0 0,-1 0 404 0 0,2-1-989 0 0,9-8-3979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13823 0 0,'0'0'315'0'0,"-11"-3"870"0"0,6 2-1102 0 0,3 0 282 0 0,2 1 122 0 0,0 0 22 0 0,28 7 171 0 0,26 3-680 0 0,-18-7 513 0 0,-1-2-1 0 0,1-1 1 0 0,-1-1-1 0 0,1-2 1 0 0,2-3-513 0 0,59-11 1445 0 0,17-9-1445 0 0,-56 11-21 0 0,9-2 97 0 0,1 3-76 0 0,-46 11-88 0 0,-1 0 0 0 0,1 1 0 0 0,-1 2 0 0 0,1 0 0 0 0,7 2 88 0 0,-18-1-818 0 0,-1 1 0 0 0,0 1 0 0 0,0 0 0 0 0,3 1 818 0 0,-12-3-181 0 0,-1-1-1 0 0,1 0 1 0 0,0 1 0 0 0,-1-1 0 0 0,1 1-1 0 0,-1-1 1 0 0,0 1 0 0 0,1-1 0 0 0,-1 1-1 0 0,1-1 1 0 0,-1 1 0 0 0,0-1 0 0 0,1 1-1 0 0,-1 0 1 0 0,0-1 0 0 0,0 1 0 0 0,0 0-1 0 0,1-1 1 0 0,-1 1 0 0 0,0 0 181 0 0,0-1-359 0 0,1 2-1688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11975 0 0,'0'0'267'0'0,"0"0"42"0"0,0 0 17 0 0,0 0-28 0 0,2 1-126 0 0,5 1 74 0 0,0-1-1 0 0,-1 0 1 0 0,1 0 0 0 0,0 0-1 0 0,0-1 1 0 0,0 0-1 0 0,0-1 1 0 0,-1 1-1 0 0,1-1 1 0 0,0 0 0 0 0,2-2-246 0 0,17-4 818 0 0,1-1 0 0 0,6-5-818 0 0,1 1 618 0 0,-10 4-162 0 0,0 0-1 0 0,0 2 1 0 0,1 1-1 0 0,0 1 1 0 0,0 2 0 0 0,17-1-456 0 0,-35 4-262 0 0,-1 0 0 0 0,1 0 0 0 0,-1 0 0 0 0,5 2 262 0 0,-7-2-439 0 0,1 0 0 0 0,0 0-1 0 0,0 0 1 0 0,0 0 0 0 0,-1-1-1 0 0,1 0 1 0 0,2 0 439 0 0,-6 0-6139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 11975 0 0,'0'0'547'0'0,"-5"-8"181"0"0,0 3-707 0 0,0 3 53 0 0,4 2-25 0 0,1 1 1 0 0,-1-1 0 0 0,1 1 0 0 0,-1-1-1 0 0,1 1 1 0 0,-1 0 0 0 0,1-1 0 0 0,0 1-1 0 0,-1-1 1 0 0,1 1 0 0 0,0 0 0 0 0,0-1-1 0 0,-1 1 1 0 0,1 0 0 0 0,0-1 0 0 0,0 1-50 0 0,0 0 69 0 0,-1 4 131 0 0,0 1 1 0 0,0 0-1 0 0,0 0 0 0 0,1 0 1 0 0,0 0-1 0 0,0 0 0 0 0,1 0 1 0 0,0 0-1 0 0,0 0 1 0 0,0 0-1 0 0,0-1-200 0 0,6 18 672 0 0,0-1 1 0 0,2 2-673 0 0,-8-23 32 0 0,50 124 1594 0 0,-37-96-1624 0 0,1 0 0 0 0,2-1 0 0 0,3 3-2 0 0,-18-27-83 0 0,1-1-1 0 0,-1 0 1 0 0,1 0 0 0 0,0 0-1 0 0,0 0 1 0 0,0-1 0 0 0,0 1-1 0 0,1-1 1 0 0,-1 0-1 0 0,1 0 1 0 0,-1 0 0 0 0,1 0-1 0 0,0 0 1 0 0,0-1 0 0 0,3 1 83 0 0,-2-1-604 0 0,1 0 1 0 0,-1 0-1 0 0,1-1 1 0 0,-1 0 0 0 0,1 0-1 0 0,-1 0 1 0 0,1-1-1 0 0,-1 0 1 0 0,1 0 0 0 0,-1 0-1 0 0,3-2 604 0 0,8-3-4968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13823 0 0,'0'0'630'0'0,"0"0"-13"0"0,-2 2-393 0 0,-17 17-180 0 0,-4 3 171 0 0,1 2 1 0 0,-14 18-216 0 0,-72 114 1511 0 0,-45 59-973 0 0,-28 2 1132 0 0,108-137-3119 0 0,-52 41 1449 0 0,117-114-194 0 0,-29 26 798 0 0,2 1 1 0 0,-3 7-605 0 0,35-38-332 0 0,1 0 1 0 0,0 0-1 0 0,0 0 0 0 0,0 0 1 0 0,0 0-1 0 0,0 0 1 0 0,1 1 331 0 0,0-2-1512 0 0,1-2-22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486 110 10135 0 0,'2'0'231'0'0,"5"-4"-127"0"0,0 0 0 0 0,0 0 0 0 0,-1 0-1 0 0,1-1 1 0 0,-1 0 0 0 0,0 0 0 0 0,0-1 0 0 0,4-5-104 0 0,16-14 140 0 0,-20 19 778 0 0,0 0-1 0 0,0-1 1 0 0,2-4-918 0 0,-3 5 944 0 0,-4 5-279 0 0,-1 1-121 0 0,0 0-28 0 0,0 0-72 0 0,-11 7-272 0 0,-8 9 352 0 0,0 1 0 0 0,-7 8-524 0 0,7-6 500 0 0,-1-1 0 0 0,-4 2-500 0 0,-10 6 0 0 0,-2-3 0 0 0,-1-1 0 0 0,0-1 0 0 0,-19 5 0 0 0,32-15 0 0 0,12-4 0 0 0,-1-1 0 0 0,-1-1 0 0 0,1 0 0 0 0,-1 0 0 0 0,1-2 0 0 0,-1 0 0 0 0,-6 1 0 0 0,10-5 0 0 0,2-2 0 0 0,2 1-64 0 0,5 2 35 0 0,1-1 0 0 0,0 1 0 0 0,-1 0-1 0 0,1 0 1 0 0,0 0 0 0 0,-1-1 0 0 0,1 1 0 0 0,0 0-1 0 0,0-1 1 0 0,-1 1 0 0 0,1 0 0 0 0,0 0 0 0 0,0-1-1 0 0,-1 1 1 0 0,1 0 0 0 0,0-1 0 0 0,0 1-1 0 0,0-1 1 0 0,0 1 0 0 0,-1 0 0 0 0,1-1 0 0 0,0 1-1 0 0,0-1 1 0 0,0 1 0 0 0,0 0 0 0 0,0-1 0 0 0,0 1-1 0 0,0 0 1 0 0,0-1 0 0 0,0 1 0 0 0,0-1 0 0 0,0 1-1 0 0,1 0 1 0 0,-1-1 0 0 0,0 0 29 0 0,0 0-57 0 0,0 0 1 0 0,1 0-1 0 0,-1-1 1 0 0,0 1-1 0 0,0 0 0 0 0,0 0 1 0 0,0-1-1 0 0,-1 1 1 0 0,1 0-1 0 0,0-1 0 0 0,-1 1 1 0 0,1 0-1 0 0,0 0 0 0 0,-1 0 1 0 0,1-1-1 0 0,-1 1 57 0 0,-5-3 0 0 0,3 3 0 0 0,1 1 0 0 0,-1 0 0 0 0,0 0 0 0 0,1 0 0 0 0,-1 1 0 0 0,1-1 0 0 0,-1 0 0 0 0,0 1 0 0 0,1 0 0 0 0,-1 0 0 0 0,1 0 0 0 0,0 0 0 0 0,-1 0 0 0 0,1 0 0 0 0,0 0 0 0 0,-1 1 0 0 0,1-1 0 0 0,0 1 0 0 0,0 0 0 0 0,0 0 0 0 0,-2 1 0 0 0,0 1 0 0 0,0 0 0 0 0,0 0 0 0 0,0 0 0 0 0,1 1 0 0 0,-1-1 0 0 0,1 1 0 0 0,-2 5 0 0 0,3-7 0 0 0,1 1 0 0 0,0 0 0 0 0,0 0 0 0 0,0-1 0 0 0,0 1 0 0 0,0 0 0 0 0,1 0 0 0 0,-1 0 0 0 0,1 0 0 0 0,0 0 0 0 0,1 0 0 0 0,-1 0 0 0 0,1-1 0 0 0,-1 1 0 0 0,2 3 0 0 0,1 2 0 0 0,1-1 0 0 0,0 0 0 0 0,0 0 0 0 0,0-1 0 0 0,1 1 0 0 0,0-1 0 0 0,6 6 0 0 0,-2-3 249 0 0,-1 0 0 0 0,-1 1 0 0 0,0 0 0 0 0,2 5-249 0 0,-7-12 77 0 0,0 1-1 0 0,0-1 1 0 0,-1 1 0 0 0,1 0-1 0 0,-1 0 1 0 0,0-1 0 0 0,-1 1-1 0 0,1 0 1 0 0,-1 0-1 0 0,0 0 1 0 0,0 0 0 0 0,-1 0-1 0 0,0 1-76 0 0,0 6-73 0 0,0-7 308 0 0,0 1 1 0 0,0 0 0 0 0,0-1-1 0 0,-1 0 1 0 0,0 1 0 0 0,0-1 0 0 0,0 0-1 0 0,-1 0 1 0 0,-2 4-236 0 0,-4 4-133 0 0,8-12-563 0 0,1-1-257 0 0,0 0-741 0 0,0 0-2878 0 0,0 0-1228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10135 0 0,'0'0'464'0'0,"0"0"-9"0"0,2 1-295 0 0,23 8 335 0 0,1-2 1 0 0,1 0-1 0 0,-1-2 1 0 0,1 0-1 0 0,0-2 0 0 0,0-1 1 0 0,0-2-1 0 0,20-1-495 0 0,43-7 2692 0 0,86-18-2692 0 0,-126 17 434 0 0,68-14 890 0 0,-31 6-2129 0 0,-29 7-3938 0 0,-28 6-1305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8287 0 0,'0'0'382'0'0,"0"0"-8"0"0,-1 0-240 0 0,-4 4-49 0 0,4-4 280 0 0,1 0 122 0 0,0 0 22 0 0,0 0 71 0 0,0 0 286 0 0,0 0 124 0 0,0 0 30 0 0,0 0-65 0 0,2 2-739 0 0,0-1-1 0 0,-1 0 1 0 0,1 0 0 0 0,0 0-1 0 0,0 0 1 0 0,0-1 0 0 0,0 1-1 0 0,0 0-215 0 0,6 0 385 0 0,1-1 0 0 0,-1 1 0 0 0,0-1 1 0 0,0-1-1 0 0,1 1 0 0 0,5-2-385 0 0,50-13 376 0 0,-13 2-327 0 0,-8 5 1438 0 0,17 0-1487 0 0,-43 7 85 0 0,0 1 0 0 0,0 0 0 0 0,0 1 0 0 0,0 0 0 0 0,1 2-85 0 0,54 7-2513 0 0,-41-8-3368 0 0,-20-1 267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11975 0 0,'0'0'547'0'0,"0"0"-11"0"0,0 2-344 0 0,-1 22 224 0 0,-1 0-1 0 0,-1 0 1 0 0,-1-1 0 0 0,-1 1 0 0 0,-2 2-416 0 0,-6 17 1023 0 0,-3 0 0 0 0,-6 10-1023 0 0,9-22 0 0 0,1 1 0 0 0,-6 27 0 0 0,4 16-4774 0 0,11-59-636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11975 0 0,'0'0'923'0'0,"0"0"-404"0"0,0 0 537 0 0,0 0 301 0 0,1 0 62 0 0,33-1-874 0 0,0-1 0 0 0,-1-2 0 0 0,0-1 0 0 0,0-2 0 0 0,21-7-545 0 0,-5 0-30 0 0,1 2-1 0 0,0 3 1 0 0,1 1 0 0 0,7 2 30 0 0,-17 6-2746 0 0,-24 0-3530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435 107 10135 0 0,'-25'1'528'0'0,"0"1"0"0"0,-21 4-528 0 0,41-5 253 0 0,1-1 0 0 0,-1 0 0 0 0,1 0 0 0 0,-1-1 0 0 0,1 1 0 0 0,-1-1-253 0 0,-14-1 986 0 0,16 3 2271 0 0,4 0-1366 0 0,10 3-926 0 0,19 3-1350 0 0,29-7 551 0 0,9-4-166 0 0,-27 2 124 0 0,9-3 85 0 0,0-3 1 0 0,-1-1 0 0 0,11-6-210 0 0,-4 2 132 0 0,39-14 1 0 0,1 0-37 0 0,-88 26-83 0 0,27-13 21 0 0,-34 14-115 0 0,-1 0 5 0 0,-1 1 64 0 0,0 1 0 0 0,0-1 0 0 0,0 0 0 0 0,0 1 1 0 0,0-1-1 0 0,-1 0 0 0 0,1 0 0 0 0,-1 0 0 0 0,1 0 1 0 0,-1 0-1 0 0,1 0 0 0 0,-1-1 0 0 0,-1 2 12 0 0,-1 0-29 0 0,-44 22-149 0 0,28-14 67 0 0,1 0 0 0 0,-2 2 111 0 0,-199 141-755 0 0,159-111 235 0 0,-35 16 520 0 0,15-9-248 0 0,17-5-155 0 0,-20 20 403 0 0,-29 21-945 0 0,105-79 945 0 0,0-1-1 0 0,-1 0 1 0 0,0-1-1 0 0,0 0 1 0 0,0 0-1 0 0,0-1 1 0 0,-1 0-1 0 0,1 0 1 0 0,-1-1-1 0 0,0-1 1 0 0,0 0 0 0 0,1 0-1 0 0,-1 0 1 0 0,-3-2 0 0 0,12 1 252 0 0,1 0 10 0 0,0 0-2 0 0,0 0-17 0 0,12-3 222 0 0,41-3-213 0 0,-40 5-239 0 0,0 0 1 0 0,0-1-1 0 0,0-1 1 0 0,7-1-14 0 0,178-56 519 0 0,-143 47 383 0 0,-1 2-1 0 0,41-3-901 0 0,-89 13 107 0 0,-4 1-66 0 0,0-1 0 0 0,0 1 0 0 0,-1 0 0 0 0,1 0 0 0 0,0 0 0 0 0,0 0-1 0 0,-1 0 1 0 0,1 0 0 0 0,0 0 0 0 0,0 0 0 0 0,-1 1 0 0 0,1-1 0 0 0,0 1-41 0 0,0 0-92 0 0,0 0-1 0 0,0 0 1 0 0,0 0 0 0 0,0 1-1 0 0,0-1 1 0 0,0 1 0 0 0,0-1-1 0 0,-1 1 1 0 0,1 0 0 0 0,0-1 0 0 0,-1 1-1 0 0,0 0 1 0 0,1 1 92 0 0,1 1-352 0 0,-2-2-140 0 0,-1-2-85 0 0,0 0-763 0 0,0 0-3123 0 0,0 0-1340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6911 0 0,'0'-1'528'0'0,"-2"-3"-77"0"0,2 3 940 0 0,-1 1-1153 0 0,1 0 1 0 0,0-1 0 0 0,0 1-1 0 0,0 0 1 0 0,0-1 0 0 0,0 1-1 0 0,0 0 1 0 0,0 0 0 0 0,0-1-1 0 0,0 1 1 0 0,0 0 0 0 0,0-1-1 0 0,0 1 1 0 0,0 0 0 0 0,0 0-1 0 0,0-1 1 0 0,0 1 0 0 0,0 0-1 0 0,0-1 1 0 0,0 1 0 0 0,0 0-1 0 0,0 0 1 0 0,1-1-239 0 0,2-1 190 0 0,1 1 0 0 0,0-1 0 0 0,-1 1 1 0 0,1-1-1 0 0,0 1 0 0 0,0 0 0 0 0,0 1 0 0 0,3-1-190 0 0,38-3 541 0 0,-24 3-126 0 0,163-11 1883 0 0,94-9-345 0 0,-229 18-1823 0 0,13-2-764 0 0,-22-2-2622 0 0,-23 3-3291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3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18 3223 0 0,'10'-4'54'0'0,"-4"2"-17"0"0,0-1 0 0 0,0 2 0 0 0,0-1 0 0 0,0 0 0 0 0,0 1 0 0 0,0 1-1 0 0,2-1-36 0 0,-8 1 212 0 0,1-1-1 0 0,0 1 0 0 0,-1 0 1 0 0,1 0-1 0 0,0 0 0 0 0,-1 0 1 0 0,1 0-1 0 0,0 0 0 0 0,-1 0 0 0 0,1 0 1 0 0,0 0-1 0 0,-1 0 0 0 0,1 1 1 0 0,0-1-1 0 0,-1 0 0 0 0,1 0 1 0 0,0 1-1 0 0,-1-1 0 0 0,1 0 0 0 0,-1 1 1 0 0,1-1-1 0 0,-1 0 0 0 0,1 1 1 0 0,-1-1-1 0 0,1 1 0 0 0,-1-1-211 0 0,1 1 216 0 0,-1 0-1 0 0,0-1 0 0 0,0 1 1 0 0,0 0-1 0 0,0 0 0 0 0,0-1 1 0 0,0 1-1 0 0,0 0 1 0 0,0 0-1 0 0,0 0 0 0 0,0-1 1 0 0,0 1-1 0 0,0 0 0 0 0,-1 0 1 0 0,1-1-1 0 0,0 1 0 0 0,-1 0 1 0 0,1-1-1 0 0,0 1-215 0 0,-2 3 164 0 0,0 0 1 0 0,-1-1-1 0 0,1 1 0 0 0,-1-1 0 0 0,0 0 1 0 0,0 0-1 0 0,0 1 0 0 0,0-1-164 0 0,-18 10 291 0 0,-1 0-1 0 0,0-1 0 0 0,0-1 1 0 0,-1-2-1 0 0,-21 7-290 0 0,17-6 312 0 0,-48 16 390 0 0,-22 8-277 0 0,42-9-746 0 0,-8 8 321 0 0,19-9-1315 0 0,-2-3 0 0 0,-5 1 1315 0 0,42-19-361 0 0,0 0 0 0 0,0-1-1 0 0,0 0 1 0 0,-7 1 361 0 0,13-3-50 0 0,0 1 0 0 0,-1-1 1 0 0,1 0-1 0 0,-1 0 0 0 0,1-1 0 0 0,-1 1 0 0 0,1-1 0 0 0,-1 0 0 0 0,1 0 1 0 0,-1 0-1 0 0,1 0 0 0 0,0 0 0 0 0,-2-2 50 0 0,3 2 45 0 0,0 0 0 0 0,1 0 1 0 0,0 0-1 0 0,-1 0 0 0 0,1 0 0 0 0,-1-1 1 0 0,1 1-1 0 0,0 0 0 0 0,0-1 0 0 0,0 1 1 0 0,0-1-1 0 0,0 0 0 0 0,0 1 0 0 0,0-1 1 0 0,1 0-1 0 0,-1 1 0 0 0,1-1 0 0 0,-1 0 1 0 0,1 0-1 0 0,-1 1 0 0 0,1-1 0 0 0,0 0 1 0 0,0 0-1 0 0,0 0 0 0 0,0 0 0 0 0,0 1 0 0 0,0-1 1 0 0,1 0-1 0 0,-1 0 0 0 0,1 0 0 0 0,-1 1 1 0 0,1-1-1 0 0,0 0 0 0 0,-1 1 0 0 0,2-3-45 0 0,0 0 100 0 0,1-1 0 0 0,0 1 0 0 0,-1 0-1 0 0,2 0 1 0 0,-1 0 0 0 0,0 0-1 0 0,1 0 1 0 0,0 1 0 0 0,-1-1 0 0 0,1 1-1 0 0,1 0 1 0 0,3-2-100 0 0,2 0 129 0 0,-1 0-1 0 0,1 1 1 0 0,1 1 0 0 0,-1-1 0 0 0,1 1-1 0 0,-1 1 1 0 0,1 0 0 0 0,0 1 0 0 0,2-1-129 0 0,-7 2 84 0 0,0 0 1 0 0,0 1 0 0 0,0-1 0 0 0,0 1-1 0 0,0 0 1 0 0,-1 0 0 0 0,1 1 0 0 0,0 0 0 0 0,0 0-1 0 0,-1 0 1 0 0,0 1 0 0 0,1 0 0 0 0,-1 0 0 0 0,0 0-1 0 0,0 1 1 0 0,0-1 0 0 0,1 3-85 0 0,6 6 190 0 0,-3-4-54 0 0,0 0 1 0 0,0 0-1 0 0,1 0 1 0 0,0-1-137 0 0,1 0 72 0 0,0-1 0 0 0,0 1 0 0 0,0-2 1 0 0,1 1-1 0 0,0-2 0 0 0,0 0 0 0 0,2 1-72 0 0,30-1 240 0 0,-36-3-384 0 0,1-1-1 0 0,-1 0 1 0 0,1-1-1 0 0,-1 0 1 0 0,1 0 144 0 0,23-6-5022 0 0,-31 7-82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5527 0 0,'0'0'423'0'0,"-1"1"-278"0"0,-60 85 5745 0 0,39-59-5296 0 0,-1-2 0 0 0,0 0 1 0 0,-2-2-1 0 0,-6 3-594 0 0,-111 81 1580 0 0,-1 2-1193 0 0,88-63-1157 0 0,-43 47 770 0 0,74-61-1261 0 0,16-22 74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90 4143 0 0,'-1'0'319'0'0,"-24"9"-333"0"0,-11 11 5892 0 0,8-4-1182 0 0,26-16-4081 0 0,2 0-22 0 0,0 0-8 0 0,0 0-1 0 0,0 0 0 0 0,11-17 863 0 0,-3 10-1256 0 0,-1 0 0 0 0,1 0 0 0 0,-1 1 0 0 0,2 0 0 0 0,-1 0 0 0 0,2 0-191 0 0,56-27-27 0 0,-62 31 33 0 0,0 0-13 0 0,11-6-62 0 0,1 2 1 0 0,0-1 0 0 0,0 2-1 0 0,1 0 1 0 0,2 1 68 0 0,-19 4-2 0 0,1 0 0 0 0,-1 0 0 0 0,0 0 0 0 0,0 0 0 0 0,1 0 0 0 0,-1 0-1 0 0,0 0 1 0 0,0 1 0 0 0,1-1 0 0 0,-1 0 0 0 0,0 0 0 0 0,0 0 0 0 0,1 0 0 0 0,-1 1 0 0 0,0-1 0 0 0,0 0 0 0 0,0 0 0 0 0,0 1 0 0 0,1-1 0 0 0,-1 0 0 0 0,0 0 0 0 0,0 1-1 0 0,0-1 1 0 0,0 0 0 0 0,0 0 0 0 0,0 1 0 0 0,0-1 0 0 0,0 0 0 0 0,0 1 0 0 0,0-1 0 0 0,1 0 0 0 0,-1 0 0 0 0,-1 1 0 0 0,1-1 0 0 0,0 0 0 0 0,0 1 0 0 0,0-1 2 0 0,0 10 5 0 0,-1-4-5 0 0,-1 0 0 0 0,0-1 0 0 0,0 0-1 0 0,-1 1 1 0 0,1-1 0 0 0,-1 0 0 0 0,0 0-1 0 0,0-1 1 0 0,-1 1 0 0 0,0 0 0 0 0,1-1 0 0 0,-2 0 0 0 0,-11 12-28 0 0,-1-1 0 0 0,-10 6 28 0 0,6-5-27 0 0,-88 82-169 0 0,87-78 197 0 0,16-16-1 0 0,4-3 0 0 0,1 1 0 0 0,-1-1 0 0 0,0 0 0 0 0,1 1 0 0 0,-1-1 0 0 0,1 1 0 0 0,-1 0 0 0 0,0 1 0 0 0,-1 4 11 0 0,9 0 44 0 0,-4-5-40 0 0,1-1 1 0 0,0 1 0 0 0,0-1 0 0 0,0 0 0 0 0,0 0 0 0 0,0 0 0 0 0,0-1 0 0 0,0 1 0 0 0,0-1 0 0 0,0 1 0 0 0,1-1-16 0 0,39 0 307 0 0,-23-1-83 0 0,9 0 228 0 0,0-2-1 0 0,0-1 1 0 0,6-3-452 0 0,34-4 380 0 0,-40 7-358 0 0,-13 1-702 0 0,-1 1 1 0 0,9 0 679 0 0,-22 2-1503 0 0,-2 0-412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0,'0'0'1032'0'0,"18"6"-1032"0"0,-1 0 0 0 0,-1 1 832 0 0,0 1 136 0 0,0 4 24 0 0,0 2-6296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7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33 15551 0 0,'0'0'712'0'0,"1"0"-16"0"0,-1 0-582 0 0,1 0 0 0 0,-1 0 0 0 0,0-1 0 0 0,0 1-1 0 0,1 0 1 0 0,-1 0 0 0 0,0 0 0 0 0,0 0 0 0 0,1 0-1 0 0,-1-1 1 0 0,0 1 0 0 0,0 0 0 0 0,0 0 0 0 0,1 0 0 0 0,-1-1-1 0 0,0 1 1 0 0,0 0 0 0 0,0 0 0 0 0,0-1 0 0 0,0 1-1 0 0,0 0 1 0 0,1 0 0 0 0,-1-1 0 0 0,0 1 0 0 0,0 0 0 0 0,0-1-1 0 0,0 1 1 0 0,0 0 0 0 0,0 0 0 0 0,0-1 0 0 0,0 1 0 0 0,0 0-1 0 0,0 0 1 0 0,0-1 0 0 0,0 1 0 0 0,0 0 0 0 0,0-1-1 0 0,-1 1 1 0 0,1 0 0 0 0,-12-7 713 0 0,8 6-999 0 0,0 0 0 0 0,-1 0 0 0 0,1 0 0 0 0,-8 0 0 0 0,-6 4-335 0 0,0 1 0 0 0,1 0 0 0 0,-24 10 0 0 0,-7 2 74 0 0,2-1 187 0 0,-21 6 73 0 0,60-20 170 0 0,-1 1 0 0 0,1-1 0 0 0,-1 0 0 0 0,0-1 0 0 0,1 0 0 0 0,-14-1 0 0 0,20 1 55 0 0,0 0 1 0 0,0-1-1 0 0,-1 1 1 0 0,1-1-1 0 0,0 1 1 0 0,0-1-1 0 0,0 1 1 0 0,0-1-1 0 0,0 0 1 0 0,0 1-1 0 0,0-1 1 0 0,0 0 0 0 0,0 0-1 0 0,0 0 1 0 0,0 0-1 0 0,0 0 1 0 0,0 0-1 0 0,1 0 1 0 0,-1 0-1 0 0,0 0 1 0 0,1 0-1 0 0,-1 0 1 0 0,0-2-1 0 0,-1-3 43 0 0,0-1 0 0 0,1 0 0 0 0,-2-10 0 0 0,3 13-252 0 0,-1-1 0 0 0,0 1 0 0 0,0-1 0 0 0,0 1 0 0 0,0 0 0 0 0,-3-5 0 0 0,4 8-112 0 0,-1 1-94 0 0,0 1 370 0 0,0-1-1 0 0,0 0 1 0 0,1 0-1 0 0,-1 0 1 0 0,0 0-1 0 0,0 1 1 0 0,1-1-1 0 0,-1 0 1 0 0,0 1-1 0 0,0-1 1 0 0,1 0-1 0 0,-1 1 1 0 0,0-1-1 0 0,1 1 1 0 0,-1-1-1 0 0,0 1 1 0 0,1 0-1 0 0,-1-1 0 0 0,1 1 1 0 0,-1 0-1 0 0,1-1 1 0 0,-1 1-1 0 0,1 0 1 0 0,0-1-1 0 0,-1 1 1 0 0,1 0-1 0 0,0 0 1 0 0,0 0-1 0 0,-1-1 1 0 0,1 2-1 0 0,-1 2 35 0 0,-7 16 210 0 0,2 1 0 0 0,0 0 0 0 0,1 1 0 0 0,1-1 1 0 0,1 1-1 0 0,0 37 0 0 0,7-28-224 0 0,1-2-54 0 0,-6 10-1377 0 0,2-32 1392 0 0,-1-6 29 0 0,0 1 0 0 0,0-1 1 0 0,1 0-1 0 0,-1 1 0 0 0,1-1 0 0 0,-1 0 0 0 0,1 1 0 0 0,-1-1 0 0 0,1 0 0 0 0,0 0 0 0 0,0 1 0 0 0,-1-1 1 0 0,1 0-1 0 0,0 0 0 0 0,0 0 0 0 0,0 0 0 0 0,0 0 0 0 0,0 0 0 0 0,0-1 0 0 0,1 1 0 0 0,-1 0 0 0 0,0 0 0 0 0,2 0 1 0 0,0 0-6 0 0,1 0 0 0 0,0 0 0 0 0,0 0 0 0 0,0 0 0 0 0,6 0-1 0 0,-6-1 17 0 0,83 5 27 0 0,-54-4 379 0 0,0 1-1 0 0,63 12 1 0 0,-91-12-299 0 0,0 0 1 0 0,0 0-1 0 0,1 0 1 0 0,-2 1-1 0 0,1-1 1 0 0,0 1-1 0 0,-1 0 1 0 0,1 1-1 0 0,6 5 1 0 0,2 5 29 0 0,17 23 1 0 0,6 5-585 0 0,-32-39 272 0 0,-2 0 60 0 0,0-1 1 0 0,0 0-1 0 0,0 0 0 0 0,0 1 1 0 0,3 4-1 0 0,-5-7 99 0 0,0 1-1 0 0,1-1 0 0 0,-1 1 1 0 0,0 0-1 0 0,0-1 0 0 0,0 1 1 0 0,0-1-1 0 0,1 1 0 0 0,-1 0 1 0 0,0-1-1 0 0,0 1 0 0 0,0-1 0 0 0,0 1 1 0 0,-1-1-1 0 0,1 1 0 0 0,0 0 1 0 0,0-1-1 0 0,0 1 0 0 0,0-1 1 0 0,-1 1-1 0 0,1-1 0 0 0,0 1 1 0 0,0-1-1 0 0,-1 1 0 0 0,1-1 0 0 0,0 1 1 0 0,-1-1-1 0 0,1 1 0 0 0,-1-1 1 0 0,1 1-1 0 0,-1-1 0 0 0,1 0 1 0 0,0 1-1 0 0,-1-1 0 0 0,-1 1 0 0 0,-10 6 267 0 0,-1-1 0 0 0,0 0 0 0 0,-1-1 0 0 0,-16 4 0 0 0,-15 6 50 0 0,-111 61-744 0 0,151-75 249 0 0,-5 4-2967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 11975 0 0,'0'0'267'0'0,"0"0"42"0"0,0 0 17 0 0,0 0-28 0 0,0 0-126 0 0,0 0 204 0 0,0 0 111 0 0,0 0 22 0 0,0 0 3 0 0,0 0 0 0 0,0 0 0 0 0,-9-5 592 0 0,3 4-1102 0 0,0 0 1 0 0,0 1-1 0 0,-1-1 0 0 0,1 2 0 0 0,0-1 0 0 0,0 1 0 0 0,-1 0 1 0 0,1 0-1 0 0,-2 1-2 0 0,-12 4-1 0 0,0 1-1 0 0,-3 2 2 0 0,-3 2-1 0 0,-6 2 1 0 0,0 1 0 0 0,1 1 0 0 0,1 2 0 0 0,0 1 0 0 0,2 2 0 0 0,0 1 0 0 0,1 1 0 0 0,1 1 0 0 0,-21 24 0 0 0,27-27 0 0 0,15-16 0 0 0,1 0 0 0 0,-1 1 0 0 0,1 0 0 0 0,0 0 0 0 0,0 0 0 0 0,0 0 0 0 0,1 0 0 0 0,-1 1 0 0 0,1 0 0 0 0,0 2 0 0 0,3-8 0 0 0,-1 1 0 0 0,1-1 0 0 0,0 1 0 0 0,0-1 0 0 0,0 1 0 0 0,0-1 0 0 0,0 1 0 0 0,0-1 0 0 0,0 1 0 0 0,0-1 0 0 0,0 1 0 0 0,0-1 0 0 0,0 1 0 0 0,0-1 0 0 0,0 0 0 0 0,0 1 0 0 0,0-1 0 0 0,0 1 0 0 0,1 0 0 0 0,-1-1 0 0 0,1 1 0 0 0,0-1 0 0 0,0 1 0 0 0,0-1 0 0 0,0 1 0 0 0,-1-1 0 0 0,1 1 0 0 0,0-1 0 0 0,0 0 0 0 0,0 0 0 0 0,0 1 0 0 0,0-1 0 0 0,0 0 0 0 0,0 0 0 0 0,0 0 0 0 0,0 0 0 0 0,0 0 0 0 0,0 0 0 0 0,22-2 0 0 0,-19 1 0 0 0,21-3 0 0 0,-1-1 0 0 0,0-1 0 0 0,0-1 0 0 0,-1-2 0 0 0,15-7 0 0 0,33-12 231 0 0,35-17 469 0 0,-2-2 417 0 0,-92 42-1117 0 0,-1 4 0 0 0,-10 4 0 0 0,0-1 0 0 0,0 0 0 0 0,0 1 0 0 0,0 0 0 0 0,-1-1 0 0 0,1 1 0 0 0,-1-1 0 0 0,0 1 0 0 0,1 0 0 0 0,-1-1 0 0 0,0 1 0 0 0,-1 0 0 0 0,2 2 0 0 0,0 24 0 0 0,4 32 0 0 0,-1-46 0 0 0,-3-12-68 0 0,0-1-1 0 0,1 0 1 0 0,-1 1-1 0 0,1-1 1 0 0,-1 0-1 0 0,1 0 1 0 0,0 0-1 0 0,0 0 0 0 0,1 0 69 0 0,13 6-4727 0 0,-1-5-1321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1124 6447 0 0,'0'0'298'0'0,"0"0"-10"0"0,0 0-118 0 0,0 0 206 0 0,0 0 111 0 0,0 0 22 0 0,0 0 3 0 0,0 0 0 0 0,0 0 0 0 0,0 0 0 0 0,0 0 0 0 0,0 0 0 0 0,4-9 1104 0 0,0 6-1528 0 0,-2 2 283 0 0,-1 1-345 0 0,1 0 1 0 0,-1 1-1 0 0,1-1 0 0 0,-1 1 0 0 0,1-1 1 0 0,-1 1-1 0 0,1-1 0 0 0,-1 1 0 0 0,0 0 1 0 0,1 0-1 0 0,-1 0 0 0 0,0 0 1 0 0,1 0-1 0 0,-1 0 0 0 0,0 0 0 0 0,0 0 1 0 0,0 0-1 0 0,0 0 0 0 0,0 1 0 0 0,0-1 1 0 0,0 0-1 0 0,-1 1 0 0 0,1-1 1 0 0,0 1-1 0 0,-1-1 0 0 0,1 1 0 0 0,-1-1 1 0 0,0 1-1 0 0,1 0-26 0 0,2 8 193 0 0,-1 1-1 0 0,0 1 1 0 0,-1-1 0 0 0,0 0-193 0 0,1 4 72 0 0,7 42-72 0 0,2 0 0 0 0,4-1 0 0 0,11 28 0 0 0,-10-41 1883 0 0,11 21-1883 0 0,-16-42 53 0 0,-2 0 0 0 0,-1 1 0 0 0,0 2-53 0 0,-6-17 0 0 0,0-1 1 0 0,-1 1-1 0 0,0 0 1 0 0,0 0 0 0 0,-1 0-1 0 0,0 0 1 0 0,-1 0-1 0 0,1 0 1 0 0,-2 0 0 0 0,1 0-1 0 0,-1 2 0 0 0,-1 1 0 0 0,1 1 0 0 0,0-1 0 0 0,1 1 0 0 0,1 0 0 0 0,0 0 0 0 0,0-1 0 0 0,2 7 0 0 0,-1-9 0 0 0,6-1 0 0 0,0 0 0 0 0,6 2 0 0 0,-10-5 0 0 0,1 5 0 0 0,-2 0 0 0 0,1 8 0 0 0,-1-14 0 0 0,2 6 0 0 0,4-4 0 0 0,2-4 0 0 0,-3-5 0 0 0,-6 1 0 0 0,1 0 0 0 0,-1-1 0 0 0,0 1 0 0 0,0 0 0 0 0,1 0 0 0 0,-2 0 0 0 0,1-1 0 0 0,0 1 0 0 0,0-1 0 0 0,-1 1 0 0 0,1 0 0 0 0,-1-1 0 0 0,0 1 0 0 0,0-1 0 0 0,0 1 0 0 0,0-2 0 0 0,0 2 0 0 0,11-50 0 0 0,-6 34 0 0 0,-1-1 0 0 0,-1 1 0 0 0,0-1 0 0 0,-2 1 0 0 0,0-4 0 0 0,-1-4 413 0 0,2 0-1 0 0,1 0 1 0 0,6-24-413 0 0,-3 16 810 0 0,1-29-810 0 0,-2-149 0 0 0,2 146 0 0 0,4-7 0 0 0,4-37 0 0 0,-14 82 0 0 0,-1 0 0 0 0,-1 0 0 0 0,-2 1 0 0 0,-2-12 0 0 0,0 9 0 0 0,2 1 0 0 0,1 0 0 0 0,2-27 0 0 0,18-113 0 0 0,-18 149 0 0 0,0 0 0 0 0,-1 0 0 0 0,-1 0 0 0 0,-1 0 0 0 0,-1 1 0 0 0,-4-13 0 0 0,-3-18 0 0 0,9 43 0 0 0,1 0 0 0 0,1 0 0 0 0,-1 0 0 0 0,1 0 0 0 0,1 0 0 0 0,-1-1 0 0 0,2 0 0 0 0,-1-1 0 0 0,0 1 0 0 0,0-1 0 0 0,-1 1 0 0 0,0-1 0 0 0,-1 1 0 0 0,0-1 0 0 0,0 1 0 0 0,-1-1 0 0 0,0 1 0 0 0,-1-2 0 0 0,-3-15 0 0 0,2 2-100 0 0,0 0 0 0 0,2 0-1 0 0,1-1 1 0 0,0-13 100 0 0,1 29-193 0 0,0 5 66 0 0,0-1 0 0 0,0 0 0 0 0,1 0 0 0 0,-1 1 0 0 0,1-1 0 0 0,0 0-1 0 0,0 1 1 0 0,0-1 0 0 0,1 1 0 0 0,-1-1 0 0 0,1 1 127 0 0,3-15 0 0 0,2 0 0 0 0,-2 14 0 0 0,0 9 0 0 0,-4-3 0 0 0,16 9 0 0 0,-13-9 110 0 0,0 0-1 0 0,0 0 1 0 0,0 0-1 0 0,0-1 0 0 0,0 0 1 0 0,0 1-1 0 0,0-2 1 0 0,0 1-1 0 0,1 0-109 0 0,12 2 122 0 0,-2 0-58 0 0,0-1 1 0 0,0 0-1 0 0,0-1 0 0 0,0-1 1 0 0,0 0-1 0 0,0-1 1 0 0,1-1-65 0 0,-1 0-84 0 0,6-1-161 0 0,1 1-1 0 0,-1 1 0 0 0,1 1 1 0 0,-1 1-1 0 0,1 1 0 0 0,13 2 246 0 0,-11 2 0 0 0,-14-5 0 0 0,-1 2 0 0 0,1-1 0 0 0,-1 1 0 0 0,10 4 0 0 0,-13-4 0 0 0,1-1 0 0 0,0 1 0 0 0,0-1 0 0 0,0-1 0 0 0,0 0 0 0 0,0 0 0 0 0,0 0 0 0 0,0-1 0 0 0,0 0 0 0 0,0 0 0 0 0,0-1 0 0 0,1 0 0 0 0,-1 0 0 0 0,24-1 0 0 0,4 0 0 0 0,7-2 0 0 0,-6 1 0 0 0,-31 2 0 0 0,0 1 0 0 0,1 0 0 0 0,-1 0 0 0 0,1 1 0 0 0,-1-1 0 0 0,0 1 0 0 0,0 0 0 0 0,5 2 0 0 0,12 2 0 0 0,3 0 0 0 0,21 2 0 0 0,15 0 0 0 0,-43-3 0 0 0,0-2 0 0 0,0-1 0 0 0,10 0 0 0 0,40-6 543 0 0,-44 2-185 0 0,1 1 1 0 0,0 1-1 0 0,-1 2 0 0 0,8 1-358 0 0,9 4 8 0 0,-1 3 0 0 0,31 10-8 0 0,-66-18 0 0 0,0 0 0 0 0,0 0 0 0 0,0-1 0 0 0,0 0 0 0 0,0 0 0 0 0,4 0 0 0 0,16 0 0 0 0,-6 0 0 0 0,0-1 0 0 0,0 0 0 0 0,11-3 0 0 0,13-1 0 0 0,63 2 0 0 0,-17 2 0 0 0,-5-3 0 0 0,-72 4 0 0 0,-1 0 0 0 0,0 1 0 0 0,1 0 0 0 0,29 1 0 0 0,-7-4 0 0 0,22-1 0 0 0,-15 6 0 0 0,-25-1 0 0 0,0-1 0 0 0,0 0 0 0 0,-1-2 0 0 0,1 0 0 0 0,9-2 0 0 0,5-1 0 0 0,0 1 0 0 0,0 1 0 0 0,0 2 0 0 0,0 1 0 0 0,0 1 0 0 0,14 4 0 0 0,-24-5 0 0 0,0 0 0 0 0,17-2 0 0 0,-17 0 0 0 0,0 1 0 0 0,-1 0 0 0 0,2 2 0 0 0,40 6 0 0 0,-39-5 240 0 0,1-2 0 0 0,0 0 0 0 0,-1-1 0 0 0,1-2 0 0 0,-1 0 0 0 0,21-5-240 0 0,-17 4 321 0 0,0 1-1 0 0,0 1-320 0 0,33-3-33 0 0,-15 0 33 0 0,-1 2 0 0 0,27 3 0 0 0,-29 1 0 0 0,54 3 0 0 0,-82-4 0 0 0,28 5 0 0 0,-39-5 0 0 0,14 0 0 0 0,-3-2 0 0 0,161-3 0 0 0,-162 3 0 0 0,-8 1 0 0 0,0 0 0 0 0,0 0 0 0 0,1 0 0 0 0,-1 0 0 0 0,0 1 0 0 0,1 0 0 0 0,7 2 0 0 0,0 1 0 0 0,0 1 0 0 0,5 3 0 0 0,-11-6-952 0 0,-6 0-4002 0 0,-2 4-1732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2759 0 0,'0'0'120'0'0,"9"-3"32"0"0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32 10135 0 0,'8'-5'144'0'0,"1"2"-1"0"0,-1-1 1 0 0,1 1-1 0 0,0 1 1 0 0,0 0-1 0 0,7-1-143 0 0,12-4 195 0 0,-24 6 321 0 0,-1 1-1 0 0,0-1 0 0 0,1 1 1 0 0,-1-1-1 0 0,1 1 0 0 0,1 0-515 0 0,-5 0 39 0 0,0 0 0 0 0,0 0-1 0 0,0 1 1 0 0,0-1 0 0 0,-1 0-1 0 0,1 0 1 0 0,0 0-1 0 0,0 0 1 0 0,0 0 0 0 0,0 0-1 0 0,0 0 1 0 0,0 0 0 0 0,0 0-1 0 0,0 0 1 0 0,0 0 0 0 0,0 0-1 0 0,0 0 1 0 0,0 0 0 0 0,0 0-1 0 0,0 0 1 0 0,0 0 0 0 0,0 0-1 0 0,0 1 1 0 0,0-1 0 0 0,0 0-1 0 0,0 0 1 0 0,0 0-1 0 0,0 0 1 0 0,1 0 0 0 0,-1 0-1 0 0,0 0 1 0 0,0 0 0 0 0,0 0-1 0 0,0 0 1 0 0,0 0 0 0 0,0 0-1 0 0,0 0 1 0 0,0 0 0 0 0,0 0-1 0 0,0 0 1 0 0,0 0 0 0 0,0 0-1 0 0,0 0 1 0 0,0 0-1 0 0,0 0 1 0 0,0 0 0 0 0,0 0-1 0 0,0 0 1 0 0,0 0 0 0 0,0 0-1 0 0,0 0 1 0 0,1 0 0 0 0,-1 0-1 0 0,0 0 1 0 0,0 0-39 0 0,-15 4 966 0 0,-104 25-966 0 0,-47 8 0 0 0,112-30 0 0 0,0-3 0 0 0,-3-1 0 0 0,-23 1 0 0 0,73-3 0 0 0,-12 1 0 0 0,-1-1 0 0 0,1-1 0 0 0,0-1 0 0 0,0 0 0 0 0,-14-3 0 0 0,6-1 0 0 0,18 3 0 0 0,0 1 0 0 0,-1-1 0 0 0,1 0 0 0 0,0-1 0 0 0,1 0 0 0 0,-1-1 0 0 0,0 1 0 0 0,-5-5 0 0 0,3-3 0 0 0,7 4 0 0 0,4 1 72 0 0,0 4 299 0 0,0 2 117 0 0,0 0 21 0 0,0 0-66 0 0,2 1-294 0 0,0 1-148 0 0,0 0 0 0 0,0 0 0 0 0,0 0 0 0 0,0 0 0 0 0,-1 0 0 0 0,1 0 0 0 0,-1 1 0 0 0,1-1 0 0 0,-1 1 0 0 0,0-1 0 0 0,0 1 0 0 0,0-1 0 0 0,0 1 0 0 0,0-1 0 0 0,0 4-1 0 0,2 4 1 0 0,2 8-357 0 0,0 1 0 0 0,-1-1 0 0 0,0 5 356 0 0,-1-3-462 0 0,1 0 0 0 0,4 10 462 0 0,0-8 46 0 0,0 0 0 0 0,4 4-46 0 0,-8-17 52 0 0,1-1-1 0 0,0 1 1 0 0,1-1-1 0 0,0 0 1 0 0,0-1 0 0 0,5 5-52 0 0,46 44 1590 0 0,-50-51-1590 0 0,-9-10 0 0 0,-3-10 0 0 0,1-1 0 0 0,3 12 0 0 0,0 1 0 0 0,0-1 0 0 0,1 0 0 0 0,-1 0 0 0 0,1 0 0 0 0,0 0 0 0 0,0 0 0 0 0,1-3 0 0 0,1-8 0 0 0,0 0 0 0 0,1 0 0 0 0,1 0 0 0 0,1 1 0 0 0,0 0 0 0 0,1 0 0 0 0,0 0 0 0 0,4-5 0 0 0,-4 8 0 0 0,9-13 0 0 0,10-14 0 0 0,-25 38 1 0 0,1 0-1 0 0,-1 0 0 0 0,0 0 1 0 0,0 0-1 0 0,0 0 0 0 0,0 0 1 0 0,0 0-1 0 0,0 0 1 0 0,0 0-1 0 0,1 0 0 0 0,-1-1 1 0 0,0 1-1 0 0,0 0 1 0 0,0 0-1 0 0,0 0 0 0 0,0 0 1 0 0,0 0-1 0 0,1 0 0 0 0,-1 0 1 0 0,0 0-1 0 0,0 0 1 0 0,0 0-1 0 0,0 0 0 0 0,0 0 1 0 0,1 0-1 0 0,-1 0 0 0 0,0 0 1 0 0,0 1-1 0 0,0-1 1 0 0,0 0-1 0 0,0 0 0 0 0,0 0 1 0 0,1 0-1 0 0,-1 0 1 0 0,0 0-1 0 0,0 0 0 0 0,0 0 1 0 0,0 0-1 0 0,0 0 0 0 0,0 1 1 0 0,0-1-1 0 0,0 0 1 0 0,1 0-1 0 0,-1 0 0 0 0,0 0 1 0 0,0 0-1 0 0,0 0 0 0 0,0 1 1 0 0,0-1-1 0 0,0 0 1 0 0,0 0-1 0 0,0 0 0 0 0,0 0 1 0 0,0 0-1 0 0,0 0 1 0 0,0 1-1 0 0,0-1 0 0 0,0 0 1 0 0,0 0-1 0 0,0 0 0 0 0,0 0 1 0 0,0 0-1 0 0,0 1 1 0 0,0-1-1 0 0,2 13-218 0 0,-2-10 10 0 0,1 14-1900 0 0,-1-15-4031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 10135 0 0,'0'0'231'0'0,"-2"-8"546"0"0,0 3-651 0 0,1 4 267 0 0,1 1 106 0 0,0 0 11 0 0,0 0 2 0 0,0 0 0 0 0,0 0 0 0 0,0 0 0 0 0,1 3 0 0 0,4 13 69 0 0,0 0 0 0 0,1-1 0 0 0,1 1-1 0 0,0-1 1 0 0,1 0 0 0 0,3 2-581 0 0,23 35 842 0 0,4 0-842 0 0,-23-31-135 0 0,33 42 135 0 0,-39-51 0 0 0,-5-9 0 0 0,8 3 0 0 0,-3-1-64 0 0,-7-4-273 0 0,-2-1-138 0 0,0 0-33 0 0,0 0-140 0 0,0 0-572 0 0,-2-10-2425 0 0,-1 0-1130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13823 0 0,'0'0'315'0'0,"0"0"45"0"0,0 0 21 0 0,0 0-49 0 0,0 0-149 0 0,0 0 194 0 0,0 0 110 0 0,0 0 22 0 0,1 2 3 0 0,-1 2-394 0 0,1 0-1 0 0,-1 0 0 0 0,0 0 1 0 0,0 0-1 0 0,0-1 1 0 0,-1 1-1 0 0,1 0 1 0 0,-1 0-1 0 0,0 0 0 0 0,0-1 1 0 0,0 1-1 0 0,-1-1 1 0 0,1 1-1 0 0,-1-1 0 0 0,0 1 1 0 0,0-1-1 0 0,0 0 1 0 0,0 1-118 0 0,-4 3 4 0 0,0 0 0 0 0,0-1 1 0 0,-1 1-1 0 0,0-1 0 0 0,0-1 1 0 0,-1 1-1 0 0,-2 0-4 0 0,-10 8 0 0 0,-12 7 0 0 0,-11 4 0 0 0,14-9-31 0 0,-8 3-154 0 0,0-1 0 0 0,-3 0 185 0 0,38-18-475 0 0,2 0-33 0 0,0 0 66 0 0,86-33-2460 0 0,-56 19 1381 0 0,1 2-14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4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8287 0 0,'0'0'191'0'0,"-10"-4"444"0"0,4 2-597 0 0,0 0 106 0 0,5 2 598 0 0,1 0 234 0 0,0 0 42 0 0,0 0-63 0 0,0 0-290 0 0,0 0-121 0 0,0 0-28 0 0,0 0-4 0 0,0 0 0 0 0,7-5 512 0 0,9-2-936 0 0,-1 1 0 0 0,1 0 0 0 0,0 1 0 0 0,0 1 0 0 0,0 1 0 0 0,1 0 0 0 0,10 0-88 0 0,-12 2 55 0 0,-11 2 120 0 0,-3 0 38 0 0,1 0 275 0 0,-2-1 21 0 0,1 2-66 0 0,0-1-436 0 0,-1 0 0 0 0,1 0 0 0 0,-1 1 0 0 0,0-1 0 0 0,1 0 0 0 0,-1 1 0 0 0,0-1 0 0 0,0 0 0 0 0,0 1 0 0 0,0-1 0 0 0,0 1 0 0 0,0-1 0 0 0,0 0 0 0 0,0 1 0 0 0,-1-1-1 0 0,1 0 1 0 0,0 1 0 0 0,-1-1 0 0 0,1 0 0 0 0,-1 0 0 0 0,0 1 0 0 0,1-1 0 0 0,-1 0 0 0 0,0 0 0 0 0,0 0 0 0 0,0 0-7 0 0,-1 2-4 0 0,-1-1 0 0 0,0 0-1 0 0,0 0 1 0 0,0 0-1 0 0,0 0 1 0 0,0 0 0 0 0,-4 0 4 0 0,-1 2 14 0 0,-95 55-14 0 0,83-49 0 0 0,12-6 0 0 0,1 3 0 0 0,2 4 0 0 0,4 0 0 0 0,6-3 0 0 0,1-4 34 0 0,0-1-1 0 0,0 0 0 0 0,0 0 1 0 0,0-1-1 0 0,1 1 0 0 0,-1-1 1 0 0,1 0-1 0 0,-1-1 1 0 0,1 0-1 0 0,0 0 0 0 0,0 0 1 0 0,-1-1-1 0 0,2 0-33 0 0,6 1 724 0 0,-1 0 1 0 0,12 4-725 0 0,-18-4 43 0 0,0 0 0 0 0,1 0 0 0 0,0-1 0 0 0,1 0-43 0 0,22 2-7 0 0,-9-3 20 0 0,-20 1-51 0 0,0 0 1 0 0,1-1-1 0 0,-1 1 0 0 0,0 0 1 0 0,0 0-1 0 0,1 0 0 0 0,-1 0 1 0 0,0 1-1 0 0,1-1 0 0 0,-1 1 1 0 0,1 0 37 0 0,27 9-3272 0 0,-30-10 3106 0 0,1 1-1 0 0,-1-1 1 0 0,0 0 0 0 0,1 0-1 0 0,-1 1 1 0 0,1-1 0 0 0,-1 0-1 0 0,0 1 1 0 0,1-1 0 0 0,-1 0-1 0 0,0 1 1 0 0,1-1 0 0 0,-1 1-1 0 0,0-1 1 0 0,0 1 0 0 0,1-1-1 0 0,-1 1 1 0 0,0-1 0 0 0,0 1-1 0 0,0-1 1 0 0,0 1 166 0 0,1-1-491 0 0,3 8-1556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7831 0 0,'0'0'603'0'0,"0"0"-202"0"0,0 0 630 0 0,0 0 316 0 0,2 0 58 0 0,18 2-832 0 0,1-1 0 0 0,0-1 0 0 0,-1 0 0 0 0,1-2 0 0 0,19-4-573 0 0,-20 3 179 0 0,234-34 622 0 0,-153 24-354 0 0,78-7 768 0 0,-140 18-973 0 0,0 1-1 0 0,-1 2 1 0 0,24 5-242 0 0,-32-3-154 0 0,-7 0-425 0 0,0 0-1 0 0,0 2 580 0 0,-21-5-691 0 0,-2 0-158 0 0,0 0-30 0 0,0 0-8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145 134 9327 0 0,'0'0'430'0'0,"-1"2"-14"0"0,-13 24 415 0 0,1 0 1 0 0,-3 9-832 0 0,5-10 902 0 0,-1 0-1 0 0,-15 24-901 0 0,19-38 9 0 0,-5 8 84 0 0,1 1 0 0 0,-5 12-93 0 0,17-31 77 0 0,0-1 3 0 0,0 0 0 0 0,0 0-2 0 0,0 0-9 0 0,0 0 8 0 0,0 0 2 0 0,0-5-43 0 0,0 1 1 0 0,1-1-1 0 0,0 0 1 0 0,0 0-1 0 0,1 0 0 0 0,-1 0 1 0 0,1 1-1 0 0,0-1 1 0 0,0 1-1 0 0,2-3-36 0 0,5-8 47 0 0,1 0 0 0 0,4-4-47 0 0,-1 2 58 0 0,4-5 65 0 0,0 1 0 0 0,2 1 0 0 0,1 0 0 0 0,0 2 0 0 0,1 0 1 0 0,1 1-1 0 0,1 1 0 0 0,0 1 0 0 0,1 1 0 0 0,0 2 0 0 0,1 0 0 0 0,6-1-123 0 0,128-48 1352 0 0,-139 56-1101 0 0,-18 5-152 0 0,-1 0-17 0 0,0 1-70 0 0,0-1 0 0 0,0 1 1 0 0,0-1-1 0 0,-1 1 0 0 0,1-1 0 0 0,0 1 0 0 0,-1 0 0 0 0,1-1 0 0 0,0 1 0 0 0,-1 0 0 0 0,1-1 1 0 0,-1 1-1 0 0,1 0 0 0 0,-1 0 0 0 0,1 0 0 0 0,-1 0 0 0 0,0-1 0 0 0,1 1 0 0 0,-1 0 0 0 0,0 0 1 0 0,0 0-1 0 0,0 0 0 0 0,1 1-12 0 0,-1 0 25 0 0,0 1 1 0 0,-1 0 0 0 0,1-1-1 0 0,0 1 1 0 0,-1 0-1 0 0,0-1 1 0 0,1 1 0 0 0,-1-1-1 0 0,0 1-25 0 0,-4 8 187 0 0,-1 0 0 0 0,0-1 0 0 0,-5 8-187 0 0,9-16 58 0 0,-89 125 798 0 0,78-109-808 0 0,2 1 0 0 0,0 1 0 0 0,-1 5-48 0 0,-10 24 0 0 0,18-40-17 0 0,-1 6-790 0 0,4-8-1603 0 0,1-7 540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0,'0'0'334'0'0,"0"0"-1"0"0,0 0 40 0 0,0 0 955 0 0,0 0 442 0 0,9 8 2580 0 0,6 3-3897 0 0,-1 1-1 0 0,0 0 1 0 0,-1 1-1 0 0,0 1 1 0 0,-1 0-1 0 0,0 0 1 0 0,-1 1-1 0 0,-1 1 1 0 0,-1 0-1 0 0,0 0 1 0 0,2 7-453 0 0,-6-9 40 0 0,-3-7-12 0 0,1-1-1 0 0,0 1 1 0 0,0-1 0 0 0,0 0-1 0 0,3 5-27 0 0,-4-9 16 0 0,-1-1 0 0 0,1 1 0 0 0,0 0 0 0 0,0-1 0 0 0,-1 1 0 0 0,1-1 0 0 0,0 1 0 0 0,0-1 0 0 0,1 0 0 0 0,-1 0 0 0 0,0 0 0 0 0,0 0 0 0 0,0 0 0 0 0,1-1 0 0 0,-1 1 0 0 0,0-1 0 0 0,1 1 0 0 0,-1-1 0 0 0,1 0 0 0 0,-1 0 0 0 0,0 0 0 0 0,1 0 0 0 0,1-1-16 0 0,3 1-575 0 0,1-1 0 0 0,0-1-1 0 0,0 0 1 0 0,0 0 0 0 0,-1 0-1 0 0,4-2 576 0 0,-2-1-1656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 5983 0 0,'0'0'464'0'0,"-2"0"-305"0"0,-2-2 85 0 0,-12 1 5427 0 0,14 1-5352 0 0,-1 1 1 0 0,1 0-1 0 0,-1-1 1 0 0,1 1-1 0 0,0 0 1 0 0,0 0-1 0 0,-1 0 1 0 0,-1 2-320 0 0,1-1 153 0 0,1 0 0 0 0,-1 0 0 0 0,0 0 0 0 0,0 1 1 0 0,1-1-1 0 0,0 1 0 0 0,-1 0 0 0 0,1 0 0 0 0,-1 2-153 0 0,-9 12 363 0 0,0-1 0 0 0,-1 0 0 0 0,0-1-1 0 0,-1-1 1 0 0,-16 13-363 0 0,14-12 66 0 0,-22 18-10 0 0,-1-2-1 0 0,-5 1-55 0 0,42-31-198 0 0,1 0 1 0 0,-1 0-1 0 0,1 0 1 0 0,-1 0-1 0 0,0-1 0 0 0,1 1 1 0 0,-1 0-1 0 0,0-1 1 0 0,1 0-1 0 0,-1 1 1 0 0,0-1 197 0 0,2 0-1154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676 195 11975 0 0,'60'-52'1083'0'0,"56"-44"974"0"0,-107 88-1005 0 0,0-1-1 0 0,-1 1 0 0 0,6-10-1051 0 0,-14 18 22 0 0,2-2 494 0 0,-1 1-72 0 0,-22 20-264 0 0,-33 35-188 0 0,-5 13 9 0 0,-69 80 441 0 0,-157 189 1163 0 0,212-256-1605 0 0,28-32 0 0 0,2 2 0 0 0,3 1 0 0 0,-19 33 0 0 0,38-51-210 0 0,5-7 365 0 0,0 0-1 0 0,2 3-154 0 0,9-19-697 0 0,1 1 1 0 0,0-1-1 0 0,1 1 0 0 0,-1 5 697 0 0,3 4-6430 0 0,2-18 1068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3223 0 0,'0'0'143'0'0,"0"0"274"0"0,0 0 1050 0 0,0 0 460 0 0,0 0 90 0 0,0 0-188 0 0,0 0-870 0 0,0 0-383 0 0,0 0-80 0 0,0 0-33 0 0,0 0-81 0 0,0 0-35 0 0,0 0-10 0 0,0 0-14 0 0,0 0-58 0 0,0 0-29 0 0,0 0-4 0 0,0 0 3 0 0,7-4 258 0 0,0 0-312 0 0,1 1-1 0 0,-1 0 1 0 0,1 1 0 0 0,0 0-1 0 0,0 0 1 0 0,0 1-1 0 0,0 0 1 0 0,6 0-181 0 0,22-4 315 0 0,19-5 54 0 0,-20 5-10 0 0,11-5-359 0 0,52-14 416 0 0,14 1-416 0 0,-104 23-417 0 0,0-1 0 0 0,-1 1-1 0 0,1 0 1 0 0,2 0 417 0 0,10 1-1219 0 0,-21 2-539 0 0,-8 10-70 0 0,-5 1-18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6911 0 0,'0'0'528'0'0,"1"1"-341"0"0,1 2 241 0 0,0 0-1 0 0,0 0 1 0 0,0 0 0 0 0,0 0-1 0 0,0 1 1 0 0,-1-1-1 0 0,1 1 1 0 0,-1-1 0 0 0,0 1-1 0 0,0-1 1 0 0,0 1-1 0 0,-1-1 1 0 0,1 1 0 0 0,-1 0-1 0 0,0 0-427 0 0,1 13 1526 0 0,-2 1 1 0 0,-1 12-1527 0 0,1-11 272 0 0,-1 3-57 0 0,0 0 0 0 0,-1 0 0 0 0,-1-1 0 0 0,-1 0 0 0 0,-1 0 0 0 0,-1 0 0 0 0,-1-1 0 0 0,-9 20-215 0 0,13-34 53 0 0,3-5-6926 0 0,1-1 1591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 8287 0 0,'11'-10'2336'0'0,"-10"9"-1824"0"0,-1 1 0 0 0,0 0 0 0 0,-4 1-117 0 0,0 0 0 0 0,0-1 0 0 0,0 2 0 0 0,0-1 0 0 0,1 0 0 0 0,-1 1-395 0 0,-9 2 633 0 0,-47 8 463 0 0,-54 14 21 0 0,21-4-1117 0 0,0-4 0 0 0,-1-4 0 0 0,-27-3 0 0 0,98-9-149 0 0,2 0-469 0 0,1-2 1 0 0,-15 0 617 0 0,15-1-406 0 0,15 1 392 0 0,-1 0 1 0 0,0-1-1 0 0,1 1 0 0 0,-1-1 0 0 0,1-1 0 0 0,-1 1 1 0 0,1-1-1 0 0,-1 1 0 0 0,1-1 0 0 0,-2-2 14 0 0,-1 1 246 0 0,6 2-94 0 0,1 1 0 0 0,-1-1-1 0 0,0 0 1 0 0,1 0 0 0 0,-1 0-1 0 0,1 0 1 0 0,-1 0 0 0 0,1 0-1 0 0,-1 0 1 0 0,1-1-152 0 0,-3-3 149 0 0,4 4-148 0 0,-1 1 0 0 0,1 0-1 0 0,0-1 1 0 0,-1 1 0 0 0,1-1-1 0 0,0 1 1 0 0,-1-1 0 0 0,1 1-1 0 0,0-1 1 0 0,0 1-1 0 0,0-1 1 0 0,0 0 0 0 0,-1 1-1 0 0,1-1 1 0 0,0 1 0 0 0,0-1-1 0 0,0 1 1 0 0,0-1 0 0 0,0 1-1 0 0,0-1 1 0 0,0 0 0 0 0,1 1-1 0 0,-1-1 1 0 0,0 1 0 0 0,0-1-1 0 0,0 1 1 0 0,1-1-1 0 0,-1-1-2 0 0,0 1-42 0 0,0-1-131 0 0,1 0-1 0 0,-1-1 0 0 0,0 1 1 0 0,0 0-1 0 0,1 0 1 0 0,-1 0-1 0 0,1 0 0 0 0,0-1 1 0 0,0 1-1 0 0,0 0 0 0 0,0 0 176 0 0,7 5-16 0 0,-7-3 16 0 0,0 0 0 0 0,0 0 0 0 0,-1 0 0 0 0,1 1 0 0 0,0-1 0 0 0,0 0 0 0 0,0 1 0 0 0,0-1 0 0 0,0 0 0 0 0,0 1 0 0 0,-1-1 0 0 0,1 1 0 0 0,0 0 0 0 0,0-1 0 0 0,-1 1 0 0 0,1 0 0 0 0,0-1 0 0 0,-1 1 0 0 0,1 0 0 0 0,0 0 0 0 0,1 2 0 0 0,9 10-2 0 0,0 0-1 0 0,0 0 1 0 0,-1 1-1 0 0,-1 0 1 0 0,5 10 2 0 0,22 34 76 0 0,17 12 3667 0 0,19 15-3743 0 0,4 9-1651 0 0,-70-87 1686 0 0,-1 0 0 0 0,0 0 0 0 0,-1 0 0 0 0,1 0 1 0 0,-1 1-1 0 0,-1 0 0 0 0,1 0 0 0 0,-1 0 0 0 0,-1 0 0 0 0,2 8-35 0 0,-3-15 165 0 0,-1-1 19 0 0,0 0 0 0 0,0 0 12 0 0,0 0 52 0 0,-3 0-176 0 0,1 0-1 0 0,-1 0 0 0 0,1 0 0 0 0,-1-1 1 0 0,1 1-1 0 0,-1-1 0 0 0,1 0 1 0 0,0 1-1 0 0,-1-1 0 0 0,1 0 1 0 0,0-1-1 0 0,0 1 0 0 0,0 0 1 0 0,0-1-1 0 0,0 1 0 0 0,0-1 0 0 0,0 1 1 0 0,0-1-72 0 0,-1-2 48 0 0,1 1 1 0 0,-1 0-1 0 0,1-1 1 0 0,0 1-1 0 0,0-1 0 0 0,0 0 1 0 0,1 1-1 0 0,-1-1 1 0 0,1 0-1 0 0,-1-3-48 0 0,1-2 42 0 0,-1 0 0 0 0,1 0 0 0 0,0 0 1 0 0,1 0-1 0 0,0 0 0 0 0,1 0 0 0 0,0 0 0 0 0,0 0 0 0 0,2-8-42 0 0,5-3 72 0 0,0 0 0 0 0,1 0 0 0 0,1 0 0 0 0,1 1 0 0 0,1 1 0 0 0,5-6-72 0 0,26-46 33 0 0,-3 14-33 0 0,-36 44-83 0 0,-3 10-4682 0 0,-1 2 3741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51 6447 0 0,'0'0'142'0'0,"0"0"22"0"0,0 0 13 0 0,0 0 123 0 0,0 0 468 0 0,0 0 205 0 0,0 0 41 0 0,0 0-129 0 0,-2 0-581 0 0,-3-2-196 0 0,3 2 275 0 0,-3 1 586 0 0,-17 5-392 0 0,11-3 2979 0 0,21-18-2948 0 0,-3 10-604 0 0,0 0-1 0 0,1 0 0 0 0,-1 1 0 0 0,1 0 1 0 0,0 0-1 0 0,1 1 0 0 0,-1 0 1 0 0,1 1-1 0 0,-1-1 0 0 0,1 1 0 0 0,0 1 1 0 0,-1 0-1 0 0,1 0 0 0 0,0 1 1 0 0,0 0-1 0 0,0 1 0 0 0,0-1-3 0 0,1 2 0 0 0,-1 0 0 0 0,-2 4 0 0 0,-6-5 0 0 0,1 3 0 0 0,-7 11 0 0 0,4-11 0 0 0,-2 0 0 0 0,1-1 0 0 0,0 1 0 0 0,-1-1 0 0 0,1 0 0 0 0,-1 0 0 0 0,0 0 0 0 0,0 0 0 0 0,0-1 0 0 0,0 1 0 0 0,-4 1 0 0 0,-4 3 0 0 0,0-1 0 0 0,-1 0 0 0 0,-1-1 0 0 0,-15 8 0 0 0,-14 6 0 0 0,20-10 0 0 0,1 2 0 0 0,-9 5 0 0 0,13-5 0 0 0,9-6 0 0 0,-1 0 0 0 0,1 1 0 0 0,0 0 0 0 0,0 0 0 0 0,-4 5 0 0 0,9-8 0 0 0,-8 9 0 0 0,11-11 0 0 0,0-1 0 0 0,0 0 0 0 0,-1 0 0 0 0,1 0 0 0 0,0 1 0 0 0,0-1 0 0 0,0 0 0 0 0,0 0 0 0 0,0 0 0 0 0,0 1 0 0 0,-1-1 0 0 0,1 0 0 0 0,0 0 0 0 0,0 1 0 0 0,0-1 0 0 0,0 0 0 0 0,0 0 0 0 0,0 1 0 0 0,0-1 0 0 0,0 0 0 0 0,0 1 0 0 0,0-1 0 0 0,0 0 0 0 0,0 0 0 0 0,0 1 0 0 0,1-1 0 0 0,-1 0 0 0 0,1 1 3 0 0,0 0 0 0 0,0 0 0 0 0,0 0 0 0 0,0 0-1 0 0,0 0 1 0 0,0 0 0 0 0,0 0 0 0 0,1-1 0 0 0,-1 1-1 0 0,0 0 1 0 0,1-1 0 0 0,-1 1 0 0 0,0-1 0 0 0,1 1 0 0 0,-1-1-1 0 0,1 0 1 0 0,-1 0 0 0 0,0 0 0 0 0,1 0 0 0 0,1 0-3 0 0,34-3 186 0 0,-20 1-27 0 0,33-6 1093 0 0,-41 6-1210 0 0,1 0 0 0 0,0 1 1 0 0,-1-1-1 0 0,1 2 0 0 0,0-1 1 0 0,-1 2-1 0 0,1-1 0 0 0,0 1-42 0 0,-8-1-11 0 0,0 1 1 0 0,0-1-1 0 0,0 1 0 0 0,0 0 0 0 0,0-1 1 0 0,0 1-1 0 0,-1 0 0 0 0,1 0 0 0 0,0 0 1 0 0,1 1 10 0 0,4 9-476 0 0,-5-7 183 0 0,-2-4 55 0 0,0 1 0 0 0,0-1 0 0 0,0 1 0 0 0,1 0 0 0 0,-1-1 0 0 0,0 1 0 0 0,0-1 0 0 0,0 1 0 0 0,0-1 0 0 0,0 1 0 0 0,0 0 0 0 0,0-1 0 0 0,0 1 0 0 0,0-1 0 0 0,0 1 0 0 0,0-1 0 0 0,0 1 0 0 0,-1 0 238 0 0,1 1-1250 0 0,-3 11-4364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0,'0'0'402'0'0,"0"0"476"0"0,0 0 214 0 0,0 0 42 0 0,0 0-108 0 0,0 0-486 0 0,0 0-216 0 0,0 0-41 0 0,0 0 44 0 0,0 0 222 0 0,0 0 99 0 0,0 0 21 0 0,0 0 6 0 0,0 0 12 0 0,0 0 7 0 0,0 0 2 0 0,0 0-28 0 0,0 0-117 0 0,2 1-51 0 0,2 1-285 0 0,1 1 0 0 0,-1 0 0 0 0,0 0 0 0 0,0 0 0 0 0,-1 1 0 0 0,1-1-1 0 0,-1 1 1 0 0,1 0 0 0 0,0 2-215 0 0,3 4 297 0 0,-1 1 0 0 0,0 0 0 0 0,1 5-297 0 0,25 48 316 0 0,-31-62-268 0 0,1 0-199 0 0,0 0 0 0 0,0 0 0 0 0,0 0 0 0 0,1 0 0 0 0,-1 0 0 0 0,0-1 0 0 0,1 1 0 0 0,-1-1 0 0 0,1 0 0 0 0,-1 0 0 0 0,1 0 0 0 0,-1 0 0 0 0,1 0 0 0 0,0 0 0 0 0,0-1 0 0 0,-1 1 0 0 0,1-1 0 0 0,0 0 0 0 0,0 0 0 0 0,0 0 0 0 0,-1 0 0 0 0,1 0 0 0 0,0 0 0 0 0,0-1 0 0 0,-1 0 0 0 0,3 0 151 0 0,9-5-5502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5063 0 0,'0'0'390'0'0,"0"0"-33"0"0,0 0 795 0 0,0 0 380 0 0,0 0 72 0 0,0 0-101 0 0,0 0-497 0 0,0 0-218 0 0,0 0-41 0 0,0 0-54 0 0,0 0-186 0 0,0 0-84 0 0,0 0-21 0 0,0 2-44 0 0,-2 3-312 0 0,0 1-1 0 0,-1 0 1 0 0,1-1 0 0 0,-1 1 0 0 0,0-1 0 0 0,-1 0 0 0 0,1 0 0 0 0,-1 0 0 0 0,0-1 0 0 0,-1 1-46 0 0,-6 7-43 0 0,-1 0 0 0 0,-1-1 0 0 0,-4 2 43 0 0,1-2-401 0 0,-1 0-1 0 0,-1-1 1 0 0,0-1-1 0 0,0-1 1 0 0,-1-1-1 0 0,0 0 1 0 0,0-2-1 0 0,0 0 1 0 0,-16 2 401 0 0,30-6-50 0 0,1-1 1 0 0,-1 1-1 0 0,1-1 0 0 0,-1 0 0 0 0,0 0 1 0 0,1-1-1 0 0,-1 1 0 0 0,1-1 1 0 0,-1 0-1 0 0,1 0 0 0 0,-5-2 50 0 0,9 2 25 0 0,-1 1 0 0 0,0 0 0 0 0,0-1 0 0 0,1 1 0 0 0,-1-1 0 0 0,0 0 0 0 0,1 1 0 0 0,-1-1 0 0 0,1 1-1 0 0,-1-1 1 0 0,1 0 0 0 0,-1 1 0 0 0,1-1 0 0 0,-1 0 0 0 0,1 0 0 0 0,0 0 0 0 0,-1 1 0 0 0,1-1 0 0 0,0 0 0 0 0,0 0 0 0 0,0 0 0 0 0,0 1-1 0 0,-1-1 1 0 0,1 0 0 0 0,0 0 0 0 0,0 0 0 0 0,1 0 0 0 0,-1 0 0 0 0,0 1 0 0 0,0-1 0 0 0,0 0 0 0 0,0 0 0 0 0,1 0 0 0 0,-1 1-1 0 0,0-1 1 0 0,1 0 0 0 0,-1 0 0 0 0,1 0-25 0 0,0-2 165 0 0,1 0-1 0 0,0 0 1 0 0,0 1 0 0 0,0-1-1 0 0,0 0 1 0 0,0 1 0 0 0,1-1-1 0 0,1 0-164 0 0,-2 1 81 0 0,1 0 0 0 0,0 0-1 0 0,0 1 1 0 0,0-1 0 0 0,0 1 0 0 0,0 0-1 0 0,0 0 1 0 0,0 0 0 0 0,1 0 0 0 0,-1 1-1 0 0,0-1 1 0 0,0 1 0 0 0,1 0 0 0 0,-1-1-1 0 0,0 2 1 0 0,1-1 0 0 0,-1 0 0 0 0,2 1-81 0 0,4 2 53 0 0,-3 3-40 0 0,-5-4 13 0 0,0 0 1 0 0,0 0-1 0 0,-1 1 0 0 0,1-1 0 0 0,-1 0 0 0 0,1 0 0 0 0,-1 0 0 0 0,0 0 0 0 0,0 1 1 0 0,0-1-1 0 0,0 0 0 0 0,-1 0 0 0 0,1 0 0 0 0,0 1 0 0 0,-2 0-26 0 0,2-1 118 0 0,-1 9 106 0 0,-2-2-36 0 0,-7 77 1338 0 0,9-77-1379 0 0,0 0 0 0 0,0 0 1 0 0,-1 0-1 0 0,0 0 0 0 0,0 0 0 0 0,-2 2-147 0 0,-2 2 39 0 0,-1-1-1 0 0,0 0 1 0 0,-1 0 0 0 0,-8 11-39 0 0,11-17-6 0 0,5-4-263 0 0,0-2-804 0 0,0 0-313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2303 0 0,'0'-2'167'0'0,"-1"-3"362"0"0,1 3 2042 0 0,0 1 1763 0 0,0-6-1826 0 0,2 6 2321 0 0,319-42-687 0 0,92-15-3201 0 0,-233 42-943 0 0,-120 18-4018 0 0,-57 0-659 0 0,1 7-1217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2:5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140 117 7367 0 0,'0'0'568'0'0,"-1"1"-213"0"0,-19 31 3557 0 0,-7 21-2644 0 0,-2 3-187 0 0,20-39-760 0 0,-3 5 56 0 0,-1-1 0 0 0,-5 4-377 0 0,8-11 426 0 0,11-17 677 0 0,11-14-211 0 0,22-31-492 0 0,-15 20-384 0 0,2 1 0 0 0,0 1 0 0 0,26-23-16 0 0,-25 28-29 0 0,1 2-1 0 0,1 0 0 0 0,1 2 0 0 0,1 0 1 0 0,0 2-1 0 0,1 1 0 0 0,12-4 30 0 0,-27 11 1 0 0,-9 5 15 0 0,0 1-1 0 0,-1-1 1 0 0,1 1 0 0 0,0 0 0 0 0,0 0 0 0 0,0 0-1 0 0,0 0 1 0 0,0 0 0 0 0,0 1 0 0 0,2-1-16 0 0,-3 1 124 0 0,-2 0 17 0 0,1 0-124 0 0,-1 0 0 0 0,1 1 0 0 0,0-1 1 0 0,-1 1-1 0 0,1-1 0 0 0,0 0 0 0 0,-1 1 0 0 0,1-1 0 0 0,0 1 0 0 0,-1 0 0 0 0,1-1 0 0 0,-1 1 0 0 0,1-1 0 0 0,-1 1 0 0 0,0 0 1 0 0,1-1-1 0 0,-1 1 0 0 0,1 0 0 0 0,-1 0-17 0 0,7 14 39 0 0,-7-12-25 0 0,1 1 0 0 0,-1-1 0 0 0,1 0 1 0 0,-1 1-1 0 0,0-1 0 0 0,0 0 0 0 0,-1 1 0 0 0,1-1 0 0 0,-1 0 0 0 0,1 0 0 0 0,-1 1 0 0 0,0-1 0 0 0,0 0 0 0 0,-1 0 0 0 0,1 0 1 0 0,-1 1-15 0 0,-5 9 33 0 0,-1 0 0 0 0,0-1 1 0 0,-2 3-34 0 0,-9 11 36 0 0,6-4-31 0 0,-10 16 64 0 0,0 4-69 0 0,18-32 0 0 0,3-6 0 0 0,1-1 0 0 0,-1 0 0 0 0,1 0 0 0 0,0 1 0 0 0,0-1 0 0 0,1 1 0 0 0,-1 1 0 0 0,0 1 0 0 0,1 0 0 0 0,-1-5 0 0 0,1-1 0 0 0,0 1 0 0 0,0-1 0 0 0,0 1 0 0 0,0-1 0 0 0,0 0 0 0 0,0 1 0 0 0,0-1 0 0 0,0 1 0 0 0,0-1 0 0 0,0 1 0 0 0,0-1 0 0 0,0 1 0 0 0,0-1 0 0 0,0 1 0 0 0,0-1 0 0 0,0 1 0 0 0,0-1 0 0 0,1 0 0 0 0,-1 1 0 0 0,0-1 0 0 0,0 1 0 0 0,1-1 0 0 0,-1 0 0 0 0,7 13 0 0 0,-4-8-1 0 0,0 1 13 0 0,0-1-1 0 0,0 1 1 0 0,0-1 0 0 0,1 0-1 0 0,0-1 1 0 0,0 1-1 0 0,2 1-11 0 0,0 0-16 0 0,-5-5-61 0 0,-1-1-4 0 0,0 0-162 0 0,8 2-1978 0 0,-7-2 891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2759 0 0,'1'-4'66'0'0,"0"3"-21"0"0,-1 0 0 0 0,0-1 0 0 0,0 1 0 0 0,0 0 0 0 0,0 0-1 0 0,0 0 1 0 0,0 0 0 0 0,0 0 0 0 0,0 0 0 0 0,0 0 0 0 0,0 0 0 0 0,-1 0 0 0 0,1-1-45 0 0,-1 1 1957 0 0,1 1 674 0 0,0 0 126 0 0,0 0-269 0 0,0 0-1231 0 0,0 0-545 0 0,0 0-110 0 0,0 0-64 0 0,0 0-170 0 0,0 0-74 0 0,0 0-20 0 0,0 0-10 0 0,0 0-34 0 0,2 1-20 0 0,14 7 440 0 0,-14-7-412 0 0,-1 1 2 0 0,10 14 111 0 0,-1 1 0 0 0,0 0-1 0 0,-2 0 1 0 0,7 16-351 0 0,-10-23 43 0 0,-4-8-154 0 0,0 0 0 0 0,0 0 0 0 0,1 0 0 0 0,-1 0 0 0 0,1-1 0 0 0,-1 1 0 0 0,1 0 0 0 0,0-1 0 0 0,-1 1 0 0 0,1-1 0 0 0,0 0 1 0 0,0 0-1 0 0,0 1 0 0 0,2-1 111 0 0,-2 0-211 0 0,-1-1 1 0 0,1 0 0 0 0,-1 1 0 0 0,1-1 0 0 0,-1 0-1 0 0,1 0 1 0 0,-1 0 0 0 0,1 0 0 0 0,-1 0-1 0 0,0-1 1 0 0,1 1 0 0 0,-1 0 0 0 0,1-1-1 0 0,-1 1 1 0 0,1-1 0 0 0,0 0 210 0 0,2-2-718 0 0,0 1 1 0 0,0-1 0 0 0,0 0-1 0 0,0 0 1 0 0,-1-1 0 0 0,1 1-1 0 0,-1-1 1 0 0,0 0-1 0 0,2-3 718 0 0,5-6-1752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39 4143 0 0,'0'0'191'0'0,"1"-2"-11"0"0,0-7 1110 0 0,1-6 4985 0 0,-1 4-2637 0 0,-1 9-2764 0 0,0 2-168 0 0,0 0-70 0 0,0 0-18 0 0,0 0-56 0 0,0 0-232 0 0,-4 10 98 0 0,-15 28-24 0 0,-17 26-404 0 0,12-24 276 0 0,-5 16-276 0 0,-8 19 24 0 0,-15 34 16 0 0,49-104-40 0 0,-2 18 0 0 0,5-22 6 0 0,-2 5 19 0 0,1-1 0 0 0,0 1 0 0 0,1 0 0 0 0,-1 4-25 0 0,1-9-55 0 0,0-1-64 0 0,0 0-90 0 0,0 0-42 0 0,0 0-5 0 0,0 0-173 0 0,0 0-728 0 0,0 0-313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77 143 13823 0 0,'-8'0'143'0'0,"3"0"9"0"0,0 0 0 0 0,0 0 1 0 0,-1 1-1 0 0,1 0 0 0 0,0 0 0 0 0,0 0 0 0 0,0 1 0 0 0,0-1 0 0 0,-3 3-152 0 0,-7 1 5520 0 0,46-3-4707 0 0,1-1-1 0 0,-1-2 1 0 0,2-1-813 0 0,98-14 249 0 0,-115 14-272 0 0,88-14 52 0 0,45-17-29 0 0,100-34-275 0 0,-210 56 120 0 0,3 1-872 0 0,-15 6-5079 0 0,-10 5-776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4607 0 0,'0'0'102'0'0,"0"0"20"0"0,0 0 6 0 0,11-1 931 0 0,4-5 474 0 0,-14 6-1021 0 0,6-6 2048 0 0,-5-2 63 0 0,-2 7-2365 0 0,0 1 0 0 0,0-1 0 0 0,1 0 0 0 0,-1 1 0 0 0,0-1 0 0 0,0 0 0 0 0,0 1 0 0 0,1-1 1 0 0,-1 0-1 0 0,0 1 0 0 0,1-1 0 0 0,-1 1 0 0 0,0-1 0 0 0,1 1 0 0 0,-1-1 0 0 0,1 0-258 0 0,14-6 122 0 0,0 1 0 0 0,0 0-1 0 0,1 1 1 0 0,0 0 0 0 0,0 2-1 0 0,6-1-121 0 0,29-3 1117 0 0,20 2-1117 0 0,-13 1 201 0 0,-38 3-201 0 0,1 1 0 0 0,10 2 0 0 0,15 0 0 0 0,-22-2 0 0 0,1-1 0 0 0,0-1 0 0 0,0-1 0 0 0,3-2 0 0 0,36-8 1 0 0,-13 3-66 0 0,16-6 65 0 0,-67 16-34 0 0,0 0-1 0 0,1 0 0 0 0,-1 0 1 0 0,0 0-1 0 0,0 0 1 0 0,1 0-1 0 0,-1 0 0 0 0,0 1 1 0 0,1-1-1 0 0,-1 0 0 0 0,0 0 1 0 0,1 0-1 0 0,-1 1 1 0 0,0-1-1 0 0,0 0 0 0 0,1 0 1 0 0,-1 1-1 0 0,0-1 1 0 0,0 0-1 0 0,0 0 0 0 0,0 1 1 0 0,1-1-1 0 0,-1 0 1 0 0,0 1-1 0 0,0-1 0 0 0,0 0 1 0 0,0 0-1 0 0,0 1 0 0 0,0-1 1 0 0,0 0-1 0 0,0 1 1 0 0,0-1-1 0 0,0 0 0 0 0,0 1 35 0 0,2 11-5169 0 0,-4-4-445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10135 0 0,'0'-12'448'0'0,"0"5"96"0"0,0 7-440 0 0,0-9-104 0 0,0 9 0 0 0,0 0 0 0 0,0 0 2184 0 0,0 0 416 0 0,0 0 88 0 0,10-6 8 0 0,-1 0-2256 0 0,0 3-440 0 0,-9 3-120 0 0,14-4-8584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9 912 5959 0 0,'-3'11'267'0'0,"2"-9"0"0"0,0-1-171 0 0,-2 5 13 0 0,2-5 402 0 0,1-1 170 0 0,0 0 30 0 0,0 0-23 0 0,0 0-128 0 0,0 0-59 0 0,0 0-12 0 0,0 0 10 0 0,0 0 45 0 0,0 0 21 0 0,0 0 3 0 0,0 0-13 0 0,0 0-55 0 0,1 1-309 0 0,0-1 0 0 0,0 1 0 0 0,0-1 0 0 0,-1 1 0 0 0,1-1 0 0 0,0 0 0 0 0,0 1 0 0 0,0-1 0 0 0,0 0 0 0 0,0 0 0 0 0,0 0 0 0 0,0 0 0 0 0,0 0 0 0 0,0 0-191 0 0,7 2 311 0 0,-7-2-306 0 0,-1 1 0 0 0,1-1 0 0 0,0 1-1 0 0,0-1 1 0 0,0 1 0 0 0,0-1 0 0 0,-1 1-1 0 0,1-1 1 0 0,0 0 0 0 0,0 0 0 0 0,0 1 0 0 0,0-1-1 0 0,0 0 1 0 0,0 0 0 0 0,0 0 0 0 0,0 0-1 0 0,-1 0 1 0 0,1 0 0 0 0,0 0 0 0 0,0-1 0 0 0,0 1-1 0 0,0 0 1 0 0,0 0 0 0 0,0-1 0 0 0,0 1-1 0 0,-1 0 1 0 0,1-1 0 0 0,0 1 0 0 0,0-1 0 0 0,0 1-1 0 0,-1-1 1 0 0,1 0 0 0 0,0 1 0 0 0,-1-1-1 0 0,1 0-4 0 0,2-2 5 0 0,5-4 47 0 0,-1-2 0 0 0,1 1-1 0 0,-2-1 1 0 0,1 0 0 0 0,-2 0 0 0 0,6-10-52 0 0,11-16 5 0 0,59-92 75 0 0,15-20-32 0 0,-68 108-48 0 0,1 2 0 0 0,25-23 0 0 0,-35 39 4 0 0,-6 8-35 0 0,0-1 1 0 0,0 2-1 0 0,14-10 31 0 0,-26 21-74 0 0,-1 1-2 0 0,0 0-16 0 0,0 0 16 0 0,2 13-43 0 0,-2-4 105 0 0,0-1 1 0 0,0 1 0 0 0,-1-1-1 0 0,0 0 1 0 0,0 1-1 0 0,-2 3 14 0 0,-17 51 10 0 0,6-21-14 0 0,-16 50 27 0 0,-22 86 18 0 0,48-160-33 0 0,0-1-1 0 0,0 15-7 0 0,4-26 5 0 0,0 0 0 0 0,0 0 0 0 0,0 0 0 0 0,0-1 0 0 0,1 1 0 0 0,0 0 0 0 0,0 0-1 0 0,1 0 1 0 0,0-1 0 0 0,0 3-5 0 0,-1-7 5 0 0,-1 1 0 0 0,1-1 0 0 0,-1 1 0 0 0,1-1 0 0 0,0 0 0 0 0,0 1 0 0 0,0-1 1 0 0,0 0-1 0 0,-1 0 0 0 0,2 1 0 0 0,-1-1 0 0 0,0 0 0 0 0,0 0 0 0 0,1 0-5 0 0,1 2 15 0 0,-2-3-12 0 0,-1 0 0 0 0,1 1 1 0 0,-1-1-1 0 0,1 0 0 0 0,0 1 1 0 0,-1-1-1 0 0,1 0 1 0 0,0 0-1 0 0,-1 0 0 0 0,1 0 1 0 0,0 1-1 0 0,-1-1 0 0 0,1 0 1 0 0,0 0-1 0 0,0 0 1 0 0,-1-1-1 0 0,1 1 0 0 0,0 0 1 0 0,-1 0-1 0 0,1 0 0 0 0,0 0 1 0 0,-1-1-1 0 0,1 1-3 0 0,15-7 42 0 0,-16 6-35 0 0,7-3 42 0 0,0-1-1 0 0,0 0 1 0 0,-1-1 0 0 0,0 0-1 0 0,0 0 1 0 0,0 0-1 0 0,-1 0 1 0 0,0-1-49 0 0,12-18 348 0 0,8-16-348 0 0,-19 31 43 0 0,55-104 753 0 0,-16 25-112 0 0,-7 20-92 0 0,4 2-1 0 0,16-19-591 0 0,-8 22 78 0 0,4 1 0 0 0,41-36-78 0 0,-43 46 49 0 0,-28 28-66 0 0,0 0 0 0 0,20-13 17 0 0,-20 24-2282 0 0,-24 25-1764 0 0,-3 1-1540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5983 0 0,'0'0'464'0'0,"-8"3"-133"0"0,-46 26 3859 0 0,38-19-4068 0 0,0 0-1 0 0,0 1 1 0 0,1 1 0 0 0,0 1-1 0 0,1 0 1 0 0,-4 7-122 0 0,11-12 89 0 0,2-4 12 0 0,1 1-1 0 0,0 0 1 0 0,1 0-1 0 0,-1 0 1 0 0,1 0-1 0 0,0 0 1 0 0,0 1-1 0 0,-2 5-100 0 0,1 3 260 0 0,2-9-142 0 0,0 0 0 0 0,0 0 0 0 0,1 0 0 0 0,0 0 0 0 0,0 1 0 0 0,0 1-118 0 0,1-5 128 0 0,0-1 12 0 0,13 22 711 0 0,-12-22-559 0 0,11-1 353 0 0,-6-1-480 0 0,0 0 0 0 0,0 0 0 0 0,0 0 0 0 0,-1-1 0 0 0,1 0 0 0 0,0 0 0 0 0,-1 0 0 0 0,0-1 0 0 0,1 1 0 0 0,-1-1-1 0 0,0-1 1 0 0,0 1 0 0 0,-1-1 0 0 0,1 0 0 0 0,0 0-165 0 0,0-1 93 0 0,0 0-1 0 0,-1 1 1 0 0,1-2-1 0 0,-1 1 0 0 0,0 0 1 0 0,0-1-1 0 0,-1 0 1 0 0,0 0-1 0 0,0 0 1 0 0,0 0-1 0 0,-1 0 1 0 0,1-1-1 0 0,-1-2-92 0 0,-1 3-39 0 0,-1 0 0 0 0,0 0 0 0 0,-1 0 0 0 0,1 1-1 0 0,-1-1 1 0 0,0 0 0 0 0,0 0 0 0 0,-1 0 0 0 0,0 1 0 0 0,0-1-1 0 0,0 1 1 0 0,-2-3 39 0 0,-5-16-718 0 0,8 22 464 0 0,1 2 4 0 0,-1-8-527 0 0,5-5-608 0 0,3 6-2927 0 0,1 4-486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35 7367 0 0,'15'-33'980'0'0,"-15"32"-46"0"0,-1 1-512 0 0,-1 0 0 0 0,1 0 0 0 0,-1 0 0 0 0,0 1 0 0 0,1-1 0 0 0,-1 0 0 0 0,1 1 0 0 0,0-1 0 0 0,-2 1-422 0 0,-1 3 306 0 0,-1 0 1 0 0,0 0-1 0 0,1 1 0 0 0,0 0 0 0 0,0-1 0 0 0,0 1 0 0 0,0 1 1 0 0,1-1-1 0 0,0 0 0 0 0,-2 4-306 0 0,-2 3 240 0 0,-43 78 1235 0 0,-10 33-1475 0 0,-2 5 294 0 0,-34 47-69 0 0,82-151-289 0 0,-6 20 64 0 0,11-25-45 0 0,-1 1 0 0 0,0-1 1 0 0,-6 6 44 0 0,-6 14-340 0 0,17-28-476 0 0,-1-1 1 0 0,0 0-1 0 0,-2 2 816 0 0,3-6-1711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13159 0 0,'0'0'598'0'0,"0"0"-9"0"0,2 1-376 0 0,1 2-145 0 0,0-1 0 0 0,1 0 1 0 0,-1 0-1 0 0,1 0 0 0 0,-1 0 0 0 0,1-1 0 0 0,0 1 0 0 0,-1-1 0 0 0,1 0 0 0 0,0 0 0 0 0,0-1 0 0 0,0 1 0 0 0,0-1 1 0 0,0 0-1 0 0,0 0 0 0 0,0 0 0 0 0,0 0 0 0 0,3-1-68 0 0,10-3 462 0 0,0 0-1 0 0,-1 0 1 0 0,0-2 0 0 0,0 0-462 0 0,19-6 483 0 0,-30 10-469 0 0,162-45 1305 0 0,-137 41-1055 0 0,0 1-1 0 0,0 1 1 0 0,1 1 0 0 0,19 2-264 0 0,-9 4-1170 0 0,-38-3 848 0 0,0 1 0 0 0,0 0 0 0 0,0 0 0 0 0,0 0 0 0 0,0 0 0 0 0,0 0 0 0 0,0 0 0 0 0,0 1 0 0 0,0 0 0 0 0,2 1 322 0 0,-4-2-6002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0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83 5983 0 0,'0'0'464'0'0,"0"0"-38"0"0,0 0 975 0 0,0 0 462 0 0,6 6 1870 0 0,-3-3-3353 0 0,0-1 0 0 0,1 0 0 0 0,-1 0 0 0 0,1 0 0 0 0,-1 0 0 0 0,1 0 0 0 0,0 0 0 0 0,-1-1 0 0 0,1 0 0 0 0,0 0 0 0 0,0 0 0 0 0,0 0 0 0 0,0-1-380 0 0,15 3 498 0 0,0-1-1 0 0,2-1-497 0 0,-18-1 21 0 0,4 0-2 0 0,1 0 1 0 0,0 0 0 0 0,0-1-1 0 0,-1 0 1 0 0,1 0-1 0 0,7-3-19 0 0,-15 4 2 0 0,1 0 0 0 0,0-1 0 0 0,0 1 0 0 0,0 0 0 0 0,0 0-1 0 0,-1-1 1 0 0,1 1 0 0 0,0 0 0 0 0,0 0 0 0 0,0 0 0 0 0,0 0 0 0 0,0 0 0 0 0,0 0 0 0 0,-1 0-1 0 0,1 0 1 0 0,0 1 0 0 0,0-1 0 0 0,0 0-2 0 0,2 0 20 0 0,5-6-23 0 0,-7 5-3 0 0,0 0 1 0 0,0 0-1 0 0,1-1 1 0 0,-1 1-1 0 0,0 0 1 0 0,0 0-1 0 0,0-1 0 0 0,-1 1 1 0 0,1-1-1 0 0,0 1 1 0 0,-1-1-1 0 0,2-1 6 0 0,-2 2-2 0 0,1 0-1 0 0,-1 0 1 0 0,1 0-1 0 0,-1 0 1 0 0,0 0-1 0 0,1-1 1 0 0,-1 1 0 0 0,0 0-1 0 0,0 0 1 0 0,0-1-1 0 0,0 1 1 0 0,0 0-1 0 0,0 0 1 0 0,0 0-1 0 0,0-1 1 0 0,0 1-1 0 0,-1 0 1 0 0,1 0 0 0 0,-1-1 2 0 0,0-3-32 0 0,0 2-9 0 0,0-1 1 0 0,0 1-1 0 0,0-1 1 0 0,-1 1 0 0 0,1 0-1 0 0,-1-1 1 0 0,0 1 0 0 0,0 0-1 0 0,-1-2 41 0 0,2 4-41 0 0,0-1 0 0 0,0 1 0 0 0,-1-1 0 0 0,1 1-1 0 0,-1-1 1 0 0,1 1 0 0 0,-1 0 0 0 0,1 0 0 0 0,-1 0 0 0 0,0 0 0 0 0,0 0-1 0 0,0 0 1 0 0,1 0 0 0 0,-1 1 0 0 0,0-1 0 0 0,0 0 0 0 0,0 1 0 0 0,0 0 41 0 0,-4 0-164 0 0,1 0 0 0 0,-1 0 0 0 0,0 0 1 0 0,1 1-1 0 0,-1 0 0 0 0,1 0 1 0 0,-1 1-1 0 0,1 0 0 0 0,-1 0 0 0 0,-4 2 164 0 0,-7 5-653 0 0,-1 1 0 0 0,-7 6 653 0 0,4-2-383 0 0,-8 4-199 0 0,-23 20 582 0 0,41-28 97 0 0,0-1 0 0 0,1 1 0 0 0,0 1 0 0 0,1 0 0 0 0,-7 10-97 0 0,7-9 306 0 0,2 0 1 0 0,0 1-1 0 0,0 0 1 0 0,-2 8-307 0 0,7-18 50 0 0,1 0-1 0 0,0-1 1 0 0,0 1 0 0 0,1 0 0 0 0,-1 0 0 0 0,1 0-1 0 0,-1 0 1 0 0,1 0 0 0 0,0 0 0 0 0,0 0-1 0 0,0 0 1 0 0,0-1 0 0 0,1 1 0 0 0,-1 0-1 0 0,1 0 1 0 0,0 0 0 0 0,0 0 0 0 0,0-1 0 0 0,0 1-1 0 0,0 0 1 0 0,0-1 0 0 0,1 1 0 0 0,0-1-1 0 0,-1 1 1 0 0,3 1-50 0 0,-2-2 35 0 0,0 0 0 0 0,1 0 1 0 0,-1-1-1 0 0,1 1 0 0 0,-1-1 0 0 0,1 0 0 0 0,-1 0 0 0 0,1 0 0 0 0,0 0 0 0 0,-1 0 1 0 0,1 0-1 0 0,0-1 0 0 0,0 0 0 0 0,0 1 0 0 0,0-1 0 0 0,-1 0 0 0 0,1 0 0 0 0,2-1-35 0 0,8 0 128 0 0,-1-1 0 0 0,1-1 0 0 0,8-2-128 0 0,-5 1 71 0 0,50-16 124 0 0,-43 13-452 0 0,0 0 0 0 0,0 1 0 0 0,0 2-1 0 0,1 0 1 0 0,4 1 257 0 0,-6 3-1588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7367 0 0,'-3'-8'763'0'0,"-3"-4"-418"0"0,1 6 5535 0 0,2 3-4709 0 0,2 1-576 0 0,1 2-62 0 0,0 0-21 0 0,0 0-41 0 0,0 0-21 0 0,0 0-2 0 0,0 0-40 0 0,0 0-168 0 0,0 0-74 0 0,0 0-20 0 0,0 0-46 0 0,0 0-176 0 0,1 8-334 0 0,-1-6-4741 0 0,0-2-848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13359 0 0,'0'0'1184'0'0,"0"0"-944"0"0,0 0-240 0 0,0 0 0 0 0,0 0 1080 0 0,0 0 168 0 0,0 0 32 0 0,9-2 0 0 0,2 1-1048 0 0,-11 1-232 0 0,10-5 0 0 0,-10 5 0 0 0,10 0-88 0 0,0-1 16 0 0,-10 1 0 0 0,0 0 0 0 0,9 0-1248 0 0,-9 0-248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12 7831 0 0,'13'-10'356'0'0,"-11"8"-6"0"0,-2 2 27 0 0,0 0 931 0 0,-12 2 2256 0 0,-10 2-2784 0 0,0 1-1 0 0,0 0 1 0 0,1 2 0 0 0,-15 7-780 0 0,-7 6 770 0 0,-30 18-770 0 0,-4 6 115 0 0,-10 7 38 0 0,-23 5-153 0 0,102-53-2 0 0,1 1 0 0 0,-1 0 1 0 0,1 0-1 0 0,-1 1 0 0 0,1 0 0 0 0,1 0 0 0 0,-1 0 0 0 0,1 1 0 0 0,0 0 1 0 0,-5 6 1 0 0,11-12-9 0 0,0 0 0 0 0,0 0 0 0 0,0 0 0 0 0,-1 0 1 0 0,1 1-1 0 0,0-1 0 0 0,0 0 0 0 0,0 0 0 0 0,0 0 1 0 0,-1 0-1 0 0,1 1 0 0 0,0-1 0 0 0,0 0 0 0 0,0 0 1 0 0,0 0-1 0 0,0 1 0 0 0,0-1 0 0 0,0 0 0 0 0,0 0 1 0 0,0 0-1 0 0,0 1 0 0 0,0-1 0 0 0,0 0 0 0 0,0 0 1 0 0,0 0-1 0 0,0 1 0 0 0,0-1 0 0 0,0 0 1 0 0,0 0-1 0 0,0 0 0 0 0,0 1 0 0 0,0-1 0 0 0,0 0 1 0 0,0 0-1 0 0,0 0 0 0 0,0 1 0 0 0,0-1 0 0 0,0 0 1 0 0,1 0-1 0 0,-1 0 0 0 0,0 0 0 0 0,0 1 0 0 0,0-1 1 0 0,0 0-1 0 0,0 0 0 0 0,1 0 0 0 0,-1 0 0 0 0,0 0 1 0 0,0 0-1 0 0,0 1 0 0 0,1-1 0 0 0,-1 0 0 0 0,0 0 1 0 0,0 0 8 0 0,11 1-276 0 0,13-2-114 0 0,-4-1 202 0 0,1 1 0 0 0,-1 1 0 0 0,1 1 1 0 0,-1 1-1 0 0,1 1 0 0 0,9 3 188 0 0,-18-3-20 0 0,-1 1 1 0 0,1 0 0 0 0,-1 1 0 0 0,0 0 0 0 0,-1 1 0 0 0,1 0-1 0 0,-1 0 1 0 0,6 6 19 0 0,-13-10 2 0 0,7 11 64 0 0,-8-11-32 0 0,-1 0 0 0 0,0-1 0 0 0,0 1 0 0 0,0 0 0 0 0,0 0 0 0 0,0 0 0 0 0,0 0-1 0 0,-1 0 1 0 0,1 0 0 0 0,-1 0 0 0 0,1 0 0 0 0,-1 0 0 0 0,0 0 0 0 0,0 0 0 0 0,0 0 0 0 0,0 0-1 0 0,0 0 1 0 0,0 0 0 0 0,-1 2-34 0 0,1-2 51 0 0,-1 1 0 0 0,0-1 0 0 0,-1 1 1 0 0,1-1-1 0 0,0 0 0 0 0,-1 0 0 0 0,1 1 0 0 0,-1-1 0 0 0,0 0 0 0 0,0-1 0 0 0,0 1 0 0 0,0 0 0 0 0,-2 1-51 0 0,-5 3 99 0 0,-1 0 0 0 0,-1 0-1 0 0,1-1 1 0 0,-1 0 0 0 0,0-1-1 0 0,-5 1-98 0 0,-11 2 148 0 0,-17 3-148 0 0,7-2 79 0 0,13-3 102 0 0,-1-1-1 0 0,1 0 1 0 0,-1-2 0 0 0,0-1 0 0 0,-20-2-181 0 0,15 1 306 0 0,24 1-234 0 0,-1-1 1 0 0,1 0-1 0 0,0 0 1 0 0,-1-1-1 0 0,1 0 1 0 0,-1 0 0 0 0,1 0-1 0 0,0-1 1 0 0,-4-1-73 0 0,9 2-78 0 0,1 1-12 0 0,0 0-122 0 0,1 0-20 0 0,1-1 1 0 0,-1 1-1 0 0,1-1 1 0 0,-1 0-1 0 0,1 0 1 0 0,-1 0-1 0 0,0 0 1 0 0,1 0-1 0 0,0 0 232 0 0,5-5-1648 0 0,6 1-4074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299 331 13823 0 0,'0'0'630'0'0,"0"0"-13"0"0,-1 0-393 0 0,-5 0-125 0 0,5 1-16 0 0,0-1 0 0 0,0 1 1 0 0,0-1-1 0 0,-1 1 0 0 0,1-1 0 0 0,0 1 1 0 0,0 0-1 0 0,0-1 0 0 0,0 1 1 0 0,0 0-1 0 0,1 0 0 0 0,-1 0 1 0 0,0 0-1 0 0,0 0-83 0 0,-1 1 208 0 0,-11 11 419 0 0,0 0-1 0 0,1 1 1 0 0,1 0-1 0 0,-8 13-626 0 0,-35 66 126 0 0,23-39-102 0 0,21-36-24 0 0,-33 54 0 0 0,-6 3 0 0 0,44-69-28 0 0,3-4-6 0 0,1 0 0 0 0,-1-1 0 0 0,1 1 1 0 0,-1 0-1 0 0,1 1 0 0 0,0-1 0 0 0,0 0 0 0 0,0 0 0 0 0,0 0 0 0 0,0 1 0 0 0,0 0 34 0 0,11-9-983 0 0,1 0 471 0 0</inkml:trace>
  <inkml:trace contextRef="#ctx0" brushRef="#br0" timeOffset="1">757 21 15663 0 0,'0'0'344'0'0,"0"-10"72"0"0,0-1 8 0 0,0 11 24 0 0,0 0-360 0 0,0 0-88 0 0,0 0 0 0 0,0 0 0 0 0,-8 5 0 0 0,1 4 0 0 0,2 0 0 0 0,2 4-6944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8431 0 0,'0'0'388'0'0,"0"0"-10"0"0,0 0-149 0 0,0 1 255 0 0,0 4 83 0 0,0 13 956 0 0,-1 0 0 0 0,-2 10-1523 0 0,3-22 246 0 0,-1 0-1 0 0,1 0 1 0 0,0 0-1 0 0,0 0 0 0 0,0 0 1 0 0,1 0-1 0 0,0 0 1 0 0,0 0-1 0 0,1 0 0 0 0,-1 0 1 0 0,3 5-246 0 0,4 4 512 0 0,-1-1 1 0 0,2 1 0 0 0,6 7-513 0 0,-13-18 30 0 0,10 14 112 0 0,-1 0 0 0 0,-1 0-1 0 0,-1 1 1 0 0,0 1 0 0 0,-2-1 0 0 0,0 1-1 0 0,3 17-141 0 0,-8-27-137 0 0,1-1 0 0 0,0 0-1 0 0,0 0 1 0 0,2 0 137 0 0,-5-8-339 0 0,0-1-69 0 0,0 0-9 0 0,8-5-463 0 0,-7 4 710 0 0,0-1-1 0 0,0 1 1 0 0,0 0-1 0 0,0-1 1 0 0,0 1-1 0 0,0-1 1 0 0,0 1 0 0 0,-1-1-1 0 0,1 1 1 0 0,-1-1-1 0 0,1 0 171 0 0,1-8-5204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3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9215 0 0,'0'0'707'0'0,"0"0"-254"0"0,0 0 663 0 0,0 0 336 0 0,0 0 70 0 0,0 0-126 0 0,-1 2-582 0 0,-4 12-470 0 0,-1 0-1 0 0,-1-1 1 0 0,-1 1-1 0 0,0-1 1 0 0,0-1-1 0 0,-2 0 0 0 0,1 0 1 0 0,-8 7-344 0 0,-22 20-65 0 0,-33 24 65 0 0,60-54 84 0 0,-25 21-45 0 0,-1-2 0 0 0,-1-1 0 0 0,-42 20-39 0 0,77-46-6 0 0,3-1-9 0 0,0 1 0 0 0,0-1 0 0 0,0 0 0 0 0,0 1 0 0 0,0-1 0 0 0,1 1 0 0 0,-1 0-1 0 0,0-1 1 0 0,0 1 0 0 0,0-1 0 0 0,1 1 0 0 0,-1 0 0 0 0,0 0 0 0 0,0 0 15 0 0,9-7-287 0 0,0 0-1 0 0,0 0 1 0 0,0 1 0 0 0,5-2 287 0 0,1-2-979 0 0,8-5-644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61 5063 0 0,'43'-17'406'0'0,"51"-24"6767"0"0,-84 38-4833 0 0,-18 4 893 0 0,2 0-3093 0 0,-1-1 0 0 0,1 1 1 0 0,0 1-1 0 0,-1-1 0 0 0,1 1 0 0 0,0 0 0 0 0,0 0 0 0 0,0 1 0 0 0,0 0-140 0 0,-15 8 97 0 0,-17 12-97 0 0,9-5 74 0 0,0 0-107 0 0,0 1 0 0 0,-8 8 33 0 0,-3 9-318 0 0,39-35 232 0 0,1-1-29 0 0,0 0-12 0 0,0 0-1 0 0,0 0 10 0 0,0 0 38 0 0,2 1 25 0 0,1 1 61 0 0,1-1 0 0 0,-1 0 0 0 0,0 0 1 0 0,1 0-1 0 0,-1 0 0 0 0,1 0 0 0 0,-1-1 0 0 0,1 1 1 0 0,-1-1-1 0 0,1 0 0 0 0,-1 0 0 0 0,1 0 0 0 0,-1-1 1 0 0,1 1-1 0 0,-1-1 0 0 0,2 0-6 0 0,8-3 73 0 0,1-1 1 0 0,0 0-1 0 0,6-4-73 0 0,12-5 214 0 0,-17 7-117 0 0,-10 5-44 0 0,0 0 0 0 0,0 0-1 0 0,0 1 1 0 0,1-1 0 0 0,-1 1 0 0 0,1 0 0 0 0,0 0-53 0 0,-5 1 69 0 0,-1 0-2 0 0,0 0 10 0 0,0 0 6 0 0,0 0 12 0 0,0 0 7 0 0,-19 9 106 0 0,12-5-195 0 0,0 1 1 0 0,0 0-1 0 0,1 0 0 0 0,-1 0 0 0 0,0 2-13 0 0,-14 12-19 0 0,19-18-46 0 0,0 1 0 0 0,1-1 0 0 0,-1 1 0 0 0,0 0 0 0 0,1 0 0 0 0,0 0 0 0 0,-1 0 0 0 0,1 0 0 0 0,0 0 0 0 0,0 0 0 0 0,0 0 0 0 0,0 0 0 0 0,0 0 0 0 0,1 1 0 0 0,-1 0 65 0 0,2-2-88 0 0,3 4 143 0 0,0-1 1 0 0,-1 1-1 0 0,0 0 0 0 0,3 5-55 0 0,-3 4-1422 0 0,-4-2-2990 0 0,-1 0-1439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4143 0 0,'0'0'319'0'0,"0"0"56"0"0,0 0 1013 0 0,2 6 1689 0 0,-1-3 1875 0 0,-1 3-4537 0 0,0 0-1 0 0,0 0 1 0 0,0-1 0 0 0,-1 1-1 0 0,0-1 1 0 0,0 1 0 0 0,0 0 0 0 0,-2 3-415 0 0,-20 45 1055 0 0,17-43-907 0 0,1 1 0 0 0,0 0 0 0 0,1 0 0 0 0,0 1 0 0 0,-1 9-148 0 0,5-19 34 0 0,0-2-28 0 0,0 0 0 0 0,0 0-1 0 0,0 0 1 0 0,-1 0 0 0 0,1 0-1 0 0,0 0 1 0 0,-1 0 0 0 0,1 0-1 0 0,0 0 1 0 0,-1 0 0 0 0,1 0-1 0 0,-1 0 1 0 0,1 0 0 0 0,-1-1-1 0 0,0 1 1 0 0,1 0 0 0 0,-1 0-6 0 0,0 0-825 0 0,1 1-3679 0 0,2 7-1578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 11519 0 0,'0'0'887'0'0,"0"-2"-583"0"0,-5 8 720 0 0,-6 15 1194 0 0,-13 29 1245 0 0,23-48-3447 0 0,-8 16-345 0 0,1 0-1 0 0,2 1 0 0 0,0-1 1 0 0,-3 18 329 0 0,7-24-1370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1839 0 0,'0'0'526'0'0,"0"0"1532"0"0,-2 0 670 0 0,-68 24 5574 0 0,-2-2-4955 0 0,-96 35-2513 0 0,106-27-780 0 0,16-6-55 0 0,-15 7-92 0 0,3 3 0 0 0,-37 28 93 0 0,68-43-274 0 0,25-18 192 0 0,1-1 66 0 0,1 1 0 0 0,0-1 0 0 0,-1 0 1 0 0,1 0-1 0 0,0 1 0 0 0,0-1 1 0 0,-1 0-1 0 0,1 1 0 0 0,0-1 1 0 0,0 0-1 0 0,0 1 0 0 0,-1-1 0 0 0,1 0 1 0 0,0 1-1 0 0,0-1 0 0 0,0 1 1 0 0,0-1-1 0 0,0 0 0 0 0,0 1 1 0 0,0-1-1 0 0,0 1 0 0 0,0-1 16 0 0,4 2-29 0 0,0 0 0 0 0,1 0 0 0 0,0-1 0 0 0,-1 1 0 0 0,1-1 0 0 0,0 0 0 0 0,-1-1 0 0 0,4 1 29 0 0,42-1-173 0 0,-19 0 49 0 0,0 1-16 0 0,-2-1-189 0 0,24 3 329 0 0,-43-1-32 0 0,0 0 1 0 0,0 0 0 0 0,0 0 0 0 0,-1 2 0 0 0,1-1 0 0 0,-1 1 0 0 0,1 1 31 0 0,-1-1-9 0 0,-1 0 0 0 0,1 1-1 0 0,-2 0 1 0 0,1 1 0 0 0,0 0-1 0 0,-1 0 1 0 0,0 0 0 0 0,3 5 9 0 0,-8-9 3 0 0,-1 0-1 0 0,0 0 1 0 0,0 0 0 0 0,0 0 0 0 0,0 0 0 0 0,-1 0 0 0 0,1 0 0 0 0,-1 0 0 0 0,1 0 0 0 0,-1 1 0 0 0,0-1 0 0 0,1 0 0 0 0,-1 0 0 0 0,0 0 0 0 0,-1 1 0 0 0,1-1 0 0 0,0 0 0 0 0,-1 0 0 0 0,1 0 0 0 0,-1 0 0 0 0,1 0 0 0 0,-1 0 0 0 0,-1 2-3 0 0,-2 4 45 0 0,0-1 0 0 0,0 1 0 0 0,-1-1 0 0 0,0 0 0 0 0,-1 0-45 0 0,-7 7 135 0 0,0 0 0 0 0,-2-1 0 0 0,0 0 0 0 0,0-2 0 0 0,-15 10-135 0 0,3-2 98 0 0,15-12-53 0 0,0 1 1 0 0,-1-1-1 0 0,1-1 0 0 0,-1 0 0 0 0,-1-1 0 0 0,1-1 0 0 0,-1 0 0 0 0,0-1 1 0 0,1 0-1 0 0,-1-1 0 0 0,-1 0 0 0 0,1-1 0 0 0,0-1 0 0 0,-4-1-45 0 0,11 1 48 0 0,1-2 0 0 0,0 1 0 0 0,-1-1 0 0 0,1 0 0 0 0,0 0 0 0 0,0 0 0 0 0,1-1 0 0 0,-1 0 0 0 0,-3-2-48 0 0,2-1 16 0 0,3-2-193 0 0,4 6-62 0 0,1 0 1 0 0,-1 0-1 0 0,0 0 1 0 0,1 0-1 0 0,-1 1 0 0 0,1-1 1 0 0,0 0-1 0 0,0 0 1 0 0,0 0-1 0 0,0 1 0 0 0,0-1 1 0 0,0 0-1 0 0,0 1 1 0 0,0-1-1 0 0,0 1 0 0 0,1 0 1 0 0,-1-1-1 0 0,1 0 239 0 0,10-7-5680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0,'0'0'748'0'0,"1"16"1260"0"0,1-9-1476 0 0,2 0-1 0 0,-1 0 1 0 0,1 0 0 0 0,0 0-1 0 0,0 0 1 0 0,1-1-1 0 0,0 0 1 0 0,0 0 0 0 0,2 2-532 0 0,23 30 834 0 0,-21-25-719 0 0,18 27-85 0 0,-26-39-175 0 0,1 0-1182 0 0,6 4-4673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10135 0 0,'0'0'778'0'0,"0"0"-286"0"0,0 0 677 0 0,10-4 3416 0 0,-10 4-4530 0 0,0 0-1 0 0,0 1 1 0 0,0-1 0 0 0,0 0-1 0 0,0 0 1 0 0,0 0-1 0 0,0 0 1 0 0,0 0-1 0 0,0 0 1 0 0,0 0-1 0 0,0 0 1 0 0,0 0 0 0 0,0 0-1 0 0,0 0 1 0 0,0 0-1 0 0,0 1 1 0 0,0-1-1 0 0,0 0 1 0 0,1 0 0 0 0,-1 0-1 0 0,0 0 1 0 0,0 0-1 0 0,0 0 1 0 0,0 0-1 0 0,0 0 1 0 0,0 0 0 0 0,0 0-1 0 0,0 0 1 0 0,0 0-1 0 0,0 0 1 0 0,0 0-1 0 0,0 0 1 0 0,0 0 0 0 0,0 0-1 0 0,0 0 1 0 0,1 0-1 0 0,-1 0 1 0 0,0 0-1 0 0,0 0 1 0 0,0 0 0 0 0,0 0-1 0 0,0 0 1 0 0,0 0-1 0 0,0 0 1 0 0,0 0-1 0 0,0 0 1 0 0,0 0 0 0 0,0 0-1 0 0,1 0 1 0 0,-1 0-1 0 0,0 0 1 0 0,0 0-1 0 0,0 0 1 0 0,0 0 0 0 0,0 0-1 0 0,0 0 1 0 0,0 0-1 0 0,0 0 1 0 0,0 0-1 0 0,0 0 1 0 0,0 0-1 0 0,0 0-54 0 0,-2 12 725 0 0,-8 16-873 0 0,4-15-11 0 0,-2-1 0 0 0,1-1-1 0 0,-2 1 1 0 0,1-1 0 0 0,-2-1-1 0 0,1 1 1 0 0,-2-2 0 0 0,1 1-1 0 0,-1-1 1 0 0,0-1 0 0 0,-1 0-1 0 0,0-1 1 0 0,-1 0 0 0 0,1-1-1 0 0,-1 0 1 0 0,0-1 0 0 0,-1 0-1 0 0,-7 1 160 0 0,18-6-5 0 0,1 1 0 0 0,-1-1-1 0 0,0 0 1 0 0,0 1 0 0 0,1-1-1 0 0,-1-1 1 0 0,0 1-1 0 0,0 0 1 0 0,1-1 0 0 0,-1 1-1 0 0,0-1 1 0 0,1 0 0 0 0,-1 0-1 0 0,0 0 1 0 0,1 0 0 0 0,-1 0-1 0 0,1-1 1 0 0,-2 0 5 0 0,3 1-9 0 0,0 0 0 0 0,0-1 0 0 0,-1 1 0 0 0,1 0-1 0 0,1 0 1 0 0,-1-1 0 0 0,0 1 0 0 0,0 0 0 0 0,0-1 0 0 0,1 1 0 0 0,-1-1 0 0 0,1 1-1 0 0,-1-1 1 0 0,1 1 0 0 0,0-1 0 0 0,-1 0 0 0 0,1 1 0 0 0,0-1 0 0 0,0 1 0 0 0,0-1 0 0 0,0 0-1 0 0,0 1 1 0 0,1-1 0 0 0,-1 1 0 0 0,0-1 0 0 0,1 1 0 0 0,-1-1 0 0 0,1 1 0 0 0,0-1-1 0 0,-1 1 1 0 0,1-1 0 0 0,0 0 9 0 0,1 0-32 0 0,-2 0 0 0 0,1 0-1 0 0,0 1 1 0 0,0-1-1 0 0,-1 0 0 0 0,1 1 1 0 0,0-1-1 0 0,1 1 0 0 0,-1 0 1 0 0,0-1-1 0 0,0 1 0 0 0,0 0 1 0 0,1 0-1 0 0,-1-1 0 0 0,1 1 1 0 0,-1 0-1 0 0,1 1 1 0 0,0-1 32 0 0,-1 0-102 0 0,-1 1 6 0 0,5-1-51 0 0,-5 1 148 0 0,0 0 0 0 0,0 0 0 0 0,1 0 1 0 0,-1 0-1 0 0,0 0 0 0 0,0-1 0 0 0,0 1 1 0 0,1 0-1 0 0,-1 0 0 0 0,0 0 0 0 0,0 0 1 0 0,1 0-1 0 0,-1 0 0 0 0,0 0 0 0 0,0 0 1 0 0,1 0-1 0 0,-1 0 0 0 0,0 0 0 0 0,0 0 1 0 0,0 0-1 0 0,1 0 0 0 0,-1 0 0 0 0,0 0 1 0 0,0 1-1 0 0,1-1 0 0 0,-1 0 0 0 0,0 0 0 0 0,0 0 1 0 0,0 0-1 0 0,0 0 0 0 0,1 0 0 0 0,-1 1 1 0 0,0-1-1 0 0,0 0-1 0 0,2 2 55 0 0,0 0 1 0 0,0 0-1 0 0,-1 0 1 0 0,1 1-1 0 0,-1-1 1 0 0,0 0-1 0 0,0 1 1 0 0,0-1-1 0 0,0 1 1 0 0,0-1-1 0 0,0 1 1 0 0,0 0-1 0 0,-1-1 1 0 0,1 1-1 0 0,-1 2-55 0 0,1 9 337 0 0,-1 1 0 0 0,-1 9-337 0 0,1 5 215 0 0,-3 65 215 0 0,3-84-474 0 0,-2 0 0 0 0,1-1 0 0 0,-1 1 0 0 0,-1-1 0 0 0,0 1 0 0 0,0-1 0 0 0,-1 0 0 0 0,0 0 1 0 0,0-1-1 0 0,-1 1 0 0 0,0-1 0 0 0,-6 8 44 0 0,8-12-201 0 0,1-1-396 0 0,0 0 1 0 0,0 0-1 0 0,0-1 0 0 0,0 1 1 0 0,-1-1-1 0 0,1 1 0 0 0,-1-1 0 0 0,-2 2 597 0 0,4-3-734 0 0,1-1 239 0 0,0 0 102 0 0,0 0-447 0 0,0 0-1943 0 0,0 0-836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74 218 2759 0 0,'0'0'415'0'0,"0"0"698"0"0,0 0 303 0 0,0 0 66 0 0,0 0-101 0 0,0 0-474 0 0,0 0-209 0 0,0 0-39 0 0,-3 10 1582 0 0,-9 14-986 0 0,11-22-910 0 0,-10 17 462 0 0,-2 3-118 0 0,-12 12-238 0 0,21-26-408 0 0,0-2-22 0 0,18-24-73 0 0,2 0 0 0 0,0 1 0 0 0,1 0 0 0 0,1 1 0 0 0,15-10 52 0 0,5-4-7 0 0,-30 23 30 0 0,0 0 0 0 0,1 1 0 0 0,-1 0 0 0 0,2 0 0 0 0,-1 1-1 0 0,0 0 1 0 0,4-1-23 0 0,19-8 210 0 0,-23 10-52 0 0,1-1 0 0 0,-1 2 0 0 0,1-1 0 0 0,0 1-158 0 0,-9 3 19 0 0,-1 0 0 0 0,1 0 1 0 0,-1 0-1 0 0,0 0 1 0 0,1 0-1 0 0,-1 0 0 0 0,1 0 1 0 0,-1 0-1 0 0,1 0 1 0 0,-1 0-1 0 0,0 0 1 0 0,1 0-1 0 0,-1 1 0 0 0,1-1 1 0 0,-1 0-1 0 0,0 0 1 0 0,1 0-1 0 0,-1 1 0 0 0,1-1 1 0 0,-1 0-1 0 0,0 0 1 0 0,1 1-1 0 0,-1-1 0 0 0,0 0 1 0 0,0 1-1 0 0,1-1 1 0 0,-1 0-1 0 0,0 1 1 0 0,0-1-1 0 0,1 1 0 0 0,-1-1 1 0 0,0 0-1 0 0,0 1 1 0 0,0-1-1 0 0,0 1 0 0 0,1-1 1 0 0,-1 0-1 0 0,0 1 1 0 0,0-1-1 0 0,0 1 1 0 0,0-1-1 0 0,0 1-19 0 0,-1 18 398 0 0,1-17-423 0 0,0-1 99 0 0,-4 11 58 0 0,0-5-113 0 0,0 0 0 0 0,0 0-1 0 0,-1 0 1 0 0,0-1 0 0 0,-2 3-19 0 0,-13 17 62 0 0,-14 20-84 0 0,33-45-89 0 0,1-1 94 0 0,0 0 1 0 0,0 0-1 0 0,-1 1 0 0 0,1-1 0 0 0,0 0 1 0 0,0 0-1 0 0,-1 0 0 0 0,1 0 1 0 0,0 0-1 0 0,-1 0 0 0 0,1 0 1 0 0,0 0-1 0 0,0 0 0 0 0,-1 0 1 0 0,1 0-1 0 0,0 0 0 0 0,0 0 0 0 0,-1 0 1 0 0,1 0-1 0 0,0 0 0 0 0,-1 0 1 0 0,1 0-1 0 0,0-1 0 0 0,0 1 1 0 0,-1 0-1 0 0,1 0 0 0 0,0 0 1 0 0,0 0-1 0 0,-1-1 17 0 0,3-4-15 0 0,0 0 1 0 0,0 0-1 0 0,0 0 1 0 0,1 0 0 0 0,-1 0-1 0 0,1 0 1 0 0,0 1-1 0 0,1-1 1 0 0,-1 1-1 0 0,1 0 1 0 0,0 0-1 0 0,1-1 15 0 0,12-11-32 0 0,1 2 0 0 0,10-6 32 0 0,-2 1-81 0 0,15-9 59 0 0,1 1-1 0 0,1 2 1 0 0,1 2 0 0 0,1 1-1 0 0,6 1 23 0 0,-50 21 31 0 0,0-1 0 0 0,0 1 0 0 0,1-1-1 0 0,-1 1 1 0 0,0-1 0 0 0,0 1 0 0 0,1 0 0 0 0,-1 0-1 0 0,0 0 1 0 0,0 0 0 0 0,1 0 0 0 0,-1 0 0 0 0,0 0-1 0 0,1 0 1 0 0,-1 0 0 0 0,0 0 0 0 0,1 1 0 0 0,-1-1-1 0 0,0 1 1 0 0,0-1-31 0 0,1 1 158 0 0,1 11 51 0 0,-3-8-188 0 0,-1 0 0 0 0,1 0 0 0 0,-1 0 0 0 0,1 0 0 0 0,-1 1 0 0 0,0-1 0 0 0,-1-1 0 0 0,1 1 0 0 0,-1 0 0 0 0,1 0 0 0 0,-3 2-20 0 0,-2 9 19 0 0,-6 10 78 0 0,0-1 0 0 0,-2 0 0 0 0,-1-1 0 0 0,0 0 1 0 0,-15 15-99 0 0,13-19-28 0 0,9-9-190 0 0,-1 0-1 0 0,1 1 1 0 0,1 0-1 0 0,-4 7 219 0 0,10-17-384 0 0,1-1-156 0 0,0 0-656 0 0,0 0-290 0 0,0 0-60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49 3223 0 0,'1'-1'143'0'0,"3"-1"-130"0"0,0-1 0 0 0,0 1 1 0 0,-1-1-1 0 0,1 1 0 0 0,-1-1 0 0 0,0 0 0 0 0,2-2-13 0 0,5-6 4523 0 0,-9 10-2054 0 0,1-8 1230 0 0,-2 8-526 0 0,-3 0-3171 0 0,0 0 0 0 0,0 1 0 0 0,0 0 1 0 0,1-1-1 0 0,-1 1 0 0 0,0 0 0 0 0,0 1 0 0 0,0-1 0 0 0,0 0 0 0 0,0 1 1 0 0,1-1-1 0 0,-1 1 0 0 0,0 0 0 0 0,1 0 0 0 0,-1 0 0 0 0,0 0 1 0 0,1 1-1 0 0,-1-1 0 0 0,1 1 0 0 0,0 0 0 0 0,-2 1-2 0 0,-49 29-18 0 0,34-22-3 0 0,1 0 0 0 0,1 2 0 0 0,-8 7 21 0 0,8-5-25 0 0,1 0 0 0 0,1 1 0 0 0,0 0-1 0 0,1 1 1 0 0,1 1 0 0 0,-3 5 25 0 0,14-18 8 0 0,0 1 0 0 0,0-1 0 0 0,0 0 0 0 0,1 0 0 0 0,-1 1 0 0 0,1-1 0 0 0,0 1 0 0 0,1 0 0 0 0,-1-1 0 0 0,1 1 0 0 0,0 3-8 0 0,0-6 9 0 0,1-1 0 0 0,-1 0 0 0 0,0 0 0 0 0,1 0 0 0 0,-1 0 0 0 0,1 0 0 0 0,0 0 0 0 0,-1 0 1 0 0,1-1-1 0 0,0 1 0 0 0,0 0 0 0 0,-1 0 0 0 0,1 0 0 0 0,0-1 0 0 0,0 1 0 0 0,0 0 0 0 0,0-1 0 0 0,0 1 0 0 0,0-1-9 0 0,19 7 104 0 0,-16-7-57 0 0,1 0 0 0 0,-1 0 1 0 0,0-1-1 0 0,1 1 0 0 0,-1-1 0 0 0,0 0 0 0 0,0-1 0 0 0,0 1 0 0 0,1-1 0 0 0,-1 0 1 0 0,-1 1-1 0 0,2-2-47 0 0,10-6 92 0 0,0-1 1 0 0,6-5-93 0 0,-7 4 24 0 0,1-1-34 0 0,-1-2 1 0 0,0 1 0 0 0,0-2-1 0 0,-2 1 1 0 0,3-6 9 0 0,-10 14-41 0 0,-4 5-123 0 0,-1 1-11 0 0,0 0 1 0 0,0 0 4 0 0,0 0 151 0 0,0 0-1 0 0,0 0 1 0 0,-1-1-1 0 0,1 1 1 0 0,0 0-1 0 0,0 0 1 0 0,0-1-1 0 0,0 1 1 0 0,0 0-1 0 0,0 0 1 0 0,-1-1-1 0 0,1 1 0 0 0,0 0 1 0 0,0 0-1 0 0,0 0 1 0 0,-1-1-1 0 0,1 1 1 0 0,0 0-1 0 0,0 0 1 0 0,-1 0-1 0 0,1 0 1 0 0,0 0-1 0 0,0 0 1 0 0,-1-1-1 0 0,1 1 20 0 0,-3 2-17 0 0,0 0-1 0 0,1 0 0 0 0,-1 0 0 0 0,0 0 1 0 0,1 1-1 0 0,0-1 0 0 0,-1 1 1 0 0,0 1 17 0 0,-3 3-11 0 0,1 1 11 0 0,1 1 0 0 0,4-8-31 0 0,-1 1 0 0 0,1-1-1 0 0,0 0 1 0 0,-1 1-1 0 0,1-1 1 0 0,0 1 0 0 0,0-1-1 0 0,0 0 1 0 0,0 1 0 0 0,0-1-1 0 0,1 1 1 0 0,-1-1 0 0 0,0 0-1 0 0,1 1 1 0 0,-1-1 0 0 0,1 0-1 0 0,-1 1 32 0 0,2 1-180 0 0,2 6-4573 0 0,-3-8-157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15663 0 0,'0'0'356'0'0,"0"0"50"0"0,0 0 20 0 0,0 0-42 0 0,-2 1-250 0 0,0 0-132 0 0,0-1 0 0 0,-1 1 0 0 0,1-1 0 0 0,0 0 0 0 0,0 0 0 0 0,0 0 0 0 0,0 0 0 0 0,0 0 0 0 0,-3-1-2 0 0,2 1-1 0 0,-1-1 1 0 0,1 1-1 0 0,-1 0 0 0 0,1 0 1 0 0,-1 1-1 0 0,-1-1 1 0 0,-10 6 46 0 0,0-1 0 0 0,1 2 0 0 0,-1 0 0 0 0,1 0 0 0 0,0 2 0 0 0,1-1 0 0 0,-11 11-46 0 0,6-7 114 0 0,-2 2 272 0 0,0 2 1 0 0,1-1-1 0 0,1 2 0 0 0,-4 5-386 0 0,17-17 4 0 0,0 1 0 0 0,0 0 0 0 0,1 0 0 0 0,-1 1 0 0 0,2-1 0 0 0,-1 1 0 0 0,1 0 0 0 0,0 0-1 0 0,0 0 1 0 0,0 0 0 0 0,1 1 0 0 0,1-1 0 0 0,-1 1 0 0 0,1-1 0 0 0,0 8-4 0 0,1-11 52 0 0,0 0 1 0 0,0 0-1 0 0,0-1 0 0 0,1 1 1 0 0,0 0-1 0 0,0 0 0 0 0,0-1 1 0 0,0 1-1 0 0,1 0 0 0 0,-1-1 0 0 0,1 1 1 0 0,0-1-1 0 0,0 0 0 0 0,0 0 1 0 0,0 1-1 0 0,1-1 0 0 0,-1-1 1 0 0,1 1-1 0 0,0 0 0 0 0,-1-1 0 0 0,1 1 1 0 0,1-1-1 0 0,-1 0 0 0 0,0 0 1 0 0,0 0-1 0 0,1 0 0 0 0,-1-1 0 0 0,1 1 1 0 0,0-1-1 0 0,-1 0 0 0 0,1 0 1 0 0,0-1-1 0 0,0 1 0 0 0,0-1 1 0 0,-1 1-1 0 0,5-1-52 0 0,9-2 22 0 0,1-1 1 0 0,-1-1-1 0 0,1 0 1 0 0,-1-1-1 0 0,0-1 1 0 0,-1-1-1 0 0,0 0 1 0 0,15-9-23 0 0,-20 9-1 0 0,-1 0-1 0 0,1 0 1 0 0,-1-1 0 0 0,-1 0 0 0 0,1 0 0 0 0,-1-1 0 0 0,-1 0 0 0 0,0-1 0 0 0,0 0 0 0 0,-1 0-1 0 0,0-1 1 0 0,-1 0 0 0 0,0 0 1 0 0,-4 6-90 0 0,0 0 1 0 0,0 1-1 0 0,-1-1 0 0 0,0 0 0 0 0,0 0 0 0 0,0 1 0 0 0,0-1 1 0 0,-1 0-1 0 0,0 0 0 0 0,0 0 0 0 0,0 0 0 0 0,-1 0 1 0 0,1 0-1 0 0,-1 0 0 0 0,0 1 0 0 0,-1-1 0 0 0,1 0 0 0 0,-2-2 90 0 0,-1 0-425 0 0,1 0 0 0 0,-2 0 0 0 0,1 0 0 0 0,-1 0 0 0 0,0 1 0 0 0,0 0 0 0 0,-1 0 0 0 0,0 1-1 0 0,0-1 1 0 0,-6-3 425 0 0,2 0-1838 0 0,0 2-3280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9215 0 0,'0'2'707'0'0,"-3"7"-197"0"0,0 1 1 0 0,2 0-1 0 0,-1 1 0 0 0,1-1 1 0 0,1 0-1 0 0,-1 0 0 0 0,2 0 1 0 0,0 0-1 0 0,0 0 0 0 0,0 0 1 0 0,2 0-1 0 0,-1 0 0 0 0,1 0 1 0 0,0 0-1 0 0,1-1 0 0 0,1 2-510 0 0,-4-10-18 0 0,-1 0 0 0 0,1 0 0 0 0,-1 0 0 0 0,1 0 0 0 0,0-1 0 0 0,-1 1 0 0 0,1 0 0 0 0,0 0 0 0 0,0-1 0 0 0,0 1 0 0 0,0 0 0 0 0,-1-1 0 0 0,1 1 0 0 0,0-1 0 0 0,0 1 0 0 0,0-1 0 0 0,0 0 0 0 0,0 1 0 0 0,0-1 0 0 0,0 0 0 0 0,0 0 0 0 0,0 1 0 0 0,0-1 0 0 0,1 0 0 0 0,-1 0 0 0 0,0 0 0 0 0,0 0 0 0 0,0-1 0 0 0,0 1 0 0 0,0 0 0 0 0,0 0-1 0 0,0-1 1 0 0,0 1 0 0 0,0 0 0 0 0,0-1 18 0 0,2 0-395 0 0,2 0-105 0 0,1-2 1 0 0,-1 1-1 0 0,0 0 1 0 0,0-1-1 0 0,0 0 1 0 0,0 0-1 0 0,-1-1 1 0 0,1 0-1 0 0,-1 1 0 0 0,0-1 1 0 0,1-2 499 0 0,10-9-1871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41 8143 0 0,'3'-28'181'0'0,"-1"16"875"0"0,-2 11 1144 0 0,-2 5 1674 0 0,-6 12-3516 0 0,0 0-1 0 0,-2 0 1 0 0,0-1 0 0 0,0 0 0 0 0,-2-1-1 0 0,-11 12-357 0 0,-19 26 447 0 0,-129 184 1 0 0,158-218-566 0 0,1 1 0 0 0,0 0 0 0 0,2 1 0 0 0,0 0 0 0 0,1 0 0 0 0,1 1 0 0 0,1 0 0 0 0,1 1 0 0 0,1 0 118 0 0,3-12-4240 0 0,1-8-1426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53 10479 0 0,'6'-6'491'0'0,"0"-1"0"0"0,0 0 0 0 0,-1 0 0 0 0,0 0 0 0 0,0-1 0 0 0,0-1-491 0 0,-5 8 629 0 0,0 1-73 0 0,0 0-39 0 0,0 0-5 0 0,-2 1-50 0 0,-1 1-413 0 0,1 0 0 0 0,-1 0 0 0 0,1 0 0 0 0,-1 1 1 0 0,1-1-1 0 0,0 1 0 0 0,0-1 0 0 0,0 1 0 0 0,0 0 1 0 0,1 0-1 0 0,-1 1-49 0 0,-16 38 217 0 0,8-15-101 0 0,-104 269 751 0 0,80-200-750 0 0,16-47-165 0 0,-3 0 0 0 0,-1-1 0 0 0,-16 24 48 0 0,34-67-54 0 0,1 0 0 0 0,-1 0 0 0 0,0-1 0 0 0,0 1 0 0 0,-1-1 0 0 0,1 0 0 0 0,-1 0 0 0 0,0 0 0 0 0,0-1 0 0 0,-3 2 54 0 0,6-4-20 0 0,-1 1 0 0 0,1-1 0 0 0,0 0 0 0 0,-1 0-1 0 0,0 0 1 0 0,1 0 0 0 0,-1-1 0 0 0,1 1 0 0 0,-1-1 0 0 0,0 1-1 0 0,0-1 1 0 0,1 0 0 0 0,-1 0 0 0 0,0 0 0 0 0,1-1 0 0 0,-1 1-1 0 0,0-1 1 0 0,1 1 0 0 0,-1-1 0 0 0,1 0 0 0 0,-1 0 0 0 0,0 0-1 0 0,1 0 1 0 0,-2-1 20 0 0,3 1 3 0 0,0 0 0 0 0,0 1 0 0 0,0-1-1 0 0,0 0 1 0 0,0 0 0 0 0,0 0 0 0 0,0 0-1 0 0,0 0 1 0 0,0-1 0 0 0,0 1 0 0 0,1 0-1 0 0,-1 0 1 0 0,0 0 0 0 0,1-1 0 0 0,-1 1-1 0 0,1 0 1 0 0,0-1 0 0 0,-1 1 0 0 0,1 0-1 0 0,0-2-2 0 0,0 1 12 0 0,0-1-1 0 0,0 1 0 0 0,0-1 1 0 0,1 1-1 0 0,-1-1 0 0 0,1 1 1 0 0,0 0-1 0 0,0-1 1 0 0,0 1-1 0 0,0 0 0 0 0,0-1-11 0 0,4-5 44 0 0,0 0 0 0 0,1 0 0 0 0,0 0 0 0 0,0 1 0 0 0,4-4-44 0 0,85-85 160 0 0,-81 85-190 0 0,0 0-1 0 0,0 0 1 0 0,1 2-1 0 0,0 0 0 0 0,0 0 1 0 0,1 1-1 0 0,0 1 1 0 0,1 1-1 0 0,0 1 1 0 0,0 0-1 0 0,0 1 0 0 0,0 0 1 0 0,4 1 30 0 0,-17 4 33 0 0,-1-1 0 0 0,1 1 1 0 0,0 0-1 0 0,-1 0 0 0 0,1 0 0 0 0,-1 1 1 0 0,1-1-1 0 0,-1 1 0 0 0,0 0 0 0 0,0 0 1 0 0,0 0-1 0 0,0 0 0 0 0,0 0 0 0 0,1 2-33 0 0,-3-3 32 0 0,1 1 0 0 0,-1-1 0 0 0,1 1 0 0 0,-1 0 0 0 0,0 0 0 0 0,0 0 1 0 0,0-1-1 0 0,0 1 0 0 0,0 0 0 0 0,0 0 0 0 0,0 0 0 0 0,0 1 0 0 0,-1-1 0 0 0,1 0 0 0 0,-1 0 0 0 0,0 0 0 0 0,0 0 0 0 0,0 0 0 0 0,0 1 0 0 0,0-1 0 0 0,0 0 0 0 0,0 0 0 0 0,-1 0 0 0 0,1 0 0 0 0,-1 1 0 0 0,0-1-32 0 0,-2 8 129 0 0,-1 0 0 0 0,0-1 0 0 0,-1 0 0 0 0,0 0 0 0 0,-1 1-129 0 0,3-5 53 0 0,-3 3 8 0 0,0 0 0 0 0,0 0 0 0 0,-1-1 1 0 0,0 1-1 0 0,-1-2 0 0 0,1 1 0 0 0,-1-1 0 0 0,-2 1-61 0 0,-21 13 104 0 0,-18 8-104 0 0,44-25 0 0 0,-8 3-35 0 0,0 0 1 0 0,-1-2-1 0 0,1 1 0 0 0,-1-2 0 0 0,0 0 0 0 0,-6 0 35 0 0,19-3-7 0 0,-40 3-2110 0 0,38-4-2144 0 0,0-5-1321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57 14711 0 0,'2'0'672'0'0,"2"3"-482"0"0,0-1-1 0 0,0 1 1 0 0,0-1-1 0 0,0 1 1 0 0,2 3-190 0 0,0-1 48 0 0,-5-4 300 0 0,9 4 572 0 0,-2-2-577 0 0,-1 0 1 0 0,1 0-1 0 0,-1 0 0 0 0,1-1 0 0 0,0 0 1 0 0,0-1-1 0 0,0 0 0 0 0,2 0-343 0 0,-7-1-7 0 0,0 0 0 0 0,-1 0 0 0 0,1 0 0 0 0,0 0-1 0 0,0-1 1 0 0,-1 1 0 0 0,1-1 0 0 0,0 0 0 0 0,0 0 0 0 0,-1 0 0 0 0,1 0 0 0 0,-1 0 0 0 0,1 0-1 0 0,-1-1 1 0 0,0 1 0 0 0,1-1 0 0 0,-1 0 0 0 0,0 0 0 0 0,0 0 0 0 0,0 0 0 0 0,-1 0 0 0 0,1 0-1 0 0,0 0 1 0 0,-1-1 0 0 0,1 1 7 0 0,-1-1-132 0 0,0 0 1 0 0,1 0-1 0 0,-2 0 0 0 0,1 0 0 0 0,0 0 0 0 0,-1 0 0 0 0,1 0 0 0 0,-1 0 1 0 0,0-1-1 0 0,0 1 0 0 0,0 0 0 0 0,0 0 0 0 0,-1 0 0 0 0,0-2 132 0 0,1 3-134 0 0,0 1 44 0 0,-1 0 0 0 0,1 0-1 0 0,-1-1 1 0 0,1 1 0 0 0,-1 0 0 0 0,1 0-1 0 0,-1 1 1 0 0,0-1 0 0 0,0 0-1 0 0,1 0 1 0 0,-1 0 0 0 0,0 0 0 0 0,0 1-1 0 0,0-1 1 0 0,0 0 0 0 0,0 1 0 0 0,0-1-1 0 0,0 0 91 0 0,-1 0-124 0 0,0 0-1 0 0,0 0 1 0 0,0 0 0 0 0,-1 0-1 0 0,1 1 1 0 0,0-1 0 0 0,0 1-1 0 0,-1-1 125 0 0,-1 2-127 0 0,0-1 1 0 0,-1 1-1 0 0,1 0 0 0 0,0 0 0 0 0,0 1 0 0 0,0-1 1 0 0,0 1-1 0 0,0 0 0 0 0,0 0 0 0 0,0 0 1 0 0,1 1-1 0 0,-1 0 127 0 0,-12 7-277 0 0,-13 7 183 0 0,1 2 1 0 0,1 1-1 0 0,1 1 1 0 0,1 2-1 0 0,1 0 0 0 0,1 1 1 0 0,1 3 93 0 0,3-6 562 0 0,2 1 1 0 0,-12 19-563 0 0,24-34 167 0 0,1 0 1 0 0,0 1-1 0 0,1-1 1 0 0,0 1-1 0 0,0 0 0 0 0,0 0 1 0 0,1 0-1 0 0,0 0 1 0 0,1 0-1 0 0,0 1 1 0 0,0 3-168 0 0,0-10 28 0 0,1 0 1 0 0,0 0-1 0 0,0 0 1 0 0,1 0-1 0 0,-1 0 1 0 0,0 0-1 0 0,1 0 1 0 0,-1-1-1 0 0,1 1 1 0 0,-1 0-1 0 0,1 0 1 0 0,0 0-1 0 0,0-1 1 0 0,0 1-1 0 0,0 0 1 0 0,0-1-1 0 0,0 1 1 0 0,0-1-1 0 0,1 1 1 0 0,-1-1-29 0 0,2 1 16 0 0,-1-1 0 0 0,0 0 0 0 0,0 0 0 0 0,1 0 0 0 0,-1 0 0 0 0,0 0 0 0 0,1-1 0 0 0,-1 1 0 0 0,1-1 0 0 0,-1 1 0 0 0,1-1 0 0 0,-1 0 0 0 0,1 0 0 0 0,-1 0 0 0 0,2-1-16 0 0,15 0 35 0 0,0-2-1 0 0,0 0 1 0 0,0-2 0 0 0,0 0-1 0 0,0-1 1 0 0,2-2-35 0 0,45-20-1115 0 0,-5-3-3306 0 0,-22 11-575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4607 0 0,'0'-4'69'0'0,"6"-13"310"0"0,-7 20 7804 0 0,-1 5-4215 0 0,-14 57-3788 0 0,9-45 8 0 0,1 0 0 0 0,1 1 1 0 0,1 0-1 0 0,0 0 0 0 0,1 3-188 0 0,3-19-86 0 0,0 0 1 0 0,0 0-1 0 0,1 0 0 0 0,0 0 0 0 0,-1 0 0 0 0,2 0 0 0 0,0 2 86 0 0,-2-4 8 0 0,1-1-1 0 0,0 1 0 0 0,1 0 0 0 0,-1 0 0 0 0,0-1 0 0 0,1 1 1 0 0,0-1-1 0 0,-1 1 0 0 0,1-1 0 0 0,0 0 0 0 0,0 1 1 0 0,3 1-8 0 0,-4-3 17 0 0,2 0 0 0 0,-1 1 1 0 0,0-1-1 0 0,0 0 1 0 0,0 0-1 0 0,0 0 1 0 0,1 0-1 0 0,-1-1 1 0 0,1 1-1 0 0,-1 0 1 0 0,0-1-1 0 0,1 0 0 0 0,-1 0 1 0 0,1 0-1 0 0,-1 0 1 0 0,1 0-1 0 0,-1 0 1 0 0,3-1-18 0 0,0 0 46 0 0,0-1 0 0 0,1 0 1 0 0,-1 0-1 0 0,0 0 0 0 0,-1-1 0 0 0,3-1-46 0 0,-6 3 11 0 0,9-6 63 0 0,-1 0 0 0 0,-1-1 0 0 0,1 0 0 0 0,-1-1 0 0 0,-1 0 0 0 0,0 0 0 0 0,0-1 0 0 0,0 1 0 0 0,3-10-74 0 0,8-17 84 0 0,-2-1 1 0 0,-1 0 0 0 0,7-33-85 0 0,-20 63-260 0 0,1 0 0 0 0,0 0 0 0 0,0 0-1 0 0,2-2 261 0 0,4-4-3504 0 0,-8 12 2241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4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32 15631 0 0,'2'-9'1418'0'0,"-2"8"-1388"0"0,0 1 0 0 0,1-1 0 0 0,-1 0 0 0 0,0 0 0 0 0,0 0 0 0 0,-1 1 1 0 0,1-1-1 0 0,0 0 0 0 0,0 0 0 0 0,0 0 0 0 0,0 1 0 0 0,-1-1 0 0 0,1 0 1 0 0,0 0-1 0 0,-1 1 0 0 0,1-1 0 0 0,0 0 0 0 0,-1 1 0 0 0,1-1 0 0 0,-1 0 0 0 0,1 1 1 0 0,-1-1-1 0 0,0 1 0 0 0,1-1 0 0 0,-1 1 0 0 0,0-1 0 0 0,1 1 0 0 0,-1-1 1 0 0,0 1-1 0 0,1 0 0 0 0,-1-1 0 0 0,0 1 0 0 0,0 0 0 0 0,1-1 0 0 0,-1 1 1 0 0,0 0-1 0 0,0 0 0 0 0,0 0 0 0 0,1 0 0 0 0,-1 0 0 0 0,0 0-30 0 0,0 0 102 0 0,-3 0 58 0 0,0 0 0 0 0,0 0 0 0 0,1 0 1 0 0,-1 1-1 0 0,0-1 0 0 0,0 1 0 0 0,0 0 0 0 0,1 0 0 0 0,-1 1 1 0 0,1-1-1 0 0,-2 1-160 0 0,-40 24 484 0 0,31-17-309 0 0,-1-1-149 0 0,2 1-1 0 0,-1 0 0 0 0,1 1 1 0 0,0 0-1 0 0,1 1 0 0 0,0 1 1 0 0,1 0-1 0 0,-4 6-25 0 0,14-17-46 0 0,0 1-1 0 0,0-1 1 0 0,1 1-1 0 0,-1 0 1 0 0,0-1 0 0 0,1 1-1 0 0,0-1 1 0 0,-1 1 0 0 0,1 0-1 0 0,0 0 1 0 0,0-1 0 0 0,0 1-1 0 0,0 0 1 0 0,0-1 0 0 0,0 1-1 0 0,0 0 1 0 0,1 0 46 0 0,-1-1-7 0 0,0 1-135 0 0,9 8-44 0 0,45 46 26 0 0,-51-52 160 0 0,1 1 0 0 0,-1-1-1 0 0,0 1 1 0 0,0 0 0 0 0,-1-1-1 0 0,0 1 1 0 0,1 1 0 0 0,0 3-1 0 0,-3-7 13 0 0,1 0 0 0 0,0 0 0 0 0,-1 0 0 0 0,0 0 0 0 0,0 0 0 0 0,1 0 0 0 0,-1 0 0 0 0,0 0 0 0 0,0 0-1 0 0,-1 0 1 0 0,1 0 0 0 0,0 0 0 0 0,-1 0 0 0 0,1 0 0 0 0,-1 0 0 0 0,0 0 0 0 0,0 0 0 0 0,1 0-1 0 0,-1-1 1 0 0,0 1 0 0 0,-1 0 0 0 0,1-1 0 0 0,0 1 0 0 0,0 0 0 0 0,-1 0-12 0 0,-5 3 97 0 0,0 0 1 0 0,0 0 0 0 0,0-1-1 0 0,0 0 1 0 0,-1 0 0 0 0,0-1-1 0 0,0 0 1 0 0,0 0 0 0 0,0 0-1 0 0,0-1 1 0 0,0-1-1 0 0,-8 1-97 0 0,-6 0 69 0 0,0-1-1 0 0,0-1 1 0 0,0 0-1 0 0,-8-3-68 0 0,24 2-132 0 0,1 0-1 0 0,0 0 0 0 0,1 0 1 0 0,-1-1-1 0 0,-3-1 133 0 0,-4-3-5774 0 0,11 5-697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 14511 0 0,'0'0'663'0'0,"2"1"-12"0"0,2 1-518 0 0,1 0 1 0 0,-1 1 0 0 0,0 0 0 0 0,0 0-1 0 0,-1 0 1 0 0,1 0 0 0 0,1 2-134 0 0,13 10 2089 0 0,-15-13-1845 0 0,0-1-1 0 0,0 0 1 0 0,0 1 0 0 0,0-1 0 0 0,0 0 0 0 0,0 0-1 0 0,0-1 1 0 0,0 1 0 0 0,1-1 0 0 0,-1 1-1 0 0,0-1 1 0 0,0 0 0 0 0,1 0 0 0 0,-1-1-1 0 0,0 1 1 0 0,0 0 0 0 0,1-1-244 0 0,6-2 98 0 0,0 0 0 0 0,-1 0 0 0 0,1-1 0 0 0,5-2-98 0 0,-8 3-28 0 0,-1-1 0 0 0,1 1 0 0 0,-1-1 1 0 0,0-1-1 0 0,0 1 0 0 0,-1-1 0 0 0,1 0 0 0 0,-1 0 1 0 0,0-1-1 0 0,0 1 0 0 0,-1-1 0 0 0,0 0 0 0 0,1-1 28 0 0,-4 6-305 0 0,-2-1-71 0 0,1 1 294 0 0,0-1-1 0 0,0 1 1 0 0,0 0 0 0 0,-1 0-1 0 0,1 0 1 0 0,0 0 0 0 0,-1-1-1 0 0,1 1 1 0 0,-1 0 0 0 0,1 0-1 0 0,-1 0 1 0 0,0 0 0 0 0,1 0-1 0 0,-1 0 1 0 0,0 0 0 0 0,0 1-1 0 0,0-1 1 0 0,0 0 0 0 0,0 0-1 0 0,0 0 1 0 0,0 1 0 0 0,0-1 82 0 0,-2 0-111 0 0,1 0 0 0 0,0 0 1 0 0,-1 1-1 0 0,1-1 0 0 0,-1 0 1 0 0,1 1-1 0 0,-1 0 0 0 0,1 0 1 0 0,0 0-1 0 0,-1 0 1 0 0,0 0 110 0 0,-6 1-216 0 0,0 1 0 0 0,1-1 0 0 0,-1 2 0 0 0,1-1 0 0 0,-1 1 0 0 0,-2 2 216 0 0,-23 10-148 0 0,15-8 131 0 0,1 0 0 0 0,0 2-1 0 0,1 0 1 0 0,0 2 0 0 0,0 0-1 0 0,-3 3 18 0 0,-2 4 39 0 0,15-13 25 0 0,1 0 1 0 0,-1 1-1 0 0,1-1 0 0 0,0 1 1 0 0,1 0-1 0 0,0 1 1 0 0,0 0-1 0 0,0-1 0 0 0,0 1 1 0 0,1 2-65 0 0,-5 12 232 0 0,2 0 0 0 0,0 1 0 0 0,2-1 0 0 0,0 2 0 0 0,1-1 0 0 0,1 3-232 0 0,3-22 43 0 0,1 5-22 0 0,1 1 34 0 0,-2-8-52 0 0,1-1 1 0 0,-1 0 0 0 0,1 1-1 0 0,-1-1 1 0 0,1 1 0 0 0,-1-1 0 0 0,1 0-1 0 0,-1 1 1 0 0,1-1 0 0 0,0 0 0 0 0,-1 1-1 0 0,1-1 1 0 0,-1 0 0 0 0,1 0 0 0 0,0 0-1 0 0,-1 0 1 0 0,1 0 0 0 0,-1 0-1 0 0,1 1 1 0 0,0-2-4 0 0,1 2 12 0 0,1-1 10 0 0,1 1 0 0 0,0 0-1 0 0,-1-1 1 0 0,1 0 0 0 0,0 0-1 0 0,-1 0 1 0 0,1-1 0 0 0,-1 1-1 0 0,1-1 1 0 0,0 0 0 0 0,0 0-22 0 0,39-15 427 0 0,-5 1 158 0 0,-32 14-534 0 0,30-6 691 0 0,-8 10-1810 0 0,-16-4-913 0 0,-3 0 266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183 273 10591 0 0,'0'0'819'0'0,"0"0"-256"0"0,0 0 906 0 0,0 0 458 0 0,0 0 90 0 0,0 0-170 0 0,0 0-798 0 0,0 0-346 0 0,0 0-67 0 0,0 0-54 0 0,0 0-154 0 0,0 0-68 0 0,-8 4 293 0 0,-5 2-536 0 0,12-5-113 0 0,-1 0 1 0 0,1 0-1 0 0,-1 0 0 0 0,0-1 0 0 0,1 1 0 0 0,-1 0 1 0 0,0-1-1 0 0,0 1 0 0 0,1-1 0 0 0,-1 0 0 0 0,0 1 1 0 0,0-1-1 0 0,0 0 0 0 0,0 0 0 0 0,1 0 0 0 0,-1 0 0 0 0,-1-1-4 0 0,-9-1-85 0 0,10 2 66 0 0,0 0-1 0 0,-1-1 1 0 0,1 1 0 0 0,0-1-1 0 0,0 0 1 0 0,0 1-1 0 0,0-1 1 0 0,0 0 0 0 0,0 0-1 0 0,0 0 1 0 0,-1-1 19 0 0,-17-13-82 0 0,14 12 49 0 0,0-1 0 0 0,1 0-1 0 0,0 0 1 0 0,-1 0 0 0 0,2-1 0 0 0,-1 1 0 0 0,0-1 0 0 0,1-1 0 0 0,0 1 0 0 0,0 0 0 0 0,1-1 0 0 0,-2-3 33 0 0,3 6 0 0 0,1-1 1 0 0,-1 0-1 0 0,1 0 0 0 0,0 0 0 0 0,0 0 1 0 0,0 0-1 0 0,1 1 0 0 0,-1-2 0 0 0,1 1 1 0 0,0 0-1 0 0,0 0 0 0 0,1 0 0 0 0,-1 0 1 0 0,1 0-1 0 0,0 1 0 0 0,1-5 0 0 0,0 2-2 0 0,1 0 0 0 0,0 0-1 0 0,1 0 1 0 0,-1 0 0 0 0,1 1 0 0 0,0-1 0 0 0,1 1-1 0 0,-1 0 1 0 0,4-3 2 0 0,-1 2-109 0 0,0-1 0 0 0,0 1 0 0 0,1 0-1 0 0,-1 0 1 0 0,2 1 0 0 0,-1 0 0 0 0,0 0 0 0 0,1 1-1 0 0,0 0 1 0 0,0 1 0 0 0,0 0 0 0 0,1 0 0 0 0,-1 1-1 0 0,1 0 1 0 0,-1 0 0 0 0,1 1 0 0 0,-1 1 0 0 0,1 0-1 0 0,0 0 1 0 0,3 1 109 0 0,1 1 11 0 0,-1 0 0 0 0,1 1 0 0 0,-1 1 0 0 0,0 0 0 0 0,0 0 0 0 0,12 7-11 0 0,-23-9 63 0 0,1 0 0 0 0,-1 0 0 0 0,0 1 0 0 0,0-1 0 0 0,0 0 1 0 0,0 1-1 0 0,0 0 0 0 0,-1-1 0 0 0,1 2-63 0 0,0-1 118 0 0,-1-1-73 0 0,0 0-1 0 0,-1 0 1 0 0,1 0-1 0 0,0 0 0 0 0,-1 0 1 0 0,0 0-1 0 0,1 0 1 0 0,-1 0-1 0 0,0 0 1 0 0,0 1-1 0 0,0-1 1 0 0,0 0-1 0 0,-1 0 0 0 0,1 0 1 0 0,-1 1-45 0 0,-10 29 297 0 0,8-25-268 0 0,-1 1 0 0 0,-1-1-1 0 0,0 1 1 0 0,0-1 0 0 0,0 0 0 0 0,-1-1-1 0 0,-4 5-28 0 0,-7 7 3 0 0,9-10-75 0 0,1 0 0 0 0,-1-1 0 0 0,0 0-1 0 0,-1 0 1 0 0,0 0 0 0 0,-1-1 72 0 0,4-3-120 0 0,2 0-59 0 0,0 0 0 0 0,-1 0-1 0 0,0-1 1 0 0,1 0 0 0 0,-1 0-1 0 0,0 0 1 0 0,0-1-1 0 0,0 0 1 0 0,0 0 0 0 0,0 0-1 0 0,-1 0 1 0 0,-3-1 179 0 0,-1 0-367 0 0,7 1 197 0 0,0-1 0 0 0,0 0 0 0 0,0 0 0 0 0,0 0 0 0 0,0 0 0 0 0,0-1 0 0 0,0 1 0 0 0,0-1 0 0 0,0 0 0 0 0,0 1 0 0 0,0-2 0 0 0,0 1 0 0 0,0 0 0 0 0,1 0 0 0 0,-1-1 0 0 0,0 0 170 0 0,1 1-215 0 0,1 0 0 0 0,0 0 1 0 0,0 0-1 0 0,0 0 0 0 0,0 0 0 0 0,0 0 0 0 0,0 0 0 0 0,0 0 0 0 0,0-1 0 0 0,1 1 0 0 0,-1 0 0 0 0,0-1 1 0 0,1 1-1 0 0,-1 0 0 0 0,1-1 0 0 0,0 1 0 0 0,-1-1 0 0 0,1 1 0 0 0,0-1 0 0 0,0 1 0 0 0,0-1 1 0 0,0 1-1 0 0,0-1 215 0 0,2-13-4554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15 9215 0 0,'0'0'707'0'0,"1"-1"-464"0"0,3-11 1050 0 0,-4 11 120 0 0,0 1 69 0 0,0 0-106 0 0,0 0-498 0 0,0 0-218 0 0,0 0-41 0 0,0 0-47 0 0,0 1-160 0 0,-2 13-218 0 0,0 0 0 0 0,0 0 0 0 0,-2 0 0 0 0,0-1 0 0 0,0 1 1 0 0,-1-1-1 0 0,-5 8-194 0 0,-3 9 153 0 0,-22 48 135 0 0,-3-1-1 0 0,-4-2 1 0 0,-3-2-288 0 0,25-41 21 0 0,-3 4 34 0 0,13-22-24 0 0,1 0 1 0 0,1 0 0 0 0,0 1-1 0 0,0 3-31 0 0,7-17-28 0 0,1 0 0 0 0,-1 0 0 0 0,1 0 0 0 0,0 1 0 0 0,-1-1 0 0 0,1 0 0 0 0,0 0 0 0 0,0 0 0 0 0,0 0 0 0 0,0 0 0 0 0,0 0 0 0 0,0 1 1 0 0,0-1-1 0 0,0 0 0 0 0,0 0 0 0 0,1 0 0 0 0,-1 0 0 0 0,0 0 0 0 0,1 0 0 0 0,-1 0 0 0 0,1 0 0 0 0,-1 0 0 0 0,1 0 0 0 0,0 0 0 0 0,-1 0 0 0 0,1 0 0 0 0,0 0 0 0 0,0 0 0 0 0,-1-1 0 0 0,1 1 0 0 0,0 0 0 0 0,0-1 0 0 0,0 1 0 0 0,0 0 0 0 0,0-1 0 0 0,0 1 0 0 0,0-1 28 0 0,1 1-397 0 0,6 4-4488 0 0,-7-5-1622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2759 0 0,'0'0'555'0'0,"0"0"1289"0"0,0 0 568 0 0,0 0 109 0 0,0 0-198 0 0,0 0-943 0 0,0 0-415 0 0,0 0-79 0 0,0 0-64 0 0,0 0-187 0 0,0 0-84 0 0,0 0-21 0 0,0 0-20 0 0,0 0-78 0 0,0 0-31 0 0,0 0-8 0 0,0 0-30 0 0,0 0-124 0 0,0 0-58 0 0,0 0-12 0 0,0 2-29 0 0,-8 27-133 0 0,0 0-1 0 0,-3 0 0 0 0,0-1 1 0 0,-11 20-7 0 0,11-25 2 0 0,-2 9-475 0 0,12-30 218 0 0,1-2-223 0 0,0 0-936 0 0,0 0-398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45 386 13823 0 0,'-7'-1'74'0'0,"-3"3"773"0"0,-16 10-198 0 0,25-11-273 0 0,10-5 622 0 0,14-6-184 0 0,-1-1 0 0 0,-1-1 0 0 0,19-15-814 0 0,-6 5 198 0 0,77-55-180 0 0,-54 36-20 0 0,22-10 2 0 0,-39 27 0 0 0,67-36 0 0 0,-82 48 0 0 0,1 0 0 0 0,1 2 0 0 0,8-1 0 0 0,-23 7 0 0 0,-2 1 0 0 0,0 0 0 0 0,0 1 0 0 0,0 0 0 0 0,1 0 0 0 0,-10 2 0 0 0,-1 0 0 0 0,1 0 0 0 0,-1 0 0 0 0,1 0 0 0 0,-1 0 0 0 0,1 0 0 0 0,-1 0 0 0 0,1 0 0 0 0,-1 0 0 0 0,1 0 0 0 0,-1 0 0 0 0,1 1 0 0 0,-1-1 0 0 0,1 0 0 0 0,-1 0 0 0 0,1 0 0 0 0,-1 1 0 0 0,0-1 0 0 0,1 0 0 0 0,-1 0 0 0 0,1 1 0 0 0,-1-1 0 0 0,0 1 0 0 0,0 0 0 0 0,0-1 0 0 0,0 1 0 0 0,0 0 0 0 0,0 0 0 0 0,0-1 0 0 0,0 1 0 0 0,0 0 0 0 0,0-1 0 0 0,-1 1 0 0 0,1 0 0 0 0,0 0 0 0 0,-1-1 0 0 0,1 1 0 0 0,0 0 0 0 0,-1-1 0 0 0,1 1 0 0 0,-1 0 0 0 0,-11 15 0 0 0,8-10 0 0 0,-34 40 0 0 0,21-26 0 0 0,-10 15 0 0 0,-32 43-15 0 0,30-41 624 0 0,2 0 0 0 0,-1 6-609 0 0,21-32 94 0 0,1 1 0 0 0,0 1 0 0 0,1-1 0 0 0,0 1 0 0 0,1 0-1 0 0,0 0 1 0 0,1 0 0 0 0,0 0 0 0 0,1 4-94 0 0,1-13 0 0 0,1 0 0 0 0,0 0 0 0 0,0 0 0 0 0,0 0 0 0 0,1 0 0 0 0,-1 0 0 0 0,1 0 0 0 0,0-1 0 0 0,0 1 0 0 0,0 0 0 0 0,1 0 0 0 0,-1-1 0 0 0,1 1 0 0 0,0-1 0 0 0,0 1 0 0 0,0-1 0 0 0,1 0 0 0 0,-1 1 0 0 0,1-1 0 0 0,1 1 0 0 0,1 0 0 0 0,0-1 0 0 0,0 1 0 0 0,0-1 0 0 0,0 0 0 0 0,1 0 0 0 0,-1-1 0 0 0,1 1 0 0 0,0-1 0 0 0,-1 0 0 0 0,1-1 0 0 0,0 0 0 0 0,0 0 0 0 0,2 0 0 0 0,37 3-714 0 0,0-2-1 0 0,38-4 715 0 0,-25-1-7147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7367 0 0,'0'0'656'0'0,"0"0"-528"0"0,0 0-128 0 0,0 0 0 0 0,0 0 584 0 0,-4 8 88 0 0,4-8 24 0 0,-1 13 0 0 0,2 2-1048 0 0,2-3-200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414 593 14711 0 0,'0'0'332'0'0,"0"0"51"0"0,0 0 24 0 0,0-1-49 0 0,2-7-235 0 0,47-124 2655 0 0,-29 73-1895 0 0,-4 8-819 0 0,8-47-64 0 0,-21 84-26 0 0,0 0 0 0 0,-1-1 0 0 0,-1 0 0 0 0,0 0 0 0 0,-1 1 0 0 0,0-1 0 0 0,-1 0 0 0 0,-3-12 26 0 0,2 20-46 0 0,1-2-40 0 0,-1 0 0 0 0,0 0-1 0 0,0-1 1 0 0,-1 2-1 0 0,0-1 1 0 0,-1 0-1 0 0,0 1 1 0 0,-2-4 86 0 0,-1 5-33 0 0,7 7 29 0 0,0 0 1 0 0,-1 0-1 0 0,1-1 1 0 0,0 1 0 0 0,0 0-1 0 0,-1 0 1 0 0,1 0-1 0 0,0-1 1 0 0,-1 1 0 0 0,1 0-1 0 0,0 0 1 0 0,-1 0-1 0 0,1 0 1 0 0,0 0-1 0 0,-1 0 1 0 0,1 0 0 0 0,0 0-1 0 0,-1-1 1 0 0,1 1-1 0 0,-1 0 1 0 0,1 0 0 0 0,0 1-1 0 0,-1-1 1 0 0,1 0-1 0 0,0 0 1 0 0,-1 0 0 0 0,1 0-1 0 0,0 0 1 0 0,-1 0-1 0 0,1 0 1 0 0,0 1 0 0 0,-1-1-1 0 0,1 0 1 0 0,0 0-1 0 0,0 0 1 0 0,-1 1 0 0 0,1-1-1 0 0,0 0 1 0 0,0 0-1 0 0,-1 1 1 0 0,1-1 0 0 0,0 0-1 0 0,0 1 1 0 0,0-1-1 0 0,-1 0 1 0 0,1 0 0 0 0,0 1 3 0 0,-2 2-26 0 0,0 0 0 0 0,-1 0 0 0 0,1 0 0 0 0,1 1 0 0 0,-1-1 0 0 0,0 1 1 0 0,1-1-1 0 0,0 1 0 0 0,-1 1 26 0 0,-6 38-64 0 0,5-25 14 0 0,-41 182 343 0 0,-62 170-293 0 0,93-333 30 0 0,-2 0 0 0 0,-1-1-1 0 0,-2-1 1 0 0,-1 0 0 0 0,-2-1-1 0 0,-2-2 1 0 0,-21 25-30 0 0,28-38-261 0 0,0 0 0 0 0,-1-1 0 0 0,-1-1 0 0 0,-1-1 0 0 0,-19 13 261 0 0,31-25-2584 0 0,7-4-2951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3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 9215 0 0,'-5'6'950'0'0,"0"-1"-674"0"0,5-4 1014 0 0,-1-1-1170 0 0,1 1 0 0 0,0-1 0 0 0,0 0-1 0 0,0 0 1 0 0,0 0 0 0 0,-1 0 0 0 0,1 0-1 0 0,0 1 1 0 0,0-1 0 0 0,0 0 0 0 0,0 0-1 0 0,0 0 1 0 0,-1 0 0 0 0,1 1 0 0 0,0-1 0 0 0,0 0-1 0 0,0 0 1 0 0,0 0 0 0 0,0 1 0 0 0,0-1-1 0 0,0 0 1 0 0,0 0 0 0 0,0 0 0 0 0,0 1-1 0 0,0-1 1 0 0,0 0 0 0 0,0 0 0 0 0,0 0-1 0 0,0 1 1 0 0,0-1 0 0 0,0 0 0 0 0,0 0 0 0 0,0 0-1 0 0,0 1 1 0 0,0-1 0 0 0,1 0 0 0 0,-1 0-1 0 0,0 0 1 0 0,0 1 0 0 0,0-1 0 0 0,0 0-1 0 0,0 0 1 0 0,0 0 0 0 0,1 0 0 0 0,-1 0-1 0 0,0 1 1 0 0,0-1 0 0 0,0 0 0 0 0,0 0 0 0 0,1 0-1 0 0,-1 0 1 0 0,0 0 0 0 0,0 0 0 0 0,0 0-1 0 0,1 0-119 0 0,11 3 1897 0 0,-12-3-2107 0 0,13 1 609 0 0,-1 0 1 0 0,1-1-1 0 0,-1-1 0 0 0,1 0 1 0 0,-1-1-1 0 0,9-2-399 0 0,19-6 1238 0 0,13-6-1238 0 0,-36 11-7 0 0,2-2-350 0 0,-1 1 1 0 0,1 1 0 0 0,0 1-1 0 0,0 1 1 0 0,0 0 0 0 0,1 2 356 0 0,-6 2-5319 0 0,-3 2-1649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0,'0'0'120'0'0,"0"0"32"0"0,0 0-152 0 0,0 0 0 0 0,0 0 0 0 0,0 0 0 0 0,0 0 616 0 0,0 0 96 0 0,0 0 24 0 0,0 0-2000 0 0,0 0-400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57 5983 0 0,'5'-4'288'0'0,"34"-28"440"0"0,-12 14 4363 0 0,-25 17-3304 0 0,3 0 910 0 0,-10 1 198 0 0,-103 22-1205 0 0,11 7-1453 0 0,-44 12-278 0 0,92-29 8 0 0,-11 4-249 0 0,-1-4 0 0 0,-54 5 282 0 0,71-14-160 0 0,0-2 0 0 0,0-2 1 0 0,1-2-1 0 0,-1-2 0 0 0,-4-3 160 0 0,41 7-10 0 0,4 1-33 0 0,-1-2 19 0 0,19-8-120 0 0,3 4 75 0 0,-13 5 68 0 0,0 0-1 0 0,0-1 1 0 0,0 0-1 0 0,-1 0 1 0 0,1 0 0 0 0,-1 0-1 0 0,2-2 2 0 0,0 0-58 0 0,-6 3 40 0 0,1 1 1 0 0,-1 0 0 0 0,0-1 0 0 0,0 1 0 0 0,1 0 0 0 0,-1 0 0 0 0,0 0 0 0 0,1-1-1 0 0,-1 1 1 0 0,1 0 0 0 0,-1 0 0 0 0,0 0 0 0 0,1 0 0 0 0,-1 0 0 0 0,0-1 0 0 0,1 1-1 0 0,-1 0 1 0 0,1 0 0 0 0,-1 0 0 0 0,1 0 0 0 0,-1 0 0 0 0,0 0 0 0 0,1 0 0 0 0,-1 1-1 0 0,0-1 1 0 0,1 0 0 0 0,-1 0 0 0 0,1 0 0 0 0,-1 0 0 0 0,0 0 0 0 0,1 1 0 0 0,-1-1-1 0 0,0 0 1 0 0,1 0 0 0 0,-1 0 0 0 0,0 1 0 0 0,1-1 0 0 0,-1 0 0 0 0,0 1 0 0 0,0-1-1 0 0,1 0 1 0 0,-1 1 0 0 0,0-1 0 0 0,0 0 0 0 0,0 1 0 0 0,1-1 0 0 0,-1 0 0 0 0,0 1-1 0 0,0-1 1 0 0,0 1 0 0 0,0-1 0 0 0,0 0 0 0 0,0 1 0 0 0,0-1 0 0 0,0 1 0 0 0,0-1-1 0 0,0 0 18 0 0,4 30-69 0 0,-4-25-15 0 0,6 43-35 0 0,3 54 54 0 0,-7-84 73 0 0,2 0 0 0 0,-1-1 1 0 0,2 1-1 0 0,1-1 0 0 0,0 0 0 0 0,4 6-8 0 0,6 21 178 0 0,-15-40-170 0 0,0 0 0 0 0,0 0 1 0 0,0 0-1 0 0,-1 0 0 0 0,1 0 0 0 0,-1 0 0 0 0,0 0 1 0 0,0 1-1 0 0,-1-1 0 0 0,1 0 0 0 0,-1 0 0 0 0,0 0 1 0 0,0 0-1 0 0,-2 3-8 0 0,0 1 13 0 0,0-1 0 0 0,-1 0-1 0 0,0 1 1 0 0,0-2 0 0 0,-1 1 0 0 0,-5 5-13 0 0,9-11 53 0 0,1-1 29 0 0,0 0 72 0 0,-1 6 924 0 0,2-6 42 0 0,4-5-1227 0 0,0 0 253 0 0,0 0 0 0 0,-1-1-1 0 0,1 0 1 0 0,-1 0 0 0 0,-1 0 0 0 0,1 0 0 0 0,1-4-146 0 0,18-50 594 0 0,-7 16-248 0 0,7-13-126 0 0,-12 27-207 0 0,1 1 1 0 0,1 1 0 0 0,2 0-1 0 0,0 1 1 0 0,5-4-14 0 0,-5 16-923 0 0,-15 15 872 0 0,0 0-1 0 0,1 0 1 0 0,-1 0 0 0 0,0 0 0 0 0,0 0-1 0 0,1-1 1 0 0,-1 1 0 0 0,0 0 0 0 0,1 0 0 0 0,-1 0-1 0 0,0 0 1 0 0,1 0 0 0 0,-1 0 0 0 0,0 0-1 0 0,1 0 1 0 0,-1 0 0 0 0,0 1 0 0 0,1-1-1 0 0,-1 0 1 0 0,0 0 0 0 0,1 0 0 0 0,-1 0 0 0 0,0 0-1 0 0,0 1 1 0 0,1-1 0 0 0,-1 0 0 0 0,0 0-1 0 0,0 0 1 0 0,1 1 0 0 0,-1-1 0 0 0,0 0 0 0 0,0 0-1 0 0,0 1 1 0 0,1-1 0 0 0,-1 0 0 0 0,0 0-1 0 0,0 1 1 0 0,0-1 0 0 0,0 0 0 0 0,0 1 0 0 0,0-1-1 0 0,1 0 1 0 0,-1 1 0 0 0,0-1 0 0 0,0 0-1 0 0,0 1 1 0 0,0-1 0 0 0,0 0 0 0 0,0 0-1 0 0,0 1 1 0 0,0-1 51 0 0,0 2-165 0 0,0 1 0 0 0,1-1 0 0 0,-1 0 0 0 0,0 1 0 0 0,0-1 0 0 0,0 1 0 0 0,-1-1 0 0 0,1 0 0 0 0,-1 2 165 0 0,-4 12-4825 0 0,-3-3-993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2759 0 0,'0'-1'207'0'0,"-3"-2"157"0"0,3 2 1305 0 0,0 1 559 0 0,0 0 107 0 0,0 0-158 0 0,-3 1-192 0 0,3-1-1944 0 0,-1 0 0 0 0,1 0 0 0 0,0 0-1 0 0,0 0 1 0 0,0 0 0 0 0,0 0 0 0 0,0 0 0 0 0,-1 0 0 0 0,1 0 0 0 0,0 0-1 0 0,0 0 1 0 0,0 0 0 0 0,0 0 0 0 0,-1 0 0 0 0,1 0 0 0 0,0 0 0 0 0,0 0-1 0 0,0 0 1 0 0,0 0 0 0 0,0 0 0 0 0,-1 0 0 0 0,1 0 0 0 0,0 0 0 0 0,0 0-1 0 0,0 1 1 0 0,0-1 0 0 0,0 0 0 0 0,-1 0 0 0 0,1 0 0 0 0,0 0 0 0 0,0 0-1 0 0,0 0 1 0 0,0 0 0 0 0,0 1 0 0 0,0-1 0 0 0,0 0 0 0 0,0 0 0 0 0,0 0-41 0 0,-2 6 219 0 0,0-1 0 0 0,0 1 0 0 0,1-1 0 0 0,0 1 0 0 0,0 0 0 0 0,0-1 1 0 0,1 1-1 0 0,-1 0 0 0 0,2 0 0 0 0,-1-1 0 0 0,1 1 0 0 0,-1 0 0 0 0,2 0 0 0 0,-1-1 1 0 0,0 1-1 0 0,1-1 0 0 0,0 1 0 0 0,1-1 0 0 0,1 4-219 0 0,2 3 57 0 0,1-1 0 0 0,0 0 0 0 0,0 0 0 0 0,1-1 0 0 0,0 0-1 0 0,1 0 1 0 0,0-1 0 0 0,6 4-57 0 0,61 40 176 0 0,-63-42-218 0 0,1-1-1 0 0,1 0 0 0 0,0-1 1 0 0,0-1-1 0 0,3 1 43 0 0,-6-6-276 0 0,-11-2-12 0 0,0-1 1 0 0,0 0-1 0 0,0 0 1 0 0,0 0-1 0 0,0 0 0 0 0,1 0 1 0 0,-1 0-1 0 0,0 0 0 0 0,0 0 1 0 0,0 0-1 0 0,0-1 0 0 0,0 1 1 0 0,0 0-1 0 0,0-1 0 0 0,0 1 1 0 0,0 0-1 0 0,0-1 0 0 0,0 0 1 0 0,0 1-1 0 0,0-1 0 0 0,-1 1 1 0 0,1-1-1 0 0,0 0 288 0 0,6-7-4871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 6911 0 0,'-8'-6'315'0'0,"7"5"-7"0"0,-1 1-199 0 0,-5 1 298 0 0,1 0 0 0 0,-1 0 0 0 0,0 0 0 0 0,1 1 0 0 0,-1 0 0 0 0,1 1 0 0 0,-1-1 0 0 0,1 1 0 0 0,0 0-1 0 0,0 1 1 0 0,-2 1-407 0 0,-47 38 4304 0 0,-42 42-4304 0 0,72-62 230 0 0,-17 18-115 0 0,23-21-42 0 0,-1-1 0 0 0,-18 12-73 0 0,36-30 53 0 0,2-1 11 0 0,0 0-130 0 0,3-1-550 0 0,8-7-238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226 139 4607 0 0,'0'0'354'0'0,"0"0"-33"0"0,0 0 730 0 0,0 0 343 0 0,0 0 70 0 0,-7 10 1572 0 0,7-10-2964 0 0,0 0-1 0 0,0 0 1 0 0,0 0 0 0 0,0 0-1 0 0,0 1 1 0 0,-1-1-1 0 0,1 0 1 0 0,0 0-1 0 0,0 0 1 0 0,0 0 0 0 0,0 0-1 0 0,0 0 1 0 0,0 0-1 0 0,0 0 1 0 0,-1 0-1 0 0,1 1 1 0 0,0-1 0 0 0,0 0-1 0 0,0 0 1 0 0,0 0-1 0 0,0 0 1 0 0,-1 0-1 0 0,1 0 1 0 0,0 0 0 0 0,0 0-1 0 0,0 0 1 0 0,0 0-1 0 0,0 0 1 0 0,-1 0-1 0 0,1 0 1 0 0,0 0 0 0 0,0 0-1 0 0,0 0 1 0 0,0 0-1 0 0,0 0 1 0 0,-1 0-1 0 0,1 0 1 0 0,0-1 0 0 0,0 1-1 0 0,0 0 1 0 0,0 0-1 0 0,0 0 1 0 0,0 0-1 0 0,-1 0 1 0 0,1 0-1 0 0,0 0 1 0 0,0 0 0 0 0,0 0-1 0 0,0-1 1 0 0,0 1-1 0 0,0 0 1 0 0,0 0-1 0 0,0 0 1 0 0,0 0 0 0 0,0 0-72 0 0,0-3 171 0 0,0 0 0 0 0,0 1 0 0 0,0-1 1 0 0,0 1-1 0 0,1-1 0 0 0,0 0 1 0 0,-1 1-1 0 0,2-2-171 0 0,4-16 101 0 0,8-30 21 0 0,-11 41-112 0 0,-2 7-10 0 0,0 0 0 0 0,-1 0 0 0 0,1-1 0 0 0,-1 1 0 0 0,1-1 0 0 0,-1 1 0 0 0,0 0 0 0 0,1-1 0 0 0,-1 1 0 0 0,-1-1 0 0 0,1 1 0 0 0,0-1 0 0 0,-1 1 0 0 0,1-2 0 0 0,0 4-1 0 0,-1-1-1 0 0,1 1 0 0 0,0 0 1 0 0,0-1-1 0 0,0 1 0 0 0,-1-1 1 0 0,1 1-1 0 0,0 0 0 0 0,0-1 1 0 0,-1 1-1 0 0,1 0 0 0 0,0-1 1 0 0,0 1-1 0 0,-1 0 1 0 0,1 0-1 0 0,0-1 0 0 0,-1 1 1 0 0,1 0-1 0 0,-1 0 0 0 0,1-1 1 0 0,0 1-1 0 0,-1 0 0 0 0,1 0 1 0 0,-1 0-1 0 0,1 0 0 0 0,-1 0 1 0 0,1 0-1 0 0,0 0 1 0 0,-1 0-1 0 0,1 0 0 0 0,-1 0 1 0 0,1 0-1 0 0,-1 0 0 0 0,1 0 1 0 0,0 0-1 0 0,-1 0 0 0 0,1 0 1 0 0,-1 0-1 0 0,1 0 0 0 0,0 1 1 0 0,-1-1-1 0 0,1 0 1 0 0,-1 0-1 0 0,1 0 0 0 0,0 1 1 0 0,-1-1-1 0 0,1 0 0 0 0,0 1 1 0 0,-1-1-1 0 0,1 0 2 0 0,0 1-6 0 0,-15 6-43 0 0,0 1 0 0 0,1 0 1 0 0,0 1-1 0 0,1 1 0 0 0,0 0 0 0 0,0 1 0 0 0,-4 5 49 0 0,-17 22 43 0 0,-23 29-43 0 0,51-58 9 0 0,3-7 1 0 0,2-1-5 0 0,0-1 1 0 0,1 1-1 0 0,-1 0 1 0 0,0-1-1 0 0,1 1 1 0 0,-1 0-1 0 0,1-1 0 0 0,-1 1 1 0 0,1 0-1 0 0,-1 0 1 0 0,1 0-1 0 0,-1 0 0 0 0,1 0 1 0 0,0-1-1 0 0,0 1 1 0 0,-1 0-1 0 0,1 0 1 0 0,0 0-1 0 0,0 0-5 0 0,0 0 16 0 0,-1 0-1 0 0,1 0 1 0 0,0-1-1 0 0,0 1 1 0 0,0 0-1 0 0,0 0 1 0 0,0 0 0 0 0,0-1-1 0 0,0 1 1 0 0,0 0-1 0 0,0 0 1 0 0,0 0 0 0 0,0-1-1 0 0,0 1 1 0 0,1 0-1 0 0,-1 0 1 0 0,0 0 0 0 0,1-1-1 0 0,-1 1 1 0 0,0 0-1 0 0,1-1 1 0 0,-1 1 0 0 0,1 0-1 0 0,-1-1 1 0 0,1 1-16 0 0,1 1 27 0 0,-1-1 0 0 0,1 0 0 0 0,-1-1 0 0 0,1 1 0 0 0,-1 0 0 0 0,1 0 0 0 0,0-1 0 0 0,-1 1 0 0 0,1-1 0 0 0,0 1 0 0 0,0-1 0 0 0,0 0-27 0 0,4 1 57 0 0,0-1 0 0 0,0 0-1 0 0,-1 0 1 0 0,1 0 0 0 0,0-1 0 0 0,0 0 0 0 0,1 0-57 0 0,10-4 27 0 0,-1-1 0 0 0,0-1 1 0 0,0 0-1 0 0,0-1 0 0 0,-1-1 0 0 0,0 0 1 0 0,-1-1-1 0 0,0 0 0 0 0,10-11-27 0 0,-21 19-33 0 0,-2 1 22 0 0,0 0 0 0 0,0 0 0 0 0,0 0 1 0 0,0 0-1 0 0,0 0 0 0 0,0 0 0 0 0,0 0 1 0 0,0 0-1 0 0,-1 0 0 0 0,1 0 0 0 0,0 0 1 0 0,-1 0-1 0 0,1-1 0 0 0,-1 0 11 0 0,3-4-68 0 0,-11 20 83 0 0,6-11-6 0 0,1-1 0 0 0,-1 1-1 0 0,1 0 1 0 0,0-1 0 0 0,-1 1-1 0 0,1 0 1 0 0,1 0 0 0 0,-1 0-1 0 0,0 0 1 0 0,1 0 0 0 0,-1 0 0 0 0,1-1-1 0 0,0 4-8 0 0,0 16 54 0 0,3 7-998 0 0,-3-27-59 0 0,0-2-48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8287 0 0,'0'0'639'0'0,"-1"-1"-415"0"0,0-1 308 0 0,0 1 0 0 0,-1-1 0 0 0,1 0 0 0 0,0 0 0 0 0,0 0 0 0 0,0 0 0 0 0,1 0 0 0 0,-1 0 0 0 0,0 0 0 0 0,1 0 0 0 0,-1 0 0 0 0,1 0 0 0 0,0 0 0 0 0,-1 0 0 0 0,1 0 0 0 0,0 0 0 0 0,1-2-532 0 0,-1 2 197 0 0,1-1-1 0 0,-1 1 1 0 0,1 0-1 0 0,0 0 0 0 0,0 0 1 0 0,0 0-1 0 0,0-1 1 0 0,1 2-1 0 0,-1-1 0 0 0,0 0 1 0 0,1 0-1 0 0,-1 0 1 0 0,2-1-197 0 0,4-2-19 0 0,0-1 1 0 0,1 1 0 0 0,-1 0-1 0 0,1 1 1 0 0,0 0 0 0 0,0 0-1 0 0,3 0 19 0 0,72-33-481 0 0,-49 20 386 0 0,-21 11 37 0 0,-1 0 0 0 0,12-3 58 0 0,-9 6 0 0 0,-11 6 0 0 0,-3-2 0 0 0,10 9 12 0 0,-11-7 24 0 0,0-1-1 0 0,2 2 9 0 0,-1 1 0 0 0,0-1 0 0 0,0 1 0 0 0,0-1 0 0 0,-1 1 0 0 0,1-1 0 0 0,-1 1 0 0 0,0-1 0 0 0,-1 1 0 0 0,1 0 0 0 0,-1 2-44 0 0,1-6 8 0 0,-8 40 256 0 0,5-30-227 0 0,-2 7-2359 0 0,5-18 264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154 239 5527 0 0,'-7'4'568'0'0,"-16"8"872"0"0,0-3 6735 0 0,20-9-7780 0 0,1 0 1 0 0,-1 0-1 0 0,1 0 0 0 0,-1 0 1 0 0,1-1-1 0 0,-1 1 0 0 0,1-1 1 0 0,-3 0-396 0 0,-1-1 514 0 0,2 1-367 0 0,0 0 0 0 0,1 0 0 0 0,-1 0 0 0 0,0-1 0 0 0,1 0 0 0 0,-1 1 0 0 0,1-1 0 0 0,0-1 0 0 0,-1 1 0 0 0,1 0 0 0 0,0-1 0 0 0,0 0 0 0 0,1 1 0 0 0,-1-1 0 0 0,-2-4-147 0 0,4 5-2 0 0,-1 0 0 0 0,0-1 0 0 0,1 1-1 0 0,0-1 1 0 0,-1 1 0 0 0,1-1 0 0 0,0 1-1 0 0,0-1 1 0 0,1 0 0 0 0,-1 0 0 0 0,1 1 0 0 0,-1-1-1 0 0,1 0 1 0 0,0 0 0 0 0,0 0 0 0 0,0 0-1 0 0,0 0 1 0 0,0 1 0 0 0,1-1 0 0 0,0 0-1 0 0,-1 0 1 0 0,1 0 2 0 0,4-7-88 0 0,-1 1-1 0 0,1-1 1 0 0,1 1-1 0 0,0 0 1 0 0,1 0 0 0 0,-1 1-1 0 0,1 0 1 0 0,1 0-1 0 0,0 0 1 0 0,0 1-1 0 0,0 0 1 0 0,1 1-1 0 0,0 0 1 0 0,0 0 0 0 0,10-3 88 0 0,-1-1-144 0 0,-14 7 116 0 0,-1 1 0 0 0,1 0 0 0 0,0 0 0 0 0,0 0-1 0 0,0 0 1 0 0,0 1 0 0 0,1 0 0 0 0,-1 0-1 0 0,0 0 1 0 0,1 0 28 0 0,9 0-68 0 0,-5 0 68 0 0,1 0 1 0 0,-1 1-1 0 0,1 0 0 0 0,8 1 0 0 0,-15 0 30 0 0,1 0-1 0 0,-1-1 0 0 0,-1 1 1 0 0,1 0-1 0 0,0 1 0 0 0,0-1 1 0 0,0 0-1 0 0,0 1 0 0 0,-1 0 1 0 0,1-1-1 0 0,-1 1 0 0 0,1 0 1 0 0,-1 0-1 0 0,0 0 1 0 0,0 1-1 0 0,0-1 0 0 0,0 1-29 0 0,1 0 58 0 0,-1 0-1 0 0,0 0 0 0 0,0 0 1 0 0,-1 1-1 0 0,1-1 1 0 0,-1 1-1 0 0,1-1 0 0 0,-1 1 1 0 0,0-1-1 0 0,0 1 1 0 0,-1 0-1 0 0,1-1 0 0 0,-1 1 1 0 0,0 0-1 0 0,0-1 1 0 0,0 1-1 0 0,-1 3-57 0 0,0-2 36 0 0,0 1 0 0 0,-1-1 0 0 0,0 0 0 0 0,0 0 0 0 0,0 0 0 0 0,0 0 0 0 0,-1-1 0 0 0,0 1 0 0 0,0-1 0 0 0,0 1 0 0 0,-1-1 0 0 0,0 0-36 0 0,-5 6-3 0 0,-1 0-1 0 0,0-1 0 0 0,-1 0 1 0 0,0 0-1 0 0,0-1 1 0 0,-1-1-1 0 0,-10 5 4 0 0,6-4-1032 0 0,0-2 0 0 0,-8 3 1032 0 0,-36 7-7879 0 0,49-14 2815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145 324 6447 0 0,'0'0'142'0'0,"0"0"22"0"0,0 0 13 0 0,0 0 123 0 0,0 0 468 0 0,0 0 205 0 0,0 0 41 0 0,0 0-61 0 0,0 0-288 0 0,0 2-121 0 0,0 1-455 0 0,0 0 0 0 0,0 1-1 0 0,0-1 1 0 0,-1 0-1 0 0,1 0 1 0 0,-1 0 0 0 0,0 0-1 0 0,0 0 1 0 0,0 0 0 0 0,0 0-1 0 0,0-1 1 0 0,-1 1-1 0 0,1 0 1 0 0,-2 0-89 0 0,-6 11 802 0 0,-1-1 0 0 0,-4 4-802 0 0,-2 4 335 0 0,13-17-335 0 0,-14 18 0 0 0,0 0 0 0 0,-2-1 0 0 0,-5 4 0 0 0,24-25 0 0 0,0 0 0 0 0,0 0 0 0 0,0 0 0 0 0,0 0 0 0 0,0 0 0 0 0,0 0 0 0 0,0 0 0 0 0,0 0 0 0 0,0 0 0 0 0,0 0 0 0 0,0 0 0 0 0,0 0 0 0 0,0 0 0 0 0,0-1 0 0 0,0 1 0 0 0,0 0 0 0 0,0 0 0 0 0,-1 0 0 0 0,1 0 0 0 0,0 0 0 0 0,0 0 0 0 0,0 0 0 0 0,0 0 0 0 0,0 0 0 0 0,0 0 0 0 0,0 0 0 0 0,0 0 0 0 0,0 0 0 0 0,0 0 0 0 0,0 0 0 0 0,0 0 0 0 0,0 0 0 0 0,0 0 0 0 0,0 0 0 0 0,-1 0 0 0 0,1 0 0 0 0,0 0 0 0 0,0 0 0 0 0,0 0 0 0 0,0 0 0 0 0,0 0 0 0 0,0 1 0 0 0,0-1 0 0 0,0 0 0 0 0,0 0 0 0 0,0 0 0 0 0,0 0 0 0 0,0 0 0 0 0,0 0 0 0 0,0 0 0 0 0,0 0 0 0 0,0 0 0 0 0,0 0 0 0 0,0 0 0 0 0,0 0 0 0 0,0 0 0 0 0,0 0 0 0 0,2-8 0 0 0,7-11 0 0 0,2 3 0 0 0,1 1 0 0 0,0 1 0 0 0,1 0 0 0 0,12-11 0 0 0,7-6 0 0 0,-1 1 0 0 0,1 2 0 0 0,1 2 0 0 0,1 0 0 0 0,2 3 0 0 0,0 1 0 0 0,2 1 0 0 0,24-8 0 0 0,-57 26 0 0 0,1 1 0 0 0,0 0 0 0 0,-1 0 0 0 0,1 0 0 0 0,0 1 0 0 0,0 0 0 0 0,0 0 0 0 0,3 0 0 0 0,-8 1 0 0 0,1 0 0 0 0,-1 0 0 0 0,0 0 0 0 0,0 0 0 0 0,0 0 0 0 0,1 0 0 0 0,-1 0 0 0 0,0 0 0 0 0,0 1 0 0 0,0-1 0 0 0,1 0 0 0 0,-1 1 0 0 0,0-1 0 0 0,0 1 0 0 0,0-1 0 0 0,0 1 0 0 0,0 0 0 0 0,0-1 0 0 0,0 1 0 0 0,0 0 0 0 0,0 0 0 0 0,0 0 0 0 0,0-1 0 0 0,-1 1 0 0 0,1 0 0 0 0,0 0 0 0 0,0 1 0 0 0,0 0 0 0 0,-1 0 0 0 0,0-1 0 0 0,1 1 0 0 0,-1 0 0 0 0,0 0 0 0 0,0-1 0 0 0,0 1 0 0 0,0 0 0 0 0,-1-1 0 0 0,1 1 0 0 0,-1 1 0 0 0,1-2 0 0 0,-2 5 58 0 0,0 0 0 0 0,0 0-1 0 0,-1-1 1 0 0,1 1 0 0 0,-1-1-1 0 0,-1 0 1 0 0,1 0 0 0 0,-1 0 0 0 0,-4 5-58 0 0,-13 18 411 0 0,7-3-251 0 0,3-4-1 0 0,-1 0 1 0 0,-2-1 0 0 0,0-1-1 0 0,-1 0 1 0 0,0 0-1 0 0,-5 2-159 0 0,-5 8 0 0 0,20-26 0 0 0,5-7 0 0 0,4-6 0 0 0,8-8 0 0 0,2 0 0 0 0,0 2 0 0 0,1 0 0 0 0,1 0 0 0 0,0 2 0 0 0,13-9 0 0 0,2-3 0 0 0,20-14-89 0 0,2 2-1 0 0,2 3 0 0 0,8-2 90 0 0,-17 9-132 0 0,59-34-1459 0 0,14-1 1591 0 0,-67 41 0 0 0,-41 19 0 0 0,0 6 0 0 0,-10-3 0 0 0,0 1 0 0 0,0-1 0 0 0,-1 1 0 0 0,1 0 0 0 0,0 0 0 0 0,0-1 0 0 0,0 1 0 0 0,0 0 0 0 0,-1 0 0 0 0,1 0 0 0 0,0 0 0 0 0,-1 0 0 0 0,1 0 0 0 0,-1 0 0 0 0,1 0 0 0 0,-1 0 0 0 0,0 0 0 0 0,1 0 0 0 0,-1 0 0 0 0,0 1 0 0 0,0-1 0 0 0,0 0 0 0 0,0 1 0 0 0,-1 30 0 0 0,0-22 0 0 0,-1 0 27 0 0,0 1-1 0 0,0-1 0 0 0,-1 0 1 0 0,0 1-1 0 0,-1-1 0 0 0,0-1 1 0 0,-5 9-27 0 0,-8 12 401 0 0,-16 21-401 0 0,-4 5 290 0 0,-25 41 544 0 0,22-36-552 0 0,30-41-307 0 0,6-10-83 0 0,3-8-588 0 0,1-2-257 0 0,2-2-58 0 0,7-4-12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 13015 0 0,'2'-5'200'0'0,"6"-12"1074"0"0,-8 16-938 0 0,0 1 102 0 0,-1 1 12 0 0,-39 51 618 0 0,12-18-679 0 0,2 2 0 0 0,-19 35-389 0 0,38-60-20 0 0,1 1 0 0 0,1 0 0 0 0,0 0 0 0 0,0 1 1 0 0,2-1-1 0 0,-1 1 0 0 0,2 0 0 0 0,-1 0 0 0 0,2 0 0 0 0,0 0 1 0 0,1 13 19 0 0,0-6-4914 0 0,0-11-434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38 10135 0 0,'0'0'778'0'0,"0"-2"-506"0"0,0 1-124 0 0,0 0-1 0 0,0-1 1 0 0,0 1 0 0 0,0 0 0 0 0,0 0 0 0 0,0-1 0 0 0,0 1-1 0 0,-1 0 1 0 0,1-1 0 0 0,-1 1 0 0 0,1 0 0 0 0,-1 0 0 0 0,1 0 0 0 0,-1-1-1 0 0,1 1 1 0 0,-1 0 0 0 0,0 0 0 0 0,0 0 0 0 0,0 0 0 0 0,1 0 0 0 0,-1 0-1 0 0,0 0 1 0 0,0 0 0 0 0,0 1 0 0 0,-1-1 0 0 0,1 0 0 0 0,0 1-1 0 0,0-1 1 0 0,0 1 0 0 0,0-1 0 0 0,-1 1 0 0 0,1-1 0 0 0,0 1 0 0 0,-1 0-1 0 0,0-1-147 0 0,-2 1 287 0 0,0-1 0 0 0,1 1-1 0 0,-1 0 1 0 0,0 0 0 0 0,0 0-1 0 0,1 0 1 0 0,-1 1 0 0 0,0-1-1 0 0,0 1 1 0 0,1 0 0 0 0,-1 0-1 0 0,-2 2-286 0 0,-53 21 332 0 0,-1-2-1 0 0,-34 6-331 0 0,-126 26-22 0 0,210-52 37 0 0,-61 14-501 0 0,0-4 0 0 0,-8-2 486 0 0,50-8-162 0 0,-1-1 0 0 0,0-1 0 0 0,0-2 0 0 0,0 0 0 0 0,1-2 0 0 0,-14-5 162 0 0,26 5 28 0 0,0-2 0 0 0,1 0 0 0 0,-15-7-28 0 0,30 12 2 0 0,0 1-1 0 0,0-1 1 0 0,0 1 0 0 0,0-1-1 0 0,0 0 1 0 0,0 1-1 0 0,1-1 1 0 0,-1 0-1 0 0,0 1 1 0 0,0-1 0 0 0,0 0-1 0 0,1 0 1 0 0,-1 0-1 0 0,0 0 1 0 0,1 0-1 0 0,-1 0 1 0 0,1 0 0 0 0,-1 0-1 0 0,1 0 1 0 0,-1 0-1 0 0,1 0 1 0 0,0 0 0 0 0,0 0-1 0 0,-1 0 1 0 0,1 0-1 0 0,0-1 1 0 0,0 0-2 0 0,11 4-111 0 0,-9-2 100 0 0,-1 0 0 0 0,1 0-1 0 0,0 0 1 0 0,0 0 0 0 0,0 0 0 0 0,-1 1-1 0 0,1-1 1 0 0,0 1 0 0 0,0 0 0 0 0,-1-1-1 0 0,1 1 1 0 0,0 0 0 0 0,-1 0 0 0 0,2 1 11 0 0,1 1-16 0 0,-2-3 12 0 0,-1 1 0 0 0,1 0 0 0 0,-1 0 0 0 0,1 0 0 0 0,-1 0 0 0 0,1 0 0 0 0,-1 1 0 0 0,0-1 0 0 0,1 0 0 0 0,-1 1 0 0 0,0-1 0 0 0,0 1 0 0 0,0-1 0 0 0,0 1 0 0 0,0 0 0 0 0,0-1 4 0 0,2 6-3 0 0,0-3 3 0 0,0 0 0 0 0,-1 0 0 0 0,0 0 0 0 0,0 1 0 0 0,0-1 0 0 0,0 1 0 0 0,0 2 0 0 0,7 19 0 0 0,2 6 0 0 0,-3-7 7 0 0,4 10 166 0 0,-2 0 1 0 0,1 17-174 0 0,-5-21 124 0 0,1 0 1 0 0,1 0 0 0 0,3 4-125 0 0,-2-11 160 0 0,-8-23-96 0 0,-1-1 30 0 0,0 0 118 0 0,0 0 34 0 0,0 0 2 0 0,0 0 18 0 0,0 0 71 0 0,0 0 30 0 0,0 0 7 0 0,-2-1-20 0 0,-1-4-271 0 0,0 1 0 0 0,0-1 0 0 0,1 0 0 0 0,0 0 0 0 0,-1 0 0 0 0,2 0 0 0 0,-1 0 0 0 0,1 0 0 0 0,-1-1 0 0 0,1 1 0 0 0,1-1 0 0 0,-1 1 0 0 0,1-1 1 0 0,0 1-1 0 0,0 0 0 0 0,1-2-83 0 0,0-4 34 0 0,0 0 1 0 0,1 0-1 0 0,0 0 1 0 0,1 1-1 0 0,0-1 1 0 0,0 1-1 0 0,6-10-34 0 0,1 3 20 0 0,1 0 0 0 0,1 1 0 0 0,11-13-20 0 0,-23 29 0 0 0,14-16 0 0 0,0 0 0 0 0,1 1 0 0 0,1 1 0 0 0,0 0 0 0 0,1 1 0 0 0,1 1 0 0 0,0 0 0 0 0,4-1 0 0 0,-13 9-13 0 0,-7 3-107 0 0,-2 1-232 0 0,0 0-76 0 0,-5 11-611 0 0,-7 12-1799 0 0,6-8 1212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0,'0'0'80'0'0,"0"0"16"0"0,0 0-96 0 0,0 0 0 0 0,0 0 0 0 0,0 0 0 0 0,0 0 696 0 0,0 0 112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0,'0'0'102'0'0,"0"0"239"0"0,0 0 923 0 0,0 0 400 0 0,0 0 85 0 0,0 0-155 0 0,0 0-702 0 0,0 0-312 0 0,0 0-62 0 0,1 1-16 0 0,1 0-373 0 0,-1 0 0 0 0,1 1 0 0 0,0-1 0 0 0,-1 0 0 0 0,0 1 0 0 0,1 0 0 0 0,-1-1 0 0 0,0 1 0 0 0,0 0 1 0 0,0-1-1 0 0,0 1 0 0 0,0 0 0 0 0,0 0 0 0 0,-1 0 0 0 0,1 0 0 0 0,0 2-129 0 0,1 5 576 0 0,-1 0-1 0 0,0 0 1 0 0,0 5-576 0 0,-1-7 199 0 0,0 0 1 0 0,1-1-1 0 0,0 1 1 0 0,0 0 0 0 0,0 0-1 0 0,1-1 1 0 0,1 1-200 0 0,-2-4 37 0 0,0 0 1 0 0,1 0-1 0 0,0-1 0 0 0,-1 1 1 0 0,1-1-1 0 0,0 1 1 0 0,0-1-1 0 0,1 0 0 0 0,-1 0 1 0 0,0 0-1 0 0,1 0 0 0 0,-1 0 1 0 0,1-1-1 0 0,0 1 1 0 0,-1-1-1 0 0,1 1 0 0 0,0-1 1 0 0,0 0-1 0 0,0 0 1 0 0,1 0-38 0 0,3 0-206 0 0,-1 0 0 0 0,1 0 0 0 0,-1-1 0 0 0,1 1 0 0 0,-1-1 0 0 0,1-1 0 0 0,-1 0 0 0 0,1 0 1 0 0,0 0 205 0 0,11-3-1082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7367 0 0,'0'0'334'0'0,"0"0"-1"0"0,1 9 1384 0 0,-1-7-1299 0 0,0 1-1 0 0,0-1 1 0 0,0 1 0 0 0,-1-1-1 0 0,1 0 1 0 0,-1 1-1 0 0,1-1 1 0 0,-1 0-1 0 0,0 1 1 0 0,0-1-1 0 0,0 0 1 0 0,0 0-1 0 0,0 0 1 0 0,-2 2-418 0 0,-2 2 456 0 0,0 1-1 0 0,-1-1 1 0 0,-5 4-456 0 0,6-5 118 0 0,-7 6-136 0 0,0-1 0 0 0,0-1 0 0 0,-1 0 0 0 0,0-1 0 0 0,0 0 0 0 0,-1-1 0 0 0,0-1 1 0 0,-1 0-1 0 0,1-1 0 0 0,-1 0 0 0 0,0-2 0 0 0,0 1 0 0 0,0-2 0 0 0,-1 0 0 0 0,1-1 0 0 0,0 0 0 0 0,-1-1 0 0 0,-3-1 18 0 0,17 1-7 0 0,-9-1-45 0 0,0 0-1 0 0,1-1 0 0 0,-10-2 53 0 0,13 0-53 0 0,7-3 39 0 0,1 6 10 0 0,0-1 1 0 0,1 1-1 0 0,-1-1 0 0 0,1 1 0 0 0,-1 0 1 0 0,1-1-1 0 0,0 1 0 0 0,0 0 0 0 0,-1 0 1 0 0,1 0-1 0 0,0 0 0 0 0,0 1 0 0 0,0-1 1 0 0,0 0-1 0 0,0 1 0 0 0,0-1 0 0 0,0 1 4 0 0,16-4-50 0 0,-16 4 102 0 0,0 0 0 0 0,-1 0 0 0 0,1 0 1 0 0,-1 0-1 0 0,1 0 0 0 0,0 0 1 0 0,-1 1-1 0 0,1-1 0 0 0,-1 1 0 0 0,1-1 1 0 0,-1 1-1 0 0,1-1 0 0 0,-1 1 1 0 0,1 0-1 0 0,-1-1 0 0 0,0 1 0 0 0,1 0 1 0 0,-1 0-1 0 0,0 0 0 0 0,0 0 0 0 0,0 0 1 0 0,0 0-1 0 0,0 1 0 0 0,0-1 1 0 0,0 0-1 0 0,0 1 0 0 0,0-1 0 0 0,0 0 1 0 0,-1 1-1 0 0,1-1 0 0 0,-1 1 1 0 0,1-1-1 0 0,-1 1 0 0 0,1-1-52 0 0,0 5 68 0 0,0-1 0 0 0,0 1 1 0 0,0-1-1 0 0,-1 1 0 0 0,0-1 0 0 0,0 1 0 0 0,0-1 0 0 0,-1 6-68 0 0,-6 22 249 0 0,-2 0 1 0 0,-1-1-1 0 0,-5 9-249 0 0,-4 11 115 0 0,1 5 118 0 0,17-56-158 0 0,0 4 32 0 0,1-5-113 0 0,-1 0 0 0 0,1 0 0 0 0,0 0 0 0 0,0 0 0 0 0,0 0 0 0 0,0 0 0 0 0,0 0 0 0 0,0 0 0 0 0,0 0 0 0 0,0 0 0 0 0,0 0 0 0 0,0 0 1 0 0,0 0-1 0 0,0 1 0 0 0,0-1 0 0 0,0 0 0 0 0,0 0 0 0 0,0 0 0 0 0,0 0 0 0 0,0 0 0 0 0,0 0 0 0 0,0 0 0 0 0,0 0 0 0 0,0 0 0 0 0,0 0 0 0 0,0 0 0 0 0,0 0 0 0 0,0 0 0 0 0,0 1 0 0 0,0-1 0 0 0,0 0 0 0 0,0 0 0 0 0,0 0 0 0 0,0 0 0 0 0,0 0 1 0 0,0 0-1 0 0,0 0 0 0 0,0 0 0 0 0,0 0 0 0 0,0 0 0 0 0,0 0 0 0 0,0 0 0 0 0,0 0 0 0 0,0 0 0 0 0,0 0 0 0 0,0 1 0 0 0,0-1 0 0 0,0 0 0 0 0,0 0 0 0 0,0 0 0 0 0,1 0 0 0 0,-1 0 0 0 0,0 0 0 0 0,0 0 0 0 0,0 0 0 0 0,0 0 0 0 0,0 0 0 0 0,0 0 1 0 0,0 0-1 0 0,0 0 0 0 0,0 0 0 0 0,0 0 0 0 0,0 0 0 0 0,0 0 0 0 0,0 0 0 0 0,1 0 0 0 0,-1 0 6 0 0,21-15-2305 0 0,-10 5-3997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278 135 10679 0 0,'1'-2'490'0'0,"35"-45"1663"0"0,-33 44-1987 0 0,0 1 0 0 0,-1-1 0 0 0,1 0 0 0 0,-1 0 0 0 0,0 0 0 0 0,0 0 0 0 0,0 0 1 0 0,0 0-1 0 0,0 0 0 0 0,-1-1 0 0 0,1 1 0 0 0,-1-1 0 0 0,0 1 0 0 0,0-1 0 0 0,0 0 0 0 0,-1 1 0 0 0,1-1 0 0 0,-1 0-166 0 0,0 4 3 0 0,0-1 0 0 0,0 1-1 0 0,0-1 1 0 0,0 1-1 0 0,0-1 1 0 0,0 1 0 0 0,0-1-1 0 0,0 1 1 0 0,0-1 0 0 0,0 1-1 0 0,0-1 1 0 0,0 1 0 0 0,0-1-1 0 0,-1 1 1 0 0,1-1 0 0 0,0 1-1 0 0,0-1 1 0 0,-1 1 0 0 0,1 0-1 0 0,0-1 1 0 0,-1 1-1 0 0,1-1 1 0 0,-1 1-3 0 0,0-1 3 0 0,1 0-5 0 0,-1 0 0 0 0,0 0-1 0 0,1 1 1 0 0,-1-1 0 0 0,0 0-1 0 0,1 0 1 0 0,-1 1 0 0 0,0-1 0 0 0,0 1-1 0 0,0-1 1 0 0,1 1 0 0 0,-1-1-1 0 0,0 1 1 0 0,0-1 0 0 0,0 1-1 0 0,0 0 1 0 0,0 0 0 0 0,0-1-1 0 0,0 1 1 0 0,0 0 0 0 0,0 0 0 0 0,0 0-1 0 0,0 0 1 0 0,-1 0 2 0 0,-1 0-33 0 0,-2 0 2 0 0,0 0 0 0 0,1 0 0 0 0,-1 1-1 0 0,0-1 1 0 0,0 1 0 0 0,1 0 0 0 0,-1 0-1 0 0,1 1 1 0 0,-1-1 0 0 0,1 1 0 0 0,-1 0-1 0 0,1 0 1 0 0,0 1 0 0 0,0 0 31 0 0,-14 8-106 0 0,2 1 0 0 0,-10 8 106 0 0,23-17 1 0 0,-29 22 167 0 0,1 3 0 0 0,1 0 0 0 0,2 2 0 0 0,0 2-168 0 0,24-28 72 0 0,1 1 0 0 0,-1-1 0 0 0,1 1 0 0 0,0 0 0 0 0,0 1 0 0 0,0-1 0 0 0,1 0 0 0 0,0 1 0 0 0,0-1 0 0 0,0 1 0 0 0,1 0 0 0 0,0 0 0 0 0,0-1 0 0 0,0 1 0 0 0,1 0 0 0 0,0 1-72 0 0,0-5 14 0 0,1-1 0 0 0,-1 1 0 0 0,1-1 0 0 0,-1 1-1 0 0,1-1 1 0 0,0 1 0 0 0,-1-1 0 0 0,1 0 0 0 0,0 1 0 0 0,0-1-1 0 0,0 0 1 0 0,0 0 0 0 0,0 1 0 0 0,1-1 0 0 0,-1 0 0 0 0,0 0-1 0 0,0 0 1 0 0,1-1 0 0 0,-1 1 0 0 0,0 0 0 0 0,1 0 0 0 0,-1-1-1 0 0,1 1 1 0 0,0-1-14 0 0,1 2 29 0 0,1-1 0 0 0,-1 0 0 0 0,1 0 0 0 0,0-1 0 0 0,-1 1 0 0 0,1-1-1 0 0,0 0 1 0 0,0 0 0 0 0,1 0-29 0 0,5-1-17 0 0,0-1 0 0 0,0 0-1 0 0,0 0 1 0 0,-1-1 0 0 0,1 0-1 0 0,-1-1 1 0 0,1 0 0 0 0,-1 0-1 0 0,0-1 1 0 0,-1-1 0 0 0,1 1-1 0 0,6-7 18 0 0,-11 9-29 0 0,1-1-10 0 0,1-1 1 0 0,-1 1-1 0 0,0-1 0 0 0,-1 0 1 0 0,1 0-1 0 0,2-4 39 0 0,-6 6 6 0 0,1-1 0 0 0,0 1 0 0 0,-1-1 0 0 0,0 1-1 0 0,0-1 1 0 0,0 1 0 0 0,0-1 0 0 0,-1 1 0 0 0,1-1 0 0 0,-1 0 0 0 0,0 1-1 0 0,0-1 1 0 0,0 0 0 0 0,0 1 0 0 0,-1-3-6 0 0,0 4 161 0 0,1 2-129 0 0,0 0 0 0 0,0-1 0 0 0,0 1-1 0 0,0 0 1 0 0,0-1 0 0 0,0 1 0 0 0,0 0 0 0 0,0-1 0 0 0,0 1-1 0 0,0 0 1 0 0,0-1 0 0 0,0 1 0 0 0,-1 0 0 0 0,1-1-1 0 0,0 1 1 0 0,0 0 0 0 0,0 0 0 0 0,-1-1 0 0 0,1 1 0 0 0,0 0-1 0 0,0 0 1 0 0,-1-1-32 0 0,-2 7 10 0 0,1 0-1 0 0,-1 0 0 0 0,1 1 1 0 0,1-1-1 0 0,-1 0 1 0 0,1 1-1 0 0,0-1 0 0 0,0 2-9 0 0,-1 54-922 0 0,2-61 860 0 0,1 8-2109 0 0,1-3-189 0 0,1 4 664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3 387 919 0 0,'0'0'462'0'0,"0"0"1602"0"0,0 0 705 0 0,0 0 140 0 0,-1-1-209 0 0,0-8-1634 0 0,1 1-1 0 0,-1-1 0 0 0,1 1 0 0 0,1-1 0 0 0,0 1 1 0 0,0 0-1 0 0,1-1 0 0 0,1-2-1065 0 0,0-6 524 0 0,-1 8-341 0 0,0 0 1 0 0,1 0 0 0 0,1 0 0 0 0,-1 0-1 0 0,1 1 1 0 0,3-4-184 0 0,31-48 321 0 0,-22 37-294 0 0,-10 15-66 0 0,0 0 0 0 0,1 0 0 0 0,0 1 0 0 0,0 0 0 0 0,0 1 0 0 0,1 0 0 0 0,0 0 0 0 0,1 0 0 0 0,0 1 39 0 0,15-9-982 0 0,1 2 1 0 0,18-6 981 0 0,-19 7-970 0 0,4-3-4612 0 0,-9 8-224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228 115 5983 0 0,'-1'1'274'0'0,"-1"3"-226"0"0,0-1 1 0 0,0 0-1 0 0,0 1 1 0 0,-1-1 0 0 0,0 0-1 0 0,0-1 1 0 0,-1 3-49 0 0,-7 4 4784 0 0,10-8-2138 0 0,1-1-224 0 0,0 0-1068 0 0,0 0-471 0 0,0 0-92 0 0,-3 4 136 0 0,3-4-901 0 0,0 0 0 0 0,0 0 0 0 0,0 0 0 0 0,0 0 0 0 0,0 0-1 0 0,0 0 1 0 0,0 0 0 0 0,0 0 0 0 0,0 0 0 0 0,0 0 0 0 0,0 0-1 0 0,0 0 1 0 0,0 0 0 0 0,-1 1 0 0 0,1-1 0 0 0,0 0-1 0 0,0 0 1 0 0,0 0 0 0 0,0 0 0 0 0,0 0 0 0 0,0 0 0 0 0,0 0-1 0 0,0 0 1 0 0,0 0 0 0 0,0 0 0 0 0,0 0 0 0 0,0 0-1 0 0,0 1 1 0 0,0-1 0 0 0,0 0 0 0 0,0 0 0 0 0,0 0 0 0 0,0 0-1 0 0,1 0 1 0 0,-1 0 0 0 0,0 0 0 0 0,0 0 0 0 0,0 0 0 0 0,0 0-1 0 0,0 0 1 0 0,0 0 0 0 0,0 1 0 0 0,0-1 0 0 0,0 0-1 0 0,0 0 1 0 0,0 0 0 0 0,0 0 0 0 0,0 0 0 0 0,0 0 0 0 0,0 0-1 0 0,0 0 1 0 0,1 0 0 0 0,-1 0 0 0 0,0 0 0 0 0,0 0 0 0 0,0 0-1 0 0,0 0 1 0 0,0 0 0 0 0,0 0 0 0 0,0 0-26 0 0,7-1 108 0 0,1-1 1 0 0,-1 1-1 0 0,0-2 1 0 0,-1 1-1 0 0,1-1 1 0 0,6-3-109 0 0,3-2 83 0 0,0-2 0 0 0,3-2-83 0 0,-2 3 25 0 0,-15 8-19 0 0,1 0 1 0 0,0 0 0 0 0,-1-1 0 0 0,1 1 0 0 0,-1-1-1 0 0,0 0 1 0 0,2-1-7 0 0,5-9-105 0 0,-8 6 78 0 0,-2 3-2 0 0,2 0-2 0 0,0 1-1 0 0,0-1 1 0 0,-1 0 0 0 0,1 0 0 0 0,-1 0-1 0 0,0 0 1 0 0,0 0 0 0 0,0 0 0 0 0,0 0-1 0 0,0 1 1 0 0,-1-1 0 0 0,1 0 0 0 0,-1 0-1 0 0,0 0 1 0 0,0 0 0 0 0,0 1 0 0 0,0-1-1 0 0,0 0 1 0 0,0 1 0 0 0,-1-1 0 0 0,0 1-1 0 0,1-1 1 0 0,-2 0 31 0 0,2 3-23 0 0,-1-1 0 0 0,0 1-1 0 0,1 0 1 0 0,-1 0 0 0 0,0-1-1 0 0,1 1 1 0 0,-1 0 0 0 0,0 0 0 0 0,1 1-1 0 0,-1-1 1 0 0,0 0 0 0 0,1 0-1 0 0,-1 1 1 0 0,0-1 23 0 0,-1 1-46 0 0,-6 1-32 0 0,0 0 1 0 0,0 1-1 0 0,0 1 0 0 0,0-1 0 0 0,1 1 0 0 0,-1 1 1 0 0,1-1-1 0 0,-1 2 78 0 0,-20 14-448 0 0,-12 12 448 0 0,39-31-10 0 0,-25 21-184 0 0,1 2-1 0 0,2 1 0 0 0,-14 17 195 0 0,34-36-14 0 0,-1-1 1 0 0,1 2-1 0 0,0-1 0 0 0,1 0 0 0 0,0 1 0 0 0,0 0 0 0 0,0 0 1 0 0,0 0-1 0 0,1 0 0 0 0,1 0 0 0 0,-1 0 0 0 0,1 2 14 0 0,0-6-11 0 0,1 1 1 0 0,0 0-1 0 0,0-1 0 0 0,0 1 0 0 0,1 0 0 0 0,-1-1 0 0 0,1 1 0 0 0,0 0 1 0 0,0-1-1 0 0,0 1 0 0 0,0-1 0 0 0,0 1 0 0 0,1-1 0 0 0,0 0 0 0 0,0 0 0 0 0,0 0 1 0 0,0 0-1 0 0,0 0 0 0 0,0 0 0 0 0,1 0 0 0 0,0-1 0 0 0,-1 1 0 0 0,1-1 1 0 0,3 2 10 0 0,-2-2-35 0 0,0 0 0 0 0,0 0 0 0 0,0 0 0 0 0,0-1 0 0 0,1 1 0 0 0,-1-1 1 0 0,1 0-1 0 0,-1-1 0 0 0,1 1 0 0 0,-1-1 0 0 0,1 0 0 0 0,-1 0 1 0 0,1 0-1 0 0,1-1 35 0 0,31-4-1337 0 0,-4-3-3337 0 0,-5 0-921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90 1375 0 0,'11'-16'433'0'0,"1"0"0"0"0,10-9-433 0 0,-15 17 2177 0 0,1 1 0 0 0,0 0 1 0 0,4-3-2178 0 0,-11 9 1088 0 0,-1 1-316 0 0,0 0-62 0 0,0 0-22 0 0,0 0-68 0 0,-10 10 552 0 0,-16 14-214 0 0,13-13-667 0 0,0 1 1 0 0,1 0 0 0 0,1 0-1 0 0,-6 10-291 0 0,-9 16 706 0 0,-15 30-706 0 0,33-52 74 0 0,1 0 1 0 0,0 0 0 0 0,1 1-1 0 0,1-1 1 0 0,0 1 0 0 0,1 2-75 0 0,3-13 74 0 0,0 0 1 0 0,1-1 0 0 0,0 1-1 0 0,0 5-74 0 0,1-9 111 0 0,0 0 28 0 0,0-1-107 0 0,0 0-1 0 0,0 1 1 0 0,0-1 0 0 0,1 0 0 0 0,-1 0 0 0 0,0 0 0 0 0,1 0 0 0 0,-1 0 0 0 0,1 0 0 0 0,-1-1 0 0 0,1 1 0 0 0,-1 0 0 0 0,1-1 0 0 0,0 1 0 0 0,-1-1 0 0 0,1 1 0 0 0,0-1 0 0 0,0 0 0 0 0,0 0-32 0 0,4 0 153 0 0,0-1 1 0 0,0 0-1 0 0,0 0 1 0 0,-1 0-1 0 0,4-2-153 0 0,11-4 196 0 0,-1 0 1 0 0,0-1-1 0 0,0-1 0 0 0,-1-1 0 0 0,2-2-196 0 0,8-7 111 0 0,0-1 0 0 0,18-18-111 0 0,-27 22 23 0 0,-1-1 1 0 0,-1-2-1 0 0,0 1 1 0 0,-1-2-1 0 0,8-14-23 0 0,-15 19-5 0 0,0 1 0 0 0,-1-2 0 0 0,-1 1 0 0 0,5-16 5 0 0,-11 30-93 0 0,-1 1 0 0 0,0 0-22 0 0,-1 1-12 0 0,-29 93-497 0 0,11-48 608 0 0,2-5 28 0 0,-7 29-12 0 0,15-18 96 0 0,8-45-144 0 0,1-7 1 0 0,0 1 1 0 0,0 0-1 0 0,0-1 0 0 0,0 1 0 0 0,0-1 1 0 0,0 1-1 0 0,0 0 0 0 0,0-1 0 0 0,0 1 1 0 0,0-1-1 0 0,0 1 0 0 0,1-1 0 0 0,-1 1 1 0 0,0 0-1 0 0,0-1 0 0 0,1 1 47 0 0,0 3-2537 0 0,2 2 786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10367 0 0,'0'0'472'0'0,"0"0"-9"0"0,0 0-168 0 0,0 0 385 0 0,0 0 198 0 0,0 0 40 0 0,0 0-10 0 0,0 0-76 0 0,0 0-31 0 0,0 0-8 0 0,0 0-27 0 0,3-8 491 0 0,27-44 600 0 0,-20 34-1754 0 0,1 1-1 0 0,0 0 1 0 0,4-3-103 0 0,-8 10 12 0 0,-4 5 9 0 0,12-15-256 0 0,1-1-1 0 0,14-12 236 0 0,-23 26-176 0 0,1 1 0 0 0,-1 0 0 0 0,1 0 0 0 0,0 0 1 0 0,0 1-1 0 0,0 0 0 0 0,1 1 0 0 0,0 0 0 0 0,6-2 176 0 0,-14 6-96 0 0,0 1 36 0 0,0 0 61 0 0,0 0 1 0 0,0 0 0 0 0,0 1-1 0 0,0-1 1 0 0,-1 0 0 0 0,1 0-1 0 0,0 1 1 0 0,-1-1-1 0 0,1 0 1 0 0,0 1 0 0 0,-1-1-1 0 0,0 1 1 0 0,1-1-1 0 0,-1 0 1 0 0,0 1 0 0 0,0-1-1 0 0,0 1 1 0 0,0-1-1 0 0,0 1 1 0 0,0-1 0 0 0,0 1-1 0 0,0-1 1 0 0,-1 1-1 0 0,1-1 1 0 0,0 0 0 0 0,-1 1-1 0 0,0-1 1 0 0,0 2-2 0 0,0 2 46 0 0,-11 32 651 0 0,-5 7-697 0 0,6-15 255 0 0,1 0 1 0 0,-3 18-256 0 0,8-23 10 0 0,0 13-22 0 0,5-35-92 0 0,1 8-159 0 0,0-2-1217 0 0,-1-6-3279 0 0,0-2-1319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184 199 10135 0 0,'0'0'231'0'0,"0"0"29"0"0,0 0 19 0 0,3 1-41 0 0,2 1-104 0 0,-1 0 0 0 0,1-1-1 0 0,0 1 1 0 0,0-1-1 0 0,0 0 1 0 0,0 0 0 0 0,5-1-134 0 0,40 0 1343 0 0,-22 0-1486 0 0,29-1 2010 0 0,28-6-1867 0 0,-56 4 39 0 0,0-2 0 0 0,0-1 0 0 0,23-8-39 0 0,-48 13-210 0 0,1-1 1 0 0,0 0-1 0 0,-1 0 0 0 0,1 0 0 0 0,-1-1 1 0 0,0 1-1 0 0,1-1 0 0 0,-1 0 0 0 0,-1 0 0 0 0,2-2 210 0 0,-3 4-189 0 0,-1-1 0 0 0,0 0 0 0 0,1 0 0 0 0,-1 1 0 0 0,0-1 0 0 0,0 0 0 0 0,0 0 0 0 0,-1 0 0 0 0,1 0 0 0 0,0 0 0 0 0,-1 0 0 0 0,0 0 0 0 0,1-1 0 0 0,-1 1 0 0 0,0 0 0 0 0,0 0 0 0 0,0 0 0 0 0,0 0 0 0 0,0 0 0 0 0,-1 0 0 0 0,1 0 0 0 0,0-1-1 0 0,-1 1 1 0 0,0 0 0 0 0,0 0 189 0 0,-2-22-2194 0 0,3 22 2068 0 0,0-1 0 0 0,-1 1 0 0 0,1 0 0 0 0,0-1 0 0 0,-1 1 0 0 0,1 0 0 0 0,-1 0-1 0 0,0 0 1 0 0,1-1 0 0 0,-1 1 0 0 0,0 0 0 0 0,0 0 0 0 0,-1 0 0 0 0,1 0 0 0 0,0 1-1 0 0,-1-2 127 0 0,-1 0-10 0 0,1 0-1 0 0,0 1 0 0 0,-1-1 0 0 0,0 1 0 0 0,1 0 1 0 0,-1 0-1 0 0,0-1 0 0 0,0 2 0 0 0,0-1 0 0 0,-1 0 1 0 0,1 1-1 0 0,0-1 0 0 0,-1 1 0 0 0,1 0 0 0 0,-1 0 0 0 0,1 1 1 0 0,-1-1-1 0 0,1 1 0 0 0,-1-1 0 0 0,1 1 0 0 0,-1 0 1 0 0,1 1-1 0 0,-1-1 0 0 0,0 0 0 0 0,1 1 0 0 0,-1 0 1 0 0,1 0-1 0 0,-3 1 11 0 0,-43 15 2788 0 0,0 3 1 0 0,-1 3-2789 0 0,-93 49 1905 0 0,43-20-1647 0 0,85-44-12 0 0,-4 1 184 0 0,0 1 0 0 0,1 1 0 0 0,-2 2-430 0 0,15-10 140 0 0,1 0 0 0 0,-1 1 0 0 0,1 0 0 0 0,0 0 0 0 0,0 0 0 0 0,1 0 0 0 0,-1 1 0 0 0,1-1 0 0 0,0 1 1 0 0,0 0-1 0 0,1 0 0 0 0,-1 0 0 0 0,1 0 0 0 0,0 1-140 0 0,2-4 6 0 0,-1 0-1 0 0,1 0 1 0 0,0 1 0 0 0,0-1-1 0 0,0 0 1 0 0,0 1 0 0 0,0-1-1 0 0,0 0 1 0 0,0 0 0 0 0,1 1-1 0 0,-1-1 1 0 0,1 0-1 0 0,0 0 1 0 0,0 0 0 0 0,0 0-1 0 0,0 0 1 0 0,0 0 0 0 0,0 0-1 0 0,0 0 1 0 0,1 0 0 0 0,-1 0-1 0 0,1 0 1 0 0,-1-1 0 0 0,1 1-1 0 0,0-1 1 0 0,-1 1 0 0 0,1-1-1 0 0,2 1-5 0 0,5 5 2 0 0,1-2-1 0 0,0 1 1 0 0,1-1-1 0 0,0 0 0 0 0,0-1-1 0 0,-11-4 0 0 0,28 10-315 0 0,0-2-1 0 0,0 0 1 0 0,23 2 315 0 0,87 7-3104 0 0,-133-17 2942 0 0,48 6-4610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15231 0 0,'0'0'696'0'0,"0"0"-13"0"0,-2 1-371 0 0,0 3-109 0 0,-1-1 1 0 0,1 1-1 0 0,0 0 0 0 0,0 0 1 0 0,0 0-1 0 0,1 0 0 0 0,-1 0 1 0 0,1 0-1 0 0,0 3-203 0 0,-9 22 638 0 0,-26 48 190 0 0,-16 33-623 0 0,6-19-206 0 0,-59 108-75 0 0,83-167-463 0 0,0-2 0 0 0,-2 0 0 0 0,-2-2 0 0 0,-4 3 539 0 0,16-18-1753 0 0,0-1-1 0 0,-14 9 1754 0 0,14-10-1913 0 0,0-2-2930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11111 0 0,'27'-26'1246'0'0,"1"0"0"0"0,1 2 0 0 0,10-5-1246 0 0,-22 16 1336 0 0,29-20 620 0 0,1 1 0 0 0,1 2-1 0 0,47-20-1955 0 0,-29 16 1487 0 0,10-9-1487 0 0,45-25 805 0 0,-101 57-825 0 0,0 0-1 0 0,17-14 21 0 0,-7 0-2421 0 0,-28 23 1889 0 0,1-2-278 0 0,-1 3-4971 0 0,-2 1-603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0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0,'0'0'696'0'0,"0"1"2672"0"0,6 5-1160 0 0,10 16 6106 0 0,24 27-5388 0 0,-37-45-2679 0 0,4 4-13 0 0,0 0 0 0 0,-1 0 0 0 0,-1 1 0 0 0,1 0 0 0 0,-1 0 0 0 0,0 2-234 0 0,0-1 42 0 0,-2-2-47 0 0,-2-7-86 0 0,0 0-61 0 0,1 0-61 0 0,0 0 0 0 0,0 0-1 0 0,0 0 1 0 0,0-1-1 0 0,0 1 1 0 0,-1-1-1 0 0,1 0 1 0 0,0 1-1 0 0,0-1 1 0 0,0 0 0 0 0,0 0-1 0 0,0 0 1 0 0,0 0-1 0 0,0-1 1 0 0,0 1-1 0 0,0 0 1 0 0,0-1-1 0 0,0 0 1 0 0,0 1 0 0 0,0-1-1 0 0,0 0 1 0 0,-1 0-1 0 0,3-1 214 0 0,6-4-1632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7831 0 0,'0'0'603'0'0,"0"7"566"0"0,0-3 2707 0 0,0-1-3346 0 0,0-1 0 0 0,0 1 0 0 0,0-1 0 0 0,-1 1 0 0 0,1-1 0 0 0,-1 1 0 0 0,0 1-530 0 0,-2 11 1960 0 0,3-13-1670 0 0,0-2-27 0 0,0 0-107 0 0,4 2-6 0 0,-4-1-142 0 0,0-1 0 0 0,0 0 0 0 0,0 0 0 0 0,1 0 0 0 0,-1 0 0 0 0,0 1 0 0 0,0-1 0 0 0,0 0 0 0 0,1 0 0 0 0,-1 0 0 0 0,0 0 0 0 0,0 0 0 0 0,1 0 0 0 0,-1 1 0 0 0,0-1 0 0 0,0 0 0 0 0,1 0 0 0 0,-1 0 0 0 0,0 0 0 0 0,0 0 0 0 0,0 0 0 0 0,1 0-1 0 0,-1 0 1 0 0,0 0 0 0 0,0 0 0 0 0,1 0 0 0 0,-1 0 0 0 0,0 0 0 0 0,0 0 0 0 0,1-1 0 0 0,-1 1-8 0 0,2 0 26 0 0,0-1 0 0 0,1 0-1 0 0,-1 0 1 0 0,0 0 0 0 0,0 0-1 0 0,0 0 1 0 0,0 0 0 0 0,0-1-1 0 0,0 1 1 0 0,-1-1 0 0 0,1 1-1 0 0,0-1 1 0 0,-1 0 0 0 0,1 0-1 0 0,-1 1 1 0 0,0-1 0 0 0,1 0-1 0 0,-1 0 1 0 0,0 0 0 0 0,0-1-1 0 0,0 1 1 0 0,-1 0 0 0 0,1 0-1 0 0,0-1-25 0 0,8-20 13 0 0,1 1 0 0 0,1-1 0 0 0,1 2-1 0 0,1 0 1 0 0,9-11-13 0 0,-18 27-33 0 0,1 0 0 0 0,-1 1 0 0 0,1 0 0 0 0,-1 0 0 0 0,1 0 0 0 0,0 0 0 0 0,1 1 0 0 0,-1 0 0 0 0,0 0 0 0 0,1 0-1 0 0,0 1 1 0 0,0 0 0 0 0,0 0 0 0 0,0 0 0 0 0,2 0 33 0 0,3 0-45 0 0,-11 2 44 0 0,1 0 1 0 0,0-1-1 0 0,-1 1 0 0 0,1 0 0 0 0,0-1 1 0 0,-1 1-1 0 0,1 0 0 0 0,0 0 0 0 0,-1 0 1 0 0,1 0-1 0 0,0 0 0 0 0,0 0 0 0 0,-1 0 1 0 0,1 0-1 0 0,0 0 0 0 0,-1 0 0 0 0,1 0 1 0 0,0 0-1 0 0,0 0 0 0 0,-1 1 0 0 0,1-1 1 0 0,0 0-1 0 0,-1 1 0 0 0,1-1 0 0 0,-1 0 1 0 0,1 1-1 0 0,0-1 0 0 0,-1 1 0 0 0,1-1 1 0 0,-1 1-1 0 0,1-1 0 0 0,-1 1 0 0 0,1-1 1 0 0,-1 1-1 0 0,1-1 0 0 0,-1 1 0 0 0,0 0 1 0 0,1-1-1 0 0,-1 1 0 0 0,0 0 0 0 0,0-1 1 0 0,1 1-1 0 0,-1 0 1 0 0,1 3 43 0 0,0 0 0 0 0,0 0 0 0 0,0 1 0 0 0,-1-1 0 0 0,1 0 0 0 0,-1 0 0 0 0,0 0 0 0 0,0 1 0 0 0,-1 1-43 0 0,-8 40 573 0 0,4-23-288 0 0,-18 101 656 0 0,17-95-1417 0 0,6-27-201 0 0,0-1-1311 0 0,-1 8-5092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22 12439 0 0,'0'-9'1323'0'0,"-1"8"-1214"0"0,1 0 1 0 0,-1 0-1 0 0,1 1 0 0 0,-1-1 0 0 0,0 0 1 0 0,1 0-1 0 0,-1 1 0 0 0,0-1 1 0 0,0 0-1 0 0,1 1 0 0 0,-1-1 0 0 0,0 1 1 0 0,0-1-1 0 0,0 1 0 0 0,0-1 1 0 0,0 1-1 0 0,0 0 0 0 0,0-1 0 0 0,0 1 1 0 0,0 0-1 0 0,0 0 0 0 0,0 0 1 0 0,0 0-1 0 0,0 0 0 0 0,1 0 0 0 0,-1 0 1 0 0,0 0-1 0 0,0 0 0 0 0,-1 0-109 0 0,0 1 323 0 0,-1 0 0 0 0,0 0 0 0 0,1 0 0 0 0,-1 1-1 0 0,1-1 1 0 0,0 1 0 0 0,-3 1-323 0 0,3-2 126 0 0,-23 20 392 0 0,0 0 0 0 0,1 2 1 0 0,-15 19-519 0 0,4-5 55 0 0,22-24-55 0 0,3-3 0 0 0,1 0 0 0 0,-1 0 0 0 0,2 0 0 0 0,-1 1 0 0 0,2 1 0 0 0,-1 0 0 0 0,2 0 0 0 0,3-2 12 0 0,6 0 47 0 0,-3-8-51 0 0,1-1 1 0 0,0 0-1 0 0,0 1 1 0 0,1-1-1 0 0,-1 0 0 0 0,0 0 1 0 0,0 0-1 0 0,1 0 1 0 0,-1 0-1 0 0,0 0 1 0 0,1 0-1 0 0,-1-1 1 0 0,1 1-1 0 0,-1 0 0 0 0,1-1 1 0 0,-1 1-1 0 0,1-1 1 0 0,-1 0-1 0 0,1 1 1 0 0,0-1-1 0 0,-1 0 0 0 0,1 0-8 0 0,8 1 82 0 0,0-1-1 0 0,0 0 1 0 0,2-1-82 0 0,-5 1 67 0 0,14-1 67 0 0,-6 1 152 0 0,0-1-1 0 0,0-1 1 0 0,10-2-286 0 0,-24 4 89 0 0,10-14 31 0 0,-10 12-98 0 0,4-7-4 0 0,-1 0 0 0 0,0-1 0 0 0,-1 1 1 0 0,0-1-1 0 0,-1 0 0 0 0,1 0 1 0 0,-2 0-1 0 0,1-8-18 0 0,-1 2-97 0 0,-1 0 0 0 0,-1 1 0 0 0,-2-16 97 0 0,1 19-346 0 0,2 9 148 0 0,-1 1 1 0 0,1-1-1 0 0,-1 0 1 0 0,0 1-1 0 0,0-1 1 0 0,0 1-1 0 0,-1-1 1 0 0,1 1 0 0 0,0 0 197 0 0,0 1-1260 0 0,1 1-247 0 0,0 0-48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45 4607 0 0,'0'0'208'0'0,"-1"-1"-9"0"0,-1 0-35 0 0,0 0-1 0 0,0 0 1 0 0,0 0 0 0 0,0 0-1 0 0,0 0 1 0 0,0 1 0 0 0,0-1-1 0 0,0 1 1 0 0,0-1-1 0 0,0 1 1 0 0,0 0 0 0 0,0 0-1 0 0,0-1 1 0 0,0 2 0 0 0,0-1-1 0 0,0 0 1 0 0,-1 0 0 0 0,1 1-1 0 0,0-1 1 0 0,0 1-164 0 0,-1 0 600 0 0,-1 1 0 0 0,1 0 1 0 0,0-1-1 0 0,0 1 0 0 0,0 1 1 0 0,0-1-1 0 0,0 0 0 0 0,1 1 1 0 0,-1-1-1 0 0,1 1 0 0 0,-2 1-600 0 0,-1 3 989 0 0,1-1 0 0 0,-1 1-1 0 0,1 0 1 0 0,1 0-1 0 0,-1 1 1 0 0,0 3-989 0 0,2-5-222 0 0,0 1 1 0 0,0-1 0 0 0,1 0 0 0 0,-1 3 221 0 0,2-6 39 0 0,0 0 0 0 0,0 0 0 0 0,0 0 0 0 0,1 1 1 0 0,-1-1-1 0 0,1 0 0 0 0,-1 0 0 0 0,1 0 1 0 0,0-1-1 0 0,0 1 0 0 0,1 0 0 0 0,0 2-39 0 0,-1-4 94 0 0,-1-1 56 0 0,11 1 300 0 0,-8-1-357 0 0,0 1-1 0 0,1-1 0 0 0,-1 0 0 0 0,0 0 0 0 0,0 0 1 0 0,0-1-1 0 0,0 1 0 0 0,2-1-92 0 0,7-4 112 0 0,-1-1 0 0 0,1 0-1 0 0,-2-1 1 0 0,1 0 0 0 0,8-8-112 0 0,-3 4 52 0 0,-9 6-32 0 0,-2 1-29 0 0,0 1 0 0 0,0-1 0 0 0,-1-1 0 0 0,1 1 0 0 0,-1-1 0 0 0,0 1 0 0 0,0-1 0 0 0,3-5 9 0 0,-7 10-4 0 0,4-6-436 0 0,-5 8 274 0 0,-11 19 124 0 0,9-15 7 0 0,-4 18 3 0 0,5-18 32 0 0,1-4 0 0 0,0 1 0 0 0,1-1 0 0 0,-1 0 0 0 0,1 1 0 0 0,-1-1 0 0 0,1 1 0 0 0,0-1 0 0 0,0 0 0 0 0,0 1 0 0 0,1 0 0 0 0,-2-2 4 0 0,1 0-1 0 0,0 0 1 0 0,0 0 0 0 0,0 0-1 0 0,0 1 1 0 0,0-1 0 0 0,0 0-1 0 0,0 0 1 0 0,0 0 0 0 0,0 0-1 0 0,1 0 1 0 0,-1 0 0 0 0,0 0-1 0 0,1 0 1 0 0,-1 0 0 0 0,1 0-1 0 0,-1 0 1 0 0,1 0-4 0 0,1 3 25 0 0,-1-1 14 0 0,0 0-1 0 0,0 0 1 0 0,0 1 0 0 0,1-1-1 0 0,-1 0 1 0 0,1-1-1 0 0,0 1 1 0 0,0 0 0 0 0,0 0-1 0 0,0-1 1 0 0,0 1 0 0 0,1-1-1 0 0,-1 0 1 0 0,1 1 0 0 0,2 0-39 0 0,4 3 195 0 0,1 0 0 0 0,0-1-1 0 0,0-1 1 0 0,0 0 0 0 0,1 0 0 0 0,0-1-195 0 0,-10-2 9 0 0,1-1 0 0 0,0 1-1 0 0,-1-1 1 0 0,1 1 0 0 0,0-1-1 0 0,-1 0 1 0 0,1 0 0 0 0,0 0-1 0 0,0 0 1 0 0,-1 0 0 0 0,1 0-1 0 0,0 0 1 0 0,-1-1 0 0 0,1 1 0 0 0,0 0-1 0 0,-1-1 1 0 0,1 0 0 0 0,0 1-1 0 0,-1-1 1 0 0,1 0 0 0 0,-1 0-1 0 0,1 0-8 0 0,1-1 30 0 0,0 0-12 0 0,0 0 0 0 0,0 0-1 0 0,-1 0 1 0 0,1-1-1 0 0,-1 1 1 0 0,0-1-1 0 0,1 0 1 0 0,-1 0-1 0 0,0 1 1 0 0,-1-1-1 0 0,1-1-17 0 0,17-38 242 0 0,-9 19-119 0 0,43-85 314 0 0,-32 59-4789 0 0,-16 40-3144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41 330 12895 0 0,'0'0'595'0'0,"0"0"-18"0"0,-1 1-371 0 0,-2 3 245 0 0,1-1 0 0 0,-1 0 1 0 0,0-1-1 0 0,0 1 1 0 0,0-1-1 0 0,0 1 1 0 0,-2 0-452 0 0,3-2 1061 0 0,2-1-274 0 0,0 0-126 0 0,0 0-21 0 0,-2 0 125 0 0,2 0-732 0 0,-1 0-1 0 0,1 0 1 0 0,0 0 0 0 0,-1 0-1 0 0,1 0 1 0 0,0 0-1 0 0,0 0 1 0 0,-1 0 0 0 0,1 0-1 0 0,0 0 1 0 0,-1 0-1 0 0,1 0 1 0 0,0 0 0 0 0,0 0-1 0 0,-1 0 1 0 0,1 0-1 0 0,0 0 1 0 0,-1 0-1 0 0,1 0 1 0 0,0 0 0 0 0,0-1-1 0 0,-1 1 1 0 0,1 0-1 0 0,0 0 1 0 0,0 0 0 0 0,-1 0-1 0 0,1-1-32 0 0,-1-3 60 0 0,0-1 0 0 0,1 0-1 0 0,-1 1 1 0 0,1-1 0 0 0,0 0-1 0 0,1 0 1 0 0,-1 1 0 0 0,1-1-1 0 0,0 0 1 0 0,0 1 0 0 0,0-1 0 0 0,0 1-1 0 0,1-1 1 0 0,0 1 0 0 0,1-2-60 0 0,5-12 196 0 0,1 1 0 0 0,1 0 0 0 0,2-2-196 0 0,-1 2 147 0 0,-1 1-76 0 0,0 0 1 0 0,1 1 0 0 0,0 0-1 0 0,2 0 1 0 0,0 2-1 0 0,0 0 1 0 0,10-8-72 0 0,-3 7-46 0 0,1 1 1 0 0,0 0-1 0 0,1 2 0 0 0,0 0 46 0 0,-12 8-66 0 0,0 3 7 0 0,-1 4 47 0 0,-8-3 12 0 0,1 1 0 0 0,-1 0 0 0 0,0 0 0 0 0,0-1 0 0 0,1 1 0 0 0,-1 0 0 0 0,-1 0 0 0 0,1 0 0 0 0,0 0 0 0 0,0 0 0 0 0,-1 0 0 0 0,1 0 0 0 0,-1 0 0 0 0,0 0 0 0 0,0 1 0 0 0,0-1 0 0 0,0 0 0 0 0,0 0 0 0 0,0 0 0 0 0,0 1 0 0 0,-1 5 0 0 0,0 0 0 0 0,-1-1 0 0 0,1 1 0 0 0,-1 0 0 0 0,-1 0 0 0 0,-4 17 34 0 0,1 0 0 0 0,1 0 0 0 0,1 1 0 0 0,1 8-34 0 0,3-31 16 0 0,0 6 60 0 0,0 1 0 0 0,0 0 0 0 0,1-1 0 0 0,0 1 0 0 0,1 0 0 0 0,2 7-76 0 0,3 21 176 0 0,-5-31-165 0 0,0-1 0 0 0,0 1 1 0 0,1-1-1 0 0,-1 0 0 0 0,1 0 0 0 0,0 0 0 0 0,1 0 0 0 0,0-1 1 0 0,0 0-1 0 0,0 1 0 0 0,3 2-11 0 0,7 10-434 0 0,-1-4-1291 0 0,-5-6-4243 0 0,-2-1-1276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1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16759 0 0,'0'0'763'0'0,"0"0"-12"0"0,0 0-314 0 0,0 0 448 0 0,0 0 253 0 0,0 0 50 0 0,0 0-46 0 0,0 0-234 0 0,0 0-107 0 0,0 0-22 0 0,0 0-95 0 0,0 0-385 0 0,0 0-166 0 0,0 0-34 0 0,0 0-163 0 0,0 0-644 0 0,0 1-278 0 0,1 8-55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5:4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 1839 0 0,'0'0'320'0'0,"0"0"671"0"0,0 0 289 0 0,0 0 57 0 0,0 0-133 0 0,0 0-589 0 0,0 0-263 0 0,0 0-52 0 0,0 0-32 0 0,0 0-91 0 0,0 0-38 0 0,0 0-10 0 0,0 0-11 0 0,0-2-54 0 0,9-26-26 0 0,-8 26 104 0 0,-1 2 32 0 0,0 0 2 0 0,0 0 22 0 0,0 0 88 0 0,0 0 40 0 0,0 0 8 0 0,0 0-15 0 0,0 0-72 0 0,0 0-30 0 0,0 0-8 0 0,-2 2-23 0 0,-2 3-90 0 0,-2 15 6 0 0,5-15 2462 0 0,1-5-2560 0 0,2 1 56 0 0,-1-1-59 0 0,0 0 0 0 0,0 0-1 0 0,0 0 1 0 0,0 1 0 0 0,0-1-1 0 0,-1 0 1 0 0,1 1 0 0 0,0-1-1 0 0,0 1 1 0 0,0-1 0 0 0,0 1-1 0 0,0-1 1 0 0,0 1-1 0 0,-1 0 1 0 0,1-1 0 0 0,0 1-1 0 0,0 0 4 0 0,-1 0 0 0 0,1 0 0 0 0,0 0-1 0 0,0 0 1 0 0,0 0 0 0 0,0 0 0 0 0,0-1 0 0 0,0 1 0 0 0,0 0 0 0 0,0-1 0 0 0,0 1 0 0 0,0-1 0 0 0,0 1 0 0 0,1 0-4 0 0,0 1 7 0 0,20 2 10 0 0,-13-3 49 0 0,-5-1-15 0 0,1 0-23 0 0,13-6 69 0 0,-14 5-20 0 0,1 0 0 0 0,0-1 0 0 0,-1 0-1 0 0,0 0 1 0 0,2-2-77 0 0,-4 4 104 0 0,-2 0 35 0 0,10-5 150 0 0,-10 5-257 0 0,1-1-1 0 0,0 0 1 0 0,-1 1 0 0 0,1-1 0 0 0,0 1-1 0 0,0 0 1 0 0,0-1 0 0 0,-1 1 0 0 0,1 0-1 0 0,0-1 1 0 0,0 1 0 0 0,0 0 0 0 0,0 0 0 0 0,0 0-1 0 0,0-1-31 0 0,6 2 267 0 0,0-1 0 0 0,0 1 0 0 0,0 1 0 0 0,5 1-267 0 0,-9-3 138 0 0,-2 1 411 0 0,1 0 24 0 0,30 9-1835 0 0,-29-8 1251 0 0,1-1 5 0 0,13-1 5 0 0,-13-1 22 0 0,1 1-1 0 0,-1-1 1 0 0,0 0-1 0 0,0-1 1 0 0,0 1-1 0 0,0-1 0 0 0,0 1 1 0 0,-1-1-1 0 0,1 0 1 0 0,0-1-21 0 0,33-25 485 0 0,-36 27-479 0 0,0 0 74 0 0,20-8 118 0 0,-12 10-188 0 0,0 8-10 0 0,-7-4-1 0 0,-2-1 0 0 0,10 14 57 0 0,-4-8-35 0 0,4 3 33 0 0,-7-11-52 0 0,-1-2 7 0 0,-1 1-3 0 0,0-1-1 0 0,-1 0 0 0 0,1 0 1 0 0,-1 1-1 0 0,1-1 0 0 0,0 0 1 0 0,-1 0-1 0 0,1 0 0 0 0,0 0 1 0 0,-1 0-1 0 0,1 0 0 0 0,0 0 1 0 0,-1 0-1 0 0,1 0 0 0 0,0 0 1 0 0,-1 0-1 0 0,1-1 0 0 0,0 1 1 0 0,-1 0-1 0 0,1 0-5 0 0,1-1 13 0 0,2 1 1 0 0,0-1 0 0 0,0 0-1 0 0,0 0 1 0 0,0 0 0 0 0,-1 0 0 0 0,1 0-1 0 0,0-1 1 0 0,-1 1 0 0 0,1-1-1 0 0,-1 0 1 0 0,1-1 0 0 0,-1 1 0 0 0,0 0-1 0 0,2-3-13 0 0,-3 3 6 0 0,-1 1-1 0 0,1 0 1 0 0,-1-1-1 0 0,1 1 1 0 0,0 0-1 0 0,-1-1 1 0 0,1 1 0 0 0,0 0-1 0 0,0 0 1 0 0,0 1-1 0 0,0-1-5 0 0,6-3-1 0 0,-5 2 12 0 0,20-13-218 0 0,-22 15 101 0 0,2 0 8 0 0,5 2 6 0 0,-5-1 76 0 0,0 0 0 0 0,0 0-1 0 0,0 0 1 0 0,0 0 0 0 0,0 0 0 0 0,0 1-1 0 0,-1 0 1 0 0,1 0 16 0 0,3 1 44 0 0,15 9-17 0 0,-12-11 5 0 0,18 2-9 0 0,-27-3-23 0 0,7 1 0 0 0,0 1 0 0 0,0-2 0 0 0,0 1 0 0 0,0-1 0 0 0,0 0 0 0 0,0 0 0 0 0,-1-1 0 0 0,6-1 0 0 0,-7 1 0 0 0,23-4 0 0 0,-16 2 0 0 0,6-2 0 0 0,1 0 0 0 0,16-4 11 0 0,-17 6-17 0 0,-1 2 1 0 0,10-1 5 0 0,-17 3 15 0 0,0-2-1 0 0,0 1 1 0 0,0-1 0 0 0,0-1-1 0 0,0 0 1 0 0,0 0 0 0 0,-1-1 0 0 0,1-1-1 0 0,3-1-14 0 0,12-6 168 0 0,-17 9-171 0 0,-1-2 0 0 0,0 1 0 0 0,1-1 0 0 0,0-1 3 0 0,1 0 0 0 0,14-5 0 0 0,-16 7 18 0 0,-6 3 63 0 0,1-1-5 0 0,9-1 78 0 0,1 1 1 0 0,-1 0-1 0 0,0 0 1 0 0,0 1-1 0 0,0 1 1 0 0,1 0-1 0 0,6 1-154 0 0,4 3 0 0 0,-1-1 0 0 0,10-1 0 0 0,-15-1 0 0 0,-7-2 13 0 0,1 0-1 0 0,0 0 1 0 0,0-1 0 0 0,0-1-1 0 0,3 0-12 0 0,27-4 1 0 0,-38 6 0 0 0,1 0 0 0 0,0 0-1 0 0,0 0 1 0 0,-1-1 0 0 0,1 1 0 0 0,-1-1 0 0 0,1 1-1 0 0,1-2 0 0 0,-1 1-10 0 0,-1 1-1 0 0,1-1 0 0 0,0 0 0 0 0,0 1 0 0 0,-1-1 1 0 0,1 1-1 0 0,0 0 0 0 0,2 0 11 0 0,-1 0-20 0 0,0 0-1 0 0,0 0 1 0 0,0 0 0 0 0,0 1-1 0 0,0 0 1 0 0,0-1-1 0 0,-1 1 1 0 0,1 1-1 0 0,0-1 1 0 0,0 0 0 0 0,0 1-1 0 0,-1 0 1 0 0,3 1 20 0 0,1 0-53 0 0,23 15-194 0 0,-8-3 124 0 0,-10-5 43 0 0,-7-5 20 0 0,3 2 48 0 0,-7-5 47 0 0,0-1 0 0 0,0 1 1 0 0,1-1-1 0 0,-1 0 0 0 0,0 1 0 0 0,1-1 0 0 0,-1 0 0 0 0,1 0 0 0 0,0 0 0 0 0,1 1-35 0 0,-3-2 27 0 0,1 0-1 0 0,-1 0 0 0 0,1 0 1 0 0,-1 0-1 0 0,1 0 0 0 0,-1 0 1 0 0,1 0-1 0 0,0 0 0 0 0,-1 0 0 0 0,1 0 1 0 0,-1 0-1 0 0,1-1 0 0 0,-1 1 1 0 0,1 0-1 0 0,-1 0 0 0 0,1-1 1 0 0,-1 1-1 0 0,1 0-26 0 0,1-1 35 0 0,5-2-36 0 0,-4 1-66 0 0,2-3-10 0 0,-4 4-14 0 0,-1 1-93 0 0,0 0-24 0 0,0 0 0 0 0,0 0-6 0 0,0 0-29 0 0,2 0-12 0 0,0 1 212 0 0,-1-1-179 0 0,1 0-1 0 0,-1 0 1 0 0,0 1-1 0 0,1-1 1 0 0,-1 1-1 0 0,1-1 0 0 0,-1 1 1 0 0,0 0-1 0 0,1 0 1 0 0,-1-1-1 0 0,0 1 1 0 0,0 0-1 0 0,1 1 223 0 0,4 4-5680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6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 4863 0 0,'0'0'216'0'0,"0"0"40"0"0,0 0-256 0 0,0 0 0 0 0,0 0 0 0 0,0 0 0 0 0,0 0 176 0 0,-10-1-16 0 0,-1-2-8 0 0,11 3 0 0 0,-10-2-440 0 0,10 2-80 0 0,-10 0-16 0 0,10 0-1632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559 142 8287 0 0,'0'0'191'0'0,"0"0"26"0"0,0-2 9 0 0,-5-15 33 0 0,4 11-116 0 0,-1-1 0 0 0,1 1-1 0 0,0 0 1 0 0,0-1 0 0 0,1 1 0 0 0,0-5-143 0 0,1-1 1073 0 0,-1-1-1 0 0,0 0 1 0 0,-1-2-1073 0 0,1 14 0 0 0,0 1 0 0 0,0-1 0 0 0,-1 0 0 0 0,1 0 0 0 0,0 0 0 0 0,-1 1 0 0 0,1-1 0 0 0,0 0 0 0 0,-1 0 0 0 0,1 1 0 0 0,-1-1 0 0 0,1 0 0 0 0,-1 1 0 0 0,1-1 0 0 0,-1 1 0 0 0,0-1 0 0 0,1 0 0 0 0,-1 1 0 0 0,0-1 0 0 0,1 1 0 0 0,-1 0 0 0 0,0-1 0 0 0,0 1 0 0 0,1 0 0 0 0,-1-1 0 0 0,0 1 0 0 0,0 0 0 0 0,0 0 0 0 0,1 0 0 0 0,-2-1 0 0 0,1 1 0 0 0,-5-1 0 0 0,1 0 0 0 0,-1 0 0 0 0,1 1 0 0 0,0 0 0 0 0,-1 0 0 0 0,1 0 0 0 0,-1 0 0 0 0,1 1 0 0 0,-1 0 0 0 0,1 0 0 0 0,-1 1 0 0 0,-13 4 0 0 0,0 0 0 0 0,-7 5 0 0 0,-5 3 311 0 0,2 1 1 0 0,0 1-1 0 0,0 2 0 0 0,1 2-311 0 0,-105 84 2267 0 0,116-90-1718 0 0,0 2 0 0 0,1-1-1 0 0,-9 13-548 0 0,20-21 92 0 0,0-1 0 0 0,0 1 0 0 0,1 0 0 0 0,0 0-1 0 0,0 1 1 0 0,1-1 0 0 0,-1 1 0 0 0,2 0 0 0 0,-1 0-1 0 0,1 0 1 0 0,-1 5-92 0 0,3-12 0 0 0,0 1 0 0 0,0 0 0 0 0,0 0 0 0 0,0 0 0 0 0,0-1 0 0 0,0 1 0 0 0,0 0 0 0 0,1 0 0 0 0,-1 0 0 0 0,1-1 0 0 0,-1 1 0 0 0,1 0 0 0 0,0-1 0 0 0,-1 1 0 0 0,1 0 0 0 0,0-1 0 0 0,0 1 0 0 0,0-1 0 0 0,1 1 0 0 0,0 0 0 0 0,0 0 0 0 0,0 0 0 0 0,1 0 0 0 0,-1-1 0 0 0,0 0 0 0 0,1 1 0 0 0,-1-1 0 0 0,1 0 0 0 0,0 0 0 0 0,-1 0 0 0 0,3 0 0 0 0,7 2 0 0 0,1-2 0 0 0,-1 1 0 0 0,0-2 0 0 0,0 0 0 0 0,4 0 0 0 0,-13 0 0 0 0,5-1-15 0 0,29 0 41 0 0,1-1 0 0 0,11-4-26 0 0,-38 4-48 0 0,1 0-1 0 0,-1-1 0 0 0,0-1 0 0 0,-1 1 1 0 0,1-2-1 0 0,-1 1 0 0 0,1-2 1 0 0,-1 1-1 0 0,7-7 49 0 0,-13 9-157 0 0,-1 0-1 0 0,0 0 1 0 0,0 0 0 0 0,0 0-1 0 0,-1-1 1 0 0,1 0 0 0 0,-1 1 0 0 0,0-1-1 0 0,0 0 1 0 0,0 0 0 0 0,0 0-1 0 0,-1 0 1 0 0,1-3 157 0 0,0-3-695 0 0,0 1 0 0 0,0-1-1 0 0,-1 0 1 0 0,0 1 0 0 0,-1-5 695 0 0,0 14-5 0 0,0-1 0 0 0,0 1 1 0 0,0 0-1 0 0,0 0 0 0 0,-1-1 1 0 0,1 1-1 0 0,0 0 0 0 0,0 0 1 0 0,0 0-1 0 0,-1-1 0 0 0,1 1 1 0 0,0 0-1 0 0,0 0 0 0 0,0 0 1 0 0,-1 0-1 0 0,1-1 0 0 0,0 1 1 0 0,0 0-1 0 0,-1 0 0 0 0,1 0 1 0 0,0 0-1 0 0,-1 0 0 0 0,1 0 1 0 0,0 0-1 0 0,0 0 0 0 0,-1 0 1 0 0,1 0-1 0 0,0 0 0 0 0,-1 0 1 0 0,1 0-1 0 0,0 0 0 0 0,0 0 1 0 0,-1 0-1 0 0,1 0 5 0 0,-10 1-7 0 0,-8 7-9 0 0,-6 14 96 0 0,22-19 70 0 0,0-1-1 0 0,0 1 0 0 0,1 0 0 0 0,-1 0 1 0 0,1 0-1 0 0,0 0 0 0 0,0 1 1 0 0,0-1-1 0 0,0 0 0 0 0,1 0 1 0 0,-1 1-1 0 0,1-1 0 0 0,0 1-149 0 0,-4 18-691 0 0,2-8-2843 0 0,3 0-1238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6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53 163 1375 0 0,'-1'1'107'0'0,"-6"1"169"0"0,5-1 1044 0 0,-10 2 2308 0 0,-19 3 2641 0 0,48-22-5105 0 0,-12 11-1089 0 0,-4 4-35 0 0,-1 1-99 0 0,0 0 13 0 0,0 0 99 0 0,0 0 64 0 0,0 0 10 0 0,0 0-6 0 0,0 0 11 0 0,0 0 50 0 0,0 0 18 0 0,0 0 6 0 0,0 0 1 0 0,0 0-6 0 0,0 0-1 0 0,0 0 0 0 0,0 0-14 0 0,0 0-62 0 0,0 0-27 0 0,0 0-8 0 0,5-1-17 0 0,-5 1-71 0 0,0 0-1 0 0,0 0 1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0,0-1 0 0 0,0 1 0 0 0,0 0 0 0 0,0 0-1 0 0,30-1 24 0 0,-18 3-24 0 0,1 1 0 0 0,-1-2 15 0 0,-10-1 58 0 0,-2 0 15 0 0,0 0 0 0 0,0 0-1 0 0,0 0-6 0 0,0 0-1 0 0,3 0 0 0 0,5 1-2 0 0,-4 0-12 0 0,5 0 4 0 0,18 3 127 0 0,-22-5-154 0 0,7-1-21 0 0,6 0 3 0 0,-18 1-15 0 0,32-9 15 0 0,-19 7-25 0 0,6-4 0 0 0,0 3 0 0 0,-8 3 0 0 0,0 0 0 0 0,0-3 0 0 0,-1 0 0 0 0,1 0 0 0 0,-1 0 0 0 0,-2 0 3 0 0,-1 0 52 0 0,10-8 37 0 0,-15 10-56 0 0,-1 2-35 0 0,0-1 1 0 0,0 0 0 0 0,-1 0 0 0 0,1 1 0 0 0,0-1 0 0 0,0 0 0 0 0,0 1 0 0 0,0-1 0 0 0,0 1 0 0 0,0-1 0 0 0,0 1 0 0 0,0 0-1 0 0,0-1 1 0 0,0 1 0 0 0,0 0 0 0 0,1-1-2 0 0,17-5 0 0 0,-8 3-10 0 0,2 3-33 0 0,11 6-28 0 0,9-3 59 0 0,-32-2 12 0 0,0 0 0 0 0,0-1 0 0 0,1 1 0 0 0,-1-1 0 0 0,0 0 0 0 0,0 1 0 0 0,0-1 0 0 0,1 0 0 0 0,-1 0 0 0 0,0 0 0 0 0,0 0 0 0 0,0 0 0 0 0,1 0 0 0 0,-1 0 0 0 0,0 0 0 0 0,0 0 0 0 0,0-1 0 0 0,1 1 0 0 0,-1 0 0 0 0,0-1 0 0 0,0 1 0 0 0,1-1 0 0 0,3-2 0 0 0,7 0 0 0 0,61-25 728 0 0,-52 21-488 0 0,-16 6-160 0 0,7 0-13 0 0,2 0-54 0 0,-1 1-13 0 0,1 1 0 0 0,1-1 0 0 0,-1 1 0 0 0,-1-1 0 0 0,0-3 0 0 0,0-2 0 0 0,7-3-36 0 0,-2-1-10 0 0,3-4-8 0 0,-9 10 54 0 0,0 2 0 0 0,0 1 0 0 0,-1 0 0 0 0,1 2 0 0 0,-2-1-10 0 0,-7 0-33 0 0,7 2 32 0 0,2 1 11 0 0,0 0 0 0 0,-4 1 23 0 0,-4-2 79 0 0,1 0 1 0 0,-1-1-1 0 0,1 1 0 0 0,0-1 1 0 0,0 0-1 0 0,0-1 1 0 0,0 1-1 0 0,0-1 0 0 0,0 0 1 0 0,3 0-103 0 0,5 0 56 0 0,-9-2-37 0 0,23 3-13 0 0,-23-2 0 0 0,-3-1-3 0 0,0 1 0 0 0,-1 0 0 0 0,1 0 1 0 0,0 0-1 0 0,0 0 0 0 0,0 0 0 0 0,0 0 0 0 0,0 0 1 0 0,0 0-1 0 0,0 0 0 0 0,-1 0 0 0 0,1 1 0 0 0,0-1 0 0 0,0 0 1 0 0,0 0-1 0 0,0 1 0 0 0,-1-1 0 0 0,1 1 0 0 0,0-1 1 0 0,0 1-4 0 0,41 9 725 0 0,-18-5-528 0 0,-21-5-133 0 0,42-8 78 0 0,-43 8-120 0 0,0-1-11 0 0,-1 1 0 0 0,1 0 0 0 0,0 0 0 0 0,0 0 0 0 0,-1 0 0 0 0,1 0 0 0 0,0 0 0 0 0,0 1 0 0 0,-1-1 0 0 0,1 1 0 0 0,1 0-11 0 0,9 2 14 0 0,-10-3 41 0 0,10 1 87 0 0,-11 0-140 0 0,9 0 95 0 0,0-1 0 0 0,0 0 0 0 0,0 0 0 0 0,0-1-97 0 0,2 0 10 0 0,-7 2-10 0 0,18-6 0 0 0,-11 2 0 0 0,1-1-14 0 0,0 2-45 0 0,27 0 85 0 0,-10 2-3 0 0,-26 1-23 0 0,17-3 0 0 0,-8 0 0 0 0,21-6-11 0 0,-30 8-31 0 0,7 0 31 0 0,28-2 11 0 0,-31 1 0 0 0,29 2 0 0 0,-13 4 0 0 0,0-4 0 0 0,-6 1 11 0 0,-17-1 43 0 0,1-1 5 0 0,4 0-34 0 0,-2-1 39 0 0,4 1-8 0 0,3 1-60 0 0,-1 2-65 0 0,-8-2 23 0 0,-2-1 91 0 0,0 0 29 0 0,0 0-2 0 0,2 1 3 0 0,8 2-59 0 0,1 3-16 0 0,1-1 0 0 0,-1-2 0 0 0,23-1 128 0 0,-32-2-59 0 0,9 0 33 0 0,-7 0-60 0 0,7-1-31 0 0,2 3-11 0 0,0 1 0 0 0,0 0 0 0 0,1-3 0 0 0,-2-1-3 0 0,-4-1-30 0 0,10-5 5 0 0,-9 4 15 0 0,9-4-389 0 0,0 1 1 0 0,8 0 401 0 0,-24 5-170 0 0,-2 1-113 0 0,0 0-49 0 0,0 0-11 0 0,0 0 5 0 0,0 0 22 0 0,8 0-468 0 0,-7 0 722 0 0,-1 0 1 0 0,1 0-1 0 0,-1 0 1 0 0,1 0-1 0 0,0 0 1 0 0,-1 0-1 0 0,1 0 1 0 0,-1 0-1 0 0,1 1 0 0 0,-1-1 1 0 0,1 0-1 0 0,0 0 1 0 0,-1 1-1 0 0,1-1 1 0 0,-1 0-1 0 0,1 1 1 0 0,-1-1-1 0 0,0 0 0 0 0,1 1 1 0 0,-1-1-1 0 0,1 1 1 0 0,-1-1-1 0 0,0 0 1 0 0,1 1-1 0 0,-1-1 1 0 0,1 1 61 0 0,24 27-1183 0 0,-14-17 268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3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5063 0 0,'0'2'390'0'0,"-1"1"-132"0"0,0 0 1 0 0,0 1-1 0 0,0-1 1 0 0,0 0-1 0 0,0 0 1 0 0,-1 0-1 0 0,1 0 0 0 0,-1 0 1 0 0,0 0-1 0 0,-8 9 5918 0 0,9-10-6099 0 0,-2 4 302 0 0,-1 1-1 0 0,2-1 1 0 0,-1 1 0 0 0,-3 15 2055 0 0,8-22-2354 0 0,9 1-64 0 0,3-1-26 0 0,1 2-33 0 0,0 0 32 0 0,-3 0 26 0 0,22 7 192 0 0,-3 1-133 0 0,1-4 78 0 0,-29-5-64 0 0,0-1 0 0 0,32-2 431 0 0,46-7 1 0 0,-13 0-73 0 0,-66 9-445 0 0,4-1-2 0 0,-1 1 1 0 0,0-1 0 0 0,0 1-1 0 0,1 0 1 0 0,-1 1 0 0 0,0-1-1 0 0,0 1 1 0 0,0 0 0 0 0,0 1-1 0 0,0-1 1 0 0,0 1 0 0 0,8 3-1 0 0,9 5-2 0 0,-5-4 39 0 0,-12-4-18 0 0,0-1 34 0 0,-1 0 0 0 0,1 0 0 0 0,-1-1 0 0 0,1 1 1 0 0,-1-1-1 0 0,1 0 0 0 0,-1 0 0 0 0,1-1 0 0 0,-1 1 1 0 0,0-1-1 0 0,7-2 0 0 0,3-1 64 0 0,-1-2 0 0 0,16-7 0 0 0,-17 7-45 0 0,26-9 0 0 0,-20 8-16 0 0,-15 5-56 0 0,0 0 0 0 0,1 1-1 0 0,-1 0 1 0 0,1 0 0 0 0,-1 0-1 0 0,1 0 1 0 0,0 1 0 0 0,-1-1 0 0 0,1 1-1 0 0,7 0 1 0 0,-7-1-1 0 0,0 0 2 0 0,14 7-65 0 0,-12-5 64 0 0,-1 1 0 0 0,0 0 0 0 0,-1 0 0 0 0,1 0 0 0 0,0 1 0 0 0,-1-1 0 0 0,1 1 0 0 0,-1 0 0 0 0,0 1 0 0 0,0-1 0 0 0,7 8 0 0 0,-6-5 0 0 0,1 0 0 0 0,0-1 0 0 0,1 0 0 0 0,10 8 0 0 0,-12-10 0 0 0,17 9 0 0 0,-17-10 0 0 0,-1 0 0 0 0,1 0 0 0 0,-1 0 0 0 0,1-1 0 0 0,0 0-1 0 0,0 0 1 0 0,5 1 0 0 0,-1-2 3 0 0,1-1-1 0 0,-1 0 1 0 0,0 0 0 0 0,14-4-1 0 0,34-12 167 0 0,-40 12-92 0 0,-1-1-1 0 0,1 2 1 0 0,25-3 0 0 0,-38 6-77 0 0,14 3 0 0 0,7 5 0 0 0,13 9 0 0 0,-22-8 0 0 0,21 9 0 0 0,-25-13 19 0 0,-1 0-1 0 0,1-1 1 0 0,1-1 0 0 0,18 2-1 0 0,-23-3 6 0 0,0-1 0 0 0,0 0-1 0 0,0 0 1 0 0,-1-1 0 0 0,1 0-1 0 0,0 0 1 0 0,8-4 0 0 0,-2 2-7 0 0,10-3 46 0 0,2 0 136 0 0,-1 1 0 0 0,35-2 0 0 0,-28 4-36 0 0,-18 2-98 0 0,-6 0-40 0 0,0 1 0 0 0,0 0-1 0 0,-1 0 1 0 0,12 2 0 0 0,3 1 8 0 0,23 6-1 0 0,40 7-33 0 0,-57-12 177 0 0,-10-1-2 0 0,1-1 1 0 0,-1-1 0 0 0,29-1 0 0 0,10-2-122 0 0,-34 2-24 0 0,0 1 0 0 0,-1 1 0 0 0,34 8 0 0 0,-26-5-17 0 0,-20-3-12 0 0,-1-1 0 0 0,0 0 0 0 0,1 0 0 0 0,-1-1 0 0 0,1 0 0 0 0,-1-1 0 0 0,13-2 0 0 0,-7 0 0 0 0,5-1 10 0 0,0-1 0 0 0,0-1-1 0 0,27-12 1 0 0,-22 8 3 0 0,29-7-1 0 0,-27 11-12 0 0,-5 3 16 0 0,26 0 1 0 0,-25 3-2 0 0,23-4 1 0 0,70-14-16 0 0,-81 12 10 0 0,134-20 108 0 0,-164 25-129 0 0,17 2-50 0 0,-20-1 60 0 0,20 0 105 0 0,1-1 0 0 0,32-6-1 0 0,15-2 104 0 0,-8-2-140 0 0,-26 5-60 0 0,-25 4-1 0 0,-1 0 0 0 0,0 1 0 0 0,1 0-1 0 0,0 1 1 0 0,-1 0 0 0 0,1 0 0 0 0,15 4-1 0 0,2-2 8 0 0,-3-2-15 0 0,29-1 129 0 0,64 1 218 0 0,-72-1-345 0 0,12 2 0 0 0,-1 3 0 0 0,110 22 0 0 0,-123-21 0 0 0,-23-4 81 0 0,36-2 1 0 0,-34-1-44 0 0,40-5 312 0 0,-21 1-82 0 0,125-19 220 0 0,-20 3-430 0 0,-105 19-39 0 0,-1 2 0 0 0,56 6 0 0 0,11 0-1 0 0,-66-1-21 0 0,-24-2 10 0 0,29 1 0 0 0,-33-3 44 0 0,-12 2-53 0 0,1 0 11 0 0,19-2 101 0 0,-21 0-180 0 0,2 1-392 0 0,5-1-122 0 0,0-1 0 0 0,1 1 1 0 0,-1-2-1 0 0,0 1 0 0 0,0-1 1 0 0,0 0-1 0 0,0-1 0 0 0,8-3 1 0 0,4-2-1075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10 6447 0 0,'0'0'298'0'0,"0"0"-10"0"0,1 0-188 0 0,6-7 223 0 0,-7 6-200 0 0,1 0 364 0 0,-1 1 22 0 0,0 0 3 0 0,0 0 0 0 0,0 0 0 0 0,0 0 0 0 0,0 0-69 0 0,-1 1-294 0 0,-9 27 170 0 0,-1 0-1 0 0,-2-1 1 0 0,-1 0-1 0 0,-12 17-318 0 0,-11 20 774 0 0,-59 125-758 0 0,69-134-16 0 0,-2-1 0 0 0,-18 22 0 0 0,33-55 0 0 0,-21 31 0 0 0,31-43 0 0 0,4-9-19 0 0,0 0 0 0 0,-1 1-1 0 0,1-1 1 0 0,0 0 0 0 0,0 0-1 0 0,0 0 1 0 0,0 0 0 0 0,0 1-1 0 0,0-1 1 0 0,0 0 0 0 0,0 0-1 0 0,0 0 1 0 0,0 1 0 0 0,0-1-1 0 0,0 0 1 0 0,0 0 0 0 0,0 0-1 0 0,0 0 1 0 0,0 1 0 0 0,0-1-1 0 0,0 0 1 0 0,0 0 0 0 0,0 0-1 0 0,0 1 1 0 0,0-1 0 0 0,0 0-1 0 0,0 0 1 0 0,0 0 0 0 0,0 0-1 0 0,1 1 1 0 0,-1-1 0 0 0,0 0-1 0 0,0 0 1 0 0,0 0 0 0 0,0 0-1 0 0,0 0 1 0 0,0 1 0 0 0,1-1-1 0 0,-1 0 1 0 0,0 0 0 0 0,0 0-1 0 0,0 0 1 0 0,0 0 0 0 0,1 0-1 0 0,-1 0 1 0 0,0 0 0 0 0,0 0-1 0 0,0 0 1 0 0,1 0 0 0 0,-1 0-1 0 0,0 0 1 0 0,0 0 0 0 0,0 0-1 0 0,0 0 1 0 0,1 0 0 0 0,-1 0-1 0 0,0 0 1 0 0,0 0 0 0 0,0 0-1 0 0,1 0 1 0 0,-1 0 0 0 0,0 0-1 0 0,0 0 1 0 0,0 0 0 0 0,0 0-1 0 0,1 0 1 0 0,-1-1 19 0 0,11-3-1393 0 0,0-5-121 0 0,0-1-20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10135 0 0,'0'0'231'0'0,"0"0"29"0"0,0 0 19 0 0,-13 1 7 0 0,5 4-226 0 0,0 1 0 0 0,0-1-1 0 0,1 2 1 0 0,-1-1 0 0 0,2 1-1 0 0,-1-1 1 0 0,1 2 0 0 0,0-1-1 0 0,0 2-59 0 0,-13 20 851 0 0,-14 26-851 0 0,26-41 92 0 0,-160 328 524 0 0,75-145-624 0 0,74-160 8 0 0,-2-1 0 0 0,-1-1 0 0 0,-3 1 0 0 0,-1-7-884 0 0,24-29-3536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8287 0 0,'0'0'382'0'0,"0"0"-8"0"0,0 0-170 0 0,0 0 176 0 0,0 0 107 0 0,2 0 22 0 0,9-3-350 0 0,0 0 0 0 0,0-1 0 0 0,-1 0 0 0 0,1 0 0 0 0,-1-1 0 0 0,0-1 0 0 0,9-5-159 0 0,14-8 935 0 0,-9 7-740 0 0,72-35 1282 0 0,-77 39-1231 0 0,0 1 0 0 0,1 0 0 0 0,-1 2 0 0 0,4 0-246 0 0,-17 4-702 0 0,-1 0 0 0 0,0 0 0 0 0,1 1 0 0 0,-1 0 0 0 0,1 0 0 0 0,3 1 702 0 0,2 2-4772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110 151 13823 0 0,'0'0'315'0'0,"11"7"758"0"0,-8-5-1009 0 0,1 1-1 0 0,0-1 0 0 0,0-1 0 0 0,0 1 1 0 0,1 0-1 0 0,-1-1 0 0 0,0 0 0 0 0,0 0 1 0 0,1-1-1 0 0,-1 1 0 0 0,1-1 1 0 0,-1 0-1 0 0,0 0 0 0 0,1 0 0 0 0,-1 0 1 0 0,1-1-1 0 0,-1 0 0 0 0,1 0-63 0 0,7-2 205 0 0,0-1 0 0 0,0 0 0 0 0,-1-1 0 0 0,1 0 0 0 0,9-6-205 0 0,-11 5-62 0 0,0-1-1 0 0,0 0 0 0 0,-1 0 1 0 0,0-1-1 0 0,3-3 63 0 0,-8 7-51 0 0,0-1 0 0 0,0 1 0 0 0,0-1 0 0 0,-1 0-1 0 0,0 0 1 0 0,0 0 0 0 0,0 0 0 0 0,-1-1 0 0 0,1 1-1 0 0,-1-1 1 0 0,1-3 51 0 0,-3 8-61 0 0,0 0-1 0 0,1 1 0 0 0,-1-1 0 0 0,0 0 1 0 0,0 0-1 0 0,0 0 0 0 0,1 0 1 0 0,-1 0-1 0 0,0 1 0 0 0,0-1 0 0 0,0 0 1 0 0,0 0-1 0 0,-1 0 0 0 0,1 0 0 0 0,0 0 1 0 0,0 1-1 0 0,0-1 0 0 0,-1 0 1 0 0,1 0-1 0 0,0 0 0 0 0,-1 1 0 0 0,1-1 1 0 0,-1 0-1 0 0,1 0 0 0 0,-1 1 1 0 0,1-1-1 0 0,-1 0 0 0 0,0 1 0 0 0,1-1 1 0 0,-1 1-1 0 0,0-1 0 0 0,1 1 1 0 0,-1-1-1 0 0,0 1 0 0 0,1-1 0 0 0,-1 1 1 0 0,0 0-1 0 0,0-1 0 0 0,0 1 1 0 0,0 0-1 0 0,1 0 0 0 0,-1-1 0 0 0,0 1 1 0 0,0 0-1 0 0,0 0 0 0 0,0 0 1 0 0,0 0-1 0 0,0 0 62 0 0,-4 1-235 0 0,0-1 1 0 0,0 1-1 0 0,0 0 1 0 0,0 0-1 0 0,0 1 1 0 0,0 0-1 0 0,-4 1 235 0 0,-13 8 19 0 0,1 1 0 0 0,0 1 1 0 0,1 1-1 0 0,0 0 0 0 0,1 2 0 0 0,-7 8-19 0 0,-5 7 423 0 0,1 1 0 0 0,2 1 0 0 0,-3 8-423 0 0,22-29 342 0 0,1 0-1 0 0,0 0 0 0 0,-2 7-341 0 0,8-16 61 0 0,1 0-1 0 0,-1 1 0 0 0,1-1 0 0 0,0 0 0 0 0,0 0 1 0 0,0 1-1 0 0,1-1 0 0 0,-1 1 0 0 0,1-1 1 0 0,0 1-1 0 0,0-1 0 0 0,0 1 0 0 0,0-1 1 0 0,0 0-1 0 0,1 1 0 0 0,0-1 0 0 0,0 2-60 0 0,0-3-3 0 0,0 0-1 0 0,0-1 1 0 0,0 1 0 0 0,0 0-1 0 0,1 0 1 0 0,-1-1 0 0 0,0 1-1 0 0,1-1 1 0 0,0 1-1 0 0,-1-1 1 0 0,1 0 0 0 0,0 0-1 0 0,0 1 1 0 0,-1-1-1 0 0,1-1 1 0 0,0 1 0 0 0,0 0-1 0 0,0 0 1 0 0,0-1-1 0 0,0 1 1 0 0,0-1 0 0 0,0 1-1 0 0,1-1 1 0 0,-1 0-1 0 0,0 0 1 0 0,0 0 0 0 0,1 0 3 0 0,7-1-62 0 0,0 0 0 0 0,0 0 0 0 0,0-1 0 0 0,-1 0 0 0 0,5-1 62 0 0,15-7-801 0 0,14-5 801 0 0,-22 6-182 0 0,35-12-330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58 409 13823 0 0,'0'0'315'0'0,"-7"2"426"0"0,-3 4-508 0 0,-10 3-10 0 0,19-9-190 0 0,0 0-1 0 0,1 0 1 0 0,-1 1-1 0 0,0-2 1 0 0,0 1 0 0 0,1 0-1 0 0,-1 0 1 0 0,0 0-1 0 0,0 0 1 0 0,1 0-1 0 0,-1 0 1 0 0,0-1-1 0 0,1 1 1 0 0,-1 0-1 0 0,0-1 1 0 0,1 1 0 0 0,-1-1-1 0 0,0 1 1 0 0,1 0-1 0 0,-1-1 1 0 0,1 1-1 0 0,-1-1 1 0 0,1 0-1 0 0,-1 1 1 0 0,1-1-1 0 0,-1 1 1 0 0,1-1 0 0 0,0 0-1 0 0,-1 1 1 0 0,1-1-1 0 0,0 0 1 0 0,-1 1-1 0 0,1-1 1 0 0,0 0-1 0 0,0 0 1 0 0,0 1-1 0 0,0-1 1 0 0,0 0 0 0 0,0 0-1 0 0,0 1 1 0 0,0-1-1 0 0,0 0 1 0 0,0 0-1 0 0,0 1-32 0 0,0-6 76 0 0,1 0 0 0 0,0 0 0 0 0,0 0 0 0 0,1 1 0 0 0,-1-1-1 0 0,1 1 1 0 0,0-1 0 0 0,1 1 0 0 0,-1 0 0 0 0,4-5-76 0 0,6-9 424 0 0,2 0 1 0 0,2-2-425 0 0,-5 6 440 0 0,20-21-861 0 0,2 2 0 0 0,1 0 1 0 0,33-24 420 0 0,-33 29-122 0 0,-21 18-411 0 0,-1 2 1 0 0,2 0-1 0 0,-1 0 0 0 0,1 1 0 0 0,1 1 1 0 0,0 0-1 0 0,6-2 533 0 0,-16 8-775 0 0,0 0 0 0 0,0 0 0 0 0,1 0 0 0 0,-1 0 0 0 0,4 1 775 0 0,-8-1-109 0 0,14 1-1938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4:5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145 163 8287 0 0,'0'0'191'0'0,"0"0"26"0"0,0 0 9 0 0,8 5 890 0 0,-4-3-944 0 0,0 0 0 0 0,0-1 0 0 0,1 1 0 0 0,-1-1 0 0 0,1 0 1 0 0,-1 0-1 0 0,1-1 0 0 0,-1 1 0 0 0,1-1 0 0 0,-1 0 0 0 0,1 0 1 0 0,0-1-1 0 0,-1 1 0 0 0,4-2-172 0 0,12-2 1340 0 0,-1-1 0 0 0,16-7-1340 0 0,-16 5 200 0 0,-5 2-200 0 0,0 0 0 0 0,0-2 0 0 0,-1 1 0 0 0,0-2 0 0 0,1 0 0 0 0,-6 2 0 0 0,-1 1 0 0 0,0-1 0 0 0,0 0 0 0 0,-1 0 0 0 0,1-1 0 0 0,-1 1 0 0 0,-1-2 0 0 0,6-6 0 0 0,-11 13 0 0 0,1-1 0 0 0,0 1 0 0 0,0 0 0 0 0,-1 0 0 0 0,1 0 0 0 0,-1 0 0 0 0,1-1 0 0 0,-1 1 0 0 0,0 0 0 0 0,1 0 0 0 0,-1-1 0 0 0,0 1 0 0 0,0 0 0 0 0,0-1 0 0 0,0 1 0 0 0,0 0 0 0 0,0-1 0 0 0,0 1 0 0 0,-1 0 0 0 0,1-1 0 0 0,0 1 0 0 0,-1 0 0 0 0,0 0 0 0 0,1 0 0 0 0,-1 1 0 0 0,0-1 0 0 0,1 0 0 0 0,-1 0 0 0 0,0 0 0 0 0,0 1 0 0 0,0-1 0 0 0,0 0 0 0 0,0 1 0 0 0,0-1 0 0 0,0 1 0 0 0,0-1 0 0 0,0 1 0 0 0,0-1 0 0 0,-1 1 0 0 0,-3-2 0 0 0,-1 1 0 0 0,0 0 0 0 0,1 1 0 0 0,-1 0 0 0 0,0-1 0 0 0,0 2 0 0 0,1-1 0 0 0,-3 1 0 0 0,-4 1-133 0 0,1 0-1 0 0,-1 1 0 0 0,1 1 0 0 0,0 0 1 0 0,0 1-1 0 0,-10 5 134 0 0,-13 9-1088 0 0,-14 11 1088 0 0,27-16-86 0 0,-4 2 360 0 0,0 1-1 0 0,1 2 1 0 0,1 0 0 0 0,1 2-1 0 0,-2 3-273 0 0,16-15 68 0 0,1 1-1 0 0,0-1 1 0 0,0 2-1 0 0,1-1 1 0 0,0 1 0 0 0,1 0-1 0 0,0 0 1 0 0,1 1-1 0 0,-1 4-67 0 0,4-14 11 0 0,1 0 0 0 0,0 0 0 0 0,0 1 0 0 0,0-1 0 0 0,0 0 0 0 0,0 0 0 0 0,0 0 0 0 0,0 0 0 0 0,1 0 0 0 0,-1 0 0 0 0,1 1 0 0 0,0-1 0 0 0,0 0 0 0 0,-1 0-1 0 0,1-1 1 0 0,0 1 0 0 0,1 0 0 0 0,-1 0 0 0 0,0 0 0 0 0,0-1 0 0 0,1 1 0 0 0,-1-1 0 0 0,1 1 0 0 0,0-1 0 0 0,-1 1 0 0 0,1-1 0 0 0,0 0 0 0 0,0 0 0 0 0,0 0 0 0 0,-1 0 0 0 0,3 1-11 0 0,1 0 59 0 0,1 0 0 0 0,0 0 0 0 0,0 0 0 0 0,-1 0 0 0 0,1-1 0 0 0,0 0 1 0 0,0 0-1 0 0,0-1 0 0 0,1 1 0 0 0,4-2-59 0 0,97-14 1258 0 0,-38 5-3419 0 0,-57 9-1659 0 0,-2 2-1148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315 173 10135 0 0,'4'-13'770'0'0,"-2"3"-692"0"0,-1 5-57 0 0,1 1-1 0 0,-1-1 1 0 0,-1 1 0 0 0,1-1 0 0 0,-1 0 0 0 0,0 1 0 0 0,0-1 0 0 0,0 0-1 0 0,0 1 1 0 0,-1-3-21 0 0,-2-31 1105 0 0,1 2-122 0 0,1 22-983 0 0,1 14 0 0 0,0 0 0 0 0,0-1 0 0 0,0 1 0 0 0,0 0 0 0 0,0-1 0 0 0,0 1 0 0 0,0 0 0 0 0,0-1 0 0 0,0 1 0 0 0,0 0 0 0 0,0-1 0 0 0,0 1 0 0 0,-1 0 0 0 0,1-1 0 0 0,0 1 0 0 0,0 0 0 0 0,0-1 0 0 0,-1 1 0 0 0,1 0 0 0 0,0 0 0 0 0,0-1 0 0 0,-1 1 0 0 0,1 0 0 0 0,0 0 0 0 0,-1-1 0 0 0,1 1 0 0 0,0 0 0 0 0,0 0 0 0 0,-1 0 0 0 0,1 0 0 0 0,0 0 0 0 0,-1 0 0 0 0,1-1 0 0 0,0 1 0 0 0,-1 0 0 0 0,1 0 0 0 0,-1 0 0 0 0,1 0 0 0 0,0 0 0 0 0,-1 0 0 0 0,1 0 0 0 0,-9 2 0 0 0,0 2-215 0 0,1 0-1 0 0,-1 1 0 0 0,1 0 1 0 0,-1 0-1 0 0,1 1 0 0 0,1 0 1 0 0,-1 1 215 0 0,-22 15-467 0 0,-1-1 522 0 0,1 1-1 0 0,-20 22-54 0 0,37-32 311 0 0,0 0 1 0 0,2 2-1 0 0,-1-1 0 0 0,2 2 0 0 0,0-1 0 0 0,-8 16-311 0 0,17-28 69 0 0,0 1-1 0 0,0-1 0 0 0,0 0 0 0 0,0 0 1 0 0,1 1-1 0 0,-1-1 0 0 0,1 1 0 0 0,0-1 1 0 0,-1 0-1 0 0,1 1 0 0 0,0-1 0 0 0,0 1 1 0 0,0-1-1 0 0,1 1 0 0 0,-1 0-68 0 0,1-2 32 0 0,-1 0 0 0 0,1 0 0 0 0,-1 0 0 0 0,1 0 0 0 0,-1 0 0 0 0,1 0 0 0 0,0 0 0 0 0,-1 0 0 0 0,1-1 0 0 0,0 1 0 0 0,0 0 0 0 0,0 0 0 0 0,-1 0 0 0 0,1-1 0 0 0,0 1 0 0 0,0 0 0 0 0,0-1 0 0 0,0 1 0 0 0,1-1 0 0 0,-1 0 0 0 0,0 1 0 0 0,0-1 0 0 0,0 0 0 0 0,0 1 0 0 0,0-1 0 0 0,0 0 0 0 0,1 0 0 0 0,-1 0 0 0 0,0 0 0 0 0,0 0 0 0 0,0 0 0 0 0,1-1-32 0 0,6 1 87 0 0,0-1 0 0 0,1-1-1 0 0,-1 1 1 0 0,-1-1 0 0 0,1-1-1 0 0,0 0 1 0 0,5-2-87 0 0,6-5 458 0 0,1-1 1 0 0,1-2-459 0 0,18-10 123 0 0,-31 17-350 0 0,0 0-1 0 0,0 0 1 0 0,-1 0 0 0 0,0-1 0 0 0,0 0-1 0 0,0-1 1 0 0,3-5 227 0 0,-10 13 0 0 0,0 0 0 0 0,0 0 0 0 0,0 0 0 0 0,0 0 0 0 0,0 0 0 0 0,0 0 0 0 0,0 0 0 0 0,0 0 0 0 0,0 0 0 0 0,0 0 0 0 0,0 0 0 0 0,0 0 0 0 0,0 0 0 0 0,0 0 0 0 0,0 0 0 0 0,0 1 0 0 0,0-1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0,0-1 0 0 0,0 9 0 0 0,-2 8 0 0 0,-1 9 0 0 0,4-7-802 0 0,-1-16 472 0 0,0 0-1 0 0,0 1 0 0 0,0-1 1 0 0,0 0-1 0 0,1 0 1 0 0,-1 1-1 0 0,0-1 0 0 0,1 0 1 0 0,0 0-1 0 0,0 0 1 0 0,-1 0-1 0 0,2 2 331 0 0,-1-3-4095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16 206 11975 0 0,'0'0'267'0'0,"0"0"42"0"0,0 0 17 0 0,0 0-28 0 0,-4 5-186 0 0,0 0-41 0 0,3-5 294 0 0,1 0 122 0 0,0 0 22 0 0,0 0-492 0 0,0 0 0 0 0,0 0 0 0 0,-1 0 0 0 0,1 0 0 0 0,0 0 0 0 0,-1 0 0 0 0,1 0 0 0 0,0 0 0 0 0,0 0 0 0 0,-1 0 0 0 0,1 0 0 0 0,0 0-1 0 0,0-1 1 0 0,0 1 0 0 0,-1 0 0 0 0,1 0 0 0 0,0 0 0 0 0,0 0 0 0 0,0-1 0 0 0,-1 1 0 0 0,1 0 0 0 0,0 0 0 0 0,0 0 0 0 0,0-1 0 0 0,0 1 0 0 0,-1 0 0 0 0,1 0 0 0 0,0 0 0 0 0,0-1-1 0 0,0 1 1 0 0,0 0 0 0 0,0-1 0 0 0,0 1-17 0 0,1-12 897 0 0,7-11 303 0 0,-2 12-1200 0 0,0 0 0 0 0,0 0 0 0 0,1 1 0 0 0,1 0 0 0 0,0 0 0 0 0,0 1 0 0 0,1 0 0 0 0,0 0 0 0 0,2 0 0 0 0,5-4 0 0 0,1 1 0 0 0,0 1 0 0 0,0 0 0 0 0,2 1 0 0 0,1 0 0 0 0,-15 8 0 0 0,0 1 0 0 0,0-1 0 0 0,0 1 0 0 0,0 0 0 0 0,0 0 0 0 0,1 0 0 0 0,-1 1 0 0 0,4-1 0 0 0,-6 1 0 0 0,0 0 0 0 0,1 1 0 0 0,-1-1 0 0 0,0 1 0 0 0,0-1 0 0 0,0 1 0 0 0,0 0 0 0 0,0 0 0 0 0,0 0 0 0 0,0 0 0 0 0,-1 1 0 0 0,1-1 0 0 0,0 1 0 0 0,-1 0 0 0 0,1 0 0 0 0,-1-1 0 0 0,-1 1 0 0 0,0-1 0 0 0,0 1 0 0 0,1 0 0 0 0,-1-1 0 0 0,0 1 0 0 0,0 0 0 0 0,0 0 0 0 0,-1-1 0 0 0,1 1 0 0 0,0 0 0 0 0,-1 0 0 0 0,1 0 0 0 0,-1 0 0 0 0,0 0 0 0 0,1 0 0 0 0,-1 0 0 0 0,0 0 0 0 0,0 0 0 0 0,-1 0 0 0 0,1 6 0 0 0,-2-1 0 0 0,1 1 0 0 0,-1-1 0 0 0,-2 5 0 0 0,4-12 0 0 0,-5 14-976 0 0,0 0-1 0 0,-2-1 1 0 0,0 1 976 0 0,-11 24-2696 0 0,17-37 664 0 0,1-1-15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15663 0 0,'0'0'356'0'0,"0"0"50"0"0,0 0 20 0 0,0-2-42 0 0,2-7-208 0 0,-1-1-1 0 0,1 1 1 0 0,1-1-1 0 0,0 1 1 0 0,0 0 0 0 0,1 0-1 0 0,0 0 1 0 0,1 0-1 0 0,1-2-175 0 0,10-13 340 0 0,2 0 0 0 0,0 1 0 0 0,2 1 0 0 0,0 0 0 0 0,2 2 0 0 0,0 0 0 0 0,1 2 0 0 0,2 0-340 0 0,28-18-21 0 0,2 3-1 0 0,1 2 1 0 0,12-3 21 0 0,-12 9-996 0 0,57-19 996 0 0,-80 34-249 0 0,0 1 0 0 0,0 2 0 0 0,1 1 0 0 0,12 1 249 0 0,-44 5 0 0 0,-1-1 0 0 0,1 1 0 0 0,0 0 0 0 0,0 0 0 0 0,-1 0 0 0 0,1 0 0 0 0,0 1 0 0 0,0-1 0 0 0,-1 0 0 0 0,1 1 0 0 0,0-1 0 0 0,-1 1 0 0 0,1 0 0 0 0,0-1 0 0 0,-1 1 0 0 0,1 0 0 0 0,-1 0 0 0 0,1 0 0 0 0,-1 0 0 0 0,0 0 0 0 0,1 1 0 0 0,-1-1 0 0 0,0 0 0 0 0,0 1 0 0 0,0-1 0 0 0,0 1 0 0 0,0-1 0 0 0,0 1 0 0 0,0-1 0 0 0,0 1 0 0 0,-1-1 0 0 0,1 1 0 0 0,0 0 0 0 0,-1 0 0 0 0,0-1 0 0 0,1 1 0 0 0,-1 0 0 0 0,0 0 0 0 0,0-1 0 0 0,0 1 0 0 0,0 0 0 0 0,0 0 0 0 0,0-1 0 0 0,-1 1 0 0 0,1 0 0 0 0,-1 0 0 0 0,1-1 0 0 0,-1 2 0 0 0,-4 10 104 0 0,0 0 1 0 0,0 0-1 0 0,-1-1 0 0 0,-1 0 0 0 0,0 0 0 0 0,-6 6-104 0 0,-14 18 1047 0 0,-13 11-1047 0 0,-6 7 320 0 0,38-45-320 0 0,1 0 0 0 0,0 1 0 0 0,0 0 0 0 0,1 1 0 0 0,1-1 0 0 0,0 1 0 0 0,0 0 0 0 0,-2 9 0 0 0,6-18 15 0 0,-1 6-53 0 0,0 0 0 0 0,0-1 0 0 0,1 1 0 0 0,0 0 0 0 0,0 0 0 0 0,1 1 38 0 0,0-7-73 0 0,0 0 0 0 0,1 0 0 0 0,-1 1-1 0 0,0-1 1 0 0,1 0 0 0 0,0 0 0 0 0,-1 0 0 0 0,1 0 0 0 0,0 0-1 0 0,0 0 1 0 0,0 0 0 0 0,1 0 0 0 0,-1 0 0 0 0,0 0 0 0 0,1 0-1 0 0,-1-1 1 0 0,1 1 0 0 0,-1-1 0 0 0,1 1 0 0 0,0-1 0 0 0,0 0-1 0 0,0 1 1 0 0,1 0 73 0 0,1 0-118 0 0,1-1 0 0 0,-1 1 0 0 0,0-1 0 0 0,1 0-1 0 0,-1 0 1 0 0,0 0 0 0 0,1 0 0 0 0,-1-1 0 0 0,1 0 0 0 0,-1 0 0 0 0,1 0-1 0 0,-1-1 1 0 0,3 1 118 0 0,21-4-512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87 280 10135 0 0,'0'0'231'0'0,"0"0"29"0"0,0 0 19 0 0,1 1-41 0 0,4 2-190 0 0,-2 1 30 0 0,-2-4 315 0 0,-1 0 106 0 0,0 0 11 0 0,-8 0-428 0 0,1 1 130 0 0,-1-1 0 0 0,1-1 1 0 0,-1 1-1 0 0,1-1 0 0 0,-1 0 0 0 0,1-1 0 0 0,-1 0-212 0 0,6 1 35 0 0,0 0 1 0 0,1 1-1 0 0,-1-1 0 0 0,0 0 0 0 0,1 0 0 0 0,-1 0 0 0 0,1 0 0 0 0,0-1 0 0 0,-1 1 1 0 0,1 0-1 0 0,0-1 0 0 0,-1 1 0 0 0,1-1 0 0 0,0 1 0 0 0,0-1 0 0 0,0 1 0 0 0,1-1 1 0 0,-1 0-1 0 0,0 1 0 0 0,1-1 0 0 0,-1 0 0 0 0,1 0 0 0 0,-1 0 0 0 0,1 1 1 0 0,0-1-1 0 0,0 0 0 0 0,-1 0 0 0 0,1 0 0 0 0,1 0 0 0 0,-1 1 0 0 0,0-3-35 0 0,1 0 0 0 0,0 1 0 0 0,0-1 0 0 0,0 0 0 0 0,0 0 0 0 0,0 1 0 0 0,1-1 0 0 0,0 1 0 0 0,0-1 0 0 0,0 1 0 0 0,0 0 0 0 0,0 0 0 0 0,2-2 0 0 0,7-8 0 0 0,1 1 0 0 0,5-4 0 0 0,-3 4 0 0 0,11-13 0 0 0,2 1 0 0 0,18-11 0 0 0,-36 28 0 0 0,0 1 0 0 0,0 1 0 0 0,0 0 0 0 0,1 0 0 0 0,0 1 0 0 0,0 0 0 0 0,0 1 0 0 0,1 0 0 0 0,-1 0 0 0 0,11 0 0 0 0,-19 3 17 0 0,0 0 0 0 0,0 0 0 0 0,0 0 0 0 0,0 0-1 0 0,0 0 1 0 0,0 0 0 0 0,-1 1 0 0 0,1-1 0 0 0,0 1 0 0 0,0-1 0 0 0,0 1-1 0 0,0 0 1 0 0,-1-1 0 0 0,1 1 0 0 0,0 0 0 0 0,-1 0 0 0 0,1 0-1 0 0,-1 1 1 0 0,1 0-17 0 0,1 0 64 0 0,-1 1 0 0 0,-1-1 0 0 0,1 1 0 0 0,0-1 0 0 0,-1 1 0 0 0,1 0 0 0 0,-1 0 0 0 0,0 0 0 0 0,0 0 0 0 0,0 0 0 0 0,0 1-64 0 0,1 8 205 0 0,0 0 0 0 0,-1-1 0 0 0,0 1-1 0 0,-1 0 1 0 0,-1 11-205 0 0,0-18 5 0 0,0 0-1 0 0,-1 0 1 0 0,1 0-1 0 0,-1 0 0 0 0,0 0 1 0 0,0 0-1 0 0,-1 0 1 0 0,0 0-1 0 0,0-1 1 0 0,0 1-1 0 0,0-1 1 0 0,0 0-1 0 0,-1 0 0 0 0,0 0 1 0 0,0-1-1 0 0,0 1 1 0 0,0-1-1 0 0,-2 1-4 0 0,-9 7-58 0 0,-1-1 0 0 0,1-1 0 0 0,-2-1 0 0 0,-13 5 58 0 0,26-11-783 0 0,1-1 0 0 0,-1 0 1 0 0,0 0-1 0 0,0 0 0 0 0,0 0 0 0 0,-2-1 783 0 0,-2 1-4775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 13823 0 0,'9'-1'1500'0'0,"-8"2"-1500"0"0,0 1 0 0 0,1-1-1 0 0,-1 1 1 0 0,0 0 0 0 0,0-1 0 0 0,0 1-1 0 0,0 0 1 0 0,0 0 0 0 0,-1 0 0 0 0,1 0-1 0 0,0 0 1 0 0,-1 0 0 0 0,0 0 0 0 0,1 0-1 0 0,-1 0 1 0 0,0 0 0 0 0,0 0 0 0 0,0 0-1 0 0,0 0 1 0 0,0 0 0 0 0,-1 0 0 0 0,1 0 0 0 0,-1 5 75 0 0,0-1 1 0 0,-1 0-1 0 0,0 0 1 0 0,0 0 0 0 0,0 0-1 0 0,-3 4-75 0 0,-25 44 624 0 0,-4-1-1 0 0,-2-1-623 0 0,-17 27 357 0 0,53-79-357 0 0,-5 6-486 0 0,1 0-1 0 0,1 0 0 0 0,-1 0 1 0 0,1 0-1 0 0,0 1 0 0 0,0-1 1 0 0,1 1-1 0 0,-1 0 0 0 0,2-1 1 0 0,-1 1-1 0 0,1 0 0 0 0,0 3 487 0 0,1-9-4968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0 10135 0 0,'0'0'231'0'0,"0"0"29"0"0,0 0 19 0 0,-6 4 7 0 0,-25 8-98 0 0,-1-1-1 0 0,-1-2 1 0 0,-25 4-188 0 0,-22 7 407 0 0,-38 7 790 0 0,64-16-1237 0 0,2 3 1 0 0,-19 8 39 0 0,-189 61 2491 0 0,233-77-2565 0 0,0-1 0 0 0,0-2 0 0 0,-1-1 0 0 0,1 0 0 0 0,-17-3 74 0 0,25 1-17 0 0,6-1 17 0 0,1 0 0 0 0,-1-1 0 0 0,1-1 0 0 0,-5-1 0 0 0,-33-6 0 0 0,49 10-1 0 0,-19-2-14 0 0,18 1 20 0 0,1 1 0 0 0,0 0 0 0 0,-1-1-1 0 0,1 1 1 0 0,0 0 0 0 0,-1-1-1 0 0,1 1 1 0 0,0-1 0 0 0,0 0-1 0 0,0 0 1 0 0,-1 1 0 0 0,1-1-1 0 0,0 0 1 0 0,0 0 0 0 0,0 0 0 0 0,0 0-1 0 0,0 0-4 0 0,1 0 338 0 0,0 1 136 0 0,7 0 477 0 0,-2 0-891 0 0,-4 0-52 0 0,0 0-1 0 0,0 0 0 0 0,0 0 0 0 0,0 0 0 0 0,0 0 0 0 0,-1 0 1 0 0,1 0-1 0 0,0 0 0 0 0,0 0 0 0 0,0 1 0 0 0,0-1 0 0 0,0 0 0 0 0,-1 1 1 0 0,1-1-1 0 0,0 1-7 0 0,7 2-3 0 0,-6-1-42 0 0,-1 1-84 0 0,11 3-98 0 0,23 15-1364 0 0,-31-19 1595 0 0,-1-1-1 0 0,0 1 0 0 0,0 0 1 0 0,0 0-1 0 0,-1 0 0 0 0,1 0 1 0 0,0 0-1 0 0,-1 1 0 0 0,1-1 1 0 0,-1 1-1 0 0,0-1 1 0 0,0 1-1 0 0,0 0 0 0 0,0 0-3 0 0,3 7 52 0 0,0-1-1 0 0,-1 1 0 0 0,2 10-51 0 0,9 17 201 0 0,-7-19 64 0 0,0 1 0 0 0,-1 0 0 0 0,-1 1 0 0 0,-1-1 0 0 0,-1 1 0 0 0,1 5-265 0 0,-4-14 0 0 0,0-1 0 0 0,1 0 0 0 0,1-1 0 0 0,0 1 0 0 0,0 0 0 0 0,1-1 0 0 0,0 0 0 0 0,0 1 0 0 0,1-2 0 0 0,3 4 0 0 0,2 8 267 0 0,-8-17-173 0 0,-1 0 1 0 0,1 0 0 0 0,-1-1 0 0 0,1 1 0 0 0,0 0 0 0 0,0 0 0 0 0,2 1-95 0 0,-4-4 12 0 0,1 2 36 0 0,1-1 0 0 0,-1 1 0 0 0,0-1 0 0 0,1 0 0 0 0,-1 1 0 0 0,1-1 0 0 0,-1 0 0 0 0,1 0 0 0 0,0 0 0 0 0,0 0 0 0 0,-1 0 0 0 0,1 0 0 0 0,0-1 1 0 0,0 1-1 0 0,0-1 0 0 0,0 1 0 0 0,0-1 0 0 0,0 0 0 0 0,-1 0 0 0 0,1 1 0 0 0,0-1 0 0 0,0-1 0 0 0,2 1-48 0 0,-1-1 0 0 0,-1 0 0 0 0,0 0 0 0 0,0 0 0 0 0,1 0 0 0 0,-1 0 0 0 0,0-1 0 0 0,0 1 0 0 0,0-1 0 0 0,0 0 0 0 0,0 1 0 0 0,-1-1 0 0 0,1 0 0 0 0,0 0 0 0 0,-1 0 0 0 0,0 0 0 0 0,1-1 0 0 0,0 0 0 0 0,3-8 0 0 0,1 0 0 0 0,3-11 0 0 0,0-2 0 0 0,-2-1 0 0 0,-1 0 0 0 0,-1 0 0 0 0,0 0 0 0 0,7-103 0 0 0,-11 125 0 0 0,-1 0 0 0 0,1 0 0 0 0,-1 0 0 0 0,1 0 0 0 0,0 1 0 0 0,0-1 0 0 0,1 0 0 0 0,-1 0 0 0 0,2-2 0 0 0,-1 4-6 0 0,0-1 0 0 0,0 0 0 0 0,0 1-1 0 0,0 0 1 0 0,0-1 0 0 0,0 1 0 0 0,0 0 0 0 0,1 0-1 0 0,-1 1 1 0 0,0-1 0 0 0,1 0 0 0 0,-1 1-1 0 0,1-1 1 0 0,-1 1 0 0 0,1 0 0 0 0,-1 0 0 0 0,0 0-1 0 0,2 0 7 0 0,1 0-289 0 0,-4-1-186 0 0,-1 1-33 0 0,7 3-84 0 0,-1-2-201 0 0,-5-1-3244 0 0,-1 0-1381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10135 0 0,'0'0'464'0'0,"0"0"-9"0"0,0 0-223 0 0,0 0 156 0 0,0-4 395 0 0,0 4 2071 0 0,1 3-2784 0 0,-1 1 0 0 0,1-1 0 0 0,-1 0 0 0 0,1 0 0 0 0,0 0 1 0 0,0 0-1 0 0,1 0 0 0 0,-1 0 0 0 0,1 0 0 0 0,0 1-70 0 0,22 31 1096 0 0,-11-17-829 0 0,1 4-293 0 0,-10-15-36 0 0,0 1-1 0 0,1-1 1 0 0,0 0-1 0 0,1 0 0 0 0,0-1 1 0 0,4 4 62 0 0,1 3-759 0 0,-3-4-3921 0 0,-2-4-288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8287 0 0,'0'0'382'0'0,"0"0"-8"0"0,0 0-170 0 0,0 0 176 0 0,0 0 107 0 0,0 0 22 0 0,-1 1 3 0 0,-59 33 1616 0 0,27-13-2120 0 0,-1-1-1 0 0,-33 14-7 0 0,19-10 1 0 0,-42 16-1 0 0,89-39 1 0 0,-1 0-1 0 0,0 0 1 0 0,0 0-1 0 0,0 0 0 0 0,0 0 1 0 0,0-1-1 0 0,0 1 1 0 0,0-1-1 0 0,0 1 0 0 0,0-1 1 0 0,0 0-1 0 0,-1 0 0 0 0,-32 4-69 0 0,34-4-268 0 0,1 0-138 0 0,22-10-315 0 0,-10 5-1 0 0,-2-1 0 0 0,1 1-1 0 0,9-8 792 0 0,-13 6 66 0 0,-8 5 154 0 0,1 2-104 0 0,0-1 358 0 0,0 1 34 0 0,0 0-65 0 0,-1 0-294 0 0,-3 0-133 0 0,0 2-16 0 0,3-2 0 0 0,0 1 1 0 0,0 0-1 0 0,0 0 0 0 0,1-1 0 0 0,-1 1 0 0 0,0 0 0 0 0,0 0 0 0 0,1 0 0 0 0,-1-1 0 0 0,1 1 0 0 0,-1 0 1 0 0,1 0-1 0 0,-1 0 0 0 0,1 0 0 0 0,0 0 0 0 0,-1 0 0 0 0,1 0 0 0 0,0 0 0 0 0,0 1 0 0 0,-1 2 70 0 0,-5 15 1410 0 0,0 0 0 0 0,2 1 0 0 0,-1 7-1480 0 0,-26 140 3680 0 0,29-159-3680 0 0,0-1 0 0 0,-1 1 0 0 0,0-1 0 0 0,0 1 0 0 0,-1-1 0 0 0,0 0 0 0 0,0 0 0 0 0,-1-1 0 0 0,1 1 0 0 0,-2-1 0 0 0,-1 2 0 0 0,6-7-5 0 0,0 0 0 0 0,0 1-1 0 0,-1-1 1 0 0,1 1 0 0 0,0-1-1 0 0,0 1 1 0 0,0-1 0 0 0,1 1-1 0 0,-1-1 1 0 0,0 1 0 0 0,1 0-1 0 0,-1 1 6 0 0,1-2-337 0 0,0-1 255 0 0,-1 0 0 0 0,1 0-1 0 0,0 0 1 0 0,0 0 0 0 0,0 0 0 0 0,-1 0 0 0 0,1 0 0 0 0,0 0 0 0 0,0 0-1 0 0,0 0 1 0 0,0 0 0 0 0,-1 0 0 0 0,1 0 0 0 0,0 0 0 0 0,0 0 0 0 0,0 0-1 0 0,-1 0 1 0 0,1 0 0 0 0,0 0 0 0 0,0 0 0 0 0,0 0 0 0 0,0 0-1 0 0,-1 0 1 0 0,1 0 0 0 0,0-1 0 0 0,0 1 0 0 0,0 0 0 0 0,0 0 0 0 0,0 0-1 0 0,-1 0 1 0 0,1 0 0 0 0,0 0 0 0 0,0-1 0 0 0,0 1 0 0 0,0 0 0 0 0,0 0-1 0 0,0 0 1 0 0,0 0 0 0 0,0-1 0 0 0,-1 1 0 0 0,1 0 0 0 0,0 0 0 0 0,0 0-1 0 0,0 0 1 0 0,0-1 0 0 0,0 1 0 0 0,0 0 0 0 0,0 0 0 0 0,0 0-1 0 0,0-1 1 0 0,0 1 0 0 0,0 0 0 0 0,0 0 0 0 0,0 0 0 0 0,1 0 0 0 0,-1-1 82 0 0,0-3 161 0 0,-1-9-1185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10135 0 0,'0'0'231'0'0,"-12"5"546"0"0,2-7-651 0 0,10 2 267 0 0,0 0 106 0 0,0 0 11 0 0,-10-2 934 0 0,7 2-394 0 0,9-1-445 0 0,82-6 1843 0 0,-40 4-1243 0 0,14-4-1205 0 0,75-13-133 0 0,-76 12-2527 0 0,-46 5 1637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11975 0 0,'0'0'267'0'0,"0"0"42"0"0,0 0 17 0 0,0 0-28 0 0,8-13 737 0 0,-6 11-948 0 0,0 0 0 0 0,0 0 1 0 0,0 0-1 0 0,0 0 0 0 0,0 0 0 0 0,0 1 0 0 0,0-1 1 0 0,1 0-1 0 0,-1 1 0 0 0,1 0 0 0 0,-1 0 0 0 0,1 0 1 0 0,0 0-1 0 0,0-1-87 0 0,9-1 799 0 0,-1 1 0 0 0,12-2-799 0 0,0 1 346 0 0,-2-2-464 0 0,-3 1-526 0 0,1 1-1 0 0,5-1 645 0 0,-17 4-173 0 0,0 0 0 0 0,-1 0-1 0 0,1 0 1 0 0,0 1 0 0 0,-1 0 0 0 0,1 0-1 0 0,0 1 1 0 0,1 0 173 0 0,1 0-1023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13823 0 0,'0'0'315'0'0,"1"-7"758"0"0,13-3-643 0 0,2 0-1 0 0,-1 1 1 0 0,1 1 0 0 0,0 0-1 0 0,9-2-429 0 0,-18 7 4 0 0,-1 2 0 0 0,1-1 0 0 0,0 1 0 0 0,0 0 0 0 0,1 0-4 0 0,19-3-4 0 0,-8 2-1019 0 0,0 0-1 0 0,0 1 0 0 0,10 1 1024 0 0,11-1-2769 0 0,-25 1-2199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 6447 0 0,'0'0'298'0'0,"0"0"-10"0"0,7 1 745 0 0,12-1 500 0 0,-18 0-1021 0 0,8 0 1024 0 0,-6-1-864 0 0,-8 3 666 0 0,-16 5 1605 0 0,11-4-2168 0 0,-185 63-775 0 0,144-51 0 0 0,-2-3 0 0 0,1-1 0 0 0,-2-3 0 0 0,-38 0 0 0 0,-25-4 0 0 0,56-3 0 0 0,-54 8 0 0 0,61 2 0 0 0,54-11 0 0 0,0 0 0 0 0,-1 0 0 0 0,1 0 0 0 0,0 0 0 0 0,0 1 0 0 0,0-1 0 0 0,0 0 0 0 0,0 0 0 0 0,-1 0 0 0 0,1 0 0 0 0,0 0 0 0 0,0 0 0 0 0,0 0 0 0 0,0 0 0 0 0,-1 0 0 0 0,1-1 0 0 0,0 1 0 0 0,0 0 0 0 0,0 0 0 0 0,0 0 0 0 0,0 0 0 0 0,0 0 0 0 0,-1 0 0 0 0,1 0 0 0 0,0 0 0 0 0,0 0 0 0 0,0 0 0 0 0,0 0 0 0 0,0 0 0 0 0,0-1 0 0 0,0 1 0 0 0,-1 0 0 0 0,1 0 0 0 0,0 0 0 0 0,0 0 0 0 0,0 0 0 0 0,0 0 0 0 0,0-1 0 0 0,0 1 0 0 0,0 0 0 0 0,1-7 0 0 0,6-7 0 0 0,1 3 0 0 0,-6 7 0 0 0,2 8 0 0 0,29 98 0 0 0,-16-55 0 0 0,-2 1 0 0 0,2 16 0 0 0,-6-34 0 0 0,-7-21 0 0 0,0 1 0 0 0,-1 0 0 0 0,1 4 0 0 0,-3-7 0 0 0,-1-7 43 0 0,1 1 1 0 0,-1 0-1 0 0,0-1 0 0 0,0 1 0 0 0,0-1 1 0 0,1 1-1 0 0,-1-1 0 0 0,0 1 0 0 0,0-1 1 0 0,1 1-1 0 0,-1-1 0 0 0,1 1 0 0 0,-1-1 0 0 0,0 0 1 0 0,1 1-1 0 0,-1-1 0 0 0,1 1 0 0 0,-1-1 1 0 0,1 0-1 0 0,-1 0 0 0 0,1 1 0 0 0,-1-1 1 0 0,1 0-1 0 0,-1 0 0 0 0,1 1 0 0 0,-1-1 1 0 0,1 0-1 0 0,0 0 0 0 0,-1 0 0 0 0,1 0 0 0 0,-1 0 1 0 0,1 0-1 0 0,-1 0 0 0 0,1 0 0 0 0,0 0 1 0 0,-1 0-1 0 0,1 0 0 0 0,-1 0 0 0 0,1-1 1 0 0,-1 1-1 0 0,1 0 0 0 0,-1 0 0 0 0,1-1 0 0 0,-1 1 1 0 0,1 0-1 0 0,-1-1 0 0 0,1 1-43 0 0,1-1 2 0 0,0-1-1 0 0,0 1 1 0 0,0-1-1 0 0,-1 0 1 0 0,1 0-1 0 0,-1 0 1 0 0,1 0-1 0 0,-1 0 0 0 0,1 0 1 0 0,-1 0-1 0 0,1-2-1 0 0,8-11 0 0 0,9-10 0 0 0,7-12 0 0 0,-10 14 0 0 0,1 1 0 0 0,4-3 0 0 0,-9 12 0 0 0,-1 0 0 0 0,-1 0 0 0 0,0-1 0 0 0,-1 0 0 0 0,6-12 0 0 0,-12 13-64 0 0,-2 12-273 0 0,-1 1-138 0 0,0 0-761 0 0,-2 1-3062 0 0,-5 4-1316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28 6447 0 0,'4'-3'27'0'0,"-3"1"20"0"0,1 1 0 0 0,0-1 0 0 0,-1 1 0 0 0,1-1 1 0 0,0 1-1 0 0,0 0 0 0 0,0 0 0 0 0,0 0 1 0 0,0 0-1 0 0,0 0 0 0 0,0 0 0 0 0,1 0 0 0 0,0 0-47 0 0,2 1 307 0 0,19-4-831 0 0,-7 1 4277 0 0,-43 4-1319 0 0,10-1-2212 0 0,-10 2 188 0 0,0 2-1 0 0,0 0 1 0 0,1 2 0 0 0,-1 1-1 0 0,-20 8-409 0 0,-14 8 4 0 0,-87 31 7 0 0,106-41-50 0 0,-1-2-1 0 0,-27 3 40 0 0,18-7-624 0 0,-1-1 0 0 0,1-3 0 0 0,-21-3 624 0 0,43-1 320 0 0,0-1 0 0 0,0-2 0 0 0,0-1 0 0 0,0-2 0 0 0,1 0 0 0 0,-20-9-320 0 0,7-5 18 0 0,27 13-20 0 0,97 49 2 0 0,-44-24-398 0 0,0 2-1 0 0,-1 1 1 0 0,-1 2 0 0 0,-1 1-1 0 0,0 4 399 0 0,-32-24-76 0 0,0 0 1 0 0,0 1-1 0 0,-1-1 0 0 0,1 1 0 0 0,-1 0 0 0 0,0 0 0 0 0,0 0 0 0 0,0 0 1 0 0,-1 1-1 0 0,0-1 0 0 0,0 1 0 0 0,0-1 0 0 0,0 1 0 0 0,-1 0 1 0 0,1 0-1 0 0,-1 0 0 0 0,0 0 0 0 0,-1 0 0 0 0,1 0 0 0 0,-1 0 0 0 0,0 0 1 0 0,0 0-1 0 0,-1 0 0 0 0,0 0 0 0 0,0 0 0 0 0,0 0 0 0 0,-1 3 76 0 0,-9 33 996 0 0,-2-1 0 0 0,-12 26-996 0 0,24-63 1215 0 0,2-5-315 0 0,5-9 185 0 0,8-19-205 0 0,36-108-864 0 0,-36 105-16 0 0,1 1 0 0 0,2 1 0 0 0,14-20 0 0 0,-29 48 0 0 0,0 0 0 0 0,0 0 0 0 0,0 1 0 0 0,1-1 0 0 0,-1 1 0 0 0,1 0 0 0 0,-1-1 0 0 0,1 1 0 0 0,0 0 0 0 0,0 1 0 0 0,0-1 0 0 0,0 0 0 0 0,1 0 0 0 0,2 1 0 0 0,0 5 0 0 0,-5-2-155 0 0,0 0 0 0 0,0 0 0 0 0,-1 0 0 0 0,1-1-1 0 0,-1 1 1 0 0,0 0 0 0 0,1 0 0 0 0,-1 0 0 0 0,0 0-1 0 0,0 0 1 0 0,0 0 0 0 0,-1 0 0 0 0,1 0 0 0 0,0 0-1 0 0,-1 0 1 0 0,1 0 0 0 0,-1-1 0 0 0,0 3 155 0 0,-4 6-1023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92 9271 0 0,'120'-87'7124'0'0,"-121"87"-6714"0"0,-3-1-301 0 0,0 0 0 0 0,1 0 0 0 0,-1 0 1 0 0,0 1-1 0 0,0 0 0 0 0,0 0 0 0 0,0 0 1 0 0,1 0-1 0 0,-1 0 0 0 0,0 1 0 0 0,0 0 0 0 0,1 0 1 0 0,-1 0-1 0 0,0 0 0 0 0,-3 2 0 0 0,-10 5-2 0 0,-31 18 0 0 0,27-13-39 0 0,10-7-78 0 0,-217 131-34 0 0,187-110 55 0 0,2 2 0 0 0,1 2 0 0 0,-47 50-1 0 0,84-80-10 0 0,-7 7 0 0 0,0 1 0 0 0,1 0 0 0 0,0 1 0 0 0,-10 17 0 0 0,16-25 0 0 0,0 0 0 0 0,0-1 0 0 0,0 1 0 0 0,0 0 0 0 0,1 0 0 0 0,-1 0 0 0 0,1 0 0 0 0,-1 0 0 0 0,1 0 0 0 0,0 0 0 0 0,0 0 0 0 0,-1 0 0 0 0,2 1 0 0 0,-1-1 0 0 0,0 0 0 0 0,0 0 0 0 0,1 0 0 0 0,-1 0 0 0 0,1 0 0 0 0,-1 0 0 0 0,1 0 0 0 0,0-1 0 0 0,0 1 0 0 0,0 0 0 0 0,0 0 0 0 0,0 0 0 0 0,0-1 0 0 0,0 1 0 0 0,1-1 0 0 0,-1 1 0 0 0,1-1 0 0 0,-1 1 0 0 0,1-1 0 0 0,3 2 0 0 0,2 1 9 0 0,0 0 0 0 0,1 0 0 0 0,0-1 0 0 0,-1 0 0 0 0,1-1-1 0 0,17 4 1 0 0,52 3 118 0 0,-65-8-124 0 0,65 4-1545 0 0,116-6-1 0 0,-167-1 340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4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1 695 8287 0 0,'0'0'191'0'0,"0"0"26"0"0,0 0 9 0 0,0 0 110 0 0,0 0 444 0 0,0 0 196 0 0,0 0 42 0 0,0 0 6 0 0,0 0 0 0 0,0 0 0 0 0,0 0 0 0 0,0 0-137 0 0,3 10 1506 0 0,-2-9-2379 0 0,-1 0 0 0 0,1 0 0 0 0,0 0 0 0 0,0-1 0 0 0,0 1 0 0 0,0 0-1 0 0,0-1 1 0 0,0 1 0 0 0,0-1 0 0 0,0 1 0 0 0,0-1 0 0 0,0 1 0 0 0,0-1 0 0 0,0 1 0 0 0,0-1 0 0 0,1 0-1 0 0,-1 0 1 0 0,0 0 0 0 0,0 0 0 0 0,0 0 0 0 0,0 0 0 0 0,1 0 0 0 0,-1 0 0 0 0,0 0 0 0 0,0 0 0 0 0,0-1-1 0 0,0 1 1 0 0,0 0 0 0 0,1-1 0 0 0,-1 1 0 0 0,0-1 0 0 0,0 1 0 0 0,0-2-14 0 0,323-204 1605 0 0,-202 124-2553 0 0,-4-5 0 0 0,3-10 948 0 0,10-18-2144 0 0,-169 155 2485 0 0,3 1 0 0 0,-19 29-341 0 0,27-35 194 0 0,0 1 937 0 0,-17 28-1131 0 0,35-47-3 0 0,0 0 0 0 0,0 0 0 0 0,2 0 0 0 0,0 1 0 0 0,-1 8 3 0 0,7-13 0 0 0,1-12-3 0 0,0 1 0 0 0,0 0 0 0 0,1-1-1 0 0,-1 1 1 0 0,1-1 0 0 0,-1 1 0 0 0,1-1 0 0 0,0 1 0 0 0,-1-1-1 0 0,1 0 1 0 0,0 1 0 0 0,0-1 0 0 0,0 0 0 0 0,0 0 0 0 0,0 1-1 0 0,0-1 1 0 0,1 0 3 0 0,1 1 18 0 0,-1 0-1 0 0,1 0 0 0 0,0 0 1 0 0,0 0-1 0 0,0-1 0 0 0,0 0 1 0 0,1 1-1 0 0,0-1-17 0 0,5 1 226 0 0,0 0 0 0 0,-1-1 0 0 0,1 1 0 0 0,0-2-1 0 0,0 1 1 0 0,2-2-226 0 0,25-2 122 0 0,-1-2-1 0 0,0-1 1 0 0,0-2 0 0 0,-1-1-1 0 0,20-9-121 0 0,-24 5-372 0 0,0-1 0 0 0,0-1 0 0 0,20-16 372 0 0,-36 22-268 0 0,44-29-325 0 0,11-12 593 0 0,-49 35-15 0 0,11-11-40 0 0,-1-1 1 0 0,-1-2-1 0 0,7-10 55 0 0,38-37-278 0 0,-64 66 101 0 0,21-20-323 0 0,1 1-1 0 0,2 2 1 0 0,26-16 500 0 0,-54 39-196 0 0,6-3-884 0 0,-10 9 587 0 0,-5 7 286 0 0,-14 23 372 0 0,-2-2 1 0 0,-1 0-1 0 0,-1-1 0 0 0,-1-1 0 0 0,-1-1 0 0 0,-20 16-165 0 0,-37 29 1001 0 0,-50 33-1001 0 0,128-104 0 0 0,-13 11 0 0 0,-48 39 0 0 0,53-42 0 0 0,1 0 0 0 0,0 1 0 0 0,1 0 0 0 0,0 0 0 0 0,0 1 0 0 0,6-8 7 0 0,1-1-1 0 0,0 1 1 0 0,-1-1 0 0 0,1 1-1 0 0,0-1 1 0 0,0 1-1 0 0,0 0 1 0 0,1 0-1 0 0,-1-1 1 0 0,0 1 0 0 0,1 0-1 0 0,0 0 1 0 0,0 0-1 0 0,0 0 1 0 0,0 0 0 0 0,0 0-7 0 0,1-1 15 0 0,0 0 0 0 0,-1 0 1 0 0,1 0-1 0 0,0 0 0 0 0,0 0 1 0 0,0 0-1 0 0,0-1 0 0 0,0 1 1 0 0,0 0-1 0 0,1 0 0 0 0,-1-1 1 0 0,0 1-1 0 0,1-1 0 0 0,0 0 1 0 0,-1 1-1 0 0,1-1 0 0 0,0 0 1 0 0,-1 0-1 0 0,1 0 0 0 0,0 0 1 0 0,0 0-1 0 0,0 0-15 0 0,20 7 196 0 0,-1-1 0 0 0,1-1 0 0 0,0-1 1 0 0,1-1-1 0 0,-1-1 0 0 0,1 0 0 0 0,0-2 0 0 0,-1-1 1 0 0,21-2-197 0 0,33-7-1488 0 0,-1-2 0 0 0,20-9 1488 0 0,-95 20-14 0 0,62-9-1997 0 0,-34 5 987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4607 0 0,'0'0'102'0'0,"-3"-7"327"0"0,2 7 3152 0 0,0 4-1537 0 0,3 11-1099 0 0,5 20-1350 0 0,41 112 3495 0 0,-33-109-1599 0 0,1-1 0 0 0,17 28-1491 0 0,-31-60-8 0 0,1-1 0 0 0,-1 1 0 0 0,0 0 0 0 0,0 0 0 0 0,-1 0 0 0 0,0 0 0 0 0,0 0 0 0 0,1 2 8 0 0,-2-6-337 0 0,0-1-138 0 0,0 0-33 0 0,0 0-72 0 0,7-11-2296 0 0,-5 4 1852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10135 0 0,'0'0'231'0'0,"0"0"29"0"0,0 0 19 0 0,-16 2 7 0 0,14-2-286 0 0,1 0 0 0 0,-1 0 0 0 0,1 0 0 0 0,0 1 0 0 0,-1-1 0 0 0,1 1 0 0 0,0-1 0 0 0,-1 1 0 0 0,1-1 0 0 0,0 1 0 0 0,0 0 0 0 0,-1 0 0 0 0,1 0 0 0 0,0 0 0 0 0,-6 3 0 0 0,0 0 178 0 0,0 0-1 0 0,0 1 1 0 0,0 0 0 0 0,1 0-1 0 0,-1 0 1 0 0,1 1-1 0 0,1 0 1 0 0,-4 4-178 0 0,-26 24 667 0 0,12-16-290 0 0,2 2-1 0 0,1 0 1 0 0,0 1-1 0 0,1 1 1 0 0,-13 22-377 0 0,-7 13-855 0 0,38-56-4245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8287 0 0,'0'0'191'0'0,"0"0"26"0"0,0 0 9 0 0,11-7 468 0 0,24-9 562 0 0,0 1-1 0 0,2 2 1 0 0,-1 2-1 0 0,16-3-1255 0 0,5-1 690 0 0,-43 11-945 0 0,0 1 0 0 0,1 1 0 0 0,0 0 0 0 0,10 0 255 0 0,-7 1-5100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8287 0 0,'0'0'191'0'0,"0"0"26"0"0,3 1 9 0 0,13 8-84 0 0,-13-10-66 0 0,-1 0-64 0 0,55-12 753 0 0,33-6 4646 0 0,24 0-5411 0 0,-106 18-698 0 0,0 0 0 0 0,0 1-1 0 0,0 0 1 0 0,5 1 698 0 0,-13-1-1023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11975 0 0,'0'0'267'0'0,"0"0"42"0"0,0 0 17 0 0,0 0-28 0 0,0 0-126 0 0,7 3 691 0 0,-2-3-621 0 0,0 0 0 0 0,0 0 0 0 0,0 0 0 0 0,0 0-1 0 0,0-1 1 0 0,0 0 0 0 0,0 0 0 0 0,1-1-242 0 0,12-1 622 0 0,47-11 58 0 0,-47 9-905 0 0,1 1 0 0 0,0 0-1 0 0,0 2 1 0 0,11 0 225 0 0,-7 1-1964 0 0,-13 3 941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 8287 0 0,'0'0'191'0'0,"0"0"26"0"0,0 0 9 0 0,0 0 42 0 0,0 0 158 0 0,0 0 72 0 0,0 0 12 0 0,0 0 2 0 0,0 0 0 0 0,0 0 0 0 0,0 0 0 0 0,0 0 0 0 0,0 0 0 0 0,-11 0 1120 0 0,6 2-1560 0 0,4-2 71 0 0,-1 1 0 0 0,0-1-1 0 0,1 0 1 0 0,-1 0-1 0 0,0 0 1 0 0,1 0 0 0 0,-1-1-1 0 0,0 1 1 0 0,1 0 0 0 0,-1-1-143 0 0,-4 0 384 0 0,-19 3-351 0 0,1 1 0 0 0,-1 1 1 0 0,1 1-1 0 0,0 1 0 0 0,-12 6-33 0 0,21-8-1 0 0,-48 16 158 0 0,8-3 96 0 0,0-2 0 0 0,-17 0-253 0 0,-7-4-103 0 0,-1-4 1 0 0,-60-3 102 0 0,38-1-338 0 0,-31 8 338 0 0,102-8 1763 0 0,30-2-1678 0 0,1-1-406 0 0,0 0-154 0 0,0 0-33 0 0,0 0 66 0 0,14 4 1660 0 0,-12-4-1050 0 0,-1-1-25 0 0,16 3 154 0 0,-16-1-297 0 0,1-1 0 0 0,-1 0 0 0 0,0 1 0 0 0,0-1 0 0 0,0 1 0 0 0,0-1 0 0 0,0 1 0 0 0,0-1 0 0 0,0 1 0 0 0,-1 0 0 0 0,1-1 0 0 0,0 1 0 0 0,0 0 0 0 0,0 0 0 0 0,-1 0 0 0 0,1 0 0 0 0,0-1 0 0 0,-1 1 0 0 0,1 0 0 0 0,-1 0 0 0 0,1 0 0 0 0,-1 0 0 0 0,1 0 0 0 0,-1 1 0 0 0,0-1 0 0 0,1 1 0 0 0,0 1 0 0 0,2 6 0 0 0,-1 0 0 0 0,0 1 0 0 0,0-1 0 0 0,0 1 0 0 0,-2 0 0 0 0,1 4 0 0 0,0-2 0 0 0,0 1 0 0 0,0-1 0 0 0,4 11 0 0 0,-2-13 0 0 0,0-1 0 0 0,0 1 0 0 0,1-1 0 0 0,0 0 0 0 0,0 0 0 0 0,1 0 0 0 0,1-1 0 0 0,-1 1 0 0 0,1-1 0 0 0,1-1 0 0 0,-1 1 0 0 0,1-1 0 0 0,1 0 0 0 0,-1-1 0 0 0,1 0 0 0 0,0 0 0 0 0,1 0 0 0 0,-1-1 0 0 0,8 3 0 0 0,-4-4 0 0 0,-8 0 0 0 0,1 2 0 0 0,-4-6 0 0 0,-1 1 0 0 0,1 0 0 0 0,-1 0 0 0 0,1-1 0 0 0,-1 1 0 0 0,1 0 0 0 0,-1 0 0 0 0,0 0 0 0 0,1 0 0 0 0,-1 0 0 0 0,0 0 0 0 0,0 0 0 0 0,0 0 0 0 0,1 0 0 0 0,-1 0 0 0 0,0 0 0 0 0,0 0 0 0 0,0 0 0 0 0,-1 0 0 0 0,1 0 0 0 0,0-1 0 0 0,0 1 0 0 0,0 0 0 0 0,-1 0 0 0 0,1 0 0 0 0,-1 0 0 0 0,-9 14 0 0 0,10-14 0 0 0,-12 13 0 0 0,24-32 0 0 0,8-13 0 0 0,10-3 512 0 0,-2-2 0 0 0,-1-1 0 0 0,-1-1 0 0 0,12-28-512 0 0,-33 56-1 0 0,-3 6-8 0 0,0-1 0 0 0,1 0 0 0 0,0 1 0 0 0,0 0 0 0 0,0-1 0 0 0,0 1 0 0 0,1 0 9 0 0,-4 4-337 0 0,0 0-138 0 0,0 0-33 0 0,0 0 66 0 0,1 0 292 0 0,2 3 62 0 0,-2-3-282 0 0,-1 0-118 0 0,0 0-750 0 0,0 1-3060 0 0,1 5-1316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10135 0 0,'-4'-1'92'0'0,"3"0"-40"0"0,0 1 1 0 0,-1-1-1 0 0,1 1 0 0 0,0-1 1 0 0,-1 1-1 0 0,1 0 0 0 0,0 0 0 0 0,-1 0 1 0 0,1 0-1 0 0,0 0 0 0 0,-1 0 1 0 0,1 0-1 0 0,0 0 0 0 0,0 0 0 0 0,-1 0 1 0 0,1 1-1 0 0,0-1 0 0 0,-1 1 1 0 0,1-1-53 0 0,0 1 441 0 0,9-3 568 0 0,143-24 3705 0 0,-51 10-4673 0 0,217-39 2884 0 0,-230 42-1727 0 0,60 1-1198 0 0,-46 11-7050 0 0,-87 2 806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8287 0 0,'0'0'382'0'0,"0"0"-8"0"0,0 0-170 0 0,0 0 176 0 0,0 0 107 0 0,1 7 1046 0 0,13 95 3587 0 0,-6-33-3800 0 0,-3 0 0 0 0,-2 42-1320 0 0,-4-106 15 0 0,0-4-15 0 0,1 0 0 0 0,0 0 0 0 0,0 1 0 0 0,0-1 0 0 0,0 0 0 0 0,0 0 1 0 0,0 0-1 0 0,0 0 0 0 0,0 0 0 0 0,0 0 0 0 0,0 1 0 0 0,1-1 0 0 0,-1 0 0 0 0,0 0 0 0 0,1 0 0 0 0,1 5 0 0 0,-1-5 0 0 0,0-1 0 0 0,-1 1 0 0 0,1 0 0 0 0,0-1 0 0 0,-1 1 0 0 0,1 0 0 0 0,0-1 0 0 0,0 1 0 0 0,-1-1 0 0 0,1 1 0 0 0,0-1 0 0 0,0 1 0 0 0,0-1 0 0 0,0 0 0 0 0,0 0 0 0 0,0 1 0 0 0,0-1 0 0 0,0 0 0 0 0,0 0 0 0 0,0 0 0 0 0,0 0 0 0 0,-1 0 0 0 0,1 0 0 0 0,0 0 0 0 0,0 0 0 0 0,0 0 0 0 0,0-1 0 0 0,1 1 0 0 0,-2 0 0 0 0,2-1 21 0 0,0 0-1 0 0,0 0 0 0 0,-1 0 1 0 0,1 0-1 0 0,0 0 1 0 0,0 0-1 0 0,-1-1 1 0 0,1 1-1 0 0,-1 0 0 0 0,1-1 1 0 0,-1 0-1 0 0,0 1 1 0 0,0-1-1 0 0,1 0 0 0 0,-1 1 1 0 0,0-1-1 0 0,0 0 1 0 0,-1 0-1 0 0,1 0-20 0 0,3-8 428 0 0,-1 0 1 0 0,0 1-1 0 0,0-5-428 0 0,-1 6 210 0 0,22-95-46 0 0,-6 24-196 0 0,3 0 1 0 0,8-10 31 0 0,60-134-1928 0 0,-75 186 1928 0 0,-13 35 0 0 0,0 2 0 0 0,-1 1 0 0 0,0-1 0 0 0,1 1 0 0 0,-1-1 0 0 0,1 1 0 0 0,-1-1 0 0 0,0 1 0 0 0,0 0 0 0 0,1-1 0 0 0,-1 1 0 0 0,0-1 0 0 0,0 1 0 0 0,0 0 0 0 0,1-1 0 0 0,-1 1 0 0 0,0 0 0 0 0,0-1 0 0 0,0 1 0 0 0,0 3 0 0 0,2-1 0 0 0,-1-1 0 0 0,1 0 0 0 0,-1 1 0 0 0,1-1 0 0 0,0 0 0 0 0,0 0 0 0 0,0 0 0 0 0,0 0 0 0 0,1 0 0 0 0,-1 0 0 0 0,0-1 0 0 0,1 1 0 0 0,-1-1 0 0 0,1 0 0 0 0,-1 1 0 0 0,1-1 0 0 0,0 0 0 0 0,0-1 0 0 0,1 2 0 0 0,6-1 0 0 0,0 0 0 0 0,0 0 0 0 0,-1-1 0 0 0,1 0 0 0 0,1-1 0 0 0,18 0 0 0 0,35 0 0 0 0,-1-4 0 0 0,50-10 0 0 0,-19 2 0 0 0,262-37-442 0 0,-355 49-46 0 0,-1 3-1147 0 0,0 3-4504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114 158 11975 0 0,'0'0'267'0'0,"0"0"42"0"0,0 0 17 0 0,0 0-28 0 0,-1 2-196 0 0,-89 203 3996 0 0,72-169-4098 0 0,18-36 0 0 0,0 0 0 0 0,0 0 0 0 0,0 0 0 0 0,0 0 0 0 0,0 0 0 0 0,0 0 0 0 0,-1 0 0 0 0,1 0 0 0 0,0 0 0 0 0,0 0 0 0 0,0 0 0 0 0,0 0 0 0 0,0 0 0 0 0,0 1 0 0 0,0-1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0,-1-1 0 0 0,1 1 0 0 0,0-6 0 0 0,1-9 0 0 0,17-28 0 0 0,1 2 0 0 0,2 0 0 0 0,2 2 0 0 0,2 0 0 0 0,1 2 0 0 0,17-18 0 0 0,-36 47 170 0 0,0 0-1 0 0,1 0 0 0 0,0 1 1 0 0,0 0-1 0 0,0 0 0 0 0,1 1 1 0 0,0 0-1 0 0,0 1 0 0 0,1 0 1 0 0,0 0-1 0 0,0 1 0 0 0,9-3-169 0 0,-16 6 12 0 0,-2 1-12 0 0,0 0 0 0 0,0-1 1 0 0,0 1-1 0 0,0 0 0 0 0,0 0 0 0 0,0 0 0 0 0,0 0 1 0 0,0 0-1 0 0,0 0 0 0 0,0 0 0 0 0,0 1 1 0 0,0-1-1 0 0,0 0 0 0 0,0 0 0 0 0,0 1 0 0 0,0-1 1 0 0,0 1-1 0 0,0-1 0 0 0,0 1 0 0 0,0-1 0 0 0,0 1 0 0 0,0-1 0 0 0,-1 0 0 0 0,1 0 0 0 0,0 1 0 0 0,0-1 0 0 0,0 1 0 0 0,-1-1 0 0 0,1 1 0 0 0,0-1 0 0 0,-1 1 0 0 0,1-1 0 0 0,0 1 0 0 0,-1-1 0 0 0,1 1 0 0 0,-1 0 0 0 0,1-1 0 0 0,-1 1 0 0 0,1 0 0 0 0,-1 0 0 0 0,1-1 0 0 0,-1 1 0 0 0,0 0 0 0 0,1 0 0 0 0,-1 0 0 0 0,0 0 0 0 0,0-1 0 0 0,0 1 0 0 0,1 0 0 0 0,-1 1 0 0 0,1 2 0 0 0,0 2 0 0 0,-1 0 0 0 0,1 0 0 0 0,-1 0 0 0 0,0 0 0 0 0,0 0 0 0 0,-1 0 0 0 0,0 0 0 0 0,0 0 0 0 0,0 0 0 0 0,-1 0 0 0 0,-4 15 0 0 0,-2 0 0 0 0,-2 3 0 0 0,-3 8 0 0 0,8-18 0 0 0,-5 10 0 0 0,2 0 0 0 0,0 0 0 0 0,2 1 0 0 0,0 0 0 0 0,-1 21 0 0 0,9-29 592 0 0,0-9-1718 0 0,-1 0-4750 0 0,-1-8 262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0,'0'0'267'0'0,"9"14"768"0"0,2-1-316 0 0,1 0 1 0 0,0-1-1 0 0,1 0 1 0 0,0-1 0 0 0,11 6-720 0 0,-21-14 280 0 0,9 7 217 0 0,0 0-1 0 0,0 1 0 0 0,-1 1 0 0 0,-1 0 1 0 0,3 4-497 0 0,1 4-218 0 0,-1 1-1 0 0,0 0 1 0 0,-2 1 0 0 0,-1 0 0 0 0,0 2 218 0 0,-7-15-669 0 0,2 3 8 0 0,-1-4-4702 0 0,-4-8 925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4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558 311 10135 0 0,'0'0'231'0'0,"-2"3"29"0"0,-8 9 19 0 0,8-9 37 0 0,2-3 125 0 0,0 0 58 0 0,1 0-398 0 0,0-1 0 0 0,0 0-1 0 0,0 1 1 0 0,0-1 0 0 0,0 0 0 0 0,0 1 0 0 0,0-1 0 0 0,0 0 0 0 0,-1 0 0 0 0,1 0 0 0 0,0 0 0 0 0,0-1-101 0 0,3-2 323 0 0,57-38 1293 0 0,-28 16-1596 0 0,14-13-24 0 0,-21 16 4 0 0,-13 12 0 0 0,-1-1 0 0 0,0 0 0 0 0,-1 0 0 0 0,0-1 0 0 0,5-9 0 0 0,-14 18 0 0 0,0-1 0 0 0,0 1 0 0 0,-1-1 0 0 0,1 0 0 0 0,-1 0 0 0 0,0 0 0 0 0,-1 0 0 0 0,1 1 0 0 0,-1-1 0 0 0,0-4 0 0 0,0 7-5 0 0,0 1 0 0 0,-1-1 0 0 0,1 0 0 0 0,-1 1 0 0 0,1-1 0 0 0,-1 1 0 0 0,0-1 0 0 0,1 1-1 0 0,-1-1 1 0 0,0 1 0 0 0,0 0 0 0 0,0 0 0 0 0,0-1 0 0 0,0 1 0 0 0,-1 0 0 0 0,1 0 0 0 0,0 0 0 0 0,-1 0 5 0 0,0-1-35 0 0,-1 0 1 0 0,1 0-1 0 0,-1 1 1 0 0,1-1 0 0 0,-1 1-1 0 0,0-1 1 0 0,0 1-1 0 0,0 0 1 0 0,0 0 34 0 0,-13-1-227 0 0,1 0-1 0 0,-1 1 1 0 0,1 1 0 0 0,-1 0 0 0 0,1 1 0 0 0,-1 1-1 0 0,-14 4 228 0 0,10-1 0 0 0,0 1 0 0 0,0 2 0 0 0,-3 2 0 0 0,5-3 0 0 0,6-2 126 0 0,1 1-1 0 0,-1 1 0 0 0,1 0 1 0 0,0 0-1 0 0,-4 5-125 0 0,-51 47 1048 0 0,23-20-731 0 0,-137 125 915 0 0,44-39-416 0 0,108-98-816 0 0,28-27 0 0 0,-1 1 0 0 0,1-1 0 0 0,-1 1 0 0 0,1-1 0 0 0,-1 1 0 0 0,1-1 0 0 0,0 1 0 0 0,-1 0 0 0 0,1-1 0 0 0,0 1 0 0 0,-1 0 0 0 0,1-1 0 0 0,0 1 0 0 0,0 0 0 0 0,0 0 0 0 0,0 0 0 0 0,0-1 0 0 0,1 1 0 0 0,-1 0 0 0 0,1-1 0 0 0,-1 1 0 0 0,1 0 0 0 0,-1-1 0 0 0,1 1 0 0 0,-1-1 0 0 0,1 1 0 0 0,0 0 0 0 0,-1-1 0 0 0,1 0 0 0 0,-1 1 0 0 0,1-1 0 0 0,0 1 0 0 0,0-1 0 0 0,-1 0 0 0 0,1 1 0 0 0,0-1 0 0 0,0 0 0 0 0,0 0 0 0 0,20 4 0 0 0,-9-4 0 0 0,0-1 0 0 0,0-1 0 0 0,-1 0 0 0 0,1 0 0 0 0,4-3 0 0 0,4 0 0 0 0,10-2 0 0 0,-1-1 0 0 0,0-1 0 0 0,-1-2 0 0 0,0-1 0 0 0,-1-1 0 0 0,0-2 0 0 0,12-9 0 0 0,-24 11 0 0 0,0 0 0 0 0,-1-1 0 0 0,-1-1 0 0 0,-1 0 0 0 0,0-1 0 0 0,10-16 0 0 0,-9 8 0 0 0,-7 16 0 0 0,3 9 0 0 0,-8-1 0 0 0,0 0 0 0 0,-1 1 0 0 0,1-1 0 0 0,0 0 0 0 0,0 1 0 0 0,-1-1 0 0 0,1 0 0 0 0,-1 1 0 0 0,1-1 0 0 0,0 1 0 0 0,-1-1 0 0 0,1 1 0 0 0,-1 0 0 0 0,1-1 0 0 0,-1 1 0 0 0,1 0 0 0 0,-1-1 0 0 0,0 1 0 0 0,1 0 0 0 0,-1-1 0 0 0,0 1 0 0 0,1 0 0 0 0,-1 0 0 0 0,0-1 0 0 0,0 1 0 0 0,0 0 0 0 0,0 0 0 0 0,0-1 0 0 0,0 1 0 0 0,0 0 0 0 0,0 0 0 0 0,0 0 0 0 0,2 16 0 0 0,0-14 0 0 0,1 15 0 0 0,-2-13 0 0 0,-1-4 0 0 0,0 1 0 0 0,0 0 0 0 0,0 0 0 0 0,0 0 0 0 0,0 0 0 0 0,0 0 0 0 0,0-1 0 0 0,0 1 0 0 0,-1 0 0 0 0,1 0 0 0 0,-1-1 0 0 0,0 3 0 0 0,-4 17 342 0 0,-2 0-1 0 0,0 0 0 0 0,-1-1 1 0 0,0 0-1 0 0,-2 0 0 0 0,-10 15-341 0 0,13-27 0 0 0,4-3-1 0 0,6-4-5 0 0,5-4-41 0 0,-7 3 37 0 0,9-4-341 0 0,-1 0 0 0 0,1-1 0 0 0,4-3 351 0 0,14-10-4937 0 0,-27 17 4581 0 0,19-12-5258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3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13823 0 0,'0'0'315'0'0,"-6"5"426"0"0,-25 14-445 0 0,22-15-243 0 0,1 1 1 0 0,0 0-1 0 0,-5 5-53 0 0,-14 13 972 0 0,2 1 0 0 0,-18 21-972 0 0,24-22 1032 0 0,13-14-1312 0 0,-1-1 0 0 0,0 1-1 0 0,-1-2 1 0 0,0 1 0 0 0,0-1 0 0 0,-6 4 280 0 0,1-2-1023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6447 0 0,'0'0'142'0'0,"0"0"22"0"0,0 0 13 0 0,0 0 55 0 0,0 0 181 0 0,-5-5 302 0 0,5 6 6306 0 0,3 7-6736 0 0,0 1 0 0 0,0 0 0 0 0,-1 1 0 0 0,1 6-286 0 0,-1-7 168 0 0,0 0-1 0 0,0 0 0 0 0,1 0 0 0 0,0 0 0 0 0,0 0 0 0 0,3 2-166 0 0,-1-4 180 0 0,0-1-1 0 0,1 0 1 0 0,-1 0 0 0 0,1 0-1 0 0,1-1 1 0 0,-1 0 0 0 0,1 0-1 0 0,0-1 1 0 0,0 0 0 0 0,0 0-1 0 0,5 1-179 0 0,2-2 0 0 0,-1-1 0 0 0,-8 1 0 0 0,-1 0 0 0 0,1 0 0 0 0,-1 1 0 0 0,1-1 0 0 0,-1 2 0 0 0,2 0 0 0 0,3 0 0 0 0,2 2 0 0 0,-9-3 0 0 0,-2-3 0 0 0,1 1 50 0 0,0 0-1 0 0,0 0 0 0 0,0 0 0 0 0,0-1 1 0 0,-1 1-1 0 0,1 0 0 0 0,0 0 1 0 0,-1 0-1 0 0,0 2-49 0 0,0 1-3410 0 0,0-3-1512 0 0,0-2-46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 6447 0 0,'0'0'298'0'0,"0"0"-10"0"0,0 0-118 0 0,0 0 206 0 0,0 0 111 0 0,0 0 22 0 0,0 0 3 0 0,0 0 0 0 0,19-9 5051 0 0,-13 7-5342 0 0,-4 2 166 0 0,-2 0 101 0 0,0 0 21 0 0,0 0-66 0 0,0 0-222 0 0,0 0 166 0 0,0 0 101 0 0,-9 9 464 0 0,-38 37-787 0 0,-18 27-165 0 0,7 8 0 0 0,46-69 4 0 0,3 2-72 0 0,8-13-269 0 0,1-1-138 0 0,0 0-33 0 0,0 0 66 0 0,21-13-2573 0 0,-13 11 1992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4607 0 0,'0'0'102'0'0,"0"0"20"0"0,0 0 6 0 0,0 0 51 0 0,0 0 213 0 0,0 0 96 0 0,0 0 21 0 0,0 0-66 0 0,0 0-222 0 0,0 0 166 0 0,0 0 101 0 0,0 0 21 0 0,0 0-66 0 0,0 0-222 0 0,0 0 166 0 0,0 0 101 0 0,0 0 21 0 0,0 0-66 0 0,0 0-222 0 0,0 0 166 0 0,0 0-260 0 0,0-1 0 0 0,0 1 0 0 0,0 0 0 0 0,1 0-1 0 0,-1-1 1 0 0,0 1 0 0 0,0 0 0 0 0,0 0 0 0 0,1 0 0 0 0,-1 0 0 0 0,0-1 0 0 0,0 1 0 0 0,0 0-1 0 0,1 0 1 0 0,-1 0 0 0 0,0 0 0 0 0,0 0 0 0 0,1-1 0 0 0,-1 1 0 0 0,0 0 0 0 0,1 0-1 0 0,-1 0 1 0 0,0 0 0 0 0,0 0-127 0 0,1 0 8 0 0,0 2 58 0 0,1 1-1 0 0,0-1 1 0 0,-1 1 0 0 0,1-1 0 0 0,-1 1 0 0 0,0-1 0 0 0,1 1 0 0 0,-1 0-1 0 0,0 0-65 0 0,6 16 80 0 0,-6-16 163 0 0,1 0 0 0 0,-1 0-1 0 0,1 0 1 0 0,0-1 0 0 0,0 1 0 0 0,0 0-1 0 0,0-1 1 0 0,0 1-243 0 0,1 1 34 0 0,4 4-34 0 0,0 0 0 0 0,1-1 0 0 0,5 5 0 0 0,12 13 0 0 0,-24-24 0 0 0,0 0 0 0 0,0 0 0 0 0,-1 0 0 0 0,1 0 0 0 0,0 0 0 0 0,0 0 0 0 0,0-1 0 0 0,0 1 0 0 0,0 0 0 0 0,1 0 0 0 0,-1-1 0 0 0,0 1 0 0 0,0-1 0 0 0,1 1 0 0 0,26 15 0 0 0,-24-13-133 0 0,-3-3-563 0 0,-1 0-257 0 0,0 0-877 0 0,0 0-3286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 6447 0 0,'0'0'298'0'0,"0"0"-10"0"0,0 0-118 0 0,0 0 206 0 0,0 0 111 0 0,0 0 22 0 0,0 0 3 0 0,0 0 0 0 0,0 0 0 0 0,0 0 0 0 0,0 0 0 0 0,0 0 0 0 0,0 0 0 0 0,0 0 0 0 0,0 0-69 0 0,0 0-222 0 0,0 0 166 0 0,0 0 101 0 0,0 0 21 0 0,0 0-66 0 0,7-1-278 0 0,-1-1-165 0 0,0 0 0 0 0,0 3 0 0 0,0-2 0 0 0,0 1 0 0 0,2 0 0 0 0,-8 1 0 0 0,0-1 0 0 0,1 1 0 0 0,-1-1 0 0 0,0 0 0 0 0,0 1 0 0 0,0-1 0 0 0,0 1 0 0 0,0-1 0 0 0,0 1 0 0 0,0-1 0 0 0,0 1 0 0 0,0-1 0 0 0,0 0 0 0 0,0 1 0 0 0,0-1 0 0 0,0 1 0 0 0,0-1 0 0 0,-1 1 0 0 0,1-1 0 0 0,0 0 0 0 0,0 1 0 0 0,0-1 0 0 0,-2 4 25 0 0,0-1 1 0 0,0 1-1 0 0,0-1 0 0 0,-1 0 0 0 0,1 0 0 0 0,-2 2-25 0 0,-9 11 292 0 0,-7 19 511 0 0,2 0-1 0 0,-6 16-802 0 0,13-27 0 0 0,-12 17 0 0 0,5-9 0 0 0,-4 1 0 0 0,15-24 0 0 0,0 1 0 0 0,1 0 0 0 0,-4 6 0 0 0,9-11 0 0 0,3 2 0 0 0,-2-6 0 0 0,1-1 0 0 0,0 1 0 0 0,-1 0 0 0 0,1 0 0 0 0,-1 0 0 0 0,0 0 0 0 0,1 0 0 0 0,-1 0 0 0 0,0 0 0 0 0,1 0 0 0 0,-1 0 0 0 0,0 0 0 0 0,0 0 0 0 0,0 0 0 0 0,0 0 0 0 0,0 0 0 0 0,0 0 0 0 0,0 0 0 0 0,0 0 0 0 0,0 0 0 0 0,-1 1 0 0 0,1-1 0 0 0,0 0 0 0 0,-1-1 0 0 0,1 1 0 0 0,-1 0 0 0 0,1 0 0 0 0,-1 0 0 0 0,0 1 0 0 0,-1-1 0 0 0,0 0 0 0 0,0 0 0 0 0,0 0 0 0 0,0 0 0 0 0,0 0 0 0 0,0-1 0 0 0,0 1 0 0 0,0-1 0 0 0,0 1 0 0 0,0-1 0 0 0,0 0 0 0 0,-2 1-381 0 0,0-1 0 0 0,0 0-1 0 0,1 0 1 0 0,-1 0 0 0 0,0-1-1 0 0,0 1 1 0 0,1-1 0 0 0,-1 0-1 0 0,0 0 382 0 0,1-2-801 0 0,3 2-2494 0 0,5-1 2783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10135 0 0,'0'0'231'0'0,"0"0"29"0"0,0 0 19 0 0,9-1 478 0 0,-2 0-395 0 0,15 0 730 0 0,-1-1-1 0 0,10-3-1091 0 0,3-2 622 0 0,100-24 1316 0 0,120-28-1330 0 0,-204 51-20 0 0,16 1-588 0 0,-18 3 343 0 0,-41 3-178 0 0,-1 1-1 0 0,0 1 1 0 0,0-1 0 0 0,0 1-1 0 0,6 1-164 0 0,17 1-1091 0 0,-28-3 580 0 0,1 6-348 0 0,2 0 277 0 0,-5-1-2854 0 0,-3 5 1912 0 0,3-8-11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11 351 10135 0 0,'0'0'464'0'0,"-3"14"168"0"0,1-5-632 0 0,0-1 0 0 0,0 1 0 0 0,1 0 0 0 0,1 0 0 0 0,0-1 0 0 0,0 1 0 0 0,0 0 0 0 0,1 0 0 0 0,1-1 0 0 0,0 3 0 0 0,5 20 0 0 0,2-1 0 0 0,4 8 0 0 0,4 13 0 0 0,-13-36 424 0 0,1 0 0 0 0,0-1 0 0 0,1 1 0 0 0,1-1 0 0 0,5 8-424 0 0,-12-21 371 0 0,0-1 117 0 0,9-9 2069 0 0,-5-8-2445 0 0,0-1 1 0 0,-1 0-1 0 0,0-1 0 0 0,-2-2-112 0 0,1 0 53 0 0,1 1 0 0 0,1-1 0 0 0,1-2-53 0 0,10-25-448 0 0,2 0 0 0 0,20-36 448 0 0,52-88-1070 0 0,-76 148 1044 0 0,-5 9 356 0 0,0-1-1 0 0,-1 1 0 0 0,0-1 1 0 0,-1-1-1 0 0,-1 1 0 0 0,0-4-329 0 0,10 58 16 0 0,-12-34-16 0 0,0-1 0 0 0,0 0 0 0 0,0 1 0 0 0,0-1 0 0 0,0 0 0 0 0,0-1 0 0 0,1 1 0 0 0,0 0 0 0 0,-1-1 0 0 0,1 0 0 0 0,0 0 0 0 0,3 1 0 0 0,0-1 0 0 0,0 0 0 0 0,-1 0 0 0 0,1-1 0 0 0,0 1 0 0 0,0-2 0 0 0,0 1 0 0 0,5-1 0 0 0,11-2 0 0 0,1 0 0 0 0,-1-2 0 0 0,0-1 0 0 0,9-3 0 0 0,-19 4 0 0 0,276-56 931 0 0,-185 45 186 0 0,8 3-1117 0 0,-71 10-1964 0 0,6 1 1964 0 0,-39 1-2876 0 0,-8 0 1852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4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89 139 11975 0 0,'0'0'267'0'0,"0"0"42"0"0,0 0 17 0 0,0 0-28 0 0,0 0-126 0 0,0 0 204 0 0,0 2 111 0 0,0 4-381 0 0,0 0 1 0 0,0 0-1 0 0,-1 0 1 0 0,0 0-1 0 0,0 0 0 0 0,-1 0 1 0 0,1 0-1 0 0,-1 0 1 0 0,-2 3-107 0 0,-4 16 159 0 0,-2 7-159 0 0,-1 0 0 0 0,-13 23 0 0 0,20-49 0 0 0,4-6 13 0 0,0 0-1 0 0,0 1 0 0 0,0-1 1 0 0,0 0-1 0 0,-1 0 0 0 0,1 0 1 0 0,0 1-1 0 0,0-1 0 0 0,0 0 1 0 0,-1 0-1 0 0,1 0 0 0 0,0 1 1 0 0,0-1-1 0 0,-1 0 0 0 0,1 0 1 0 0,0 0-1 0 0,-1 0 0 0 0,1 0 1 0 0,0 0-1 0 0,0 0 0 0 0,-1 1 1 0 0,1-1-1 0 0,0 0 0 0 0,-1 0 1 0 0,1 0-1 0 0,0 0 0 0 0,-1 0 1 0 0,1 0-1 0 0,0-1 0 0 0,0 1 1 0 0,-1 0-1 0 0,1 0 0 0 0,0 0 1 0 0,-1 0-1 0 0,1 0 0 0 0,0 0 1 0 0,0 0-1 0 0,-1-1 0 0 0,1 1 1 0 0,0 0-1 0 0,0 0 0 0 0,-1 0 1 0 0,1-1-1 0 0,0 1 0 0 0,0 0 1 0 0,0 0-1 0 0,-1 0 0 0 0,1-1-12 0 0,-5-8 848 0 0,4 5-819 0 0,0 0 0 0 0,1 0 0 0 0,-1 0-1 0 0,1 0 1 0 0,0 0 0 0 0,0 0 0 0 0,0 0 0 0 0,1 0-1 0 0,0-1 1 0 0,-1 1 0 0 0,1 0 0 0 0,1 0 0 0 0,-1 1-1 0 0,1-1 1 0 0,0-1-29 0 0,4-9 59 0 0,1 0 0 0 0,1 1-1 0 0,3-6-58 0 0,5-3-332 0 0,2 0 0 0 0,0 2 0 0 0,1 0 0 0 0,0 1 0 0 0,2 0 0 0 0,16-10 332 0 0,-28 23 0 0 0,0 1 0 0 0,0 0 0 0 0,2-1 0 0 0,16-8 0 0 0,-18 9 261 0 0,0 0 0 0 0,1 0 0 0 0,-1 1 0 0 0,1 0 0 0 0,0 1 0 0 0,0 0 0 0 0,5 0-261 0 0,-13 3 149 0 0,-1 0-148 0 0,0 1-1 0 0,-1-1 1 0 0,1 0-1 0 0,0 1 1 0 0,-1-1-1 0 0,1 1 1 0 0,-1-1 0 0 0,1 1-1 0 0,0-1 1 0 0,-1 1-1 0 0,0-1 1 0 0,1 1-1 0 0,-1 0 1 0 0,1-1-1 0 0,-1 1 1 0 0,0 0-1 0 0,1-1 1 0 0,-1 1-1 0 0,0 0 1 0 0,0-1-1 0 0,1 1 1 0 0,-1 0 0 0 0,0 0-1 0 0,0-1 1 0 0,0 1-1 0 0,0 0 1 0 0,0 0-1 0 0,0-1 1 0 0,0 1-1 0 0,0 0 1 0 0,0 0-1 0 0,-1 0 0 0 0,1 2-1 0 0,-1 14 1 0 0,-1 0 0 0 0,-1 1 0 0 0,-1-1 0 0 0,0 0 0 0 0,-4 8 0 0 0,-3 16 0 0 0,6-19 0 0 0,0 1 0 0 0,2 0 0 0 0,1 4 0 0 0,1-16-21 0 0,1-5-69 0 0,0 1 1 0 0,0-1-1 0 0,-1 1 0 0 0,0-1 0 0 0,-1 1 0 0 0,1-1 1 0 0,-1 0-1 0 0,0 0 0 0 0,-2 2 90 0 0,3-2-1964 0 0,1-5 941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0,'0'0'267'0'0,"0"0"42"0"0,0 0 17 0 0,0 0-28 0 0,-1 17 1246 0 0,1-10-1378 0 0,0 0 0 0 0,0 1 0 0 0,0-1 0 0 0,1 0 0 0 0,1 0 0 0 0,-1 0 0 0 0,1 0 0 0 0,0 0 0 0 0,0 0 0 0 0,1-1 0 0 0,0 1 0 0 0,0-1 0 0 0,1 1 0 0 0,0-1 0 0 0,0 0 0 0 0,1 1-166 0 0,14 15 0 0 0,-1-8-4202 0 0,-17-13 2668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8287 0 0,'0'0'191'0'0,"0"0"26"0"0,0 0 9 0 0,-6 2 4 0 0,3 2-154 0 0,2-3 312 0 0,1 13 1132 0 0,-12 21-77 0 0,-2 0-1 0 0,-1-1 1 0 0,-8 13-1443 0 0,-60 94 2328 0 0,4-8-1130 0 0,57-97-2276 0 0,-16 20 1078 0 0,-4 6-480 0 0,42-61 480 0 0,-1 0 0 0 0,0 1 0 0 0,0-1 0 0 0,1 0 0 0 0,-1 1 0 0 0,1-1 0 0 0,-1 1 0 0 0,1-1 0 0 0,0 1 0 0 0,-1 0 0 0 0,1-2-91 0 0,0 0 1 0 0,0 0-1 0 0,0 1 0 0 0,0-1 0 0 0,0 0 0 0 0,0 0 0 0 0,0 0 1 0 0,0 1-1 0 0,0-1 0 0 0,0 0 0 0 0,0 0 0 0 0,0 1 0 0 0,0-1 0 0 0,0 0 1 0 0,0 0-1 0 0,0 1 0 0 0,0-1 0 0 0,0 0 0 0 0,0 0 0 0 0,0 0 1 0 0,1 1-1 0 0,-1-1 0 0 0,0 0 0 0 0,0 0 0 0 0,0 0 0 0 0,0 1 1 0 0,0-1-1 0 0,1 0 0 0 0,-1 0 0 0 0,0 0 0 0 0,0 0 0 0 0,0 0 0 0 0,1 1 1 0 0,-1-1-1 0 0,0 0 0 0 0,0 0 0 0 0,0 0 0 0 0,1 0 0 0 0,-1 0 1 0 0,0 0-1 0 0,0 0 0 0 0,1 0 0 0 0,-1 0 0 0 0,0 0 0 0 0,0 0 1 0 0,1 0-1 0 0,-1 0 0 0 0,0 0 0 0 0,0 0 0 0 0,0 0 0 0 0,1 0 1 0 0,-1 0-1 0 0,0 0 91 0 0,7 0-5418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16 11975 0 0,'30'-15'1372'0'0,"-49"38"0"0"0,13-18-1286 0 0,0 0-1 0 0,0 0 0 0 0,-1-1 1 0 0,0 0-1 0 0,1 0 1 0 0,-7 2-86 0 0,-19 10 95 0 0,5-1-49 0 0,-1-2 0 0 0,0 0-1 0 0,-3-1-45 0 0,-7 3 306 0 0,-12 7-306 0 0,-145 68 1204 0 0,194-89-1241 0 0,0-1-1 0 0,0 0 1 0 0,0 1 0 0 0,1-1-1 0 0,-1 1 1 0 0,0-1 0 0 0,0 1 0 0 0,1-1-1 0 0,-1 1 1 0 0,0-1 0 0 0,1 1-1 0 0,-1 0 1 0 0,0-1 0 0 0,1 1 0 0 0,-1 0-1 0 0,1-1 1 0 0,-1 1 0 0 0,1 0 37 0 0,0 0-10 0 0,0-1 1 0 0,0 0 0 0 0,0 1 0 0 0,0-1 0 0 0,1 0-1 0 0,-1 1 1 0 0,0-1 0 0 0,0 0 0 0 0,0 1 0 0 0,0-1-1 0 0,1 0 1 0 0,-1 1 0 0 0,0-1 0 0 0,0 0 0 0 0,1 0-1 0 0,-1 1 1 0 0,0-1 0 0 0,1 0 0 0 0,-1 0 0 0 0,0 0-1 0 0,1 1 1 0 0,-1-1 0 0 0,0 0 0 0 0,1 0 0 0 0,-1 0-1 0 0,0 0 1 0 0,1 0 0 0 0,-1 0 9 0 0,8 2-137 0 0,-1 0 0 0 0,0-1 0 0 0,8 1 137 0 0,-9-2-235 0 0,61 6 216 0 0,-24-3 22 0 0,9 4-3 0 0,2 0 339 0 0,-28-5 184 0 0,-1 2-1 0 0,14 5-522 0 0,-8-2 160 0 0,-18-5-106 0 0,0 1-1 0 0,-1 0 1 0 0,1 1 0 0 0,-1 1-1 0 0,0 0 1 0 0,0 0-54 0 0,-9-3 5 0 0,-1-1-1 0 0,1 1 1 0 0,-1 0-1 0 0,1 0 1 0 0,-1 0-1 0 0,0 0 1 0 0,0 0-1 0 0,0 0 1 0 0,0 0-1 0 0,0 1 1 0 0,0-1-1 0 0,-1 1 1 0 0,1 0-1 0 0,-1-1 1 0 0,1 1-1 0 0,-1 0 1 0 0,0 0-1 0 0,0 0 1 0 0,-1-1-1 0 0,1 1 1 0 0,-1 0-1 0 0,1 0 1 0 0,-1 0-1 0 0,0 0 1 0 0,0 0-1 0 0,0 1 1 0 0,0-1-1 0 0,-1 0-4 0 0,-1 7 0 0 0,0 1 0 0 0,0-1 0 0 0,-1 0 0 0 0,-1 0 0 0 0,0 0 0 0 0,0 0 0 0 0,-2 1 0 0 0,-11 19 0 0 0,-12 15 0 0 0,16-24 0 0 0,9-15 86 0 0,0 0-1 0 0,0-1 0 0 0,0 0 1 0 0,0 1-1 0 0,-1-2 0 0 0,0 1 1 0 0,0 0-1 0 0,0-1 0 0 0,-1 0 1 0 0,1 0-1 0 0,-1-1 0 0 0,0 1 1 0 0,0-1-1 0 0,0-1 0 0 0,0 1 1 0 0,-1-1-1 0 0,1 0 0 0 0,-1 0 1 0 0,1-1-1 0 0,-1 0 0 0 0,0 0 1 0 0,0-1-1 0 0,1 1 0 0 0,-8-2-85 0 0,-20 0 0 0 0,-1-1 0 0 0,1-2 0 0 0,0-1 0 0 0,-8-4 0 0 0,3 2 4 0 0,30 6-33 0 0,1 0-1 0 0,-1 0 1 0 0,1-1 0 0 0,0-1-1 0 0,-1 1 1 0 0,1-2 0 0 0,-4-1 29 0 0,11 5-1051 0 0,1 0-385 0 0,0 0-78 0 0,0 0-20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0,'0'0'267'0'0,"0"0"42"0"0,2 1 17 0 0,18 12 87 0 0,-14-10-326 0 0,0 1-1 0 0,1 1 1 0 0,-1-1 0 0 0,-1 1-1 0 0,4 3-86 0 0,54 54 1676 0 0,-54-54-1588 0 0,-4-3 131 0 0,0 0-1 0 0,0 0 1 0 0,0 1 0 0 0,-1 0-1 0 0,3 4-218 0 0,-5-8 45 0 0,-1 1-1 0 0,0-1 0 0 0,0 1 0 0 0,-1-1 0 0 0,1 0 0 0 0,0 1 1 0 0,-1 0-1 0 0,0-1 0 0 0,1 1 0 0 0,-1-1 0 0 0,0 1 0 0 0,0-1 0 0 0,-1 1 1 0 0,1-1-1 0 0,0 1 0 0 0,-1-1 0 0 0,0 1 0 0 0,0 1-44 0 0,-2 4 0 0 0,-1 1 0 0 0,0-1 0 0 0,0 1 0 0 0,-1-1 0 0 0,0 0 0 0 0,-1-1 0 0 0,1 1 0 0 0,-1-1 0 0 0,-1 0 0 0 0,1-1 0 0 0,-1 0 0 0 0,-1 0 0 0 0,1 0 0 0 0,-1-1 0 0 0,0 0 0 0 0,-4 2 0 0 0,6-2 133 0 0,5-5-189 0 0,0 1-1 0 0,0 0 1 0 0,0 0-1 0 0,0-1 1 0 0,0 1 0 0 0,0 0-1 0 0,0-1 1 0 0,0 1 0 0 0,0-1-1 0 0,0 1 1 0 0,0-1-1 0 0,0 0 1 0 0,-1 1 0 0 0,1-1-1 0 0,0 0 1 0 0,-1 0 56 0 0,1-1-4005 0 0,2-6-1405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13823 0 0,'0'0'315'0'0,"0"0"45"0"0,0 0 21 0 0,0 0-49 0 0,-18 5 1224 0 0,12-3-1451 0 0,0 1 0 0 0,0 0 0 0 0,0 0 1 0 0,0 0-1 0 0,-1 2-105 0 0,-10 6 82 0 0,-31 21-82 0 0,22-14 0 0 0,17-12 0 0 0,0 0 0 0 0,0 1 0 0 0,1 1 0 0 0,0-1 0 0 0,0 1 0 0 0,1 1 0 0 0,-3 3 0 0 0,10-12 0 0 0,0 0 0 0 0,0 1 0 0 0,0-1 0 0 0,0 0 0 0 0,0 1 0 0 0,0-1 0 0 0,-1 0 0 0 0,1 1 0 0 0,0-1 0 0 0,0 0 0 0 0,0 1 0 0 0,0-1 0 0 0,0 0 0 0 0,0 1 0 0 0,0-1 0 0 0,0 0 0 0 0,0 0 0 0 0,0 1 0 0 0,1-1 0 0 0,-1 0 0 0 0,0 1 0 0 0,0-1 0 0 0,0 0 0 0 0,0 1 0 0 0,0-1 0 0 0,0 0 0 0 0,1 0 0 0 0,-1 1 0 0 0,0-1 0 0 0,0 0 0 0 0,1 0 0 0 0,-1 1 0 0 0,0-1 0 0 0,0 0 0 0 0,1 0 0 0 0,-1 0 0 0 0,0 1 0 0 0,0-1 0 0 0,1 0 0 0 0,-1 0 0 0 0,0 0 0 0 0,1 0 0 0 0,-1 0 0 0 0,0 0 0 0 0,1 0 0 0 0,-1 0 0 0 0,5 2 0 0 0,0 0 0 0 0,0-1 0 0 0,1 1 0 0 0,-1-1 0 0 0,0-1 0 0 0,1 1 0 0 0,-1-1 0 0 0,1 0 0 0 0,-1 0 0 0 0,0 0 0 0 0,1-1 0 0 0,-1 0 0 0 0,6-2 0 0 0,-5 2 0 0 0,1 0 0 0 0,0 0 0 0 0,0 0 0 0 0,0 1 0 0 0,0 0 0 0 0,0 1 0 0 0,0-1 0 0 0,1 1 0 0 0,-1 1 0 0 0,1 1 0 0 0,-1-1 0 0 0,-1 1 0 0 0,1 0 0 0 0,0 1 0 0 0,-1 0 0 0 0,1 0 0 0 0,-1 0 0 0 0,0 1 0 0 0,-1 0 0 0 0,1 0 0 0 0,-1 0 0 0 0,0 0 0 0 0,3 5 0 0 0,-7-7 51 0 0,1 0 1 0 0,0 0-1 0 0,-1 0 0 0 0,0 0 0 0 0,1 1 0 0 0,-1-1 1 0 0,0 1-1 0 0,-1-1 0 0 0,1 1 0 0 0,-1-1 0 0 0,0 1 1 0 0,1-1-1 0 0,-2 1 0 0 0,1 0 0 0 0,0-1 0 0 0,-1 1 1 0 0,1-1-1 0 0,-1 1 0 0 0,0-1 0 0 0,0 0 0 0 0,-1 1 1 0 0,1-1-1 0 0,-1 0 0 0 0,1 0 0 0 0,-1 0 0 0 0,0 0 1 0 0,0 0-1 0 0,0 0 0 0 0,-1 0 0 0 0,1-1 0 0 0,-1 1 1 0 0,1-1-1 0 0,-1 0 0 0 0,0 1 0 0 0,0-1 0 0 0,0-1 1 0 0,0 1-1 0 0,0 0 0 0 0,-1-1 0 0 0,0 1-51 0 0,-70 23 0 0 0,-69 13 0 0 0,130-34-332 0 0,0-2 0 0 0,1 0 0 0 0,-1 0 0 0 0,0-1 0 0 0,0-1 0 0 0,-8 0 332 0 0,21 0-14 0 0,-1 0 1 0 0,1 0-1 0 0,0 0 0 0 0,-1 0 0 0 0,1 0 0 0 0,0 0 1 0 0,-1 0-1 0 0,1 0 0 0 0,0 0 0 0 0,-1 0 0 0 0,1-1 1 0 0,0 1-1 0 0,-1 0 0 0 0,1 0 0 0 0,0 0 0 0 0,0 0 1 0 0,-1-1-1 0 0,1 1 0 0 0,0 0 0 0 0,0 0 0 0 0,-1 0 1 0 0,1-1-1 0 0,0 1 0 0 0,0 0 0 0 0,0 0 0 0 0,0-1 1 0 0,-1 1-1 0 0,1 0 0 0 0,0-1 0 0 0,0 1 0 0 0,0 0 0 0 0,0-1 1 0 0,0 1-1 0 0,0 0 0 0 0,0 0 0 0 0,0-1 0 0 0,0 1 14 0 0,5-15-1174 0 0,-2 11 627 0 0,1-1-1 0 0,-1 0 0 0 0,1 1 0 0 0,3-3 548 0 0,8-4-1702 0 0,1 0-2736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11975 0 0,'4'-4'1302'0'0,"-15"3"-1212"0"0,0 1 0 0 0,1 0 0 0 0,-1 0 0 0 0,0 1 0 0 0,0 0 1 0 0,1 1-1 0 0,-1 0 0 0 0,1 1 0 0 0,-1 0 0 0 0,1 1 0 0 0,0 0 1 0 0,0 1-1 0 0,1 0 0 0 0,-1 0 0 0 0,1 1 0 0 0,-5 4-90 0 0,8-5 147 0 0,1 0-1 0 0,0 1 1 0 0,0 0-1 0 0,0 0 1 0 0,1 0-1 0 0,-1 0 1 0 0,2 1-1 0 0,-1 0 1 0 0,1-1-1 0 0,0 1 1 0 0,0 1-1 0 0,1-1 1 0 0,0 0-1 0 0,0 1 1 0 0,0-1-1 0 0,1 1 1 0 0,0 4-147 0 0,2-7 10 0 0,0 0 1 0 0,0 0-1 0 0,1-1 0 0 0,0 1 1 0 0,-1 0-1 0 0,1-1 0 0 0,1 0 1 0 0,-1 1-1 0 0,1-1 0 0 0,-1 0 1 0 0,1 0-1 0 0,1-1 0 0 0,-1 1 1 0 0,0 0-1 0 0,1-1 0 0 0,3 3-10 0 0,-4-5 64 0 0,-1 0-1 0 0,0-1 0 0 0,0 1 0 0 0,1-1 1 0 0,-1 0-1 0 0,0 1 0 0 0,0-1 1 0 0,1 0-1 0 0,-1 0 0 0 0,0 0 1 0 0,1-1-1 0 0,-1 1 0 0 0,1 0-63 0 0,17-1 617 0 0,-11 1-566 0 0,1 0 0 0 0,-1 0-1 0 0,1-1 1 0 0,0-1 0 0 0,-1 1-1 0 0,0-1 1 0 0,1-1 0 0 0,-1 0-1 0 0,0 0 1 0 0,0-1 0 0 0,-1 0-1 0 0,6-3-50 0 0,-9 3 0 0 0,1 0 0 0 0,-1 1 0 0 0,-1-2 0 0 0,1 1 0 0 0,-1-1 0 0 0,1 1 0 0 0,-1-1 0 0 0,-1 0 0 0 0,1 0 0 0 0,-1-1 0 0 0,0 1 0 0 0,0-1 0 0 0,0 0 0 0 0,-1 0 0 0 0,0 0 0 0 0,0 0 0 0 0,0-1 0 0 0,1-7 0 0 0,0 5 0 0 0,-1 0 0 0 0,0 0 0 0 0,-1 0 0 0 0,1 0 0 0 0,-2 0 0 0 0,0 0 0 0 0,0-3 0 0 0,-2-23-876 0 0,1 34 368 0 0,0 1 380 0 0,0-1 0 0 0,0 1 0 0 0,0 0 0 0 0,0 0 0 0 0,0 0 0 0 0,-1 0 0 0 0,1 1 0 0 0,0-1 0 0 0,0 0 0 0 0,0 0 0 0 0,0 1 0 0 0,0-1 128 0 0,-10 5-512 0 0,-1 2 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5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12 10135 0 0,'0'0'231'0'0,"2"0"29"0"0,3 1-120 0 0,0-1-1 0 0,1 0 1 0 0,-1-1-1 0 0,0 1 1 0 0,0-1-1 0 0,0 0 1 0 0,0 0-1 0 0,0 0 1 0 0,0-1-1 0 0,-1 1 1 0 0,4-3-140 0 0,-7 4 510 0 0,-1 0 2 0 0,0 0 0 0 0,0 0 0 0 0,0 0 0 0 0,0 0-69 0 0,0 1-401 0 0,-1 1 1 0 0,1-1-1 0 0,0 0 0 0 0,-1 1 0 0 0,1-1 1 0 0,-1 0-1 0 0,1 0 0 0 0,-1 1 1 0 0,0-1-1 0 0,0 0 0 0 0,1 0 0 0 0,-1 0 1 0 0,0 0-1 0 0,0 0 0 0 0,0 0 1 0 0,0 0-1 0 0,0 0 0 0 0,0 0 0 0 0,-1 0 1 0 0,1 0-43 0 0,-30 16 1130 0 0,17-9-893 0 0,-40 20-237 0 0,0-2 0 0 0,-2-2 0 0 0,-1-3 0 0 0,-1-2 0 0 0,0-2 0 0 0,-4-3 0 0 0,-10 1 0 0 0,0-3 0 0 0,-21-2 0 0 0,46-7 0 0 0,-1-2 0 0 0,1-2 0 0 0,-1-2 0 0 0,-2-2 0 0 0,33 2 0 0 0,1 0 0 0 0,-1-2 0 0 0,1 0 0 0 0,0 0 0 0 0,0-1 0 0 0,1-1 0 0 0,0-1 0 0 0,-5-4 0 0 0,10 6 377 0 0,1 0-1 0 0,1-1 1 0 0,-1 0-1 0 0,1-1 1 0 0,-4-5-377 0 0,8 7 149 0 0,4 6-149 0 0,0 0 1 0 0,0 0-1 0 0,0 0 0 0 0,0-1 1 0 0,0 1-1 0 0,0 0 0 0 0,0 0 1 0 0,0 0-1 0 0,0 0 0 0 0,0 0 0 0 0,0 0 1 0 0,0 0-1 0 0,0-1 0 0 0,0 1 1 0 0,0 0-1 0 0,0 0 0 0 0,0 0 0 0 0,0 0 1 0 0,0 0-1 0 0,0 0 0 0 0,0 0 1 0 0,0 0-1 0 0,1-1 0 0 0,-1 1 0 0 0,0 0 1 0 0,0 0-1 0 0,0 0 0 0 0,0 0 1 0 0,0 0-1 0 0,0 0 0 0 0,0 0 0 0 0,0 0 1 0 0,0 0-1 0 0,0 0 0 0 0,1 0 1 0 0,-1 0-1 0 0,0 0 0 0 0,0 0 0 0 0,0 0 1 0 0,0-1-1 0 0,0 1 0 0 0,0 0 1 0 0,0 0-1 0 0,1 0 0 0 0,-1 0 0 0 0,0 0 1 0 0,0 0-1 0 0,0 0 0 0 0,0 0 1 0 0,0 1-1 0 0,0-1 0 0 0,0 0 0 0 0,1 0 1 0 0,-1 0-1 0 0,0 0 0 0 0,0 0 1 0 0,0 0-1 0 0,0 0 0 0 0,0 0 0 0 0,0 0 1 0 0,0 0-1 0 0,7 2-2 0 0,-7-2 2 0 0,5 4-41 0 0,0-1 1 0 0,0 0-1 0 0,-1 1 0 0 0,1 0 1 0 0,-1 0-1 0 0,1 1 0 0 0,-1-1 0 0 0,-1 1 1 0 0,1 0-1 0 0,0 2 41 0 0,8 12-671 0 0,-1 0 0 0 0,0 5 671 0 0,1-1-227 0 0,110 224 211 0 0,-115-229 16 0 0,0 0 0 0 0,-1 0 0 0 0,-1 1 0 0 0,0 0 0 0 0,-2 0 0 0 0,0 0 0 0 0,-1 0 0 0 0,-1 19 0 0 0,0-28 0 0 0,2-1 64 0 0,-2-8 274 0 0,-1-1 136 0 0,0 0 34 0 0,0 0-65 0 0,5-10-278 0 0,2-3-165 0 0,-5 11 0 0 0,-1 1 0 0 0,0-1 0 0 0,0 0 0 0 0,0 0 0 0 0,0 0 0 0 0,0 1 0 0 0,0-1 0 0 0,-1 0 0 0 0,1 0 0 0 0,0-2 0 0 0,2-18 678 0 0,-1-1-1 0 0,-1 1 0 0 0,0-4-677 0 0,4-58 16 0 0,-5 72-41 0 0,0 1 0 0 0,1-1 0 0 0,1 0 0 0 0,0 0 0 0 0,0 1 0 0 0,2-1 0 0 0,-1 1 0 0 0,1 0-1 0 0,1 0 1 0 0,0 0 0 0 0,0 1 0 0 0,1-1 0 0 0,1 1 0 0 0,-1 1 0 0 0,2-1 0 0 0,0 1 25 0 0,-5 5-384 0 0,-3 4 345 0 0,0-1 0 0 0,0 1 0 0 0,1 0 0 0 0,-1-1 0 0 0,1 1 0 0 0,-1 0 0 0 0,0-1 0 0 0,1 1 1 0 0,-1 0-1 0 0,0 0 0 0 0,1 0 0 0 0,-1-1 0 0 0,1 1 0 0 0,-1 0 0 0 0,1 0 0 0 0,-1 0 0 0 0,1 0 0 0 0,-1 0 0 0 0,1 0 0 0 0,-1 0 0 0 0,1 0 0 0 0,-1 0 1 0 0,0 0-1 0 0,1 0 0 0 0,-1 0 0 0 0,1 0 0 0 0,-1 0 0 0 0,1 0 0 0 0,-1 0 0 0 0,1 1 0 0 0,-1-1 39 0 0,11 0-950 0 0,-9 0 495 0 0,0-1 1 0 0,-1 1-1 0 0,1 0 1 0 0,0 0-1 0 0,-1 1 1 0 0,1-1-1 0 0,0 0 0 0 0,0 0 1 0 0,0 1 454 0 0,4 1-5455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6447 0 0,'0'0'142'0'0,"0"0"22"0"0,0 0 13 0 0,0 0 55 0 0,0 0 181 0 0,0 0 78 0 0,0 0 18 0 0,0 0 3 0 0,0 0 0 0 0,0 0 0 0 0,0 0 0 0 0,0 0 0 0 0,0 0 0 0 0,0 0 0 0 0,0 0 0 0 0,0 0 0 0 0,13-13 1467 0 0,-5 7-1931 0 0,1 0 0 0 0,0 1 0 0 0,0 0 0 0 0,0 0 1 0 0,0 1-1 0 0,6-1-48 0 0,9-6 807 0 0,-5 3-248 0 0,0 0-1 0 0,17-3-558 0 0,-34 10 0 0 0,-1 1 0 0 0,1 0 0 0 0,0 0 0 0 0,0 0 0 0 0,-1 0 0 0 0,1 0 0 0 0,0 0 0 0 0,0 1 0 0 0,0-1 0 0 0,-2 0 0 0 0,1 0 0 0 0,0 0 0 0 0,-1 1 0 0 0,1-1 0 0 0,-1 0 0 0 0,1 0 0 0 0,-1 0 0 0 0,1 1 0 0 0,-1-1 0 0 0,1 0 0 0 0,-1 0 0 0 0,1 1 0 0 0,-1-1 0 0 0,1 1 0 0 0,-1-1 0 0 0,0 0 0 0 0,1 1 0 0 0,-1-1 0 0 0,1 1 0 0 0,-1-1 0 0 0,0 1 0 0 0,0-1 0 0 0,1 1 0 0 0,-1-1 0 0 0,0 1 0 0 0,0-1 0 0 0,1 1 0 0 0,-1-1 0 0 0,0 1 0 0 0,0-1 0 0 0,0 1 0 0 0,0 0 0 0 0,0-1 0 0 0,0 1 0 0 0,0-1 0 0 0,0 1 0 0 0,0 0 0 0 0,0-1 0 0 0,0 1 0 0 0,0 0 0 0 0,-1 3 0 0 0,1 0 0 0 0,0 0 0 0 0,-1 0 0 0 0,1 0 0 0 0,-1-1 0 0 0,0 1 0 0 0,-1 0 0 0 0,1 0 0 0 0,-1-1 0 0 0,0 1 0 0 0,-20 35 0 0 0,12-26 232 0 0,0-1 0 0 0,-1 0 0 0 0,-1-1-1 0 0,0 0 1 0 0,-1-1 0 0 0,0 0 0 0 0,-7 3-232 0 0,5-2-9 0 0,1 2-1533 0 0,13-13 1542 0 0,1 0-1 0 0,0 0 1 0 0,0 0 0 0 0,0 1-1 0 0,0-1 1 0 0,0 0 0 0 0,0 0-1 0 0,0 0 1 0 0,0 1-1 0 0,0-1 1 0 0,0 0 0 0 0,0 0-1 0 0,0 1 1 0 0,0-1 0 0 0,0 0-1 0 0,0 0 1 0 0,0 0-1 0 0,0 1 1 0 0,0-1 0 0 0,0 0-1 0 0,0 0 1 0 0,0 1 0 0 0,0-1-1 0 0,0 0 1 0 0,0 0-1 0 0,0 0 1 0 0,0 1 0 0 0,1-1-1 0 0,-1 0 1 0 0,0 0 0 0 0,0 0-1 0 0,0 0 1 0 0,0 1-1 0 0,0-1 1 0 0,1 0 0 0 0,-1 0-1 0 0,0 0 1 0 0,0 0 0 0 0,0 0-1 0 0,1 0 1 0 0,-1 0-1 0 0,0 1 1 0 0,0-1 0 0 0,0 0-1 0 0,1 0 1 0 0,-1 0 0 0 0,0 0-1 0 0,0 0 1 0 0,1 0-1 0 0,-1 0 1 0 0,0 0 0 0 0,0 0-1 0 0,1 0 1 0 0,10 3 4 0 0,1-3 239 0 0,0-1-1 0 0,-1 0 1 0 0,1 0-1 0 0,6-2-242 0 0,-7 0 256 0 0,1 2-1 0 0,-1-1 1 0 0,1 2-1 0 0,9 0-255 0 0,55 7-401 0 0,-73-6 669 0 0,13 3-4975 0 0,-15-3 3683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0,1 2-41 0 0,17 18 746 0 0,-10-12 9 0 0,-1 0 1 0 0,0 0-1 0 0,6 10-993 0 0,47 91 2987 0 0,-27-48-1658 0 0,15 18-1329 0 0,-13-34-64 0 0,-35-44-273 0 0,0-1-138 0 0,0 0-33 0 0,14 6-240 0 0,-13-5 23 0 0,-1-1-246 0 0,1-1-861 0 0,4-2-3284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 11975 0 0,'2'-15'1383'0'0,"-2"15"-1018"0"0,0 0 122 0 0,-11 7 1046 0 0,-3 7-1037 0 0,2 1-1 0 0,0-1 0 0 0,-10 17-495 0 0,8-10 146 0 0,6-11-146 0 0,-16 25 0 0 0,-1-2 0 0 0,-1-2 0 0 0,-2 0 0 0 0,-14 11 0 0 0,14-17-64 0 0,27-24-273 0 0,1-1-138 0 0,1 0-1022 0 0,5-1-3962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13823 0 0,'0'0'315'0'0,"0"0"45"0"0,0 0 21 0 0,0 0-49 0 0,1 1-220 0 0,0 1-87 0 0,1 0 1 0 0,-1 0-1 0 0,0-1 0 0 0,1 1 0 0 0,-1 0 0 0 0,1-1 0 0 0,-1 1 0 0 0,1-1 0 0 0,0 0 0 0 0,0 1 1 0 0,0-1-1 0 0,0 0 0 0 0,0 0 0 0 0,0 0 0 0 0,0 0 0 0 0,0-1 0 0 0,0 1 0 0 0,0-1 0 0 0,0 1 1 0 0,0-1-1 0 0,1 0 0 0 0,-1 1 0 0 0,0-1 0 0 0,0 0 0 0 0,0-1 0 0 0,1 1 0 0 0,-1 0-25 0 0,9-2 320 0 0,0-1-1 0 0,0 1 0 0 0,0-2 0 0 0,0 1 0 0 0,0-2-319 0 0,5-1 194 0 0,195-83 1462 0 0,-151 62-1680 0 0,-12 8 75 0 0,-43 17-211 0 0,0 0 1 0 0,-1 1 0 0 0,1 0-1 0 0,0 0 1 0 0,0 1-1 0 0,0-1 1 0 0,0 1 0 0 0,0 0-1 0 0,0 1 160 0 0,-4-1-80 0 0,-1 0 0 0 0,0 0-1 0 0,0 1 1 0 0,0-1 0 0 0,0 0-1 0 0,1 0 1 0 0,-1 1 0 0 0,0-1 0 0 0,0 0-1 0 0,0 0 1 0 0,0 1 0 0 0,0-1-1 0 0,0 0 1 0 0,0 1 0 0 0,0-1 0 0 0,0 0-1 0 0,0 0 1 0 0,0 1 0 0 0,0-1-1 0 0,0 0 1 0 0,0 1 0 0 0,0-1 0 0 0,0 0-1 0 0,0 0 1 0 0,0 1 0 0 0,0-1-1 0 0,0 0 1 0 0,-1 0 0 0 0,1 1 0 0 0,0-1-1 0 0,0 0 81 0 0,-5 11-1752 0 0,-9 6-280 0 0,-3 1-15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11975 0 0,'0'0'267'0'0,"0"0"42"0"0,-7 1 417 0 0,3 1-645 0 0,3-2 284 0 0,-3 0 417 0 0,5 0 2072 0 0,25-5-2056 0 0,1-2 0 0 0,-1 0 0 0 0,20-10-798 0 0,17-5-5674 0 0,-47 17-374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 11975 0 0,'0'0'267'0'0,"0"0"42"0"0,-9-8 417 0 0,5 5-645 0 0,4 2 47 0 0,0 1 0 0 0,0 0 0 0 0,0-1 0 0 0,-1 1 0 0 0,1 0 0 0 0,0-1-1 0 0,-1 1 1 0 0,1 0 0 0 0,0 0 0 0 0,-1-1 0 0 0,1 1 0 0 0,0 0 0 0 0,-1 0 0 0 0,1 0 0 0 0,0-1 0 0 0,-1 1 0 0 0,1 0 0 0 0,0 0 0 0 0,-1 0-1 0 0,1 0 1 0 0,-1 0 0 0 0,1 0 0 0 0,0 0 0 0 0,-1 0 0 0 0,1 0 0 0 0,-1 0 0 0 0,1 0 0 0 0,0 0 0 0 0,-1 0-128 0 0,5 11 853 0 0,13 15 41 0 0,-9-13-672 0 0,0 1 0 0 0,-1 1 0 0 0,6 13-222 0 0,-9-17-7 0 0,0 0 0 0 0,2 0 0 0 0,-1-1-1 0 0,1 0 1 0 0,0 0 0 0 0,1 0-1 0 0,0-1 1 0 0,6 5 7 0 0,-10-11-222 0 0,21 17-318 0 0,-22-19-166 0 0,0 0 0 0 0,0 0 0 0 0,0-1 0 0 0,0 1 0 0 0,0 0 0 0 0,0-1 0 0 0,0 1 0 0 0,1-1 706 0 0,8 0-5614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0,1 2-41 0 0,0 7-121 0 0,1-1 0 0 0,1 0 0 0 0,-1 1 0 0 0,2-1 0 0 0,0 1-117 0 0,11 35 943 0 0,29 173 1375 0 0,5 25-540 0 0,-20-131-1170 0 0,21 44-608 0 0,-21-74 0 0 0,-8-20 0 0 0,2-1 0 0 0,21 36 0 0 0,-35-81 0 0 0,0-1 0 0 0,2 1 0 0 0,0-2 0 0 0,9 10 0 0 0,-11-14 0 0 0,0-2-269 0 0,-10-23-5072 0 0,-5-4 3295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8287 0 0,'-12'9'634'0'0,"-27"20"3431"0"0,12-11-3557 0 0,2 1 1 0 0,-18 16-509 0 0,13-9 905 0 0,-14 6-905 0 0,33-24 70 0 0,0-1 0 0 0,-1-1 0 0 0,0 0 0 0 0,-1 0-1 0 0,1-1 1 0 0,-1-1-70 0 0,9-2 85 0 0,-1-1-1 0 0,1 0 1 0 0,0 0 0 0 0,-1-1-1 0 0,1 1 1 0 0,0-1-1 0 0,-5 0-84 0 0,7 0 57 0 0,-1-1-1 0 0,1 1 1 0 0,0-1-1 0 0,0 0 1 0 0,-1 1-1 0 0,1-1 1 0 0,0 0 0 0 0,0 0-1 0 0,0 0 1 0 0,0-1-1 0 0,0 1 1 0 0,0 0-1 0 0,0-1 1 0 0,1 0-1 0 0,-2 0-56 0 0,3 1 443 0 0,-1-1-434 0 0,1 0-1 0 0,0 1 1 0 0,0-1 0 0 0,0 1-1 0 0,1-1 1 0 0,-1 1 0 0 0,0-1 0 0 0,1 1-1 0 0,-1-1 1 0 0,1 1 0 0 0,-1 0-1 0 0,1-1 1 0 0,-1 1 0 0 0,1-1-1 0 0,0 1 1 0 0,0 0 0 0 0,0 0 0 0 0,0-1-1 0 0,0 1-8 0 0,-1 0 0 0 0,1 1 0 0 0,-1 0 0 0 0,0 0 0 0 0,0 0 0 0 0,0 0 0 0 0,0-1 0 0 0,0 1 0 0 0,1 0 0 0 0,-1 0 0 0 0,0 0 0 0 0,0 0 0 0 0,0 0 0 0 0,0 0 0 0 0,1-1 0 0 0,-1 1 0 0 0,0 0 0 0 0,0 0 0 0 0,0 0 0 0 0,1 0 0 0 0,-1 0 0 0 0,0 0 0 0 0,0 0 0 0 0,0 0 0 0 0,1 0 0 0 0,-1 0 0 0 0,0 0 0 0 0,0 0 0 0 0,1 0 0 0 0,-1 0 0 0 0,0 0 0 0 0,0 0 0 0 0,0 0 0 0 0,1 0 0 0 0,-1 0 0 0 0,0 1 0 0 0,0-1 0 0 0,0 0 0 0 0,1 0 0 0 0,-1 0 0 0 0,0 0 0 0 0,0 0 0 0 0,0 0 0 0 0,0 1 0 0 0,0-1 0 0 0,1 0 0 0 0,-1 0 0 0 0,0 0 0 0 0,0 0 0 0 0,0 1 0 0 0,3 7 0 0 0,-3-7 0 0 0,2 10 291 0 0,-1 1-1 0 0,0-1 0 0 0,0 1 0 0 0,-2 0 1 0 0,1-1-1 0 0,-2 5-290 0 0,1-4 141 0 0,-3 24 30 0 0,1-10-275 0 0,1 0 1 0 0,2 14 103 0 0,0-39-1051 0 0,0-1-385 0 0,0 0-78 0 0,0 0-20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11975 0 0,'0'0'267'0'0,"0"0"42"0"0,0 0 17 0 0,-1 0-28 0 0,-1 4-126 0 0,1-4 204 0 0,1 0 111 0 0,17 8 1046 0 0,-9-7-1361 0 0,-1-1-1 0 0,1 1 1 0 0,-1-2 0 0 0,1 1-1 0 0,-1-1 1 0 0,1-1-1 0 0,-1 1 1 0 0,4-2-172 0 0,15-3 259 0 0,79-16 576 0 0,-26 4-507 0 0,-58 15-1177 0 0,0 0 0 0 0,0 2 0 0 0,11 0 849 0 0,-21 1-512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11975 0 0,'0'0'267'0'0,"0"0"42"0"0,0 0 17 0 0,0 0-28 0 0,0 0-58 0 0,2 2 491 0 0,0-1-516 0 0,0 0 0 0 0,0 1-1 0 0,1-1 1 0 0,-1 0 0 0 0,0-1 0 0 0,1 1 0 0 0,-1 0 0 0 0,1-1-1 0 0,-1 1 1 0 0,1-1 0 0 0,-1 0 0 0 0,1 0 0 0 0,-1 0 0 0 0,2 0-215 0 0,41-5 356 0 0,-33 3-57 0 0,27-3 1766 0 0,12 1-2065 0 0,-21 3-1743 0 0,0 0-3375 0 0,-21 2-496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11975 0 0,'0'0'547'0'0,"0"0"-11"0"0,0 0-271 0 0,0 0 133 0 0,0 0 91 0 0,0 0 20 0 0,1 0 3 0 0,76-18 1632 0 0,-57 14-2221 0 0,0 1 0 0 0,0 0 0 0 0,0 2 0 0 0,0 0 0 0 0,0 2 0 0 0,19 2 77 0 0,-27-1-6138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10 10135 0 0,'6'-7'525'0'0,"-5"5"3022"0"0,-4 2-3419 0 0,0 0 0 0 0,0 0 0 0 0,0 0 0 0 0,1 1 0 0 0,-1-1 0 0 0,0 1 0 0 0,1 0 0 0 0,-1 0 0 0 0,0 0 0 0 0,1 0 0 0 0,-1 0-128 0 0,-31 18 1619 0 0,25-14-1478 0 0,-56 36-323 0 0,34-20-165 0 0,-1-2 0 0 0,-21 8 347 0 0,3-7-1025 0 0,-49 12 1025 0 0,59-19-91 0 0,-5-2 91 0 0,-1-2 0 0 0,0-2 0 0 0,0-2 0 0 0,0-2 0 0 0,-11-2 0 0 0,37 0 0 0 0,0-2 0 0 0,0-1 0 0 0,0 0 0 0 0,0-2 0 0 0,1 0 0 0 0,-1-1 0 0 0,-13-6 0 0 0,28 9 38 0 0,1-1-1 0 0,-1 0 0 0 0,0 1 1 0 0,-3-5-38 0 0,-6-3 252 0 0,13 10 222 0 0,1 0 34 0 0,0-1-492 0 0,0 1-1 0 0,1-1 1 0 0,-1 1-1 0 0,0-1 0 0 0,0 1 1 0 0,1-1-1 0 0,-1 0 1 0 0,1 1-1 0 0,-1 0 1 0 0,0-1-1 0 0,1 1 0 0 0,-1-1 1 0 0,1 1-1 0 0,-1-1 1 0 0,1 1-1 0 0,-1 0 1 0 0,1-1-1 0 0,-1 1 0 0 0,1 0 1 0 0,0 0-1 0 0,-1 0 1 0 0,1-1-1 0 0,-1 1 1 0 0,1 0-1 0 0,0 0 0 0 0,-1 0 1 0 0,1 0-1 0 0,0 0-15 0 0,17-2 176 0 0,-12 3-181 0 0,-1 0 1 0 0,0 0-1 0 0,0 0 0 0 0,0 1 0 0 0,0 0 0 0 0,0 0 0 0 0,-1 0 1 0 0,1 1-1 0 0,0 0 0 0 0,-1-1 0 0 0,0 1 0 0 0,1 1 1 0 0,-1-1-1 0 0,-1 1 0 0 0,1 0 0 0 0,0-1 0 0 0,-1 2 0 0 0,0-1 1 0 0,2 4 4 0 0,6 8-78 0 0,-1 1 1 0 0,-1 0-1 0 0,-1 1 1 0 0,5 14 77 0 0,34 109-1591 0 0,-46-136 1591 0 0,0 0 0 0 0,10 14 0 0 0,8 10 1827 0 0,-19-29-1787 0 0,0 1-34 0 0,0 0 0 0 0,0-1 0 0 0,1 1 0 0 0,-1 0 0 0 0,0-1 0 0 0,1 1 0 0 0,-1 0 0 0 0,0-1 0 0 0,1 1-1 0 0,-1-1 1 0 0,1 1 0 0 0,-1 0 0 0 0,1-1 0 0 0,0 1 0 0 0,-1-1 0 0 0,1 0 0 0 0,-1 1 0 0 0,1-1 0 0 0,0 1 0 0 0,-1-1 0 0 0,2 0-6 0 0,-2 1 33 0 0,1-1 0 0 0,0 0 0 0 0,0 1 0 0 0,0-1 0 0 0,0 0 0 0 0,0 0 0 0 0,0 1 1 0 0,0-1-1 0 0,0 0 0 0 0,0 0 0 0 0,0 0 0 0 0,0 0 0 0 0,0-1 0 0 0,-1 1 0 0 0,1 0 0 0 0,0 0 0 0 0,0 0 0 0 0,0-1 0 0 0,0 1 0 0 0,0-1 0 0 0,0 1 0 0 0,-1 0 0 0 0,1-1 0 0 0,0 1 0 0 0,0-1 0 0 0,0 0 0 0 0,-1 1 0 0 0,1-1 0 0 0,0 0 0 0 0,-1 1 0 0 0,1-1-33 0 0,19-24 1024 0 0,3-6-1024 0 0,-12 16 0 0 0,-1 0 0 0 0,0 0 0 0 0,-1-1 0 0 0,7-16 0 0 0,-10 17 0 0 0,0 0 0 0 0,-1-1 0 0 0,0 1 0 0 0,-1-1 0 0 0,-1 0 0 0 0,0-13 0 0 0,0 14-593 0 0,-1 15-813 0 0,0 9 483 0 0,0 4 192 0 0,-2-10 578 0 0,0 0 1 0 0,0 0 0 0 0,1 0 0 0 0,-1 0 0 0 0,1 0-1 0 0,0 0 1 0 0,0 0 0 0 0,0-1 0 0 0,0 1 0 0 0,1 0-1 0 0,-1 0 1 0 0,2 0 152 0 0,4 7-512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0,'0'0'267'0'0,"0"1"42"0"0,1 2-209 0 0,0 0-1 0 0,-1-1 0 0 0,0 1 1 0 0,1-1-1 0 0,-1 1 0 0 0,0 0 1 0 0,-1 1-100 0 0,3 20 40 0 0,4 1 130 0 0,1-1 0 0 0,2 0 0 0 0,0-1 0 0 0,2 1 0 0 0,0-2 0 0 0,2 0 0 0 0,0 0 0 0 0,2-1 0 0 0,0-1 0 0 0,1 0 0 0 0,1-1 0 0 0,13 11-170 0 0,-8-7-133 0 0,-21-22-563 0 0,-1-1-257 0 0,0 0-741 0 0,0 0-2742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13823 0 0,'0'0'315'0'0,"0"0"45"0"0,0 0 21 0 0,0 0-49 0 0,-4 5 228 0 0,-38 40 607 0 0,-13 22-1167 0 0,-4 4 437 0 0,34-44-437 0 0,-1-1 0 0 0,-19 15 0 0 0,43-40-162 0 0,2-1-30 0 0,-1 1-1 0 0,1-1 1 0 0,-1 1-1 0 0,1-1 1 0 0,-1 1 0 0 0,1-1-1 0 0,-1 1 1 0 0,1-1-1 0 0,-1 0 1 0 0,0 1 0 0 0,1-1-1 0 0,-1 0 1 0 0,0 0-1 0 0,1 0 1 0 0,-1 1 0 0 0,0-1-1 0 0,1 0 1 0 0,-1 0-1 0 0,0 0 1 0 0,1 0 0 0 0,-2 0 192 0 0,-8-3-1534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13823 0 0,'0'0'315'0'0,"0"0"45"0"0,0 0 21 0 0,0 0-49 0 0,13-9 228 0 0,8-1-40 0 0,0 1-1 0 0,1 0 1 0 0,0 2-1 0 0,0 1 0 0 0,1 1 1 0 0,0 0-1 0 0,3 2-519 0 0,-17 3 16 0 0,-4 5-16 0 0,-4-4 0 0 0,0 1 0 0 0,0 0 0 0 0,0 0 0 0 0,0 0 0 0 0,0 0 0 0 0,0 0 0 0 0,-1 0 0 0 0,1 0 0 0 0,-1 0 0 0 0,1 0 0 0 0,-1 0 0 0 0,0 0 0 0 0,0 0 0 0 0,0 0 0 0 0,0 0 0 0 0,0 1 0 0 0,0-1 0 0 0,-1 0 0 0 0,1 0 0 0 0,-1 0 0 0 0,1 0 0 0 0,-1 0 0 0 0,0 0 0 0 0,0 0 0 0 0,0 0 0 0 0,-1 1 0 0 0,-4 7 0 0 0,-1 1 0 0 0,0-1 0 0 0,0-1 0 0 0,-5 5 0 0 0,-6 8 0 0 0,-30 37 0 0 0,45-53 0 0 0,3-6 0 0 0,-1 1 0 0 0,1-1 0 0 0,0 0 0 0 0,0 1 0 0 0,0-1 0 0 0,0 0 0 0 0,0 1 0 0 0,0-1 0 0 0,0 0 0 0 0,0 1 0 0 0,0-1 0 0 0,0 0 0 0 0,0 1 0 0 0,0-1 0 0 0,0 0 0 0 0,0 1 0 0 0,0-1 0 0 0,0 0 0 0 0,0 1 0 0 0,0-1 0 0 0,1 0 0 0 0,-1 0 0 0 0,0 1 0 0 0,0-1 0 0 0,0 0 0 0 0,0 0 0 0 0,1 1 0 0 0,-1-1 0 0 0,0 0 0 0 0,0 0 0 0 0,1 1 0 0 0,-1-1 0 0 0,0 0 0 0 0,0 0 0 0 0,1 0 0 0 0,-1 0 0 0 0,0 1 0 0 0,10 2 0 0 0,-10-3 0 0 0,5 1 1 0 0,0 0 0 0 0,1 0 0 0 0,-1-1 0 0 0,0 1 0 0 0,1-1 0 0 0,-1-1 0 0 0,0 1 0 0 0,0-1 0 0 0,1 0-1 0 0,15-1 434 0 0,-8 1-14 0 0,-3 0-272 0 0,0 1 0 0 0,0 0 0 0 0,0 0 1 0 0,9 2-149 0 0,-17-1-295 0 0,0-1 0 0 0,1 1 0 0 0,-1-1 0 0 0,0 1 0 0 0,0 0 0 0 0,1 0 0 0 0,-1 0 0 0 0,0 0 0 0 0,0 0 0 0 0,0 0 0 0 0,0 1 0 0 0,0-1 0 0 0,-1 1 0 0 0,1-1 0 0 0,0 1 0 0 0,-1 0 0 0 0,1-1 0 0 0,-1 1 0 0 0,1 0 0 0 0,-1 0 0 0 0,0 0 0 0 0,0 0 0 0 0,0 1 295 0 0,2 6-6063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15663 0 0,'0'0'356'0'0,"0"0"50"0"0,0 0 20 0 0,0 0-42 0 0,5 8-165 0 0,-2-7-77 0 0,0 0 0 0 0,0 0 1 0 0,0 0-1 0 0,0-1 0 0 0,0 1 0 0 0,0-1 0 0 0,1 0 1 0 0,-1 0-1 0 0,0 0 0 0 0,0 0 0 0 0,1 0-142 0 0,5-1 240 0 0,36-1 64 0 0,0-3 0 0 0,0-1 1 0 0,28-10-305 0 0,-4 2 692 0 0,143-22-80 0 0,-129 25 824 0 0,49 1-1436 0 0,-101 11-188 0 0,0 1-1 0 0,25 5 189 0 0,19 1-8035 0 0,-66-8 1791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95 13823 0 0,'0'0'630'0'0,"0"0"-13"0"0,-5 8-368 0 0,-1 6 195 0 0,0 0 0 0 0,0 1-1 0 0,0 5-443 0 0,-8 23 725 0 0,0-12-725 0 0,-1-1 0 0 0,-2 0 0 0 0,-1-1 0 0 0,-1 0 0 0 0,15-24 0 0 0,4-5 0 0 0,-1 0 0 0 0,1 0 0 0 0,0 0 0 0 0,0 0 0 0 0,0 0 0 0 0,0 0 0 0 0,0 1 0 0 0,0-1 0 0 0,0 0 0 0 0,0 0 0 0 0,-1 0 0 0 0,1 0 0 0 0,0 0 0 0 0,0 0 0 0 0,0 0 0 0 0,0 0 0 0 0,0 0 0 0 0,0 0 0 0 0,-1 0 0 0 0,1 0 0 0 0,0 0 0 0 0,0 0 0 0 0,0 0 0 0 0,0 0 0 0 0,0 0 0 0 0,-1 0 0 0 0,1 0 0 0 0,0 0 0 0 0,0 0 0 0 0,0 0 0 0 0,0 0 0 0 0,0 0 0 0 0,-1 0 0 0 0,1 0 0 0 0,0 0 0 0 0,0 0 0 0 0,0 0 0 0 0,0 0 0 0 0,0 0 0 0 0,0 0 0 0 0,0 0 0 0 0,-1-1 0 0 0,1 1 0 0 0,0 0 0 0 0,0 0 0 0 0,0 0 0 0 0,0 0 0 0 0,0 0 0 0 0,0 0 0 0 0,0 0 0 0 0,0-1 0 0 0,0 1 0 0 0,0 0 0 0 0,0 0 0 0 0,0 0 0 0 0,-1 0 0 0 0,1 0 0 0 0,0-1 0 0 0,0 1 0 0 0,0 0 0 0 0,0 0 0 0 0,0 0 0 0 0,0 0 0 0 0,0 0 0 0 0,0-1 0 0 0,0-7 0 0 0,0 8 0 0 0,2-8 0 0 0,0 0 0 0 0,0-1 0 0 0,1 1 0 0 0,1 0 0 0 0,-1 1 0 0 0,1-1 0 0 0,0 1 0 0 0,1 0 0 0 0,0 0 0 0 0,1-2 0 0 0,6-9 0 0 0,7-8 0 0 0,0 0 0 0 0,1 1 0 0 0,2 2 0 0 0,1 0 0 0 0,0 1 0 0 0,1 1 0 0 0,4 0 0 0 0,-15 11 0 0 0,1 1 0 0 0,0 1 0 0 0,0 0 0 0 0,1 1 0 0 0,0 0 0 0 0,1 1 0 0 0,-6 3 0 0 0,-10 2 0 0 0,1 1 0 0 0,-1 0 0 0 0,1 0 0 0 0,-1-1 0 0 0,1 1 0 0 0,-1 0 0 0 0,1 0 0 0 0,0 0 0 0 0,-1 0 0 0 0,1 0 0 0 0,-1 0 0 0 0,1 0 0 0 0,0 0 0 0 0,-1 0 0 0 0,1 0 0 0 0,-1 0 0 0 0,1 0 0 0 0,-1 0 0 0 0,1 1 0 0 0,8 0 0 0 0,-9-1 0 0 0,0 0 0 0 0,1 0 0 0 0,-1 0 0 0 0,1 0 0 0 0,-1 0 0 0 0,0 0 0 0 0,1 0 0 0 0,-1 0 0 0 0,1 0 0 0 0,-1 0 0 0 0,0 1 0 0 0,1-1 0 0 0,-1 0 0 0 0,1 0 0 0 0,-1 0 0 0 0,0 0 0 0 0,1 1 0 0 0,-1-1 0 0 0,0 0 0 0 0,1 0 0 0 0,-1 1 0 0 0,0-1 0 0 0,1 0 0 0 0,-1 1 0 0 0,0-1 0 0 0,0 0 0 0 0,1 1 0 0 0,-1-1 0 0 0,0 0 0 0 0,0 1 0 0 0,1-1 0 0 0,-1 0 0 0 0,0 2 0 0 0,1-2 0 0 0,-1 1 0 0 0,0-1 0 0 0,1 1 0 0 0,-1-1 0 0 0,1 1 0 0 0,-1-1 0 0 0,0 1 0 0 0,1-1 0 0 0,-1 1 0 0 0,0 0 0 0 0,0-1 0 0 0,1 1 0 0 0,-1-1 0 0 0,0 1 0 0 0,0 0 0 0 0,0-1 0 0 0,0 1 0 0 0,0 0 0 0 0,0-1 0 0 0,0 1 0 0 0,0 0 0 0 0,0-1 0 0 0,0 1 0 0 0,0 0 0 0 0,-1-1 0 0 0,1 3 72 0 0,-1 10 195 0 0,0 1-1 0 0,-1-1 1 0 0,0 1-1 0 0,-1-1 1 0 0,-1 0 0 0 0,0 0-1 0 0,-1 0 1 0 0,-1 2-267 0 0,-13 25-214 0 0,-20 31 214 0 0,35-65 57 0 0,2-2-325 0 0,-4 5 291 0 0,1 2 0 0 0,0-1-1 0 0,0 1 1 0 0,-1 5-23 0 0,2 11-6233 0 0,4-26 619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30 11975 0 0,'-1'-2'267'0'0,"-5"-25"666"0"0,3 27-831 0 0,-1-1-30 0 0,-1 1 0 0 0,1 0 1 0 0,-1 0-1 0 0,1 1 0 0 0,0-1 1 0 0,-1 1-1 0 0,1 0 0 0 0,0 0 1 0 0,0 0-1 0 0,0 1 0 0 0,-1 0 1 0 0,1-1-1 0 0,1 1 0 0 0,-1 1 1 0 0,0-1-1 0 0,-1 1-72 0 0,-9 7 292 0 0,0 0 1 0 0,1 1-1 0 0,-8 9-292 0 0,-34 34 8 0 0,3 2 0 0 0,0 6-8 0 0,11-11 0 0 0,-3-2 0 0 0,-1-1 0 0 0,-7 2 0 0 0,-15 12 373 0 0,-23 21 686 0 0,70-67-854 0 0,-1 0 1 0 0,0-2-1 0 0,-18 9-205 0 0,-80 46 0 0 0,98-54 0 0 0,10-7 0 0 0,10-8 0 0 0,1 0 0 0 0,0 0 0 0 0,0 0 0 0 0,-1 0 0 0 0,1 1 0 0 0,0-1 0 0 0,0 0 0 0 0,0 0 0 0 0,-1 0 0 0 0,1 0 0 0 0,0 0 0 0 0,0 1 0 0 0,-1-1 0 0 0,1 0 0 0 0,0 0 0 0 0,0 1 0 0 0,0-1 0 0 0,0 0 0 0 0,0 0 0 0 0,-1 0 0 0 0,1 1 0 0 0,0-1 0 0 0,0 0 0 0 0,0 0 0 0 0,0 1 0 0 0,0-1 0 0 0,0 0 0 0 0,0 1 0 0 0,0-1 0 0 0,0 0 0 0 0,0 0 0 0 0,0 1 0 0 0,0-1 0 0 0,2 1-33 0 0,0 0 0 0 0,-1 0 0 0 0,1 0 0 0 0,0 0-1 0 0,0 0 1 0 0,0-1 0 0 0,0 1 0 0 0,0-1 0 0 0,0 1-1 0 0,0-1 1 0 0,0 0 0 0 0,0 0 0 0 0,0 0 0 0 0,0 0 0 0 0,1 0-1 0 0,-1 0 1 0 0,0-1 33 0 0,8 0-273 0 0,0 0 0 0 0,-1-1-1 0 0,5-1 274 0 0,9-4-512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0,'0'0'315'0'0,"0"2"45"0"0,0 3-215 0 0,0 0 0 0 0,1 1 1 0 0,-1-1-1 0 0,1 0 0 0 0,0 0 0 0 0,1 0 0 0 0,-1 0 1 0 0,1 0-1 0 0,0 0 0 0 0,1 0 0 0 0,-1 0 0 0 0,1-1 1 0 0,0 1-1 0 0,0-1 0 0 0,1 1-145 0 0,10 14 1318 0 0,2-1 0 0 0,14 12-1318 0 0,-26-25 95 0 0,14 12-89 0 0,1-1-1 0 0,0 0 0 0 0,18 10-5 0 0,-29-21-106 0 0,3 3 186 0 0,0-2 1 0 0,0 1-1 0 0,6 1-80 0 0,-15-7-95 0 0,1 0 0 0 0,0 0 0 0 0,0 0 0 0 0,0 0 0 0 0,0 0 1 0 0,0-1-1 0 0,0 0 0 0 0,0 1 0 0 0,0-1 0 0 0,0 0 0 0 0,0 0 0 0 0,0-1 0 0 0,0 1 0 0 0,0 0 0 0 0,0-1 0 0 0,2-1 95 0 0,-4 2-716 0 0,4-7-2809 0 0,2-7 1493 0 0,-3 3-15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11975 0 0,'0'0'547'0'0,"0"0"-11"0"0,-7 4-323 0 0,-26 18 1143 0 0,2 2-1 0 0,0 1 0 0 0,-26 27-1355 0 0,52-47 14 0 0,0-1-18 0 0,1 1-1 0 0,0 0 0 0 0,-1 1 1 0 0,2-1-1 0 0,-1 1 1 0 0,-2 4 4 0 0,-2 4-102 0 0,8-13-578 0 0,0-1-269 0 0,0 0-62 0 0,0 0-12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15 179 10135 0 0,'0'0'464'0'0,"0"0"-9"0"0,-9-2-343 0 0,6 0 3756 0 0,3 1-3766 0 0,-1 0 1 0 0,1-1-1 0 0,-1 1 0 0 0,1-1 1 0 0,0 1-1 0 0,-1 0 0 0 0,1-1 1 0 0,0 1-1 0 0,0-1 1 0 0,0 1-1 0 0,0 0 0 0 0,1-1 1 0 0,-1 1-1 0 0,0-1 0 0 0,0 1 1 0 0,1 0-1 0 0,-1-1 0 0 0,1 1 1 0 0,-1 0-1 0 0,1-1-102 0 0,1 0 101 0 0,-1 0 0 0 0,1 0-1 0 0,0 0 1 0 0,0 0 0 0 0,0 0 0 0 0,0 0-1 0 0,0 0 1 0 0,0 1 0 0 0,0-1 0 0 0,2 0-101 0 0,6-3 309 0 0,0 0 0 0 0,1 0 0 0 0,0 1 1 0 0,8-2-310 0 0,-17 6 81 0 0,41-11-104 0 0,2 2-1 0 0,-1 2 0 0 0,11 1 24 0 0,-5 1 509 0 0,0-3 0 0 0,19-6-509 0 0,83-20-1507 0 0,-134 31 311 0 0,-12 1-778 0 0,-5 2-3824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13823 0 0,'0'0'315'0'0,"0"0"45"0"0,0 0 21 0 0,0 0-49 0 0,0 2-220 0 0,0 14-83 0 0,-1 0-1 0 0,-1-1 1 0 0,0 1-1 0 0,-1-1 1 0 0,0 1-1 0 0,-5 11-28 0 0,3-9 277 0 0,-12 43 219 0 0,1-4 612 0 0,-2 23-1108 0 0,17-76-58 0 0,1-1-1 0 0,-1 1 1 0 0,1 0 0 0 0,0-1-1 0 0,0 1 1 0 0,0-1-1 0 0,1 1 1 0 0,-1-1 0 0 0,1 1-1 0 0,0-1 1 0 0,0 1-1 0 0,0-1 1 0 0,0 0 0 0 0,1 1-1 0 0,0 1 59 0 0,-1-4-508 0 0,-1-1-4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71 11975 0 0,'24'-9'845'0'0,"-18"8"-737"0"0,0-1-1 0 0,0 0 1 0 0,-1-1-1 0 0,1 1 1 0 0,3-4-108 0 0,-8 6 365 0 0,-1 0 122 0 0,1-9 748 0 0,-1 8-1168 0 0,1 0 1 0 0,-1 0 0 0 0,0 0 0 0 0,0 0 0 0 0,0 0 0 0 0,0 1 0 0 0,0-1 0 0 0,0 0 0 0 0,0 0 0 0 0,0 0-1 0 0,-1 0 1 0 0,1 0 0 0 0,0 1 0 0 0,0-1 0 0 0,-1 0 0 0 0,1 0 0 0 0,0 0 0 0 0,-1 1 0 0 0,1-1 0 0 0,-1 0-1 0 0,1 0 1 0 0,-1 1 0 0 0,1-1 0 0 0,-1 1 0 0 0,0-1 0 0 0,0 0-68 0 0,-2-1 9 0 0,1 0 0 0 0,-1 1-1 0 0,0-1 1 0 0,0 1 0 0 0,0-1 0 0 0,0 1 0 0 0,0 0-1 0 0,0 0 1 0 0,0 1 0 0 0,0-1 0 0 0,0 1 0 0 0,0-1 0 0 0,-1 1-1 0 0,1 0 1 0 0,0 0 0 0 0,0 0 0 0 0,-3 1-9 0 0,-9 1 6 0 0,-1 1-1 0 0,1 1 1 0 0,-3 1-6 0 0,0 0-2 0 0,-90 27 2 0 0,51-14 0 0 0,-13 1 0 0 0,-17 0 0 0 0,-1-4 0 0 0,-1-4 0 0 0,0-4 0 0 0,-1-3 0 0 0,-30-3 0 0 0,140-2 0 0 0,-11 0 0 0 0,1 0 0 0 0,-1 1 0 0 0,0 0 0 0 0,9 1 0 0 0,-15 0 0 0 0,-1-1 0 0 0,1 1 0 0 0,-1 0 0 0 0,0 0 0 0 0,1 0 0 0 0,-1 0 0 0 0,0 1 0 0 0,1-1 0 0 0,-1 1 0 0 0,0-1 0 0 0,0 1 0 0 0,0 0 0 0 0,0 0 0 0 0,-1 0 0 0 0,1 0 0 0 0,0 0 0 0 0,-1 0 0 0 0,0 0 0 0 0,1 1 0 0 0,-1-1 0 0 0,0 0 0 0 0,0 1 0 0 0,0-1 0 0 0,0 2 0 0 0,2 9 0 0 0,0 0 0 0 0,0 0 0 0 0,-1 0 0 0 0,0 7 0 0 0,0 3 0 0 0,1 2 0 0 0,2 1 0 0 0,0 0 0 0 0,9 21 0 0 0,-11-38 0 0 0,1-1 0 0 0,-1 1 0 0 0,2-1 0 0 0,-1 0 0 0 0,1 0 0 0 0,0-1 0 0 0,1 1 0 0 0,-1-1 0 0 0,2 0 0 0 0,-1-1 0 0 0,1 1 0 0 0,5 3 0 0 0,15 11 0 0 0,-22-16 0 0 0,-4 1 0 0 0,-1-5 18 0 0,0-1 1 0 0,0 0-1 0 0,0 0 0 0 0,0 1 0 0 0,0-1 1 0 0,0 0-1 0 0,-1 1 0 0 0,1-1 0 0 0,0 0 1 0 0,0 0-1 0 0,0 1 0 0 0,0-1 0 0 0,0 0 1 0 0,-1 0-1 0 0,1 1 0 0 0,0-1 0 0 0,0 0 1 0 0,0 0-1 0 0,-1 0 0 0 0,1 1 0 0 0,0-1 1 0 0,0 0-1 0 0,-1 0 0 0 0,1 0 0 0 0,0 0 0 0 0,0 1 1 0 0,-1-1-1 0 0,1 0 0 0 0,0 0 0 0 0,-1 0 1 0 0,1 0-1 0 0,0 0 0 0 0,0 0 0 0 0,-1 0 1 0 0,1 0-1 0 0,0 0 0 0 0,-1 0 0 0 0,1 0 1 0 0,0 0-1 0 0,-1 0 0 0 0,1 0 0 0 0,0 0 1 0 0,0 0-1 0 0,-1-1 0 0 0,1 1-18 0 0,-8-5 1037 0 0,8 5-1012 0 0,-2-1-18 0 0,1-1 1 0 0,0 1-1 0 0,0-1 1 0 0,0 0-1 0 0,0 1 1 0 0,0-1-1 0 0,0 0 1 0 0,1 0-1 0 0,-1 0 0 0 0,0 0 1 0 0,1 0-1 0 0,0 0 1 0 0,-1 1-1 0 0,1-1 1 0 0,0 0-1 0 0,0 0 1 0 0,0 0-1 0 0,0 0 1 0 0,0 0-1 0 0,1 0 1 0 0,-1-1-8 0 0,2-7 78 0 0,1 1 0 0 0,0 0 1 0 0,0 0-1 0 0,2-1-78 0 0,1-7 626 0 0,7-12-85 0 0,1 0 0 0 0,12-21-541 0 0,-14 30 35 0 0,-3 3-35 0 0,-2 3 0 0 0,1 0 0 0 0,1 0 0 0 0,3-3 0 0 0,-8 13-5 0 0,-3 1 0 0 0,1 1 0 0 0,0 0 0 0 0,0 0 0 0 0,0 0 0 0 0,0 0 0 0 0,0 0 0 0 0,0 1 1 0 0,1-1-1 0 0,-1 1 0 0 0,0-1 0 0 0,1 1 0 0 0,2-1 5 0 0,-4 2-337 0 0,-1 0-138 0 0,0 0-33 0 0,0 0-4 0 0,11 2-610 0 0,-8-1-4157 0 0,-3-1 3744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8287 0 0,'0'0'191'0'0,"0"0"26"0"0,-1-1 9 0 0,-16-32 1476 0 0,17 32-1190 0 0,0 1 0 0 0,-3-6 1772 0 0,1 3 38 0 0,2 9-1200 0 0,1 1-1018 0 0,0 0 0 0 0,1-1 0 0 0,0 1 0 0 0,0-1 0 0 0,0 1 0 0 0,1-1 0 0 0,0 0 0 0 0,0 0 0 0 0,0 0 0 0 0,2 2-104 0 0,2 1 189 0 0,-1 0 0 0 0,2 0 0 0 0,-1 0-1 0 0,1-1 1 0 0,8 6-189 0 0,-13-12-186 0 0,1 1 0 0 0,0-1 1 0 0,0 0-1 0 0,0 0 0 0 0,2 1 186 0 0,12 3-5417 0 0,-8-5-197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51 10135 0 0,'0'0'231'0'0,"0"0"29"0"0,6-1 257 0 0,-3 0-294 0 0,-1 0-1 0 0,1 0 0 0 0,0 0 1 0 0,-1 0-1 0 0,1-1 1 0 0,0 1-1 0 0,-1-1 0 0 0,2 0-222 0 0,7-5 4288 0 0,-12 6-4139 0 0,0 0-148 0 0,1 1-1 0 0,-1-1 1 0 0,0 0 0 0 0,0 1-1 0 0,0-1 1 0 0,0 1-1 0 0,1-1 1 0 0,-1 1-1 0 0,0-1 1 0 0,0 1 0 0 0,0 0-1 0 0,0-1 1 0 0,0 1-1 0 0,0 0 1 0 0,0 0-1 0 0,0 0 1 0 0,0-1 0 0 0,0 1-1 0 0,0 0 1 0 0,0 0-1 0 0,0 1 1 0 0,0-1-1 0 0,0 0 1 0 0,0 0 0 0 0,0 0-1 0 0,0 1 1 0 0,0-1-1 0 0,-1 1 0 0 0,2-1 0 0 0,0 0 0 0 0,0 0 0 0 0,0 0 0 0 0,0 0 0 0 0,0 0 0 0 0,0 0 0 0 0,0 0 0 0 0,0 0 0 0 0,-1 0 0 0 0,1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0,3-5 0 0 0,3-9 0 0 0,-7 13 0 0 0,-3 6 0 0 0,-3 4 0 0 0,-23 30 0 0 0,-1-2 0 0 0,-2-1 0 0 0,-2-2 0 0 0,-30 23 0 0 0,48-42 0 0 0,2 0 0 0 0,0 2 0 0 0,1 0 0 0 0,0 0 0 0 0,1 1 0 0 0,-3 7 0 0 0,9-12 256 0 0,1 1 0 0 0,1-1 0 0 0,0 1 0 0 0,1 0 0 0 0,0 0 0 0 0,1 1 0 0 0,0-1 0 0 0,1 2-256 0 0,2-12-77 0 0,-1 0 0 0 0,1 0 1 0 0,-1 0-1 0 0,0 0 0 0 0,0 0 0 0 0,0 0 0 0 0,-1 0 0 0 0,1-1 0 0 0,0 1 0 0 0,-1-1 0 0 0,0 1 1 0 0,0-1-1 0 0,0 1 0 0 0,0-1 0 0 0,0 0 0 0 0,0 0 0 0 0,0 0 0 0 0,-1 1 77 0 0,2-3-442 0 0,0 0 408 0 0,0-1 0 0 0,0 0 0 0 0,0 0 0 0 0,1 0 0 0 0,-1 1 0 0 0,1-1 0 0 0,-1 0 0 0 0,0 0 0 0 0,1 0 0 0 0,-1 0 0 0 0,1 0 34 0 0,1-3-354 0 0,0 1 0 0 0,0 0-1 0 0,0 0 1 0 0,0 0 0 0 0,0-1-1 0 0,1 1 1 0 0,0 1 0 0 0,-1-1-1 0 0,1 0 1 0 0,0 0 354 0 0,3-3-506 0 0,9-17-1029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 8287 0 0,'0'0'191'0'0,"0"0"26"0"0,-1 0 9 0 0,-16 3 885 0 0,14-2-520 0 0,2-1-148 0 0,1 0-222 0 0,0 0 166 0 0,0 0 101 0 0,0 0 21 0 0,0 0 3 0 0,15-3 1024 0 0,88-17 1192 0 0,-100 20-2533 0 0,0 0-1 0 0,1 0 0 0 0,-1 1 0 0 0,1-1 1 0 0,-1 1-1 0 0,1 0-194 0 0,18 1 794 0 0,-21-2-793 0 0,-1 0-1 0 0,0-1 1 0 0,1 1-1 0 0,-1 0 1 0 0,1 0-1 0 0,-1 0 1 0 0,1 0-1 0 0,-1 0 1 0 0,0 0-1 0 0,1 0 1 0 0,-1 0-1 0 0,1 0 1 0 0,-1 0-1 0 0,1 0 1 0 0,-1 0-1 0 0,0 0 1 0 0,1 0-1 0 0,-1 0 1 0 0,1 1-1 0 0,-1-1 1 0 0,1 0-1 0 0,-1 0 1 0 0,0 0-1 0 0,1 1 1 0 0,-1-1-1 0 0,0 0 1 0 0,1 0-1 0 0,-1 1 1 0 0,0-1-1 0 0,1 1 0 0 0,-1 0 1 0 0,1-1-1 0 0,-1 0 0 0 0,1 0 0 0 0,-1 0 0 0 0,0 1 0 0 0,1-1 0 0 0,-1 0 0 0 0,0 0 0 0 0,1 1 0 0 0,-1-1 0 0 0,0 0 0 0 0,0 1 0 0 0,1-1 0 0 0,-1 1 0 0 0,0-1 0 0 0,0 0 0 0 0,1 1 0 0 0,-1-1 0 0 0,0 0 0 0 0,0 1 0 0 0,0-1 0 0 0,0 1 0 0 0,0-1 0 0 0,0 1 0 0 0,0-1 0 0 0,0 0 0 0 0,0 1 0 0 0,0-1 0 0 0,0 1 0 0 0,0-1 0 0 0,0 1 0 0 0,0-1 0 0 0,0 0 0 0 0,0 1 0 0 0,0-1 0 0 0,-1 1 0 0 0,1-1 0 0 0,0 1 0 0 0,-2 6 0 0 0,0-1 0 0 0,0 1 0 0 0,0-1 0 0 0,-1 1 0 0 0,0-1 0 0 0,0 0 0 0 0,-1 0 0 0 0,1-1 0 0 0,-1 1 0 0 0,-4 3 0 0 0,-9 10 0 0 0,0-1 0 0 0,-6 4 0 0 0,14-14 0 0 0,-18 15 0 0 0,26-23 0 0 0,1 0 0 0 0,0 0 0 0 0,0 0 0 0 0,0 1 0 0 0,0-1 0 0 0,0 0 0 0 0,0 0 0 0 0,-1 0 0 0 0,1 1 0 0 0,0-1 0 0 0,0 0 0 0 0,0 0 0 0 0,0 1 0 0 0,0-1 0 0 0,0 0 0 0 0,0 0 0 0 0,0 0 0 0 0,0 1 0 0 0,0-1 0 0 0,0 0 0 0 0,0 0 0 0 0,0 1 0 0 0,0-1 0 0 0,0 0 0 0 0,0 0 0 0 0,0 0 0 0 0,0 1 0 0 0,0-1 0 0 0,1 0 0 0 0,-1 0 0 0 0,0 1 0 0 0,0-1 0 0 0,0 0 0 0 0,0 0 0 0 0,0 0 0 0 0,1 0 0 0 0,-1 1 0 0 0,0-1 0 0 0,0 0 0 0 0,0 0 0 0 0,0 0 0 0 0,1 0 0 0 0,-1 0 0 0 0,0 0 0 0 0,0 1 0 0 0,1-1 0 0 0,-1 0 0 0 0,0 0 0 0 0,8 3 0 0 0,7 1 268 0 0,-1-1 0 0 0,1 0 0 0 0,0-1 0 0 0,1 0 0 0 0,12-1-268 0 0,-11-1-42 0 0,1 1 0 0 0,-1 1 0 0 0,0 1 0 0 0,3 1 42 0 0,-1 4-6096 0 0,-10-4-148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13823 0 0,'0'0'144'0'0,"-1"0"-1"0"0,1 0 0 0 0,-1 0 0 0 0,1-1 0 0 0,-1 1 1 0 0,1 0-1 0 0,-1 0 0 0 0,0-1 0 0 0,1 1 0 0 0,0 0 1 0 0,-1-1-1 0 0,1 1 0 0 0,-1-1 0 0 0,1 1 0 0 0,-1-1 1 0 0,1 1-1 0 0,0-1-143 0 0,2-1 84 0 0,0 0 1 0 0,0 0-1 0 0,1 0 1 0 0,-1 0-1 0 0,1 1 0 0 0,-1-1 1 0 0,1 1-1 0 0,0 0 1 0 0,0-1-1 0 0,0 1 1 0 0,0 0-1 0 0,0 1 0 0 0,-1-1 1 0 0,3 0-85 0 0,46-6 371 0 0,-50 7-364 0 0,483-76 3394 0 0,-210 28-3149 0 0,-268 47-281 0 0,38-7-253 0 0,1 3 0 0 0,-1 1-1 0 0,19 3 283 0 0,-59 1-255 0 0,-1 0 0 0 0,1 0-1 0 0,0 1 1 0 0,0 0 0 0 0,-1 0-1 0 0,4 1 256 0 0,-7-2-95 0 0,1 1-1 0 0,-1-1 0 0 0,0 1 0 0 0,0-1 1 0 0,0 0-1 0 0,0 1 0 0 0,0-1 1 0 0,0 1-1 0 0,0-1 0 0 0,0 1 0 0 0,0-1 1 0 0,0 1-1 0 0,0-1 0 0 0,0 0 1 0 0,-1 1-1 0 0,1-1 0 0 0,0 1 1 0 0,0-1-1 0 0,0 0 96 0 0,0 1-331 0 0,-4 7-5808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91 236 13823 0 0,'-1'2'315'0'0,"-6"15"-24"0"0,0 0-1 0 0,-1-1 1 0 0,-1 1 0 0 0,-3 2-291 0 0,1-1 636 0 0,1 1 0 0 0,1 0 1 0 0,-3 8-637 0 0,8-17 149 0 0,4-10-148 0 0,0 0-1 0 0,0 0 0 0 0,0 0 0 0 0,0 0 1 0 0,0 0-1 0 0,0 0 0 0 0,0 0 1 0 0,0 0-1 0 0,0 0 0 0 0,0 0 0 0 0,-1 0 1 0 0,1 1-1 0 0,0-1 0 0 0,0 0 1 0 0,0 0-1 0 0,0 0 0 0 0,0 0 0 0 0,0 0 1 0 0,0 0-1 0 0,0 0 0 0 0,0 0 1 0 0,0 0-1 0 0,0 0 0 0 0,0 1 1 0 0,0-1-1 0 0,0 0 0 0 0,0 0 0 0 0,0 0 1 0 0,0 0-1 0 0,0 0 0 0 0,0 0 1 0 0,1 0-1 0 0,-1 0 0 0 0,0 0 0 0 0,0 0 1 0 0,0 0-1 0 0,0 1 0 0 0,0-1 1 0 0,0 0-1 0 0,0 0 0 0 0,0 0 0 0 0,0 0 1 0 0,0 0-1 0 0,0 0 0 0 0,0 0 1 0 0,0 0-1 0 0,0 0 0 0 0,0 0 0 0 0,1 0 1 0 0,-1 0-1 0 0,0 0 0 0 0,0 0 1 0 0,0 0-1 0 0,0 0 0 0 0,0 0 0 0 0,7-2 4 0 0,5-7-8 0 0,6-10 4 0 0,-2-2 0 0 0,-1 0 0 0 0,-1 0 0 0 0,7-15 0 0 0,3-4 0 0 0,43-60 0 0 0,-51 79 0 0 0,1 0 0 0 0,1 2 0 0 0,11-10 0 0 0,-15 17 0 0 0,0 2 0 0 0,12-7 0 0 0,-5 4 0 0 0,-20 12 0 0 0,0 0 0 0 0,0 0 0 0 0,1 0 0 0 0,-1 0 0 0 0,0 1 0 0 0,0-1 0 0 0,1 1 0 0 0,-1-1 0 0 0,0 1 0 0 0,1-1 0 0 0,-1 1 0 0 0,2 0 0 0 0,-2 0 0 0 0,1 0 0 0 0,-1 0 0 0 0,0 0 0 0 0,1 1 0 0 0,-1-1 0 0 0,0 1 0 0 0,1-1 0 0 0,-1 1 0 0 0,0-1 0 0 0,0 1 0 0 0,1 0 0 0 0,-1 0 0 0 0,0-1 0 0 0,0 1 0 0 0,0 0 0 0 0,0 0 0 0 0,0 0 0 0 0,0 0 0 0 0,0 1 0 0 0,1 1 64 0 0,0 0 1 0 0,1 0-1 0 0,-1 0 0 0 0,-1 1 0 0 0,1-1 0 0 0,0 1 0 0 0,-1-1 0 0 0,0 1 1 0 0,1-1-1 0 0,-1 1 0 0 0,-1 0 0 0 0,1 3-64 0 0,1 7 563 0 0,-2 1 0 0 0,0 12-563 0 0,-1-6 152 0 0,1-12-152 0 0,-2 0 0 0 0,1-1 0 0 0,-1 1 0 0 0,-1-1 0 0 0,1 1 0 0 0,-5 7 0 0 0,-4 17 0 0 0,2-5 0 0 0,-2-1 0 0 0,0 0 0 0 0,-2-1 0 0 0,-13 19 0 0 0,15-25 0 0 0,9-15 0 0 0,0-1 0 0 0,1 1 0 0 0,-1 0 0 0 0,1-1 0 0 0,0 1 0 0 0,1 0 0 0 0,-1 0 0 0 0,1 0 0 0 0,0-1 0 0 0,0 1 0 0 0,1 0 0 0 0,-1 0 0 0 0,1 0 0 0 0,0-1 0 0 0,1 4 0 0 0,0-2 14 0 0,-2-6-5014 0 0,0 0-454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10135 0 0,'0'0'231'0'0,"0"0"29"0"0,0 0 19 0 0,-1-2-41 0 0,1 2-167 0 0,0-1 0 0 0,-1 1 0 0 0,1-1-1 0 0,0 1 1 0 0,0 0 0 0 0,-1-1 0 0 0,1 1-1 0 0,0-1 1 0 0,0 1 0 0 0,0-1-1 0 0,0 1 1 0 0,0-1 0 0 0,0 1 0 0 0,0-1-1 0 0,0 1 1 0 0,0-1 0 0 0,0 1 0 0 0,0-1-1 0 0,0 1 1 0 0,0-1 0 0 0,0 1 0 0 0,0-1-1 0 0,1 1 1 0 0,-1-1 0 0 0,0 1 0 0 0,0-1-1 0 0,1 1 1 0 0,-1-1 0 0 0,0 1 0 0 0,0 0-1 0 0,1-1 1 0 0,-1 1 0 0 0,0 0-1 0 0,1-1 1 0 0,-1 1 0 0 0,1 0 0 0 0,-1-1-1 0 0,0 1 1 0 0,1 0 0 0 0,-1 0 0 0 0,1-1-1 0 0,-1 1 1 0 0,1 0 0 0 0,-1 0 0 0 0,1 0-1 0 0,-1 0 1 0 0,1 0 0 0 0,-1-1 0 0 0,1 1-1 0 0,-1 0 1 0 0,1 0 0 0 0,-1 0 0 0 0,1 1-1 0 0,-1-1 1 0 0,1 0 0 0 0,-1 0 0 0 0,1 0-1 0 0,-1 0-70 0 0,2 0-212 0 0,12 0 560 0 0,0 0-1 0 0,0 0 1 0 0,-1 2-1 0 0,1 0 1 0 0,8 2-348 0 0,33 4 603 0 0,31-1-365 0 0,-9 0 366 0 0,0-3-1 0 0,1-3 0 0 0,11-5-603 0 0,-26-4 0 0 0,0-2 0 0 0,7-5 0 0 0,122-36 0 0 0,-139 36 0 0 0,-27 7 0 0 0,1 1 0 0 0,1 2 0 0 0,-1 0 0 0 0,1 2 0 0 0,0 1 0 0 0,12 2 0 0 0,-31 0-59 0 0,-1 1 0 0 0,0 1 0 0 0,1-1 0 0 0,0 2 59 0 0,-7-3-317 0 0,1 1 1 0 0,-1 0-1 0 0,0 0 0 0 0,1 0 1 0 0,-1 0-1 0 0,0 0 0 0 0,0 1 1 0 0,1-1-1 0 0,-1 1 0 0 0,0-1 0 0 0,0 1 1 0 0,-1 0-1 0 0,1-1 0 0 0,0 1 1 0 0,0 1 316 0 0,2 6-5454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0,'0'0'547'0'0,"0"0"-11"0"0,0 0-271 0 0,0 0 133 0 0,0 0 91 0 0,0 0 20 0 0,1 0-66 0 0,0 0-430 0 0,-1 0 1 0 0,1 1-1 0 0,-1-1 1 0 0,1 0 0 0 0,0 0-1 0 0,-1 0 1 0 0,1 0-1 0 0,-1 1 1 0 0,1-1-1 0 0,-1 0 1 0 0,1 0-1 0 0,-1 1 1 0 0,1-1-1 0 0,-1 0 1 0 0,1 1-1 0 0,-1-1 1 0 0,1 1-1 0 0,-1-1 1 0 0,1 1-1 0 0,-1-1 1 0 0,0 1-1 0 0,1-1 1 0 0,-1 1-1 0 0,0-1 1 0 0,1 1-1 0 0,-1-1 1 0 0,0 1-1 0 0,0 0 1 0 0,0-1-1 0 0,0 1 1 0 0,1 0-14 0 0,-1 1 189 0 0,5 9 497 0 0,0 0 0 0 0,-1 1 0 0 0,-1-1 0 0 0,0 1 0 0 0,2 12-686 0 0,-3-12 32 0 0,0 0 0 0 0,2 0 0 0 0,-1 0-1 0 0,1 0 1 0 0,2 2-32 0 0,-5-13-116 0 0,0 0 0 0 0,-1 0-1 0 0,1 0 1 0 0,0-1 0 0 0,0 1-1 0 0,-1 0 1 0 0,1 0 0 0 0,0-1-1 0 0,0 1 1 0 0,0 0 0 0 0,0-1 0 0 0,0 1-1 0 0,0-1 1 0 0,0 1 0 0 0,0-1-1 0 0,0 0 1 0 0,0 1 0 0 0,1-1-1 0 0,-1 0 1 0 0,0 0 0 0 0,0 0 0 0 0,0 1-1 0 0,0-1 1 0 0,0-1 0 0 0,0 1-1 0 0,1 0 1 0 0,-1 0 0 0 0,1 0 116 0 0,2-1-586 0 0,1 0 0 0 0,-1 0 0 0 0,1-1 1 0 0,-1 1-1 0 0,4-3 586 0 0,8-5-1535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30 11975 0 0,'0'-8'547'0'0,"0"6"-11"0"0,0 2-271 0 0,0 0 133 0 0,0 0 91 0 0,0 0 20 0 0,0 0 3 0 0,0 0 0 0 0,0 0 0 0 0,0 0 0 0 0,0 0-69 0 0,0 0-358 0 0,0 0-406 0 0,0 0-154 0 0,0 0-33 0 0,0 0 66 0 0,0 0 356 0 0,0 0 408 0 0,0 0 152 0 0,0 0 34 0 0,0 0-65 0 0,0 0-222 0 0,0 0 166 0 0,0 0 101 0 0,0 0 21 0 0,0 0-66 0 0,0-1-294 0 0,-2-13 1899 0 0,0 10-2032 0 0,-2 4-16 0 0,3 1 0 0 0,0-1 0 0 0,0 1 0 0 0,0-1 0 0 0,1 1 0 0 0,-1-1 0 0 0,0 1 0 0 0,0 0 0 0 0,1-1 0 0 0,-1 1 0 0 0,0 0 0 0 0,1-1 0 0 0,-1 1 0 0 0,0 0 0 0 0,1 0 0 0 0,-1 0 0 0 0,1 0 0 0 0,-1 0 0 0 0,-2 4 0 0 0,-4 4 0 0 0,0-1 0 0 0,1 1 0 0 0,-1 1 0 0 0,-2 7 0 0 0,-8 10 0 0 0,-19 34 0 0 0,2 2 0 0 0,-4 16 0 0 0,-10 18 0 0 0,-56 91-1992 0 0,95-172 1992 0 0,9-16-4 0 0,0 0 0 0 0,0 0-1 0 0,0 0 1 0 0,0 0 0 0 0,0 0-1 0 0,0 1 1 0 0,0-1 0 0 0,0 0-1 0 0,0 0 1 0 0,0 0 0 0 0,0 0-1 0 0,0 0 1 0 0,0 0 0 0 0,0 1-1 0 0,0-1 1 0 0,0 0 0 0 0,0 0-1 0 0,0 0 1 0 0,0 0 0 0 0,0 0 0 0 0,0 1-1 0 0,0-1 1 0 0,0 0 0 0 0,0 0-1 0 0,0 0 1 0 0,0 0 0 0 0,0 0-1 0 0,0 0 1 0 0,0 0 0 0 0,0 1-1 0 0,0-1 1 0 0,1 0 0 0 0,-1 0-1 0 0,0 0 1 0 0,0 0 0 0 0,0 0-1 0 0,0 0 1 0 0,0 0 0 0 0,0 0-1 0 0,0 0 1 0 0,1 0 0 0 0,-1 0 0 0 0,0 0-1 0 0,0 0 1 0 0,0 1 0 0 0,0-1-1 0 0,0 0 1 0 0,1 0 0 0 0,-1 0-1 0 0,0 0 1 0 0,0 0 0 0 0,0 0-1 0 0,0 0 1 0 0,0-1 0 0 0,0 1-1 0 0,1 0 1 0 0,-1 0 0 0 0,0 0-1 0 0,0 0 1 0 0,0 0 0 0 0,0 0-1 0 0,0 0 1 0 0,0 0 0 0 0,1 0 0 0 0,-1 0-1 0 0,0 0 1 0 0,0 0 0 0 0,0 0-1 0 0,0-1 1 0 0,0 1 4 0 0,9-4-984 0 0,13-13-1623 0 0,-19 14 2243 0 0,9-10-1171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262 203 13823 0 0,'0'0'315'0'0,"0"0"45"0"0,0 0 21 0 0,0-1-49 0 0,3-3-220 0 0,2-2-107 0 0,1 1 0 0 0,-1-1 0 0 0,7-3-5 0 0,7-9-3 0 0,-8 3 3 0 0,-4 4 0 0 0,0 1 0 0 0,0 0 0 0 0,-1-1 0 0 0,2-4 0 0 0,-7 12 0 0 0,1-1 0 0 0,-1 1 0 0 0,0-1 0 0 0,0 1 0 0 0,-1-1 0 0 0,1 1 0 0 0,-1-1 0 0 0,1 1 0 0 0,-1-1 0 0 0,0 0 0 0 0,-1 1 0 0 0,1-1 0 0 0,-1 1 0 0 0,1-1 0 0 0,-1 1 0 0 0,0-1 0 0 0,-1 0 0 0 0,2 3-4 0 0,0 0 0 0 0,-1 0-1 0 0,1 0 1 0 0,-1 0 0 0 0,1 0-1 0 0,-1 0 1 0 0,0 0 0 0 0,1 0-1 0 0,-1 1 1 0 0,0-1 0 0 0,0 0-1 0 0,0 0 1 0 0,0 1 0 0 0,1-1-1 0 0,-1 0 1 0 0,0 1 0 0 0,0-1-1 0 0,0 1 1 0 0,0 0 0 0 0,0-1-1 0 0,-1 1 5 0 0,-1-1-24 0 0,1 1-1 0 0,-1 0 0 0 0,1-1 0 0 0,-1 1 0 0 0,0 1 0 0 0,1-1 0 0 0,-1 0 0 0 0,1 0 0 0 0,-3 2 25 0 0,-5 1-142 0 0,0 0 1 0 0,0 1-1 0 0,0 1 1 0 0,-2 1 141 0 0,12-6-3 0 0,-23 13-386 0 0,1 0 0 0 0,0 2 0 0 0,-14 12 389 0 0,13-7 594 0 0,1 0 0 0 0,0 2 1 0 0,2 1-1 0 0,1 0 0 0 0,-1 4-594 0 0,15-20 138 0 0,0 1-1 0 0,1 0 1 0 0,0 0 0 0 0,0 1-1 0 0,0 2-137 0 0,2-8 36 0 0,1 1 0 0 0,0 0 0 0 0,0 0 0 0 0,0 0 0 0 0,1 1 0 0 0,-1-1 0 0 0,1 0 0 0 0,0 0 0 0 0,0 0 0 0 0,0 0 0 0 0,1 0 0 0 0,0 2-36 0 0,-1-4 0 0 0,0-1 0 0 0,1 0 0 0 0,-1 0 0 0 0,0 0 0 0 0,1-1 0 0 0,-1 1 0 0 0,1 0 0 0 0,0 0 0 0 0,-1 0 0 0 0,1 0 0 0 0,0 0 0 0 0,-1-1 0 0 0,1 1 0 0 0,0 0 0 0 0,0 0 0 0 0,0-1 0 0 0,0 1 0 0 0,0-1 0 0 0,0 1 0 0 0,0-1 0 0 0,0 1 0 0 0,0-1 0 0 0,2 1 0 0 0,-1-1 0 0 0,0 1 0 0 0,1-1 0 0 0,-1 0 0 0 0,0 0 0 0 0,1 0 0 0 0,-1 0 0 0 0,1-1 0 0 0,-1 1 0 0 0,1-1 0 0 0,7-1 0 0 0,-1-1 0 0 0,1-1 0 0 0,-1 0 0 0 0,5-3 0 0 0,17-8-1731 0 0,-1-2 0 0 0,0-1 0 0 0,-2-1 0 0 0,9-9 1731 0 0,-34 26-462 0 0,0 0-142 0 0,-1-1-1 0 0,1 1 1 0 0,0 0 0 0 0,-1-1 0 0 0,0 0 0 0 0,0 1-1 0 0,2-4 605 0 0,-4 6-444 0 0,5 20 272 0 0,-5-13 172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15663 0 0,'0'0'356'0'0,"0"0"50"0"0,0 0 20 0 0,0 0-42 0 0,-4 3-236 0 0,0-2-77 0 0,3-1 294 0 0,3-12 1074 0 0,-1 7-1423 0 0,1 0 1 0 0,1 0-1 0 0,-1 1 1 0 0,1-1-1 0 0,0 1 0 0 0,0 0 1 0 0,0 0-1 0 0,0 0 1 0 0,1 0-1 0 0,0 0 1 0 0,4-2-17 0 0,8-7-15 0 0,0 1 1 0 0,10-4 14 0 0,2-1 13 0 0,-13 6-317 0 0,0 1-1 0 0,1 1 1 0 0,1 0-1 0 0,-1 1 1 0 0,1 1 0 0 0,7-1 304 0 0,-17 7-150 0 0,-7 1 150 0 0,1 0-1 0 0,-1 0 1 0 0,0 0 0 0 0,1 0-1 0 0,-1 0 1 0 0,0 1 0 0 0,1-1-1 0 0,-1 0 1 0 0,0 0 0 0 0,1 0-1 0 0,-1 0 1 0 0,0 0-1 0 0,0 1 1 0 0,1-1 0 0 0,-1 0-1 0 0,0 0 1 0 0,0 0 0 0 0,1 1-1 0 0,-1-1 1 0 0,0 0-1 0 0,0 0 1 0 0,1 1 0 0 0,-1-1-1 0 0,0 0 1 0 0,0 1 0 0 0,0-1-1 0 0,0 0 1 0 0,0 0-1 0 0,0 1 1 0 0,1-1 0 0 0,-1 0-1 0 0,0 1 1 0 0,0-1 0 0 0,0 0-1 0 0,0 1 1 0 0,0-1-1 0 0,0 0 1 0 0,0 1 0 0 0,0-1-1 0 0,0 0 1 0 0,0 1 0 0 0,-1-1-1 0 0,1 1 1 0 0,0 10-267 0 0,0 0-1 0 0,-1 1 0 0 0,-1-1 1 0 0,-1 8 267 0 0,1-9-297 0 0,0 0 1 0 0,1-1-1 0 0,0 1 1 0 0,1 0-1 0 0,0 0 1 0 0,0 2 296 0 0,1-11-1023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179 322 11975 0 0,'-14'7'1302'0'0,"1"-9"-1097"0"0,0-1 0 0 0,1 0 0 0 0,-1 0 0 0 0,0-2 0 0 0,1 1 0 0 0,0-2 0 0 0,0 0 0 0 0,1 0 0 0 0,0-1 0 0 0,-8-5-205 0 0,18 10-36 0 0,-1 1-1 0 0,0 0 1 0 0,0-1-1 0 0,1 0 1 0 0,-1 1-1 0 0,1-1 1 0 0,-1 0-1 0 0,1 0 1 0 0,0 0-1 0 0,-1 0 1 0 0,1 0-1 0 0,0 0 1 0 0,0 0-1 0 0,1 0 1 0 0,-1 0-1 0 0,0-1 1 0 0,1 1-1 0 0,-1 0 1 0 0,1 0-1 0 0,0-1 1 0 0,0 1-1 0 0,0-1 37 0 0,0-1-83 0 0,1 1 0 0 0,0-1 0 0 0,0 1 1 0 0,0 0-1 0 0,1-1 0 0 0,-1 1 0 0 0,1 0 0 0 0,0 0 0 0 0,-1 0 0 0 0,1 0 0 0 0,1 0 0 0 0,-1 1 0 0 0,0-1 0 0 0,2 0 83 0 0,5-6-1086 0 0,1 0-1 0 0,1 1 0 0 0,3-2 1087 0 0,12-10-1236 0 0,-5 4 688 0 0,0 2 0 0 0,1 0 0 0 0,1 2 0 0 0,0 0 0 0 0,1 2 0 0 0,24-8 548 0 0,-45 17 3 0 0,17-6 795 0 0,0 1 1 0 0,0 1-1 0 0,8 0-798 0 0,-23 4 313 0 0,-1 0 1 0 0,1 1-1 0 0,-1 0 0 0 0,1 0 0 0 0,-1 0 0 0 0,1 0 0 0 0,-1 1 0 0 0,1-1 0 0 0,0 1 0 0 0,-1 0 0 0 0,0 1 0 0 0,1-1 0 0 0,-1 1 0 0 0,0 0 0 0 0,0 0 0 0 0,0 0 1 0 0,0 0-1 0 0,0 1-313 0 0,-2-1 81 0 0,0 0 1 0 0,0 0-1 0 0,-1 1 1 0 0,1-1-1 0 0,-1 0 1 0 0,1 1 0 0 0,-1-1-1 0 0,0 1 1 0 0,0-1-1 0 0,0 1 1 0 0,0 0-1 0 0,0 0 1 0 0,-1-1 0 0 0,1 1-1 0 0,-1 0 1 0 0,0 0-1 0 0,0 0 1 0 0,0-1-1 0 0,0 1 1 0 0,0 0 0 0 0,-1 0-1 0 0,1-1 1 0 0,-1 1-1 0 0,0 0 1 0 0,0 1-82 0 0,-3 9 431 0 0,-1 0 0 0 0,0-1-1 0 0,-1 1 1 0 0,-4 5-431 0 0,1-2-605 0 0,-2 0 0 0 0,0-1 0 0 0,0-1 0 0 0,-2 0 0 0 0,0-1 0 0 0,0 0 0 0 0,-1-1 0 0 0,-6 4 605 0 0,3-3-1024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11975 0 0,'-7'6'576'0'0,"-15"12"-416"0"0,1 1 1 0 0,1 1-1 0 0,0 1 0 0 0,2 1 0 0 0,-16 23-160 0 0,14-15-16 0 0,1 1 0 0 0,2 2-1 0 0,1 0 1 0 0,-5 16 16 0 0,17-40-373 0 0,0 1 0 0 0,1-1 1 0 0,0 1-1 0 0,1 0 0 0 0,0 0 0 0 0,0 1 0 0 0,1-1 0 0 0,1 0 0 0 0,-1 0 0 0 0,2 1 0 0 0,-1-1 0 0 0,2 0 0 0 0,1 10 373 0 0,2-4-1024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45 13823 0 0,'7'-5'675'0'0,"9"-12"150"0"0,-11 14-742 0 0,-4 3-47 0 0,-1 0 1 0 0,0 0-1 0 0,0 0 1 0 0,1-1-1 0 0,-1 1 1 0 0,0 0-1 0 0,0 0 1 0 0,0 0-1 0 0,1 0 1 0 0,-1-1-1 0 0,0 1 1 0 0,0 0-1 0 0,0 0 0 0 0,0 0 1 0 0,1-1-1 0 0,-1 1 1 0 0,0 0-1 0 0,0 0 1 0 0,0-1-1 0 0,0 1 1 0 0,0 0-1 0 0,0 0 1 0 0,0-1-1 0 0,0 1 1 0 0,0 0-1 0 0,0 0 1 0 0,0-1-1 0 0,0 1 1 0 0,0 0-1 0 0,0-1 0 0 0,0 1 1 0 0,0 0-1 0 0,0 0 1 0 0,0-1-1 0 0,0 1 1 0 0,0 0-1 0 0,0 0 1 0 0,-1-1-1 0 0,1 1 1 0 0,0 0-1 0 0,0 0 1 0 0,0 0-1 0 0,0-1 1 0 0,-1 1-1 0 0,1 0 0 0 0,0 0 1 0 0,0 0-1 0 0,0 0 1 0 0,-1-1-1 0 0,1 1 1 0 0,0 0-1 0 0,0 0 1 0 0,0 0-1 0 0,-1 0-36 0 0,-4-4 0 0 0,4 3 0 0 0,0 0 0 0 0,0 1 0 0 0,-1-1 0 0 0,1 1 0 0 0,-1-1 0 0 0,1 1 0 0 0,0 0 0 0 0,-1-1 0 0 0,1 1 0 0 0,-1 0 0 0 0,1 0 0 0 0,-1 0 0 0 0,1 0 0 0 0,-1 0 0 0 0,1 1 0 0 0,-1-1 0 0 0,1 0 0 0 0,-1 1 0 0 0,-2 0 0 0 0,-29 6 0 0 0,1 1 0 0 0,0 2 0 0 0,-26 12 0 0 0,-4 1 0 0 0,-63 18 0 0 0,-13-2 0 0 0,77-23 0 0 0,12-3 0 0 0,0-2 0 0 0,-47 4 0 0 0,83-13 0 0 0,-23 1 0 0 0,0-1 0 0 0,-10-3 0 0 0,13 0 0 0 0,16 1 0 0 0,0-1 0 0 0,0-1 0 0 0,0 0 0 0 0,0-1 0 0 0,-13-4 0 0 0,25 5 0 0 0,1 1 0 0 0,-1-1 0 0 0,1 0 0 0 0,-1-1 0 0 0,1 1 0 0 0,0-1 0 0 0,0 1 0 0 0,-2-3 0 0 0,5 4 0 0 0,0 0 0 0 0,0 1 0 0 0,0-1 0 0 0,1 0 0 0 0,-1 0 0 0 0,1 0 0 0 0,-1 0 0 0 0,1 0 0 0 0,-1 0 0 0 0,1 0 0 0 0,-1 0 0 0 0,1 0 0 0 0,0 0 0 0 0,-1 0 0 0 0,1 0 0 0 0,0-1 0 0 0,0 1 0 0 0,0 0 0 0 0,0 0 0 0 0,0 0 0 0 0,0 0 0 0 0,0 0 0 0 0,0 0 0 0 0,1 0 0 0 0,-1 0 0 0 0,0-1 0 0 0,1 1 0 0 0,-1 0 0 0 0,1 0 0 0 0,-1 0 0 0 0,1 0 0 0 0,-1 0 0 0 0,1 1 0 0 0,0-1 0 0 0,-1 0 0 0 0,1 0 0 0 0,0 0 0 0 0,0 0 0 0 0,0 1 0 0 0,2-4-64 0 0,12 20-1698 0 0,-13-13 1760 0 0,0 1 0 0 0,0 0 0 0 0,-1 0 0 0 0,1-1 1 0 0,-1 1-1 0 0,0 0 0 0 0,0 0 0 0 0,0 0 1 0 0,0 2 1 0 0,4 19 726 0 0,3 0-555 0 0,2-1 0 0 0,0 0 0 0 0,2-1-1 0 0,1 2-170 0 0,-4-12 62 0 0,0 0 0 0 0,0 0 0 0 0,1-1 0 0 0,1 0 0 0 0,0-1-1 0 0,0 0 1 0 0,6 3-62 0 0,-2-2 0 0 0,-4-5 0 0 0,-1 2 0 0 0,0-1 0 0 0,0 1 0 0 0,-1 1 0 0 0,5 6 0 0 0,-12-13 0 0 0,0 0 0 0 0,0 0 0 0 0,0 0 0 0 0,0 0 0 0 0,-1 1 0 0 0,1-1 0 0 0,-1 0 0 0 0,0 1 0 0 0,0-1 0 0 0,-1 1 0 0 0,1 0 0 0 0,-1-1 0 0 0,1 1 0 0 0,-1-1 0 0 0,0 1 0 0 0,-1-1 0 0 0,1 1 0 0 0,-1 0 0 0 0,1-1 0 0 0,-1 1 0 0 0,0-1 0 0 0,-1 4 0 0 0,0-4 247 0 0,1 1-1 0 0,0 0 0 0 0,-1-1 1 0 0,0 1-1 0 0,0-1 1 0 0,0 0-1 0 0,0 0 0 0 0,0 1 1 0 0,-1-1-1 0 0,-2 2-246 0 0,5-5 512 0 0,0 0 0 0 0,-2-2-373 0 0,1 0-1 0 0,0 1 0 0 0,0-1 1 0 0,0 0-1 0 0,0 0 0 0 0,0-1 1 0 0,1 1-1 0 0,-1 0 1 0 0,1 0-1 0 0,-1 0 0 0 0,1 0 1 0 0,0-1-1 0 0,-1 1 1 0 0,1 0-1 0 0,0 0 0 0 0,1-1 1 0 0,-1 1-1 0 0,0 0 0 0 0,1-1-138 0 0,1-9-5 0 0,1 1 0 0 0,3-12 5 0 0,-5 19 37 0 0,5-13-37 0 0,0 1 0 0 0,2 0 0 0 0,-1 0 0 0 0,2 1 0 0 0,0 0 0 0 0,11-13 0 0 0,12-20-1384 0 0,6-14 1384 0 0,-35 58-205 0 0,-1 0 1 0 0,0 0-1 0 0,1-1 0 0 0,-1 1 0 0 0,-1-1 0 0 0,1 0 1 0 0,-1 1-1 0 0,1-1 0 0 0,-1 0 0 0 0,-1 0 205 0 0,0 4-716 0 0,0 1-857 0 0,-2-10-2411 0 0,2 8 1937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15663 0 0,'-2'-8'1706'0'0,"7"36"-1193"0"0,0-1 1 0 0,2 0 0 0 0,1 0-1 0 0,9 19-513 0 0,-6-25 150 0 0,1-1-1 0 0,0-1 0 0 0,2 0 1 0 0,0 0-1 0 0,1-2 1 0 0,12 12-150 0 0,6 7 1151 0 0,-28-31-1304 0 0,0 0 0 0 0,0-1-1 0 0,0 1 1 0 0,6 2 153 0 0,10 6-3207 0 0,-20-12 1233 0 0,-1-1-3824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 13823 0 0,'0'0'630'0'0,"0"0"-13"0"0,0-1-393 0 0,0-4-125 0 0,0 4 277 0 0,-11 10 1065 0 0,-125 102-1276 0 0,116-93 240 0 0,1 0-1 0 0,1 2 0 0 0,-8 11-404 0 0,4-5 835 0 0,-19 18-835 0 0,15-12-64 0 0,25-31-273 0 0,1-1-138 0 0,0 0-33 0 0,0 0-72 0 0,9-7-1276 0 0,9-5 836 0 0,2-4-4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13823 0 0,'0'0'630'0'0,"-1"0"-13"0"0,-3 0-320 0 0,3 0 105 0 0,1 0 87 0 0,0 0 20 0 0,0 0 3 0 0,0 0 0 0 0,7 6 512 0 0,-5-6-982 0 0,1 1 0 0 0,-1-1 0 0 0,1 0-1 0 0,0 1 1 0 0,-1-1 0 0 0,1-1 0 0 0,-1 1-1 0 0,1 0 1 0 0,-1-1 0 0 0,1 1 0 0 0,-1-1 0 0 0,1 1-1 0 0,-1-1 1 0 0,2-1-42 0 0,7-1 23 0 0,113-19 2119 0 0,-58 11-2340 0 0,-1-2-3900 0 0,-51 9 2564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10135 0 0,'0'0'464'0'0,"0"0"-9"0"0,0 0-155 0 0,0 0 443 0 0,0 0 227 0 0,2-2 44 0 0,8-4-380 0 0,-1 0 0 0 0,1 1 0 0 0,8-3-634 0 0,-13 5 174 0 0,1 1 0 0 0,-1 0 0 0 0,1 1 0 0 0,0-1 0 0 0,0 1 0 0 0,-1 0 0 0 0,1 0 0 0 0,4 1-174 0 0,77 0 767 0 0,-43-1 498 0 0,33 4-1265 0 0,-3 0 6 0 0,-1-2-1 0 0,1-4 0 0 0,49-10-5 0 0,-11-1 0 0 0,24-9 0 0 0,-91 16-515 0 0,-29 5-975 0 0,0-1-1 0 0,0 0 1 0 0,12-5 1490 0 0,-4-1-5454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13823 0 0,'0'0'315'0'0,"0"0"45"0"0,0 0 21 0 0,0 0-49 0 0,9-1-208 0 0,9-3 136 0 0,-1 0 0 0 0,1 0 0 0 0,-1-2 0 0 0,2-1-260 0 0,-2 0 234 0 0,0 2 0 0 0,1 0 0 0 0,0 0 0 0 0,1 2-234 0 0,13 1-1244 0 0,-18 5-3697 0 0,-14-3 3406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11975 0 0,'0'0'267'0'0,"-5"-4"768"0"0,3 1-954 0 0,1 3 284 0 0,1 0 122 0 0,0 0 22 0 0,0 0 3 0 0,0 0 0 0 0,-6 13 955 0 0,5-9-1387 0 0,1 0 0 0 0,-1 0 1 0 0,1 0-1 0 0,0 0 0 0 0,0 0 0 0 0,0-1 0 0 0,0 1 1 0 0,1 0-1 0 0,-1 0 0 0 0,1 0 0 0 0,0 0 1 0 0,1 2-81 0 0,2 3 312 0 0,-1 1 1 0 0,2-1 0 0 0,-1 0-1 0 0,3 3-312 0 0,-4-9-49 0 0,0 1 0 0 0,0 0 0 0 0,0-1 0 0 0,1 1 0 0 0,-1-1-1 0 0,1 0 1 0 0,0 0 0 0 0,0 0 0 0 0,0-1 0 0 0,0 0 0 0 0,0 1 0 0 0,1-1-1 0 0,-1-1 1 0 0,2 1 49 0 0,9 3-2793 0 0,-1-1 1 0 0,1-1-1 0 0,13 2 2793 0 0,-8-4-2558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391 151 10135 0 0,'5'-19'524'0'0,"1"1"0"0"0,1 0 0 0 0,1 0 0 0 0,0 1 0 0 0,1 0 0 0 0,10-13-524 0 0,-18 26 2 0 0,7-6 68 0 0,-6 31 1298 0 0,-3-13-1287 0 0,-1 0 0 0 0,1-1 0 0 0,-1 1 0 0 0,-1-1 0 0 0,1 1 0 0 0,-1-1-1 0 0,-1 0 1 0 0,1 0 0 0 0,-1 0 0 0 0,0 0 0 0 0,-1 0 0 0 0,0-1 0 0 0,0 0 0 0 0,0 0 0 0 0,0-1-1 0 0,-1 1 1 0 0,0-1 0 0 0,-1 0-81 0 0,-6 5 150 0 0,-1 0 0 0 0,0-1 0 0 0,0-1 0 0 0,0-1 0 0 0,-1 0 0 0 0,0 0 0 0 0,-1-2 0 0 0,-4 2-150 0 0,-37 6-1616 0 0,-45 4 1616 0 0,40-8-376 0 0,55-8 384 0 0,4 0-18 0 0,0-1 0 0 0,0 1 0 0 0,1-1 0 0 0,-1 1 0 0 0,0 0 0 0 0,0 0 0 0 0,1 0 0 0 0,-3 2 10 0 0,4-3-370 0 0,1 0-118 0 0,0 0-22 0 0,0 0 68 0 0,16 9 276 0 0,4-1 817 0 0,9 4 1596 0 0,-28-11-2149 0 0,1 0-1 0 0,-1 0 0 0 0,0 1 1 0 0,1-1-1 0 0,-1 0 0 0 0,0 0 1 0 0,0 1-1 0 0,0-1 1 0 0,0 1-1 0 0,0-1 0 0 0,0 1 1 0 0,0-1-1 0 0,0 1 0 0 0,-1-1 1 0 0,1 1-1 0 0,0 1-97 0 0,0 3 126 0 0,0 0-1 0 0,0 0 1 0 0,0 0-1 0 0,-1 0 1 0 0,0 0-1 0 0,0 0 1 0 0,0 1 0 0 0,-1-1-1 0 0,0 0 1 0 0,0 0-1 0 0,-1 0 1 0 0,1 0-1 0 0,-2 1-125 0 0,-20 80 0 0 0,20-75-17 0 0,-6 14-75 0 0,2 1 0 0 0,0 1 92 0 0,8-31-408 0 0,0 1 1 0 0,0-1-1 0 0,0 1 0 0 0,0-1 0 0 0,0 1 1 0 0,0-1-1 0 0,1 1 0 0 0,-1-1 408 0 0,6-9-739 0 0,2-14-795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11975 0 0,'0'0'267'0'0,"0"0"42"0"0,0 0 17 0 0,0 0-28 0 0,8-11 250 0 0,-3 6-224 0 0,0 1 1 0 0,0-1-1 0 0,0 1 0 0 0,0 1 0 0 0,1-1 0 0 0,0 1 1 0 0,-1 0-1 0 0,1 0 0 0 0,1 1 0 0 0,-1 0 0 0 0,2-1-324 0 0,17-3 974 0 0,-1 0 0 0 0,10 1-974 0 0,-10 1 602 0 0,3 0-79 0 0,1 1 0 0 0,-1 1-1 0 0,24 3-522 0 0,-26 1-480 0 0,-19-1-536 0 0,1-1-1 0 0,0 1 1 0 0,0-1 0 0 0,-1 0 0 0 0,1-1 0 0 0,0 1 0 0 0,6-3 1016 0 0,2-2-2047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11975 0 0,'0'0'267'0'0,"0"0"42"0"0,0 0 17 0 0,0 0-28 0 0,2 1-58 0 0,14 1 3582 0 0,5 2-1653 0 0,-16-3-2076 0 0,1 0-1 0 0,-1-1 1 0 0,0 1-1 0 0,0-1 1 0 0,0 0 0 0 0,0 0-1 0 0,0-1 1 0 0,2 0-93 0 0,40-8 1308 0 0,-21 2-1262 0 0,-6 1-753 0 0,1 1 0 0 0,0 2 707 0 0,30 3-6273 0 0,-48-1 4226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11975 0 0,'0'0'267'0'0,"0"0"42"0"0,0 0 17 0 0,0 0-28 0 0,1 0-196 0 0,2-2 149 0 0,0 0 0 0 0,0 1 1 0 0,0-1-1 0 0,0 1 1 0 0,0 0-1 0 0,0-1 0 0 0,0 2 1 0 0,0-1-1 0 0,0 0 0 0 0,1 1 1 0 0,-1-1-1 0 0,1 1-251 0 0,5-1 721 0 0,97-17 1523 0 0,-58 16-2312 0 0,-30 3-2492 0 0,-18-1 1537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1035 6447 0 0,'0'0'142'0'0,"0"0"22"0"0,1 0 13 0 0,27-6 155 0 0,-26 6 404 0 0,-2 0 237 0 0,0 0 41 0 0,0 0-61 0 0,0 0-288 0 0,0 0-121 0 0,0 0-28 0 0,0 0 66 0 0,0 0-500 0 0,1 0 1 0 0,0 0 0 0 0,0 0-1 0 0,-1 1 1 0 0,1-1 0 0 0,0 0 0 0 0,0 1-1 0 0,-1-1 1 0 0,1 0 0 0 0,0 1 0 0 0,-1-1-1 0 0,1 1 1 0 0,0-1 0 0 0,-1 1-1 0 0,1-1 1 0 0,-1 1 0 0 0,1-1 0 0 0,-1 1-1 0 0,1 0 1 0 0,-1-1 0 0 0,1 1-1 0 0,-1 0 1 0 0,0-1 0 0 0,1 1 0 0 0,-1 0-1 0 0,0 0 1 0 0,1 0-83 0 0,5 16 1873 0 0,1 12-1841 0 0,19 84 956 0 0,5-2 0 0 0,17 31-988 0 0,-23-80-568 0 0,-7-22-792 0 0,11 42 1360 0 0,-22-62 0 0 0,7 33 0 0 0,-12-40 245 0 0,-1-7 5 0 0,0 0-1 0 0,0-1 1 0 0,1 1-1 0 0,0 0 1 0 0,0-1 0 0 0,0 0-1 0 0,2 5-249 0 0,0-6 0 0 0,2-1 0 0 0,1 0 0 0 0,0-2 0 0 0,-1-4 0 0 0,-1 0 0 0 0,0-2 0 0 0,-4 4 84 0 0,0-1 1 0 0,-1 1-1 0 0,1 0 0 0 0,0-1 0 0 0,0 1 0 0 0,-1-1 0 0 0,1 1 1 0 0,-1-1-1 0 0,1 1 0 0 0,-1-1 0 0 0,0 1 0 0 0,0-1 0 0 0,1 0 1 0 0,-1 1-1 0 0,0-1 0 0 0,0 1 0 0 0,-1-1 0 0 0,1 0-84 0 0,0-2 368 0 0,0-17-252 0 0,-1-12 7 0 0,2 0 0 0 0,1-1 0 0 0,2 1 0 0 0,6-26-123 0 0,25-70 1717 0 0,12-49-3047 0 0,-39 140 1072 0 0,-2 0 0 0 0,-2 0 0 0 0,-1-33 258 0 0,-12-95 0 0 0,1 4 0 0 0,8 131 0 0 0,1 0 0 0 0,2 1 0 0 0,1-1 0 0 0,3-7 0 0 0,0 18 0 0 0,0 0 0 0 0,1 1 0 0 0,1 1 0 0 0,0-1 0 0 0,2 1 0 0 0,8-11 0 0 0,13-23 0 0 0,-17 24-341 0 0,-1 0 0 0 0,-1-1-1 0 0,5-22 342 0 0,-12 31-170 0 0,0-1-1 0 0,-2 0 0 0 0,-1 0 1 0 0,0 0-1 0 0,-1 0 0 0 0,-2 0 171 0 0,0 18 0 0 0,0 0 0 0 0,0 1 0 0 0,0-1 0 0 0,-1 0 0 0 0,1 0 0 0 0,-1 0 0 0 0,0 0 0 0 0,0 1 0 0 0,0-1 0 0 0,0 0 0 0 0,0 1 0 0 0,-1-1 0 0 0,1 1 0 0 0,-1 0 0 0 0,0-1 0 0 0,1 1 0 0 0,-3-2 0 0 0,3 3 0 0 0,0-1 0 0 0,0 0 0 0 0,-1 1 0 0 0,1-1 0 0 0,-1 1 0 0 0,1-1 0 0 0,-1 1 0 0 0,1 0 0 0 0,-1 0 0 0 0,-1-1 0 0 0,-1 1 0 0 0,5 6 0 0 0,0 1 0 0 0,0 13 0 0 0,-1-14 0 0 0,5-2 0 0 0,38 9 0 0 0,20-5 0 0 0,-53-6 0 0 0,-1 0 0 0 0,0 1 0 0 0,7 3 0 0 0,-6-2 0 0 0,0-1 0 0 0,0 0 0 0 0,4 0 0 0 0,36 4 0 0 0,-12-2 0 0 0,25 0 0 0 0,-4-4 0 0 0,120-3 0 0 0,-163 3 0 0 0,0 0 0 0 0,1 1 0 0 0,-1 1 0 0 0,0 1 0 0 0,0 0 0 0 0,7 2 0 0 0,-15-3 0 0 0,0-1 0 0 0,0-1 0 0 0,1 0 0 0 0,-1 0 0 0 0,0 0 0 0 0,6-2 0 0 0,11 0 0 0 0,41-3 1038 0 0,40-10-1038 0 0,-36 5 938 0 0,17 1-938 0 0,-40 9 15 0 0,32 3-15 0 0,-67-2 1 0 0,56 8-1 0 0,-39-7 0 0 0,-8 0 0 0 0,-1-1 0 0 0,1-1 0 0 0,0-1 0 0 0,14-3 0 0 0,-17 2 0 0 0,0 0 0 0 0,11 2 0 0 0,23-3 0 0 0,-4-4 0 0 0,-26 3 0 0 0,-1 1 0 0 0,1 1 0 0 0,0 1 0 0 0,1 1 0 0 0,19 3 0 0 0,-2 6 0 0 0,-23-7 0 0 0,-3-1 0 0 0,0 0 0 0 0,1-1 0 0 0,-1-1 0 0 0,6-1 0 0 0,6-2 0 0 0,8-2 0 0 0,26 0 0 0 0,-2 8 0 0 0,-40 0 0 0 0,0-1 0 0 0,8-1 0 0 0,-8-1 0 0 0,0 2 0 0 0,0 0 0 0 0,6 2 0 0 0,-7 0 0 0 0,0-2 0 0 0,0 0 0 0 0,15-1 0 0 0,133-8 0 0 0,43-16 0 0 0,-133 18 0 0 0,11 3 0 0 0,30-2 0 0 0,-36 3 0 0 0,-44 2 0 0 0,32-5 0 0 0,-44 4 0 0 0,1 0 0 0 0,-1 2 0 0 0,18 2 0 0 0,-11 0 0 0 0,27-2 0 0 0,-45-1 0 0 0,-1 1 0 0 0,11 1 0 0 0,17 1 0 0 0,-11-3 0 0 0,-1-1 0 0 0,-1-1 0 0 0,9-3 0 0 0,14-2 0 0 0,49 0 0 0 0,-85 7 0 0 0,-1 1 0 0 0,0 0 0 0 0,1 1 0 0 0,6 2 0 0 0,-9-1 0 0 0,1-1 0 0 0,0-1 0 0 0,-1 0 0 0 0,1 0 0 0 0,0-1 0 0 0,3-1 0 0 0,-2 0 0 0 0,-1-1 0 0 0,1 2 0 0 0,0 0 0 0 0,0 0 0 0 0,5 2 0 0 0,-7-1 0 0 0,-5 0 0 0 0,-7 5 0 0 0,-2-3-323 0 0,0 0 0 0 0,0 0-1 0 0,0 0 1 0 0,0 0 0 0 0,0-1 0 0 0,-1 1-1 0 0,1-1 1 0 0,-1 0 0 0 0,1 0-1 0 0,-1 0 1 0 0,0-1 0 0 0,0 1 0 0 0,0-1 323 0 0,-10 4-1534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13 10135 0 0,'2'-3'156'0'0,"8"-6"856"0"0,-10 8-641 0 0,0 1 117 0 0,0 0 21 0 0,0 0 3 0 0,0 0 0 0 0,0 0 0 0 0,0 0 0 0 0,0 0 0 0 0,0 0 0 0 0,0 0 0 0 0,0 0 0 0 0,0 0-69 0 0,-1 2-428 0 0,0 0 0 0 0,0 0 0 0 0,-1-1 0 0 0,1 1 1 0 0,-1-1-1 0 0,1 1 0 0 0,-1-1 0 0 0,0 1 0 0 0,1-1 0 0 0,-1 0 0 0 0,-1 1-15 0 0,1-1-1 0 0,-3 2 1 0 0,0 0 0 0 0,0 0 0 0 0,0-1 0 0 0,0 0 0 0 0,-1 0 0 0 0,1-1 0 0 0,-3 1 0 0 0,-18 7 0 0 0,16-6 0 0 0,-1 0 0 0 0,1 0 0 0 0,-6 0 0 0 0,-15 4 0 0 0,-116 30 0 0 0,-8 3 0 0 0,103-27-692 0 0,0-2 0 0 0,-3-3 692 0 0,39-6-485 0 0,0 0 0 0 0,-1-1-1 0 0,-10-2 486 0 0,19 1-150 0 0,0-1 0 0 0,0 0 0 0 0,1-1 0 0 0,-1 1 0 0 0,0-1 0 0 0,1-1 0 0 0,0 0 0 0 0,-5-2 150 0 0,9 4 0 0 0,1-1 0 0 0,0 0 0 0 0,0 0 0 0 0,0 1 0 0 0,1-1 0 0 0,-1-1 0 0 0,0 1 0 0 0,1 0 0 0 0,-1 0 0 0 0,1 0 0 0 0,-1-2 0 0 0,2 4 6 0 0,0 0-1 0 0,0 0 1 0 0,0 0 0 0 0,0-1-1 0 0,-1 1 1 0 0,1 0-1 0 0,0 0 1 0 0,0 0 0 0 0,0 0-1 0 0,0 0 1 0 0,0 0-1 0 0,-1 0 1 0 0,1-1 0 0 0,0 1-1 0 0,0 0 1 0 0,0 0-1 0 0,-1 0 1 0 0,1 0 0 0 0,0 0-1 0 0,0 0 1 0 0,0 0-1 0 0,0 0 1 0 0,-1 0-1 0 0,1 0 1 0 0,0 0 0 0 0,0 0-1 0 0,0 0 1 0 0,-1 0-1 0 0,1 0 1 0 0,0 0 0 0 0,0 0-1 0 0,0 1 1 0 0,0-1-1 0 0,-1 0 1 0 0,1 0 0 0 0,0 0-1 0 0,0 0 1 0 0,0 0-1 0 0,0 0 1 0 0,-1 0-1 0 0,1 1 1 0 0,0-1 0 0 0,0 0-1 0 0,0 0 1 0 0,0 0-1 0 0,0 0 1 0 0,0 1 0 0 0,0-1-1 0 0,0 0 1 0 0,-1 0-1 0 0,1 0 1 0 0,0 0 0 0 0,0 1-1 0 0,0-1 1 0 0,0 0-1 0 0,0 0-5 0 0,-6 10 563 0 0,4-6-501 0 0,1 0 0 0 0,0 0 1 0 0,1 0-1 0 0,-1 0 0 0 0,1 0 0 0 0,-1 0 0 0 0,1 0 0 0 0,0 0 0 0 0,1 0 0 0 0,-1 0 0 0 0,1 2-62 0 0,2 7 217 0 0,0 0-1 0 0,4 12-216 0 0,2-1 342 0 0,1 0-1 0 0,0-1 0 0 0,7 8-341 0 0,-12-21 128 0 0,1 0 0 0 0,1-1 0 0 0,0 0 0 0 0,0-1 0 0 0,0 1 0 0 0,1-1 0 0 0,1-1 0 0 0,7 7-128 0 0,-4-6-13 0 0,-1 1 1 0 0,-1 1-1 0 0,1-1 0 0 0,-2 2 0 0 0,8 9 13 0 0,-16-19-337 0 0,-1-1-138 0 0,0 0-33 0 0,0 0 66 0 0,-1 1 431 0 0,0 0 1 0 0,0 1 0 0 0,0-1-1 0 0,0 0 1 0 0,-1 0 0 0 0,1 0-1 0 0,0 0 1 0 0,-1-1 0 0 0,1 1-1 0 0,0 0 1 0 0,-1 0 0 0 0,1-1-1 0 0,-1 1 1 0 0,1-1 0 0 0,-1 1-1 0 0,-1-1 11 0 0,-14 4 0 0 0,17-4 0 0 0,-1 0 0 0 0,0 0 0 0 0,1 0 0 0 0,-1 0 0 0 0,0 0 0 0 0,1 0 0 0 0,-1-1 0 0 0,1 1 0 0 0,-1 0 0 0 0,0-1 0 0 0,1 1 0 0 0,-1 0 0 0 0,1-1 0 0 0,-1 1 0 0 0,1-1 0 0 0,-1 1 0 0 0,1 0 0 0 0,-1-1 0 0 0,1 0 0 0 0,0 1 0 0 0,-1-1 0 0 0,1 1 0 0 0,0-1 0 0 0,-1 1 0 0 0,1-1 0 0 0,0 0 0 0 0,0 1 0 0 0,0-1 0 0 0,-1 0 0 0 0,1 1 0 0 0,0-2 0 0 0,0 0 0 0 0,-1 0 0 0 0,1 0 0 0 0,0-1 0 0 0,0 1 0 0 0,0 0 0 0 0,1 0 0 0 0,-1 0 0 0 0,0 0 0 0 0,1 0 0 0 0,0 0 0 0 0,-1 0 0 0 0,1 0 0 0 0,1-1 0 0 0,15-30 0 0 0,-9 19 0 0 0,10-16 332 0 0,0 0 0 0 0,2 1 0 0 0,2 0 0 0 0,0 2 0 0 0,2 1 0 0 0,3-1-332 0 0,-25 25-4 0 0,1 0 1 0 0,-1-1-1 0 0,0 1 0 0 0,0-1 0 0 0,0 1 1 0 0,0-1-1 0 0,-1 0 0 0 0,1 1 0 0 0,-1-1 1 0 0,0 0-1 0 0,0 0 0 0 0,0 0 0 0 0,0 0 1 0 0,0 0-1 0 0,0 0 0 0 0,-1-1 0 0 0,1 0 4 0 0,-2 2-486 0 0,0-1-1 0 0,0 1 0 0 0,0-1 1 0 0,0 1-1 0 0,-1-1 1 0 0,1 1-1 0 0,-1 0 0 0 0,1 0 1 0 0,-1 0-1 0 0,0-1 1 0 0,0 1 486 0 0,-2-2-833 0 0,3 2-702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10135 0 0,'0'0'231'0'0,"0"0"29"0"0,0 0 19 0 0,17-2 977 0 0,3-6-437 0 0,1 1 1 0 0,0 1-1 0 0,0 1 0 0 0,0 1 1 0 0,4 0-820 0 0,-23 4 162 0 0,-1 0-95 0 0,0-1 0 0 0,0 1 0 0 0,0 0 0 0 0,0 0 0 0 0,0 0 0 0 0,0 0 0 0 0,0 0 1 0 0,0 0-1 0 0,0 0 0 0 0,0 0 0 0 0,0 0 0 0 0,1 0 0 0 0,-1 0 0 0 0,0 1-67 0 0,0 0 1 0 0,-1 0-1 0 0,0 0 1 0 0,1 0-1 0 0,-1 0 1 0 0,0 0 0 0 0,0 0-1 0 0,0 0 1 0 0,0 0-1 0 0,0 0 1 0 0,0 0-1 0 0,0 0 1 0 0,0 0-1 0 0,0 0 1 0 0,0 0 0 0 0,-1 0-1 0 0,1 0 1 0 0,0-1-1 0 0,-1 1 1 0 0,1 0-1 0 0,-1 0 1 0 0,1 0-1 0 0,-1 0 1 0 0,1 0 0 0 0,-1-1-1 0 0,0 1 1 0 0,1 0-1 0 0,-1 0 1 0 0,0-1-1 0 0,1 1 1 0 0,-2 0-1 0 0,0 1-1 0 0,-13 13 1 0 0,0 0 0 0 0,-1-2 0 0 0,-10 7 0 0 0,14-11 0 0 0,0 1 0 0 0,0-1 0 0 0,1 2 0 0 0,0 0 0 0 0,1 0 0 0 0,0 1 0 0 0,-4 7 0 0 0,11-13 0 0 0,3-5 0 0 0,0-1 0 0 0,0 0 0 0 0,0 1 0 0 0,0-1 0 0 0,0 1 0 0 0,0-1 0 0 0,0 0 0 0 0,0 1 0 0 0,0-1 0 0 0,0 1 0 0 0,0-1 0 0 0,0 1 0 0 0,0-1 0 0 0,0 0 0 0 0,0 1 0 0 0,0-1 0 0 0,0 1 0 0 0,1-1 0 0 0,-1 0 0 0 0,0 1 0 0 0,0-1 0 0 0,1 0 0 0 0,-1 1 0 0 0,0-1 0 0 0,0 0 0 0 0,1 1 0 0 0,-1-1 0 0 0,0 0 0 0 0,1 0 0 0 0,-1 1 0 0 0,0-1 0 0 0,1 0 0 0 0,-1 0 0 0 0,1 0 0 0 0,-1 1 0 0 0,0-1 0 0 0,1 0 0 0 0,12 4 0 0 0,4-2 315 0 0,1 0 0 0 0,0-2 0 0 0,0 0 0 0 0,1-1-315 0 0,5 0 788 0 0,17 2-788 0 0,-18-1 0 0 0,-19-1 0 0 0,1 1 0 0 0,-1 0 0 0 0,1 0 0 0 0,-1 1 0 0 0,1-1 0 0 0,-1 1 0 0 0,7 4-809 0 0,-10-4-2584 0 0,-4 3 1859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10135 0 0,'0'0'231'0'0,"0"0"29"0"0,0 0 19 0 0,-1 0-41 0 0,-2-4-112 0 0,2 4 267 0 0,-9 8 1128 0 0,9-4-1304 0 0,0-1-1 0 0,0 1 0 0 0,0-1 0 0 0,0 1 0 0 0,0 0 1 0 0,0-1-1 0 0,1 1 0 0 0,0 0 0 0 0,0-1 1 0 0,0 1-1 0 0,0 0 0 0 0,1-1 0 0 0,-1 1 0 0 0,1 0 1 0 0,0 1-217 0 0,1 2 298 0 0,0-1 1 0 0,0 1-1 0 0,1-1 1 0 0,-1 0 0 0 0,1 0-1 0 0,1 0 1 0 0,-1 0-1 0 0,2 1-298 0 0,10 10 216 0 0,1 0-1 0 0,0-2 1 0 0,2 1-216 0 0,31 31-103 0 0,-45-43-95 0 0,-1 0 0 0 0,1-1 0 0 0,0 0 1 0 0,0 1-1 0 0,1-1 0 0 0,-1-1 0 0 0,1 1 0 0 0,-1-1 0 0 0,1 0 0 0 0,3 1 198 0 0,16 1-3257 0 0,-15-9 260 0 0,-7 4 1462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11975 0 0,'0'0'547'0'0,"0"0"-11"0"0,0 0-271 0 0,0 0 133 0 0,0 0 91 0 0,0 0 20 0 0,0 0 3 0 0,0 0 0 0 0,0 0 0 0 0,0 0 0 0 0,0 0-69 0 0,0 2-294 0 0,-2 3-145 0 0,1 0 0 0 0,-1 0 0 0 0,0 0 0 0 0,0 0 0 0 0,-3 3-4 0 0,-6 16-4 0 0,-9 28 449 0 0,-18 51 993 0 0,-19 68-3249 0 0,-17 21 1811 0 0,57-158-5 0 0,0 0 0 0 0,-3-1-1 0 0,-11 15 6 0 0,-27 24-4814 0 0,48-60-604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11975 0 0,'0'0'267'0'0,"0"0"42"0"0,0 0 17 0 0,0 0-28 0 0,0 0-126 0 0,0 0 204 0 0,0 0 111 0 0,-9 10 614 0 0,-29 17-1095 0 0,-1-2 0 0 0,0-1-1 0 0,-9 1-5 0 0,13-5-1 0 0,28-17-21 0 0,4-2-72 0 0,1 1-1 0 0,0 0 1 0 0,-1-1 0 0 0,1 1-1 0 0,0 0 1 0 0,0 0 0 0 0,0 0-1 0 0,-2 3 95 0 0,-14 12-475 0 0,14-10-2475 0 0,0-1 1416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11975 0 0,'-2'0'109'0'0,"-1"0"-1"0"0,1 0 1 0 0,-1 0-1 0 0,0 1 0 0 0,1-1 1 0 0,0 1-1 0 0,-1 0 1 0 0,1-1-1 0 0,-1 1 0 0 0,1 0 1 0 0,0 0-1 0 0,-1 1 0 0 0,1-1 1 0 0,0 0-1 0 0,0 1 1 0 0,0-1-1 0 0,0 1 0 0 0,0 0 1 0 0,1 0-1 0 0,-2 1-108 0 0,2-2 972 0 0,1-1 42 0 0,0 1-905 0 0,1 0 0 0 0,-1 0 1 0 0,0 0-1 0 0,1 0 1 0 0,-1 0-1 0 0,1 0 0 0 0,0 0 1 0 0,-1 0-1 0 0,1 0 1 0 0,0 0-1 0 0,-1 0 0 0 0,1 0 1 0 0,0 0-1 0 0,0 0 1 0 0,0 0-1 0 0,0-1 0 0 0,0 1 1 0 0,0 0-1 0 0,0-1 1 0 0,0 1-1 0 0,0-1 0 0 0,0 1 1 0 0,0-1-1 0 0,0 0 1 0 0,0 1-1 0 0,1-1-109 0 0,31 8 814 0 0,-32-8-770 0 0,25 3 363 0 0,0-1 0 0 0,0-1 0 0 0,0-1-1 0 0,8-2-406 0 0,31-5 85 0 0,9-4-85 0 0,144-31 1507 0 0,-63 11-1038 0 0,126-8-469 0 0,-236 35-61 0 0,-14 1-131 0 0,1 0 0 0 0,-1 3 0 0 0,0 0 0 0 0,12 3 192 0 0,-26 1-2737 0 0,-16-3-2307 0 0,-1-1-1394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81 179 11975 0 0,'0'0'267'0'0,"0"0"42"0"0,0 0 17 0 0,0 0-28 0 0,1 2-196 0 0,-1 14 615 0 0,-1 1 1 0 0,0-1 0 0 0,-1 1 0 0 0,0-1 0 0 0,-1 0-1 0 0,-3 5-717 0 0,0 8 1232 0 0,2-13-908 0 0,-3 24-2016 0 0,5-34 1676 0 0,2-6 16 0 0,0 1 0 0 0,0-1 0 0 0,0 0 0 0 0,0 1 0 0 0,0-1 0 0 0,0 0 0 0 0,-1 1 0 0 0,1-1 0 0 0,0 0 0 0 0,0 1 0 0 0,0-1 0 0 0,-1 0 0 0 0,1 0 0 0 0,0 1 0 0 0,0-1 0 0 0,-1 0 0 0 0,1 0 0 0 0,0 1 0 0 0,-1-1 0 0 0,1 0 0 0 0,0 0 0 0 0,-1 0 0 0 0,1 0 0 0 0,0 0 0 0 0,-1 1 0 0 0,1-1 0 0 0,0 0 0 0 0,-1 0 0 0 0,1 0 0 0 0,-1 0 0 0 0,1 0 0 0 0,-6 1 0 0 0,4-1 0 0 0,1 0 0 0 0,0 0 0 0 0,0 0 0 0 0,-1 0 0 0 0,1-1 0 0 0,0 1 0 0 0,0 0 0 0 0,0 0 0 0 0,0-1 0 0 0,-1 1 0 0 0,1-1 0 0 0,0 1 0 0 0,0-1 0 0 0,0 1 0 0 0,0-1 0 0 0,0 0 0 0 0,0 0 0 0 0,0 1 0 0 0,0-1 0 0 0,0 0 0 0 0,1 0 0 0 0,-1 0 0 0 0,0 0 0 0 0,0 0 0 0 0,1 0 0 0 0,-1 0 0 0 0,0-1 0 0 0,1 2 0 0 0,-1-3 0 0 0,0 0 0 0 0,0 0 0 0 0,1-1 0 0 0,-1 1 0 0 0,1 0 0 0 0,0 0 0 0 0,0 0 0 0 0,0-1 0 0 0,0 1 0 0 0,0 0 0 0 0,1 0 0 0 0,-1 0 0 0 0,1 0 0 0 0,0 0 0 0 0,0 0 0 0 0,0 0 0 0 0,1-2 0 0 0,4-10 0 0 0,1 0 0 0 0,7-9 0 0 0,-14 24 0 0 0,10-17 0 0 0,1 2 0 0 0,0-1 0 0 0,1 1 0 0 0,1 1 0 0 0,0 0 0 0 0,1 1 0 0 0,0 1 0 0 0,12-8 0 0 0,5-1 0 0 0,0 1 0 0 0,2 2 0 0 0,0 1 0 0 0,1 2 0 0 0,48-15 0 0 0,-49 18 0 0 0,-33 12 0 0 0,0 0 0 0 0,0 0 0 0 0,1 0 0 0 0,-1 0 0 0 0,0-1 0 0 0,0 1 0 0 0,1 0 0 0 0,-1 0 0 0 0,0 0 0 0 0,0 0 0 0 0,1 0 0 0 0,-1 0 0 0 0,0 0 0 0 0,1 0 0 0 0,-1 0 0 0 0,0 0 0 0 0,0 0 0 0 0,1 0 0 0 0,-1 0 0 0 0,0 0 0 0 0,0 0 0 0 0,1 0 0 0 0,-1 1 0 0 0,0-1 0 0 0,0 0 0 0 0,1 0 0 0 0,-1 0 0 0 0,0 0 0 0 0,0 0 0 0 0,0 1 0 0 0,1-1 0 0 0,-1 0 0 0 0,0 0 0 0 0,0 0 0 0 0,0 1 0 0 0,1-1 0 0 0,-1 0 0 0 0,0 0 0 0 0,0 1 0 0 0,0-1 0 0 0,0 0 0 0 0,0 0 0 0 0,0 1 0 0 0,0-1 0 0 0,1 0 0 0 0,-2 10 0 0 0,1-9 0 0 0,-3 10 284 0 0,0 1 0 0 0,-1-1 0 0 0,0 0 1 0 0,-1 0-1 0 0,0 0 0 0 0,-5 6-284 0 0,5-7 122 0 0,-26 46 38 0 0,14-28-159 0 0,1 1 1 0 0,2 0-1 0 0,1 1 0 0 0,-3 15-1 0 0,13-33 1 0 0,1 1 1 0 0,1-1-1 0 0,0 1 0 0 0,0 0 0 0 0,2 2-1 0 0,-4 38-70 0 0,-1-36-616 0 0,0 5-3404 0 0,4-22 3066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0,4 8-165 0 0,5 7 689 0 0,1 0 1 0 0,1-1-1 0 0,0-1 0 0 0,13 13-908 0 0,-10-11 128 0 0,0 1 0 0 0,-1 0 0 0 0,2 5-128 0 0,12 24 0 0 0,-7-13 0 0 0,5 7 0 0 0,-20-33 0 0 0,0-2-64 0 0,-5-4-37 0 0,1 1-1 0 0,0-1 1 0 0,-1 1-1 0 0,1-1 1 0 0,0 0-1 0 0,-1 1 0 0 0,1-1 1 0 0,0 0-1 0 0,0 0 1 0 0,-1 0-1 0 0,1 1 1 0 0,0-1-1 0 0,0 0 1 0 0,0 0-1 0 0,-1 0 1 0 0,1 0-1 0 0,0 0 1 0 0,0 0-1 0 0,-1-1 0 0 0,1 1 1 0 0,0 0-1 0 0,0 0 1 0 0,-1 0-1 0 0,1-1 1 0 0,0 1-1 0 0,-1 0 1 0 0,1-1-1 0 0,0 1 1 0 0,-1-1-1 0 0,1 1 1 0 0,0-1 101 0 0,17-18-2987 0 0,-16 16 2936 0 0,8-13-1484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11975 0 0,'-16'12'1200'0'0,"-1"10"-1025"0"0,2-2 220 0 0,-1-1 1 0 0,0-1-1 0 0,-1 0 1 0 0,-1-1-1 0 0,-8 5-395 0 0,-6-2 0 0 0,0 0 0 0 0,-2-2 0 0 0,-29 11 0 0 0,50-23 0 0 0,11-4 0 0 0,7-3 0 0 0,-5 1 0 0 0,10 0 0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11975 0 0,'0'0'267'0'0,"0"0"42"0"0,0 0 17 0 0,9 2 74 0 0,-3-1-251 0 0,-5 0 571 0 0,-1-1 249 0 0,0 0 45 0 0,0 0-61 0 0,14 4 673 0 0,-9-3-1498 0 0,0 1 1 0 0,0-1 0 0 0,0 0-1 0 0,0-1 1 0 0,0 1 0 0 0,1-1-1 0 0,-1 0 1 0 0,0 0 0 0 0,3-1-129 0 0,31-2 1297 0 0,-26 3-1195 0 0,0-1 1 0 0,0-1 0 0 0,1 0-103 0 0,76-9-64 0 0,-66 7-913 0 0,96-21-462 0 0,-70 10-2330 0 0,-40 10 2253 0 0,4-2-4519 0 0,-14 7 3987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13823 0 0,'0'0'315'0'0,"0"0"45"0"0,-10 9 465 0 0,5-2-575 0 0,0 1-1 0 0,1 0 1 0 0,0 0-1 0 0,0 0 0 0 0,1 1 1 0 0,0-1-1 0 0,0 1 1 0 0,1 0-1 0 0,0 0 1 0 0,1 0-1 0 0,0 0 0 0 0,0 0 1 0 0,1 0-1 0 0,0 2-249 0 0,-2 27 621 0 0,1-29-624 0 0,1 1 1 0 0,0-1-1 0 0,0 0 1 0 0,0 0-1 0 0,1 1 3 0 0,7 39-1384 0 0,-7-48 804 0 0,-1-1-285 0 0,0 0-126 0 0,1 1-29 0 0,4 3-4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11 11975 0 0,'14'-3'437'0'0,"-1"0"0"0"0,1 1 0 0 0,0 1 0 0 0,10 0-437 0 0,-23 1 487 0 0,-1 0 22 0 0,0 0 3 0 0,0 0 0 0 0,0 0 0 0 0,0 0 0 0 0,0 0-69 0 0,-17 9 165 0 0,-32 16-504 0 0,-1-2 0 0 0,-1-3 0 0 0,0-1 1 0 0,-2-3-1 0 0,0-3 0 0 0,-1-1 0 0 0,-41 2-104 0 0,57-10-569 0 0,0-1 0 0 0,0-2 0 0 0,-32-4 569 0 0,49 1-208 0 0,0-1 0 0 0,0 0 0 0 0,0-2 0 0 0,1-1 0 0 0,-1 0-1 0 0,1-2 1 0 0,-11-6 208 0 0,30 14 0 0 0,-7-4 0 0 0,0 0 0 0 0,0 0 0 0 0,0-1 0 0 0,1 0 0 0 0,-1 0 0 0 0,1-1 0 0 0,-1-2 0 0 0,3 2 0 0 0,5 6 0 0 0,0-1 0 0 0,0 1 0 0 0,0 0 0 0 0,0 0 0 0 0,0 0 0 0 0,0 0 0 0 0,0-1 0 0 0,0 1 0 0 0,0 0 0 0 0,0 0 0 0 0,0 0 0 0 0,0-1 0 0 0,0 1 0 0 0,0 0 0 0 0,0 0 0 0 0,0 0 0 0 0,0 0 0 0 0,0-1 0 0 0,0 1 0 0 0,0 0 0 0 0,0 0 0 0 0,0 0 0 0 0,0-1 0 0 0,0 1 0 0 0,0 0 0 0 0,0 0 0 0 0,0 0 0 0 0,0 0 0 0 0,1 0 0 0 0,-1-1 0 0 0,0 1 0 0 0,0 0 0 0 0,0 0 0 0 0,0 0 0 0 0,0 0 0 0 0,1 0 0 0 0,-1 0 0 0 0,0-1 0 0 0,0 1 0 0 0,0 0 0 0 0,0 0 0 0 0,1 0 0 0 0,-1 0 0 0 0,0 0 0 0 0,0 0 0 0 0,0 0 0 0 0,5 0 0 0 0,0 0 44 0 0,-1 1-1 0 0,1-1 0 0 0,0 1 0 0 0,-1 0 1 0 0,1 0-1 0 0,-1 1 0 0 0,1-1 1 0 0,-1 1-1 0 0,0 0 0 0 0,0 0 1 0 0,0 1-1 0 0,0-1 0 0 0,0 1 1 0 0,0 0-1 0 0,-1 0 0 0 0,1 0 0 0 0,-1 0 1 0 0,0 1-1 0 0,0 0 0 0 0,0-1 1 0 0,0 1-1 0 0,-1 0 0 0 0,1 1-43 0 0,3 5 125 0 0,-1 1-1 0 0,0-1 1 0 0,-1 1-1 0 0,-1 0 1 0 0,1-1-1 0 0,-2 2 1 0 0,1-1-1 0 0,0 11-124 0 0,-2-11 0 0 0,1 11 0 0 0,-1 1 0 0 0,-1 6 0 0 0,0-15 0 0 0,0-1 0 0 0,0 1 0 0 0,2-1 0 0 0,1 7 0 0 0,-2-14 0 0 0,0-1 0 0 0,0 0 0 0 0,1 0 0 0 0,0 0 0 0 0,0 0 0 0 0,1 0 0 0 0,-1 0 0 0 0,1-1 0 0 0,0 1 0 0 0,0-1 0 0 0,0 0 0 0 0,3 3 0 0 0,9 11 644 0 0,-11-13-412 0 0,0 0-1 0 0,1 0 0 0 0,-1 0 1 0 0,1 0-1 0 0,0-1 0 0 0,0 0-231 0 0,0-1 88 0 0,-4-2 283 0 0,-1-1 117 0 0,0 0 21 0 0,0 0-66 0 0,1-1-294 0 0,0 0-148 0 0,1 0 0 0 0,-1 0-1 0 0,0 0 1 0 0,0 0 0 0 0,0 0-1 0 0,1-1 1 0 0,-1 1 0 0 0,0 0-1 0 0,-1-1 1 0 0,1 1 0 0 0,0 0 0 0 0,0-1-1 0 0,-1 1 1 0 0,1-1 0 0 0,0 0-1 0 0,-1 1 1 0 0,0-1 0 0 0,1 1-1 0 0,-1-1 1 0 0,0 0 0 0 0,0-1-1 0 0,1-2 1 0 0,5-29-1 0 0,2 1 0 0 0,1-1 0 0 0,1 2 0 0 0,2-1 0 0 0,1 1 0 0 0,2 1 0 0 0,12-18 0 0 0,-25 44-256 0 0,-6 8 91 0 0,-13 15-1857 0 0,5-5-3583 0 0,4-4-195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49 11975 0 0,'0'0'267'0'0,"0"0"42"0"0,0 0 17 0 0,0 0-28 0 0,0 0-126 0 0,0 0 204 0 0,0 0 111 0 0,0 0 22 0 0,0 0 3 0 0,0 0 0 0 0,0 0 0 0 0,0 0 0 0 0,0 0 0 0 0,0 0 0 0 0,0 0 0 0 0,0 0 0 0 0,0 0-69 0 0,2 1-294 0 0,-1 0-79 0 0,1 0-1 0 0,-1 0 1 0 0,1-1-1 0 0,-1 1 1 0 0,1 0-1 0 0,0-1 1 0 0,-1 0 0 0 0,1 1-1 0 0,0-1 1 0 0,-1 0-1 0 0,1 0 1 0 0,0 0-1 0 0,0 0 1 0 0,-1 0-1 0 0,1 0 1 0 0,0 0-1 0 0,-1-1 1 0 0,1 1 0 0 0,0-1-1 0 0,-1 1 1 0 0,1-1-1 0 0,1 0-69 0 0,3-2 369 0 0,-1 2-339 0 0,0-2 0 0 0,0 1 0 0 0,0 0 0 0 0,0-1 0 0 0,0 0 0 0 0,1-1-30 0 0,-2 0-3 0 0,1 1 1 0 0,0 0 0 0 0,0 1-1 0 0,1-1 1 0 0,-1 1-1 0 0,2-1 3 0 0,1 1 0 0 0,0-1 0 0 0,0 2 0 0 0,0-1 0 0 0,1 1 0 0 0,-1 0 0 0 0,1 1 0 0 0,0 0 0 0 0,-2 1 0 0 0,-7 0 0 0 0,1-1 0 0 0,-1 0 0 0 0,1 1 0 0 0,0-1 0 0 0,-1 1 0 0 0,1-1 0 0 0,-1 1 0 0 0,0-1 0 0 0,1 1 0 0 0,-1-1 0 0 0,1 1 0 0 0,-1-1 0 0 0,0 1 0 0 0,1 0 0 0 0,-1-1 0 0 0,0 1 0 0 0,1-1 0 0 0,-1 1 0 0 0,0 0 0 0 0,0-1 0 0 0,0 1 0 0 0,0 0 0 0 0,0-1 0 0 0,0 1 0 0 0,0 0 0 0 0,0 0 0 0 0,0-1 0 0 0,0 1 0 0 0,0 0 0 0 0,0 0 0 0 0,0 1 0 0 0,-1 1 0 0 0,1-1 0 0 0,-1 1 0 0 0,1-1 0 0 0,-1 1 0 0 0,0-1 0 0 0,0 0 0 0 0,0 1 0 0 0,0-1 0 0 0,0 0 0 0 0,-1 0 0 0 0,1 0 0 0 0,-1 0 0 0 0,1 0 0 0 0,-1 0 0 0 0,0 0 0 0 0,0-1 0 0 0,0 2 0 0 0,-7 4 0 0 0,0-1 0 0 0,-1 1 0 0 0,-5 2 0 0 0,4-2 0 0 0,-3 1 0 0 0,-25 15 0 0 0,0 3 0 0 0,2 0 0 0 0,1 3 0 0 0,-12 12 0 0 0,44-36 0 0 0,4-4 0 0 0,-1-1 0 0 0,1 1 0 0 0,0-1 0 0 0,0 0 0 0 0,0 1 0 0 0,0-1 0 0 0,0 1 0 0 0,0-1 0 0 0,0 1 0 0 0,0-1 0 0 0,0 0 0 0 0,0 1 0 0 0,0-1 0 0 0,0 1 0 0 0,0-1 0 0 0,0 0 0 0 0,0 1 0 0 0,0-1 0 0 0,1 1 0 0 0,-1-1 0 0 0,0 0 0 0 0,0 1 0 0 0,0-1 0 0 0,1 0 0 0 0,-1 1 0 0 0,0-1 0 0 0,0 0 0 0 0,1 1 0 0 0,-1-1 0 0 0,0 0 0 0 0,1 1 0 0 0,-1-1 0 0 0,0 0 0 0 0,1 0 0 0 0,-1 0 0 0 0,1 1 0 0 0,-1-1 0 0 0,0 0 0 0 0,1 0 0 0 0,-1 0 0 0 0,1 0 0 0 0,-1 0 0 0 0,0 0 0 0 0,1 0 0 0 0,-1 0 0 0 0,9 3 384 0 0,0-1 0 0 0,0 0 1 0 0,1 0-1 0 0,-1-1 0 0 0,0-1 0 0 0,6 0-384 0 0,1 1-257 0 0,17 0 286 0 0,-17-1-736 0 0,-1 0 1 0 0,9 3 706 0 0,-17-1-3456 0 0,-7-2 2432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10135 0 0,'0'0'231'0'0,"0"0"29"0"0,0 0 19 0 0,1-3-603 0 0,4-14 7014 0 0,-2 8-4555 0 0,-3 9-2123 0 0,1 0 1 0 0,-1-1 0 0 0,1 1-1 0 0,-1 0 1 0 0,0 0-1 0 0,1-1 1 0 0,-1 1 0 0 0,1 0-1 0 0,-1 0 1 0 0,1 0-1 0 0,-1-1 1 0 0,0 1 0 0 0,1 0-1 0 0,-1 0 1 0 0,1 0-1 0 0,-1 0 1 0 0,1 0 0 0 0,-1 0-1 0 0,1 0 1 0 0,-1 0-1 0 0,1 0 1 0 0,-1 0 0 0 0,1 1-1 0 0,-1-1 1 0 0,1 0-1 0 0,-1 0 1 0 0,0 0 0 0 0,1 0-1 0 0,-1 1 1 0 0,1-1-1 0 0,-1 0 1 0 0,0 1 0 0 0,1-1-1 0 0,-1 0 1 0 0,0 0-1 0 0,1 1 1 0 0,-1-1-1 0 0,0 1 1 0 0,1-1 0 0 0,-1 1-13 0 0,6 13 953 0 0,-5-12-830 0 0,0 4-42 0 0,0 0 0 0 0,0 1 0 0 0,0-1-1 0 0,-1 0 1 0 0,0 1 0 0 0,0 5-81 0 0,-1-6 0 0 0,1-1 0 0 0,0 1 0 0 0,1 0 0 0 0,-1 0 0 0 0,1 0 0 0 0,0-1 0 0 0,1 1 0 0 0,-2-5 0 0 0,0 0 0 0 0,0-1 0 0 0,0 1 0 0 0,0-1 0 0 0,0 1 0 0 0,1 0 0 0 0,-1-1 0 0 0,0 1 0 0 0,0 0 0 0 0,1-1 0 0 0,-1 1 0 0 0,0-1 0 0 0,1 1 0 0 0,-1-1 0 0 0,1 1 0 0 0,-1-1 0 0 0,1 1 0 0 0,-1-1 0 0 0,1 0 0 0 0,-1 1 0 0 0,1-1 0 0 0,-1 1 0 0 0,1-1 0 0 0,0 0 0 0 0,-1 0 0 0 0,1 1 0 0 0,-1-1 0 0 0,1 0 0 0 0,0 0 0 0 0,-1 0 0 0 0,1 0 0 0 0,0 0 0 0 0,-1 0 0 0 0,3 1 0 0 0,3 0-95 0 0,0 1-1 0 0,0-1 1 0 0,0 0 0 0 0,0-1-1 0 0,1 1 1 0 0,-1-1 95 0 0,-2-1-1068 0 0,-1 1 0 0 0,1 0 0 0 0,-1-1 0 0 0,0 0 0 0 0,1 0 0 0 0,-1 0 0 0 0,2 0 1068 0 0,5-4-5800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13823 0 0,'0'0'315'0'0,"0"0"45"0"0,0 0 21 0 0,0 0-49 0 0,3 1-220 0 0,4 1-15 0 0,0-1-1 0 0,0 1 1 0 0,0-1 0 0 0,1-1-1 0 0,-1 0 1 0 0,0 0-1 0 0,0 0 1 0 0,1-1 0 0 0,5-1-97 0 0,17-4 1602 0 0,24-9-1602 0 0,-20 5 508 0 0,49-13 503 0 0,-18 4 60 0 0,1 3-1 0 0,34-3-1070 0 0,-66 14-64 0 0,-20 2-45 0 0,1 1 0 0 0,0 0 0 0 0,-1 1 0 0 0,1 1 0 0 0,-1 0 0 0 0,1 1 0 0 0,0 0 0 0 0,6 3 109 0 0,-5 1-4954 0 0,-3-2-1732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13823 0 0,'0'0'315'0'0,"0"0"45"0"0,0 0 21 0 0,0 0-49 0 0,0 0-149 0 0,0 0 194 0 0,0 0 110 0 0,0 0 22 0 0,0 0 3 0 0,0 0 0 0 0,-7 5 512 0 0,-8 7-905 0 0,0 1 0 0 0,0 0 0 0 0,1 1 0 0 0,1 1 0 0 0,-7 10-119 0 0,-18 20 13 0 0,-40 44-171 0 0,65-73 706 0 0,1 1-1 0 0,1 0 1 0 0,1 1-1 0 0,-7 15-547 0 0,14-25 5 0 0,1 0-1 0 0,0 0 0 0 0,0 0 1 0 0,0 3-5 0 0,0-3-1 0 0,1 0 1 0 0,-1 0 0 0 0,-1 0-1 0 0,-1 3 1 0 0,2-6-325 0 0,-1-1 0 0 0,1 1 0 0 0,-1 0-1 0 0,-1-1 1 0 0,1 0 0 0 0,-1 0 0 0 0,1 0 0 0 0,-1 0-1 0 0,-1-1 1 0 0,0 2 325 0 0,-1-2-3781 0 0,5-3-1674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15663 0 0,'0'0'356'0'0,"0"0"50"0"0,0 0 20 0 0,0 0-42 0 0,9-3-165 0 0,31-7 1238 0 0,5-2 938 0 0,16 0-2395 0 0,210-45 1367 0 0,14-2-521 0 0,-241 52-857 0 0,-9 1-20 0 0,0 1 1 0 0,0 1-1 0 0,0 2 1 0 0,31 3 30 0 0,-58 1-351 0 0,2 0-3186 0 0,-10-2-3626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112 136 11975 0 0,'0'1'117'0'0,"1"1"1"0"0,0-1-1 0 0,-1 0 0 0 0,1 1 0 0 0,-1-1 0 0 0,1 1 0 0 0,-1-1 0 0 0,0 1 0 0 0,0-1 0 0 0,1 1 0 0 0,-1-1 1 0 0,0 1-1 0 0,0-1 0 0 0,-1 1 0 0 0,1-1 0 0 0,0 1 0 0 0,0-1 0 0 0,-1 2-117 0 0,-7 29 2082 0 0,1-17-468 0 0,0 0 0 0 0,-4 5-1614 0 0,-8 10 3 0 0,-1-1 0 0 0,-18 19-3 0 0,34-42 0 0 0,5-13 0 0 0,5-8 0 0 0,14-16 0 0 0,2 0 0 0 0,1 1 0 0 0,1 1 0 0 0,24-22 0 0 0,-32 36 0 0 0,1 0 0 0 0,0 2 0 0 0,1 0 0 0 0,1 0 0 0 0,0 2 0 0 0,1 1 0 0 0,0 0 0 0 0,19-6 0 0 0,15 0 0 0 0,-28 9 0 0 0,-1-2 0 0 0,4-2 0 0 0,-27 10 6 0 0,16-3 32 0 0,-14 3-7 0 0,-4 1 9 0 0,1 0 1 0 0,-1 0 0 0 0,1 0-1 0 0,0 0 1 0 0,-1 0-1 0 0,1 0 1 0 0,-1 0-1 0 0,1 0 1 0 0,-1 0-1 0 0,1 0 1 0 0,0 0 0 0 0,-1 0-1 0 0,1 1 1 0 0,-1-1-1 0 0,1 0 1 0 0,-1 0-1 0 0,1 1 1 0 0,-1-1 0 0 0,1 0-1 0 0,-1 1 1 0 0,1-1-1 0 0,-1 0 1 0 0,1 1-1 0 0,-1-1 1 0 0,0 1-1 0 0,1-1 1 0 0,-1 0 0 0 0,0 1-1 0 0,1-1 1 0 0,-1 1-1 0 0,0-1 1 0 0,0 1-1 0 0,1 0 1 0 0,-1-1 0 0 0,0 1-1 0 0,0-1 1 0 0,0 1-1 0 0,0-1 1 0 0,0 1-1 0 0,0 0 1 0 0,0-1-1 0 0,0 1 1 0 0,0-1 0 0 0,0 1-1 0 0,0-1 1 0 0,0 1-41 0 0,-5 26 134 0 0,5-27-137 0 0,-7 20 257 0 0,-1 0 1 0 0,-1-1-1 0 0,-1-1 0 0 0,0 1 1 0 0,-12 13-255 0 0,9-12 194 0 0,0 1 0 0 0,1 1 0 0 0,1-1 0 0 0,1 3-194 0 0,7-16-5 0 0,-1 0-5 0 0,1 1 0 0 0,0 0 1 0 0,0 1-1 0 0,1-1 0 0 0,1 0 0 0 0,-1 6 10 0 0,2-14-337 0 0,2 6-1238 0 0,8-1 1419 0 0,-9-6-569 0 0,-1 0-246 0 0,0 0-725 0 0,1 1-2876 0 0,5 1-1228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15663 0 0,'0'0'719'0'0,"0"0"-20"0"0,-12 9-421 0 0,9-5-162 0 0,0-1 0 0 0,0 1 0 0 0,0 0 0 0 0,0 1 0 0 0,1-1 0 0 0,0 0 0 0 0,0 1 0 0 0,0-1 0 0 0,1 1 0 0 0,-1-1 0 0 0,1 1 0 0 0,0 0 0 0 0,0 0 0 0 0,0 4-116 0 0,1-1 235 0 0,0 1 0 0 0,0-1 0 0 0,1 0 0 0 0,-1 0 0 0 0,2 1 0 0 0,-1-1 0 0 0,1 0 0 0 0,2 4-235 0 0,-3-9 47 0 0,1 0 0 0 0,-1 0-1 0 0,1 0 1 0 0,0-1 0 0 0,0 1 0 0 0,0 0-1 0 0,0-1 1 0 0,0 1 0 0 0,0-1-1 0 0,1 0 1 0 0,-1 1 0 0 0,1-1 0 0 0,0 0-1 0 0,0-1 1 0 0,0 1-47 0 0,1 0-568 0 0,-1 0-1 0 0,1 0 1 0 0,0-1 0 0 0,0 1 0 0 0,0-1-1 0 0,0 0 1 0 0,3 0 568 0 0,2 0-6483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15663 0 0,'0'0'356'0'0,"0"0"50"0"0,0 0 20 0 0,0 0-42 0 0,-1 8-236 0 0,-7 34 670 0 0,-3 0-1 0 0,-1 0 1 0 0,-2-1 0 0 0,-1-1-1 0 0,-4 3-817 0 0,-55 106 41 0 0,39-84-1971 0 0,3 2-1 0 0,1 5 1931 0 0,29-65-568 0 0,-1 0-1 0 0,1 1 1 0 0,0-1-1 0 0,1 1 1 0 0,0-1 0 0 0,0 1-1 0 0,1-1 1 0 0,0 1-1 0 0,0 3 569 0 0,1 1-1024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11975 0 0,'0'0'267'0'0,"0"0"42"0"0,0 0 17 0 0,-4 8 74 0 0,-6 9-311 0 0,-1 0 0 0 0,-1-1 1 0 0,0-1-1 0 0,-1 0 0 0 0,-12 10-89 0 0,15-15 184 0 0,-1-1-1 0 0,0 0 0 0 0,0-1 1 0 0,-1 0-1 0 0,-9 4-183 0 0,-19 8 687 0 0,-4 0-687 0 0,-5 1-487 0 0,0-3 0 0 0,0-2 0 0 0,-2-3 1 0 0,0-1-1 0 0,-33 2 487 0 0,32-7-927 0 0,-18 3-1860 0 0,-2-4-1 0 0,-7-2 2788 0 0,65-5-886 0 0,4-2 548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13823 0 0,'0'0'315'0'0,"2"2"45"0"0,2 3-311 0 0,1 1 0 0 0,-1 0-1 0 0,0 0 1 0 0,-1 0 0 0 0,1 1 0 0 0,-1-1 0 0 0,0 1-1 0 0,-1 0 1 0 0,1-1 0 0 0,-2 1 0 0 0,1 0 0 0 0,-1 1 0 0 0,0-1-1 0 0,0 0 1 0 0,-1 0 0 0 0,0 0 0 0 0,0 5-49 0 0,-2 10 186 0 0,0 1 0 0 0,-2-1 0 0 0,0 1 0 0 0,-1-1 0 0 0,-3 3-186 0 0,3-9 79 0 0,-1 0 1 0 0,0 0 0 0 0,-2-1-1 0 0,0 1 1 0 0,0-1-1 0 0,-2-1 1 0 0,0 0-1 0 0,0 0 1 0 0,-7 5-80 0 0,-7 8-565 0 0,-65 69-1605 0 0,67-74 1218 0 0,-1-2 0 0 0,-1 0 0 0 0,-7 2 952 0 0,21-15-342 0 0,3-3-67 0 0,0 1 0 0 0,1 0 0 0 0,-1 0 0 0 0,-1 3 409 0 0,6-7 275 0 0,1 0 0 0 0,0 0 0 0 0,0 0 0 0 0,0 1-1 0 0,1-1 1 0 0,-1 0 0 0 0,0 0 0 0 0,0 0 0 0 0,1 1 0 0 0,-1-1 0 0 0,1 0 0 0 0,-1 1 0 0 0,1-1 0 0 0,-1 1 0 0 0,1-1 0 0 0,0 1 0 0 0,-1 0-275 0 0,2-1 44 0 0,-1 0 0 0 0,0 0 0 0 0,0 0 0 0 0,1 0 1 0 0,-1 0-1 0 0,0-1 0 0 0,1 1 0 0 0,-1 0 0 0 0,1 0 0 0 0,-1 0 0 0 0,1-1 0 0 0,0 1 1 0 0,-1 0-1 0 0,1-1 0 0 0,0 1-44 0 0,1 2 414 0 0,0-3-402 0 0,-1 1-1 0 0,0-1 1 0 0,1 0-1 0 0,-1 1 1 0 0,1-1-1 0 0,-1 0 1 0 0,1 0-1 0 0,-1 0 1 0 0,0 0-1 0 0,1 0 1 0 0,-1 0-1 0 0,1 0 1 0 0,-1 0-1 0 0,1-1 1 0 0,0 0-12 0 0,-1 1-1 0 0,14-4 1 0 0,0-1 0 0 0,0 0 0 0 0,0-1 0 0 0,1-2 0 0 0,31-11 0 0 0,-3 4 816 0 0,0 2 0 0 0,1 2 0 0 0,1 2 0 0 0,0 2 0 0 0,15 1-816 0 0,29 7 16 0 0,-82-2-149 0 0,-6 1-563 0 0,-2 0-257 0 0,0 0-58 0 0,0 0-12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11975 0 0,'4'-8'1083'0'0,"-1"4"-1011"0"0,1 1 0 0 0,-1 0-1 0 0,1-1 1 0 0,0 1 0 0 0,0 1 0 0 0,1-1 0 0 0,-1 1-1 0 0,0-1 1 0 0,1 1 0 0 0,0 0 0 0 0,-1 1 0 0 0,1-1-1 0 0,2 1-71 0 0,16-8 728 0 0,-21 8-703 0 0,73-30 3004 0 0,14-1-3029 0 0,-65 24 53 0 0,0 2 0 0 0,1 0 0 0 0,0 2 0 0 0,0 1 0 0 0,25 0-53 0 0,-48 2-348 0 0,1 1 1 0 0,0 1 0 0 0,0-1-1 0 0,0 0 1 0 0,0 1-1 0 0,-1 0 1 0 0,1-1 0 0 0,0 1-1 0 0,0 0 1 0 0,-1 0-1 0 0,1 1 1 0 0,-1-1-1 0 0,1 1 1 0 0,1 0 347 0 0,-3-1-1535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0,'6'6'1083'0'0,"8"14"-432"0"0,-1 1 0 0 0,-1 0-1 0 0,2 9-650 0 0,-3-8 1094 0 0,1-1 0 0 0,1 0-1 0 0,6 7-1093 0 0,8 8 359 0 0,2-2 0 0 0,1-1 0 0 0,2-2 0 0 0,1-1 0 0 0,18 12-359 0 0,-42-37-1027 0 0,-6-6-6094 0 0,3-4 1958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15663 0 0,'0'0'356'0'0,"-3"6"476"0"0,-12 16-512 0 0,0 1-1 0 0,-2-2 1 0 0,-10 12-320 0 0,10-13 496 0 0,-90 97 557 0 0,-52 42-1053 0 0,132-137-365 0 0,-1 2-3627 0 0,28-24-1467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302 115 10135 0 0,'0'0'464'0'0,"0"0"-9"0"0,-2 1-295 0 0,-4 1-71 0 0,5-1 282 0 0,1-1 117 0 0,13 0 533 0 0,-4 0-720 0 0,0-1 0 0 0,0 0 0 0 0,1 0 0 0 0,-1-1-1 0 0,0 0 1 0 0,1-1-301 0 0,26-5 323 0 0,103-21 206 0 0,-68 12 990 0 0,44-2-1519 0 0,-27 7 18 0 0,12 0-20 0 0,2 4 2 0 0,-23 4 0 0 0,39 6 0 0 0,-87 4-18 0 0,-27-4 36 0 0,1-1 0 0 0,0 0 0 0 0,0 0 0 0 0,0 0 0 0 0,1-1-18 0 0,-5 0 371 0 0,-1 0 117 0 0,0 0 21 0 0,0 0-66 0 0,-8 6-278 0 0,-81 60-165 0 0,52-41 0 0 0,1 2 0 0 0,-12 13 0 0 0,-143 131 0 0 0,61-56 0 0 0,129-114 0 0 0,-170 148-999 0 0,117-107 503 0 0,-1-2-1 0 0,-21 10 497 0 0,59-40 87 0 0,-1 0 0 0 0,-1 0 0 0 0,0-2 0 0 0,0 0 0 0 0,0-2-1 0 0,-1 0 1 0 0,-19 3-87 0 0,-6 3-460 0 0,7-1 312 0 0,-68 18 148 0 0,106-29 0 0 0,-14 5 0 0 0,4-1 64 0 0,9-3 274 0 0,1-1 136 0 0,0 0 34 0 0,2 0-65 0 0,144-38-135 0 0,-57 14 1597 0 0,67-8-1905 0 0,-91 25 235 0 0,1 3 1 0 0,0 2-1 0 0,0 3 0 0 0,24 6-235 0 0,-59-4-295 0 0,0 1 0 0 0,-1 1 0 0 0,2 2 295 0 0,0-1 0 0 0,-15-4 6 0 0,1-1 0 0 0,0 0 0 0 0,-1-1 1 0 0,17-3-7 0 0,-25 2-31 0 0,0 0 1 0 0,-1-1 0 0 0,1 0 0 0 0,-1 0 0 0 0,1-1 0 0 0,-1 0-1 0 0,0-1 1 0 0,0 0 0 0 0,-1 0 0 0 0,6-4 30 0 0,-12 7-1437 0 0,-2-6-2515 0 0,-3 2 1906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17503 0 0,'0'0'776'0'0,"0"0"160"0"0,0 0-744 0 0,0 0-192 0 0,0 0 0 0 0,0 0 0 0 0,1 7 0 0 0,0 1 0 0 0,-1 2 0 0 0,0-2 0 0 0,-1 1 0 0 0,0-2 0 0 0,1 1 0 0 0,-2 2 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6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21191 0 0,'0'0'464'0'0,"0"0"96"0"0,0 0 16 0 0,0 0 32 0 0,0 0-488 0 0,0 0-120 0 0,0 0 0 0 0,0 0 0 0 0,0 0-384 0 0,0 0-104 0 0,-4 4-24 0 0,4-4-5456 0 0,-3 4-1096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8 11975 0 0,'0'0'267'0'0,"0"0"42"0"0,0 0 17 0 0,0 0-28 0 0,0 0-126 0 0,-10-6 1200 0 0,6 5-1336 0 0,0 1 0 0 0,0-1 0 0 0,0 1 0 0 0,-1 0 0 0 0,1 0 0 0 0,0 1 0 0 0,0-1 0 0 0,0 1 0 0 0,-1 0 0 0 0,1 0 0 0 0,0 1 0 0 0,-2 0-36 0 0,-9 4 88 0 0,0 1 0 0 0,-8 6-88 0 0,-86 55 0 0 0,-4 2 0 0 0,-22 11 0 0 0,127-76 0 0 0,0 1 0 0 0,0 0 0 0 0,0 0 0 0 0,1 0 0 0 0,-1 1 0 0 0,-2 5 0 0 0,9-12 0 0 0,1 0 0 0 0,0 0 0 0 0,0 0 0 0 0,-1 0 0 0 0,1 0 0 0 0,0 1 0 0 0,0-1 0 0 0,0 0 0 0 0,-1 0 0 0 0,1 0 0 0 0,0 1 0 0 0,0-1 0 0 0,0 0 0 0 0,0 0 0 0 0,-1 0 0 0 0,1 1 0 0 0,0-1 0 0 0,0 0 0 0 0,0 0 0 0 0,0 1 0 0 0,0-1 0 0 0,0 0 0 0 0,0 1 0 0 0,0-1 0 0 0,0 0 0 0 0,0 0 0 0 0,0 1 0 0 0,0-1 0 0 0,0 0 0 0 0,0 0 0 0 0,0 1 0 0 0,0-1 0 0 0,0 0 0 0 0,0 1 0 0 0,0-1 0 0 0,0 0 0 0 0,0 0 0 0 0,0 1 0 0 0,1-1 0 0 0,-1 0 0 0 0,0 0 0 0 0,0 0 0 0 0,0 1 0 0 0,0-1 0 0 0,1 0 0 0 0,4 1 0 0 0,3-1-169 0 0,-1-1 0 0 0,1 0 0 0 0,-1 0-1 0 0,0 0 1 0 0,0-1 0 0 0,1 0 0 0 0,-1 0-1 0 0,5-3 170 0 0,16-4-472 0 0,-12 5 639 0 0,0 1 1 0 0,0 0-1 0 0,0 1 0 0 0,0 0 1 0 0,13 2-168 0 0,-22 0 66 0 0,-1 0 0 0 0,1 1 0 0 0,-1 0 0 0 0,1 0 0 0 0,-1 1 0 0 0,1 0 0 0 0,-1 0 0 0 0,0 0 0 0 0,0 1-1 0 0,0 0 1 0 0,0 0 0 0 0,-1 0 0 0 0,1 1 0 0 0,-1 0 0 0 0,4 3-66 0 0,-7-4 0 0 0,1 0 0 0 0,-1-1 0 0 0,1 1 0 0 0,-1 0 0 0 0,0 0 0 0 0,0 0 0 0 0,0 0 0 0 0,-1 0 0 0 0,1 1 0 0 0,-1-1 0 0 0,0 0 0 0 0,0 1 0 0 0,0-1 0 0 0,0 1 0 0 0,0-1 0 0 0,-1 1 0 0 0,0 1 0 0 0,0 0 0 0 0,0 0 0 0 0,-1 0 0 0 0,1 0 0 0 0,-1 0 0 0 0,0-1 0 0 0,-1 1 0 0 0,1 0 0 0 0,-1 0 0 0 0,-2 3 0 0 0,-2 4 0 0 0,0-2 0 0 0,-1 1 0 0 0,-1-1 0 0 0,0 0 0 0 0,0 0 0 0 0,-1-1 0 0 0,0 0 0 0 0,-7 4 0 0 0,3-3 0 0 0,0-1 0 0 0,0-1 0 0 0,-1 0 0 0 0,-13 6 0 0 0,-60 19 0 0 0,74-28 0 0 0,-10 1 0 0 0,-1-1 0 0 0,0 0 0 0 0,0-2 0 0 0,0-1 0 0 0,0-1 0 0 0,-4-1 0 0 0,4 1 0 0 0,15 0 4 0 0,5-1-8 0 0,0 1-1 0 0,1-1 1 0 0,-1 0 0 0 0,0 0 0 0 0,1 0-1 0 0,-1-1 1 0 0,0 1 0 0 0,1-1 0 0 0,-1 0 0 0 0,0 0-1 0 0,1 0 1 0 0,0-1 0 0 0,-1 1 0 0 0,1-1-1 0 0,0 0 1 0 0,-2 0 4 0 0,5 1-337 0 0,1 0-138 0 0,3-3 228 0 0,0 1-1 0 0,0-1 1 0 0,0 1-1 0 0,1 0 1 0 0,0 0-1 0 0,0 1 1 0 0,0-1-1 0 0,0 1 1 0 0,0 0-1 0 0,3-1 248 0 0,-6 2-81 0 0,18-7-431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89 10135 0 0,'0'0'231'0'0,"0"0"29"0"0,0 0 19 0 0,9 18 7 0 0,-7-16-179 0 0,0 0 0 0 0,1 0-1 0 0,-1 0 1 0 0,1 0 0 0 0,0 0 0 0 0,0-1-1 0 0,-1 1 1 0 0,1-1 0 0 0,0 0-1 0 0,0 1 1 0 0,0-1 0 0 0,0-1-1 0 0,1 1 1 0 0,1 0-107 0 0,8 0 754 0 0,0 1 0 0 0,0-2-1 0 0,1 0-753 0 0,8 0 381 0 0,-11 0-381 0 0,-1 0 0 0 0,1-1 0 0 0,-1 0 0 0 0,1-1 0 0 0,-1 0 0 0 0,5-2 0 0 0,-8 2 0 0 0,0 0 0 0 0,-1-1 0 0 0,1 0 0 0 0,-1 0 0 0 0,0-1 0 0 0,1 1 0 0 0,-2-1 0 0 0,1 0 0 0 0,0-1 0 0 0,-1 0 0 0 0,-3 4 0 0 0,-1 0 0 0 0,0-1 0 0 0,0 1 0 0 0,0 0 0 0 0,0-1 0 0 0,0 1 0 0 0,0-1 0 0 0,0 1 0 0 0,0-1 0 0 0,-1 1 0 0 0,1-1 0 0 0,0 0 0 0 0,-1 1 0 0 0,0-1 0 0 0,1 0 0 0 0,-1 0 0 0 0,0 1 0 0 0,0-1 0 0 0,0 0 0 0 0,0 0 0 0 0,0 1 0 0 0,0-1 0 0 0,-1 0 0 0 0,1 0 0 0 0,0 1 0 0 0,-1-1 0 0 0,0 0 0 0 0,1 1 0 0 0,-1-1 0 0 0,0 1 0 0 0,0-1 0 0 0,0 0 0 0 0,0 0 0 0 0,-1 0 0 0 0,0-1 0 0 0,0 1 0 0 0,0 0 0 0 0,0 0 0 0 0,-1 0 0 0 0,1 0 0 0 0,0 0 0 0 0,-1 1 0 0 0,1-1 0 0 0,-1 1 0 0 0,0-1 0 0 0,1 1 0 0 0,-1 0 0 0 0,0 0 0 0 0,0 1 0 0 0,0-1 0 0 0,-1 0 0 0 0,-3 1-124 0 0,0 0-1 0 0,-1 0 1 0 0,1 0-1 0 0,0 1 1 0 0,0 0-1 0 0,0 1 1 0 0,0 0-1 0 0,0 0 125 0 0,-13 4-498 0 0,-1 2 0 0 0,1 1 498 0 0,-12 5 0 0 0,2 2 0 0 0,-1 0 0 0 0,2 3 0 0 0,16-11 0 0 0,1 1 0 0 0,1 0 0 0 0,0 1 0 0 0,0 0 0 0 0,1 1 0 0 0,0 0 0 0 0,1 0 0 0 0,-3 6 0 0 0,11-15 38 0 0,-1 0-1 0 0,1 1 1 0 0,-1-1 0 0 0,1 1-1 0 0,0-1 1 0 0,0 1-1 0 0,0-1 1 0 0,1 1 0 0 0,-1 0-1 0 0,0-1 1 0 0,1 1-1 0 0,0 0 1 0 0,0-1 0 0 0,0 1-1 0 0,0 1-37 0 0,0-2 38 0 0,1 0-1 0 0,-1-1 0 0 0,1 1 0 0 0,0 0 1 0 0,0 0-1 0 0,0-1 0 0 0,0 1 0 0 0,0 0 1 0 0,0-1-1 0 0,0 1 0 0 0,0-1 1 0 0,1 0-1 0 0,-1 1 0 0 0,1-1 0 0 0,-1 0 1 0 0,1 0-1 0 0,-1 0 0 0 0,1 0 0 0 0,0 0 1 0 0,-1 0-1 0 0,1 0 0 0 0,0 0-37 0 0,9 3 56 0 0,1-1-1 0 0,-1 0 0 0 0,1 0 0 0 0,0-1 1 0 0,0-1-1 0 0,0 0 0 0 0,0 0 0 0 0,0-1 1 0 0,0-1-1 0 0,0 0 0 0 0,3-1-55 0 0,38-7-1396 0 0,-1-1-1 0 0,40-15 1397 0 0,-58 14-1023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11975 0 0,'0'0'547'0'0,"0"0"-11"0"0,0 0-271 0 0,0 0 133 0 0,0 0 91 0 0,0 0 20 0 0,0 0 3 0 0,0 0 0 0 0,0 0 0 0 0,0 0 0 0 0,0 0 0 0 0,-15 0 1024 0 0,6 2-1425 0 0,0 1 0 0 0,0 0 0 0 0,0 0 0 0 0,0 1 0 0 0,1 0 0 0 0,-3 2-111 0 0,-48 33-110 0 0,36-23 162 0 0,11-7-52 0 0,0 0 0 0 0,0 1 0 0 0,0 1 0 0 0,-2 4 0 0 0,9-10 0 0 0,-1 2 0 0 0,1-1 0 0 0,1 0 0 0 0,0 1 0 0 0,0 0 0 0 0,0 0 0 0 0,0 0 0 0 0,1 1 0 0 0,0 2 0 0 0,2-9 0 0 0,1 1 0 0 0,-1 0 0 0 0,0 0 0 0 0,1 0 0 0 0,0 0 0 0 0,-1 0 0 0 0,1 0 0 0 0,0 0 0 0 0,0 0 0 0 0,0 0 0 0 0,1 0 0 0 0,-1 0 0 0 0,0 0 0 0 0,1 0 0 0 0,-1 0 0 0 0,1 0 0 0 0,0 0 0 0 0,-1 0 0 0 0,1 0 0 0 0,0-1 0 0 0,0 1 0 0 0,0 0 0 0 0,1-1 0 0 0,-1 1 0 0 0,0-1 0 0 0,0 1 0 0 0,1-1 0 0 0,-1 1 0 0 0,1-1 0 0 0,2 2 0 0 0,1-1 0 0 0,-1 0 0 0 0,0 0 0 0 0,1 0 0 0 0,-1-1 0 0 0,1 0 0 0 0,0 1 0 0 0,0-2 0 0 0,-1 1 0 0 0,1 0 0 0 0,4-1 0 0 0,7 0 0 0 0,-1-1 0 0 0,1-1 0 0 0,-1-1 0 0 0,1 0 0 0 0,-1 0 0 0 0,13-6 0 0 0,6-1 0 0 0,-4 1-640 0 0,-1-2-1 0 0,0-1 0 0 0,1-3 641 0 0,-21 11-587 0 0,25-12-5552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11975 0 0,'0'0'547'0'0,"0"0"-11"0"0,-1 2-344 0 0,-4 6-33 0 0,0 0 0 0 0,1 1-1 0 0,0-1 1 0 0,-2 9-159 0 0,-12 24 834 0 0,-154 265 622 0 0,100-190-256 0 0,-52 61-1200 0 0,116-167-10 0 0,-52 69-2388 0 0,-48 82 2398 0 0,92-136-1877 0 0,9-16-2902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13823 0 0,'0'0'315'0'0,"0"0"45"0"0,1 9 353 0 0,-1-7-696 0 0,1 0-1 0 0,-1 0 0 0 0,1 0 1 0 0,-1 0-1 0 0,1 0 1 0 0,0 0-1 0 0,0 0 0 0 0,0 0 1 0 0,0 0-1 0 0,0 0 1 0 0,0-1-1 0 0,1 1 0 0 0,-1 0 1 0 0,0-1-1 0 0,1 1 1 0 0,-1-1-1 0 0,2 2-16 0 0,1-1 111 0 0,-1 0 1 0 0,1 0-1 0 0,0 0 1 0 0,-1-1-1 0 0,1 1 1 0 0,0-1-1 0 0,0 0 0 0 0,0 0 1 0 0,1 0-112 0 0,8 1 362 0 0,-1-1 0 0 0,1-1 0 0 0,-1 0 0 0 0,1 0 0 0 0,10-3-362 0 0,18-3 749 0 0,0-3 1 0 0,-1-1-1 0 0,1-3-749 0 0,118-44 922 0 0,-159 57-924 0 0,180-80-1965 0 0,-138 60 502 0 0,-29 16-623 0 0,-13 4 1918 0 0,1 0 0 0 0,-1 0-1 0 0,0 0 1 0 0,0 0 0 0 0,1 0 0 0 0,-1 1 0 0 0,0-1 0 0 0,0 0 0 0 0,1 0 0 0 0,-1 0-1 0 0,0 0 1 0 0,0 0 0 0 0,0 0 0 0 0,1 0 0 0 0,-1 0 0 0 0,0 1 0 0 0,0-1 0 0 0,0 0 0 0 0,0 0-1 0 0,1 0 1 0 0,-1 0 0 0 0,0 1 0 0 0,0-1 0 0 0,0 0 0 0 0,0 0 0 0 0,0 1 0 0 0,1-1-1 0 0,-1 0 1 0 0,0 0 170 0 0,0 13-4883 0 0,-3-2 4979 0 0,2-7 883 0 0,-5 22-958 0 0,-2 9 1972 0 0,0 10-1993 0 0,5-25 1827 0 0,-1 1-1 0 0,-1-1 1 0 0,-1 0-1 0 0,-1-1 0 0 0,-1 2-1826 0 0,-2 1 178 0 0,0-1 0 0 0,-2 0 0 0 0,-1-1 0 0 0,0 0 0 0 0,-1-1 0 0 0,-16 16-178 0 0,10-17-1293 0 0,19-17-5174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15663 0 0,'0'0'356'0'0,"0"0"50"0"0,0 0 20 0 0,-1 0-42 0 0,1-1-377 0 0,-1 1 1 0 0,0-1-1 0 0,0 1 0 0 0,1-1 0 0 0,-1 1 1 0 0,0-1-1 0 0,0 1 0 0 0,0 0 0 0 0,0-1 1 0 0,1 1-1 0 0,-1 0 0 0 0,0 0 0 0 0,0 0 0 0 0,0 0 1 0 0,0 0-1 0 0,0 0 0 0 0,0 0 0 0 0,0 0 1 0 0,1 0-1 0 0,-1 0 0 0 0,0 0 0 0 0,0 0 0 0 0,0 1 1 0 0,0-1-1 0 0,0 0 0 0 0,1 1 0 0 0,-1-1 1 0 0,0 1-1 0 0,0-1 0 0 0,0 1-7 0 0,0-1-104 0 0,0 1-1 0 0,0 0 1 0 0,-1 0 0 0 0,1 0-1 0 0,0 0 1 0 0,0 0 0 0 0,0 0-1 0 0,0 0 1 0 0,0 0 0 0 0,0 0-1 0 0,0 0 1 0 0,1 1 0 0 0,-1-1-1 0 0,0 1 105 0 0,1 1-811 0 0,-1 1 1 0 0,1-1-1 0 0,0 1 0 0 0,1 0 0 0 0,-1-1 0 0 0,1 2 811 0 0,-1-4-1535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6447 0 0,'0'0'298'0'0,"0"0"-10"0"0,4 8 681 0 0,-4-6-719 0 0,1 0 0 0 0,-1 1 0 0 0,0-1 1 0 0,0 1-1 0 0,0-1 0 0 0,0 1 0 0 0,0-1 0 0 0,-1 1 0 0 0,1-1 0 0 0,-1 0 0 0 0,1 1 1 0 0,-1-1-1 0 0,0 0 0 0 0,0 1 0 0 0,0-1 0 0 0,0 0 0 0 0,-1 0 0 0 0,1 0 1 0 0,-1 1-251 0 0,-6 8 514 0 0,0 0 0 0 0,-1 0 0 0 0,-2 0-514 0 0,-5 7 858 0 0,-18 24-550 0 0,2 2-1 0 0,-3 10-307 0 0,29-44 397 0 0,1 1 1 0 0,1-1-1 0 0,0 1 0 0 0,-1 1-397 0 0,5-11 1 0 0,0-1 0 0 0,0 1 0 0 0,0 0 0 0 0,-1 0 0 0 0,1 0 0 0 0,0 0-1 0 0,0 0 1 0 0,0 0 0 0 0,0-1 0 0 0,1 1 0 0 0,-1 0 0 0 0,0 0 0 0 0,0 0 0 0 0,0 0 0 0 0,1 0-1 0 0,-1-1 1 0 0,1 1 0 0 0,-1 0-1 0 0,0 0 0 0 0,1-1 0 0 0,-1 1 0 0 0,1 0 0 0 0,-1-1 0 0 0,0 1 0 0 0,1-1 0 0 0,-1 1 0 0 0,1-1 0 0 0,-1 1 0 0 0,1-1 0 0 0,-1 0 0 0 0,1 1 0 0 0,0-1 0 0 0,-1 0 0 0 0,1 1 0 0 0,-1-1 0 0 0,1 0 0 0 0,0 0 0 0 0,-1 1 0 0 0,1-1 0 0 0,0 0 0 0 0,-1 0 0 0 0,1 0 0 0 0,0 0 0 0 0,-1 0 0 0 0,1 0 0 0 0,0 0 0 0 0,-1 0 0 0 0,1 0 0 0 0,0 0 0 0 0,-1 0 0 0 0,1-1 0 0 0,0 1 0 0 0,-1 0 0 0 0,2-1 0 0 0,4 0 87 0 0,-1 0-1 0 0,1-1 0 0 0,0 1 1 0 0,-1-1-1 0 0,0-1 0 0 0,1 1 1 0 0,-1-1-1 0 0,0 0 0 0 0,4-3-86 0 0,9-8 1119 0 0,16-14-1119 0 0,-18 13 136 0 0,-5 6-106 0 0,-1 0-1 0 0,0-1 1 0 0,0-1 0 0 0,-1 0-1 0 0,0 0 1 0 0,1-4-30 0 0,-7 11-27 0 0,-1 0 0 0 0,0 0-1 0 0,-1 0 1 0 0,1 0 0 0 0,-1 0 0 0 0,0 0 0 0 0,0 0 0 0 0,0 0 0 0 0,0-1 0 0 0,0-2 27 0 0,-2 4-108 0 0,1 0 1 0 0,0 0 0 0 0,0 0-1 0 0,-1 1 1 0 0,0-1 0 0 0,1 0-1 0 0,-1 0 1 0 0,0 0 0 0 0,-1 1-1 0 0,1-1 1 0 0,0 0 0 0 0,-1 1-1 0 0,1 0 1 0 0,-1-1 0 0 0,0 1 0 0 0,-1-2 107 0 0,1 2-7 0 0,0 1 1 0 0,1-1 0 0 0,-1 1-1 0 0,0-1 1 0 0,1 1 0 0 0,-1 0-1 0 0,0-1 1 0 0,0 1 0 0 0,0 0-1 0 0,0 0 1 0 0,0 1 0 0 0,-1-1-1 0 0,1 0 1 0 0,0 1 0 0 0,-2-1 6 0 0,-14 1-1270 0 0,-1 5-3427 0 0,9-2-271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26 318 15663 0 0,'-9'-25'1315'0'0,"5"16"-669"0"0,1-1 0 0 0,-1 0 0 0 0,0-9-646 0 0,3 15 162 0 0,1 1 0 0 0,0-1 1 0 0,0 0-1 0 0,0 1 0 0 0,0-1 1 0 0,0 0-1 0 0,1 0 0 0 0,0 1 0 0 0,-1-1 1 0 0,2 1-1 0 0,-1-1 0 0 0,2-3-162 0 0,1-2 75 0 0,2 0 0 0 0,-1 0 0 0 0,1 1-1 0 0,1 0 1 0 0,-1 0 0 0 0,2 0 0 0 0,-1 1-1 0 0,1 0 1 0 0,4-3-75 0 0,8-5-66 0 0,1 1 0 0 0,1 0 0 0 0,7-2 66 0 0,-6 4-1021 0 0,0 2 1 0 0,7-3 1020 0 0,-20 10-307 0 0,0 0 0 0 0,1 0 0 0 0,-1 1 0 0 0,0 0 0 0 0,1 0 0 0 0,9 1 307 0 0,-19 1 21 0 0,0 0 0 0 0,0 0 0 0 0,1 0 0 0 0,-1 0 0 0 0,0 0 0 0 0,0 0 0 0 0,0 0 0 0 0,0 1 0 0 0,0-1 0 0 0,0 0 0 0 0,0 1 0 0 0,1-1 0 0 0,-1 1 0 0 0,0-1 0 0 0,0 1 0 0 0,0-1-1 0 0,-1 1 1 0 0,1 0 0 0 0,0 0 0 0 0,0-1 0 0 0,0 1 0 0 0,0 0 0 0 0,-1 0 0 0 0,1 0 0 0 0,0 0 0 0 0,-1 0 0 0 0,1 0 0 0 0,-1 0 0 0 0,1 0 0 0 0,-1 0 0 0 0,1 0 0 0 0,-1 0 0 0 0,0 0 0 0 0,1 0 0 0 0,-1 0 0 0 0,0 0 0 0 0,0 1 0 0 0,0-1 0 0 0,0 0-1 0 0,0 0 1 0 0,0 0 0 0 0,0 0 0 0 0,0 0 0 0 0,-1 1 0 0 0,1-1 0 0 0,0 0-21 0 0,-2 7 165 0 0,0-1 0 0 0,-1 1-1 0 0,1-1 1 0 0,-1 0 0 0 0,-1 0-1 0 0,0 2-164 0 0,-12 19 516 0 0,3-1 0 0 0,0 2 0 0 0,2 0 0 0 0,-2 7-516 0 0,13-34-174 0 0,-1 1-1 0 0,1-1 0 0 0,-1 0 1 0 0,1 0-1 0 0,0 1 1 0 0,0-1-1 0 0,0 1 1 0 0,0-1-1 0 0,0 0 0 0 0,0 1 1 0 0,1-1-1 0 0,-1 0 1 0 0,1 0-1 0 0,0 1 0 0 0,-1-1 1 0 0,2 1 174 0 0,2 4-1023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7831 0 0,'-33'7'1625'0'0,"1"2"0"0"0,0 1 1 0 0,0 1-1 0 0,-36 19 0 0 0,53-22-1558 0 0,0 0 0 0 0,1 2 0 0 0,0 0 0 0 0,0 0 0 0 0,1 1 0 0 0,1 1 0 0 0,-12 14 0 0 0,3-1 22 0 0,2 0 0 0 0,-30 52-1 0 0,47-75-33 0 0,1 1 0 0 0,-1 0 0 0 0,1 0 0 0 0,0 0 0 0 0,0 0 0 0 0,0 0 0 0 0,0 0 0 0 0,1 0 0 0 0,-1 0 0 0 0,1 0 0 0 0,-1 0 0 0 0,1 0 0 0 0,1 4 0 0 0,-1-6-24 0 0,0 0 0 0 0,0-1 0 0 0,1 1 0 0 0,-1 0 0 0 0,1 0 0 0 0,-1-1 0 0 0,1 1 0 0 0,-1 0 0 0 0,1-1 0 0 0,-1 1 0 0 0,1-1 0 0 0,-1 1 1 0 0,1-1-1 0 0,0 1 0 0 0,-1-1 0 0 0,1 1 0 0 0,0-1 0 0 0,-1 0 0 0 0,1 1 0 0 0,0-1 0 0 0,0 0 0 0 0,-1 1 0 0 0,2-1 0 0 0,17 3 294 0 0,-9-3-212 0 0,1-1 0 0 0,0-1 0 0 0,-1 0 0 0 0,1 0 0 0 0,-1-1 0 0 0,0 0 1 0 0,1-1-1 0 0,9-5 0 0 0,14-4 65 0 0,-8 3-142 0 0,0 0-1 0 0,0-2 1 0 0,41-26-1 0 0,-55 30-153 0 0,-1 0-1 0 0,0-1 0 0 0,0-1 1 0 0,-1 1-1 0 0,-1-2 1 0 0,1 1-1 0 0,-1-1 0 0 0,-1-1 1 0 0,10-17-1 0 0,-15 24-75 0 0,-1 0-1 0 0,1-1 0 0 0,-1 0 1 0 0,2-10-1 0 0,-4 15 126 0 0,1-1-1 0 0,-1 0 1 0 0,0 0 0 0 0,0 0 0 0 0,0 0 0 0 0,0 0 0 0 0,0 0-1 0 0,0 0 1 0 0,0 0 0 0 0,-1 1 0 0 0,1-1 0 0 0,-1 0-1 0 0,1 0 1 0 0,-1 0 0 0 0,0 1 0 0 0,0-1 0 0 0,0 0-1 0 0,-2-2 1 0 0,-6-6-355 0 0,6 7 219 0 0,0 0 0 0 0,0 0-1 0 0,1 0 1 0 0,-1 0 0 0 0,-1-4-1 0 0,3 6 137 0 0,0 0 0 0 0,1-1-1 0 0,-1 1 1 0 0,0 0 0 0 0,0 1-1 0 0,0-1 1 0 0,0 0 0 0 0,0 0-1 0 0,0 0 1 0 0,0 0 0 0 0,0 1-1 0 0,0-1 1 0 0,0 0 0 0 0,0 1-1 0 0,0-1 1 0 0,-1 1 0 0 0,1 0-1 0 0,0-1 1 0 0,-2 1 0 0 0,0-1-16 0 0,0 1-1 0 0,0 0 1 0 0,1 0 0 0 0,-1 0 0 0 0,0 1 0 0 0,0-1 0 0 0,0 1 0 0 0,-4 0 0 0 0,1 2 13 0 0,0-1 0 0 0,0 1 0 0 0,0-1 1 0 0,0 2-1 0 0,1-1 0 0 0,-1 1 0 0 0,-5 4 1 0 0,10-7 34 0 0,0 1 1 0 0,-1-1 0 0 0,1 1 0 0 0,0 0 0 0 0,0-1 0 0 0,0 1-1 0 0,-1 3 1 0 0,1-3-116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10135 0 0,'0'0'464'0'0,"0"0"-9"0"0,6-10 1162 0 0,2 5-1065 0 0,0-1 0 0 0,0 0-1 0 0,5-4-551 0 0,14-10 905 0 0,7-1 887 0 0,2 1 0 0 0,25-9-1792 0 0,-47 24 116 0 0,0 0 1 0 0,0 1-1 0 0,1 1 0 0 0,-1 1 1 0 0,4-1-117 0 0,-1 1 26 0 0,12-1-26 0 0,0 1 0 0 0,1 1 0 0 0,-1 2 0 0 0,0 1 0 0 0,0 1 0 0 0,0 2 0 0 0,8 2 0 0 0,-26-5-198 0 0,1 0 1 0 0,-1-1-1 0 0,1-1 0 0 0,-1 0 1 0 0,1 0-1 0 0,-1-1 0 0 0,8-2 198 0 0,71-1-3456 0 0,-72 2 2432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 8287 0 0,'0'0'382'0'0,"0"0"-8"0"0,1-1-240 0 0,2-2-49 0 0,-2 2 280 0 0,-1 1 122 0 0,0 0 22 0 0,0 0 3 0 0,0 0 0 0 0,0 0-435 0 0,0 1 0 0 0,1-1 0 0 0,-1 0 0 0 0,1 1-1 0 0,-1-1 1 0 0,0 1 0 0 0,1-1 0 0 0,-1 1 0 0 0,0-1-1 0 0,1 1 1 0 0,-1-1 0 0 0,0 1 0 0 0,0-1 0 0 0,0 1-1 0 0,1-1 1 0 0,-1 1 0 0 0,0-1 0 0 0,0 1-1 0 0,0-1 1 0 0,0 1-77 0 0,-2 11 237 0 0,-1-1-1 0 0,0 1 0 0 0,-1-1 0 0 0,-1 0 1 0 0,1 0-1 0 0,-2 0 0 0 0,1-1 1 0 0,-6 8-237 0 0,-6 12 253 0 0,-3 8-253 0 0,-1-1 0 0 0,3 1 0 0 0,-12 33 0 0 0,28-66-170 0 0,1-1 0 0 0,0 0 0 0 0,1 0 0 0 0,-1 1 0 0 0,1-1 0 0 0,-1 2 170 0 0,1-5-5100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13823 0 0,'-6'2'119'0'0,"1"0"0"0"0,-1 0 0 0 0,1 0 0 0 0,-1 0 0 0 0,1 1 0 0 0,0 0 0 0 0,0 0 0 0 0,0 0 0 0 0,0 1 0 0 0,1 0 0 0 0,-1 0 0 0 0,1 0 0 0 0,0 0 0 0 0,-2 3-119 0 0,-7 10 426 0 0,1 0 0 0 0,0 1 0 0 0,-3 8-426 0 0,3-2 123 0 0,0 0 0 0 0,2 1 0 0 0,1 0 0 0 0,1 0 0 0 0,1 1 0 0 0,-1 7-123 0 0,1 8-335 0 0,2 1 0 0 0,1 1-1 0 0,3 24 336 0 0,1-65-336 0 0,-1 0 1 0 0,1 0-1 0 0,0 0 0 0 0,0 1 0 0 0,-1-1 0 0 0,1 0 0 0 0,-1 0 1 0 0,0 0-1 0 0,0 0 0 0 0,0 0 0 0 0,0 0 0 0 0,0 0 0 0 0,0 0 1 0 0,0-1-1 0 0,0 1 0 0 0,-1 0 336 0 0,0 0-1535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11975 0 0,'0'0'547'0'0,"0"0"-11"0"0,11-7-323 0 0,12-5 2223 0 0,2 2 0 0 0,8-2-2436 0 0,0 0 664 0 0,35-12 188 0 0,51-9-852 0 0,-65 19 695 0 0,-17 4-149 0 0,29-8-261 0 0,1 2 1 0 0,48-3-286 0 0,-80 17-2688 0 0,-33 2 1174 0 0,-2 0-20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34 166 15663 0 0,'-3'-1'259'0'0,"2"1"-183"0"0,-1-1 1 0 0,1 1-1 0 0,-1 0 1 0 0,1-1 0 0 0,-1 1-1 0 0,1 0 1 0 0,-1 0 0 0 0,1 0-1 0 0,-1 0 1 0 0,1 0-1 0 0,0 1 1 0 0,-1-1 0 0 0,1 0-1 0 0,-1 1 1 0 0,1-1-1 0 0,-1 1 1 0 0,1-1 0 0 0,0 1-1 0 0,-1 0 1 0 0,1 0-77 0 0,10 3 852 0 0,-3-4-666 0 0,0 1 1 0 0,0-1-1 0 0,0-1 0 0 0,0 1 1 0 0,1-1-1 0 0,-1 0 0 0 0,0 0 1 0 0,0 0-1 0 0,0-1-186 0 0,14-3 368 0 0,292-62 824 0 0,-204 44-459 0 0,24-5-875 0 0,68-3 142 0 0,-42 20-5785 0 0,-130 10-357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97 13823 0 0,'3'-4'214'0'0,"0"0"-1"0"0,0 1 0 0 0,0-1 0 0 0,1 1 1 0 0,2-2-214 0 0,8-9 445 0 0,-13 14-407 0 0,0-1 0 0 0,-1 0-1 0 0,1 0 1 0 0,0 0 0 0 0,-1 0-1 0 0,1 1 1 0 0,0-1 0 0 0,-1 0-1 0 0,1 0 1 0 0,-1 0 0 0 0,0 0-1 0 0,1 0 1 0 0,-1 0 0 0 0,0 0 0 0 0,1 0-1 0 0,-1-1 1 0 0,0 1 0 0 0,0 0-1 0 0,0 0 1 0 0,0 0 0 0 0,0 0-1 0 0,0 0 1 0 0,0 0 0 0 0,-1-1-38 0 0,1 1 125 0 0,-1 0 0 0 0,0-1 1 0 0,0 1-1 0 0,0 0 0 0 0,0 0 1 0 0,0 0-1 0 0,0 0 0 0 0,0 0 0 0 0,0 0 1 0 0,0 0-1 0 0,0 0 0 0 0,0 0 1 0 0,-1 0-1 0 0,1 1 0 0 0,0-1 1 0 0,-1 1-126 0 0,-6-4 612 0 0,0 2 0 0 0,0-1 0 0 0,0 1 1 0 0,-1 1-1 0 0,-7-2-612 0 0,-15 1 33 0 0,1 1 0 0 0,0 1 0 0 0,-1 2 0 0 0,1 1 0 0 0,-8 2-33 0 0,4 0 0 0 0,-1 2 0 0 0,1 1 0 0 0,0 1 0 0 0,-20 10 0 0 0,52-18 0 0 0,0 0 0 0 0,0-1 0 0 0,0 1 0 0 0,0 0 0 0 0,0 1 0 0 0,0-1 0 0 0,0 0 0 0 0,1 0 0 0 0,-1 1 0 0 0,1-1 0 0 0,-1 1 0 0 0,1 0 0 0 0,-1-1 0 0 0,1 1 0 0 0,0 0 0 0 0,0 0 0 0 0,0 0 0 0 0,0 0 0 0 0,0 0 0 0 0,0 0 0 0 0,0 0 0 0 0,1 1 0 0 0,0-1 0 0 0,0 1 0 0 0,0-1 0 0 0,0 1 0 0 0,1-1 0 0 0,-1 0 0 0 0,1 1 0 0 0,-1-1 0 0 0,1 0 0 0 0,0 1 0 0 0,0-1 0 0 0,0 0 0 0 0,0 0 0 0 0,0 1 0 0 0,0-1 0 0 0,1 0 0 0 0,-1 0 0 0 0,2 1 0 0 0,18 21-198 0 0,2 0-1 0 0,0-2 1 0 0,1 0-1 0 0,9 3 199 0 0,6 7-807 0 0,7 11 807 0 0,-35-32-78 0 0,0 1 0 0 0,0 1-1 0 0,-1-1 1 0 0,-1 2 0 0 0,7 12 78 0 0,-14-22 0 0 0,0 0 0 0 0,0 0 0 0 0,0 1 0 0 0,0-1 0 0 0,-1 1 0 0 0,0-1 0 0 0,0 1 0 0 0,0-1 0 0 0,0 1 0 0 0,-1-1 0 0 0,0 6 0 0 0,0-8 0 0 0,-1 1 0 0 0,1-1 0 0 0,-1 1 0 0 0,0 0 0 0 0,0-1 0 0 0,0 1 0 0 0,0-1 0 0 0,0 0 0 0 0,0 1 0 0 0,-1-1 0 0 0,1 0 0 0 0,-1 0 0 0 0,0 0 0 0 0,1 0 0 0 0,-1 0 0 0 0,0 0 0 0 0,0 0 0 0 0,0-1 0 0 0,-1 1 0 0 0,1-1 0 0 0,-1 1 0 0 0,-5 3 12 0 0,-1-1-1 0 0,0 0 1 0 0,0 0-1 0 0,-1-1 0 0 0,1 0 1 0 0,0-1-1 0 0,-1 0 1 0 0,0 0-12 0 0,-12 0 103 0 0,0 0 0 0 0,0-1 1 0 0,-2-2-104 0 0,5 1 492 0 0,0-2 1 0 0,-1 0 0 0 0,-13-5-493 0 0,24 5 13 0 0,0 0-1 0 0,0-1 1 0 0,0 0-1 0 0,1-1 0 0 0,0 0 1 0 0,0 0-1 0 0,0-1 1 0 0,0 0-1 0 0,0 0-12 0 0,7 3 0 0 0,-1 1 0 0 0,1 0 0 0 0,-1 0 0 0 0,1-1 0 0 0,0 1 0 0 0,-1-1 0 0 0,1 1 0 0 0,0-1 0 0 0,0 0 0 0 0,0 1 0 0 0,0-1 0 0 0,0 0 0 0 0,1 0 0 0 0,-1 0 0 0 0,0 0 0 0 0,1 0 0 0 0,-1 1 0 0 0,1-1 0 0 0,0 0 0 0 0,0 0 0 0 0,0 0 0 0 0,0 0 0 0 0,0 0 0 0 0,0 0 0 0 0,0 0 0 0 0,1 0 0 0 0,-1 0 0 0 0,1 0 0 0 0,-1 0 0 0 0,1 0 0 0 0,0 1 0 0 0,0-1 0 0 0,-1 0 0 0 0,2-1 0 0 0,4-6 0 0 0,1 0 0 0 0,-1 1 0 0 0,1-1 0 0 0,1 1 0 0 0,8-6 0 0 0,-7 5 0 0 0,20-17 0 0 0,0 1 0 0 0,30-19 0 0 0,69-37 0 0 0,-113 72 0 0 0,12-5 0 0 0,0 0 0 0 0,1 2 0 0 0,16-4 0 0 0,-8 3 0 0 0,-34 12-87 0 0,1 0-1 0 0,0 0 0 0 0,0 0 1 0 0,0 0-1 0 0,0 1 1 0 0,0-1-1 0 0,-1 1 0 0 0,1 0 1 0 0,0 0-1 0 0,2 0 88 0 0,-3 1-508 0 0,-2-1-208 0 0,0 0-857 0 0,-2 2-379 0 0,-9 12-80 0 0,-2-2-15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 10135 0 0,'-10'-3'206'0'0,"0"1"0"0"0,-1 1 0 0 0,-7-1-206 0 0,15 2 381 0 0,-1-1-1 0 0,1 1 1 0 0,0 1-1 0 0,0-1 1 0 0,-1 0-1 0 0,1 1 0 0 0,0-1 1 0 0,0 1-1 0 0,0 0 1 0 0,0 0-1 0 0,0 0 1 0 0,0 1-1 0 0,-3 1-380 0 0,5-3 544 0 0,1 15 571 0 0,0-13-1090 0 0,1 0 0 0 0,0 0-1 0 0,0 0 1 0 0,0 1 0 0 0,0-1 0 0 0,0 0 0 0 0,1 0 0 0 0,-1-1 0 0 0,0 1 0 0 0,1 0-1 0 0,0 0 1 0 0,-1-1 0 0 0,1 1 0 0 0,0-1 0 0 0,0 1-25 0 0,33 21 1192 0 0,-24-17-857 0 0,1 1-299 0 0,-1 0 0 0 0,0 1 0 0 0,0 0 0 0 0,-1 1 0 0 0,5 5-36 0 0,-13-12-1 0 0,0 1 1 0 0,0-1-1 0 0,0 0 1 0 0,-1 0-1 0 0,1 1 1 0 0,-1-1-1 0 0,1 1 1 0 0,-1-1-1 0 0,0 1 1 0 0,0 0-1 0 0,0 0 0 0 0,0-1 1 0 0,0 1-1 0 0,-1 0 1 0 0,0 0-1 0 0,1 0 1 0 0,-1 0-1 0 0,0 0 1 0 0,0-1-1 0 0,0 1 1 0 0,-1 0-1 0 0,1 0 1 0 0,-1 0-1 0 0,0 0 1 0 0,1-1-1 0 0,-1 1 1 0 0,0 0-1 0 0,-1 1 1 0 0,-2 3 1 0 0,-1 0-1 0 0,0 0 0 0 0,0 0 1 0 0,0 0-1 0 0,-1-1 1 0 0,1 0-1 0 0,-2 0 0 0 0,1 0 1 0 0,-1-1-1 0 0,1 0 1 0 0,-2 0-1 0 0,-1 0 0 0 0,-15 8-15 0 0,-1-1-1 0 0,0-1 1 0 0,-3-1 15 0 0,13-4-23 0 0,12-5-199 0 0,1-1 0 0 0,-1 1-1 0 0,1 0 1 0 0,0-1 0 0 0,-1 1-1 0 0,0-1 1 0 0,1 0 0 0 0,-1 0 0 0 0,1 0-1 0 0,-1 0 1 0 0,0 0 222 0 0,-4-1-6139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13823 0 0,'0'0'630'0'0,"1"0"-13"0"0,-1 0-603 0 0,0 0 0 0 0,1 0 0 0 0,-1 0 0 0 0,1 0 0 0 0,-1 0 0 0 0,1 0 1 0 0,-1 0-1 0 0,0 0 0 0 0,1 0 0 0 0,-1 0 0 0 0,1 0 0 0 0,-1 1 0 0 0,0-1 0 0 0,1 0 0 0 0,-1 0 0 0 0,1 1 0 0 0,-1-1 1 0 0,0 0-1 0 0,1 0 0 0 0,-1 1 0 0 0,0-1 0 0 0,0 0 0 0 0,1 1 0 0 0,-1-1 0 0 0,0 0 0 0 0,0 1 0 0 0,1-1 0 0 0,-1 1 1 0 0,0-1-1 0 0,0 0 0 0 0,0 1 0 0 0,0-1 0 0 0,0 1 0 0 0,1-1 0 0 0,-1 1 0 0 0,0-1 0 0 0,0 1 0 0 0,0-1 0 0 0,0 0 0 0 0,0 1 1 0 0,-1-1-1 0 0,1 1 0 0 0,0-1 0 0 0,0 1-14 0 0,0-1 79 0 0,0 7 155 0 0,-1 0 0 0 0,0-1 0 0 0,0 1 1 0 0,-1-1-1 0 0,0 1 0 0 0,0-1 0 0 0,-1 0 1 0 0,1 0-1 0 0,-2 2-234 0 0,-8 15 1119 0 0,-12 15-1119 0 0,15-24 262 0 0,-119 173-97 0 0,118-174-176 0 0,-32 45 35 0 0,38-51-45 0 0,0 0 0 0 0,0 0 1 0 0,1 0-1 0 0,0 0 0 0 0,0 1 0 0 0,1-1 0 0 0,-1 6 21 0 0,3-12-696 0 0,0-1-257 0 0,1 0-1013 0 0,5 0-3830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2 264 11975 0 0,'-1'-3'72'0'0,"1"-1"-1"0"0,0 0 1 0 0,-1 0-1 0 0,1 0 1 0 0,1 0-1 0 0,-1 0 1 0 0,0 0-1 0 0,1 0 1 0 0,0 1-1 0 0,0-1 1 0 0,0 0-1 0 0,1 0 1 0 0,-1 1-1 0 0,1-1 1 0 0,0 1-1 0 0,-1-1 1 0 0,2 1-1 0 0,-1 0 1 0 0,1-1-72 0 0,4-5 146 0 0,0 0 0 0 0,1 0 0 0 0,0 1 0 0 0,0 0 0 0 0,1 1 0 0 0,1-1-146 0 0,12-7 427 0 0,1 1 0 0 0,0 0 0 0 0,1 2 1 0 0,23-8-428 0 0,5 1 1456 0 0,46-10-1456 0 0,-87 26 128 0 0,-1 1 0 0 0,1 0 0 0 0,0 1 0 0 0,0 0 0 0 0,0 1 0 0 0,-1 1 0 0 0,1-1 0 0 0,6 2-128 0 0,-13-1 43 0 0,0 0 0 0 0,0-1-1 0 0,0 1 1 0 0,0 0 0 0 0,-1 1-1 0 0,1-1 1 0 0,0 1 0 0 0,-1 0-1 0 0,1 0 1 0 0,-1 0 0 0 0,1 0-1 0 0,-1 0 1 0 0,0 1 0 0 0,0 0-1 0 0,0-1 1 0 0,0 1 0 0 0,-1 0-1 0 0,1 0 1 0 0,-1 1 0 0 0,0-1-1 0 0,0 0 1 0 0,0 1 0 0 0,0 0-1 0 0,0 0-42 0 0,-1 2 0 0 0,0-1 0 0 0,0 0 0 0 0,0 1 0 0 0,-1-1 0 0 0,0 0 0 0 0,0 1 0 0 0,0-1 0 0 0,-1 0 0 0 0,1 1 0 0 0,-2-1 0 0 0,1 0 0 0 0,0 0 0 0 0,-1 1 0 0 0,0-1 0 0 0,0 0 0 0 0,0-1 0 0 0,-1 1 0 0 0,0 1 0 0 0,-9 12 0 0 0,-1 1 0 0 0,0-2 0 0 0,-12 13 0 0 0,19-24 0 0 0,-8 10 0 0 0,-1 0 0 0 0,0-2 0 0 0,-2 0 0 0 0,1 0 0 0 0,-2-2 0 0 0,0 0 0 0 0,0-1 0 0 0,-10 4 0 0 0,21-12 0 0 0,1 0 0 0 0,-1-1 0 0 0,0 1 0 0 0,-1-1 0 0 0,1-1 0 0 0,0 0 0 0 0,0 0 0 0 0,-1 0 0 0 0,-4-1 0 0 0,10 0-79 0 0,0-1-1 0 0,1 1 0 0 0,-1 0 1 0 0,1-1-1 0 0,-1 1 0 0 0,1-1 1 0 0,-1 0-1 0 0,1 0 0 0 0,-1 1 1 0 0,1-1-1 0 0,-1-1 80 0 0,2 1-1633 0 0,2-4-4506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478 181 11975 0 0,'19'-7'479'0'0,"-10"5"-284"0"0,-1-1-1 0 0,0-1 0 0 0,0 1 1 0 0,0-1-1 0 0,3-2-194 0 0,-9 4 237 0 0,0-1 0 0 0,0 1 0 0 0,1 0 1 0 0,-1-1-1 0 0,-1 0 0 0 0,1 1 0 0 0,0-1 0 0 0,-1 0 0 0 0,1 0 1 0 0,-1 0-1 0 0,0 0 0 0 0,0 0 0 0 0,0 0 0 0 0,0 0 0 0 0,0 0 0 0 0,-1 0 1 0 0,0 0-1 0 0,1 0 0 0 0,-1-1 0 0 0,0 1 0 0 0,-1 0 0 0 0,1 0 1 0 0,0 0-1 0 0,-1-1 0 0 0,0 1 0 0 0,0 0-237 0 0,0-1 94 0 0,0 0 0 0 0,0 0 0 0 0,0 0 0 0 0,-1 0 0 0 0,0 1 0 0 0,1-1 0 0 0,-1 1 0 0 0,-1-1 0 0 0,1 1 0 0 0,0 0 0 0 0,-1-1 0 0 0,0 1-1 0 0,1 1 1 0 0,-1-1 0 0 0,-1 0 0 0 0,1 1 0 0 0,0-1 0 0 0,0 1 0 0 0,-1 0 0 0 0,-1 0-94 0 0,-2 0-58 0 0,1 0-1 0 0,-1 1 0 0 0,0 0 1 0 0,0 1-1 0 0,1 0 1 0 0,-1 0-1 0 0,0 0 0 0 0,0 1 1 0 0,0-1-1 0 0,1 2 1 0 0,-1-1-1 0 0,1 1 1 0 0,-1 0-1 0 0,1 0 0 0 0,-1 1 1 0 0,1 0-1 0 0,-3 2 59 0 0,-5 2-166 0 0,1 2 0 0 0,-1-1 0 0 0,1 2 0 0 0,1 0 0 0 0,0 0 0 0 0,-11 12 166 0 0,17-15 0 0 0,0 0 0 0 0,0 0 0 0 0,0 0 0 0 0,1 1 0 0 0,0-1 0 0 0,1 1 0 0 0,0 1 0 0 0,0-1 0 0 0,-1 5 0 0 0,5-12 13 0 0,-1-1 1 0 0,1 1-1 0 0,0 0 0 0 0,0 0 0 0 0,0 0 1 0 0,0 0-1 0 0,0-1 0 0 0,0 1 0 0 0,0 0 0 0 0,0 0 1 0 0,0 0-1 0 0,0-1 0 0 0,0 1 0 0 0,1 0 1 0 0,-1 0-1 0 0,0 0 0 0 0,0-1 0 0 0,1 1 1 0 0,-1 0-1 0 0,1 0 0 0 0,-1-1 0 0 0,0 1 0 0 0,1 0-13 0 0,0 0 56 0 0,1 0 0 0 0,-1 0 0 0 0,0 0 0 0 0,0 0 0 0 0,1 0 0 0 0,-1-1 0 0 0,1 1 0 0 0,-1 0 0 0 0,1-1 0 0 0,-1 1 0 0 0,1-1 0 0 0,-1 1-56 0 0,5 0 167 0 0,-1 0 0 0 0,1-1-1 0 0,0 1 1 0 0,-1-1 0 0 0,1 0-1 0 0,3-1-166 0 0,7 0 13 0 0,-1-2 0 0 0,1 0 1 0 0,-1 0-1 0 0,10-5-13 0 0,-20 6-29 0 0,0 1-1 0 0,0-2 1 0 0,0 1 0 0 0,-1-1 0 0 0,1 1 0 0 0,-1-1-1 0 0,1-1 1 0 0,-1 1 0 0 0,0 0 0 0 0,0-1 0 0 0,-1 0-1 0 0,1 0 1 0 0,-1 0 0 0 0,0 0 0 0 0,2-4 29 0 0,-5 7-15 0 0,1 1 0 0 0,-1 0 0 0 0,0-1 0 0 0,1 1 1 0 0,-1-1-1 0 0,0 1 0 0 0,0-1 0 0 0,1 1 0 0 0,-1-1 0 0 0,0 1 1 0 0,0-1-1 0 0,0 1 0 0 0,0-1 0 0 0,0 1 0 0 0,0-1 0 0 0,0 0 0 0 0,0 1 1 0 0,0-1-1 0 0,0 1 0 0 0,0-1 0 0 0,0 1 0 0 0,0-1 0 0 0,0 1 1 0 0,0-1-1 0 0,-1 0 15 0 0,1 1-27 0 0,-1 0 0 0 0,1 0 1 0 0,-1-1-1 0 0,1 1 0 0 0,-1 0 1 0 0,1 0-1 0 0,-1 0 0 0 0,1 0 1 0 0,-1 0-1 0 0,1 0 0 0 0,-1 0 1 0 0,1 0-1 0 0,-1 0 0 0 0,1 0 1 0 0,-1 0-1 0 0,1 0 0 0 0,-1 0 1 0 0,1 0-1 0 0,-1 0 1 0 0,0 1 26 0 0,-26 11-687 0 0,11-2 687 0 0,0 2 0 0 0,0-1 0 0 0,1 2 0 0 0,1 0 0 0 0,1 1 0 0 0,-1 1 0 0 0,2 0 0 0 0,0 0 0 0 0,1 1 0 0 0,1 1 0 0 0,0 0 0 0 0,1 0 0 0 0,1 1 0 0 0,-2 9 0 0 0,0 0 0 0 0,2 1 0 0 0,0 0 0 0 0,2 0 0 0 0,1 1 0 0 0,2 0 0 0 0,1 0 0 0 0,1 0 0 0 0,1 0 0 0 0,2 12 0 0 0,3 0 0 0 0,-2-9 0 0 0,0-1 0 0 0,-2 24 0 0 0,-2-45 0 0 0,0 1 0 0 0,0-1 0 0 0,-1 0 0 0 0,0 0 0 0 0,-1 0 0 0 0,0 0 0 0 0,-1 0 0 0 0,0 0 0 0 0,0-1 0 0 0,-3 3 0 0 0,2-3 81 0 0,-1-1-1 0 0,0 0 1 0 0,0-1-1 0 0,-1 0 1 0 0,0 0 0 0 0,0 0-1 0 0,-6 4-80 0 0,8-7 75 0 0,-1 0-1 0 0,0 0 1 0 0,0-1-1 0 0,0 0 1 0 0,0 0-1 0 0,0-1 1 0 0,-1 1 0 0 0,1-1-1 0 0,-1-1 1 0 0,1 1-1 0 0,-6 0-74 0 0,11-2 65 0 0,-1 0 0 0 0,0 0 0 0 0,1 0 0 0 0,-1 0-1 0 0,1 0 1 0 0,-1 0 0 0 0,0 0 0 0 0,1 0 0 0 0,-1-1 0 0 0,1 1-1 0 0,-1-1 1 0 0,0 1 0 0 0,1-1 0 0 0,-1 1 0 0 0,1-1 0 0 0,0 0-1 0 0,-1 0 1 0 0,1 0 0 0 0,0 0 0 0 0,-1 0 0 0 0,1 0 0 0 0,0 0 0 0 0,0 0-1 0 0,0 0 1 0 0,0-1 0 0 0,0 1 0 0 0,0 0 0 0 0,0-1 0 0 0,0 1-1 0 0,1-1 1 0 0,-1 1 0 0 0,0-1 0 0 0,1 1 0 0 0,0-1 0 0 0,-1 0-1 0 0,1 1 1 0 0,0-1 0 0 0,-1 1 0 0 0,1-1-65 0 0,0-5-16 0 0,0 1 0 0 0,0-1 1 0 0,0 1-1 0 0,1-1 0 0 0,0 1 0 0 0,0-1 0 0 0,1 1 1 0 0,0 0-1 0 0,1-3 16 0 0,3-5-1020 0 0,1 0-1 0 0,0 0 1 0 0,1 0 1020 0 0,-4 8-258 0 0,31-55-1764 0 0,6 5-24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17503 0 0,'0'0'399'0'0,"0"0"60"0"0,-16 2 587 0 0,-12 1-991 0 0,17-2 551 0 0,0 0 1 0 0,1 1-1 0 0,-1 0 0 0 0,-7 2-606 0 0,12-1 812 0 0,6-3-866 0 0,0 0 1 0 0,0 0-1 0 0,0 0 0 0 0,-1 0 1 0 0,1 0-1 0 0,0 0 0 0 0,0 0 1 0 0,0 0-1 0 0,0 0 0 0 0,0 0 1 0 0,0 0-1 0 0,0 0 0 0 0,0 0 0 0 0,0 0 1 0 0,-1 0-1 0 0,1 0 0 0 0,0 1 1 0 0,0-1-1 0 0,0 0 0 0 0,0 0 1 0 0,0 0-1 0 0,0 0 0 0 0,0 0 1 0 0,0 0-1 0 0,0 0 0 0 0,0 0 0 0 0,0 0 1 0 0,0 0-1 0 0,0 0 0 0 0,-1 0 1 0 0,1 0-1 0 0,0 0 0 0 0,0 0 1 0 0,0 1-1 0 0,0-1 0 0 0,0 0 1 0 0,0 0-1 0 0,0 0 0 0 0,0 0 0 0 0,0 0 1 0 0,0 0-1 0 0,0 0 0 0 0,0 0 1 0 0,0 0-1 0 0,0 1 0 0 0,0-1 1 0 0,0 0-1 0 0,0 0 0 0 0,0 0 1 0 0,0 0-1 0 0,0 0 0 0 0,0 0 0 0 0,0 0 1 0 0,0 0-1 0 0,0 0 0 0 0,1 0 1 0 0,-1 0-1 0 0,0 1 0 0 0,0-1 1 0 0,0 0-1 0 0,0 0 0 0 0,0 0 1 0 0,0 0 53 0 0,15 3-1534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52 11975 0 0,'2'-1'267'0'0,"35"-18"1214"0"0,18-13-1481 0 0,-72 44 530 0 0,-105 68 2592 0 0,80-54-3122 0 0,17-10 0 0 0,-1-1 0 0 0,-24 10 0 0 0,-9 0-40 0 0,-57 24-321 0 0,-22 8-1214 0 0,59-24 1567 0 0,0-4 0 0 0,-12 0 8 0 0,19-10 0 0 0,-71 9 0 0 0,130-26 0 0 0,0-1 0 0 0,0 0 0 0 0,0-1 0 0 0,0-1 0 0 0,0 0 0 0 0,-1 0 0 0 0,13 1 0 0 0,0 0 0 0 0,0 0 0 0 0,0 0 0 0 0,0 0 0 0 0,0-1 0 0 0,0 1 0 0 0,0 0 0 0 0,0 0 0 0 0,0 0 0 0 0,0-1 0 0 0,0 1 0 0 0,0-1 0 0 0,0 1 0 0 0,0-1 0 0 0,0 1 0 0 0,0-1 0 0 0,0 0 0 0 0,-1-1 0 0 0,-4-5 0 0 0,6 5 0 0 0,0 0 0 0 0,0 1 0 0 0,1-1 0 0 0,-1 0 0 0 0,0 0 0 0 0,1 1 0 0 0,-1-1 0 0 0,1 0 0 0 0,-1 1 0 0 0,1-1 0 0 0,0 1 0 0 0,0-1 0 0 0,-1 1 0 0 0,1-1 0 0 0,0 1 0 0 0,1-1 0 0 0,-1 1 0 0 0,1-1 0 0 0,24-24 0 0 0,-22 23 0 0 0,13-12 80 0 0,0 1 0 0 0,1 1-1 0 0,0 0 1 0 0,1 2-1 0 0,1 0 1 0 0,0 1 0 0 0,0 0-1 0 0,1 2 1 0 0,0 1 0 0 0,1 0-1 0 0,7 0-79 0 0,-18 4 255 0 0,-9 3-210 0 0,0-1 0 0 0,1 1 1 0 0,-1-1-1 0 0,0 1 0 0 0,1 0 1 0 0,-1 0-1 0 0,0 0 0 0 0,1 0 1 0 0,-1 0-1 0 0,0 1 0 0 0,1-1 1 0 0,-1 0-1 0 0,0 1 1 0 0,1 0-1 0 0,-1 0 0 0 0,0 0 1 0 0,0 0-1 0 0,0 0 0 0 0,2 1-45 0 0,27 14 0 0 0,-23-11 0 0 0,-4-3 0 0 0,-1 0 0 0 0,1 0 0 0 0,0 0 0 0 0,0-1 0 0 0,0 0 0 0 0,0 1 0 0 0,0-1 0 0 0,28 7 358 0 0,-24-7-189 0 0,-1 1 0 0 0,1 0 0 0 0,-1 1 0 0 0,1-1 0 0 0,-1 2 0 0 0,0-1 0 0 0,0 1 0 0 0,0 0 0 0 0,-1 0 0 0 0,2 1-169 0 0,-3 0 0 0 0,0 0 0 0 0,0 0 0 0 0,-1 0 0 0 0,1 1 0 0 0,-1 0 0 0 0,-1 0 0 0 0,1 0 0 0 0,-1 0 0 0 0,0 0 0 0 0,0 1 0 0 0,-1-1 0 0 0,1 1 0 0 0,-2 0 0 0 0,2 4 0 0 0,-3-9 0 0 0,0-1 0 0 0,0 0 0 0 0,0 1 0 0 0,1-1 0 0 0,-1 1 0 0 0,1-1 0 0 0,-1 0 0 0 0,1 1 0 0 0,-1-1 0 0 0,1 0 0 0 0,0 1 0 0 0,-1-1 0 0 0,1 0 0 0 0,0 0 0 0 0,0 0 0 0 0,0 0 0 0 0,0 0 0 0 0,0 0 0 0 0,0 0 0 0 0,0 0 0 0 0,1 0 0 0 0,-1 0 0 0 0,0-1 0 0 0,0 1 0 0 0,1 0 0 0 0,-1-1 0 0 0,1 1 0 0 0,0 0 0 0 0,2 1 0 0 0,1 0 0 0 0,0 0 0 0 0,0-1 0 0 0,0 0 0 0 0,0 0 0 0 0,0 0 0 0 0,1 0 0 0 0,-1-1 0 0 0,2 1 0 0 0,8-1 0 0 0,-1 2 0 0 0,2-1 0 0 0,-1 1 0 0 0,1 1 0 0 0,4 2 0 0 0,3 2 0 0 0,-17-1 0 0 0,-6 1-64 0 0,0-7-7 0 0,0 1-1 0 0,0 0 1 0 0,-1-1-1 0 0,1 1 0 0 0,0 0 1 0 0,0-1-1 0 0,-1 1 1 0 0,1-1-1 0 0,-1 1 1 0 0,1 0-1 0 0,0-1 0 0 0,-1 1 1 0 0,1-1-1 0 0,-1 1 1 0 0,1-1-1 0 0,-1 0 1 0 0,1 1-1 0 0,-1-1 1 0 0,0 1 71 0 0,-3-2-1041 0 0,5-6-201 0 0,0 3 886 0 0,1 0 1 0 0,-1 1-1 0 0,1-1 1 0 0,0 1 0 0 0,0 0-1 0 0,0-1 1 0 0,1 1-1 0 0,-1 0 1 0 0,1 0-1 0 0,0 0 356 0 0,1-1-397 0 0,19-15-1649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61 6447 0 0,'0'0'298'0'0,"0"0"-10"0"0,-14 4 480 0 0,11-4 8789 0 0,27-8-8515 0 0,0 1 1 0 0,19-2-1043 0 0,12-5-20 0 0,-52 14 20 0 0,76-20 0 0 0,-67 18 0 0 0,1 0 0 0 0,-1 0 0 0 0,1 2 0 0 0,-1-1 0 0 0,6 2 0 0 0,-16-1 0 0 0,0 0 0 0 0,0 0 0 0 0,0 0 0 0 0,-1 1 0 0 0,1-1 0 0 0,0 0 0 0 0,0 1 0 0 0,0 0 0 0 0,0-1 0 0 0,-1 1 0 0 0,1 0 0 0 0,0 0 0 0 0,-1 0 0 0 0,1 0 0 0 0,0 0 0 0 0,-1 0 0 0 0,2 1 0 0 0,-3-1-39 0 0,1 0-1 0 0,0 0 1 0 0,-1 1-1 0 0,1-1 0 0 0,-1 0 1 0 0,0 0-1 0 0,1 0 1 0 0,-1 0-1 0 0,0 1 1 0 0,1-1-1 0 0,-1 0 1 0 0,0 0-1 0 0,0 1 1 0 0,0-1-1 0 0,0 0 1 0 0,0 0-1 0 0,0 1 0 0 0,-1-1 1 0 0,1 0-1 0 0,0 0 1 0 0,-1 1-1 0 0,1-1 1 0 0,-1 0-1 0 0,1 0 1 0 0,-1 0-1 0 0,1 0 1 0 0,-1 0-1 0 0,0 0 0 0 0,0 0 1 0 0,1 0-1 0 0,-1 0 1 0 0,0 0-1 0 0,0 0 1 0 0,0 0-1 0 0,0 0 40 0 0,-9 7-23 0 0,0 0 0 0 0,-1 0 0 0 0,1-1 0 0 0,-1 0 0 0 0,-1-1 0 0 0,1 0 0 0 0,-1-1 1 0 0,0 0-1 0 0,-11 3 23 0 0,-50 19 705 0 0,51-19-976 0 0,1 0-147 0 0,-1 1 0 0 0,-8 5 418 0 0,24-11 64 0 0,5-3 274 0 0,1 5-306 0 0,0-3-291 0 0,5-1 84 0 0,-1 0 175 0 0,1-1 0 0 0,-1 0 0 0 0,1 0 0 0 0,-1-1 0 0 0,0 1 0 0 0,0-1 0 0 0,1 0 0 0 0,0 0 0 0 0,10-2 0 0 0,-7 2 0 0 0,5-1 0 0 0,-1 0 0 0 0,0 2 0 0 0,0-1 0 0 0,2 1 0 0 0,-9 1 0 0 0,-1-1 0 0 0,0 1 0 0 0,0 0 0 0 0,0 0 0 0 0,1 0 0 0 0,-1 1 0 0 0,0-1 0 0 0,0 1 0 0 0,-1 0 0 0 0,1 0 0 0 0,0 1 0 0 0,-1-1 0 0 0,3 3 0 0 0,-4-3 21 0 0,0-1 0 0 0,0 1 0 0 0,0 0 0 0 0,0 0 0 0 0,0 0-1 0 0,0 0 1 0 0,-1 0 0 0 0,1 0 0 0 0,-1 0 0 0 0,0 1 0 0 0,0-1 0 0 0,0 1-1 0 0,0-1 1 0 0,0 1 0 0 0,0-1 0 0 0,-1 1 0 0 0,1-1 0 0 0,-1 1 0 0 0,1-1-1 0 0,-1 1 1 0 0,0 0 0 0 0,0-1 0 0 0,0 1 0 0 0,-1 0 0 0 0,1-1 0 0 0,-1 1-1 0 0,1-1 1 0 0,-1 1 0 0 0,0-1 0 0 0,0 1 0 0 0,0-1 0 0 0,0 1 0 0 0,0-1-1 0 0,-1 0 1 0 0,1 0 0 0 0,-1 0 0 0 0,0 1 0 0 0,1-2 0 0 0,-1 1 0 0 0,0 0-1 0 0,0 0 1 0 0,-1 0-21 0 0,-28 21 516 0 0,-1-2 0 0 0,-22 11-516 0 0,21-13 84 0 0,5-2-84 0 0,-27 15 0 0 0,49-28 0 0 0,-1-1 0 0 0,0-1 0 0 0,0 1 0 0 0,-1-1 0 0 0,1 0 0 0 0,0-1 0 0 0,-2 0 0 0 0,4 0-64 0 0,7-2-193 0 0,1 0-1 0 0,-1 0 1 0 0,1 0-1 0 0,-1 0 1 0 0,1-1-1 0 0,-1 1 1 0 0,2-2 257 0 0,6-3-1386 0 0,14-4-1611 0 0,-8 4 1462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 8287 0 0,'0'0'191'0'0,"0"0"26"0"0,0 0 9 0 0,-14-1 80 0 0,-1 1 359 0 0,-9-1 707 0 0,-1 2-1 0 0,0 1 1 0 0,0 0-1 0 0,-3 3-1371 0 0,-44 10 999 0 0,1-4-1 0 0,-73 3-998 0 0,127-13-546 0 0,9 0-48 0 0,0-1 0 0 0,0 0 0 0 0,0 0 0 0 0,-7-1 594 0 0,15 0-53 0 0,-1 1 0 0 0,1 0 1 0 0,0 0-1 0 0,0-1 0 0 0,0 1 1 0 0,-1-1-1 0 0,1 1 1 0 0,0 0-1 0 0,0-1 0 0 0,0 1 1 0 0,0 0-1 0 0,0-1 0 0 0,0 1 1 0 0,0 0-1 0 0,0-1 1 0 0,0 1-1 0 0,0-1 0 0 0,0 1 1 0 0,0 0-1 0 0,0-1 0 0 0,0 1 1 0 0,0 0-1 0 0,1-1 0 0 0,-1 1 1 0 0,0 0-1 0 0,0-1 1 0 0,0 1-1 0 0,0 0 0 0 0,1-1 1 0 0,-1 1 52 0 0,5-11-979 0 0,-4 9 537 0 0,1-2 292 0 0,-2-1 198 0 0,0 4 290 0 0,0 1 136 0 0,-2 1-393 0 0,0 0 0 0 0,0 1-1 0 0,0-1 1 0 0,0 0-1 0 0,0 1 1 0 0,0-1-1 0 0,1 1 1 0 0,-1-1 0 0 0,0 1-1 0 0,1 0 1 0 0,-1 0-1 0 0,1-1 1 0 0,0 2-81 0 0,-3 1 68 0 0,-42 45 650 0 0,24-27-53 0 0,1 1 0 0 0,-5 9-665 0 0,9-13 0 0 0,17-18 8 0 0,0-1-1 0 0,0 0 0 0 0,0 0 1 0 0,-1 0-1 0 0,1 1 1 0 0,0-1-1 0 0,0 0 0 0 0,0 0 1 0 0,0 1-1 0 0,0-1 0 0 0,0 0 1 0 0,-1 0-1 0 0,1 1 1 0 0,0-1-1 0 0,0 0 0 0 0,0 1 1 0 0,0-1-1 0 0,0 0 0 0 0,0 0 1 0 0,0 1-1 0 0,0-1 1 0 0,0 0-1 0 0,0 0 0 0 0,0 1 1 0 0,1-1-1 0 0,-1 0 0 0 0,0 1 1 0 0,0-1-1 0 0,0 0 1 0 0,0 0-1 0 0,0 1 0 0 0,0-1 1 0 0,1 0-1 0 0,-1 0 0 0 0,0 0 1 0 0,0 1-1 0 0,0-1 1 0 0,1 0-1 0 0,-1 0 0 0 0,0 0 1 0 0,0 1-1 0 0,1-1 0 0 0,-1 0 1 0 0,0 0-1 0 0,0 0 1 0 0,1 0-8 0 0,7 3 591 0 0,2-1-651 0 0,1-1 1 0 0,-1 0-1 0 0,1-1 1 0 0,-1 0-1 0 0,1 0 0 0 0,-1-1 1 0 0,1-1-1 0 0,-1 0 1 0 0,2-1 59 0 0,7 0-170 0 0,0 0 1 0 0,2 1 169 0 0,-7 2 141 0 0,0-1 0 0 0,1 2 0 0 0,-1 0 0 0 0,13 3-141 0 0,-21-3 63 0 0,-1 1 0 0 0,1 0 0 0 0,0 0 1 0 0,-1 0-1 0 0,1 0 0 0 0,-1 1 0 0 0,0 0 0 0 0,0 0 0 0 0,0 1 0 0 0,0 0 0 0 0,0-1 0 0 0,-1 1 0 0 0,1 1-63 0 0,-2-1 48 0 0,0 0-1 0 0,0 0 1 0 0,-1 1 0 0 0,0-1-1 0 0,1 0 1 0 0,-1 1-1 0 0,-1-1 1 0 0,1 1 0 0 0,0 3-48 0 0,9 45 179 0 0,-11-52-179 0 0,0 0 26 0 0,0 0 0 0 0,0 0 1 0 0,0 0-1 0 0,0 0 0 0 0,0 0 0 0 0,0 0 0 0 0,0 1 0 0 0,0-1 0 0 0,-1 0 0 0 0,1 0 0 0 0,0 0 0 0 0,-1 0 1 0 0,1 0-1 0 0,-1 0 0 0 0,1 0 0 0 0,-1-1 0 0 0,1 1 0 0 0,-1 0 0 0 0,1 0 0 0 0,-1 0 0 0 0,0 0 1 0 0,0-1-1 0 0,1 1 0 0 0,-1 0 0 0 0,0-1 0 0 0,0 1 0 0 0,0 0 0 0 0,0-1 0 0 0,0 1-26 0 0,-3 1 174 0 0,-1 2-7 0 0,-1 0 1 0 0,-1-1 0 0 0,1 0-1 0 0,0 0 1 0 0,-1 0-1 0 0,1-1 1 0 0,-2 0-168 0 0,-51 12-112 0 0,24-7 168 0 0,-81 16-120 0 0,104-20-220 0 0,8-1 1 0 0,0-1 0 0 0,0 0-1 0 0,-1-1 1 0 0,1 1 0 0 0,0-1-1 0 0,-4 0 284 0 0,7 0-386 0 0,1 0 99 0 0,0-1 0 0 0,1 0 0 0 0,-1 1 0 0 0,0-1 0 0 0,0 0-1 0 0,1 1 1 0 0,-1-1 0 0 0,1 1 0 0 0,-1-1 0 0 0,0 0 0 0 0,1 1 0 0 0,-1-1 0 0 0,1 1 0 0 0,0 0 0 0 0,-1-1 0 0 0,1 1 0 0 0,-1-1 0 0 0,1 1 0 0 0,0 0 287 0 0,8-5-4968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77 10135 0 0,'6'-2'93'0'0,"-4"1"-33"0"0,0 1 1 0 0,0-1-1 0 0,0 0 0 0 0,0 1 0 0 0,0-1 0 0 0,0 0 0 0 0,0 0 1 0 0,0-1-1 0 0,0 1 0 0 0,-1 0 0 0 0,1 0 0 0 0,0-1 0 0 0,-1 1 0 0 0,1-1 1 0 0,-1 0-1 0 0,0 1 0 0 0,0-1 0 0 0,1 0 0 0 0,-1 0-60 0 0,-2 1 247 0 0,0-1-1 0 0,0 1 0 0 0,0 0 1 0 0,-1 0-1 0 0,1-1 0 0 0,0 1 0 0 0,0 0 1 0 0,-1 0-1 0 0,1 0 0 0 0,-1 0 1 0 0,0 0-247 0 0,-4-2 220 0 0,0 0 1 0 0,-1 0 0 0 0,1 1-1 0 0,-1 0 1 0 0,0 0-1 0 0,-6-1-220 0 0,-45-5 219 0 0,35 6 415 0 0,-13-2-315 0 0,-1 2 1 0 0,1 1 0 0 0,-1 2 0 0 0,1 1 0 0 0,0 2 0 0 0,0 2-1 0 0,0 1 1 0 0,-18 7-320 0 0,47-12 92 0 0,1 0 0 0 0,-1 1 0 0 0,1 0 0 0 0,0 0-1 0 0,0 0 1 0 0,0 1 0 0 0,-3 2-92 0 0,8-5-1 0 0,-1 0 0 0 0,1 1 0 0 0,0-1-1 0 0,-1 0 1 0 0,1 1 0 0 0,0-1 0 0 0,0 1 0 0 0,0-1-1 0 0,0 1 1 0 0,0 0 0 0 0,0-1 0 0 0,1 1-1 0 0,-1 0 1 0 0,0 0 0 0 0,1-1 0 0 0,0 1 0 0 0,-1 0-1 0 0,1 0 1 0 0,0 0 0 0 0,0 0 0 0 0,0 0 0 0 0,0-1-1 0 0,0 1 1 0 0,0 0 0 0 0,1 0 0 0 0,-1 0 0 0 0,1 0-1 0 0,-1-1 1 0 0,1 2 1 0 0,5 8 0 0 0,-1 0 0 0 0,2-1 0 0 0,-1 0 0 0 0,1 0 0 0 0,1-1 0 0 0,0 0 0 0 0,0 0 0 0 0,5 3 0 0 0,14 16 0 0 0,-15-13 0 0 0,1-1 0 0 0,-2 2 0 0 0,0 0 0 0 0,-1 0 0 0 0,-1 1 0 0 0,0 0 0 0 0,-1 0 0 0 0,-1 1 0 0 0,0 2 0 0 0,-6-16 0 0 0,0-1 0 0 0,0 1 0 0 0,-1 0 0 0 0,1 0 0 0 0,-1 0 0 0 0,0 0 0 0 0,0-1 0 0 0,0 1 0 0 0,-1 0 0 0 0,1 0 0 0 0,-1 0 0 0 0,0 0 0 0 0,0-1 0 0 0,0 1 0 0 0,-2 2 0 0 0,2-4 0 0 0,-1 1 0 0 0,1-1 0 0 0,-1 1 0 0 0,0-1 0 0 0,0 0 0 0 0,0 1 0 0 0,0-1 0 0 0,0 0 0 0 0,-1-1 0 0 0,1 1 0 0 0,-1 0 0 0 0,1-1 0 0 0,-1 1 0 0 0,1-1 0 0 0,-1 0 0 0 0,0 1 0 0 0,0-2 0 0 0,0 1 0 0 0,0 0 0 0 0,-1 0 0 0 0,-29 4 0 0 0,-1 0 0 0 0,0-3 0 0 0,0-1 0 0 0,-24-2 0 0 0,41 0 0 0 0,-38-3 0 0 0,50 4 0 0 0,1-1 0 0 0,0 0 0 0 0,0 0 0 0 0,0 0 0 0 0,0-1 0 0 0,0 1 0 0 0,0-1 0 0 0,0 0 0 0 0,1 0 0 0 0,-1 0 0 0 0,0-1 0 0 0,3 2 0 0 0,0 0 0 0 0,0 0 0 0 0,1 0 0 0 0,-1 1 0 0 0,0-2 0 0 0,0 1 0 0 0,1 0 0 0 0,-1 0 0 0 0,1 0 0 0 0,-1 0 0 0 0,1 0 0 0 0,-1 0 0 0 0,1-1 0 0 0,0 1 0 0 0,-1 0 0 0 0,1 0 0 0 0,0 0 0 0 0,0-1 0 0 0,0 1 0 0 0,0 0 0 0 0,0 0 0 0 0,0-1 0 0 0,0 1 0 0 0,1 0 0 0 0,-1 0 0 0 0,0-1 0 0 0,1 1 0 0 0,-1 0 0 0 0,1 0 0 0 0,-1 0 0 0 0,1 0 0 0 0,0 0 0 0 0,-1 0 0 0 0,1 0 0 0 0,0 0 0 0 0,0 0 0 0 0,4-6 0 0 0,0 1 0 0 0,0 0 0 0 0,1 0 0 0 0,0 1 0 0 0,1-1 0 0 0,-5 4 0 0 0,24-19 0 0 0,1 0 0 0 0,2 2 0 0 0,27-14 0 0 0,95-41 0 0 0,-134 66 0 0 0,28-12-15 0 0,0 3 1 0 0,18-4 14 0 0,4 4-2480 0 0,-55 14-3659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35 10135 0 0,'14'-8'412'0'0,"0"1"0"0"0,0 1 0 0 0,10-3-412 0 0,-23 9 726 0 0,-1 0 244 0 0,0 0 44 0 0,-1-1-774 0 0,0 1 0 0 0,0-1 0 0 0,-1 1 0 0 0,1-1 1 0 0,0 1-1 0 0,-1 0 0 0 0,1-1 0 0 0,0 1 0 0 0,0 0 1 0 0,-1 0-1 0 0,1 0 0 0 0,0 0 0 0 0,-2 0-240 0 0,-14 3 29 0 0,1 0 0 0 0,0 1 0 0 0,0 1 0 0 0,0 0 0 0 0,0 1 0 0 0,-3 3-29 0 0,-33 11-2 0 0,-22 7 693 0 0,-28 8 232 0 0,60-23-2325 0 0,-32 5 1402 0 0,58-15-266 0 0,-1 0 0 0 0,0-1 0 0 0,0 0 0 0 0,1-2 0 0 0,-1 0 0 0 0,-2-1 266 0 0,7 1-372 0 0,8 1 198 0 0,1-1-1 0 0,-1 1 1 0 0,0-1-1 0 0,1 1 1 0 0,-1-1-1 0 0,0 0 1 0 0,1 0 0 0 0,-1-1-1 0 0,1 1 1 0 0,-1-1-1 0 0,1 0 1 0 0,0 0-1 0 0,-3-2 175 0 0,5 3-51 0 0,0 0 0 0 0,1 1 0 0 0,-1-1 0 0 0,0 0 0 0 0,1 0 0 0 0,-1 0 0 0 0,1 0 0 0 0,-1 0 0 0 0,1 0 0 0 0,-1 0 0 0 0,1 0 0 0 0,0 0 0 0 0,0-1 0 0 0,-1 1 0 0 0,1 0 0 0 0,0 0 0 0 0,0 0 0 0 0,0 0 0 0 0,0 0 0 0 0,0 0 0 0 0,1 0 0 0 0,-1-2 51 0 0,0-1-776 0 0,0 4 718 0 0,1 0 53 0 0,-1-1 0 0 0,1 1-1 0 0,-1-1 1 0 0,1 1-1 0 0,-1-1 1 0 0,0 1 0 0 0,1-1-1 0 0,0 1 1 0 0,-1-1-1 0 0,1 1 1 0 0,-1 0 0 0 0,1-1-1 0 0,0 1 1 0 0,-1 0-1 0 0,1 0 1 0 0,-1-1 0 0 0,1 1-1 0 0,0 0 1 0 0,-1 0-1 0 0,2 0 6 0 0,4 0 0 0 0,0 4 64 0 0,-6-3 15 0 0,0 0-1 0 0,1 1 1 0 0,-1-1-1 0 0,0 0 0 0 0,0 0 1 0 0,0 0-1 0 0,0 1 1 0 0,0-1-1 0 0,0 0 0 0 0,0 0 1 0 0,0 0-1 0 0,0 1 1 0 0,-1-1-1 0 0,1 0 1 0 0,-1 1-79 0 0,1 0 143 0 0,-4 9 380 0 0,0 1 0 0 0,-1 0-1 0 0,0-1 1 0 0,-1 0 0 0 0,-6 9-523 0 0,3-5 458 0 0,-14 22 322 0 0,-2-1-1 0 0,-23 25-779 0 0,31-40 73 0 0,13-15-73 0 0,5-5 0 0 0,4-2 0 0 0,7-3 0 0 0,-12 4 0 0 0,31-12-301 0 0,1 1-1 0 0,0 2 1 0 0,11-1 301 0 0,-30 8-76 0 0,0 0-1 0 0,0 1 1 0 0,0 1 0 0 0,1 0 0 0 0,-1 0-1 0 0,0 1 1 0 0,0 1 0 0 0,0 0 0 0 0,11 4 76 0 0,-13-2 201 0 0,-1-1 1 0 0,1 2 0 0 0,-1-1 0 0 0,-1 1-1 0 0,1 1 1 0 0,-1 0 0 0 0,2 1-202 0 0,-7-4 108 0 0,0 1 0 0 0,0-1 0 0 0,0 1-1 0 0,0 0 1 0 0,0 0 0 0 0,-1 0 0 0 0,0 1 0 0 0,0-1 0 0 0,0 1 0 0 0,0 0 0 0 0,-1-1 0 0 0,0 1-1 0 0,0 1 1 0 0,0-1 0 0 0,0 2-108 0 0,-1-4 28 0 0,-1 0 0 0 0,0-1 0 0 0,0 1-1 0 0,0 0 1 0 0,-1 0 0 0 0,1-1 0 0 0,0 1 0 0 0,-1 0-1 0 0,0 0 1 0 0,0-1 0 0 0,0 1 0 0 0,0-1 0 0 0,0 1-1 0 0,0-1 1 0 0,-1 1 0 0 0,1-1 0 0 0,-1 0 0 0 0,0 0-1 0 0,1 0 1 0 0,-1 1 0 0 0,0-2 0 0 0,0 1-1 0 0,0 0 1 0 0,-3 1-28 0 0,-7 6-26 0 0,0-1 0 0 0,0-1 0 0 0,-1 0 0 0 0,-4 1 26 0 0,6-2 45 0 0,-8 2-17 0 0,-1 0-1 0 0,0-1 0 0 0,-1 0 1 0 0,-19 2-28 0 0,-85 10-1175 0 0,114-18 856 0 0,-21-1-1217 0 0,30 0 1024 0 0,2 0 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38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17503 0 0,'-14'4'1338'0'0,"2"1"-906"0"0,1 0 0 0 0,0 0 1 0 0,-8 7-433 0 0,-3 0 1168 0 0,15-8-1019 0 0,3 0-266 0 0,3-3-579 0 0,11-1-1268 0 0,3 0 941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8287 0 0,'0'0'191'0'0,"0"0"26"0"0,0 0 9 0 0,0 0 42 0 0,0 0 158 0 0,0 0 72 0 0,0 0 12 0 0,0 0 2 0 0,0 0 0 0 0,0 0 0 0 0,0 0 0 0 0,0 0 0 0 0,-17 6 1467 0 0,13 0-1830 0 0,-2 1-133 0 0,1 0-16 0 0,0 4 0 0 0,0 0 0 0 0,1 0 0 0 0,-3 10 0 0 0,-1 3 0 0 0,-8 24 0 0 0,10-28 0 0 0,-1 0 0 0 0,0-1 0 0 0,-2 0 0 0 0,-2 3 0 0 0,8-14 0 0 0,2-5 0 0 0,0 0 0 0 0,-1 0 0 0 0,1 0 0 0 0,-1 0 0 0 0,1-1 0 0 0,-1 1 0 0 0,-1 1 0 0 0,-3 4 0 0 0,6-8 0 0 0,0 0 0 0 0,0 0 0 0 0,1 0 0 0 0,-1 0 0 0 0,0 0 0 0 0,0 0 0 0 0,0 0 0 0 0,0 0 0 0 0,0 0 0 0 0,1 0 0 0 0,-1 0 0 0 0,0 0 0 0 0,0 0 0 0 0,0 1 0 0 0,0-1 0 0 0,0 0 0 0 0,1 0 0 0 0,-1 0 0 0 0,0 0 0 0 0,0 0 0 0 0,0 0 0 0 0,0 0 0 0 0,0 0 0 0 0,0 0 0 0 0,0 0 0 0 0,1 1 0 0 0,-1-1 0 0 0,0 0 0 0 0,0 0 0 0 0,0 0 0 0 0,0 0 0 0 0,0 0 0 0 0,0 1 0 0 0,0-1 0 0 0,0 0 0 0 0,0 0 0 0 0,0 0 0 0 0,0 0 0 0 0,0 0 0 0 0,0 1 0 0 0,0-1 0 0 0,0 0 0 0 0,0 0 0 0 0,0 0 0 0 0,0 0 0 0 0,0 0 0 0 0,0 1 0 0 0,0-1 0 0 0,0 0 0 0 0,0 0 0 0 0,0 0 0 0 0,0 0 0 0 0,0 0 0 0 0,0 0 0 0 0,0 1 0 0 0,0-1 0 0 0,-1 0 0 0 0,1 0 0 0 0,0 0 0 0 0,0 0 0 0 0,0 0 0 0 0,0 0 0 0 0,0 0 0 0 0,0 1 0 0 0,10-4 0 0 0,-10 3 0 0 0,35-17 0 0 0,-25 12 0 0 0,0 1 0 0 0,1-1 0 0 0,-1 2 0 0 0,2-1 0 0 0,2 0 179 0 0,-6 2 130 0 0,0-1 0 0 0,0 2 0 0 0,0-1-1 0 0,1 1 1 0 0,-1 1 0 0 0,8-1-309 0 0,-4 0 20 0 0,-9 1-21 0 0,0 0 1 0 0,0-1-1 0 0,0 1 1 0 0,0 0 0 0 0,-1 0-1 0 0,1 1 1 0 0,0-1 0 0 0,0 0-1 0 0,1 1 1 0 0,22 4-64 0 0,-25-5-273 0 0,-1 0-138 0 0,0 0-33 0 0,0 0-140 0 0,0 0-572 0 0,0 0-253 0 0,0 0-51 0 0,0 0-11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 13823 0 0,'0'0'315'0'0,"0"-1"-249"0"0,0 1 1 0 0,-1 0 0 0 0,1-1-1 0 0,-1 1 1 0 0,1 0-1 0 0,0-1 1 0 0,-1 1-1 0 0,1 0 1 0 0,-1-1-1 0 0,1 1 1 0 0,-1 0-1 0 0,1 0 1 0 0,0 0-1 0 0,-1-1 1 0 0,1 1-1 0 0,-1 0 1 0 0,1 0-1 0 0,-1 0-66 0 0,-1 1 0 0 0,0 0 0 0 0,1-1 0 0 0,-1 1 0 0 0,1 0 0 0 0,-1 0 0 0 0,1 0 0 0 0,-1 0 0 0 0,1 1 0 0 0,0-1 0 0 0,0 0 0 0 0,0 1 0 0 0,-1-1 0 0 0,1 0 0 0 0,0 1 0 0 0,1 0 0 0 0,-1-1 0 0 0,0 1 0 0 0,0 0 0 0 0,-2 6 0 0 0,0 0 0 0 0,1 0 0 0 0,-1 5 0 0 0,-2 8 0 0 0,-21 56 44 0 0,6-20 348 0 0,-9 42-392 0 0,4 48 977 0 0,2-15-350 0 0,23-129-977 0 0,-1 0 0 0 0,1 0 0 0 0,-1 0-1 0 0,0 0 1 0 0,0 0 0 0 0,0 0 0 0 0,-1 0 0 0 0,1-1-1 0 0,-1 1 1 0 0,1-1 0 0 0,-1 1 0 0 0,0 0 350 0 0,1-2-1534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6447 0 0,'0'0'142'0'0,"0"0"22"0"0,0 0 13 0 0,1-18 4067 0 0,1 4-4136 0 0,-1 12 275 0 0,-1 2 113 0 0,0 0 14 0 0,0 0-67 0 0,2 12-278 0 0,2 8 6 0 0,2-1 0 0 0,0 0-1 0 0,1-1 1 0 0,0 1 0 0 0,2-1-1 0 0,0-1 1 0 0,1 0 0 0 0,1 0-1 0 0,1-1 1 0 0,0 0 0 0 0,1-1-1 0 0,4 3-170 0 0,0-1 0 0 0,4 4 0 0 0,-1 1 0 0 0,-1 0 0 0 0,0 1 0 0 0,-2 1 0 0 0,5 10 0 0 0,-19-28 0 0 0,7 20 0 0 0,-5-6 0 0 0,-4-10 0 0 0,-1 0 0 0 0,-2-3-64 0 0,2-5-273 0 0,-6 2-1499 0 0,4-3-2943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6447 0 0,'0'0'142'0'0,"0"0"22"0"0,0 0 13 0 0,0 0 55 0 0,0 0 181 0 0,0 0 78 0 0,-10 6 1042 0 0,7-5-1112 0 0,1 0-328 0 0,1-1 0 0 0,-1 1 1 0 0,1 0-1 0 0,0 0 0 0 0,0-1 0 0 0,-1 1 0 0 0,1 0 0 0 0,0 0 1 0 0,0 0-1 0 0,0 0 0 0 0,0 1 0 0 0,0-1 0 0 0,0 0-93 0 0,-9 12 414 0 0,1-1 0 0 0,1 1 0 0 0,0 0 0 0 0,1 1 0 0 0,0 0 0 0 0,-1 7-414 0 0,0-2 532 0 0,-2 0 0 0 0,1-1 0 0 0,-3 1-532 0 0,-6 6 4 0 0,-1 0 0 0 0,-1-2 0 0 0,-1 0 0 0 0,-8 5-4 0 0,-33 29 0 0 0,56-49 0 0 0,0-2 0 0 0,5-4 128 0 0,6-4-1 0 0,7-6-1402 0 0,-4 2-3825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0:5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6447 0 0,'0'0'298'0'0,"0"0"-10"0"0,-5 0 58 0 0,5 0 3410 0 0,47-15-1790 0 0,-22 6-1157 0 0,1 2 0 0 0,26-5-809 0 0,5 6 608 0 0,40 1-608 0 0,-12-3 51 0 0,-2 1-303 0 0,-33 3-3749 0 0,-34 3 2467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1203 2 13823 0 0,'0'0'315'0'0,"0"0"45"0"0,-1-1 21 0 0,-4 1-362 0 0,0 0-1 0 0,0 0 1 0 0,0 0-1 0 0,1 0 1 0 0,-1 1-1 0 0,0 0 0 0 0,0 0 1 0 0,0 0-1 0 0,1 0 1 0 0,-1 1-1 0 0,1 0 1 0 0,-1 0-1 0 0,1 0 1 0 0,0 0-1 0 0,0 1 0 0 0,0 0 1 0 0,-3 2-19 0 0,-10 9 47 0 0,0 1 0 0 0,1 0 0 0 0,-4 6-47 0 0,15-16 1 0 0,-29 33-1 0 0,-5 13 0 0 0,-18 18 0 0 0,-18 13 0 0 0,-3-4 0 0 0,-31 21 0 0 0,-198 173-1834 0 0,82-72 2544 0 0,196-174-471 0 0,1 1-1 0 0,2 1 0 0 0,-8 11-238 0 0,33-38-475 0 0,3-1-33 0 0,7-2-4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32 321 4607 0 0,'0'0'208'0'0,"0"0"67"0"0,-14 12 2698 0 0,4-6-1424 0 0,3-3 3328 0 0,11-17-1991 0 0,3 1-2886 0 0,0 1 0 0 0,1 1 0 0 0,1-1 0 0 0,0 1 0 0 0,1 1 0 0 0,-1-1 0 0 0,12-7 0 0 0,3-5 0 0 0,19-18 0 0 0,-20 20 0 0 0,-1 0 0 0 0,-2-1 0 0 0,12-16 0 0 0,-17 13 0 0 0,6-14 0 0 0,-24 56 0 0 0,0-1 0 0 0,2 1 0 0 0,0 0 0 0 0,1 8 0 0 0,1 24 0 0 0,-3 0 0 0 0,-2 0 0 0 0,-6 28 0 0 0,9-70-201 0 0,1-6-850 0 0,0-1-385 0 0,0 0-78 0 0,0 0-20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10135 0 0,'0'0'231'0'0,"0"0"29"0"0,0 0 19 0 0,9 8 478 0 0,-5-8-651 0 0,0 0-1 0 0,-1 0 1 0 0,1 0 0 0 0,-1 0-1 0 0,1 0 1 0 0,-1-1 0 0 0,1 0-1 0 0,-1 0 1 0 0,1 0 0 0 0,-1 0-1 0 0,1 0 1 0 0,0-1-106 0 0,44-24 1818 0 0,-17 9-1239 0 0,9-8-4781 0 0,-40 25 2668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10135 0 0,'0'0'231'0'0,"0"0"29"0"0,0 0 19 0 0,0 0 37 0 0,0 0 125 0 0,6-13 1011 0 0,9-9-1214 0 0,1 0 1 0 0,9-8-239 0 0,7-12 1128 0 0,30-30-687 0 0,-3 2-274 0 0,34-45-167 0 0,-86 108 0 0 0,-7 7 0 0 0,0 0 0 0 0,0 0 0 0 0,0 0 0 0 0,0 0 0 0 0,0-1 0 0 0,0 1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0,0 0 0 0 0,0 0 0 0 0,0 0 0 0 0,0 0 0 0 0,0 0 0 0 0,0 0 0 0 0,0 0 0 0 0,0 0 0 0 0,0 0 0 0 0,0 0 0 0 0,0 7 0 0 0,-3 10 0 0 0,3-15 0 0 0,-24 96 0 0 0,11-45 0 0 0,-1 12 0 0 0,12-49 0 0 0,-1-5 0 0 0,2 0 0 0 0,0 0 0 0 0,0 0 0 0 0,1-1 0 0 0,0 10 0 0 0,1-9 134 0 0,-1-8-68 0 0,0-1 0 0 0,0 0 0 0 0,0 0 0 0 0,0 1 1 0 0,0-1-1 0 0,1 0 0 0 0,-1 0 0 0 0,1 0 0 0 0,0 1 0 0 0,-1-1 0 0 0,1 0 0 0 0,0 0 0 0 0,0 0 0 0 0,1 0 0 0 0,-1 0 0 0 0,0 0 0 0 0,0-1 0 0 0,1 1 1 0 0,-1 0-1 0 0,1-1 0 0 0,0 1 0 0 0,0-1 0 0 0,-1 1 0 0 0,1-1 0 0 0,0 0 0 0 0,0 0 0 0 0,0 0 0 0 0,1 0-66 0 0,5 7-952 0 0,-7-5-3872 0 0,-1-3-144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10135 0 0,'0'0'231'0'0,"0"0"29"0"0,0 0 19 0 0,6-3 478 0 0,24-11 2385 0 0,10-7-3142 0 0,-24 11 418 0 0,0 2 0 0 0,0 0 0 0 0,1 1 0 0 0,0 0-1 0 0,0 2 1 0 0,11-3-418 0 0,-27 8-337 0 0,-1 0-138 0 0,0 0-33 0 0,0 0-4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10135 0 0,'0'0'231'0'0,"0"0"29"0"0,0 0 19 0 0,0 0 37 0 0,0 0 125 0 0,0 0 58 0 0,0 0 11 0 0,0 0 2 0 0,0 0 0 0 0,0 0 0 0 0,0 0 0 0 0,0 0-69 0 0,3 1-294 0 0,1-1-150 0 0,0 0 0 0 0,0 0 0 0 0,-1-1 0 0 0,1 1 0 0 0,0-1-1 0 0,0 1 1 0 0,0-1 0 0 0,-1 0 0 0 0,1-1 0 0 0,-1 1 0 0 0,1-1 0 0 0,0 0 1 0 0,25-8 472 0 0,-4 4 501 0 0,-17 3-1253 0 0,0 1 0 0 0,0 0 0 0 0,-1 1 0 0 0,2 0 0 0 0,5 0 280 0 0,12 0-4217 0 0,-24 1 2682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11975 0 0,'0'0'267'0'0,"0"0"42"0"0,0 0 17 0 0,16-4 84 0 0,29-2 560 0 0,-29 4-133 0 0,-1 0 0 0 0,0-1-1 0 0,1-1-836 0 0,-1 0 864 0 0,0 0 1 0 0,-1 1-1 0 0,5 1-864 0 0,8 0-2730 0 0,-27 2 1707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29 6447 0 0,'0'0'142'0'0,"0"0"22"0"0,12-6 202 0 0,7-1 512 0 0,-18 7-771 0 0,-1 0 0 0 0,1 0 0 0 0,0-1 0 0 0,0 1-1 0 0,-1 0 1 0 0,1-1 0 0 0,0 1 0 0 0,-1-1 0 0 0,1 1-1 0 0,-1 0 1 0 0,1-1 0 0 0,0 1 0 0 0,-1-1 0 0 0,1 0-1 0 0,-1 1-106 0 0,1-1 512 0 0,-1 1-284 0 0,1 0-188 0 0,-1 0 0 0 0,1 0 0 0 0,-1-1 1 0 0,1 1-1 0 0,-1 0 0 0 0,1 0 0 0 0,-1 0 0 0 0,0-1 1 0 0,1 1-1 0 0,-1 0 0 0 0,1 0 0 0 0,-1-1 0 0 0,0 1 0 0 0,1 0 1 0 0,-1-1-1 0 0,0 1 0 0 0,0-1 0 0 0,1 1 0 0 0,-1 0 1 0 0,0-1-1 0 0,0 1 0 0 0,1-1 0 0 0,-1 1 0 0 0,0-1-40 0 0,1 1 371 0 0,-1 0 117 0 0,0 0 21 0 0,0 0-66 0 0,-8 2-278 0 0,-184 92-165 0 0,168-84 0 0 0,0-2 0 0 0,-1 0 0 0 0,0-1 0 0 0,-3-1 0 0 0,18-3 0 0 0,0 0 0 0 0,1 1 0 0 0,-1 0 0 0 0,-7 6 0 0 0,16-10 0 0 0,1 0 0 0 0,-1 0 0 0 0,1 0 0 0 0,-1 0 0 0 0,1 0 0 0 0,0 1 0 0 0,-1-1 0 0 0,1 0 0 0 0,-1 0 0 0 0,1 1 0 0 0,0-1 0 0 0,-1 0 0 0 0,1 0 0 0 0,0 1 0 0 0,-1-1 0 0 0,1 0 0 0 0,0 1 0 0 0,-1-1 0 0 0,1 1 0 0 0,0-1 0 0 0,0 0 0 0 0,0 1 0 0 0,-1-1 0 0 0,1 1 0 0 0,0-1 0 0 0,0 1 0 0 0,0-1 0 0 0,0 0 0 0 0,0 1 0 0 0,0-1 0 0 0,0 1 0 0 0,0-1 0 0 0,0 1 0 0 0,0-1 0 0 0,0 1 0 0 0,0-1 0 0 0,0 1 0 0 0,0-1 0 0 0,0 1 0 0 0,0-1 0 0 0,1 1 0 0 0,-1 0 0 0 0,0 1 0 0 0,1-1 0 0 0,-1 0 0 0 0,0 1 0 0 0,1-1 0 0 0,0 0 0 0 0,-1 0 1 0 0,1 1-1 0 0,0-1 0 0 0,-1 0 0 0 0,1 0 0 0 0,0 0 0 0 0,0 0 0 0 0,0 0 0 0 0,0 0 0 0 0,0 0 0 0 0,0 0 0 0 0,1 0 0 0 0,-1 0 0 0 0,1 0 0 0 0,28 13 640 0 0,-25-12-350 0 0,61 20 10 0 0,-43-15-118 0 0,-1 0 0 0 0,1 2-1 0 0,18 10-181 0 0,-35-16 17 0 0,-1 0 0 0 0,1 1 0 0 0,-1 0 0 0 0,0 0 0 0 0,0 0 0 0 0,0 0 0 0 0,-1 1 0 0 0,0-1 0 0 0,1 1 0 0 0,-2 1 0 0 0,1-1 0 0 0,-1 0 0 0 0,1 1 0 0 0,-1 0 0 0 0,-1-1 0 0 0,2 4-17 0 0,-3-6 0 0 0,0 1 0 0 0,-1-1 0 0 0,1 0 0 0 0,0 1 0 0 0,-1-1 0 0 0,0 1 0 0 0,0-1 0 0 0,0 0 0 0 0,0 1 0 0 0,-1-1 0 0 0,1 1 0 0 0,-1-1 0 0 0,0 0 0 0 0,0 0 0 0 0,-1 3 0 0 0,0-1 0 0 0,0-1 0 0 0,-1 1 0 0 0,0 0 0 0 0,0-1 0 0 0,-1 0 0 0 0,1 1 0 0 0,-1-1 0 0 0,0-1 0 0 0,-1 3 0 0 0,-9 4 0 0 0,0 1 0 0 0,-1-2 0 0 0,0 0 0 0 0,-1-1 0 0 0,-10 4 0 0 0,-8 4 0 0 0,14-6 0 0 0,-1-1 0 0 0,0 0 0 0 0,-1-2 0 0 0,19-6 0 0 0,-1 0 0 0 0,0-1 0 0 0,1 0 0 0 0,-1 1 0 0 0,1-1 0 0 0,-1-1 0 0 0,0 1 0 0 0,1 0 0 0 0,-1-1 0 0 0,1 0 0 0 0,-2 0 0 0 0,4 1 0 0 0,-1-1 0 0 0,1 1 0 0 0,0-1 0 0 0,-1 1 0 0 0,1-1 0 0 0,0 0 0 0 0,0 0 0 0 0,-1 1 0 0 0,1-1 0 0 0,0 0 0 0 0,0 0 0 0 0,0 0 0 0 0,0 0 0 0 0,0 0 0 0 0,0 0 0 0 0,0-1 0 0 0,0 1 0 0 0,1 0 0 0 0,-1 0 0 0 0,0-1 0 0 0,1 1 0 0 0,-1 0 0 0 0,1-1 0 0 0,-1 1 0 0 0,1 0 0 0 0,0-1 0 0 0,0 1 0 0 0,0-1 0 0 0,-1 1 0 0 0,1-1 0 0 0,0 1 0 0 0,1 0 0 0 0,-1-1 0 0 0,1-1 0 0 0,0-1 0 0 0,0 1 0 0 0,0-1 0 0 0,1 1 0 0 0,-1 0 0 0 0,1 0 0 0 0,0 0 0 0 0,0 0 0 0 0,0 0 0 0 0,0 0 0 0 0,1 1 0 0 0,-1-1 0 0 0,1 1 0 0 0,-1 0 0 0 0,1-1 0 0 0,0 1 0 0 0,16-17 0 0 0,-7 7 0 0 0,0 0 0 0 0,1 1 0 0 0,0 1 0 0 0,1 0 0 0 0,1 0 0 0 0,34-26 0 0 0,-2-1 0 0 0,-26 21 0 0 0,0-1 0 0 0,15-16 0 0 0,-28 26-237 0 0,-6 5 105 0 0,1 0-1 0 0,-1-1 1 0 0,0 1 0 0 0,1 0-1 0 0,-1-1 1 0 0,0 1-1 0 0,-1-1 1 0 0,1 1-1 0 0,0-1 1 0 0,-1 0-1 0 0,1 0 1 0 0,-1-1 132 0 0,0-4-47 0 0,-1-1 1 0 0,0 1 0 0 0,-1-1 0 0 0,0 1 0 0 0,-1 0 0 0 0,-1-6 46 0 0,1 3-331 0 0,1 6-159 0 0,-5-26-769 0 0,2 11-2800 0 0,3 19 997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10135 0 0,'0'0'231'0'0,"0"0"29"0"0,0 0 19 0 0,-1 9 7 0 0,-3-4-286 0 0,1-1 0 0 0,-1 1 0 0 0,0-1 0 0 0,-3 3 0 0 0,-2 2 0 0 0,1-1 232 0 0,0 1 0 0 0,1 0 0 0 0,0 0 0 0 0,0 1 0 0 0,1 0 0 0 0,0 0 0 0 0,1 0 0 0 0,0 1 0 0 0,1 1-232 0 0,-2 3 69 0 0,-3 10-149 0 0,0 1 1 0 0,0 11 79 0 0,7-30 93 0 0,1 0 0 0 0,0 0-1 0 0,0 0 1 0 0,1 1 0 0 0,0-1 0 0 0,0 0 0 0 0,0 0 0 0 0,1 0-1 0 0,0 1 1 0 0,1-1 0 0 0,1 3-93 0 0,-2-7 147 0 0,-1-1-72 0 0,1 0 0 0 0,0-1-1 0 0,0 1 1 0 0,0 0-1 0 0,0 0 1 0 0,0-1 0 0 0,0 1-1 0 0,0 0 1 0 0,1-1-1 0 0,-1 0 1 0 0,1 1 0 0 0,-1-1-1 0 0,2 1-74 0 0,-2-1 0 0 0,-1 0 0 0 0,1 0 0 0 0,0-1 0 0 0,0 1 0 0 0,0 0 0 0 0,-1-1 0 0 0,1 1 0 0 0,0 0 0 0 0,0-1 0 0 0,0 1 0 0 0,0-1 0 0 0,0 0 0 0 0,0 1 0 0 0,0-1 0 0 0,0 0 0 0 0,0 0 0 0 0,1 1 0 0 0,-1-1 0 0 0,0 0 0 0 0,0 0 0 0 0,3 0 0 0 0,-1 0 0 0 0,1 0 0 0 0,0-1 0 0 0,0 1 0 0 0,-1-1 0 0 0,1 1 0 0 0,0-1 0 0 0,-1 0 0 0 0,1 0 0 0 0,0-1 0 0 0,-1 1 0 0 0,0-1 0 0 0,1 0 0 0 0,-1 0 0 0 0,2-2 0 0 0,6-3 0 0 0,-1-1 0 0 0,0 0 0 0 0,6-7 0 0 0,-2 1 0 0 0,-1-1 0 0 0,-1 0 0 0 0,0 0 0 0 0,-1-1 0 0 0,-1-1 0 0 0,0 0 0 0 0,-1 0 0 0 0,2-10 0 0 0,-9 23 0 0 0,-1 0 0 0 0,0 0 0 0 0,0 0 0 0 0,0-1 0 0 0,0 1 0 0 0,-1 0 0 0 0,0-1 0 0 0,0 1 0 0 0,0-1 0 0 0,0 1 0 0 0,-1 0 0 0 0,0-1 0 0 0,0 1 0 0 0,0-2 0 0 0,0 3 0 0 0,-1 0 0 0 0,1 0 0 0 0,0 0 0 0 0,-1 1 0 0 0,0-1 0 0 0,1 0 0 0 0,-1 1 0 0 0,0-1 0 0 0,0 1 0 0 0,-1 0 0 0 0,1 0 0 0 0,0-1 0 0 0,-1 2 0 0 0,1-1 0 0 0,-1 0 0 0 0,0 0 0 0 0,0 1 0 0 0,0-1 0 0 0,-2 0 0 0 0,-4-2-40 0 0,0 1 0 0 0,0 0 0 0 0,-1 1 0 0 0,1 0 0 0 0,-1 0-1 0 0,1 1 1 0 0,-1 0 0 0 0,1 0 0 0 0,-1 1 0 0 0,-2 1 40 0 0,-28 3-1799 0 0,39-4 721 0 0,2-8-1893 0 0,-1 6 1436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8287 0 0,'0'0'382'0'0,"0"0"-8"0"0,0 0-170 0 0,0 0 176 0 0,0 0 107 0 0,0 0 22 0 0,1 1 3 0 0,3 3-327 0 0,0-1 0 0 0,-1 1 0 0 0,1 0 0 0 0,-1-1-1 0 0,0 2 1 0 0,0-1 0 0 0,0 0 0 0 0,0 1 0 0 0,-1-1-1 0 0,0 1 1 0 0,0-1 0 0 0,0 1 0 0 0,0 2-185 0 0,2 4 184 0 0,1-1-106 0 0,1 6 227 0 0,0 0 1 0 0,0 0-1 0 0,0 9-305 0 0,-5-20 43 0 0,0-1 1 0 0,0 1 0 0 0,-1 0-1 0 0,0 0 1 0 0,0 0 0 0 0,0 0-1 0 0,0 0 1 0 0,-1 0 0 0 0,0-1 0 0 0,0 1-1 0 0,0 0 1 0 0,-1 0 0 0 0,0-1-1 0 0,0 3-43 0 0,-4 4 0 0 0,1-1 0 0 0,-2 1 0 0 0,1-1 0 0 0,-3 1 0 0 0,5-6 0 0 0,0-1 0 0 0,-1 1 0 0 0,1-1 0 0 0,-1 0 0 0 0,0-1 0 0 0,0 1 0 0 0,0-1 0 0 0,0 0 0 0 0,-3 1 0 0 0,-50 19 0 0 0,51-20-64 0 0,5-2-273 0 0,2-1-138 0 0,2 0-33 0 0,6-2-4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46 8287 0 0,'14'-2'826'0'0,"5"-11"742"0"0,-19 13-1317 0 0,1-1 1 0 0,0 0-1 0 0,-1 0 0 0 0,1 0 0 0 0,-1 0 0 0 0,0 0 0 0 0,1 0 1 0 0,-1 0-1 0 0,1 0 0 0 0,-1 0 0 0 0,0 0 0 0 0,0 0-251 0 0,0 0 512 0 0,0 1 0 0 0,-1-8 80 0 0,1 7-591 0 0,0 1-1 0 0,0-1 0 0 0,0 1 1 0 0,0-1-1 0 0,-1 1 1 0 0,1-1-1 0 0,0 1 0 0 0,0 0 1 0 0,-1-1-1 0 0,1 1 1 0 0,0 0-1 0 0,-1-1 0 0 0,1 1 1 0 0,0 0-1 0 0,-1-1 1 0 0,1 1-1 0 0,0 0 0 0 0,-1-1 1 0 0,1 1-1 0 0,-1 0 1 0 0,1 0-1 0 0,-1 0 0 0 0,1-1 1 0 0,0 1-1 0 0,-1 0 1 0 0,1 0-1 0 0,-1 0 0 0 0,1 0 1 0 0,-1 0-1 0 0,1 0 1 0 0,-1 0-1 0 0,1 0 0 0 0,-1 0 1 0 0,1 0-1 0 0,-1 0 1 0 0,1 0-1 0 0,-1 0 0 0 0,1 1 1 0 0,-1-1-1 0 0,1 0 1 0 0,-1 0-1 0 0,0 0-1 0 0,-8 3 1 0 0,0-1 0 0 0,0 1 0 0 0,1 0 0 0 0,-1 1 0 0 0,0 0 0 0 0,1 0 0 0 0,-10 4 0 0 0,-52 24 0 0 0,0 2 0 0 0,-37 28 0 0 0,80-48 411 0 0,22-11-285 0 0,-1-1 0 0 0,1 1 0 0 0,0 0 0 0 0,0 1 0 0 0,0-1 0 0 0,1 1 0 0 0,-1 0 0 0 0,1 0 0 0 0,0 0-1 0 0,0 1 1 0 0,0 0 0 0 0,1-1 0 0 0,-1 2-126 0 0,2 1 0 0 0,6 0 0 0 0,4-3 0 0 0,0-2 0 0 0,-1-1 0 0 0,0 0 0 0 0,1-1 0 0 0,-1 0 0 0 0,0 0 0 0 0,1 0 0 0 0,-1-1 0 0 0,1-1 0 0 0,26 0 0 0 0,-14 3 0 0 0,1 1 0 0 0,-1 0 0 0 0,0 2 0 0 0,0 1 0 0 0,0 0 0 0 0,0 2 0 0 0,1 1 0 0 0,-13-5 0 0 0,1 1 0 0 0,-1 0 0 0 0,-1 1 0 0 0,1-1 0 0 0,0 2 0 0 0,5 4 0 0 0,-10-7 0 0 0,0-1 0 0 0,0 1 0 0 0,0 0 0 0 0,0 0 0 0 0,-1 0 0 0 0,1 1 0 0 0,-1-1 0 0 0,0 1 0 0 0,0-1 0 0 0,0 1 0 0 0,0 0 0 0 0,-1-1 0 0 0,1 1 0 0 0,-1 0 0 0 0,0 0 0 0 0,0 1 0 0 0,-1-3 0 0 0,-1 0 0 0 0,1 0 0 0 0,0 0 0 0 0,-1 0 0 0 0,1 1 0 0 0,-1-1 0 0 0,0 0 0 0 0,1 0 0 0 0,-1 0 0 0 0,0 0 0 0 0,0-1 0 0 0,-1 1 0 0 0,1 0 0 0 0,0 0 0 0 0,-1-1 0 0 0,1 1 0 0 0,-1 0 0 0 0,1-1 0 0 0,-1 0 0 0 0,0 1 0 0 0,1-1 0 0 0,-2 1 0 0 0,-7 4 0 0 0,0 0 0 0 0,-1 0 0 0 0,-7 2 0 0 0,12-5 0 0 0,-54 24 0 0 0,-52 17 0 0 0,87-36 0 0 0,1-2 0 0 0,-1 0 0 0 0,0-2 0 0 0,-1-1 0 0 0,1 0 0 0 0,-6-2 0 0 0,30-1 0 0 0,1 0 0 0 0,-1-1 0 0 0,0 1 0 0 0,1 0 0 0 0,-1 0 0 0 0,1 0 0 0 0,-1-1 0 0 0,1 1 0 0 0,-1 0 0 0 0,1-1 0 0 0,-1 1 0 0 0,1 0 0 0 0,0-1 0 0 0,-1 1 0 0 0,1 0 0 0 0,0-1 0 0 0,-1 1 0 0 0,1-1 0 0 0,0 1 0 0 0,-1-1 0 0 0,1 1 0 0 0,0-1 0 0 0,0 1 0 0 0,-1-1 0 0 0,1 1 0 0 0,0-1 0 0 0,0 1 0 0 0,0-1 0 0 0,0 1 0 0 0,0-1 0 0 0,0 0 0 0 0,0 1 0 0 0,0-1 0 0 0,0 1 0 0 0,0-1 0 0 0,0 1 0 0 0,0-1 0 0 0,0 1 0 0 0,0-1 0 0 0,1 0 0 0 0,-1 0 0 0 0,-3-10-7657 0 0,3 11 5610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257 159 11975 0 0,'-24'5'916'0'0,"16"-2"-821"0"0,0-1 0 0 0,0-1 0 0 0,0 1 0 0 0,-1-1-95 0 0,1-1 74 0 0,8 0-50 0 0,0 0 0 0 0,0 0 0 0 0,0-1 1 0 0,0 1-1 0 0,0 0 0 0 0,-1 0 0 0 0,1 0 0 0 0,0 0 1 0 0,0 0-1 0 0,0-1 0 0 0,0 1 0 0 0,0 0 1 0 0,0 0-1 0 0,0 0 0 0 0,0 0 0 0 0,0-1 0 0 0,0 1 1 0 0,0 0-1 0 0,-1 0 0 0 0,1 0 0 0 0,0-1 1 0 0,0 1-1 0 0,0 0 0 0 0,0 0 0 0 0,1 0 0 0 0,-1-1 1 0 0,0 1-1 0 0,0 0 0 0 0,0 0 0 0 0,0 0 1 0 0,0 0-1 0 0,0-1 0 0 0,0 1 0 0 0,0 0 0 0 0,0 0 1 0 0,0 0-1 0 0,0 0 0 0 0,1-1-24 0 0,2-6 454 0 0,0 2-411 0 0,1 1 0 0 0,0-1-1 0 0,0 1 1 0 0,0 0 0 0 0,0 1-1 0 0,1-1 1 0 0,0 1 0 0 0,-1 0-1 0 0,4-2-42 0 0,10-4 105 0 0,0 0-1 0 0,2 1-104 0 0,-3 1 15 0 0,58-22 451 0 0,1 4-1 0 0,4 2-465 0 0,-70 20 320 0 0,0 1-1 0 0,-1 1 1 0 0,1 0 0 0 0,0 0-1 0 0,0 1 1 0 0,-1 0 0 0 0,1 1-1 0 0,7 1-319 0 0,-16-2 17 0 0,0 0 0 0 0,0 0 0 0 0,1 1 0 0 0,-1-1 0 0 0,0 0 0 0 0,0 1 0 0 0,0 0 0 0 0,0-1-1 0 0,0 1 1 0 0,0-1 0 0 0,0 1 0 0 0,0 0 0 0 0,0 0 0 0 0,0 0 0 0 0,0-1 0 0 0,0 1 0 0 0,-1 0 0 0 0,1 0 0 0 0,0 0 0 0 0,-1 0-1 0 0,1 1 1 0 0,-1-1 0 0 0,1 0 0 0 0,-1 0 0 0 0,1 0 0 0 0,-1 0 0 0 0,0 0 0 0 0,1 1 0 0 0,-1-1 0 0 0,0 0 0 0 0,0 0 0 0 0,0 1-1 0 0,0-1 1 0 0,0 0 0 0 0,0 0 0 0 0,0 0 0 0 0,-1 1 0 0 0,1-1 0 0 0,-1 0-17 0 0,1 4-6 0 0,-2 0 0 0 0,1 0 1 0 0,-1 0-1 0 0,1 0 0 0 0,-1-1 0 0 0,-1 1 1 0 0,1-1-1 0 0,-1 1 0 0 0,0 0 6 0 0,-11 11 0 0 0,-1-1 0 0 0,0 0 0 0 0,-1-1 0 0 0,-1-1 0 0 0,0 0 0 0 0,0-1 0 0 0,-24 17 0 0 0,-134 95-700 0 0,92-68 54 0 0,1 5 0 0 0,-9 13 646 0 0,79-64-7 0 0,7-6 16 0 0,1 0 0 0 0,-1 0 0 0 0,1 1 0 0 0,0 0 0 0 0,0-1 0 0 0,0 1-1 0 0,1 1 1 0 0,-2 1-9 0 0,4-5 338 0 0,1-2 136 0 0,12 3 477 0 0,-1-3-927 0 0,0 0-1 0 0,1 0 1 0 0,-1-1 0 0 0,1-1-1 0 0,-1 0 1 0 0,0 0 0 0 0,3-2-24 0 0,36-6-1 0 0,0 4 1164 0 0,1 1-1 0 0,-1 3 1 0 0,30 3-1163 0 0,-70 0 84 0 0,0 1 1 0 0,0 0-1 0 0,0 1 0 0 0,0 0 0 0 0,0 0 1 0 0,-1 1-1 0 0,6 3-84 0 0,8 3 18 0 0,-4-3-419 0 0,-17-7-74 0 0,-2 0-942 0 0,0 0-3824 0 0,0 0-1641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6447 0 0,'0'0'142'0'0,"0"0"22"0"0,0 0 13 0 0,0 0 123 0 0,0 0 468 0 0,0 0 205 0 0,0 0 41 0 0,0 0-129 0 0,0 1-581 0 0,2 3-196 0 0,-2-3 275 0 0,0-1 113 0 0,0 0 14 0 0,0 0-67 0 0,0 0-222 0 0,0 0 166 0 0,0 0 101 0 0,0 0 21 0 0,0 0-66 0 0,13-14-278 0 0,13-25-165 0 0,18-35 0 0 0,-27 42 0 0 0,2 0 0 0 0,1 2 0 0 0,18-20 0 0 0,-13 18 0 0 0,-12 16 0 0 0,1 0 0 0 0,0 0 0 0 0,11-7 0 0 0,-25 23 0 0 0,0 0 0 0 0,0 0 0 0 0,0 0 0 0 0,0-1 0 0 0,1 1 0 0 0,-1 0 0 0 0,0 0 0 0 0,0 0 0 0 0,0 0 0 0 0,1 0 0 0 0,-1 0 0 0 0,0-1 0 0 0,0 1 0 0 0,0 0 0 0 0,1 0 0 0 0,-1 0 0 0 0,0 0 0 0 0,0 0 0 0 0,1 0 0 0 0,-1 0 0 0 0,0 0 0 0 0,0 0 0 0 0,0 0 0 0 0,1 0 0 0 0,-1 0 0 0 0,0 0 0 0 0,0 0 0 0 0,1 0 0 0 0,-1 0 0 0 0,0 0 0 0 0,0 1 0 0 0,1-1 0 0 0,-1 1 0 0 0,1-1 0 0 0,-1 1 0 0 0,0 0 0 0 0,1-1 0 0 0,-1 1 0 0 0,0 0 0 0 0,0-1 0 0 0,0 1 0 0 0,1 0 0 0 0,-1 0 0 0 0,0-1 0 0 0,0 1 0 0 0,0 0 0 0 0,0 0 0 0 0,0 5 0 0 0,-1 0 0 0 0,1 0 0 0 0,-1 0 0 0 0,0 0 0 0 0,-2 6 0 0 0,-4 24 0 0 0,0 58 0 0 0,6-73 332 0 0,1 1-1 0 0,1 0 0 0 0,0 0 1 0 0,5 17-332 0 0,1 28 321 0 0,-7-57-930 0 0,0-8 490 0 0,-1-1 0 0 0,1 0 1 0 0,0 0-1 0 0,0 1 0 0 0,0-1 1 0 0,0 0-1 0 0,1 1 0 0 0,-1-1 1 0 0,0 0-1 0 0,0 0 0 0 0,1 0 1 0 0,-1 1 118 0 0,1-1-488 0 0,-1-1-22 0 0,0 0-138 0 0,0 0-572 0 0,0 0-253 0 0,0 0-51 0 0,0 0-11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10135 0 0,'0'0'231'0'0,"0"0"29"0"0,0 0 19 0 0,-1-1-41 0 0,-4-5-112 0 0,4 5 267 0 0,1 1 106 0 0,3 0-355 0 0,0-1 1 0 0,-1 0 0 0 0,1 1-1 0 0,0-1 1 0 0,0 0-1 0 0,0 0 1 0 0,-1 0 0 0 0,2-1-145 0 0,15-6 404 0 0,0 4 518 0 0,-11 1-767 0 0,0 1-1 0 0,-1 1 1 0 0,1-1 0 0 0,5 1-155 0 0,-11 1-337 0 0,4 4-646 0 0,0-1 471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3 353 11975 0 0,'0'0'547'0'0,"0"0"-11"0"0,-2-15 1568 0 0,2 10-2090 0 0,0 0 1 0 0,0-1-1 0 0,1 1 1 0 0,-1 0-1 0 0,1 0 1 0 0,0 0-1 0 0,1 0 1 0 0,-1 0-1 0 0,1 0 1 0 0,1-2-15 0 0,5-10 11 0 0,1 1 1 0 0,4-5-12 0 0,3-7-3 0 0,-2 4 3 0 0,2 0 0 0 0,0 1 0 0 0,1 1 0 0 0,2 0 0 0 0,0 2 0 0 0,1 0 0 0 0,10-6 0 0 0,-13 9 0 0 0,-17 17 0 0 0,0 0 0 0 0,1 0 0 0 0,-1 0 0 0 0,0 0 0 0 0,0 0 0 0 0,0 0 0 0 0,1 0 0 0 0,-1 0 0 0 0,0 0 0 0 0,0 0 0 0 0,0 0 0 0 0,1 0 0 0 0,-1 0 0 0 0,0 0 0 0 0,0 0 0 0 0,0 0 0 0 0,1 1 0 0 0,-1-1 0 0 0,0 0 0 0 0,0 0 0 0 0,0 0 0 0 0,0 0 0 0 0,1 0 0 0 0,-1 0 0 0 0,0 0 0 0 0,0 1 0 0 0,0-1 0 0 0,0 0 0 0 0,0 0 0 0 0,0 0 0 0 0,1 0 0 0 0,-1 1 0 0 0,0-1 0 0 0,0 0 0 0 0,0 0 0 0 0,0 0 0 0 0,0 1 0 0 0,0-1 0 0 0,0 0 0 0 0,0 0 0 0 0,0 0 0 0 0,0 1 0 0 0,0-1 0 0 0,0 0 0 0 0,0 0 0 0 0,0 0 0 0 0,0 1 0 0 0,0-1 0 0 0,0 0 0 0 0,0 0 0 0 0,0 0 0 0 0,1 11 0 0 0,-1-11 0 0 0,-5 42 0 0 0,1-11 0 0 0,-1 9 39 0 0,2-15 163 0 0,2 1 0 0 0,0 14-202 0 0,1-33 50 0 0,0 6 123 0 0,1 0 0 0 0,0 1-1 0 0,1-1 1 0 0,0 1 0 0 0,1-1 0 0 0,0 0 0 0 0,1-1-1 0 0,1 1 1 0 0,0 0-173 0 0,2-5 189 0 0,-4-8-829 0 0,-3 0 322 0 0,1 1-3687 0 0,-1-1-1405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10135 0 0,'0'0'464'0'0,"0"0"-9"0"0,10-9-206 0 0,11-1 1117 0 0,1 0 0 0 0,-1 2 0 0 0,1 0 0 0 0,1 2-1366 0 0,-15 5 402 0 0,13-4-260 0 0,-20 4-479 0 0,-1 1-138 0 0,0 0-33 0 0,0 0-140 0 0,6 4-3569 0 0,-6-4 2682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11975 0 0,'0'0'267'0'0,"0"0"42"0"0,0 0 17 0 0,0 0-28 0 0,10-9 737 0 0,1 6-353 0 0,0 1 0 0 0,0 0 1 0 0,0 1-1 0 0,0 0 0 0 0,1 1 0 0 0,2 0-682 0 0,7 1 558 0 0,0-2 0 0 0,11-2-558 0 0,2-1 4 0 0,9 2-205 0 0,-30 2-3800 0 0,-7-1 2467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0,'0'0'231'0'0,"0"0"29"0"0,0 0 19 0 0,0 0 105 0 0,0 0 410 0 0,0 0 184 0 0,12 5 1660 0 0,-9-3-2359 0 0,1-1-1 0 0,0 0 0 0 0,0 0 1 0 0,-1 0-1 0 0,1-1 0 0 0,0 1 0 0 0,0-1 1 0 0,0 0-1 0 0,0 0 0 0 0,3-1-278 0 0,40-7 994 0 0,-1-1-1047 0 0,-43 9-126 0 0,13-2 235 0 0,-4 2-3521 0 0,-3 1 1443 0 0,-7-1-24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119 190 10135 0 0,'-1'1'214'0'0,"-1"-1"-131"0"0,-3-2 6844 0 0,5 2-6926 0 0,-1 0-1 0 0,1 0 1 0 0,-1 0-1 0 0,1-1 1 0 0,0 1-1 0 0,-1 0 1 0 0,1 0-1 0 0,0-1 1 0 0,0 1-1 0 0,-1 0 1 0 0,1-1-1 0 0,0 1 1 0 0,0 0-1 0 0,-1-1 1 0 0,1 1-1 0 0,0 0 1 0 0,0-1-1 0 0,0 1 1 0 0,0-1 0 0 0,-1 1-1 0 0,1 0 1 0 0,0-1-1 0 0,0 1 1 0 0,0-1-1 0 0,0 1 1 0 0,0 0-1 0 0,0-1 1 0 0,0 1-1 0 0,0-1 1 0 0,0 1-1 0 0,0 0 1 0 0,0-1-1 0 0,0 1 1 0 0,1-1-1 0 0,-1 1 1 0 0,0 0-1 0 0,0-1 1 0 0,0 1-1 0 0,1-1 0 0 0,5-11-4 0 0,4 0 4 0 0,0 0 0 0 0,0 1 0 0 0,1 0 0 0 0,0 1 0 0 0,0 0 0 0 0,5-1 0 0 0,12-9 0 0 0,1 2 0 0 0,8-3 0 0 0,-28 17 0 0 0,-1 0 0 0 0,0 0 0 0 0,1 1 0 0 0,0 0 0 0 0,0 0 0 0 0,0 1 0 0 0,0 0 0 0 0,2 1 0 0 0,-10 1-41 0 0,0 0 0 0 0,-1 0-1 0 0,1-1 1 0 0,0 2 0 0 0,-1-1 0 0 0,1 0-1 0 0,0 0 1 0 0,0 0 0 0 0,-1 0-1 0 0,1 0 1 0 0,0 0 0 0 0,-1 1-1 0 0,1-1 1 0 0,-1 0 0 0 0,1 1 0 0 0,0-1-1 0 0,-1 0 1 0 0,1 1 0 0 0,-1-1-1 0 0,1 1 1 0 0,-1-1 0 0 0,1 0 0 0 0,-1 1-1 0 0,1 0 1 0 0,-1-1 0 0 0,1 1-1 0 0,-1-1 1 0 0,0 1 0 0 0,1 0 0 0 0,-1-1-1 0 0,0 1 1 0 0,1-1 0 0 0,-1 1-1 0 0,0 0 1 0 0,0-1 0 0 0,0 1 0 0 0,0 0-1 0 0,0 0 1 0 0,0-1 0 0 0,0 1-1 0 0,0 0 1 0 0,0-1 41 0 0,0 2-92 0 0,1 5 144 0 0,-1-1 0 0 0,-1 1 1 0 0,1-1-1 0 0,-1 1 0 0 0,0-1 1 0 0,-1 0-1 0 0,0 1 0 0 0,0-1 1 0 0,0 0-1 0 0,0 0 0 0 0,-1 0 1 0 0,0 0-1 0 0,-1-1 0 0 0,1 1 1 0 0,-1-1-1 0 0,-3 4-52 0 0,-5 6 198 0 0,-1-1 0 0 0,-1 0 0 0 0,0-1-1 0 0,-1-1 1 0 0,-2 1-198 0 0,-14 11 0 0 0,-95 66 0 0 0,20-15 0 0 0,104-73 0 0 0,9-4 0 0 0,9-5 0 0 0,-3 2 0 0 0,0 0 0 0 0,1 1 0 0 0,0 1 0 0 0,0 0 0 0 0,0 1 0 0 0,1 1 0 0 0,0 0 0 0 0,17-3 0 0 0,-26 4 0 0 0,-2-1 0 0 0,1 0 0 0 0,0 1 0 0 0,0 0 0 0 0,0 0 0 0 0,-1 0 0 0 0,1 1 0 0 0,0 0 0 0 0,0 0 0 0 0,2 1 0 0 0,4 0 0 0 0,-11-2 0 0 0,1 0 0 0 0,0 0 0 0 0,0 1 0 0 0,0-1 0 0 0,0 0 0 0 0,0 1 0 0 0,0-1 0 0 0,0 1 0 0 0,-1-1 0 0 0,1 1 0 0 0,0-1 0 0 0,0 1 0 0 0,-1-1 0 0 0,1 1 0 0 0,0 0 0 0 0,-1 0 0 0 0,1-1 0 0 0,0 1 0 0 0,-1 0 0 0 0,3 1 0 0 0,6 9-829 0 0,-3-10-1135 0 0,-4-1 941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13823 0 0,'0'0'630'0'0,"0"0"-13"0"0,-12 7-368 0 0,10-7-249 0 0,0 0 0 0 0,-9 11 0 0 0,7-6 0 0 0,3 1 0 0 0,3 0-677 0 0,-2-5-2851 0 0,0-1-1243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86 8287 0 0,'-12'5'634'0'0,"-6"-1"-410"0"0,16-4-157 0 0,-1 1 0 0 0,0-1 0 0 0,1 1 1 0 0,-1 0-1 0 0,1-1 0 0 0,-1 1 0 0 0,-1 1-67 0 0,3-1 498 0 0,1-1 12 0 0,0 0 2 0 0,0 0 0 0 0,0 0 0 0 0,0 0 0 0 0,0 0-69 0 0,10 2-157 0 0,0 0-1 0 0,-1 0 1 0 0,1-1 0 0 0,0 0-1 0 0,0 0 1 0 0,0-1 0 0 0,0-1-1 0 0,5 0-285 0 0,58-12 988 0 0,-1-2 0 0 0,44-18-988 0 0,7 1 0 0 0,-109 28 0 0 0,22-8 0 0 0,-33 13 0 0 0,-4 5 0 0 0,-5 5 0 0 0,5-11 0 0 0,-11 19 0 0 0,-2-1 0 0 0,0-1 0 0 0,0-1 0 0 0,-3 2 0 0 0,-5 5 0 0 0,-10 14 0 0 0,-42 67 0 0 0,-21 43 0 0 0,86-132 137 0 0,4-5-364 0 0,0-1 1 0 0,-1 0-1 0 0,-1 0 1 0 0,0 0 226 0 0,6-8-4005 0 0,1-1-1405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6447 0 0,'0'0'298'0'0,"0"0"-10"0"0,0 0-118 0 0,0 0 206 0 0,0 0 111 0 0,0 0 22 0 0,0 0 3 0 0,0 0 0 0 0,0 0 0 0 0,0 0 0 0 0,0 0 0 0 0,0 0 0 0 0,0 0 0 0 0,0 0 0 0 0,0 0 0 0 0,0 0 0 0 0,0 0 0 0 0,0 0 0 0 0,0 0-69 0 0,1 2-294 0 0,10 18-133 0 0,5 5 496 0 0,0 1 0 0 0,-1 2-512 0 0,-11-20 114 0 0,0 0 0 0 0,-1 0 0 0 0,0 0-1 0 0,-1 1 1 0 0,1-1 0 0 0,-2 1 0 0 0,1 0-1 0 0,-1 0 1 0 0,0 2-114 0 0,-2-6 0 0 0,1 0 0 0 0,-1 0 0 0 0,0 0 0 0 0,-1 0 0 0 0,1-1 0 0 0,-1 1 0 0 0,0 0 0 0 0,0-1 0 0 0,0 0 0 0 0,-1 1 0 0 0,1-1 0 0 0,-1 0 0 0 0,0 0 0 0 0,-1 0 0 0 0,1-1 0 0 0,-1 1 0 0 0,1-1 0 0 0,-1 0 0 0 0,0 0 0 0 0,0 0 0 0 0,-4 2 0 0 0,-1 1 0 0 0,-1-1 0 0 0,0 0 0 0 0,0-1 0 0 0,0 0 0 0 0,0 0 0 0 0,-1-1 0 0 0,1 0 0 0 0,-1-1 0 0 0,-6 1 0 0 0,-5-4 0 0 0,21 1-56 0 0,0 0 0 0 0,1 0 0 0 0,-1-1 0 0 0,0 1 0 0 0,1 0 0 0 0,-1 0 0 0 0,0 0 0 0 0,1 0 0 0 0,-1-1 0 0 0,1 1-1 0 0,-1 0 1 0 0,0-1 0 0 0,1 1 0 0 0,-1 0 0 0 0,1-1 0 0 0,-1 1 0 0 0,1-1 0 0 0,-1 1 0 0 0,1-1 0 0 0,0 1 0 0 0,-1-1 0 0 0,1 1 0 0 0,0-1-1 0 0,-1 0 1 0 0,1 1 0 0 0,0-1 0 0 0,-1 1 0 0 0,1-1 0 0 0,0 0 0 0 0,0 1 0 0 0,0-1 0 0 0,0 0 0 0 0,0 1 0 0 0,0-1 0 0 0,0 0 0 0 0,0 1 0 0 0,0-1-1 0 0,0 0 1 0 0,0 1 0 0 0,0-1 56 0 0,0-2-445 0 0,1-11-1069 0 0,4 1-20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0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 13823 0 0,'-2'-1'217'0'0,"-1"0"0"0"0,0 0-1 0 0,1 0 1 0 0,-1 0 0 0 0,0 0 0 0 0,0 0-1 0 0,0 1-216 0 0,-7 0 5966 0 0,25-16-5801 0 0,66-56-165 0 0,-81 72 0 0 0,0 0 0 0 0,0 0 0 0 0,0-1 0 0 0,0 1 0 0 0,1 0 0 0 0,-1 0 0 0 0,0 0 0 0 0,0 0 0 0 0,0 0 0 0 0,0-1 0 0 0,0 1 0 0 0,0 0 0 0 0,1 0 0 0 0,-1 0 0 0 0,0 0 0 0 0,0 0 0 0 0,0 0 0 0 0,0 0 0 0 0,0 0 0 0 0,1 0 0 0 0,-1 0 0 0 0,0-1 0 0 0,0 1 0 0 0,0 0 0 0 0,0 0 0 0 0,1 0 0 0 0,-1 0 0 0 0,0 0 0 0 0,0 0 0 0 0,0 0 0 0 0,0 0 0 0 0,1 0 0 0 0,-1 1 0 0 0,0-1 0 0 0,0 0 0 0 0,0 0 0 0 0,0 0 0 0 0,1 0 0 0 0,-1 0 0 0 0,0 0 0 0 0,0 0 0 0 0,0 0 0 0 0,0 0 0 0 0,1 0 0 0 0,-1 2 0 0 0,0-1 0 0 0,0 1 0 0 0,-1-1 0 0 0,1 1 0 0 0,0-1 0 0 0,0 0 0 0 0,-1 1 0 0 0,1-1 0 0 0,-1 0 0 0 0,1 1 0 0 0,-1-1 0 0 0,-8 21 0 0 0,1-4 0 0 0,4-10-201 0 0,4-7 97 0 0,0 0 0 0 0,0-1 0 0 0,0 1 0 0 0,0 0 0 0 0,0-1 0 0 0,1 1 0 0 0,-1 0 0 0 0,0-1 0 0 0,1 1 0 0 0,-1-1 0 0 0,0 1 0 0 0,1-1 1 0 0,-1 1-1 0 0,1-1 0 0 0,-1 1 0 0 0,1-1 0 0 0,-1 1 0 0 0,1-1 0 0 0,-1 0 0 0 0,1 1 0 0 0,0-1 104 0 0,0 1-304 0 0,14 11-1210 0 0,2 1-20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33 392 8287 0 0,'0'0'382'0'0,"0"0"-8"0"0,0 0-102 0 0,0 0 463 0 0,0 0 234 0 0,0 0 45 0 0,0 2-129 0 0,1 16-548 0 0,-1-12-105 0 0,1-1-1 0 0,-2 1 0 0 0,1-1 1 0 0,0 1-1 0 0,-1-1 0 0 0,0 1 1 0 0,0-1-1 0 0,-1 1 0 0 0,0-1 1 0 0,-1 4-232 0 0,-3 7 201 0 0,3-9 126 0 0,2-4-160 0 0,0-1 0 0 0,0 0-1 0 0,0 1 1 0 0,0-1 0 0 0,1 1 0 0 0,-1 0-1 0 0,0-1 1 0 0,1 1-167 0 0,0-1 387 0 0,0-2 101 0 0,-5-17 613 0 0,4 15-1090 0 0,0-13-6 0 0,2 4-223 0 0,1 1 0 0 0,1-1 1 0 0,-1 1-1 0 0,2 0 0 0 0,-1 0 0 0 0,1 0 0 0 0,5-7 218 0 0,-5 8-301 0 0,11-21 280 0 0,2 0 0 0 0,0 2 1 0 0,2 0-1 0 0,2 1 0 0 0,0 1 1 0 0,1 1-1 0 0,2 1 0 0 0,13-10 21 0 0,-8 12 0 0 0,1 1 0 0 0,0 1 0 0 0,2 2 0 0 0,0 1 0 0 0,14-4 0 0 0,-2 4 1827 0 0,-26 14-1664 0 0,-13 3-161 0 0,3 0-2 0 0,-1 2 0 0 0,-7-2 0 0 0,1 0 0 0 0,-1 1 0 0 0,1-1 0 0 0,-1 0 0 0 0,1 1 0 0 0,-1-1 0 0 0,1 1 0 0 0,-1-1 0 0 0,1 1 0 0 0,-1-1 0 0 0,0 1 0 0 0,1-1 0 0 0,-1 1 0 0 0,0-1 0 0 0,1 1 0 0 0,-1-1 0 0 0,0 1 0 0 0,0-1 0 0 0,1 1 0 0 0,-1 0 0 0 0,0-1 0 0 0,0 1 0 0 0,0-1 0 0 0,0 1 0 0 0,0 0 0 0 0,0-1 0 0 0,0 1 0 0 0,0 0 0 0 0,0-1 0 0 0,0 1 0 0 0,0-1 0 0 0,0 1 0 0 0,-1 0 0 0 0,1-1 0 0 0,0 1 0 0 0,0 0 0 0 0,-3 9 0 0 0,0 0 0 0 0,0-1 0 0 0,-1 1 0 0 0,0-1 0 0 0,-1 1 0 0 0,0-1 0 0 0,-4 5 0 0 0,-9 18 0 0 0,5-7 0 0 0,7-15 0 0 0,0 1 0 0 0,1 0 0 0 0,-1 3 0 0 0,-3 11 0 0 0,-6 17 0 0 0,12-32 0 0 0,-1 0 0 0 0,0 0 0 0 0,-1-1 0 0 0,0 1 0 0 0,-1-1 0 0 0,-2 2 0 0 0,-9 17 0 0 0,11-17 0 0 0,-2 3 0 0 0,1-1 0 0 0,0 1 0 0 0,1 0 0 0 0,0 4 0 0 0,6-17 0 0 0,-1-1 0 0 0,1 1 0 0 0,0 0 0 0 0,0-1 0 0 0,0 1 0 0 0,0-1 0 0 0,0 1 0 0 0,0 0 0 0 0,0-1 0 0 0,0 1 0 0 0,0 0 0 0 0,0-1 0 0 0,0 1 0 0 0,0 0 0 0 0,1-1 0 0 0,-1 1 0 0 0,0 0 0 0 0,0-1 0 0 0,1 1 0 0 0,-1-1 0 0 0,0 1 0 0 0,1 0 0 0 0,-1-1 0 0 0,1 1 0 0 0,-1-1 0 0 0,1 1 0 0 0,-1-1 0 0 0,1 0 0 0 0,-1 1 0 0 0,1-1 0 0 0,-1 1 0 0 0,1-1 0 0 0,-1 0 0 0 0,1 1 0 0 0,0-1 0 0 0,4 3 156 0 0,0 0 0 0 0,0 0 0 0 0,0-1 0 0 0,0 1 0 0 0,0-1 0 0 0,0-1 0 0 0,1 1 0 0 0,-1-1 0 0 0,1 0 0 0 0,-1 0 0 0 0,1 0 0 0 0,4-1-156 0 0,-3 1 22 0 0,0-1 0 0 0,0 1 0 0 0,0 1 0 0 0,-1-1 0 0 0,1 1 0 0 0,0 0 0 0 0,-1 1 0 0 0,1 0-22 0 0,3 1 0 0 0,-9-3 0 0 0,11 14 0 0 0,-12-15-39 0 0,0 1-1 0 0,1-1 1 0 0,-1 0 0 0 0,0 1-1 0 0,1-1 1 0 0,-1 1-1 0 0,0-1 1 0 0,1 0-1 0 0,-1 1 1 0 0,1-1 0 0 0,-1 0-1 0 0,1 1 1 0 0,-1-1-1 0 0,0 0 1 0 0,1 0 0 0 0,-1 1-1 0 0,1-1 1 0 0,-1 0-1 0 0,1 0 1 0 0,-1 0-1 0 0,1 0 1 0 0,0 0 0 0 0,-1 0-1 0 0,1 0 1 0 0,-1 0-1 0 0,1 0 1 0 0,-1 0 0 0 0,1 0-1 0 0,-1 0 1 0 0,1 0-1 0 0,-1 0 1 0 0,1 0-1 0 0,-1 0 1 0 0,1-1 0 0 0,-1 1-1 0 0,1 0 1 0 0,-1 0-1 0 0,1-1 1 0 0,-1 1 0 0 0,1 0-1 0 0,-1-1 1 0 0,0 1 39 0 0,2-1-127 0 0,8-7-884 0 0,-3-3-12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10135 0 0,'0'0'231'0'0,"0"0"29"0"0,0 0 19 0 0,0-1-41 0 0,3-3-44 0 0,-3 3 552 0 0,1 0 232 0 0,16-15 569 0 0,-1-1 0 0 0,-1 0 1 0 0,-1-1-1 0 0,12-19-1547 0 0,16-20 173 0 0,73-97-173 0 0,-84 117 663 0 0,18-15-663 0 0,-47 50-441 0 0,-2 2 435 0 0,0 1 0 0 0,1-1 1 0 0,-1 0-1 0 0,0 0 0 0 0,1 0 1 0 0,-1 1-1 0 0,0-1 0 0 0,0 0 1 0 0,0 0-1 0 0,1 1 0 0 0,-1-1 1 0 0,0 0-1 0 0,0 0 0 0 0,0 1 1 0 0,1-1-1 0 0,-1 0 0 0 0,0 1 1 0 0,0-1-1 0 0,0 0 0 0 0,0 1 1 0 0,0-1-1 0 0,0 0 0 0 0,0 1 1 0 0,0-1-1 0 0,0 0 0 0 0,0 1 1 0 0,0-1-1 0 0,0 1 6 0 0,4 13-7 0 0,-4 7 7 0 0,-1 1 0 0 0,-1 0 0 0 0,-1-1 0 0 0,-1 2 0 0 0,0-3 0 0 0,1 0 0 0 0,1 1 0 0 0,1-1 0 0 0,2 14 0 0 0,0-9 0 0 0,-1-14 0 0 0,1-1 0 0 0,0 1 0 0 0,3 9 0 0 0,-3-16 0 0 0,0 0 0 0 0,0-1 0 0 0,1 1 0 0 0,-1-1 0 0 0,1 1 0 0 0,0-1 0 0 0,0 0 0 0 0,1 1 0 0 0,-1-1 0 0 0,0 0 0 0 0,1 0 0 0 0,2 2 0 0 0,-3-4 1 0 0,-2-1-2 0 0,1 1 0 0 0,-1-1-1 0 0,0 1 1 0 0,1-1-1 0 0,-1 1 1 0 0,1-1 0 0 0,-1 0-1 0 0,1 1 1 0 0,-1-1-1 0 0,1 0 1 0 0,-1 0 0 0 0,1 1-1 0 0,-1-1 1 0 0,1 0-1 0 0,-1 0 1 0 0,1 0 0 0 0,-1 1-1 0 0,1-1 1 0 0,-1 0 0 0 0,1 0-1 0 0,0 0 1 0 0,-1 0-1 0 0,1 0 1 0 0,-1 0 0 0 0,1 0 1 0 0,4-1-107 0 0,-4 1-175 0 0,0 0 1 0 0,0 0-1 0 0,0 0 0 0 0,0-1 0 0 0,0 1 0 0 0,-1 0 0 0 0,1-1 0 0 0,0 1 1 0 0,0 0-1 0 0,0-1 0 0 0,-1 0 0 0 0,1 1 0 0 0,0-1 282 0 0,3-3-5796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4607 0 0,'0'0'208'0'0,"0"0"135"0"0,0 0 440 0 0,0 0 193 0 0,0 0 42 0 0,0 0-63 0 0,0 0-290 0 0,0 0-121 0 0,0 0-28 0 0,0 0-4 0 0,0 0 0 0 0,0 0 0 0 0,0 0 0 0 0,0 0 0 0 0,8 0 512 0 0,-2 0-708 0 0,0-1-1 0 0,-1 0 1 0 0,1 0-1 0 0,-1 0 0 0 0,1-1 1 0 0,-1 0-1 0 0,0 0 1 0 0,2-1-316 0 0,42-22 1821 0 0,-28 13-959 0 0,-19 11-852 0 0,7-6-67 0 0,-8 6-280 0 0,3-1-393 0 0,-2 1-4388 0 0,-2 1 3583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6447 0 0,'0'0'142'0'0,"0"0"22"0"0,0 0 13 0 0,8 4 12 0 0,-2-1-114 0 0,-4-2 97 0 0,0-1 0 0 0,0 1 0 0 0,0-1 1 0 0,0 1-1 0 0,0-1 0 0 0,0 0 0 0 0,0 0 0 0 0,1 0 0 0 0,-1 0 0 0 0,0 0 1 0 0,0 0-1 0 0,0 0 0 0 0,0-1 0 0 0,0 1 0 0 0,0-1 0 0 0,1 0 0 0 0,-1 1 1 0 0,-1-1-1 0 0,1 0 0 0 0,0 0 0 0 0,0-1 0 0 0,0 1 0 0 0,0 0 0 0 0,-1 0 0 0 0,2-2-172 0 0,6-5 707 0 0,0 0 0 0 0,-1-1 0 0 0,0 0 0 0 0,1-2-707 0 0,-1 2 782 0 0,23-32 2560 0 0,0-2-3342 0 0,22-29 957 0 0,42-49-940 0 0,-74 90-17 0 0,-15 21 0 0 0,1 0 0 0 0,7-9 0 0 0,-12 19 0 0 0,0 6 0 0 0,-2 7 0 0 0,0-12 0 0 0,1 50 0 0 0,0-29 0 0 0,-2 0 0 0 0,0-1 0 0 0,-2 1 0 0 0,-2 7 0 0 0,2-10 0 0 0,1 0 0 0 0,0 0 0 0 0,2 0 0 0 0,0 0 0 0 0,0-7 0 0 0,0 1 0 0 0,1-1 0 0 0,0 0 0 0 0,1 0 0 0 0,4 12 0 0 0,-5-20 0 0 0,1 0 0 0 0,0 0 0 0 0,1 0 0 0 0,-1-1 0 0 0,1 1 0 0 0,0 0 0 0 0,1 0 0 0 0,-4-3 0 0 0,0-1 0 0 0,1 1 0 0 0,-1 0 0 0 0,1-1 0 0 0,-1 1 0 0 0,1-1 0 0 0,-1 1 0 0 0,1-1 0 0 0,0 1 0 0 0,-1-1 0 0 0,1 1 0 0 0,-1-1 0 0 0,1 0 0 0 0,0 1 0 0 0,0-1 0 0 0,-1 0 0 0 0,1 1 0 0 0,0-1 0 0 0,0 0 0 0 0,-1 0 0 0 0,1 0 0 0 0,0 0 0 0 0,0 0 0 0 0,-1 0 0 0 0,1 0 0 0 0,0 0 0 0 0,9 1 0 0 0,-8-1-280 0 0,0 0 0 0 0,0-1 0 0 0,0 1 0 0 0,-1 0-1 0 0,1 0 1 0 0,0-1 0 0 0,0 1 0 0 0,0-1 0 0 0,0 1-1 0 0,-1-1 1 0 0,1 0 0 0 0,0 0 0 0 0,-1 0 0 0 0,1 0 0 0 0,-1 0 280 0 0,4-3-1534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11975 0 0,'0'0'267'0'0,"-10"6"666"0"0,8-6-873 0 0,1 1-1 0 0,-1-1 0 0 0,1 1 1 0 0,-1 0-1 0 0,1 0 0 0 0,-1-1 0 0 0,1 1 1 0 0,0 0-1 0 0,-1 0 0 0 0,1 1 1 0 0,0-1-1 0 0,0 0 0 0 0,0 0 1 0 0,0 1-1 0 0,0-1 0 0 0,0 0 1 0 0,0 1-1 0 0,1-1 0 0 0,-1 1 0 0 0,0 0-58 0 0,0 0 356 0 0,0-1 86 0 0,2 0-294 0 0,-1 0-97 0 0,0 0 0 0 0,0 0 1 0 0,1 0-1 0 0,-1 0 0 0 0,0 0 0 0 0,1-1 0 0 0,-1 1 0 0 0,1 0 0 0 0,-1 0 0 0 0,1 0 1 0 0,0-1-1 0 0,-1 1 0 0 0,1 0 0 0 0,0-1 0 0 0,-1 1 0 0 0,1 0 0 0 0,0-1 0 0 0,0 1 0 0 0,0-1 1 0 0,-1 1-1 0 0,1-1 0 0 0,0 1 0 0 0,0-1 0 0 0,0 0 0 0 0,0 0 0 0 0,0 1 0 0 0,0-1 1 0 0,0 0-1 0 0,0 0 0 0 0,0 0 0 0 0,0 0-52 0 0,4 0 264 0 0,-1 0 0 0 0,0 0 0 0 0,0-1 0 0 0,0 0 0 0 0,4 0-264 0 0,-7 0 56 0 0,30-7 2604 0 0,18-9-2660 0 0,-25 8 492 0 0,-13 8-471 0 0,-8 1-29 0 0,-1 0 0 0 0,0-1 1 0 0,0 1-1 0 0,0 0 1 0 0,0-1-1 0 0,0 1 0 0 0,0-1 1 0 0,0 0-1 0 0,0 0 8 0 0,-1 1-337 0 0,3-2-38 0 0,-3 2-3951 0 0,-1 0 1771 0 0,0 0 508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 6447 0 0,'0'0'142'0'0,"0"0"22"0"0,0 0 13 0 0,-13 0 12 0 0,-46 3 4339 0 0,58-3-4016 0 0,-8 3 2080 0 0,8-2-537 0 0,7-1-1414 0 0,5 0-240 0 0,0-1-1 0 0,0 0 1 0 0,0-1 0 0 0,0 0-1 0 0,11-4-400 0 0,8-1-27 0 0,48-8-1225 0 0,-63 9-1698 0 0,-9 3 1416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13823 0 0,'0'0'630'0'0,"0"0"-13"0"0,0 0-320 0 0,0 0 105 0 0,13-2 1039 0 0,83-20 209 0 0,1 0 796 0 0,-58 14-2329 0 0,11-1-560 0 0,-18 6-6038 0 0,-30 3 237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63 8287 0 0,'0'0'191'0'0,"0"0"26"0"0,11-7 239 0 0,-8 5-310 0 0,-1 1 0 0 0,0-1 0 0 0,1 1 0 0 0,-1-1 1 0 0,0 0-1 0 0,0 0 0 0 0,0 0 0 0 0,-1 0 0 0 0,2-1-146 0 0,-1 1 157 0 0,-2 1 355 0 0,8-12 2560 0 0,-8 12-2978 0 0,0 1 0 0 0,0 0 1 0 0,0-1-1 0 0,0 1 0 0 0,1-1 0 0 0,-1 1 0 0 0,0-1 0 0 0,0 1 0 0 0,0-1 0 0 0,0 1 0 0 0,0-1 0 0 0,0 1 0 0 0,-1-1 0 0 0,1 1 1 0 0,0-1-1 0 0,0 1 0 0 0,0-1 0 0 0,0 1 0 0 0,0-1 0 0 0,-1 1 0 0 0,1-1 0 0 0,0 1 0 0 0,-1 0 0 0 0,1-1 0 0 0,0 1 0 0 0,0 0 0 0 0,-1-1 1 0 0,1 1-1 0 0,-1 0 0 0 0,1-1 0 0 0,0 1-94 0 0,-2-1 71 0 0,0 0 0 0 0,1 0 0 0 0,-1 1 0 0 0,1-1 0 0 0,-1 1 0 0 0,0-1 0 0 0,0 1 0 0 0,1 0-1 0 0,-3-1-70 0 0,-3 1 264 0 0,-1-1-1 0 0,0 2 0 0 0,0-1 0 0 0,-1 1-263 0 0,-14 4-29 0 0,0 1 1 0 0,1 1-1 0 0,0 1 0 0 0,0 1 0 0 0,-15 9 29 0 0,1-2-1224 0 0,-9 11 1208 0 0,43-26 16 0 0,1 0 0 0 0,-1 0 0 0 0,1 0 0 0 0,0 1 0 0 0,-1-1 0 0 0,1 1 0 0 0,0-1 0 0 0,0 1 0 0 0,0-1 0 0 0,0 1 0 0 0,0 0 0 0 0,0 0 0 0 0,1 1 0 0 0,1-1 0 0 0,-1 0 0 0 0,0 0 0 0 0,0 0 0 0 0,1 0 0 0 0,-1 0 0 0 0,1 0 0 0 0,0 0 0 0 0,0 0 0 0 0,-1 0 0 0 0,1 0 0 0 0,1 0 0 0 0,-1 0 0 0 0,0-1 0 0 0,0 1 0 0 0,1 0 0 0 0,-1-1 0 0 0,1 1 0 0 0,-1-1 0 0 0,1 1 0 0 0,-1-1 0 0 0,3 1 0 0 0,5 5 0 0 0,1-1 0 0 0,-1-1 0 0 0,1 0 0 0 0,2 0 0 0 0,-2 0 0 0 0,12 6 0 0 0,0 1 0 0 0,0 1 0 0 0,18 15 0 0 0,-31-20 0 0 0,1 0 0 0 0,-1 0 0 0 0,-1 1 0 0 0,1 0 0 0 0,-2 1 0 0 0,1 0 0 0 0,-1 0 0 0 0,-1 0 0 0 0,0 2 0 0 0,-4-9 0 0 0,0 0 0 0 0,-1 0 0 0 0,0 0 0 0 0,0 1 0 0 0,0-1 0 0 0,0 0 0 0 0,0 1 0 0 0,-1-1 0 0 0,1 1 0 0 0,-1-1 0 0 0,0 1 0 0 0,0-1 0 0 0,0 1 0 0 0,-1-1 0 0 0,1 1 0 0 0,-1-1 0 0 0,0 0 0 0 0,0 1 0 0 0,0-1 0 0 0,0 0 0 0 0,-1 1 0 0 0,1-1 0 0 0,-1 0 0 0 0,0 0 0 0 0,0 0 0 0 0,0 0 0 0 0,0-1 0 0 0,-2 3 0 0 0,-2 0 0 0 0,1 0 0 0 0,-2 0 0 0 0,1 0 0 0 0,-1-1 0 0 0,1 1 0 0 0,-1-2 0 0 0,0 1 0 0 0,-1-1 0 0 0,1 0 0 0 0,0 0 0 0 0,-1-1 0 0 0,-2 0 0 0 0,-13 4 0 0 0,-1-2 0 0 0,1 0 0 0 0,-13-1 0 0 0,29-2 0 0 0,1-1 0 0 0,-1-1 0 0 0,1 1 0 0 0,-1-1 0 0 0,1 0 0 0 0,-1 0 0 0 0,1-1 0 0 0,0 0 0 0 0,0 0 0 0 0,0 0 0 0 0,0-1 0 0 0,0 0 0 0 0,0 0 0 0 0,1 0 0 0 0,-3-3 0 0 0,6 5 0 0 0,1 0 0 0 0,-1-1 0 0 0,1 1 0 0 0,0 0 0 0 0,0-1 0 0 0,0 1 0 0 0,0-1 0 0 0,0 1 0 0 0,0-1 0 0 0,0 0 0 0 0,0 1 0 0 0,1-1 0 0 0,-1 0 0 0 0,0 0 0 0 0,1 0 0 0 0,0 1 0 0 0,-1-1 0 0 0,1 0 0 0 0,0 0 0 0 0,0-1 0 0 0,0-1 0 0 0,1 1 0 0 0,-1-1 0 0 0,1 1 0 0 0,0-1 0 0 0,0 1 0 0 0,0 0 0 0 0,0-1 0 0 0,2-2 0 0 0,2-4 0 0 0,1 0 0 0 0,1 1 0 0 0,-1-1 0 0 0,1 2 0 0 0,8-8 0 0 0,34-32 0 0 0,23-15 0 0 0,-51 45 0 0 0,-2 2 0 0 0,-4 4 0 0 0,-1 0 0 0 0,1-4 0 0 0,-10 11 0 0 0,-1 0 0 0 0,0 0 0 0 0,0 0 0 0 0,-1-1 0 0 0,1 0 0 0 0,-1 0 0 0 0,0 0 0 0 0,-1 0 0 0 0,7-14-60 0 0,-6 15-16 0 0,0-1-1 0 0,0-1 1 0 0,-1 1-1 0 0,0 0 1 0 0,0-1 76 0 0,-2 6-488 0 0,0 1-22 0 0,0 0-2 0 0,0 0 0 0 0,0 0 0 0 0,0 0 0 0 0,-11 9-1024 0 0,5-4 1024 0 0,0 0 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 8287 0 0,'6'0'506'0'0,"-6"-1"8060"0"0,-3 1-8564 0 0,0 0-1 0 0,0 0 0 0 0,0 0 1 0 0,0 0-1 0 0,0 0 0 0 0,0 1 0 0 0,0-1 1 0 0,0 1-1 0 0,1 0 0 0 0,-1 0 1 0 0,0 0-1 0 0,0 0 0 0 0,0 0 1 0 0,-1 2-2 0 0,-13 4-3 0 0,-63 18 16 0 0,16-3-90 0 0,-20 1 77 0 0,53-16-733 0 0,15-2 406 0 0,0-1-1 0 0,-1-1 1 0 0,0 0-1 0 0,1-2 1 0 0,-17 1 327 0 0,32-2-47 0 0,0 0 1 0 0,0 0-1 0 0,0 0 1 0 0,0 0-1 0 0,0 0 1 0 0,0-1 0 0 0,0 1-1 0 0,0 0 1 0 0,0 0-1 0 0,0-1 1 0 0,0 1 0 0 0,0-1-1 0 0,0 1 1 0 0,0-1-1 0 0,0 1 1 0 0,0-1-1 0 0,0 1 1 0 0,1-1 0 0 0,-1 0-1 0 0,0 0 1 0 0,0 1-1 0 0,0-2 47 0 0,1 2-92 0 0,0-1-1 0 0,0 0 0 0 0,0 0 1 0 0,-1 0-1 0 0,1 0 0 0 0,0 0 1 0 0,0 1-1 0 0,0-1 1 0 0,1 0-1 0 0,-1 0 0 0 0,0 0 1 0 0,0 0-1 0 0,0 1 0 0 0,1-1 1 0 0,-1 0-1 0 0,0 0 1 0 0,1 0-1 0 0,-1 1 0 0 0,0-1 1 0 0,1 0-1 0 0,0 0 93 0 0,1-3-304 0 0,1 0 0 0 0,0 1 0 0 0,1-1 1 0 0,-1 1-1 0 0,1 0 0 0 0,-1 0 0 0 0,1 0 0 0 0,0 0 0 0 0,1 0 304 0 0,-2 1-4 0 0,-1 1 13 0 0,0 0-1 0 0,1 0 1 0 0,-1 0-1 0 0,0 0 1 0 0,1 0-1 0 0,-1 1 1 0 0,0-1-1 0 0,2 1-8 0 0,-3-1 338 0 0,-1 1-288 0 0,1 1 1 0 0,-1-1 0 0 0,1 0 0 0 0,-1 0 0 0 0,0 0-1 0 0,1 0 1 0 0,-1 0 0 0 0,0 0 0 0 0,1 1 0 0 0,-1-1-1 0 0,0 0 1 0 0,1 0 0 0 0,-1 0 0 0 0,0 1 0 0 0,0-1-1 0 0,1 0 1 0 0,-1 0 0 0 0,0 1 0 0 0,0-1 0 0 0,1 0-1 0 0,-1 1 1 0 0,0-1 0 0 0,0 0 0 0 0,0 1 0 0 0,0-1-1 0 0,1 0 1 0 0,-1 1 0 0 0,0-1 0 0 0,0 0-1 0 0,0 1 1 0 0,0-1 0 0 0,0 1-51 0 0,-3 16 1050 0 0,1-12-858 0 0,0 0 1 0 0,0 0 0 0 0,-1 0 0 0 0,1 0-1 0 0,-3 2-192 0 0,1-2 0 0 0,-2 2 0 0 0,1-1 0 0 0,1 1 0 0 0,-1 0 0 0 0,1 0 0 0 0,0 0 0 0 0,1 0 0 0 0,-1 1 0 0 0,2 0 0 0 0,-1-1 0 0 0,0 5 0 0 0,3-1 72 0 0,0-10 28 0 0,1 0 0 0 0,0 0 0 0 0,0 1 0 0 0,0-1 0 0 0,0 0 0 0 0,0-1 0 0 0,0 1-1 0 0,0 0 1 0 0,1 0 0 0 0,-1 0 0 0 0,0-1 0 0 0,0 1 0 0 0,1 0 0 0 0,-1-1 0 0 0,0 1 0 0 0,1-1-1 0 0,-1 0 1 0 0,0 1-100 0 0,4 0 178 0 0,-1 0-178 0 0,0 0 0 0 0,1-1 0 0 0,-1 0 0 0 0,0 0 0 0 0,3 0 0 0 0,-4 0 0 0 0,16-1 0 0 0,0-1 0 0 0,5-1 0 0 0,-5 0 0 0 0,0 1 0 0 0,6 1 0 0 0,-14 1 58 0 0,0 1-1 0 0,-1 1 1 0 0,1 0 0 0 0,-1 0-1 0 0,0 1 1 0 0,1 0-1 0 0,-1 1 1 0 0,-1 0 0 0 0,1 0-1 0 0,-1 1 1 0 0,1 1-1 0 0,-1-1 1 0 0,-1 2 0 0 0,1-1-1 0 0,-1 1 1 0 0,0 0-1 0 0,-1 1 1 0 0,0 0 0 0 0,0 0-1 0 0,0 0 1 0 0,-1 1-1 0 0,-1 0 1 0 0,1 0 0 0 0,-1 1-1 0 0,1 3-57 0 0,1 6 608 0 0,-7-18-608 0 0,0 0 0 0 0,0-1 0 0 0,0 1 0 0 0,0-1 0 0 0,0 1 0 0 0,0 0 0 0 0,0-1 0 0 0,0 1 0 0 0,0 0 0 0 0,0-1 0 0 0,0 1 0 0 0,0 0 0 0 0,-1-1 0 0 0,1 1 0 0 0,0-1 0 0 0,-1 1 0 0 0,1 0 0 0 0,0-1 0 0 0,-1 1 0 0 0,1-1 0 0 0,0 1 0 0 0,-1-1 0 0 0,1 1 0 0 0,-1-1 0 0 0,1 1 0 0 0,-1-1 0 0 0,1 0 0 0 0,-1 1 0 0 0,0-1 0 0 0,1 0 0 0 0,-2 1 0 0 0,-3 3 0 0 0,1-1 0 0 0,-1 0 0 0 0,-1-1 0 0 0,1 1 0 0 0,0-1 0 0 0,-1 0 0 0 0,1 0 0 0 0,-5 0 0 0 0,-49 9 0 0 0,52-10 0 0 0,-232 30 0 0 0,191-21 0 0 0,42-9 0 0 0,2 2-64 0 0,3-3-273 0 0,1 1 172 0 0,0 0 1 0 0,0-1-1 0 0,-1 1 1 0 0,1 0-1 0 0,0-1 1 0 0,0 1-1 0 0,0 0 1 0 0,0-1-1 0 0,0 1 1 0 0,1 0-1 0 0,-1-1 1 0 0,0 1-1 0 0,0 0 1 0 0,0-1-1 0 0,0 1 0 0 0,1-1 1 0 0,-1 1-1 0 0,0 0 1 0 0,1-1-1 0 0,-1 1 1 0 0,0-1-1 0 0,1 1 1 0 0,-1-1-1 0 0,1 1 165 0 0,7 9-1899 0 0,-7-8 364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 6447 0 0,'0'0'142'0'0,"0"0"22"0"0,0 0 13 0 0,-1-2-20 0 0,-4-6-50 0 0,4 6 274 0 0,1 2 110 0 0,0 0 18 0 0,0 0 3 0 0,0 0 0 0 0,0 10-175 0 0,1-1-1 0 0,1 1 1 0 0,-1-1 0 0 0,2 0-1 0 0,-1 1 1 0 0,2 2-337 0 0,24 55 2337 0 0,-22-54-1327 0 0,2 4-927 0 0,0-1 0 0 0,2 0 0 0 0,0-1-1 0 0,6 8-82 0 0,51 54 395 0 0,-25-29 1123 0 0,-18-21-1400 0 0,-8-9-103 0 0,-1 0 1 0 0,-1 1 0 0 0,8 16-16 0 0,-17-29-64 0 0,-18-27-5712 0 0,7 12 808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1196 1 11975 0 0,'5'0'174'0'0,"12"0"315"0"0,1 0 0 0 0,12 3-489 0 0,-24-2 108 0 0,-1 0 1 0 0,0 1-1 0 0,1-1 0 0 0,-1 1 0 0 0,0 0 1 0 0,0 1-1 0 0,0-1 0 0 0,0 1 1 0 0,0 0-1 0 0,2 2-108 0 0,-6-4 109 0 0,0 0 1 0 0,0-1 0 0 0,0 1-1 0 0,0 0 1 0 0,0 0-1 0 0,-1 0 1 0 0,1 0-1 0 0,0 0 1 0 0,-1 1-1 0 0,1-1 1 0 0,-1 0-1 0 0,1 0 1 0 0,-1 0-1 0 0,1 1-109 0 0,-1 0 512 0 0,0-2 0 0 0,0 0-69 0 0,0 1-294 0 0,0 5-61 0 0,0-4 283 0 0,0-2 117 0 0,-16 3-294 0 0,0-1 0 0 0,-1-1 0 0 0,1 0 0 0 0,-1-1 1 0 0,1-1-1 0 0,-10-2-194 0 0,2 1-24 0 0,0 1 0 0 0,-15 1 24 0 0,-72 13-1298 0 0,-34 10 1298 0 0,-24 5-694 0 0,33-13 694 0 0,-1-6 0 0 0,-64-7 0 0 0,174-3 0 0 0,1 0 0 0 0,-1-2 0 0 0,1-2 0 0 0,0 0 0 0 0,0-1 0 0 0,-14-6 0 0 0,37 10 98 0 0,0 1-1 0 0,0 0 0 0 0,1-1 1 0 0,-1 1-1 0 0,0-1 0 0 0,1 0 1 0 0,0 0-1 0 0,-1 0 0 0 0,0 0-97 0 0,3 1 508 0 0,0 1-65 0 0,1 1-294 0 0,6 4-133 0 0,-2 5-16 0 0,-2 0 0 0 0,0 0 0 0 0,-1 0 0 0 0,-1 0 0 0 0,0 0 0 0 0,0 0 0 0 0,-1 1 0 0 0,-1 5 0 0 0,3 32 0 0 0,6 12 0 0 0,3 0 0 0 0,3 0 0 0 0,8 18 0 0 0,-14-56 0 0 0,0 0 0 0 0,2-1 0 0 0,1 0 0 0 0,0-1 0 0 0,2 0 0 0 0,0 0 0 0 0,8 7 0 0 0,-16-21 0 0 0,0 0 0 0 0,0 1 0 0 0,-1-1 0 0 0,1 1 0 0 0,-2 0 0 0 0,1 0 0 0 0,-1 1 0 0 0,0-1 0 0 0,0 1 0 0 0,-1-1 0 0 0,0 1 0 0 0,0 4 0 0 0,3 8 0 0 0,-4-17 0 0 0,-2 13 0 0 0,-1-9 0 0 0,0-13 0 0 0,1 1 0 0 0,1 0 0 0 0,1 0 0 0 0,-1 0 0 0 0,1 0 0 0 0,-1 0-1 0 0,1 1 1 0 0,1-1 0 0 0,-1 0 0 0 0,1 0 0 0 0,0 1 0 0 0,0-1 0 0 0,0 1-1 0 0,1-1 1 0 0,10-30 445 0 0,-5 10-15 0 0,1-1-1 0 0,1 2 1 0 0,2-1 0 0 0,6-11-430 0 0,61-90-208 0 0,-29 48 302 0 0,25-33-94 0 0,-23 37 0 0 0,-74 113-2793 0 0,-12 31 2793 0 0,22-42-1023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17 8287 0 0,'3'-9'382'0'0,"-2"7"-8"0"0,-1 1-240 0 0,1-4-49 0 0,-18 20 1276 0 0,-44 63-614 0 0,28-33 45 0 0,12-19-228 0 0,-14 19-11 0 0,-8 16-553 0 0,20-28 0 0 0,0 0 0 0 0,-2-2 0 0 0,-2-1 0 0 0,-1-1 0 0 0,-1-1 0 0 0,-8 4 0 0 0,32-28 6 0 0,2-1 1 0 0,1-2-1 0 0,-1 1 1 0 0,1 0 0 0 0,-1 0-1 0 0,0-1 1 0 0,0 1-1 0 0,1-1 1 0 0,-1 0 0 0 0,0 0-1 0 0,-3 0-6 0 0,2 2 193 0 0,-21 2 1526 0 0,23-5-2056 0 0,2 0-138 0 0,19 8-1569 0 0,-19-8 2009 0 0,1 0 0 0 0,-1 0 0 0 0,0 1 0 0 0,1-1 0 0 0,-1 0 0 0 0,0 0 0 0 0,1 0 0 0 0,-1 0-1 0 0,0 0 1 0 0,1 0 0 0 0,-1 0 0 0 0,0 0 0 0 0,1 0 0 0 0,-1 0 0 0 0,0 0 0 0 0,0 0 0 0 0,1 0 0 0 0,-1 0 0 0 0,0 0-1 0 0,1-1 1 0 0,-1 1 0 0 0,0 0 0 0 0,1 0 35 0 0,5-2-297 0 0,7 0 133 0 0,-9-3-683 0 0,-4 4 402 0 0,4-9-67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3 307 4607 0 0,'0'0'208'0'0,"0"0"67"0"0,-1 6 371 0 0,1-3 6289 0 0,0-3-6884 0 0,0 0 0 0 0,-1 0 0 0 0,1 1 0 0 0,0-1 0 0 0,0 0 0 0 0,0 0 0 0 0,0 0 0 0 0,0 0 0 0 0,0 0 0 0 0,0 0 0 0 0,0 0 0 0 0,0 0 0 0 0,0 0 0 0 0,0 0 0 0 0,0 0 0 0 0,0 0-1 0 0,0 0 1 0 0,0 1 0 0 0,0-1 0 0 0,0 0 0 0 0,0 0 0 0 0,0 0 0 0 0,0 0 0 0 0,0 0 0 0 0,0 0 0 0 0,0 0 0 0 0,0 0 0 0 0,0 0 0 0 0,0 0 0 0 0,0 1 0 0 0,0-1 0 0 0,0 0 0 0 0,0 0 0 0 0,0 0 0 0 0,0 0-1 0 0,0 0 1 0 0,0 0 0 0 0,0 0 0 0 0,0 0 0 0 0,0 0 0 0 0,0 0 0 0 0,0 1 0 0 0,0-1 0 0 0,0 0 0 0 0,0 0 0 0 0,0 0 0 0 0,0 0 0 0 0,0 0 0 0 0,0 0 0 0 0,1 0 0 0 0,-1 0 0 0 0,0 0 0 0 0,0 0 0 0 0,0 0 0 0 0,0 0-1 0 0,0 0 1 0 0,0 0 0 0 0,0 0 0 0 0,0 0 0 0 0,0 0 0 0 0,1 0 0 0 0,-1 0 0 0 0,0 0 0 0 0,0 0 0 0 0,0 0 0 0 0,0 0 0 0 0,0 0 0 0 0,0 0 0 0 0,0 0 0 0 0,0 0-51 0 0,8-7 972 0 0,10-13-823 0 0,20-39-132 0 0,-21 30-17 0 0,2 0 0 0 0,1 2 0 0 0,2 0-1 0 0,3-2 1 0 0,9-9 0 0 0,-20 22 0 0 0,15-14 0 0 0,-23 24 0 0 0,0 4 0 0 0,-3 9 0 0 0,0 63 0 0 0,3-16 0 0 0,-3-25 0 0 0,0-1 0 0 0,-2 20 0 0 0,-1-27 233 0 0,0-1-1 0 0,2 0 1 0 0,0 1-1 0 0,1-1 1 0 0,5 15-233 0 0,-7-30-416 0 0,-1-4 378 0 0,0 0-1 0 0,0-1 1 0 0,0 1 0 0 0,1 0-1 0 0,-1-1 1 0 0,0 1-1 0 0,1 0 1 0 0,-1-1 0 0 0,1 1-1 0 0,-1 0 1 0 0,1-1 0 0 0,-1 1-1 0 0,1-1 1 0 0,-1 1-1 0 0,1 0 1 0 0,-1-1 0 0 0,1 0-1 0 0,0 1 39 0 0,5 4-777 0 0,-3-4-3260 0 0,5-2-1381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8287 0 0,'0'0'191'0'0,"0"0"26"0"0,0 0 9 0 0,0 0 42 0 0,0 0 158 0 0,8-8 2118 0 0,-7 7-2363 0 0,0 1 0 0 0,0-1 0 0 0,0 0 1 0 0,0 0-1 0 0,0 0 0 0 0,0 1 0 0 0,0-1 0 0 0,0 1 0 0 0,0-1 0 0 0,1 1 0 0 0,-1-1 0 0 0,0 1 0 0 0,0-1 0 0 0,0 1 0 0 0,1 0 0 0 0,-1 0 0 0 0,0 0 0 0 0,0 0 0 0 0,1 0-181 0 0,30-6 1776 0 0,-19 1-1776 0 0,0 0 0 0 0,12-6 0 0 0,17-7 0 0 0,-33 15 0 0 0,7 0 0 0 0,-13 4 0 0 0,5-1 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8287 0 0,'0'0'382'0'0,"-1"0"-8"0"0,-5-1 4116 0 0,8 0-2183 0 0,16-4-1556 0 0,6-1-132 0 0,6-3-365 0 0,0 0 0 0 0,0 3 0 0 0,1 0 0 0 0,0 2 0 0 0,0 1 0 0 0,0 1 1 0 0,13 2-255 0 0,-19 0-755 0 0,0-2 1 0 0,18-3 754 0 0,-5-4-4863 0 0,-25 5-555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 4607 0 0,'0'0'102'0'0,"0"0"20"0"0,0 0 6 0 0,-11-1 931 0 0,7 1 169 0 0,-4-1 3764 0 0,15-1-1903 0 0,13-1-3089 0 0,1 1 0 0 0,2 1 0 0 0,-9 0 0 0 0,-1 1 0 0 0,0-2 0 0 0,0 0 0 0 0,0 0 0 0 0,0-1 0 0 0,7-3 0 0 0,22-9-876 0 0,-34 17-2546 0 0,-7-2 2442 0 0,1 0-3358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10135 0 0,'0'0'464'0'0,"0"0"-9"0"0,8-3-278 0 0,-2 1 31 0 0,1 0 0 0 0,-1 1 0 0 0,1 0 0 0 0,0 0 0 0 0,4 0-208 0 0,-4 1 237 0 0,-1 0 1 0 0,1-1-1 0 0,-1 0 0 0 0,0 0 1 0 0,1-1-1 0 0,3-1-237 0 0,22-8 2121 0 0,21-4-2121 0 0,-36 10 439 0 0,70-14 280 0 0,-79 20-1266 0 0,-4 0-4345 0 0,-4-1-76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67 8287 0 0,'-9'4'634'0'0,"5"-3"-538"0"0,3-1-87 0 0,-1 0 1 0 0,1 0 0 0 0,0 1-1 0 0,-1-1 1 0 0,1 1-1 0 0,-1-1 1 0 0,1 1 0 0 0,0 0-1 0 0,-1-1 1 0 0,1 1 0 0 0,0 0-1 0 0,0 0 1 0 0,-1 0-1 0 0,1 1-9 0 0,1-2 14 0 0,0 0-1 0 0,0 0 0 0 0,0 0 0 0 0,0 0 1 0 0,0 0-1 0 0,0 0 0 0 0,0 0 0 0 0,0 0 1 0 0,0 0-1 0 0,0 0 0 0 0,0 0 0 0 0,1 0 1 0 0,-1 0-1 0 0,0 0 0 0 0,0 0 0 0 0,0 0 1 0 0,0 0-1 0 0,0 0 0 0 0,0 0 1 0 0,0 0-1 0 0,0 0 0 0 0,0 0 0 0 0,0 0 1 0 0,0 0-1 0 0,0 0 0 0 0,0 0 0 0 0,0 0 1 0 0,0 1-1 0 0,1-1 0 0 0,-1 0 0 0 0,0 0 1 0 0,0 0-1 0 0,0 0 0 0 0,0 0 0 0 0,0 0 1 0 0,0 0-1 0 0,0 0 0 0 0,0 0 0 0 0,0 0 1 0 0,0 0-1 0 0,0 1 0 0 0,0-1 0 0 0,0 0 1 0 0,0 0-1 0 0,0 0 0 0 0,0 0 0 0 0,0 0 1 0 0,0 0-1 0 0,-1 0 0 0 0,1 0 0 0 0,0 0 1 0 0,0 0-1 0 0,0 0 0 0 0,0 0 1 0 0,0 1-1 0 0,0-1 0 0 0,0 0 0 0 0,0 0 1 0 0,0 0-1 0 0,0 0 0 0 0,0 0 0 0 0,0 0-13 0 0,14 0 1834 0 0,17-5 1078 0 0,30-6-2383 0 0,19-5 1598 0 0,31-11-2127 0 0,-86 20 0 0 0,0 1 0 0 0,1 1 0 0 0,0 2 0 0 0,0 0 0 0 0,9 2 0 0 0,-23 1 0 0 0,-1 1 0 0 0,1 0 0 0 0,-1 1 0 0 0,1 1 0 0 0,-12-3 0 0 0,0 0 0 0 0,1 0 0 0 0,-1 0 0 0 0,1 0 0 0 0,-1 0 0 0 0,0 1 0 0 0,1-1 0 0 0,-1 0 0 0 0,0 0 0 0 0,1 1 0 0 0,-1-1 0 0 0,0 0 0 0 0,1 0 0 0 0,-1 1 0 0 0,0-1 0 0 0,1 0 0 0 0,-1 1 0 0 0,0-1 0 0 0,0 0 0 0 0,0 1 0 0 0,1-1 0 0 0,-1 0 0 0 0,0 1 0 0 0,0-1 0 0 0,0 1 0 0 0,0-1 0 0 0,0 0 0 0 0,0 1 0 0 0,0-1 0 0 0,1 1 0 0 0,-1-1 0 0 0,0 0 0 0 0,-1 1 0 0 0,1-1 0 0 0,0 1 0 0 0,0-1 0 0 0,0 1 0 0 0,0-1 0 0 0,0 0 0 0 0,0 1 0 0 0,0-1 0 0 0,-1 0 0 0 0,1 1 0 0 0,0-1 0 0 0,0 1 0 0 0,0-1 0 0 0,-1 0 0 0 0,1 0 0 0 0,-1 1 0 0 0,1-1 0 0 0,-4 8 0 0 0,-1 0 0 0 0,0-1 0 0 0,0 0 0 0 0,0 0 0 0 0,-1 0 0 0 0,0-1 0 0 0,-1 0 0 0 0,0 0 0 0 0,-13 15 0 0 0,-100 106 0 0 0,90-98-1510 0 0,-24 19 1510 0 0,35-31-47 0 0,3-4 597 0 0,12-10-408 0 0,0 0-1 0 0,0 1 1 0 0,0 0 0 0 0,0 0-1 0 0,0 0 1 0 0,1 0-1 0 0,-1 0-141 0 0,-24 34-1368 0 0,28-37 856 0 0,0-1 0 0 0,0 0 0 0 0,1 0-853 0 0,5-1-3414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8287 0 0,'0'0'191'0'0,"0"0"26"0"0,0 0 9 0 0,-12 7 468 0 0,4-4 11 0 0,1-1-398 0 0,1 0 0 0 0,0 0 0 0 0,-1 0 0 0 0,1 1 0 0 0,0 0 0 0 0,0 1-307 0 0,-21 22 559 0 0,1 1-1 0 0,1 1-558 0 0,11-10 0 0 0,1 0 0 0 0,0 1 0 0 0,1 1 0 0 0,1 0 0 0 0,0 4 0 0 0,10-22 72 0 0,-2 5 207 0 0,0 0-1 0 0,0 0 1 0 0,1 0 0 0 0,0 0 0 0 0,-1 7-279 0 0,2-12 61 0 0,1-1 0 0 0,0 1 1 0 0,0-1-1 0 0,0 1 0 0 0,0-1 1 0 0,0 1-1 0 0,0-1 0 0 0,1 1 0 0 0,-1-1 1 0 0,0 1-1 0 0,1-1 0 0 0,-1 1 1 0 0,1-1-1 0 0,-1 0 0 0 0,1 1 0 0 0,0-1 1 0 0,-1 0-1 0 0,1 0 0 0 0,0 1 1 0 0,0-1-1 0 0,0 0 0 0 0,0 0 0 0 0,0 0 1 0 0,0 0-1 0 0,1 0 0 0 0,-1 0 1 0 0,0 0-1 0 0,0-1 0 0 0,1 1 0 0 0,-1 0 1 0 0,0-1-1 0 0,1 1 0 0 0,-1-1-61 0 0,7 2 143 0 0,-1 0 0 0 0,0 0-1 0 0,1-1 1 0 0,-1-1 0 0 0,1 1-1 0 0,-1-1 1 0 0,1 0 0 0 0,-1-1-1 0 0,1 0 1 0 0,-1 0 0 0 0,1-1 0 0 0,4-1-143 0 0,10-4 314 0 0,1-1 1 0 0,-1-1-1 0 0,7-5-314 0 0,-22 10 10 0 0,0 0 1 0 0,0-1-1 0 0,0 1 0 0 0,-1-2 0 0 0,0 1 0 0 0,0-1 1 0 0,0 0-1 0 0,-1 0 0 0 0,0 0 0 0 0,0-1 0 0 0,-1 0 1 0 0,0 0-1 0 0,0 0 0 0 0,0-1 0 0 0,-1 1 0 0 0,0-1 0 0 0,0-1-10 0 0,-1 5-76 0 0,-1-1-1 0 0,0 0 0 0 0,0 0 0 0 0,0 0 1 0 0,0 1-1 0 0,-1-1 0 0 0,0 0 0 0 0,0 0 1 0 0,0 0-1 0 0,0 0 0 0 0,-1 0 0 0 0,0 0 1 0 0,0 0-1 0 0,0 0 0 0 0,-1 1 0 0 0,0-1 1 0 0,0 0-1 0 0,0 1 0 0 0,0 0 0 0 0,-1-1 1 0 0,1 1-1 0 0,-1 0 0 0 0,0 0 0 0 0,0 0 1 0 0,-1 1-1 0 0,1-1 0 0 0,-1 1 0 0 0,-2-2 77 0 0,2 3-80 0 0,1 0 0 0 0,-1 1-1 0 0,1-1 1 0 0,-1 1 0 0 0,0 0-1 0 0,0 0 1 0 0,0 0 0 0 0,0 0-1 0 0,1 1 1 0 0,-1-1 0 0 0,0 1 0 0 0,0 0-1 0 0,-4 1 81 0 0,-5 0-340 0 0,-1 1 0 0 0,1 0 0 0 0,-6 2 340 0 0,-5 9-4896 0 0,31-4 3872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1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0,'0'0'231'0'0,"0"0"29"0"0,0 0 19 0 0,-3 15 7 0 0,3-11-227 0 0,-1 0 0 0 0,1 0 0 0 0,0 0 0 0 0,1 0-1 0 0,-1 0 1 0 0,1 0 0 0 0,-1 0 0 0 0,1 0 0 0 0,0-1-1 0 0,1 1 1 0 0,-1 0 0 0 0,1-1 0 0 0,0 1-59 0 0,4 7 539 0 0,0 0-1 0 0,2-1 1 0 0,3 5-539 0 0,-6-9 183 0 0,0 0 0 0 0,0 1-1 0 0,-1-1 1 0 0,0 1 0 0 0,0 0-1 0 0,-1 0 1 0 0,1 0 0 0 0,-2 0 0 0 0,1 1-1 0 0,1 5-182 0 0,-4-9 35 0 0,0 1 0 0 0,1-1-1 0 0,-1 0 1 0 0,-1 1 0 0 0,1-1 0 0 0,-1 0-1 0 0,1 1 1 0 0,-1-1 0 0 0,0 0-1 0 0,-1 0 1 0 0,1 0 0 0 0,-1 0 0 0 0,0 0-1 0 0,0 0 1 0 0,0 0 0 0 0,0 0-1 0 0,-1-1 1 0 0,0 1 0 0 0,1-1 0 0 0,-1 0-1 0 0,-1 1-34 0 0,-8 7 204 0 0,-1-1-1 0 0,0 0 1 0 0,0-1-1 0 0,-1 0 1 0 0,-2-1-204 0 0,-30 21 229 0 0,27-17-1386 0 0,11-8-4630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13823 0 0,'0'0'315'0'0,"0"0"45"0"0,0 0 21 0 0,0 0-49 0 0,-15 2-208 0 0,-22 7 616 0 0,1 1-1 0 0,-27 13-739 0 0,-8 2 561 0 0,22-8-561 0 0,0 3 0 0 0,12-5 0 0 0,2-2 0 0 0,-39 18 0 0 0,63-26 0 0 0,0 1 0 0 0,0 1 0 0 0,1-1 0 0 0,0 2 0 0 0,-3 2 0 0 0,10-7 0 0 0,0-1 0 0 0,1 1 0 0 0,0 0 0 0 0,0-1 0 0 0,-1 1 0 0 0,2 0 0 0 0,-1 0 0 0 0,0 0 0 0 0,1 1 0 0 0,-1-1 0 0 0,1 0 0 0 0,0 1 0 0 0,-1 1 0 0 0,2-4 0 0 0,0 0 0 0 0,0 1 0 0 0,0-1 0 0 0,0 1 0 0 0,0-1 0 0 0,0 1 0 0 0,0-1 0 0 0,0 0 0 0 0,1 1 0 0 0,-1-1 0 0 0,0 1 0 0 0,1-1 0 0 0,-1 0 0 0 0,1 1 0 0 0,0-1 0 0 0,-1 0 0 0 0,1 0 0 0 0,0 1 0 0 0,0-1 0 0 0,0 0 0 0 0,0 0 0 0 0,0 0 0 0 0,0 0 0 0 0,0 0 0 0 0,0 0 0 0 0,0 0 0 0 0,0-1 0 0 0,0 1 0 0 0,1 0 0 0 0,-1-1 0 0 0,0 1 0 0 0,1-1 0 0 0,0 1 0 0 0,16 4 0 0 0,-1-1 0 0 0,1 0 0 0 0,-1-2 0 0 0,1 0 0 0 0,0-1 0 0 0,15-1 0 0 0,-9 0 0 0 0,-20 0 0 0 0,13 1 0 0 0,0 0 0 0 0,0 0 0 0 0,14 4 0 0 0,-27-4 0 0 0,0 0 0 0 0,0 0 0 0 0,0 1 0 0 0,0-1 0 0 0,0 1 0 0 0,0 0 0 0 0,0 0 0 0 0,-1 0 0 0 0,1 0 0 0 0,-1 1 0 0 0,1 0 0 0 0,-1-1 0 0 0,0 1 0 0 0,0 0 0 0 0,0 1 0 0 0,0-1 0 0 0,-1 0 0 0 0,1 1 0 0 0,-2-2 0 0 0,1 1 0 0 0,-1-1 0 0 0,0 1 0 0 0,0-1 0 0 0,0 1 0 0 0,0-1 0 0 0,-1 1 0 0 0,1 0 0 0 0,-1-1 0 0 0,0 1 0 0 0,1 0 0 0 0,-1-1 0 0 0,0 1 0 0 0,0 0 0 0 0,-1-1 0 0 0,1 1 0 0 0,-1 0 0 0 0,1-1 0 0 0,-1 1 0 0 0,0-1 0 0 0,0 1 0 0 0,0-1 0 0 0,0 1 0 0 0,0-1 0 0 0,-1 0 0 0 0,1 1 0 0 0,-1-1 0 0 0,0 0 0 0 0,1 0 0 0 0,-1 0 0 0 0,0 0 0 0 0,-1 1 0 0 0,-3 2 0 0 0,-1-1 0 0 0,1 1 0 0 0,-1-1 0 0 0,1-1 0 0 0,-1 1 0 0 0,0-1 0 0 0,-1 0 0 0 0,1 0 0 0 0,0-1 0 0 0,-8 1 0 0 0,-27 6 0 0 0,-1-2 0 0 0,0-2 0 0 0,0-2 0 0 0,-26-2 0 0 0,37-6-64 0 0,31 5-273 0 0,1 0-138 0 0,0 0-1022 0 0,0 0-3962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31 292 13823 0 0,'-29'-7'1571'0'0,"28"7"-1194"0"0,1 0 110 0 0,11 2 534 0 0,11 0-487 0 0,0-1 0 0 0,1 0-1 0 0,-1-2 1 0 0,6-1-534 0 0,92-14-65 0 0,-68 7 139 0 0,231-40-74 0 0,-156 26 0 0 0,340-72 0 0 0,-186 35 0 0 0,-213 47 0 0 0,0 2 0 0 0,31 1 0 0 0,-91 9-15 0 0,-1 1 1 0 0,0 0-1 0 0,1 0 0 0 0,-1 1 0 0 0,0 0 0 0 0,1 0 1 0 0,-1 0-1 0 0,0 1 0 0 0,4 2 15 0 0,-10-4-53 0 0,-1 0-1 0 0,1 0 1 0 0,0 1 0 0 0,-1-1 0 0 0,1 0 0 0 0,0 1-1 0 0,-1-1 1 0 0,1 1 0 0 0,-1-1 0 0 0,1 0 0 0 0,-1 1-1 0 0,1 0 1 0 0,-1-1 0 0 0,1 1 0 0 0,-1-1 0 0 0,1 1-1 0 0,-1 0 1 0 0,0-1 0 0 0,1 1 0 0 0,-1-1 0 0 0,0 1-1 0 0,1 0 1 0 0,-1 0 0 0 0,0-1 0 0 0,0 1 0 0 0,0 0-1 0 0,0-1 1 0 0,0 1 0 0 0,0 0 0 0 0,0 0 0 0 0,0-1-1 0 0,0 1 1 0 0,0 0 0 0 0,0 0 0 0 0,0-1 0 0 0,-1 1-1 0 0,1 0 1 0 0,0-1 0 0 0,0 1 0 0 0,-1 0 0 0 0,1-1-1 0 0,0 1 1 0 0,-1 0 0 0 0,1-1 0 0 0,-1 1 0 0 0,1-1-1 0 0,-1 1 1 0 0,1-1 0 0 0,-1 1 0 0 0,0-1 53 0 0,-12 13-1023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64 349 11975 0 0,'0'0'267'0'0,"-16"4"666"0"0,-26 21 1275 0 0,41-25-1821 0 0,1 0 101 0 0,0 0 21 0 0,0-1-485 0 0,-1 1 0 0 0,1 0-1 0 0,0-1 1 0 0,-1 1 0 0 0,1-1-1 0 0,0 1 1 0 0,-1-1 0 0 0,1 0-1 0 0,0 1 1 0 0,0-1 0 0 0,-1 1-1 0 0,1-1 1 0 0,0 1 0 0 0,0-1-1 0 0,0 0 1 0 0,0 1 0 0 0,0-1-1 0 0,0 0 1 0 0,0 1 0 0 0,0-1-1 0 0,0 1 1 0 0,0-1 0 0 0,0 0-1 0 0,0 1 1 0 0,1-1 0 0 0,-1 1-1 0 0,0-1 1 0 0,0 0-24 0 0,7-18 222 0 0,-6 17-56 0 0,17-35 101 0 0,1 0 1 0 0,1 2 0 0 0,3 0-1 0 0,0 1 1 0 0,2 1-1 0 0,30-29-267 0 0,-39 44-14 0 0,-11 11-158 0 0,1 0-1 0 0,1 0 1 0 0,0 0 0 0 0,0 1-1 0 0,1-1 173 0 0,-7 7-508 0 0,0-1 66 0 0,4-1 292 0 0,0-1 134 0 0,-4 3 16 0 0,-1 0 0 0 0,0 0 0 0 0,1 0 0 0 0,-1-1 0 0 0,1 1 0 0 0,-1 0 0 0 0,0 0 0 0 0,1 0 0 0 0,-1 0 0 0 0,1 0 0 0 0,-1 0 0 0 0,1 0 0 0 0,-1 0 0 0 0,1 0 0 0 0,-1 0 0 0 0,0 0 0 0 0,1 0 0 0 0,-1 0 0 0 0,1 0 0 0 0,-1 0 0 0 0,1 1 0 0 0,-1-1 0 0 0,0 0 0 0 0,1 0 0 0 0,-1 0 0 0 0,0 1 0 0 0,1-1 0 0 0,-1 0 0 0 0,0 0 0 0 0,1 1 0 0 0,-1-1 0 0 0,0 0 0 0 0,1 1 0 0 0,-1-1 0 0 0,2 2 0 0 0,0 0 0 0 0,1 0 0 0 0,-1 0 0 0 0,0 0 0 0 0,-1 0 0 0 0,1 1 0 0 0,0-1 0 0 0,-1 0 0 0 0,1 1 0 0 0,-1-1 0 0 0,0 1 0 0 0,1 0 0 0 0,-1 1 0 0 0,2 5 0 0 0,0 0 0 0 0,-1 0 0 0 0,2 6 0 0 0,0 17 421 0 0,-1 16-421 0 0,-2-19 502 0 0,2-1 1 0 0,3 12-503 0 0,-4-31 63 0 0,0 0 0 0 0,0-1 0 0 0,1 1 0 0 0,1-1-1 0 0,-1 1 1 0 0,1-1 0 0 0,1-1 0 0 0,-1 1 0 0 0,6 5-63 0 0,-1 0-4 0 0,-5-8-3 0 0,-1 0 0 0 0,1 0 1 0 0,0-1-1 0 0,0 0 1 0 0,0 0-1 0 0,0 0 0 0 0,1 0 1 0 0,0-1-1 0 0,4 4 7 0 0,-8-7-337 0 0,-1 0-138 0 0,0 0-1158 0 0,0 0-4506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10135 0 0,'-8'-6'464'0'0,"6"5"-9"0"0,2 1-223 0 0,0 0 156 0 0,0 0 100 0 0,0 0 21 0 0,0 0 3 0 0,0 0 0 0 0,17-9 1024 0 0,17-1-549 0 0,0 1-1 0 0,4 2-986 0 0,-14 1 171 0 0,-5 3-1762 0 0,1 1-1 0 0,-1 1 1 0 0,14 0 1591 0 0,-26 2-5410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0,'0'0'267'0'0,"0"0"42"0"0,0 0 17 0 0,0 0-28 0 0,0 0-126 0 0,0 0 204 0 0,0 0 111 0 0,15-6 1046 0 0,5-3-1038 0 0,0 1-1 0 0,1 1 1 0 0,0 1-1 0 0,10-1-494 0 0,-5 3-906 0 0,0 1-1 0 0,0 0 1 0 0,14 2 906 0 0,-27 1-5459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0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0,0 0-149 0 0,0 0 194 0 0,0 0 110 0 0,2 1 22 0 0,10 1-278 0 0,0-1-1 0 0,0 1 0 0 0,0-2 1 0 0,0 0-1 0 0,1-1-230 0 0,2 1 502 0 0,0 0-1 0 0,0 1 0 0 0,12 2-501 0 0,-19-2-46 0 0,20 6-2701 0 0,-21-3 1724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63 6447 0 0,'0'0'142'0'0,"0"0"22"0"0,-2 1 13 0 0,-15 16 26 0 0,13-12 85 0 0,0-1 1 0 0,0 0-1 0 0,0 0 1 0 0,-1 0-1 0 0,-2 1-288 0 0,6-4 512 0 0,1-1 0 0 0,-26 13 2878 0 0,25-12-3196 0 0,-12 6 694 0 0,5-4-556 0 0,0 1 0 0 0,0 0 0 0 0,1 1 0 0 0,-4 3-332 0 0,9-8 371 0 0,2 0 117 0 0,0 0 21 0 0,0 0-66 0 0,6-6-278 0 0,-5 5-165 0 0,22-24 0 0 0,1 1 0 0 0,11-7 0 0 0,-27 24 0 0 0,1 0 0 0 0,-1 1 0 0 0,2 1 0 0 0,-1-1 0 0 0,0 2 0 0 0,1-1 0 0 0,0 1 0 0 0,0 1 0 0 0,8-2 0 0 0,1-1 317 0 0,-14 5-159 0 0,1-1-1 0 0,-1 1 0 0 0,1 0 1 0 0,-1 0-1 0 0,1 0 0 0 0,0 1 1 0 0,-1 0-1 0 0,1 0 1 0 0,0 0-1 0 0,-1 1 0 0 0,4 0-157 0 0,-8-1-29 0 0,0 0 0 0 0,0 0-1 0 0,1 1 1 0 0,-1-1 0 0 0,0 0-1 0 0,0 1 1 0 0,1-1 0 0 0,-1 1 0 0 0,0-1-1 0 0,0 1 1 0 0,0-1 0 0 0,0 1-1 0 0,0 0 1 0 0,0 0 0 0 0,0-1-1 0 0,0 1 1 0 0,0 0 0 0 0,0 0 0 0 0,0 0-1 0 0,0 0 1 0 0,-1 0 0 0 0,1 0-1 0 0,0 0 1 0 0,-1 0 0 0 0,1 1 0 0 0,-1-1-1 0 0,1 0 1 0 0,-1 0 0 0 0,0 0-1 0 0,1 1 1 0 0,-1-1 0 0 0,0 0-1 0 0,0 0 1 0 0,0 1 29 0 0,0 4-124 0 0,-1 0-1 0 0,0 0 1 0 0,0 0-1 0 0,-1 0 1 0 0,0 0-1 0 0,0 0 1 0 0,0-1-1 0 0,-2 5 125 0 0,-30 53 0 0 0,31-58 0 0 0,-1 0 0 0 0,0 0 0 0 0,0 0 0 0 0,0 0 0 0 0,0-1 0 0 0,-1 0 0 0 0,0 0 0 0 0,-3 2 0 0 0,-11 11 0 0 0,-57 50 0 0 0,57-49 0 0 0,-1-1 0 0 0,-1-1 0 0 0,0-1 0 0 0,-1-1 0 0 0,-12 5 0 0 0,2 0 0 0 0,32-19 0 0 0,-1 0 0 0 0,1 0 0 0 0,0 0 0 0 0,0 0 0 0 0,0 0 0 0 0,0 0 0 0 0,-1 0 0 0 0,1 0 0 0 0,0 0 0 0 0,0 0 0 0 0,0 0 0 0 0,0 0 0 0 0,-1 1 0 0 0,1-1 0 0 0,0 0 0 0 0,0 0 0 0 0,0 0 0 0 0,0 0 0 0 0,0 0 0 0 0,0 0 0 0 0,-1 1 0 0 0,1-1 0 0 0,0 0 0 0 0,0 0 0 0 0,0 0 0 0 0,0 0 0 0 0,0 1 0 0 0,0-1 0 0 0,0 0 0 0 0,0 0 0 0 0,0 0 0 0 0,0 0 0 0 0,0 1 0 0 0,0-1 0 0 0,0 0 0 0 0,0 0 0 0 0,0 0 0 0 0,0 0 0 0 0,0 1 0 0 0,0-1 0 0 0,0 0 0 0 0,0 0 0 0 0,15 5 0 0 0,-9-4 21 0 0,-1-1-1 0 0,1 0 1 0 0,0 0-1 0 0,0-1 0 0 0,0 1 1 0 0,2-2-21 0 0,23 0 279 0 0,49-2 1311 0 0,-2-5-1590 0 0,-68 10 0 0 0,-10-1 0 0 0,0 0 0 0 0,1 0 0 0 0,-1 1 0 0 0,0-1 0 0 0,0 0 0 0 0,1 0 0 0 0,-1 0 0 0 0,0 1 0 0 0,0-1 0 0 0,1 0 0 0 0,-1 0 0 0 0,0 0 0 0 0,0 1 0 0 0,0-1 0 0 0,0 0 0 0 0,0 0 0 0 0,1 1 0 0 0,-1-1 0 0 0,0 0 0 0 0,0 1 0 0 0,0-1 0 0 0,0 0 0 0 0,0 0 0 0 0,0 1 0 0 0,0-1 0 0 0,0 1 0 0 0,0 3 0 0 0,-8 6 0 0 0,3-6-64 0 0,4-3-273 0 0,1-1-138 0 0,0 0-33 0 0,0 0-72 0 0,0 0-285 0 0,0 0-126 0 0,0 0-29 0 0,0 0-4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0 37 0 0,0 0 125 0 0,0 0 58 0 0,0 0 11 0 0,0 0 2 0 0,0 0 0 0 0,0 0 0 0 0,2 1 0 0 0,-1-1-99 0 0,3 0 997 0 0,6 10-577 0 0,-6-2-833 0 0,-3-1 72 0 0,-4 5 2253 0 0,1-9-3287 0 0,2 1-3769 0 0,0-4-1317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6 10135 0 0,'4'-4'1008'0'0,"-4"4"-730"0"0,1 0 0 0 0,-1-1 0 0 0,0 1 0 0 0,0 0 0 0 0,1 0 0 0 0,-1 0 0 0 0,0 0 0 0 0,1 0 0 0 0,-1-1 0 0 0,0 1 0 0 0,0 0 0 0 0,1 0 0 0 0,-1 0 0 0 0,0 0 0 0 0,1 0 0 0 0,-1 0 0 0 0,0 0 0 0 0,1 0 0 0 0,-1 0 0 0 0,0 0 0 0 0,1 0 0 0 0,-1 0 0 0 0,0 1 0 0 0,0-1-1 0 0,1 0 1 0 0,-1 0 0 0 0,0 0 0 0 0,1 0-278 0 0,-4 7 1222 0 0,-10 8-1947 0 0,3-10 725 0 0,1 0 0 0 0,-1-1 0 0 0,0 0 0 0 0,-1 0 0 0 0,1-1 0 0 0,-4 0 0 0 0,-26 9 0 0 0,26-7-413 0 0,0-1-1 0 0,-1-1 0 0 0,-13 1 414 0 0,-10 3-735 0 0,28-6 733 0 0,1 0 0 0 0,-1 0-1 0 0,1-1 1 0 0,-1 0 0 0 0,0-1 0 0 0,1 0-1 0 0,-4-1 3 0 0,12 2-25 0 0,1 0-1 0 0,-1 0 0 0 0,1 0 1 0 0,-1 0-1 0 0,0 0 1 0 0,1-1-1 0 0,-1 1 0 0 0,1 0 1 0 0,-1 0-1 0 0,1 0 1 0 0,-1-1-1 0 0,0 1 0 0 0,1 0 1 0 0,-1 0-1 0 0,1-1 1 0 0,0 1-1 0 0,-1-1 0 0 0,1 1 1 0 0,-1 0-1 0 0,1-1 1 0 0,-1 1-1 0 0,1-1 0 0 0,0 1 1 0 0,-1-1-1 0 0,1 1 1 0 0,0-1-1 0 0,0 1 0 0 0,-1-1 1 0 0,1 1-1 0 0,0-1 1 0 0,0 1-1 0 0,0-1 0 0 0,0 0 1 0 0,0 1-1 0 0,-1-1 1 0 0,1 1-1 0 0,0-1 0 0 0,0 0 1 0 0,1 1-1 0 0,-1-1 26 0 0,0-2-128 0 0,1 1 0 0 0,0-1 0 0 0,0 0 0 0 0,0 1 0 0 0,1 0 0 0 0,-1-1 0 0 0,0 1 0 0 0,1-1 128 0 0,2-3 0 0 0,-13 18 332 0 0,0 0 0 0 0,0-1 0 0 0,-2 0 0 0 0,1-1 0 0 0,-1 0 0 0 0,-3 1-332 0 0,6-4 0 0 0,0-1 0 0 0,0 1 0 0 0,-3 5 0 0 0,-1 0 0 0 0,11-12 0 0 0,1 0 0 0 0,0 1 0 0 0,-1-1 0 0 0,1 0 0 0 0,0 0 0 0 0,-1 1 0 0 0,1-1 0 0 0,0 0 0 0 0,0 0 0 0 0,-1 1 0 0 0,1-1 0 0 0,0 0 0 0 0,0 1 0 0 0,-1-1 0 0 0,1 0 0 0 0,0 1 0 0 0,0-1 0 0 0,0 1 0 0 0,0-1 0 0 0,-1 0 0 0 0,1 1 0 0 0,0-1 0 0 0,0 1 0 0 0,0-1 0 0 0,0 0 0 0 0,0 1 0 0 0,0-1 0 0 0,0 1 0 0 0,0 0 0 0 0,0 6 0 0 0,5-3 0 0 0,-3-2 0 0 0,1-1 0 0 0,0 0 0 0 0,0 0 0 0 0,0 0 0 0 0,-1-1 0 0 0,1 1 0 0 0,0-1 0 0 0,0 0 0 0 0,0 0 0 0 0,0 0 0 0 0,1 0 0 0 0,35-5 0 0 0,-5 0 0 0 0,6 4 0 0 0,1 1 0 0 0,-1 3 0 0 0,1 0 0 0 0,32 9 0 0 0,-71-11 0 0 0,0-1 0 0 0,1 1 0 0 0,-1 0 0 0 0,1 0 0 0 0,-1 0 0 0 0,0 0 0 0 0,0 0 0 0 0,0 0 0 0 0,0 1 0 0 0,0-1 0 0 0,0 1 0 0 0,0 0 0 0 0,0-1 0 0 0,0 1 0 0 0,-1 0 0 0 0,1 0 0 0 0,-1 0 0 0 0,1 0 0 0 0,-1 1 0 0 0,0-1 0 0 0,0 0 0 0 0,0 0 0 0 0,0 1 0 0 0,0-1 0 0 0,-1 0 0 0 0,1 1 0 0 0,-1-1 0 0 0,1 1 0 0 0,-1-1 0 0 0,0 1 0 0 0,0 1 0 0 0,0 0 0 0 0,0 0 0 0 0,-1 0 0 0 0,1 0 0 0 0,-1 0 0 0 0,0-1 0 0 0,0 1 0 0 0,0 0 0 0 0,-1 0 0 0 0,1-1 0 0 0,-1 1 0 0 0,0 0 0 0 0,0-1 0 0 0,0 0 0 0 0,0 1 0 0 0,-1-1 0 0 0,0 0 0 0 0,1 0 0 0 0,-1 0 0 0 0,0-1 0 0 0,0 1 0 0 0,-9 5 0 0 0,0-1 0 0 0,0 0 0 0 0,0-1 0 0 0,-1 0 0 0 0,0-1 0 0 0,-5 1 0 0 0,-26 6 0 0 0,-13 1 0 0 0,34-8 0 0 0,13-2 7 0 0,4-2-22 0 0,0 0 1 0 0,0 1 0 0 0,0-2 0 0 0,0 1 0 0 0,-4-1 14 0 0,9 0-337 0 0,1 0-138 0 0,0 0-1022 0 0,0 0-3962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8287 0 0,'0'0'382'0'0,"0"0"-8"0"0,0 0-170 0 0,0 0 176 0 0,0 0 107 0 0,0 0 22 0 0,0 0 3 0 0,0 0 0 0 0,0 0 0 0 0,2-1 0 0 0,4 0-381 0 0,0 1 0 0 0,0 0 0 0 0,-1 0 0 0 0,1 0 0 0 0,0 0 0 0 0,0 1 0 0 0,-1 0 0 0 0,1 0 0 0 0,0 1 0 0 0,-1 0 0 0 0,1 0 0 0 0,4 2-131 0 0,1 1 505 0 0,0 1 0 0 0,-1 0 0 0 0,1 1-1 0 0,-1 0 1 0 0,7 6-505 0 0,-11-7 62 0 0,1 0 0 0 0,-1 0-1 0 0,0 1 1 0 0,-1 0 0 0 0,0 0 0 0 0,0 1-1 0 0,0 0-61 0 0,-2-3 16 0 0,-1 0 0 0 0,1 0 0 0 0,-1 0 0 0 0,0 0 0 0 0,-1 1 0 0 0,0-1 0 0 0,1 1 0 0 0,-1-1 0 0 0,-1 1 0 0 0,1-1 0 0 0,-1 5-16 0 0,-1-6 0 0 0,1 0 0 0 0,-1 1 0 0 0,0-1 0 0 0,-1 0 0 0 0,1 0 0 0 0,0 0 0 0 0,-1 0 0 0 0,0 0 0 0 0,0-1 0 0 0,0 1 0 0 0,-1 0 0 0 0,1-1 0 0 0,-3 2 0 0 0,-4 6 0 0 0,-2-1 0 0 0,1 0 0 0 0,-5 2 0 0 0,5-5 0 0 0,-1 0 0 0 0,0-1 0 0 0,-1-1 0 0 0,1 0 0 0 0,-1-1 0 0 0,0 0 0 0 0,-4 0 0 0 0,-6 4 0 0 0,0-1-769 0 0,15-5-3236 0 0,6-2-1405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76 334 10135 0 0,'0'0'464'0'0,"0"0"-9"0"0,0 8-278 0 0,0-2 11 0 0,-1 1-1 0 0,0 0 1 0 0,-1-1-1 0 0,1 1 1 0 0,-1-1-1 0 0,0 1 0 0 0,-2 3-187 0 0,-22 43 1638 0 0,24-51-1609 0 0,-13 21 1531 0 0,11-16 29 0 0,-1-2-1573 0 0,-1-8-16 0 0,6 3 0 0 0,-1-1 0 0 0,0 0 0 0 0,1 0 0 0 0,0-1 0 0 0,-1 1 0 0 0,1 0 0 0 0,0 0 0 0 0,-1 0 0 0 0,1 0 0 0 0,0 0 0 0 0,0 0 0 0 0,0 0 0 0 0,0 0 0 0 0,0 0 0 0 0,0-1 0 0 0,0 1 0 0 0,0 0 0 0 0,1 0 0 0 0,-1-1 0 0 0,7-21 0 0 0,-6 22 0 0 0,10-25 0 0 0,2 0 0 0 0,1 1 0 0 0,1 1 0 0 0,15-19 0 0 0,-11 15 0 0 0,-4 7 0 0 0,1 1 0 0 0,1 0 0 0 0,1 1 0 0 0,1 1 0 0 0,0 0 0 0 0,1 2 0 0 0,1 0 0 0 0,8-3 0 0 0,-2 3 0 0 0,0 1 0 0 0,1 1 0 0 0,1 2 0 0 0,1 1 0 0 0,0 1 0 0 0,22-4 0 0 0,-41 11 0 0 0,-7 1 0 0 0,1 1 0 0 0,-1 1 0 0 0,1-1 0 0 0,-1 0 0 0 0,1 1 0 0 0,0 0 0 0 0,-1 0 0 0 0,5 1 0 0 0,-2 1 0 0 0,-2 5 0 0 0,-5-5 0 0 0,1-1 0 0 0,-1 1 0 0 0,0 0 0 0 0,1-1 0 0 0,-1 1 0 0 0,0-1 0 0 0,0 1 0 0 0,0-1 0 0 0,0 1 0 0 0,0 0 0 0 0,-1-1 0 0 0,1 1 0 0 0,0-1 0 0 0,-1 1 0 0 0,1-1 0 0 0,-1 1 0 0 0,1-1 0 0 0,-1 1 0 0 0,-14 23 0 0 0,14-24 0 0 0,-21 26 0 0 0,-5 9 0 0 0,13-14 0 0 0,-51 88 0 0 0,53-87 0 0 0,0 1 0 0 0,2 0 0 0 0,-5 22 0 0 0,11-33 14 0 0,1-3 35 0 0,0 0 1 0 0,0 1 0 0 0,1 0-1 0 0,0 9-49 0 0,1-18 0 0 0,1 0 1 0 0,0 1-1 0 0,0-1 1 0 0,0 0-1 0 0,1 1 0 0 0,-1-1 1 0 0,0 0-1 0 0,1 0 0 0 0,0 1 1 0 0,-1-1-1 0 0,1 0 1 0 0,0 0-1 0 0,0 0 0 0 0,0 0 1 0 0,0 0-1 0 0,1 0 1 0 0,-1 0-1 0 0,0 0 0 0 0,1-1 1 0 0,0 1-1 0 0,-1-1 0 0 0,1 1 1 0 0,0-1-1 0 0,0 1 1 0 0,0 0-1 0 0,3 0 80 0 0,0 0 0 0 0,0 0 0 0 0,0-1 0 0 0,0 1 0 0 0,0-1 0 0 0,0 0 0 0 0,1 0 1 0 0,-1-1-1 0 0,0 1 0 0 0,0-1 0 0 0,4-1-80 0 0,36 4 812 0 0,-25-5-3472 0 0,-19 2 1637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49 366 8287 0 0,'0'0'191'0'0,"-1"1"26"0"0,-8 10 127 0 0,8-8-320 0 0,-1-1-1 0 0,0 1 1 0 0,-1 0-1 0 0,1-1 1 0 0,0 1-1 0 0,-1-1 1 0 0,1 0-1 0 0,-1 0-23 0 0,-15 10 6219 0 0,18-12-6145 0 0,0 0 0 0 0,0 0 1 0 0,0 0-1 0 0,0 0 0 0 0,0 0 0 0 0,0 0 1 0 0,0 0-1 0 0,0 0 0 0 0,0 0 0 0 0,0 0 1 0 0,0 0-1 0 0,1 0 0 0 0,-1 0 0 0 0,0 0 1 0 0,0 0-1 0 0,0 0 0 0 0,0 0 0 0 0,0 0 1 0 0,0 0-1 0 0,0 0 0 0 0,0 0 0 0 0,0 0 1 0 0,0 0-1 0 0,0 0 0 0 0,0-1 0 0 0,-1 1 1 0 0,1 0-1 0 0,0 0 0 0 0,0 0 0 0 0,0 0 1 0 0,0 0-1 0 0,0 0 0 0 0,0 0 0 0 0,0 0 1 0 0,0 0-1 0 0,0 0 0 0 0,0 0 1 0 0,0 0-1 0 0,0 0 0 0 0,0 0 0 0 0,0 0 1 0 0,0 0-1 0 0,0 0 0 0 0,0 0 0 0 0,0 0 1 0 0,0 0-1 0 0,0 0 0 0 0,0 0 0 0 0,0 0 1 0 0,0 0-1 0 0,0 0 0 0 0,0 0 0 0 0,0 0-74 0 0,8-9 25 0 0,160-152-8 0 0,-63 52-17 0 0,-22 23 0 0 0,-52 53 0 0 0,-21 23 0 0 0,-7 9 0 0 0,0 0 0 0 0,-3 1 0 0 0,0 0 0 0 0,0 0 0 0 0,1 0 0 0 0,-1 0 0 0 0,0 0 0 0 0,0-1 0 0 0,0 1 0 0 0,1 0 0 0 0,-1 0 0 0 0,0 0 0 0 0,0 0 0 0 0,0 0 0 0 0,1 0 0 0 0,-1 0 0 0 0,0 0 0 0 0,0 0 0 0 0,0 0 0 0 0,1 0 0 0 0,-1 0 0 0 0,0 0 0 0 0,0 0 0 0 0,0 1 0 0 0,1-1 0 0 0,-1 0 0 0 0,0 0 0 0 0,0 0 0 0 0,0 0 0 0 0,1 0 0 0 0,-1 0 0 0 0,0 0 0 0 0,0 1 0 0 0,0-1 0 0 0,0 0 0 0 0,0 0 0 0 0,1 0 0 0 0,-1 0 0 0 0,0 0 0 0 0,0 1 0 0 0,0-1 0 0 0,0 0 0 0 0,0 0 0 0 0,0 0 0 0 0,0 1 0 0 0,0-1 0 0 0,0 0 0 0 0,0 0 0 0 0,0 0 0 0 0,0 1 0 0 0,0-1 0 0 0,0 0 0 0 0,0 0 0 0 0,0 1 0 0 0,0-1 0 0 0,0 0 0 0 0,0 12 0 0 0,0-11 0 0 0,-1 9 0 0 0,-1 0 0 0 0,0 0 0 0 0,0 0 0 0 0,-2 3 0 0 0,-5 19 0 0 0,5-13 0 0 0,0 0 0 0 0,1 0 0 0 0,2 0 0 0 0,0 1 0 0 0,0-1 0 0 0,2 0 0 0 0,1 1 0 0 0,3 15 0 0 0,-2-19 0 0 0,0 6 0 0 0,-1 0 0 0 0,0 7 0 0 0,-1-19 0 0 0,1-1-133 0 0,-1-10-89 0 0,0 1 1 0 0,0-1-1 0 0,0 1 0 0 0,0-1 1 0 0,1 0-1 0 0,-1 0 0 0 0,0 1 1 0 0,0-1-1 0 0,0 0 0 0 0,-1 0 1 0 0,1 0-1 0 0,0 0 222 0 0,5-7-1023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40 341 13823 0 0,'0'0'315'0'0,"0"0"45"0"0,0 0 21 0 0,0 0-49 0 0,0 2-220 0 0,-7 15 145 0 0,0 1-1 0 0,2-1 1 0 0,0 1-1 0 0,1 0 1 0 0,1 0-1 0 0,1 1 1 0 0,0-1-1 0 0,2 3-256 0 0,-2 27 0 0 0,-1-2 0 0 0,4 37 0 0 0,0-75 0 0 0,2 40 0 0 0,2 0 0 0 0,1 0 0 0 0,3-1 0 0 0,3 1 0 0 0,-9-31 72 0 0,-3-15 299 0 0,0-2 117 0 0,0 0 21 0 0,0 0-66 0 0,2-1-222 0 0,8-10 142 0 0,-1 0-1 0 0,0-1 1 0 0,-1 0-1 0 0,0-1 1 0 0,0 0-1 0 0,4-12-362 0 0,8-23-352 0 0,4-18 352 0 0,-9 25 169 0 0,43-98-169 0 0,-16 42 0 0 0,-11 27 0 0 0,-5 9 0 0 0,7-29 0 0 0,-31 81-365 0 0,0 1 0 0 0,0-1-1 0 0,-1 0 1 0 0,0 0 0 0 0,-1-6 365 0 0,-4 5-166 0 0,4 10 166 0 0,0-1 0 0 0,0 1 0 0 0,0 0 0 0 0,-1 0 0 0 0,1-1 0 0 0,0 1 0 0 0,0 0 0 0 0,0-1 0 0 0,0 1 0 0 0,0 0 0 0 0,0-1 0 0 0,0 1 0 0 0,0 0 0 0 0,0-1 0 0 0,0 1 0 0 0,0 0 0 0 0,0-1 0 0 0,0 1 0 0 0,0 0 0 0 0,0-1 0 0 0,0 1 0 0 0,0 0 0 0 0,0-1 0 0 0,1 1 0 0 0,-1 0 0 0 0,0-1 0 0 0,0 1 0 0 0,0 0 0 0 0,0 0 0 0 0,1-1 0 0 0,-1 1 0 0 0,0 0 0 0 0,0 0 0 0 0,1-1 0 0 0,-1 1 0 0 0,0 0 0 0 0,0 0 0 0 0,1 0 0 0 0,-1-1 0 0 0,0 1 0 0 0,1 0 0 0 0,-1 0 0 0 0,0 0 0 0 0,1 0 0 0 0,-1 0 0 0 0,0 0 0 0 0,1 0 0 0 0,-1 0 0 0 0,0 0 0 0 0,1 0 0 0 0,-1 0 0 0 0,0 0 0 0 0,6-2 16 0 0,-1 0 0 0 0,1 0 0 0 0,0 1-1 0 0,-1 0 1 0 0,1 0 0 0 0,0 1 0 0 0,0 0 0 0 0,0 0 0 0 0,-1 0-1 0 0,1 0 1 0 0,0 1 0 0 0,0 0 0 0 0,5 2-16 0 0,8 3 145 0 0,0 1 0 0 0,0 0-1 0 0,7 5-144 0 0,16 7 236 0 0,-4-3 640 0 0,-26-10-828 0 0,1-1 0 0 0,-1 0 0 0 0,1 0 0 0 0,1-2 0 0 0,12 3-48 0 0,1-3 0 0 0,-1-2 0 0 0,1-1 0 0 0,0-1 0 0 0,-1-2 0 0 0,1 0 0 0 0,-1-2 0 0 0,12-4 0 0 0,45-14 0 0 0,50-23 0 0 0,-113 38 0 0 0,142-57 96 0 0,-61 23-1974 0 0,15-1 1878 0 0,-113 42-345 0 0,1 0-278 0 0,0-1 1 0 0,1 1-1 0 0,-1 0 0 0 0,0 1 0 0 0,0-1 0 0 0,2 1 623 0 0,-12 13-5148 0 0,-6 4 624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10135 0 0,'0'0'231'0'0,"0"0"29"0"0,0 0 19 0 0,-6-1 517 0 0,5-1 5286 0 0,11-1-5750 0 0,0 0-1 0 0,0 1 0 0 0,0 0 0 0 0,1 0 1 0 0,4 1-332 0 0,22-4-17 0 0,2-1 302 0 0,-19 4-1252 0 0,-1-1-3695 0 0,-5 0-1386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8287 0 0,'0'0'191'0'0,"0"0"26"0"0,0 0 9 0 0,0 0 42 0 0,0 0 158 0 0,8 4 1025 0 0,167-42 1205 0 0,-139 31-1885 0 0,-1 1-1 0 0,34 0-770 0 0,-65 6-135 0 0,0 0-1 0 0,0 0 1 0 0,0 0 0 0 0,0 1-1 0 0,0 0 1 0 0,0 0-1 0 0,0 0 136 0 0,7 5-3713 0 0,-10-6 2189 0 0,-1 0-11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8287 0 0,'0'0'382'0'0,"0"0"-8"0"0,5-5-226 0 0,4 0 61 0 0,-1 0 0 0 0,1 0 0 0 0,0 1-1 0 0,0 0 1 0 0,1 1 0 0 0,-1 0 0 0 0,1 0-1 0 0,3 0-208 0 0,20-6 442 0 0,80-27 2462 0 0,-100 32-2614 0 0,-10 3-235 0 0,0 0 1 0 0,0 0-1 0 0,0 0 0 0 0,0 1 1 0 0,0-1-1 0 0,1 1 0 0 0,-1-1 1 0 0,0 1-1 0 0,1 0 0 0 0,-1 1 1 0 0,0-1-1 0 0,0 0 1 0 0,1 1-1 0 0,-1 0 0 0 0,2 0-55 0 0,5 0 0 0 0,-9-1-187 0 0,0 0-1 0 0,1 0 1 0 0,-1 0 0 0 0,0 0-1 0 0,0 0 1 0 0,1 0-1 0 0,-1 1 1 0 0,0-1 0 0 0,1 0-1 0 0,-1 1 1 0 0,0-1-1 0 0,0 1 1 0 0,1-1 0 0 0,-1 1-1 0 0,0 0 1 0 0,1 0 187 0 0,2 1-2280 0 0,5 2-2058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230 269 8287 0 0,'0'0'191'0'0,"0"0"26"0"0,0 0 9 0 0,0 0 42 0 0,0 0 158 0 0,9 0 1094 0 0,-3-4-824 0 0,1-1 1 0 0,-1 0-1 0 0,1 0 0 0 0,-1-1 0 0 0,4-5-696 0 0,-6 7 546 0 0,1-2-534 0 0,0 0 0 0 0,-1-1-1 0 0,1 1 1 0 0,-1-1 0 0 0,-1 0 0 0 0,0 0 0 0 0,0 0-1 0 0,0-1 1 0 0,-1 1 0 0 0,1-1 0 0 0,-2 0 0 0 0,1 1-1 0 0,-1-1 1 0 0,0-6-12 0 0,0 0-243 0 0,-1 11 111 0 0,1 0 0 0 0,-1 0 0 0 0,0 0 0 0 0,0 0 0 0 0,0 0 0 0 0,-1 0 0 0 0,1 0 0 0 0,-1 0 1 0 0,1 0-1 0 0,-1 0 0 0 0,0 0 0 0 0,0 0 132 0 0,0-1-47 0 0,-1 0 0 0 0,1 0 0 0 0,-1 1 1 0 0,0-1-1 0 0,0 0 0 0 0,-1 1 0 0 0,1 0 0 0 0,0-1 1 0 0,-1 1-1 0 0,0 0 0 0 0,0 0 0 0 0,0 0 1 0 0,-1 0 46 0 0,-2-1-176 0 0,5 3 109 0 0,0 0-1 0 0,0 0 1 0 0,0 0 0 0 0,0 0-1 0 0,-1 0 1 0 0,1 1 0 0 0,0-1-1 0 0,0 0 1 0 0,-1 1 0 0 0,1-1 0 0 0,-1 1-1 0 0,1 0 1 0 0,0-1 0 0 0,-1 1-1 0 0,1 0 1 0 0,-1 0 0 0 0,1 0-1 0 0,-1 0 1 0 0,1 0 0 0 0,-1 0-1 0 0,1 0 68 0 0,-11 2 127 0 0,0 1-1 0 0,0 1 0 0 0,0 0 0 0 0,1 0 0 0 0,-1 1 0 0 0,1 1 1 0 0,0 0-1 0 0,1 0 0 0 0,-1 1 0 0 0,1 0 0 0 0,-4 5-126 0 0,-3 4 206 0 0,0 1 1 0 0,1 0-1 0 0,1 1 0 0 0,1 1 0 0 0,-8 13-206 0 0,20-27 106 0 0,-1-1 1 0 0,1 1-1 0 0,-1 0 1 0 0,1 0-1 0 0,1 0 1 0 0,-1 0-1 0 0,1 0 1 0 0,0 1-1 0 0,0-1 1 0 0,0 0-1 0 0,1 0 1 0 0,0 1-1 0 0,0-1 0 0 0,1 3-106 0 0,-1-5 80 0 0,0 0 0 0 0,1 0 0 0 0,0 0 0 0 0,-1 0 0 0 0,1 0 0 0 0,0 0 0 0 0,1-1 0 0 0,-1 1 0 0 0,0 0-1 0 0,1-1 1 0 0,0 1 0 0 0,-1-1 0 0 0,1 1 0 0 0,0-1 0 0 0,0 0 0 0 0,0 0 0 0 0,1 0 0 0 0,-1 0 0 0 0,0 0-1 0 0,1-1 1 0 0,-1 1 0 0 0,1 0 0 0 0,0-1 0 0 0,-1 0 0 0 0,4 1-80 0 0,-4-1 11 0 0,-1-1 0 0 0,1 0-1 0 0,0 0 1 0 0,0 0 0 0 0,0 0 0 0 0,0 0 0 0 0,0 0 0 0 0,-1 0 0 0 0,1-1-1 0 0,0 1 1 0 0,0-1 0 0 0,0 1 0 0 0,-1-1 0 0 0,2 0-11 0 0,24-14 14 0 0,-21 12-15 0 0,14-9 1 0 0,0 0 0 0 0,-1-1 0 0 0,-1-1 0 0 0,0-1 0 0 0,1-3 0 0 0,-16 16 0 0 0,-1 0 0 0 0,1 0 0 0 0,-1 0 0 0 0,1 0 0 0 0,0 0 0 0 0,0 0 0 0 0,1 0 0 0 0,15-9 0 0 0,-23 14 0 0 0,-1 1 0 0 0,1-1 0 0 0,0 1 0 0 0,1 0 0 0 0,-1 0 0 0 0,1 1 0 0 0,-1-1 0 0 0,1 2 0 0 0,-29 46 0 0 0,15-22 0 0 0,-12 20 0 0 0,3 0 0 0 0,-3 14 0 0 0,3-11 0 0 0,15-30-401 0 0,11-21-74 0 0,0-2-33 0 0,0 0-72 0 0,0 0-285 0 0,0 0-126 0 0,0 0-29 0 0,0 0-4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2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15 6447 0 0,'7'-5'306'0'0,"-4"5"-246"0"0,14-9 321 0 0,-16 9 0 0 0,-1 0 110 0 0,0 0 18 0 0,-4 14 99 0 0,1-9-432 0 0,-1 0 0 0 0,0 0 0 0 0,0 0 1 0 0,-1 0-1 0 0,1-1 0 0 0,-1 0 0 0 0,0 0 0 0 0,0 0 0 0 0,-3 1-176 0 0,-23 20 906 0 0,9-3-175 0 0,1 0-1 0 0,1 2 1 0 0,1 0 0 0 0,1 1-1 0 0,-2 7-730 0 0,16-26 57 0 0,1 1-1 0 0,0-1 1 0 0,1 1-1 0 0,0 0 1 0 0,0 0 0 0 0,-1 7-57 0 0,3-10 53 0 0,-1 1 1 0 0,1-1 0 0 0,-1 1 0 0 0,1-1-1 0 0,1 0 1 0 0,-1 1 0 0 0,1-1 0 0 0,-1 1-1 0 0,1-1 1 0 0,1 0 0 0 0,0 2-54 0 0,-1-4 30 0 0,0 0-1 0 0,0-1 1 0 0,0 1 0 0 0,0-1 0 0 0,0 0 0 0 0,1 1-1 0 0,-1-1 1 0 0,1 0 0 0 0,-1 0 0 0 0,1 1-1 0 0,-1-1 1 0 0,1 0 0 0 0,0-1 0 0 0,-1 1-1 0 0,1 0 1 0 0,0 0 0 0 0,0-1 0 0 0,0 1 0 0 0,-1-1-1 0 0,1 0 1 0 0,0 1 0 0 0,0-1 0 0 0,0 0-30 0 0,6 1 108 0 0,0-1 0 0 0,0 0 0 0 0,0-1 0 0 0,6 0-108 0 0,-4-1 0 0 0,1-1 0 0 0,0 1 0 0 0,-1-2 0 0 0,0 1 0 0 0,0-1 0 0 0,0-1 0 0 0,0 0 0 0 0,-1-1 0 0 0,0 1 0 0 0,0-2 0 0 0,10-7 0 0 0,-2 0 0 0 0,0-1 0 0 0,-1-1 0 0 0,4-5 0 0 0,-18 18 0 0 0,0 0 0 0 0,-1 0 0 0 0,1 0 0 0 0,0 0 0 0 0,-1 0 0 0 0,1 0 0 0 0,-1 0 0 0 0,0-1 0 0 0,0 1 0 0 0,-1 0 0 0 0,1-1 0 0 0,-1 1 0 0 0,1-1 0 0 0,-1 1 0 0 0,0-3 0 0 0,-1-8 0 0 0,0 1 0 0 0,-1-1 0 0 0,-2-4 0 0 0,3 13-9 0 0,0 0 0 0 0,0 0 0 0 0,-1 1 0 0 0,0-1-1 0 0,0 0 1 0 0,0 0 0 0 0,0 1 0 0 0,-1 0 0 0 0,0-1 0 0 0,-1-1 9 0 0,3 5-10 0 0,0 0 1 0 0,0-1 0 0 0,-1 1 0 0 0,1 0 0 0 0,0 0 0 0 0,0 0 0 0 0,-1 0 0 0 0,1 1 0 0 0,0-1-1 0 0,-1 0 1 0 0,1 0 0 0 0,-1 1 0 0 0,1-1 0 0 0,-1 1 0 0 0,1-1 0 0 0,-1 1 0 0 0,0 0 0 0 0,1 0 0 0 0,-1 0-1 0 0,1 0 1 0 0,-1 0 0 0 0,0 0 0 0 0,1 0 0 0 0,-1 0 0 0 0,1 0 0 0 0,-1 1 0 0 0,1-1 0 0 0,-1 1-1 0 0,1-1 1 0 0,-1 1 0 0 0,1 0 0 0 0,-1 0 0 0 0,1-1 0 0 0,-1 1 9 0 0,0 1-495 0 0,-14 8-128 0 0,10-3-4107 0 0,6-7 3195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0 681 5759 0 0,'0'0'264'0'0,"0"0"-8"0"0,0 0-60 0 0,0 0 348 0 0,0 0 175 0 0,0 0 32 0 0,0 0-34 0 0,0 0-173 0 0,0 0-80 0 0,0 0-15 0 0,0 0 6 0 0,0 0 28 0 0,0 0 11 0 0,0 0 2 0 0,4-7 315 0 0,12-20-57 0 0,2 0 1 0 0,12-13-755 0 0,7-10 216 0 0,-10 14-106 0 0,2 1-1 0 0,1 1 1 0 0,2 1-1 0 0,9-5-109 0 0,144-113 16 0 0,-155 127-27 0 0,12-10-244 0 0,0-3 1 0 0,30-36 254 0 0,-37 40 2 0 0,-34 32 73 0 0,-2 2-6 0 0,-12 13 21 0 0,1 0-1 0 0,0 2 1 0 0,1-1-1 0 0,1 1 0 0 0,0 2-89 0 0,-43 88 664 0 0,49-99-617 0 0,-5 14 2 0 0,1-1 1 0 0,1 1-1 0 0,1 1 1 0 0,1-1 0 0 0,-1 11-50 0 0,1 8-78 0 0,2-1 1 0 0,2 25 77 0 0,1-44-290 0 0,-1 36-1432 0 0,-2-47 605 0 0,2-7-1997 0 0,1-2 3109 0 0,0 0-1526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10247 0 0,'0'0'466'0'0,"0"0"-5"0"0,1 0-294 0 0,27-5 774 0 0,-1 0 0 0 0,7-4-941 0 0,28-6 1064 0 0,36-3-292 0 0,40-1-772 0 0,-118 17-588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2759 0 0,'0'0'506'0'0,"-1"1"1082"0"0,-32 21 4430 0 0,-17 12-4027 0 0,-19 14-1752 0 0,32-28-150 0 0,21-12-80 0 0,0 1-1 0 0,-5 4-8 0 0,14-7 0 0 0,6 3 0 0 0,2-6 6 0 0,0-1-1 0 0,0 0 1 0 0,0 1-1 0 0,0-1 1 0 0,1 0-1 0 0,-1 0 0 0 0,1 0 1 0 0,-1 0-1 0 0,1 0 1 0 0,0 0-1 0 0,0-1 1 0 0,0 1-1 0 0,0 0 1 0 0,0-1-1 0 0,0 0 0 0 0,1 1-5 0 0,39 19 188 0 0,-37-19-143 0 0,43 14 166 0 0,-7-3-32 0 0,-32-10-158 0 0,-7-3 32 0 0,-1 1 1 0 0,0 0-56 0 0,-1-1 1 0 0,1 0 0 0 0,0 1 0 0 0,-1-1 0 0 0,1 0 0 0 0,-1 1 0 0 0,0-1 0 0 0,1 0-1 0 0,-1 1 1 0 0,1-1 0 0 0,-1 1 0 0 0,1-1 0 0 0,-1 1 0 0 0,0-1 0 0 0,0 1 0 0 0,1-1-1 0 0,-1 1 1 0 0,0-1 0 0 0,0 1 0 0 0,1 0 0 0 0,-1-1 0 0 0,0 1 0 0 0,0-1 0 0 0,0 1-1 0 0,0 0 1 0 0,0-1 0 0 0,0 1 0 0 0,0-1 0 0 0,0 1 0 0 0,0 0 0 0 0,0-1-1 0 0,0 1 1 0 0,0-1 0 0 0,-1 1 0 0 0,1 0 0 0 0,0-1 0 0 0,0 1 0 0 0,-1-1 0 0 0,1 1-1 0 0,0-1 1 0 0,-1 1 0 0 0,1-1 0 0 0,0 1 0 0 0,-1-1 1 0 0,0 1-13 0 0,-1 2 18 0 0,0 0-1 0 0,-1 0 1 0 0,1 0 0 0 0,-1-1 0 0 0,0 0-1 0 0,0 1 1 0 0,0-1 0 0 0,0 0 0 0 0,0 0-1 0 0,-1 0 1 0 0,0 0-5 0 0,-41 15 368 0 0,36-14-275 0 0,-50 19 296 0 0,-48 16-1091 0 0,106-38-538 0 0,1 0-3463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7831 0 0,'0'0'356'0'0,"0"0"-6"0"0,-9-1-208 0 0,-10 1 1162 0 0,-1 1-1 0 0,0 0 1 0 0,-6 2-1304 0 0,-5 1 1277 0 0,31-4-1273 0 0,-29 3 761 0 0,1 1 0 0 0,-5 2-765 0 0,25-4 142 0 0,0 0 0 0 0,0 0 0 0 0,0 1 0 0 0,0 1 0 0 0,1-1 0 0 0,-1 1 0 0 0,1 0 0 0 0,0 1 0 0 0,-5 4-142 0 0,9-7 0 0 0,1 1 0 0 0,-1 0 0 0 0,1-1 0 0 0,0 1 0 0 0,0 0 0 0 0,0 0 0 0 0,0 0 0 0 0,1 1 0 0 0,0-4 0 0 0,1 1 0 0 0,-1-1 0 0 0,1 1 0 0 0,-1 0 0 0 0,1-1 0 0 0,0 1 0 0 0,-1 0 0 0 0,1-1 0 0 0,0 1 0 0 0,-1 0 0 0 0,1 0 0 0 0,0-1 0 0 0,0 1 0 0 0,0 0 0 0 0,0 0 0 0 0,0-1 0 0 0,0 1 0 0 0,0 0 0 0 0,0 0 0 0 0,0-1 0 0 0,0 1 0 0 0,0 0 0 0 0,0 0 0 0 0,1-1 0 0 0,-1 2 0 0 0,1 0 0 0 0,-1 2-8 0 0,3 5-44 0 0,-1-6 52 0 0,0 0-1 0 0,0 0 0 0 0,0 0 1 0 0,0 0-1 0 0,0-1 1 0 0,1 1-1 0 0,-1-1 0 0 0,1 1 1 0 0,0-1-1 0 0,0 0 1 0 0,-1 0-1 0 0,2 0 0 0 0,-1 0 1 0 0,0-1-1 0 0,0 1 1 0 0,0-1-1 0 0,1 0 0 0 0,-1 0 1 0 0,0 0-1 0 0,2 0 1 0 0,-2 0 0 0 0,63 12 0 0 0,-56-8 0 0 0,-9-4 0 0 0,-1 0 0 0 0,1 1 0 0 0,0-1 0 0 0,0 0 0 0 0,-1 1 0 0 0,1-1 0 0 0,-1 0 0 0 0,0 1 0 0 0,1-1 0 0 0,-1 1 0 0 0,0-1 0 0 0,0 1 0 0 0,0-1 0 0 0,0 0 0 0 0,0 1 0 0 0,0-1 0 0 0,0 1 0 0 0,0-1 0 0 0,-1 1 0 0 0,1-1 0 0 0,0 1 0 0 0,-1-1 0 0 0,1 0 0 0 0,-1 1 0 0 0,0-1 0 0 0,1 0 0 0 0,-1 0 0 0 0,-1 1 0 0 0,-2 5 0 0 0,0-1 0 0 0,-1 1 0 0 0,0-1 0 0 0,-4 4 0 0 0,4-6 6 0 0,0-1-1 0 0,0 1 0 0 0,-1-1 1 0 0,1 0-1 0 0,-1-1 0 0 0,0 1 1 0 0,0-1-1 0 0,0 0 0 0 0,0 0 1 0 0,0-1-1 0 0,-6 1-5 0 0,-18 5 13 0 0,18-3-424 0 0,-1-1-1 0 0,0 0 0 0 0,1-1 0 0 0,-1-1 1 0 0,0 0-1 0 0,0 0 0 0 0,0-1 1 0 0,0-1-1 0 0,-8-2 412 0 0,19 3-1015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63 8287 0 0,'-5'-6'863'0'0,"1"0"-714"0"0,-2-6 4633 0 0,6 12-4500 0 0,-3 16-252 0 0,-1-7 59 0 0,-1-1 1 0 0,0 0-1 0 0,0 0 1 0 0,0 0-1 0 0,-4 3-89 0 0,-9 13 127 0 0,-8 12 42 0 0,18-26-42 0 0,0 1 1 0 0,0 1-1 0 0,1-1 0 0 0,0 1 0 0 0,1 0 0 0 0,-5 13-127 0 0,11-24 39 0 0,-1 0 0 0 0,1 0 0 0 0,-1 0 0 0 0,1 0 0 0 0,0 0 0 0 0,0 0 0 0 0,-1 0 0 0 0,1 0 0 0 0,0 0 0 0 0,0 0 0 0 0,0 0 0 0 0,0 0 0 0 0,0 1 0 0 0,1-1 0 0 0,-1 0 0 0 0,0 0 0 0 0,0 0 0 0 0,1 0 0 0 0,-1 0 0 0 0,0 0 0 0 0,1 0 0 0 0,-1-1 0 0 0,1 1 0 0 0,-1 0 0 0 0,1 0 0 0 0,0 0 0 0 0,-1 0 0 0 0,1-1 0 0 0,0 1 0 0 0,0 0 0 0 0,-1 0 0 0 0,1-1 0 0 0,0 1 0 0 0,0-1 0 0 0,0 1 0 0 0,0-1 0 0 0,0 1 0 0 0,0-1 0 0 0,0 1 0 0 0,0-1 0 0 0,0 0 0 0 0,0 0 0 0 0,0 0 0 0 0,0 1 0 0 0,0-1 0 0 0,0 0 0 0 0,0 0 0 0 0,0 0 0 0 0,0 0 0 0 0,0-1-39 0 0,6 1 138 0 0,0 0 0 0 0,-1-1 0 0 0,1 0 0 0 0,-1-1 0 0 0,1 1 0 0 0,-1-1 0 0 0,2-1-138 0 0,5-2 145 0 0,1-1-1 0 0,-1 0 0 0 0,0-1 1 0 0,0-1-1 0 0,0 0 0 0 0,-1-1 1 0 0,-1 0-1 0 0,6-6-144 0 0,1-2 30 0 0,-5 6-13 0 0,0-1 1 0 0,-2 0-1 0 0,1 0 1 0 0,-2-2-1 0 0,6-7-17 0 0,0-3-42 0 0,-10 16-91 0 0,-1 0 0 0 0,1-1 1 0 0,-1 0-1 0 0,1-5 133 0 0,3-6-757 0 0,-8 18 327 0 0,1-8-1815 0 0,1 1 250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149 120 11975 0 0,'0'0'267'0'0,"0"0"42"0"0,0 0 17 0 0,0 0-28 0 0,0 0-126 0 0,0 0 204 0 0,0 0 111 0 0,0 0 22 0 0,0 0-66 0 0,-1 2-294 0 0,-10 23-61 0 0,11-23 283 0 0,-4 10 626 0 0,0 15-736 0 0,3-21-222 0 0,0 1-1 0 0,0-1 1 0 0,-1 1-1 0 0,1-1 1 0 0,-1 0-1 0 0,-1 1 1 0 0,1-1 0 0 0,-1 0-1 0 0,-2 2-38 0 0,-7 11 111 0 0,4-5 166 0 0,0-1-1 0 0,-1-1 1 0 0,0 1 0 0 0,-1-1 0 0 0,0-1-1 0 0,-1 0 1 0 0,-11 8-277 0 0,15-15 0 0 0,5-7 0 0 0,3-3 0 0 0,-1 6 0 0 0,2-6 0 0 0,1 0 0 0 0,-1 1 0 0 0,1-1 0 0 0,0 1 0 0 0,1 0 0 0 0,-1 0 0 0 0,1 0 0 0 0,0 1 0 0 0,4-5 0 0 0,5-6 0 0 0,21-27 0 0 0,1 2 0 0 0,2 2 0 0 0,1 1 0 0 0,2 2 0 0 0,2 2 0 0 0,29-18 0 0 0,-64 47 0 0 0,1 0 0 0 0,0 1 0 0 0,0-1 0 0 0,1 1 0 0 0,2-1 0 0 0,-10 4 0 0 0,0-1 0 0 0,0 1 0 0 0,-1 0 0 0 0,1-1 0 0 0,0 1 0 0 0,0 0 0 0 0,0 0 0 0 0,0 0 0 0 0,0 0 0 0 0,0 0 0 0 0,0 0 0 0 0,0 0 0 0 0,0 0 0 0 0,0 0 0 0 0,-1 0 0 0 0,1 0 0 0 0,0 1 0 0 0,0-1 0 0 0,0 0 0 0 0,0 1 0 0 0,0-1 0 0 0,0 0 0 0 0,-1 1 0 0 0,1-1 0 0 0,0 1 0 0 0,0 0 0 0 0,-1-1 0 0 0,1 1 0 0 0,0-1 0 0 0,-1 1 0 0 0,1 0 0 0 0,-1 0 0 0 0,1-1 0 0 0,-1 1 0 0 0,1 0 0 0 0,0 1 0 0 0,2 1 0 0 0,3 5 0 0 0,0 3 0 0 0,-2-6 0 0 0,-3-3 0 0 0,1-1 0 0 0,-1 1 0 0 0,0 0 0 0 0,0 0 0 0 0,0 0 0 0 0,-1 0 0 0 0,1 0 0 0 0,0 0 0 0 0,-1 0 0 0 0,1 0 0 0 0,-1 1 0 0 0,0-1 0 0 0,0 2 0 0 0,1 3 0 0 0,0 1 0 0 0,-1-1 0 0 0,0 1 0 0 0,-1-1 0 0 0,1 1 0 0 0,-1-1 0 0 0,-1 4 0 0 0,-4 10 0 0 0,-7 18 0 0 0,8-27 0 0 0,1 1 0 0 0,0 0 0 0 0,1 0 0 0 0,0 0 0 0 0,1 1 0 0 0,0 9 0 0 0,2-18 0 0 0,0-1 0 0 0,0 1 0 0 0,0-1 0 0 0,1 1 0 0 0,-1-1 0 0 0,1 0 0 0 0,0 1 0 0 0,0-1 0 0 0,1 0 0 0 0,0 0 0 0 0,1 3 0 0 0,-3-6 0 0 0,0 0 0 0 0,1-1 0 0 0,-1 1 0 0 0,0 0 0 0 0,1 0 0 0 0,-1-1 0 0 0,1 1 0 0 0,-1 0 0 0 0,1 0 0 0 0,-1-1 0 0 0,1 1 0 0 0,-1-1 0 0 0,1 1 0 0 0,0 0 0 0 0,0-1 0 0 0,-1 1 0 0 0,1-1 0 0 0,0 0 0 0 0,0 1 0 0 0,-1-1 0 0 0,2 1 0 0 0,1 0 0 0 0,4 3 0 0 0,1-1 0 0 0,-1 1 0 0 0,1-1 0 0 0,0-1 0 0 0,-1 1 0 0 0,8 0 0 0 0,50 6 0 0 0,-49-7 0 0 0,44 1-1202 0 0,0-2 1 0 0,13-4 1201 0 0,-10 2-1799 0 0,-9 1 265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93 185 5527 0 0,'0'0'423'0'0,"-2"1"-278"0"0,-10 16 85 0 0,10-14 157 0 0,0 0-1 0 0,0 0 1 0 0,0 0-1 0 0,-1 0 1 0 0,1 0-1 0 0,-1 0 1 0 0,0-1-1 0 0,0 1 1 0 0,0-1-1 0 0,0 0 1 0 0,0 0-1 0 0,-4 2-386 0 0,-6 3 672 0 0,12-6-457 0 0,0 0-1 0 0,-1 0 1 0 0,1 0-1 0 0,-1-1 1 0 0,1 1-1 0 0,-1 0 1 0 0,1-1-1 0 0,-1 1 0 0 0,1-1 1 0 0,-1 0-1 0 0,0 1 1 0 0,1-1-1 0 0,-3 0-214 0 0,4 0 28 0 0,0 0 0 0 0,0 0 0 0 0,-1 0 0 0 0,1 0 0 0 0,0 0 0 0 0,0 0-1 0 0,0 0 1 0 0,-1 0 0 0 0,1-1 0 0 0,0 1 0 0 0,0 0 0 0 0,-1 0 0 0 0,1 0 0 0 0,0 0 0 0 0,0-1-1 0 0,0 1 1 0 0,0 0 0 0 0,-1 0 0 0 0,1 0 0 0 0,0 0 0 0 0,0-1 0 0 0,0 1 0 0 0,0 0 0 0 0,0 0-1 0 0,0-1 1 0 0,-1 1 0 0 0,1 0 0 0 0,0 0 0 0 0,0-1 0 0 0,0 1 0 0 0,0 0 0 0 0,0 0 0 0 0,0-1-1 0 0,0 1 1 0 0,0 0 0 0 0,0 0 0 0 0,0-1 0 0 0,0 1-28 0 0,2-10 378 0 0,-2 9-426 0 0,2-5 101 0 0,0 1 1 0 0,0-1 0 0 0,1 1 0 0 0,-1-1 0 0 0,1 1 0 0 0,1 0 0 0 0,-1 0 0 0 0,4-4-54 0 0,34-35 67 0 0,-41 44-67 0 0,16-16 10 0 0,1 1-1 0 0,14-9-9 0 0,-25 19 117 0 0,0 1 1 0 0,0 0-1 0 0,1 1 0 0 0,-1-1 0 0 0,1 1 0 0 0,0 0 0 0 0,0 1 0 0 0,0 0 1 0 0,7-2-118 0 0,-12 4 334 0 0,-1 1-275 0 0,1 0 1 0 0,-1 1-1 0 0,1-1 0 0 0,-1 0 0 0 0,0 1 0 0 0,1-1 1 0 0,-1 1-1 0 0,0-1 0 0 0,0 1 0 0 0,0-1 0 0 0,0 1 1 0 0,0 0-1 0 0,0 0 0 0 0,-1-1 0 0 0,1 2-59 0 0,1 3 39 0 0,-1 0-1 0 0,0 1 1 0 0,0-1-1 0 0,-1 0 0 0 0,0 0 1 0 0,0 0-1 0 0,0 0 1 0 0,-1 1-1 0 0,0-1 1 0 0,0 0-1 0 0,0 0 1 0 0,-1 0-1 0 0,0 0 1 0 0,0-1-1 0 0,-1 1 1 0 0,1 0-1 0 0,-1-1 0 0 0,0 0 1 0 0,-3 4-39 0 0,1-2 43 0 0,0-1-43 0 0,4-5-60 0 0,1-1-36 0 0,0 0 0 0 0,0 0 83 0 0,0 0 1 0 0,0 0-1 0 0,-1 0 1 0 0,1 0 0 0 0,0 0-1 0 0,0 0 1 0 0,-1 0-1 0 0,1 0 1 0 0,0-1 0 0 0,0 1-1 0 0,-1 0 1 0 0,1 0 0 0 0,0 0-1 0 0,0 0 1 0 0,0-1-1 0 0,-1 1 1 0 0,1 0 0 0 0,0 0-1 0 0,0-1 1 0 0,0 1-1 0 0,0 0 1 0 0,0 0 0 0 0,0 0-1 0 0,-1-1 1 0 0,1 1-1 0 0,0 0 1 0 0,0 0 0 0 0,0-1-1 0 0,0 1 1 0 0,0 0 0 0 0,0-1-1 0 0,0 1 1 0 0,0 0-1 0 0,0 0 1 0 0,0-1 0 0 0,0 1-1 0 0,0 0 1 0 0,0 0-1 0 0,0-1 1 0 0,1 1 12 0 0,1-10-243 0 0,-2 9 252 0 0,3-6-177 0 0,0 0 1 0 0,1 0-1 0 0,0 1 0 0 0,0-1 0 0 0,0 1 0 0 0,1 0 1 0 0,0 0-1 0 0,0 0 0 0 0,3-2 168 0 0,13-12-1126 0 0,22-14 1126 0 0,-30 24-44 0 0,0 0 57 0 0,0 1 0 0 0,0 0-1 0 0,1 1 1 0 0,1 1-13 0 0,-8 3 189 0 0,0 1 0 0 0,0 1 0 0 0,1-1 0 0 0,-1 1 0 0 0,1 1 0 0 0,-1-1 0 0 0,1 1 0 0 0,-1 0 0 0 0,3 1-189 0 0,-8 0 52 0 0,0 0 0 0 0,-1 1 1 0 0,1-1-1 0 0,0 1 0 0 0,0-1 0 0 0,0 1 0 0 0,0 0 0 0 0,0-1 0 0 0,-1 1 0 0 0,1 0 0 0 0,0 0 0 0 0,-1 0 0 0 0,1 0 1 0 0,-1 1-1 0 0,1-1 0 0 0,-1 0 0 0 0,1 1 0 0 0,-1-1 0 0 0,0 1 0 0 0,0-1 0 0 0,0 1 0 0 0,0 0 0 0 0,1 0-52 0 0,-1 1 27 0 0,1 0 0 0 0,-1 0 0 0 0,0 0-1 0 0,0 0 1 0 0,0 1 0 0 0,0-1-1 0 0,0 0 1 0 0,-1 0 0 0 0,1 0-1 0 0,-1 1 1 0 0,0-1 0 0 0,0 3-27 0 0,-1 2 47 0 0,0 1 0 0 0,0-1 1 0 0,-1 0-1 0 0,0 0 0 0 0,0 0 0 0 0,-1 0 1 0 0,0-1-1 0 0,0 1 0 0 0,-1 0-47 0 0,-6 10 87 0 0,3-6-42 0 0,0 0-1 0 0,-8 10-44 0 0,0 4-561 0 0,15-25 250 0 0,-2 9-2953 0 0,2-10 1648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2303 0 0,'-6'15'6266'0'0,"-1"16"976"0"0,-9 15-4657 0 0,-3 12-2056 0 0,17-52-557 0 0,0 1 0 0 0,-1-1 0 0 0,1 1 0 0 0,-4 3 28 0 0,-3 4-3063 0 0,4-7-2728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20 260 5063 0 0,'0'0'390'0'0,"-5"5"279"0"0,3-5 4094 0 0,1-1-4649 0 0,0 0-1 0 0,0 0 1 0 0,0-1 0 0 0,0 1 0 0 0,0 0 0 0 0,0 0 0 0 0,0-1 0 0 0,0 1-1 0 0,1 0 1 0 0,-1-1 0 0 0,1 1 0 0 0,-1-1 0 0 0,1 1 0 0 0,-1-1 0 0 0,1 1-1 0 0,0-1 1 0 0,0 0-114 0 0,0-2 164 0 0,0 0 1 0 0,0 0-1 0 0,0 0 0 0 0,1 0 0 0 0,-1 0 0 0 0,1 0 0 0 0,0 0-164 0 0,2-6 200 0 0,0 1-1 0 0,1 0 1 0 0,0-1 0 0 0,1 1-1 0 0,2-3-199 0 0,1-1 75 0 0,1 0 0 0 0,0 1-1 0 0,1 0 1 0 0,1 0-1 0 0,5-4-74 0 0,1 1 11 0 0,1 2 1 0 0,0 0-1 0 0,1 1 0 0 0,2 0-11 0 0,-18 11 128 0 0,-1 0 1 0 0,1 0-1 0 0,0 1 1 0 0,0-1 0 0 0,0 0-1 0 0,0 1 1 0 0,0 0 0 0 0,0 0-1 0 0,2 0-128 0 0,-4 0 39 0 0,0 0 11 0 0,0 0 0 0 0,0 1 1 0 0,0-1-1 0 0,0 1 0 0 0,0-1 1 0 0,0 1-1 0 0,-1-1 1 0 0,1 1-1 0 0,0-1 0 0 0,0 1 1 0 0,0 0-1 0 0,-1-1 0 0 0,1 1 1 0 0,0 0-1 0 0,0 0 0 0 0,-1 0 1 0 0,1 0-51 0 0,0 0 21 0 0,-1 0 1 0 0,1 0 0 0 0,-1-1-1 0 0,1 1 1 0 0,-1 0-1 0 0,1-1 1 0 0,0 1-1 0 0,-1 0 1 0 0,1-1-1 0 0,0 1 1 0 0,0-1 0 0 0,0 1-1 0 0,-1-1 1 0 0,1 0-1 0 0,0 1 1 0 0,1-1-22 0 0,1 13 173 0 0,-1-5-140 0 0,0 0 0 0 0,-1 0-1 0 0,0 0 1 0 0,0 0 0 0 0,-1 0 0 0 0,0 0-1 0 0,0 4-32 0 0,-2 5 96 0 0,-1 0-1 0 0,-4 16-95 0 0,-5 13 0 0 0,-4 10-5760 0 0,16-55 336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38 10135 0 0,'7'-5'352'0'0,"1"0"0"0"0,-1 0 0 0 0,1 1 0 0 0,4-1-352 0 0,0-1 1052 0 0,4-1 835 0 0,-14 7-1572 0 0,-2 0-25 0 0,0 0-2 0 0,0 0 0 0 0,0 0 0 0 0,0 0 0 0 0,0 0-16 0 0,0 0-69 0 0,0 0-38 0 0,0 0-5 0 0,0 0-53 0 0,-9 0-340 0 0,-1 3 175 0 0,1 0 1 0 0,-1 0-1 0 0,1 1 1 0 0,0 0-1 0 0,0 0 1 0 0,0 1-1 0 0,1 0 0 0 0,-1 1 1 0 0,-6 6 57 0 0,-23 13-28 0 0,30-19 91 0 0,0 1 0 0 0,0-1 0 0 0,1 1 0 0 0,-1 0 0 0 0,2 1 1 0 0,-1 0-1 0 0,-4 7-63 0 0,10-13 42 0 0,-1 0 1 0 0,1 0-1 0 0,0 0 0 0 0,0 0 1 0 0,0 1-1 0 0,0-1 1 0 0,0 0-1 0 0,1 1 1 0 0,-1-1-1 0 0,1 1 1 0 0,-1-1-1 0 0,1 1 1 0 0,0-1-1 0 0,0 1 1 0 0,0-1-1 0 0,0 0 0 0 0,0 1 1 0 0,1-1-1 0 0,-1 1 1 0 0,2 2-43 0 0,3 2-1 0 0,-3-6-16 0 0,1 0 1 0 0,-1 0 0 0 0,1 0 0 0 0,-1 0 0 0 0,1-1 0 0 0,0 1 0 0 0,0-1 0 0 0,-1 0 0 0 0,1 1 0 0 0,0-1 0 0 0,0 0 0 0 0,-1-1 0 0 0,1 1 0 0 0,0 0 0 0 0,-1-1 0 0 0,2 0 15 0 0,3-1-104 0 0,0 0 0 0 0,0 0 0 0 0,0-1 0 0 0,0 0 0 0 0,3-2 105 0 0,-9 4-42 0 0,1 0 0 0 0,-1 0 0 0 0,1-1 0 0 0,-1 1 0 0 0,0 0 0 0 0,1 0 1 0 0,-1-1-1 0 0,0 1 0 0 0,0 0 0 0 0,0-1 0 0 0,0 0 0 0 0,0 1 0 0 0,0-1 0 0 0,0 0 42 0 0,-1 0-201 0 0,1 1 156 0 0,-1 1-1 0 0,0-1 1 0 0,0 0 0 0 0,1 0-1 0 0,-1 1 1 0 0,0-1 0 0 0,0 0-1 0 0,0 0 1 0 0,0 0 0 0 0,0 1-1 0 0,0-1 1 0 0,0 0 0 0 0,0 0-1 0 0,0 1 1 0 0,0-1 0 0 0,0 0-1 0 0,0 0 1 0 0,-1 0 45 0 0,0 1-30 0 0,-1 0 1 0 0,1 0-1 0 0,-1 0 0 0 0,1 0 1 0 0,-1 0-1 0 0,0 0 0 0 0,1 0 1 0 0,-1 1-1 0 0,1-1 1 0 0,-1 0-1 0 0,1 1 0 0 0,-1 0 1 0 0,1-1-1 0 0,-1 1 0 0 0,1 0 1 0 0,0-1-1 0 0,-1 1 0 0 0,1 0 1 0 0,0 0-1 0 0,0 0 1 0 0,-1 0-1 0 0,1 1 30 0 0,-7 5-71 0 0,1 1-1 0 0,1-1 1 0 0,-2 3 71 0 0,5-6-21 0 0,-9 14 117 0 0,0 0 0 0 0,2 1 0 0 0,0 1 0 0 0,1-1 0 0 0,1 1 0 0 0,1 1 0 0 0,1-1 0 0 0,-3 21-96 0 0,6-23 138 0 0,1 0-1 0 0,0 1 1 0 0,2-1-1 0 0,0 0 1 0 0,1 0-1 0 0,1 0 1 0 0,0 0-1 0 0,5 15-137 0 0,9 25 236 0 0,2-1 0 0 0,3 1-236 0 0,-10-29 76 0 0,6 19 70 0 0,3 0 0 0 0,9 12-146 0 0,-16-37 21 0 0,0-1-1 0 0,2 0 1 0 0,0-1 0 0 0,2-1 0 0 0,16 16-21 0 0,-32-35-97 0 0,-1-1-10 0 0,-1-2-14 0 0,-86-98-2114 0 0,67 74 1503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22 7831 0 0,'2'-4'121'0'0,"6"-12"757"0"0,-7 15-7 0 0,-1 1 274 0 0,-1 1 58 0 0,-35 59 2355 0 0,-19 44-3558 0 0,10-17 564 0 0,20-41-432 0 0,-3-1 0 0 0,-1-1 0 0 0,-4 1-132 0 0,-141 182-1761 0 0,118-155-512 0 0,45-58 1523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11055 0 0,'0'0'506'0'0,"0"0"-10"0"0,1 2-318 0 0,0 1-62 0 0,1-1-1 0 0,-1 1 0 0 0,1-1 0 0 0,0 0 0 0 0,0 1 1 0 0,0-1-1 0 0,0 0 0 0 0,0 0 0 0 0,1 0 0 0 0,-1-1 1 0 0,0 1-1 0 0,1 0 0 0 0,-1-1 0 0 0,3 1-115 0 0,0 0 180 0 0,0 0-1 0 0,1 0 0 0 0,-1 0 1 0 0,1-1-1 0 0,-1 0 0 0 0,1 0 1 0 0,3-1-180 0 0,11 0 392 0 0,-1-1 0 0 0,1 0 1 0 0,-1-2-1 0 0,2 0-392 0 0,-17 2 46 0 0,73-16 544 0 0,-2-3 1 0 0,69-29-591 0 0,-81 27-1050 0 0,-43 15 263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7831 0 0,'-1'2'356'0'0,"-5"14"-186"0"0,0-1-1 0 0,-2 0 0 0 0,-5 9-169 0 0,-6 12 883 0 0,-14 29 1439 0 0,-3-1 0 0 0,-29 36-2322 0 0,1-3 338 0 0,32-46-443 0 0,-2-2 0 0 0,-3-1 1 0 0,-33 34 104 0 0,69-81-80 0 0,-7-6 76 0 0,7 3 13 0 0,0 1 1 0 0,0-1-1 0 0,1 1 1 0 0,-1-1-1 0 0,0 0 1 0 0,1 1-1 0 0,0-1 1 0 0,-1 1-1 0 0,1-1 1 0 0,0 0-1 0 0,-1 0 1 0 0,1 1-1 0 0,0-1 0 0 0,1 0 1 0 0,-1 1-1 0 0,0-1 1 0 0,0 0-1 0 0,1 0 1 0 0,-1 1-1 0 0,1-1 1 0 0,-1 1-1 0 0,1-1 1 0 0,0 0-10 0 0,3-8 33 0 0,0 1 0 0 0,1 0 1 0 0,2-4-34 0 0,-4 8-9 0 0,7-10 16 0 0,0 0 1 0 0,1 1-1 0 0,1 0 0 0 0,0 1 0 0 0,1 0 0 0 0,0 1 0 0 0,1 0 0 0 0,0 1 0 0 0,5-2-7 0 0,-12 9 53 0 0,0 0 0 0 0,0 0 0 0 0,1 1-1 0 0,0 0 1 0 0,0 0 0 0 0,0 1 0 0 0,0 0 0 0 0,0 0-1 0 0,0 1 1 0 0,2 0-53 0 0,-7 0 69 0 0,-1 2-1 0 0,0-1 0 0 0,0 0 0 0 0,0 0 1 0 0,0 1-1 0 0,1-1 0 0 0,-1 1 1 0 0,0 0-1 0 0,0-1 0 0 0,0 1 0 0 0,0 0 1 0 0,0 0-1 0 0,-1 0 0 0 0,1 1 1 0 0,0-1-1 0 0,0 0 0 0 0,-1 1 0 0 0,1-1 1 0 0,-1 1-1 0 0,1-1 0 0 0,0 3-68 0 0,1-1 59 0 0,-1 0 0 0 0,0 0-1 0 0,-1 1 1 0 0,1-1 0 0 0,-1 1 0 0 0,1-1-1 0 0,-1 1 1 0 0,0 0 0 0 0,0 0 0 0 0,-1-1-1 0 0,1 4-58 0 0,0 5 110 0 0,0-1-1 0 0,-1 1 1 0 0,-1-1 0 0 0,0 1-1 0 0,-2 8-109 0 0,2-14-56 0 0,-1-1 0 0 0,0 0 0 0 0,0 1 0 0 0,0-1-1 0 0,-1 0 1 0 0,1 0 0 0 0,-1 0 0 0 0,-2 1 56 0 0,-3 9-1899 0 0,7-14 227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137 111 8751 0 0,'1'-1'674'0'0,"3"0"-335"0"0,0-1 1 0 0,0 1 0 0 0,0 0 0 0 0,0 0-1 0 0,0 0 1 0 0,0 1 0 0 0,4-1-340 0 0,5-1 1390 0 0,-2 0-829 0 0,-1-1 0 0 0,0 0 1 0 0,0-1-1 0 0,0 0 0 0 0,8-5-561 0 0,-6-1 424 0 0,-10 7-415 0 0,0 1 1 0 0,0 0-1 0 0,1-1 1 0 0,-1 1-1 0 0,1 0 0 0 0,2-1-9 0 0,-2 2 0 0 0,6-9-21 0 0,-8 9-84 0 0,-1-1-15 0 0,0 1 72 0 0,0-1 1 0 0,0 1-1 0 0,0 0 1 0 0,0-1-1 0 0,0 1 1 0 0,-1-1-1 0 0,1 1 1 0 0,-1 0-1 0 0,1-1 1 0 0,-1 1-1 0 0,1 0 1 0 0,-1 0-1 0 0,0-1 1 0 0,0 1-1 0 0,0 0 1 0 0,1 0-1 0 0,-1 0 1 0 0,0 0-1 0 0,0 0 1 0 0,0 0 0 0 0,-1 0-1 0 0,1 0 1 0 0,0 1-1 0 0,0-1 1 0 0,0 0-1 0 0,-1 1 1 0 0,1-1-1 0 0,0 1 1 0 0,-1-1-1 0 0,1 1 1 0 0,0 0-1 0 0,-1-1 1 0 0,1 1-1 0 0,-1 0 1 0 0,1 0-1 0 0,0 0 1 0 0,-1 0-1 0 0,1 0 48 0 0,-5 0-144 0 0,1 0 0 0 0,0 1 0 0 0,-1-1 0 0 0,1 1 0 0 0,0 0 0 0 0,-1 1 0 0 0,1-1-1 0 0,0 1 1 0 0,-4 2 144 0 0,-15 9 130 0 0,1 0 0 0 0,0 2 0 0 0,-8 7-130 0 0,19-13 218 0 0,0 2 1 0 0,0-1-1 0 0,1 2 0 0 0,1-1 1 0 0,0 1-1 0 0,-5 8-218 0 0,12-14 51 0 0,-1 0 1 0 0,1 0-1 0 0,1 0 0 0 0,-1 0 0 0 0,1 0 0 0 0,0 0 0 0 0,0 1 0 0 0,1-1 0 0 0,0 0 0 0 0,0 1 1 0 0,1 0-1 0 0,-1 4-51 0 0,2-8 0 0 0,-1 0 1 0 0,0 0 0 0 0,0 0 0 0 0,1 0 0 0 0,0 0-1 0 0,0 0 1 0 0,-1 0 0 0 0,2 0 0 0 0,-1 0 0 0 0,0-1 0 0 0,0 1-1 0 0,1 0 1 0 0,0-1 0 0 0,-1 1 0 0 0,1-1 0 0 0,0 0-1 0 0,0 1 1 0 0,1-1 0 0 0,-1 0 0 0 0,0 0 0 0 0,1 0-1 0 0,-1-1 1 0 0,1 1 0 0 0,-1-1 0 0 0,1 1 0 0 0,0-1-1 0 0,0 0 1 0 0,1 0-1 0 0,1 1-169 0 0,1-1-1 0 0,-1 0 1 0 0,1 0-1 0 0,0-1 1 0 0,-1 0-1 0 0,1 0 1 0 0,4-1 169 0 0,8-1-1194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7 4607 0 0,'2'-1'354'0'0,"15"-4"-16"0"0,-16 5 721 0 0,-1 0 366 0 0,0 0 71 0 0,0 0-116 0 0,0 0-521 0 0,0 0-231 0 0,-1 1-48 0 0,-5 7-296 0 0,-1-1-1 0 0,1 1 1 0 0,-2-1-1 0 0,1-1 1 0 0,-1 1-1 0 0,0-1 1 0 0,0-1 0 0 0,-9 5-284 0 0,2-2 185 0 0,-1 0 0 0 0,-1-2 0 0 0,1 0 0 0 0,-13 3-185 0 0,-56 12 299 0 0,9-2-419 0 0,-1 3 120 0 0,76-22-163 0 0,1 0 3 0 0,0 0-9 0 0,0 0-39 0 0,0 0-15 0 0,0 0-1 0 0,0 0 15 0 0,14 6 126 0 0,0-1-1 0 0,1-1 1 0 0,-1-1 0 0 0,1 0-1 0 0,0-1 1 0 0,7 0 83 0 0,9 2-8 0 0,14 6 66 0 0,-28-6-28 0 0,0 0-1 0 0,5-1-29 0 0,-18-2 35 0 0,0 0-1 0 0,0 0 1 0 0,0 0-1 0 0,0 1 1 0 0,0-1-1 0 0,3 3-34 0 0,-6-4 81 0 0,-1 0 3 0 0,4 7 103 0 0,-4-6-174 0 0,1-1 1 0 0,-1 0-1 0 0,1 1 0 0 0,-1-1 0 0 0,0 1 0 0 0,1-1 1 0 0,-1 0-1 0 0,0 1 0 0 0,1-1 0 0 0,-1 1 0 0 0,0-1 0 0 0,0 1 1 0 0,1-1-1 0 0,-1 1 0 0 0,0-1 0 0 0,0 1 0 0 0,0-1 0 0 0,0 1 1 0 0,0-1-1 0 0,0 1 0 0 0,0 0 0 0 0,0-1 0 0 0,0 1 1 0 0,0-1-1 0 0,0 1 0 0 0,0-1 0 0 0,0 1 0 0 0,0-1-13 0 0,-5 7 82 0 0,0-1 0 0 0,0 0 0 0 0,0 0 0 0 0,-1 0 0 0 0,0-1 0 0 0,0 0 0 0 0,0 0-1 0 0,0 0 1 0 0,-1-1 0 0 0,0 0 0 0 0,0 0 0 0 0,0-1 0 0 0,-3 1-82 0 0,-6 2 72 0 0,-1 0 0 0 0,1-1 0 0 0,-1-1-1 0 0,0-1 1 0 0,-12 1-72 0 0,-14 2 12 0 0,27-4 4 0 0,0 0-1 0 0,1 0 1 0 0,-1-2 0 0 0,-15 0-16 0 0,3 0 61 0 0,24 1-88 0 0,0-1 0 0 0,-1 1 0 0 0,1-1 1 0 0,0-1-1 0 0,0 1 0 0 0,0 0 0 0 0,0-1 1 0 0,1 0-1 0 0,-4 0 27 0 0,6 0-143 0 0,1 0-67 0 0,1-1 121 0 0,-1 1 1 0 0,0 0-1 0 0,1-1 1 0 0,-1 1-1 0 0,1 0 1 0 0,0-1-1 0 0,-1 1 1 0 0,1 0-1 0 0,0 0 1 0 0,0 0 0 0 0,-1 0-1 0 0,1-1 1 0 0,0 1-1 0 0,0 1 1 0 0,0-1-1 0 0,1-1 89 0 0,20-12-4347 0 0,-4 5-104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69 7975 0 0,'0'0'364'0'0,"0"0"-8"0"0,7-7 1135 0 0,-1 4-968 0 0,-1 0 1 0 0,0 0-1 0 0,0-1 0 0 0,-1 0 0 0 0,1 0 1 0 0,-1 0-1 0 0,0-1 0 0 0,0 1 0 0 0,1-2-523 0 0,-4 4 212 0 0,-1 2-196 0 0,0 0-1 0 0,0-1 0 0 0,0 1 1 0 0,0 0-1 0 0,1 0 0 0 0,-1-1 1 0 0,0 1-1 0 0,0 0 1 0 0,0-1-1 0 0,0 1 0 0 0,0 0 1 0 0,0-1-1 0 0,0 1 0 0 0,0 0 1 0 0,0-1-1 0 0,0 1 1 0 0,0 0-1 0 0,0-1 0 0 0,0 1 1 0 0,0 0-1 0 0,-1 0 0 0 0,1-1 1 0 0,0 1-1 0 0,0 0 1 0 0,0-1-1 0 0,0 1 0 0 0,0 0 1 0 0,-1 0-1 0 0,1-1 0 0 0,0 1 1 0 0,0 0-1 0 0,0 0 1 0 0,-1-1-1 0 0,1 1 0 0 0,0 0 1 0 0,0 0-1 0 0,-1 0 0 0 0,1 0 1 0 0,0-1-16 0 0,-12-5 196 0 0,4 5-187 0 0,1 0 0 0 0,-1 1 0 0 0,0 0 0 0 0,0 0 0 0 0,1 1 0 0 0,-1 0 0 0 0,0 0 0 0 0,-1 2-9 0 0,-18 4 24 0 0,-15 7-24 0 0,7 0 177 0 0,0 3-1 0 0,1 1 0 0 0,-30 21-176 0 0,40-24 71 0 0,17-11 26 0 0,0 0 0 0 0,1 1 0 0 0,-1-1 0 0 0,1 1 0 0 0,1 0 0 0 0,-1 1-1 0 0,1-1 1 0 0,0 1 0 0 0,-5 6-97 0 0,7-1 92 0 0,3-10-79 0 0,-1 1 0 0 0,1-1 0 0 0,0 1-1 0 0,0 0 1 0 0,0-1 0 0 0,0 1 0 0 0,0-1 0 0 0,0 1 0 0 0,1 0-1 0 0,-1-1 1 0 0,1 1 0 0 0,-1-1 0 0 0,1 1 0 0 0,-1-1-1 0 0,1 1 1 0 0,0-1 0 0 0,0 0 0 0 0,-1 1 0 0 0,1-1-1 0 0,0 0 1 0 0,1 1-13 0 0,0 0 16 0 0,0-1 0 0 0,0 1 0 0 0,0-1 0 0 0,0 1 0 0 0,1-1 0 0 0,-1 0-1 0 0,1 0 1 0 0,-1 0 0 0 0,1 0 0 0 0,-1 0 0 0 0,1-1 0 0 0,0 1-16 0 0,6 0 6 0 0,1 0-1 0 0,-1 0 1 0 0,0-1 0 0 0,0 0 0 0 0,1-1 0 0 0,8-1-6 0 0,-10 0-147 0 0,0 0 0 0 0,-1 0 0 0 0,1 0 0 0 0,-1-1 1 0 0,0 0-1 0 0,0-1 0 0 0,0 0 0 0 0,0 0 0 0 0,0 0 0 0 0,-1-1 0 0 0,3-2 147 0 0,7-8-470 0 0,0-2-1 0 0,-1 1 1 0 0,3-7 470 0 0,-3 5 142 0 0,-14 16-78 0 0,-1 2 8 0 0,0 0 13 0 0,0 0-5 0 0,0 0 37 0 0,0 0 13 0 0,0 0 4 0 0,0 0-10 0 0,0 0-46 0 0,1 2-20 0 0,1 1-52 0 0,0-1-1 0 0,-1 1 1 0 0,1 0-1 0 0,-1 1 1 0 0,0-1-1 0 0,0 0 1 0 0,0 0-1 0 0,0 0 0 0 0,-1 1 1 0 0,0-1-1 0 0,1 3-5 0 0,-1-6 6 0 0,4 21-12 0 0,5 8-2159 0 0,-8-27 390 0 0,-1-2-2805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68 13823 0 0,'8'-6'351'0'0,"-1"1"0"0"0,0-1 0 0 0,3-4-351 0 0,-2 2 132 0 0,0 1 1 0 0,0 0-1 0 0,1 1 1 0 0,8-6-133 0 0,-15 11 365 0 0,-3 2-301 0 0,0-1 0 0 0,0 0 0 0 0,0 1 0 0 0,0-1 0 0 0,0 0-1 0 0,1 1 1 0 0,-1-1 0 0 0,0 1 0 0 0,0-1 0 0 0,1 1 0 0 0,-1 0-1 0 0,0-1 1 0 0,1 1-64 0 0,-4 2 166 0 0,-33 24 496 0 0,-18 18-662 0 0,-16 12-455 0 0,-4-3-612 0 0,1-1 1793 0 0,3 2 0 0 0,-27 31-726 0 0,53-42 3 0 0,2 1 1 0 0,2 3-1 0 0,2 1 0 0 0,2 2 0 0 0,-24 46-3 0 0,44-67 0 0 0,1 1 0 0 0,2 0 0 0 0,1 1 0 0 0,-5 21 0 0 0,15-43 0 0 0,1-1 0 0 0,0 1 0 0 0,0 0 0 0 0,1 0 0 0 0,0 0 0 0 0,1 0 0 0 0,0 1 0 0 0,1-1 0 0 0,0 0 0 0 0,1 0 0 0 0,0 0 0 0 0,0-1 0 0 0,1 1 0 0 0,0 0 0 0 0,1-1 0 0 0,0 0 0 0 0,5 9 0 0 0,-3-7 128 0 0,1 0 0 0 0,1 0 0 0 0,-1-1 0 0 0,2 0 0 0 0,0-1 0 0 0,0 1 0 0 0,0-2 0 0 0,1 1 0 0 0,1-1 0 0 0,-1-1 0 0 0,1 0 0 0 0,0-1 0 0 0,1 0 0 0 0,0 0 0 0 0,0-1 0 0 0,9 2-128 0 0,22 4 0 0 0,-43-11 0 0 0,0 0 0 0 0,1 0 0 0 0,-1 1 0 0 0,1-1 0 0 0,-1 0 0 0 0,0 0 0 0 0,1 0 0 0 0,-1 0 0 0 0,1 0 0 0 0,-1 0 0 0 0,1 0 0 0 0,-1 0 0 0 0,0 0 0 0 0,1 0 0 0 0,-1 0 0 0 0,1 0 0 0 0,-1 0 0 0 0,0 0 0 0 0,1 0 0 0 0,-1 0 0 0 0,1-1 0 0 0,-1 1 0 0 0,0 0 0 0 0,1 0 0 0 0,-1 0 0 0 0,0-1 0 0 0,1 1 0 0 0,-1 0 0 0 0,0-1 0 0 0,1 1 0 0 0,-1 0 0 0 0,0-1 0 0 0,1 1 0 0 0,-2-6 0 0 0,1 4-84 0 0,0-1 0 0 0,0 1 0 0 0,0-1 0 0 0,0 1 0 0 0,-1 0 0 0 0,0-1 0 0 0,1 1 0 0 0,-1-1 0 0 0,0 1 0 0 0,0 0 0 0 0,0 0 0 0 0,0-1 0 0 0,-1 1 84 0 0,-20-27-1997 0 0,12 16 1142 0 0,9 12 343 0 0,-1 1 133 0 0,0-1 1 0 0,0 0-1 0 0,0 0 0 0 0,0 0 0 0 0,1 0 1 0 0,-1 0-1 0 0,0 0 0 0 0,0 0 0 0 0,1-1 0 0 0,-2 0 379 0 0,3 2-4092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2759 0 0,'0'0'460'0'0,"0"0"891"0"0,0 0 390 0 0,0 0 78 0 0,0 0-158 0 0,0 0-735 0 0,0 0-324 0 0,0 0-67 0 0,0 0-15 0 0,0 0-8 0 0,0 0-7 0 0,0 0-1 0 0,0 0-58 0 0,0 0-248 0 0,0 0-108 0 0,0 0-24 0 0,0 0-2 0 0,0 0 0 0 0,6-6 64 0 0,13-13-200 0 0,-5 4-48 0 0,1 1-1 0 0,0 0 1 0 0,0 1 120 0 0,-10 10-47 0 0,0-1 0 0 0,0 1-1 0 0,0 0 1 0 0,0 1 0 0 0,1-1 0 0 0,-1 1-1 0 0,1 0 1 0 0,-1 0 0 0 0,1 1 0 0 0,0 0 0 0 0,0 0-1 0 0,2 0 48 0 0,-5 0-3 0 0,-1 1 0 0 0,0 0-1 0 0,0 0 1 0 0,0 0 0 0 0,0 0-1 0 0,0 0 1 0 0,0 0 0 0 0,0 0-1 0 0,0 1 1 0 0,0-1 0 0 0,0 1-1 0 0,0 0 1 0 0,0-1 0 0 0,0 1 0 0 0,0 0-1 0 0,0 1 4 0 0,3 0 45 0 0,-4-1 62 0 0,-1-1 18 0 0,1 2 3 0 0,1 4-40 0 0,-1 0-1 0 0,0 0 1 0 0,-1 0-1 0 0,1 0 1 0 0,-1 0 0 0 0,0 0-1 0 0,0 0 1 0 0,-1 0-1 0 0,0 0 1 0 0,0 0-1 0 0,0 0 1 0 0,-1 0-1 0 0,0-1 1 0 0,0 1 0 0 0,0-1-1 0 0,-1 1 1 0 0,0-1-1 0 0,0 1-87 0 0,2-4 64 0 0,1-2 0 0 0,0 0 0 0 0,0 0 0 0 0,0 0 0 0 0,0 0 3 0 0,0 0 10 0 0,-1-2 3 0 0,1-2-119 0 0,1-1 0 0 0,-1 1-1 0 0,0 0 1 0 0,1 0 0 0 0,0-1 0 0 0,0 1-1 0 0,1 0 1 0 0,-1 0 0 0 0,1 0-1 0 0,-1 0 1 0 0,1 1 0 0 0,1-1 0 0 0,-1 0-1 0 0,0 1 1 0 0,1 0 0 0 0,0-1 0 0 0,1-1 39 0 0,9-8-489 0 0,1 0 0 0 0,0 0 0 0 0,6-3 489 0 0,-14 12 28 0 0,-1 0 1 0 0,1 0 0 0 0,0 0-1 0 0,0 1 1 0 0,0 0-1 0 0,0 0 1 0 0,0 1 0 0 0,1 0-1 0 0,-1 0 1 0 0,1 0 0 0 0,0 1-1 0 0,-1 0 1 0 0,1 0-1 0 0,0 1 1 0 0,0 0 0 0 0,-1 0-1 0 0,1 1 1 0 0,0-1 0 0 0,0 1-1 0 0,-1 1 1 0 0,4 0-29 0 0,-8-1 423 0 0,0 0-318 0 0,-1 0 1 0 0,1 0-1 0 0,0 1 1 0 0,-1-1-1 0 0,1 0 1 0 0,-1 1-1 0 0,0-1 1 0 0,1 1-1 0 0,-1 0 1 0 0,0-1-1 0 0,0 1 1 0 0,0 0-1 0 0,0 0 1 0 0,0-1-1 0 0,0 2-105 0 0,0-1 43 0 0,-1 0 0 0 0,1 0 0 0 0,-1 0 0 0 0,1-1 0 0 0,-1 1-1 0 0,1 0 1 0 0,-1 0 0 0 0,0 0 0 0 0,0 0 0 0 0,0 0 0 0 0,0 0 0 0 0,-1 0-1 0 0,1 0 1 0 0,-1 0 0 0 0,1 0-43 0 0,-2 4 42 0 0,-1-1 0 0 0,1 0-1 0 0,-1 0 1 0 0,0 0 0 0 0,-1 0 0 0 0,1 0-42 0 0,-41 56-343 0 0,43-60 60 0 0,-4 4-1806 0 0,4-4 854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3679 0 0,'0'0'284'0'0,"3"9"1443"0"0,-4-3-600 0 0,0 0 0 0 0,0 0 1 0 0,-1-1-1 0 0,0 1 0 0 0,0 0-1127 0 0,-25 47 2529 0 0,5-10-1265 0 0,-74 168 1480 0 0,80-177-3079 0 0,-2-1-1 0 0,-1-1 0 0 0,-2-1 1 0 0,-1 0 335 0 0,17-22-2823 0 0,5-9-2276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8719 0 0,'22'-22'649'0'0,"2"1"-1"0"0,2 0-648 0 0,-14 12 569 0 0,0 1 0 0 0,1 0 1 0 0,0 0-1 0 0,1 2 0 0 0,6-3-569 0 0,-9 5 211 0 0,5-3 272 0 0,-1 1 0 0 0,1 1-1 0 0,1 1 1 0 0,8-2-483 0 0,-21 5 67 0 0,-1 1 0 0 0,1-1-1 0 0,-1 1 1 0 0,1 0 0 0 0,0 0-1 0 0,-1 0 1 0 0,1 1 0 0 0,-1-1-1 0 0,1 1 1 0 0,-1-1 0 0 0,1 1-1 0 0,-1 1 1 0 0,1-1 0 0 0,-1 0-1 0 0,0 1 1 0 0,1-1 0 0 0,-1 1-1 0 0,0 0 1 0 0,0 0 0 0 0,-1 1 0 0 0,1-1-1 0 0,0 0 1 0 0,-1 1 0 0 0,1 0-67 0 0,-1 1 44 0 0,0 0 0 0 0,0 0 1 0 0,0 0-1 0 0,0 0 0 0 0,-1 1 1 0 0,1-1-1 0 0,-1 0 0 0 0,0 1 1 0 0,-1-1-1 0 0,1 1 0 0 0,-1 0 1 0 0,0-1-1 0 0,0 3-44 0 0,0 4 131 0 0,-1 0 1 0 0,0 0-1 0 0,-1 0 0 0 0,0 0 1 0 0,-1 0-132 0 0,0 0 51 0 0,-1-1 1 0 0,-1 0-1 0 0,0 0 1 0 0,0-1 0 0 0,-1 0-1 0 0,0 0 1 0 0,0 0-1 0 0,-1 0 1 0 0,0-1-1 0 0,-1 0 1 0 0,0-1-1 0 0,0 0 1 0 0,-1 0-1 0 0,0 0 1 0 0,0-1-1 0 0,0-1 1 0 0,-1 0-1 0 0,1 0 1 0 0,-1 0 0 0 0,-7 1-52 0 0,6-3-180 0 0,0 0 1 0 0,0 0 0 0 0,0-1-1 0 0,-1 0 1 0 0,1-1 0 0 0,-1 0-1 0 0,1-1 1 0 0,-1 0 0 0 0,1-1-1 0 0,0-1 1 0 0,-1 1 0 0 0,-2-2 179 0 0,12 2-645 0 0,-1 0 1 0 0,1 0 0 0 0,-1 0 0 0 0,1 0 0 0 0,-1 0 0 0 0,1 0-1 0 0,0 0 1 0 0,-3-2 644 0 0,-3-6-4988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11055 0 0,'0'0'852'0'0,"0"0"-457"0"0,0 2 165 0 0,-2 5-257 0 0,0 1 1 0 0,-1-1-1 0 0,1 1 1 0 0,-2-1-1 0 0,1 0 0 0 0,-1 0 1 0 0,0 0-1 0 0,-1 0-303 0 0,-12 17 137 0 0,-12 12-137 0 0,5-6 320 0 0,-77 105 1867 0 0,-18 41-2187 0 0,50-76-38 0 0,58-83-1831 0 0,11-17 882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 10303 0 0,'0'0'472'0'0,"1"1"-9"0"0,0 2-313 0 0,0 0 0 0 0,0 0 0 0 0,0 0 0 0 0,0-1 0 0 0,1 1 0 0 0,0 0 0 0 0,-1-1 0 0 0,1 1 0 0 0,0-1 0 0 0,0 1 0 0 0,0-1 0 0 0,0 0 0 0 0,1 0 0 0 0,-1 0 0 0 0,0 0 0 0 0,1-1 0 0 0,-1 1 0 0 0,1 0 0 0 0,0-1 0 0 0,0 0-1 0 0,0 0 1 0 0,-1 0 0 0 0,1 0 0 0 0,0 0 0 0 0,0 0 0 0 0,0-1 0 0 0,0 0 0 0 0,1 1 0 0 0,-1-1 0 0 0,0 0 0 0 0,1-1-150 0 0,14-1 714 0 0,-1-1 0 0 0,0-1-1 0 0,0 0 1 0 0,5-3-714 0 0,-13 4-72 0 0,-1-1 1 0 0,1 0 0 0 0,-1 0 0 0 0,0-1-1 0 0,0 0 1 0 0,0 0 0 0 0,-1 0-1 0 0,6-7 72 0 0,-4 1-901 0 0,-9 11 840 0 0,0-1 0 0 0,0 1 0 0 0,0 0 0 0 0,0 0 0 0 0,0-1 0 0 0,0 1 0 0 0,0 0 0 0 0,0 0 0 0 0,0-1 0 0 0,0 1 0 0 0,0 0 0 0 0,0 0 0 0 0,0-1 0 0 0,0 1 0 0 0,0 0 0 0 0,0 0 0 0 0,0-1 0 0 0,0 1 0 0 0,0 0 0 0 0,-1 0 0 0 0,1 0 0 0 0,0-1 0 0 0,0 1 0 0 0,0 0 0 0 0,0 0 0 0 0,0 0 0 0 0,-1-1 0 0 0,1 1 0 0 0,0 0 61 0 0,-1-1-137 0 0,-1 1 0 0 0,1 0 0 0 0,-1-1 0 0 0,1 1 0 0 0,0 0 0 0 0,-1-1 0 0 0,1 1 0 0 0,-1 0 0 0 0,1 0 0 0 0,-1 0 0 0 0,1 0 0 0 0,-1 1 0 0 0,1-1 0 0 0,-2 1 137 0 0,-12 2-214 0 0,0 1 0 0 0,0 0 0 0 0,0 2-1 0 0,1-1 1 0 0,-6 4 214 0 0,-23 14 454 0 0,-1 3-454 0 0,11-7 177 0 0,19-10 91 0 0,1-1 0 0 0,0 1 0 0 0,-11 11-268 0 0,21-17 149 0 0,-1 0 1 0 0,1 0-1 0 0,0 1 1 0 0,0-1 0 0 0,0 1-1 0 0,0 0 1 0 0,1 0-1 0 0,0 0 1 0 0,-1 0-1 0 0,1 0 1 0 0,1 0-1 0 0,-1 1 1 0 0,1-1-1 0 0,0 0 1 0 0,-1 2-150 0 0,2-5 24 0 0,0 1 1 0 0,0-1-1 0 0,0 1 1 0 0,0-1-1 0 0,0 1 1 0 0,1-1-1 0 0,-1 1 0 0 0,0-1 1 0 0,1 1-1 0 0,-1-1 1 0 0,1 1-1 0 0,0-1 1 0 0,-1 1-1 0 0,1-1 0 0 0,0 0 1 0 0,0 1-1 0 0,0-1 1 0 0,0 0-1 0 0,0 0 1 0 0,0 0-1 0 0,0 1 0 0 0,0-1 1 0 0,0 0-1 0 0,1-1 1 0 0,-1 1-1 0 0,0 0 1 0 0,1 0-1 0 0,-1 0 0 0 0,0-1 1 0 0,2 1-25 0 0,3 1-420 0 0,1 1-1 0 0,0-2 1 0 0,0 1 0 0 0,0-1 0 0 0,6 1 420 0 0,5-2-855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 8287 0 0,'0'0'639'0'0,"1"-1"-415"0"0,2-4-41 0 0,-2 4 630 0 0,-1 1 270 0 0,0 0 49 0 0,0 0-76 0 0,0 0-363 0 0,0 0-158 0 0,-1 0-449 0 0,0-1 1 0 0,1 1 0 0 0,-1-1 0 0 0,0 1 0 0 0,0 0-1 0 0,0 0 1 0 0,0-1 0 0 0,0 1 0 0 0,0 0 0 0 0,0 0-1 0 0,0 0 1 0 0,0 0 0 0 0,0 0 0 0 0,0 0 0 0 0,0 0 0 0 0,0 1-1 0 0,0-1 1 0 0,0 0 0 0 0,0 1-87 0 0,-17 5 572 0 0,4 4-324 0 0,-1 1-1 0 0,2 0 1 0 0,0 1 0 0 0,0 0-1 0 0,-4 6-247 0 0,-3 6 68 0 0,1 1-1 0 0,-10 16-67 0 0,26-37 0 0 0,3-3 0 0 0,-1 0 0 0 0,0 0 0 0 0,0 1 0 0 0,1-1 0 0 0,-1 0 0 0 0,1 0 0 0 0,-1 1 0 0 0,1-1 0 0 0,0 0 0 0 0,-1 1 0 0 0,1-1 0 0 0,0 0 0 0 0,0 1 0 0 0,0-1 0 0 0,0 0 0 0 0,0 1 0 0 0,0 0-12 0 0,0 0 1 0 0,0 0-1 0 0,1 0 0 0 0,-1-1 0 0 0,0 1 0 0 0,1 0 1 0 0,-1 0-1 0 0,1 0 0 0 0,0 0 0 0 0,0 0 0 0 0,0-1 0 0 0,0 1 1 0 0,0 0-1 0 0,0-1 0 0 0,0 1 0 0 0,0-1 0 0 0,0 1 1 0 0,1-1-1 0 0,0 1 12 0 0,6 5-147 0 0,0 0 0 0 0,0-1 0 0 0,3 2 147 0 0,-4-3-93 0 0,1 1 383 0 0,0 0 0 0 0,-1 0 1 0 0,0 1-1 0 0,4 5-290 0 0,-10-11 7 0 0,0 1 0 0 0,0-1 1 0 0,0 1-1 0 0,-1-1 0 0 0,1 1 0 0 0,0 0 0 0 0,-1-1 1 0 0,1 1-1 0 0,-1 0 0 0 0,0 0 0 0 0,1-1 1 0 0,-1 1-1 0 0,0 0 0 0 0,0 0 0 0 0,0-1 1 0 0,0 1-1 0 0,-1 0 0 0 0,1 0 0 0 0,0 0 0 0 0,-1-1 1 0 0,1 1-1 0 0,-1 1-7 0 0,0 0 82 0 0,0 0 0 0 0,-1 0 0 0 0,1 0 0 0 0,-1 0-1 0 0,1-1 1 0 0,-1 1 0 0 0,0 0 0 0 0,0-1 0 0 0,0 1 0 0 0,-1-1 0 0 0,0 1-82 0 0,-3 1 42 0 0,0 0 0 0 0,0 0 1 0 0,0-1-1 0 0,0 0 0 0 0,-1-1 0 0 0,1 0 1 0 0,-1 1-1 0 0,0-2 0 0 0,0 1-42 0 0,-17 2 81 0 0,-20 2-81 0 0,39-6-51 0 0,-21 3-988 0 0,0-1-1 0 0,0-1 1 0 0,-23-3 1039 0 0,34 0-1307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1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311 158 8031 0 0,'0'0'366'0'0,"0"0"-5"0"0,0 2-230 0 0,2 15-31 0 0,-2-15 340 0 0,0-2 141 0 0,2 3 187 0 0,-2-3-669 0 0,0 0 1 0 0,0 0-1 0 0,0 1 0 0 0,0-1 0 0 0,0 0 1 0 0,0 0-1 0 0,1 0 0 0 0,-1 1 0 0 0,0-1 0 0 0,0 0 1 0 0,0 0-1 0 0,0 0 0 0 0,0 1 0 0 0,0-1 0 0 0,0 0 1 0 0,0 0-1 0 0,1 0 0 0 0,-1 0 0 0 0,0 1 0 0 0,0-1 1 0 0,0 0-1 0 0,0 0 0 0 0,1 0 0 0 0,-1 0 0 0 0,0 0 1 0 0,0 1-1 0 0,0-1 0 0 0,1 0 0 0 0,-1 0 0 0 0,0 0 1 0 0,0 0-1 0 0,0 0 0 0 0,1 0 0 0 0,-1 0-99 0 0,2 1-1 0 0,-1-1 95 0 0,0 0-1 0 0,0 1 0 0 0,0-1 1 0 0,0 0-1 0 0,0 0 1 0 0,0 0-1 0 0,0 0 1 0 0,0 0-1 0 0,1 0 0 0 0,-1 0 1 0 0,0 0-1 0 0,0 0 1 0 0,0 0-1 0 0,0 0 0 0 0,0-1 1 0 0,0 1-1 0 0,0-1 1 0 0,0 1-1 0 0,0-1 0 0 0,0 1 1 0 0,0-1-1 0 0,0 1 1 0 0,0-1-1 0 0,0 0 1 0 0,-1 1-1 0 0,1-1 0 0 0,0 0 1 0 0,0 0-1 0 0,-1 0 1 0 0,1 0-94 0 0,3-5 55 0 0,0-1 1 0 0,-1 1-1 0 0,0-1 1 0 0,0 0 0 0 0,-1 0-1 0 0,2-6-55 0 0,7-46 11 0 0,-7 40-17 0 0,-4 18-21 0 0,0-1 0 0 0,1 1 0 0 0,-1-1 0 0 0,0 1 0 0 0,0-1 0 0 0,0 1-1 0 0,0-1 1 0 0,0 0 0 0 0,0 1 0 0 0,0-1 0 0 0,-1 1 0 0 0,1-1 0 0 0,0 1 0 0 0,-1-1 0 0 0,0 1-1 0 0,1-1 1 0 0,-1 1 0 0 0,0 0 0 0 0,1-1 0 0 0,-1 1 0 0 0,0 0 0 0 0,0-1 0 0 0,0 1 0 0 0,0 0-1 0 0,0 0 1 0 0,-1 0 0 0 0,1 0 0 0 0,0 0 0 0 0,0 0 0 0 0,-2 0 27 0 0,1 0-59 0 0,-1 0-1 0 0,0 0 1 0 0,1 1-1 0 0,-1-1 1 0 0,0 1 0 0 0,1-1-1 0 0,-1 1 1 0 0,0 0 0 0 0,1 0-1 0 0,-1 1 1 0 0,0-1-1 0 0,1 0 1 0 0,-1 1 0 0 0,0 0-1 0 0,1-1 1 0 0,-1 1 0 0 0,-1 1 59 0 0,-13 6-67 0 0,0 0 0 0 0,0 1 0 0 0,0 1 0 0 0,-3 4 67 0 0,-62 50 535 0 0,21-15-232 0 0,46-39-204 0 0,1 2 1 0 0,1 0-1 0 0,0 0 0 0 0,0 1 0 0 0,-2 4-99 0 0,14-16 27 0 0,1 0 0 0 0,-1 0-1 0 0,0 0 1 0 0,0 0 0 0 0,0 0-1 0 0,1 0 1 0 0,-1 1 0 0 0,1-1-1 0 0,-1 0 1 0 0,1 0 0 0 0,-1 1-1 0 0,1-1 1 0 0,0 0 0 0 0,-1 0-1 0 0,1 1 1 0 0,0-1 0 0 0,0 0-1 0 0,0 1 1 0 0,0-1 0 0 0,0 0-1 0 0,0 1 1 0 0,1-1 0 0 0,-1 0-1 0 0,0 0 1 0 0,1 1 0 0 0,-1-1-1 0 0,1 0 1 0 0,-1 0 0 0 0,1 0-1 0 0,-1 1 1 0 0,1-1 0 0 0,0 0-1 0 0,0 1-26 0 0,2 0 44 0 0,-1 0-1 0 0,0 0 1 0 0,1-1-1 0 0,0 1 0 0 0,-1-1 1 0 0,1 1-1 0 0,0-1 1 0 0,0 0-1 0 0,0 0 1 0 0,0 0-1 0 0,0 0 0 0 0,0 0 1 0 0,0-1-1 0 0,1 1-43 0 0,6 0 52 0 0,0-1 0 0 0,1 0-1 0 0,-1 0 1 0 0,0-1 0 0 0,1-1 0 0 0,-1 1-1 0 0,0-2 1 0 0,0 1 0 0 0,0-1-1 0 0,2-2-51 0 0,15-6 26 0 0,-1-2-1 0 0,0 0 1 0 0,0-2-26 0 0,-20 11-49 0 0,0 0 1 0 0,0-1 0 0 0,0 1-1 0 0,-1-1 1 0 0,1 0 0 0 0,-1-1-1 0 0,0 0 1 0 0,-1 1 0 0 0,0-1-1 0 0,0-1 1 0 0,0 1 0 0 0,2-5 48 0 0,-6 10 28 0 0,1 1 0 0 0,-1-1 0 0 0,1 0 1 0 0,-1 0-1 0 0,0 0 0 0 0,1 1 1 0 0,-1-1-1 0 0,0 0 0 0 0,0 0 0 0 0,1 0 1 0 0,-1 0-1 0 0,0 0 0 0 0,0 0 0 0 0,0 0 1 0 0,0 0-29 0 0,-1 1 2 0 0,1 0 1 0 0,0 0 0 0 0,0 0-1 0 0,-1 0 1 0 0,1 0 0 0 0,0 0-1 0 0,-1 0 1 0 0,1 0 0 0 0,0 0-1 0 0,0 0 1 0 0,-1 0-1 0 0,1 0 1 0 0,0 0 0 0 0,-1 0-1 0 0,1 0 1 0 0,0 0 0 0 0,0 0-1 0 0,-1 0 1 0 0,1 1 0 0 0,0-1-1 0 0,0 0 1 0 0,-1 0 0 0 0,1 0-1 0 0,0 1 1 0 0,0-1 0 0 0,0 0-1 0 0,-1 0-2 0 0,-15 16-37 0 0,15-15 42 0 0,-4 4 31 0 0,-1 1 0 0 0,2 1 0 0 0,-1-1 0 0 0,1 1 0 0 0,0-1 0 0 0,0 1 0 0 0,1 1 0 0 0,-1-1 0 0 0,2 0 0 0 0,-1 1 0 0 0,1-1 0 0 0,0 1 0 0 0,1 0 1 0 0,-1 5-37 0 0,2-11-20 0 0,0 0 1 0 0,0 0-1 0 0,0 0 1 0 0,0 0-1 0 0,0 0 1 0 0,0 0-1 0 0,0 0 1 0 0,1 0-1 0 0,-1 0 1 0 0,1 0-1 0 0,-1 0 1 0 0,1 0-1 0 0,0 0 1 0 0,0 0-1 0 0,0-1 1 0 0,0 1-1 0 0,0 0 1 0 0,0 0-1 0 0,1 0 20 0 0,-1-1-192 0 0,1 0 0 0 0,0 0-1 0 0,-1 1 1 0 0,1-1 0 0 0,0 0 0 0 0,0-1 0 0 0,0 1-1 0 0,0 0 1 0 0,0-1 0 0 0,0 1 0 0 0,0-1 0 0 0,0 1-1 0 0,0-1 1 0 0,0 0 0 0 0,0 0 0 0 0,0 0 0 0 0,0 0-1 0 0,0 0 1 0 0,0 0 0 0 0,1-1 192 0 0,16-3-1847 0 0,1-1-9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52 305 4143 0 0,'-1'1'191'0'0,"-21"16"346"0"0,20-16 1122 0 0,-17-2 5034 0 0,19 1-6540 0 0,-1 0-1 0 0,1-1 0 0 0,-1 1 1 0 0,0-1-1 0 0,1 1 1 0 0,-1-1-1 0 0,1 0 0 0 0,0 1 1 0 0,-1-1-1 0 0,1 1 1 0 0,-1-1-1 0 0,1 0 0 0 0,0 1 1 0 0,-1-1-1 0 0,1 0 0 0 0,0 0 1 0 0,0 1-1 0 0,0-1 1 0 0,0 0-1 0 0,-1 1 0 0 0,1-1 1 0 0,0 0-1 0 0,0 0 0 0 0,0 1 1 0 0,0-1-1 0 0,1 0 1 0 0,-1 0-1 0 0,0 1 0 0 0,0-1 1 0 0,1 0-153 0 0,6-27 623 0 0,-6 24-195 0 0,3-8-182 0 0,0 0 0 0 0,1 1 1 0 0,0-1-1 0 0,1 1 0 0 0,0 0 1 0 0,1 1-1 0 0,1-2-246 0 0,9-9-106 0 0,2 1 1 0 0,0 0-1 0 0,2 1 1 0 0,0 1-1 0 0,0 1 1 0 0,2 1-1 0 0,12-6 106 0 0,-29 18-291 0 0,0 1 0 0 0,0 0 0 0 0,1 1-1 0 0,-1-1 1 0 0,4 0 291 0 0,20-3-6220 0 0,-19 3 968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183 156 2303 0 0,'1'1'167'0'0,"8"24"2666"0"0,-8-24-1287 0 0,-1-1-77 0 0,0 0-374 0 0,5 6 384 0 0,-1-5 1726 0 0,8-2-2619 0 0,0-1-1 0 0,-1 0 1 0 0,1-1 0 0 0,-1-1 0 0 0,0 0 0 0 0,1 0 0 0 0,-1-1-586 0 0,13-4 481 0 0,-19 7-498 0 0,-1 0-1 0 0,0-1 1 0 0,1 1-1 0 0,-1-1 1 0 0,0 0-1 0 0,0 1 1 0 0,0-2 0 0 0,-1 1-1 0 0,1 0 1 0 0,-1-1-1 0 0,0 0 18 0 0,-2 3-63 0 0,0-1 1 0 0,-1 1-1 0 0,1-1 0 0 0,-1 1 1 0 0,0-1-1 0 0,1 1 0 0 0,-1-1 0 0 0,0 1 1 0 0,0-1-1 0 0,0 1 0 0 0,0-1 0 0 0,0 0 1 0 0,0 1-1 0 0,0-1 0 0 0,-1 1 1 0 0,1-1-1 0 0,-1 1 0 0 0,1-1 0 0 0,-1 1 1 0 0,1 0-1 0 0,-1-1 0 0 0,0 0 63 0 0,-2-4-279 0 0,-1 0 0 0 0,1 1 0 0 0,-1 0 0 0 0,-2-3 279 0 0,1 3-114 0 0,1 0-1 0 0,-1 0 0 0 0,0 0 1 0 0,0 1-1 0 0,0 0 1 0 0,-1 0-1 0 0,0 0 0 0 0,1 1 1 0 0,-1 0-1 0 0,0 0 0 0 0,-1 0 1 0 0,0 1 114 0 0,3 1 24 0 0,-1-1 1 0 0,1 2-1 0 0,-1-1 1 0 0,1 0-1 0 0,-1 1 0 0 0,1 0 1 0 0,-1 0-1 0 0,0 0 1 0 0,1 1-1 0 0,-1 0 1 0 0,1-1-1 0 0,-1 2 1 0 0,1-1-1 0 0,-1 0 0 0 0,1 1 1 0 0,0 0-1 0 0,-4 2-24 0 0,-5 3 167 0 0,0 1 0 0 0,1 0-1 0 0,0 0 1 0 0,1 2 0 0 0,0-1-1 0 0,0 1 1 0 0,1 1 0 0 0,-5 7-167 0 0,5-6 110 0 0,1 0 1 0 0,0 1 0 0 0,1 0 0 0 0,0 0 0 0 0,1 1-1 0 0,1-1 1 0 0,0 2 0 0 0,1-1 0 0 0,1 1 0 0 0,-3 12-111 0 0,6-24 19 0 0,1 1 1 0 0,0-1 0 0 0,0 1 0 0 0,0-1 0 0 0,0 1-1 0 0,0-1 1 0 0,1 1 0 0 0,-1-1 0 0 0,1 1 0 0 0,0-1-1 0 0,0 0 1 0 0,0 1 0 0 0,1-1 0 0 0,-1 0 0 0 0,1 0 0 0 0,-1 0-1 0 0,1 0 1 0 0,0 0 0 0 0,1 0 0 0 0,-1 0 0 0 0,0-1-1 0 0,1 1 1 0 0,-1-1 0 0 0,1 0 0 0 0,0 0 0 0 0,0 0-1 0 0,0 0 1 0 0,0 0 0 0 0,0 0 0 0 0,3 0-20 0 0,2 1 44 0 0,0 0 1 0 0,0 0-1 0 0,0-1 0 0 0,0 0 1 0 0,0-1-1 0 0,1 0 0 0 0,-1 0 1 0 0,0-1-1 0 0,1 0 0 0 0,-1 0 1 0 0,1-1-1 0 0,4-1-44 0 0,25-7-3156 0 0,26-10 3156 0 0,-29 8-1185 0 0,-16 5-378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0,'0'0'160'0'0,"0"0"-160"0"0,0 0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6447 0 0,'0'0'12474'0'0,"1"-2"-12114"0"0,13-21-218 0 0,2 1 1 0 0,1 0-1 0 0,0 1 1 0 0,1 1 0 0 0,2 1-1 0 0,0 0 1 0 0,24-17 0 0 0,-1 6-281 0 0,0 2 1 0 0,88-42 0 0 0,-64 39-119 0 0,75-22 0 0 0,-134 50 262 0 0,0 0 1 0 0,1 1-1 0 0,-1 0 1 0 0,0 1-1 0 0,1 0 0 0 0,-1 0 1 0 0,0 1-1 0 0,1 0 1 0 0,-1 0-1 0 0,1 1 1 0 0,-1 0-1 0 0,0 1 0 0 0,1-1 1 0 0,-1 2-1 0 0,0-1 1 0 0,9 5-1 0 0,-15-5 4 0 0,-1-1 1 0 0,1 1-1 0 0,-1 0 0 0 0,1 0 0 0 0,-1 0 0 0 0,0 0 1 0 0,0 0-1 0 0,0 0 0 0 0,0 1 0 0 0,0-1 0 0 0,0 0 1 0 0,-1 0-1 0 0,1 1 0 0 0,-1-1 0 0 0,1 1 0 0 0,-1 2 1 0 0,1 4-5 0 0,-1 1 0 0 0,-1-1 1 0 0,1 0-1 0 0,-2 0 1 0 0,1 1-1 0 0,-1-1 0 0 0,-1 0 1 0 0,1 0-1 0 0,-6 11 1 0 0,-7 12 24 0 0,-21 33 0 0 0,21-39-27 0 0,-13 18-144 0 0,19-32-23 0 0,1-1 0 0 0,1 2 0 0 0,0-1 0 0 0,-10 27 1 0 0,16-37-1050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57 10135 0 0,'57'-15'981'0'0,"0"3"0"0"0,21 0-981 0 0,-74 11 218 0 0,-1 0 1 0 0,0 0 0 0 0,1 0 0 0 0,-1 0 0 0 0,0 0 0 0 0,4-2-219 0 0,-5 1 222 0 0,1 1 0 0 0,0 0 1 0 0,-1 0-1 0 0,1 0 0 0 0,0 0 1 0 0,0 0-1 0 0,2 0-222 0 0,-4 1 14 0 0,-1 0 0 0 0,1 0-1 0 0,-1 0 1 0 0,0 0 0 0 0,1 0 0 0 0,-1 0 0 0 0,1 0-1 0 0,-1 0 1 0 0,1 0 0 0 0,-1 0 0 0 0,0 1 0 0 0,1-1 0 0 0,-1 0-1 0 0,0 0 1 0 0,1 0 0 0 0,-1 0 0 0 0,1 1 0 0 0,-1-1-1 0 0,0 0 1 0 0,1 0 0 0 0,-1 1 0 0 0,0-1-14 0 0,0 1 1 0 0,0 0 1 0 0,0 0-1 0 0,0-1 1 0 0,0 1-1 0 0,0 0 1 0 0,0 0-1 0 0,0-1 1 0 0,0 1-1 0 0,-1 0 1 0 0,1 0-1 0 0,0-1 1 0 0,-1 1-1 0 0,1 0 1 0 0,0 0-1 0 0,-1-1 1 0 0,1 1-1 0 0,-1 0 1 0 0,1-1-1 0 0,-1 1 1 0 0,1-1-1 0 0,-1 1 1 0 0,0-1-1 0 0,1 1 1 0 0,-1-1-1 0 0,0 1 1 0 0,1-1-1 0 0,-1 0 1 0 0,0 1-2 0 0,-21 13-9 0 0,-16 2 9 0 0,0-1 0 0 0,-1-2 0 0 0,-8 0 0 0 0,-59 21 0 0 0,-3 1 0 0 0,-89 16 0 0 0,180-46 0 0 0,-6 0 0 0 0,-1-1 0 0 0,1-1 0 0 0,-1-1 0 0 0,-8-2 0 0 0,-17-1 0 0 0,-31-6 0 0 0,-18-1 0 0 0,-22-3 0 0 0,89 7 0 0 0,-1 1 0 0 0,0 2 0 0 0,-28 3 0 0 0,55-1 0 0 0,-1 0 0 0 0,1 1 0 0 0,0-1 0 0 0,-3 2 0 0 0,-1 0 0 0 0,1 0 0 0 0,-1-1 0 0 0,0 0 0 0 0,-1-1 0 0 0,5-1 75 0 0,5 0 308 0 0,1 0 113 0 0,0 0 14 0 0,0 0-67 0 0,10 6-278 0 0,-7-4-165 0 0,-1 1 0 0 0,1-1 0 0 0,-1 1 0 0 0,0-1 0 0 0,0 1 0 0 0,0 0 0 0 0,-1-1 0 0 0,1 1 0 0 0,-1 0 0 0 0,1 0 0 0 0,-1 0 0 0 0,0 1 0 0 0,0-1 0 0 0,0 1 0 0 0,2 10 0 0 0,0 0 0 0 0,0 10 0 0 0,-2-9 0 0 0,0-11 0 0 0,5 47 0 0 0,2-1 0 0 0,2 0 0 0 0,16 46 0 0 0,-15-70 0 0 0,0 0 0 0 0,10 16 0 0 0,-12-25 252 0 0,-7-12-71 0 0,0 0 0 0 0,1 0 1 0 0,0-1-1 0 0,0 1 0 0 0,0-1 0 0 0,0 0 0 0 0,1 0 1 0 0,-1 0-1 0 0,5 3-181 0 0,-6-4 79 0 0,14 6 7 0 0,-15-8-86 0 0,1 1 0 0 0,0-1 0 0 0,0 0 0 0 0,0 0 0 0 0,0 0 0 0 0,0 0 0 0 0,0-1 0 0 0,0 1 0 0 0,0-1 0 0 0,0 1 0 0 0,1-1 0 0 0,4 1 0 0 0,2 1 0 0 0,-9-1 0 0 0,1-1 0 0 0,-1 0 0 0 0,0 0 0 0 0,1 0 0 0 0,-1 1 0 0 0,1-1 0 0 0,-1 0 0 0 0,0 0 0 0 0,1 0 0 0 0,-1 0 0 0 0,1 0 0 0 0,-1 0 0 0 0,0 0 0 0 0,1 0 0 0 0,-1 0 0 0 0,1 0 0 0 0,-1 0 0 0 0,0 0 0 0 0,1 0 0 0 0,-1-1 0 0 0,0 1 0 0 0,1 0 0 0 0,-1 0 0 0 0,1 0 0 0 0,-1 0 0 0 0,0-1 0 0 0,1 1 0 0 0,-1 0 0 0 0,10-6 0 0 0,-2 0 0 0 0,-7 4 0 0 0,2-15 0 0 0,-2 14 0 0 0,-1-1 0 0 0,0 1 0 0 0,0-1 0 0 0,0 1 0 0 0,0-1 0 0 0,-1 1 0 0 0,1-1 0 0 0,-1 1 0 0 0,0-1 0 0 0,0 1 0 0 0,0 0 0 0 0,-2-3 0 0 0,-1-6 0 0 0,2 2 0 0 0,2 10 0 0 0,0-1 0 0 0,0 0 0 0 0,-1 1 0 0 0,1-1 0 0 0,0 1 0 0 0,0-1 0 0 0,0 0 0 0 0,0 1 0 0 0,0-1 0 0 0,1 0 0 0 0,-1 1 0 0 0,0-1 0 0 0,0 0 0 0 0,0 1 0 0 0,0-1 0 0 0,1 1 0 0 0,-1-1 0 0 0,0 0 0 0 0,1 1 0 0 0,-1-1 0 0 0,0 1 0 0 0,1-1 0 0 0,-1 1 0 0 0,1-1 0 0 0,-1 1 0 0 0,1-1 0 0 0,-1 1 0 0 0,2-1 0 0 0,9-13 0 0 0,0 1 0 0 0,2 0 0 0 0,-1 1 0 0 0,14-10 0 0 0,2-2 0 0 0,2-2 0 0 0,-17 16 0 0 0,-1 0 0 0 0,-1-1 0 0 0,0 0 0 0 0,0-1 0 0 0,-1 0 0 0 0,-1-1 0 0 0,0 0 0 0 0,0-1 0 0 0,-2 0 0 0 0,-1 1 0 0 0,0-1 0 0 0,-2 0 0 0 0,1 0 0 0 0,-2 0 0 0 0,0-1 0 0 0,0 1 0 0 0,-1-6 0 0 0,-3 17-2 0 0,-2 8 8 0 0,-3 7-143 0 0,4-7-243 0 0,1 1 0 0 0,0-1 0 0 0,0 1 0 0 0,1 0 0 0 0,-1 0 0 0 0,1-1 0 0 0,1 3 380 0 0,0 7-1023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6447 0 0,'0'0'499'0'0,"-1"1"-328"0"0,-25 27 9412 0 0,-20 26-9583 0 0,3 6 2571 0 0,-8 18-2571 0 0,49-76-624 0 0,-8 15 1440 0 0,8-12-3219 0 0,2-1-3492 0 0,0-4 1065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8839 0 0,'0'0'384'0'0,"0"0"96"0"0,9-4-384 0 0,-9 4-96 0 0,8 2 0 0 0,-8-2 0 0 0,0 0 96 0 0,11 6 8 0 0,0 2 0 0 0,-1 0-2784 0 0,-2 2-552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25 210 6911 0 0,'-14'8'736'0'0,"3"-2"508"0"0,16-11 1454 0 0,15-13 888 0 0,-7 1-3614 0 0,1 2 0 0 0,0-1 0 0 0,5-2 28 0 0,14-15-84 0 0,-19 19-79 0 0,0 2 0 0 0,1-1 0 0 0,1 2 0 0 0,0 0 0 0 0,0 1 0 0 0,1 1 0 0 0,5-2 163 0 0,-18 9-30 0 0,0 0-1 0 0,1 1 1 0 0,-1-1 0 0 0,0 1 0 0 0,0 0-1 0 0,1 1 1 0 0,-1-1 0 0 0,1 1 0 0 0,-1-1-1 0 0,1 2 1 0 0,2-1 30 0 0,-5 0 37 0 0,1 1 0 0 0,-1-1 0 0 0,1 1 0 0 0,-1 0 0 0 0,1 0 0 0 0,-1 0 0 0 0,1 0-1 0 0,-1 0 1 0 0,0 0 0 0 0,0 1 0 0 0,1-1 0 0 0,-1 1 0 0 0,0-1 0 0 0,0 1 0 0 0,0 0 0 0 0,-1 0 0 0 0,1 0-1 0 0,0 0 1 0 0,-1 0 0 0 0,1 1-37 0 0,0 0 51 0 0,0 0-1 0 0,0 1 0 0 0,-1 0 0 0 0,1-1 1 0 0,-1 1-1 0 0,0 0 0 0 0,0 0 0 0 0,0 0 1 0 0,0-1-1 0 0,-1 1 0 0 0,1 0 0 0 0,-1 0 1 0 0,0 0-1 0 0,0 0 0 0 0,-1 0 0 0 0,1 0 1 0 0,-1 0-1 0 0,0 0 0 0 0,0 0 0 0 0,0 0 1 0 0,0-1-1 0 0,-1 1 0 0 0,0 0-50 0 0,-3 9 176 0 0,-2-1-1 0 0,0 0 1 0 0,0 0 0 0 0,-1-1-1 0 0,-1 1-175 0 0,-11 16-15 0 0,19-27-641 0 0,0 0-248 0 0,-3 5-51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136 288 6911 0 0,'0'0'528'0'0,"3"11"520"0"0,-4-9-870 0 0,0 0 0 0 0,0 0 0 0 0,0-1 0 0 0,0 1-1 0 0,0 0 1 0 0,0-1 0 0 0,0 1 0 0 0,-1 0 0 0 0,1-1 0 0 0,-1 0-1 0 0,1 1 1 0 0,-1-1 0 0 0,1 0 0 0 0,-1 0 0 0 0,0 0 0 0 0,0 0-1 0 0,1 0 1 0 0,-1 0 0 0 0,0 0 0 0 0,0-1 0 0 0,0 1-1 0 0,0-1 1 0 0,0 0 0 0 0,0 1 0 0 0,0-1 0 0 0,0 0 0 0 0,0 0-1 0 0,0 0 1 0 0,0 0 0 0 0,0 0 0 0 0,0-1 0 0 0,0 1-1 0 0,0-1 1 0 0,0 1 0 0 0,0-1 0 0 0,0 0 0 0 0,0 0 0 0 0,-1 0-178 0 0,-3-2 257 0 0,0 0 1 0 0,1-1 0 0 0,-1 1 0 0 0,1-1 0 0 0,-1 0 0 0 0,1-1 0 0 0,1 1 0 0 0,-1-1-1 0 0,0 0 1 0 0,-3-5-258 0 0,7 7 63 0 0,-1 0-1 0 0,1 1 1 0 0,0-1-1 0 0,0 0 1 0 0,0 0 0 0 0,0 0-1 0 0,0 1 1 0 0,0-1-1 0 0,1 0 1 0 0,0 0-1 0 0,-1 0 1 0 0,1 0-1 0 0,0 0 1 0 0,1 0 0 0 0,-1-1-1 0 0,0 2 1 0 0,1-1-1 0 0,0 0 1 0 0,0 0-1 0 0,0 0 1 0 0,0 0-1 0 0,0 0 1 0 0,0 1 0 0 0,1-1-1 0 0,0-1-62 0 0,4-6-3 0 0,1 1 0 0 0,0 0 0 0 0,0 0 0 0 0,1 0 1 0 0,7-5 2 0 0,4-4-205 0 0,1 2 0 0 0,0 1 0 0 0,1 0 1 0 0,0 2-1 0 0,2 0 0 0 0,-1 2 0 0 0,5-1 205 0 0,-15 7-246 0 0,0 0 0 0 0,0 1 0 0 0,1 1-1 0 0,2 0 247 0 0,-8 2-72 0 0,-1 0 0 0 0,1 0-1 0 0,-1 1 1 0 0,1 0 0 0 0,-1 0-1 0 0,1 1 1 0 0,-1 0 0 0 0,1 0-1 0 0,0 0 73 0 0,-5 0-1 0 0,0-1 0 0 0,0 0 0 0 0,0 1 0 0 0,-1-1 0 0 0,1 1 0 0 0,0 0 0 0 0,0-1 0 0 0,-1 1 0 0 0,1 0 0 0 0,0 0 0 0 0,-1 0 0 0 0,1 0 0 0 0,-1 1 0 0 0,1-1 0 0 0,-1 0 0 0 0,0 1 0 0 0,1-1 0 0 0,-1 0 0 0 0,1 2 1 0 0,0 1 53 0 0,0-2 5 0 0,-1 1-1 0 0,0 0 1 0 0,1-1 0 0 0,-1 1 0 0 0,0 0 0 0 0,-1 0 0 0 0,1 0 0 0 0,0 0 0 0 0,-1 0 0 0 0,1 0 0 0 0,-1-1 0 0 0,0 1 0 0 0,0 0 0 0 0,0 0-1 0 0,-1 0 1 0 0,1 2-58 0 0,-2 2 138 0 0,1 0-1 0 0,-1 0 0 0 0,0 0 1 0 0,-1-1-1 0 0,0 1 0 0 0,0 0-137 0 0,-3 4 197 0 0,0 0 1 0 0,0-1-1 0 0,-1 0 0 0 0,0 0 0 0 0,-1 0 0 0 0,-4 3-197 0 0,5-6 67 0 0,0-1 1 0 0,0 0-1 0 0,-1-1 0 0 0,0 0 1 0 0,0 0-1 0 0,0-1 0 0 0,0 0 1 0 0,-8 3-68 0 0,-1 0-536 0 0,0-2 0 0 0,1 1 0 0 0,-2-2 0 0 0,1-1 0 0 0,0 0 1 0 0,-1-1-1 0 0,0 0 0 0 0,-3-2 536 0 0,8-1-1819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10679 0 0,'0'0'490'0'0,"0"0"-9"0"0,-2 1-310 0 0,-61 59 1294 0 0,30-28-720 0 0,1 2-1 0 0,1 1 1 0 0,2 2 0 0 0,-5 10-745 0 0,-2 2 312 0 0,-2-2 1 0 0,-5 2-313 0 0,41-48 1 0 0,-26 28-201 0 0,1 1-1 0 0,-13 20 201 0 0,27-29-1589 0 0,8-13-3793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95 6447 0 0,'0'0'499'0'0,"0"0"-128"0"0,0 0 683 0 0,0 0 334 0 0,0 0 70 0 0,2 1-104 0 0,5 1-917 0 0,0 0 0 0 0,0-1 0 0 0,-1 0-1 0 0,1 0 1 0 0,1-1 0 0 0,-1 0 0 0 0,0 0 0 0 0,0 0-1 0 0,5-2-436 0 0,17-3 463 0 0,21-6-463 0 0,-34 7 52 0 0,-8 2-172 0 0,0 0 1 0 0,-1-1-1 0 0,1 0 1 0 0,-1 0-1 0 0,0-1 1 0 0,0 1-1 0 0,0-2 1 0 0,-1 1 0 0 0,1-1-1 0 0,-1 0 1 0 0,0 0-1 0 0,0-1 120 0 0,-5 5-32 0 0,-1 1 0 0 0,0-1 0 0 0,1 1 0 0 0,-1-1 0 0 0,0 1 0 0 0,0-1 0 0 0,1 0-1 0 0,-1 1 1 0 0,0-1 0 0 0,0 1 0 0 0,0-1 0 0 0,0 0 0 0 0,0 1 0 0 0,0-1 0 0 0,0 1 0 0 0,0-1 0 0 0,0 0-1 0 0,0 1 1 0 0,0-1 0 0 0,0 1 0 0 0,0-1 0 0 0,-1 1 0 0 0,1-1 0 0 0,0 0 0 0 0,0 1 0 0 0,-1-1 0 0 0,1 1-1 0 0,0-1 1 0 0,-1 1 0 0 0,1-1 0 0 0,0 1 0 0 0,-1-1 0 0 0,1 1 0 0 0,-1 0 0 0 0,1-1 0 0 0,-1 1 0 0 0,1 0-1 0 0,-1-1 1 0 0,1 1 32 0 0,-2-1-53 0 0,1 0-1 0 0,-1 0 0 0 0,0 0 1 0 0,0 0-1 0 0,1 0 0 0 0,-1 0 0 0 0,0 0 1 0 0,0 1-1 0 0,0-1 0 0 0,0 1 1 0 0,0-1 53 0 0,-10 2-96 0 0,1-1 1 0 0,-1 2-1 0 0,0-1 1 0 0,1 1-1 0 0,-1 1 1 0 0,1 0-1 0 0,0 1 1 0 0,-4 2 95 0 0,-10 5 60 0 0,2 0 1 0 0,-1 2-1 0 0,-3 3-60 0 0,26-15 6 0 0,-30 18 423 0 0,1 2 1 0 0,1 1-430 0 0,20-15 151 0 0,1 0 0 0 0,0 1 0 0 0,1 0 0 0 0,0 0 1 0 0,0 0-1 0 0,1 1 0 0 0,0 0 0 0 0,0 0 0 0 0,0 2-151 0 0,5-9 20 0 0,1 0 0 0 0,-1-1-1 0 0,0 1 1 0 0,0 0 0 0 0,1 0-1 0 0,-1 0 1 0 0,1-1 0 0 0,0 1-1 0 0,-1 0 1 0 0,1 0 0 0 0,0 0 0 0 0,0 0-1 0 0,0 0 1 0 0,0 0 0 0 0,0-1-1 0 0,1 1 1 0 0,-1 0 0 0 0,1 0-1 0 0,-1 0 1 0 0,1-1 0 0 0,0 1-1 0 0,-1 0-19 0 0,2 0 1 0 0,-1 0-1 0 0,1-1 0 0 0,-1 0 1 0 0,1 1-1 0 0,0-1 0 0 0,-1 0 0 0 0,1 1 1 0 0,0-1-1 0 0,0 0 0 0 0,0-1 1 0 0,0 1-1 0 0,0 0 0 0 0,0 0 0 0 0,0-1 1 0 0,0 1-1 0 0,0-1 0 0 0,0 0 1 0 0,0 1-1 0 0,1-1 0 0 0,35 3-819 0 0,-15-4 7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12263 0 0,'0'0'563'0'0,"0"2"-14"0"0,-16 100 438 0 0,14-90-794 0 0,-1 0 1 0 0,-1-1-1 0 0,0 1 0 0 0,-1-1 0 0 0,0 0 1 0 0,0 0-1 0 0,-3 2-193 0 0,-13 21 1102 0 0,-15 16-1102 0 0,18-26 302 0 0,-80 100 626 0 0,79-103-1296 0 0,-2 1 0 0 0,0-2 0 0 0,-1-1 0 0 0,-14 10 368 0 0,4-4-2318 0 0,17-13 684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9647 0 0,'3'-6'104'0'0,"0"-1"0"0"0,1 1 1 0 0,0 0-1 0 0,1 0 0 0 0,-1 1 0 0 0,1-1 0 0 0,0 1 0 0 0,0 0 0 0 0,1 0 0 0 0,-1 1 0 0 0,1 0 0 0 0,6-4-104 0 0,12-6 155 0 0,1 1 1 0 0,17-6-156 0 0,-41 19 3 0 0,17-8 172 0 0,1 0 0 0 0,0 2 0 0 0,16-4-175 0 0,-28 9 198 0 0,0 0 0 0 0,1 0 0 0 0,-1 0-1 0 0,1 1 1 0 0,-1 0 0 0 0,1 0 0 0 0,-1 1 0 0 0,1 0 0 0 0,-1 0-1 0 0,1 1 1 0 0,4 2-198 0 0,-10-4 73 0 0,0 1-1 0 0,0 0 1 0 0,0 0 0 0 0,-1 0-1 0 0,1-1 1 0 0,-1 2-1 0 0,1-1 1 0 0,0 0 0 0 0,-1 0-1 0 0,0 0 1 0 0,1 1-1 0 0,-1-1 1 0 0,0 1-1 0 0,0-1 1 0 0,0 1 0 0 0,0 0-1 0 0,0-1 1 0 0,0 1-1 0 0,0 1-72 0 0,0 0 86 0 0,0 0-1 0 0,0 0 0 0 0,-1 0 0 0 0,1 0 1 0 0,-1 1-1 0 0,0-1 0 0 0,0 0 0 0 0,0 0 1 0 0,-1 0-1 0 0,1 1 0 0 0,-1-1-85 0 0,-2 9 213 0 0,0 0 1 0 0,-1-1-1 0 0,-1 0 1 0 0,0 0-1 0 0,-4 8-213 0 0,3-9 164 0 0,0-1 0 0 0,-1 0-1 0 0,0-1 1 0 0,0 1 0 0 0,-1-1-1 0 0,0-1 1 0 0,0 1 0 0 0,-3 1-164 0 0,-12 7 569 0 0,0 0 0 0 0,-19 8-569 0 0,35-20-12 0 0,-82 42 517 0 0,73-39-1198 0 0,1-1 0 0 0,-1 0 0 0 0,-1-1 1 0 0,-14 2 692 0 0,21-6-4332 0 0,0-1-1322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174 171 2759 0 0,'-15'5'1581'0'0,"13"-5"8086"0"0,11-4-9368 0 0,1 0 0 0 0,-1 1 0 0 0,1 0 0 0 0,0 0-1 0 0,0 1 1 0 0,0 0 0 0 0,0 1 0 0 0,10 0-299 0 0,13-1 136 0 0,0-1 1 0 0,-1-2-1 0 0,14-4-136 0 0,-41 7-67 0 0,-1 1 0 0 0,1-1 0 0 0,0 0 0 0 0,-1 0 0 0 0,0 0 0 0 0,0-1 0 0 0,1 1 0 0 0,-1-1 0 0 0,-1 0 0 0 0,1 0-1 0 0,2-3 68 0 0,-3 3-70 0 0,-1 1 0 0 0,0-1-1 0 0,0 0 1 0 0,0 1-1 0 0,0-1 1 0 0,0 0-1 0 0,-1-1 1 0 0,1 1-1 0 0,-1 0 1 0 0,0 0-1 0 0,0-1 1 0 0,0 1-1 0 0,0 0 1 0 0,0-1-1 0 0,-1 1 1 0 0,0-3 70 0 0,0 4-48 0 0,0 1-1 0 0,0 0 1 0 0,0-1 0 0 0,0 1-1 0 0,-1-1 1 0 0,1 1 0 0 0,-1 0 0 0 0,1-1-1 0 0,-1 1 1 0 0,1 0 0 0 0,-1-1-1 0 0,0 1 1 0 0,0 0 0 0 0,1 0-1 0 0,-1 0 1 0 0,0 0 0 0 0,0 0-1 0 0,-1-1 49 0 0,0 0-122 0 0,-1 0 0 0 0,1 1 0 0 0,-1-1 0 0 0,0 0 0 0 0,1 1 0 0 0,-1-1 0 0 0,0 1 0 0 0,-2 0 122 0 0,-2-2-173 0 0,1 2 1 0 0,-1-1 0 0 0,0 1 0 0 0,0 0-1 0 0,0 1 1 0 0,0-1 0 0 0,-4 1 172 0 0,-1 2-5 0 0,1 0 0 0 0,-1 1 0 0 0,1 0-1 0 0,-1 0 1 0 0,1 1 0 0 0,-3 2 5 0 0,-21 11 614 0 0,-8 5-614 0 0,-72 47 508 0 0,55-32-479 0 0,55-34 19 0 0,0 0 0 0 0,0 1 0 0 0,0 0 0 0 0,0 0 0 0 0,0 0-48 0 0,4-2 76 0 0,0-1 0 0 0,-1 0 1 0 0,1 1-1 0 0,0 0 0 0 0,0-1 1 0 0,0 1-1 0 0,0 0 0 0 0,0-1 1 0 0,1 1-1 0 0,-1 0 1 0 0,0 0-1 0 0,1 0 0 0 0,-1 0 1 0 0,1 0-1 0 0,0-1 0 0 0,-1 3-76 0 0,2-3 90 0 0,-1 1 1 0 0,1 0-1 0 0,0-1 0 0 0,0 1 0 0 0,-1 0 1 0 0,1-1-1 0 0,0 1 0 0 0,0-1 0 0 0,0 0 0 0 0,1 1 1 0 0,-1-1-1 0 0,1 1-90 0 0,0 0 189 0 0,3 3-48 0 0,0 0-1 0 0,0 0 0 0 0,0-1 1 0 0,1 0-1 0 0,0 0 1 0 0,-1-1-1 0 0,1 0 0 0 0,1 0 1 0 0,-1 0-1 0 0,0 0 1 0 0,1-1-1 0 0,2 0-140 0 0,7 2 141 0 0,0 0 0 0 0,1-1-1 0 0,-1-2 1 0 0,10 1-141 0 0,-16-2-215 0 0,0 0 0 0 0,0 0 1 0 0,0-1-1 0 0,0-1 0 0 0,-1 0 0 0 0,7-2 215 0 0,-2 0-5991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35 206 10191 0 0,'0'0'464'0'0,"0"0"-8"0"0,0 2-290 0 0,1 0-67 0 0,-1-1 1 0 0,1 1-1 0 0,-1 0 1 0 0,0-1-1 0 0,1 1 1 0 0,-1 0-1 0 0,0 0 1 0 0,0 0-1 0 0,0-1 1 0 0,0 1 0 0 0,-1 0-1 0 0,1 0 1 0 0,0-1-1 0 0,-1 1 1 0 0,1 0-1 0 0,-1 0-99 0 0,0 1 260 0 0,0-2 374 0 0,1-1-82 0 0,0 0-37 0 0,0 0-10 0 0,0 0 58 0 0,0 0 246 0 0,-15-3 1551 0 0,14 2-2390 0 0,-1 0-1 0 0,1 0 1 0 0,0 0 0 0 0,0 0-1 0 0,-1 0 1 0 0,1 0 0 0 0,0-1-1 0 0,0 1 1 0 0,0 0 0 0 0,1-1-1 0 0,-1 1 1 0 0,0 0 0 0 0,0-1-1 0 0,1 1 1 0 0,-1-1 0 0 0,1 1-1 0 0,-1-1 1 0 0,1 0 0 0 0,0 1-1 0 0,0-1 1 0 0,-1 0 30 0 0,1-2 6 0 0,0 1 1 0 0,1 0-1 0 0,-1 0 1 0 0,0 0-1 0 0,1 0 1 0 0,0 0-1 0 0,0 0 0 0 0,0 0 1 0 0,0 0-1 0 0,0 0 1 0 0,0 0-1 0 0,1 0 1 0 0,1-2-7 0 0,2-2 15 0 0,0 0 0 0 0,0 0 1 0 0,0 1-1 0 0,4-3-15 0 0,7-7-31 0 0,1 1 0 0 0,1 1 0 0 0,0 1 0 0 0,12-7 31 0 0,-16 12-20 0 0,0 1-1 0 0,0 0 0 0 0,1 1 1 0 0,0 0-1 0 0,0 1 0 0 0,15-2 21 0 0,-8 4-60 0 0,-21 3 76 0 0,0 0 0 0 0,-1 0 0 0 0,1 0 0 0 0,-1 0 0 0 0,1 0-1 0 0,-1 0 1 0 0,1 0 0 0 0,0 0 0 0 0,-1 1 0 0 0,1-1 0 0 0,-1 0 0 0 0,1 0 0 0 0,-1 0-1 0 0,1 1 1 0 0,-1-1 0 0 0,1 0 0 0 0,-1 1 0 0 0,1-1 0 0 0,-1 0 0 0 0,1 1 0 0 0,-1-1-1 0 0,0 0 1 0 0,1 1 0 0 0,-1-1 0 0 0,0 1 0 0 0,1-1 0 0 0,-1 1 0 0 0,0 0-16 0 0,1 0 16 0 0,-1 1 1 0 0,1-1-1 0 0,-1 1 1 0 0,1 0-1 0 0,-1-1 1 0 0,0 1-1 0 0,0 0 1 0 0,0-1-1 0 0,0 1 1 0 0,0 1-17 0 0,-2 5 28 0 0,1 1 1 0 0,-1-1-1 0 0,-3 7-28 0 0,-1 2 110 0 0,-2-1 1 0 0,0 0-1 0 0,-10 14-110 0 0,9-14 82 0 0,-4 5-10 0 0,6-11-189 0 0,1 0 0 0 0,0 1 1 0 0,1 0-1 0 0,0 0 0 0 0,-2 9 117 0 0,3 1-3272 0 0,3-11 1624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38 11975 0 0,'2'-3'81'0'0,"-1"1"0"0"0,0-1 1 0 0,0 1-1 0 0,0-1 1 0 0,1 1-1 0 0,-1-1 0 0 0,1 1 1 0 0,0 0-1 0 0,0 0 0 0 0,-1 0 1 0 0,1 0-1 0 0,0 0 1 0 0,1 0-1 0 0,-1 1 0 0 0,0-1 1 0 0,1 0-82 0 0,-3 2 0 0 0,0 0 0 0 0,0 0 1 0 0,0 0-1 0 0,0 0 1 0 0,1 0-1 0 0,-1 0 0 0 0,0 0 1 0 0,0 0-1 0 0,0 0 1 0 0,0 0-1 0 0,0 0 0 0 0,0 0 1 0 0,0 0-1 0 0,0 0 1 0 0,1 0-1 0 0,-1 0 0 0 0,0 0 1 0 0,0 0-1 0 0,0 0 1 0 0,0 0-1 0 0,0 0 0 0 0,0 0 1 0 0,0 0-1 0 0,0 0 1 0 0,1 0-1 0 0,-1 0 0 0 0,0 0 1 0 0,0 0-1 0 0,0 0 1 0 0,0 0-1 0 0,0 0 0 0 0,0 0 1 0 0,0 0-1 0 0,0 0 1 0 0,0 0-1 0 0,1 0 0 0 0,-1 1 1 0 0,0-1-1 0 0,0 0 1 0 0,0 0-1 0 0,0 0 0 0 0,0 0 1 0 0,0 0-1 0 0,0 0 0 0 0,0 7 72 0 0,-3 9 214 0 0,2-15-215 0 0,-6 25 380 0 0,-2-1 0 0 0,-1-1 0 0 0,-1 1 0 0 0,-3 1-451 0 0,-54 92 1822 0 0,60-106-1796 0 0,-130 197-26 0 0,113-169 0 0 0,-50 86 0 0 0,9-13-2920 0 0,-23 23 2920 0 0,77-118-547 0 0,5-7 378 0 0,0 0 0 0 0,0-1-1 0 0,-1 0 1 0 0,-1 0 0 0 0,1-1 0 0 0,-6 3 169 0 0,14-12-70 0 0,0 0 1 0 0,0 0-1 0 0,0 0 1 0 0,0 0-1 0 0,0 0 1 0 0,0-1-1 0 0,0 1 1 0 0,0 0 0 0 0,0 0-1 0 0,0 0 1 0 0,0 0-1 0 0,0 0 1 0 0,0 0-1 0 0,0-1 1 0 0,0 1-1 0 0,0 0 1 0 0,0 0-1 0 0,0 0 1 0 0,0 0 0 0 0,0 0-1 0 0,0 0 1 0 0,0-1-1 0 0,-1 1 1 0 0,1 0-1 0 0,0 0 1 0 0,0 0-1 0 0,0 0 1 0 0,0 0-1 0 0,0 0 1 0 0,0 0 0 0 0,0 0-1 0 0,-1 0 1 0 0,1 0-1 0 0,0 0 1 0 0,0 0-1 0 0,0 0 1 0 0,0 0-1 0 0,0 0 1 0 0,-1-1-1 0 0,1 1 1 0 0,0 0 0 0 0,0 0-1 0 0,0 1 1 0 0,0-1-1 0 0,0 0 1 0 0,-1 0-1 0 0,1 0 1 0 0,0 0-1 0 0,0 0 1 0 0,0 0-1 0 0,0 0 1 0 0,0 0 0 0 0,0 0-1 0 0,-1 0 1 0 0,1 0-1 0 0,0 0 1 0 0,0 0-1 0 0,0 0 70 0 0,5-15-42 0 0,-4 13-341 0 0,9-23-641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163 322 3679 0 0,'0'0'284'0'0,"1"7"-148"0"0,-1-3 2892 0 0,0 0-2097 0 0,-1 1-1 0 0,0 0 0 0 0,0 0 0 0 0,-1-1 1 0 0,1 1-1 0 0,-1-1 0 0 0,-1 2-930 0 0,3-5 568 0 0,0-1 0 0 0,-20 10 1392 0 0,17-9-1848 0 0,0-1-1 0 0,0 0 0 0 0,1 0 0 0 0,-1-1 1 0 0,0 1-1 0 0,0 0 0 0 0,0-1 0 0 0,0 0 1 0 0,0 0-1 0 0,0 0 0 0 0,1 0 1 0 0,-1 0-1 0 0,0-1 0 0 0,1 1 0 0 0,-1-1 1 0 0,1 1-1 0 0,-1-1 0 0 0,0-1-111 0 0,-9-6 202 0 0,1-1 0 0 0,0 0-1 0 0,-1-3-201 0 0,9 10 20 0 0,-1-1 0 0 0,1-1 0 0 0,0 1 0 0 0,0 0-1 0 0,0-1 1 0 0,1 1 0 0 0,-1-1 0 0 0,1 0 0 0 0,0 0 0 0 0,1 0-1 0 0,-1 0 1 0 0,1-1-20 0 0,0 1 13 0 0,1 1-1 0 0,-1 0 0 0 0,1 0 1 0 0,0-1-1 0 0,1 1 1 0 0,-1 0-1 0 0,1 0 0 0 0,0 0 1 0 0,0-1-1 0 0,0 1 1 0 0,0 0-1 0 0,1 0 0 0 0,0 0 1 0 0,0 1-1 0 0,1-2-12 0 0,6-10-92 0 0,1 0 0 0 0,1 1 0 0 0,0 1-1 0 0,1 0 1 0 0,0 0 0 0 0,13-9 92 0 0,-5 6-488 0 0,1 1 1 0 0,0 0-1 0 0,1 2 0 0 0,10-4 488 0 0,-26 14-37 0 0,1 0-1 0 0,0 1 1 0 0,0 0-1 0 0,0 1 1 0 0,1-1-1 0 0,-1 1 1 0 0,0 1 0 0 0,0-1-1 0 0,1 1 1 0 0,-1 0-1 0 0,0 1 1 0 0,1 0-1 0 0,-1 0 1 0 0,0 1-1 0 0,0-1 1 0 0,0 2-1 0 0,0-1 1 0 0,0 1-1 0 0,-1 0 1 0 0,2 1 37 0 0,-5-2 69 0 0,0 1 1 0 0,0 0-1 0 0,0 0 0 0 0,0 0 0 0 0,-1 0 1 0 0,1 0-1 0 0,-1 1 0 0 0,0-1 1 0 0,0 1-1 0 0,0 0 0 0 0,0 0 1 0 0,-1-1-1 0 0,1 1 0 0 0,-1 0 1 0 0,0 0-1 0 0,0 0 0 0 0,-1 0 1 0 0,1 2-70 0 0,0 5 150 0 0,-1-1 0 0 0,1 1 0 0 0,-2-1 0 0 0,0 1 0 0 0,0-1 0 0 0,-2 7-150 0 0,1-6 101 0 0,-1 0 1 0 0,0 0 0 0 0,-1-1-1 0 0,0 1 1 0 0,0-1-1 0 0,-2 2-101 0 0,2-5 41 0 0,0-1 0 0 0,-1 0 0 0 0,0 0 0 0 0,0 0 0 0 0,0-1 0 0 0,0 1-1 0 0,-1-1 1 0 0,0-1 0 0 0,-4 3-41 0 0,2-2 16 0 0,0 0 0 0 0,-1-1 1 0 0,1 0-1 0 0,-1-1 0 0 0,0 0 0 0 0,0 0 0 0 0,0-1 0 0 0,0 0 0 0 0,-1-1 1 0 0,1 0-1 0 0,-3 0-16 0 0,6-1-272 0 0,-1 0 1 0 0,0 0-1 0 0,0 0 0 0 0,0-1 1 0 0,0 0-1 0 0,0 0 1 0 0,0-1-1 0 0,1 0 1 0 0,-1 0-1 0 0,1-1 1 0 0,-1 1-1 0 0,1-1 0 0 0,0-1 1 0 0,0 1-1 0 0,-3-3 272 0 0,-2-8-4952 0 0,6 5 288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9559 0 0,'0'0'432'0'0,"0"0"-4"0"0,-1 1-228 0 0,-34 27 1071 0 0,2 1 0 0 0,1 2 0 0 0,-20 26-1271 0 0,21-23 654 0 0,-39 48 1185 0 0,-26 43-1839 0 0,26-33 232 0 0,54-72-131 0 0,1 1 0 0 0,2 0 1 0 0,-10 18-102 0 0,21-36 8 0 0,2-3-4 0 0,-1 1-1 0 0,1 0 0 0 0,-1 0 1 0 0,1 0-1 0 0,-1 0 0 0 0,1 0 1 0 0,0 0-1 0 0,-1 0 0 0 0,1 0 1 0 0,0 0-1 0 0,0 0 0 0 0,0 0 1 0 0,0 0-1 0 0,0 0 0 0 0,0 0 1 0 0,0 0-1 0 0,0 0-3 0 0,0 0-76 0 0,0-1-1 0 0,0 1 1 0 0,0-1 0 0 0,0 1 0 0 0,0 0-1 0 0,0-1 1 0 0,0 1 0 0 0,0-1 0 0 0,1 1-1 0 0,-1-1 1 0 0,0 1 0 0 0,0-1-1 0 0,0 1 1 0 0,1-1 0 0 0,-1 1 0 0 0,0-1-1 0 0,0 0 1 0 0,1 1 0 0 0,-1-1 0 0 0,0 1-1 0 0,1-1 1 0 0,-1 0 0 0 0,1 1 0 0 0,-1-1-1 0 0,0 0 1 0 0,1 1 0 0 0,-1-1-1 0 0,1 0 1 0 0,-1 0 0 0 0,1 1 0 0 0,-1-1-1 0 0,1 0 1 0 0,-1 0 0 0 0,1 0 0 0 0,-1 0 76 0 0,10 3-1322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67 5983 0 0,'0'0'274'0'0,"0"0"-6"0"0,-1 2-172 0 0,1 1 391 0 0,-1-1-1 0 0,1 1 1 0 0,0 0 0 0 0,0-1 0 0 0,0 1 0 0 0,0 0 0 0 0,0-1 0 0 0,0 1-1 0 0,1 0 1 0 0,0-1 0 0 0,0 2-487 0 0,-1-3 126 0 0,1 0 1 0 0,0-1-1 0 0,0 1 1 0 0,-1 0-1 0 0,1-1 0 0 0,0 1 1 0 0,0 0-1 0 0,0-1 0 0 0,0 0 1 0 0,0 1-1 0 0,0-1 0 0 0,0 1 1 0 0,0-1-1 0 0,0 0 0 0 0,0 0 1 0 0,0 1-1 0 0,0-1 0 0 0,0 0 1 0 0,0 0-1 0 0,0 0 0 0 0,0 0 1 0 0,0 0-1 0 0,1-1-126 0 0,23 2 817 0 0,0-2 1 0 0,-1-1-1 0 0,1 0 0 0 0,-1-2 1 0 0,10-3-818 0 0,-26 3 14 0 0,-2-1-38 0 0,-4 4-31 0 0,0-1 0 0 0,-1 0 0 0 0,1 0 0 0 0,-1 0 0 0 0,1 0 0 0 0,-1 0 0 0 0,0 0 0 0 0,0 0 0 0 0,0 0-1 0 0,0 0 1 0 0,0 0 0 0 0,0-1 0 0 0,-1 1 0 0 0,1 0 0 0 0,-1-1 0 0 0,1 1 0 0 0,-1 0 0 0 0,0-1 0 0 0,0 1 0 0 0,0-1 0 0 0,0 1 0 0 0,-1 0 0 0 0,1-1-1 0 0,-1 1 1 0 0,1 0 0 0 0,-1-1 0 0 0,0 1 0 0 0,0 0 0 0 0,0 0 0 0 0,0 0 0 0 0,0 0 0 0 0,0 0 0 0 0,-1 0 0 0 0,1 0 0 0 0,-1 0 0 0 0,0-1 55 0 0,-1 2-64 0 0,0 0 1 0 0,0 0 0 0 0,1 0 0 0 0,-1 1 0 0 0,0-1 0 0 0,0 1 0 0 0,0-1-1 0 0,0 1 1 0 0,0 0 0 0 0,0 0 0 0 0,0 1 0 0 0,1-1 0 0 0,-1 0 0 0 0,0 1 63 0 0,-7 1-99 0 0,0 1 1 0 0,0 0 0 0 0,0 0 0 0 0,0 1 0 0 0,1 0-1 0 0,0 1 1 0 0,-6 4 98 0 0,-2 1 117 0 0,1 2 0 0 0,0 0 1 0 0,-6 7-118 0 0,13-11 122 0 0,0 1 0 0 0,0 0 0 0 0,1 0 0 0 0,0 1 0 0 0,1 0 0 0 0,0 1 0 0 0,0-1 0 0 0,1 1 0 0 0,1 0 0 0 0,0 1 0 0 0,-3 10-122 0 0,8-21 2 0 0,0-1 0 0 0,-1 1 0 0 0,1 0 0 0 0,0 0 1 0 0,1 0-1 0 0,-1-1 0 0 0,0 1 0 0 0,0 0 0 0 0,0 0 0 0 0,0-1 0 0 0,0 1 0 0 0,1 0 0 0 0,-1 0 0 0 0,0-1 0 0 0,1 1 0 0 0,-1 0 0 0 0,1-1 0 0 0,-1 1 0 0 0,1 0 0 0 0,-1-1 0 0 0,1 1 1 0 0,-1-1-1 0 0,1 1-2 0 0,13 9-189 0 0,-1-6 30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22 248 6911 0 0,'0'0'528'0'0,"-1"1"-341"0"0,-2 1-1667 0 0,2-2 1849 0 0,1 1-1 0 0,0-1 0 0 0,-1 1 0 0 0,1-1 1 0 0,-1 0-1 0 0,1 1 0 0 0,-1-1 0 0 0,0 0 1 0 0,1 0-1 0 0,-1 1 0 0 0,1-1 1 0 0,-1 0-1 0 0,1 0 0 0 0,-1 0 0 0 0,0 0 1 0 0,1 0-1 0 0,-1 0 0 0 0,1 0 0 0 0,-1 0 1 0 0,0 0-1 0 0,1 0 0 0 0,-1 0 1 0 0,1 0-1 0 0,-1 0 0 0 0,0 0 0 0 0,1 0 1 0 0,-1-1-1 0 0,0 1-368 0 0,1-1 677 0 0,0-3-531 0 0,0 1-1 0 0,1-1 1 0 0,0 0-1 0 0,0 0 0 0 0,0 1 1 0 0,0-1-1 0 0,1 0 1 0 0,0 1-1 0 0,-1 0 1 0 0,1-1-1 0 0,0 1 1 0 0,1 0-1 0 0,-1 0 1 0 0,1 0-1 0 0,-1 0 0 0 0,2 0-145 0 0,8-9-80 0 0,1 0-1 0 0,1 1 0 0 0,1 0 81 0 0,1-1 87 0 0,9-8-237 0 0,11-8-524 0 0,26-16 674 0 0,-51 37-45 0 0,0 1-1 0 0,1 0 1 0 0,0 1-1 0 0,0 0 1 0 0,0 0-1 0 0,1 2 1 0 0,0-1-1 0 0,0 1 46 0 0,-4 2-12 0 0,-5 1-36 0 0,3 1 36 0 0,1 4 42 0 0,-8-4-2 0 0,1 1 0 0 0,0 0 1 0 0,-1 0-1 0 0,0-1 1 0 0,1 1-1 0 0,-1 0 1 0 0,0 0-1 0 0,0 0 1 0 0,0-1-1 0 0,0 1 1 0 0,0 0-1 0 0,-1 0 0 0 0,1 0 1 0 0,-1-1-1 0 0,1 1 1 0 0,-1 0-1 0 0,1 0 1 0 0,-1-1-1 0 0,0 1 1 0 0,0-1-29 0 0,-2 6 134 0 0,-1 0 0 0 0,1-1 1 0 0,-2 1-1 0 0,0 1-134 0 0,-16 19 332 0 0,3 2 0 0 0,-10 17-332 0 0,13-20-640 0 0,14-24 258 0 0,1-2-601 0 0,-5 9-1565 0 0,4-8 1237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12 5063 0 0,'7'-4'528'0'0,"-6"4"14"0"0,0-1 0 0 0,0 0-1 0 0,1 0 1 0 0,-1 1 0 0 0,0-1-1 0 0,0 0 1 0 0,1 1 0 0 0,-1-1-1 0 0,0 1 1 0 0,0 0 0 0 0,1-1-1 0 0,-1 1 1 0 0,1 0 0 0 0,-1 0-1 0 0,1 0-541 0 0,-2 0 59 0 0,1 0-1 0 0,-1 0 1 0 0,0 0 0 0 0,1 1-1 0 0,-1-1 1 0 0,1 0-1 0 0,-1 0 1 0 0,0 0 0 0 0,1 1-1 0 0,-1-1 1 0 0,0 0-1 0 0,1 1 1 0 0,-1-1 0 0 0,0 0-1 0 0,1 1 1 0 0,-1-1-1 0 0,0 0 1 0 0,0 1 0 0 0,1-1-1 0 0,-1 1 1 0 0,0-1-1 0 0,0 0 1 0 0,0 1 0 0 0,0-1-1 0 0,1 1 1 0 0,-1-1-1 0 0,0 1-58 0 0,0 2-18 0 0,0-1-1 0 0,0 1 0 0 0,0 0 0 0 0,0 0 1 0 0,0-1-1 0 0,-1 1 0 0 0,1 0 1 0 0,-1-1-1 0 0,0 3 19 0 0,-6 10 405 0 0,-1 0 1 0 0,0-1-1 0 0,-1 0 0 0 0,0 0 0 0 0,-4 2-405 0 0,1 1 373 0 0,-74 93 2240 0 0,-40 37-2613 0 0,-75 55 471 0 0,200-202-469 0 0,-25 26-330 0 0,-2-1 1 0 0,-1-1-1 0 0,-1-2 0 0 0,-1-1 1 0 0,-21 10 327 0 0,42-26-1036 0 0,5-2-4930 0 0,13-8 4830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87 10591 0 0,'-2'0'819'0'0,"-4"-1"-560"0"0,1 1 0 0 0,-1 0 0 0 0,0 0 1 0 0,0 1-1 0 0,0 0 0 0 0,0 0 0 0 0,0 0 0 0 0,0 0 0 0 0,1 1 0 0 0,-1 0 1 0 0,1 1-260 0 0,3-3 374 0 0,2 0-107 0 0,0 0-19 0 0,0 0 104 0 0,0 0 464 0 0,0 0 205 0 0,0 0 41 0 0,0 0-118 0 0,22-5-201 0 0,-5 1-622 0 0,22 0 1103 0 0,40 2-1224 0 0,7-1 587 0 0,211-33 928 0 0,-240 28-1268 0 0,21-5-89 0 0,-13 2 85 0 0,6 2-243 0 0,-51 7-475 0 0,0 2-1 0 0,0 0 0 0 0,0 1 0 0 0,1 1 1 0 0,11 3 475 0 0,-19-2-1292 0 0,-3 0-54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 6911 0 0,'0'0'528'0'0,"0"-1"-341"0"0,1-5 8 0 0,-1 5 702 0 0,0 1 303 0 0,11-2 2476 0 0,-8 5-3536 0 0,0-1 0 0 0,0 1 0 0 0,0-1 0 0 0,-1 1 0 0 0,1 0 0 0 0,-1 0 0 0 0,1 0 0 0 0,-1 1 0 0 0,0-1 1 0 0,-1 0-1 0 0,1 1 0 0 0,0 0-140 0 0,3 11 235 0 0,0 1 0 0 0,1 7-235 0 0,7 18 114 0 0,-10-33-79 0 0,-1-6-24 0 0,-1 0 0 0 0,0 0 0 0 0,0 0 0 0 0,-1 0 0 0 0,1 1 0 0 0,0-1 0 0 0,-1 0 0 0 0,1 0 0 0 0,-1 1 0 0 0,0-1 0 0 0,0 1 0 0 0,0-1 0 0 0,0 1-11 0 0,-2 6 21 0 0,0-6 8 0 0,1 0 1 0 0,-1 0-1 0 0,0 0 1 0 0,0 0-1 0 0,-1-1 0 0 0,1 1 1 0 0,0-1-1 0 0,-1 0 1 0 0,0 0-1 0 0,1 0 0 0 0,-1 0 1 0 0,0 0-1 0 0,0-1 1 0 0,0 1-1 0 0,-3 0-29 0 0,-8 4 47 0 0,0 0 1 0 0,-13 2-48 0 0,21-7-140 0 0,1 0 1 0 0,0 0-1 0 0,-1 0 1 0 0,1 0-1 0 0,-1-1 1 0 0,1 0-1 0 0,0 0 1 0 0,-4 0 139 0 0,8-1-940 0 0,1 1-2644 0 0,0 0-1131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327 166 2759 0 0,'0'0'406'0'0,"-5"11"3438"0"0,5-9-2952 0 0,-1-1 0 0 0,0 1 0 0 0,1 0 0 0 0,0 0 1 0 0,-1 0-1 0 0,1 0 0 0 0,0 0 0 0 0,0 0 0 0 0,0 1-892 0 0,0-3 52 0 0,0 0-1 0 0,0 0 0 0 0,0 0 0 0 0,0 0 0 0 0,0 0 1 0 0,0 1-1 0 0,0-1 0 0 0,0 0 0 0 0,0 0 0 0 0,0 0 0 0 0,0 0 1 0 0,0 0-1 0 0,0 0 0 0 0,0 0 0 0 0,0 0 0 0 0,0 0 1 0 0,0 0-1 0 0,0 0 0 0 0,0 1 0 0 0,0-1 0 0 0,0 0 1 0 0,0 0-1 0 0,0 0 0 0 0,0 0 0 0 0,0 0 0 0 0,1 0 0 0 0,-1 0 1 0 0,0 0-1 0 0,0 0 0 0 0,0 0 0 0 0,0 0 0 0 0,0 0 1 0 0,0 0-1 0 0,0 0 0 0 0,0 0 0 0 0,0 0 0 0 0,0 0 1 0 0,0 0-1 0 0,1 0 0 0 0,-1 0 0 0 0,0 0 0 0 0,0 0 0 0 0,0 0 1 0 0,0 0-1 0 0,0 0 0 0 0,0 0 0 0 0,0 0 0 0 0,0 0 1 0 0,0 0-1 0 0,0 0 0 0 0,1 0 0 0 0,-1 0 0 0 0,0 0 1 0 0,0 0-1 0 0,0 0 0 0 0,0 0 0 0 0,0 0 0 0 0,0 0 0 0 0,0 0-51 0 0,8-12 345 0 0,-5 6-315 0 0,1-1 9 0 0,-1-1 1 0 0,1 0 0 0 0,-1 1 0 0 0,-1-1 0 0 0,1 0 0 0 0,-1-1 0 0 0,-1 1-1 0 0,1 0 1 0 0,-1-5-40 0 0,-1 7-82 0 0,-1 1-1 0 0,1-1 1 0 0,-1 0-1 0 0,0 1 1 0 0,-1-1-1 0 0,0 0 1 0 0,1 1-1 0 0,-1 0 1 0 0,-1-1-1 0 0,1 1 1 0 0,-1 0-1 0 0,0 0 1 0 0,0 1-1 0 0,-1-1 1 0 0,1 0-1 0 0,-2 0 83 0 0,2 4-24 0 0,1 0-1 0 0,0 0 0 0 0,0 0 0 0 0,-1 0 1 0 0,1 1-1 0 0,0-1 0 0 0,-1 1 1 0 0,1-1-1 0 0,-1 1 0 0 0,1 0 0 0 0,0 0 1 0 0,-1 0-1 0 0,1 0 0 0 0,-1 1 1 0 0,1-1-1 0 0,-1 1 0 0 0,1-1 25 0 0,-17 7-61 0 0,1 0-1 0 0,0 1 1 0 0,0 0-1 0 0,1 2 0 0 0,-6 4 62 0 0,-1 0-34 0 0,9-6 28 0 0,2 1 0 0 0,-1 0 0 0 0,1 1 0 0 0,1 0 0 0 0,0 1 0 0 0,0 1 0 0 0,-7 9 6 0 0,15-17 17 0 0,1 1 0 0 0,0-1 0 0 0,0 1 0 0 0,0-1-1 0 0,1 1 1 0 0,-1 0 0 0 0,1 0 0 0 0,0 0-1 0 0,1 0 1 0 0,-1 0 0 0 0,1 1 0 0 0,0-1 0 0 0,1 0-1 0 0,-1 1 1 0 0,1-1 0 0 0,0 0 0 0 0,0 1 0 0 0,0-1-1 0 0,1 0 1 0 0,0 1 0 0 0,0-1 0 0 0,1 0 0 0 0,-1 0-1 0 0,1 0 1 0 0,0 1-17 0 0,7 9 27 0 0,-5-12-11 0 0,-1-2-5 0 0,0 1 14 0 0,0-1 0 0 0,0 1 1 0 0,0-1-1 0 0,0 0 1 0 0,0 0-1 0 0,0 0 0 0 0,0 0 1 0 0,0-1-1 0 0,1 1 1 0 0,-1-1-1 0 0,0 0 1 0 0,0 0-1 0 0,1 0 0 0 0,-1 0 1 0 0,0-1-1 0 0,0 1 1 0 0,1-1-1 0 0,2-1-25 0 0,4-1 118 0 0,1-1 0 0 0,-1 0 0 0 0,0 0 0 0 0,-1-1 1 0 0,2-1-119 0 0,33-24 166 0 0,-38 25-134 0 0,-1-1 0 0 0,1 0 0 0 0,3-5-32 0 0,-1-1 62 0 0,0 0 0 0 0,3-8-62 0 0,-6 13 0 0 0,1 1 0 0 0,0 1-12 0 0,-5 4-48 0 0,-3 2 37 0 0,0 1 0 0 0,0-1-1 0 0,0 1 1 0 0,1-1 0 0 0,-1 1 0 0 0,1 0-1 0 0,0 0 1 0 0,-1 0 0 0 0,0 2 23 0 0,0-1 4 0 0,-22 25 105 0 0,18-23-83 0 0,1 1-1 0 0,0-1 0 0 0,0 1 0 0 0,1 1 0 0 0,-1-1 1 0 0,1 0-1 0 0,1 1 0 0 0,-1 0 0 0 0,1 0 0 0 0,0 3-25 0 0,2-9 1 0 0,1 0-1 0 0,0 0 1 0 0,0 0-1 0 0,0-1 1 0 0,0 1-1 0 0,0 0 1 0 0,0 0 0 0 0,0 0-1 0 0,0 0 1 0 0,0 0-1 0 0,0 0 1 0 0,0 0-1 0 0,1 0 1 0 0,-1 0-1 0 0,0 0 1 0 0,1 0 0 0 0,-1-1-1 0 0,1 1 1 0 0,-1 0-1 0 0,1 0 1 0 0,-1 0-1 0 0,1-1 1 0 0,-1 1-1 0 0,1 0 1 0 0,0-1-1 0 0,-1 1 1 0 0,1 0 0 0 0,0 0-1 0 0,1 0 7 0 0,0 0 0 0 0,0 1 0 0 0,0-1 0 0 0,1 0 1 0 0,-1 0-1 0 0,1 0 0 0 0,-1 0 0 0 0,1 0 0 0 0,-1 0 1 0 0,1-1-1 0 0,-1 1 0 0 0,1-1 0 0 0,0 1 0 0 0,-1-1 1 0 0,1 0-1 0 0,0 0 0 0 0,-1-1 0 0 0,3 1-7 0 0,5 0 11 0 0,5 0-48 0 0,0 0 0 0 0,-1 0 1 0 0,9-2 36 0 0,-13 0-223 0 0,0 1 0 0 0,1 1 1 0 0,-1 0-1 0 0,6 1 223 0 0,-16-1-195 0 0,0 0 0 0 0,1 0 1 0 0,-1 0-1 0 0,1 0 0 0 0,-1 0 0 0 0,0 0 0 0 0,1 0 1 0 0,-1 1-1 0 0,0-1 0 0 0,1 0 0 0 0,-1 0 0 0 0,0 0 1 0 0,1 1-1 0 0,-1-1 0 0 0,0 0 0 0 0,1 1 1 0 0,-1-1-1 0 0,0 0 0 0 0,0 0 0 0 0,1 1 0 0 0,-1-1 195 0 0,0 1-1072 0 0,1 0-4372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254 269 4607 0 0,'0'0'354'0'0,"2"0"-233"0"0,4 1-276 0 0,-4 0 718 0 0,1-1 0 0 0,-1 0 0 0 0,1 1 0 0 0,0-1 0 0 0,-1 0 0 0 0,1-1 0 0 0,0 1 0 0 0,-1 0 0 0 0,1-1 0 0 0,0 1-563 0 0,-1-1 624 0 0,-1 0-31 0 0,3 0-423 0 0,-1-1 0 0 0,1 0 0 0 0,-1 0 0 0 0,0 0 0 0 0,0-1 0 0 0,0 1 0 0 0,0-1 0 0 0,0 1 0 0 0,0-1 0 0 0,-1 0 0 0 0,0 0 0 0 0,1 0 0 0 0,-1-1 0 0 0,0 1-170 0 0,3-5 217 0 0,-1 0 0 0 0,0-1 0 0 0,0 0 0 0 0,-1 1 0 0 0,2-7-217 0 0,-4 8-9 0 0,0-1-1 0 0,-1 0 0 0 0,0 0 0 0 0,0 0 1 0 0,0 0-1 0 0,-1 1 0 0 0,0-1 1 0 0,-1 0-1 0 0,0 1 0 0 0,0-1 0 0 0,-1 1 1 0 0,1-1-1 0 0,-2 1 0 0 0,0-2 10 0 0,1 4-118 0 0,0 0 0 0 0,0 1 0 0 0,0 0 0 0 0,0-1 1 0 0,-1 1-1 0 0,1 0 0 0 0,-1 1 0 0 0,0-1 0 0 0,-1 1 118 0 0,3 1-91 0 0,-1 0 1 0 0,0 0 0 0 0,1 1 0 0 0,-1-1-1 0 0,0 1 1 0 0,0 0 0 0 0,0 0-1 0 0,0 0 1 0 0,-1 0 0 0 0,1 1 0 0 0,0-1-1 0 0,0 1 1 0 0,0-1 0 0 0,-1 1-1 0 0,0 0 91 0 0,-6 1-56 0 0,0 0-1 0 0,0 1 0 0 0,0 0 1 0 0,0 0-1 0 0,0 1 1 0 0,0 1-1 0 0,1-1 0 0 0,0 2 1 0 0,-1-1-1 0 0,1 1 1 0 0,1 0-1 0 0,-1 1 0 0 0,-5 5 57 0 0,-1 2 59 0 0,0 0 0 0 0,1 0 0 0 0,1 1 0 0 0,0 1 0 0 0,-2 5-59 0 0,10-14 86 0 0,1 1 0 0 0,0-1 0 0 0,1 1 0 0 0,-1 0-1 0 0,1 0 1 0 0,1 0 0 0 0,-1 1 0 0 0,1-1-1 0 0,0 1 1 0 0,1-1 0 0 0,0 1 0 0 0,0-1 0 0 0,1 1-1 0 0,0 7-85 0 0,0-12 46 0 0,0 0 0 0 0,1 0 0 0 0,-1 1-1 0 0,1-1 1 0 0,0 0 0 0 0,0 0 0 0 0,0 0 0 0 0,1 0-1 0 0,-1 0 1 0 0,1-1 0 0 0,-1 1 0 0 0,1 0 0 0 0,0-1-1 0 0,0 1 1 0 0,0-1 0 0 0,0 1 0 0 0,1 0-46 0 0,1-1 88 0 0,-1 1 0 0 0,1-1 1 0 0,0 1-1 0 0,0-1 0 0 0,0 0 1 0 0,0-1-1 0 0,0 1 0 0 0,0-1 1 0 0,1 0-1 0 0,-1 0 0 0 0,3 0-88 0 0,5 1 157 0 0,-1-2-1 0 0,1 1 1 0 0,0-2-1 0 0,0 1 0 0 0,-1-2 1 0 0,1 0-1 0 0,0 0 1 0 0,9-4-157 0 0,-12 4-3 0 0,1-1 0 0 0,-1-1 0 0 0,-1 0 1 0 0,1 0-1 0 0,0-1 0 0 0,-1 0 0 0 0,0 0 1 0 0,0-1-1 0 0,-1 0 0 0 0,0 0 0 0 0,0-1 1 0 0,0 0-1 0 0,-1 0 0 0 0,1 0 0 0 0,-2-1 1 0 0,1 0-1 0 0,1-4 3 0 0,-7 11 53 0 0,-6 7 65 0 0,-7 8-29 0 0,1 0 0 0 0,1 1 0 0 0,0 0 1 0 0,0 0-1 0 0,2 1 0 0 0,-4 8-89 0 0,1 3 172 0 0,1 1 0 0 0,1 0-1 0 0,-4 19-171 0 0,-19 62 210 0 0,31-104-395 0 0,-1 0 0 0 0,0-1 1 0 0,0 1-1 0 0,0-1 0 0 0,0 0 1 0 0,-1 0-1 0 0,1 0 0 0 0,-1 0 1 0 0,0 0-1 0 0,0-1 0 0 0,-1 0 1 0 0,1 0-1 0 0,-1 0 0 0 0,-3 1 185 0 0,7-3-374 0 0,-3 0-225 0 0,1 0 89 0 0,0-1-3631 0 0,-2-3-11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88 9215 0 0,'0'-1'422'0'0,"1"-2"-313"0"0,0 1-67 0 0,0 0 0 0 0,0 0 0 0 0,-1 0 0 0 0,1 0 0 0 0,-1 0 0 0 0,1 0 0 0 0,-1 0-1 0 0,0 0 1 0 0,0-1 0 0 0,0 1 0 0 0,0 0-42 0 0,0 1 23 0 0,0 0-1 0 0,0 1 1 0 0,0-1-1 0 0,0 1 1 0 0,0-1-1 0 0,0 0 1 0 0,0 1-1 0 0,0-1 1 0 0,-1 1-1 0 0,1-1 1 0 0,0 0-1 0 0,0 1 1 0 0,-1-1-1 0 0,1 1 1 0 0,0-1-1 0 0,-1 1 1 0 0,1-1-1 0 0,0 1 1 0 0,-1-1-1 0 0,1 1 1 0 0,-1 0-1 0 0,1-1 1 0 0,-1 1-1 0 0,1-1 1 0 0,-1 1-23 0 0,-1-1 475 0 0,-1-2-15 0 0,0-1 0 0 0,0 1 1 0 0,0 1-1 0 0,-1-1 0 0 0,0 0 1 0 0,1 1-1 0 0,-1 0 1 0 0,0-1-1 0 0,0 2 0 0 0,-1-2-460 0 0,-8-1 460 0 0,0 0-1 0 0,-9-2-459 0 0,14 6 42 0 0,0-1-1 0 0,0 1 0 0 0,1 1 1 0 0,-1-1-1 0 0,0 1 1 0 0,1 1-1 0 0,-8 1-41 0 0,-1 1 58 0 0,-2 0-33 0 0,1 1-1 0 0,0 1 0 0 0,-1 0 1 0 0,2 1-1 0 0,-1 1 0 0 0,1 1 1 0 0,0 0-1 0 0,1 1 1 0 0,0 1-1 0 0,1 0 0 0 0,-7 8-24 0 0,16-15 3 0 0,0 1 0 0 0,1 0-1 0 0,0 0 1 0 0,0 0 0 0 0,0 0-1 0 0,1 1 1 0 0,0 0 0 0 0,0 0-1 0 0,0 0 1 0 0,0 0 0 0 0,0 3-3 0 0,2-6 1 0 0,1 1 1 0 0,-1-1 0 0 0,0 0 0 0 0,1 0 0 0 0,0 0 0 0 0,0 0 0 0 0,0 0 0 0 0,0 0 0 0 0,1 1-1 0 0,-1-1 1 0 0,1 0 0 0 0,-1 0 0 0 0,1 0 0 0 0,0 0 0 0 0,0 0 0 0 0,1 0 0 0 0,-1-1 0 0 0,1 1-1 0 0,-1 0 1 0 0,1-1 0 0 0,0 1 0 0 0,0-1 0 0 0,0 1 0 0 0,2 1-2 0 0,10 8 18 0 0,1-1 0 0 0,0 0 0 0 0,9 4-18 0 0,18 12-1 0 0,-4-3-14 0 0,-24-16-3 0 0,0 1 0 0 0,5 4 18 0 0,-16-10-2 0 0,1 0 0 0 0,0 0 0 0 0,-1 0 0 0 0,0 1 0 0 0,0 0-1 0 0,0 0 1 0 0,0 0 0 0 0,0 0 0 0 0,-1 0 0 0 0,1 1 2 0 0,-2-4 0 0 0,0 1 0 0 0,-1-1 0 0 0,1 1 0 0 0,0 0 0 0 0,0-1 0 0 0,-1 1 0 0 0,1 0 0 0 0,-1 0 0 0 0,0 0 0 0 0,1-1 0 0 0,-1 1 0 0 0,0 0 0 0 0,0 0 0 0 0,0 0 0 0 0,0 0 0 0 0,-1-1 0 0 0,1 1 0 0 0,0 0 0 0 0,-1 0 0 0 0,1 0 0 0 0,-1-1 0 0 0,1 1 0 0 0,-2 1 0 0 0,0 2 0 0 0,0-1 32 0 0,0-1-1 0 0,0 0 1 0 0,0-1-1 0 0,0 1 0 0 0,0 0 1 0 0,0 0-1 0 0,-1-1 1 0 0,1 0-1 0 0,-1 1 1 0 0,0-1-1 0 0,0 0 0 0 0,1 0 1 0 0,-2 0-1 0 0,-1 0-31 0 0,-5 3 128 0 0,-1 0 0 0 0,1-1 0 0 0,-1 0 0 0 0,0-1-128 0 0,5-1 54 0 0,-14 4 96 0 0,-1-1 0 0 0,0-1 0 0 0,-15 1-150 0 0,15-4 55 0 0,7 1-244 0 0,0-1 1 0 0,-1 0 0 0 0,1-2-1 0 0,0 1 1 0 0,0-2 0 0 0,0 0-1 0 0,-14-3 189 0 0,27 4-28 0 0,0 1 1 0 0,0 0-1 0 0,0 0 0 0 0,0-1 0 0 0,0 1 0 0 0,0-1 0 0 0,1 1 1 0 0,-1-1-1 0 0,0 0 0 0 0,0 1 0 0 0,0-1 0 0 0,0 0 0 0 0,1 1 1 0 0,-1-1-1 0 0,0 0 0 0 0,1 0 0 0 0,-1 0 0 0 0,0 1 0 0 0,1-1 1 0 0,-1 0-1 0 0,1 0 0 0 0,0 0 0 0 0,-1 0 28 0 0,1-1-29 0 0,0 1 1 0 0,0-1-1 0 0,0 0 0 0 0,0 1 1 0 0,0-1-1 0 0,0 0 0 0 0,0 1 0 0 0,0-1 1 0 0,1 1-1 0 0,-1-1 0 0 0,1 0 1 0 0,-1 1-1 0 0,1-2 29 0 0,3-4-65 0 0,0 0 1 0 0,0 0-1 0 0,1 0 1 0 0,0 0-1 0 0,2-2 65 0 0,21-20 110 0 0,1 1 0 0 0,1 1-1 0 0,1 1 1 0 0,19-11-110 0 0,-4 4 1433 0 0,33-34-1433 0 0,-68 55 134 0 0,0 0 0 0 0,-1 0 1 0 0,4-7-135 0 0,-2 2-3 0 0,-8 11 85 0 0,0-2-734 0 0,-2 6-6304 0 0,-2 2 2186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11975 0 0,'0'0'267'0'0,"0"0"42"0"0,0 0 17 0 0,0 0-28 0 0,0 0-58 0 0,0 0 491 0 0,0-3 238 0 0,0 1-858 0 0,1 0-1 0 0,-1 0 1 0 0,0 0-1 0 0,1 1 0 0 0,-1-1 1 0 0,1 0-1 0 0,0 1 1 0 0,-1-1-1 0 0,1 0 0 0 0,0 1 1 0 0,0-1-1 0 0,0 1 1 0 0,0-1-1 0 0,0 1 1 0 0,1-1-1 0 0,-1 1 0 0 0,0 0 1 0 0,1-1-111 0 0,6-4 87 0 0,0 0 1 0 0,0 0 0 0 0,3 0-88 0 0,18-14 60 0 0,79-66 1921 0 0,-84 67-1976 0 0,0 2-1 0 0,0 0 0 0 0,2 2 1 0 0,25-11-5 0 0,18-4-2 0 0,27-6 2 0 0,-55 26-1106 0 0,-36 9 828 0 0,-4 1-302 0 0,8-2-1276 0 0,-1-2 836 0 0,-7 3-4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 10567 0 0,'0'-1'123'0'0,"0"1"0"0"0,0-1-1 0 0,0 1 1 0 0,0 0-1 0 0,0-1 1 0 0,0 1 0 0 0,0 0-1 0 0,0-1 1 0 0,0 1-1 0 0,0-1 1 0 0,-1 1 0 0 0,1 0-1 0 0,0-1 1 0 0,0 1-1 0 0,0 0 1 0 0,-1 0 0 0 0,1-1-1 0 0,0 1 1 0 0,0 0-1 0 0,-1-1 1 0 0,1 1 0 0 0,0 0-1 0 0,-1 0 1 0 0,1 0-1 0 0,0-1 1 0 0,-1 1 0 0 0,1 0-1 0 0,0 0 1 0 0,-1 0-1 0 0,1 0 1 0 0,0 0 0 0 0,-1-1-1 0 0,1 1 1 0 0,-1 0-1 0 0,1 0 1 0 0,0 0-1 0 0,-1 0-121 0 0,0 1 130 0 0,-1-1 0 0 0,0 0 0 0 0,1 1 1 0 0,-1-1-1 0 0,1 1 0 0 0,-1-1 0 0 0,0 1 1 0 0,1 0-1 0 0,0 0 0 0 0,-1 0-131 0 0,-4 3 129 0 0,0 0 0 0 0,0 1-1 0 0,1 0 1 0 0,-3 2-129 0 0,-89 109 934 0 0,47-54-840 0 0,42-52-63 0 0,0 1 0 0 0,-5 10-31 0 0,4-6 45 0 0,8-13-148 0 0,1-2-783 0 0,0 0-3268 0 0,0 0-1402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 6911 0 0,'0'0'528'0'0,"-14"-10"1870"0"0,11 10-2072 0 0,0 0 0 0 0,0 0 0 0 0,-1 1 0 0 0,1-1 0 0 0,0 1 0 0 0,0 0 0 0 0,0 0 0 0 0,-1 0 0 0 0,1 0 0 0 0,0 0 0 0 0,1 1 0 0 0,-1-1 0 0 0,0 1 0 0 0,0 0 0 0 0,-2 2-326 0 0,1 0 119 0 0,1 0 0 0 0,-1 0 0 0 0,1 0 0 0 0,-1 1 0 0 0,1-1 1 0 0,1 1-1 0 0,-1 0 0 0 0,0 0 0 0 0,0 2-119 0 0,-2 6 87 0 0,1-1 1 0 0,0 1-1 0 0,1 0 0 0 0,0 2-87 0 0,1-8 30 0 0,1 0 1 0 0,1 0-1 0 0,-1 1 0 0 0,1-1 0 0 0,1 0 0 0 0,-1 0 1 0 0,1 0-1 0 0,1 3-30 0 0,-2-8 75 0 0,1 0 1 0 0,-1 0-1 0 0,1-1 1 0 0,0 1-1 0 0,0 0 1 0 0,0 0-1 0 0,0 0 1 0 0,0-1-1 0 0,0 1 0 0 0,0 0 1 0 0,1-1-1 0 0,-1 1 1 0 0,1-1-1 0 0,-1 1 1 0 0,1-1-1 0 0,-1 0 1 0 0,2 1-76 0 0,0-1 69 0 0,-1-1 0 0 0,1 0 0 0 0,0 1 0 0 0,-1-1 0 0 0,1 0 0 0 0,-1 0 0 0 0,1-1 0 0 0,-1 1 0 0 0,1-1 0 0 0,-1 1 0 0 0,1-1 0 0 0,-1 0 0 0 0,0 0 0 0 0,1 0 0 0 0,-1 0 0 0 0,0 0 0 0 0,2-1-69 0 0,0-1 35 0 0,0-1 0 0 0,-1 1 0 0 0,1-1 0 0 0,-1 1 1 0 0,1-1-1 0 0,-1 0 0 0 0,0-1 0 0 0,-1 1 0 0 0,1 0 0 0 0,-1-1 1 0 0,0 1-1 0 0,0-1 0 0 0,0 0 0 0 0,1-4-35 0 0,0-3-95 0 0,-1-1 1 0 0,0 1-1 0 0,-1-1 0 0 0,0 0 1 0 0,-1-3 94 0 0,0 15-211 0 0,0 0 169 0 0,0 1 1 0 0,0 0-1 0 0,0 0 1 0 0,0-1-1 0 0,0 1 1 0 0,0 0-1 0 0,0 0 1 0 0,0-1-1 0 0,-1 1 1 0 0,1 0-1 0 0,0 0 1 0 0,0-1-1 0 0,0 1 1 0 0,0 0-1 0 0,0 0 1 0 0,0-1-1 0 0,0 1 1 0 0,-1 0-1 0 0,1 0 0 0 0,0-1 1 0 0,0 1-1 0 0,0 0 1 0 0,-1 0-1 0 0,1 0 1 0 0,0 0-1 0 0,0-1 1 0 0,-1 1-1 0 0,1 0 1 0 0,0 0-1 0 0,0 0 1 0 0,-1 0-1 0 0,1 0 1 0 0,0 0-1 0 0,0 0 1 0 0,-1-1-1 0 0,1 1 1 0 0,0 0-1 0 0,0 0 1 0 0,-1 0-1 0 0,1 0 1 0 0,0 0-1 0 0,0 0 1 0 0,-1 0-1 0 0,1 1 0 0 0,0-1 1 0 0,-1 0-1 0 0,1 0 42 0 0,-14 5-2107 0 0,7-1 415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7055 0 0,'0'0'323'0'0,"0"0"-8"0"0,-2 0-205 0 0,-4-1-59 0 0,4 1 148 0 0,2 0 61 0 0,-19 7 1405 0 0,3 7 89 0 0,0 0 0 0 0,1 1 0 0 0,-7 9-1754 0 0,-9 10 815 0 0,29-32-735 0 0,0 1 7 0 0,-5 11 16 0 0,-21 45 787 0 0,27-56-772 0 0,2-1-102 0 0,-1-1 1 0 0,0 0 0 0 0,0 0-1 0 0,1 1 1 0 0,-1-1 0 0 0,0 0-1 0 0,1 0 1 0 0,-1 1 0 0 0,1-1-1 0 0,0 0 1 0 0,-1 0 0 0 0,1 0-1 0 0,0 0 1 0 0,0 0 0 0 0,0 0-1 0 0,0 0 1 0 0,0 0 0 0 0,0 0-1 0 0,0 0 1 0 0,0-1 0 0 0,0 1-1 0 0,0 0 1 0 0,0-1 0 0 0,0 1-1 0 0,1-1 1 0 0,-1 1 0 0 0,0-1-1 0 0,0 1 1 0 0,1-1 0 0 0,-1 0-1 0 0,0 0 1 0 0,1 0 0 0 0,-1 0-17 0 0,3 2 63 0 0,-1-2-15 0 0,1 1 1 0 0,-1-1-1 0 0,0 1 0 0 0,1-1 1 0 0,-1 0-1 0 0,0 0 1 0 0,1-1-1 0 0,-1 1 0 0 0,0-1 1 0 0,0 1-1 0 0,1-1 1 0 0,-1 0-1 0 0,0 0 0 0 0,0-1 1 0 0,0 1-1 0 0,0-1 1 0 0,0 1-1 0 0,0-1 0 0 0,-1 0 1 0 0,1 0-1 0 0,1-2-48 0 0,0 1 36 0 0,0-1 0 0 0,0 1-1 0 0,-1-1 1 0 0,0 0 0 0 0,1 0-1 0 0,-2-1 1 0 0,1 1 0 0 0,0-1-1 0 0,-1 1 1 0 0,0-1 0 0 0,0 0-1 0 0,0 0 1 0 0,0-2-36 0 0,3-8 53 0 0,-4 13-50 0 0,0 0 0 0 0,-1 0 0 0 0,1 0 0 0 0,0 0 0 0 0,-1-1 0 0 0,1 1 1 0 0,-1 0-1 0 0,0 0 0 0 0,0 0 0 0 0,0 0 0 0 0,0-1 0 0 0,0 1 0 0 0,0 0 0 0 0,-1 0 0 0 0,1 0 1 0 0,-1 0-1 0 0,1 0 0 0 0,-1 0 0 0 0,0 0 0 0 0,0 0 0 0 0,0 0 0 0 0,0-1-3 0 0,0-1-55 0 0,-4-10-160 0 0,5 14 152 0 0,-6-9-169 0 0,3 6-2364 0 0,3 3-3335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7799 0 0,'0'0'356'0'0,"0"0"-6"0"0,-9 7 475 0 0,-2-4-7 0 0,0 0 1 0 0,-1 0-1 0 0,-10 0-818 0 0,8-1 654 0 0,0 0 0 0 0,-12 5-654 0 0,-1 3 510 0 0,1 1 0 0 0,-16 10-510 0 0,9-4 174 0 0,12-6 50 0 0,1 1 0 0 0,0 0 1 0 0,0 2-1 0 0,1 0 0 0 0,0 2-224 0 0,7-6 250 0 0,1 1 0 0 0,0 1 0 0 0,0 0 1 0 0,2 1-1 0 0,-1 0 0 0 0,2 0 0 0 0,-7 12-250 0 0,15-24 16 0 0,-1 0 0 0 0,1 0 0 0 0,-1 1 0 0 0,1-1 0 0 0,-1 0 0 0 0,1 0 0 0 0,0 0-1 0 0,0 1 1 0 0,0-1 0 0 0,-1 0 0 0 0,1 0 0 0 0,0 1 0 0 0,1-1 0 0 0,-1 0 0 0 0,0 0 0 0 0,0 0 0 0 0,0 1-1 0 0,1-1 1 0 0,-1 0 0 0 0,1 0 0 0 0,-1 0 0 0 0,1 0 0 0 0,-1 1 0 0 0,1-1 0 0 0,0 0 0 0 0,-1 0 0 0 0,1 0-1 0 0,0-1 1 0 0,0 1 0 0 0,0 0 0 0 0,0 0-16 0 0,1 1 43 0 0,1 0 0 0 0,0 0-1 0 0,0 0 1 0 0,0 0 0 0 0,0-1-1 0 0,0 1 1 0 0,0-1 0 0 0,0 0 0 0 0,1 0-1 0 0,-1 0-42 0 0,17 2 259 0 0,-1 0 0 0 0,1-2 0 0 0,0 0 0 0 0,11-2-259 0 0,-4 1 172 0 0,-22 0-130 0 0,28 0 48 0 0,0 0 1 0 0,0-3-1 0 0,0 0 0 0 0,12-5-90 0 0,-40 7-524 0 0,1-1 0 0 0,-1 0 0 0 0,0 0 0 0 0,1-1 0 0 0,-1 0 0 0 0,0 0 524 0 0,3-1-6035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11687 0 0,'0'0'532'0'0,"0"0"-4"0"0,-2 1-337 0 0,-5 2 14 0 0,0 1 0 0 0,1 0 1 0 0,-1 1-1 0 0,1-1 0 0 0,0 1 0 0 0,0 1 1 0 0,-5 4-206 0 0,-7 10 1658 0 0,-11 16-1658 0 0,-10 12 2575 0 0,-21 17-2575 0 0,4-5 574 0 0,53-57-562 0 0,0 1 1 0 0,1-1-1 0 0,-1 1 0 0 0,1 0 1 0 0,0 0-1 0 0,0-1 0 0 0,-1 5-12 0 0,0 8-5630 0 0,3-16-233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7367 0 0,'0'0'568'0'0,"0"0"-96"0"0,0 0 988 0 0,0 0 474 0 0,1 3 1354 0 0,5 10-1476 0 0,-2-10-1651 0 0,0 0 0 0 0,0 0 0 0 0,0 0 0 0 0,0-1 0 0 0,0 0 1 0 0,0 0-1 0 0,1 0 0 0 0,-1 0 0 0 0,1-1 0 0 0,-1 1 0 0 0,1-1 1 0 0,0 0-1 0 0,0-1 0 0 0,-1 1 0 0 0,1-1 0 0 0,0 0-161 0 0,16 0 412 0 0,-1-1 0 0 0,0-1 0 0 0,6-1-412 0 0,-11 1 158 0 0,111-20 1232 0 0,25-12-1390 0 0,70-14-1840 0 0,-219 47 1139 0 0,1 0 1133 0 0,0 1-9637 0 0,-3 0 4447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9671 0 0,'0'0'440'0'0,"0"0"-5"0"0,0 0-80 0 0,1 0 691 0 0,52 3 3461 0 0,29-6-2515 0 0,-11 0-944 0 0,300-7 2178 0 0,-291 6-4015 0 0,45-9 789 0 0,-93 8-1985 0 0,-4-2-5274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380 508 3223 0 0,'0'0'471'0'0,"0"0"768"0"0,0 0 339 0 0,0 0 72 0 0,0 0-136 0 0,0 0-618 0 0,0 0-266 0 0,0 0-57 0 0,0 0-42 0 0,0 0-131 0 0,0 0-59 0 0,0 0-12 0 0,1-2-41 0 0,81-127 219 0 0,-47 75-403 0 0,-1-1 0 0 0,-3-2 0 0 0,1-9-104 0 0,-25 52-204 0 0,-1-1 0 0 0,0-1-1 0 0,-1 1 1 0 0,-1-1 0 0 0,0 1 0 0 0,-1-1 0 0 0,-1 0 0 0 0,0-3 204 0 0,-2 17-263 0 0,0 2 20 0 0,-10 0-272 0 0,-7 0 312 0 0,12 1 176 0 0,1 1 1 0 0,-1 0 0 0 0,0 1-1 0 0,1-1 1 0 0,-1 1 0 0 0,1 0-1 0 0,0 0 1 0 0,0 0 0 0 0,0 1 0 0 0,-1 1 26 0 0,-20 15-13 0 0,18-14 64 0 0,1-1 1 0 0,-1 1 0 0 0,1 0-1 0 0,0 1 1 0 0,0-1-1 0 0,1 1 1 0 0,0 1 0 0 0,0-1-1 0 0,-2 6-51 0 0,-7 15 303 0 0,1 2 0 0 0,0 1-303 0 0,-4 12 340 0 0,-94 224 615 0 0,54-113-848 0 0,45-124-94 0 0,-2-1 1 0 0,-1 0-1 0 0,-4 3-13 0 0,11-20-50 0 0,0 0 1 0 0,-1-1-1 0 0,0 0 0 0 0,-1-1 1 0 0,0 0-1 0 0,-1 0 0 0 0,0-1 0 0 0,-5 2 50 0 0,1-1-505 0 0,0-1-1 0 0,-4 1 506 0 0,-16 4-4191 0 0,24-11 625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97 12463 0 0,'0'0'572'0'0,"0"0"-10"0"0,-1 1-365 0 0,-5 4-101 0 0,5-4 288 0 0,0 1 354 0 0,1-2-673 0 0,-1 0-1 0 0,1 0 1 0 0,0 0-1 0 0,0 0 1 0 0,0 0-1 0 0,0 0 1 0 0,0 1-1 0 0,0-1 1 0 0,-1 0-1 0 0,1 0 1 0 0,0 0-1 0 0,0 0 0 0 0,0 0 1 0 0,0 1-1 0 0,0-1 1 0 0,0 0-1 0 0,0 0 1 0 0,0 0-1 0 0,0 0 1 0 0,0 1-1 0 0,0-1 1 0 0,0 0-1 0 0,0 0 1 0 0,0 0-1 0 0,0 0 1 0 0,0 1-1 0 0,0-1 1 0 0,0 0-1 0 0,0 0 1 0 0,0 0-1 0 0,0 0 0 0 0,0 1 1 0 0,0-1-1 0 0,0 0 1 0 0,0 0-1 0 0,0 0 1 0 0,0 0-1 0 0,0 0 1 0 0,0 1-1 0 0,0-1-64 0 0,10 2 227 0 0,-1 0 0 0 0,0 0 0 0 0,1-1 0 0 0,-1 0 1 0 0,0-1-1 0 0,1 0 0 0 0,-1 0 0 0 0,1-1 0 0 0,-1 0 0 0 0,0-1 0 0 0,1 0 0 0 0,4-2-227 0 0,14-5 141 0 0,0-1 1 0 0,-1-1 0 0 0,12-7-142 0 0,-11 5-84 0 0,0 1 1 0 0,1 1 0 0 0,1 1-1 0 0,18-3 84 0 0,-43 12-188 0 0,-1 1 1 0 0,0-1-1 0 0,0 1 0 0 0,0 0 1 0 0,1 0-1 0 0,-1 0 0 0 0,0 1 1 0 0,1 0 187 0 0,20 5-3773 0 0,-15-3 1299 0 0,1-1 782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34 7919 0 0,'0'0'363'0'0,"0"0"-12"0"0,0 0-98 0 0,0 0 411 0 0,0 0 205 0 0,-1 1 41 0 0,-23 21 326 0 0,2 2 1 0 0,-17 23-1237 0 0,12-15 567 0 0,24-28-427 0 0,-1 0-1 0 0,1 0 1 0 0,0 0 0 0 0,1 0 0 0 0,-1 0 0 0 0,1 0 0 0 0,0 1 0 0 0,0-1 0 0 0,0 1 0 0 0,1-1 0 0 0,-1 1-1 0 0,1 0 1 0 0,0 0 0 0 0,1 0-140 0 0,0-3 69 0 0,1-1 0 0 0,0 1 0 0 0,0 0 0 0 0,1-1 0 0 0,-1 1 0 0 0,0-1 0 0 0,0 0 0 0 0,1 1 0 0 0,-1-1 0 0 0,1 0 0 0 0,-1 0 0 0 0,1 0 0 0 0,-1 0 0 0 0,1 0 0 0 0,0 0 0 0 0,1 0-69 0 0,2 1 94 0 0,0-1 0 0 0,1 0 0 0 0,-1-1 0 0 0,1 1 0 0 0,-1-1 0 0 0,1 0-1 0 0,-1 0 1 0 0,1-1 0 0 0,-1 0 0 0 0,0 0 0 0 0,1 0 0 0 0,2-1-94 0 0,5-2 58 0 0,0-1-1 0 0,-1 0 1 0 0,1 0 0 0 0,4-4-58 0 0,-10 5-58 0 0,-1 0 0 0 0,1 0 1 0 0,-1-1-1 0 0,0 1 0 0 0,0-1 1 0 0,0-1-1 0 0,-1 1 0 0 0,0-1 1 0 0,0 0-1 0 0,0 0 0 0 0,-1-1 1 0 0,0 1-1 0 0,3-7 58 0 0,-6 9-77 0 0,0 1-1 0 0,-1-1 1 0 0,1 1 0 0 0,-1-1-1 0 0,0 1 1 0 0,0 0-1 0 0,0-1 1 0 0,0 1-1 0 0,0-1 1 0 0,-1 1 0 0 0,0-1-1 0 0,-1-2 78 0 0,0-3-240 0 0,-1 0 1 0 0,0 0-1 0 0,-1 0 0 0 0,-1-1 240 0 0,3 6-185 0 0,-1 1 1 0 0,1 0-1 0 0,-1 0 0 0 0,0 0 0 0 0,0 0 1 0 0,0 0-1 0 0,0 0 0 0 0,-1 1 0 0 0,1 0 1 0 0,-1 0-1 0 0,0 0 0 0 0,1 0 0 0 0,-1 0 1 0 0,0 1-1 0 0,0 0 0 0 0,0-1 0 0 0,0 2 0 0 0,0-1 1 0 0,0 0-1 0 0,0 1 0 0 0,0 0 0 0 0,0 0 1 0 0,-1 0-1 0 0,1 0 0 0 0,0 0 0 0 0,-1 1 185 0 0,3 0-86 0 0,1 0-1 0 0,-1 0 1 0 0,1-1 0 0 0,-1 1-1 0 0,1 0 1 0 0,0 0-1 0 0,-1 0 1 0 0,1 1-1 0 0,0-1 1 0 0,0 0 0 0 0,0 0-1 0 0,0 1 1 0 0,0-1-1 0 0,0 1 1 0 0,0-1-1 0 0,0 2 87 0 0,1-3-6 0 0,-1 1-369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 11975 0 0,'-1'-1'267'0'0,"-1"-3"-187"0"0,-1 1 1 0 0,1-1-1 0 0,-1 1 1 0 0,0 0-1 0 0,-1 0 0 0 0,1 0 1 0 0,0 1-1 0 0,-1-1 1 0 0,0 1-1 0 0,1 0 0 0 0,-1 0 1 0 0,0 0-1 0 0,-4-1-80 0 0,8 3 0 0 0,-1-1 0 0 0,1 1 0 0 0,0 0 0 0 0,-1 0 0 0 0,1 0 0 0 0,0 0 0 0 0,0 0 0 0 0,-1 0 0 0 0,1 0 0 0 0,0 0 0 0 0,-1 0 0 0 0,1 0 0 0 0,0 0 0 0 0,-1 0 0 0 0,1 0 0 0 0,0 0 0 0 0,-1 0 0 0 0,1 0 0 0 0,0 0 0 0 0,-1 0 0 0 0,1 1 0 0 0,0-1 0 0 0,0 0 0 0 0,-1 0 0 0 0,1 0 0 0 0,0 0 0 0 0,-1 1 0 0 0,1-1 0 0 0,0 0 0 0 0,0 0 0 0 0,0 0 0 0 0,-1 1 0 0 0,1-1 0 0 0,0 0 0 0 0,0 1 0 0 0,0-1 0 0 0,0 0 0 0 0,-1 0 0 0 0,1 1 0 0 0,0-1 0 0 0,0 0 0 0 0,0 1 0 0 0,0-1 0 0 0,0 0 0 0 0,0 1 0 0 0,0-1 0 0 0,0 0 0 0 0,0 1 0 0 0,0-1 0 0 0,0 0 0 0 0,0 1 0 0 0,0-1 0 0 0,-3 10 113 0 0,1-6 51 0 0,1 0 1 0 0,0 1 0 0 0,0-1 0 0 0,0 0 0 0 0,1 1 0 0 0,-1-1 0 0 0,1 1 0 0 0,0 0-165 0 0,1 4 109 0 0,0 0 1 0 0,1 0-1 0 0,0 0 0 0 0,0 0 0 0 0,1 0 0 0 0,0-1 0 0 0,1 1 0 0 0,0-1 0 0 0,0 0 0 0 0,0 0 1 0 0,1 0-1 0 0,1-1 0 0 0,-1 0 0 0 0,1 0 0 0 0,0 0 0 0 0,1-1 0 0 0,0 1 0 0 0,0-2 1 0 0,0 1-1 0 0,0-1 0 0 0,1 0 0 0 0,0 0 0 0 0,0-1 0 0 0,1 0 0 0 0,1 0-109 0 0,3 1 334 0 0,-3-1-183 0 0,-1 0 1 0 0,1 0-1 0 0,-1 1 1 0 0,0 0-1 0 0,2 2-151 0 0,-8-3-138 0 0,0-1 0 0 0,-1 1 1 0 0,1-1-1 0 0,-1 1 0 0 0,0 0 0 0 0,0 0 1 0 0,0-1-1 0 0,1 5 138 0 0,-3-6-5 0 0,1 1-688 0 0,0 0 0 0 0,-1 0 0 0 0,1 0 1 0 0,-1 0-1 0 0,0 0 0 0 0,0 0 0 0 0,0 0 693 0 0,0 1-816 0 0,0 7-1230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89 390 7831 0 0,'0'0'603'0'0,"-8"-1"-374"0"0,2 0 541 0 0,1 1 0 0 0,0-1 0 0 0,0 0-1 0 0,0 0 1 0 0,0 0 0 0 0,0-1 0 0 0,0 0-1 0 0,0 0 1 0 0,-2-1-770 0 0,5 1 186 0 0,0 1 0 0 0,0 0 0 0 0,0-1 0 0 0,0 1-1 0 0,1-1 1 0 0,-1 0 0 0 0,0 0 0 0 0,1 1 0 0 0,0-1 0 0 0,-1 0-1 0 0,1 0 1 0 0,0 0 0 0 0,0-1 0 0 0,0 1 0 0 0,0 0 0 0 0,0 0 0 0 0,0-1-1 0 0,1 1 1 0 0,-1 0 0 0 0,1-1 0 0 0,0 0-186 0 0,-1-2 79 0 0,1 0 0 0 0,1 0 0 0 0,-1 0 0 0 0,1 0 0 0 0,0-1 0 0 0,0 2 0 0 0,0-1 0 0 0,1 0-1 0 0,0 0 1 0 0,0 0 0 0 0,0 1 0 0 0,0-1 0 0 0,1 1 0 0 0,0 0 0 0 0,0-1 0 0 0,0 1-79 0 0,11-12 138 0 0,0 0 0 0 0,0 1-1 0 0,8-5-137 0 0,-8 7 41 0 0,9-7-61 0 0,0 1 0 0 0,2 1 0 0 0,0 1 0 0 0,7-2 20 0 0,17-8-2745 0 0,45-17 2745 0 0,-79 38-1595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4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0 509 919 0 0,'0'0'352'0'0,"0"0"1143"0"0,0 0 501 0 0,0 0 99 0 0,0 0-203 0 0,0 0-916 0 0,0 0-400 0 0,0 0-86 0 0,0 0-11 0 0,0 0-6 0 0,0 0-1 0 0,0 0 0 0 0,18-5 1275 0 0,-16 3-1476 0 0,-1 1-1 0 0,1-1 1 0 0,0 1 0 0 0,0-1-1 0 0,0 1 1 0 0,0 0 0 0 0,1 0-1 0 0,-1 0 1 0 0,0 0 0 0 0,0 0-1 0 0,1 0 1 0 0,-1 1-271 0 0,0-1 53 0 0,8-3 201 0 0,-4 3-172 0 0,1-1-32 0 0,-1 0 0 0 0,0-1-1 0 0,0 0 1 0 0,0 0 0 0 0,0 0 0 0 0,0-1-1 0 0,-1 1 1 0 0,4-4-50 0 0,8-7 164 0 0,13-16-164 0 0,-13 13 52 0 0,29-25 37 0 0,-13 12-32 0 0,-2-1-1 0 0,10-14-56 0 0,-20 21 61 0 0,11-9-61 0 0,-10 11-171 0 0,9-13 171 0 0,-30 34-94 0 0,-1 1 20 0 0,-1 0 67 0 0,-1 1 1 0 0,1 0 0 0 0,0 0 0 0 0,-1-1-1 0 0,1 1 1 0 0,0 0 0 0 0,0 0 0 0 0,-1 0-1 0 0,1 0 1 0 0,0 1 0 0 0,0-1-1 0 0,0 0 1 0 0,0 0 6 0 0,-38 52-176 0 0,-6 14 176 0 0,27-40-75 0 0,-9 18 75 0 0,5-7-21 0 0,11-20 21 0 0,2-1 0 0 0,-2 5 0 0 0,9-17 0 0 0,-1 1 0 0 0,1-1 0 0 0,1 1 0 0 0,-1 0 0 0 0,1 0 0 0 0,0 0 0 0 0,0 0 0 0 0,1-1 0 0 0,0 5 0 0 0,2-1 11 0 0,4-1 46 0 0,-4-7-36 0 0,0 0-1 0 0,0 0 1 0 0,0 0 0 0 0,0-1-1 0 0,1 1 1 0 0,-1-1-1 0 0,0 1 1 0 0,1-1 0 0 0,-1 0-1 0 0,0 1 1 0 0,1-1-1 0 0,-1 0 1 0 0,0-1 0 0 0,1 1-1 0 0,-1 0 1 0 0,0-1-1 0 0,1 1 1 0 0,-1-1 0 0 0,0 0-21 0 0,9-3 80 0 0,0 0 0 0 0,-1-1-1 0 0,6-3-79 0 0,-3 1 4 0 0,14-8 14 0 0,0-1 1 0 0,-2-2-1 0 0,0 0 0 0 0,17-18-18 0 0,1-5-4 0 0,-2-1-1 0 0,20-29 5 0 0,34-36 109 0 0,-63 74 69 0 0,-3 4 138 0 0,7-10-316 0 0,-29 29 14 0 0,-5 3-28 0 0,-21 14-250 0 0,10 1 222 0 0,-1-1 1 0 0,1 2 0 0 0,0-1 0 0 0,1 1 0 0 0,0 1 0 0 0,1-1-1 0 0,-4 7 42 0 0,-3 2-17 0 0,-22 29-174 0 0,3 1 0 0 0,1 2 0 0 0,-13 31 191 0 0,40-72-28 0 0,2 0 0 0 0,-1 0 0 0 0,1 0 0 0 0,0 0 0 0 0,0 7 28 0 0,2-13-3 0 0,1 1 0 0 0,0 0-1 0 0,-1 0 1 0 0,1 0 0 0 0,1 0 0 0 0,-1 0 0 0 0,0 0 0 0 0,1 0 0 0 0,0 0-1 0 0,0-1 1 0 0,0 1 0 0 0,0 0 0 0 0,1 0 0 0 0,1 2 3 0 0,-2-5 30 0 0,0 1 1 0 0,0-1-1 0 0,0 1 0 0 0,0 0 1 0 0,1-1-1 0 0,-1 0 1 0 0,0 1-1 0 0,1-1 0 0 0,-1 0 1 0 0,1 0-1 0 0,0 0 0 0 0,-1 0 1 0 0,1 0-1 0 0,0 0 1 0 0,0 0-1 0 0,-1 0 0 0 0,3 0-30 0 0,3 0 185 0 0,0 0-1 0 0,0 0 0 0 0,0-1 1 0 0,5 0-185 0 0,14 1 285 0 0,-18 0-200 0 0,-5-1-26 0 0,6 0-49 0 0,1 1 1 0 0,-2 1 8 0 0,-7-1-138 0 0,7 0-425 0 0,-6-1-4711 0 0,-2 0-809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8 312 2303 0 0,'0'0'102'0'0,"0"0"166"0"0,0 0 617 0 0,0 0 274 0 0,0 0 51 0 0,0 0-90 0 0,0 0-402 0 0,0 0-176 0 0,0 0-35 0 0,-7 16 3908 0 0,7-17-2352 0 0,6-8-1133 0 0,13-15-787 0 0,-7 9 139 0 0,4-2-134 0 0,0 0 0 0 0,1 1-1 0 0,0 1 1 0 0,3-1-148 0 0,2-2 88 0 0,49-40 185 0 0,3 4-1 0 0,10-2-272 0 0,-64 46 60 0 0,-20 10-60 0 0,0-1 1 0 0,0 1-1 0 0,1 0 0 0 0,-1 0 0 0 0,0 0 1 0 0,0 0-1 0 0,0 0 0 0 0,0 0 0 0 0,1 0 1 0 0,-1 0-1 0 0,0 0 0 0 0,0 0 0 0 0,0 0 1 0 0,1 0-1 0 0,-1 0 0 0 0,0 0 0 0 0,0 0 0 0 0,0 0 1 0 0,1 0-1 0 0,-1 0 0 0 0,0 0 0 0 0,0 0 1 0 0,0 0-1 0 0,0 0 0 0 0,1 0 0 0 0,-1 0 1 0 0,0 0-1 0 0,0 0 0 0 0,0 0 0 0 0,1 0 1 0 0,-1 0-1 0 0,0 1 0 0 0,0-1 0 0 0,0 0 1 0 0,0 0-1 0 0,0 0 0 0 0,0 0 0 0 0,1 0 0 0 0,-1 1 1 0 0,0-1-1 0 0,0 0 0 0 0,0 0 0 0 0,0 0 1 0 0,0 0-1 0 0,0 1 0 0 0,0-1 0 0 0,0 0 1 0 0,0 0-1 0 0,0 0 0 0 0,0 1 0 0 0,0-1 1 0 0,0 0-1 0 0,0 0 0 0 0,0 0 0 0 0,0 0 0 0 0,0 1 1 0 0,0-1-1 0 0,0 0 0 0 0,0 0 0 0 0,0 0 1 0 0,0 1-1 0 0,0-1 0 0 0,0 0 0 0 0,-4 13-2 0 0,4-11 1 0 0,-8 24 10 0 0,2 1 1 0 0,0 0-1 0 0,2 0 0 0 0,1 1 0 0 0,2-1 0 0 0,0 1 0 0 0,3 18-9 0 0,-1-41 43 0 0,-1-4-31 0 0,1 1-1 0 0,-1 0 1 0 0,0-1-1 0 0,0 1 0 0 0,0-1 1 0 0,0 1-1 0 0,0-1 1 0 0,0 1-1 0 0,-1-1 0 0 0,1 1 1 0 0,0 0-1 0 0,-1-1 1 0 0,1 0-1 0 0,-1 1-11 0 0,-10 33-2923 0 0,10-34 2429 0 0,1-1-164 0 0,0 0-70 0 0,0 0-8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4143 0 0,'0'0'191'0'0,"-5"1"50"0"0,2 0 2518 0 0,4 1 5340 0 0,3 0-7870 0 0,1 0 1 0 0,-1 0-1 0 0,1 0 1 0 0,0 0-1 0 0,-1-1 1 0 0,1 0-1 0 0,0 0 1 0 0,0 0-1 0 0,0 0 1 0 0,0-1-1 0 0,0 0 1 0 0,3 0-230 0 0,1-1 115 0 0,-1 0 0 0 0,1 0 0 0 0,-1-1 0 0 0,0 0 0 0 0,0 0 0 0 0,0-1 1 0 0,2-1-116 0 0,-8 3-33 0 0,0 0 0 0 0,-1 0 0 0 0,1 0 0 0 0,0-1 0 0 0,0 1 1 0 0,-1-1-1 0 0,1 1 0 0 0,-1-1 0 0 0,1 0 33 0 0,2-2-250 0 0,-3 3-736 0 0,0-1-314 0 0,5-4-62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1375 0 0,'0'0'368'0'0,"7"-5"2826"0"0,28-23 6481 0 0,8-9-9675 0 0,65-70 706 0 0,-57 55 367 0 0,-12 16 82 0 0,34-23-1155 0 0,-60 49 141 0 0,20-14-17 0 0,19-14-86 0 0,-51 37-108 0 0,-1 1 2 0 0,0 0 4 0 0,-1 2 58 0 0,1-1-1 0 0,-1 0 1 0 0,1 1 0 0 0,-1-1-1 0 0,1 1 1 0 0,-1 0 0 0 0,1-1-1 0 0,0 1 1 0 0,0-1 0 0 0,0 1 6 0 0,-1 6-1 0 0,-6 14 94 0 0,-2 0-1 0 0,-8 17-92 0 0,6-16 150 0 0,2-1 1 0 0,-3 14-151 0 0,7-20 52 0 0,2-9-34 0 0,0 1 0 0 0,1-1 0 0 0,1 1-1 0 0,-1-1 1 0 0,1 1 0 0 0,0 0 0 0 0,1 0 0 0 0,0-1-1 0 0,0 1 1 0 0,1 1-18 0 0,0-4 17 0 0,0 0 0 0 0,0 0 0 0 0,1 0-1 0 0,-1-1 1 0 0,1 1 0 0 0,0-1 0 0 0,1 1-17 0 0,-1-1 14 0 0,-1 0 0 0 0,1 0 0 0 0,0 0 0 0 0,-1 0 0 0 0,0 1 0 0 0,0-1 0 0 0,0 3-14 0 0,0 22 114 0 0,-1-28-182 0 0,0-1-67 0 0,0 0-4 0 0,0 0 3 0 0,0 0-28 0 0,0 0-117 0 0,-8-5-1478 0 0,2-1-4005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4607 0 0,'0'0'354'0'0,"0"0"107"0"0,0 0 1318 0 0,-1-1 1194 0 0,-2-3-1992 0 0,3 4 5407 0 0,2 1-6369 0 0,0 0-1 0 0,0 0 0 0 0,0 0 0 0 0,0 0 1 0 0,0 0-1 0 0,0-1 0 0 0,0 1 0 0 0,0-1 1 0 0,0 0-1 0 0,0 1 0 0 0,0-1 1 0 0,0 0-1 0 0,1 0 0 0 0,-1 0 0 0 0,0 0 1 0 0,0-1-1 0 0,0 1-18 0 0,40-8 185 0 0,2-6-642 0 0,12-5 457 0 0,-10 2-2832 0 0,-28 11 1649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 5063 0 0,'0'0'390'0'0,"0"0"10"0"0,0 0 970 0 0,-3 7 1643 0 0,4-6 2632 0 0,11-3-5073 0 0,220-56 2164 0 0,-218 55-2849 0 0,0 0 0 0 0,0 1 1 0 0,1 1-1 0 0,12 0 113 0 0,8-1-1604 0 0,-20 1 797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3223 0 0,'0'1'240'0'0,"1"1"378"0"0,0-1 0 0 0,0 1 0 0 0,0-1 0 0 0,1 0 0 0 0,-1 0 0 0 0,0 1 0 0 0,0-1 0 0 0,1 0 0 0 0,-1 0 0 0 0,0 0 0 0 0,1 0 1 0 0,-1-1-1 0 0,1 1 0 0 0,1 0-618 0 0,23 7 2699 0 0,-25-7-2540 0 0,3-1-23 0 0,-1 0-1 0 0,1 0 1 0 0,-1 0 0 0 0,0-1 0 0 0,1 1 0 0 0,2-1-136 0 0,-2 0 106 0 0,0 0-88 0 0,-1 0 0 0 0,1 0 0 0 0,-1-1 0 0 0,1 1 0 0 0,-1-1 0 0 0,0 0 0 0 0,0 0 0 0 0,0 0 0 0 0,0 0 0 0 0,2-2-18 0 0,7-5 95 0 0,38-25 24 0 0,-2-2 1 0 0,-1-2-1 0 0,-2-2 0 0 0,7-10-119 0 0,13-22-640 0 0,-63 70 117 0 0,-2 4 227 0 0,-7 9 167 0 0,-11 16 205 0 0,-11 9-4 0 0,2 1 0 0 0,0 5-72 0 0,23-35 117 0 0,0 1-1 0 0,0 0 1 0 0,1 0 0 0 0,1 0-1 0 0,-1 0 1 0 0,1 0-1 0 0,0 6-116 0 0,2-13 41 0 0,0 0 0 0 0,0 0 0 0 0,0 0 0 0 0,0 0 0 0 0,0 0 0 0 0,0 0 0 0 0,1 0 0 0 0,-1 0 0 0 0,0 0 0 0 0,1-1-1 0 0,-1 1 1 0 0,1 0 0 0 0,-1 0 0 0 0,1 0 0 0 0,0 0 0 0 0,-1-1 0 0 0,1 1 0 0 0,0 0 0 0 0,-1 0 0 0 0,1-1 0 0 0,0 1 0 0 0,0-1 0 0 0,0 1-1 0 0,0 0-40 0 0,1 0 30 0 0,0 0-1 0 0,0 0 0 0 0,0 0 0 0 0,0 0 1 0 0,1 0-1 0 0,-1 0 0 0 0,0 0 0 0 0,3 0-29 0 0,-3-1 6 0 0,0 0 0 0 0,0 1 0 0 0,-1-1 0 0 0,1 0 0 0 0,0 0 0 0 0,0 0 0 0 0,0 0-1 0 0,0 0 1 0 0,0-1 0 0 0,0 1 0 0 0,-1-1 0 0 0,1 1 0 0 0,0-1 0 0 0,0 0 0 0 0,0 0-6 0 0,4-1-6 0 0,4-2-112 0 0,0 0 1 0 0,0-1-1 0 0,0 0 1 0 0,0-1 0 0 0,-1 0-1 0 0,0 0 1 0 0,7-8 117 0 0,12-11-820 0 0,17-21 820 0 0,-19 19-227 0 0,25-29-54 0 0,-24 25 226 0 0,1 2 1 0 0,5-2 54 0 0,0 2 6 0 0,-1 0 87 0 0,1 2 1 0 0,1 1 0 0 0,32-17-94 0 0,-64 42 137 0 0,-2 1-1 0 0,0 0-34 0 0,0 0-138 0 0,0 0-30 0 0,0 0 1 0 0,-16 13-150 0 0,-91 90 101 0 0,84-77 187 0 0,0 1-1 0 0,2 1 1 0 0,-4 8-73 0 0,8-10 182 0 0,2 2 0 0 0,0 0 0 0 0,2 1 0 0 0,-5 17-182 0 0,17-42 63 0 0,0 1-1 0 0,0-1 0 0 0,0 1 1 0 0,1 0-1 0 0,-1 2-62 0 0,1-6 72 0 0,0 1 0 0 0,0 0-58 0 0,0-1 0 0 0,0 1-1 0 0,1-1 1 0 0,-1 1 0 0 0,0-1 0 0 0,0 0-1 0 0,1 1 1 0 0,-1-1 0 0 0,1 1 0 0 0,0 0-14 0 0,-1-2 3 0 0,0 1 1 0 0,0-1-1 0 0,1 0 1 0 0,-1 1-1 0 0,0-1 1 0 0,0 0-1 0 0,1 1 1 0 0,-1-1-1 0 0,0 0 1 0 0,1 0-1 0 0,-1 1 1 0 0,0-1 0 0 0,1 0-1 0 0,-1 0 1 0 0,0 0-1 0 0,1 1 1 0 0,-1-1-1 0 0,0 0 1 0 0,1 0-1 0 0,-1 0 1 0 0,0 0-1 0 0,1 0 1 0 0,0 0-4 0 0,26-1-9 0 0,-25 1-113 0 0,-2 0-55 0 0,0 0-1080 0 0,0 0-4269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5 434 5063 0 0,'0'0'390'0'0,"0"0"-97"0"0,0 0 526 0 0,0 0 261 0 0,-4-5 3812 0 0,4 1-4694 0 0,0 1 1 0 0,1-1-1 0 0,0 0 1 0 0,0 1-1 0 0,0-1 0 0 0,0 1 1 0 0,0-1-1 0 0,1 1 1 0 0,-1 0-1 0 0,1-1 1 0 0,0 1-1 0 0,0 0 1 0 0,0 0-1 0 0,1 0 1 0 0,-1 1-1 0 0,2-2-198 0 0,8-7 175 0 0,0 0 0 0 0,1 0-1 0 0,4-1-174 0 0,16-14 443 0 0,53-57 485 0 0,4-13-928 0 0,-70 75 10 0 0,-1 1 110 0 0,-1 0-1 0 0,-1-2 0 0 0,11-16-119 0 0,-28 37 46 0 0,-6 12-236 0 0,-10 16 18 0 0,11-19 185 0 0,0 1 0 0 0,0-1 0 0 0,1 1 0 0 0,-1 3-13 0 0,-1 3 17 0 0,2 1 1 0 0,0-1-1 0 0,1 1 0 0 0,0 4-17 0 0,2-12 64 0 0,0 0 1 0 0,1 1-1 0 0,0-1 1 0 0,0 0-1 0 0,1 0 0 0 0,0 0 1 0 0,1 1-1 0 0,2 6-64 0 0,15 29 400 0 0,-15-34-336 0 0,2-1 0 0 0,0-2-26 0 0,-5-6-105 0 0,-1-1-14 0 0,0 0-98 0 0,0 0-441 0 0,0 0-196 0 0,0 0-996 0 0,0 0-3819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9671 0 0,'0'0'748'0'0,"0"0"-324"0"0,0 0 472 0 0,0 0 258 0 0,0 0 50 0 0,2 1-98 0 0,2 1-916 0 0,1 0 0 0 0,0-1 0 0 0,0 0 0 0 0,-1 0-1 0 0,1 0 1 0 0,0 0 0 0 0,0-1 0 0 0,0 1 0 0 0,0-1-1 0 0,0-1 1 0 0,0 1 0 0 0,-1-1 0 0 0,2 0-190 0 0,11-2 457 0 0,-1 0 1 0 0,0-2-1 0 0,6-2-457 0 0,-4-1 6 0 0,0 0-5262 0 0,-7 5-674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28 283 13823 0 0,'0'0'315'0'0,"-10"4"758"0"0,4 1-961 0 0,-6 6 923 0 0,20-17-18 0 0,32-40 1015 0 0,22-35-2032 0 0,-51 68 7 0 0,0 0 0 0 0,1 1 0 0 0,3-3-7 0 0,19-20-406 0 0,-23 23 88 0 0,1-1 0 0 0,0 1-1 0 0,1 1 1 0 0,0 0 0 0 0,9-5 318 0 0,-13 12 0 0 0,-8 4 0 0 0,-1-1 0 0 0,1 1 0 0 0,-1 0 0 0 0,1 0 0 0 0,-1-1 0 0 0,1 1 0 0 0,-1 0 0 0 0,1 0 0 0 0,0 0 0 0 0,-1 0 0 0 0,1 0 0 0 0,-1 0 0 0 0,1 0 0 0 0,0 0 0 0 0,-1 0 0 0 0,1 0 0 0 0,-1 0 0 0 0,1 0 0 0 0,0 0 0 0 0,-1 0 0 0 0,1 0 0 0 0,-1 1 0 0 0,1-1 0 0 0,-1 0 0 0 0,1 0 0 0 0,-1 1 0 0 0,1-1 0 0 0,-1 0 0 0 0,1 1 0 0 0,-1-1 0 0 0,1 1 0 0 0,-1-1 0 0 0,1 2 0 0 0,12 7 0 0 0,-11-4 0 0 0,0-2 0 0 0,20 28 0 0 0,-11-16 0 0 0,-1-1 0 0 0,-1 1 0 0 0,7 15 0 0 0,-15-26 41 0 0,1 0-1 0 0,-1 0 1 0 0,0 0-1 0 0,0 1 1 0 0,-1-1-1 0 0,1 1 1 0 0,-1-1-1 0 0,0 0 1 0 0,0 1-1 0 0,-1 3-40 0 0,-1 7 368 0 0,-1 0 0 0 0,-3 8-368 0 0,1-2 243 0 0,0-3 80 0 0,-1 0-1 0 0,-2 3-322 0 0,2-5-18 0 0,1 0-1 0 0,-4 14 19 0 0,1 0-1673 0 0,7-28-242 0 0,1-2-107 0 0,0 0-24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1375 0 0,'0'-1'107'0'0,"1"-4"277"0"0,-1 4 1497 0 0,0 1 649 0 0,0 0 124 0 0,0 0-211 0 0,0 0-1010 0 0,0 0-442 0 0,0 0-88 0 0,0 0-67 0 0,0 0-199 0 0,0 0-86 0 0,3 10 600 0 0,-2-8-1083 0 0,0 0 0 0 0,0 0 0 0 0,-1 0 0 0 0,1 1 0 0 0,-1-1 0 0 0,1 0-1 0 0,-1 1 1 0 0,0-1 0 0 0,0 0-68 0 0,-1 6 14 0 0,-1 0 0 0 0,0 0 1 0 0,0 0-1 0 0,-1 0 0 0 0,0 0 0 0 0,0-1 0 0 0,-1 1 0 0 0,0-1 0 0 0,0 0 0 0 0,-1 0 1 0 0,0-1-1 0 0,0 1 0 0 0,0-1 0 0 0,-1 0 0 0 0,0-1 0 0 0,0 1 0 0 0,-7 3-14 0 0,12-8-177 0 0,1-1-23 0 0,0 0-7 0 0,0 0-179 0 0,0 0-750 0 0,1-3-326 0 0,4-12-66 0 0,3-3-8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3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30 4143 0 0,'0'0'319'0'0,"1"-1"-210"0"0,16-14 2138 0 0,1 2 6264 0 0,-16 12-8035 0 0,-2 1-27 0 0,0 0-8 0 0,0 0-31 0 0,0 0-130 0 0,-1 2-221 0 0,-1 0 0 0 0,1 0 1 0 0,-1 0-1 0 0,0-1 1 0 0,1 1-1 0 0,-1-1 0 0 0,0 1 1 0 0,0-1-1 0 0,0 1-59 0 0,-2 0 82 0 0,-21 17-4 0 0,-1-1 1 0 0,-1-1-1 0 0,-9 3-78 0 0,-9 6 57 0 0,30-19-46 0 0,9-4-11 0 0,1-1 0 0 0,0 1 0 0 0,0-1-1 0 0,0 2 1 0 0,-1 0 0 0 0,-1 2 0 0 0,6-6 0 0 0,1 0 0 0 0,0 0 0 0 0,-1 0 0 0 0,1 0 0 0 0,0 0 0 0 0,-1 1 0 0 0,1-1 0 0 0,0 0 0 0 0,0 0 0 0 0,-1 0 0 0 0,1 1 0 0 0,0-1 0 0 0,0 0 0 0 0,-1 1 0 0 0,1-1 0 0 0,0 0 0 0 0,0 0 0 0 0,0 1 0 0 0,-1-1 0 0 0,1 0 0 0 0,0 1 0 0 0,0-1 0 0 0,0 0 0 0 0,0 1 0 0 0,0-1 0 0 0,0 0 0 0 0,0 1 0 0 0,0-1 0 0 0,0 1 0 0 0,0-1 0 0 0,0 0 0 0 0,0 1 0 0 0,0-1 0 0 0,0 0 0 0 0,0 1 0 0 0,0-1 0 0 0,0 0 0 0 0,0 1 0 0 0,0-1 0 0 0,1 0 0 0 0,-1 1 0 0 0,0-1 0 0 0,0 0 0 0 0,0 1 0 0 0,1-1 0 0 0,-1 0 0 0 0,0 0 0 0 0,0 1 0 0 0,1-1 0 0 0,-1 0 0 0 0,0 1 0 0 0,1-1 0 0 0,-1 1 0 0 0,0-1 0 0 0,1 1-1 0 0,-1 0 1 0 0,0 0 0 0 0,1 0-1 0 0,-1-1 1 0 0,1 1 0 0 0,-1 0 0 0 0,1-1-1 0 0,0 1 1 0 0,-1 0 0 0 0,1-1-1 0 0,0 1 1 0 0,-1-1 0 0 0,1 1-1 0 0,0-1 1 0 0,0 1 0 0 0,-1-1 0 0 0,1 1-1 0 0,0-1 1 0 0,0 0 0 0 0,2 1-10 0 0,14 8-240 0 0,0 0 0 0 0,1-2 0 0 0,1 1 250 0 0,-6-4-199 0 0,-1 1 1 0 0,0 0-1 0 0,0 1 1 0 0,0 1-1 0 0,-1 0 1 0 0,8 6 198 0 0,-15-8 20 0 0,-1-1 0 0 0,1 1 0 0 0,-1 0 0 0 0,-1 0 0 0 0,1 0 0 0 0,-1 0-1 0 0,0 0 1 0 0,0 0 0 0 0,0 1 0 0 0,-1-1 0 0 0,1 1-20 0 0,-2-3 44 0 0,1-2-16 0 0,-1 1 0 0 0,1-1-1 0 0,-1 1 1 0 0,1 0 0 0 0,-1-1 0 0 0,0 1 0 0 0,0 0 0 0 0,0-1 0 0 0,0 1 0 0 0,0 0 0 0 0,0-1 0 0 0,-1 1 0 0 0,1-1 0 0 0,0 1 0 0 0,-1 0 0 0 0,1-1 0 0 0,-1 1 0 0 0,0-1 0 0 0,1 1 0 0 0,-1-1 0 0 0,0 1 0 0 0,-1 0-28 0 0,0 0 40 0 0,0 0 0 0 0,-1 0 0 0 0,1 0 0 0 0,-1-1 0 0 0,1 1-1 0 0,-1 0 1 0 0,0-1 0 0 0,1 0 0 0 0,-1 0 0 0 0,0 0 0 0 0,-3 1-40 0 0,-22 5 316 0 0,0-2 0 0 0,0-1 0 0 0,-10 0-316 0 0,4 0 152 0 0,20-3-233 0 0,-1 0 0 0 0,1-1 0 0 0,0 0 0 0 0,-8-2 81 0 0,21 2-796 0 0,1 0-248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 1375 0 0,'0'0'66'0'0,"0"0"263"0"0,0 0 1087 0 0,-2-1 472 0 0,-23-4 3564 0 0,-17 3-3520 0 0,9 2-1703 0 0,18-1 305 0 0,0 1-1 0 0,0 1 0 0 0,0 0 1 0 0,1 1-1 0 0,-5 2-533 0 0,6 0 179 0 0,0 0 1 0 0,0 1-1 0 0,0 0 1 0 0,1 1-1 0 0,-12 7-179 0 0,-6 6-12 0 0,-18 17 12 0 0,43-33 0 0 0,3-2 0 0 0,1 0 0 0 0,-1 0 0 0 0,1 1 0 0 0,0-1 0 0 0,-1 1 0 0 0,1-1 0 0 0,0 1 0 0 0,0-1 0 0 0,0 1 0 0 0,0-1 0 0 0,0 1 0 0 0,0 0 0 0 0,0 0 0 0 0,0 0 0 0 0,-6 16-72 0 0,8-15 43 0 0,-1-2 15 0 0,0 0 0 0 0,0 0 0 0 0,0 0 0 0 0,0 0 0 0 0,0 0 0 0 0,1 0 0 0 0,-1 1 0 0 0,1-1 0 0 0,-1 0 0 0 0,0 0 0 0 0,1 0 0 0 0,0 0 0 0 0,-1 0 0 0 0,1 0 0 0 0,0-1 0 0 0,-1 1 0 0 0,2 1 14 0 0,12 11-141 0 0,-6-8 119 0 0,-1 0-1 0 0,2-1 0 0 0,-1 0 1 0 0,0-1-1 0 0,1 0 0 0 0,7 2 23 0 0,25 10 98 0 0,-34-11-52 0 0,1 0 1 0 0,-1 0 0 0 0,0 1-1 0 0,0 0 1 0 0,-1 1 0 0 0,1-1-1 0 0,-1 1 1 0 0,-1 0-1 0 0,1 1 1 0 0,-1 0 0 0 0,0-1-1 0 0,0 2 1 0 0,-1-1 0 0 0,3 8-47 0 0,-4-11 35 0 0,-1 1 1 0 0,-1 0-1 0 0,1 0 0 0 0,-1 0 1 0 0,1 0-1 0 0,-2 0 0 0 0,1 1 1 0 0,0-1-1 0 0,-1 0 1 0 0,0 0-1 0 0,0 1 0 0 0,-1-1 1 0 0,0 0-1 0 0,1 0 1 0 0,-2 0-1 0 0,1 0 0 0 0,-1 1 1 0 0,1-2-1 0 0,-1 1 1 0 0,-1 0-1 0 0,1 0 0 0 0,-1-1 1 0 0,1 1-1 0 0,-3 1-35 0 0,1-1-14 0 0,-1 1-1 0 0,0-1 1 0 0,0 0-1 0 0,0 0 1 0 0,-1 0-1 0 0,0-1 1 0 0,0 0 0 0 0,0 0-1 0 0,0-1 1 0 0,0 1-1 0 0,-1-2 1 0 0,0 1-1 0 0,-4 1 15 0 0,3-2-177 0 0,0 0 0 0 0,0 0 0 0 0,-1-1 0 0 0,-3 0 177 0 0,1 0-357 0 0,4 0 153 0 0,0-1 1 0 0,-1 0 0 0 0,1 0-1 0 0,0-1 1 0 0,-1 0-1 0 0,1 0 1 0 0,0 0-1 0 0,0-1 1 0 0,0 0-1 0 0,-6-4 204 0 0,10 5-22 0 0,1-1-1 0 0,-1 0 1 0 0,1 0-1 0 0,0 0 1 0 0,0 0 0 0 0,0 0-1 0 0,0 0 1 0 0,1 0-1 0 0,-1-1 1 0 0,1 1-1 0 0,-1-1 1 0 0,1 1-1 0 0,0-1 1 0 0,0 0-1 0 0,0 0 1 0 0,0 1-1 0 0,0-1 1 0 0,1 0 0 0 0,-1 0-1 0 0,1 0 1 0 0,0 0-1 0 0,-1 0 1 0 0,2 0-1 0 0,-1 1 1 0 0,0-1-1 0 0,0 0 23 0 0,1-2-39 0 0,0 0 0 0 0,0 1 0 0 0,0-1 1 0 0,1 1-1 0 0,-1-1 0 0 0,1 1 0 0 0,0 0 0 0 0,0-1 0 0 0,1 1 0 0 0,-1 0 0 0 0,1 0 0 0 0,0 1 0 0 0,0-1 0 0 0,0 1 0 0 0,3-4 39 0 0,15-8 436 0 0,-1 0-1 0 0,2 2 1 0 0,0 0-1 0 0,0 1 0 0 0,1 1 1 0 0,1 2-1 0 0,13-5-435 0 0,-22 8 183 0 0,-2-1 0 0 0,1-1 0 0 0,-1 0 0 0 0,0-1 0 0 0,-1 0-1 0 0,0-1 1 0 0,7-8-183 0 0,17-18 157 0 0,-33 33-208 0 0,-1 0-1 0 0,1 0 0 0 0,-1 0 0 0 0,0-1 0 0 0,0 1 0 0 0,0-1 0 0 0,0 0 1 0 0,-1 0-1 0 0,1 1 0 0 0,0-5 52 0 0,-2 7-375 0 0,0 1-10 0 0,0 0-36 0 0,0 0-131 0 0,0 0-59 0 0,0 0-12 0 0,0 0-14 0 0,0 0-58 0 0,0 0-29 0 0,0 0-4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5527 0 0,'0'0'423'0'0,"-1"0"-278"0"0,-29 12 5771 0 0,-15 8-5916 0 0,33-14 369 0 0,0 1 0 0 0,0 0-1 0 0,1 1 1 0 0,-10 9-369 0 0,11-8 90 0 0,0 0-1 0 0,1 0 1 0 0,1 1-1 0 0,-1 0 1 0 0,2 0-1 0 0,-6 9-89 0 0,6-6 97 0 0,1-2-34 0 0,0-1-1 0 0,0 2 0 0 0,2-1 1 0 0,-1 1-1 0 0,-2 9-62 0 0,7-18 43 0 0,-1 1 0 0 0,1-1-1 0 0,-1 1 1 0 0,1-1 0 0 0,0 1-1 0 0,0-1 1 0 0,1 1-1 0 0,-1 0 1 0 0,1-1 0 0 0,0 1-1 0 0,0-1 1 0 0,0 0-1 0 0,0 1 1 0 0,0-1 0 0 0,1 0-1 0 0,-1 0 1 0 0,1 0-1 0 0,0 0 1 0 0,0 0 0 0 0,0 0-1 0 0,1 0 1 0 0,0 0-43 0 0,-1 0 86 0 0,1 0 0 0 0,0 0-1 0 0,0-1 1 0 0,0 1 0 0 0,0-1 0 0 0,1 0 0 0 0,-1 0-1 0 0,1 0 1 0 0,-1-1 0 0 0,1 1 0 0 0,-1-1 0 0 0,1 0-1 0 0,0 0 1 0 0,0 0 0 0 0,0 0 0 0 0,0-1 0 0 0,-1 0-1 0 0,1 1 1 0 0,0-1 0 0 0,0-1 0 0 0,4 1-86 0 0,-4-1 73 0 0,1 0 1 0 0,0-1-1 0 0,-1 1 1 0 0,0-1-1 0 0,1 0 1 0 0,-1 0-1 0 0,0 0 1 0 0,0-1-1 0 0,0 1 1 0 0,0-1 0 0 0,0 0-1 0 0,-1 0 1 0 0,1 0-1 0 0,-1-1 1 0 0,0 1-1 0 0,0-1 1 0 0,0 0-1 0 0,0 0-73 0 0,5-10 58 0 0,0 0-1 0 0,-1-1 1 0 0,-1 0-1 0 0,0 0 1 0 0,-1 0-1 0 0,0-1 1 0 0,-1 1-1 0 0,-1-1 1 0 0,-1 0-1 0 0,0 0 1 0 0,-1 0-1 0 0,-1-1 1 0 0,0 1-1 0 0,-1 0 1 0 0,-1 0-1 0 0,-1-1-57 0 0,-3-9-560 0 0,5 25 480 0 0,1 1-20 0 0,-13 3-256 0 0,7 0 214 0 0,1 1 0 0 0,1 0 0 0 0,-1 1 0 0 0,1-1 0 0 0,-1 1 0 0 0,1 0 0 0 0,0 0 0 0 0,1 0 0 0 0,-1 0 0 0 0,1 1 0 0 0,-2 5 142 0 0,0-3-319 0 0,5-7-610 0 0,0-1-237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4143 0 0,'0'0'319'0'0,"0"0"-22"0"0,0 0 691 0 0,0 0 326 0 0,0 0 59 0 0,-5-2 28 0 0,2 2-497 0 0,4 1 4971 0 0,5 1-5672 0 0,1 0 0 0 0,-1 0 0 0 0,0 0 0 0 0,1-1-1 0 0,-1 1 1 0 0,1-2 0 0 0,0 1 0 0 0,-1-1 0 0 0,1 0 0 0 0,0 0 0 0 0,-1-1 0 0 0,3 0-203 0 0,19-4 480 0 0,0-1 0 0 0,11-4-480 0 0,10-3 365 0 0,62-11-116 0 0,-104 22-275 0 0,-6 2-102 0 0,-1 0-891 0 0,2-1-3712 0 0,6 0-1589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5063 0 0,'0'0'390'0'0,"-7"1"-342"0"0,7-2 3250 0 0,0 1 3565 0 0,21-6-6461 0 0,1 1 1 0 0,-1 1-1 0 0,1 1 0 0 0,-1 0 1 0 0,4 2-403 0 0,27-4 195 0 0,7-3 19 0 0,-6 0 302 0 0,9 2-516 0 0,-45 5 122 0 0,-5 0-84 0 0,0 1-1 0 0,1 0 1 0 0,-1 0-1 0 0,4 2-37 0 0,-6 0 0 0 0,3 6 0 0 0,-11-3 0 0 0,-2-4 0 0 0,0 1-4 0 0,0 0-1 0 0,1-1 1 0 0,-1 1 0 0 0,0 0-1 0 0,0 0 1 0 0,0-1 0 0 0,-1 1-1 0 0,1 0 1 0 0,0-1 0 0 0,-1 1-1 0 0,1 0 1 0 0,-1-1-1 0 0,1 1 1 0 0,-1-1 0 0 0,0 1-1 0 0,0-1 1 0 0,0 1 0 0 0,-1 1 4 0 0,-19 25-58 0 0,20-28 54 0 0,-83 93-72 0 0,39-53 76 0 0,10-9 0 0 0,20-18 20 0 0,-1 0 0 0 0,0-2 0 0 0,-7 5-20 0 0,18-12 21 0 0,-1 1 0 0 0,1 0-1 0 0,0 0 1 0 0,0 1 0 0 0,0 0-1 0 0,-2 3-20 0 0,-7 9 16 0 0,6-5-13 0 0,7-11-20 0 0,0 0 1 0 0,0 0-1 0 0,-1 0 1 0 0,1 0-1 0 0,-1-1 1 0 0,1 1-1 0 0,-1 0 1 0 0,-1 1 16 0 0,-6 6-506 0 0,7-6-5788 0 0,2-3 1151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10567 0 0,'0'0'482'0'0,"0"0"-8"0"0,-2 0-304 0 0,1-1-146 0 0,0 1 1 0 0,0 0-1 0 0,0 0 1 0 0,0 0 0 0 0,0 0-1 0 0,1 1 1 0 0,-1-1-1 0 0,0 0 1 0 0,0 0 0 0 0,0 0-1 0 0,0 1 1 0 0,0-1-1 0 0,0 1 1 0 0,0-1 0 0 0,0 0-1 0 0,0 1 1 0 0,0 0-1 0 0,1-1 1 0 0,-1 1 0 0 0,0 0-25 0 0,-3 2 201 0 0,-11 4 373 0 0,1 1 1 0 0,0 0-1 0 0,1 1 1 0 0,0 0-1 0 0,-2 3-574 0 0,-58 55 1053 0 0,67-61-1030 0 0,-6 6 18 0 0,2 0 1 0 0,0 1 0 0 0,0 1-1 0 0,1-1 1 0 0,1 2-1 0 0,-4 7-41 0 0,10-18 11 0 0,1 0 0 0 0,-1 0-1 0 0,1 0 1 0 0,0 0 0 0 0,0 1-1 0 0,0 2-10 0 0,0-6 3 0 0,1 0 0 0 0,0 0-1 0 0,0 1 1 0 0,-1-1 0 0 0,1 0-1 0 0,0 0 1 0 0,0 0 0 0 0,0 0-1 0 0,0 1 1 0 0,1-1 0 0 0,-1 0-1 0 0,0 0 1 0 0,0 0 0 0 0,1 0-1 0 0,-1 0 1 0 0,1 0 0 0 0,-1 0-1 0 0,1 0 1 0 0,-1 0 0 0 0,1 0-1 0 0,-1 0 1 0 0,2 1-3 0 0,0 0 25 0 0,4 4 49 0 0,0-3-33 0 0,-1-2 0 0 0,0 1 0 0 0,0-1 1 0 0,1 0-1 0 0,-1 0 0 0 0,0 0 0 0 0,1-1 0 0 0,-1 1 1 0 0,1-2-1 0 0,-1 1 0 0 0,1 0 0 0 0,-1-1 1 0 0,0 0-1 0 0,3-1-41 0 0,2 0 89 0 0,1-1 1 0 0,-1-1 0 0 0,1 0-1 0 0,-1 0 1 0 0,-1-1-1 0 0,9-4-89 0 0,-9 3 62 0 0,0-1 1 0 0,-1 0-1 0 0,0 0 0 0 0,0-1 0 0 0,0 1 1 0 0,-1-2-1 0 0,0 1 0 0 0,-1-1 0 0 0,3-5-62 0 0,-5 8 38 0 0,-1 0-1 0 0,0 0 0 0 0,-1 0 1 0 0,1 0-1 0 0,-1 0 0 0 0,0-1 1 0 0,0 1-1 0 0,-1-1 0 0 0,0 0 1 0 0,0 1-1 0 0,-1-1 0 0 0,0 0 1 0 0,0 1-1 0 0,0-1 0 0 0,-2-6-37 0 0,1 10 5 0 0,1 1-1 0 0,-1-1 1 0 0,0 1-1 0 0,0-1 0 0 0,0 1 1 0 0,0 0-1 0 0,0 0 1 0 0,0-1-1 0 0,-1 1 1 0 0,1 0-1 0 0,-1 0 1 0 0,0 0-1 0 0,0 1 0 0 0,1-1 1 0 0,-1 0-1 0 0,0 0 1 0 0,0 1-1 0 0,-1 0 1 0 0,0-1-5 0 0,-2-1-36 0 0,-1 1 0 0 0,0-1 0 0 0,0 2 0 0 0,0-1 0 0 0,0 0 0 0 0,0 1 1 0 0,-3 0 35 0 0,8 1 16 0 0,-1 0 1 0 0,0 0-1 0 0,1 0 1 0 0,-1 0-1 0 0,0 0 1 0 0,1 0-1 0 0,-1 0 1 0 0,0 1 0 0 0,1-1-1 0 0,-1 1 1 0 0,-1 0-17 0 0,-11 6-5516 0 0,5-2 3256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1839 0 0,'0'0'467'0'0,"0"0"1288"0"0,0 0 562 0 0,0 0 108 0 0,0 0-211 0 0,0 0-998 0 0,0 0-435 0 0,0 0-86 0 0,0 0-15 0 0,0 0 18 0 0,0 0 6 0 0,2 0 0 0 0,39-7 432 0 0,1 2 0 0 0,-1 3 0 0 0,1 1 0 0 0,19 2-1136 0 0,-45-1 33 0 0,0-2 0 0 0,0 0 0 0 0,0 0 0 0 0,2-2-33 0 0,14-2 4 0 0,-3 1-690 0 0,79-13 1631 0 0,-73 10-3759 0 0,-1-1-3804 0 0,-33 9 1415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 6447 0 0,'10'-17'2107'0'0,"-9"16"-508"0"0,-1 1 81 0 0,0 0-167 0 0,0 0-758 0 0,0 0-329 0 0,0 0-66 0 0,0 3-14 0 0,-9 33 559 0 0,-1 1 1 0 0,-2-1 0 0 0,-4 6-906 0 0,-5 15 103 0 0,-3-2-1 0 0,-2 0 1 0 0,-4 1-103 0 0,14-20-985 0 0,11-22-3809 0 0,4-12-574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1375 0 0,'0'0'464'0'0,"0"0"1411"0"0,1-1 616 0 0,0 0-1972 0 0,-1-1 1 0 0,1 1 0 0 0,0 0 0 0 0,0-1-1 0 0,0 1 1 0 0,1 0 0 0 0,-1 0 0 0 0,0 0-1 0 0,0 0 1 0 0,0 0 0 0 0,1 0 0 0 0,0 0-520 0 0,22-8 2756 0 0,-9 6-1843 0 0,0 0 1 0 0,7 1-914 0 0,-15 1 564 0 0,21 0 314 0 0,-1 0 1 0 0,0 2-1 0 0,16 3-878 0 0,-10-1 167 0 0,-1-2 0 0 0,8-1-167 0 0,-32 0-61 0 0,0 1-482 0 0,-1-2-2656 0 0,2-1-2973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13823 0 0,'0'0'43'0'0,"1"0"0"0"0,-1 0 0 0 0,0 0 0 0 0,0-1 0 0 0,0 1-1 0 0,0 0 1 0 0,0 0 0 0 0,0 0 0 0 0,0 0 0 0 0,0-1 0 0 0,0 1 0 0 0,1 0-1 0 0,-1 0 1 0 0,0 0 0 0 0,0-1 0 0 0,0 1 0 0 0,0 0 0 0 0,0 0 0 0 0,0 0-1 0 0,0-1 1 0 0,0 1 0 0 0,0 0 0 0 0,0 0 0 0 0,-1 0 0 0 0,1-1 0 0 0,0 1-1 0 0,0 0 1 0 0,0 0 0 0 0,0 0 0 0 0,0 0 0 0 0,0-1 0 0 0,0 1 0 0 0,0 0-1 0 0,-1 0 1 0 0,1 0-43 0 0,-8 3 459 0 0,0 0 0 0 0,0 0 0 0 0,1 1 0 0 0,-1 0-1 0 0,1 1 1 0 0,0 0 0 0 0,0 0 0 0 0,0 1-459 0 0,-32 28-781 0 0,1 2-1 0 0,-5 10 782 0 0,35-36 0 0 0,1 0 0 0 0,0 1 0 0 0,1 0 0 0 0,1 1 0 0 0,-1-1 0 0 0,2 1 0 0 0,0 0 0 0 0,-1 3 0 0 0,4-10 0 0 0,0-3 0 0 0,0 0 0 0 0,1 1 0 0 0,-1-1 0 0 0,1 1 0 0 0,-1 0 0 0 0,1-1 0 0 0,0 1 0 0 0,0-1 0 0 0,0 1 0 0 0,1-1 0 0 0,-1 1 0 0 0,0-1 0 0 0,1 1 0 0 0,0-1 0 0 0,0 1 0 0 0,0 1 0 0 0,-1-2 0 0 0,0-1 0 0 0,0 0 0 0 0,1-1 0 0 0,-1 1 0 0 0,0-1 0 0 0,0 1 0 0 0,0 0 0 0 0,0-1 0 0 0,0 1 0 0 0,1 0 0 0 0,-1-1 0 0 0,0 1 0 0 0,1-1 0 0 0,-1 1 0 0 0,0-1 0 0 0,1 1 0 0 0,-1-1 0 0 0,1 1 0 0 0,-1-1 0 0 0,1 1 0 0 0,-1-1 0 0 0,1 0 0 0 0,-1 1 0 0 0,1-1 0 0 0,-1 0 0 0 0,1 1 0 0 0,0-1 0 0 0,1 2 22 0 0,0-1 0 0 0,1 1 0 0 0,-1-1 0 0 0,1 1 0 0 0,0-1 0 0 0,-1 0 0 0 0,1 0 0 0 0,0 0 0 0 0,0 0 0 0 0,0-1 0 0 0,0 1 0 0 0,0-1 0 0 0,0 0 0 0 0,0 0 0 0 0,-1 0 0 0 0,1 0 0 0 0,0 0 0 0 0,0 0 0 0 0,1-1-22 0 0,10-2 249 0 0,-1-1 0 0 0,0 0 1 0 0,10-4-250 0 0,-1 0 218 0 0,-8 3-176 0 0,0-1-1 0 0,0-1 0 0 0,0 0 1 0 0,-1-1-1 0 0,7-5-41 0 0,-18 12-72 0 0,-1 0 0 0 0,0 0 1 0 0,0 0-1 0 0,0 0 0 0 0,0 0 1 0 0,0 0-1 0 0,-1 0 0 0 0,1 0 0 0 0,0 0 1 0 0,0 0-1 0 0,-1-1 0 0 0,1 1 0 0 0,-1 0 1 0 0,1-1-1 0 0,-1 1 0 0 0,1 0 1 0 0,-1-1-1 0 0,0 1 0 0 0,0-1 72 0 0,1-1-90 0 0,-1 0 0 0 0,-1 0 0 0 0,1 0 1 0 0,0 0-1 0 0,-1 1 0 0 0,1-1 0 0 0,-1 0 0 0 0,0 0 0 0 0,0-1 90 0 0,-4-6-363 0 0,0 1 1 0 0,0-1-1 0 0,0 1 0 0 0,-5-5 363 0 0,5 6-13 0 0,-8-10-12 0 0,2 0 0 0 0,0-1 0 0 0,-2-7 25 0 0,13 24-370 0 0,0 2-118 0 0,-2 1-875 0 0,-5 2-3416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384 115 2759 0 0,'0'0'352'0'0,"0"0"438"0"0,0 0 192 0 0,0 0 40 0 0,-8 7 2248 0 0,6-5-2797 0 0,-1 0 0 0 0,1-1 0 0 0,-1 1-1 0 0,0-1 1 0 0,0 1 0 0 0,0-1-1 0 0,0 0 1 0 0,0 0 0 0 0,0-1 0 0 0,0 1-1 0 0,0 0-472 0 0,2-1 547 0 0,-23 4 1874 0 0,15-4-1218 0 0,9 0-1188 0 0,0 0 0 0 0,0 0 1 0 0,0 0-1 0 0,0 0 0 0 0,-1-1 1 0 0,1 1-1 0 0,0 0 0 0 0,0 0 1 0 0,0 0-1 0 0,0 0 0 0 0,0 0 1 0 0,0 0-1 0 0,-1 0 0 0 0,1-1 0 0 0,0 1 1 0 0,0 0-1 0 0,0 0 0 0 0,0 0 1 0 0,0 0-1 0 0,0 0 0 0 0,0-1 1 0 0,0 1-1 0 0,0 0 0 0 0,0 0 1 0 0,0 0-1 0 0,0 0 0 0 0,0 0 0 0 0,0-1 1 0 0,0 1-1 0 0,0 0 0 0 0,0 0 1 0 0,0 0-1 0 0,0 0 0 0 0,0-1 1 0 0,0 1-1 0 0,0 0 0 0 0,0 0 1 0 0,0 0-1 0 0,0 0 0 0 0,0 0 0 0 0,0-1 1 0 0,0 1-1 0 0,1 0-15 0 0,7-8 255 0 0,17-7-199 0 0,-19 11 44 0 0,24-11-5 0 0,0 1 0 0 0,0 1 1 0 0,31-8-96 0 0,-35 13 144 0 0,1 1 1 0 0,0 1 0 0 0,18-1-145 0 0,-18 0 196 0 0,4-2 128 0 0,-29 10-262 0 0,-1 1-67 0 0,-1-1 0 0 0,1 1 1 0 0,-1 0-1 0 0,0-1 0 0 0,0 1 1 0 0,0 0-1 0 0,0-1 0 0 0,0 1 1 0 0,0 0-1 0 0,-1-1 1 0 0,1 1-1 0 0,0 0 0 0 0,-1-1 1 0 0,1 1-1 0 0,-1-1 0 0 0,0 1 1 0 0,1-1-1 0 0,-1 1 0 0 0,0-1 1 0 0,0 0-1 0 0,-1 2 5 0 0,-1 1-25 0 0,0 1 23 0 0,0-1 1 0 0,-1 1 0 0 0,0-1-1 0 0,1 0 1 0 0,-2 0 0 0 0,1 0-1 0 0,0-1 1 0 0,-1 0 1 0 0,-41 26 0 0 0,9-6-80 0 0,-3 3-350 0 0,-26 11 430 0 0,30-18-293 0 0,2 2 0 0 0,-25 19 293 0 0,-30 37-256 0 0,40-33-419 0 0,-3-2 675 0 0,35-29-190 0 0,0-2 0 0 0,0 0 1 0 0,-1-1-1 0 0,0 0 0 0 0,-8 1 190 0 0,10-5 642 0 0,25-9-348 0 0,107-17 567 0 0,-21 3 54 0 0,-46 9-496 0 0,-23 3-117 0 0,0 2 1 0 0,-1 0 0 0 0,17 1-303 0 0,-45 6-932 0 0,-3 3-151 0 0,2-4-4447 0 0,-3 2-636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14479 0 0,'-1'-1'2145'0'0,"-2"3"-672"0"0,-8 8-61 0 0,7-6-1407 0 0,1 0 0 0 0,0 0 0 0 0,0 0 0 0 0,1 1 0 0 0,-1-1 0 0 0,1 1 0 0 0,0-1 0 0 0,0 1-5 0 0,-2 6-2682 0 0,4-11 830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73 4607 0 0,'0'0'354'0'0,"-1"0"-233"0"0,-7 1-1755 0 0,-1 1 3549 0 0,-3-1 6609 0 0,23-9-5168 0 0,20-7-3033 0 0,0 1 0 0 0,1 2 0 0 0,0 1 0 0 0,26-4-323 0 0,-57 15 46 0 0,1-1-1 0 0,-1 1 1 0 0,0 0-1 0 0,1 0 1 0 0,-1 0-1 0 0,0 0 1 0 0,1 0-1 0 0,-1 0 1 0 0,0 0 0 0 0,1 0-1 0 0,-1 0 1 0 0,0 1-1 0 0,1-1 1 0 0,-1 0-1 0 0,0 1 1 0 0,0 0-1 0 0,1-1 1 0 0,-1 1-1 0 0,0 0 1 0 0,1 0-46 0 0,-1 0 26 0 0,-1 0 0 0 0,1 0 0 0 0,0 0 0 0 0,-1 0 0 0 0,1 0 0 0 0,-1 0 0 0 0,1 0 0 0 0,-1 0 1 0 0,1 0-1 0 0,-1 0 0 0 0,0 0 0 0 0,0 0 0 0 0,1 0 0 0 0,-1 0 0 0 0,0 0 0 0 0,0 0 0 0 0,0 1 0 0 0,0-1 0 0 0,0 0 0 0 0,-1 0 0 0 0,1 0 1 0 0,0 0-1 0 0,0 0 0 0 0,-1 0 0 0 0,1 0 0 0 0,-1 0 0 0 0,1 1-26 0 0,-3 4 35 0 0,0 0 0 0 0,0 0 0 0 0,0 0 0 0 0,-1-1 0 0 0,0 1 0 0 0,0-1-1 0 0,0 0 1 0 0,-1 0 0 0 0,0 0 0 0 0,-3 1-35 0 0,-8 8 87 0 0,-2-2 0 0 0,-12 7-87 0 0,4-3 50 0 0,9-6-21 0 0,0-1 1 0 0,-9 3-30 0 0,-6 3 55 0 0,-9 4 9 0 0,-28 8-64 0 0,38-11 10 0 0,31-16-23 0 0,0 0 0 0 0,0 0 0 0 0,0 0 0 0 0,0 0-1 0 0,0 0 1 0 0,0 0 0 0 0,0 0 0 0 0,0 0 0 0 0,-1 0 0 0 0,1 0-1 0 0,0 0 1 0 0,0 0 0 0 0,0 0 0 0 0,0 0 0 0 0,0 0 0 0 0,0 0 0 0 0,0 0-1 0 0,0 0 1 0 0,0 0 0 0 0,0 0 0 0 0,0 0 0 0 0,0 1 0 0 0,-1-1-1 0 0,1 0 1 0 0,0 0 0 0 0,0 0 0 0 0,0 0 0 0 0,0 0 0 0 0,0 0-1 0 0,0 0 1 0 0,0 0 0 0 0,0 0 0 0 0,0 0 0 0 0,0 0 0 0 0,0 1 0 0 0,0-1-1 0 0,0 0 1 0 0,0 0 0 0 0,0 0 0 0 0,0 0 0 0 0,0 0 0 0 0,0 0-1 0 0,0 0 1 0 0,0 0 0 0 0,0 0 0 0 0,0 1 0 0 0,0-1 0 0 0,0 0-1 0 0,0 0 1 0 0,0 0 0 0 0,0 0 0 0 0,0 0 0 0 0,0 0 0 0 0,0 0 0 0 0,0 0-1 0 0,1 0 1 0 0,-1 0 0 0 0,0 0 0 0 0,0 1 0 0 0,0-1 0 0 0,0 0-1 0 0,0 0 1 0 0,0 0 0 0 0,0 0 0 0 0,0 0 13 0 0,11 2-401 0 0,23-1 230 0 0,-23-1 62 0 0,0 1 70 0 0,5-1 26 0 0,0 0 1 0 0,7-1 12 0 0,-16 1 12 0 0,0 0-1 0 0,0 0 1 0 0,0 1 0 0 0,0 0-1 0 0,0 0 1 0 0,0 1 0 0 0,0 0-1 0 0,0 0-11 0 0,9 4 174 0 0,0 0 1 0 0,9 6-175 0 0,-23-12 15 0 0,-1 1 1 0 0,0 0-1 0 0,1 0 1 0 0,-1 0 0 0 0,0 0-1 0 0,1 0 1 0 0,-1 0-1 0 0,0 0 1 0 0,0 0 0 0 0,0 0-1 0 0,0 0 1 0 0,0 1-1 0 0,0-1 1 0 0,0 0 0 0 0,-1 1-1 0 0,1-1 1 0 0,0 1-1 0 0,-1-1 1 0 0,1 1 0 0 0,-1-1-1 0 0,0 1 1 0 0,1-1-1 0 0,-1 1 1 0 0,0 0 0 0 0,0-1-1 0 0,0 1 1 0 0,0-1-1 0 0,0 1 1 0 0,0 0 0 0 0,0-1-1 0 0,-1 2-15 0 0,0 0 31 0 0,0 0 1 0 0,0-1-1 0 0,0 1 0 0 0,0-1 0 0 0,0 1 1 0 0,0-1-1 0 0,-1 0 0 0 0,0 1 0 0 0,1-1 0 0 0,-1 0 1 0 0,0 0-1 0 0,0 0 0 0 0,0 0 0 0 0,0 0 1 0 0,0-1-1 0 0,0 1 0 0 0,-2 0-31 0 0,-14 10 288 0 0,14-9-232 0 0,0 0 0 0 0,0-1 0 0 0,0 1 0 0 0,0-1 0 0 0,-4 1-56 0 0,-19 8 137 0 0,-103 33 20 0 0,79-23-602 0 0,34-14-85 0 0,17-7 432 0 0,0 1 0 0 0,-1-1-1 0 0,1 0 1 0 0,0 0 0 0 0,0 0 0 0 0,0 0 0 0 0,-1 0 0 0 0,1 1 0 0 0,0-1 0 0 0,0 0-1 0 0,0 0 1 0 0,-1 0 0 0 0,1 0 0 0 0,0 0 0 0 0,0 0 0 0 0,-1 0 0 0 0,1 0 0 0 0,0 0-1 0 0,0 0 1 0 0,-1 0 0 0 0,1 0 0 0 0,0 0 0 0 0,0 0 0 0 0,0 0 0 0 0,-1 0 0 0 0,1 0 0 0 0,0 0-1 0 0,0-1 1 0 0,-1 1 0 0 0,1 0 0 0 0,0 0 0 0 0,0 0 0 0 0,0 0 0 0 0,-1 0 0 0 0,1-1-1 0 0,0 1 1 0 0,0 0 0 0 0,0 0 0 0 0,0 0 0 0 0,0 0 0 0 0,-1-1 0 0 0,1 1 0 0 0,0 0-1 0 0,0 0 1 0 0,0 0 0 0 0,0-1 0 0 0,0 1 0 0 0,0 0 0 0 0,0 0 0 0 0,0-1 0 0 0,0 1-1 0 0,0 0 1 0 0,0 0 0 0 0,0-1 0 0 0,0 1 0 0 0,0 0 0 0 0,0 0 0 0 0,0-1 0 0 0,0 1-1 0 0,0 0 1 0 0,0 0 0 0 0,0 0 0 0 0,0-1 0 0 0,0 1 0 0 0,0 0 0 0 0,0 0 98 0 0,6-16-1805 0 0,4 4-33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4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88 3679 0 0,'-2'0'167'0'0,"1"1"-112"0"0,-14-1 83 0 0,6-2 182 0 0,7 2 1339 0 0,2 0 565 0 0,0 0 103 0 0,0 0-206 0 0,0 0-929 0 0,0 0-411 0 0,19-14 961 0 0,-10 9-1477 0 0,-1 0 1 0 0,1 1 0 0 0,0 0 0 0 0,-1 0 0 0 0,2 1 0 0 0,1 0-266 0 0,58-13 975 0 0,-54 13-815 0 0,-14 3-139 0 0,60-12 1542 0 0,39-2-1563 0 0,-95 14 68 0 0,-1 0 0 0 0,1 1 0 0 0,0-1-1 0 0,0 1 1 0 0,-1 0 0 0 0,2 0-68 0 0,-4 0 81 0 0,-3 1-69 0 0,1 1 0 0 0,-1-1 0 0 0,1 1 1 0 0,-1-1-1 0 0,0 1 0 0 0,0-1 0 0 0,0 1 0 0 0,0-1 0 0 0,0 0 0 0 0,0 1 0 0 0,-1-1 0 0 0,1 0 0 0 0,-1 0 1 0 0,0 0-1 0 0,0 0 0 0 0,1 0 0 0 0,-1-1 0 0 0,0 1 0 0 0,-1 0 0 0 0,1-1 0 0 0,-1 1-12 0 0,-9 6 47 0 0,-1-1 1 0 0,0-1-1 0 0,-9 3-47 0 0,-2 2 100 0 0,-30 17 44 0 0,11-5-89 0 0,0-2-1 0 0,-2-3-54 0 0,25-12 33 0 0,13-4-25 0 0,0 0 1 0 0,0 0-1 0 0,0 1 1 0 0,0-1-1 0 0,-1 3-8 0 0,1-1-11 0 0,7-3 2 0 0,0 0-1 0 0,0-1 0 0 0,1 1 0 0 0,-1 0 1 0 0,0-1-1 0 0,1 1 0 0 0,-1 0 0 0 0,1-1 1 0 0,-1 1-1 0 0,1-1 0 0 0,-1 1 0 0 0,1 0 0 0 0,-1-1 1 0 0,1 1-1 0 0,0-1 10 0 0,1 2-24 0 0,0 0 1 0 0,1 0-1 0 0,-1-1 0 0 0,1 1 1 0 0,-1-1-1 0 0,1 0 0 0 0,0 1 1 0 0,0-1-1 0 0,0 0 1 0 0,-1-1-1 0 0,1 1 0 0 0,1 0 24 0 0,36 1-103 0 0,-21-1 95 0 0,8-2 9 0 0,-21 0-4 0 0,0 1 1 0 0,1 0-1 0 0,-1 0 1 0 0,1 1-1 0 0,2 0 3 0 0,6 2-18 0 0,0 1 1 0 0,-1 0-1 0 0,0 1 0 0 0,1 1 1 0 0,-2 0-1 0 0,1 1 0 0 0,4 3 18 0 0,-9-2-10 0 0,4 6-42 0 0,-12-11 50 0 0,0-1 2 0 0,0 0 1 0 0,0-1-1 0 0,-1 1 0 0 0,1 0 0 0 0,-1 0 1 0 0,1 0-1 0 0,-1 0 0 0 0,0 0 0 0 0,0 0 1 0 0,1 0-1 0 0,-2 0 0 0 0,1 0 0 0 0,0 0 1 0 0,0 0-1 0 0,-1 0 0 0 0,1 0 0 0 0,-1 0 0 0 0,1 0 1 0 0,-1-1-1 0 0,0 1 0 0 0,0 0 0 0 0,1 0 1 0 0,-2-1-1 0 0,1 1 0 0 0,0 0 0 0 0,0-1 1 0 0,0 1-1 0 0,-1-1 0 0 0,1 1 0 0 0,-1-1 1 0 0,0 1-1 0 0,-3 4 14 0 0,-7 6 162 0 0,0 0 0 0 0,-1-1 1 0 0,0 0-1 0 0,-1-1 0 0 0,0 0 1 0 0,-1-1-1 0 0,-14 6-176 0 0,11-7 126 0 0,0-1-1 0 0,0-1 1 0 0,-1-1-1 0 0,1 0 1 0 0,-3-1-126 0 0,-28 3 444 0 0,-19 0-444 0 0,65-7 18 0 0,-12 2 28 0 0,0-1-1 0 0,0 0 1 0 0,0-2 0 0 0,0 0-1 0 0,0 0 1 0 0,0-1-1 0 0,0-1 1 0 0,1-1-46 0 0,12 4-208 0 0,2 0-664 0 0,2-1-259 0 0,18-8-5846 0 0,-7 5 574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1 724 2759 0 0,'0'0'126'0'0,"1"-1"-5"0"0,3-3 88 0 0,-3 3 743 0 0,1-2 1586 0 0,4-6 11 0 0,-6 9-2480 0 0,0 0-1 0 0,0 0 1 0 0,0 0 0 0 0,0 0-1 0 0,0-1 1 0 0,0 1 0 0 0,1 0 0 0 0,-1 0-1 0 0,0 0 1 0 0,0 0 0 0 0,0 0-1 0 0,0 0 1 0 0,0 0 0 0 0,0-1-1 0 0,0 1 1 0 0,0 0 0 0 0,1 0 0 0 0,-1 0-1 0 0,0 0 1 0 0,0 0 0 0 0,0 0-1 0 0,0 0 1 0 0,0 0 0 0 0,0 0-1 0 0,1 0 1 0 0,-1 0 0 0 0,0 0-1 0 0,0 0 1 0 0,0 0 0 0 0,0 0 0 0 0,0 0-1 0 0,1 0 1 0 0,-1 0 0 0 0,0 0-1 0 0,0 0 1 0 0,0 0 0 0 0,0 0-1 0 0,0 0 1 0 0,1 0 0 0 0,-1 0-1 0 0,0 0 1 0 0,0 0 0 0 0,0 0 0 0 0,0 0-1 0 0,0 1 1 0 0,0-1 0 0 0,0 0-1 0 0,1 0-68 0 0,3 9 358 0 0,0 1-1 0 0,-1 0 0 0 0,3 10-357 0 0,10 34 672 0 0,3 4-672 0 0,-2 4 0 0 0,7 22 0 0 0,-20-73 8 0 0,-2 1 0 0 0,1 0 1 0 0,-1 0-1 0 0,-1 1 0 0 0,0-1 0 0 0,-1 7-8 0 0,-2 13 70 0 0,-5 25-70 0 0,2-20 9 0 0,4-24-9 0 0,-1 1 0 0 0,0-1 0 0 0,-1 0 0 0 0,0 0 0 0 0,-1 1 0 0 0,1-8 0 0 0,1-1 0 0 0,-3 23 0 0 0,5-18 0 0 0,2-1 0 0 0,-1-6 10 0 0,-1 0-1 0 0,1 1 1 0 0,0-1 0 0 0,0 0-1 0 0,0 0 1 0 0,2 2-10 0 0,5 17-6 0 0,-7-19-42 0 0,-4 2 36 0 0,-2-5 31 0 0,3 0 72 0 0,-2-7 447 0 0,4 6-506 0 0,-1-1 0 0 0,1 1-1 0 0,0 0 1 0 0,1 0 0 0 0,-1 0 0 0 0,0 0-1 0 0,0-1 1 0 0,0 1 0 0 0,1 0-1 0 0,-1 0 1 0 0,0 0 0 0 0,1 0 0 0 0,-1 0-1 0 0,1 0 1 0 0,0-1-32 0 0,0 1-4 0 0,0-1 116 0 0,10-10 472 0 0,-10 9-520 0 0,-1 1 0 0 0,1-1 0 0 0,-1 0 0 0 0,1 0 0 0 0,-1 1 0 0 0,0-1 0 0 0,0 0 0 0 0,0 0 0 0 0,-1 1 0 0 0,1-1 0 0 0,-1-1-64 0 0,-1-7 159 0 0,0 0 0 0 0,1 0 0 0 0,0 0 0 0 0,0 0 0 0 0,2-1 0 0 0,-1 1 0 0 0,1 0 0 0 0,1 0 0 0 0,0 0-1 0 0,2-5-158 0 0,4-11 121 0 0,2 1 0 0 0,0-1 0 0 0,8-10-121 0 0,-11 17 76 0 0,0-1-1 0 0,0 0 0 0 0,-2 0 1 0 0,-1-1-1 0 0,-1-1-75 0 0,3-7 39 0 0,-3 7-39 0 0,-1-1 0 0 0,-1 1 0 0 0,-1-1 0 0 0,-1 0 0 0 0,1-50 0 0 0,2 61 0 0 0,0 0 0 0 0,0 1 0 0 0,2-1 0 0 0,0 1 0 0 0,0 0 0 0 0,1 0 0 0 0,0 0 0 0 0,2-2 0 0 0,-5 12 0 0 0,5-16 0 0 0,10-20 0 0 0,-15 32 0 0 0,0 1 0 0 0,-1-1 0 0 0,0 1 0 0 0,0 0 0 0 0,0-1 0 0 0,0 1 0 0 0,-1 0 0 0 0,0-2 0 0 0,13-104 0 0 0,-12 108 0 0 0,4-12 0 0 0,-2 9 0 0 0,10-40 0 0 0,0 5 0 0 0,-10 33 41 0 0,-1-1 0 0 0,0 1 1 0 0,-1-1-1 0 0,0 1 0 0 0,0-1 0 0 0,0 1 0 0 0,-2-9-41 0 0,1 15 10 0 0,-1 2-10 0 0,1-1 0 0 0,0 0 1 0 0,0 1-1 0 0,0-1 0 0 0,-1 0 0 0 0,1 0 1 0 0,0 1-1 0 0,0-1 0 0 0,0 0 1 0 0,0 0-1 0 0,0 1 0 0 0,0-1 1 0 0,0 0-1 0 0,1 0 0 0 0,-1 1 0 0 0,0-1 1 0 0,0 0-1 0 0,1 1 0 0 0,-1-1 1 0 0,0 0-1 0 0,1 1 0 0 0,-1-1 0 0 0,3-12 0 0 0,1 5 0 0 0,-2 4 0 0 0,3-2 0 0 0,1-1 0 0 0,4-4 1 0 0,-7 6-5 0 0,1-2-5 0 0,-3 4-39 0 0,0-7 32 0 0,2 8 21 0 0,4-18 48 0 0,-5 12-43 0 0,-1-2-10 0 0,-1-3 0 0 0,0-18 0 0 0,1 23-10 0 0,-2 5-33 0 0,-4-3 32 0 0,2-3 11 0 0,5-1 0 0 0,0 1 0 0 0,1 3-10 0 0,0 4-33 0 0,4 0 32 0 0,1 2 11 0 0,22-1 0 0 0,-27 0 0 0 0,-2 1 0 0 0,23 7 0 0 0,-16-5 0 0 0,7 0 0 0 0,2-2 0 0 0,-11-1 0 0 0,8 3 0 0 0,3 0 0 0 0,-7-2 0 0 0,9 1 0 0 0,0 2 0 0 0,-17-3 0 0 0,3 1 0 0 0,9 1 0 0 0,-1 1 0 0 0,0-2 0 0 0,0 0 0 0 0,5-1 0 0 0,-15-1 0 0 0,13 1 0 0 0,-9 0 0 0 0,-5 0 0 0 0,1 0 0 0 0,-1 0 0 0 0,0 0 0 0 0,1 0 0 0 0,-1 1 0 0 0,1-1 0 0 0,-1 1 0 0 0,0-1 0 0 0,1 1 0 0 0,-1 0 0 0 0,1 1 0 0 0,-2-1 0 0 0,0-1 0 0 0,0 1 0 0 0,0-1 0 0 0,0 1 0 0 0,0-1 0 0 0,0 0 0 0 0,0 1 0 0 0,0-1 0 0 0,0 0 0 0 0,0 0 0 0 0,0 0 0 0 0,0 0 0 0 0,0 0 0 0 0,0 0 0 0 0,1 0 0 0 0,17 0 0 0 0,12-1 0 0 0,8 2 0 0 0,-36 0 0 0 0,24-3 0 0 0,-6 0 0 0 0,-9 3 0 0 0,-1-1 0 0 0,1 2 0 0 0,-1-1 0 0 0,4 2 0 0 0,-12-1 0 0 0,-2-2 0 0 0,0 1 0 0 0,0-1 0 0 0,0 0 0 0 0,0 0 0 0 0,-1 1 0 0 0,1-1 0 0 0,0 0 0 0 0,0 0 0 0 0,0 0 0 0 0,0 0 0 0 0,0 0 0 0 0,0 0 0 0 0,0-1 0 0 0,0 1 0 0 0,0 0 0 0 0,0 0 0 0 0,0-1 0 0 0,27-2 30 0 0,0 1-1 0 0,0 1 0 0 0,0 1 1 0 0,8 2-30 0 0,-17-2 19 0 0,2 3 36 0 0,-18-1-55 0 0,21 3 0 0 0,-10-3 0 0 0,-12-3 0 0 0,-1 1 0 0 0,-1 0 0 0 0,1-1 0 0 0,0 1 0 0 0,-1-1 0 0 0,1 1 0 0 0,0 0 0 0 0,-1 0 0 0 0,1-1 0 0 0,0 1 0 0 0,0 0 0 0 0,-1 0 0 0 0,1 0 0 0 0,0 0 0 0 0,-1 0 0 0 0,1 0 0 0 0,0 0 0 0 0,0 0 0 0 0,-1 0 0 0 0,2 0 0 0 0,20 2 0 0 0,-16 0 0 0 0,28-2 0 0 0,-14-2 0 0 0,0 0 0 0 0,-10 3 0 0 0,3 0 0 0 0,0 0 0 0 0,1-1 0 0 0,-1 0 0 0 0,2-1 0 0 0,2 0 0 0 0,63-5 0 0 0,-60 5 0 0 0,-13 0 0 0 0,-4 1 0 0 0,0 0 0 0 0,0 0 0 0 0,1 0 0 0 0,-1 0 0 0 0,0 1 0 0 0,0-1 0 0 0,0 1 0 0 0,2 1 0 0 0,17-1 48 0 0,0 0 0 0 0,0-1 0 0 0,19-2-48 0 0,-32 1 66 0 0,-2 0-6 0 0,0 0-1 0 0,-1 1 1 0 0,1-1-1 0 0,2 2-59 0 0,-4-1 50 0 0,0 0 1 0 0,0 0-1 0 0,0-1 0 0 0,0 0 0 0 0,3 0-49 0 0,22-3 111 0 0,10 1-30 0 0,-32 2-63 0 0,-1 0 0 0 0,1 1 1 0 0,0 0-1 0 0,5 0-19 0 0,-13 0 3 0 0,1 0 1 0 0,0 1 0 0 0,0-1-1 0 0,-1 0 1 0 0,1 0-1 0 0,0 0 1 0 0,-1 0 0 0 0,1 0-1 0 0,0-1 1 0 0,0 1-1 0 0,-1 0 1 0 0,1 0 0 0 0,0 0-1 0 0,-1-1 1 0 0,1 1-1 0 0,0 0-3 0 0,8-2-5 0 0,19 6 6 0 0,-17-2-1 0 0,-3-1 0 0 0,-1 0 0 0 0,8-3 0 0 0,16-2 17 0 0,-28 4-9 0 0,0-1 0 0 0,-1 1 0 0 0,1-1-1 0 0,0 1 1 0 0,0 0 0 0 0,0 1 0 0 0,0-1-8 0 0,23 1 52 0 0,-19-1-49 0 0,0 0 0 0 0,1 0 0 0 0,-1 1 0 0 0,1 0-3 0 0,41 8 0 0 0,-41-8 0 0 0,0-1 0 0 0,0 1 0 0 0,-1-1-1 0 0,6-1 1 0 0,25 0 12 0 0,-28 0 26 0 0,21 3-23 0 0,-28-2-15 0 0,0 1 0 0 0,1-1 0 0 0,-1 0 0 0 0,0-1 0 0 0,1 1 0 0 0,-1-1 0 0 0,0 1 0 0 0,2-1 0 0 0,32-5 0 0 0,-6 9 0 0 0,-13 0 0 0 0,41 2 0 0 0,-49-5 0 0 0,0 1 0 0 0,-2 0 13 0 0,-1 0 9 0 0,8-6 7 0 0,1 2 15 0 0,-9 1-22 0 0,1 1 0 0 0,0 0-1 0 0,-1 0 1 0 0,1 1 0 0 0,0 0-1 0 0,0 0 1 0 0,4 1-22 0 0,-2 0 2 0 0,1 1-1 0 0,0 0 1 0 0,-1 1-1 0 0,0 0 1 0 0,0 0-1 0 0,0 1 1 0 0,0 0-1 0 0,0 1-1 0 0,-3-2 0 0 0,0-2 0 0 0,-1 1 0 0 0,1-1 0 0 0,0 0 0 0 0,0 0 0 0 0,0-1 0 0 0,4 0 0 0 0,7 1 0 0 0,-9-1 10 0 0,0-1 1 0 0,-1 0-1 0 0,1 0 0 0 0,0-1 0 0 0,3-1-10 0 0,31-4 67 0 0,28 5 143 0 0,-61 2-210 0 0,0 0 0 0 0,0 0 0 0 0,1 0 0 0 0,-1-1 0 0 0,-2-1 11 0 0,-4 1 32 0 0,4-1-22 0 0,0-1 32 0 0,0 1 11 0 0,1 1 0 0 0,-6 0-10 0 0,3-1-33 0 0,-3 1 22 0 0,3 0-22 0 0,-4 0 35 0 0,-2 1 25 0 0,0 0 15 0 0,0 0-13 0 0,0 0-10 0 0,0 0-2 0 0,0 0-6 0 0,-2 0-12 0 0,-5 0-42 0 0,0 0-38 0 0,6 0-101 0 0,-1 1-4 0 0,-8 4-46 0 0,4-3-611 0 0,1 1 1 0 0,0 0-1 0 0,0-1 0 0 0,-4 4 789 0 0,8-5-1676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125 110 5351 0 0,'0'0'242'0'0,"0"0"-1"0"0,0 0-84 0 0,0 0 199 0 0,0 0 106 0 0,0 0 18 0 0,0 0-3 0 0,0 0-38 0 0,0 0-21 0 0,0 0-2 0 0,0 0 0 0 0,10-2 1246 0 0,-7 0-1509 0 0,1-1 787 0 0,1 0 1 0 0,-1-1-1 0 0,1 0 0 0 0,2-3-940 0 0,-3 0 16 0 0,-3 6-4 0 0,0 0 0 0 0,1 0 0 0 0,-1 0 0 0 0,0 0 0 0 0,0 0-1 0 0,1 0 1 0 0,-1 1 0 0 0,0-1 0 0 0,1 0 0 0 0,1 0-12 0 0,3-2 41 0 0,19-12 23 0 0,10-6 79 0 0,-28 16-23 0 0,0 2 0 0 0,-1-1-1 0 0,1 1 1 0 0,0 0 0 0 0,1 1 0 0 0,-1 0 0 0 0,0 0 0 0 0,1 0 0 0 0,0 1-120 0 0,-6 1 32 0 0,-1-1 16 0 0,0 1-1 0 0,-1 0 1 0 0,1 0-1 0 0,0 0 1 0 0,0 0-1 0 0,0 0 1 0 0,0 0 0 0 0,0 0-1 0 0,0 0 1 0 0,0 0-1 0 0,0 0 1 0 0,0 1 0 0 0,0-1-1 0 0,-1 0 1 0 0,1 1-48 0 0,1 5 349 0 0,-7 9-266 0 0,-7 5-83 0 0,-1-1 0 0 0,-5 6 0 0 0,-2-3 0 0 0,-1-1 0 0 0,-1 0 0 0 0,0-2 0 0 0,-10 6 0 0 0,-23 19 0 0 0,47-38-4 0 0,0 0-1 0 0,-1 0 1 0 0,0 0-1 0 0,0-1 1 0 0,-9 3 4 0 0,-2 2-50 0 0,-5 1-14 0 0,23-11 50 0 0,-8 3-18 0 0,25-1-142 0 0,-13-2 256 0 0,-1 0-8 0 0,6 1-14 0 0,2-3-48 0 0,-7 1-9 0 0,0 1-1 0 0,1-1 0 0 0,-1 1 1 0 0,0 0-1 0 0,1 0 1 0 0,-1 0-1 0 0,1 0 0 0 0,-1 0 1 0 0,3 1-3 0 0,4-1 32 0 0,87-1 530 0 0,9-9 537 0 0,-103 9-1007 0 0,-2 1-11 0 0,0 0-1 0 0,-1 2-13 0 0,0 2-58 0 0,-4 4-3 0 0,-16 10-24 0 0,21-17-270 0 0,0-1-881 0 0,0 0-342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9759 0 0,'0'0'447'0'0,"0"0"-11"0"0,0 0-171 0 0,0 0 318 0 0,0 0 169 0 0,0 0 31 0 0,0 0-29 0 0,0 0-150 0 0,0 0-69 0 0,0 0-14 0 0,0 0 43 0 0,0 0 184 0 0,0 0 79 0 0,0 0 18 0 0,0 0-165 0 0,0 0-678 0 0,0 0-197 0 0,0 0 58 0 0,0 0 289 0 0,0 0 126 0 0,0 0 30 0 0,0 0-12 0 0,0 0-68 0 0,0 0-32 0 0,0 0-4 0 0,0 0-21 0 0,1 1-86 0 0,2 5-71 0 0,-2-5-201 0 0,-1-1-40 0 0,0 0 3 0 0,0 0-186 0 0,5 7-2324 0 0,-4-5 1126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2303 0 0,'0'0'102'0'0,"-2"0"-1"0"0,-4-1 136 0 0,4 1 883 0 0,1 0 1260 0 0,-4 1-2379 0 0,5-1 3458 0 0,1 0 3805 0 0,8 1-6886 0 0,1-1 0 0 0,0 0 0 0 0,-1-1 0 0 0,1 0-1 0 0,-1 0 1 0 0,4-2-378 0 0,58-16 896 0 0,-36 8-810 0 0,-12 3 4 0 0,1 1 1 0 0,0 1-1 0 0,16-2-90 0 0,-21 8-117 0 0,-1 2 8 0 0,-15-3 66 0 0,15-9 36 0 0,-17 9 8 0 0,-5 5-6 0 0,-33 27 5 0 0,16-11 0 0 0,15-15 0 0 0,0 1 0 0 0,0-1 0 0 0,1 1 0 0 0,-1 1 0 0 0,-40 40 0 0 0,-49 68 11 0 0,94-114 17 0 0,1-1-95 0 0,0 0-42 0 0,0 0-10 0 0,0 0-221 0 0,0 0-925 0 0,0 0-402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94 1839 0 0,'0'0'83'0'0,"0"0"185"0"0,0 0 735 0 0,0 0 315 0 0,0 0 68 0 0,0 0-77 0 0,0 0-374 0 0,-2-5 233 0 0,2 2 4586 0 0,1 1-5631 0 0,1 0-1 0 0,0 0 1 0 0,-1-1-1 0 0,1 1 1 0 0,0 0-1 0 0,0 1 1 0 0,1-1-1 0 0,-1 0 1 0 0,0 1-1 0 0,1-1 1 0 0,-1 1-1 0 0,1-1-122 0 0,37-15 453 0 0,-19 8-256 0 0,22-5 163 0 0,-35 12-197 0 0,0 0-1 0 0,0-1 1 0 0,0 0 0 0 0,0 0-1 0 0,0-1 1 0 0,0 0-163 0 0,-7 3 211 0 0,-1 1-90 0 0,0 0-38 0 0,0 0-10 0 0,0 0-2 0 0,-1 2-16 0 0,0 8-44 0 0,1-9-8 0 0,0-1 0 0 0,0 1 0 0 0,-1 0 0 0 0,1 0 0 0 0,0 0 0 0 0,0 0 0 0 0,0-1 0 0 0,-1 1 0 0 0,1 0 0 0 0,0 0 0 0 0,-1 0 0 0 0,1-1 0 0 0,-1 1 0 0 0,1 0 0 0 0,-1-1-1 0 0,1 1 1 0 0,-1 0 0 0 0,0-1 0 0 0,0 1-3 0 0,-7 8 7 0 0,3-4 4 0 0,-1 0 0 0 0,1-1 1 0 0,-1 1-1 0 0,0-1 1 0 0,0 0-1 0 0,-1-1 1 0 0,0 1-12 0 0,-1-1 6 0 0,1 1 0 0 0,0 0 0 0 0,1 1 0 0 0,-3 1-6 0 0,-12 13 0 0 0,14-11 0 0 0,-2-1 0 0 0,1 0 0 0 0,-1-1 0 0 0,0 0 0 0 0,-8 5 0 0 0,0-2-5 0 0,0 1-1 0 0,-7 6 6 0 0,12-8 1 0 0,10-7-33 0 0,2-1 78 0 0,1 1 24 0 0,0 1-70 0 0,-1-1 1 0 0,0-1-1 0 0,0 1 0 0 0,0-1 0 0 0,0 1 0 0 0,0-1 0 0 0,0 0 0 0 0,1 1 1 0 0,-1-1-1 0 0,0 1 0 0 0,0-1 0 0 0,0 0 0 0 0,1 1 0 0 0,-1-1 0 0 0,0 0 1 0 0,0 1-1 0 0,1-1 0 0 0,-1 0 0 0 0,0 1 0 0 0,1-1 0 0 0,-1 0 0 0 0,1 0 1 0 0,-1 1-1 0 0,0-1 0 0 0,1 0 0 0 0,-1 0 0 0 0,1 0 0 0 0,-1 0 0 0 0,0 1 1 0 0,1-1-2 0 0,9 4-73 0 0,5 1 27 0 0,11-10 178 0 0,-16 2-131 0 0,-1 0 0 0 0,-1 1 73 0 0,0 1-1 0 0,-1-1 0 0 0,1 2 0 0 0,2-1-72 0 0,13-2 199 0 0,-8-1-47 0 0,1 2-1 0 0,-1-1 1 0 0,1 2 0 0 0,3 0-152 0 0,71 4 401 0 0,-75-2-365 0 0,-7-1-42 0 0,-6 0-85 0 0,-2 0-6 0 0,0 0 7 0 0,0 0-102 0 0,0 0-437 0 0,-2 0-194 0 0,-5 2-37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4143 0 0,'0'0'319'0'0,"0"0"56"0"0,0 0 1013 0 0,8-4 2405 0 0,7 0-3037 0 0,0 0 0 0 0,1 1-1 0 0,-1 1 1 0 0,1 1 0 0 0,0 0 0 0 0,15 1-756 0 0,3-1 702 0 0,193-20 1523 0 0,-143 11-641 0 0,1 3-1 0 0,61 4-1583 0 0,-101 7 281 0 0,-28-2-205 0 0,0 0-1 0 0,15-2-75 0 0,-15 1 3 0 0,-4 0-67 0 0,-11-1 91 0 0,-2 0-91 0 0,0 0-6 0 0,0 0-15 0 0,0 0-91 0 0,0 0-43 0 0,0 0-5 0 0,0 0-16 0 0,0 0-66 0 0,0 0-29 0 0,0 0-8 0 0,0 0-25 0 0,0 0-101 0 0,0 0-47 0 0,0 0-11 0 0,0 0-90 0 0,0 0-376 0 0,0 0-167 0 0,0 0-30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81 112 11975 0 0,'0'0'267'0'0,"0"0"42"0"0,-2 1 17 0 0,-3 3-228 0 0,0 0 1 0 0,0 0 0 0 0,0 1 0 0 0,0 0 0 0 0,1-1-1 0 0,0 1 1 0 0,0 1 0 0 0,0-1 0 0 0,-2 6-99 0 0,1-3 257 0 0,0 1 1 0 0,1 1 0 0 0,0-1-1 0 0,1 1 1 0 0,0-1-1 0 0,0 3-257 0 0,1-5 63 0 0,1 0 0 0 0,0 0 1 0 0,1 0-1 0 0,-1 1 0 0 0,1-1 0 0 0,1 0 0 0 0,-1 1 0 0 0,1-1 0 0 0,1 0 0 0 0,-1 0 0 0 0,1 0 1 0 0,0 0-1 0 0,1 0 0 0 0,-1 0 0 0 0,4 3-63 0 0,-5-8 34 0 0,0-1 0 0 0,0 0 1 0 0,0 0-1 0 0,0 0 0 0 0,0 1 0 0 0,1-1 1 0 0,-1 0-1 0 0,0 0 0 0 0,1-1 0 0 0,-1 1 0 0 0,1 0 1 0 0,-1 0-1 0 0,1-1 0 0 0,-1 1 0 0 0,1-1 1 0 0,0 1-1 0 0,-1-1 0 0 0,1 0 0 0 0,0 0 1 0 0,-1 1-35 0 0,3-1 61 0 0,1 0 1 0 0,-1 0 0 0 0,0 0 0 0 0,0-1 0 0 0,0 1-1 0 0,0-1 1 0 0,1 0-62 0 0,7-3 0 0 0,1-1 0 0 0,-1 0 0 0 0,0-1 0 0 0,0 0 0 0 0,0-1 0 0 0,-1 0 0 0 0,0-1 0 0 0,8-8 0 0 0,-15 12 0 0 0,0-1 0 0 0,0 1 0 0 0,0-1 0 0 0,-1 0 0 0 0,0 0 0 0 0,2-4 0 0 0,7-10 0 0 0,-3 3 0 0 0,-9 16 0 0 0,0 0 0 0 0,0 0 0 0 0,0 0 0 0 0,0 0 0 0 0,0 0 0 0 0,0 0 0 0 0,0 0 0 0 0,0 0 0 0 0,0 0 0 0 0,0 0 0 0 0,0 0 0 0 0,0 0 0 0 0,0 0 0 0 0,0 0 0 0 0,0 0 0 0 0,0 0 0 0 0,0 0 0 0 0,0-1 0 0 0,0 1 0 0 0,0 0 0 0 0,-1 0 0 0 0,1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0,1 0 0 0 0,-1 0 0 0 0,0 0 0 0 0,0 0 0 0 0,0 0 0 0 0,-6 3 0 0 0,-5 7 0 0 0,9-8 0 0 0,0 0 0 0 0,0 0 0 0 0,1 1 0 0 0,-1-1 0 0 0,1 1 0 0 0,-1-1 0 0 0,1 1 0 0 0,0-1 0 0 0,0 1 0 0 0,0 0 0 0 0,0-1 0 0 0,1 1 0 0 0,-1 0 0 0 0,1 0 0 0 0,-1 0 0 0 0,1 0 0 0 0,0-1 0 0 0,0 1 0 0 0,0 0 0 0 0,1 3 0 0 0,-1 0 0 0 0,1-4 0 0 0,-1 1 0 0 0,1 0 0 0 0,-1-1 0 0 0,1 1 0 0 0,0 0 0 0 0,0-1 0 0 0,0 1 0 0 0,0-1 0 0 0,1 2 0 0 0,0 1-1 0 0,1 0 0 0 0,0-1 0 0 0,0 0 0 0 0,0 1 0 0 0,0-1 0 0 0,1 0 0 0 0,-1-1 0 0 0,1 1 0 0 0,0-1 0 0 0,0 1 0 0 0,0-1 0 0 0,1 0 0 0 0,-1-1 0 0 0,1 1 0 0 0,0-1 0 0 0,-1 0 0 0 0,1 0 0 0 0,1 0 1 0 0,0 0 6 0 0,-1-1 0 0 0,1 1 0 0 0,0-1 0 0 0,0 0 0 0 0,0 0 0 0 0,0-1 0 0 0,0 0 0 0 0,0 0 0 0 0,0 0 0 0 0,0-1 0 0 0,0 0 0 0 0,0 0 0 0 0,0 0 0 0 0,-1-1 0 0 0,6-2-6 0 0,-6 2 184 0 0,-1-1 0 0 0,1 0 0 0 0,-1 0-1 0 0,0 0 1 0 0,0 0 0 0 0,-1-1 0 0 0,1 0-1 0 0,0 0 1 0 0,-1 0 0 0 0,0 0-184 0 0,9-13 75 0 0,-2 1-1 0 0,0-2-74 0 0,-1 3-11 0 0,2-7 11 0 0,0-2 0 0 0,-1 1 0 0 0,3-15 0 0 0,-4 10 0 0 0,2 1 0 0 0,7-12 0 0 0,-11 26 27 0 0,-2 2-132 0 0,1 1 1 0 0,0 0-1 0 0,2-2 105 0 0,-5 8-193 0 0,-1 1 1 0 0,1 1-1 0 0,0-1 0 0 0,0 0 0 0 0,0 1 0 0 0,0-1 0 0 0,0 1 1 0 0,0 0-1 0 0,1 0 0 0 0,-1 0 0 0 0,3-1 193 0 0,-4 3-512 0 0,-2 0-989 0 0,0 0-3958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7855 0 0,'0'0'363'0'0,"0"0"-12"0"0,0 0-111 0 0,6-6 779 0 0,-6 5 4383 0 0,-15-2-5216 0 0,12 2-160 0 0,0 1 0 0 0,0-1 0 0 0,0 1 0 0 0,1-1-1 0 0,-1 1 1 0 0,0 0 0 0 0,0 0 0 0 0,0 0 0 0 0,0 1 0 0 0,0-1 0 0 0,0 1 0 0 0,1 0 0 0 0,-3 0-26 0 0,-9 3 27 0 0,0 0 1 0 0,0-1-1 0 0,0 0 1 0 0,-7-1-28 0 0,-32 6 48 0 0,25 0-48 0 0,25-6-2 0 0,-12 6 15 0 0,9-6 8 0 0,-16 10 11 0 0,19-11-32 0 0,2-1 0 0 0,0 0 0 0 0,0 1 0 0 0,0-1 0 0 0,0 1 0 0 0,0-1 0 0 0,0 1 0 0 0,1-1 0 0 0,-1 1 0 0 0,0-1 0 0 0,0 1 0 0 0,1 0 0 0 0,-1 0 0 0 0,0-1 0 0 0,1 1 0 0 0,-1 1 0 0 0,-4 5 0 0 0,1 1 0 0 0,3 3 0 0 0,3-10 0 0 0,-1 1 0 0 0,0-1 0 0 0,0 1 0 0 0,1-1 0 0 0,-1 0 0 0 0,1 1 0 0 0,-1-1 0 0 0,1 0 0 0 0,0 0 0 0 0,0 0 0 0 0,-1-1 0 0 0,1 1 0 0 0,0 0 0 0 0,0 0 0 0 0,1-1 0 0 0,29 9 0 0 0,-15-7 9 0 0,0 2 1 0 0,-1 0-1 0 0,0 1 0 0 0,0 0 0 0 0,0 1 0 0 0,0 1 0 0 0,1 2-9 0 0,-11-5 0 0 0,-1 1 0 0 0,-1-1 0 0 0,1 1 0 0 0,-1 0 0 0 0,1 0 0 0 0,-1 0 0 0 0,-1 0 0 0 0,1 1 0 0 0,-1 0 0 0 0,0 0 0 0 0,1 1 0 0 0,1 1 0 0 0,-3 2 0 0 0,-1-1 0 0 0,-1-8 0 0 0,0 0 0 0 0,0 0 0 0 0,0 0 0 0 0,0 0 0 0 0,-1 0 0 0 0,1 0 0 0 0,0 0 0 0 0,0 0 0 0 0,-1 0 0 0 0,1 0 0 0 0,-1 0 0 0 0,1 0 0 0 0,0 0 0 0 0,-1 0 0 0 0,0 0 0 0 0,1 0 0 0 0,-1 0 0 0 0,0-1 0 0 0,1 1 0 0 0,-1 0 0 0 0,-3 3 0 0 0,3-1 6 0 0,0-1-1 0 0,0 0 0 0 0,0 0 1 0 0,0 0-1 0 0,0 0 0 0 0,-1-1 1 0 0,1 1-1 0 0,-1 0 0 0 0,1 0 1 0 0,-1-1-1 0 0,0 1 0 0 0,0-1 1 0 0,1 1-1 0 0,-1-1 0 0 0,0 0 1 0 0,0 0-1 0 0,0 0 0 0 0,-1 0-5 0 0,-4 3 22 0 0,-4 1-12 0 0,1-1 0 0 0,-1 0 0 0 0,0 0 1 0 0,0-1-1 0 0,-1 0 0 0 0,1-1 1 0 0,-1-1-1 0 0,-8 1-10 0 0,-8 1 0 0 0,18-2-14 0 0,0 0-1 0 0,1-1 0 0 0,-1 0 1 0 0,1-1-1 0 0,-1 0 0 0 0,1-1 1 0 0,-1 1-1 0 0,-6-4 15 0 0,16 5 0 0 0,-1 0-1 0 0,0 0 1 0 0,1 0 0 0 0,-1 0-1 0 0,0-1 1 0 0,1 1 0 0 0,-1 0-1 0 0,1-1 1 0 0,-1 1 0 0 0,0 0-1 0 0,1-1 1 0 0,-1 1 0 0 0,1-1 0 0 0,-1 1-1 0 0,1-1 1 0 0,-1 1 0 0 0,1-1-1 0 0,-1 1 1 0 0,1-1 0 0 0,0 0-1 0 0,-1 1 1 0 0,1-1 0 0 0,0 0-1 0 0,0 1 1 0 0,-1-1 0 0 0,1 0-1 0 0,0 1 1 0 0,0-1 0 0 0,0 0 0 0 0,0 1-1 0 0,0-1 1 0 0,-1-1-1 0 0,1 1 4 0 0,0 0 0 0 0,0 0 0 0 0,-1 0 0 0 0,1 0 0 0 0,0 0 0 0 0,0 0 0 0 0,0 0 0 0 0,0 0 0 0 0,0-1 0 0 0,0 1 0 0 0,1 0 0 0 0,-1 0 0 0 0,0 0 0 0 0,0 0 0 0 0,1 0 0 0 0,-1 0 0 0 0,1 0 0 0 0,-1 0 0 0 0,1 1 0 0 0,-1-1 0 0 0,1-1-3 0 0,1-1 1 0 0,0-1 17 0 0,0 0-1 0 0,-1 1 0 0 0,2 0 0 0 0,-1-1 1 0 0,0 1-1 0 0,1 0 0 0 0,-1 0 0 0 0,1 0 1 0 0,0 0-1 0 0,0 1 0 0 0,0-1 0 0 0,0 1 1 0 0,0 0-1 0 0,1 0 0 0 0,-1 0 0 0 0,1 0 1 0 0,-1 0-1 0 0,1 1 0 0 0,3-1-17 0 0,0-1 38 0 0,1-1 0 0 0,-1 1 1 0 0,0-1-1 0 0,3-3-38 0 0,14-7 35 0 0,27-14 69 0 0,-27 14 4 0 0,17-7-108 0 0,-28 16 87 0 0,-7 3-34 0 0,0-1 0 0 0,0 0 0 0 0,0 0 0 0 0,0 0 0 0 0,1-2-53 0 0,-6 4 0 0 0,0 1 0 0 0,0-1 0 0 0,0 0 0 0 0,0 1 0 0 0,0-1 0 0 0,0 0 0 0 0,0 0 0 0 0,-1 0 0 0 0,1 0 0 0 0,0 0 0 0 0,0 0 0 0 0,-1 0 0 0 0,1 0 0 0 0,-1 0 0 0 0,1 0 0 0 0,-1 0 0 0 0,0 0 0 0 0,1 0 0 0 0,-1 0 0 0 0,0-1 0 0 0,0 1 0 0 0,1 0 0 0 0,-1 0 0 0 0,0 0 0 0 0,0-1 0 0 0,0 1 0 0 0,-1 0 0 0 0,1-3 0 0 0,-4-41-809 0 0,-1 47 499 0 0,-7 5-2297 0 0,7 0-2331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 3223 0 0,'24'-10'261'0'0,"-20"9"210"0"0,0-1 1 0 0,0 1 0 0 0,-1-1-1 0 0,1 0 1 0 0,0 0-1 0 0,-1 0 1 0 0,1-1 0 0 0,1-1-472 0 0,-4 3 1238 0 0,-1 1-402 0 0,0 0-805 0 0,0 0 0 0 0,0 0-1 0 0,0 0 1 0 0,0 0 0 0 0,0 0-1 0 0,-1 0 1 0 0,1 0 0 0 0,0 0-1 0 0,0 0 1 0 0,0 0 0 0 0,0-1-1 0 0,0 1 1 0 0,0 0 0 0 0,0 0-1 0 0,0 0 1 0 0,0 0 0 0 0,0 0-1 0 0,0 0 1 0 0,0 0 0 0 0,0 0-1 0 0,0 0 1 0 0,0 0 0 0 0,0-1-1 0 0,0 1 1 0 0,0 0 0 0 0,0 0-1 0 0,0 0 1 0 0,0 0 0 0 0,0 0-1 0 0,0 0 1 0 0,0 0 0 0 0,0 0-1 0 0,0 0 1 0 0,0 0 0 0 0,0-1-1 0 0,0 1 1 0 0,0 0 0 0 0,0 0-1 0 0,0 0 1 0 0,0 0 0 0 0,0 0-1 0 0,0 0 1 0 0,0 0 0 0 0,0 0-1 0 0,0 0 1 0 0,0 0 0 0 0,1 0-1 0 0,-1 0 1 0 0,0 0 0 0 0,0-1-1 0 0,0 1 1 0 0,0 0 0 0 0,0 0-1 0 0,0 0 1 0 0,0 0 0 0 0,0 0-1 0 0,0 0 1 0 0,0 0 0 0 0,1 0-1 0 0,-1 0-30 0 0,-14-1 3593 0 0,-20 3 1490 0 0,16 1-5083 0 0,1 0 0 0 0,-4 3 0 0 0,-23 4 0 0 0,-47 11 0 0 0,43-8 0 0 0,41-12 0 0 0,2-5-14 0 0,4 3-56 0 0,1 1-11 0 0,0 0-52 0 0,0 0-25 0 0,0 0-2 0 0,4-4-296 0 0,-3 4 195 0 0,-3 7 146 0 0,-7 13 115 0 0,6-11 0 0 0,1-1-16 0 0,2-7-10 0 0,0 0-1 0 0,0 0 0 0 0,0-1 1 0 0,0 1-1 0 0,0 0 1 0 0,0 0-1 0 0,0 0 1 0 0,0 0-1 0 0,0-1 0 0 0,0 1 1 0 0,1 0-1 0 0,-1 0 1 0 0,0 0-1 0 0,1-1 1 0 0,-1 1-1 0 0,0 0 0 0 0,1-1 1 0 0,-1 1-1 0 0,1 0 1 0 0,-1-1-1 0 0,1 1 1 0 0,0 0-1 0 0,-1-1 0 0 0,1 1 1 0 0,0-1 26 0 0,0 2-58 0 0,1-1 0 0 0,-1 0 1 0 0,1 0-1 0 0,0-1 0 0 0,-1 1 0 0 0,1 0 1 0 0,0 0-1 0 0,-1-1 0 0 0,3 1 58 0 0,4 0-84 0 0,0-1-1 0 0,-1 0 1 0 0,1-1 0 0 0,0 1-1 0 0,0-1 1 0 0,0-1-1 0 0,-1 0 1 0 0,4-1 84 0 0,-2 1-65 0 0,1 0 0 0 0,-1 0 0 0 0,1 1 0 0 0,-1 0 0 0 0,5 0 65 0 0,-1 1-24 0 0,-11 0 21 0 0,1-1 0 0 0,-1 1 0 0 0,1 0 0 0 0,0 0 1 0 0,-1 1-1 0 0,1-1 0 0 0,-1 0 0 0 0,1 1 0 0 0,-1 0 0 0 0,1-1 0 0 0,-1 1 0 0 0,0 0 0 0 0,1 0 0 0 0,-1 1 0 0 0,0-1 0 0 0,0 0 0 0 0,1 1 0 0 0,-1-1 0 0 0,0 2 3 0 0,52 41 632 0 0,-52-43-512 0 0,4 9 200 0 0,-5-8-307 0 0,-1 0-1 0 0,1-1 1 0 0,0 1 0 0 0,-1 0-1 0 0,0 0 1 0 0,0-1-1 0 0,1 1 1 0 0,-1 0-1 0 0,0 0 1 0 0,0 0 0 0 0,-1 1-13 0 0,1-2 8 0 0,0-1 0 0 0,0 1 0 0 0,-1 0 0 0 0,1 0 0 0 0,0-1 0 0 0,-1 1 0 0 0,1 0 0 0 0,0 0 0 0 0,-1-1 0 0 0,1 1 0 0 0,-1-1 0 0 0,1 1 0 0 0,-1 0 0 0 0,0-1 1 0 0,1 1-1 0 0,-1-1 0 0 0,1 1 0 0 0,-1-1-8 0 0,-2 2 25 0 0,0-1 0 0 0,0 0 0 0 0,-1 0 0 0 0,1-1-1 0 0,0 1 1 0 0,0 0 0 0 0,-1-1 0 0 0,1 0 0 0 0,-2 0-25 0 0,-11 2 36 0 0,-38 8 4 0 0,35-8-22 0 0,1 1-1 0 0,-11 4-17 0 0,-16 2 68 0 0,36-8-57 0 0,0 0 1 0 0,0 1-1 0 0,0 0 1 0 0,0 0-1 0 0,-1 2-11 0 0,7-3 5 0 0,-22 5 54 0 0,24-6 5 0 0,31-10-1868 0 0,-12 5-1458 0 0,-10 2 1720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1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3223 0 0,'0'0'498'0'0,"0"0"879"0"0,0 0 390 0 0,0 0 79 0 0,0 0-156 0 0,0 0-702 0 0,0 0-312 0 0,0 0-62 0 0,0 0-30 0 0,0 0-100 0 0,0 0-41 0 0,0 0-10 0 0,0 0 7 0 0,2 0 32 0 0,10 0 52 0 0,1 0 0 0 0,-1-1 0 0 0,0 0 0 0 0,1-1 0 0 0,-1 0 0 0 0,0-1 0 0 0,4-1-524 0 0,1-1 418 0 0,1 1 0 0 0,0 1 0 0 0,4 0-418 0 0,24 1 219 0 0,64-7-446 0 0,-101 7-455 0 0,-1 0 1 0 0,1-1-1 0 0,-1 0 1 0 0,0 0 0 0 0,0-1-1 0 0,1 0 682 0 0,1-1-3494 0 0,2-1-2053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9095 0 0,'0'0'415'0'0,"0"0"-7"0"0,0 2-263 0 0,-7 9 600 0 0,2 1 0 0 0,0 0 0 0 0,0 1 0 0 0,2-1 0 0 0,-1 1 0 0 0,1 0 0 0 0,1 0 0 0 0,0 0 0 0 0,1 0 0 0 0,1 4-745 0 0,-2 8 1253 0 0,-4 17-1253 0 0,3-32 51 0 0,1-1 0 0 0,-2 1 0 0 0,1 0-1 0 0,-1-1 1 0 0,-1 0 0 0 0,-4 7-51 0 0,8-14-2 0 0,0 0-1 0 0,0 0 1 0 0,-1 0 0 0 0,1 0-1 0 0,-1 0 1 0 0,1 0-1 0 0,-1-1 1 0 0,0 1 0 0 0,0 0-1 0 0,0-1 1 0 0,0 1 2 0 0,-3 2-96 0 0,5-4 38 0 0,0 0 1 0 0,-1 1 0 0 0,1-1 0 0 0,0 0-1 0 0,-1 0 1 0 0,1 1 0 0 0,0-1 0 0 0,-1 0 0 0 0,1 0-1 0 0,0 0 1 0 0,-1 1 0 0 0,1-1 0 0 0,0 0-1 0 0,-1 0 1 0 0,1 0 0 0 0,-1 0 0 0 0,1 0 0 0 0,0 0-1 0 0,-1 0 1 0 0,1 0 0 0 0,-1 0 0 0 0,1 0-1 0 0,0 0 1 0 0,-1 0 0 0 0,1 0 0 0 0,-1 0 0 0 0,1 0-1 0 0,0 0 1 0 0,-1 0 0 0 0,1-1 0 0 0,0 1-1 0 0,-1 0 1 0 0,1 0 0 0 0,0 0 0 0 0,-1-1 0 0 0,1 1-1 0 0,0 0 1 0 0,-1 0 0 0 0,1-1 0 0 0,0 1-1 0 0,0 0 1 0 0,-1-1 0 0 0,1 1 0 0 0,0 0 0 0 0,0-1-1 0 0,0 1 1 0 0,-1 0 0 0 0,1-1 0 0 0,0 1-1 0 0,0 0 1 0 0,0-1 0 0 0,0 1 0 0 0,0-1 0 0 0,0 1-1 0 0,0 0 1 0 0,0-1 0 0 0,0 1 0 0 0,0-1-1 0 0,0 1 1 0 0,0 0 0 0 0,0-1 57 0 0,3-8-1307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96 1839 0 0,'0'0'83'0'0,"0"0"213"0"0,0 0 852 0 0,0 0 367 0 0,0 0 75 0 0,-6 9 898 0 0,-8-2-1890 0 0,13-7-284 0 0,-17 7 1957 0 0,15-5-359 0 0,2-2-1813 0 0,1 1 0 0 0,-1-1 0 0 0,1 1 0 0 0,-1-1 0 0 0,1 0 0 0 0,-1 1 0 0 0,0-1-1 0 0,1 0 1 0 0,-1 1 0 0 0,1-1 0 0 0,-1 0 0 0 0,0 0 0 0 0,1 0 0 0 0,-1 1 0 0 0,0-1 0 0 0,1 0 0 0 0,-1 0 0 0 0,0 0 0 0 0,0 0 0 0 0,1 0-1 0 0,-1 0 1 0 0,0 0 0 0 0,1-1 0 0 0,-1 1 0 0 0,0 0 0 0 0,1 0 0 0 0,-1 0 0 0 0,1-1 0 0 0,-1 1 0 0 0,0 0 0 0 0,1-1 0 0 0,-1 1-1 0 0,1-1 1 0 0,-1 1 0 0 0,1 0 0 0 0,-1-1-99 0 0,0 0 158 0 0,1 1-13 0 0,0 0-8 0 0,0 0-1 0 0,2-11 539 0 0,0 8-632 0 0,0-1-1 0 0,0 1 1 0 0,1-1 0 0 0,-1 1 0 0 0,1 0 0 0 0,0 0-1 0 0,0 0 1 0 0,0 0 0 0 0,0 1 0 0 0,1-1 0 0 0,-1 1-1 0 0,4-2-42 0 0,-1 0 31 0 0,1 1-1 0 0,0 0 0 0 0,0 0 0 0 0,0 1 1 0 0,0-1-1 0 0,0 2 0 0 0,1-1-30 0 0,84-18 151 0 0,-69 14-85 0 0,-15 4 23 0 0,1 0-1 0 0,-1 0 1 0 0,8-1-89 0 0,77-10 1177 0 0,-91 13-1081 0 0,-2 0-28 0 0,1 0-4 0 0,0 0-63 0 0,-1 0 1 0 0,0 0-1 0 0,0 0 0 0 0,1 0 0 0 0,-1 1 0 0 0,0-1 0 0 0,1 0 0 0 0,-1 0 1 0 0,0 0-1 0 0,0 0 0 0 0,1 0 0 0 0,-1 0 0 0 0,0 0 0 0 0,0 0 1 0 0,1 1-1 0 0,-1-1 0 0 0,0 0 0 0 0,0 0 0 0 0,1 0 0 0 0,-1 1 1 0 0,0-1-1 0 0,0 0 0 0 0,0 0 0 0 0,0 1 0 0 0,1-1 0 0 0,-1 0 1 0 0,0 0-1 0 0,0 1 0 0 0,0-1 0 0 0,0 0 0 0 0,0 0 0 0 0,0 1 1 0 0,0-1-1 0 0,0 0 0 0 0,0 1 0 0 0,0-1 0 0 0,0 0 0 0 0,0 0 1 0 0,0 1-1 0 0,0-1 0 0 0,0 0 0 0 0,0 1 0 0 0,0-1 0 0 0,0 0 1 0 0,0 1-1 0 0,0-1 0 0 0,0 0 0 0 0,0 0 0 0 0,0 1 0 0 0,-1-1 1 0 0,1 0-1 0 0,0 0 0 0 0,0 1 0 0 0,0-1 0 0 0,-1 0-1 0 0,-1 5 10 0 0,0 0 0 0 0,-1 0 0 0 0,0 0 0 0 0,0 0 0 0 0,0 0 0 0 0,-1-1 1 0 0,1 1-1 0 0,-1-1 0 0 0,-4 3-10 0 0,-8 7 20 0 0,0-1 1 0 0,-2 0-21 0 0,-5 4-4 0 0,-7 4-14 0 0,-2-2 0 0 0,0 0-1 0 0,-1-2 1 0 0,-27 9 18 0 0,55-24-4 0 0,-16 7-35 0 0,0 1 1 0 0,1 0-1 0 0,0 2 0 0 0,-2 2 39 0 0,-8 2-82 0 0,26-14 53 0 0,0 0-1 0 0,0 0 0 0 0,0 0 0 0 0,0 0 0 0 0,0 1 0 0 0,0 0 1 0 0,0 0 29 0 0,-2 1-164 0 0,5-4 11 0 0,7-1 27 0 0,7-2 83 0 0,13-1 74 0 0,0 1-1 0 0,0 1 0 0 0,1 1 0 0 0,2 2-30 0 0,-15-1 10 0 0,91 2 353 0 0,-102-3-295 0 0,2-1-51 0 0,-14 10-606 0 0,6-6-8004 0 0,3-2 8524 0 0,0 0-5131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10999 0 0,'0'0'499'0'0,"0"0"-4"0"0,0 0-167 0 0,0 0 465 0 0,0 0 242 0 0,0 0 49 0 0,0 0-42 0 0,0 0-216 0 0,11 0 1676 0 0,8 13-1274 0 0,-18-11-1134 0 0,-1-2-13 0 0,0 0-8 0 0,0 1-1 0 0,-2 7-1 0 0,1 0-6 0 0,-1-5-11 0 0,-5 8-53 0 0,6-10-17 0 0,0 0-117 0 0,1-1-55 0 0,0 0-18 0 0,0 0-235 0 0,0 0-980 0 0,0 0-421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48 6911 0 0,'75'-28'957'0'0,"-38"13"2030"0"0,-35 15-2331 0 0,-2 0 0 0 0,6-1 1884 0 0,-10-1 2010 0 0,-5 0-1030 0 0,3 2-4958 0 0,-16 4 1481 0 0,0 1-1 0 0,0 0 1 0 0,0 2 0 0 0,-7 3-43 0 0,-2 1-7 0 0,-17 3 7 0 0,-88 25-288 0 0,92-24-460 0 0,42-15 478 0 0,2 0-33 0 0,0 0-8 0 0,-2-4-220 0 0,2 4 499 0 0,-1 0 0 0 0,1-1 0 0 0,0 1 0 0 0,-1 0 0 0 0,1 0 0 0 0,0 0 0 0 0,0-1 0 0 0,0 1 1 0 0,-1 0-1 0 0,1-1 0 0 0,0 1 0 0 0,0 0 0 0 0,0-1 0 0 0,0 1 0 0 0,-1 0 0 0 0,1 0 0 0 0,0-1 0 0 0,0 1 0 0 0,0-1 0 0 0,0 1 0 0 0,0 0 0 0 0,0-1 0 0 0,0 1 0 0 0,0 0 0 0 0,0-1 0 0 0,0 1 1 0 0,0 0-1 0 0,0-1 0 0 0,0 1 0 0 0,0 0 0 0 0,0-1 0 0 0,1 1 0 0 0,-1 0 0 0 0,0-1 32 0 0,1-1 120 0 0,4-7-1590 0 0,-3 8 665 0 0,0 6 732 0 0,-2 1 216 0 0,0 0 0 0 0,-1 0 0 0 0,0 0-1 0 0,0-1 1 0 0,0 1 0 0 0,0 0 0 0 0,-1-1 0 0 0,0 1 0 0 0,0-1 0 0 0,0 1 0 0 0,-1-1 0 0 0,0 0-1 0 0,0 0 1 0 0,0 0 0 0 0,-1-1 0 0 0,0 1 0 0 0,0-1 0 0 0,-1 1-143 0 0,-23 14 313 0 0,20-12-313 0 0,5-7 0 0 0,3 0 0 0 0,-1 0 0 0 0,0 0 0 0 0,1 0 0 0 0,-1 0 0 0 0,0 0 0 0 0,0 0 0 0 0,1 0 0 0 0,-1 0 0 0 0,0 1 0 0 0,1-1 0 0 0,-1 0 0 0 0,0 0 0 0 0,1 1 0 0 0,-1-1 0 0 0,1 0 0 0 0,-1 1 0 0 0,0-1 0 0 0,1 0 0 0 0,-1 1 0 0 0,1-1 0 0 0,0 0-1 0 0,0 0 0 0 0,0 0 1 0 0,0 0-1 0 0,0 0 0 0 0,0 0 1 0 0,-1 0-1 0 0,1 0 1 0 0,0 0-1 0 0,0 0 0 0 0,0 0 1 0 0,0 0-1 0 0,0 0 0 0 0,0 0 1 0 0,0 0-1 0 0,0 0 1 0 0,0 1-1 0 0,0-1 0 0 0,-1 0 1 0 0,1 0-1 0 0,0 0 1 0 0,0 0-1 0 0,0 0 0 0 0,0 0 1 0 0,0 0-1 0 0,0 0 0 0 0,0 0 1 0 0,0 0-1 0 0,0 1 1 0 0,0-1-1 0 0,0 0 0 0 0,0 0 1 0 0,0 0-1 0 0,0 0 0 0 0,0 0 1 0 0,0 0-1 0 0,0 0 1 0 0,0 0-1 0 0,0 1 0 0 0,0-1 1 0 0,0 0-1 0 0,0 0 0 0 0,0 0 1 0 0,0 0-1 0 0,0 0 1 0 0,5 3-68 0 0,6 0-92 0 0,-2-3 37 0 0,0 1 1 0 0,0-2-1 0 0,-1 1 0 0 0,1-1 0 0 0,0 0 0 0 0,-1-1 0 0 0,1 0 1 0 0,5-2 122 0 0,-3 1-59 0 0,0 0 0 0 0,0 1 1 0 0,0 0-1 0 0,9 0 59 0 0,0 2 53 0 0,-5 0 280 0 0,0 0 1 0 0,8 2-334 0 0,-19-2 144 0 0,1 1 0 0 0,-1 0 0 0 0,0 0 0 0 0,0 0 1 0 0,0 1-1 0 0,0-1 0 0 0,0 1 0 0 0,0 0 0 0 0,0 0 0 0 0,2 3-144 0 0,-3-3 214 0 0,4 9-69 0 0,-5 0-116 0 0,-2-6-6 0 0,1-2-12 0 0,-3 5 18 0 0,-1 0-16 0 0,2-5-9 0 0,0 0 0 0 0,0 0 0 0 0,-1 0 1 0 0,1 0-1 0 0,-1 0 0 0 0,0 0 0 0 0,0 0 0 0 0,0-1 0 0 0,0 1 0 0 0,-1 0 0 0 0,1-1 0 0 0,-1 0 0 0 0,1 0 0 0 0,-1 1 0 0 0,0-2 0 0 0,0 1 0 0 0,0 0 1 0 0,0 0-1 0 0,-1 0-4 0 0,-5 2 40 0 0,-3 2-27 0 0,-1-2 0 0 0,0 1 0 0 0,0-1 0 0 0,0-1 1 0 0,0-1-1 0 0,-1 1 0 0 0,-2-2-13 0 0,-20 5 54 0 0,-7-1-57 0 0,1-2 0 0 0,-28-3 3 0 0,26 1-568 0 0,65-4-237 0 0,2 0-4324 0 0,-4 3-699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3679 0 0,'0'0'284'0'0,"0"0"38"0"0,0 0 850 0 0,9-4 3558 0 0,12-6 3139 0 0,12-5-5175 0 0,7 1-2129 0 0,0 1-1 0 0,20-1-564 0 0,-58 13 75 0 0,-2 1-6 0 0,-3 11-5 0 0,2-8-64 0 0,-1 0 0 0 0,0 0 0 0 0,1-1 0 0 0,-1 1 0 0 0,0 0 0 0 0,0-1 0 0 0,0 1 0 0 0,-1-1 0 0 0,1 0 0 0 0,-3 2 0 0 0,-30 21 28 0 0,19-15 8 0 0,-5 2-36 0 0,-6 4 0 0 0,19-9 0 0 0,-23 16 0 0 0,23-16 0 0 0,3-2 11 0 0,4-4 42 0 0,1-1 11 0 0,0 0 0 0 0,0 0 0 0 0,0 0 9 0 0,0 0 33 0 0,0 0-14 0 0,0 0-83 0 0,0 0 0 0 0,1 1 1 0 0,-1-1-1 0 0,1 0 0 0 0,-1 0 0 0 0,1 1 0 0 0,-1-1 1 0 0,0 0-1 0 0,1 0 0 0 0,-1 1 0 0 0,1-1 1 0 0,-1 0-1 0 0,0 1 0 0 0,1-1 0 0 0,-1 0 1 0 0,0 1-1 0 0,0-1 0 0 0,1 1-9 0 0,-1 0 15 0 0,1-1-1 0 0,-1 1 1 0 0,1 0-1 0 0,0 0 1 0 0,-1-1 0 0 0,1 1-1 0 0,0-1 1 0 0,-1 1 0 0 0,1-1-1 0 0,0 1 1 0 0,0-1-1 0 0,-1 1 1 0 0,1-1 0 0 0,0 1-1 0 0,0-1-14 0 0,8 2 91 0 0,0 0-1 0 0,0-1 1 0 0,0 0 0 0 0,0-1-1 0 0,0 0 1 0 0,6-1-91 0 0,21-6 112 0 0,-29 5-84 0 0,1 0-1 0 0,0 0 0 0 0,0 1 1 0 0,0 0-1 0 0,0 0 1 0 0,-1 1-1 0 0,8 1-27 0 0,-7-1-12 0 0,-7 0-73 0 0,-1 0-114 0 0,0 0-24 0 0,0 0 6 0 0,0 0-138 0 0,0 0-582 0 0,0 0-256 0 0,0 0-734 0 0,0 0-2878 0 0,0 0-1234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3679 0 0,'0'0'284'0'0,"0"0"32"0"0,0 0 828 0 0,0 0 376 0 0,0 0 75 0 0,0 0-95 0 0,0 0-473 0 0,0 0-209 0 0,0 0-39 0 0,0 0-47 0 0,0 0-160 0 0,0 0-76 0 0,0 0-15 0 0,0 0-33 0 0,10-3 368 0 0,11 2-49 0 0,-14 0-564 0 0,0 1-1 0 0,0 0 1 0 0,0 0 0 0 0,5 1-203 0 0,7 1 363 0 0,1-1 1 0 0,-1-1-1 0 0,1-1 1 0 0,8-1-364 0 0,15-1 364 0 0,193-16 713 0 0,-27 3-375 0 0,-136 9-440 0 0,33-9-262 0 0,-5 1 251 0 0,-116 25-199 0 0,8-7 168 0 0,2-2-2228 0 0,2 1-4849 0 0,-3 2 1106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272 107 1375 0 0,'0'0'66'0'0,"0"0"115"0"0,0 0 466 0 0,0 0 199 0 0,0 0 40 0 0,0 0-53 0 0,0 0-256 0 0,0 0-110 0 0,0 0-19 0 0,0 0-12 0 0,0 0-24 0 0,0 0-11 0 0,0 0-1 0 0,0 0-24 0 0,0 0-100 0 0,0 0-41 0 0,0 0-10 0 0,0 0 3 0 0,-6 7 1424 0 0,6-7-2054 0 0,-1 2-142 0 0,1-2 648 0 0,-1 0 1 0 0,1 0-1 0 0,0 0 1 0 0,0 1 0 0 0,0-1-1 0 0,0 0 1 0 0,0 0 0 0 0,0 0-1 0 0,0 0 1 0 0,0 0 0 0 0,0 0-1 0 0,-1 0 1 0 0,1 0-1 0 0,0 0 1 0 0,0 0 0 0 0,0 0-1 0 0,0 0 1 0 0,0 0 0 0 0,0 0-1 0 0,0 0 1 0 0,-1 0 0 0 0,1 0-1 0 0,0 1 1 0 0,0-1-1 0 0,0 0 1 0 0,0 0 0 0 0,0-1-1 0 0,0 1 1 0 0,0 0 0 0 0,-1 0-1 0 0,1 0 1 0 0,0 0 0 0 0,0 0-1 0 0,0 0 1 0 0,0 0-1 0 0,0 0 1 0 0,0 0 0 0 0,0 0-1 0 0,-1 0 1 0 0,1 0 0 0 0,0 0-1 0 0,0 0 1 0 0,0 0 0 0 0,0 0-1 0 0,0-1 1 0 0,0 1 0 0 0,0 0-1 0 0,0 0 1 0 0,0 0-1 0 0,0 0 1 0 0,0 0 0 0 0,0 0-1 0 0,-1 0 1 0 0,1-1 0 0 0,0 1-1 0 0,0 0 1 0 0,0 0 0 0 0,0 0-1 0 0,0 0 1 0 0,0 0-1 0 0,0 0 1 0 0,0 0 0 0 0,0-1-1 0 0,0 1 1 0 0,0 0 0 0 0,0 0-1 0 0,0 0-104 0 0,0-1 68 0 0,1-9 192 0 0,0 8-216 0 0,2-20 256 0 0,-1-1-1 0 0,-1 0-299 0 0,0 22 2 0 0,-1 1 0 0 0,0-1 0 0 0,0 0 0 0 0,0 1 0 0 0,0-1 0 0 0,0 0 0 0 0,0 1 0 0 0,0-1 0 0 0,0 0 0 0 0,0 1 0 0 0,0-1 0 0 0,0 0 0 0 0,0 1 0 0 0,0-1 0 0 0,-1 1 0 0 0,1-1 0 0 0,0 0 0 0 0,0 1 0 0 0,-1-1 0 0 0,1 1 0 0 0,0-1 0 0 0,-1 1 0 0 0,1-1 0 0 0,-1 1-2 0 0,0-2 5 0 0,0 1-5 0 0,1 1 0 0 0,0-1 0 0 0,-1 0 0 0 0,1 0 0 0 0,-1 1 0 0 0,1-1 0 0 0,-1 0 0 0 0,1 1 0 0 0,-1-1 0 0 0,0 1 0 0 0,1-1 0 0 0,-1 1 0 0 0,1-1 0 0 0,-1 1 0 0 0,0-1 0 0 0,0 1 0 0 0,1 0 0 0 0,-1-1-1 0 0,0 1 1 0 0,0 0 0 0 0,0 0 0 0 0,1-1 0 0 0,-1 1 0 0 0,0 0 0 0 0,0 0 0 0 0,0 0 0 0 0,0 0 0 0 0,-2 0-12 0 0,-4-1-6 0 0,-1 0-1 0 0,1 0 1 0 0,0 0 0 0 0,-1 1-1 0 0,1 1 1 0 0,0-1 0 0 0,-1 1 0 0 0,1 0-1 0 0,0 1 1 0 0,0 0 0 0 0,-1 0 0 0 0,-4 2 18 0 0,-6 4-32 0 0,1 0 0 0 0,0 0 0 0 0,0 2 0 0 0,-5 4 32 0 0,18-11 0 0 0,0 0 0 0 0,0 0 0 0 0,1 1 0 0 0,-1-1 0 0 0,1 1 0 0 0,0 0 0 0 0,0 0 0 0 0,0 0 0 0 0,0 0 0 0 0,1 0 0 0 0,-1 1 0 0 0,1 0 0 0 0,0 0 0 0 0,1-1 0 0 0,0-1 0 0 0,0 1 0 0 0,0 0 0 0 0,0 0 0 0 0,0-1 0 0 0,1 1 0 0 0,0 0 0 0 0,0 0 0 0 0,0 0 0 0 0,0-1 0 0 0,1 1 0 0 0,-1 0 0 0 0,1 0 0 0 0,0 0 0 0 0,0-1 0 0 0,1 1 0 0 0,0 0 0 0 0,0 2 11 0 0,0-1 0 0 0,1 0 0 0 0,0-1 0 0 0,0 1 0 0 0,0 0 0 0 0,1-1-1 0 0,1 2-10 0 0,-3-5 23 0 0,0 1 0 0 0,0-1 0 0 0,0 1 0 0 0,0-1-1 0 0,0 0 1 0 0,1 1 0 0 0,-1-1 0 0 0,0 0 0 0 0,1-1 0 0 0,-1 1-1 0 0,1 0 1 0 0,-1-1 0 0 0,1 1 0 0 0,-1-1 0 0 0,1 0-1 0 0,-1 0 1 0 0,1 0-23 0 0,4 0 93 0 0,-3 1-50 0 0,1-1-1 0 0,-1 0 1 0 0,0 0 0 0 0,0-1 0 0 0,0 1-1 0 0,0-1 1 0 0,0 0 0 0 0,0 0-1 0 0,0 0 1 0 0,0 0 0 0 0,0-1-1 0 0,0 0 1 0 0,1-1-43 0 0,13-6 132 0 0,-12 6-94 0 0,0-1-1 0 0,0 1 1 0 0,0-1 0 0 0,0 0-1 0 0,3-3-37 0 0,-3 1 0 0 0,-3 2-42 0 0,0 0 0 0 0,0-1 0 0 0,0 1 0 0 0,-1 0 0 0 0,1-1 0 0 0,1-4 42 0 0,-2 4 12 0 0,3-8-25 0 0,0 7-52 0 0,-109 135-9 0 0,98-121 86 0 0,1 0-1 0 0,1 0 1 0 0,-1 1-1 0 0,1-1 0 0 0,1 1 1 0 0,-1 0-1 0 0,1 1-11 0 0,-1 3 16 0 0,-1-1 0 0 0,0 0 0 0 0,-1 1-16 0 0,5-13 0 0 0,-6 10 0 0 0,-5 1 0 0 0,-11 11-10 0 0,22-21-44 0 0,1-1-10 0 0,-1 0 41 0 0,1 0 1 0 0,-1 0-1 0 0,1 0 0 0 0,0 0 0 0 0,-1 0 0 0 0,1 0 0 0 0,-1 0 0 0 0,1 0 1 0 0,0 0-1 0 0,-1 0 0 0 0,1 0 0 0 0,-1 0 0 0 0,1 0 0 0 0,0 0 0 0 0,-1 0 1 0 0,1 0-1 0 0,-1 0 0 0 0,1 0 0 0 0,0 0 0 0 0,-1 0 0 0 0,1-1 23 0 0,2-2-301 0 0,1 0 0 0 0,0-1 0 0 0,0 1 0 0 0,0 1 0 0 0,1-1 0 0 0,-1 0 0 0 0,3-1 301 0 0,2-2-518 0 0,5-4-393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90 197 8287 0 0,'0'0'191'0'0,"-1"2"26"0"0,-18 23 747 0 0,2 2 0 0 0,-11 22-964 0 0,26-44 334 0 0,0 1 0 0 0,0-1 1 0 0,0 0-1 0 0,1 1 0 0 0,-1 3-334 0 0,-2 8 1401 0 0,3-10-889 0 0,0-5 0 0 0,1-2 0 0 0,0 0 0 0 0,0 0 0 0 0,0 0 0 0 0,0 0 0 0 0,0 0 0 0 0,0 0 0 0 0,-7-7 592 0 0,6-1-1103 0 0,1 0 0 0 0,0 0 1 0 0,1 1-1 0 0,-1-1 0 0 0,2 0 0 0 0,-1 0 0 0 0,1 1 0 0 0,0-1 0 0 0,0 1 1 0 0,1 0-1 0 0,0-1 0 0 0,1 1 0 0 0,-1 0 0 0 0,2 0-1 0 0,10-13 0 0 0,2 0 0 0 0,0 2 0 0 0,1 0 0 0 0,0 1 0 0 0,21-14 0 0 0,-26 21 0 0 0,3-3 0 0 0,0 0 0 0 0,6-8 0 0 0,-13 13 0 0 0,0 1 0 0 0,0 0 0 0 0,0 0 0 0 0,1 1 0 0 0,-1 1 0 0 0,2 0 0 0 0,-1 0 0 0 0,6-2 0 0 0,-7 4 72 0 0,-7 3 299 0 0,10 23 1069 0 0,-11-17-1418 0 0,0 0 1 0 0,0 1-1 0 0,0-1 1 0 0,-1 0-1 0 0,0 1 1 0 0,0-1 0 0 0,0 1-1 0 0,-1-1-22 0 0,-11 54-27 0 0,5-30 39 0 0,5-21-6 0 0,1 0 0 0 0,-1 0 0 0 0,1 0 0 0 0,1 0-1 0 0,0 0 1 0 0,0 4-6 0 0,2-5-54 0 0,0 1-1 0 0,0-1 1 0 0,1 0-1 0 0,0 0 1 0 0,0 0-1 0 0,1 0 0 0 0,0-1 1 0 0,3 5 54 0 0,-5-9-233 0 0,0 0 0 0 0,0 0 0 0 0,0 0 0 0 0,1 0 0 0 0,-1-1 0 0 0,1 1 0 0 0,2 1 233 0 0,-4-3-1220 0 0,8 2-1777 0 0,-7-3 1462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 5063 0 0,'0'0'390'0'0,"0"0"14"0"0,0 0 988 0 0,0-6 1694 0 0,-2 5 1328 0 0,0 2-4161 0 0,0 0-215 0 0,0-1 0 0 0,1 1-1 0 0,-1 0 1 0 0,1 0 0 0 0,-1-1-1 0 0,1 1 1 0 0,-1 0-1 0 0,1 0 1 0 0,0 1 0 0 0,-1-1-1 0 0,1 0 1 0 0,0 0 0 0 0,0 1-1 0 0,0-1 1 0 0,0 0 0 0 0,0 1-1 0 0,0-1 1 0 0,0 1 0 0 0,1-1-1 0 0,-1 1-37 0 0,-3 4 28 0 0,0 0 0 0 0,0 0 0 0 0,-1 0 0 0 0,1-1 0 0 0,-1 1 0 0 0,-1-1 0 0 0,1-1 0 0 0,-1 1 0 0 0,-3 2-28 0 0,-9 7 32 0 0,2 0 120 0 0,1 1-1 0 0,0 0 1 0 0,-8 12-152 0 0,19-22 142 0 0,1-1 1 0 0,-1 1-1 0 0,1 0 1 0 0,0 0-1 0 0,1 0 1 0 0,-1 1-1 0 0,1-1 0 0 0,0 1 1 0 0,0-1-1 0 0,0 1 1 0 0,1 0-1 0 0,0 0-142 0 0,1-4 24 0 0,0-1 1 0 0,0 1-1 0 0,1 0 0 0 0,-1 0 0 0 0,0-1 0 0 0,1 1 1 0 0,-1 0-1 0 0,1-1 0 0 0,0 1 0 0 0,0-1 0 0 0,-1 1 1 0 0,1-1-1 0 0,0 1 0 0 0,0-1 0 0 0,0 0 1 0 0,0 1-1 0 0,1-1 0 0 0,-1 0 0 0 0,0 0 0 0 0,1 0 1 0 0,-1 0-1 0 0,0 0 0 0 0,1 0 0 0 0,-1 0 0 0 0,1 0 1 0 0,0 0-1 0 0,-1-1 0 0 0,1 1 0 0 0,-1-1 0 0 0,1 1 1 0 0,0-1-1 0 0,-1 0 0 0 0,1 0 0 0 0,0 0 0 0 0,1 0-24 0 0,4 1 67 0 0,1-1 0 0 0,-1 0 0 0 0,0 0 0 0 0,1-1 0 0 0,-1 0 0 0 0,1-1 0 0 0,4-1-67 0 0,0-1 50 0 0,0-1 0 0 0,0 0 1 0 0,-1-1-1 0 0,10-6-50 0 0,20-11 91 0 0,-39 22-81 0 0,1 0-1 0 0,0-1 1 0 0,-1 0-1 0 0,0 1 1 0 0,1-1-1 0 0,-1 0 1 0 0,0 0-1 0 0,0 0 1 0 0,0 0-1 0 0,0-1 1 0 0,0 1-1 0 0,0-1 1 0 0,-1 1-1 0 0,1-1 1 0 0,-1 1-1 0 0,1-2-9 0 0,-1 2 6 0 0,-1 0 0 0 0,1 1 0 0 0,-1-1 1 0 0,1 0-1 0 0,-1 0 0 0 0,0 0 0 0 0,0 1 0 0 0,0-1 0 0 0,0 0 0 0 0,0 0 0 0 0,0 0 0 0 0,0 1 0 0 0,0-1 0 0 0,-1 0 0 0 0,1 0 1 0 0,-1 0-1 0 0,1 1 0 0 0,-1-2-6 0 0,-14-27 18 0 0,13 27-22 0 0,0 2 4 0 0,0-1 0 0 0,1 0 0 0 0,-1 1 0 0 0,0-1 0 0 0,0 1 0 0 0,0-1 0 0 0,0 1 0 0 0,-1 0 0 0 0,1 0 0 0 0,0 0 0 0 0,0 0 0 0 0,-3 0 0 0 0,-6-4 0 0 0,-12-2 0 0 0,17 3-12 0 0,5 3-49 0 0,1 1-18 0 0,0 0-1 0 0,0 0 0 0 0,0 0-145 0 0,0 0-610 0 0,0 0-263 0 0,0 0-980 0 0,0 0-3702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2:45:3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69 1839 0 0,'0'0'262'0'0,"0"0"426"0"0,0 0 189 0 0,0 0 34 0 0,0 0-73 0 0,0 0-334 0 0,-27 0 2680 0 0,18-1 2623 0 0,23 1-4894 0 0,-12 0-753 0 0,10-2 154 0 0,17-3 279 0 0,-9 1-257 0 0,0 1-1 0 0,7 1-335 0 0,17-2 170 0 0,-33 2-119 0 0,1 0 0 0 0,0 1 1 0 0,8 1-52 0 0,0 4 136 0 0,-13-4-80 0 0,-5 0-14 0 0,0 0-1 0 0,0 0 1 0 0,0 0-1 0 0,0 0 0 0 0,0 0 1 0 0,-1 0-1 0 0,1 1 0 0 0,0-1 1 0 0,0 1-1 0 0,0-1-41 0 0,29 5 140 0 0,-21-3-140 0 0,-6-1 0 0 0,23-1 0 0 0,-18 1 0 0 0,1 2 0 0 0,20 8 0 0 0,-26-10 4 0 0,-1 0 0 0 0,1 0 1 0 0,0-1-1 0 0,0 1 0 0 0,0-1 0 0 0,0 0 0 0 0,0 0 0 0 0,-1 0 0 0 0,1-1 0 0 0,0 0 0 0 0,1 0-4 0 0,-1 0 22 0 0,33-6 274 0 0,-15 1 195 0 0,21-3-491 0 0,-37 7 11 0 0,6 2-4 0 0,12 2 57 0 0,-2-3-64 0 0,13 2-2 0 0,-3 1 68 0 0,1-2-66 0 0,-6-1 0 0 0,-6 2 0 0 0,-12 0 0 0 0,0-1 0 0 0,-1 0 0 0 0,1 0 0 0 0,4-1 0 0 0,29-10 54 0 0,29 0 20 0 0,-69 11-74 0 0,0 0 0 0 0,0-1 0 0 0,0 1 0 0 0,0 0 0 0 0,1 0 0 0 0,-1 0 0 0 0,0 0 0 0 0,0 0 0 0 0,0 0 0 0 0,0 1 0 0 0,0-1 0 0 0,1 1 0 0 0,9 1 0 0 0,5-2 2 0 0,-1-2 0 0 0,1 0 1 0 0,-1 0-1 0 0,1-2 0 0 0,12-4-2 0 0,-21 6 24 0 0,1 0-1 0 0,-1 0 1 0 0,0 1 0 0 0,3 0-24 0 0,8-1 89 0 0,-16 2-14 0 0,5 0-3 0 0,2 0 13 0 0,-2 0-16 0 0,-5-1-15 0 0,2 0-33 0 0,-3 1 32 0 0,9-2 167 0 0,-6 1-2 0 0,-12 4-184 0 0,0 0-142 0 0,3-2-291 0 0,0 0 0 0 0,0 0 0 0 0,1 1 1 0 0,-1 0-1 0 0,0 0 0 0 0,1 0 399 0 0,2-1-1171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49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1024 5983 0 0,'-11'-4'638'0'0,"8"2"-588"0"0,0 0 1 0 0,1 0-1 0 0,-1 0 1 0 0,0 0-1 0 0,1 0 1 0 0,-1-1-1 0 0,-1-1-50 0 0,0-1 1101 0 0,0 0-1 0 0,0 0 0 0 0,1-1 1 0 0,0 0-1 0 0,0 0 1 0 0,0 0-1101 0 0,0 1 497 0 0,2-1-143 0 0,1-27-268 0 0,-1-12-713 0 0,-8 51 614 0 0,1 4 58 0 0,1 0 0 0 0,0 1-1 0 0,0-1 1 0 0,1 1 0 0 0,-1 5-45 0 0,-20 33 117 0 0,17-36 134 0 0,-1-1 0 0 0,1 0 0 0 0,-2 0 0 0 0,0-2-1 0 0,-6 5-250 0 0,-3 3 268 0 0,15-13-166 0 0,3-2 78 0 0,1-1 1 0 0,-1 1-1 0 0,0-1 0 0 0,0 0 0 0 0,0 0 0 0 0,0 0 1 0 0,-3 0-181 0 0,-8 4 768 0 0,-7 0-468 0 0,-8 0 168 0 0,21-2-458 0 0,3-1-10 0 0,3-2 0 0 0,0 0 0 0 0,1 0 0 0 0,-1 1 0 0 0,0-1 0 0 0,1 0 0 0 0,-1 1 0 0 0,1-1 0 0 0,-1 1 0 0 0,1 0 0 0 0,0 0 0 0 0,0-1 0 0 0,0 1 0 0 0,-21 33-33 0 0,-3 4-6 0 0,20-31 51 0 0,0 0-1 0 0,0 0 0 0 0,1 0 1 0 0,-1 2-12 0 0,-7 14 18 0 0,-30 55-82 0 0,39-71 64 0 0,2-6 0 0 0,0 1 0 0 0,-1-1 0 0 0,1 1 0 0 0,0-1 0 0 0,-1 0 0 0 0,0 0 0 0 0,1 1 0 0 0,-1-1 0 0 0,0 0 0 0 0,0-1 0 0 0,-1 1 0 0 0,-21 21 75 0 0,16-16-32 0 0,0 0-21 0 0,1-1 42 0 0,0 1 12 0 0,0 0-60 0 0,1 2-16 0 0,5-7 1 0 0,0 0-1 0 0,0 0 0 0 0,0 0 1 0 0,0 0-1 0 0,1 0 0 0 0,-1 0 1 0 0,0 0-1 0 0,1 1 1 0 0,0-1-1 0 0,-1 0 0 0 0,1 0 1 0 0,0 0-1 0 0,0 0 0 0 0,0 1 0 0 0,1 22-71 0 0,-7 43-105 0 0,5-50 154 0 0,0-15 2 0 0,-3 15 8 0 0,3-11 11 0 0,-14 28 13 0 0,-19 31 105 0 0,27-49-100 0 0,1 0 0 0 0,1 0-1 0 0,0 1 1 0 0,1-1 0 0 0,-1 16-17 0 0,1-8 26 0 0,-1 0 0 0 0,-5 14-26 0 0,-2-2 0 0 0,-1-1 0 0 0,-2-1 0 0 0,-1 0 0 0 0,-2-1 0 0 0,-15 20 0 0 0,20-31 86 0 0,11-18-50 0 0,0-1-1 0 0,-1 0 1 0 0,0 1 0 0 0,0-1-1 0 0,-2 2-35 0 0,4-4 80 0 0,0-1 34 0 0,0 4-40 0 0,1-3-35 0 0,-1 0 1 0 0,0 1-1 0 0,1-1 1 0 0,-1 0-1 0 0,0 0 1 0 0,0 0-1 0 0,0 0 1 0 0,-1 0-1 0 0,1 0 1 0 0,-1 1-40 0 0,-5 3 51 0 0,6-5-48 0 0,-1 0-1 0 0,1 0 1 0 0,-1 0-1 0 0,1 1 1 0 0,0-1-1 0 0,-1 0 1 0 0,1 1-1 0 0,0-1 1 0 0,0 1-1 0 0,0 0 1 0 0,0-1-1 0 0,0 1-2 0 0,-34 50-86 0 0,22-34 16 0 0,0 1 0 0 0,2 0 0 0 0,-9 20 70 0 0,10-20-1 0 0,7-15 12 0 0,1-1 1 0 0,0 1-1 0 0,0 0 1 0 0,1 0-1 0 0,-1 0 0 0 0,1 0 1 0 0,-1 3-12 0 0,0 7 102 0 0,0 0 1 0 0,0 1-1 0 0,2-1 0 0 0,0 5-102 0 0,2-2 66 0 0,1-13-66 0 0,0-2 10 0 0,39 56 50 0 0,-31-42-62 0 0,0-1-1 0 0,5 4 3 0 0,-8-10-39 0 0,0 0 0 0 0,-1 1 0 0 0,0-1-1 0 0,-1 1 1 0 0,0 1 0 0 0,-1-1-1 0 0,3 8 40 0 0,1 7-164 0 0,-1 1 0 0 0,-1 1 0 0 0,-1-1 0 0 0,-2 1 0 0 0,0 0 0 0 0,-2 9 164 0 0,-7 297-320 0 0,4-298 431 0 0,2 0 0 0 0,3 17-111 0 0,1 6 85 0 0,-5-49-77 0 0,1 0 1 0 0,0 0-1 0 0,0 0 1 0 0,1 0 0 0 0,0 0-1 0 0,0-1 1 0 0,1 1-1 0 0,1-1 1 0 0,-1 1-1 0 0,1-1 1 0 0,1 0-1 0 0,-1 0 1 0 0,1-1-1 0 0,1 0 1 0 0,3 4-9 0 0,7 6 110 0 0,2 0 1 0 0,0-1-1 0 0,7 4-110 0 0,-15-13 37 0 0,1-1 1 0 0,0 1-1 0 0,0-2 0 0 0,0 1 0 0 0,1-2 1 0 0,0 0-1 0 0,5 2-37 0 0,5 1 40 0 0,1 1 1 0 0,5 4-41 0 0,37 13 52 0 0,-46-19-72 0 0,-1 1 0 0 0,0 1 1 0 0,0 1-1 0 0,-1 1 0 0 0,14 9 20 0 0,20 18-266 0 0,6 10 266 0 0,16 10-128 0 0,130 112-11 0 0,-130-105 139 0 0,-25-27 0 0 0,1-1 0 0 0,1-4 0 0 0,2-1 0 0 0,1-2 0 0 0,15 3 0 0 0,-34-18 0 0 0,0-2-1 0 0,0-1 0 0 0,1-2 0 0 0,1-1 1 0 0,-1-2-1 0 0,34 1 1 0 0,47-2 181 0 0,57-6-181 0 0,-90-1 151 0 0,174-2 38 0 0,286-1-74 0 0,-330 19-116 0 0,-82-2 18 0 0,2-3 175 0 0,105 6 224 0 0,-46 3-160 0 0,10 0-40 0 0,-132-15-64 0 0,5 0 330 0 0,59-5-482 0 0,-53-4 310 0 0,-1-4 1 0 0,13-6-311 0 0,13-8 324 0 0,85-31-324 0 0,-44 5-14 0 0,140-50-47 0 0,-233 81 61 0 0,1 3 0 0 0,1 2 0 0 0,6 1 0 0 0,-44 11 0 0 0,0 0 0 0 0,16 1 0 0 0,-22 2 1 0 0,0-2 1 0 0,0 1-1 0 0,0-2 1 0 0,0 1 0 0 0,0-2-1 0 0,0 1 1 0 0,4-3-2 0 0,5-3 149 0 0,-2 0 0 0 0,1-2 0 0 0,-1 0 1 0 0,0-1-1 0 0,-1-1 0 0 0,-1-1 0 0 0,0 0 0 0 0,-1-1 1 0 0,0-1-1 0 0,9-12-149 0 0,0-3 280 0 0,-1-1 0 0 0,-1-1 0 0 0,15-31-280 0 0,-18 22 48 0 0,-2-1 0 0 0,-2 0 0 0 0,-1-2 1 0 0,-3 1-1 0 0,-1-2 0 0 0,-2 0 0 0 0,0-24-48 0 0,0-21 11 0 0,-3-63-11 0 0,-3 75 113 0 0,3 0 0 0 0,5-15-113 0 0,-4 64 48 0 0,0 0 0 0 0,2 0-1 0 0,1 1 1 0 0,1 0-1 0 0,2 1-47 0 0,2-7 64 0 0,7-16 1 0 0,-12 29-100 0 0,0-1-1 0 0,-2 0 0 0 0,0 0 0 0 0,-2-1 0 0 0,0-1 36 0 0,-3-1-37 0 0,-1 0-1 0 0,0-1 0 0 0,-2 0 0 0 0,-2 1 0 0 0,0-1 0 0 0,-1 1 0 0 0,-3-9 38 0 0,-9-31 112 0 0,-3 2 0 0 0,-8-17-112 0 0,-68-172 80 0 0,-1 19-80 0 0,17 47 0 0 0,51 108-181 0 0,1-14 181 0 0,-5-14-283 0 0,22 81 229 0 0,-1-1 0 0 0,-2 1 0 0 0,-1 1 0 0 0,-6-10 54 0 0,7 17-43 0 0,-2 0 0 0 0,1 1-1 0 0,-2 0 1 0 0,0 1 0 0 0,-1 1 0 0 0,-4-2 43 0 0,-39-39-142 0 0,-261-264-497 0 0,287 289 418 0 0,-19-12 221 0 0,15 12-115 0 0,-3-4 115 0 0,-150-137-64 0 0,169 153 28 0 0,-2 1-1 0 0,0 2 1 0 0,0 0 0 0 0,-25-11 36 0 0,23 13-56 0 0,0-1 1 0 0,-16-14 55 0 0,24 16-45 0 0,0 1 1 0 0,-1 0 0 0 0,0 2-1 0 0,-1 0 1 0 0,0 0-1 0 0,-2 1 45 0 0,-56-17-214 0 0,26 8-41 0 0,-16-2 255 0 0,57 16-21 0 0,-51-11-192 0 0,1 2-1 0 0,-33-1 214 0 0,-123 2-160 0 0,187 9 152 0 0,-63 4-56 0 0,11 0 71 0 0,-23-2 163 0 0,46 2-130 0 0,1-4-1 0 0,-1-1 1 0 0,-25-7-40 0 0,53 3 3 0 0,-12-5-3 0 0,17 5-35 0 0,0 0 1 0 0,-11 0 34 0 0,27 6 0 0 0,-21-4-112 0 0,-1 1 0 0 0,1 2-1 0 0,-1 1 1 0 0,0 1-1 0 0,0 2 113 0 0,2 2-104 0 0,1 2-1 0 0,0 1 0 0 0,1 1 1 0 0,0 2-1 0 0,0 0 0 0 0,0 2 1 0 0,2 1-1 0 0,-7 4 105 0 0,-47 23-332 0 0,41-22 81 0 0,-21 14 251 0 0,-65 36-74 0 0,75-41 19 0 0,-12 2 55 0 0,-19 10-12 0 0,-299 160-763 0 0,248-136 763 0 0,33-17 12 0 0,55-27 0 0 0,27-13 0 0 0,0 1 0 0 0,1 1 0 0 0,-4 3 0 0 0,-143 91 64 0 0,111-73-64 0 0,30-18 0 0 0,-15 10 0 0 0,-33 21-36 0 0,35-22-104 0 0,-5 5 140 0 0,-25 16-353 0 0,44-31-278 0 0,2 2 0 0 0,-1 0 0 0 0,2 2 0 0 0,0 0 0 0 0,-15 15 631 0 0,19-15-3829 0 0,-1-1-1162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14 627 2303 0 0,'0'0'10176'0'0,"-1"2"-10029"0"0,-2 6-107 0 0,2-6 16 0 0,-2 1 23 0 0,2-2-76 0 0,1-1-1 0 0,0 0 1 0 0,-1 1-1 0 0,1-1 0 0 0,0 0 1 0 0,0 1-1 0 0,-1-1 1 0 0,1 0-1 0 0,0 1 1 0 0,0-1-1 0 0,0 0 1 0 0,-1 1-1 0 0,1-1 0 0 0,0 1 1 0 0,0-1-1 0 0,0 0 1 0 0,0 1-1 0 0,0-1 1 0 0,0 1-1 0 0,0 0 1 0 0,-1 0 31 0 0,1 1 0 0 0,0 0-1 0 0,-1 0 1 0 0,1 0 0 0 0,0 0 0 0 0,0 0 0 0 0,0-1 0 0 0,0 1 0 0 0,1 0 0 0 0,-1 0 0 0 0,0 0 0 0 0,1 0 0 0 0,-1 0 0 0 0,2 2 0 0 0,1 4 1861 0 0,8-13-1521 0 0,0-2-250 0 0,-1 0-1 0 0,0-1 0 0 0,-1-1 1 0 0,0 0-1 0 0,0 0 0 0 0,11-16 0 0 0,6-5-50 0 0,117-116-319 0 0,-103 107-197 0 0,70-53 0 0 0,-61 54 135 0 0,101-69-1240 0 0,-43 33-8 0 0,0 4-922 0 0,-83 56-1028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14 859 3679 0 0,'0'0'1086'0'0,"-9"-6"2146"0"0,8 1-2968 0 0,0 0 1 0 0,0 0 0 0 0,0-1 0 0 0,1 1-1 0 0,0 0 1 0 0,0 0 0 0 0,0 0-1 0 0,1 0 1 0 0,-1 0 0 0 0,1 0-1 0 0,2-6 1 0 0,-1 0-23 0 0,-2 10 416 0 0,3-10 44 0 0,1-1 397 0 0,2 8-1035 0 0,5 8-40 0 0,-2 4 31 0 0,-8-6 15 0 0,10 21 536 0 0,-10-20-534 0 0,0-1 13 0 0,9 19 272 0 0,-10-19-165 0 0,1 0-96 0 0,11 20 167 0 0,-6-14-196 0 0,-4-4-9 0 0,3 2-31 0 0,-4-4 45 0 0,0-1 7 0 0,7 7-23 0 0,1 1 2534 0 0,3-12-2032 0 0,-7 1-445 0 0,0-1 1 0 0,0-1 0 0 0,0 1 0 0 0,-1-1-1 0 0,1 0 1 0 0,-1 0 0 0 0,0 0 0 0 0,0-1 0 0 0,4-5-1 0 0,3-4 140 0 0,58-58 395 0 0,105-85 0 0 0,-67 61-543 0 0,24-18-134 0 0,-28 39-712 0 0,135-74 0 0 0,-109 68-1169 0 0,-100 62 762 0 0,49-31-5300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2759 0 0,'1'-1'490'0'0,"2"-1"358"0"0,-1-1 1 0 0,0 1 0 0 0,1-1-1 0 0,-1 0 1 0 0,0 0 0 0 0,0 0 0 0 0,-1 0-1 0 0,2-3 1 0 0,26-45 229 0 0,-17 25 39 0 0,-4 16 1687 0 0,-8 8-2507 0 0,17-3 295 0 0,-16 5-592 0 0,24-7 64 0 0,-22 5-64 0 0,-1 1 0 0 0,-1 0 0 0 0,0 0 0 0 0,1 0 0 0 0,-1 1 0 0 0,1-1 0 0 0,-1 1 0 0 0,0-1 0 0 0,1 1 0 0 0,-1 0 0 0 0,1-1 0 0 0,-1 1 0 0 0,3 0 0 0 0,84-26 360 0 0,-80 24-320 0 0,1 0 1 0 0,-1 1-1 0 0,15 0 0 0 0,3-1 42 0 0,94-5-11 0 0,-45 4-73 0 0,-1 5 2 0 0,-33-1 64 0 0,-18 0 112 0 0,27-2 0 0 0,23-4 15 0 0,53-7-136 0 0,-18 1-45 0 0,-75 8 167 0 0,0 1 0 0 0,0 1 0 0 0,0 2 0 0 0,42 7 1 0 0,-33-3-146 0 0,64 0 0 0 0,-93-6-7 0 0,0-1 0 0 0,13-2 1 0 0,14-2 148 0 0,102-14 543 0 0,3 1-434 0 0,-62 9-279 0 0,31-2-74 0 0,-79 11 61 0 0,82 0 68 0 0,-71 1 43 0 0,84-11 0 0 0,-102 8-103 0 0,138-26 94 0 0,27-2 91 0 0,-77 20-11 0 0,111-8 41 0 0,0 16 609 0 0,-140 4-513 0 0,52-9-241 0 0,-103 4-66 0 0,4 1 27 0 0,46-3 97 0 0,-81 5-73 0 0,3 0-53 0 0,-7 1-101 0 0,0 0 0 0 0,0 0-1 0 0,0-1 1 0 0,0 1 0 0 0,0 0-1 0 0,0 0 1 0 0,0-1 0 0 0,-1 1-1 0 0,1-1 1 0 0,0 1 0 0 0,0-1-1 0 0,0 1 1 0 0,-1-1 0 0 0,1 0-1 0 0,0 1 1 0 0,-1-1 0 0 0,1 0 0 0 0,-1 1-1 0 0,1-1 1 0 0,-1 0 0 0 0,1 0-1 0 0,-1 0 1 0 0,1 1 0 0 0,-1-1-1 0 0,1 0 1 0 0,-1 0 0 0 0,0 0-1 0 0,0 0 1 0 0,0 0 0 0 0,1 0 0 0 0,-1 0-1 0 0,0 0 1 0 0,0 0 0 0 0,0 0-1 0 0,0 0 1 0 0,-1 1 0 0 0,1-1-1 0 0,0 0 1 0 0,0 0 0 0 0,0 0-1 0 0,-1 0 1 0 0,1 0 0 0 0,0 0-1 0 0,-1 0 1 0 0,1 1 0 0 0,-2-3 0 0 0,-6-8-1438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05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70 276 2303 0 0,'0'0'102'0'0,"-10"-10"20"0"0,6 5 1036 0 0,0 0 0 0 0,-1 0-1 0 0,0 0 1 0 0,-10-6-1 0 0,5 3-262 0 0,9 7-270 0 0,-15-2 10553 0 0,25-2-11200 0 0,0 1 0 0 0,1 0 0 0 0,-1 0 0 0 0,1 1 0 0 0,0 0 0 0 0,-1 1 0 0 0,1 0 1 0 0,1 0-1 0 0,15 0 0 0 0,19 2 115 0 0,-1 2 0 0 0,85 15 0 0 0,-106-13 43 0 0,40 4 279 0 0,0-3 1 0 0,76-4-1 0 0,-100-4-260 0 0,1-2-1 0 0,51-15 1 0 0,-18 1-130 0 0,28-7 14 0 0,70-9 130 0 0,6 0 25 0 0,-144 30-179 0 0,0 2 0 0 0,59 1 1 0 0,66 18-214 0 0,-131-13 133 0 0,0 0 0 0 0,48-3 0 0 0,-63-1 136 0 0,1 0 0 0 0,0-1 0 0 0,-1-1 0 0 0,1 0 0 0 0,-1-1 0 0 0,0 0 0 0 0,22-12 0 0 0,64-40 908 0 0,-94 54-937 0 0,5-1-19 0 0,5 1 37 0 0,-1 3 0 0 0,-11 0-54 0 0,10 4-62 0 0,2 13-38 0 0,-11-14 46 0 0,1 3 47 0 0,-3-5 358 0 0,4 1-172 0 0,-4-2-173 0 0,-1-1 0 0 0,0 0 0 0 0,0 0 0 0 0,1 1 0 0 0,-1-1 0 0 0,0 0 0 0 0,1 0 0 0 0,-1 1 0 0 0,0-1-1 0 0,1 0 1 0 0,-1 0 0 0 0,1 0 0 0 0,-1 1 0 0 0,0-1 0 0 0,1 0 0 0 0,-1 0 0 0 0,1 0 0 0 0,-1 0 0 0 0,0 0 0 0 0,1 0 0 0 0,0 0 0 0 0,22 4 164 0 0,-20-3-166 0 0,11-3-4 0 0,-8 1-6 0 0,46-9 117 0 0,-49 9-111 0 0,1 0-1 0 0,0 1 0 0 0,-1-1 0 0 0,1 1 0 0 0,0 0 0 0 0,-1 0 0 0 0,1 0 0 0 0,0 0 0 0 0,-1 1 1 0 0,1-1-1 0 0,5 3 0 0 0,7 0 8 0 0,11 1 6 0 0,0 1-1 0 0,0 1 1 0 0,44 17 0 0 0,-42-12 1 0 0,0-2 1 0 0,45 7-1 0 0,-52-12-20 0 0,-1-1 2 0 0,0 0-1 0 0,0-1 1 0 0,0-1 0 0 0,0-1 0 0 0,28-4 0 0 0,-46 4 3 0 0,0-1 1 0 0,1 0-1 0 0,-1 0 1 0 0,0 0 0 0 0,0 0-1 0 0,0 0 1 0 0,0-1-1 0 0,4-2 1 0 0,9-5-3 0 0,-8 3-56 0 0,1 0 0 0 0,-1-1 0 0 0,0 0 0 0 0,-1-1 0 0 0,0 0 0 0 0,0 0 0 0 0,8-13 0 0 0,-14 19-252 0 0,1 0 1 0 0,-1 1-1 0 0,1-1 0 0 0,0 1 0 0 0,-1 0 1 0 0,1-1-1 0 0,0 1 0 0 0,2-1 1 0 0,-2 1-569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108 967 919 0 0,'-2'2'67'0'0,"-47"85"7603"0"0,0-1-3125 0 0,48-84-3748 0 0,-5 8 3708 0 0,6-18-4357 0 0,1 1-1 0 0,1-1 0 0 0,-1 1 1 0 0,1 0-1 0 0,0 0 1 0 0,1-1-1 0 0,3-6 0 0 0,26-49 6 0 0,-6 18-140 0 0,109-177 40 0 0,-103 178-45 0 0,118-158-6 0 0,73-49-2 0 0,-194 218-10 0 0,-28 32-45 0 0,-3 12-196 0 0,-36 118 111 0 0,-37 129 76 0 0,58-211 64 0 0,-11 38 0 0 0,-18 44 295 0 0,38-109 1130 0 0,10-20-1411 0 0,0-1-1 0 0,-1 0 1 0 0,1 0-1 0 0,-1 1 1 0 0,1-1-1 0 0,-1 0 1 0 0,0 0-1 0 0,3-3 1 0 0,-1 2 11 0 0,6-6 24 0 0,1-2 1 0 0,-1 1-1 0 0,-1-1 1 0 0,0-1-1 0 0,10-15 0 0 0,3-5 42 0 0,160-223 487 0 0,-107 145-538 0 0,122-137 0 0 0,-169 218-39 0 0,47-38-1 0 0,21-18-14 0 0,-94 82-52 0 0,-1 4-169 0 0,-1-1 225 0 0,1 0 0 0 0,-1 1-1 0 0,0-1 1 0 0,0 1 0 0 0,1-1 0 0 0,-1 0 0 0 0,-2 2 0 0 0,-2 3-23 0 0,-5 10 21 0 0,-11 19-56 0 0,-28 59 0 0 0,15-15 58 0 0,-131 330-124 0 0,127-309 134 0 0,-14 42 0 0 0,51-137 1 0 0,-1-1-1 0 0,0 1 1 0 0,0-1 0 0 0,0 0-1 0 0,-4 6 1 0 0,1-1 6 0 0,4-8-15 0 0,1 1 0 0 0,-1 0 1 0 0,1-1-1 0 0,-1 1 0 0 0,1 0 1 0 0,0-1-1 0 0,0 1 0 0 0,0 0 0 0 0,0-1 1 0 0,0 1-1 0 0,1 2 0 0 0,-1 5-70 0 0,0 0-165 0 0,0 0 0 0 0,0 0 0 0 0,1-1-1 0 0,2 13 1 0 0,-3-20-657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11519 0 0,'0'0'887'0'0,"-2"9"734"0"0,-6 29 2474 0 0,5-24-3692 0 0,0 0 0 0 0,-1 0 0 0 0,0-1 1 0 0,-10 23-1 0 0,-173 281-856 0 0,169-289-1505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 10591 0 0,'0'0'944'0'0,"-8"-5"-752"0"0,-2 2-192 0 0,0-2 0 0 0,0 5 680 0 0,0-2 104 0 0,2 1 2016 0 0,15 10-4760 0 0,1 1 816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10135 0 0,'0'0'231'0'0,"0"0"29"0"0,0 0 19 0 0,-2 1-41 0 0,2-1-236 0 0,-1 0 0 0 0,1 0 0 0 0,-1 0 0 0 0,0 0 0 0 0,1 1 0 0 0,-1-1 0 0 0,1 0-1 0 0,-1 0 1 0 0,1 1 0 0 0,-1-1 0 0 0,1 0 0 0 0,-1 1 0 0 0,1-1 0 0 0,-1 0 0 0 0,1 1-1 0 0,0-1 1 0 0,-1 1 0 0 0,1-1 0 0 0,-1 1 0 0 0,1-1 0 0 0,0 1 0 0 0,-1-1 0 0 0,1 1 0 0 0,0-1-1 0 0,0 1 1 0 0,0 0 0 0 0,-1-1 0 0 0,1 1-2 0 0,0 2-5 0 0,-1-1 5 0 0,0 1 0 0 0,0 0 0 0 0,1-1 0 0 0,-1 1 0 0 0,1 0 0 0 0,0 0 0 0 0,0 0 0 0 0,0-1 0 0 0,0 1 0 0 0,0 0 0 0 0,0 0 0 0 0,1 0 0 0 0,0-1 0 0 0,-1 1 0 0 0,1 0 0 0 0,0 0 0 0 0,0-1 0 0 0,4 10 0 0 0,1-1 0 0 0,0 1 0 0 0,2 1 0 0 0,-2-2 0 0 0,4 4 14 0 0,0-1 0 0 0,1 1-1 0 0,1-2 1 0 0,0 0-1 0 0,0 0 1 0 0,5 2-14 0 0,28 22 253 0 0,13 7-253 0 0,-20-17 136 0 0,-21-14 283 0 0,17 12-71 0 0,-1 1 1 0 0,-1 2-1 0 0,22 25-348 0 0,-46-44 215 0 0,1 1-1 0 0,-2 1 1 0 0,1-1-1 0 0,-2 1 0 0 0,1 1 1 0 0,-2-1-1 0 0,1 1 1 0 0,-1 0-1 0 0,-1 0 1 0 0,0 0-1 0 0,-1 1 1 0 0,-1 0-1 0 0,0-1 1 0 0,1 8-215 0 0,-3 5 108 0 0,0-1 0 0 0,-2 0 0 0 0,0 0 1 0 0,-2 0-1 0 0,-1 0 0 0 0,0-1 1 0 0,-2 1-1 0 0,-7 17-108 0 0,-3-3 89 0 0,0-1 0 0 0,-3-1 0 0 0,0 0 0 0 0,-21 24-89 0 0,1-8 769 0 0,-45 43-769 0 0,-6 8 695 0 0,71-82-168 0 0,16-19-540 0 0,1 2-1 0 0,0-1 1 0 0,0 0 0 0 0,0 0-1 0 0,0 1 1 0 0,0 0 0 0 0,1 0-1 0 0,-1 0 1 0 0,1 0 13 0 0,2-3-1051 0 0,0-1-385 0 0,4 1-78 0 0,20 4-20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131 244 4143 0 0,'0'2'191'0'0,"1"1"-26"0"0,0 1 20 0 0,0 0 0 0 0,0 1 0 0 0,-1-1 0 0 0,1 0 0 0 0,-1 1 0 0 0,0-1 0 0 0,0 0 0 0 0,-2 8-1 0 0,1 6 4899 0 0,-3 19-1628 0 0,4-36-2965 0 0,-9 18 960 0 0,9-17-1394 0 0,-1-1 1 0 0,1 1 0 0 0,-1-1 0 0 0,0 0 0 0 0,0 1-1 0 0,0-1 1 0 0,0 0 0 0 0,0 0 0 0 0,0 0 0 0 0,0 0-1 0 0,0 0 1 0 0,0 0 0 0 0,0 0 0 0 0,-1 0 0 0 0,1 0-1 0 0,0 0 1 0 0,-1-1 0 0 0,1 1 0 0 0,-1 0 0 0 0,1-1-1 0 0,-1 1 1 0 0,1-1 0 0 0,-1 0 0 0 0,1 1 0 0 0,-1-1-1 0 0,1 0 1 0 0,-1 0 0 0 0,1 0 0 0 0,-1 0-1 0 0,1 0 1 0 0,-1-1 0 0 0,1 1 0 0 0,-1 0 0 0 0,1-1-1 0 0,-1 1 1 0 0,-1-2 0 0 0,-1 1 107 0 0,0-1-1 0 0,0 0 1 0 0,0 0-1 0 0,0 0 1 0 0,1 0 0 0 0,-1-1-1 0 0,1 1 1 0 0,0-1-1 0 0,-1 0 1 0 0,1 0-1 0 0,1 0 1 0 0,-6-7 0 0 0,5 5-132 0 0,0-1 0 0 0,0 0 0 0 0,1 0 0 0 0,-1-1 1 0 0,1 1-1 0 0,1 0 0 0 0,-1-1 0 0 0,1 1 1 0 0,0-1-1 0 0,1 0 0 0 0,-1 1 0 0 0,1-1 0 0 0,1 1 1 0 0,1-13-1 0 0,0 9-37 0 0,1 0-1 0 0,0 0 1 0 0,0 0 0 0 0,1 1 0 0 0,0-1-1 0 0,1 1 1 0 0,0 0 0 0 0,13-16 0 0 0,-11 15-16 0 0,2-2-22 0 0,1-1 0 0 0,0 1 0 0 0,1 1 0 0 0,23-20 0 0 0,-25 24 24 0 0,1 0 1 0 0,0 1 0 0 0,0 1-1 0 0,1-1 1 0 0,-1 2 0 0 0,1 0 0 0 0,0 0-1 0 0,20-4 1 0 0,-26 7 9 0 0,0 0 0 0 0,0 1 0 0 0,0 0 1 0 0,0 0-1 0 0,0 0 0 0 0,0 0 0 0 0,0 1 0 0 0,0 0 0 0 0,0 0 0 0 0,0 0 0 0 0,0 1 0 0 0,-1-1 0 0 0,1 1 0 0 0,0 0 0 0 0,-1 1 1 0 0,0-1-1 0 0,1 1 0 0 0,-1 0 0 0 0,0 0 0 0 0,0 0 0 0 0,-1 1 0 0 0,6 5 0 0 0,-5-5 12 0 0,0 1 0 0 0,-1 0 0 0 0,0-1 1 0 0,0 1-1 0 0,0 0 0 0 0,0 1 0 0 0,-1-1 0 0 0,0 0 0 0 0,0 1 0 0 0,0-1 0 0 0,-1 1 0 0 0,0 0 0 0 0,1 7 0 0 0,-2-7 27 0 0,-1 0-1 0 0,1 1 0 0 0,-1-1 1 0 0,0 0-1 0 0,-1 0 0 0 0,1 0 0 0 0,-1 0 1 0 0,0 0-1 0 0,-1 0 0 0 0,1 0 1 0 0,-8 10-1 0 0,-4 5 35 0 0,-2 0 1 0 0,0-2-1 0 0,-1 1 0 0 0,-37 30 1 0 0,-84 55 222 0 0,128-98-349 0 0,0-1 0 0 0,0-1-1 0 0,-15 6 1 0 0,24-10-89 0 0,0-1 77 0 0,1-1 0 0 0,-1 1-1 0 0,0 0 1 0 0,1 0 0 0 0,-1-1 0 0 0,1 1-1 0 0,-1 0 1 0 0,1-1 0 0 0,0 1 0 0 0,-1 0 0 0 0,1-1-1 0 0,-1 1 1 0 0,1-1 0 0 0,0 1 0 0 0,-1-1-1 0 0,1 1 1 0 0,0-1 0 0 0,-1 1 0 0 0,1-1-1 0 0,0 1 1 0 0,0-1 0 0 0,0 1 0 0 0,-1-1-1 0 0,1 1 1 0 0,0-1 0 0 0,0 0 0 0 0,0 1-1 0 0,0-1 1 0 0,0 0 0 0 0,0-19-5856 0 0,3 6 247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7831 0 0,'-2'1'5163'0'0,"-16"20"-3569"0"0,-25 33 0 0 0,-88 130-1029 0 0,-112 213-1 0 0,205-325-564 0 0,-121 237 0 0 0,154-298-35 0 0,0 0 0 0 0,1 0-1 0 0,0 0 1 0 0,0 1 0 0 0,1-1-1 0 0,1 1 1 0 0,-2 16 0 0 0,4-26-1248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15175 0 0,'0'0'3338'0'0,"-5"7"-3141"0"0,-8 17 5 0 0,-14 37 0 0 0,5-10 7 0 0,-8 15 257 0 0,-121 242 696 0 0,39-95-1003 0 0,-78 140-86 0 0,160-302-77 0 0,-61 99-740 0 0,82-132-1458 0 0,16-33 608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6 170 3223 0 0,'-6'0'14166'0'0,"13"-3"-13958"0"0,-6 3 226 0 0,36-15 839 0 0,62-15 0 0 0,42 0-516 0 0,-35 8-40 0 0,-25 5-397 0 0,79-22 284 0 0,-139 34-2089 0 0,-1 0-3375 0 0,-6 2-2291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256 142 6447 0 0,'1'0'6306'0'0,"22"-10"1036"0"0,15-2-4962 0 0,11-5-2619 0 0,-41 13 257 0 0,0 0-1 0 0,-1 0 0 0 0,0-1 1 0 0,0 0-1 0 0,0-1 0 0 0,-1 1 1 0 0,10-11-1 0 0,-11 9-30 0 0,-1 0-58 0 0,-3 6-22 0 0,-3-16-594 0 0,1 15 622 0 0,0 0 0 0 0,-1 1 0 0 0,1-1 0 0 0,-1 1 0 0 0,1-1 0 0 0,-1 1 0 0 0,1 0 0 0 0,-1-1 0 0 0,0 1 1 0 0,0 0-1 0 0,0 0 0 0 0,1 0 0 0 0,-1 0 0 0 0,0 1 0 0 0,0-1 0 0 0,0 1 0 0 0,0-1 0 0 0,0 1 0 0 0,0-1 0 0 0,-1 1 0 0 0,1 0 0 0 0,0 0 0 0 0,-3 0 0 0 0,-6 1-79 0 0,0 0-1 0 0,-21 5 1 0 0,20-3 140 0 0,1 1-1 0 0,-1 1 1 0 0,1-1 0 0 0,0 2-1 0 0,0 0 1 0 0,-18 13 0 0 0,-56 50-30 0 0,80-65 34 0 0,-14 13 69 0 0,1 2 0 0 0,0 0-1 0 0,-19 27 1 0 0,28-33-28 0 0,1 0 1 0 0,0 0-1 0 0,1 0 1 0 0,0 1-1 0 0,2 0 1 0 0,-9 29 0 0 0,13-40-40 0 0,0 1 0 0 0,1-1 0 0 0,-1 0 0 0 0,1 0 0 0 0,0 0 0 0 0,0 1 0 0 0,0-1 0 0 0,0 0 0 0 0,1 0 0 0 0,-1 0 0 0 0,1 1 0 0 0,0-1 0 0 0,0 0 0 0 0,0 0 0 0 0,0 0 0 0 0,2 3 0 0 0,-1-4-1 0 0,-1 0 1 0 0,1 0-1 0 0,0 0 0 0 0,0-1 0 0 0,0 1 1 0 0,0 0-1 0 0,0-1 0 0 0,0 1 1 0 0,0-1-1 0 0,1 0 0 0 0,-1 1 0 0 0,0-1 1 0 0,1 0-1 0 0,-1-1 0 0 0,1 1 0 0 0,-1 0 1 0 0,1-1-1 0 0,-1 1 0 0 0,1-1 1 0 0,3 0-1 0 0,6 0-52 0 0,0 0 0 0 0,0-1 1 0 0,0-1-1 0 0,0 0 0 0 0,0 0 1 0 0,15-6-1 0 0,2-2-442 0 0,37-19 0 0 0,53-38-3873 0 0,-93 52 2534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6 267 9383 0 0,'-1'2'431'0'0,"-4"32"9461"0"0,7-40-5793 0 0,10-40-3870 0 0,-6 36-200 0 0,0 0-1 0 0,0 1 1 0 0,0 0 0 0 0,1 0 0 0 0,1 0 0 0 0,0 1-1 0 0,0 0 1 0 0,18-13 0 0 0,5-1-104 0 0,44-22 0 0 0,-67 39 56 0 0,25-13-797 0 0,67-26 0 0 0,-84 38-199 0 0,0 1 0 0 0,0 1 1 0 0,1 1-1 0 0,0 0 0 0 0,0 1 0 0 0,27 0 1 0 0,-23 3-1200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99 224 919 0 0,'-1'1'67'0'0,"-7"20"4634"0"0,0-1 0 0 0,-19 32-1 0 0,16-34-3046 0 0,-17 20 1 0 0,18-29-417 0 0,10-9-1200 0 0,0 0-1 0 0,0 0 0 0 0,0 0 0 0 0,-1 0 0 0 0,1 0 0 0 0,0 0 0 0 0,0 0 1 0 0,0 0-1 0 0,0 0 0 0 0,0 0 0 0 0,-1 0 0 0 0,1 0 0 0 0,0 0 1 0 0,0 0-1 0 0,0 0 0 0 0,0 0 0 0 0,-1 0 0 0 0,1 0 0 0 0,0 0 1 0 0,0 0-1 0 0,0-1 0 0 0,0 1 0 0 0,0 0 0 0 0,-1 0 0 0 0,1 0 1 0 0,0 0-1 0 0,0 0 0 0 0,0 0 0 0 0,0-1 0 0 0,0 1 0 0 0,0 0 1 0 0,0 0-1 0 0,0 0 0 0 0,0 0 0 0 0,0 0 0 0 0,0-1 0 0 0,-1 1 1 0 0,1 0-1 0 0,0-2 31 0 0,0 0 0 0 0,0 0 0 0 0,0 0 1 0 0,0-1-1 0 0,0 1 0 0 0,0 0 0 0 0,0 0 1 0 0,1 0-1 0 0,0-3 0 0 0,2-5-64 0 0,0 1-1 0 0,1 0 1 0 0,0 0-1 0 0,0 0 1 0 0,1 0-1 0 0,0 1 1 0 0,1-1-1 0 0,-1 1 0 0 0,2 1 1 0 0,-1-1-1 0 0,1 1 1 0 0,0 0-1 0 0,1 0 1 0 0,-1 1-1 0 0,1 0 1 0 0,1 1-1 0 0,-1 0 1 0 0,1 0-1 0 0,0 0 1 0 0,0 1-1 0 0,0 1 1 0 0,12-4-1 0 0,-17 7-8 0 0,1-1 0 0 0,0 1-1 0 0,-1 0 1 0 0,1 0 0 0 0,0 0 0 0 0,-1 1 0 0 0,1 0-1 0 0,-1 0 1 0 0,1 0 0 0 0,-1 0 0 0 0,1 1-1 0 0,4 2 1 0 0,0 0-8 0 0,-1 1-1 0 0,0-1 0 0 0,0 2 1 0 0,14 11-1 0 0,-15-10 14 0 0,-1 1 0 0 0,-1-1 11 0 0,-4-6 575 0 0,3-1-579 0 0,1-1 0 0 0,0 0-1 0 0,-1 0 1 0 0,1 0-1 0 0,-1-1 1 0 0,1 1 0 0 0,-1-1-1 0 0,0 0 1 0 0,0 0-1 0 0,5-3 1 0 0,2-3-9 0 0,0 0 0 0 0,12-11 0 0 0,19-16 3 0 0,17-16-17 0 0,-38 30-48 0 0,38-28 0 0 0,-46 40 63 0 0,0 1-1 0 0,0 0 0 0 0,0 1 0 0 0,28-11 0 0 0,-39 17 6 0 0,0 1 0 0 0,-1-1 0 0 0,1 1 0 0 0,0-1 0 0 0,0 1 0 0 0,0 0 0 0 0,0 0-1 0 0,0 0 1 0 0,0 0 0 0 0,-1 0 0 0 0,1 0 0 0 0,0 1 0 0 0,0-1 0 0 0,0 0 0 0 0,0 1 0 0 0,0 0 0 0 0,-1-1 0 0 0,1 1-1 0 0,0 0 1 0 0,-1 0 0 0 0,1 0 0 0 0,0 0 0 0 0,-1 0 0 0 0,1 0 0 0 0,-1 1 0 0 0,0-1 0 0 0,1 0 0 0 0,-1 1 0 0 0,0-1-1 0 0,0 1 1 0 0,0-1 0 0 0,0 1 0 0 0,0 0 0 0 0,0-1 0 0 0,0 1 0 0 0,0 3 0 0 0,2 2 11 0 0,-1 0-1 0 0,0-1 1 0 0,-1 1 0 0 0,0 0-1 0 0,0 0 1 0 0,-1 0 0 0 0,1 0 0 0 0,-3 14-1 0 0,-1 2 40 0 0,1-13 11 0 0,0 1-1 0 0,1 0 1 0 0,1 0-1 0 0,1 18 0 0 0,0-18-42 0 0,2 1-3 0 0,-2-7 39 0 0,5 8-10 0 0,-3-5-81 0 0,-3-6-143 0 0,9-1-3689 0 0,12-3 539 0 0,-7-2-2498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0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208 155 1839 0 0,'-54'28'1810'0'0,"-43"21"8658"0"0,97-49-10354 0 0,-1 0 0 0 0,1 1 0 0 0,-1-1 0 0 0,1 0 0 0 0,-1 1 0 0 0,1-1 0 0 0,-1 0 0 0 0,1 0 0 0 0,-1 0 0 0 0,0 1 0 0 0,1-1 0 0 0,-1 0 0 0 0,1 0 0 0 0,-1 0 0 0 0,0 0 0 0 0,1 0 0 0 0,-1 0 0 0 0,1 0 0 0 0,-1 0 0 0 0,0 0 0 0 0,1-1 0 0 0,-1 1 0 0 0,1 0 0 0 0,-1 0 0 0 0,1 0 0 0 0,-1-1 0 0 0,1 1 0 0 0,-1 0 0 0 0,1-1 0 0 0,-1 1 0 0 0,1 0 0 0 0,-1-1 0 0 0,1 1 0 0 0,-1-1 0 0 0,1 0 27 0 0,-1-1-1 0 0,1 1 0 0 0,0 0 1 0 0,0 0-1 0 0,0-1 0 0 0,0 1 0 0 0,0 0 1 0 0,0-1-1 0 0,0 1 0 0 0,1 0 1 0 0,-1 0-1 0 0,0-1 0 0 0,1 1 1 0 0,-1 0-1 0 0,1 0 0 0 0,0-2 1 0 0,2-3 26 0 0,1 1 1 0 0,-1-1 0 0 0,1 1 0 0 0,0 0-1 0 0,0 0 1 0 0,1 0 0 0 0,0 0 0 0 0,8-6-1 0 0,6-3-25 0 0,23-12 1 0 0,-22 14-18 0 0,15-9-10 0 0,2 2 0 0 0,-1 2-1 0 0,52-17 1 0 0,-81 31-57 0 0,1 1 1 0 0,0 0-1 0 0,1 1 0 0 0,-1 0 0 0 0,0 0 0 0 0,0 0 1 0 0,1 1-1 0 0,8 1 0 0 0,-14-1-42 0 0,0 1 0 0 0,-1-1 1 0 0,1 1-1 0 0,-1-1 0 0 0,1 1 0 0 0,-1 0 0 0 0,1 0 0 0 0,-1 0 0 0 0,1 1 0 0 0,-1-1 1 0 0,0 0-1 0 0,0 1 0 0 0,0-1 0 0 0,1 1 0 0 0,-2 0 0 0 0,1 0 0 0 0,0 0 1 0 0,0 0-1 0 0,-1 0 0 0 0,1 0 0 0 0,-1 0 0 0 0,1 1 0 0 0,-1-1 0 0 0,0 0 0 0 0,0 1 1 0 0,0-1-1 0 0,0 1 0 0 0,0-1 0 0 0,0 5 0 0 0,0 3-16 0 0,0 0-1 0 0,0 0 0 0 0,-1 1 1 0 0,-1-1-1 0 0,0 0 0 0 0,0 1 1 0 0,-1-1-1 0 0,0 0 1 0 0,-1 0-1 0 0,0 0 0 0 0,-8 18 1 0 0,5-16-3 0 0,-1-1 0 0 0,1 0 1 0 0,-2-1-1 0 0,1 1 0 0 0,-1-2 0 0 0,-1 1 1 0 0,0-1-1 0 0,0 0 0 0 0,-14 9 0 0 0,-8 4-3 0 0,-63 34-1 0 0,47-32-43 0 0,2 2 0 0 0,0 2 0 0 0,-74 62 0 0 0,112-84-126 0 0,39-22 384 0 0,-23 12-172 0 0,1 2 0 0 0,0-1 0 0 0,0 1 0 0 0,0 0-1 0 0,0 1 1 0 0,0 0 0 0 0,0 1 0 0 0,0 0 0 0 0,17 2 0 0 0,66 12 608 0 0,121 3 1 0 0,-139-18-344 0 0,-1-4 1 0 0,79-15-1 0 0,-144 19-265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49 919 0 0,'33'-22'980'0'0,"-10"10"7243"0"0,-20 11-7696 0 0,-1 0 0 0 0,0 0 0 0 0,1-1 0 0 0,-1 1 0 0 0,0-1 0 0 0,3-2 1 0 0,-1 1 2331 0 0,-6 5-2533 0 0,-32 20 27 0 0,-37 17 0 0 0,-16 10-277 0 0,-257 206-196 0 0,326-241 98 0 0,-33 28-245 0 0,-63 65 0 0 0,113-105 246 0 0,-1-1 0 0 0,1 1 0 0 0,-1-1 0 0 0,1 1 0 0 0,0 0 0 0 0,0 0 0 0 0,0 0 0 0 0,0 0-1 0 0,0 0 1 0 0,0 0 0 0 0,0 0 0 0 0,1 0 0 0 0,-1 0 0 0 0,1 0 0 0 0,-1 3 0 0 0,2-4-6 0 0,-1-1 0 0 0,1 1 0 0 0,-1-1 0 0 0,1 0 1 0 0,-1 1-1 0 0,1-1 0 0 0,0 0 0 0 0,-1 1 0 0 0,1-1 0 0 0,-1 0 0 0 0,1 0 0 0 0,0 0 1 0 0,-1 1-1 0 0,1-1 0 0 0,0 0 0 0 0,1 0 0 0 0,-1 0-28 0 0,10 1-65 0 0,0-1-1 0 0,0 0 1 0 0,0-1-1 0 0,1 0 1 0 0,-1-1 0 0 0,0 0-1 0 0,-1-1 1 0 0,12-4 0 0 0,-2 2-78 0 0,23-4 0 0 0,-17 7 312 0 0,1 1 0 0 0,-1 1-1 0 0,1 2 1 0 0,0 0 0 0 0,-1 2 0 0 0,0 1-1 0 0,0 1 1 0 0,0 1 0 0 0,-1 1-1 0 0,0 2 1 0 0,-1 0 0 0 0,0 2 0 0 0,37 23-1 0 0,-55-32-85 0 0,-1 1 0 0 0,0 0-1 0 0,0 0 1 0 0,0 1 0 0 0,-1-1-1 0 0,1 1 1 0 0,-1 0 0 0 0,6 9-1 0 0,-9-11-6 0 0,0-1 0 0 0,0 0 0 0 0,0 0 0 0 0,0 0 0 0 0,-1 0 0 0 0,1 1 0 0 0,-1-1 0 0 0,1 0 0 0 0,-1 1 0 0 0,0-1 0 0 0,0 0 0 0 0,0 1 0 0 0,0-1 0 0 0,0 0 0 0 0,0 1 0 0 0,-1-1 0 0 0,1 0 0 0 0,-1 1 0 0 0,0-1 0 0 0,0 0 0 0 0,1 0 0 0 0,-1 0 0 0 0,-1 1 0 0 0,1-1 0 0 0,0 0 0 0 0,-3 3 0 0 0,-6 6 148 0 0,0 0-1 0 0,0-1 0 0 0,-1 0 1 0 0,-13 9-1 0 0,-51 32 406 0 0,45-32-408 0 0,-17 10 96 0 0,-1-1 1 0 0,-93 38-1 0 0,111-55-217 0 0,-1-1-1 0 0,1-2 0 0 0,-1 0 1 0 0,-1-3-1 0 0,1 0 1 0 0,-43 0-1 0 0,58-5-28 0 0,-24-4 0 0 0,35 4-13 0 0,0-1 1 0 0,1 0-1 0 0,-1-1 0 0 0,0 1 0 0 0,0-1 0 0 0,1 0 1 0 0,-1 0-1 0 0,1 0 0 0 0,-5-4 0 0 0,8 6-12 0 0,0-1-1 0 0,1 1 1 0 0,-1-1 0 0 0,0 0-1 0 0,1 1 1 0 0,-1-1 0 0 0,1 0-1 0 0,-1 1 1 0 0,1-1 0 0 0,-1 0-1 0 0,1 0 1 0 0,-1 1-1 0 0,1-1 1 0 0,0 0 0 0 0,-1 0-1 0 0,1 0 1 0 0,0 0 0 0 0,0 1-1 0 0,0-1 1 0 0,-1 0 0 0 0,1 0-1 0 0,0 0 1 0 0,0 0-1 0 0,0 0 1 0 0,1 0 0 0 0,-1 1-1 0 0,0-1 1 0 0,0 0 0 0 0,0 0-1 0 0,1 0 1 0 0,-1 0 0 0 0,0 0-1 0 0,1 1 1 0 0,-1-1-1 0 0,1 0 1 0 0,-1 0 0 0 0,1 1-1 0 0,-1-1 1 0 0,1 0 0 0 0,-1 1-1 0 0,1-1 1 0 0,1 0 0 0 0,2-3-328 0 0,-1 1 1 0 0,1 0-1 0 0,1 0 1 0 0,-1 0 0 0 0,0 0-1 0 0,6-2 1 0 0,11-3-5883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13015 0 0,'0'0'1619'0'0,"-8"2"-1174"0"0,-5 3-403 0 0,0 0-1 0 0,0 0 0 0 0,1 1 1 0 0,-14 10-1 0 0,-2 0-24 0 0,-96 55 119 0 0,103-57-74 0 0,1 0 1 0 0,0 2-1 0 0,-29 29 1 0 0,41-36 61 0 0,1-1 1 0 0,0 1 0 0 0,0 0 0 0 0,1 0 0 0 0,0 1-1 0 0,-5 11 1 0 0,10-19-90 0 0,0 0-1 0 0,0 0 1 0 0,1 0 0 0 0,-1 0-1 0 0,0 1 1 0 0,1-1 0 0 0,0 0-1 0 0,-1 0 1 0 0,1 1 0 0 0,0-1-1 0 0,0 0 1 0 0,0 1 0 0 0,1-1-1 0 0,-1 0 1 0 0,0 1 0 0 0,1-1-1 0 0,0 0 1 0 0,-1 0 0 0 0,1 0-1 0 0,0 0 1 0 0,0 0 0 0 0,0 0-1 0 0,1 0 1 0 0,-1 0 0 0 0,0 0-1 0 0,1 0 1 0 0,-1 0 0 0 0,1-1-1 0 0,-1 1 1 0 0,1-1 0 0 0,0 1-1 0 0,0-1 1 0 0,0 1 0 0 0,0-1-1 0 0,0 0 1 0 0,2 1 0 0 0,3 1 88 0 0,0 0 0 0 0,0 0 0 0 0,1-1 0 0 0,-1 0 1 0 0,0 0-1 0 0,1-1 0 0 0,-1 0 0 0 0,1 0 0 0 0,0-1 1 0 0,-1 0-1 0 0,1 0 0 0 0,0-1 0 0 0,-1 1 0 0 0,1-2 1 0 0,-1 1-1 0 0,0-1 0 0 0,8-3 0 0 0,-9 3-79 0 0,1-1-1 0 0,-1 0 1 0 0,0 0 0 0 0,0 0-1 0 0,0-1 1 0 0,-1 0-1 0 0,1 0 1 0 0,-1-1-1 0 0,0 1 1 0 0,0-1 0 0 0,-1 0-1 0 0,1 0 1 0 0,-1-1-1 0 0,0 1 1 0 0,-1-1 0 0 0,1 0-1 0 0,-1 0 1 0 0,0 0-1 0 0,2-8 1 0 0,-1 0 18 0 0,-1-1 0 0 0,0 1 1 0 0,1-27-1 0 0,-4 32-138 0 0,0 0 0 0 0,0 0 0 0 0,-1 0 0 0 0,0 0 0 0 0,-1 0 0 0 0,0 0 0 0 0,-3-10 0 0 0,4 18-22 0 0,0-1-1 0 0,1 1 0 0 0,-1 0 1 0 0,0 0-1 0 0,0-1 0 0 0,0 1 1 0 0,0 0-1 0 0,0 0 1 0 0,0 0-1 0 0,-2-1 0 0 0,1 0-129 0 0,-5-3-379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77 11975 0 0,'0'0'267'0'0,"0"-1"42"0"0,1-35 498 0 0,-1 34-442 0 0,0 2 122 0 0,0 0 22 0 0,-2 1-447 0 0,1 0 0 0 0,-1 1 0 0 0,0-1-1 0 0,0 0 1 0 0,1 0 0 0 0,-1 1 0 0 0,1-1-1 0 0,-1 1 1 0 0,1 0-62 0 0,-4 2 52 0 0,-7 7-52 0 0,1 0 0 0 0,0 1 0 0 0,1 1 0 0 0,-4 5 0 0 0,-8 9 0 0 0,8-9 0 0 0,1 1 0 0 0,0 0 0 0 0,1 1 0 0 0,1 0 0 0 0,1 0 0 0 0,-7 20 0 0 0,16-35 62 0 0,0-1 0 0 0,0 1 0 0 0,0-1 0 0 0,1 1 0 0 0,0 0 1 0 0,0-1-1 0 0,0 1 0 0 0,0 0 0 0 0,1-1 0 0 0,-1 1 0 0 0,1-1 0 0 0,0 1 0 0 0,1-1 0 0 0,-1 1 0 0 0,2 1-62 0 0,-1-3 101 0 0,-1-1 1 0 0,1 1 0 0 0,1 0-1 0 0,-1-1 1 0 0,0 1-1 0 0,1-1 1 0 0,-1 0 0 0 0,1 0-1 0 0,0 0 1 0 0,-1 0-1 0 0,3 1-101 0 0,2 1 0 0 0,0-1 0 0 0,0 0 0 0 0,1 0 0 0 0,-1-1 0 0 0,1 0 0 0 0,-1 0 0 0 0,1-1 0 0 0,-1 0 0 0 0,1 0 0 0 0,0 0 0 0 0,0-1 0 0 0,-1-1 0 0 0,1 1 0 0 0,0-1 0 0 0,7-2 0 0 0,-12 2 0 0 0,0 0 0 0 0,0 0 0 0 0,-1 0 0 0 0,1-1 0 0 0,0 1 0 0 0,0-1 0 0 0,-1 0 0 0 0,1 0 0 0 0,-1 0 0 0 0,0 0 0 0 0,1 0 0 0 0,-1 0 0 0 0,0-1 0 0 0,0 1 0 0 0,0-1 0 0 0,-1 1 0 0 0,1-1 0 0 0,-1 0 0 0 0,1 0 0 0 0,-1 1 0 0 0,0-1 0 0 0,1-3 0 0 0,1-6 0 0 0,0 0 0 0 0,0 0 0 0 0,-1 0 0 0 0,0-1 0 0 0,-1 0 0 0 0,-1 12 0 0 0,3-36-157 0 0,-2 1 0 0 0,-2-32 157 0 0,0 58-47 0 0,0 0 0 0 0,-1 0 0 0 0,0 0 1 0 0,0 0-1 0 0,-1 1 0 0 0,0-1 0 0 0,-1 1 0 0 0,0 0 1 0 0,-1 0-1 0 0,0 0 0 0 0,0 0 0 0 0,-5-6 47 0 0,7 12-107 0 0,0 1 0 0 0,0-1 0 0 0,0 1 0 0 0,0-1-1 0 0,0 1 1 0 0,0 0 0 0 0,-1 0 0 0 0,1 1 0 0 0,-1-1 0 0 0,-1 0 107 0 0,-2-1-45 0 0,-1 0 45 0 0,1 5 0 0 0,5-1-149 0 0,1 1 0 0 0,-1-1 0 0 0,0 1 0 0 0,1 0 0 0 0,-1-1 0 0 0,1 1 0 0 0,0 0 0 0 0,-1 0 0 0 0,1 0-1 0 0,0 0 1 0 0,0 0 0 0 0,0 0 0 0 0,1 1 0 0 0,-1-1 0 0 0,0 0 0 0 0,1 0 0 0 0,0 1 0 0 0,-1-1 0 0 0,1 2 149 0 0,0-4-17 0 0,-2 15-1006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12439 0 0,'0'0'4340'0'0,"-1"2"-3885"0"0,-19 41 530 0 0,-16 21-455 0 0,-1 0-90 0 0,-53 111 615 0 0,-73 137-688 0 0,49-131-295 0 0,32-57-68 0 0,77-116-61 0 0,-5 7-286 0 0,0 1-1 0 0,2 0 1 0 0,0 1-1 0 0,-12 34 1 0 0,19-38-913 0 0,2-3-58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8751 0 0,'0'0'3978'0'0,"-1"8"-782"0"0,-1 1-2946 0 0,0 0 0 0 0,0-1 0 0 0,-1 1 1 0 0,-1-1-1 0 0,1 0 0 0 0,-6 9 1 0 0,0 1-145 0 0,-11 22 13 0 0,-13 27 421 0 0,29-57-434 0 0,1-1 0 0 0,0 0 1 0 0,1 0-1 0 0,0 1 0 0 0,-1 16 0 0 0,2-18 76 0 0,1 0-1 0 0,0 1 1 0 0,1-1-1 0 0,0 1 1 0 0,0-1-1 0 0,4 15 1 0 0,-4-21-120 0 0,0 0 1 0 0,-1-1 0 0 0,1 1 0 0 0,0 0 0 0 0,0 0 0 0 0,0 0-1 0 0,1-1 1 0 0,-1 1 0 0 0,0 0 0 0 0,1-1 0 0 0,-1 1 0 0 0,1-1-1 0 0,-1 0 1 0 0,1 1 0 0 0,0-1 0 0 0,-1 0 0 0 0,1 0 0 0 0,0 0-1 0 0,0 0 1 0 0,0-1 0 0 0,0 1 0 0 0,0 0 0 0 0,0-1 0 0 0,0 1-1 0 0,0-1 1 0 0,0 0 0 0 0,0 0 0 0 0,0 1 0 0 0,0-1 0 0 0,0-1 0 0 0,0 1-1 0 0,4-1 1 0 0,0 0 67 0 0,0-1-1 0 0,0 0 1 0 0,0 0 0 0 0,0 0-1 0 0,0-1 1 0 0,-1 0 0 0 0,1 0-1 0 0,9-7 1 0 0,40-38 426 0 0,-38 32-444 0 0,24-17-90 0 0,48-31 1 0 0,19-15-1275 0 0,-39 23-3752 0 0,-46 36-1732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25 11055 0 0,'0'0'852'0'0,"1"-2"-560"0"0,7-21 6723 0 0,-7 24-6854 0 0,0 1-121 0 0,1 1 1 0 0,0-1-1 0 0,-1 0 0 0 0,0 1 0 0 0,0-1 1 0 0,1 1-1 0 0,-1-1 0 0 0,-1 1 0 0 0,1 0 1 0 0,0-1-1 0 0,-1 1 0 0 0,1 0 0 0 0,-1-1 1 0 0,0 1-1 0 0,0 0 0 0 0,0 0 0 0 0,0-1 1 0 0,-1 4-1 0 0,-1 8 116 0 0,-1 0 0 0 0,-5 17 1 0 0,6-26-100 0 0,-15 48 481 0 0,-34 71 0 0 0,-35 46-102 0 0,65-130-370 0 0,-79 145 1 0 0,-110 233-201 0 0,202-398-370 0 0,0 0 0 0 0,2 0 1 0 0,-5 23-1 0 0,11-42-511 0 0,5 7-2719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11 128 8287 0 0,'-4'-7'863'0'0,"0"2"-182"0"0,4 4-369 0 0,0 1-1 0 0,-1 0 1 0 0,1-1 0 0 0,0 1 0 0 0,0-1-1 0 0,0 1 1 0 0,-1-1 0 0 0,1 1-1 0 0,0 0 1 0 0,0-1 0 0 0,0 1-1 0 0,0-1 1 0 0,0 1 0 0 0,0-1-1 0 0,0 1 1 0 0,0-1 0 0 0,0 1-1 0 0,0-1 1 0 0,0 1 0 0 0,0-1 0 0 0,0 1-1 0 0,0 0 1 0 0,0-1 0 0 0,0 1-1 0 0,1-1 1 0 0,-1 1 0 0 0,0-1-1 0 0,0 1 1 0 0,1 0 0 0 0,-1-1-1 0 0,1 0 1 0 0,15-3 4635 0 0,-6 2-5989 0 0,27-6 1381 0 0,170-30 206 0 0,-84 17-536 0 0,-74 11-835 0 0,0 2 0 0 0,67-2-1 0 0,-110 10 340 0 0,1 1-1 0 0,-1-1 1 0 0,0 1-1 0 0,0 0 0 0 0,1 1 1 0 0,7 3-1 0 0,-8-3-1617 0 0,0 1 0 0 0,-1-1 0 0 0,9 7 0 0 0,-6-4-2379 0 0</inkml:trace>
  <inkml:trace contextRef="#ctx0" brushRef="#br0" timeOffset="1">746 90 2303 0 0,'1'2'4755'0'0,"-1"2"-3911"0"0,0 0 0 0 0,0 0 0 0 0,0 0-1 0 0,-1 0 1 0 0,1 0 0 0 0,-1 0 0 0 0,0-1 0 0 0,0 1 0 0 0,-1 0-1 0 0,1 0 1 0 0,-1-1 0 0 0,-2 5 0 0 0,-6 9 1126 0 0,-14 20 0 0 0,8-14-1107 0 0,-4 8-296 0 0,6-11-536 0 0,2 0 0 0 0,0 1 0 0 0,0 0 1 0 0,-15 45-1 0 0,27-64-1018 0 0,-4 11 2026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139 150 14943 0 0,'0'0'1664'0'0,"-1"1"-1296"0"0,-15 21 779 0 0,-10 12-567 0 0,12-19-445 0 0,0 1 1 0 0,1 0 0 0 0,1 0-1 0 0,1 1 1 0 0,-15 28-1 0 0,25-43 38 0 0,0 1 0 0 0,1-1 0 0 0,-1 1 0 0 0,0-1 0 0 0,1 1 0 0 0,-1 0-1 0 0,1-1 1 0 0,0 6 0 0 0,0-7 69 0 0,10 5 252 0 0,-6-5-434 0 0,-1 1 0 0 0,1-2 0 0 0,0 1 0 0 0,-1 0 0 0 0,1-1 0 0 0,0 0 0 0 0,-1 0 0 0 0,1 0 0 0 0,0 0 0 0 0,-1 0-1 0 0,1-1 1 0 0,5-1 0 0 0,0-1 50 0 0,0 1-1 0 0,0-1 0 0 0,14-8 0 0 0,50-33 691 0 0,-69 41-756 0 0,-1 1-16 0 0,0 0 1 0 0,0 0 0 0 0,-1 0 0 0 0,1 0 0 0 0,-1 0 0 0 0,4-5-1 0 0,-4 6-30 0 0,-1-1 0 0 0,1 0-1 0 0,-1 1 1 0 0,1-1-1 0 0,-1 0 1 0 0,0 0 0 0 0,0 0-1 0 0,0 0 1 0 0,0 0-1 0 0,0 0 1 0 0,0 0 0 0 0,0 0-1 0 0,-1 0 1 0 0,1-1-1 0 0,-1 1 1 0 0,1-3 0 0 0,-1 3-28 0 0,-1 0 0 0 0,1 0 0 0 0,0 0 1 0 0,-1 0-1 0 0,0 0 0 0 0,1 1 0 0 0,-1-1 0 0 0,0 0 1 0 0,0 0-1 0 0,0 0 0 0 0,0 1 0 0 0,0-1 1 0 0,0 0-1 0 0,-1 1 0 0 0,1-1 0 0 0,0 1 0 0 0,-1 0 1 0 0,-2-3-1 0 0,-5-3-130 0 0,-27-24-191 0 0,32 28 337 0 0,1-1-1 0 0,0 1 1 0 0,0-1 0 0 0,0 0-1 0 0,1 1 1 0 0,-1-1 0 0 0,-2-8-1 0 0,4 11 6 0 0,1-1 0 0 0,0 1 0 0 0,0-1 0 0 0,-1 1 0 0 0,1-1 0 0 0,0 1 0 0 0,1-1 0 0 0,-1 1 0 0 0,0-1 0 0 0,0 1 0 0 0,1-1 0 0 0,-1 1 0 0 0,0-1-1 0 0,1 1 1 0 0,0-1 0 0 0,-1 1 0 0 0,1 0 0 0 0,0-1 0 0 0,0 1 0 0 0,0 0 0 0 0,0 0 0 0 0,0 0 0 0 0,0-1 0 0 0,0 1 0 0 0,0 0 0 0 0,0 0 0 0 0,3-1-1 0 0,4-4-147 0 0,0 1-1 0 0,1 0 0 0 0,11-5 0 0 0,-9 5-54 0 0,84-35-5049 0 0,-45 21 1556 0 0,-28 10 1851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5471 0 0,'4'5'75'0'0,"-1"0"0"0"0,0 0-1 0 0,0 1 1 0 0,0-1-1 0 0,0 1 1 0 0,-1 0-1 0 0,0-1 1 0 0,-1 1-1 0 0,3 11 1 0 0,-3-5 196 0 0,0-1 0 0 0,-1 1 0 0 0,-1-1 1 0 0,-2 16-1 0 0,1-14 458 0 0,0-1 0 0 0,-1 0 0 0 0,-1 0 0 0 0,0 0 0 0 0,0 0 0 0 0,-2-1 0 0 0,-6 14 7450 0 0,13-26-7732 0 0,19-18-293 0 0,1 1 1 0 0,1 1-1 0 0,1 1 0 0 0,40-21 0 0 0,104-40 396 0 0,-156 72-486 0 0,0 1 0 0 0,16-4 0 0 0,-24 7-49 0 0,0 1-1 0 0,0-1 0 0 0,0 1 1 0 0,0 0-1 0 0,0-1 1 0 0,0 2-1 0 0,0-1 0 0 0,-1 0 1 0 0,1 0-1 0 0,0 1 1 0 0,0 0-1 0 0,0-1 0 0 0,0 1 1 0 0,5 3-1 0 0,-7-3-5 0 0,1 0 1 0 0,0 0-1 0 0,-1 0 0 0 0,1 0 0 0 0,-1 1 0 0 0,1-1 1 0 0,-1 1-1 0 0,0-1 0 0 0,0 1 0 0 0,0-1 0 0 0,0 1 1 0 0,0 0-1 0 0,0-1 0 0 0,0 1 0 0 0,0 0 0 0 0,-1 0 1 0 0,1 0-1 0 0,-1-1 0 0 0,1 1 0 0 0,-1 0 0 0 0,0 0 1 0 0,1 0-1 0 0,-1 0 0 0 0,-1 4 0 0 0,2 0 12 0 0,-1 2-7 0 0,-1 1 1 0 0,1-1-1 0 0,-1 1 1 0 0,-1-1-1 0 0,0 1 1 0 0,0-1-1 0 0,-4 10 1 0 0,-28 57 283 0 0,11-26-83 0 0,10-23-116 0 0,9-19-101 0 0,0 0-1 0 0,1 0 1 0 0,0 0 0 0 0,0 1 0 0 0,-1 7-1 0 0,4-13-222 0 0,1-1-656 0 0,1-1 660 0 0,0 1 0 0 0,-1 0 0 0 0,1-1 0 0 0,0 1 0 0 0,-1-1-1 0 0,1 1 1 0 0,0-1 0 0 0,0 0 0 0 0,-1 1 0 0 0,5-1 0 0 0,8-2-774 0 0,0 0 0 0 0,0 0 0 0 0,-1-1 0 0 0,1-1 0 0 0,-1-1-1 0 0,18-7 1 0 0,3-1-788 0 0,-4 1 867 0 0,1-1 1 0 0,-2-2-1 0 0,0-1 0 0 0,-1-1 1 0 0,41-32-1 0 0,-17 11-416 0 0,19-16 250 0 0,-61 46 1109 0 0,83-77 259 0 0,-77 67 2290 0 0,22-28 0 0 0,-37 45-2411 0 0,0 0 0 0 0,-1 0-1 0 0,1 0 1 0 0,0 0 0 0 0,-1 0 0 0 0,1 0-1 0 0,-1 0 1 0 0,1 0 0 0 0,-1 0 0 0 0,0 0-1 0 0,1 0 1 0 0,-1 0 0 0 0,0 0 0 0 0,0 0-1 0 0,1 0 1 0 0,-1 0 0 0 0,0 0 0 0 0,0 0-1 0 0,0 0 1 0 0,0 0 0 0 0,-1-1 0 0 0,1 1-1 0 0,-1-1 1 0 0,1 1-18 0 0,-1 0-1 0 0,0 0 1 0 0,0 0-1 0 0,0 0 1 0 0,0 0-1 0 0,0 0 1 0 0,0 0 0 0 0,0 1-1 0 0,0-1 1 0 0,0 0-1 0 0,0 1 1 0 0,0-1-1 0 0,0 1 1 0 0,-1 0-1 0 0,1-1 1 0 0,-2 0-1 0 0,-5 0 164 0 0,0 0 0 0 0,0 1 0 0 0,1-1-1 0 0,-1 1 1 0 0,-10 2 0 0 0,-5 2 40 0 0,0 0 0 0 0,0 2-1 0 0,1 1 1 0 0,-34 15 0 0 0,46-18-232 0 0,1 1-1 0 0,0 0 1 0 0,0 1 0 0 0,-9 8-1 0 0,14-12-67 0 0,1 1 0 0 0,0 0 0 0 0,1 0-1 0 0,-1 0 1 0 0,0 0 0 0 0,1 0 0 0 0,0 1 0 0 0,0-1-1 0 0,0 1 1 0 0,0 0 0 0 0,0-1 0 0 0,1 1 0 0 0,-2 5 0 0 0,3-8-37 0 0,0 0 0 0 0,0 0 0 0 0,0 0 0 0 0,0 0 0 0 0,0 0 0 0 0,0 0 0 0 0,1 0 1 0 0,-1 0-1 0 0,0 0 0 0 0,1 0 0 0 0,-1 0 0 0 0,0-1 0 0 0,1 1 0 0 0,-1 0 1 0 0,1 0-1 0 0,0 0 0 0 0,-1 0 0 0 0,1-1 0 0 0,-1 1 0 0 0,1 0 0 0 0,0-1 0 0 0,1 2 1 0 0,19 12 161 0 0,-19-13-128 0 0,31 15 314 0 0,55 20 0 0 0,-58-25-170 0 0,0 1 0 0 0,51 29 0 0 0,-60-28-63 0 0,-14-10-14 0 0,0 1 0 0 0,-1 0-1 0 0,0 1 1 0 0,1-1 0 0 0,-2 1-1 0 0,1 0 1 0 0,0 0-1 0 0,6 10 1 0 0,-11-14-194 0 0,-2 1-89 0 0,0 0 172 0 0,-1 0 0 0 0,1 0 0 0 0,0 0 0 0 0,-1-1 0 0 0,0 1 0 0 0,0 0 0 0 0,1-1 0 0 0,-1 1 0 0 0,0-1 0 0 0,0 0 0 0 0,0 0 0 0 0,0 1 0 0 0,0-1 0 0 0,-1 0 0 0 0,1-1 0 0 0,0 1 0 0 0,0 0 0 0 0,-4 0 0 0 0,-6 1 22 0 0,0-1 1 0 0,-18 1-1 0 0,15-2-29 0 0,-121 3 94 0 0,-18 0-564 0 0,52 7-6036 0 0,83-6-612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59 10591 0 0,'0'-4'109'0'0,"1"1"0"0"0,0-1 0 0 0,0 1 0 0 0,0-1 0 0 0,0 1 0 0 0,1 0 0 0 0,-1-1-1 0 0,1 1 1 0 0,0 0 0 0 0,0 0 0 0 0,5-6 3263 0 0,-7 8-3282 0 0,1 0 1 0 0,-1 1 0 0 0,0-1-1 0 0,0 0 1 0 0,1 1 0 0 0,-1-1-1 0 0,0 1 1 0 0,1-1-1 0 0,-1 1 1 0 0,0-1 0 0 0,1 1-1 0 0,-1-1 1 0 0,1 1 0 0 0,-1-1-1 0 0,1 1 1 0 0,-1-1 0 0 0,1 1-1 0 0,-1 0 1 0 0,1-1 0 0 0,0 1-1 0 0,0-1 1 0 0,-1 1-63 0 0,1 0-1 0 0,-1 0 1 0 0,0 0-1 0 0,1 0 1 0 0,-1 0 0 0 0,0 0-1 0 0,1 0 1 0 0,-1 0-1 0 0,0 0 1 0 0,1 0 0 0 0,-1 0-1 0 0,1 0 1 0 0,-1 0-1 0 0,0 0 1 0 0,1 0 0 0 0,-1 0-1 0 0,0 0 1 0 0,0 0-1 0 0,1 0 1 0 0,-1 0 0 0 0,0 1-1 0 0,1-1 1 0 0,-1 0-1 0 0,0 0 1 0 0,1 0 0 0 0,-1 1-1 0 0,0-1 1 0 0,0 0-1 0 0,1 0 1 0 0,-1 1 0 0 0,0-1-1 0 0,0 0 1 0 0,0 0 0 0 0,0 1-1 0 0,1-1 1 0 0,-1 0-1 0 0,0 1 1 0 0,0-1 0 0 0,0 0-1 0 0,0 1 1 0 0,0-1-1 0 0,0 0 1 0 0,0 1 0 0 0,0-1-1 0 0,0 0 1 0 0,0 1-1 0 0,0-1 1 0 0,0 0 0 0 0,0 1-1 0 0,0 4-10 0 0,0-1 0 0 0,0 1 0 0 0,-1-1-1 0 0,1 1 1 0 0,-1-1 0 0 0,-1 1 0 0 0,1-1 0 0 0,-3 7-1 0 0,-20 35 261 0 0,13-25-177 0 0,-132 260 1182 0 0,-57 106-700 0 0,135-267-800 0 0,-6-4-1 0 0,-142 179 0 0 0,176-252 19 0 0,-26 32 11 0 0,75-78-792 0 0,7-6 415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62 919 10943 0 0,'-2'1'498'0'0,"-41"29"419"0"0,27-15 5043 0 0,17-17-5876 0 0,-1 1 0 0 0,1-1 0 0 0,0 0 0 0 0,1 1 1 0 0,-1-1-1 0 0,0 1 0 0 0,0 0 0 0 0,3-3 0 0 0,1 0 55 0 0,113-157 1357 0 0,-53 67-1335 0 0,-10 17-83 0 0,95-121-76 0 0,78-46-74 0 0,-178 194 72 0 0,-32 31-3 0 0,1 0-1 0 0,1 1 1 0 0,41-28 0 0 0,-21 28-76 0 0,-39 18 75 0 0,-1 0-1 0 0,1 0 0 0 0,-1 1 0 0 0,0-1 1 0 0,1 0-1 0 0,-1 0 0 0 0,0 1 1 0 0,1-1-1 0 0,-1 0 0 0 0,0 1 1 0 0,1-1-1 0 0,-1 0 0 0 0,0 1 1 0 0,0-1-1 0 0,0 1 0 0 0,1-1 1 0 0,-1 0-1 0 0,0 1 0 0 0,0-1 1 0 0,0 1-1 0 0,0-1 0 0 0,0 1 1 0 0,0-1-1 0 0,0 1 0 0 0,0-1 2 0 0,1 3 1 0 0,-1 0 0 0 0,0 0 0 0 0,0 0-1 0 0,0 1 1 0 0,0-1 0 0 0,-1 0 0 0 0,1 0 0 0 0,-1 0-1 0 0,0 0 1 0 0,0 0 0 0 0,-1 3 0 0 0,-18 35-39 0 0,13-30 48 0 0,-79 137 357 0 0,-3 6 60 0 0,22-13 6 0 0,29-60-288 0 0,23-47-125 0 0,1-1 0 0 0,-12 47 0 0 0,20-58-4 0 0,2 1 0 0 0,0-1 1 0 0,1 1-1 0 0,1 42 1 0 0,3-56-1 0 0,-1 0 0 0 0,1 0 1 0 0,1 0-1 0 0,0 0 0 0 0,0-1 1 0 0,1 1-1 0 0,3 9 0 0 0,-5-17-180 0 0,1-2-1281 0 0,0 0 1207 0 0,-1-1 0 0 0,1 1 0 0 0,0-1 0 0 0,-1 1 1 0 0,1-1-1 0 0,-1 0 0 0 0,1 0 0 0 0,-1 1 0 0 0,0-1 1 0 0,0 0-1 0 0,2-4 0 0 0,1-6-1438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10591 0 0,'-30'-11'1381'0'0,"17"9"5898"0"0,25 1-6924 0 0,52-1 232 0 0,28-3 79 0 0,9-4-521 0 0,-17 2-704 0 0,96-21 0 0 0,-163 25-793 0 0,-4 1-375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155 172 9671 0 0,'0'0'440'0'0,"-1"2"-5"0"0,-4 7-171 0 0,-1 0 1 0 0,-1 0-1 0 0,-7 9 0 0 0,-15 21 4583 0 0,0 5-1577 0 0,16-25-2708 0 0,1 1 0 0 0,0 0-1 0 0,-14 36 1 0 0,26-55-283 0 0,1-1-274 0 0,1-1 0 0 0,-1 1 0 0 0,1-1 0 0 0,-1 0 0 0 0,1 0 0 0 0,-1 0 0 0 0,1 0 0 0 0,-1 0 0 0 0,0 0 0 0 0,1 0 0 0 0,1-2 0 0 0,-1 0 0 0 0,19-18-4 0 0,30-41-1 0 0,-11 12-17 0 0,2 1-146 0 0,3 1 1 0 0,95-79-1 0 0,-131 121 155 0 0,-1 0 0 0 0,1 0 0 0 0,1 1 0 0 0,-1 0 0 0 0,15-6 0 0 0,-18 9 2 0 0,-1 1-1 0 0,1 0 0 0 0,-1 0 1 0 0,1 0-1 0 0,0 0 0 0 0,-1 1 1 0 0,1 0-1 0 0,0 0 0 0 0,0 1 1 0 0,-1 0-1 0 0,10 2 0 0 0,-8-2 20 0 0,-1 1 0 0 0,0 0 0 0 0,0 0 0 0 0,0 0 0 0 0,-1 1 0 0 0,1-1 0 0 0,0 2 0 0 0,-1-1-1 0 0,0 0 1 0 0,0 1 0 0 0,0 0 0 0 0,5 5 0 0 0,-9-8 0 0 0,0 1 0 0 0,0-1 0 0 0,1 0 0 0 0,-1 1 0 0 0,0-1 0 0 0,0 1 0 0 0,0-1 0 0 0,0 1 0 0 0,-1-1 0 0 0,1 1-1 0 0,0 0 1 0 0,-1-1 0 0 0,1 1 0 0 0,-1 0 0 0 0,0-1 0 0 0,1 4 0 0 0,-1 0 31 0 0,1 1 6 0 0,0-1-1 0 0,-1 1 1 0 0,0 0-1 0 0,0-1 1 0 0,-1 1 0 0 0,1-1-1 0 0,-1 1 1 0 0,0-1-1 0 0,-1 1 1 0 0,1-1-1 0 0,-1 0 1 0 0,0 0 0 0 0,-4 8-1 0 0,-4 4 151 0 0,-1 0-1 0 0,-19 22 0 0 0,-1 1-128 0 0,27-35-102 0 0,0 1 0 0 0,0-1 0 0 0,1 1 0 0 0,0 0 0 0 0,0 0 0 0 0,0 0 0 0 0,1 1 0 0 0,0-1 0 0 0,0 1 0 0 0,0-1 0 0 0,1 1 0 0 0,-1 11 0 0 0,3-18-5 0 0,-1 1 0 0 0,0 0 0 0 0,0-1 0 0 0,0 1 0 0 0,1-1 0 0 0,-1 1 1 0 0,0 0-1 0 0,1-1 0 0 0,-1 1 0 0 0,1-1 0 0 0,-1 1 0 0 0,0-1 0 0 0,1 0 0 0 0,-1 1 0 0 0,1-1 0 0 0,-1 1 0 0 0,1-1 0 0 0,0 0 0 0 0,-1 1 0 0 0,1-1 0 0 0,-1 0 0 0 0,1 0 0 0 0,-1 1 0 0 0,1-1 0 0 0,0 0 0 0 0,0 0 1 0 0,16 3-643 0 0,-7-3-241 0 0,0 0-1 0 0,-1-1 0 0 0,1 0 1 0 0,-1-1-1 0 0,0 0 1 0 0,11-3-1 0 0,3-3-4795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586 869 13503 0 0,'0'0'3658'0'0,"1"-2"-2889"0"0,8-7-220 0 0,0-1 0 0 0,0 1 1 0 0,1 1-1 0 0,14-10 0 0 0,1-1-254 0 0,21-20-86 0 0,-2-2 0 0 0,-2-1 0 0 0,38-52 1 0 0,98-154-491 0 0,-159 219-126 0 0,-1-1 0 0 0,19-44 0 0 0,-30 56 172 0 0,0 1 1 0 0,-2-2-1 0 0,0 1 0 0 0,0 0 1 0 0,2-38-1 0 0,-7 54 225 0 0,0 0-1 0 0,1 0 1 0 0,-2-1 0 0 0,1 1-1 0 0,0 0 1 0 0,0 0 0 0 0,0 0 0 0 0,-1 0-1 0 0,1 0 1 0 0,-1 0 0 0 0,0 0-1 0 0,0 0 1 0 0,1 1 0 0 0,-1-1-1 0 0,0 0 1 0 0,-1 0 0 0 0,1 1 0 0 0,0-1-1 0 0,0 0 1 0 0,-1 1 0 0 0,1-1-1 0 0,-3-1 1 0 0,2 2 5 0 0,0 0-1 0 0,0 0 1 0 0,0 1 0 0 0,0-1-1 0 0,0 1 1 0 0,0-1 0 0 0,-1 1-1 0 0,1 0 1 0 0,0-1 0 0 0,0 1-1 0 0,0 0 1 0 0,0 0-1 0 0,0 1 1 0 0,0-1 0 0 0,0 0-1 0 0,-1 1 1 0 0,1 0 0 0 0,0-1-1 0 0,0 1 1 0 0,0 0 0 0 0,-3 2-1 0 0,-8 4 2 0 0,0 1-1 0 0,0 0 1 0 0,1 1 0 0 0,0 1-1 0 0,-15 16 1 0 0,-49 61 145 0 0,52-57-73 0 0,-19 24-5 0 0,2 1 1 0 0,3 2-1 0 0,2 1 1 0 0,-27 65-1 0 0,-1 21-50 0 0,-69 140 40 0 0,105-234 1 0 0,-2-1 1 0 0,-52 63 0 0 0,32-53 90 0 0,-74 93 372 0 0,69-84-289 0 0,32-42-146 0 0,-20 31 0 0 0,28-29-47 0 0,12-21-27 0 0,0-1-1 0 0,-1 0 0 0 0,1 0 1 0 0,-6 6-1 0 0,-15 17-55 0 0,23-27-193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128 608 11975 0 0,'-2'0'267'0'0,"-115"19"2210"0"0,116-19-1965 0 0,1 0 0 0 0,0 0 0 0 0,-1 0-462 0 0,1 0 1 0 0,0 0-1 0 0,-1 0 0 0 0,1 0 0 0 0,0 0 0 0 0,-1 0 1 0 0,1 0-1 0 0,0 0 0 0 0,-1 0 0 0 0,1 0 0 0 0,0 0 0 0 0,-1-1 1 0 0,1 1-1 0 0,0 0 0 0 0,-1 0 0 0 0,1 0 0 0 0,0-1 1 0 0,0 1-1 0 0,-1 0 0 0 0,1 0 0 0 0,0-1 0 0 0,0 1-50 0 0,0-3 1 0 0,0 0 0 0 0,0 0 0 0 0,1 0 0 0 0,-1 1 1 0 0,1-1-1 0 0,0 0 0 0 0,0 0 0 0 0,0 1 0 0 0,0-1 0 0 0,1 0 0 0 0,-1 1 0 0 0,1-1 0 0 0,-1 1 0 0 0,1 0 0 0 0,0-1 0 0 0,0 1 0 0 0,1-1-1 0 0,6-8-2 0 0,49-90 445 0 0,1 11 1182 0 0,21-20-1625 0 0,-50 73 355 0 0,2 2 0 0 0,1 0 0 0 0,1 3 0 0 0,7-3-355 0 0,-25 22 162 0 0,0 2-1 0 0,1 0 1 0 0,1 0-1 0 0,10-3-161 0 0,-16 9-5 0 0,0 0-1 0 0,1 0 1 0 0,-1 1-1 0 0,1 1 1 0 0,0 0 0 0 0,0 1-1 0 0,7 0 6 0 0,-19 2-46 0 0,0 0 0 0 0,0 0 0 0 0,0 0 0 0 0,1 0 0 0 0,-1 0 0 0 0,0 1 0 0 0,0-1 0 0 0,0 0-1 0 0,1 1 1 0 0,-1-1 0 0 0,0 1 0 0 0,0-1 0 0 0,0 1 0 0 0,0-1 0 0 0,0 1 0 0 0,0 0 0 0 0,0 0 0 0 0,1 0 46 0 0,-2 0-73 0 0,0-1 0 0 0,0 1 0 0 0,0-1 0 0 0,0 1 0 0 0,0-1 0 0 0,0 1 0 0 0,0-1 0 0 0,0 1 1 0 0,0-1-1 0 0,-1 1 0 0 0,1 0 0 0 0,0-1 0 0 0,0 0 0 0 0,0 1 0 0 0,-1-1 0 0 0,1 1 0 0 0,0-1 0 0 0,0 1 0 0 0,-1-1 0 0 0,1 1 0 0 0,0-1 0 0 0,-1 0 1 0 0,1 1-1 0 0,-1-1 73 0 0,1 1-214 0 0,-12 13-809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59 5527 0 0,'26'-40'1547'0'0,"-19"22"10290"0"0,-21 24-11776 0 0,0 1-1 0 0,1 1 1 0 0,0 0 0 0 0,0 1-1 0 0,-17 15 1 0 0,5-4 13 0 0,-5 3 154 0 0,0 1 1 0 0,1 2 0 0 0,-27 32-1 0 0,53-55-223 0 0,2-2 0 0 0,0 0-1 0 0,0 0 0 0 0,1 0 0 0 0,-1 1 0 0 0,0-1 0 0 0,0 0 0 0 0,1 1 0 0 0,-1-1 0 0 0,1 0 0 0 0,-1 1 0 0 0,1-1 1 0 0,0 1-1 0 0,0-1 0 0 0,-1 2 0 0 0,2-2 0 0 0,-1 0 1 0 0,0-1-1 0 0,0 1 1 0 0,1-1-1 0 0,-1 1 1 0 0,1 0-1 0 0,-1-1 1 0 0,0 1-1 0 0,1-1 0 0 0,-1 0 1 0 0,1 1-1 0 0,-1-1 1 0 0,1 1-1 0 0,0-1 1 0 0,-1 0-1 0 0,1 1 1 0 0,0-1-1 0 0,0 1 7 0 0,5 2-7 0 0,0 1 0 0 0,0-1 0 0 0,0-1 1 0 0,0 1-1 0 0,0-1 0 0 0,11 3 0 0 0,42 4 23 0 0,-7-1-17 0 0,-43-5 21 0 0,0-1 0 0 0,-1 1-1 0 0,1 0 1 0 0,-1 1 0 0 0,0 0-1 0 0,0 1 1 0 0,0-1 0 0 0,0 1-1 0 0,-1 1 1 0 0,0 0 0 0 0,7 6-1 0 0,-12-9-16 0 0,1 0 1 0 0,0 0-1 0 0,-1 0 0 0 0,0 0 1 0 0,0 0-1 0 0,0 1 0 0 0,0-1 0 0 0,0 1 1 0 0,-1-1-1 0 0,1 1 0 0 0,-1 0 1 0 0,0 0-1 0 0,0-1 0 0 0,-1 1 0 0 0,1 0 1 0 0,-1 0-1 0 0,0 0 0 0 0,0 0 1 0 0,0 0-1 0 0,0 0 0 0 0,-1 0 0 0 0,1-1 1 0 0,-1 1-1 0 0,0 0 0 0 0,-1 0 1 0 0,1-1-1 0 0,-4 8 0 0 0,1-4 19 0 0,0 0 0 0 0,-1 0 0 0 0,0 0 0 0 0,0 0 0 0 0,0-1 0 0 0,-1 1 0 0 0,0-1 0 0 0,-1-1 0 0 0,1 1 0 0 0,-1-1 0 0 0,0-1 0 0 0,-1 1 0 0 0,1-1 0 0 0,-1 0 0 0 0,1-1 0 0 0,-1 1 0 0 0,0-2 0 0 0,-16 4 0 0 0,-7 0 78 0 0,-1-2 0 0 0,1-2 0 0 0,-55-1 0 0 0,48-2-62 0 0,8-2-210 0 0,28 3-104 0 0,3-2-435 0 0,0 0 285 0 0,0 1 0 0 0,0-1 1 0 0,0 0-1 0 0,0 0 1 0 0,0 1-1 0 0,0-1 0 0 0,0 1 1 0 0,3-3-1 0 0,-3 3 167 0 0,17-19-2015 0 0,1 3-16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94 1375 0 0,'8'-21'12240'0'0,"-17"36"-10417"0"0,4-7-1570 0 0,-1 3-52 0 0,1 0 0 0 0,1 0 0 0 0,0 1-1 0 0,-4 20 1 0 0,-4 52 1670 0 0,-2 4 356 0 0,13-80-2119 0 0,1-6 113 0 0,4-2-191 0 0,0-1 0 0 0,0 0 0 0 0,0 0 0 0 0,0 0 0 0 0,0 0 0 0 0,0 0 0 0 0,0-1 0 0 0,-1 0 0 0 0,8-4 0 0 0,30-24-43 0 0,-38 28 19 0 0,84-74-153 0 0,-22 18 26 0 0,-63 56 115 0 0,17-20-10 0 0,-26 41-39 0 0,3-4 46 0 0,1-8 4 0 0,1 0 0 0 0,0 1 1 0 0,0-1-1 0 0,1 1 0 0 0,-1-1 1 0 0,2 1-1 0 0,-1 0 0 0 0,1-1 1 0 0,0 1-1 0 0,1 0 0 0 0,-1-1 1 0 0,4 11-1 0 0,-3-12 82 0 0,1-1-1 0 0,0 0 1 0 0,0 0 0 0 0,0 0 0 0 0,1 0 0 0 0,0 0-1 0 0,0 0 1 0 0,0-1 0 0 0,0 1 0 0 0,1-1-1 0 0,0 0 1 0 0,0 0 0 0 0,0 0 0 0 0,0-1 0 0 0,0 0-1 0 0,1 1 1 0 0,9 4 0 0 0,-7-5 35 0 0,0 0-1 0 0,0 0 1 0 0,0 0 0 0 0,0-1 0 0 0,0 0-1 0 0,1 0 1 0 0,-1-1 0 0 0,10 1 0 0 0,-12-2-60 0 0,-1-1 0 0 0,0 1 1 0 0,0-1-1 0 0,1 1 1 0 0,-1-1-1 0 0,0 0 1 0 0,0-1-1 0 0,0 1 1 0 0,0-1-1 0 0,0 0 0 0 0,0 0 1 0 0,-1 0-1 0 0,1 0 1 0 0,-1-1-1 0 0,1 1 1 0 0,3-5-1 0 0,0 0 13 0 0,0-1 0 0 0,-1 1 0 0 0,1-2 1 0 0,8-16-1 0 0,18-41 100 0 0,-1 0-96 0 0,-22 49-34 0 0,1 0 0 0 0,1 1 0 0 0,0 0 0 0 0,2 1 0 0 0,-1 1 0 0 0,21-17 0 0 0,-25 24-287 0 0,0 0 1 0 0,0 1 0 0 0,1 1 0 0 0,0-1 0 0 0,15-5 0 0 0,-18 9-337 0 0,0 0 1 0 0,0 0-1 0 0,0 1 1 0 0,0-1-1 0 0,0 2 1 0 0,1-1-1 0 0,-1 1 1 0 0,0 0-1 0 0,10 2 1 0 0,-1 0-4048 0 0,1 0-1041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84 10535 0 0,'0'0'956'0'0,"1"8"-768"0"0,1 25 2682 0 0,-2-31-2322 0 0,6 7 857 0 0,-3-7-1201 0 0,0 0 0 0 0,0 0-1 0 0,0 0 1 0 0,0 0 0 0 0,1 0 0 0 0,-1-1 0 0 0,0 1-1 0 0,1-1 1 0 0,-1 0 0 0 0,1 0 0 0 0,0-1 0 0 0,4 1 0 0 0,1 0 65 0 0,-1 0 0 0 0,1-1 0 0 0,-1 0 0 0 0,14-3 0 0 0,-12 1-216 0 0,0 0 0 0 0,0-1 0 0 0,0 0 0 0 0,-1-1 1 0 0,1 0-1 0 0,13-8 0 0 0,-19 10-52 0 0,-1 0 0 0 0,0 0 1 0 0,0 0-1 0 0,0-1 0 0 0,-1 1 0 0 0,1-1 0 0 0,0 1 0 0 0,-1-1 1 0 0,0 0-1 0 0,0 0 0 0 0,0 0 0 0 0,0 0 0 0 0,0-1 1 0 0,0 1-1 0 0,-1 0 0 0 0,1-1 0 0 0,-1 1 0 0 0,0-1 1 0 0,0 0-1 0 0,-1 1 0 0 0,1-8 0 0 0,-1 10-9 0 0,0-1-1 0 0,0 0 0 0 0,0 0 1 0 0,0 0-1 0 0,-1 1 0 0 0,1-1 1 0 0,-1 0-1 0 0,1 0 0 0 0,-1 1 1 0 0,0-1-1 0 0,0 0 0 0 0,0 1 1 0 0,1-1-1 0 0,-2 1 0 0 0,1-1 1 0 0,0 1-1 0 0,0 0 0 0 0,-2-2 1 0 0,1 1-24 0 0,-1 0 0 0 0,0 0 0 0 0,1 1 0 0 0,-1-1 0 0 0,0 1 0 0 0,0-1 1 0 0,0 1-1 0 0,0 0 0 0 0,-5-1 0 0 0,-2 0-82 0 0,0 1 1 0 0,0 0-1 0 0,0 1 0 0 0,-1 0 1 0 0,-15 2-1 0 0,3 2-1 0 0,1 0 0 0 0,-1 2 0 0 0,-31 11-1 0 0,43-12 108 0 0,0 0-1 0 0,0 0 1 0 0,0 1-1 0 0,0 0 1 0 0,1 1-1 0 0,0 1 1 0 0,1-1-1 0 0,-11 11 1 0 0,11-8 62 0 0,1 0 0 0 0,0 0 0 0 0,0 1 1 0 0,1 0-1 0 0,1 0 0 0 0,0 0 0 0 0,-5 13 1 0 0,10-20-50 0 0,-1-1 0 0 0,1 0 0 0 0,0 0 1 0 0,1 1-1 0 0,-1-1 0 0 0,1 1 0 0 0,-1-1 0 0 0,1 1 1 0 0,0-1-1 0 0,0 0 0 0 0,0 1 0 0 0,1-1 1 0 0,0 1-1 0 0,-1-1 0 0 0,1 0 0 0 0,0 1 0 0 0,0-1 1 0 0,1 0-1 0 0,-1 0 0 0 0,1 0 0 0 0,-1 0 1 0 0,1 0-1 0 0,0 0 0 0 0,0 0 0 0 0,0-1 0 0 0,1 1 1 0 0,-1-1-1 0 0,1 1 0 0 0,-1-1 0 0 0,1 0 1 0 0,4 3-1 0 0,1 0-196 0 0,1-1 0 0 0,0 1 0 0 0,0-1 0 0 0,0-1 0 0 0,1 0 0 0 0,-1 0 0 0 0,15 2 0 0 0,6-2-1969 0 0,34 1 0 0 0,-55-4 1689 0 0,17 0-1349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10911 0 0,'0'0'9256'0'0,"5"-6"-7701"0"0,36-57-1154 0 0,45-64 986 0 0,-60 92-978 0 0,47-49-1 0 0,-60 72-672 0 0,1-1 1 0 0,-1 2-1 0 0,2 0 0 0 0,-1 1 1 0 0,2 0-1 0 0,-1 1 0 0 0,1 1 0 0 0,1 0 1 0 0,-1 1-1 0 0,1 1 0 0 0,1 0 1 0 0,-1 2-1 0 0,20-3 0 0 0,77-5-4862 0 0,-86 10 3664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1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28 7831 0 0,'0'0'603'0'0,"7"-5"-374"0"0,11-16 8634 0 0,-21 21-8682 0 0,1-1 0 0 0,-1 1-1 0 0,1 0 1 0 0,-1 0 0 0 0,1 0 0 0 0,-1 0 0 0 0,-3 1 0 0 0,3 0-29 0 0,-37 4-35 0 0,0 3 1 0 0,1 1-1 0 0,0 3 1 0 0,0 0-1 0 0,-54 27 1 0 0,90-37-109 0 0,-13 5 30 0 0,-1 0 0 0 0,2 2 0 0 0,-1 0 0 0 0,1 1 1 0 0,-26 21-1 0 0,33-20 17 0 0,9-6-56 0 0,0-4 9 0 0,-1 0 0 0 0,1 1-1 0 0,0-1 1 0 0,-1 0-1 0 0,1 1 0 0 0,0-1 1 0 0,0 1-1 0 0,0-1 1 0 0,0 0-1 0 0,0 0 1 0 0,0 0-1 0 0,1 1 1 0 0,-1-1-1 0 0,0 0 0 0 0,1-1 1 0 0,-1 1-1 0 0,0 0 1 0 0,1 0-1 0 0,-1 0 1 0 0,1-1-1 0 0,-1 1 1 0 0,3 0-1 0 0,6 2 24 0 0,0 0 0 0 0,12 1 1 0 0,-9-1-32 0 0,29 6 7 0 0,-7-2-35 0 0,0 2 1 0 0,46 17-1 0 0,-42-10 31 0 0,72 33 40 0 0,-97-42 87 0 0,-1 1-1 0 0,0 1 1 0 0,-1-1 0 0 0,0 2-1 0 0,20 19 1 0 0,-30-27-70 0 0,0 0 0 0 0,0 0 0 0 0,-1 1 1 0 0,1-1-1 0 0,0 1 0 0 0,-1-1 0 0 0,0 1 0 0 0,1-1 0 0 0,-1 1 0 0 0,0 0 0 0 0,0 0 0 0 0,-1 0 0 0 0,1 0 0 0 0,-1-1 1 0 0,1 1-1 0 0,-1 0 0 0 0,0 0 0 0 0,0 0 0 0 0,0 0 0 0 0,0 0 0 0 0,-1 0 0 0 0,1 0 0 0 0,-1 0 0 0 0,0 0 0 0 0,1-1 1 0 0,-1 1-1 0 0,-1 0 0 0 0,1-1 0 0 0,0 1 0 0 0,-1 0 0 0 0,-3 4 0 0 0,1-1-17 0 0,-1 0 0 0 0,-1-1-1 0 0,1 1 1 0 0,-1-1 0 0 0,0-1 0 0 0,0 1-1 0 0,0-1 1 0 0,0 0 0 0 0,-1 0 0 0 0,0 0-1 0 0,-10 3 1 0 0,-17 2 35 0 0,0-1 1 0 0,-1-1-1 0 0,0-3 0 0 0,-38 2 1 0 0,-10 1 8 0 0,-86 6-1024 0 0,152-14-4689 0 0,4-3-1931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4607 0 0,'0'0'8118'0'0,"0"2"-7752"0"0,1 3-124 0 0,-1 0-1 0 0,0 0 0 0 0,-1 0 0 0 0,1-1 1 0 0,-1 1-1 0 0,0 0 0 0 0,-2 6 0 0 0,-13 37 761 0 0,11-35-778 0 0,-51 166 1931 0 0,-44 144-1443 0 0,78-268-647 0 0,-30 57 0 0 0,6-14-14 0 0,40-85-57 0 0,0 0-61 0 0,1 1 0 0 0,0-1-1 0 0,0 1 1 0 0,-2 16 0 0 0,7-30 11 0 0,0 0 0 0 0,0 1 0 0 0,0-1 0 0 0,0 1 1 0 0,0-1-1 0 0,1 0 0 0 0,-1 1 0 0 0,0-1 0 0 0,0 0 1 0 0,0 1-1 0 0,0-1 0 0 0,1 0 0 0 0,-1 0 0 0 0,0 1 1 0 0,0-1-1 0 0,1 0 0 0 0,-1 1 0 0 0,0-1 1 0 0,0 0-1 0 0,1 0 0 0 0,-1 0 0 0 0,0 1 0 0 0,1-1 1 0 0,-1 0-1 0 0,0 0 0 0 0,1 0 0 0 0,0 1-421 0 0,8 2-5677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4607 0 0,'0'0'12158'0'0,"1"1"-10802"0"0,0 2-1369 0 0,-1-3 116 0 0,1 1-1 0 0,0 0 1 0 0,-1 0 0 0 0,0 0 0 0 0,1 0 0 0 0,-1-1-1 0 0,1 1 1 0 0,-1 0 0 0 0,0 0 0 0 0,0 0 0 0 0,0 0-1 0 0,1 0 1 0 0,-1 0 0 0 0,0 0 0 0 0,0 0 0 0 0,0 0-1 0 0,0 0 1 0 0,-1 0 0 0 0,1 0 0 0 0,0 0 0 0 0,0 0-1 0 0,0-1 1 0 0,-1 1 0 0 0,1 0 0 0 0,-1 0 0 0 0,1 0-1 0 0,0 0 1 0 0,-1 0 0 0 0,0-1 0 0 0,1 1 0 0 0,-1 0-1 0 0,1 0 1 0 0,-1-1 0 0 0,-1 2 0 0 0,-5 9 212 0 0,5-7-398 0 0,0-1 1 0 0,0 1-1 0 0,0-1 1 0 0,-1 0-1 0 0,1 0 1 0 0,-5 3-1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464 297 2303 0 0,'-2'-1'10519'0'0,"20"-16"-9226"0"0,-17 17-922 0 0,16-11 1005 0 0,-13 4-1218 0 0,0-1 0 0 0,-1 1 0 0 0,0-1 0 0 0,0 1 0 0 0,0-1 0 0 0,-1 0 0 0 0,1-9 0 0 0,4-11-125 0 0,-4 16-27 0 0,-1-1-1 0 0,0 1 1 0 0,-1-1 0 0 0,0 0-1 0 0,-1 0 1 0 0,0 0-1 0 0,-1 1 1 0 0,-1-1 0 0 0,-4-18-1 0 0,6 30-25 0 0,-1 0 1 0 0,1 0-1 0 0,-1 0 0 0 0,0 0 0 0 0,1 0 1 0 0,-1 0-1 0 0,0 0 0 0 0,0 0 0 0 0,0 0 1 0 0,0 0-1 0 0,0 0 0 0 0,0 0 0 0 0,0 0 1 0 0,0 1-1 0 0,0-1 0 0 0,0 0 0 0 0,0 1 1 0 0,-1-1-1 0 0,1 1 0 0 0,0 0 0 0 0,-2-1 1 0 0,-27-4-207 0 0,28 5 230 0 0,-4-1-4 0 0,0 1 0 0 0,0 0 0 0 0,0 0 0 0 0,1 1 0 0 0,-1-1 0 0 0,-11 4 0 0 0,13-3 0 0 0,1 0 0 0 0,0 0 0 0 0,0 0 0 0 0,0 1 0 0 0,0-1 0 0 0,0 1 0 0 0,0-1 0 0 0,0 1 0 0 0,0 0 0 0 0,0 0 0 0 0,-3 4 0 0 0,-1 0 0 0 0,-56 47 126 0 0,-62 68-1 0 0,111-105-107 0 0,2 0 0 0 0,-18 30 0 0 0,1-1-19 0 0,11-21 96 0 0,1 1 0 0 0,1 1-1 0 0,1 1 1 0 0,-13 32 0 0 0,20-26 31 0 0,8-32-44 0 0,-1 1-22 0 0,1 0 1 0 0,-1-1 0 0 0,1 1 0 0 0,0 0 0 0 0,0-1 0 0 0,0 1 0 0 0,0 0 0 0 0,0-1 0 0 0,1 4 0 0 0,2-1 43 0 0,1 0 0 0 0,-1 0-1 0 0,1 0 1 0 0,0-1 0 0 0,0 1 0 0 0,1-1 0 0 0,-1 0 0 0 0,1 0 0 0 0,7 3-1 0 0,-9-5-75 0 0,1 0 0 0 0,0 1-1 0 0,-1-2 1 0 0,1 1 0 0 0,0 0-1 0 0,0-1 1 0 0,0 0 0 0 0,-1 0-1 0 0,1 0 1 0 0,0 0 0 0 0,0-1-1 0 0,0 1 1 0 0,0-1 0 0 0,6-2-1 0 0,-1 0 0 0 0,-1-1 1 0 0,1 0-1 0 0,-1-1 0 0 0,0 0 1 0 0,11-8-1 0 0,36-35 101 0 0,-32 27-68 0 0,0 1-34 0 0,-2-2-1 0 0,0 0 0 0 0,-1-1 1 0 0,-1-1-1 0 0,30-50 0 0 0,-40 59-30 0 0,-6 12 12 0 0,-1 0 0 0 0,0-1 0 0 0,0 1 1 0 0,0-1-1 0 0,0 0 0 0 0,-1 1 1 0 0,1-1-1 0 0,-1 0 0 0 0,0 0 1 0 0,1-8-1 0 0,-2 7 46 0 0,0 3 1 0 0,0-3-56 0 0,-18 19-58 0 0,-19 21 60 0 0,1 1 0 0 0,2 2 0 0 0,-29 41 0 0 0,61-76 0 0 0,0 1 0 0 0,0-1 0 0 0,1 0 0 0 0,0 0 0 0 0,0 1 0 0 0,-1-1 0 0 0,2 1 0 0 0,-1-1 0 0 0,0 1 0 0 0,1 5 0 0 0,0 5 0 0 0,3-10 0 0 0,-2-2 0 0 0,0 0 0 0 0,-1-1 0 0 0,0 0 0 0 0,1 0 0 0 0,-1-1 0 0 0,0 1 0 0 0,1 0 0 0 0,-1 0 0 0 0,1-1 0 0 0,-1 1 0 0 0,1-1 0 0 0,-1 1 0 0 0,1 0 0 0 0,-1-1 0 0 0,1 1 0 0 0,0-1 0 0 0,-1 1 0 0 0,1-1 0 0 0,0 0 0 0 0,-1 1 0 0 0,2 0 0 0 0,0 0-21 0 0,0 1 1 0 0,1 0-1 0 0,-1-1 0 0 0,1 1 1 0 0,-1-1-1 0 0,1 1 0 0 0,-1-1 1 0 0,1 0-1 0 0,0 0 0 0 0,-1-1 0 0 0,1 1 1 0 0,0 0-1 0 0,0-1 0 0 0,0 0 1 0 0,0 0-1 0 0,4 0 0 0 0,-2 0-169 0 0,-2 0-13 0 0,1-1 0 0 0,-1 1 0 0 0,1-1 1 0 0,-1 0-1 0 0,0 0 0 0 0,0 0 0 0 0,1-1 1 0 0,-1 1-1 0 0,6-5 0 0 0,1 1-4204 0 0,0 0-1296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2759 0 0,'-6'6'248'0'0,"4"-3"-69"0"0,-1 0-1 0 0,1 1 0 0 0,0-1 0 0 0,0 0 1 0 0,0 1-1 0 0,1-1 0 0 0,-1 1 0 0 0,1-1 1 0 0,0 1-1 0 0,0 0 0 0 0,0-1 0 0 0,0 1 1 0 0,1 0-1 0 0,0 0 0 0 0,0 0 0 0 0,0 0 1 0 0,0 0-1 0 0,0-1 0 0 0,1 1 0 0 0,-1 0 1 0 0,1 0-1 0 0,0-1 0 0 0,0 1 0 0 0,1 0 1 0 0,2 4-1 0 0,4 8 1043 0 0,1 0-1 0 0,0 0 1 0 0,2-1 0 0 0,13 15-1 0 0,-10-12-838 0 0,51 62 536 0 0,30 41 255 0 0,-84-104-1072 0 0,0 1 0 0 0,-1 0 0 0 0,-1 1 0 0 0,-1 0-1 0 0,9 31 1 0 0,-13-35-75 0 0,-1 0-1 0 0,0 0 1 0 0,-1 0 0 0 0,-1 1-1 0 0,0-1 1 0 0,-1 0-1 0 0,-1 1 1 0 0,0-1 0 0 0,-1 0-1 0 0,-1 0 1 0 0,0 0-1 0 0,-1 0 1 0 0,-1 0 0 0 0,-8 19-1 0 0,0-8 13 0 0,0-1-1 0 0,-2-1 0 0 0,0 0 1 0 0,-2-1-1 0 0,0-1 0 0 0,-2 0 1 0 0,0-2-1 0 0,-26 22 0 0 0,21-17-53 0 0,23-24-64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4607 0 0,'0'0'354'0'0,"-2"-15"6999"0"0,6 18-4552 0 0,8 11-1164 0 0,13 20-1462 0 0,125 211 2192 0 0,-90-142-2158 0 0,-8-7-84 0 0,-19-32-106 0 0,-15-29-23 0 0,-11-20 20 0 0,1 1 0 0 0,1-1 0 0 0,0-1 0 0 0,14 17 0 0 0,-21-29-8 0 0,0 0 0 0 0,0-1 0 0 0,0 1 0 0 0,0-1-1 0 0,0 1 1 0 0,1-1 0 0 0,-1 0 0 0 0,0 0 0 0 0,1 0 0 0 0,-1 0 0 0 0,0 0-1 0 0,1 0 1 0 0,-1-1 0 0 0,1 0 0 0 0,-1 1 0 0 0,1-1 0 0 0,0 0 0 0 0,-1 0-1 0 0,1 0 1 0 0,-1 0 0 0 0,1-1 0 0 0,-1 1 0 0 0,1-1 0 0 0,-1 1-1 0 0,5-3 1 0 0,-1 1-523 0 0,0 0-1 0 0,0-1 1 0 0,-1 0-1 0 0,1-1 1 0 0,-1 1-1 0 0,1-1 1 0 0,-1 0 0 0 0,-1 0-1 0 0,6-5 1 0 0,-2-1-5035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0,'1'0'75'0'0,"0"0"0"0"0,0 0 0 0 0,0 1 0 0 0,0-1 0 0 0,-1 0-1 0 0,1 0 1 0 0,0 1 0 0 0,0-1 0 0 0,0 0 0 0 0,0 1-1 0 0,0-1 1 0 0,0 1 0 0 0,-1-1 0 0 0,1 1 0 0 0,0 0 0 0 0,0-1-1 0 0,-1 1 1 0 0,1 0 0 0 0,0 0 0 0 0,-1-1 0 0 0,1 1 0 0 0,-1 0-1 0 0,1 0 1 0 0,-1 0 0 0 0,1 0 0 0 0,-1 0 0 0 0,1-1 0 0 0,-1 1-1 0 0,0 1-74 0 0,11 31 877 0 0,-11-33-876 0 0,21 74 1047 0 0,4 0 0 0 0,3-2 0 0 0,2-1 0 0 0,22 31-1048 0 0,-17-39 12 0 0,2-2 0 0 0,4-2 0 0 0,2-2 0 0 0,2-1 0 0 0,3-3 0 0 0,37 33-12 0 0,-82-84 27 0 0,5 5 296 0 0,0 1-1 0 0,0 0 0 0 0,-1 0 0 0 0,0 1 0 0 0,-1 0 0 0 0,6 9-322 0 0,-8-7 16 0 0,-2-1-16 0 0,-7-3-64 0 0,4-6 5 0 0,1-1-1 0 0,-1 1 1 0 0,0 0 0 0 0,0-1-1 0 0,0 1 1 0 0,0-1 0 0 0,0 1-1 0 0,1-1 1 0 0,-1 0 0 0 0,0 1-1 0 0,0-1 1 0 0,0 0-1 0 0,0 0 1 0 0,0 0 0 0 0,0 1-1 0 0,0-1 1 0 0,0 0 0 0 0,0 0-1 0 0,-1 0 1 0 0,1-1 59 0 0,-14-2-3619 0 0,11 2 2079 0 0,-10-3-4074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9871 0 0,'0'0'7055'0'0,"-1"3"-6534"0"0,-12 30 327 0 0,-2 0 1 0 0,-22 35-1 0 0,14-27-551 0 0,3-7-167 0 0,-1-1 1 0 0,-1-1 0 0 0,-35 37 0 0 0,-88 78-32 0 0,-50 23-599 0 0,165-147 400 0 0,0-2 0 0 0,-2-1 0 0 0,-1-2 0 0 0,-65 28 0 0 0,72-38 50 0 0,45-27-1661 0 0,-3 7-2750 0 0,2 1-1429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9215 0 0,'0'0'707'0'0,"-8"-1"5712"0"0,22 4-5538 0 0,4-1-584 0 0,0-1 0 0 0,0-1 0 0 0,25-2 1 0 0,55-12 367 0 0,-92 13-612 0 0,428-100 1802 0 0,-376 85-1724 0 0,155-25-321 0 0,-204 39 49 0 0,1 1 0 0 0,0 1 1 0 0,11 0-1 0 0,16 7-4248 0 0,-18-2 2767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8783 0 0,'0'0'4112'0'0,"1"-2"-3706"0"0,50-65 1874 0 0,-29 40-1854 0 0,0 0-178 0 0,1 1 0 0 0,1 0 0 0 0,2 2-1 0 0,0 1 1 0 0,2 1 0 0 0,31-19 0 0 0,-52 36-233 0 0,-4 3-12 0 0,1 0 0 0 0,-1 0 0 0 0,1 0-1 0 0,0 0 1 0 0,7-1 0 0 0,-9 2 72 0 0,4 13 37 0 0,-4-7-84 0 0,0 0 0 0 0,0 1 1 0 0,-1-1-1 0 0,0 1 1 0 0,0-1-1 0 0,0 1 0 0 0,-1-1 1 0 0,0 10-1 0 0,-7 48 13 0 0,1-24 13 0 0,6-35-54 0 0,-1 1 0 0 0,1-1 0 0 0,0 0 0 0 0,0 0 0 0 0,0 1 0 0 0,1-1 0 0 0,-1 0 0 0 0,1 0 0 0 0,0 0 0 0 0,2 7 0 0 0,-3-11 1 0 0,1 1 0 0 0,-1-1-1 0 0,0 1 1 0 0,0 0 0 0 0,0-1-1 0 0,0 1 1 0 0,1-1 0 0 0,-1 1-1 0 0,0 0 1 0 0,1-1 0 0 0,-1 1-1 0 0,0-1 1 0 0,1 1 0 0 0,-1-1-1 0 0,1 1 1 0 0,-1-1 0 0 0,1 0-1 0 0,-1 1 1 0 0,1-1 0 0 0,-1 1-1 0 0,1-1 1 0 0,-1 0 0 0 0,1 0-1 0 0,-1 1 1 0 0,1-1 0 0 0,0 0-1 0 0,-1 0 1 0 0,1 0 0 0 0,0 1-1 0 0,1-1 22 0 0,3 2 88 0 0,-1-1 0 0 0,1 1 0 0 0,0-1 1 0 0,0 0-1 0 0,0 0 0 0 0,-1 0 0 0 0,1-1 1 0 0,0 0-1 0 0,0 0 0 0 0,6-1 1 0 0,6-1 557 0 0,26-8 1 0 0,-1 1-173 0 0,81-14 120 0 0,-121 23-609 0 0,0 0 0 0 0,0-1 0 0 0,0 1 0 0 0,1 0 0 0 0,-1-1 0 0 0,0 1-1 0 0,0-1 1 0 0,0 0 0 0 0,0 0 0 0 0,0 0 0 0 0,0 0 0 0 0,0 0 0 0 0,0 0 0 0 0,0-1 0 0 0,0 1 0 0 0,2-3-1 0 0,1-1 10 0 0,-1-1-1 0 0,0 1 1 0 0,0-1-1 0 0,0 0 0 0 0,-1 0 1 0 0,1 0-1 0 0,-2-1 1 0 0,1 1-1 0 0,-1-1 0 0 0,2-8 1 0 0,-2 10-111 0 0,-1-1 0 0 0,1 0 0 0 0,0 1 0 0 0,0 0 0 0 0,1-1-1 0 0,0 1 1 0 0,0 0 0 0 0,0 0 0 0 0,7-8 0 0 0,-9 12-125 0 0,8 1-666 0 0,-8-1 796 0 0,0 1 1 0 0,0 0-1 0 0,0 0 1 0 0,0-1-1 0 0,1 1 0 0 0,-1 0 1 0 0,0 0-1 0 0,0 0 1 0 0,0 0-1 0 0,0 1 1 0 0,0-1-1 0 0,0 0 0 0 0,0 0 1 0 0,0 1-1 0 0,0-1 1 0 0,0 0-1 0 0,1 1 1 0 0,15 11-1989 0 0,-7-5 898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15 767 2303 0 0,'0'0'102'0'0,"-1"2"-1"0"0,-13 17 13064 0 0,24-38-7739 0 0,-4 9-6756 0 0,144-268 4477 0 0,-111 202-2766 0 0,-34 67-381 0 0,0 1-1 0 0,12-15 1 0 0,-7 10-10 0 0,-9 11-48 0 0,5 15-54 0 0,-4-7 70 0 0,-1 0 1 0 0,1 0-1 0 0,-1 0 1 0 0,0 1 0 0 0,-1-1-1 0 0,0 1 1 0 0,-1 11-1 0 0,-9 48-57 0 0,4-39 60 0 0,3-8 32 0 0,-3 11 5 0 0,2 0 0 0 0,-2 59 0 0 0,6-81 2 0 0,1 0 0 0 0,0-1 0 0 0,0 1 0 0 0,1 0 0 0 0,-1-1 0 0 0,2 1 0 0 0,-1-1 0 0 0,1 0 0 0 0,0 1 0 0 0,5 6 0 0 0,-4-9 0 0 0,2 2-4 0 0,5 1 24 0 0,-10-7 17 0 0,0-1 0 0 0,0 1 1 0 0,0 0-1 0 0,0 0 0 0 0,0-1 0 0 0,0 1 0 0 0,0-1 0 0 0,1 1 0 0 0,-1-1 0 0 0,0 1 1 0 0,0-1-1 0 0,0 0 0 0 0,1 0 0 0 0,-1 1 0 0 0,0-1 0 0 0,1 0 0 0 0,-1 0 0 0 0,0 0 1 0 0,0 0-1 0 0,1-1 0 0 0,-1 1 0 0 0,0 0 0 0 0,0-1 0 0 0,0 1 0 0 0,2-1 1 0 0,-1 0 10 0 0,0 0 1 0 0,0 0 0 0 0,-1-1 0 0 0,1 1-1 0 0,0 0 1 0 0,-1-1 0 0 0,0 1 0 0 0,1-1-1 0 0,-1 0 1 0 0,0 1 0 0 0,0-1 0 0 0,0 0-1 0 0,2-3 1 0 0,45-125 912 0 0,-31 80-877 0 0,2 1-1 0 0,32-60 1 0 0,144-189-179 0 0,-176 271 41 0 0,9-19-149 0 0,-15 24 36 0 0,16-22-1 0 0,-28 43-6 0 0,-2 3-225 0 0,-21 47-4354 0 0,15-34-2446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3679 0 0,'0'0'12368'0'0,"-1"2"-11924"0"0,-10 5 20 0 0,1 0 1 0 0,-2-1-1 0 0,-14 7 0 0 0,-22 12-141 0 0,0 7-21 0 0,2 2-1 0 0,2 1 0 0 0,-59 62 1 0 0,78-71-238 0 0,2 2 1 0 0,0 0-1 0 0,2 2 0 0 0,2 0 1 0 0,0 1-1 0 0,-22 53 0 0 0,36-71-60 0 0,1-1 0 0 0,0 1 0 0 0,1 0 1 0 0,0 1-1 0 0,1-1 0 0 0,0 0 0 0 0,1 1 0 0 0,1-1 0 0 0,1 17 0 0 0,0-22 29 0 0,0 0 1 0 0,1 0-1 0 0,0 0 1 0 0,0 0-1 0 0,1 0 0 0 0,0-1 1 0 0,0 1-1 0 0,1-1 0 0 0,0 0 1 0 0,0 0-1 0 0,1 0 0 0 0,0 0 1 0 0,0-1-1 0 0,1 0 0 0 0,-1 0 1 0 0,9 6-1 0 0,-2-3 360 0 0,1 0 0 0 0,0-1 1 0 0,1-1-1 0 0,-1 0 0 0 0,1-1 0 0 0,22 7 0 0 0,-33-12-231 0 0,-1 1 0 0 0,1-1-1 0 0,0 1 1 0 0,0 0 0 0 0,-1 0-1 0 0,1 0 1 0 0,-1 0 0 0 0,0 0-1 0 0,1 1 1 0 0,1 2 0 0 0,-3-4-265 0 0,1 0-451 0 0,-1 0 399 0 0,0 0 1 0 0,0 0 0 0 0,0-1-1 0 0,1 1 1 0 0,-1 0 0 0 0,0-1-1 0 0,1 1 1 0 0,-1-1 0 0 0,0 0-1 0 0,3 1 1 0 0,0-2-322 0 0,0 0 1 0 0,0 0-1 0 0,0-1 0 0 0,0 1 1 0 0,-1-1-1 0 0,1 0 0 0 0,0 0 0 0 0,-1-1 1 0 0,5-3-1 0 0,-1 0-1007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 1375 0 0,'2'0'3562'0'0,"4"-2"-3413"0"0,2 1 6464 0 0,-8 1-6518 0 0,0 0 0 0 0,0 0 0 0 0,0 0 1 0 0,0 1-1 0 0,0-1 0 0 0,1 0 0 0 0,-1 0 0 0 0,0 0 1 0 0,0 0-1 0 0,0 1 0 0 0,0-1 0 0 0,0 0 1 0 0,0 0-1 0 0,0 1 0 0 0,0-1 0 0 0,0 0 0 0 0,0 0 1 0 0,0 0-1 0 0,0 1 0 0 0,0-1 0 0 0,0 0 1 0 0,0 0-1 0 0,0 1 0 0 0,0-1 0 0 0,0 0 0 0 0,0 0 1 0 0,0 0-1 0 0,0 1 0 0 0,0-1 0 0 0,0 0 1 0 0,0 0-1 0 0,0 0 0 0 0,-1 1 0 0 0,1-1 0 0 0,0 0 1 0 0,0 0-1 0 0,-85 195 2819 0 0,-12 33-2248 0 0,-3 8-489 0 0,79-201-130 0 0,13-22-74 0 0,1-1 0 0 0,-11 25 0 0 0,18-35-555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9671 0 0,'-1'1'5699'0'0,"-21"44"-1570"0"0,-5 28-2829 0 0,7-17-929 0 0,15-42-352 0 0,1 1 1 0 0,-4 19 0 0 0,8-33-126 0 0,7 1-574 0 0,-6-1 612 0 0,0-1-1 0 0,-1 0 0 0 0,1 1 0 0 0,-1-1 1 0 0,1 0-1 0 0,-1 0 0 0 0,1 0 1 0 0,0 0-1 0 0,-1 1 0 0 0,1-1 0 0 0,0 0 1 0 0,-1 0-1 0 0,1 0 0 0 0,-1 0 1 0 0,1 0-1 0 0,0-1 0 0 0,11-3-1365 0 0,4-4-64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3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22 8207 0 0,'0'0'742'0'0,"2"0"-610"0"0,16-10 2953 0 0,-14 8-2210 0 0,-1 0-1 0 0,1 1 1 0 0,-1-1 0 0 0,1 1 0 0 0,4-2 0 0 0,-6 3 513 0 0,0 0-906 0 0,-2 0-432 0 0,1 0 0 0 0,-1 0 0 0 0,0 0 1 0 0,0 0-1 0 0,0 0 0 0 0,1 0 0 0 0,-1 0 1 0 0,0 0-1 0 0,0 0 0 0 0,1 0 0 0 0,-1 0 1 0 0,0 0-1 0 0,0 0 0 0 0,0 1 0 0 0,1-1 1 0 0,-1 0-1 0 0,0 0 0 0 0,0 0 0 0 0,0 0 1 0 0,1 0-1 0 0,-1 0 0 0 0,0 0 0 0 0,0 1 1 0 0,0-1-1 0 0,0 0 0 0 0,1 0 0 0 0,-1 0 1 0 0,0 0-1 0 0,0 1 0 0 0,0-1 0 0 0,0 0 1 0 0,1 3-34 0 0,-1 1 0 0 0,0-1 0 0 0,0 0 0 0 0,0 0 1 0 0,0 0-1 0 0,0 1 0 0 0,-1-1 0 0 0,1 0 1 0 0,-1 0-1 0 0,0 0 0 0 0,0 0 0 0 0,0 0 1 0 0,0 0-1 0 0,-1 0 0 0 0,1-1 0 0 0,-1 1 0 0 0,0 0 1 0 0,0-1-1 0 0,0 1 0 0 0,0-1 0 0 0,0 1 1 0 0,0-1-1 0 0,-1 0 0 0 0,1 0 0 0 0,-6 3 1 0 0,-6 2-34 0 0,0 0 0 0 0,0-1 1 0 0,-1 0-1 0 0,-28 6 1 0 0,35-10-30 0 0,-27 7-119 0 0,-1-2-1 0 0,1-1 1 0 0,-1-2 0 0 0,-1-1 0 0 0,1-2 0 0 0,-44-4 0 0 0,73 2 45 0 0,-1-1 1 0 0,1 1 0 0 0,0-1 0 0 0,0-1-1 0 0,-14-6 1 0 0,20 9-72 0 0,-1-3 52 0 0,-2-1 666 0 0,-3 6-2976 0 0,0 3 2480 0 0,1 0-1 0 0,0 0 1 0 0,0 0 0 0 0,1 1 0 0 0,-10 11-1 0 0,-8 9 181 0 0,-6 2 11 0 0,9-10-71 0 0,-17 22-1 0 0,13-16-66 0 0,18-19-62 0 0,1 0-1 0 0,0 0 1 0 0,0 0-1 0 0,-5 9 1 0 0,6-7-2 0 0,4-6 32 0 0,1 0 17 0 0,2 0-60 0 0,0 0 0 0 0,0 0 0 0 0,-1 0 1 0 0,1-1-1 0 0,0 1 0 0 0,0-1 0 0 0,0 0 1 0 0,0 0-1 0 0,0 0 0 0 0,0 0 0 0 0,4-1 1 0 0,37-9 139 0 0,-17 2-109 0 0,-22 7-41 0 0,36-8 45 0 0,59-5 0 0 0,-86 13-30 0 0,-1 1 0 0 0,0 1 0 0 0,1-1 0 0 0,-1 2 0 0 0,0 0 0 0 0,1 1-1 0 0,-1 0 1 0 0,20 8 0 0 0,106 60 591 0 0,-52-24-300 0 0,-86-46-249 0 0,0-1 0 0 0,0 1 1 0 0,1-1-1 0 0,-1 1 0 0 0,0 0 0 0 0,0-1 0 0 0,0 1 0 0 0,0 0 0 0 0,0 0 0 0 0,0 0 1 0 0,0 0-1 0 0,-1 0 0 0 0,1 0 0 0 0,0 0 0 0 0,0 0 0 0 0,-1 0 0 0 0,1 0 0 0 0,-1 1 1 0 0,1-1-1 0 0,-1 0 0 0 0,1 0 0 0 0,-1 2 0 0 0,0-1-13 0 0,0 0 1 0 0,0-1-1 0 0,0 1 1 0 0,-1 0-1 0 0,1 0 0 0 0,-1-1 1 0 0,1 1-1 0 0,-1 0 1 0 0,1-1-1 0 0,-1 1 0 0 0,0-1 1 0 0,0 1-1 0 0,0-1 0 0 0,-1 2 1 0 0,-4 5 64 0 0,-1-1 1 0 0,1-1-1 0 0,-1 1 0 0 0,-13 8 1 0 0,-9 6 25 0 0,-1-2 0 0 0,-1-1 0 0 0,-41 17 0 0 0,47-25-106 0 0,0-1-1 0 0,0-1 0 0 0,-1-1 1 0 0,0-1-1 0 0,-28 2 0 0 0,33-7-18 0 0,0 0-1 0 0,-1-2 0 0 0,1-1 1 0 0,0 0-1 0 0,0-2 0 0 0,0 0 1 0 0,-27-9-1 0 0,36 6-558 0 0,18 5-760 0 0,18 1-1549 0 0,-23 1 2622 0 0,15 0-1444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1063 0 0,'0'0'1726'0'0,"-6"4"-393"0"0,-1 0-986 0 0,4-2-344 0 0,0 0 0 0 0,1-1 0 0 0,-1 0 0 0 0,0 1 0 0 0,-1-1 0 0 0,1 0 0 0 0,-7 1 3136 0 0,-4-2-856 0 0,10-1-1771 0 0,-1 1 1 0 0,1 0 0 0 0,0 0-1 0 0,-1 1 1 0 0,1-1-1 0 0,0 1 1 0 0,-1 0-1 0 0,1 0 1 0 0,0 0-1 0 0,-6 3 1 0 0,-10 4 3784 0 0,17 2-4105 0 0,3-6-151 0 0,0-3-31 0 0,1 1-1 0 0,-1-1 0 0 0,0 0 1 0 0,1 1-1 0 0,-1-1 0 0 0,1 0 0 0 0,-1 0 1 0 0,1 1-1 0 0,-1-1 0 0 0,1 0 0 0 0,0 0 1 0 0,0 0-1 0 0,-1 0 0 0 0,1 0 0 0 0,0 0 1 0 0,0 0-1 0 0,2 2 0 0 0,11 11 71 0 0,1-1 0 0 0,25 18 0 0 0,-24-19-16 0 0,0 1 0 0 0,21 20 0 0 0,-29-24 37 0 0,0 0-1 0 0,-1 1 1 0 0,0-1-1 0 0,10 19 1 0 0,-15-24-75 0 0,0 0 1 0 0,-1 0 0 0 0,1 0 0 0 0,-1 0 0 0 0,0 1 0 0 0,0-1 0 0 0,-1 0 0 0 0,1 1 0 0 0,-1-1 0 0 0,0 1 0 0 0,0-1 0 0 0,-1 0 0 0 0,1 1-1 0 0,-1-1 1 0 0,0 0 0 0 0,-2 6 0 0 0,-1 3 12 0 0,-2 0 0 0 0,1-1-1 0 0,-1 0 1 0 0,-15 21 0 0 0,16-25-25 0 0,-1-1 1 0 0,0-1-1 0 0,0 1 1 0 0,-1-1-1 0 0,1 0 1 0 0,-1 0-1 0 0,-1-1 1 0 0,-11 7-1 0 0,3-3 8 0 0,-1-1 0 0 0,0-1-1 0 0,-22 7 1 0 0,-8 3 106 0 0,46-16-99 0 0,-4 4-3310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0 919 0 0,'0'0'4835'0'0,"-20"16"8781"0"0,18-11-13583 0 0,1 0 0 0 0,-1 0 1 0 0,1-1-1 0 0,-1 1 0 0 0,-1-1 0 0 0,1 1 0 0 0,-1-1 1 0 0,1 0-1 0 0,-1 0 0 0 0,-4 4 0 0 0,0-1-5 0 0,1-3 31 0 0,4-3 73 0 0,3-5-123 0 0,-1 0 0 0 0,1 0-1 0 0,0 0 1 0 0,0 0 0 0 0,0 0 0 0 0,1 0 0 0 0,-1 1 0 0 0,1-1-1 0 0,0 0 1 0 0,0 1 0 0 0,0-1 0 0 0,0 1 0 0 0,1 0 0 0 0,0 0-1 0 0,4-5 1 0 0,-1 2-9 0 0,1 3 1240 0 0,19 15-360 0 0,-21-11-903 0 0,-1 0-1 0 0,0-1 1 0 0,1 0-1 0 0,-1 0 1 0 0,1 0-1 0 0,-1-1 0 0 0,0 0 1 0 0,8-1-1 0 0,-4 0-666 0 0,-6 2-221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43 10135 0 0,'3'-5'78'0'0,"-1"3"11"0"0,-1-1 0 0 0,0 1 0 0 0,0 0 0 0 0,0-1 1 0 0,0 1-1 0 0,0-1 0 0 0,-1 1 0 0 0,1-1 0 0 0,-1 0 0 0 0,1 1 0 0 0,-1-1 0 0 0,0 1 0 0 0,0-2-89 0 0,0 3 726 0 0,0 1 244 0 0,0 0 44 0 0,0 0-129 0 0,-2 1-853 0 0,0-1 1 0 0,0 1-1 0 0,0 0 1 0 0,1 0-1 0 0,-1 0 1 0 0,0 0-1 0 0,1 1 1 0 0,-1-1-1 0 0,0 0 1 0 0,1 1-1 0 0,0-1 0 0 0,-2 2-32 0 0,3-2 23 0 0,-89 106 1974 0 0,-38 28-1748 0 0,-49 56 433 0 0,106-115-123 0 0,-3-2-1 0 0,-39 27-558 0 0,85-79 0 0 0,-2-1 0 0 0,1-2 0 0 0,-2-1 0 0 0,-1-1 0 0 0,0-1 0 0 0,-1-2 0 0 0,83-40-1782 0 0,-19 16 771 0 0,1-3-12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 6447 0 0,'0'0'298'0'0,"2"-1"-10"0"0,13-7 7750 0 0,-15 9-7936 0 0,0-1 0 0 0,1 1 0 0 0,-1-1 0 0 0,0 1 0 0 0,1-1 0 0 0,-1 1 0 0 0,0-1 0 0 0,0 1-1 0 0,1-1 1 0 0,-1 1 0 0 0,0-1 0 0 0,0 1 0 0 0,0-1 0 0 0,0 1 0 0 0,0 0 0 0 0,0-1 0 0 0,0 1 0 0 0,0-1 0 0 0,0 1-1 0 0,0-1 1 0 0,0 2 0 0 0,-2 15 1367 0 0,-28 69 635 0 0,-58 120 0 0 0,-20-16-2023 0 0,92-168-97 0 0,15-21-65 0 0,8-2-593 0 0,-1 0 361 0 0,1-1 1 0 0,-1 0-1 0 0,0 0 1 0 0,0-1-1 0 0,0 1 1 0 0,0-1-1 0 0,9-6 1 0 0,-2 1-710 0 0,6-3-293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91 3679 0 0,'0'0'284'0'0,"-2"0"26"0"0,0 1 132 0 0,-16 2 1989 0 0,5 0 5456 0 0,14-5-7728 0 0,-1-1 0 0 0,1 1 1 0 0,0 0-1 0 0,0 0 1 0 0,0 1-1 0 0,0-1 0 0 0,1 0 1 0 0,-1 0-1 0 0,0 0 1 0 0,1 1-1 0 0,-1-1 0 0 0,1 1 1 0 0,0-1-1 0 0,-1 1 1 0 0,3-2-1 0 0,4-3 209 0 0,-1-2-16 0 0,1 1 0 0 0,0 0 0 0 0,1 1 0 0 0,0 0 0 0 0,14-7 0 0 0,-18 11-234 0 0,-1 0 0 0 0,1 0 0 0 0,0 0 0 0 0,0 0 0 0 0,1 1 0 0 0,-1 0 0 0 0,0 0 0 0 0,0 0 1 0 0,0 1-1 0 0,1 0 0 0 0,-1 0 0 0 0,9 1 0 0 0,-12 0-111 0 0,-1-1-1 0 0,0 0 1 0 0,0 1 0 0 0,0 0-1 0 0,0-1 1 0 0,0 1 0 0 0,0 0 0 0 0,0-1-1 0 0,0 1 1 0 0,0 0 0 0 0,-1 0 0 0 0,1 0-1 0 0,0 0 1 0 0,0 0 0 0 0,-1 0-1 0 0,1 0 1 0 0,0 0 0 0 0,-1 0 0 0 0,1 0-1 0 0,-1 0 1 0 0,0 0 0 0 0,1 0 0 0 0,-1 0-1 0 0,0 0 1 0 0,1 2 0 0 0,0 3-10 0 0,-1-1 0 0 0,1 0 1 0 0,-1 0-1 0 0,-1 6 0 0 0,1-7 5 0 0,-1 1-1 0 0,1-1 1 0 0,-1 0-1 0 0,0 0 1 0 0,0 0-1 0 0,-1 0 1 0 0,1 0-1 0 0,-1 0 1 0 0,0 0 0 0 0,0-1-1 0 0,0 1 1 0 0,-1-1-1 0 0,1 1 1 0 0,-5 4-1 0 0,-2-1 8 0 0,1 1 0 0 0,-2-1-1 0 0,-17 11 1 0 0,0-1-3 0 0,21-13-6 0 0,3-2 0 0 0,0 0 0 0 0,1 0 0 0 0,-1 0 0 0 0,1 1 0 0 0,-1-1 0 0 0,1 1 0 0 0,0-1 0 0 0,-3 4 0 0 0,-3 12 0 0 0,6-10 0 0 0,6-1 0 0 0,-2-6 3 0 0,1 0-1 0 0,-1 1 1 0 0,0-1-1 0 0,1 0 1 0 0,-1 0-1 0 0,0 0 1 0 0,1 0-1 0 0,0-1 1 0 0,-1 1-1 0 0,1-1 1 0 0,-1 1-1 0 0,6-1 1 0 0,33-4 59 0 0,-13 0-31 0 0,4 2-28 0 0,-17 1-14 0 0,0-1 0 0 0,0 2-1 0 0,0 0 1 0 0,0 1 0 0 0,1 1 0 0 0,-1 0 0 0 0,15 4 0 0 0,-29-5-343 0 0,6 8-2045 0 0,-6 0 584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5063 0 0,'0'0'15824'0'0,"1"1"-15505"0"0,3 1-209 0 0,-1 0-1 0 0,1 0 1 0 0,0-1 0 0 0,0 1-1 0 0,0-1 1 0 0,0 0 0 0 0,0 0 0 0 0,0 0-1 0 0,0 0 1 0 0,8-1 0 0 0,45 0 340 0 0,366-61 559 0 0,-150 17-973 0 0,-271 43-37 0 0,78-10 51 0 0,158-2 0 0 0,-177 21-1067 0 0,-59-8 754 0 0,7 1-2558 0 0,0-2-2943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99 4607 0 0,'0'0'7904'0'0,"1"-1"-7464"0"0,9-7-18 0 0,1 0 1 0 0,-1 1-1 0 0,1 0 0 0 0,1 1 0 0 0,-1 0 0 0 0,16-5 0 0 0,-3 0-17 0 0,-10 5-174 0 0,0 0-1 0 0,1 1 1 0 0,0 1-1 0 0,-1 0 1 0 0,1 1 0 0 0,0 1-1 0 0,1 0 1 0 0,-1 1-1 0 0,0 1 1 0 0,22 2-1 0 0,-32-2-148 0 0,-4 0-70 0 0,1 0-1 0 0,-1 1 1 0 0,1-1-1 0 0,-1 0 1 0 0,1 0-1 0 0,-1 1 1 0 0,1-1-1 0 0,-1 1 1 0 0,1 0-1 0 0,-1-1 1 0 0,0 1-1 0 0,0 0 0 0 0,1 0 1 0 0,-1-1-1 0 0,0 1 1 0 0,0 0-1 0 0,0 0 1 0 0,2 2-1 0 0,-3-2-9 0 0,1 0 0 0 0,0 0 0 0 0,-1 0 0 0 0,1 0 0 0 0,-1 0 0 0 0,0 0 0 0 0,1 0 0 0 0,-1 0 0 0 0,0 0 0 0 0,0 0 0 0 0,1 0 0 0 0,-1 0 0 0 0,0 0 0 0 0,0 0-1 0 0,0 0 1 0 0,0 0 0 0 0,0 0 0 0 0,-1 0 0 0 0,1 2 0 0 0,-7 17 19 0 0,4-13-48 0 0,-1-1-1 0 0,1 0 1 0 0,-2 0-1 0 0,1 0 1 0 0,-1-1-1 0 0,1 0 1 0 0,-2 1-1 0 0,1-2 1 0 0,0 1-1 0 0,-8 4 1 0 0,-10 6-175 0 0,-33 16 0 0 0,40-23 175 0 0,-37 20 10 0 0,2 2 1 0 0,0 2-1 0 0,-63 55 0 0 0,89-64 17 0 0,10-9 0 0 0,-27 19 0 0 0,40-31 1 0 0,1-1 0 0 0,-1 0 0 0 0,1 0-1 0 0,0 0 1 0 0,0 0 0 0 0,0 0 0 0 0,-1 0-1 0 0,1 0 1 0 0,0 1 0 0 0,1-1 0 0 0,-1 0-1 0 0,0 1 1 0 0,0-1 0 0 0,1 1-1 0 0,-2 1 1 0 0,2-2 58 0 0,2 0 6 0 0,4 1-26 0 0,1-1 0 0 0,0 1-1 0 0,0-1 1 0 0,0 0 0 0 0,0-1-1 0 0,0 0 1 0 0,13-1 0 0 0,98-24 170 0 0,-17 2 184 0 0,-69 17-246 0 0,-15 3-101 0 0,0 0 0 0 0,1 1 0 0 0,-1 0 1 0 0,1 2-1 0 0,20 1 0 0 0,-21 1-575 0 0,-16-2 149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36 4607 0 0,'0'0'8111'0'0,"-1"2"-7734"0"0,-15 15 552 0 0,0-1 0 0 0,-36 28 0 0 0,8-8-260 0 0,34-27-534 0 0,-2 2 66 0 0,0 0-1 0 0,-13 16 1 0 0,22-24-133 0 0,1 0 1 0 0,-1 1-1 0 0,1 0 0 0 0,0-1 1 0 0,0 1-1 0 0,0 0 1 0 0,0 0-1 0 0,1 0 1 0 0,0 0-1 0 0,0 1 1 0 0,0-1-1 0 0,0 0 0 0 0,0 7 1 0 0,1-10 76 0 0,1 0-1 0 0,3 2-70 0 0,-1 0-1 0 0,1-1 0 0 0,0 1 1 0 0,0-1-1 0 0,-1 0 1 0 0,1 0-1 0 0,1-1 0 0 0,-1 1 1 0 0,0-1-1 0 0,0 0 1 0 0,0 0-1 0 0,1 0 1 0 0,-1-1-1 0 0,1 1 0 0 0,-1-1 1 0 0,0 0-1 0 0,1-1 1 0 0,-1 1-1 0 0,0-1 0 0 0,6-1 1 0 0,7-1 202 0 0,-1-2 1 0 0,1 0 0 0 0,29-14-1 0 0,-41 17-260 0 0,14-7 158 0 0,28-17 1 0 0,-43 24-157 0 0,0-1 0 0 0,0 1 0 0 0,0-1 0 0 0,-1 0 0 0 0,0 0 0 0 0,1-1 0 0 0,-1 1-1 0 0,0-1 1 0 0,0 0 0 0 0,-1 1 0 0 0,1-1 0 0 0,-1 0 0 0 0,3-7 0 0 0,-5 10-22 0 0,0-1 0 0 0,0 1 0 0 0,1-1 0 0 0,-1 1 0 0 0,0-1 0 0 0,0 1 0 0 0,-1-1 0 0 0,1 1 0 0 0,0-1 0 0 0,0 1 0 0 0,-1-1 0 0 0,1 1 1 0 0,-1 0-1 0 0,1-1 0 0 0,-1 1 0 0 0,0 0 0 0 0,1-1 0 0 0,-1 1 0 0 0,0 0 0 0 0,0 0 0 0 0,0 0 0 0 0,0 0 0 0 0,0 0 0 0 0,0 0 0 0 0,0 0 0 0 0,0 0 0 0 0,0 0 0 0 0,-1 0 0 0 0,1 0 0 0 0,0 1 0 0 0,-3-2 0 0 0,-5-2-50 0 0,-1 0-1 0 0,0 0 0 0 0,-15-3 1 0 0,9 2-1 0 0,0 0-113 0 0,-18-7-300 0 0,32 11 397 0 0,0 0-1 0 0,0 0 0 0 0,0 0 0 0 0,0-1 1 0 0,0 1-1 0 0,0-1 0 0 0,1 1 1 0 0,-1-1-1 0 0,1 0 0 0 0,-1 1 0 0 0,1-1 1 0 0,0 0-1 0 0,-2-2 0 0 0,3 3 6 0 0,0 0 0 0 0,0 0 0 0 0,0 0-1 0 0,-1 0 1 0 0,1 0 0 0 0,0 0 0 0 0,1 1 0 0 0,-1-1 0 0 0,0 0-1 0 0,0 0 1 0 0,0 0 0 0 0,0 0 0 0 0,1 0 0 0 0,-1 0 0 0 0,1 0-1 0 0,-1 0 1 0 0,0 1 0 0 0,2-3 0 0 0,9-12-733 0 0,-7 12 492 0 0,0-1-1 0 0,0 0 0 0 0,1 1 1 0 0,-1 0-1 0 0,1 0 1 0 0,6-3-1 0 0,6-1-475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4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4607 0 0,'0'0'354'0'0,"-1"1"8"0"0,-56 34 6764 0 0,37-21-6229 0 0,1 0 0 0 0,-22 23 0 0 0,33-29-798 0 0,0 0 1 0 0,1 0-1 0 0,0 0 0 0 0,1 1 0 0 0,0 1 1 0 0,0-1-1 0 0,1 1 0 0 0,0 0 0 0 0,0 0 1 0 0,1 0-1 0 0,1 0 0 0 0,0 1 1 0 0,-3 16-1 0 0,4-11 343 0 0,1 0-1 0 0,0-1 1 0 0,3 30 0 0 0,-1-43-412 0 0,-1-1 1 0 0,0 1 0 0 0,1 0-1 0 0,-1 0 1 0 0,1-1 0 0 0,-1 1-1 0 0,1-1 1 0 0,0 1 0 0 0,0 0 0 0 0,-1-1-1 0 0,1 1 1 0 0,0-1 0 0 0,1 0-1 0 0,-1 1 1 0 0,0-1 0 0 0,0 0-1 0 0,1 0 1 0 0,-1 0 0 0 0,2 2 0 0 0,-1-2 45 0 0,1 0 1 0 0,0 0 0 0 0,-1 0 0 0 0,1 0 0 0 0,0 0 0 0 0,0-1 0 0 0,-1 1 0 0 0,1-1 0 0 0,0 0 0 0 0,5 0 0 0 0,4-1 236 0 0,-1 0 0 0 0,1-1 0 0 0,-1-1 0 0 0,15-5 0 0 0,-25 8-300 0 0,17-6 261 0 0,-1 0 1 0 0,1-2-1 0 0,-1 0 0 0 0,-1-1 0 0 0,0 0 0 0 0,0-1 0 0 0,22-19 0 0 0,-35 25-257 0 0,0 1 0 0 0,0-1-1 0 0,0 1 1 0 0,0-1-1 0 0,-1 0 1 0 0,1 0-1 0 0,-1 0 1 0 0,0 0-1 0 0,0-1 1 0 0,-1 1-1 0 0,1-1 1 0 0,-1 1-1 0 0,0-1 1 0 0,0 1-1 0 0,0-1 1 0 0,-1 0-1 0 0,0 1 1 0 0,0-1-1 0 0,0 0 1 0 0,0 0 0 0 0,-1 1-1 0 0,0-1 1 0 0,0 1-1 0 0,0-1 1 0 0,0 1-1 0 0,-1-1 1 0 0,0 1-1 0 0,0 0 1 0 0,0-1-1 0 0,0 1 1 0 0,-1 0-1 0 0,1 0 1 0 0,-1 1-1 0 0,0-1 1 0 0,0 1-1 0 0,-1-1 1 0 0,1 1-1 0 0,-1 0 1 0 0,1 0 0 0 0,-1 0-1 0 0,0 1 1 0 0,-6-4-1 0 0,-4 0-155 0 0,-1 0 0 0 0,0 1 0 0 0,0 1-1 0 0,0 0 1 0 0,-1 1 0 0 0,0 0 0 0 0,1 1 0 0 0,-1 1-1 0 0,-17 1 1 0 0,30 0-119 0 0,1 0 0 0 0,-1 0 0 0 0,1 1 0 0 0,-1-1 1 0 0,1 1-1 0 0,-1-1 0 0 0,1 1 0 0 0,0 0 0 0 0,-1 0 0 0 0,1 0 0 0 0,0 0 0 0 0,0 1 0 0 0,0-1 0 0 0,0 0 0 0 0,0 1 0 0 0,0 0 0 0 0,0-1 0 0 0,0 1 0 0 0,-2 2 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5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3223 0 0,'0'0'4510'0'0,"-13"12"-2050"0"0,12-11-1802 0 0,-14 5 7698 0 0,16-7-7632 0 0,7 27-254 0 0,-4-21-398 0 0,-1 0 0 0 0,1 0 0 0 0,-1 0 0 0 0,1 0 1 0 0,1-1-1 0 0,-1 0 0 0 0,1 1 0 0 0,0-2 0 0 0,0 1 1 0 0,0 0-1 0 0,0-1 0 0 0,7 3 0 0 0,-6-3-2 0 0,0 1 1 0 0,0-1-1 0 0,0 1 0 0 0,-1 0 0 0 0,0 1 0 0 0,1 0 0 0 0,-2-1 0 0 0,1 1 0 0 0,7 10 0 0 0,-10-10-61 0 0,1 0 0 0 0,0 1 0 0 0,-1-1 0 0 0,0 1 0 0 0,0-1 0 0 0,-1 1-1 0 0,0 0 1 0 0,0-1 0 0 0,0 1 0 0 0,0 10 0 0 0,-2 0 44 0 0,-1-1 0 0 0,-6 27 0 0 0,-5 29 78 0 0,12-66-119 0 0,2 16-13 0 0,5 9 19 0 0,-3-22-12 0 0,-1 1 1 0 0,-1 0 0 0 0,1 0-1 0 0,-2 0 1 0 0,1 0 0 0 0,-2 12-1 0 0,1-15-6 0 0,-1 1 1 0 0,1 0 1 0 0,-2-1 0 0 0,1 1 0 0 0,-1-1 0 0 0,0 0-1 0 0,-2 7 1 0 0,-7 14 175 0 0,10-26-167 0 0,0 0 0 0 0,0 0 0 0 0,1 0 0 0 0,-1 0 0 0 0,1 0 0 0 0,-1 0 0 0 0,0 0-1 0 0,1 0 1 0 0,0 0 0 0 0,-1 0 0 0 0,1 0 0 0 0,0 0 0 0 0,-1 0 0 0 0,1 0 0 0 0,0 0 0 0 0,0 1 0 0 0,0-1 0 0 0,0 0 0 0 0,0 0 0 0 0,1 2-1 0 0,-1 4 2 0 0,2 16 54 0 0,-1-20-57 0 0,-1 1 0 0 0,0 0 1 0 0,0 0-1 0 0,0 0 0 0 0,0-1 0 0 0,-1 1 0 0 0,1 0 1 0 0,-2 4-1 0 0,-7 18 45 0 0,6-15-48 0 0,-6 11 62 0 0,-19 36 0 0 0,27-56-25 0 0,-2 5-31 0 0,0 4-11 0 0,0-2 0 0 0,-4 7 0 0 0,2-6 0 0 0,0 0-1 0 0,0 0 0 0 0,-9 11 1 0 0,-14 22 13 0 0,26-40 29 0 0,-3 2-31 0 0,-2 2-11 0 0,1-1 12 0 0,-1 1 47 0 0,2-1-5 0 0,0 1-43 0 0,-16 19-11 0 0,4-6 133 0 0,9-9 17 0 0,5-8-173 0 0,0 1-1 0 0,0-1 1 0 0,-1 1 0 0 0,1-1-1 0 0,-1 0 1 0 0,0 0-1 0 0,1-1 1 0 0,-8 4-1 0 0,-19 12 88 0 0,10-3-64 0 0,-10 4 0 0 0,23-14 0 0 0,0 1 0 0 0,0-2 0 0 0,0 1 0 0 0,-3 2 0 0 0,8-6 0 0 0,-5 7 0 0 0,6-6-2 0 0,0 1 2 0 0,-14 6 13 0 0,12-9 29 0 0,-1 2-20 0 0,3-2 159 0 0,0 0-128 0 0,-6 1-42 0 0,1-1 0 0 0,5 0 361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5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3223 0 0,'0'0'584'0'0,"0"3"1244"0"0,-2 6 28 0 0,0 1-1 0 0,0-1 0 0 0,-6 12 0 0 0,-27 55 363 0 0,21-47-1519 0 0,-12 19-265 0 0,-2-1-1 0 0,-35 43 1 0 0,7-10-77 0 0,14-18-247 0 0,-49 78 68 0 0,77-119-159 0 0,7-10-11 0 0,0 0-1 0 0,1 1 0 0 0,-7 19 0 0 0,11-29-191 0 0,0 9-2232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3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4607 0 0,'0'0'10768'0'0,"1"-2"-10145"0"0,7-17 26 0 0,-1 0-1 0 0,-1-1 1 0 0,6-30 0 0 0,8-28 317 0 0,-13 59-740 0 0,24-63 712 0 0,-26 71-875 0 0,1 1 0 0 0,0 0 0 0 0,1 0 0 0 0,0 0 0 0 0,12-12 0 0 0,-2 4-54 0 0,2 0 0 0 0,0 2 1 0 0,1 0-1 0 0,0 2 0 0 0,1 0 1 0 0,1 1-1 0 0,27-12 0 0 0,-1 4 9 0 0,74-30-81 0 0,-103 45 71 0 0,0 0 0 0 0,1 1 0 0 0,0 2 0 0 0,31-3 0 0 0,-44 5 23 0 0,1 1-1 0 0,-1 1 1 0 0,0 0 0 0 0,1 0 0 0 0,-1 0 0 0 0,0 1 0 0 0,0 0-1 0 0,0 0 1 0 0,0 0 0 0 0,0 1 0 0 0,8 5 0 0 0,-10-5 3 0 0,-1 0 1 0 0,1 0 0 0 0,-1 1-1 0 0,0-1 1 0 0,0 1 0 0 0,0 0 0 0 0,-1 0-1 0 0,1 1 1 0 0,-1-1 0 0 0,0 0 0 0 0,0 1-1 0 0,-1 0 1 0 0,1 0 0 0 0,-1 0-1 0 0,3 9 1 0 0,-4-7-10 0 0,1 0-1 0 0,-1 0 1 0 0,0 1-1 0 0,0-1 1 0 0,-1 0-1 0 0,0 0 1 0 0,-1 1-1 0 0,1-1 1 0 0,-1 0-1 0 0,-1 0 1 0 0,1 0-1 0 0,-1 0 1 0 0,-1 0-1 0 0,-3 9 1 0 0,0-5-10 0 0,0-1 1 0 0,-1 1 0 0 0,0-1-1 0 0,0 0 1 0 0,-1 0 0 0 0,-1-1 0 0 0,-14 13-1 0 0,-16 10-9 0 0,-2-1-1 0 0,-62 36 0 0 0,-97 40-36 0 0,135-74-16 0 0,14-6 23 0 0,65-29-10983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30 7367 0 0,'2'-1'334'0'0,"1"-1"-151"0"0,1 1-107 0 0,-1-1 1 0 0,1-1-1 0 0,-1 1 0 0 0,0 0 0 0 0,1-1 1 0 0,-1 1-1 0 0,13-10 10424 0 0,-16 15-10453 0 0,0 0 0 0 0,0 0 0 0 0,0 0 0 0 0,-1 0 0 0 0,1 0 0 0 0,-1 0 1 0 0,0 0-1 0 0,1 0 0 0 0,-1-1 0 0 0,-1 1 0 0 0,1 0 0 0 0,0 0 0 0 0,-1-1 0 0 0,1 1 0 0 0,-1-1 0 0 0,-2 3 0 0 0,-6 7 212 0 0,-21 20 0 0 0,19-21-88 0 0,-26 29 594 0 0,-56 75 0 0 0,72-85-630 0 0,2 1 0 0 0,2 2 0 0 0,-22 50-1 0 0,35-69-125 0 0,0 0-1 0 0,1 0 0 0 0,-3 18 0 0 0,6-25-40 0 0,0 1 1 0 0,0-1-1 0 0,1 1 0 0 0,0-1 0 0 0,1 1 1 0 0,-1-1-1 0 0,1 1 0 0 0,3 8 0 0 0,-4-14-9 0 0,1 0-1 0 0,0 0 1 0 0,-1-1 0 0 0,1 1-1 0 0,0 0 1 0 0,0-1 0 0 0,0 1-1 0 0,0-1 1 0 0,0 1 0 0 0,0-1-1 0 0,1 1 1 0 0,-1-1-1 0 0,0 0 1 0 0,1 1 0 0 0,-1-1-1 0 0,1 0 1 0 0,-1 0 0 0 0,1 0-1 0 0,0 0 1 0 0,-1-1 0 0 0,1 1-1 0 0,0 0 1 0 0,0-1 0 0 0,0 1-1 0 0,-1-1 1 0 0,1 1-1 0 0,3-1 1 0 0,2 0-441 0 0,0 0-1 0 0,1-1 1 0 0,-1 0 0 0 0,0 0 0 0 0,12-4-1 0 0,1 0-777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80 11975 0 0,'0'0'267'0'0,"0"2"42"0"0,-6 37 369 0 0,4-32-364 0 0,1-1 1 0 0,0 1-1 0 0,0 0 0 0 0,1 0 1 0 0,-1 0-1 0 0,2 4-314 0 0,0-8 199 0 0,-1 0-1 0 0,1-1 1 0 0,0 0-1 0 0,1 1 1 0 0,-1-1-1 0 0,0 0 1 0 0,1 1-1 0 0,-1-1 1 0 0,1 0-1 0 0,0 0 1 0 0,-1 0-1 0 0,1 0 1 0 0,0 0-1 0 0,0-1 1 0 0,0 1-1 0 0,2 0-198 0 0,1 0 157 0 0,-1 0-1 0 0,1 0 1 0 0,-1 0-1 0 0,1-1 1 0 0,-1 0-1 0 0,1 0 1 0 0,0 0-1 0 0,3-1-156 0 0,40 1 764 0 0,-46-1-728 0 0,33-2 474 0 0,-1-1-1 0 0,1-2 0 0 0,5-3-509 0 0,103-28 1098 0 0,-87 21-720 0 0,190-48 1407 0 0,168-17-1785 0 0,-371 75-519 0 0,0 1 0 0 0,0 2 0 0 0,15 3 519 0 0,-55-1-123 0 0,0 1-1 0 0,0-1 0 0 0,0 1 1 0 0,-1 0-1 0 0,1 0 0 0 0,0 0 1 0 0,1 1 123 0 0,-2-1-971 0 0,-2-1-42 0 0,0 0-146 0 0,-1 2-573 0 0,-12 21-2289 0 0,4-13 1974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0,'0'0'9014'0'0,"1"2"-8534"0"0,10 9-67 0 0,-1 1 1 0 0,-1 1 0 0 0,17 26 0 0 0,18 48 1254 0 0,-11-20-373 0 0,-6-20-309 0 0,48 66 0 0 0,-56-88-826 0 0,1-2 0 0 0,1 0 1 0 0,1-2-1 0 0,28 23 0 0 0,-17-19-45 0 0,-15-10-90 0 0,1 0-1 0 0,0-1 1 0 0,1-1 0 0 0,1-1 0 0 0,0-1 0 0 0,36 13-1 0 0,-56-23-110 0 0,-6-8-3033 0 0,-1-1 1375 0 0,-1-2-72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34 2303 0 0,'0'-9'200'0'0,"-1"7"1455"0"0,1-1 0 0 0,-1 1 0 0 0,1-1 0 0 0,-1 1 0 0 0,0 0 0 0 0,1-1 0 0 0,-4-4 1774 0 0,2 8-2707 0 0,-2 1-593 0 0,0 1 0 0 0,0 0-1 0 0,1 1 1 0 0,-1-1 0 0 0,1 1 0 0 0,0 0-1 0 0,0-1 1 0 0,-4 8 0 0 0,-19 37 525 0 0,15-24-331 0 0,-16 24 64 0 0,-2-1 0 0 0,-1-1 0 0 0,-3-2 0 0 0,-1-1-1 0 0,-2-2 1 0 0,-64 55 0 0 0,-117 84-284 0 0,216-179-205 0 0,0 0-45 0 0,1-1 100 0 0,-1 0 0 0 0,1 0 0 0 0,0 1 0 0 0,-1-1 0 0 0,1 1 0 0 0,0-1-1 0 0,-1 0 1 0 0,1 1 0 0 0,0-1 0 0 0,0 1 0 0 0,-1-1 0 0 0,1 1 0 0 0,0-1 0 0 0,0 1-1 0 0,0-1 1 0 0,0 1 0 0 0,-1-1 0 0 0,1 1 0 0 0,0 0 0 0 0,0-1-6 0 0,1 1 1 0 0,-1-1-1 0 0,0 0 1 0 0,0 0-1 0 0,1 1 1 0 0,-1-1-1 0 0,0 0 1 0 0,0 0-1 0 0,1 0 1 0 0,-1 1-1 0 0,0-1 1 0 0,0 0-1 0 0,1 0 1 0 0,-1 0-1 0 0,0 0 0 0 0,1 0 1 0 0,-1 1-1 0 0,0-1 1 0 0,1 0-1 0 0,-1 0 1 0 0,0 0-1 0 0,1 0 1 0 0,-1 0-1 0 0,3 0-142 0 0,0 0-1 0 0,0 0 0 0 0,0-1 1 0 0,0 1-1 0 0,0-1 0 0 0,3 0 1 0 0,8-5-730 0 0,-1-1 0 0 0,0 0 1 0 0,-1 0-1 0 0,19-15 0 0 0,-17 12 439 0 0,34-24-1370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68 6911 0 0,'-14'3'549'0'0,"-18"4"-169"0"0,14 3 10441 0 0,19-10-10396 0 0,8 2-90 0 0,0 0 0 0 0,0-1 0 0 0,0 0 0 0 0,0 0 0 0 0,13-2 1 0 0,48-7 904 0 0,-11 1-610 0 0,67-6 241 0 0,74-3 562 0 0,-171 15-2083 0 0,0-1 0 0 0,0-1-1 0 0,0-1 1 0 0,-1-2 0 0 0,40-13 0 0 0,-52 13-1817 0 0,-3-2-4549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 2303 0 0,'0'0'1947'0'0,"-10"-10"3934"0"0,7 9-5375 0 0,1 0-1 0 0,-1 1 1 0 0,1-1-1 0 0,-1 0 1 0 0,1 1-1 0 0,-1-1 1 0 0,1 1-1 0 0,-1 0 1 0 0,-5 0-1 0 0,3 1 2827 0 0,21 0-2040 0 0,12 0-1122 0 0,-1 1 0 0 0,1 1 0 0 0,-1 1-1 0 0,0 2 1 0 0,0 0 0 0 0,42 18 0 0 0,-7 0-162 0 0,5 3 20 0 0,96 25 0 0 0,-143-49 33 0 0,-2-4 6 0 0,-11-1-58 0 0,-29 4-58 0 0,5 2 39 0 0,-1 0-1 0 0,1 2 1 0 0,0 0-1 0 0,-17 9 1 0 0,-64 39-83 0 0,91-50 94 0 0,-64 41-1 0 0,-25 15 0 0 0,85-55 0 0 0,7-4-2 0 0,1 0 1 0 0,0 1 0 0 0,1-1 0 0 0,-1 1-1 0 0,0 0 1 0 0,0 0 0 0 0,1 0-1 0 0,-1 0 1 0 0,-3 5 0 0 0,4-6-68 0 0,-8 2-1100 0 0,25 1-5605 0 0,5 1 5111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 6447 0 0,'-1'-3'10695'0'0,"-47"85"-8710"0"0,6-8-1099 0 0,-79 107-1 0 0,56-89-786 0 0,60-84-79 0 0,-1-1-119 0 0,1 1 1 0 0,-1 0-1 0 0,2 0 1 0 0,-1 1-1 0 0,1 0 1 0 0,-5 17-1 0 0,8-25-409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3223 0 0,'0'0'143'0'0,"2"0"482"0"0,1-1 1445 0 0,1 1-1 0 0,0 0 1 0 0,0-1-1 0 0,0 1 0 0 0,0 1 1 0 0,4-1-1 0 0,4 6-1255 0 0,-11-6-50 0 0,8 30 104 0 0,-8-25-732 0 0,-2 0 1 0 0,1 1-1 0 0,-1-1 0 0 0,1 0 0 0 0,-3 7 0 0 0,-1 3-1176 0 0,3 1-3419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3223 0 0,'-1'1'240'0'0,"-17"9"3109"0"0,1 0 0 0 0,0 1 0 0 0,1 0-1 0 0,-26 25 1 0 0,44-37-3246 0 0,0-1-1 0 0,0 1 0 0 0,0 0 1 0 0,0 0-1 0 0,0 0 0 0 0,1 0 1 0 0,3-1-1 0 0,8-3 118 0 0,-12 4-206 0 0,12-6 90 0 0,1 0 0 0 0,0 1 1 0 0,18-5-1 0 0,-29 10-83 0 0,-1 0-1 0 0,1 0 1 0 0,-1 0 0 0 0,1 1 0 0 0,-1 0 0 0 0,1-1 0 0 0,-1 1-1 0 0,1 1 1 0 0,-1-1 0 0 0,1 0 0 0 0,0 1 0 0 0,-1 0-1 0 0,1 0 1 0 0,-1 0 0 0 0,0 0 0 0 0,1 0 0 0 0,-1 1-1 0 0,0 0 1 0 0,0-1 0 0 0,5 5 0 0 0,3 5 50 0 0,-10-6-76 0 0,-1-2 8 0 0,1 1-4 0 0,0 0 0 0 0,0 0 0 0 0,0 0 0 0 0,-1 0-1 0 0,1 1 1 0 0,-1-1 0 0 0,0 0 0 0 0,0 0 0 0 0,-1 0 0 0 0,1 0-1 0 0,-1 0 1 0 0,0 0 0 0 0,0 0 0 0 0,0 0 0 0 0,-1 0 0 0 0,1 0-1 0 0,-1 0 1 0 0,0-1 0 0 0,0 1 0 0 0,0-1 0 0 0,-1 1 0 0 0,1-1-1 0 0,-1 0 1 0 0,1 0 0 0 0,-7 5 0 0 0,0 0-19 0 0,0-1 0 0 0,0 0 1 0 0,-1-1-1 0 0,0 0 0 0 0,0 0 0 0 0,0-1 1 0 0,-1-1-1 0 0,-12 4 0 0 0,9-3 12 0 0,1-1 0 0 0,0 2 0 0 0,0-1-1 0 0,0 2 1 0 0,1 0 0 0 0,0 0 0 0 0,-20 17 0 0 0,31-23-71 0 0,3-1-697 0 0,6 1 702 0 0,0-1 0 0 0,0-1 0 0 0,1 1-1 0 0,-1-1 1 0 0,9-2 0 0 0,-10 1 68 0 0,-1 1 0 0 0,1 0 0 0 0,0 0 0 0 0,-1 0 0 0 0,1 1 0 0 0,0 0 0 0 0,0 1-1 0 0,0-1 1 0 0,-1 1 0 0 0,8 2 0 0 0,-10-1 28 0 0,0 0-1 0 0,0 0 1 0 0,-1 1 0 0 0,1-1-1 0 0,-1 1 1 0 0,0-1 0 0 0,0 1-1 0 0,0 0 1 0 0,4 5 0 0 0,-2-2 63 0 0,-1 0 0 0 0,0 1 0 0 0,0-1 1 0 0,5 11-1 0 0,-8-13-53 0 0,1 0 0 0 0,-1 0 0 0 0,0 0 0 0 0,0 0 0 0 0,-1 0 0 0 0,1 0 0 0 0,-1 0 0 0 0,0 0 0 0 0,0 0 0 0 0,0 0 0 0 0,0 0 0 0 0,-2 4 0 0 0,1-6 3 0 0,0 0 0 0 0,0 0 0 0 0,-1 0 1 0 0,1 0-1 0 0,-1-1 0 0 0,1 1 0 0 0,-1-1 1 0 0,0 1-1 0 0,0-1 0 0 0,0 1 0 0 0,-3 1 0 0 0,3-2 4 0 0,-12 8 136 0 0,-2-1 1 0 0,1-1-1 0 0,-19 6 0 0 0,15-6-97 0 0,-33 18-1 0 0,31-14-84 0 0,-22 9 1 0 0,28-16-1560 0 0,19-9 907 0 0,14-7-215 0 0,-1 1-660 0 0,15-7-6286 0 0,-24 14 3278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68 8839 0 0,'0'0'800'0'0,"-7"5"-640"0"0,-42 16 6688 0 0,58-29-5696 0 0,3-2-851 0 0,0 1 1 0 0,0 0-1 0 0,1 1 0 0 0,1 0 0 0 0,-1 1 1 0 0,1 0-1 0 0,0 2 0 0 0,1-1 0 0 0,0 2 0 0 0,-1 0 1 0 0,31-4-1 0 0,-25 9 12 0 0,-18-1-170 0 0,6 7 122 0 0,-7-4-257 0 0,0 1-1 0 0,-1 0 1 0 0,0-1-1 0 0,0 1 1 0 0,0 0 0 0 0,0-1-1 0 0,-1 1 1 0 0,1 0-1 0 0,-1-1 1 0 0,0 1-1 0 0,0-1 1 0 0,0 1-1 0 0,0-1 1 0 0,-1 1 0 0 0,0-1-1 0 0,1 0 1 0 0,-1 0-1 0 0,-4 5 1 0 0,-4 5 12 0 0,0 0 1 0 0,-23 21-1 0 0,-54 43-10 0 0,60-54-9 0 0,19-16-14 0 0,-217 176 26 0 0,218-177-35 0 0,0 1 0 0 0,-10 10 0 0 0,-10 9 14 0 0,25-25-35 0 0,2 0 43 0 0,0-1 0 0 0,0 0 0 0 0,0 1 0 0 0,0-1 0 0 0,0 0 0 0 0,0 1 0 0 0,0-1 0 0 0,0 0 0 0 0,0 1 0 0 0,0-1 0 0 0,0 0 0 0 0,0 0 0 0 0,0 1 0 0 0,0-1 0 0 0,0 0 0 0 0,0 1 0 0 0,0-1 0 0 0,0 0 0 0 0,0 1 0 0 0,1-1 0 0 0,-1 0 0 0 0,0 0 1 0 0,0 1-1 0 0,0-1 0 0 0,1 0 0 0 0,-1 0 0 0 0,0 1 0 0 0,0-1 0 0 0,0 0 0 0 0,1 0 0 0 0,-1 0 0 0 0,0 1 0 0 0,0-1 0 0 0,1 0 0 0 0,-1 0 0 0 0,0 0 0 0 0,1 0 0 0 0,-1 0 0 0 0,0 0 0 0 0,1 0 0 0 0,-1 0 0 0 0,0 1 0 0 0,0-1 0 0 0,1 0 0 0 0,0 0 0 0 0,-1 0 3 0 0,9 2 49 0 0,1 0 0 0 0,-1-1 0 0 0,0 0 1 0 0,1 0-1 0 0,-1-1 0 0 0,1 0 0 0 0,10-2 0 0 0,15 0 140 0 0,190-6 1775 0 0,-192 9-1859 0 0,55 9 1 0 0,-86-10-181 0 0,6 0-233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0,'0'0'12475'0'0,"1"2"-12174"0"0,25 35 1124 0 0,-17-25-1214 0 0,-1 1-1 0 0,17 16 0 0 0,137 131 78 0 0,-152-149-218 0 0,0 0 0 0 0,-1 1 0 0 0,0 0-1 0 0,-1 0 1 0 0,0 1 0 0 0,10 26 0 0 0,-14-29-29 0 0,0 0 1 0 0,-1 0-1 0 0,0 0 0 0 0,-1 1 1 0 0,0-1-1 0 0,0 1 1 0 0,-1-1-1 0 0,-1 1 0 0 0,0 0 1 0 0,-2 13-1 0 0,0-14-23 0 0,0 0-1 0 0,-1-1 0 0 0,-1 1 0 0 0,1-1 1 0 0,-2 0-1 0 0,1 0 0 0 0,-1 0 1 0 0,-1-1-1 0 0,1 0 0 0 0,-1 0 1 0 0,-1 0-1 0 0,-13 13 0 0 0,-8 3 16 0 0,0-1 0 0 0,-37 23 0 0 0,40-29-49 0 0,-3 2-153 0 0,27-18-63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13015 0 0,'0'0'4836'0'0,"2"1"-4608"0"0,11 3 137 0 0,0-1-1 0 0,0 0 0 0 0,1-1 1 0 0,-1 0-1 0 0,17-1 0 0 0,-2 1 242 0 0,-10 0 138 0 0,-16-2-584 0 0,-1 0-14 0 0,6 1-56 0 0,-5 0 209 0 0,7 2-10 0 0,0 2-134 0 0,5 2-581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9 153 10135 0 0,'0'0'231'0'0,"0"0"29"0"0,0 0 19 0 0,-1 0-41 0 0,-5 1-112 0 0,4-1 267 0 0,2 0 106 0 0,0 0 11 0 0,0 0 70 0 0,0 0 286 0 0,1-3 567 0 0,-1 3-1360 0 0,0 0 0 0 0,0 0 1 0 0,0-1-1 0 0,0 1 0 0 0,0 0 0 0 0,0 0 1 0 0,0-1-1 0 0,0 1 0 0 0,0 0 0 0 0,0 0 1 0 0,0 0-1 0 0,0-1 0 0 0,0 1 0 0 0,0 0 1 0 0,0 0-1 0 0,0-1 0 0 0,1 1 0 0 0,-1 0 1 0 0,0 0-1 0 0,0 0 0 0 0,0-1 0 0 0,0 1 1 0 0,0 0-1 0 0,0 0 0 0 0,1 0 0 0 0,-1 0 0 0 0,0-1 1 0 0,0 1-1 0 0,0 0 0 0 0,1 0-73 0 0,8-4 265 0 0,0 1 0 0 0,0 0 0 0 0,0 0 0 0 0,1 1-1 0 0,-1 1 1 0 0,1-1 0 0 0,-1 2 0 0 0,6-1-265 0 0,23 1 864 0 0,39 1-493 0 0,0-4-1 0 0,39-8-370 0 0,190-41 0 0 0,-83 1 0 0 0,-185 44 797 0 0,-23 4-2143 0 0,-12 3-1752 0 0,-5 1-2373 0 0,-13 2 109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6911 0 0,'0'0'4051'0'0,"12"0"505"0"0,30-8-2196 0 0,-25 4-1458 0 0,0 1 0 0 0,31-2-1 0 0,-34 6-460 0 0,23-2 22 0 0,-13-2-2716 0 0,-18 1 653 0 0,4-1-4883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13647 0 0,'0'0'4671'0'0,"4"10"-3808"0"0,-4-1-602 0 0,1 0 0 0 0,-2 0 1 0 0,1 0-1 0 0,-1 0 0 0 0,0-1 1 0 0,-1 1-1 0 0,0 0 1 0 0,0 0-1 0 0,-1-1 0 0 0,-5 12 1 0 0,-7 13 98 0 0,-23 37 1 0 0,32-60-263 0 0,-116 177 454 0 0,18-29-679 0 0,97-146-242 0 0,-19 32 250 0 0,18-20-2402 0 0,8-22 1599 0 0,-1 1 1 0 0,1-1 0 0 0,0 1 0 0 0,0-1-1 0 0,0 1 1 0 0,0 4 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12527 0 0,'0'0'5399'0'0,"2"-1"-4691"0"0,135-35 2403 0 0,83-26-2648 0 0,-134 37-2608 0 0,-31 9-4576 0 0,-29 7 946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2303 0 0,'-2'1'551'0'0,"-26"18"7427"0"0,1 4-4193 0 0,-50 52-1595 0 0,73-71-1876 0 0,-28 30 254 0 0,2 2 1 0 0,2 0 0 0 0,1 2 0 0 0,-32 59 0 0 0,41-65-586 0 0,-1-1 1 0 0,-32 39 0 0 0,-19 8-3257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30 241 1375 0 0,'-7'-3'128'0'0,"1"0"39"0"0,-11-10 11084 0 0,29-2-9201 0 0,30-16-1213 0 0,73-42 0 0 0,-75 49-124 0 0,-14 8-9 0 0,1 2 0 0 0,31-12 0 0 0,-46 21-405 0 0,0 1 0 0 0,0 1 0 0 0,0 0 1 0 0,1 0-1 0 0,-1 1 0 0 0,1 1 0 0 0,22 0 0 0 0,-31 1-254 0 0,-1 0-1 0 0,1 1 0 0 0,0-1 1 0 0,-1 1-1 0 0,1 0 0 0 0,-1 0 1 0 0,1 0-1 0 0,-1 0 1 0 0,0 1-1 0 0,0 0 0 0 0,1-1 1 0 0,-1 1-1 0 0,0 0 0 0 0,0 1 1 0 0,3 2-1 0 0,-4-2-17 0 0,0-1 1 0 0,0 1-1 0 0,-1 0 0 0 0,1-1 0 0 0,-1 1 0 0 0,1 0 1 0 0,-1 0-1 0 0,0 0 0 0 0,0 0 0 0 0,0 0 1 0 0,-1 1-1 0 0,1-1 0 0 0,-1 0 0 0 0,1 0 0 0 0,-1 0 1 0 0,0 1-1 0 0,-1 3 0 0 0,0 4-27 0 0,-1-1 0 0 0,-1 0 0 0 0,1 0 0 0 0,-2 0 0 0 0,1 0 0 0 0,-1 0 0 0 0,-1-1 0 0 0,1 0 0 0 0,-2 0 0 0 0,1 0 0 0 0,-1-1 0 0 0,-11 12 0 0 0,-3 2 0 0 0,-1-2 0 0 0,0-1 0 0 0,-31 21 0 0 0,10-12 0 0 0,-1-2 0 0 0,-1-2 0 0 0,-90 34 0 0 0,70-40-712 0 0,62-17 308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10 14743 0 0,'0'-1'672'0'0,"2"-4"-256"0"0,-1 1 1547 0 0,-4 7 163 0 0,-3 5-1351 0 0,-257 346-871 0 0,261-352 96 0 0,-7 11 15 0 0,-1 2 1 0 0,2-1-1 0 0,-10 22 0 0 0,16-31-16 0 0,0 0 0 0 0,1-1 0 0 0,0 1 0 0 0,0 0 0 0 0,0 0 0 0 0,0 0 0 0 0,1 5 0 0 0,0-7-6 0 0,0-1 0 0 0,1 1 0 0 0,-1 0 0 0 0,1-1-1 0 0,-1 1 1 0 0,1 0 0 0 0,0-1 0 0 0,0 1-1 0 0,0-1 1 0 0,0 1 0 0 0,1-1 0 0 0,-1 0-1 0 0,4 5 1 0 0,-4-6-108 0 0,1 1 0 0 0,-1-1 0 0 0,1 1 0 0 0,0-1 0 0 0,-1 1 0 0 0,1-1 0 0 0,0 0 0 0 0,0 0 0 0 0,0 0 0 0 0,0 0 0 0 0,2 1 0 0 0,12 2-721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0,'0'0'16478'0'0,"1"2"-15890"0"0,45 165 2062 0 0,-37-136-2346 0 0,1 0-1 0 0,2 0 1 0 0,2-1 0 0 0,0-1-1 0 0,2 0 1 0 0,1-1-1 0 0,1-1 1 0 0,2-1 0 0 0,30 33-1 0 0,-33-44-176 0 0,1 0 1 0 0,0-2-1 0 0,1 0 0 0 0,32 16 0 0 0,-36-21-236 0 0,0-1-1 0 0,1 0 0 0 0,0-2 1 0 0,30 8-1 0 0,-44-13-119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8751 0 0,'0'0'2055'0'0,"8"2"498"0"0,-6-1-2421 0 0,0-1 0 0 0,0 1 0 0 0,0 0-1 0 0,0 0 1 0 0,0 0 0 0 0,0 0 0 0 0,0 0-1 0 0,-1 0 1 0 0,1 1 0 0 0,0-1 0 0 0,-1 1 0 0 0,1-1-1 0 0,-1 1 1 0 0,1-1 0 0 0,-1 1 0 0 0,0 0-1 0 0,0 0 1 0 0,0 0 0 0 0,0-1 0 0 0,0 1-1 0 0,0 0 1 0 0,0 0 0 0 0,0 1 0 0 0,-1-1 0 0 0,1 0-1 0 0,-1 0 1 0 0,0 0 0 0 0,0 0 0 0 0,1 0-1 0 0,-1 0 1 0 0,-1 1 0 0 0,1-1 0 0 0,-1 4 0 0 0,0 2 44 0 0,-1 0 1 0 0,0-1 0 0 0,-1 1 0 0 0,0 0-1 0 0,0-1 1 0 0,0 0 0 0 0,-9 13 0 0 0,1-4 59 0 0,-2 0 0 0 0,1-1 0 0 0,-16 14 0 0 0,-47 37 194 0 0,67-59-377 0 0,-54 40 214 0 0,-1-2 1 0 0,-87 44 0 0 0,125-75-222 0 0,-178 115-157 0 0,183-115-78 0 0,13-10-18 0 0,5-3-198 0 0,9-7-2422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94 135 4607 0 0,'-3'-1'190'0'0,"-57"-1"438"0"0,30 6 11137 0 0,57-6-10534 0 0,1-1 0 0 0,53-13 0 0 0,-17 3 61 0 0,18-2 49 0 0,186-26 595 0 0,-236 38-2060 0 0,51-12 0 0 0,-9-5-3090 0 0,-49 12 1567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0,'0'0'1784'0'0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55 15663 0 0,'46'-51'1720'0'0,"-45"51"-1702"0"0,-1 0-1 0 0,0 0 1 0 0,0-1-1 0 0,1 1 1 0 0,-1 0-1 0 0,0 0 1 0 0,0-1-1 0 0,1 1 1 0 0,-1 0-1 0 0,0 0 1 0 0,0 0-1 0 0,1 0 0 0 0,-1-1 1 0 0,0 1-1 0 0,1 0 1 0 0,-1 0-1 0 0,0 0 1 0 0,0 0-1 0 0,1 0 1 0 0,-1 0-1 0 0,0 0 1 0 0,1 0-1 0 0,-1 0 1 0 0,0 0-1 0 0,1 0 1 0 0,-1 0-1 0 0,0 0 1 0 0,1 0-1 0 0,-1 0 1 0 0,0 0-1 0 0,1 0 1 0 0,-1 1-1 0 0,0-1 1 0 0,1 0-1 0 0,-1 0 1 0 0,0 0-1 0 0,0 0-17 0 0,8 14 1413 0 0,-2 19 551 0 0,-6-15-2104 0 0,-1 1 0 0 0,-1-1-1 0 0,0 1 1 0 0,-1-1 0 0 0,-1 0 0 0 0,-1 0-1 0 0,-3 7 141 0 0,-5 9 349 0 0,-1-1 0 0 0,-1 0-1 0 0,-8 9-348 0 0,-19 27-50 0 0,-19 35 171 0 0,53-87-310 0 0,0 0-1 0 0,1 1 1 0 0,1 0 0 0 0,0 0-1 0 0,1 5 190 0 0,4-19-495 0 0,0-1-1 0 0,1 0 1 0 0,-1 1-1 0 0,1-1 1 0 0,0 1-1 0 0,0-1 1 0 0,0 1-1 0 0,1-1 496 0 0,-1-3-1024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6335 0 0,'0'0'15446'0'0,"1"0"-15428"0"0,-1 0 0 0 0,1 0 0 0 0,0 0 0 0 0,-1 0 0 0 0,1 0 0 0 0,-1 0 1 0 0,1 0-1 0 0,-1 0 0 0 0,1 0 0 0 0,-1 0 0 0 0,1 1 0 0 0,0-1 0 0 0,-1 0 1 0 0,1 0-1 0 0,-1 1 0 0 0,0-1 0 0 0,1 1 0 0 0,0 2-16 0 0,-1 1 0 0 0,0-1 0 0 0,-1 0-1 0 0,1 1 1 0 0,0-1 0 0 0,-1 1 0 0 0,0-1 0 0 0,0 0-1 0 0,0 0 1 0 0,0 0 0 0 0,-1 1 0 0 0,1-1 0 0 0,-1 0-1 0 0,1 0 1 0 0,-4 3 0 0 0,-5 7 34 0 0,-23 23-1 0 0,20-22-35 0 0,-20 19 0 0 0,-1-2 0 0 0,-1-1 0 0 0,-1-2 0 0 0,-57 34 0 0 0,74-51 0 0 0,6-3 0 0 0,-1 0 0 0 0,0 0 0 0 0,-1-1 0 0 0,-15 5 0 0 0,21-10 0 0 0,2-1 11 0 0,52-1 42 0 0,24-17-53 0 0,-49 12 0 0 0,-1 0 0 0 0,31-4 0 0 0,2 4 41 0 0,43-3 425 0 0,-16 13-716 0 0,-77-5 26 0 0,4 0-328 0 0,-5 0 206 0 0,-1 0 0 0 0,1 0 0 0 0,0 0 1 0 0,-1 0-1 0 0,1 0 0 0 0,0 0 0 0 0,-1 0 1 0 0,1 0-1 0 0,0 1 0 0 0,-1-1 0 0 0,1 0 1 0 0,-1 0-1 0 0,1 1 0 0 0,0-1 0 0 0,-1 0 1 0 0,2 1-1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4607 0 0,'7'-3'13030'0'0,"-7"9"-12850"0"0,1 0 1 0 0,-1 0 0 0 0,-1 0 0 0 0,1 0-1 0 0,-1 0 1 0 0,0 0 0 0 0,-1 0 0 0 0,-2 9 0 0 0,-23 48 582 0 0,12-31-371 0 0,-163 390 663 0 0,175-415-1163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5983 0 0,'0'0'16261'0'0,"0"1"-16031"0"0,-3 25-185 0 0,-20 35-3930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 2303 0 0,'-12'1'16360'0'0,"17"-4"-16900"0"0,9-4 814 0 0,1 0 0 0 0,-1 1 0 0 0,1 1 0 0 0,0 1 0 0 0,0 0 1 0 0,1 0-1 0 0,-1 2 0 0 0,1 0 0 0 0,0 1 0 0 0,-1 0 0 0 0,1 1 0 0 0,25 4 0 0 0,-38-4-249 0 0,0 1 0 0 0,1-1 1 0 0,-1 1-1 0 0,0 0 0 0 0,0 0 1 0 0,0 1-1 0 0,0-1 0 0 0,0 0 1 0 0,-1 1-1 0 0,1 0 0 0 0,0 0 1 0 0,-1-1-1 0 0,1 2 0 0 0,-1-1 1 0 0,3 3-1 0 0,-4-3-21 0 0,0-1 0 0 0,0 1 0 0 0,0-1 0 0 0,0 1 0 0 0,-1 0 0 0 0,1-1 0 0 0,-1 1 0 0 0,1-1 0 0 0,-1 1 0 0 0,0 0 0 0 0,1 0 0 0 0,-1-1 0 0 0,0 1 0 0 0,0 0 0 0 0,0 0 0 0 0,-1-1 0 0 0,1 1 0 0 0,0 0 0 0 0,0-1 0 0 0,-1 1 0 0 0,0 0 0 0 0,1-1 0 0 0,-1 1 0 0 0,0-1 0 0 0,1 1 0 0 0,-1-1 0 0 0,0 1 0 0 0,0-1 0 0 0,0 1 0 0 0,-2 1 0 0 0,-4 5-4 0 0,-1 0 0 0 0,0-1 0 0 0,0 0 0 0 0,0 0 0 0 0,-1 0 0 0 0,-13 6 0 0 0,-60 28-141 0 0,63-33-12 0 0,-1-1 0 0 0,-36 7 0 0 0,55-14 126 0 0,1 0 0 0 0,0 0 0 0 0,-1 0 0 0 0,1 0 0 0 0,0 0 0 0 0,-1 0 0 0 0,1 0 0 0 0,0 1 0 0 0,-1-1 0 0 0,1 0 0 0 0,0 0 0 0 0,0 0 1 0 0,-1 0-1 0 0,1 0 0 0 0,0 0 0 0 0,-1 1 0 0 0,1-1 0 0 0,0 0 0 0 0,0 0 0 0 0,-1 0 0 0 0,1 1 0 0 0,0-1 0 0 0,0 0 0 0 0,0 0 0 0 0,-1 1 0 0 0,1-1 0 0 0,0 0 0 0 0,0 0 0 0 0,0 1 0 0 0,0-1 0 0 0,-1 0 0 0 0,1 1 0 0 0,0-1 0 0 0,0 0 0 0 0,0 0 0 0 0,0 1 0 0 0,0-1 0 0 0,0 0 0 0 0,0 1 0 0 0,0-1 0 0 0,0 0 0 0 0,0 1 0 0 0,0-1 0 0 0,0 0 0 0 0,0 1 0 0 0,0-1 0 0 0,1 0 0 0 0,-1 1 0 0 0,0-1 0 0 0,0 0 1 0 0,0 0-1 0 0,0 1 0 0 0,0-1 0 0 0,1 0 0 0 0,-1 0 0 0 0,0 1 0 0 0,2 1 27 0 0,-1-1 1 0 0,0 0 0 0 0,1 1-1 0 0,-1-1 1 0 0,1 0-1 0 0,-1 0 1 0 0,1 0 0 0 0,3 2-1 0 0,9 2-4 0 0,1 0 0 0 0,26 3-1 0 0,-22-4 6 0 0,26 8-1 0 0,-39-10 38 0 0,-1 0 0 0 0,1 0 0 0 0,-1 1 0 0 0,1 0 0 0 0,-1 0 0 0 0,0 1 0 0 0,0-1 0 0 0,-1 1 0 0 0,7 6 0 0 0,-9-7-9 0 0,0-1 0 0 0,0 1 0 0 0,0 0 0 0 0,0 0 0 0 0,-1 0-1 0 0,1 0 1 0 0,-1 0 0 0 0,1 0 0 0 0,-1 0 0 0 0,0 1 0 0 0,-1-1-1 0 0,1 0 1 0 0,0 1 0 0 0,-1-1 0 0 0,0 0 0 0 0,0 1 0 0 0,0-1-1 0 0,-1 5 1 0 0,0 1-8 0 0,0 0 0 0 0,-1-1 0 0 0,-4 15 0 0 0,4-19-16 0 0,0-1 0 0 0,0 1-1 0 0,0-1 1 0 0,0 1 0 0 0,0-1 0 0 0,-1 0-1 0 0,1 0 1 0 0,-1 0 0 0 0,0 0-1 0 0,-5 3 1 0 0,-2 2 12 0 0,-1-1 0 0 0,-1 0 0 0 0,1-1 0 0 0,-1 0 0 0 0,0-1 0 0 0,-21 6 0 0 0,-77 13 118 0 0,98-22-133 0 0,-5 0-222 0 0,0 0 0 0 0,-19-1 0 0 0,54-14-3784 0 0,-5 5-2188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63 9327 0 0,'-2'1'430'0'0,"-24"21"1930"0"0,29-22-2097 0 0,0-1 1 0 0,-1 0-1 0 0,1 0 0 0 0,0-1 1 0 0,0 1-1 0 0,0 0 1 0 0,3-3-1 0 0,2-1 223 0 0,32-17 1274 0 0,-19 11-693 0 0,24-11 0 0 0,-37 19-896 0 0,1 1 0 0 0,-1-1-1 0 0,1 1 1 0 0,-1 1 0 0 0,1-1-1 0 0,14 1 1 0 0,-18 1-92 0 0,0 0 0 0 0,0 0 0 0 0,0 0 0 0 0,0 1 0 0 0,0 0 0 0 0,0 0 0 0 0,0 0 0 0 0,0 1 0 0 0,6 3 0 0 0,-9-4-68 0 0,0 0-1 0 0,0 1 1 0 0,0-1-1 0 0,-1 1 0 0 0,1-1 1 0 0,-1 1-1 0 0,1-1 1 0 0,-1 1-1 0 0,0 0 0 0 0,0 0 1 0 0,1 0-1 0 0,-1 0 1 0 0,-1 0-1 0 0,1 0 1 0 0,0 0-1 0 0,0 0 0 0 0,-1 0 1 0 0,1 0-1 0 0,-1 0 1 0 0,0 1-1 0 0,1-1 0 0 0,-1 0 1 0 0,-1 4-1 0 0,1-2-10 0 0,0-1 0 0 0,0 0 0 0 0,-1 1 0 0 0,0-1 0 0 0,0 0 0 0 0,0 1 0 0 0,0-1 0 0 0,0 0 0 0 0,-1 0 0 0 0,1 0 0 0 0,-1 0 0 0 0,0 0 0 0 0,0 0 0 0 0,0 0 0 0 0,0-1 0 0 0,0 1 0 0 0,-3 2 0 0 0,-5 3 0 0 0,-1 0 0 0 0,1 0 0 0 0,-15 7 0 0 0,1 0 0 0 0,-74 48 54 0 0,-39 22-44 0 0,116-71-10 0 0,11-8 0 0 0,0 1 0 0 0,0 0 0 0 0,-15 16 0 0 0,25-23 0 0 0,0 0 0 0 0,-1 0 0 0 0,1 0 0 0 0,0 0 0 0 0,0 1 0 0 0,-1-1 0 0 0,1 0 0 0 0,0 0 0 0 0,0 0 0 0 0,0 1 0 0 0,-1-1 0 0 0,1 0 0 0 0,0 1 0 0 0,0-1 0 0 0,0 0 0 0 0,0 0 0 0 0,0 1 0 0 0,-1-1 0 0 0,1 0 0 0 0,0 1 0 0 0,0-1 0 0 0,0 0 0 0 0,0 0 0 0 0,0 1 0 0 0,0-1 0 0 0,0 0 0 0 0,0 1 0 0 0,0-1 0 0 0,0 0 0 0 0,0 1 0 0 0,1-1 0 0 0,-1 0 0 0 0,0 0 0 0 0,0 1 0 0 0,0-1 0 0 0,0 0 0 0 0,0 1 0 0 0,0-1 0 0 0,1 0 0 0 0,-1 0 0 0 0,0 1 0 0 0,0-1 0 0 0,0 0 0 0 0,1 0 0 0 0,-1 0 0 0 0,0 1 0 0 0,0-1 0 0 0,1 0 0 0 0,-1 0 0 0 0,0 0 0 0 0,1 0 0 0 0,-1 0 0 0 0,0 1 0 0 0,0-1 0 0 0,1 0 0 0 0,-1 0 0 0 0,0 0 0 0 0,1 0 0 0 0,-1 0 0 0 0,0 0 0 0 0,1 0 0 0 0,-1 0 0 0 0,0 0 0 0 0,1 0 0 0 0,10 2 105 0 0,0-1 1 0 0,0 0-1 0 0,0 0 0 0 0,-1-1 0 0 0,1-1 0 0 0,0 1 0 0 0,21-6 1 0 0,2 2 372 0 0,104-5 879 0 0,-102 8-1114 0 0,-23 1-208 0 0,-1 1 0 0 0,1 1-1 0 0,-1 0 1 0 0,1 1 0 0 0,-1 0-1 0 0,0 0 1 0 0,0 2 0 0 0,18 8-1 0 0,23 8-1091 0 0,-26-15-1560 0 0,-25-6 1651 0 0,0 0 0 0 0,0 0-1 0 0,0 0 1 0 0,-1 0 0 0 0,1-1 0 0 0,0 1 0 0 0,0 0 0 0 0,2-2 0 0 0,5-2-4145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0,'0'0'704'0'0,"1"1"650"0"0,2 8-448 0 0,1 0 1 0 0,0-1-1 0 0,1 0 0 0 0,0 0 1 0 0,0 0-1 0 0,1 0 1 0 0,10 10-1 0 0,53 46 164 0 0,-37-36 375 0 0,3 5-196 0 0,-1 2-1 0 0,-2 0 0 0 0,46 67 0 0 0,-60-74-897 0 0,-1 2 1 0 0,-1 0-1 0 0,-2 1 0 0 0,0 0 0 0 0,-3 1 0 0 0,9 33 0 0 0,-13-35-294 0 0,-2 0 1 0 0,0 0 0 0 0,0 41-1 0 0,-5-56-37 0 0,-1 1-1 0 0,0-1 1 0 0,-1 0-1 0 0,-1 0 0 0 0,0 0 1 0 0,-1 0-1 0 0,-1 0 1 0 0,-9 20-1 0 0,6-17 0 0 0,-2 0 1 0 0,-1-1-1 0 0,0 0 0 0 0,-1 0 0 0 0,0-2 0 0 0,-2 1 1 0 0,0-2-1 0 0,0 0 0 0 0,-20 14 0 0 0,17-14-207 0 0,-18 17 0 0 0,34-30 52 0 0,0 7-2269 0 0,-1 2-3918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13159 0 0,'0'0'1187'0'0,"6"-6"-950"0"0,-3 2-146 0 0,1 1-1 0 0,-1 0 1 0 0,1 1 0 0 0,0-1-1 0 0,0 1 1 0 0,0 0-1 0 0,1 0 1 0 0,-1 0-1 0 0,0 0 1 0 0,1 1-1 0 0,8-2 1 0 0,6-1 131 0 0,27-1 0 0 0,-46 5-229 0 0,147-4-1332 0 0,-108 5-532 0 0,-14-1-2883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12439 0 0,'0'0'566'0'0,"2"-2"-6"0"0,2-1-465 0 0,0 0 0 0 0,0 0 0 0 0,0 0 1 0 0,1 1-1 0 0,-1-1 0 0 0,1 1 0 0 0,5-2 1 0 0,39-11 2866 0 0,-37 12-2092 0 0,244-57 720 0 0,-201 53-3780 0 0,-35 5-2439 0 0,-4 0-950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5983 0 0,'0'0'542'0'0,"-5"7"-436"0"0,-23 36 8116 0 0,5 4-4801 0 0,-15 51-2808 0 0,22-55 367 0 0,-55 165 1083 0 0,27-75-1887 0 0,42-126-589 0 0,-11 33-287 0 0,9-13-5631 0 0,4-15 4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0 104 919 0 0,'0'0'16804'0'0,"2"0"-15886"0"0,13 1-389 0 0,1-1 1 0 0,-1 0 0 0 0,1-2 0 0 0,-1 0-1 0 0,0 0 1 0 0,20-7 0 0 0,25-3 71 0 0,-39 9-650 0 0,146-26 641 0 0,-58 2-3678 0 0,-86 18-2010 0 0,-2 0-1504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4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 11975 0 0,'0'0'547'0'0,"-1"1"-11"0"0,-7 1-344 0 0,1-1-29 0 0,6-1 567 0 0,1 0 242 0 0,0 0 42 0 0,0 0-61 0 0,0 0-863 0 0,0 1-1 0 0,0 0 1 0 0,1 0 0 0 0,-1 0-1 0 0,0 0 1 0 0,1-1 0 0 0,-1 1-1 0 0,1 0 1 0 0,-1 0 0 0 0,1-1-1 0 0,0 1 1 0 0,-1 0 0 0 0,1-1-1 0 0,0 1 1 0 0,-1 0 0 0 0,1-1-1 0 0,0 1 1 0 0,0-1-90 0 0,16 9 623 0 0,-8-5-380 0 0,0-1-1 0 0,1-1 0 0 0,0 1 1 0 0,-1-2-1 0 0,1 1 0 0 0,0-1 1 0 0,0-1-1 0 0,1 0-242 0 0,25-1 235 0 0,20-4-235 0 0,-46 4-22 0 0,130-19 2174 0 0,78-24-2152 0 0,-139 27-104 0 0,-54 12-448 0 0,46-9 1425 0 0,-25 10-7662 0 0,-43 4-527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6911 0 0,'0'0'8116'0'0,"-1"2"-7045"0"0,-3 10-522 0 0,0-1 1 0 0,-1 1-1 0 0,-1-1 1 0 0,-7 12-1 0 0,-32 44 265 0 0,18-29-387 0 0,-27 41 88 0 0,-7 7 157 0 0,-60 119 1 0 0,71-116-2634 0 0,62-93-1667 0 0,1-4 1750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27 350 11255 0 0,'-8'-2'1023'0'0,"6"2"-944"0"0,1 0-73 0 0,0 0-1 0 0,1 0 1 0 0,-1 0 0 0 0,0 0-1 0 0,1 0 1 0 0,-1-1-1 0 0,0 1 1 0 0,1 0-1 0 0,-1-1 1 0 0,1 1-1 0 0,-1 0 1 0 0,1-1-1 0 0,-1 1 1 0 0,1 0 0 0 0,-1-1-1 0 0,1 1 1 0 0,-1-1-1 0 0,1 1 1 0 0,-1-1-1 0 0,1 1 1 0 0,-1-2-1 0 0,1 1 89 0 0,-1 0 1 0 0,0 0-1 0 0,1-1 0 0 0,0 1 0 0 0,-1 0 0 0 0,1 0 0 0 0,0 0 1 0 0,0-1-1 0 0,-1 1 0 0 0,1 0 0 0 0,0 0 0 0 0,0-1 0 0 0,0 1 0 0 0,1 0 1 0 0,-1 0-1 0 0,0-1 0 0 0,0 1 0 0 0,1 0 0 0 0,-1 0 0 0 0,1-1 1 0 0,-1 1-1 0 0,1 0 0 0 0,-1 0 0 0 0,1 0 0 0 0,1-1 0 0 0,18-30 1016 0 0,57-63 348 0 0,-61 77-1220 0 0,1 1 0 0 0,1 0 0 0 0,1 1 0 0 0,0 1 0 0 0,0 1 0 0 0,2 1 0 0 0,0 1 0 0 0,0 0 0 0 0,1 2 0 0 0,0 0 0 0 0,25-6 0 0 0,-39 13-153 0 0,0 1 0 0 0,0 0-1 0 0,0 1 1 0 0,1 0 0 0 0,-1 0 0 0 0,0 1-1 0 0,0 0 1 0 0,1 0 0 0 0,-1 1 0 0 0,0 0-1 0 0,0 0 1 0 0,0 1 0 0 0,0 0 0 0 0,0 1-1 0 0,13 6 1 0 0,-13-5-49 0 0,0 0 0 0 0,-1 1 0 0 0,0 0 0 0 0,0 1 0 0 0,-1-1 0 0 0,0 1 0 0 0,1 1 0 0 0,-2-1 0 0 0,1 1 0 0 0,-1 0 0 0 0,0 0 0 0 0,-1 1 0 0 0,1-1 0 0 0,5 16 0 0 0,-9-19-17 0 0,4 6 13 0 0,-1 1 0 0 0,-1-1 1 0 0,0 1-1 0 0,2 13 0 0 0,-4-21-25 0 0,-1 1 0 0 0,0-1 0 0 0,0 0-1 0 0,0 0 1 0 0,-1 1 0 0 0,1-1 0 0 0,-1 0 0 0 0,1 0-1 0 0,-1 1 1 0 0,0-1 0 0 0,-1 0 0 0 0,1 0 0 0 0,0 0-1 0 0,-1 0 1 0 0,0 0 0 0 0,1-1 0 0 0,-1 1 0 0 0,-4 4-1 0 0,-5 3 22 0 0,0-1-1 0 0,-1 0 0 0 0,0-1 1 0 0,0-1-1 0 0,-23 12 0 0 0,-6 3 12 0 0,-15 11-169 0 0,3 2 0 0 0,-67 57-1 0 0,114-86-229 0 0,0-1 0 0 0,1 1 0 0 0,-8 10-1 0 0,12-14-924 0 0,3-1-56 0 0,6 3-17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29 12007 0 0,'0'0'1083'0'0,"10"-12"-870"0"0,-6 6-604 0 0,0-4 7485 0 0,-10 13-6110 0 0,-88 78-463 0 0,-16 4-457 0 0,80-61-64 0 0,1 0 0 0 0,2 2 0 0 0,0 0 0 0 0,1 2 0 0 0,-22 33 0 0 0,10-7 0 0 0,3 2 0 0 0,-29 62 0 0 0,50-90 0 0 0,1 0 0 0 0,-9 35 0 0 0,19-54 0 0 0,0 0 0 0 0,1 1 0 0 0,0-1 0 0 0,1 1 0 0 0,0 0 0 0 0,1-1 0 0 0,0 1 0 0 0,0 0 0 0 0,1-1 0 0 0,1 1 0 0 0,2 10 0 0 0,-3-15-1 0 0,1 0 0 0 0,0-1 0 0 0,0 1 0 0 0,1 0 0 0 0,-1-1 0 0 0,1 0 0 0 0,0 0 0 0 0,0 1 0 0 0,1-2 0 0 0,-1 1 0 0 0,1 0 0 0 0,5 4 0 0 0,-2-4 5 0 0,0 1 0 0 0,0-1 0 0 0,0 0 0 0 0,0-1 0 0 0,1 0 0 0 0,0 0 0 0 0,8 2 0 0 0,5-1-47 0 0,-1-1-1 0 0,1 0 1 0 0,0-2 0 0 0,0 0-1 0 0,25-3 1 0 0,-30 0-416 0 0,24-4-1 0 0,-17-1-5013 0 0,-8 2-950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346 126 12815 0 0,'0'0'4464'0'0,"1"0"-3984"0"0,12-3 110 0 0,-1-1 1 0 0,0 0-1 0 0,0-1 0 0 0,19-10 0 0 0,10-5 82 0 0,5 1 130 0 0,83-22 0 0 0,-109 36-730 0 0,0 2 0 0 0,0 0-1 0 0,0 1 1 0 0,1 0-1 0 0,-1 2 1 0 0,0 1 0 0 0,24 3-1 0 0,-23 2-82 0 0,-20-6 9 0 0,-1 0-1 0 0,0 0 0 0 0,1 1 0 0 0,-1-1 0 0 0,0 0 0 0 0,1 0 1 0 0,-1 1-1 0 0,0-1 0 0 0,0 0 0 0 0,1 0 0 0 0,-1 1 0 0 0,0-1 0 0 0,0 0 1 0 0,0 1-1 0 0,1-1 0 0 0,-1 0 0 0 0,0 1 0 0 0,0-1 0 0 0,0 0 0 0 0,0 1 1 0 0,0-1-1 0 0,0 0 0 0 0,0 1 0 0 0,0-1 0 0 0,0 1 0 0 0,0-1 1 0 0,0 0-1 0 0,0 1 0 0 0,0-1 0 0 0,0 0 0 0 0,0 1 0 0 0,0-1 0 0 0,0 0 1 0 0,0 1-1 0 0,0-1 0 0 0,-1 0 0 0 0,1 1 0 0 0,0 0 0 0 0,-7 11-70 0 0,4-9 62 0 0,0 0 0 0 0,0 0 0 0 0,0-1-1 0 0,0 1 1 0 0,-1-1 0 0 0,1 0-1 0 0,-1 0 1 0 0,-4 2 0 0 0,-35 13-37 0 0,10-5-5 0 0,14-3 44 0 0,0 2 1 0 0,0 0-1 0 0,1 1 1 0 0,-31 28-1 0 0,-58 66-22 0 0,95-94 30 0 0,-12 14-6 0 0,-135 136-240 0 0,122-129 173 0 0,-1-1-1 0 0,-66 42 1 0 0,-13-3 7 0 0,116-71 85 0 0,0 1 0 0 0,0-1-1 0 0,0 1 1 0 0,0 0 0 0 0,0-1-1 0 0,0 1 1 0 0,0 0 0 0 0,0 0 0 0 0,1 0-1 0 0,-1-1 1 0 0,0 1 0 0 0,0 2-1 0 0,1-3-5 0 0,-1 1 0 0 0,1-1 0 0 0,0 1-1 0 0,0-1 1 0 0,0 1 0 0 0,0 0-1 0 0,0-1 1 0 0,0 1 0 0 0,0-1-1 0 0,0 1 1 0 0,0 0 0 0 0,0-1-1 0 0,0 1 1 0 0,1-1 0 0 0,-1 1-1 0 0,0-1 1 0 0,0 1 0 0 0,1-1-1 0 0,-1 1 1 0 0,0 0 0 0 0,1-1-1 0 0,-1 0 1 0 0,1 2 0 0 0,1-1 10 0 0,-1-1 1 0 0,1 1-1 0 0,-1 0 1 0 0,1 0-1 0 0,-1-1 1 0 0,1 1-1 0 0,0-1 1 0 0,0 0-1 0 0,-1 1 1 0 0,1-1-1 0 0,0 0 0 0 0,-1 0 1 0 0,4 0-1 0 0,0 0 33 0 0,28 2 96 0 0,-1-2 1 0 0,1-1-1 0 0,53-9 0 0 0,96-28 250 0 0,-22 3-55 0 0,-47 17-890 0 0,-111 18 312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35 150 2759 0 0,'-15'-5'248'0'0,"-4"-1"12520"0"0,29 7-7594 0 0,35 1-3996 0 0,-1-2 0 0 0,78-10 0 0 0,-89 6-854 0 0,193-28 936 0 0,-182 23-1481 0 0,-1-2 0 0 0,-1-2 0 0 0,47-22 0 0 0,-83 33-322 0 0,-1-1-1 0 0,1 0 1 0 0,-1 0-1 0 0,9-8 1 0 0,-8 5-764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30 6935 0 0,'0'0'630'0'0,"10"-4"84"0"0,-2 0 705 0 0,0 0 0 0 0,0 0-1 0 0,0 1 1 0 0,1 0 0 0 0,17-4 5226 0 0,-28 28-5779 0 0,0-14-814 0 0,-1-1 0 0 0,0 0-1 0 0,0 0 1 0 0,0 0-1 0 0,-1 0 1 0 0,1 0-1 0 0,-1-1 1 0 0,-1 1-1 0 0,-4 4 1 0 0,-9 7 252 0 0,-23 17-1 0 0,15-12-207 0 0,-175 126-119 0 0,174-129 13 0 0,26-18 3 0 0,-24 16-236 0 0,0 1 1 0 0,-23 23-1 0 0,46-38 154 0 0,0 4-6 0 0,0 0 2 0 0,-2 10-70 0 0,5-14 149 0 0,-1 0-18 0 0,-6 8 14 0 0,0-4 18 0 0,-1-1 0 0 0,2-2 12 0 0,3-3 36 0 0,-3 0-7 0 0,4-1 570 0 0,13-14-155 0 0,-6 10-418 0 0,-1 0 0 0 0,1 0 0 0 0,0 1 0 0 0,0 0 0 0 0,0 0 0 0 0,1 0 0 0 0,-1 1 0 0 0,1 0 0 0 0,-1 1 0 0 0,11-2 0 0 0,5 0 133 0 0,42 0 0 0 0,14 4-78 0 0,-25 1 60 0 0,65-7 1 0 0,-42-4-277 0 0,-75 8 23 0 0,6-1-170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 4143 0 0,'0'0'319'0'0,"5"-6"1653"0"0,-2 4-1264 0 0,-1 1 0 0 0,1 0 0 0 0,0-1 0 0 0,0 1 0 0 0,-1 1 0 0 0,1-1 0 0 0,0 0 0 0 0,0 1 0 0 0,0-1 0 0 0,0 1 0 0 0,0 0 0 0 0,0 0 0 0 0,4 1 0 0 0,-7 1-517 0 0,0 0 0 0 0,1 0 1 0 0,-1 1-1 0 0,-1-1 0 0 0,1 0 0 0 0,-1 4 1 0 0,-11 20 1180 0 0,-24 35 0 0 0,34-57-1322 0 0,-40 64 608 0 0,-144 211 228 0 0,176-266-995 0 0,-1 1 1 0 0,2 0-1 0 0,0 0 0 0 0,-7 16 0 0 0,15-29-643 0 0,13 0-6505 0 0,2-2 1434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9215 0 0,'0'0'11331'0'0,"-1"1"-11080"0"0,-5 8-110 0 0,0-1-1 0 0,-15 16 1 0 0,5-8-4048 0 0,15-15 3450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37 3679 0 0,'0'0'284'0'0,"-2"1"-186"0"0,-21 6 3286 0 0,3-1 8845 0 0,34-7-11450 0 0,79-18 454 0 0,-40 7-781 0 0,-27 6-252 0 0,-6 2 208 0 0,22-3 1 0 0,-36 6-354 0 0,0 1 1 0 0,0 0-1 0 0,0 0 1 0 0,-1 0 0 0 0,1 1-1 0 0,0 0 1 0 0,-1 0 0 0 0,10 3-1 0 0,-6 1-44 0 0,-2 2 31 0 0,-7-5-43 0 0,1 0 0 0 0,-1 0-1 0 0,1 0 1 0 0,-1 0 0 0 0,0 1-1 0 0,1-1 1 0 0,-1 0 0 0 0,0 0-1 0 0,-1 0 1 0 0,1 0 0 0 0,0 1-1 0 0,-1-1 1 0 0,1 0-1 0 0,-1 0 1 0 0,1 0 0 0 0,-1 0-1 0 0,0 0 1 0 0,0 0 0 0 0,0 0-1 0 0,-2 3 1 0 0,-3 4-15 0 0,-1 0 0 0 0,-12 14-1 0 0,17-21 17 0 0,-11 12-12 0 0,-1-1 0 0 0,0-1-1 0 0,-1 0 1 0 0,0 0 0 0 0,-20 10 0 0 0,-90 40-115 0 0,43-23 83 0 0,80-38-20 0 0,13-3-81 0 0,23-3 58 0 0,66-6-88 0 0,-86 10 156 0 0,-1 1-1 0 0,0 1 1 0 0,0 0-1 0 0,0 1 1 0 0,21 5-1 0 0,-28-5 19 0 0,0 0 0 0 0,0 1 0 0 0,0-1 0 0 0,0 2 0 0 0,0-1 0 0 0,9 7 0 0 0,-13-9 5 0 0,0 1 0 0 0,0-1 0 0 0,-1 1 0 0 0,1 0-1 0 0,0 0 1 0 0,-1-1 0 0 0,1 1 0 0 0,-1 0 0 0 0,0 0 0 0 0,1 1-1 0 0,-1-1 1 0 0,0 0 0 0 0,0 0 0 0 0,-1 0 0 0 0,1 1 0 0 0,0-1-1 0 0,-1 0 1 0 0,1 1 0 0 0,-1-1 0 0 0,0 1 0 0 0,0 3-1 0 0,-1-4 15 0 0,1 1-1 0 0,-1 0 0 0 0,0-1 0 0 0,0 1 0 0 0,0-1 1 0 0,-1 0-1 0 0,1 1 0 0 0,-1-1 0 0 0,1 0 0 0 0,-1 0 0 0 0,0 0 1 0 0,0 0-1 0 0,0 0 0 0 0,0 0 0 0 0,0 0 0 0 0,-4 2 1 0 0,-5 3 60 0 0,-1 0 0 0 0,-12 5 0 0 0,18-9-63 0 0,-36 15 42 0 0,-2-3 0 0 0,-65 16 0 0 0,-6 1-439 0 0,113-31 102 0 0,14-2-3029 0 0,25-7-3339 0 0,-12 2 1029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66 8287 0 0,'0'0'639'0'0,"-8"4"-390"0"0,-10 5 688 0 0,10-4 84 0 0,0-1-1 0 0,0 0 0 0 0,0-1 1 0 0,-14 5 4104 0 0,22-11-4994 0 0,0 0 0 0 0,1 1 1 0 0,0-1-1 0 0,0 0 0 0 0,0 1 0 0 0,0 0 0 0 0,0-1 0 0 0,0 1 1 0 0,1-1-1 0 0,-1 1 0 0 0,1 0 0 0 0,0 0 0 0 0,-1 0 0 0 0,1 0 0 0 0,0 0 1 0 0,0 0-1 0 0,0 1 0 0 0,1-1 0 0 0,-1 0 0 0 0,0 1 0 0 0,5-2 0 0 0,6-4-8 0 0,1 1-1 0 0,22-7 0 0 0,-35 12-85 0 0,20-6 100 0 0,-1 1-1 0 0,39-6 0 0 0,-53 11-95 0 0,1 1-1 0 0,-1-1 1 0 0,0 1-1 0 0,1 1 0 0 0,-1-1 1 0 0,0 1-1 0 0,1 0 0 0 0,-1 0 1 0 0,0 1-1 0 0,0 0 1 0 0,0 0-1 0 0,0 0 0 0 0,0 1 1 0 0,6 3-1 0 0,-11-5-35 0 0,1 0 0 0 0,0 1 0 0 0,-1-1 0 0 0,1 0 0 0 0,-1 1 0 0 0,0-1 0 0 0,1 1 0 0 0,-1-1 0 0 0,0 1-1 0 0,0 0 1 0 0,0-1 0 0 0,0 1 0 0 0,0 0 0 0 0,0 0 0 0 0,-1 0 0 0 0,1 0 0 0 0,-1 0 0 0 0,1 3 0 0 0,0-1 8 0 0,-1-1 0 0 0,0 1-1 0 0,-1 0 1 0 0,1-1 0 0 0,-1 1 0 0 0,0-1 0 0 0,1 1-1 0 0,-2-1 1 0 0,-1 7 0 0 0,-3 1 20 0 0,0 0-1 0 0,-1 0 0 0 0,0 0 1 0 0,-16 18-1 0 0,7-13-32 0 0,-1 0 0 0 0,0 0 0 0 0,-1-2 0 0 0,-20 13 0 0 0,-82 44 0 0 0,70-44 0 0 0,-48 35 0 0 0,91-56 0 0 0,0 0 0 0 0,0 0 0 0 0,-11 14 0 0 0,15-16 0 0 0,0-1 0 0 0,1 0 0 0 0,0 1 0 0 0,0 0 0 0 0,0-1 0 0 0,0 1 0 0 0,0 0 0 0 0,1 0 0 0 0,0 0 0 0 0,-2 9 0 0 0,3-12 0 0 0,0 0 0 0 0,0 0 0 0 0,-1 0 0 0 0,1 0 0 0 0,0 0 0 0 0,0 0 0 0 0,1 0 0 0 0,-1 0 0 0 0,0 0 0 0 0,0 0 0 0 0,0 0 0 0 0,1 1 0 0 0,-1-1 0 0 0,1 0 0 0 0,-1 0 0 0 0,1-1 0 0 0,-1 1 0 0 0,1 0 0 0 0,-1 0 0 0 0,1 0 0 0 0,0 0 0 0 0,-1 0 0 0 0,1-1 0 0 0,0 1 0 0 0,0 0 0 0 0,0 0 0 0 0,0-1 0 0 0,-1 1 0 0 0,1-1 0 0 0,2 2 0 0 0,0-1 0 0 0,2 2 32 0 0,0-1 0 0 0,0 0 0 0 0,0 0 0 0 0,0 0-1 0 0,1 0 1 0 0,-1-1 0 0 0,0 0 0 0 0,7 0 0 0 0,44 2 383 0 0,-50-3-389 0 0,49-2 479 0 0,63-8 1 0 0,-104 7-541 0 0,-1 0 1 0 0,-1 0-1 0 0,1-1 0 0 0,18-9 1 0 0,46-29-3176 0 0,-61 31 978 0 0,-3 2-2640 0 0,1 0-1724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261 141 10135 0 0,'0'0'231'0'0,"0"0"29"0"0,0 0 19 0 0,3 1-41 0 0,11 1-190 0 0,-5 3 397 0 0,-10-1 445 0 0,0 0-233 0 0,3-2-579 0 0,0 1 0 0 0,0 0-1 0 0,0-1 1 0 0,1 1 0 0 0,-1-1 0 0 0,0 0-1 0 0,1 0 1 0 0,0 0 0 0 0,-1 0-1 0 0,1 0 1 0 0,0-1 0 0 0,0 1 0 0 0,0-1-1 0 0,0 0 1 0 0,0 0 0 0 0,1 0-1 0 0,-1 0 1 0 0,0 0 0 0 0,0-1 0 0 0,1 1-1 0 0,-1-1 1 0 0,0 0 0 0 0,1 0-1 0 0,-1 0 1 0 0,1-1-78 0 0,12 0 539 0 0,-1-2 0 0 0,1 0-1 0 0,0-1 1 0 0,12-5-539 0 0,-12 4 94 0 0,79-27-94 0 0,58-28 0 0 0,-127 50 0 0 0,0 1 0 0 0,1 1 0 0 0,0 2 0 0 0,1 1 0 0 0,19-2 0 0 0,-21 5-134 0 0,-1-2 1 0 0,1-1-1 0 0,3-3 134 0 0,-27 8-475 0 0,-2 0-33 0 0,0 0 66 0 0,3-5 282 0 0,-1 3 109 0 0,-8 0 40 0 0,6 2 11 0 0,-1 0 0 0 0,0 0 0 0 0,0 0 0 0 0,0 0 0 0 0,0 1 0 0 0,1-1 0 0 0,-1 0 0 0 0,0 1 0 0 0,0-1 0 0 0,0 0 0 0 0,1 1 0 0 0,-1-1 0 0 0,0 1 0 0 0,1-1 0 0 0,-1 1 0 0 0,0 0 0 0 0,1-1 0 0 0,-1 1 0 0 0,1 0 0 0 0,-13 16 0 0 0,8-11 0 0 0,-29 39 0 0 0,-38 37 0 0 0,47-56-2 0 0,-111 109-105 0 0,99-101-39 0 0,-2-1 0 0 0,-35 20 146 0 0,17-19-103 0 0,-1-2 1 0 0,-4-1 102 0 0,33-16 264 0 0,-45 19 78 0 0,54-25-342 0 0,0 1 0 0 0,0 1 0 0 0,1 1 0 0 0,-14 11 0 0 0,-27 25 0 0 0,53-43 0 0 0,1 1 0 0 0,5-5 0 0 0,0 0 0 0 0,0 0 0 0 0,0 0 0 0 0,0 0 0 0 0,0 0 0 0 0,0-1 0 0 0,-1 1 0 0 0,1 0 0 0 0,0 0 0 0 0,0-1 0 0 0,-1 1 0 0 0,1-1 0 0 0,-14 6 0 0 0,13-6 8 0 0,-2 2 182 0 0,0 0 1 0 0,-1 0 0 0 0,1-1-1 0 0,0 1 1 0 0,-1-1-1 0 0,1 0 1 0 0,-1-1 0 0 0,1 1-1 0 0,-1-1 1 0 0,0 0-1 0 0,-1 0-190 0 0,5 0 387 0 0,1 0 101 0 0,0 0 21 0 0,0 0-66 0 0,2-1-294 0 0,28-7-141 0 0,0 1 0 0 0,13-1-8 0 0,19-3 0 0 0,33-8 993 0 0,0 6 0 0 0,0 3 0 0 0,37 3-993 0 0,-83 7 841 0 0,-24 1-770 0 0,0-2-1 0 0,-1 0 1 0 0,17-4-71 0 0,-40 5-337 0 0,-1 0-138 0 0,0 0-942 0 0,-1 0-3824 0 0,-7 0-1641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94 6911 0 0,'0'0'623'0'0,"-7"5"-502"0"0,-10 10 12780 0 0,26-17-10177 0 0,84-28-1651 0 0,60-15 557 0 0,8 15-7521 0 0,-156 29 5682 0 0,5-1-4884 0 0,1-1-1306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14711 0 0,'0'0'1335'0'0,"0"1"-1096"0"0,1 3 6 0 0,-1 0 0 0 0,0 0 1 0 0,-1 0-1 0 0,1 0 0 0 0,-1-1 0 0 0,1 1 1 0 0,-1 0-1 0 0,0 0 0 0 0,0-1 1 0 0,-4 7-1 0 0,-21 39 1736 0 0,12-25-1379 0 0,-44 88 548 0 0,-35 64-919 0 0,76-147-30 0 0,2 1 0 0 0,1 0 0 0 0,-15 52 0 0 0,27-78-339 0 0,1 1 0 0 0,0 0 0 0 0,0 0 0 0 0,0 7-1 0 0,1-11 46 0 0,1-1-1 0 0,-1 1 0 0 0,0-1 0 0 0,0 0 0 0 0,0 1 0 0 0,0-1 0 0 0,1 1 0 0 0,-1-1 0 0 0,0 0 0 0 0,0 1 1 0 0,1-1-1 0 0,-1 0 0 0 0,0 1 0 0 0,1-1 0 0 0,-1 0 0 0 0,0 0 0 0 0,1 1 0 0 0,-1-1 0 0 0,0 0 0 0 0,1 0 1 0 0,-1 1-1 0 0,0-1 0 0 0,1 0 0 0 0,-1 0 0 0 0,1 0 0 0 0,-1 0 0 0 0,1 0 0 0 0,10 2-1962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16271 0 0,'0'0'1470'0'0,"0"18"1198"0"0,0-8-1779 0 0,1-1 0 0 0,3 16 0 0 0,-2-18-734 0 0,0 0-1 0 0,-1 1 0 0 0,0-1 1 0 0,-1 0-1 0 0,0 1 0 0 0,0-1 1 0 0,-2 13-1 0 0,1-16-176 0 0,0 0 0 0 0,-1 0 0 0 0,1 0 0 0 0,-1 0 0 0 0,0-1 0 0 0,0 1 0 0 0,0 0 0 0 0,-1-1 0 0 0,1 0 0 0 0,-4 4 0 0 0,-2 1-569 0 0,0-1-1 0 0,-13 10 1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25 15407 0 0,'1'0'704'0'0,"77"-18"3839"0"0,-31 11-1606 0 0,-65 20-2545 0 0,-88 24-164 0 0,76-28-216 0 0,-20 6-71 0 0,-55 19-579 0 0,98-31 480 0 0,1-1 0 0 0,0 0 0 0 0,-1-1 0 0 0,1 1 1 0 0,-1-1-1 0 0,0 0 0 0 0,-8-1 0 0 0,14 0-98 0 0,-17 10-1646 0 0,-28 21 1843 0 0,10-6 28 0 0,17-13 245 0 0,1 0-1 0 0,0 2 1 0 0,0 0-1 0 0,2 1 1 0 0,-24 27 0 0 0,40-41 320 0 0,-1-1-457 0 0,1 1 0 0 0,0-1 1 0 0,-1 1-1 0 0,1 0 0 0 0,0-1 0 0 0,0 1 0 0 0,-1-1 0 0 0,1 1 1 0 0,0 0-1 0 0,0-1 0 0 0,0 1 0 0 0,0-1 0 0 0,0 1 0 0 0,0 0 0 0 0,1 1-74 0 0,1 0-1 0 0,-1-1 0 0 0,1 0 1 0 0,0 1-1 0 0,-1-1 0 0 0,1 0 1 0 0,0 0-1 0 0,0 1 0 0 0,0-1 0 0 0,0-1 1 0 0,0 1-1 0 0,0 0 0 0 0,0 0 1 0 0,0-1-1 0 0,0 1 0 0 0,0-1 1 0 0,0 0-1 0 0,0 0 0 0 0,4 0 0 0 0,7 1 16 0 0,26-4 0 0 0,-34 2-17 0 0,26-2-11 0 0,2-2-31 0 0,0 2-1 0 0,0 2 1 0 0,48 4-1 0 0,-67-2 66 0 0,0 1 0 0 0,-1 0 0 0 0,1 2 0 0 0,-1-1 0 0 0,15 7-1 0 0,-24-8 13 0 0,1 1 0 0 0,-1-1-1 0 0,0 0 1 0 0,0 1 0 0 0,-1 0-1 0 0,1 0 1 0 0,-1 0-1 0 0,1 0 1 0 0,-1 1 0 0 0,0-1-1 0 0,0 1 1 0 0,-1 0 0 0 0,1 0-1 0 0,-1 0 1 0 0,0 0 0 0 0,0 0-1 0 0,0 0 1 0 0,0 1 0 0 0,1 4-1 0 0,-2-2 6 0 0,1 0 0 0 0,-1 1 1 0 0,0-1-1 0 0,-1 0 0 0 0,0 1 0 0 0,0-1 0 0 0,0 0 0 0 0,-1 1 1 0 0,0-1-1 0 0,-1 0 0 0 0,1 0 0 0 0,-1 0 0 0 0,-1 0 0 0 0,0 0 0 0 0,0 0 1 0 0,0 0-1 0 0,0-1 0 0 0,-1 0 0 0 0,0 0 0 0 0,-1 0 0 0 0,1 0 1 0 0,-1 0-1 0 0,0-1 0 0 0,-1 0 0 0 0,1 0 0 0 0,-1-1 0 0 0,0 1 0 0 0,0-1 1 0 0,-10 5-1 0 0,-1-2-21 0 0,-1 0 0 0 0,0-1-1 0 0,0 0 1 0 0,-34 4 0 0 0,-75 1 283 0 0,82-9-1483 0 0,-73 13 0 0 0,100-10-417 0 0,3 0-363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12463 0 0,'0'0'1464'0'0,"2"0"-753"0"0,31-7 1620 0 0,42-2 0 0 0,14-3-568 0 0,254-32 1757 0 0,-201 31-2835 0 0,343-19 1038 0 0,266-20-184 0 0,-574 31-1498 0 0,160-11-5 0 0,-255 32-21 0 0,-71 1-48 0 0,0 0 0 0 0,0 1 0 0 0,0 0-1 0 0,0 0 1 0 0,11 5 0 0 0,-21-6-155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12 919 0 0,'0'0'18880'0'0,"-3"8"-15888"0"0,-4-6-2928 0 0,-1 0 0 0 0,-2 1 79 0 0,4-1 233 0 0,9-7-255 0 0,-2 3-156 0 0,0 1 36 0 0,-1 0 0 0 0,1 0 0 0 0,0 0 0 0 0,0 0 0 0 0,0 0-1 0 0,0 0 1 0 0,0 0 0 0 0,0 0 0 0 0,0 0 0 0 0,0 0 0 0 0,2-1 0 0 0,10-6 10 0 0,-12 7 402 0 0,-1 4-381 0 0,-1 0 0 0 0,1 0 0 0 0,-1 0 0 0 0,1 0 0 0 0,-1 0 0 0 0,0-1 0 0 0,0 1 0 0 0,0 0 0 0 0,0-1 0 0 0,-1 1 0 0 0,1-1 0 0 0,-4 5 0 0 0,-2 1 198 0 0,7-9 208 0 0,5-9 20 0 0,-4 10-600 0 0,0-3 142 0 0,7-7-11 0 0,-8 9-42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46 3679 0 0,'0'0'284'0'0,"0"-1"-186"0"0,3-4 190 0 0,0 0 2630 0 0,0 0 1 0 0,1 0 0 0 0,6-8-1 0 0,-9 12-2366 0 0,13-9 5604 0 0,-13 12-6120 0 0,0 0 1 0 0,0 0-1 0 0,0 0 0 0 0,0 0 0 0 0,-1 0 1 0 0,1 0-1 0 0,-1 1 0 0 0,1-1 0 0 0,-1 0 0 0 0,0 0 1 0 0,0 1-1 0 0,0-1 0 0 0,0 0 0 0 0,-1 0 1 0 0,1 0-1 0 0,-1 1 0 0 0,1-1 0 0 0,-2 3 0 0 0,-2 7 141 0 0,-11 23 0 0 0,12-30-130 0 0,-77 137 307 0 0,23-45-321 0 0,54-90-46 0 0,2-6-145 0 0,24-1-4249 0 0,-11-3 2505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9 1375 0 0,'10'-4'8195'0'0,"3"1"-3912"0"0,23 2-589 0 0,-28 1-675 0 0,-7 13-2111 0 0,-3-3-693 0 0,0-1 1 0 0,-1 0 0 0 0,0 0-1 0 0,0 0 1 0 0,-1 0 0 0 0,0 0-1 0 0,-10 14 1 0 0,2-1 19 0 0,-50 87 211 0 0,-144 193 1 0 0,68-116-488 0 0,-91 115-86 0 0,209-277 0 0 0,3-4 7 0 0,0 0 0 0 0,1 2-1 0 0,-15 28 1 0 0,30-49-237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24 507 3679 0 0,'0'0'284'0'0,"2"-9"3403"0"0,6 0 1637 0 0,-8 9-5178 0 0,1 1 873 0 0,-1-1-874 0 0,1 1 1 0 0,-1-1-1 0 0,0 0 1 0 0,0 0 0 0 0,0 0-1 0 0,0 1 1 0 0,0-1-1 0 0,0 0 1 0 0,0 0 0 0 0,0 0-1 0 0,0 1 1 0 0,0-1-1 0 0,0 0 1 0 0,0 0 0 0 0,1 1-1 0 0,-1-1 1 0 0,-1 0-1 0 0,1 0 1 0 0,0 0 0 0 0,0 1-1 0 0,0-1 1 0 0,-3 27 1975 0 0,-11 39-516 0 0,8-45-1177 0 0,2 1 0 0 0,-4 35-1 0 0,8-50-367 0 0,0 1 0 0 0,0 0-1 0 0,0 0 1 0 0,1 0 0 0 0,4 13 0 0 0,-4-18-2 0 0,-1 0 0 0 0,1-1 0 0 0,0 1 0 0 0,1-1 0 0 0,-1 1 0 0 0,0-1 0 0 0,1 0 0 0 0,0 1 0 0 0,-1-1 0 0 0,1 0 0 0 0,0 0 1 0 0,0 0-1 0 0,0 0 0 0 0,0-1 0 0 0,0 1 0 0 0,1-1 0 0 0,-1 1 0 0 0,0-1 0 0 0,4 2 0 0 0,-5-2-28 0 0,1-1 0 0 0,-1 1 0 0 0,1 0 0 0 0,-1-1 0 0 0,1 1 1 0 0,-1-1-1 0 0,1 0 0 0 0,-1 1 0 0 0,1-1 0 0 0,0 0 0 0 0,-1 0 0 0 0,1 0 0 0 0,0 0 0 0 0,-1 0 0 0 0,1 0 0 0 0,-1-1 0 0 0,1 1 0 0 0,-1 0 1 0 0,1-1-1 0 0,0 1 0 0 0,-1-1 0 0 0,1 0 0 0 0,-1 0 0 0 0,0 1 0 0 0,1-1 0 0 0,-1 0 0 0 0,0 0 0 0 0,1 0 0 0 0,-1 0 0 0 0,0 0 0 0 0,0-1 0 0 0,0 1 1 0 0,0 0-1 0 0,0-1 0 0 0,0 1 0 0 0,0 0 0 0 0,-1-1 0 0 0,1 1 0 0 0,0-1 0 0 0,-1 1 0 0 0,1-3 0 0 0,2-5 28 0 0,-1 0 0 0 0,-1-1 0 0 0,1 1 0 0 0,-2-1 0 0 0,1-13 0 0 0,-2-8-6 0 0,4-87-81 0 0,-1 97 24 0 0,1 0 1 0 0,1 0 0 0 0,10-33-1 0 0,10-9-461 0 0,50-92-1 0 0,-42 94 72 0 0,-21 35 233 0 0,-8 16 160 0 0,2 1 0 0 0,8-18 0 0 0,-12 26 121 0 0,23 12-310 0 0,-13-8 198 0 0,1-1-1 0 0,-1 0 1 0 0,1-1-1 0 0,18-1 1 0 0,47-6 52 0 0,-58 4-47 0 0,209-33 420 0 0,9-1 100 0 0,186 21 687 0 0,-309 18-3230 0 0,-107-9-3379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76 5527 0 0,'0'0'9703'0'0,"-8"3"-4735"0"0,96-33-3784 0 0,-52 17-946 0 0,1 1-1 0 0,51-9 1 0 0,-80 20-125 0 0,-1 0 0 0 0,1 1 0 0 0,-1 0 1 0 0,14 1-1 0 0,-18 0-82 0 0,-1-1 0 0 0,0 0-1 0 0,1 1 1 0 0,-1 0 0 0 0,0-1 0 0 0,1 1 0 0 0,-1 0 0 0 0,0 0 0 0 0,0 0 0 0 0,0 0 0 0 0,0 1 0 0 0,0-1 0 0 0,0 1 0 0 0,0-1 0 0 0,-1 1-1 0 0,1-1 1 0 0,0 1 0 0 0,-1 0 0 0 0,2 2 0 0 0,0 6 42 0 0,-3-5-76 0 0,0-1-1 0 0,-1 1 1 0 0,0-1-1 0 0,0 1 0 0 0,0-1 1 0 0,0 1-1 0 0,0-1 0 0 0,-1 0 1 0 0,0 0-1 0 0,0 0 1 0 0,0 0-1 0 0,-1 0 0 0 0,1 0 1 0 0,-6 5-1 0 0,-1 2-57 0 0,-1-1 1 0 0,0 0-1 0 0,-17 13 0 0 0,5-8-40 0 0,-1-1 0 0 0,-1-1 0 0 0,-42 16 0 0 0,42-19 61 0 0,0 1 0 0 0,1 0 0 0 0,1 2 0 0 0,-23 17 0 0 0,32-22 29 0 0,10-6-6 0 0,-1 0 1 0 0,1 1 0 0 0,0 0-1 0 0,0-1 1 0 0,0 1 0 0 0,0 0-1 0 0,0 0 1 0 0,0 1 0 0 0,-4 6-1 0 0,7-9-59 0 0,13 2-21 0 0,1-1 196 0 0,1-2 0 0 0,-1 1 0 0 0,1-2-1 0 0,26-4 1 0 0,13 0 488 0 0,-19 2-149 0 0,-19 2-195 0 0,-1 0 0 0 0,22 1 0 0 0,-30 1-167 0 0,50 2 236 0 0,-56-3-412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11975 0 0,'0'0'267'0'0,"0"0"42"0"0,0 0 17 0 0,0 0-28 0 0,0-1-196 0 0,-5-14 344 0 0,5 13 41 0 0,0 2 22 0 0,0 0 3 0 0,0 0 0 0 0,0 0 0 0 0,0 0 0 0 0,0 0 0 0 0,0 0 0 0 0,0 0 0 0 0,0 0 0 0 0,0 0-69 0 0,2 1-294 0 0,46 18 1078 0 0,-27-10-808 0 0,1-1-1 0 0,6 1-418 0 0,-6-4 2 0 0,0-1-1 0 0,0-1 1 0 0,0-1 0 0 0,1-1-1 0 0,-1-1 1 0 0,1-1-1 0 0,-1-1-1 0 0,51-8-83 0 0,33-9 83 0 0,-51 8-129 0 0,-16 3-1205 0 0,0-1 0 0 0,-1-2 1 0 0,8-5 1333 0 0,-1-2-1534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37 1839 0 0,'1'-1'134'0'0,"19"-5"1043"0"0,-2 1 13704 0 0,-34 18-13967 0 0,7-6-676 0 0,-3 1 65 0 0,1 1-1 0 0,-1 0 1 0 0,1 0 0 0 0,-17 20-1 0 0,24-24-243 0 0,0 0-1 0 0,1 0 1 0 0,0 0-1 0 0,0 0 1 0 0,0 1-1 0 0,0-1 1 0 0,1 1-1 0 0,0 0 1 0 0,0-1-1 0 0,1 1 1 0 0,-1 0-1 0 0,1 0 1 0 0,0 12-1 0 0,1-16-20 0 0,0-1 0 0 0,1 1 1 0 0,-1 0-1 0 0,0-1 0 0 0,1 1 0 0 0,-1-1 0 0 0,1 1 0 0 0,0-1 0 0 0,-1 1 0 0 0,1-1 0 0 0,0 1 1 0 0,0-1-1 0 0,0 0 0 0 0,0 0 0 0 0,0 1 0 0 0,0-1 0 0 0,1 0 0 0 0,-1 0 0 0 0,0 0 0 0 0,0 0 1 0 0,1 0-1 0 0,-1 0 0 0 0,1-1 0 0 0,-1 1 0 0 0,1 0 0 0 0,-1-1 0 0 0,1 1 0 0 0,-1-1 0 0 0,3 1 1 0 0,4 1 46 0 0,0-1 1 0 0,0 1 0 0 0,0-2-1 0 0,12 1 1 0 0,-14-2-60 0 0,0 1 0 0 0,1-2 0 0 0,-1 1-1 0 0,0 0 1 0 0,0-1 0 0 0,0 0 0 0 0,11-6 0 0 0,-7 3-8 0 0,0-1 0 0 0,0 0 1 0 0,13-11-1 0 0,-17 12-12 0 0,0 0 28 0 0,1-1-1 0 0,-1 1 0 0 0,0-1 1 0 0,-1 0-1 0 0,1-1 1 0 0,4-7-1 0 0,-8 12-22 0 0,0-13 5 0 0,-1 13 7 0 0,-1-12 7 0 0,0 10-29 0 0,-1 1 0 0 0,1 0-1 0 0,-1 0 1 0 0,0-1 0 0 0,0 1 0 0 0,0 0 0 0 0,0 0-1 0 0,-1 0 1 0 0,-2-4 0 0 0,-22-24-8 0 0,10 13-14 0 0,14 16 4 0 0,1 1-1 0 0,-1-1 1 0 0,0 1-1 0 0,0 0 0 0 0,0-1 1 0 0,0 1-1 0 0,0 0 1 0 0,0 0-1 0 0,0 0 1 0 0,0 1-1 0 0,0-1 1 0 0,-3 0-1 0 0,1 1-20 0 0,1 0-1 0 0,-1 1 1 0 0,0 0 0 0 0,0-1-1 0 0,0 1 1 0 0,1 1 0 0 0,-1-1-1 0 0,0 0 1 0 0,1 1 0 0 0,-1 0-1 0 0,1 0 1 0 0,-6 4-1 0 0,8-5-129 0 0,13 0-4173 0 0,14-1 1255 0 0,-13-1 1348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3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4607 0 0,'0'0'12024'0'0,"-1"2"-11680"0"0,-1 4-152 0 0,0-1-1 0 0,-1 1 1 0 0,0-1-1 0 0,0 0 1 0 0,0 1-1 0 0,-1-1 1 0 0,0-1-1 0 0,0 1 1 0 0,-5 5-1 0 0,-7 3 298 0 0,-24 17 0 0 0,-4 3-78 0 0,42-31-390 0 0,-1 1 0 0 0,1 0 0 0 0,-1 0-1 0 0,1 0 1 0 0,0 0 0 0 0,0 0 0 0 0,0 0 0 0 0,1 0 0 0 0,-1 0-1 0 0,1 1 1 0 0,0-1 0 0 0,-2 7 0 0 0,3-8 12 0 0,0-1 1 0 0,1 1 0 0 0,-1 0-1 0 0,1-1 1 0 0,-1 1-1 0 0,1-1 1 0 0,0 1 0 0 0,-1-1-1 0 0,1 1 1 0 0,0-1-1 0 0,0 1 1 0 0,0-1-1 0 0,0 0 1 0 0,0 0 0 0 0,0 1-1 0 0,1-1 1 0 0,-1 0-1 0 0,0 0 1 0 0,1 0 0 0 0,0 0-1 0 0,4 3 67 0 0,0 0-1 0 0,0 0 1 0 0,0-1-1 0 0,1 0 1 0 0,-1 0-1 0 0,1-1 0 0 0,-1 0 1 0 0,1 0-1 0 0,0 0 1 0 0,0-1-1 0 0,0 0 1 0 0,0-1-1 0 0,0 1 1 0 0,9-2-1 0 0,75-8 905 0 0,-89 9-924 0 0,-1-1-13 0 0,4 0-69 0 0,-3 1-72 0 0,-1-5 53 0 0,0 1 1 0 0,0-1 0 0 0,0 0-1 0 0,0 0 1 0 0,-1 1-1 0 0,0-1 1 0 0,0 0-1 0 0,0 0 1 0 0,-1 0 0 0 0,-1-7-1 0 0,0-9 23 0 0,-1-62-2 0 0,3 81-1 0 0,-3-11-17 0 0,2 13 7 0 0,1-1-1 0 0,0 1 0 0 0,-1 0 1 0 0,1-1-1 0 0,0 1 0 0 0,-1 0 1 0 0,1 0-1 0 0,-1-1 0 0 0,1 1 1 0 0,0 0-1 0 0,-1 0 0 0 0,1 0 1 0 0,-1-1-1 0 0,1 1 0 0 0,-1 0 0 0 0,1 0 1 0 0,-1 0-1 0 0,1 0 0 0 0,-1 0 1 0 0,1 0-1 0 0,-1 0 0 0 0,1 0 1 0 0,-1 0-1 0 0,0 1 0 0 0,-11 1-172 0 0,-60 27-3250 0 0,72-29 3279 0 0,-1 0 1 0 0,1 1-1 0 0,-1-1 1 0 0,1 0-1 0 0,-1 0 1 0 0,1 0 0 0 0,-1 0-1 0 0,1 1 1 0 0,-1-1-1 0 0,1 0 1 0 0,-1 0-1 0 0,1 0 1 0 0,-1 0-1 0 0,1 0 1 0 0,-1 0-1 0 0,1-1 1 0 0,-1 1-1 0 0,1 0 1 0 0,-1 0-1 0 0,1 0 1 0 0,-1 0-1 0 0,1 0 1 0 0,-1-1-1 0 0,1 1 1 0 0,-1 0-1 0 0,1-1 1 0 0,-1 1 0 0 0,1-1-1 0 0,0 1 19 0 0,0-1 0 0 0,0 1 0 0 0,0-1-1 0 0,0 0 1 0 0,0 1 0 0 0,0-1 0 0 0,0 1 0 0 0,0-1 0 0 0,0 1-1 0 0,0-1 1 0 0,1 0 0 0 0,-1 1 0 0 0,0-1 0 0 0,1 1 0 0 0,-1-1-1 0 0,0 1 1 0 0,1-1 0 0 0,-1 1 0 0 0,0-1 0 0 0,1 1 0 0 0,-1 0-1 0 0,1-1 1 0 0,-1 1 0 0 0,1-1 0 0 0,9-7-4243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3679 0 0,'0'0'10183'0'0,"-6"-5"-9052"0"0,1 3-843 0 0,1 0 1 0 0,-1 0-1 0 0,0 0 1 0 0,1 1-1 0 0,-1-1 1 0 0,0 1-1 0 0,-8-1 1 0 0,-2 0 2609 0 0,4-5-1022 0 0,9 5-702 0 0,8 7-648 0 0,40 36-526 0 0,57 68 0 0 0,-79-82 0 0 0,10 11 1 0 0,-1 2-1 0 0,-2 1 1 0 0,45 81 0 0 0,-63-98-3 0 0,-2 0 1 0 0,-1 1 0 0 0,-1 0-1 0 0,-1 0 1 0 0,-1 1 0 0 0,-1 0-1 0 0,-2 0 1 0 0,0 1 0 0 0,-1 29-1 0 0,-2-22-33 0 0,-8 60-1 0 0,4-82 29 0 0,1 0 0 0 0,-1-1 1 0 0,-1 1-1 0 0,0 0 0 0 0,-1-1 1 0 0,0 0-1 0 0,0 0 0 0 0,-11 14 0 0 0,5-10-13 0 0,-1-1-1 0 0,0 0 0 0 0,-1 0 0 0 0,0-2 0 0 0,-1 0 0 0 0,-1 0 0 0 0,-27 17 0 0 0,11-12-16 0 0,-1-1 1 0 0,-1-2 0 0 0,-36 11-1 0 0,40-15 173 0 0,-52 26 0 0 0,78-35-119 0 0,1 1-1 0 0,0-1 1 0 0,0 1 0 0 0,0-1-1 0 0,0 1 1 0 0,0 0 0 0 0,-3 2-1 0 0,-4 7 55 0 0,8-9-23 0 0,1-2-48 0 0,1 1 0 0 0,-1 0 1 0 0,0-1-1 0 0,0 1 0 0 0,1 0 0 0 0,-1-1 0 0 0,0 1 0 0 0,1-1 0 0 0,-1 1 0 0 0,0-1 1 0 0,1 1-1 0 0,-1-1 0 0 0,1 1 0 0 0,-1-1 0 0 0,1 1 0 0 0,-1-1 0 0 0,1 1 1 0 0,-1-1-1 0 0,1 0 0 0 0,0 1 0 0 0,-1-1 0 0 0,1 0 0 0 0,0 0 0 0 0,-1 1 0 0 0,1-1 1 0 0,-1 0-1 0 0,1 0 0 0 0,1 0 0 0 0,0 1-5 0 0,18 3-1486 0 0,1-3-3646 0 0,6-1-2262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5063 0 0,'2'0'4942'0'0,"34"-16"536"0"0,-27 11-5290 0 0,1 1-1 0 0,14-5 1 0 0,54-15 255 0 0,30-8-102 0 0,-82 26-398 0 0,-12 1-175 0 0,1 1 0 0 0,1 1 0 0 0,-1 1 0 0 0,0 0 0 0 0,1 1 0 0 0,27 1 0 0 0,-26 3-5238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14335 0 0,'0'0'2267'0'0,"1"-1"-1483"0"0,4-3-458 0 0,0 0 0 0 0,0 0 0 0 0,0 1 0 0 0,1 0 0 0 0,-1 0 0 0 0,9-3 0 0 0,40-14 83 0 0,-37 14-156 0 0,69-20 630 0 0,137-23 0 0 0,-192 45-914 0 0,-1 1-1 0 0,44 1 1 0 0,-30 4-2262 0 0,1 1-3331 0 0,-22-1-454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6911 0 0,'0'0'528'0'0,"-2"1"-40"0"0,-4 4 525 0 0,1 0 0 0 0,-1 0 0 0 0,1 1 0 0 0,0 0 0 0 0,0 0 0 0 0,0 0 0 0 0,-3 8 0 0 0,-6 6-269 0 0,-140 216 1592 0 0,17 10-869 0 0,128-229-1326 0 0,-9 15 118 0 0,2 0 0 0 0,1 2-1 0 0,-12 38 1 0 0,27-71-343 0 0,0-1 0 0 0,0 0 0 0 0,0 1 0 0 0,-1-1 0 0 0,1 0 0 0 0,0 1 0 0 0,0-1 1 0 0,0 1-1 0 0,0-1 0 0 0,-1 1 0 0 0,1-1 0 0 0,0 0 0 0 0,0 1 0 0 0,0-1 0 0 0,0 1 0 0 0,0-1 0 0 0,0 1 0 0 0,0-1 1 0 0,1 0-1 0 0,-1 1 0 0 0,0-1 0 0 0,0 1 0 0 0,0-1 0 0 0,0 0 0 0 0,0 1 0 0 0,1-1 0 0 0,-1 1 0 0 0,0-1 0 0 0,0 0 1 0 0,1 1-1 0 0,-1-1 0 0 0,0 0 0 0 0,0 1 0 0 0,1-1 0 0 0,-1 0 0 0 0,1 1 0 0 0,1-1-591 0 0,-1 0-1 0 0,1 0 0 0 0,0 0 1 0 0,-1-1-1 0 0,1 1 0 0 0,0 0 1 0 0,-1-1-1 0 0,3 0 1 0 0,11-4-4751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30 135 10479 0 0,'-1'1'480'0'0,"-9"4"-493"0"0,3-2 1269 0 0,-4 3 4267 0 0,36-10-3553 0 0,175-60 933 0 0,-5 1-5483 0 0,-164 54 329 0 0,0 0-4325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4607 0 0,'1'2'5278'0'0,"-1"3"-4713"0"0,0-1 0 0 0,0 0 0 0 0,0 1 0 0 0,-1-1 0 0 0,1 0 0 0 0,-1 1 0 0 0,0-1 0 0 0,0 0 0 0 0,-1 0 0 0 0,1 0 1 0 0,-1 0-1 0 0,-2 4 0 0 0,-5 8-239 0 0,-18 23 1 0 0,14-21 352 0 0,-103 138 1384 0 0,-2 4-706 0 0,101-136-1317 0 0,-15 22-419 0 0,-37 70 1 0 0,71-116 35 0 0,0 0 1 0 0,0 0-1 0 0,0-1 0 0 0,1 1 1 0 0,-1 0-1 0 0,0-1 0 0 0,0 1 1 0 0,4-2-1 0 0,8-4-1288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7 339 11951 0 0,'0'0'547'0'0,"-4"-8"181"0"0,3 5-659 0 0,1-1 0 0 0,-1 1 0 0 0,1 0 0 0 0,-1 0 1 0 0,1 0-1 0 0,0-1 0 0 0,0 1 0 0 0,1 0 0 0 0,-1 0 0 0 0,0-1 0 0 0,1 1 0 0 0,0 0 1 0 0,0 0-1 0 0,0 0 0 0 0,0 0 0 0 0,1 0 0 0 0,2-5 0 0 0,3-4 701 0 0,1 1-1 0 0,17-20 1 0 0,-19 24-682 0 0,12-12 362 0 0,0 0-1 0 0,1 1 0 0 0,1 1 1 0 0,1 1-1 0 0,0 1 0 0 0,2 1 1 0 0,-1 0-1 0 0,48-19 1 0 0,-48 25-165 0 0,1 0 0 0 0,-1 1 0 0 0,1 1 0 0 0,1 1 0 0 0,-1 2 0 0 0,1 0 0 0 0,0 1 0 0 0,0 2 0 0 0,-1 0 0 0 0,25 4 0 0 0,-39-3-242 0 0,0 1 0 0 0,0 0-1 0 0,-1 1 1 0 0,1-1 0 0 0,-1 2 0 0 0,0-1 0 0 0,0 1-1 0 0,0 0 1 0 0,0 1 0 0 0,10 8 0 0 0,-14-10-32 0 0,-1 0 1 0 0,1 1 0 0 0,-1-1-1 0 0,0 1 1 0 0,0 0 0 0 0,0 0 0 0 0,-1 0-1 0 0,1 0 1 0 0,-1 1 0 0 0,0-1-1 0 0,0 0 1 0 0,0 1 0 0 0,-1 0-1 0 0,1-1 1 0 0,-1 1 0 0 0,-1 0-1 0 0,1 0 1 0 0,0 0 0 0 0,-1 0-1 0 0,-1 6 1 0 0,0 1-2 0 0,-1-1 1 0 0,0 1-1 0 0,-1-1 0 0 0,-1 0 0 0 0,0 0 0 0 0,0 0 1 0 0,-1-1-1 0 0,0 1 0 0 0,-1-1 0 0 0,0-1 0 0 0,-1 1 1 0 0,0-1-1 0 0,-15 16 0 0 0,-7 3 32 0 0,-1-2-1 0 0,-54 38 1 0 0,46-37-184 0 0,-2-2 1 0 0,-1-2-1 0 0,-1-1 0 0 0,-1-2 1 0 0,0-2-1 0 0,-54 14 0 0 0,-20-4-2519 0 0,116-28 1566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7831 0 0,'0'0'10208'0'0,"0"2"-9936"0"0,-3 2-107 0 0,0 0-1 0 0,0 0 0 0 0,0-1 1 0 0,0 1-1 0 0,0 0 1 0 0,-1-1-1 0 0,0 0 0 0 0,0 0 1 0 0,0 0-1 0 0,-5 3 1 0 0,-18 14 281 0 0,-18 22 24 0 0,1 3 0 0 0,3 1 0 0 0,-36 52 0 0 0,59-71-452 0 0,2 1 0 0 0,-19 42-1 0 0,27-51-12 0 0,1 0 0 0 0,1 0-1 0 0,1 1 1 0 0,0 0 0 0 0,-1 20-1 0 0,5-33-34 0 0,1 0 1 0 0,0 0-1 0 0,0 0 0 0 0,1 0 0 0 0,0 0 1 0 0,0 0-1 0 0,0 0 0 0 0,1 0 0 0 0,0 0 1 0 0,1 0-1 0 0,-1-1 0 0 0,1 0 0 0 0,0 1 1 0 0,1-1-1 0 0,5 7 0 0 0,-6-8-12 0 0,2-1 0 0 0,-1 1 0 0 0,0-1 0 0 0,1 0 0 0 0,0 0 0 0 0,0-1 0 0 0,0 1 0 0 0,0-1 0 0 0,1 0 0 0 0,-1 0 0 0 0,1-1 0 0 0,0 0 0 0 0,0 0 0 0 0,0 0 0 0 0,0-1 0 0 0,0 0 0 0 0,9 1 0 0 0,29-1-1730 0 0,-19-1 752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0 10135 0 0,'0'0'231'0'0,"0"0"29"0"0,0 0 19 0 0,1 2-41 0 0,1 6-190 0 0,-2-6-10 0 0,-1 0-1 0 0,1 0 1 0 0,-1 0-1 0 0,0-1 0 0 0,0 1 1 0 0,0 0-1 0 0,0 0 1 0 0,0-1-1 0 0,0 1 0 0 0,-1-1 1 0 0,1 1-1 0 0,-1-1 1 0 0,1 1-1 0 0,-1-1 1 0 0,0 1-38 0 0,-29 20 859 0 0,28-20-800 0 0,-19 11 247 0 0,-1-2 1 0 0,-12 5-307 0 0,-12 6-5 0 0,-55 25 5 0 0,37-18 0 0 0,-33 22 0 0 0,-155 105 0 0 0,199-125 0 0 0,-1-2 0 0 0,-48 18 0 0 0,83-40 0 0 0,0 0 0 0 0,-1-1 0 0 0,0-1 0 0 0,1-1 0 0 0,-1-1 0 0 0,0-1 0 0 0,-1-1 0 0 0,1-1 0 0 0,0 0 0 0 0,-3-2 0 0 0,3-3 443 0 0,20 5 45 0 0,1 0 21 0 0,0-2-66 0 0,2-1-432 0 0,0 0 0 0 0,0 1 0 0 0,0-1 1 0 0,0 0-1 0 0,0 1 0 0 0,1 0 0 0 0,-1-1 0 0 0,1 1 0 0 0,-1 0 1 0 0,1 0-1 0 0,0 0 0 0 0,0 1 0 0 0,0-1 0 0 0,2 0-11 0 0,12-5 5 0 0,-1 0-1 0 0,5 0-4 0 0,-17 6 0 0 0,18-6 0 0 0,-1 2 0 0 0,7 0 0 0 0,15-3 0 0 0,32-7 1745 0 0,3 3-1745 0 0,-8 2 719 0 0,-41 5-93 0 0,-1 2-1 0 0,8 0-625 0 0,-27 3 203 0 0,0 0-1 0 0,0 1 0 0 0,0 0 1 0 0,0 0-1 0 0,0 1 0 0 0,0 0 1 0 0,0 0-1 0 0,0 1 0 0 0,0 1-202 0 0,-6-3 30 0 0,-1 0 0 0 0,1 0-1 0 0,-1 1 1 0 0,1-1 0 0 0,-1 1 0 0 0,0-1-1 0 0,0 1 1 0 0,0 0 0 0 0,0 0-1 0 0,0 0 1 0 0,0 0 0 0 0,-1 0 0 0 0,1 1-1 0 0,-1-1 1 0 0,1 0 0 0 0,-1 1 0 0 0,0-1-1 0 0,0 1 1 0 0,0 0 0 0 0,0-1 0 0 0,0 1-1 0 0,0 2-29 0 0,-1 0-4 0 0,0 1 0 0 0,0-1 0 0 0,0 0 0 0 0,0 1-1 0 0,-1-1 1 0 0,0 0 0 0 0,0 0 0 0 0,0 0 0 0 0,-1 0-1 0 0,0 0 1 0 0,0 2 4 0 0,-11 32 0 0 0,8-28 0 0 0,5-11 0 0 0,-1 0 0 0 0,1 0 0 0 0,0 1 0 0 0,0-1 0 0 0,0 0 0 0 0,0 0 0 0 0,-1 1 0 0 0,1-1 0 0 0,0 0 0 0 0,0 1 0 0 0,0-1 0 0 0,0 0 0 0 0,0 1 0 0 0,0-1 0 0 0,0 0 0 0 0,0 1 0 0 0,0-1 0 0 0,0 0 0 0 0,0 1 0 0 0,0-1 0 0 0,0 0 0 0 0,0 1 0 0 0,0-1 0 0 0,0 0 0 0 0,0 1 0 0 0,0-1 0 0 0,1 0 0 0 0,-1 0 0 0 0,0 1 0 0 0,0-1 0 0 0,0 0 0 0 0,0 1 0 0 0,1-1 0 0 0,-1 0 0 0 0,0 0 0 0 0,0 1 0 0 0,1-1 0 0 0,-1 0 0 0 0,0 0 0 0 0,0 0 0 0 0,1 0 0 0 0,-1 1 0 0 0,0-1 0 0 0,1 0 0 0 0,-1 0 0 0 0,0 0 0 0 0,1 0 0 0 0,-1 0 0 0 0,0 0 0 0 0,1 0 0 0 0,-1 0 0 0 0,0 0 0 0 0,1 0 0 0 0,-1 0 0 0 0,0 0 0 0 0,1 0 0 0 0,-1 0 0 0 0,0 0 0 0 0,1 0 0 0 0,-1 0 0 0 0,0 0 0 0 0,0 0 0 0 0,1 0 0 0 0,6 0-66 0 0,0 0-1 0 0,0-1 0 0 0,1 0 1 0 0,-1 0-1 0 0,0 0 1 0 0,0-1-1 0 0,4-2 67 0 0,48-20-1801 0 0,-38 15 395 0 0,-13 5 520 0 0,0 0 0 0 0,-1-1 1 0 0,1 1-1 0 0,0-2 886 0 0,-4 3-441 0 0,1-1-1606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42 2303 0 0,'0'0'2438'0'0,"-2"0"-1210"0"0,-19 9 319 0 0,0-2 0 0 0,0 0 0 0 0,-33 5 1 0 0,20-5 205 0 0,34-7-1575 0 0,-1 1 0 0 0,0-1 0 0 0,0 0 0 0 0,0 0-1 0 0,0 1 1 0 0,0-1 0 0 0,0 0 0 0 0,0 0 0 0 0,0 0 0 0 0,0 0-1 0 0,0 0 1 0 0,1 0 0 0 0,-1-1 0 0 0,-1 1 0 0 0,2 0-75 0 0,0-1 1 0 0,0 1-1 0 0,0 0 0 0 0,0-1 1 0 0,0 1-1 0 0,0 0 0 0 0,0-1 1 0 0,0 1-1 0 0,1 0 1 0 0,-1 0-1 0 0,0-1 0 0 0,0 1 1 0 0,0 0-1 0 0,0-1 1 0 0,1 1-1 0 0,-1 0 0 0 0,0 0 1 0 0,0-1-1 0 0,1 1 0 0 0,-1 0 1 0 0,0 0-1 0 0,0 0 1 0 0,1 0-1 0 0,-1-1 0 0 0,27-16 1301 0 0,-11 8-1187 0 0,1 2 1 0 0,1 0-1 0 0,-1 0 0 0 0,1 2 0 0 0,0 0 0 0 0,25-3 1 0 0,8 2 453 0 0,54 0 1 0 0,-73 6-442 0 0,0 1 0 0 0,38 6-1 0 0,-56-4-225 0 0,0 0 0 0 0,-1 1-1 0 0,14 6 1 0 0,-27-10-5 0 0,1 0 0 0 0,-1 0 0 0 0,1 0-1 0 0,-1 0 1 0 0,1 0 0 0 0,-1 1 0 0 0,1-1-1 0 0,-1 0 1 0 0,1 0 0 0 0,-1 1 0 0 0,0-1 0 0 0,1 0-1 0 0,-1 1 1 0 0,1-1 0 0 0,-1 1 0 0 0,0-1 0 0 0,0 0-1 0 0,1 1 1 0 0,-1-1 0 0 0,0 1 0 0 0,0-1 0 0 0,1 1-1 0 0,-1-1 1 0 0,0 0 0 0 0,0 1 0 0 0,0-1-1 0 0,0 1 1 0 0,0-1 0 0 0,0 1 0 0 0,0-1 0 0 0,0 1-1 0 0,0-1 1 0 0,0 1 0 0 0,0-1 0 0 0,0 1 0 0 0,0-1-1 0 0,0 1 1 0 0,0-1 0 0 0,0 1 0 0 0,-10 13-74 0 0,9-12 67 0 0,-10 9-21 0 0,0-1-1 0 0,0 0 0 0 0,-1-1 0 0 0,-22 14 1 0 0,4-4 17 0 0,-228 158-121 0 0,25 5-283 0 0,86-69 341 0 0,100-80 52 0 0,2 2 0 0 0,-62 61 0 0 0,97-84 23 0 0,10-12 0 0 0,-1 1 0 0 0,1-1 0 0 0,0 0 0 0 0,-1 1 0 0 0,1-1 0 0 0,0 1 0 0 0,-1-1 0 0 0,1 1 0 0 0,0-1 0 0 0,0 1 0 0 0,0-1 0 0 0,-1 1 0 0 0,1-1 0 0 0,0 1 0 0 0,0-1 0 0 0,0 1 0 0 0,0 0 0 0 0,1 0 0 0 0,-1 0 0 0 0,1 0 0 0 0,-1-1 0 0 0,1 1 0 0 0,0 0 0 0 0,0-1 0 0 0,-1 1 0 0 0,1-1 0 0 0,0 1 0 0 0,0-1 0 0 0,0 1 0 0 0,-1-1 0 0 0,1 0 0 0 0,0 1 0 0 0,0-1 0 0 0,0 0 0 0 0,0 0 0 0 0,0 1 0 0 0,2-1 0 0 0,21 2 0 0 0,2-4 66 0 0,0-1-1 0 0,0-1 1 0 0,39-11-1 0 0,-6 1 49 0 0,13-1 127 0 0,122-23 462 0 0,-139 30-544 0 0,87-1-1 0 0,-13 6-450 0 0,-128 3 155 0 0,-19 5-3989 0 0,9-2 2959 0 0,-15 1-5210 0 0,13-5 887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15 105 6447 0 0,'-14'5'10732'0'0,"27"0"-8612"0"0,-4-3-1775 0 0,0-1 0 0 0,0 1 1 0 0,0-2-1 0 0,0 1 0 0 0,0-1 0 0 0,0-1 0 0 0,12-1 0 0 0,64-16 1036 0 0,-85 18-1370 0 0,28-7 315 0 0,207-48 1216 0 0,4 21-1980 0 0,-225 32-21 0 0,10 1-1155 0 0,-8 0-4146 0 0,-4 1-1586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45 3679 0 0,'47'-27'1435'0'0,"-15"12"4210"0"0,-32 14-5446 0 0,1 1 0 0 0,0 0-1 0 0,-1-1 1 0 0,1 1 0 0 0,0 0 0 0 0,-1 0-1 0 0,1 0 1 0 0,0-1 0 0 0,0 1-1 0 0,-1 0 1 0 0,1 0 0 0 0,0 0 0 0 0,-1 0-1 0 0,1 0 1 0 0,0 0 0 0 0,0 0-1 0 0,-1 0 1 0 0,1 1 0 0 0,0-1 0 0 0,-1 0-1 0 0,2 1 1 0 0,-2-1-55 0 0,1 0 0 0 0,-1 1-1 0 0,0-1 1 0 0,0 1 0 0 0,0-1 0 0 0,1 1-1 0 0,-1-1 1 0 0,0 1 0 0 0,0-1 0 0 0,0 1-1 0 0,0-1 1 0 0,0 1 0 0 0,0-1 0 0 0,1 1-1 0 0,-1-1 1 0 0,-1 1 0 0 0,1-1 0 0 0,0 1-1 0 0,0-1 1 0 0,0 1 0 0 0,0-1 0 0 0,0 1-1 0 0,-1 3 76 0 0,-1 0-1 0 0,1-1 1 0 0,-1 1-1 0 0,0 0 1 0 0,-4 6 0 0 0,-21 22-19 0 0,-1 0 0 0 0,-59 49 0 0 0,25-25-62 0 0,-83 71-10 0 0,115-102-128 0 0,20-16 0 0 0,-1-1 0 0 0,0 0 0 0 0,0 0 0 0 0,-1-1 0 0 0,-18 8 0 0 0,24-12 14 0 0,5-2 132 0 0,5 0-122 0 0,-1 0-1 0 0,0 0 0 0 0,0 0 1 0 0,1 0-1 0 0,-1-1 0 0 0,0 1 1 0 0,1-1-1 0 0,-1 0 1 0 0,6 0-1 0 0,-8 0-17 0 0,35-2 244 0 0,0-2-1 0 0,65-15 1 0 0,-69 12-148 0 0,0 0 1 0 0,0 3 0 0 0,63-2 0 0 0,-87 7-103 0 0,0 0 0 0 0,0 0 0 0 0,12 4 0 0 0,-19-5-4 0 0,0 0 0 0 0,1 1 0 0 0,-1-1 0 0 0,0 0 0 0 0,0 0 0 0 0,0 1 0 0 0,1-1 0 0 0,-1 1 1 0 0,0-1-1 0 0,0 1 0 0 0,0 0 0 0 0,0-1 0 0 0,0 1 0 0 0,0 0 0 0 0,0 0 0 0 0,0 0 0 0 0,0-1 0 0 0,-1 1 0 0 0,2 2 0 0 0,0-1-73 0 0,-1-1 88 0 0,-1 0-1 0 0,1 0 0 0 0,0 0 1 0 0,-1 0-1 0 0,1 0 0 0 0,-1 0 1 0 0,1-1-1 0 0,-1 1 1 0 0,0 0-1 0 0,1 0 0 0 0,-1 1 1 0 0,0-1-1 0 0,0 0 1 0 0,0 1-1 0 0,2 5-1609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51 6447 0 0,'0'0'499'0'0,"-2"1"-328"0"0,-21 8 858 0 0,-5 5 10421 0 0,35-15-10040 0 0,19-1-1090 0 0,-1 0 1 0 0,1-2-1 0 0,26-8 1 0 0,-11 3-130 0 0,97-28-8004 0 0,-113 29 1490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239 176 13503 0 0,'0'0'1224'0'0,"-1"0"-1008"0"0,-6 0 2466 0 0,2-2 147 0 0,8-3-2121 0 0,10-5-837 0 0,-12 9 301 0 0,41-27 182 0 0,0 2 0 0 0,2 1 0 0 0,1 2 0 0 0,52-17 0 0 0,-89 37-264 0 0,1 0 0 0 0,0 0-1 0 0,-1 1 1 0 0,1 1 0 0 0,0-1 0 0 0,0 1 0 0 0,0 1-1 0 0,14 0 1 0 0,-22 0-87 0 0,0 0 0 0 0,0 0 0 0 0,-1 1 0 0 0,1-1 0 0 0,0 0-1 0 0,0 0 1 0 0,-1 0 0 0 0,1 1 0 0 0,0-1 0 0 0,-1 0 0 0 0,1 1 0 0 0,0-1 0 0 0,-1 1-1 0 0,1-1 1 0 0,-1 1 0 0 0,1-1 0 0 0,-1 1 0 0 0,1-1 0 0 0,-1 1 0 0 0,1-1 0 0 0,-1 1-1 0 0,1 0 1 0 0,-1-1 0 0 0,0 1 0 0 0,1-1 0 0 0,-1 1 0 0 0,1 1 0 0 0,-1 0 4 0 0,0 0 0 0 0,0-1 0 0 0,0 1 1 0 0,0 0-1 0 0,0 0 0 0 0,-1 0 0 0 0,1-1 1 0 0,0 1-1 0 0,-1 0 0 0 0,1 0 0 0 0,-2 1 1 0 0,-2 7 18 0 0,-1-1 0 0 0,-1 0 0 0 0,-6 9 0 0 0,11-16-26 0 0,-9 12 5 0 0,-1-1 0 0 0,-1 0 0 0 0,0-1 1 0 0,-25 19-1 0 0,-61 38 30 0 0,68-49-32 0 0,-41 26-3 0 0,2 4 0 0 0,-66 62 0 0 0,122-100 23 0 0,-18 18-236 0 0,-29 35 0 0 0,60-65 213 0 0,0 0 0 0 0,0 0-1 0 0,0 1 1 0 0,0-1 0 0 0,-1 0-1 0 0,1 0 1 0 0,0 0 0 0 0,0 0-1 0 0,0 1 1 0 0,0-1-1 0 0,0 0 1 0 0,0 0 0 0 0,0 0-1 0 0,0 0 1 0 0,0 1 0 0 0,0-1-1 0 0,0 0 1 0 0,0 0-1 0 0,0 0 1 0 0,0 1 0 0 0,0-1-1 0 0,0 0 1 0 0,0 0 0 0 0,0 0-1 0 0,0 0 1 0 0,0 1 0 0 0,0-1-1 0 0,0 0 1 0 0,0 0-1 0 0,0 0 1 0 0,0 1 0 0 0,0-1-1 0 0,0 0 1 0 0,0 0 0 0 0,0 0-1 0 0,1 0 1 0 0,-1 0-1 0 0,0 1 1 0 0,0-1 0 0 0,0 0-1 0 0,0 0 1 0 0,0 0 0 0 0,0 0-1 0 0,1 0 1 0 0,-1 0-1 0 0,0 1 1 0 0,14 2-17 0 0,16-5-2 0 0,-10-1 31 0 0,107-15 253 0 0,10 8-134 0 0,-84 6-83 0 0,10-1-32 0 0,-35 0-153 0 0,-13 2-153 0 0,-13 2 56 0 0,3-1-482 0 0,6 0-6835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5 2303 0 0,'16'-5'14014'0'0,"-16"7"-13776"0"0,1 0-1 0 0,-1 0 1 0 0,0 0 0 0 0,0 0 0 0 0,0 0 0 0 0,0 0 0 0 0,-1 0 0 0 0,1 2 0 0 0,-1-2-101 0 0,0 0-1 0 0,0 0 1 0 0,0 1 0 0 0,0-1-1 0 0,0 0 1 0 0,-1 0 0 0 0,1-1-1 0 0,-1 1 1 0 0,1 0 0 0 0,-1 0-1 0 0,0-1 1 0 0,1 1 0 0 0,-1-1-1 0 0,0 1 1 0 0,-2 0 0 0 0,-5 3 183 0 0,1-1-1 0 0,-13 5 1 0 0,5-2-101 0 0,-23 9-118 0 0,0-2 0 0 0,-59 13 0 0 0,-85 5-76 0 0,182-32-35 0 0,-8 2-365 0 0,0-1-1 0 0,0 0 0 0 0,-1-1 1 0 0,-16-1-1 0 0,24 0-40 0 0,6-9-1366 0 0,-2 7 1754 0 0,7-4-63 0 0,-7 6 440 0 0,-5 1-306 0 0,1 0 0 0 0,0 1-1 0 0,0-1 1 0 0,0 1-1 0 0,0 0 1 0 0,0-1 0 0 0,0 1-1 0 0,0 0 1 0 0,0 0 0 0 0,0 0-1 0 0,0 1 1 0 0,-2 1 0 0 0,-21 19 387 0 0,21-18-343 0 0,-6 7 191 0 0,0 1 0 0 0,1 0 0 0 0,-10 17 0 0 0,18-28-166 0 0,0 7 135 0 0,1-7-238 0 0,-1-1 0 0 0,1 1 0 0 0,0-1 0 0 0,0 1 1 0 0,0-1-1 0 0,0 1 0 0 0,0 0 0 0 0,0-1 0 0 0,0 1 0 0 0,0-1 1 0 0,0 1-1 0 0,0-1 0 0 0,0 1 0 0 0,0-1 0 0 0,0 1 1 0 0,0-1-1 0 0,1 1 0 0 0,-1-1 0 0 0,0 1 0 0 0,0-1 1 0 0,0 1-1 0 0,1-1 0 0 0,-1 1 0 0 0,0-1 0 0 0,1 0 0 0 0,-1 1 1 0 0,0-1-1 0 0,1 1 0 0 0,-1-1 0 0 0,1 0 0 0 0,-1 1 1 0 0,1-1-1 0 0,-1 0 0 0 0,1 1 0 0 0,3 1-7 0 0,-1-1 0 0 0,1 1 0 0 0,-1-1 0 0 0,1 1 0 0 0,0-1 0 0 0,0 0 0 0 0,0-1 0 0 0,0 1 0 0 0,0-1 0 0 0,5 1 0 0 0,44-5 32 0 0,-27 1-26 0 0,29-1-8 0 0,67 5 0 0 0,-109 0 22 0 0,-1 1 0 0 0,0 0 0 0 0,0 1-1 0 0,0 0 1 0 0,0 1 0 0 0,0 0 0 0 0,0 1-1 0 0,-1 0 1 0 0,0 1 0 0 0,0 0 0 0 0,-1 0-1 0 0,1 2 1 0 0,-2-1 0 0 0,13 13 0 0 0,-20-19 25 0 0,0 1 0 0 0,-1 0 0 0 0,1 0 1 0 0,-1 1-1 0 0,0-1 0 0 0,0 0 0 0 0,1 0 0 0 0,-1 1 0 0 0,-1-1 1 0 0,1 0-1 0 0,0 1 0 0 0,-1-1 0 0 0,1 1 0 0 0,-1-1 1 0 0,0 1-1 0 0,0-1 0 0 0,0 4 0 0 0,0-2 14 0 0,-1 0 0 0 0,0 0 1 0 0,0 0-1 0 0,0 0 0 0 0,-1 0 0 0 0,1 0 0 0 0,-1 0 0 0 0,0-1 1 0 0,-4 7-1 0 0,-1-1 12 0 0,0 0 0 0 0,0-1 0 0 0,-1 0 0 0 0,-1 0 0 0 0,1-1 0 0 0,-19 12 0 0 0,4-4-32 0 0,-2-2 0 0 0,0-1 0 0 0,0-1 0 0 0,-53 16 0 0 0,-58 5 10 0 0,98-24-230 0 0,36-8 34 0 0,4 0-495 0 0,26-10-1661 0 0,-9 6 939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0,'0'0'354'0'0,"2"0"158"0"0,19 1 7552 0 0,-7 0-3680 0 0,-3-1 111 0 0,-11 1-4417 0 0,-1 0-1 0 0,1 0 0 0 0,0 0 0 0 0,0 0 0 0 0,-1 0 0 0 0,1 0 0 0 0,0 0 0 0 0,-1 0 0 0 0,1 0 0 0 0,-1 0 0 0 0,1-1 0 0 0,-1 1 0 0 0,1 0 0 0 0,-1 0 0 0 0,0 0 0 0 0,0-1 0 0 0,1 1 0 0 0,-3 1 0 0 0,-13 18 327 0 0,16-20-411 0 0,-1 1-1 0 0,1-1 1 0 0,0 1-1 0 0,0-1 1 0 0,0 0-1 0 0,1 1 1 0 0,-1-1-1 0 0,0 0 1 0 0,0 1-1 0 0,0-1 1 0 0,0 1-1 0 0,0-1 1 0 0,0 0-1 0 0,0 1 1 0 0,1-1-1 0 0,-1 0 1 0 0,0 1-1 0 0,0-1 1 0 0,1 0-1 0 0,-1 1 1 0 0,0-1-1 0 0,0 0 1 0 0,1 1-1 0 0,-1-1 1 0 0,0 0-1 0 0,1 0 1 0 0,7 7-124 0 0,-5-6-180 0 0,0 0 0 0 0,0 0-1 0 0,0 0 1 0 0,0 0 0 0 0,0 0 0 0 0,0-1 0 0 0,0 1-1 0 0,1-1 1 0 0,-1 0 0 0 0,0 0 0 0 0,0 0-1 0 0,0-1 1 0 0,6 0 0 0 0,8-2-6900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 7367 0 0,'7'-3'11824'0'0,"-8"13"-11534"0"0,0-1 1 0 0,-1 0-1 0 0,0 0 0 0 0,0 1 1 0 0,-1-1-1 0 0,0 0 0 0 0,-6 13 0 0 0,0-5-139 0 0,-1 1-1 0 0,-19 26 0 0 0,14-26-120 0 0,-2 0 0 0 0,-23 21 0 0 0,-17 17 83 0 0,57-56-113 0 0,-1 0 0 0 0,1 0 0 0 0,0 1 0 0 0,0-1 0 0 0,0 0 0 0 0,0 0 0 0 0,0 0 0 0 0,-1 0 0 0 0,1 0 0 0 0,0 1 0 0 0,0-1 0 0 0,0 0 0 0 0,0 0 0 0 0,0 0 0 0 0,0 0 0 0 0,0 0 0 0 0,0 1 0 0 0,0-1 0 0 0,0 0 0 0 0,0 0 0 0 0,0 0 0 0 0,0 1 0 0 0,0-1 0 0 0,0 0 0 0 0,0 0 0 0 0,0 0 0 0 0,0 0 0 0 0,0 1 0 0 0,0-1 0 0 0,0 0 0 0 0,0 0 0 0 0,0 0 0 0 0,0 1 0 0 0,0-1 0 0 0,0 0 0 0 0,0 0 0 0 0,0 0 0 0 0,1 0 0 0 0,-1 0 0 0 0,0 1 0 0 0,0-1 0 0 0,0 0 0 0 0,0 0 0 0 0,0 0 0 0 0,0 0 0 0 0,1 0 0 0 0,-1 0 0 0 0,0 0 0 0 0,0 1 0 0 0,0-1 0 0 0,0 0 0 0 0,1 0 0 0 0,-1 0 0 0 0,0 0 0 0 0,0 0 0 0 0,0 0 0 0 0,0 0 0 0 0,1 0 0 0 0,-1 0 0 0 0,0 0 0 0 0,1 0 0 0 0,10 0 0 0 0,-11 0 0 0 0,16-1 0 0 0,-2-1 0 0 0,1 0 0 0 0,21-6 0 0 0,5-2 0 0 0,-3 5 0 0 0,0 2 0 0 0,50 1 0 0 0,-67 3 0 0 0,49 5 0 0 0,-61-6-16 0 0,-7 0-111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12 13735 0 0,'7'-6'1464'0'0,"-4"2"-1368"0"0,-2 3 755 0 0,-1 3-350 0 0,-5 12-167 0 0,-1-1-1 0 0,0 0 0 0 0,-1 0 1 0 0,0-1-1 0 0,-16 21 1 0 0,0 0 163 0 0,-51 84 625 0 0,-132 197-302 0 0,193-296-773 0 0,0-1 36 0 0,1 0 1 0 0,0 1 0 0 0,1 0-1 0 0,1 1 1 0 0,1 0 0 0 0,-10 31-1 0 0,18-43-296 0 0,0-6-571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 1839 0 0,'11'-8'13447'0'0,"-17"20"-13033"0"0,1 0 0 0 0,-2-1 0 0 0,0 1 0 0 0,0-1 0 0 0,-16 17 1 0 0,2-5-199 0 0,-34 28 0 0 0,15-20-184 0 0,-55 33-1 0 0,-30 22-18 0 0,98-65-13 0 0,1 1 0 0 0,2 1 0 0 0,0 2 0 0 0,-33 43 0 0 0,55-66 0 0 0,2-2 0 0 0,-1 1 0 0 0,1 0 0 0 0,-1-1 0 0 0,1 1 0 0 0,-1-1 0 0 0,1 1 0 0 0,-1 0 0 0 0,1 0 0 0 0,0-1 0 0 0,-1 1 0 0 0,1 0 0 0 0,0 0 0 0 0,0-1 0 0 0,0 1 0 0 0,-1 0 0 0 0,1 0 0 0 0,0 0 0 0 0,0-1 0 0 0,0 1 0 0 0,0 0 0 0 0,0 0 0 0 0,1 0 0 0 0,0 8 0 0 0,3-1 0 0 0,1-3 0 0 0,1 1 0 0 0,0-2 0 0 0,0 1 0 0 0,1-1 0 0 0,-1 0 0 0 0,13 6 0 0 0,45 15 0 0 0,-40-18 110 0 0,0 0-1 0 0,1-1 0 0 0,0-2 1 0 0,0 0-1 0 0,0-2 0 0 0,0 0 1 0 0,1-2-1 0 0,27-3 0 0 0,-33-1 41 0 0,-1 0 0 0 0,0-1 0 0 0,0-1 1 0 0,0 0-1 0 0,33-17 0 0 0,82-57 1036 0 0,-126 75-1122 0 0,65-45 154 0 0,-61 41-221 0 0,-1 0 1 0 0,0-1 0 0 0,19-22 0 0 0,-26 26 2 0 0,-4-1 0 0 0,-1 6-8 0 0,0 0 0 0 0,0 0 0 0 0,1 0 0 0 0,-1 0 0 0 0,0 0 0 0 0,0 0 0 0 0,0 1 0 0 0,0-1 0 0 0,0 0 0 0 0,0 1-1 0 0,-1-1 1 0 0,1 0 0 0 0,0 1 0 0 0,0 0 0 0 0,0-1 0 0 0,-1 1 0 0 0,1 0 0 0 0,0-1 0 0 0,0 1 0 0 0,-1 0 0 0 0,1 0 0 0 0,0 0 0 0 0,-2 0 0 0 0,-35 4-284 0 0,29-3 200 0 0,-83 16-472 0 0,79-13 541 0 0,-1 0 0 0 0,1 1 0 0 0,0 0 0 0 0,-20 12 0 0 0,30-14 23 0 0,0-1 1 0 0,0 0-1 0 0,0 1 0 0 0,0 0 1 0 0,1-1-1 0 0,0 1 0 0 0,-1 0 0 0 0,1 0 1 0 0,0 1-1 0 0,0-1 0 0 0,1 0 0 0 0,-1 1 1 0 0,1-1-1 0 0,-1 1 0 0 0,0 3 1 0 0,-1 9-8 0 0,0 0 1 0 0,-1 21 0 0 0,-1 3-165 0 0,0 1-1300 0 0,16-36-15 0 0,3-4 287 0 0,0-2-44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14567 0 0,'0'0'664'0'0,"1"-1"-8"0"0,2-2-601 0 0,-1 0 0 0 0,1 0 0 0 0,0 1 0 0 0,0-1 0 0 0,1 1 0 0 0,-1 0 0 0 0,0 0 0 0 0,1 0 0 0 0,-1 0 0 0 0,6-2 1 0 0,42-11 1159 0 0,-33 11-778 0 0,405-84 2276 0 0,-348 75-5097 0 0,-40 8-4331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1 13823 0 0,'0'0'315'0'0,"-2"0"45"0"0,-8 4-247 0 0,-1 0 1 0 0,1 1-1 0 0,0 0 1 0 0,0 0-1 0 0,0 1 0 0 0,0 0 1 0 0,-2 4-114 0 0,-6 2 114 0 0,-562 410 1454 0 0,383-276-3313 0 0,0 1-53 0 0,44-33-2394 0 0,-107 57 4192 0 0,215-140-2558 0 0,28-21-316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4:5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16207 0 0,'-9'-1'1470'0'0,"6"1"-1435"0"0,0 0 1 0 0,0-1-1 0 0,0 2 1 0 0,0-1 0 0 0,0 0-1 0 0,0 0 1 0 0,0 1-1 0 0,0 0 1 0 0,0 0 0 0 0,0 0-1 0 0,0 0 1 0 0,0 0-1 0 0,1 0 1 0 0,-1 1 0 0 0,0-1-1 0 0,-3 4 1 0 0,3-3 69 0 0,0 1 0 0 0,1 0 0 0 0,-1 0 1 0 0,1 0-1 0 0,0 1 0 0 0,0-1 0 0 0,0 1 1 0 0,0-1-1 0 0,0 1 0 0 0,1-1 0 0 0,-2 7 1 0 0,1-1 11 0 0,0 0 0 0 0,1 0 0 0 0,0 1 0 0 0,0-1-1 0 0,1 0 1 0 0,0 1 0 0 0,1-1 0 0 0,0 0 0 0 0,1 1 0 0 0,2 8 0 0 0,4 6-67 0 0,1 0 1 0 0,1-1-1 0 0,1 0 0 0 0,1-1 0 0 0,19 27 0 0 0,84 97 177 0 0,-78-103 96 0 0,-2 1 0 0 0,45 76-1 0 0,-68-98-125 0 0,-1 1 0 0 0,-1 0 0 0 0,10 35-1 0 0,-16-42-88 0 0,0 1-1 0 0,-2 0 1 0 0,0 0-1 0 0,0 0 1 0 0,-3 34-1 0 0,-1-28-59 0 0,-1-1 1 0 0,0 0-1 0 0,-2 0 0 0 0,-1 0 0 0 0,-1-1 0 0 0,-14 33 1 0 0,15-42-47 0 0,0 0-1 0 0,-2 0 1 0 0,1-1 0 0 0,-2 0 0 0 0,1 0 0 0 0,-1 0 0 0 0,-1-1 0 0 0,0-1 0 0 0,0 0-1 0 0,-1 0 1 0 0,-22 13 0 0 0,-4-3 39 0 0,24-13-36 0 0,0 1-1 0 0,0 1 1 0 0,1 0 0 0 0,-22 18-1 0 0,32-24-130 0 0,0 1 98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11 118 5527 0 0,'0'0'498'0'0,"-1"-1"-406"0"0,0 0 492 0 0,0 0 0 0 0,0 0 0 0 0,1 0 1 0 0,-1 0-1 0 0,0 0 0 0 0,0 0 0 0 0,1 0 0 0 0,-1 0 0 0 0,1-1 1 0 0,-1 1-1 0 0,1 0 0 0 0,-1 0 0 0 0,0-3 0 0 0,1 4-423 0 0,0-1-1 0 0,0 0 0 0 0,0 1 0 0 0,0-1 0 0 0,1 0 1 0 0,-1 0-1 0 0,0 1 0 0 0,0-1 0 0 0,0 0 0 0 0,1 1 0 0 0,-1-1 1 0 0,0 0-1 0 0,1 1 0 0 0,-1-1 0 0 0,0 1 0 0 0,1-1 0 0 0,0 0 1 0 0,2-2-171 0 0,0 1-1 0 0,0 0 1 0 0,0 0 0 0 0,0 0 0 0 0,0 1 0 0 0,0-1 0 0 0,4-1 0 0 0,-2 1 462 0 0,28-13-53 0 0,1 2 0 0 0,63-16 0 0 0,-79 25-445 0 0,0 1-1 0 0,0 1 1 0 0,0 1-1 0 0,0 0 1 0 0,0 2-1 0 0,1 0 1 0 0,26 5-1 0 0,-26-2-1663 0 0,-9 0 84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35 118 12551 0 0,'-2'1'572'0'0,"-19"7"194"0"0,12-3-688 0 0,7-4 962 0 0,2 0-1015 0 0,0-1 0 0 0,0 1 0 0 0,0 0-1 0 0,1-1 1 0 0,-1 1 0 0 0,0-1 0 0 0,0 1-1 0 0,1-1 1 0 0,-1 1 0 0 0,0-1 0 0 0,1 1 0 0 0,-1-1-1 0 0,1 0 1 0 0,-1 1 0 0 0,1-1 0 0 0,-1 1-1 0 0,1-1 1 0 0,-1 0 0 0 0,1 1 0 0 0,-1-1-1 0 0,1 0 1 0 0,-1 0 0 0 0,1 1 0 0 0,-1-1 0 0 0,1 0-1 0 0,0 0 1 0 0,-1 0 0 0 0,2 0 0 0 0,17 2 151 0 0,-4-4 144 0 0,0-1 0 0 0,1-1 0 0 0,-2 0 0 0 0,1-1 0 0 0,0 0 0 0 0,19-11 0 0 0,10-3 383 0 0,10-3-135 0 0,0 4 1 0 0,1 1 0 0 0,67-10-1 0 0,-108 25-985 0 0,0 1 0 0 0,0 0 0 0 0,27 3 0 0 0,-28 0-1187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6911 0 0,'0'0'11070'0'0,"0"2"-10772"0"0,-8 28 139 0 0,-1 0-1 0 0,-1-1 1 0 0,-1-1-1 0 0,-2 0 1 0 0,-1 0 0 0 0,-33 48-1 0 0,-2-2-147 0 0,-13 18-9 0 0,-57 113-1 0 0,107-181-296 0 0,-2 4-28 0 0,0 2 0 0 0,2 0 0 0 0,-13 46 0 0 0,24-74-175 0 0,2-1-127 0 0,-1 0 230 0 0,1 0 0 0 0,0 0 1 0 0,0-1-1 0 0,-1 1 1 0 0,1 0-1 0 0,0 0 0 0 0,0-1 1 0 0,0 1-1 0 0,0-1 0 0 0,0 1 1 0 0,0 0-1 0 0,0-1 1 0 0,0 0-1 0 0,0 1 0 0 0,0-1 1 0 0,0 0-1 0 0,0 1 1 0 0,0-1-1 0 0,0 0 0 0 0,0 0 1 0 0,0 0-1 0 0,2 0 1 0 0,14-2-1294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32 142 1375 0 0,'-9'-2'107'0'0,"-14"1"15901"0"0,37-5-15449 0 0,58-20 317 0 0,110-42 234 0 0,-162 60-1039 0 0,0 0 1 0 0,1 2-1 0 0,40-8 0 0 0,-48 13-1996 0 0,0 0-1 0 0,16 1 0 0 0,-12 0-4322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76 5983 0 0,'0'0'464'0'0,"0"-1"-305"0"0,-4-5 3990 0 0,3 5-3738 0 0,-1 0-1 0 0,1 1 1 0 0,0-1-1 0 0,0 0 0 0 0,-1 1 1 0 0,1-1-1 0 0,-1 1 1 0 0,1-1-1 0 0,0 1 1 0 0,-3-1-1 0 0,-6 5-104 0 0,1-1 0 0 0,0 2 0 0 0,0-1 0 0 0,0 1 0 0 0,1 0 0 0 0,-1 1-1 0 0,1 0 1 0 0,1 1 0 0 0,-9 7 0 0 0,-10 14 171 0 0,-24 32-1 0 0,33-38-295 0 0,-7 8-76 0 0,2 0-1 0 0,1 2 1 0 0,2 0-1 0 0,1 2 0 0 0,-17 44 1 0 0,33-73-58 0 0,0 1 1 0 0,0 0-1 0 0,1-1 1 0 0,0 1-1 0 0,0 0 0 0 0,1 0 1 0 0,0 0-1 0 0,0-1 1 0 0,0 1-1 0 0,1 0 1 0 0,-1 0-1 0 0,3 6 0 0 0,-2-9-29 0 0,0 0 0 0 0,0 0 0 0 0,0 0 0 0 0,0 0 0 0 0,1 0 0 0 0,0 0 0 0 0,-1 0 0 0 0,1-1 0 0 0,0 1 0 0 0,0 0 0 0 0,1-1 0 0 0,-1 0 0 0 0,0 1 0 0 0,1-1 0 0 0,0 0 0 0 0,-1 0-1 0 0,1-1 1 0 0,0 1 0 0 0,0 0 0 0 0,0-1 0 0 0,0 0 0 0 0,5 2 0 0 0,0-1 67 0 0,0-1-1 0 0,1 0 1 0 0,-1-1 0 0 0,0 0-1 0 0,1 0 1 0 0,-1-1-1 0 0,0 0 1 0 0,0 0 0 0 0,1-1-1 0 0,-1 0 1 0 0,9-3 0 0 0,13-7 152 0 0,42-21 0 0 0,-69 32-228 0 0,31-18 76 0 0,0-1 0 0 0,-1-1 1 0 0,-2-2-1 0 0,52-48 0 0 0,-78 67-71 0 0,-1-1-1 0 0,0 1 1 0 0,0-1 0 0 0,-1 0-1 0 0,0 0 1 0 0,1 0-1 0 0,-2-1 1 0 0,1 1-1 0 0,-1-1 1 0 0,1 1-1 0 0,-2-1 1 0 0,1 0-1 0 0,-1 0 1 0 0,1 0-1 0 0,-2 0 1 0 0,1 0-1 0 0,-1-11 1 0 0,0 8-1 0 0,-2-1 0 0 0,1 1 0 0 0,-1 0 0 0 0,0-1 0 0 0,-1 1 0 0 0,0 0 0 0 0,-1 0 0 0 0,0 1 0 0 0,0-1 0 0 0,-9-13 0 0 0,-4-4 10 0 0,-33-46 28 0 0,41 61-120 0 0,0 0 0 0 0,-1 1 0 0 0,0 0-1 0 0,-13-9 1 0 0,21 16 42 0 0,-1 1 0 0 0,0 1 0 0 0,0-1 0 0 0,0 0 0 0 0,-4-1 0 0 0,6 3 12 0 0,0-1 1 0 0,0 1-1 0 0,0 0 0 0 0,0 0 0 0 0,-1 0 1 0 0,1 0-1 0 0,0-1 0 0 0,0 1 0 0 0,0 1 0 0 0,0-1 1 0 0,0 0-1 0 0,0 0 0 0 0,0 0 0 0 0,0 1 1 0 0,0-1-1 0 0,0 0 0 0 0,0 1 0 0 0,0-1 1 0 0,-2 2-1 0 0,2-1-8 0 0,1 0 0 0 0,-1 1 0 0 0,0-1 0 0 0,1 1 1 0 0,-1-1-1 0 0,1 0 0 0 0,-1 1 0 0 0,1-1 0 0 0,0 1 0 0 0,0 0 0 0 0,0-1 1 0 0,0 1-1 0 0,0-1 0 0 0,0 1 0 0 0,0-1 0 0 0,0 1 0 0 0,1 1 0 0 0,-1-2-37 0 0,1 4-375 0 0,0 0 0 0 0,0-1 0 0 0,1 1 0 0 0,0 0 0 0 0,0 0 0 0 0,0-1 0 0 0,5 7 0 0 0,2 5-876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12 113 7831 0 0,'0'0'603'0'0,"-11"-4"8934"0"0,12 3-9439 0 0,0-1-1 0 0,0 1 0 0 0,0 0 0 0 0,0-1 1 0 0,0 1-1 0 0,0 0 0 0 0,0 0 0 0 0,1 0 1 0 0,-1-1-1 0 0,4 0 0 0 0,-4 1-4 0 0,11-7 332 0 0,1 0 0 0 0,0 2 0 0 0,28-11 0 0 0,43-9 291 0 0,-49 17-480 0 0,57-7 1 0 0,-75 15-496 0 0,1 0 0 0 0,-1 1 0 0 0,0 0 0 0 0,0 2 0 0 0,22 4 0 0 0,-28-2-2312 0 0,-8-2 1498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76 8751 0 0,'-10'5'9928'0'0,"13"-4"-9783"0"0,-1 0-1 0 0,1 0 1 0 0,0-1-1 0 0,0 1 1 0 0,0-1 0 0 0,0 1-1 0 0,0-1 1 0 0,0 0-1 0 0,6-1 1 0 0,28-4 534 0 0,-32 4-541 0 0,233-47 1295 0 0,-198 41-1359 0 0,52-1 0 0 0,18-3-2035 0 0,-81 6 942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0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10 3679 0 0,'6'-10'17794'0'0,"-11"24"-16967"0"0,-34 82 498 0 0,-40 114-375 0 0,0 80-782 0 0,71-254-156 0 0,-6 30 0 0 0,13-59-29 0 0,0 0-1 0 0,1-1 1 0 0,0 1-1 0 0,0 0 1 0 0,0 0-1 0 0,1-1 1 0 0,2 9-1 0 0,-3-14-42 0 0,1 0-1 0 0,-1 0 1 0 0,1-1 0 0 0,-1 1-1 0 0,0-1 1 0 0,1 1-1 0 0,-1 0 1 0 0,1-1 0 0 0,0 1-1 0 0,-1-1 1 0 0,1 1-1 0 0,-1-1 1 0 0,1 0 0 0 0,0 1-1 0 0,-1-1 1 0 0,1 0-1 0 0,0 1 1 0 0,-1-1 0 0 0,2 1-1 0 0,1-1-139 0 0,14 6-644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161 181 5527 0 0,'5'-10'91'0'0,"0"0"0"0"0,1 1-1 0 0,1-1 1 0 0,-1 1-1 0 0,1 0 1 0 0,13-11 0 0 0,52-43 3778 0 0,-71 62-3730 0 0,58-37 2825 0 0,-57 37-1393 0 0,0 2-1326 0 0,-1 0-153 0 0,1 1 0 0 0,-1 0 1 0 0,1-1-1 0 0,-1 1 0 0 0,0 0 1 0 0,0 0-1 0 0,0 0 0 0 0,0 0 0 0 0,0 0 1 0 0,0 0-1 0 0,0 0 0 0 0,-1 0 0 0 0,1 0 1 0 0,-1 0-1 0 0,0 0 0 0 0,1 0 1 0 0,-1 0-1 0 0,0 1 0 0 0,0-1 0 0 0,0 0 1 0 0,-1 4-1 0 0,1 3 31 0 0,-1 4 88 0 0,0-1 0 0 0,0 1-1 0 0,-2-1 1 0 0,1 0 0 0 0,-6 17 0 0 0,-27 56 32 0 0,3-9-125 0 0,-72 179-29 0 0,40-103-36 0 0,18-51-29 0 0,23-53 221 0 0,-20 61 1 0 0,40-96-233 0 0,1-2-2 0 0,2-8 496 0 0,0-6-476 0 0,0 1 0 0 0,0-1 1 0 0,1 1-1 0 0,-1 0 1 0 0,1-1-1 0 0,-1 1 1 0 0,1 0-1 0 0,1-5 0 0 0,2-3 49 0 0,1-15-33 0 0,-1 4-21 0 0,1 0 1 0 0,0 0-1 0 0,15-31 0 0 0,-13 36-17 0 0,-1 3-21 0 0,0-1 0 0 0,1 1 0 0 0,0 1-1 0 0,1 0 1 0 0,16-20 0 0 0,-14 22 1 0 0,1 1-1 0 0,0-1 1 0 0,1 2 0 0 0,-1 0-1 0 0,1 0 1 0 0,24-10 0 0 0,84-27 118 0 0,-77 31 41 0 0,-26 9-98 0 0,0 2-1 0 0,0 0 0 0 0,1 0 1 0 0,-1 2-1 0 0,28 1 0 0 0,-37 0-42 0 0,0 1-1 0 0,0 0 1 0 0,-1 0-1 0 0,1 0 1 0 0,-1 1-1 0 0,1 1 1 0 0,-1-1 0 0 0,0 1-1 0 0,1 0 1 0 0,10 8-1 0 0,-8-3-6 0 0,4 6 0 0 0,-13-8 0 0 0,0-2 0 0 0,4 11 11 0 0,-4 0 32 0 0,-1-5-14 0 0,-1-1 1 0 0,-1 1 0 0 0,1-1 0 0 0,-1 0 0 0 0,-1 0 0 0 0,0 0 0 0 0,0 0 0 0 0,-1 0 0 0 0,-6 11 0 0 0,-7 8 47 0 0,-27 35 1 0 0,35-51-70 0 0,-5 6 13 0 0,0-1-1 0 0,-1-1 1 0 0,-1 0-1 0 0,0-1 0 0 0,-1-1 1 0 0,-1-1-1 0 0,0 0 1 0 0,-22 11-1 0 0,34-21-8 0 0,-1 0 0 0 0,1-1-1 0 0,-1 0 1 0 0,0-1 0 0 0,1 1-1 0 0,-1-1 1 0 0,0 0 0 0 0,0-1-1 0 0,0 0 1 0 0,0 0 0 0 0,-7-1-1 0 0,-12-3 60 0 0,-39-10 0 0 0,56 12-69 0 0,6 2-2 0 0,2 0 0 0 0,0 0 0 0 0,0 0 0 0 0,0-1 0 0 0,0 1 0 0 0,0 0 0 0 0,1 0 0 0 0,-1 0 0 0 0,0-1 0 0 0,0 1 0 0 0,0 0 0 0 0,1-1 0 0 0,-1 1 0 0 0,0-1 0 0 0,1 1 0 0 0,-1-1 0 0 0,0 1 0 0 0,1-1 0 0 0,-2 0 0 0 0,-3-4-17 0 0,4 4-80 0 0,1-1 15 0 0,0 1 1 0 0,1 0 0 0 0,-1-1-1 0 0,0 1 1 0 0,1 0 0 0 0,-1 0-1 0 0,1-1 1 0 0,0 1 0 0 0,-1 0-1 0 0,1 0 1 0 0,0 0 0 0 0,0 0-1 0 0,-1 0 1 0 0,1 0 0 0 0,0 0-1 0 0,0 0 1 0 0,0 0 0 0 0,0 0-1 0 0,1 0 1 0 0,-1 1 0 0 0,0-1-1 0 0,0 0 1 0 0,0 1 0 0 0,1-1-1 0 0,-1 1 1 0 0,0-1 0 0 0,2 1-1 0 0,1-1-352 0 0,0 0 0 0 0,-1 0-1 0 0,1 0 1 0 0,0 1-1 0 0,0-1 1 0 0,-1 1 0 0 0,1 0-1 0 0,5 1 1 0 0,14 7-5282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236 100 13823 0 0,'-1'1'630'0'0,"-23"8"281"0"0,20-7-918 0 0,0-1-1 0 0,0 1 1 0 0,0 0-1 0 0,0-1 1 0 0,-1 0-1 0 0,-2 0 8 0 0,-1 1 0 0 0,8-2 8 0 0,0 0 0 0 0,0 0 0 0 0,0 0 0 0 0,0-1 0 0 0,0 1 0 0 0,0 0 0 0 0,0 0 0 0 0,0 0 0 0 0,0 0 0 0 0,0 0 0 0 0,0 0 0 0 0,0-1 0 0 0,0 1 0 0 0,0 0 0 0 0,0 0 0 0 0,0 0 0 0 0,0 0 0 0 0,0 0 0 0 0,0-1 0 0 0,0 1 0 0 0,0 0 0 0 0,0 0 0 0 0,0 0 0 0 0,0 0 0 0 0,0 0 0 0 0,0-1 0 0 0,0 1 0 0 0,0 0-1 0 0,0 0 1 0 0,0 0 0 0 0,0 0 0 0 0,0 0 0 0 0,0 0 0 0 0,-1 0 0 0 0,1-1 0 0 0,0 1 0 0 0,0 0 0 0 0,0 0 0 0 0,0 0 0 0 0,0 0 0 0 0,0 0 0 0 0,0 0 0 0 0,-1 0 0 0 0,1 0 0 0 0,0 0 0 0 0,0 0 0 0 0,0 0 0 0 0,0 0 0 0 0,0 0 0 0 0,-1 0 0 0 0,1 0 0 0 0,0 0 0 0 0,0 0 0 0 0,0 0 0 0 0,0 0 0 0 0,0 0 0 0 0,-1 0 0 0 0,1 0 0 0 0,0 0-8 0 0,8-9 468 0 0,-2 3-389 0 0,0 1 0 0 0,1 0 0 0 0,0 0 0 0 0,0 1 1 0 0,0 0-1 0 0,0 0 0 0 0,4-1-79 0 0,58-19 495 0 0,-41 15-427 0 0,-3 0-68 0 0,1 2 0 0 0,0 1 0 0 0,11-1 0 0 0,-16 4 40 0 0,-16 1 17 0 0,0 1 1 0 0,0 1 0 0 0,1-1-1 0 0,-1 1 1 0 0,0-1-1 0 0,1 2 1 0 0,-1-1-58 0 0,-3 0 488 0 0,-2 2 21 0 0,0 3-467 0 0,0-1-1 0 0,0 0 0 0 0,0 0 0 0 0,-1 0 1 0 0,0 1-1 0 0,0-1 0 0 0,0 0 1 0 0,0 0-1 0 0,-1 0 0 0 0,0 0 1 0 0,0-1-1 0 0,0 1 0 0 0,0 0 1 0 0,0-1-1 0 0,-1 1 0 0 0,-1 1-41 0 0,-9 10-17 0 0,0-1-1 0 0,0 0 0 0 0,-2 0 18 0 0,-4 2 0 0 0,-1 0 0 0 0,0-1 0 0 0,-1-2 0 0 0,-2 1 0 0 0,-90 45 0 0 0,-7 3 0 0 0,107-54 0 0 0,0 0 0 0 0,1 1 0 0 0,-5 5 0 0 0,13-11 0 0 0,0 1 0 0 0,1-1 0 0 0,-1 1 0 0 0,1 0 0 0 0,0 0 0 0 0,0 0 0 0 0,1 0 0 0 0,-1 1 0 0 0,1-1 0 0 0,0 1 0 0 0,0-1 0 0 0,0 3 0 0 0,0 7 0 0 0,4-10 0 0 0,0-3 0 0 0,-1 1 0 0 0,1 0 0 0 0,0 0 0 0 0,0 0-1 0 0,0 0 1 0 0,0 0 0 0 0,0 0 0 0 0,0-1 0 0 0,0 1-1 0 0,0-1 1 0 0,1 0 0 0 0,-1 1 0 0 0,1-1 0 0 0,-1 0-1 0 0,1-1 1 0 0,-1 1 0 0 0,1 0 0 0 0,0-1 0 0 0,-1 1-1 0 0,1-1 1 0 0,1 0 0 0 0,9 1 10 0 0,0-1 0 0 0,0 0-1 0 0,10-2-9 0 0,-5 0 47 0 0,83-9 1566 0 0,25-1 633 0 0,-117 12-2416 0 0,0 0 0 0 0,0 0 1 0 0,0 0-1 0 0,0 1 0 0 0,-1 1 1 0 0,1-1-1 0 0,0 1 0 0 0,-1 1 1 0 0,1 0-1 0 0,-1 0 0 0 0,0 1 170 0 0,-7-3-1220 0 0,1 1-253 0 0,5 9-51 0 0,-5-9-11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11311 0 0,'0'0'1031'0'0,"-3"-10"6682"0"0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12007 0 0,'0'0'3487'0'0,"-1"2"-3234"0"0,-43 101 727 0 0,-52 143 1260 0 0,54-138-1719 0 0,8-23-364 0 0,-26 51 0 0 0,59-134-248 0 0,4-4-1358 0 0,8-12-3016 0 0,5-7-1469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43 492 6911 0 0,'-2'0'528'0'0,"-19"2"-176"0"0,20-2-16 0 0,0 1 0 0 0,-1-1 0 0 0,1 0 0 0 0,0 0-1 0 0,0 1 1 0 0,-1-1 0 0 0,1 0 0 0 0,0 0-1 0 0,0 0 1 0 0,-1-1 0 0 0,1 1 0 0 0,0 0 0 0 0,-2-1-1 0 0,3 0-157 0 0,0 0 0 0 0,0 0 0 0 0,0 0-1 0 0,1 0 1 0 0,-1 1 0 0 0,0-1 0 0 0,1 0 0 0 0,-1 0-1 0 0,1 0 1 0 0,-1 1 0 0 0,1-1 0 0 0,-1 0-1 0 0,1 0 1 0 0,0 1 0 0 0,0-2 0 0 0,5-5-800 0 0,72-91 1852 0 0,101-98 0 0 0,-144 161-799 0 0,45-37 1 0 0,-68 63-256 0 0,0 0 0 0 0,1 0 0 0 0,0 2 0 0 0,1-1 1 0 0,0 2-1 0 0,0 0 0 0 0,0 1 0 0 0,18-5 0 0 0,-28 9-132 0 0,0 0 0 0 0,0 1 0 0 0,0-1 0 0 0,1 1 0 0 0,-1 0-1 0 0,0 0 1 0 0,0 1 0 0 0,1-1 0 0 0,-1 1 0 0 0,0 0 0 0 0,0 0 0 0 0,0 0-1 0 0,0 0 1 0 0,0 1 0 0 0,0 0 0 0 0,0 0 0 0 0,0 0 0 0 0,-1 0 0 0 0,1 0 0 0 0,-1 1-1 0 0,0 0 1 0 0,1 0 0 0 0,-1 0 0 0 0,0 0 0 0 0,3 4 0 0 0,-2-1-39 0 0,0 1 1 0 0,0-1-1 0 0,-1 1 0 0 0,0 0 1 0 0,0 0-1 0 0,0 0 0 0 0,-1 0 1 0 0,0 0-1 0 0,0 0 1 0 0,-1 1-1 0 0,0-1 0 0 0,0 1 1 0 0,-1 11-1 0 0,-1-9-5 0 0,0 1 0 0 0,-1-1 0 0 0,0 0 0 0 0,0 0 0 0 0,-1 0 0 0 0,-1 0 0 0 0,0-1 0 0 0,0 1 0 0 0,-1-1 0 0 0,0 0 0 0 0,0 0 0 0 0,-1-1 0 0 0,0 1 0 0 0,-14 14 0 0 0,-6 1 0 0 0,-2-1 0 0 0,0-1 0 0 0,-32 20 0 0 0,-30 22 0 0 0,61-39-1 0 0,17-13-17 0 0,-1-2 0 0 0,0 1 0 0 0,-26 15 0 0 0,-1-3-29 0 0,-25 15-202 0 0,63-37-55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10591 0 0,'0'0'964'0'0,"-1"1"-794"0"0,-88 75 1620 0 0,39-37-1322 0 0,-141 124 1436 0 0,168-143-1472 0 0,2 1 0 0 0,0 0 0 0 0,1 2-1 0 0,-32 47 1 0 0,42-54-227 0 0,1 0 0 0 0,1 0-1 0 0,0 1 1 0 0,1 0-1 0 0,1 0 1 0 0,0 1 0 0 0,2 0-1 0 0,0 0 1 0 0,-2 23 0 0 0,6-33-176 0 0,-1 0 1 0 0,2 0 0 0 0,-1 0-1 0 0,1 0 1 0 0,0 0 0 0 0,3 9-1 0 0,-2-12-316 0 0,-1-1 0 0 0,1 1 0 0 0,1 0 0 0 0,2 5 0 0 0,-2-7-591 0 0,-1 1 0 0 0,1-1 0 0 0,-1 0 1 0 0,1 0-1 0 0,6 5 0 0 0,7 3-4985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0,'0'0'778'0'0,"4"12"710"0"0,-3-1-235 0 0,2 0 0 0 0,4 17 1 0 0,24 48 167 0 0,-9-38-944 0 0,1 0 1 0 0,51 66-1 0 0,-58-84-234 0 0,137 154 2185 0 0,-70-84-1394 0 0,-47-53-850 0 0,1-1 0 0 0,60 43 0 0 0,-89-74-292 0 0,-1 0 0 0 0,1 0-1 0 0,0-1 1 0 0,0 0 0 0 0,1-1 0 0 0,-1 0 0 0 0,1 0-1 0 0,12 2 1 0 0,-17-4 50 0 0,0 0-1 0 0,0-1 1 0 0,0 1 0 0 0,1-1-1 0 0,-1 0 1 0 0,0 0 0 0 0,0 0-1 0 0,0-1 1 0 0,0 1-1 0 0,1-1 1 0 0,-1 0 0 0 0,0-1-1 0 0,0 1 1 0 0,-1-1-1 0 0,1 1 1 0 0,0-1 0 0 0,0 0-1 0 0,-1 0 1 0 0,1-1 0 0 0,3-2-1 0 0,-5 3-199 0 0,-1 0-1 0 0,1-1 0 0 0,0 1 1 0 0,-1 0-1 0 0,1-1 0 0 0,-1 1 1 0 0,0-1-1 0 0,0 1 1 0 0,2-6-1 0 0,0-14-5867 0 0,-2 9 774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8 8751 0 0,'3'-8'11024'0'0,"-14"28"-11422"0"0,1-2 756 0 0,-117 165 1040 0 0,72-107-972 0 0,-149 181 809 0 0,-14-11-564 0 0,213-240-666 0 0,-3 2-85 0 0,1 0-93 0 0,0 0-1 0 0,-1 0 0 0 0,0-1 1 0 0,-13 10-1 0 0,22-29-2694 0 0,7-5-4315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2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12495 0 0,'0'0'572'0'0,"-2"0"-10"0"0,-8 1 3866 0 0,16 1-3435 0 0,15 1-746 0 0,5-3 417 0 0,0-1 1 0 0,0-1 0 0 0,41-8 0 0 0,74-27 933 0 0,22-4-650 0 0,-117 33-1207 0 0,1 2 0 0 0,0 3 0 0 0,0 1 0 0 0,52 6 0 0 0,-47 1-4549 0 0,-35-2-2032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25 919 0 0,'2'-1'67'0'0,"27"-21"10098"0"0,-19 20-4193 0 0,-11 6-5854 0 0,-1-1 0 0 0,1 1 0 0 0,-1-1 1 0 0,1 1-1 0 0,-1-1 0 0 0,0 0 0 0 0,0 0 0 0 0,-1 0 0 0 0,-2 3 0 0 0,-28 28 65 0 0,22-24-119 0 0,-122 123 115 0 0,-57 54-168 0 0,144-146-77 0 0,-2-2 0 0 0,-69 42 0 0 0,94-66 66 0 0,24-15 2 0 0,-1 0-1 0 0,0 0 0 0 0,0 0 0 0 0,0-1 1 0 0,0 1-1 0 0,0 0 0 0 0,0 0 1 0 0,0 0-1 0 0,0 0 0 0 0,0 0 1 0 0,0 0-1 0 0,0-1 0 0 0,0 1 1 0 0,0 0-1 0 0,0 0 0 0 0,0 0 1 0 0,0 0-1 0 0,0 0 0 0 0,0 0 1 0 0,0 0-1 0 0,0-1 0 0 0,0 1 0 0 0,0 0 1 0 0,-1 0-1 0 0,1 0 0 0 0,0 0 1 0 0,0 0-1 0 0,0 0 0 0 0,0 0 1 0 0,0 0-1 0 0,0 0 0 0 0,0 0 1 0 0,0-1-1 0 0,0 1 0 0 0,0 0 1 0 0,-1 0-1 0 0,1 0 0 0 0,0 0 0 0 0,0 0 1 0 0,0 0-1 0 0,0 0 0 0 0,0 0 1 0 0,0 0-1 0 0,0 0 0 0 0,-1 0 1 0 0,1 0-1 0 0,0 0 0 0 0,0 0 1 0 0,0 0-1 0 0,0 0 0 0 0,0 0 1 0 0,0 0-1 0 0,0 0 0 0 0,-1 0 1 0 0,1 0-1 0 0,0 0 0 0 0,0 0 0 0 0,0 0 1 0 0,4-8 24 0 0,-1 5 3 0 0,1 0 0 0 0,0 0 0 0 0,0 0 0 0 0,0 0 0 0 0,0 1 0 0 0,0 0 0 0 0,0 0 0 0 0,8-2 0 0 0,-5 1 6 0 0,20-7 163 0 0,1 2-1 0 0,-1 1 1 0 0,44-6-1 0 0,-29 6 61 0 0,-2 3-49 0 0,0 1 0 0 0,0 2 0 0 0,49 6 0 0 0,-54-4-178 0 0,176 22 30 0 0,-210-23-146 0 0,11 3-2303 0 0,-4 0 912 0 0,4 0-343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6447 0 0,'0'0'8143'0'0,"1"2"-7692"0"0,-1 6-171 0 0,0 1 1 0 0,0-1-1 0 0,0 0 1 0 0,-1 0-1 0 0,0 0 1 0 0,-1 0-1 0 0,0 0 1 0 0,-5 14-1 0 0,-31 63 883 0 0,29-66-892 0 0,-174 296 1420 0 0,135-239-1590 0 0,36-56-33 0 0,2-7-151 0 0,2 1 1 0 0,0 1 0 0 0,0-1-1 0 0,-9 29 1 0 0,16-41-6 0 0,1-1 1 0 0,0 0-1 0 0,-1 1 0 0 0,1-1 0 0 0,0 0 0 0 0,0 1 0 0 0,0-1 1 0 0,0 0-1 0 0,0 1 0 0 0,0-1 0 0 0,1 3 0 0 0,-1-4-10 0 0,1 1-1 0 0,-1-1 0 0 0,0 1 1 0 0,1-1-1 0 0,-1 1 0 0 0,0-1 0 0 0,1 0 1 0 0,-1 1-1 0 0,1-1 0 0 0,-1 1 1 0 0,0-1-1 0 0,1 0 0 0 0,-1 1 1 0 0,1-1-1 0 0,-1 0 0 0 0,1 0 1 0 0,0 1-1 0 0,-1-1 0 0 0,1 0 0 0 0,-1 0 1 0 0,1 0-1 0 0,-1 0 0 0 0,1 0 1 0 0,0 1-1 0 0,-1-1 0 0 0,1 0 1 0 0,0-1-1 0 0,18-1-1204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14943 0 0,'0'0'4018'0'0,"-2"1"-3260"0"0,-16 11-696 0 0,0 2 0 0 0,0 0 0 0 0,-17 18 0 0 0,34-31-399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14 11975 0 0,'1'0'547'0'0,"3"-1"-213"0"0,-2 0-280 0 0,0 0 0 0 0,0 0 1 0 0,1 0-1 0 0,-1 0 0 0 0,-1 0 1 0 0,1 0-1 0 0,0-1 0 0 0,0 1 1 0 0,0-1-55 0 0,-1 1 376 0 0,-1 1 113 0 0,0 0 20 0 0,0 0 3 0 0,0 0 0 0 0,0 0 0 0 0,0 0 0 0 0,0 0-69 0 0,-17 3-19 0 0,13-2-240 0 0,-9 3 221 0 0,1 0-1 0 0,0 1 1 0 0,0 0 0 0 0,-5 3-405 0 0,-15 7-14 0 0,-38 16 14 0 0,27-11 0 0 0,-1-2 0 0 0,-1-2 0 0 0,15-5 0 0 0,0 2 0 0 0,1 0 0 0 0,0 2 0 0 0,-11 6 0 0 0,-3-2 0 0 0,26-11 0 0 0,0 1 0 0 0,1 0 0 0 0,-15 12 0 0 0,27-18 0 0 0,-17 8 0 0 0,20-11 0 0 0,0 1 0 0 0,0 0 0 0 0,0-1 0 0 0,0 1 0 0 0,1 0 0 0 0,-1 0 0 0 0,0 0 0 0 0,1-1 0 0 0,-1 1 0 0 0,1 0 0 0 0,-1 0 0 0 0,1 0 0 0 0,-1 0 0 0 0,1 0 0 0 0,0 0 0 0 0,-1 0 0 0 0,1 0 0 0 0,0 0 0 0 0,0 0 0 0 0,0 0 0 0 0,0 0 0 0 0,0 0 0 0 0,0 0 0 0 0,0 0 0 0 0,0 1 0 0 0,0-2 0 0 0,0 1 0 0 0,0-1 0 0 0,0 1 0 0 0,0-1 0 0 0,0 1 0 0 0,0 0 0 0 0,0-1 0 0 0,0 1 0 0 0,0-1 0 0 0,0 1 0 0 0,0-1 0 0 0,0 1 0 0 0,0-1 0 0 0,1 1 0 0 0,-1-1 0 0 0,0 1 0 0 0,0-1 0 0 0,1 1 0 0 0,-1-1 0 0 0,0 1 0 0 0,1-1 0 0 0,-1 0 0 0 0,0 1 0 0 0,1-1 0 0 0,-1 0 0 0 0,1 1 0 0 0,-1-1 0 0 0,1 0 0 0 0,-1 1 0 0 0,1-1 0 0 0,-1 0 0 0 0,1 0 0 0 0,-1 1 0 0 0,1-1 0 0 0,-1 0 0 0 0,2 0 0 0 0,10 6-163 0 0,0-1 0 0 0,1-1 0 0 0,0 0 0 0 0,0-1 1 0 0,0 0-1 0 0,10 0 163 0 0,-2 0-500 0 0,0 2 1 0 0,2 0 499 0 0,-16-2-6 0 0,4 0 5 0 0,0 0 0 0 0,0 1-1 0 0,-1 0 1 0 0,1 1-1 0 0,-1 0 1 0 0,0 1-1 0 0,3 2 2 0 0,72 62-1875 0 0,1 5 1875 0 0,-84-73-7 0 0,1 0-120 0 0,-2-2 124 0 0,0 1 0 0 0,0 0 1 0 0,0-1-1 0 0,-1 1 1 0 0,1 0-1 0 0,0 0 1 0 0,0 0-1 0 0,-1-1 1 0 0,1 1-1 0 0,-1 0 0 0 0,1 0 1 0 0,0 0-1 0 0,-1 0 1 0 0,0 0-1 0 0,1 1 3 0 0,0 0 65 0 0,0 0 1 0 0,-1 0-1 0 0,1 0 0 0 0,-1 0 0 0 0,1 1 0 0 0,-1-1 1 0 0,0 0-1 0 0,0 0 0 0 0,0 0 0 0 0,0 0 0 0 0,0 0 1 0 0,0 0-1 0 0,-1 1 0 0 0,1 0-65 0 0,-10 32 1061 0 0,9-32-1043 0 0,-2 4-18 0 0,-1 0 0 0 0,1 0 0 0 0,-1 0 0 0 0,-1-1 0 0 0,1 1 0 0 0,-1-1 0 0 0,0-1 0 0 0,0 1 0 0 0,-1 0 0 0 0,0-1 0 0 0,0 0 0 0 0,0-1 0 0 0,0 1 0 0 0,-1-1 0 0 0,0-1 0 0 0,0 1 0 0 0,0-1 0 0 0,0 0 0 0 0,0 0 0 0 0,-1-1 0 0 0,1 0 0 0 0,-1-1 0 0 0,-3 1 0 0 0,-43 2 0 0 0,0-3 0 0 0,-1-2 0 0 0,-37-6 0 0 0,61 4 0 0 0,-29 2 0 0 0,9 0 0 0 0,22-3-269 0 0,27 4-1135 0 0,7 0-511 0 0,21 2-107 0 0,3 1-24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33 919 0 0,'1'-1'67'0'0,"27"-31"18953"0"0,-27 35-18951 0 0,-1 0 0 0 0,0 0 0 0 0,1 0 0 0 0,-1 0 0 0 0,0 0 0 0 0,0 0 0 0 0,-1 0 0 0 0,1 0 0 0 0,-1 0 0 0 0,1 0 0 0 0,-1 0 0 0 0,0 0 0 0 0,0 0 0 0 0,0-1 0 0 0,-1 1 0 0 0,-1 3 0 0 0,-6 8 97 0 0,-18 24 1 0 0,15-23-88 0 0,-148 170 78 0 0,62-78-106 0 0,78-80-69 0 0,20-26-69 0 0,0 0-8 0 0,1-1 77 0 0,0 1 1 0 0,0-1-1 0 0,0 1 1 0 0,0 0-1 0 0,0-1 0 0 0,0 0 1 0 0,0 1-1 0 0,0-1 1 0 0,0 0-1 0 0,0 1 1 0 0,0-1-1 0 0,0 0 0 0 0,0 0 1 0 0,1 0-1 0 0,6 0-28 0 0,-1 0 0 0 0,0-1 0 0 0,0 0 1 0 0,0 0-1 0 0,0-1 0 0 0,0 1 0 0 0,0-2 0 0 0,7-2 0 0 0,9-5-31 0 0,21-13-1 0 0,-21 9 43 0 0,2 1 0 0 0,-1 1 0 0 0,1 2-1 0 0,32-9 1 0 0,-22 9 71 0 0,-10 3 77 0 0,31-6 0 0 0,-49 12-98 0 0,1 1-1 0 0,-1-1 1 0 0,1 1-1 0 0,-1 0 0 0 0,1 1 1 0 0,-1 0-1 0 0,1 0 1 0 0,11 3-1 0 0,-17-3-89 0 0,-1 0-1 0 0,1-1 0 0 0,-1 1 1 0 0,0 0-1 0 0,0 0 0 0 0,1-1 1 0 0,-1 1-1 0 0,0 0 1 0 0,0 0-1 0 0,2 3 0 0 0,3 5-7118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9671 0 0,'0'0'748'0'0,"-8"3"-256"0"0,5-2-138 0 0,0 1-1 0 0,1-1 0 0 0,-1 1 1 0 0,0 0-1 0 0,1-1 1 0 0,-1 1-1 0 0,1 0 0 0 0,0 1 1 0 0,0-1-1 0 0,0 0 0 0 0,-3 4 1 0 0,-18 32 1522 0 0,14-21-1809 0 0,-101 215 728 0 0,41-78-380 0 0,32-83-372 0 0,-90 126 0 0 0,117-183-54 0 0,2-4 17 0 0,0 0 0 0 0,1 0 0 0 0,1 1 0 0 0,0-1 0 0 0,0 1 0 0 0,1 1-1 0 0,0-1 1 0 0,1 1 0 0 0,-4 22 0 0 0,7-33-254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454 321 919 0 0,'0'0'13366'0'0,"2"0"-12538"0"0,5-3-586 0 0,-1 1 0 0 0,1-1 0 0 0,-1-1 0 0 0,0 1 1 0 0,0-1-1 0 0,0 0 0 0 0,-1-1 0 0 0,1 1 1 0 0,-1-1-1 0 0,0 0 0 0 0,0 0 0 0 0,-1-1 0 0 0,0 1 1 0 0,0-1-1 0 0,0 0 0 0 0,4-9 0 0 0,-5 10-166 0 0,0-1 0 0 0,-1 0-1 0 0,1-1 1 0 0,-1 1-1 0 0,-1 0 1 0 0,1-1 0 0 0,-1 1-1 0 0,0-1 1 0 0,0 1-1 0 0,-1-1 1 0 0,0 0 0 0 0,0 1-1 0 0,-1-1 1 0 0,0 1-1 0 0,0-1 1 0 0,0 1 0 0 0,-5-13-1 0 0,1 7-46 0 0,0 1-1 0 0,-1-1 0 0 0,0 1 1 0 0,-15-20-1 0 0,18 28-48 0 0,1 1-1 0 0,-1-1 0 0 0,0 0 1 0 0,0 1-1 0 0,0 0 1 0 0,0 0-1 0 0,0 0 1 0 0,-1 0-1 0 0,1 0 0 0 0,-1 1 1 0 0,1-1-1 0 0,-1 1 1 0 0,1 0-1 0 0,-1 0 1 0 0,0 0-1 0 0,0 1 0 0 0,1-1 1 0 0,-1 1-1 0 0,0 0 1 0 0,0 0-1 0 0,-5 1 1 0 0,3 0-11 0 0,-1 1 1 0 0,1 0 0 0 0,0 0 0 0 0,0 1 0 0 0,0 0 0 0 0,0 0 0 0 0,0 0 0 0 0,-7 6 0 0 0,-9 5 23 0 0,-11 7-17 0 0,-49 40-1 0 0,23-17 14 0 0,32-23-5 0 0,-38 35-1 0 0,53-44 7 0 0,0 2 0 0 0,0-1 0 0 0,1 2 0 0 0,-15 25 1 0 0,24-36 4 0 0,0 0 0 0 0,1 0 1 0 0,-1 0-1 0 0,1 0 0 0 0,0 0 1 0 0,0 1-1 0 0,0-1 1 0 0,1 0-1 0 0,-1 1 0 0 0,1-1 1 0 0,0 1-1 0 0,0-1 0 0 0,1 0 1 0 0,-1 1-1 0 0,3 6 1 0 0,-3-8 12 0 0,1-1 0 0 0,0 1 0 0 0,0 0 0 0 0,1-1 0 0 0,-1 1 0 0 0,1-1 0 0 0,-1 0 1 0 0,1 1-1 0 0,0-1 0 0 0,-1 0 0 0 0,1 0 0 0 0,1 0 0 0 0,-1 0 0 0 0,0 0 1 0 0,0 0-1 0 0,1-1 0 0 0,-1 1 0 0 0,0-1 0 0 0,1 0 0 0 0,0 0 0 0 0,-1 0 0 0 0,1 0 1 0 0,0 0-1 0 0,5 1 0 0 0,0-2 51 0 0,1 1 1 0 0,-1-1-1 0 0,1-1 1 0 0,-1 0-1 0 0,1 0 1 0 0,-1 0 0 0 0,0-1-1 0 0,1 0 1 0 0,-1-1-1 0 0,8-4 1 0 0,6-2 81 0 0,-1-2 0 0 0,27-18 1 0 0,-19 8-119 0 0,-1-2 0 0 0,-2 0 0 0 0,31-36 0 0 0,-14 16 31 0 0,-43 42-54 0 0,0 1 0 0 0,0 0 0 0 0,0 0 0 0 0,0 0 0 0 0,0 0 0 0 0,0 0 0 0 0,0 0 0 0 0,0 0 0 0 0,0 0 1 0 0,0 0-1 0 0,0 0 0 0 0,0 0 0 0 0,0 0 0 0 0,0 0 0 0 0,0 0 0 0 0,0 0 0 0 0,0 0 0 0 0,0-1 0 0 0,0 1 0 0 0,0 0 0 0 0,0 0 0 0 0,0 0 0 0 0,0 0 0 0 0,0 0 0 0 0,0 0 0 0 0,0 0 0 0 0,0 0 0 0 0,0 0 0 0 0,1 0 0 0 0,-1 0 0 0 0,0 0 0 0 0,0 0 0 0 0,0 0 0 0 0,0 0 0 0 0,0 0 0 0 0,0 0 0 0 0,0 0 1 0 0,0 0-1 0 0,0 0 0 0 0,0 0 0 0 0,0 0 0 0 0,0 0 0 0 0,0 0 0 0 0,0 0 0 0 0,1 0 0 0 0,-1 0 0 0 0,0 0 0 0 0,0 0 0 0 0,0 0 0 0 0,0 0 0 0 0,0 0 0 0 0,0 0 0 0 0,0 0 0 0 0,0 0 0 0 0,0 0 0 0 0,0 1 0 0 0,0-1 0 0 0,0 0 0 0 0,0 0 0 0 0,0 0 0 0 0,0 0 0 0 0,0 0 0 0 0,0 0 0 0 0,0 0 0 0 0,0 0 1 0 0,0 0-1 0 0,0 0 0 0 0,-1 7 15 0 0,-4 8 38 0 0,-64 119 319 0 0,42-85-336 0 0,2 1 1 0 0,-21 59-1 0 0,31-49-31 0 0,11-42-35 0 0,0 0 1 0 0,-11 26-1 0 0,14-41-110 0 0,-6 18-166 0 0,7-20-10 0 0,0 0 1 0 0,0 0-1 0 0,0 0 1 0 0,0 0-1 0 0,0 0 1 0 0,0 0-1 0 0,0 0 1 0 0,1 0-1 0 0,-1-1 1 0 0,0 1-1 0 0,0 0 1 0 0,2 2-1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11775 0 0,'-3'0'77'0'0,"-1"-1"0"0"0,1 1 0 0 0,-1 0 0 0 0,1 0-1 0 0,-1 0 1 0 0,1 0 0 0 0,-1 1 0 0 0,1 0 0 0 0,-1-1-1 0 0,1 1 1 0 0,0 0 0 0 0,-1 1 0 0 0,1-1 0 0 0,0 1 0 0 0,0-1-1 0 0,0 1 1 0 0,0 0 0 0 0,0 0 0 0 0,0 0 0 0 0,1 0-1 0 0,-1 1 1 0 0,1-1 0 0 0,-1 1 0 0 0,1 0 0 0 0,0-1-1 0 0,0 1 1 0 0,0 0 0 0 0,0 0 0 0 0,1 1 0 0 0,-1-1-1 0 0,1 0 1 0 0,0 0 0 0 0,0 1 0 0 0,0-1 0 0 0,0 0 0 0 0,1 1-1 0 0,-1-1 1 0 0,1 1 0 0 0,0-1 0 0 0,0 7 0 0 0,1-4-10 0 0,0 0 0 0 0,0 0-1 0 0,1 0 1 0 0,-1 0 0 0 0,2 0 0 0 0,-1 0 0 0 0,0 0 0 0 0,1-1 0 0 0,0 1 0 0 0,4 5 0 0 0,6 6 416 0 0,24 25 1 0 0,-6-7 130 0 0,1 5 351 0 0,-1 2 1 0 0,24 44 0 0 0,-43-63-678 0 0,0 0 1 0 0,-2 1-1 0 0,0 0 1 0 0,-2 0-1 0 0,10 50 1 0 0,-14-47-192 0 0,-1-1 0 0 0,-2 0 0 0 0,0 1 0 0 0,-2-1 0 0 0,-1 0 0 0 0,-1 1 1 0 0,-1-1-1 0 0,-10 36 0 0 0,7-41-141 0 0,-1 1 0 0 0,-1-2 1 0 0,0 1-1 0 0,-2-1 0 0 0,0 0 1 0 0,-1-1-1 0 0,-1-1 0 0 0,-1 0 1 0 0,0-1-1 0 0,-20 18 0 0 0,1-6-1136 0 0,-65 45 0 0 0,96-73 836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4607 0 0,'-1'1'354'0'0,"-14"6"-318"0"0,7-3 1678 0 0,0-1-1 0 0,-14 10 8829 0 0,35-15-9173 0 0,88-22 660 0 0,-45 14-1596 0 0,-6 0-251 0 0,-1 2-1 0 0,100-3 1 0 0,-146 11-265 0 0,44 4 9 0 0,-44-3-152 0 0,0-1 1 0 0,-1 1-1 0 0,1-1 0 0 0,0 1 1 0 0,0 0-1 0 0,0 0 0 0 0,-1 1 1 0 0,1-1-1 0 0,-1 0 0 0 0,1 1 1 0 0,-1 0-1 0 0,1-1 0 0 0,2 4 1 0 0,1 5-1242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65 14711 0 0,'-9'3'657'0'0,"7"-2"-575"0"0,0-1 0 0 0,0 1 0 0 0,0-1 0 0 0,0 1 0 0 0,1 0 0 0 0,-1 0 0 0 0,0 0 0 0 0,1 0 0 0 0,-1 0 0 0 0,1 0 0 0 0,-1 0 0 0 0,-3 4 2359 0 0,7-4-1612 0 0,11 1-481 0 0,1 0 0 0 0,-1-1-1 0 0,0-1 1 0 0,1 0 0 0 0,-1-1 0 0 0,25-4 0 0 0,12-1 18 0 0,-3 0-111 0 0,0-1-1 0 0,59-19 1 0 0,57-9-168 0 0,-158 34-350 0 0,0 1-1 0 0,0-1 1 0 0,0 1 0 0 0,1 0 0 0 0,-1 0 0 0 0,0 1-1 0 0,0-1 1 0 0,0 1 0 0 0,7 2 0 0 0,-4 2-1108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9815 0 0,'0'0'890'0'0,"18"-11"1819"0"0,-17 11-2413 0 0,0 0 0 0 0,-1-1 0 0 0,1 1 0 0 0,0 0 1 0 0,0 0-1 0 0,0 0 0 0 0,-1 0 0 0 0,1 0 0 0 0,0 0 0 0 0,0 0 0 0 0,0 0 1 0 0,0 0-1 0 0,-1 1 0 0 0,1-1 0 0 0,0 0 0 0 0,0 0 0 0 0,0 1 0 0 0,-1-1 0 0 0,1 0 1 0 0,0 1-1 0 0,0-1 0 0 0,-1 1 0 0 0,2 0 0 0 0,3 6-770 0 0,-4-6 786 0 0,0 1-258 0 0,2 4-28 0 0,-2-4 305 0 0,-1 0-272 0 0,-3 7-49 0 0,0 1-10 0 0,-1-1 0 0 0,0-3 15 0 0,3-4 1089 0 0,3-3-1050 0 0,5-1-43 0 0,-1-1 0 0 0,-4 2 106 0 0,-3 3-64 0 0,-1 4-37 0 0,0 0 0 0 0,-1 0 0 0 0,1 0 0 0 0,-7 10 0 0 0,3-7-14 0 0,1 1 0 0 0,-7 18 0 0 0,16-34-332 0 0,0 1 0 0 0,0-1 0 0 0,1 1-1 0 0,0-1 1 0 0,0 2 0 0 0,8-7 0 0 0,-4 3-674 0 0,7-5-860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7831 0 0,'0'0'3255'0'0,"-1"2"-1918"0"0,-5 10-851 0 0,0-1-1 0 0,0-1 0 0 0,-1 1 0 0 0,-14 14 0 0 0,-38 37-71 0 0,-1-11 166 0 0,14-13-37 0 0,42-34-475 0 0,-26 22 553 0 0,0 1 1 0 0,3 2 0 0 0,-34 43 0 0 0,59-69-579 0 0,0 0 1 0 0,0 0-1 0 0,0 0 1 0 0,0 0-1 0 0,1 1 1 0 0,0-1-1 0 0,0 1 1 0 0,0-1 0 0 0,0 1-1 0 0,0-1 1 0 0,1 1-1 0 0,-1 0 1 0 0,1-1-1 0 0,0 1 1 0 0,0 0-1 0 0,0-1 1 0 0,1 1 0 0 0,-1 0-1 0 0,1-1 1 0 0,0 1-1 0 0,0-1 1 0 0,0 1-1 0 0,1-1 1 0 0,-1 1-1 0 0,1-1 1 0 0,0 0 0 0 0,0 0-1 0 0,0 0 1 0 0,0 0-1 0 0,0 0 1 0 0,1 0-1 0 0,-1 0 1 0 0,1-1-1 0 0,0 0 1 0 0,0 1 0 0 0,0-1-1 0 0,0 0 1 0 0,3 2-1 0 0,3 0 26 0 0,0 0 1 0 0,0 0-1 0 0,0-1 0 0 0,1 0 1 0 0,-1 0-1 0 0,1-1 0 0 0,-1-1 0 0 0,1 1 1 0 0,0-2-1 0 0,-1 1 0 0 0,1-1 1 0 0,0-1-1 0 0,0 0 0 0 0,15-3 0 0 0,-3-1 63 0 0,0-1 0 0 0,-1-1 0 0 0,0-1 0 0 0,-1-1 0 0 0,27-15 0 0 0,-36 17-96 0 0,-1 0 0 0 0,1 0 0 0 0,-2-1 0 0 0,1 0 0 0 0,-1-1 0 0 0,0 0 0 0 0,-1 0 0 0 0,0-1 1 0 0,-1 0-1 0 0,0-1 0 0 0,7-12 0 0 0,-11 17-85 0 0,-1 1 0 0 0,1-1-1 0 0,-1 1 1 0 0,0-1 0 0 0,0 0 0 0 0,-1 0 0 0 0,0 1 0 0 0,0-1 0 0 0,0 0 0 0 0,-1 0 0 0 0,0 0-1 0 0,0 0 1 0 0,0 0 0 0 0,-1 0 0 0 0,0 0 0 0 0,0 0 0 0 0,-1 0 0 0 0,1 0 0 0 0,-1 0 0 0 0,-1 1-1 0 0,1-1 1 0 0,-1 1 0 0 0,0 0 0 0 0,0-1 0 0 0,-4-3 0 0 0,1 2-116 0 0,0 1 0 0 0,-1 0 0 0 0,0 0 0 0 0,0 1 0 0 0,0 0 0 0 0,-13-6 0 0 0,13 7-58 0 0,0 0 0 0 0,0-1 0 0 0,1 1 0 0 0,-1-1 0 0 0,1 0 0 0 0,-11-12 0 0 0,17 16 160 0 0,0 1 1 0 0,0-1 0 0 0,-1 1-1 0 0,1 0 1 0 0,0-1-1 0 0,0 1 1 0 0,0-1-1 0 0,0 1 1 0 0,0-1-1 0 0,0 1 1 0 0,0 0-1 0 0,0-1 1 0 0,0 1-1 0 0,0-1 1 0 0,0 1 0 0 0,0-1-1 0 0,0 1 1 0 0,0 0-1 0 0,1-1 1 0 0,-1 1-1 0 0,0-1 1 0 0,0 1-1 0 0,0 0 1 0 0,1-1-1 0 0,-1 1 1 0 0,0 0 0 0 0,0-1-1 0 0,1 0 1 0 0,9-8-1684 0 0,-9 8 1514 0 0,10-7-1394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18 12151 0 0,'1'-4'188'0'0,"-1"3"-110"0"0,0 0 1 0 0,1 0-1 0 0,-1 0 0 0 0,0 0 0 0 0,1 0 1 0 0,-1 0-1 0 0,1 0 0 0 0,0 0 0 0 0,-1 0 1 0 0,1 0-1 0 0,0 0 0 0 0,-1 1 1 0 0,1-1-1 0 0,4 0 3710 0 0,-5 1-3692 0 0,-5 14 779 0 0,-11 17-631 0 0,-9 2 247 0 0,-37 38 0 0 0,41-49-283 0 0,0 1 0 0 0,2 1 0 0 0,-32 52 1 0 0,45-65-183 0 0,3-7-16 0 0,1 0-1 0 0,0 0 0 0 0,0 0 0 0 0,0 0 0 0 0,0 1 1 0 0,0-1-1 0 0,1 1 0 0 0,0-1 0 0 0,0 1 0 0 0,-1 8 1 0 0,3-6 12 0 0,0-6-18 0 0,0 0 0 0 0,0 0 0 0 0,0 0 0 0 0,0 0 0 0 0,0 0 0 0 0,0 0 0 0 0,0-1 0 0 0,0 1-1 0 0,0 0 1 0 0,0-1 0 0 0,0 1 0 0 0,1 0 0 0 0,-1-1 0 0 0,2 1 0 0 0,0 0 8 0 0,2 2 1 0 0,1-1 1 0 0,0 0-1 0 0,0 0 0 0 0,0-1 1 0 0,1 0-1 0 0,-1 0 0 0 0,12 1 1 0 0,-5-3 16 0 0,-1 0 0 0 0,26-5 0 0 0,229-62-156 0 0,-254 64-656 0 0,25-11 1 0 0,-37 14 80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11743 0 0,'0'0'4319'0'0,"-1"2"-4103"0"0,-144 280 2572 0 0,89-169-1835 0 0,-20 75-176 0 0,1-4-1078 0 0,74-182 145 0 0,9-5-2421 0 0,2-1 1368 0 0,1 0-281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13823 0 0,'0'0'630'0'0,"0"0"-13"0"0,0 0-320 0 0,0 0 105 0 0,0 0 87 0 0,0 0 20 0 0,0 0 3 0 0,0 0 0 0 0,0 0 0 0 0,0 0 0 0 0,0 0 0 0 0,1 1 0 0 0,4 0-128 0 0,0 1 0 0 0,0-1 0 0 0,0 0 0 0 0,1 0 0 0 0,-1-1 0 0 0,0 1 0 0 0,0-1 0 0 0,4-1-384 0 0,80-6 608 0 0,33-4-608 0 0,-44 8-7 0 0,53-1 457 0 0,286 5 1071 0 0,-242-1-2821 0 0,-113 3 242 0 0,-35-1-1374 0 0,1-2 0 0 0,2 0 2432 0 0,-6-2-6822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324 345 2759 0 0,'0'0'13854'0'0,"1"-2"-13229"0"0,11-15 227 0 0,17-32 0 0 0,-4 7-491 0 0,-21 36-316 0 0,44-75 257 0 0,-41 68-296 0 0,-1 0-1 0 0,0 0 1 0 0,-1-1 0 0 0,4-20 0 0 0,-8 32-7 0 0,-1 0-1 0 0,1 0 1 0 0,-1 1-1 0 0,0-1 1 0 0,0 0 0 0 0,0 0-1 0 0,0 0 1 0 0,0 0-1 0 0,0 0 1 0 0,-1 0-1 0 0,1 0 1 0 0,0 0-1 0 0,-1 0 1 0 0,0 0 0 0 0,1 1-1 0 0,-1-1 1 0 0,0 0-1 0 0,0 0 1 0 0,0 1-1 0 0,0-1 1 0 0,0 1-1 0 0,0-1 1 0 0,-1 1 0 0 0,1-1-1 0 0,0 1 1 0 0,-1 0-1 0 0,1-1 1 0 0,-4-1-1 0 0,2 2 3 0 0,0-1 0 0 0,-1 1 0 0 0,1 0 0 0 0,-1 0 0 0 0,1 0 0 0 0,-1 1 0 0 0,1-1 0 0 0,-1 1 0 0 0,0 0 0 0 0,1 0 0 0 0,-1 0 0 0 0,1 0 0 0 0,-1 1 1 0 0,-6 1-1 0 0,-18 5-34 0 0,0 2 0 0 0,0 1 1 0 0,0 1-1 0 0,-41 25 1 0 0,48-24 11 0 0,1 1 0 0 0,0 2 0 0 0,1 0 0 0 0,1 0 0 0 0,0 2 0 0 0,-17 21 0 0 0,27-28 67 0 0,1 0 0 0 0,0 1-1 0 0,0 0 1 0 0,1 0 0 0 0,1 0 0 0 0,0 1-1 0 0,0 0 1 0 0,1 0 0 0 0,-3 16 0 0 0,6-22-25 0 0,0 0 1 0 0,0 0-1 0 0,1 0 1 0 0,-1-1-1 0 0,1 1 1 0 0,1 0-1 0 0,-1 0 1 0 0,1 0-1 0 0,0 0 1 0 0,1 0-1 0 0,-1 0 1 0 0,1-1-1 0 0,0 1 1 0 0,1-1-1 0 0,-1 1 1 0 0,1-1-1 0 0,0 0 1 0 0,1 0-1 0 0,-1 0 1 0 0,1-1-1 0 0,7 8 1 0 0,-8-9-8 0 0,0-1-1 0 0,-1 0 1 0 0,1 0 0 0 0,0 0-1 0 0,0 0 1 0 0,1-1 0 0 0,-1 1 0 0 0,0-1-1 0 0,0 0 1 0 0,1 0 0 0 0,-1 0 0 0 0,1 0-1 0 0,5 0 1 0 0,-3-1 21 0 0,0 0 0 0 0,0 0 0 0 0,0-1 0 0 0,0 0 0 0 0,0 0 0 0 0,0 0-1 0 0,8-3 1 0 0,-2-1 25 0 0,1 0-1 0 0,-1-1 0 0 0,-1-1 0 0 0,1 0 0 0 0,-1 0 0 0 0,15-14 0 0 0,-5 2-27 0 0,-2-1-1 0 0,0 0 1 0 0,-1-2-1 0 0,-1 0 1 0 0,22-39 0 0 0,-255 442-86 0 0,204-359 56 0 0,-2 3 16 0 0,-19 50-1 0 0,30-67-14 0 0,0 0-1 0 0,1 1 0 0 0,0-1 1 0 0,1 0-1 0 0,0 1 1 0 0,0-1-1 0 0,0 1 1 0 0,2 0-1 0 0,-1-1 1 0 0,3 16-1 0 0,17 50-5247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59 6447 0 0,'13'0'439'0'0,"0"-1"-1"0"0,24-5 1 0 0,53-22 6196 0 0,-43 12-4407 0 0,-25 10-1591 0 0,-14 5 452 0 0,-14 3 3294 0 0,-48 21-3872 0 0,-41 13-419 0 0,-217 51-39 0 0,305-86-53 0 0,-4 2-11 0 0,-1-1 0 0 0,-18 1 1 0 0,28-3-1 0 0,-1 0 1 0 0,1 0-1 0 0,0 0 1 0 0,0 0-1 0 0,-1-1 1 0 0,1 1 0 0 0,0-1-1 0 0,-1 1 1 0 0,1-1-1 0 0,0 0 1 0 0,0 0-1 0 0,0 0 1 0 0,0 0-1 0 0,0 0 1 0 0,0 0 0 0 0,0 0-1 0 0,0-1 1 0 0,0 1-1 0 0,-2-4 1 0 0,4 4-19 0 0,0-1 1 0 0,0 1-1 0 0,0-1 1 0 0,0 0-1 0 0,0 1 1 0 0,0-1-1 0 0,0 0 1 0 0,1 1-1 0 0,-1-1 1 0 0,0 1 0 0 0,1-1-1 0 0,0 1 1 0 0,-1-1-1 0 0,1 1 1 0 0,2-4-1 0 0,-2 3-5 0 0,13-25-408 0 0,-14 26 346 0 0,3-2-415 0 0,-3 2 506 0 0,0 1 0 0 0,0 0 0 0 0,0 0 0 0 0,-1 0 0 0 0,1 0 0 0 0,0 0 0 0 0,0 0 0 0 0,-1-1 0 0 0,1 1 0 0 0,0 0 0 0 0,0 0 0 0 0,0 0 0 0 0,-1 0 0 0 0,1 0 0 0 0,0 0 0 0 0,0 0 0 0 0,-1 0 0 0 0,1 0 0 0 0,0 0-1 0 0,0 0 1 0 0,-1 0 0 0 0,1 0 0 0 0,0 1 0 0 0,0-1 0 0 0,-1 0 0 0 0,1 0 0 0 0,0 0 0 0 0,0 0 0 0 0,0 0 0 0 0,-1 0 0 0 0,1 0 0 0 0,0 1 0 0 0,0-1 0 0 0,0 0 0 0 0,-13 7-9 0 0,0 1 1 0 0,1 1-1 0 0,0-1 0 0 0,1 2 0 0 0,-13 12 0 0 0,-45 59-51 0 0,65-76 66 0 0,-40 56 56 0 0,38-51-43 0 0,0 0-1 0 0,0 1 1 0 0,1-1-1 0 0,-5 15 1 0 0,10-24-11 0 0,-1 1 0 0 0,0 0 0 0 0,1-1 0 0 0,0 1 0 0 0,-1 0 1 0 0,1 0-1 0 0,0-1 0 0 0,0 1 0 0 0,0 0 0 0 0,0 0 0 0 0,0-1 1 0 0,0 1-1 0 0,0 0 0 0 0,1 0 0 0 0,-1-1 0 0 0,0 1 0 0 0,1 0 1 0 0,0-1-1 0 0,-1 1 0 0 0,1 0 0 0 0,0-1 0 0 0,0 1 0 0 0,0-1 1 0 0,0 1-1 0 0,0-1 0 0 0,0 0 0 0 0,0 1 0 0 0,1-1 0 0 0,-1 0 1 0 0,0 0-1 0 0,1 0 0 0 0,-1 0 0 0 0,1 0 0 0 0,-1 0 0 0 0,1 0 1 0 0,0-1-1 0 0,-1 1 0 0 0,1 0 0 0 0,0-1 0 0 0,-1 0 0 0 0,3 1 1 0 0,5 1 5 0 0,0-1 1 0 0,0 0 0 0 0,0-1-1 0 0,-1 0 1 0 0,1 0 0 0 0,0-1-1 0 0,9-2 1 0 0,226-28-269 0 0,-209 29 212 0 0,1 2-1 0 0,0 1 1 0 0,-1 2 0 0 0,67 14-1 0 0,-93-15 51 0 0,-1 0 0 0 0,0 1 0 0 0,0 1-1 0 0,1-1 1 0 0,-2 1 0 0 0,1 1 0 0 0,0 0 0 0 0,-1 0-1 0 0,0 0 1 0 0,0 1 0 0 0,-1-1 0 0 0,1 2 0 0 0,-1-1-1 0 0,-1 1 1 0 0,1 0 0 0 0,-1 0 0 0 0,0 0 0 0 0,4 10 0 0 0,0-1 3 0 0,0 1 1 0 0,8 24 0 0 0,-15-35 5 0 0,0 0 0 0 0,0 0-1 0 0,-1-1 1 0 0,0 1-1 0 0,0 0 1 0 0,-1 0 0 0 0,0 0-1 0 0,0 0 1 0 0,0 0-1 0 0,-1 0 1 0 0,-1 10 0 0 0,1-14 26 0 0,0 1 1 0 0,0-1-1 0 0,0 0 1 0 0,0 0-1 0 0,-1 1 1 0 0,1-1 0 0 0,-1 0-1 0 0,1 0 1 0 0,-1 0-1 0 0,0 0 1 0 0,1 0 0 0 0,-1-1-1 0 0,0 1 1 0 0,0-1-1 0 0,-1 1 1 0 0,1-1-1 0 0,0 0 1 0 0,0 1 0 0 0,-1-1-1 0 0,-3 1 1 0 0,-5 1 175 0 0,0 0 0 0 0,0-1 0 0 0,-17 2 0 0 0,5-1 2 0 0,-283 64 1344 0 0,152-36-1034 0 0,123-26-481 0 0,24-3-87 0 0,-1-1 0 0 0,1 0 0 0 0,-1 0 0 0 0,0-1 0 0 0,1 1 1 0 0,-1-2-1 0 0,0 1 0 0 0,1-1 0 0 0,-14-4 0 0 0,20 5 29 0 0,1 0 0 0 0,0 0 0 0 0,-1 0 0 0 0,1 0 1 0 0,0 0-1 0 0,-1 0 0 0 0,1 0 0 0 0,0-1 0 0 0,-1 1 0 0 0,1 0 0 0 0,0 0 0 0 0,0 0 0 0 0,-1-1 0 0 0,1 1 0 0 0,0 0 0 0 0,0 0 1 0 0,-1-1-1 0 0,1 1 0 0 0,0 0 0 0 0,0 0 0 0 0,0-1 0 0 0,-1 1 0 0 0,1 0 0 0 0,0-1 0 0 0,0 1 0 0 0,0 0 0 0 0,0-1 0 0 0,0 1 1 0 0,0 0-1 0 0,0-1 0 0 0,0 1 0 0 0,0-1 0 0 0,0 1 0 0 0,0 0 0 0 0,0-1 0 0 0,0 1 0 0 0,0 0 0 0 0,0-1 0 0 0,0 1 0 0 0,0 0 1 0 0,0-1-1 0 0,0 1 0 0 0,0 0 0 0 0,1-1 0 0 0,-1 1 0 0 0,0 0 0 0 0,0-1 0 0 0,0 1 0 0 0,1 0 0 0 0,-1 0 0 0 0,0-1 1 0 0,0 1-1 0 0,1 0 0 0 0,-1 0 0 0 0,0 0 0 0 0,0-1 0 0 0,1 1 0 0 0,17-11-358 0 0,5 9-1302 0 0,-12 2 50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10591 0 0,'0'0'819'0'0,"-1"1"-534"0"0,-7 4 74 0 0,1 0 1 0 0,0 1-1 0 0,0 0 0 0 0,0 1 0 0 0,1 0 0 0 0,0 0 0 0 0,0 0 0 0 0,-7 11 1 0 0,-34 72 990 0 0,28-50-1353 0 0,-111 232 32 0 0,44-86-30 0 0,71-149 1 0 0,15-36 0 0 0,-1-1 0 0 0,1 1 0 0 0,0 0 0 0 0,0 0 0 0 0,-1 0 0 0 0,1 0 0 0 0,0 0 0 0 0,0 0 0 0 0,0 0 0 0 0,0 0 0 0 0,0 0 0 0 0,1 1 0 0 0,-1-2-15 0 0,0 1 1 0 0,0-1-1 0 0,1 0 0 0 0,-1 0 0 0 0,0 1 0 0 0,0-1 0 0 0,1 0 1 0 0,-1 1-1 0 0,0-1 0 0 0,1 0 0 0 0,-1 0 0 0 0,0 0 0 0 0,1 1 1 0 0,-1-1-1 0 0,0 0 0 0 0,1 0 0 0 0,-1 0 0 0 0,1 0 0 0 0,-1 0 1 0 0,0 0-1 0 0,1 0 0 0 0,-1 0 0 0 0,1 0 0 0 0,-1 0 0 0 0,0 0 0 0 0,1 0 1 0 0,-1 0-1 0 0,0 0 0 0 0,1 0 0 0 0,0 0 0 0 0,12-5-645 0 0,-12 4 659 0 0,14-7-614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58 504 8287 0 0,'-8'-2'577'0'0,"-16"-5"-58"0"0,23 6-312 0 0,-1 1 1 0 0,1-1-1 0 0,-1 0 0 0 0,1 1 0 0 0,-1-1 0 0 0,1 0 0 0 0,0 0 0 0 0,-1 0 0 0 0,1 0 0 0 0,0 0 0 0 0,0 0 0 0 0,0 0 0 0 0,0-1 0 0 0,0 1 1 0 0,0 0-1 0 0,0-1 0 0 0,0 1 0 0 0,1-1 0 0 0,-1 1 0 0 0,0-1 0 0 0,0-2 0 0 0,1 2-10 0 0,0-1 0 0 0,-1 0 0 0 0,1 1 0 0 0,1-1 0 0 0,-1 0 0 0 0,0 0 0 0 0,1 1 0 0 0,-1-1 0 0 0,1 0 0 0 0,0 1 0 0 0,2-5-1 0 0,2-3-29 0 0,1 0-1 0 0,0 0 1 0 0,0 1-1 0 0,1 0 0 0 0,10-11 1 0 0,24-22 150 0 0,3 1 1 0 0,1 2-1 0 0,2 3 1 0 0,2 1-1 0 0,1 3 1 0 0,2 1-1 0 0,103-43 1 0 0,-138 67-101 0 0,1 1 0 0 0,0 0 0 0 0,1 2 0 0 0,-1 0 0 0 0,1 1 0 0 0,0 1 0 0 0,0 0 0 0 0,23 2 0 0 0,-33 1-155 0 0,0 0-1 0 0,1 0 1 0 0,-1 1 0 0 0,0 0 0 0 0,0 1-1 0 0,0-1 1 0 0,0 2 0 0 0,-1-1 0 0 0,1 2-1 0 0,-1-1 1 0 0,0 1 0 0 0,0 0 0 0 0,-1 0-1 0 0,1 1 1 0 0,-1 0 0 0 0,-1 1 0 0 0,1-1-1 0 0,9 14 1 0 0,-12-14-63 0 0,1 0-1 0 0,-1 1 1 0 0,-1 0 0 0 0,1 0-1 0 0,-1 0 1 0 0,0 0-1 0 0,-1 1 1 0 0,0-1 0 0 0,0 1-1 0 0,0 0 1 0 0,-1-1-1 0 0,0 1 1 0 0,-1 13 0 0 0,0-14-3 0 0,-1 0 1 0 0,-1 1-1 0 0,1-1 1 0 0,-1 0-1 0 0,0 0 1 0 0,-1 0-1 0 0,0 0 1 0 0,0-1-1 0 0,0 1 1 0 0,-1-1-1 0 0,0 0 1 0 0,0 1-1 0 0,-1-2 1 0 0,-8 10-1 0 0,-21 16 4 0 0,-1-1 0 0 0,-2-2 0 0 0,-48 29 0 0 0,26-18 0 0 0,-71 41 8 0 0,-13 10-123 0 0,101-56-618 0 0,40-33 285 0 0,17-3-3952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9671 0 0,'0'0'440'0'0,"1"-1"-5"0"0,6-2 4986 0 0,-22 20-2581 0 0,-87 81-1404 0 0,-7 7-928 0 0,72-62-132 0 0,-40 59-1 0 0,57-72-79 0 0,2 1 1 0 0,2 0-1 0 0,-16 41 0 0 0,29-64-299 0 0,1 0-1 0 0,0 0 1 0 0,0 0-1 0 0,1 0 1 0 0,0 1-1 0 0,0-1 1 0 0,1 1-1 0 0,0-1 1 0 0,0 1-1 0 0,1-1 1 0 0,0 0-1 0 0,1 1 0 0 0,-1-1 1 0 0,2 0-1 0 0,-1 0 1 0 0,1 0-1 0 0,1 0 1 0 0,-1 0-1 0 0,1-1 1 0 0,0 0-1 0 0,1 1 1 0 0,0-2-1 0 0,0 1 1 0 0,1 0-1 0 0,-1-1 1 0 0,1 0-1 0 0,1-1 1 0 0,-1 1-1 0 0,8 4 1 0 0,-11-8-220 0 0,1-1 1 0 0,-1 1-1 0 0,0-1 1 0 0,1 1-1 0 0,-1-1 1 0 0,1 0-1 0 0,5 0 1 0 0,9 1-1541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189 122 12095 0 0,'-7'0'7694'0'0,"33"-1"-7035"0"0,0 0 1 0 0,0-2 0 0 0,32-7-1 0 0,108-34-204 0 0,-117 27-429 0 0,-15 4 5 0 0,1 2-1 0 0,49-9 0 0 0,-70 18-30 0 0,3 4 0 0 0,-14 2 0 0 0,-3-3 0 0 0,1 0-7 0 0,0 1 1 0 0,0-1-1 0 0,-1 0 0 0 0,1 1 0 0 0,0-1 1 0 0,-1 1-1 0 0,1-1 0 0 0,-1 1 0 0 0,0-1 1 0 0,1 1-1 0 0,-1-1 0 0 0,0 1 0 0 0,0 0 1 0 0,0-1-1 0 0,0 1 0 0 0,0-1 0 0 0,0 1 1 0 0,-1-1-1 0 0,1 1 0 0 0,0 0 0 0 0,-1-1 0 0 0,0 2 1 0 0,-2 5-68 0 0,0-1 0 0 0,-8 15 0 0 0,8-18 56 0 0,-17 28-31 0 0,-1 0 0 0 0,-2-2 0 0 0,-43 47 0 0 0,-92 71-206 0 0,67-65 197 0 0,39-34 58 0 0,-93 90 0 0 0,108-102 0 0 0,18-18 0 0 0,0 0 0 0 0,-28 39 0 0 0,43-51 0 0 0,4-6 0 0 0,0-1 1 0 0,0 0-1 0 0,-1 1 0 0 0,1-1 1 0 0,0 0-1 0 0,0 1 0 0 0,0-1 1 0 0,0 0-1 0 0,0 1 0 0 0,0-1 0 0 0,0 0 1 0 0,0 1-1 0 0,0-1 0 0 0,0 0 1 0 0,0 1-1 0 0,0-1 0 0 0,0 0 1 0 0,0 1-1 0 0,0-1 0 0 0,0 0 0 0 0,0 1 1 0 0,0-1-1 0 0,0 0 0 0 0,0 1 1 0 0,1-1-1 0 0,-1 0 0 0 0,0 1 1 0 0,0-1-1 0 0,0 0 0 0 0,1 0 0 0 0,-1 1 1 0 0,0-1-1 0 0,0 0 0 0 0,1 0 1 0 0,-1 1-1 0 0,0-1 0 0 0,1 0 1 0 0,-1 0-1 0 0,0 0 0 0 0,0 0 0 0 0,1 1 1 0 0,-1-1-1 0 0,0 0 0 0 0,1 0 1 0 0,-1 0-1 0 0,0 0 0 0 0,1 0 1 0 0,0 0-1 0 0,6 2 52 0 0,1 0 0 0 0,0 0 0 0 0,0-1 0 0 0,0 0 0 0 0,0 0 0 0 0,0-1 0 0 0,0 0 0 0 0,9-1 0 0 0,8 0 93 0 0,128-7 771 0 0,-41 1-580 0 0,-83 7-319 0 0,-1-3 0 0 0,1 0 0 0 0,40-10 0 0 0,-65 11-15 0 0,11-1-637 0 0,0-2-1 0 0,0 0 0 0 0,0 0 0 0 0,0-2 0 0 0,19-11 0 0 0,-6 4-1963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15551 0 0,'0'0'2271'0'0,"2"1"-1620"0"0,12 0-176 0 0,1 0 1 0 0,-1 0 0 0 0,1-1-1 0 0,23-4 1 0 0,61-15 315 0 0,-64 12-334 0 0,74-14 91 0 0,116-5 0 0 0,-136 26-215 0 0,-21 1-2067 0 0,-23-4-4633 0 0,-28 0-285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11055 0 0,'0'0'3655'0'0,"-1"2"-2292"0"0,-5 7-842 0 0,0 1 1 0 0,-1-1 0 0 0,-1 0-1 0 0,-9 8 1 0 0,-39 33-146 0 0,16-15-50 0 0,-88 85 317 0 0,23-17-546 0 0,-110 115 75 0 0,210-212-161 0 0,4-5 53 0 0,9-1 71 0 0,0-1 1 0 0,-1 0-1 0 0,1-1 1 0 0,11-3-1 0 0,-12 3 3 0 0,-1 0 0 0 0,1 0 0 0 0,0 1 0 0 0,-1 0 0 0 0,1 0 0 0 0,0 1 0 0 0,9 0 0 0 0,153 30 1178 0 0,-113-24-1313 0 0,65 0 0 0 0,-96-6-346 0 0,0-2 0 0 0,0-1 0 0 0,0-1 0 0 0,-1 0 0 0 0,27-10 0 0 0,-48 13 242 0 0,2-1-199 0 0,-1 1 1 0 0,0 0-1 0 0,0 0 0 0 0,9-1 0 0 0,-11 2-616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56 3223 0 0,'5'-10'2714'0'0,"-1"4"2226"0"0,2-1-3803 0 0,0 0 0 0 0,0 0 0 0 0,10-8 0 0 0,-15 14-465 0 0,1 0 310 0 0,3 0 2446 0 0,-6 10-3345 0 0,0 0-1 0 0,0 1 1 0 0,-1-1-1 0 0,0 0 1 0 0,-5 13-1 0 0,-21 46 131 0 0,19-47-155 0 0,-41 91-51 0 0,-64 156 64 0 0,90-206-71 0 0,23-61-33 0 0,0 1 0 0 0,0-1 0 0 0,1 1 0 0 0,-1-1 0 0 0,1 1 0 0 0,-1 0 0 0 0,1-1 0 0 0,-1 1 0 0 0,1-1 0 0 0,0 1 0 0 0,0 0 0 0 0,0 2 0 0 0,0 0-142 0 0,0-3-146 0 0,14 16-1938 0 0,-6-12 595 0 0,2-2-4352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2303 0 0,'0'0'17654'0'0,"-1"2"-17268"0"0,-6 15-125 0 0,0 0-1 0 0,-2 0 1 0 0,0-1 0 0 0,-15 20-1 0 0,22-32-227 0 0,-10 14 43 0 0,6-8-78 0 0,0-1-1 0 0,-1 1 1 0 0,0-1 0 0 0,-10 9-1 0 0,16-17-129 0 0,9-11-3616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8287 0 0,'0'0'191'0'0,"0"0"26"0"0,2-1 9 0 0,30-11 4 0 0,-16 6 656 0 0,-14 5 90 0 0,-2 1 42 0 0,0 0-63 0 0,0 0-290 0 0,0 0-121 0 0,0 0-28 0 0,0 2-4 0 0,3 7-367 0 0,0-1 0 0 0,-1 1-1 0 0,0 0 1 0 0,-1-1-1 0 0,0 1 1 0 0,0 0 0 0 0,-1 0-1 0 0,-1 7-144 0 0,-2 20 990 0 0,-4 19-990 0 0,6-49 5 0 0,-7 53-5 0 0,2 1 0 0 0,3 44 0 0 0,3-72 0 0 0,2 0 0 0 0,2-1 0 0 0,1 1 0 0 0,1-1 0 0 0,1 0 0 0 0,3 1 0 0 0,-9-26 0 0 0,0-2 0 0 0,1-1 0 0 0,-1 0 0 0 0,0 0 0 0 0,1 0 0 0 0,0 0 0 0 0,-1 0 0 0 0,1 0 0 0 0,1 0 0 0 0,4 4 0 0 0,-6-7 0 0 0,1 0 0 0 0,-1 0 0 0 0,0 0 0 0 0,1 0 0 0 0,-1 0 0 0 0,0-1 0 0 0,0 1 0 0 0,1 0 0 0 0,-1-1 0 0 0,0 1 0 0 0,1-1 0 0 0,-1 1 0 0 0,0-1 0 0 0,0 1 0 0 0,0-1 0 0 0,0 0 0 0 0,0 0 0 0 0,0 0 0 0 0,0 0 0 0 0,0 1 0 0 0,0-1 0 0 0,0 0 0 0 0,0-1 0 0 0,0 1 0 0 0,-1 0 0 0 0,1-1 0 0 0,3-3 0 0 0,0-1 0 0 0,0 1 0 0 0,-1-1 0 0 0,2-5 0 0 0,4-17 0 0 0,-1-1 0 0 0,-2 0 0 0 0,0 0 0 0 0,-2 0 0 0 0,-2-1 0 0 0,7-35 0 0 0,20-104 0 0 0,8 2 0 0 0,13-15 0 0 0,-42 153 0 0 0,7-20 0 0 0,3-28 0 0 0,-15 69 0 0 0,-1 7 0 0 0,-1 0 0 0 0,0 1 0 0 0,0-1 0 0 0,0 0 0 0 0,0 1 0 0 0,1-1 0 0 0,-1 1 0 0 0,0-1 0 0 0,1 1 0 0 0,-1-1 0 0 0,0 1 0 0 0,1 0 0 0 0,-1 0 0 0 0,1 0 0 0 0,-1 0 0 0 0,0 0 0 0 0,2 0 0 0 0,3 1 0 0 0,0 0 0 0 0,0 0 0 0 0,0 1 0 0 0,0 0 0 0 0,1 1 0 0 0,2 0 0 0 0,-1 1 0 0 0,0 1 0 0 0,0 0 0 0 0,0 0 0 0 0,2 3 0 0 0,-2-2 0 0 0,1 0 0 0 0,-1-1 0 0 0,1 0 0 0 0,4 1 0 0 0,2 1 209 0 0,0-2 1 0 0,0 0-1 0 0,0 0 0 0 0,0-2 0 0 0,1 0 0 0 0,-1-1 1 0 0,1 0-1 0 0,0-1 0 0 0,13-1-209 0 0,33-7 62 0 0,-1-2 0 0 0,0-3 0 0 0,20-8-62 0 0,177-60-69 0 0,-213 64 53 0 0,-12 5-297 0 0,-12 3-514 0 0,0 2-1 0 0,16-4 828 0 0,-28 10-755 0 0,-7 0-2707 0 0,-8 6 1927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15263 0 0,'0'0'2666'0'0,"0"1"-2122"0"0,-3 11-351 0 0,0 0 0 0 0,-1-1 0 0 0,0 1 0 0 0,-1-1 0 0 0,0 0 0 0 0,-1 0 0 0 0,-9 13 0 0 0,-57 68 461 0 0,53-71-485 0 0,11-14-123 0 0,1 1 0 0 0,0 0-1 0 0,1 0 1 0 0,0 1-1 0 0,0 0 1 0 0,-8 17-1 0 0,9-14-45 0 0,5-12-1 0 0,-1 10 13 0 0,1-10-10 0 0,0 1 0 0 0,0-1 0 0 0,0 0 1 0 0,1 1-1 0 0,-1-1 0 0 0,0 0 0 0 0,1 0 0 0 0,-1 1 1 0 0,0-1-1 0 0,0 0 0 0 0,1 0 0 0 0,-1 0 0 0 0,0 0 1 0 0,1 1-1 0 0,-1-1 0 0 0,0 0 0 0 0,1 0 0 0 0,-1 0 0 0 0,1 0 1 0 0,-1 0-1 0 0,0 0 0 0 0,1 0 0 0 0,-1 0 0 0 0,0 0 1 0 0,1 0-1 0 0,10 1 5 0 0,175-16 706 0 0,-33 0-229 0 0,-129 13-628 0 0,33-5 0 0 0,-55 6-33 0 0,4-2-3250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 7831 0 0,'0'-6'11391'0'0,"-1"14"-11218"0"0,0 1 1 0 0,0-1-1 0 0,-1 1 1 0 0,-6 15-1 0 0,2-3 127 0 0,-12 36 674 0 0,-42 92 0 0 0,-40 48-472 0 0,89-176-494 0 0,0 0 0 0 0,1 1-1 0 0,1 0 1 0 0,-10 39 0 0 0,18-56-34 0 0,0 13-236 0 0,1-17 170 0 0,0 0 0 0 0,0 0 0 0 0,1-1 0 0 0,-1 1 0 0 0,0 0 0 0 0,1-1 0 0 0,-1 1 0 0 0,0 0 0 0 0,1-1 0 0 0,-1 1 0 0 0,1-1 0 0 0,-1 1 0 0 0,0-1 0 0 0,1 1 0 0 0,0-1 0 0 0,-1 1 0 0 0,1 0 0 0 0,3 4-3941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415 256 9415 0 0,'0'0'3782'0'0,"2"-1"-3026"0"0,0 0-533 0 0,0-1 0 0 0,0 1 0 0 0,-1-1 0 0 0,1 1 0 0 0,0-1 0 0 0,0 0 0 0 0,-1 1 0 0 0,1-1 0 0 0,-1 0 0 0 0,0 0 0 0 0,0 0 0 0 0,1 0 0 0 0,-1 0 0 0 0,0-1 0 0 0,-1 1 0 0 0,1 0 0 0 0,0 0 0 0 0,-1-1 0 0 0,1-3 0 0 0,0-1 36 0 0,-1 1 0 0 0,0-1 0 0 0,-1 0 1 0 0,1 1-1 0 0,-1-1 0 0 0,-2-7 0 0 0,-3-10 235 0 0,4 9-432 0 0,-1 1 1 0 0,-1 0-1 0 0,-1 0 0 0 0,0 0 1 0 0,-12-24-1 0 0,16 36-74 0 0,0 0-1 0 0,0 1 1 0 0,-1-1 0 0 0,1 0-1 0 0,-1 1 1 0 0,1-1-1 0 0,-1 1 1 0 0,1-1-1 0 0,-1 1 1 0 0,0 0 0 0 0,0 0-1 0 0,1 0 1 0 0,-1 0-1 0 0,0 0 1 0 0,0 0 0 0 0,0 0-1 0 0,0 1 1 0 0,0-1-1 0 0,-1 1 1 0 0,-2-1-1 0 0,-1 1-14 0 0,-1 0 0 0 0,1 1 0 0 0,0-1 0 0 0,0 2 0 0 0,0-1 0 0 0,-7 3 0 0 0,-9 3-38 0 0,0 2 0 0 0,0 1 0 0 0,1 0 0 0 0,0 2 0 0 0,1 0 0 0 0,1 2 0 0 0,0 0 0 0 0,0 1 0 0 0,1 1 0 0 0,-26 30 0 0 0,35-35 67 0 0,0 0 1 0 0,1 1-1 0 0,-12 25 1 0 0,17-33 0 0 0,1 0 1 0 0,0 1-1 0 0,1 0 0 0 0,-1-1 1 0 0,1 1-1 0 0,0 0 0 0 0,0 0 1 0 0,0 0-1 0 0,1 0 1 0 0,0 0-1 0 0,0 0 0 0 0,0-1 1 0 0,0 1-1 0 0,1 0 0 0 0,1 5 1 0 0,-2-8 4 0 0,1 0 1 0 0,0 1-1 0 0,0-1 0 0 0,0 0 1 0 0,1 0-1 0 0,-1-1 0 0 0,0 1 1 0 0,1 0-1 0 0,-1 0 0 0 0,1-1 1 0 0,0 1-1 0 0,-1-1 0 0 0,1 1 1 0 0,0-1-1 0 0,4 3 0 0 0,-2-2 31 0 0,0-1-1 0 0,1 1 1 0 0,-1-1-1 0 0,1 1 0 0 0,-1-1 1 0 0,1-1-1 0 0,6 1 1 0 0,3 0 86 0 0,0-2 1 0 0,0 0 0 0 0,0 0-1 0 0,17-5 1 0 0,-14 2-36 0 0,0-1 0 0 0,-1 0 0 0 0,0-1 0 0 0,0-1 0 0 0,0 0-1 0 0,-1-2 1 0 0,0 1 0 0 0,0-2 0 0 0,13-11 0 0 0,-24 18-72 0 0,-3 2-15 0 0,1 0 0 0 0,-1-1 0 0 0,1 1 0 0 0,-1-1 0 0 0,0 1 0 0 0,1-1 0 0 0,-1 1 0 0 0,0-1-1 0 0,0 1 1 0 0,0-1 0 0 0,0-2 0 0 0,3-4-3 0 0,-3 0-17 0 0,0 6-68 0 0,-2 4-357 0 0,-56 133 590 0 0,-89 156 0 0 0,111-238-76 0 0,-8 10-9 0 0,42-62-144 0 0,3-2 6 0 0,-1 0 1 0 0,0 0-1 0 0,1 0 1 0 0,-1 0-1 0 0,1 1 1 0 0,0-1 0 0 0,-1 1-1 0 0,3-2 1 0 0,4-1-454 0 0,13-8-662 0 0,5-6-60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96 3223 0 0,'-15'3'671'0'0,"9"-1"1146"0"0,1 0 0 0 0,-1 0 0 0 0,1 0 1 0 0,0 0-1 0 0,-1 1 0 0 0,-9 7 5040 0 0,30-10-6212 0 0,22-5-345 0 0,0-1-1 0 0,-1-1 1 0 0,69-25-1 0 0,-35 10-109 0 0,-58 18-697 0 0,0-1 0 0 0,16-8 0 0 0,-18 7-147 0 0,0 1 0 0 0,1 1 1 0 0,15-5-1 0 0,-13 6-1018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6911 0 0,'0'0'12928'0'0,"-7"7"-12688"0"0,0 2 106 0 0,0 1-1 0 0,1 1 1 0 0,-11 20-1 0 0,-2 5 89 0 0,-14 33 410 0 0,4-8-171 0 0,-115 183 202 0 0,136-229-1297 0 0,1 0 0 0 0,-11 32-1 0 0,18-45-794 0 0</inkml:trace>
  <inkml:trace contextRef="#ctx0" brushRef="#br0" timeOffset="1">372 489 12551 0 0,'0'0'7154'0'0,"0"0"-7045"0"0,1 0 1 0 0,0 0-1 0 0,-1 0 1 0 0,1 0-1 0 0,-1 0 1 0 0,1 0 0 0 0,0 0-1 0 0,-1 0 1 0 0,1 0-1 0 0,-1 0 1 0 0,1 0-1 0 0,0 1 1 0 0,-1-1-1 0 0,1 0 1 0 0,-1 0 0 0 0,2 1-1 0 0,-1 2-102 0 0,1 1 0 0 0,-1-1-1 0 0,1 1 1 0 0,-1 0 0 0 0,0-1 0 0 0,-1 1 0 0 0,1 0-1 0 0,-1-1 1 0 0,1 1 0 0 0,-1 0 0 0 0,0 0-1 0 0,0 0 1 0 0,-2 7 0 0 0,1 12-2603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 16615 0 0,'9'-4'1771'0'0,"-5"4"-1576"0"0,0-1 0 0 0,-1 1 0 0 0,1-1 0 0 0,-1 1 0 0 0,1 0 0 0 0,0 1 0 0 0,-1-1 0 0 0,1 0 0 0 0,-1 1 0 0 0,6 1 0 0 0,2 1 379 0 0,-9-3-353 0 0,-24 4-50 0 0,2-2-11 0 0,-13 1 126 0 0,0 2-1 0 0,0 1 1 0 0,1 2-1 0 0,-43 15 0 0 0,-60 31-769 0 0,134-53 231 0 0,3-12-659 0 0,1 4 697 0 0,0-1 0 0 0,0 1 0 0 0,1 0 0 0 0,0 0 0 0 0,0 0-1 0 0,1 0 1 0 0,-1 1 0 0 0,9-9 0 0 0,1-2-27 0 0,-13 14 216 0 0,-5 4 20 0 0,-7 5 12 0 0,-7 7-6 0 0,1 1 0 0 0,0 2 0 0 0,-28 31 0 0 0,17-16 0 0 0,5-5 85 0 0,-23 35 0 0 0,22-28 36 0 0,23-32 610 0 0,11 15 358 0 0,-7-13-1042 0 0,1-1 0 0 0,1 0 0 0 0,-1 0 0 0 0,0 0 0 0 0,0 0 1 0 0,1-1-1 0 0,-1 1 0 0 0,1-1 0 0 0,-1 0 0 0 0,1-1 0 0 0,-1 1 0 0 0,6-1 1 0 0,11 0-23 0 0,29-3 1 0 0,-31 1-17 0 0,-4 0 12 0 0,1 2 1 0 0,-1 0-1 0 0,0 0 0 0 0,1 1 0 0 0,-1 1 1 0 0,0 1-1 0 0,0 0 0 0 0,0 1 0 0 0,-1 1 0 0 0,1 0 1 0 0,20 11-1 0 0,13 10 265 0 0,87 62 1 0 0,-119-74-203 0 0,-14-7 109 0 0,-1-4-107 0 0,-1-1-61 0 0,0-1 0 0 0,1 0 0 0 0,-1 1 0 0 0,0-1-1 0 0,0 0 1 0 0,-1 0 0 0 0,1 1 0 0 0,0-1 0 0 0,0 0 0 0 0,-1 0 0 0 0,1 1 0 0 0,-1-1 0 0 0,1 0 0 0 0,-1 0 0 0 0,1 0 0 0 0,-1 0 0 0 0,0 1 0 0 0,1-1 0 0 0,-1 0 0 0 0,-1 1-1 0 0,-18 17 310 0 0,3-7-204 0 0,-1-1 1 0 0,-1-1-1 0 0,0 0 0 0 0,0-2 1 0 0,-33 11-1 0 0,16-7 0 0 0,-202 65 94 0 0,219-73-271 0 0,9-2-39 0 0,0 0 0 0 0,1 1 0 0 0,-16 6 0 0 0,24-9-204 0 0,4 1-1354 0 0,-1 0 1247 0 0,0 0-1 0 0,0 0 1 0 0,1-1 0 0 0,-1 1 0 0 0,0-1-1 0 0,4 1 1 0 0,-3 0-501 0 0,10 0-4008 0 0,0 1-1280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6447 0 0,'0'0'586'0'0,"1"-1"-486"0"0,8-4 1472 0 0,1 0 0 0 0,0 1 0 0 0,0 0 1 0 0,0 1-1 0 0,16-3 0 0 0,57-7 1033 0 0,-32 6-2195 0 0,217-29 2219 0 0,379-3 0 0 0,-383 45-2452 0 0,70-1-1073 0 0,-294-10 1042 0 0,6 0-85 0 0,-30 8-1472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4607 0 0,'0'0'14519'0'0,"2"0"-14446"0"0,5 0 3 0 0,-6 0 336 0 0,-9 16-100 0 0,6-12-269 0 0,-1 0 0 0 0,0 0-1 0 0,0-1 1 0 0,0 1 0 0 0,0-1-1 0 0,0 1 1 0 0,0-1 0 0 0,-1 0-1 0 0,-6 4 1 0 0,9-7 490 0 0,3 0-486 0 0,1-1 0 0 0,-1 0 0 0 0,0 0 0 0 0,0 0 0 0 0,0 0-1 0 0,0 0 1 0 0,0 0 0 0 0,0-1 0 0 0,2-1 0 0 0,2-2 20 0 0,18-10 63 0 0,-31 34-193 0 0,-8 0 155 0 0,14-18-159 0 0,1-9-3809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6911 0 0,'0'0'11638'0'0,"2"1"-11154"0"0,3 4-32 0 0,-4-3-18 0 0,0 0-285 0 0,0-1 0 0 0,0 1-1 0 0,-1 0 1 0 0,1 0 0 0 0,-1 0-1 0 0,1 0 1 0 0,-1 3 0 0 0,0-2-62 0 0,0 0 0 0 0,0 0 0 0 0,-1 0 0 0 0,1 0 1 0 0,-1 0-1 0 0,0 0 0 0 0,1 0 0 0 0,-1 0 0 0 0,-1 0 1 0 0,-1 3-1 0 0,-19 29 456 0 0,10-17-299 0 0,-77 119 178 0 0,-28 48 36 0 0,77-122-691 0 0,39-61-21 0 0,21-1-6088 0 0,-11-2 4163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25 1375 0 0,'1'-1'66'0'0,"37"-23"14678"0"0,-36 25-14591 0 0,-1 0 1 0 0,0 0 0 0 0,0-1 0 0 0,0 1 0 0 0,-1 0 0 0 0,1 0 0 0 0,0 0 0 0 0,0 1-1 0 0,0-1 1 0 0,-1 0 0 0 0,1 0 0 0 0,-1 0 0 0 0,1 1 0 0 0,-1-1 0 0 0,1 0-1 0 0,-1 0 1 0 0,0 1 0 0 0,1-1 0 0 0,-1 0 0 0 0,0 1 0 0 0,0-1 0 0 0,0 0-1 0 0,0 2 1 0 0,-5 34 787 0 0,4-33-745 0 0,-6 28 212 0 0,-2 0 0 0 0,-2 0 0 0 0,0-1 0 0 0,-19 35 0 0 0,-72 113 81 0 0,68-129-402 0 0,-71 86-1 0 0,-54 33 46 0 0,-22 27-62 0 0,165-177-504 0 0,0 1-1 0 0,-25 43 1 0 0,40-62-523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91 206 11975 0 0,'0'0'267'0'0,"0"0"42"0"0,0 0 17 0 0,0 0-28 0 0,-1 2-196 0 0,1 0-96 0 0,0-2-5 0 0,0 1-1 0 0,0 0 0 0 0,-1 0 0 0 0,1-1 0 0 0,0 1 1 0 0,0 0-1 0 0,-1-1 0 0 0,1 1 0 0 0,0 0 0 0 0,-1-1 1 0 0,1 1-1 0 0,-1-1 0 0 0,1 1 0 0 0,-1 0 0 0 0,1-1 1 0 0,-1 1-1 0 0,1-1 0 0 0,-1 1 0 0 0,0-1 0 0 0,1 0 0 0 0,-27 28-22 0 0,17-19 507 0 0,1 2 0 0 0,0-1-1 0 0,-5 8-484 0 0,2 2 3305 0 0,12-20-3233 0 0,0 0-1 0 0,0 0 1 0 0,0 0-1 0 0,0 0 1 0 0,0 0 0 0 0,0 0-1 0 0,0 0 1 0 0,0 0 0 0 0,0 0-1 0 0,0 0 1 0 0,0 0 0 0 0,0 0-1 0 0,0 0 1 0 0,0 0-1 0 0,0 0 1 0 0,0 0 0 0 0,0 0-1 0 0,0 0 1 0 0,0 0 0 0 0,0 0-1 0 0,0 0 1 0 0,0 0 0 0 0,0 0-1 0 0,0 0 1 0 0,0 0-1 0 0,0 0 1 0 0,0 0 0 0 0,0 0-1 0 0,1 0 1 0 0,-1 0 0 0 0,0 0-1 0 0,0 0 1 0 0,0 0-1 0 0,0 1 1 0 0,0-1 0 0 0,0 0-1 0 0,0 0 1 0 0,0 0 0 0 0,0 0-72 0 0,9-10 653 0 0,34-40-653 0 0,-6 7 0 0 0,32-29 0 0 0,-47 52-284 0 0,0 1-1 0 0,2 1 0 0 0,0 0 1 0 0,1 2-1 0 0,0 1 1 0 0,2 1-1 0 0,7-2 285 0 0,-30 15 0 0 0,-2 0 0 0 0,0 0 0 0 0,0 0 0 0 0,0 0 0 0 0,0 0 0 0 0,0 1 0 0 0,0-1 0 0 0,0 1 0 0 0,1 0 0 0 0,-1-1 0 0 0,0 1 0 0 0,0 0 0 0 0,0 0 0 0 0,1 1 0 0 0,-1-1 0 0 0,0 0 0 0 0,0 1 0 0 0,0-1 0 0 0,0 1 0 0 0,0 0 0 0 0,0-1 0 0 0,0 1 0 0 0,0 0 0 0 0,0 0 0 0 0,0 1 0 0 0,0-1 0 0 0,1 1 0 0 0,-2-1 0 0 0,0 0 0 0 0,0 0 0 0 0,0 0 0 0 0,1 0 0 0 0,-1 1 0 0 0,0-1 0 0 0,0 0 0 0 0,-1 1 0 0 0,1-1 0 0 0,0 1 0 0 0,0-1 0 0 0,-1 1 0 0 0,1-1 0 0 0,-1 1 0 0 0,1-1 0 0 0,-1 1 0 0 0,0 1 0 0 0,3 31 0 0 0,-3-20 0 0 0,0 0 0 0 0,-1 0 0 0 0,0 0 0 0 0,-1 0 0 0 0,0 0 0 0 0,-3 6 0 0 0,2-8 0 0 0,0 1 0 0 0,1 0 0 0 0,0-1 0 0 0,1 1 0 0 0,1 0 0 0 0,0 7 0 0 0,1-17 0 0 0,0 1 0 0 0,0 0 0 0 0,1 0 0 0 0,-1-1 0 0 0,1 1 0 0 0,0-1 0 0 0,0 1 0 0 0,0-1 0 0 0,0 0 0 0 0,0 0 0 0 0,3 3 0 0 0,-2-2 0 0 0,1 0 0 0 0,-1 0 0 0 0,-1 0 0 0 0,1 1 0 0 0,-1-1 0 0 0,2 4 0 0 0,-3-4 0 0 0,7 9 0 0 0,-6-9 0 0 0,1 0 0 0 0,-1-1 0 0 0,1 0 0 0 0,0 1 0 0 0,0-1 0 0 0,1 0 0 0 0,-1 0 0 0 0,3 1 0 0 0,5 5 0 0 0,-7-5-2 0 0,3 4-150 0 0,1-1 1 0 0,0 0-1 0 0,6 4 152 0 0,-11-9-155 0 0,1 0-1 0 0,-1 0 1 0 0,1-1-1 0 0,0 1 1 0 0,0-1-1 0 0,-1 1 1 0 0,1-1-1 0 0,0 0 0 0 0,0-1 1 0 0,0 1-1 0 0,2-1 156 0 0,7 1-4298 0 0,2 0-1316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34 556 9415 0 0,'0'0'431'0'0,"-5"-5"138"0"0,4 4-262 0 0,0 0 0 0 0,0 0 0 0 0,0 0 0 0 0,-1 0 0 0 0,1 0 0 0 0,0 1 0 0 0,-1-1 1 0 0,1 0-1 0 0,-1 1 0 0 0,1-1 0 0 0,-1 1 0 0 0,1 0 0 0 0,-1-1 0 0 0,1 1 0 0 0,-1 0 0 0 0,-4 0 2684 0 0,6 2-2743 0 0,0 9 41 0 0,0 1-1 0 0,1 0 0 0 0,0-1 0 0 0,1 1 1 0 0,0-1-1 0 0,1 0 0 0 0,7 18 1 0 0,3 16 148 0 0,-4-6-227 0 0,-2 0 0 0 0,-2 1 0 0 0,1 44 0 0 0,-4-57 198 0 0,-2-25-225 0 0,1 2 50 0 0,-1-1 50 0 0,4-9-142 0 0,3-8-179 0 0,0-1 0 0 0,-1 0 0 0 0,8-30-1 0 0,3-10-45 0 0,59-123-77 0 0,5-16-452 0 0,-59 139 317 0 0,6-16 12 0 0,-3 0-1 0 0,18-91 1 0 0,-41 143 268 0 0,-2 18-65 0 0,2 1-127 0 0,14 1 332 0 0,-1-1 1 0 0,0 0-1 0 0,0-2 0 0 0,1 1 1 0 0,21-7-1 0 0,29-2 258 0 0,213 1 617 0 0,-117 7-501 0 0,105 5 38 0 0,-213 0-977 0 0,59-5-1 0 0,-107 2 173 0 0,0-1 0 0 0,0 0-1 0 0,9-3 1 0 0,-13 4-148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5:5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98 2759 0 0,'0'0'506'0'0,"0"2"1082"0"0,1 3-745 0 0,-1-1 1 0 0,0 1-1 0 0,0 0 0 0 0,-1-1 1 0 0,1 1-1 0 0,-1 0 1 0 0,-2 5-1 0 0,0-1-108 0 0,0 0 0 0 0,-10 17 0 0 0,2-7-620 0 0,-1 0 0 0 0,-19 21 0 0 0,20-27 183 0 0,-1-1 1 0 0,0 0-1 0 0,-20 15 4942 0 0,32-29-5218 0 0,0-1 0 0 0,1 1 0 0 0,0-1 1 0 0,-1 1-1 0 0,1-1 0 0 0,0 1 1 0 0,0-1-1 0 0,0 1 0 0 0,0 0 1 0 0,3-4-1 0 0,17-22 214 0 0,-14 20-211 0 0,19-23 180 0 0,1 0-1 0 0,2 2 1 0 0,54-43 0 0 0,-66 59-106 0 0,1 0 0 0 0,0 2 0 0 0,1 0 0 0 0,0 2 0 0 0,0 0 0 0 0,1 1 1 0 0,1 1-1 0 0,37-9 0 0 0,-51 15-43 0 0,0 0 1 0 0,0 1 0 0 0,0 0-1 0 0,0 0 1 0 0,0 0-1 0 0,0 1 1 0 0,0 0 0 0 0,11 3-1 0 0,-10 0 3 0 0,-2 3-5 0 0,-5-5-51 0 0,-1 0 0 0 0,1 0 1 0 0,-1 0-1 0 0,0 0 0 0 0,0 0 0 0 0,1 0 0 0 0,-1 1 0 0 0,-1-1 0 0 0,1 0 0 0 0,0 0 0 0 0,0 0 0 0 0,-1 0 0 0 0,0 0 0 0 0,1 0 0 0 0,-1 0 0 0 0,0 0 0 0 0,0 0 0 0 0,0 0 0 0 0,-1 1 0 0 0,-3 6 5 0 0,0-1 0 0 0,-11 13 1 0 0,-34 34 45 0 0,-21 28 17 0 0,59-65-71 0 0,-17 34 0 0 0,28-50 0 0 0,0 0 0 0 0,0 0 0 0 0,0 0 0 0 0,1 1 0 0 0,-1-1 0 0 0,1 0 0 0 0,-1 0 0 0 0,1 4 0 0 0,2 4 0 0 0,-1-7 0 0 0,1 0 0 0 0,0-1 0 0 0,-1 1 0 0 0,1-1 0 0 0,1 1 0 0 0,-1-1 0 0 0,0 0 0 0 0,0 1 0 0 0,1-1 0 0 0,0 0 0 0 0,-1-1 0 0 0,1 1 0 0 0,0 0 0 0 0,0-1 0 0 0,0 0 0 0 0,0 1 0 0 0,0-1 0 0 0,0-1 0 0 0,0 1 0 0 0,0 0 0 0 0,6 0 0 0 0,6 1 0 0 0,1-1 0 0 0,-1-1 0 0 0,18-2 0 0 0,-30 2 0 0 0,28-3-370 0 0,0-1 0 0 0,0-1 0 0 0,47-16 0 0 0,-44 10-1086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 8431 0 0,'0'0'388'0'0,"-1"-1"-10"0"0,-1-2-181 0 0,0 0 1 0 0,0 0 0 0 0,0 1 0 0 0,-1-1 0 0 0,1 1-1 0 0,-1 0 1 0 0,1 0 0 0 0,-1 0 0 0 0,0 0 0 0 0,0 0-1 0 0,0 1 1 0 0,0-1 0 0 0,0 1 0 0 0,0-1 0 0 0,0 1-1 0 0,0 0 1 0 0,-6 0 0 0 0,2-1 2611 0 0,18 8-2589 0 0,20 13 369 0 0,-1 1 1 0 0,-1 1-1 0 0,31 29 0 0 0,71 70 320 0 0,83 85-442 0 0,-209-199-461 0 0,140 168 54 0 0,-131-154-59 0 0,-1 1 0 0 0,-1 0 0 0 0,0 0 0 0 0,-2 1 0 0 0,0 1 1 0 0,-2 0-1 0 0,7 28 0 0 0,-13-39 12 0 0,0 0 1 0 0,-1 0-1 0 0,-1 0 0 0 0,0-1 1 0 0,0 1-1 0 0,-1 0 0 0 0,-1 0 1 0 0,0 0-1 0 0,0 0 0 0 0,-2-1 1 0 0,1 1-1 0 0,-1-1 0 0 0,-1 0 1 0 0,0 0-1 0 0,-7 12 0 0 0,-7 5 83 0 0,0-1 0 0 0,-2 0 0 0 0,-1-1 0 0 0,-27 24 0 0 0,-2-1-16 0 0,-3-3 0 0 0,-1-2 0 0 0,-119 70 0 0 0,167-110-1133 0 0,11-5 506 0 0,16-8-311 0 0,-15 7 332 0 0,15-7-978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9095 0 0,'-4'4'9800'0'0,"166"-35"-7168"0"0,-61 13-2191 0 0,99-21-651 0 0,-149 31-693 0 0,-19 6-2774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 10999 0 0,'-6'1'189'0'0,"0"0"-1"0"0,-1 0 1 0 0,1 1 0 0 0,0 0-1 0 0,0 1 1 0 0,-9 4-1 0 0,7-2 5414 0 0,12 0-5136 0 0,-2-3-323 0 0,0-1-1 0 0,0 1 1 0 0,0-1-1 0 0,1 0 0 0 0,-1 1 1 0 0,1-1-1 0 0,-1 0 1 0 0,1-1-1 0 0,0 1 1 0 0,-1 0-1 0 0,1-1 0 0 0,0 1 1 0 0,-1-1-1 0 0,5 0 1 0 0,6 0 300 0 0,23-2 1 0 0,-21 0-184 0 0,263-33 897 0 0,-131 13-1689 0 0,-105 19-473 0 0,-5 1-5157 0 0,-17-1-360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12695 0 0,'0'0'7010'0'0,"6"-5"-6122"0"0,37-23 426 0 0,-42 27-1207 0 0,0 1-94 0 0,-1 0 1 0 0,0 0 0 0 0,1 0-1 0 0,-1 0 1 0 0,0 0 0 0 0,0 0-1 0 0,1 0 1 0 0,-1 1 0 0 0,0-1-1 0 0,0 0 1 0 0,1 0 0 0 0,-1 0-1 0 0,0 0 1 0 0,0 1 0 0 0,0-1-1 0 0,1 0 1 0 0,-1 0-1 0 0,0 1 1 0 0,0-1 0 0 0,0 0-1 0 0,0 0 1 0 0,0 1 0 0 0,1-1-1 0 0,-1 0 1 0 0,0 0 0 0 0,0 1-1 0 0,0-1 1 0 0,0 0 0 0 0,0 1-1 0 0,0-1 1 0 0,0 0 0 0 0,0 0-1 0 0,0 1 1 0 0,0-1 0 0 0,0 0-1 0 0,0 1 1 0 0,-4 18 90 0 0,3-15-95 0 0,0 1 0 0 0,-1-1-1 0 0,0 0 1 0 0,0 0 0 0 0,0 0-1 0 0,-1 0 1 0 0,-3 5-1 0 0,2-5 14 0 0,2-3 404 0 0,6-15-184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 5983 0 0,'6'-5'623'0'0,"4"-5"7204"0"0,-10 10-7764 0 0,0-1-1 0 0,-1 1 1 0 0,1 0-1 0 0,0 0 0 0 0,0 0 1 0 0,0 0-1 0 0,0 0 0 0 0,-1-1 1 0 0,1 1-1 0 0,0 0 1 0 0,0 0-1 0 0,0 0 0 0 0,-1 0 1 0 0,1 0-1 0 0,0 0 0 0 0,0 0 1 0 0,-1 0-1 0 0,1 0 1 0 0,0 0-1 0 0,0 0 0 0 0,0 0 1 0 0,-1 0-1 0 0,1 0 1 0 0,0 0-1 0 0,0 0 0 0 0,-1 0 1 0 0,1 0-1 0 0,0 0 0 0 0,0 0 1 0 0,-1 0-1 0 0,-20 6 270 0 0,7-1-60 0 0,0 1-1 0 0,1 1 1 0 0,0 0-1 0 0,1 0 1 0 0,-1 2-1 0 0,-12 10 1 0 0,-63 64 663 0 0,82-78-896 0 0,-15 16 134 0 0,-29 39-1 0 0,45-54-127 0 0,0 1-1 0 0,0 1 0 0 0,1-1 1 0 0,0 0-1 0 0,1 1 0 0 0,0 0 1 0 0,0 0-1 0 0,0 0 0 0 0,1 0 1 0 0,-2 14-1 0 0,4-20-5 0 0,0 0 0 0 0,0 0-1 0 0,0 0 1 0 0,0 0 0 0 0,1 0-1 0 0,-1 0 1 0 0,0-1-1 0 0,1 1 1 0 0,0 0 0 0 0,-1 0-1 0 0,1 0 1 0 0,0 0 0 0 0,0 0-1 0 0,0-1 1 0 0,0 1 0 0 0,0 0-1 0 0,2 1 1 0 0,0 0 19 0 0,-1-1-1 0 0,1 0 1 0 0,-1 0-1 0 0,1 0 1 0 0,0-1-1 0 0,0 1 1 0 0,0-1-1 0 0,0 1 1 0 0,5 1-1 0 0,4 0 78 0 0,0-1-1 0 0,0 0 1 0 0,0-1 0 0 0,20 0-1 0 0,-16-2-60 0 0,0 0 0 0 0,-1-1 0 0 0,1-1 0 0 0,-1 0 0 0 0,0-1 0 0 0,1 0 0 0 0,27-14 0 0 0,-33 13-36 0 0,1 0 0 0 0,-1-1 1 0 0,0-1-1 0 0,-1 1 0 0 0,1-1 0 0 0,-1-1 1 0 0,-1 0-1 0 0,1 0 0 0 0,-2-1 0 0 0,1 0 1 0 0,8-14-1 0 0,-4 2-15 0 0,-1 0 1 0 0,13-36 0 0 0,-20 48-41 0 0,-1-1 0 0 0,-1 1 0 0 0,0 0-1 0 0,0-1 1 0 0,-1 0 0 0 0,0 1 0 0 0,-1-1 0 0 0,0 0 0 0 0,-2-13 0 0 0,2 19-36 0 0,-1 0 0 0 0,-1 0 1 0 0,1 0-1 0 0,0 0 0 0 0,-1 0 0 0 0,0 0 1 0 0,0 0-1 0 0,-4-5 0 0 0,5 8-24 0 0,0-1-1 0 0,0 1 1 0 0,0-1-1 0 0,-1 1 1 0 0,1 0-1 0 0,-1-1 1 0 0,1 1-1 0 0,-1 0 1 0 0,1 0-1 0 0,-1 0 1 0 0,0 0 0 0 0,1 0-1 0 0,-1 1 1 0 0,0-1-1 0 0,0 0 1 0 0,0 1-1 0 0,0-1 1 0 0,0 1-1 0 0,-3-1 1 0 0,-2 3-1171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26 3223 0 0,'20'-25'15007'0'0,"-19"31"-14881"0"0,-1 1 0 0 0,-1 0 0 0 0,1 0 0 0 0,-1-1 1 0 0,0 1-1 0 0,-1-1 0 0 0,0 1 0 0 0,0-1 0 0 0,-5 12 0 0 0,-33 57 911 0 0,33-62-956 0 0,-22 31 276 0 0,20-32-296 0 0,1 0-1 0 0,0 0 1 0 0,1 1 0 0 0,1 1 0 0 0,0-1-1 0 0,-5 16 1 0 0,11-28-54 0 0,0-1 0 0 0,0 1 1 0 0,1-1-1 0 0,-1 1 0 0 0,0-1 0 0 0,0 1 0 0 0,1 0 0 0 0,-1-1 0 0 0,0 1 0 0 0,1-1 1 0 0,-1 0-1 0 0,0 1 0 0 0,1-1 0 0 0,-1 1 0 0 0,1-1 0 0 0,-1 1 0 0 0,0-1 0 0 0,1 0 1 0 0,-1 1-1 0 0,1-1 0 0 0,0 0 0 0 0,-1 0 0 0 0,1 1 0 0 0,-1-1 0 0 0,1 0 0 0 0,-1 0 1 0 0,1 0-1 0 0,0 0 0 0 0,19 5 98 0 0,-7-5-57 0 0,0 0 0 0 0,0-1 0 0 0,0-1 0 0 0,-1 0 0 0 0,25-7 0 0 0,3-1-16 0 0,32-1-587 0 0,0 2 0 0 0,108 3 0 0 0,-152 4-3172 0 0,-20-1-2497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9671 0 0,'0'0'4930'0'0,"-1"1"-3674"0"0,-9 30-558 0 0,-2 0 1 0 0,-1-1 0 0 0,-1 0-1 0 0,-2-2 1 0 0,-27 39 0 0 0,-17 13 308 0 0,4 3 1 0 0,-77 151-1 0 0,131-230-1009 0 0,-3 9-77 0 0,-2 0-1 0 0,1-1 0 0 0,-2 1 1 0 0,0-1-1 0 0,-14 17 0 0 0,21-28-115 0 0,2-1-365 0 0,0 0 527 0 0,-1 1 0 0 0,1-1 0 0 0,-1 0 0 0 0,1 0 0 0 0,-1 0 0 0 0,1 0 0 0 0,-1 0 0 0 0,1 0 0 0 0,-1 0 0 0 0,1 0 0 0 0,-1 0 0 0 0,1-1 0 0 0,-1 1 0 0 0,1 0 0 0 0,-1 0 0 0 0,1 0 0 0 0,-1-1 0 0 0,1 1 0 0 0,0 0 0 0 0,11-6-577 0 0,5-4-271 0 0,3-3-29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345 189 3223 0 0,'0'0'546'0'0,"1"2"1080"0"0,12 21 5415 0 0,-12-21-6781 0 0,1 0 0 0 0,-1-1 0 0 0,1 1 1 0 0,-1-1-1 0 0,1 1 0 0 0,0-1 0 0 0,0 0 1 0 0,2 2-1 0 0,-2-2-128 0 0,1 0 0 0 0,-1-1 0 0 0,1 1 1 0 0,-1 0-1 0 0,1-1 0 0 0,0 0 0 0 0,-1 1 0 0 0,1-1 0 0 0,0 0 0 0 0,-1 0 1 0 0,1-1-1 0 0,-1 1 0 0 0,1-1 0 0 0,0 1 0 0 0,-1-1 0 0 0,5-1 1 0 0,-2 0-19 0 0,0 0 1 0 0,0 0-1 0 0,0-1 1 0 0,0 1-1 0 0,0-1 1 0 0,-1 0 0 0 0,1 0-1 0 0,-1 0 1 0 0,0-1-1 0 0,0 0 1 0 0,0 0-1 0 0,-1 0 1 0 0,1 0 0 0 0,-1 0-1 0 0,0-1 1 0 0,0 1-1 0 0,0-1 1 0 0,-1 0-1 0 0,0 0 1 0 0,0 0 0 0 0,0 0-1 0 0,0 0 1 0 0,-1-1-1 0 0,0 1 1 0 0,0 0-1 0 0,0-1 1 0 0,-1-5 0 0 0,0 6-84 0 0,0 0 1 0 0,0 0 0 0 0,-1 0 0 0 0,0 0 0 0 0,0 0 0 0 0,0 0 0 0 0,-1 0 0 0 0,1 0 0 0 0,-1 0 0 0 0,-1 1 0 0 0,1-1 0 0 0,0 1 0 0 0,-1 0 0 0 0,-6-8-1 0 0,6 9-32 0 0,0 0 0 0 0,0 0 0 0 0,0 1-1 0 0,-1-1 1 0 0,1 1 0 0 0,-1 0 0 0 0,1 0-1 0 0,-1 0 1 0 0,0 0 0 0 0,0 1-1 0 0,0 0 1 0 0,0-1 0 0 0,0 1 0 0 0,0 1-1 0 0,0-1 1 0 0,0 1 0 0 0,0-1-1 0 0,-7 1 1 0 0,-5 2-53 0 0,0 0 1 0 0,0 1-1 0 0,-27 8 0 0 0,-45 21 9 0 0,70-23 10 0 0,-1 0-1 0 0,1 2 1 0 0,1 0-1 0 0,0 1 1 0 0,0 1 0 0 0,1 0-1 0 0,1 1 1 0 0,0 1-1 0 0,1 0 1 0 0,1 1-1 0 0,-15 23 1 0 0,25-34 56 0 0,0-1 0 0 0,0 1-1 0 0,1 0 1 0 0,0 0 0 0 0,0 0 0 0 0,1 0 0 0 0,-1 1-1 0 0,1-1 1 0 0,0 0 0 0 0,1 1 0 0 0,-1 6 0 0 0,1-10-21 0 0,0 0 0 0 0,0 0 1 0 0,0 0-1 0 0,1 0 0 0 0,-1 0 1 0 0,0 0-1 0 0,1 0 0 0 0,0 0 1 0 0,-1 0-1 0 0,1-1 0 0 0,0 1 1 0 0,0 0-1 0 0,0 0 0 0 0,0-1 1 0 0,0 1-1 0 0,0-1 0 0 0,1 1 1 0 0,-1-1-1 0 0,0 1 0 0 0,1-1 1 0 0,-1 0-1 0 0,1 0 0 0 0,0 0 1 0 0,-1 1-1 0 0,1-2 0 0 0,0 1 1 0 0,0 0-1 0 0,-1 0 0 0 0,1-1 1 0 0,0 1-1 0 0,0 0 0 0 0,0-1 1 0 0,0 0-1 0 0,3 1 0 0 0,6-2 46 0 0,1 1 1 0 0,-1-1-1 0 0,1-1 0 0 0,-1 0 0 0 0,0-1 0 0 0,19-6 1 0 0,-14 4 5 0 0,96-35 336 0 0,-95 32-361 0 0,-1 0 0 0 0,0-1 0 0 0,0-1 0 0 0,19-15 0 0 0,-34 23 26 0 0,-13 16 6 0 0,10-13-54 0 0,-33 34 18 0 0,1 2 0 0 0,2 0-1 0 0,1 2 1 0 0,2 2 0 0 0,-40 75-1 0 0,57-90-22 0 0,1 0 1 0 0,-12 46-1 0 0,2-4-22 0 0,20-62-1684 0 0,5-6 601 0 0,9-10-399 0 0,-10 7 943 0 0,12-9-1214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10135 0 0,'0'0'231'0'0,"0"0"29"0"0,0 0 19 0 0,1-1-41 0 0,6-2-190 0 0,1 0 30 0 0,-7 3 315 0 0,-1 0 106 0 0,0 0 11 0 0,0 0-67 0 0,-11 12-96 0 0,6-7-86 0 0,-142 132 1344 0 0,24-34-1605 0 0,90-75 0 0 0,-20 25 0 0 0,8-9 0 0 0,12-11 24 0 0,3 1 0 0 0,0 2 0 0 0,-5 12-24 0 0,17-21 261 0 0,1 1-1 0 0,1 1 1 0 0,2 0-1 0 0,-2 8-260 0 0,-14 41 934 0 0,3 5-934 0 0,17-43 0 0 0,1 0 0 0 0,3 1 0 0 0,1-1 0 0 0,1 41 0 0 0,4-76 105 0 0,0 0-1 0 0,1 1 1 0 0,0-1 0 0 0,-1 0-1 0 0,2 1 1 0 0,-1-1 0 0 0,1 0-1 0 0,0 0 1 0 0,0 0-1 0 0,0 0 1 0 0,0-1 0 0 0,1 1-1 0 0,1 1-104 0 0,-2-2 95 0 0,1-1 0 0 0,-1 0 0 0 0,1 0 0 0 0,-1 0 1 0 0,1 0-1 0 0,0 0 0 0 0,1-1 0 0 0,-1 1 0 0 0,0-1 0 0 0,1 0 0 0 0,-1 0 0 0 0,1 0 0 0 0,-1 0 0 0 0,1 0 0 0 0,0-1 0 0 0,0 0 0 0 0,1 0-95 0 0,9-1 1122 0 0,-8 0 367 0 0,-8 8-932 0 0,-9 19-557 0 0,10-19 0 0 0,9-8-64 0 0,1-3-273 0 0,-7 3-138 0 0,-2 0-33 0 0,1-2-140 0 0,-1 1 425 0 0,0 0-1 0 0,1 0 1 0 0,-1 0 0 0 0,0 0-1 0 0,1 0 1 0 0,-1 0-1 0 0,0 0 1 0 0,0 0-1 0 0,0 0 1 0 0,0 0 0 0 0,0 0-1 0 0,0-1 1 0 0,0 1-1 0 0,-1 0 1 0 0,1 0 0 0 0,0 0-1 0 0,-1 0 1 0 0,1 0-1 0 0,-1 0 1 0 0,1 0-1 0 0,-1 0 1 0 0,1 0 0 0 0,-1 0 223 0 0,-6-8-6142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0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23 11055 0 0,'0'0'852'0'0,"1"-1"-560"0"0,41-17 4875 0 0,-41 17-4063 0 0,8-2 2235 0 0,-9 5-3302 0 0,0 0 0 0 0,0-1 0 0 0,-1 1 0 0 0,1 0 1 0 0,0 0-1 0 0,-1-1 0 0 0,1 1 0 0 0,-1 0 0 0 0,1-1 1 0 0,-1 1-1 0 0,0-1 0 0 0,0 1 0 0 0,0-1 1 0 0,0 1-1 0 0,0-1 0 0 0,0 0 0 0 0,0 1 0 0 0,0-1 1 0 0,0 0-1 0 0,-3 2 0 0 0,-5 4 64 0 0,0 0 0 0 0,-11 6-1 0 0,7-5-9 0 0,-17 10-40 0 0,-1-2 0 0 0,0-2-1 0 0,-1 0 1 0 0,-34 8 0 0 0,52-18-49 0 0,-10 4-83 0 0,0-1 0 0 0,0-2 0 0 0,-1 0 0 0 0,0-2 0 0 0,0 0 0 0 0,0-2 0 0 0,-38-3 0 0 0,55 1 51 0 0,0 0-1 0 0,0-1 1 0 0,1 0 0 0 0,-1 0-1 0 0,1 0 1 0 0,-12-7-1 0 0,16 8 7 0 0,0-1 0 0 0,0 1 0 0 0,1-1 0 0 0,-1 0-1 0 0,1 0 1 0 0,-1 0 0 0 0,1 0 0 0 0,0 0 0 0 0,0-1 0 0 0,0 1-1 0 0,0-1 1 0 0,0 1 0 0 0,0-1 0 0 0,1 0 0 0 0,0 0 0 0 0,-1 1-1 0 0,1-1 1 0 0,-1-5 0 0 0,1 6-176 0 0,6 14-1042 0 0,-4-7 1240 0 0,1 1 0 0 0,-2-1 0 0 0,1 0 1 0 0,0 1-1 0 0,-1-1 0 0 0,0 0 1 0 0,-1 1-1 0 0,0 8 0 0 0,-13 43 9 0 0,9-38-1 0 0,1-6 10 0 0,0 1 1 0 0,-1-1 0 0 0,0 0-1 0 0,-14 24 1 0 0,14-30 54 0 0,1 0 1 0 0,-1-1-1 0 0,-1 1 0 0 0,1-1 1 0 0,-1 0-1 0 0,0-1 1 0 0,0 1-1 0 0,-1-1 1 0 0,-13 7-1 0 0,-10 9 734 0 0,29-21-801 0 0,1 0-1 0 0,-1 0 1 0 0,1 1-1 0 0,-1-1 1 0 0,1 0-1 0 0,-1 1 0 0 0,1-1 1 0 0,-1 0-1 0 0,1 1 1 0 0,0-1-1 0 0,-1 0 0 0 0,1 1 1 0 0,0-1-1 0 0,-1 1 1 0 0,1-1-1 0 0,0 1 1 0 0,-1-1-1 0 0,1 1 0 0 0,0-1 1 0 0,0 1-1 0 0,0-1 1 0 0,0 1-1 0 0,-1-1 0 0 0,1 1 1 0 0,0 1 1 0 0,0-1-5 0 0,0-1 0 0 0,-1 1 0 0 0,1-1 0 0 0,0 1 0 0 0,0-1 0 0 0,-1 1 0 0 0,1-1 0 0 0,0 1 0 0 0,0-1 0 0 0,0 1 0 0 0,0-1 0 0 0,0 1 0 0 0,0-1 0 0 0,0 1 0 0 0,0 0 0 0 0,0-1 0 0 0,0 1 0 0 0,0-1 0 0 0,0 1 0 0 0,0-1 0 0 0,1 1 0 0 0,-1-1 0 0 0,0 1 0 0 0,0-1 0 0 0,1 1 0 0 0,-1-1 0 0 0,0 1 0 0 0,0-1 0 0 0,1 1 0 0 0,-1-1 0 0 0,1 1 0 0 0,0 0 0 0 0,1 1 7 0 0,0 0-1 0 0,-1 0 0 0 0,1 0 1 0 0,0-1-1 0 0,0 1 0 0 0,0-1 1 0 0,0 1-1 0 0,0-1 1 0 0,1 1-1 0 0,-1-1 0 0 0,0 0 1 0 0,1 0-1 0 0,-1 0 1 0 0,1-1-1 0 0,-1 1 0 0 0,1 0 1 0 0,-1-1-1 0 0,1 0 1 0 0,-1 0-1 0 0,4 0 0 0 0,7 0 7 0 0,-1 0 0 0 0,24-5 0 0 0,-25 3-29 0 0,99-18-39 0 0,-66 11 63 0 0,0 1-1 0 0,0 2 1 0 0,53 1-1 0 0,-86 5 36 0 0,1 1 1 0 0,-1 1-1 0 0,1-1 0 0 0,-1 2 0 0 0,1 0 0 0 0,-1 0 0 0 0,0 1 1 0 0,-1 1-1 0 0,1-1 0 0 0,14 10 0 0 0,-18-9-17 0 0,-1-1-1 0 0,0 1 1 0 0,0 0-1 0 0,0 1 1 0 0,0 0-1 0 0,-1 0 0 0 0,0 0 1 0 0,0 0-1 0 0,-1 1 1 0 0,0 0-1 0 0,0 0 1 0 0,0 0-1 0 0,-1 0 1 0 0,0 0-1 0 0,0 1 1 0 0,1 8-1 0 0,-3-12 4 0 0,0 0 0 0 0,-1 1 1 0 0,1-1-1 0 0,-1 0 0 0 0,0 0 0 0 0,0 0 0 0 0,-1 0 0 0 0,1 0 0 0 0,-1 1 1 0 0,0-1-1 0 0,0 0 0 0 0,0 0 0 0 0,-1-1 0 0 0,1 1 0 0 0,-1 0 0 0 0,0 0 1 0 0,0-1-1 0 0,-3 5 0 0 0,-2 1 67 0 0,0-2 0 0 0,-1 1 0 0 0,0-1 0 0 0,0 0 0 0 0,0-1 0 0 0,-10 7-1 0 0,-19 11 405 0 0,-54 26 0 0 0,70-41-454 0 0,0 0 1 0 0,-1-1 0 0 0,-1-1 0 0 0,-29 5 0 0 0,-1-3 5 0 0,0-3 0 0 0,-1-2 1 0 0,0-2-1 0 0,-60-6 0 0 0,107 3-48 0 0,4 1-11 0 0,0-1 1 0 0,-1 1-1 0 0,1 0 0 0 0,-1 1 1 0 0,1-1-1 0 0,-7 2 0 0 0,9-2-214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2303 0 0,'0'0'102'0'0,"-1"1"-1"0"0,-23 16 11692 0 0,24-16-11107 0 0,-1 0-1 0 0,1 0 0 0 0,-1 0 1 0 0,1 0-1 0 0,-1 1 0 0 0,2 9 143 0 0,1 0-632 0 0,-1-1-1 0 0,0 1 1 0 0,-1-1-1 0 0,0 1 1 0 0,-1-1-1 0 0,0 1 1 0 0,-4 15-1 0 0,-26 72 50 0 0,23-74-190 0 0,-55 120 88 0 0,27-69-88 0 0,18-34-61 0 0,-1-1 39 0 0,2 0 0 0 0,-19 69 0 0 0,35-106-41 0 0,1 14-32 0 0,0-16-84 0 0,0-1 1 0 0,0 1 0 0 0,0 0-1 0 0,0 0 1 0 0,0-1-1 0 0,0 1 1 0 0,0 0 0 0 0,0 0-1 0 0,1-1 1 0 0,-1 1 0 0 0,0 0-1 0 0,1-1 1 0 0,-1 1-1 0 0,0 0 1 0 0,1-1 0 0 0,-1 1-1 0 0,1 0 1 0 0,-1-1-1 0 0,1 1 1 0 0,-1-1 0 0 0,1 1-1 0 0,-1-1 1 0 0,1 1-1 0 0,0-1 1 0 0,-1 0 0 0 0,1 1-1 0 0,0-1 1 0 0,-1 0-1 0 0,1 1 1 0 0,0-1 0 0 0,-1 0-1 0 0,1 0 1 0 0,0 1-1 0 0,0-1 1 0 0,-1 0 0 0 0,1 0-1 0 0,0 0 1 0 0,0 0 0 0 0,0 0-1 0 0,-1 0 1 0 0,1 0-1 0 0,0-1 1 0 0,1 1 0 0 0,9-2-5819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6911 0 0,'0'0'528'0'0,"-17"0"7636"0"0,-2 16-4006 0 0,15-13-4093 0 0,1 1 0 0 0,0-1 0 0 0,0 1 0 0 0,0 0 0 0 0,0 0-1 0 0,-2 5 1 0 0,0 0-65 0 0,3-4 0 0 0,2 9 0 0 0,0-13-186 0 0,-1 16 607 0 0,1-17-664 0 0,0 1 1 0 0,0 0-1 0 0,0 0 0 0 0,0-1 0 0 0,0 1 0 0 0,0 0 0 0 0,0 0 1 0 0,0-1-1 0 0,1 1 0 0 0,-1 0 0 0 0,0 0 0 0 0,0-1 1 0 0,1 1-1 0 0,-1 0 0 0 0,0-1 0 0 0,1 1 0 0 0,-1 0 0 0 0,1 0 1 0 0,7 2-5612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26 11719 0 0,'0'0'532'0'0,"1"-1"-4"0"0,2-8-337 0 0,8-6 7654 0 0,-8 21-8247 0 0,-2-2 509 0 0,0 0 1 0 0,0 0-1 0 0,0 0 1 0 0,0 0-1 0 0,-1 0 1 0 0,0 0-1 0 0,0 0 1 0 0,0 0 0 0 0,-1 5-1 0 0,-7 37 348 0 0,4-29-407 0 0,-1 0 0 0 0,-1-1 0 0 0,-14 29 0 0 0,-32 43-4 0 0,-9 21-48 0 0,59-106 4 0 0,-1 12 0 0 0,3-15 0 0 0,-1 1 0 0 0,1-1 0 0 0,0 1 0 0 0,0-1 0 0 0,0 1 0 0 0,0-1 0 0 0,0 1 0 0 0,0-1 0 0 0,0 1 0 0 0,0-1 0 0 0,0 0 0 0 0,0 1 0 0 0,1-1 0 0 0,-1 1 0 0 0,0-1 0 0 0,0 1 0 0 0,0-1 0 0 0,0 0 0 0 0,1 1 0 0 0,-1-1 0 0 0,0 1 0 0 0,0-1 0 0 0,1 0 0 0 0,-1 1 0 0 0,0-1 0 0 0,1 0 0 0 0,-1 1 0 0 0,0-1 0 0 0,1 0 0 0 0,-1 0 0 0 0,1 1 0 0 0,-1-1 0 0 0,0 0 0 0 0,1 0 0 0 0,-1 0 0 0 0,1 0 0 0 0,-1 1 0 0 0,1-1 0 0 0,-1 0 0 0 0,1 0 0 0 0,-1 0 0 0 0,0 0 0 0 0,1 0 0 0 0,-1 0 0 0 0,1 0 0 0 0,0 0 0 0 0,0 0 0 0 0,11 0-18 0 0,-1 1-1 0 0,1-2 1 0 0,-1 0-1 0 0,0 0 1 0 0,1-1 0 0 0,-1 0-1 0 0,13-5 1 0 0,12-2 5 0 0,14-2-98 0 0,-6 1-328 0 0,0 2 0 0 0,83-5 0 0 0,-125 13-867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 7831 0 0,'7'-7'834'0'0,"-7"7"-650"0"0,1 0-1 0 0,-1 0 1 0 0,1 0 0 0 0,0 0 0 0 0,-1 0 0 0 0,1 0 0 0 0,-1 0-1 0 0,1 0 1 0 0,0 0 0 0 0,-1 0 0 0 0,1 0 0 0 0,0 1 0 0 0,-1-1-1 0 0,1 0 1 0 0,-1 0 0 0 0,1 1 0 0 0,-1-1 0 0 0,1 0 0 0 0,-1 1-1 0 0,1-1 1 0 0,-1 0 0 0 0,1 1 0 0 0,-1-1 0 0 0,1 1 0 0 0,-1-1 0 0 0,1 1-1 0 0,0 1 11 0 0,-1-1 0 0 0,1 1 0 0 0,0 0 0 0 0,-1-1 0 0 0,1 1 0 0 0,-1 0 0 0 0,1 0 0 0 0,-1-1 0 0 0,0 4 0 0 0,1 3-35 0 0,-2 0 0 0 0,1 0 0 0 0,-3 11 1 0 0,-4 14 339 0 0,-21 63 1 0 0,-22 30 210 0 0,39-100-577 0 0,-18 43 363 0 0,-3-1 0 0 0,-58 89 0 0 0,32-55 210 0 0,8-13-132 0 0,49-88-899 0 0,8-9-2830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288 203 5983 0 0,'0'0'542'0'0,"0"1"-446"0"0,16 32 5974 0 0,12-23-3322 0 0,-25-10-2532 0 0,0-1 0 0 0,1 1 0 0 0,-1 0 0 0 0,0-1 0 0 0,1 0 0 0 0,-1 0-1 0 0,0 0 1 0 0,0 0 0 0 0,0-1 0 0 0,0 1 0 0 0,0-1 0 0 0,0 1 0 0 0,0-1 0 0 0,-1 0 0 0 0,1 0 0 0 0,0-1-1 0 0,-1 1 1 0 0,0 0 0 0 0,0-1 0 0 0,1 0 0 0 0,1-3 0 0 0,2-2-50 0 0,-1-1-1 0 0,0 0 1 0 0,0 0 0 0 0,-1 0-1 0 0,6-19 1 0 0,-8 21-172 0 0,0 0-1 0 0,-1 0 0 0 0,0 0 1 0 0,0 0-1 0 0,-1-1 0 0 0,0 1 1 0 0,0 0-1 0 0,-1-1 0 0 0,-1-7 1 0 0,2 12-19 0 0,-1 0 0 0 0,0 0 0 0 0,0 1 0 0 0,0-1 0 0 0,0 0 1 0 0,0 1-1 0 0,0-1 0 0 0,-1 1 0 0 0,1-1 0 0 0,-1 1 1 0 0,0-1-1 0 0,1 1 0 0 0,-1 0 0 0 0,0 0 0 0 0,-1 0 0 0 0,1 0 1 0 0,0 0-1 0 0,0 1 0 0 0,-1-1 0 0 0,1 1 0 0 0,-1-1 0 0 0,1 1 1 0 0,-1 0-1 0 0,0 0 0 0 0,-5-1 0 0 0,-1 1-16 0 0,-1 0 1 0 0,0 0-1 0 0,0 2 0 0 0,0-1 0 0 0,0 1 0 0 0,1 0 0 0 0,-1 1 1 0 0,0 0-1 0 0,1 1 0 0 0,-16 6 0 0 0,5 0-39 0 0,0 0 1 0 0,1 1-1 0 0,-32 23 0 0 0,35-21 55 0 0,1 0 0 0 0,1 1 0 0 0,0 1 0 0 0,-15 20 0 0 0,20-22 22 0 0,1-1 1 0 0,0 2-1 0 0,1-1 0 0 0,0 1 1 0 0,1 0-1 0 0,-7 21 0 0 0,11-28 4 0 0,1-1 0 0 0,0 1 0 0 0,0-1 0 0 0,1 1 0 0 0,-1 0 0 0 0,1-1 0 0 0,1 1-1 0 0,-1 0 1 0 0,1-1 0 0 0,0 1 0 0 0,2 8 0 0 0,-2-11 4 0 0,0 0 0 0 0,0-1 0 0 0,0 1 0 0 0,1-1 0 0 0,-1 1 0 0 0,1-1 0 0 0,-1 0-1 0 0,1 0 1 0 0,0 0 0 0 0,0 0 0 0 0,0 0 0 0 0,0 0 0 0 0,0 0 0 0 0,0 0 0 0 0,0-1 0 0 0,0 1 0 0 0,1-1 0 0 0,-1 0-1 0 0,1 1 1 0 0,-1-1 0 0 0,1 0 0 0 0,0-1 0 0 0,-1 1 0 0 0,1 0 0 0 0,4 0 0 0 0,2-1 38 0 0,0 0 0 0 0,0 0 0 0 0,0-1 0 0 0,0 0 1 0 0,0-1-1 0 0,0 0 0 0 0,15-5 0 0 0,61-29 252 0 0,-62 25-287 0 0,3 0 20 0 0,0-2 0 0 0,-1-1 1 0 0,-1-1-1 0 0,40-31 0 0 0,-64 46-28 0 0,0 0 0 0 0,0 0 0 0 0,0 0 0 0 0,0 0 0 0 0,0 0 0 0 0,0 0 0 0 0,0 0 0 0 0,0 0 0 0 0,0 0 0 0 0,0 0 0 0 0,0 0 0 0 0,0 0 0 0 0,0 0 0 0 0,0 0 0 0 0,0 0 0 0 0,0 0 0 0 0,0 1 0 0 0,0-1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0,0-1 0 0 0,1 1 0 0 0,-1 0 0 0 0,0 0 0 0 0,0 0 0 0 0,0 0 0 0 0,0 0 0 0 0,0 0 0 0 0,0 0 0 0 0,0 0 0 0 0,-3 7 0 0 0,-5 9 0 0 0,-21 31 0 0 0,-18 32 0 0 0,46-78 0 0 0,-218 462 20 0 0,195-407 479 0 0,23-54-370 0 0,12-11-369 0 0,1-3-856 0 0,17-22 0 0 0,-15 17 362 0 0,28-34-830 0 0,0 3-18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81 2759 0 0,'-7'5'247'0'0,"-12"7"-385"0"0,-14 10 16963 0 0,45-23-16513 0 0,1 0 1 0 0,-1-1 0 0 0,0-1 0 0 0,13-4 0 0 0,-7 2-56 0 0,68-26 678 0 0,-1 1-89 0 0,-63 24-733 0 0,0 1-1 0 0,42-4 0 0 0,-50 8-533 0 0,26-3-463 0 0,-36 4-319 0 0,-1-1 0 0 0,0 0-1 0 0,0 0 1 0 0,1 0 0 0 0,3-3-1 0 0,2-3-5312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1 919 0 0,'0'1'6508'0'0,"-1"4"-5041"0"0,0-1 0 0 0,-1 1-1 0 0,1-1 1 0 0,-1 1 0 0 0,-3 3-1 0 0,-25 39-114 0 0,18-29-429 0 0,-24 41 689 0 0,-53 125 1 0 0,73-147-1377 0 0,-45 86 286 0 0,-26 64-456 0 0,85-181-287 0 0,0 1 1 0 0,1-1-1 0 0,-1 0 1 0 0,1 1-1 0 0,-1 9 0 0 0,2-14-868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2759 0 0,'0'1'10315'0'0,"1"6"-8420"0"0,-1-2-1334 0 0,-1 0 1 0 0,0 0-1 0 0,0 0 1 0 0,-1 0-1 0 0,-2 8 1 0 0,-3 7 274 0 0,5-9-348 0 0,-1 1 1 0 0,2 0-1 0 0,-1 23 0 0 0,2-34-499 0 0,0-1 0 0 0,0 1 0 0 0,0 0-1 0 0,0 0 1 0 0,0 0 0 0 0,0-1 0 0 0,0 1 0 0 0,0 0 0 0 0,0 0-1 0 0,0-1 1 0 0,0 1 0 0 0,1 0 0 0 0,-1 0 0 0 0,0-1-1 0 0,1 1 1 0 0,-1 0 0 0 0,0 0 0 0 0,1-1 0 0 0,-1 1-1 0 0,1-1 1 0 0,-1 1 0 0 0,1 0 0 0 0,-1-1 0 0 0,1 1 0 0 0,0-1-1 0 0,-1 1 1 0 0,2 0 0 0 0,-1-1-79 0 0,0 0 0 0 0,0 0-1 0 0,0 0 1 0 0,0 0 0 0 0,0 0 0 0 0,1 0 0 0 0,-1 0-1 0 0,0 0 1 0 0,0 0 0 0 0,0 0 0 0 0,2-1 0 0 0,-1 0 11 0 0,10-3-1476 0 0,-1-2-400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7 9215 0 0,'0'0'422'0'0,"2"0"-13"0"0,15-6 10936 0 0,-18 8-11181 0 0,1-1 0 0 0,0 1 0 0 0,-1 0 0 0 0,1 0 0 0 0,-1-1 0 0 0,0 1 0 0 0,0 0 0 0 0,0 1 0 0 0,-7 3 7 0 0,1-1 0 0 0,0 0 0 0 0,-1-1 0 0 0,0 1 0 0 0,0-2-1 0 0,0 1 1 0 0,-11 2 0 0 0,-8 5-19 0 0,-224 77-515 0 0,241-85 244 0 0,-16 5-341 0 0,-29 4 0 0 0,48-10 310 0 0,0-2-1 0 0,0 1 1 0 0,-1-1-1 0 0,1 0 1 0 0,0 0-1 0 0,0 0 1 0 0,0-1-1 0 0,-1-1 1 0 0,-7-2-1 0 0,13 4 92 0 0,1-1 0 0 0,-1 0 0 0 0,1 1 0 0 0,-1-1-1 0 0,1 0 1 0 0,0 0 0 0 0,-1 0 0 0 0,1 0 0 0 0,0-1 0 0 0,0 1-1 0 0,0 0 1 0 0,0 0 0 0 0,0-1 0 0 0,0 1 0 0 0,0-1 0 0 0,0 1-1 0 0,0-1 1 0 0,1 1 0 0 0,-1-1 0 0 0,1 1 0 0 0,-1-1 0 0 0,1 1-1 0 0,0-1 1 0 0,-1 0 0 0 0,1 1 0 0 0,0-1 0 0 0,0 0 0 0 0,0 1-1 0 0,0-1 1 0 0,0 0 0 0 0,1 1 0 0 0,-1-1 0 0 0,1 0 0 0 0,-1 1-1 0 0,1-1 1 0 0,-1 1 0 0 0,1-1 0 0 0,0 1 0 0 0,1-2 0 0 0,-2 2 33 0 0,9-10-310 0 0,0 2-113 0 0,-7 20 454 0 0,-2-7 19 0 0,-1 0 0 0 0,0 1 0 0 0,1-1 1 0 0,-1 0-1 0 0,0 0 0 0 0,-1 0 0 0 0,1 0 0 0 0,-1 0 0 0 0,0 0 0 0 0,-2 4 0 0 0,-5 5 104 0 0,-14 18-1 0 0,5-8 17 0 0,-18 23 57 0 0,22-29-18 0 0,1 0-1 0 0,-13 22 0 0 0,4-4 290 0 0,21-33 168 0 0,36 4-320 0 0,-1-9-236 0 0,-2-2 1 0 0,36-9-1 0 0,29-5-31 0 0,-81 17-55 0 0,-1 0 0 0 0,0 2 0 0 0,1 0 0 0 0,22 3 0 0 0,-23 0 45 0 0,0 0 1 0 0,0 1-1 0 0,-1 0 0 0 0,0 1 1 0 0,1 1-1 0 0,-2 1 0 0 0,1 0 0 0 0,-1 0 1 0 0,0 1-1 0 0,0 1 0 0 0,-1 0 1 0 0,19 19-1 0 0,-20-19-9 0 0,-1 2 1 0 0,0-1 0 0 0,0 1-1 0 0,-1 0 1 0 0,-1 1 0 0 0,0 0-1 0 0,9 18 1 0 0,-15-25-37 0 0,-1-4 86 0 0,0 1 0 0 0,0-1-1 0 0,-1 1 1 0 0,1-1 0 0 0,-1 1 0 0 0,1 0-1 0 0,-1-1 1 0 0,0 1 0 0 0,1 0 0 0 0,-1 1-1 0 0,-1-2-53 0 0,1 0 0 0 0,0 0-1 0 0,-1 0 1 0 0,1-1 0 0 0,-1 1 0 0 0,1 0-1 0 0,-1 0 1 0 0,0-1 0 0 0,1 1-1 0 0,-1 0 1 0 0,0-1 0 0 0,1 1-1 0 0,-1 0 1 0 0,0-1 0 0 0,0 1-1 0 0,0-1 1 0 0,0 1 0 0 0,1-1-1 0 0,-1 0 1 0 0,-2 1 0 0 0,-12 4 9 0 0,-1 0 0 0 0,1-1 0 0 0,-1-1 1 0 0,0-1-1 0 0,-23 1 0 0 0,-5 2-1 0 0,-358 59-2750 0 0,385-59 1360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1 11975 0 0,'0'0'267'0'0,"0"0"42"0"0,0 0 17 0 0,-1 1-28 0 0,-5 5-196 0 0,-5 1 102 0 0,7-8-56 0 0,3 0-54 0 0,-8 2 117 0 0,1-1-1 0 0,0 1 0 0 0,-1 0 1 0 0,1 1-1 0 0,0 0 1 0 0,0 1-1 0 0,0-1 0 0 0,0 2 1 0 0,0-1-1 0 0,-4 3-210 0 0,-1 0 691 0 0,-1 0 1 0 0,-12 3-692 0 0,-67 13 165 0 0,88-21-165 0 0,0 0 0 0 0,0-1 0 0 0,-1 0 0 0 0,1 0 0 0 0,0 0 0 0 0,-4-1 0 0 0,3 0 0 0 0,0 1 0 0 0,0-1 0 0 0,0 1 0 0 0,0 1 0 0 0,-2 0 0 0 0,-1-1 0 0 0,-1 1 0 0 0,0-1 0 0 0,0-1 0 0 0,1 0 0 0 0,-1 0 0 0 0,-5-2 0 0 0,-8-1 0 0 0,-44-4 0 0 0,-46 1 0 0 0,88 7 0 0 0,-1 1 0 0 0,0 1 0 0 0,1 1 0 0 0,0 1 0 0 0,-25 8 0 0 0,29-4 0 0 0,0 0 0 0 0,-13 8 0 0 0,-14 5 0 0 0,40-18 0 0 0,2-7 0 0 0,-1 1 0 0 0,0 5 0 0 0,6-2 0 0 0,1 0 0 0 0,-1 1 0 0 0,1-1 0 0 0,-1 0 0 0 0,0 0 0 0 0,1 1 0 0 0,-1-1 0 0 0,1 0 0 0 0,0 1 0 0 0,-1-1 0 0 0,1 1 0 0 0,-1-1 0 0 0,1 0 0 0 0,0 1 0 0 0,-1-1 0 0 0,1 1 0 0 0,0-1 0 0 0,-1 1 0 0 0,1 0 0 0 0,0-1 0 0 0,0 1 0 0 0,0-1 0 0 0,-1 1 0 0 0,1-1 0 0 0,0 1 0 0 0,0 0 0 0 0,0-1 0 0 0,0 1 0 0 0,0 0 0 0 0,0 2 0 0 0,-1-1 0 0 0,1 1 0 0 0,0 0 0 0 0,1 0 0 0 0,-1 0 0 0 0,0 0 0 0 0,1-1 0 0 0,-1 1 0 0 0,2 1 0 0 0,-2-2 0 0 0,7 18 0 0 0,-1-15 0 0 0,-2-2 0 0 0,-2 0 0 0 0,-2-2 0 0 0,1 0 0 0 0,-1-1 0 0 0,1 1 0 0 0,-1 0 0 0 0,1 0 0 0 0,0-1 0 0 0,-1 1 0 0 0,1 0 0 0 0,0-1 0 0 0,-1 1 0 0 0,1-1 0 0 0,0 1 0 0 0,0-1 0 0 0,-1 1 0 0 0,1-1 0 0 0,0 0 0 0 0,0 1 0 0 0,0-1 0 0 0,6 4 64 0 0,-4-2 77 0 0,1 0-1 0 0,-1 0 1 0 0,1 0-1 0 0,-1 0 1 0 0,0 1 0 0 0,0-1-1 0 0,0 1 1 0 0,-1 0-1 0 0,1 0 1 0 0,0 0-1 0 0,-1 0 1 0 0,0 1 0 0 0,0-1-1 0 0,1 3-140 0 0,4 10 2 0 0,-1 0 1 0 0,-1 0-1 0 0,0 0 0 0 0,-1 1 1 0 0,-1-1-1 0 0,-1 1 0 0 0,1 8-2 0 0,-1 1 0 0 0,-1-1 0 0 0,-2 25 0 0 0,1-39 0 0 0,-2 0 0 0 0,0 0 0 0 0,0 0 0 0 0,-1 0 0 0 0,0 0 0 0 0,-1-1 0 0 0,-5 10 0 0 0,5-10 0 0 0,0-1 0 0 0,1 1 0 0 0,0 0 0 0 0,0 0 0 0 0,1 1 0 0 0,1-1 0 0 0,-1 3 0 0 0,0 6 0 0 0,-2 0 0 0 0,0 0 0 0 0,-2 2 0 0 0,6-17 0 0 0,-7 13 0 0 0,4-10 0 0 0,-2-1 0 0 0,-6 3 0 0 0,5-5 72 0 0,5-3 299 0 0,1-1 117 0 0,0 0 21 0 0,0 0-66 0 0,2-1-432 0 0,0 1 0 0 0,0-1 0 0 0,0 0-1 0 0,0-1 1 0 0,0 1 0 0 0,0 0 0 0 0,0-1 0 0 0,0 1 0 0 0,-1-1 0 0 0,1 1 0 0 0,0-1 0 0 0,-1 0-1 0 0,0 0 1 0 0,1 0-11 0 0,3-3 13 0 0,5-5-13 0 0,-4 1 0 0 0,1-4 0 0 0,17-38 0 0 0,-15 29 0 0 0,2 0 0 0 0,1 0 0 0 0,0 1 0 0 0,2 0 0 0 0,3-3 0 0 0,23-27 0 0 0,5-13 0 0 0,-30 45 0 0 0,0 0 0 0 0,1 0 0 0 0,1 2 0 0 0,1 0 0 0 0,0 1 0 0 0,1 0 0 0 0,1 2 0 0 0,0 0 0 0 0,9-3 0 0 0,-18 10 0 0 0,-7 2-204 0 0,-7 3 3 0 0,-8 2-210 0 0,10 0 351 0 0,-13 0-608 0 0,0-1-473 0 0,-1 2 0 0 0,1-1-1 0 0,-7 3 1142 0 0,21-3-79 0 0,-1 0-1 0 0,0 0 1 0 0,0 0 0 0 0,1 0-1 0 0,-1 0 1 0 0,0 0-1 0 0,0 0 1 0 0,1 0 0 0 0,-1 0-1 0 0,0-1 1 0 0,0 1 0 0 0,1 0-1 0 0,-1 0 1 0 0,0-1-1 0 0,1 1 1 0 0,-1 0 0 0 0,0-1-1 0 0,1 1 1 0 0,-1-1-1 0 0,1 1 1 0 0,-1-1 0 0 0,0 1-1 0 0,1-1 1 0 0,-1 0-1 0 0,1 1 1 0 0,0-1 0 0 0,-1 1-1 0 0,1-1 1 0 0,-1 0-1 0 0,1 0 1 0 0,0 1 0 0 0,0-1-1 0 0,-1 0 80 0 0,1-1-177 0 0,-1 1 0 0 0,1-1 0 0 0,-1 1 0 0 0,1-1 0 0 0,0 0-1 0 0,-1 0 1 0 0,1 1 0 0 0,0-1 0 0 0,0 0 0 0 0,0 0 0 0 0,1 1 0 0 0,-1-1 0 0 0,0 0 177 0 0,2-2-27 0 0,0 0 0 0 0,0 0 0 0 0,0 0-1 0 0,0 0 1 0 0,0 0 0 0 0,1 0 0 0 0,0 1 0 0 0,0-1 0 0 0,0 1 0 0 0,0 0 0 0 0,0 0 0 0 0,1 0 0 0 0,-1 0 0 0 0,3-1 27 0 0,3-1 6 0 0,0 0 0 0 0,0 1 0 0 0,0 0-1 0 0,1 0 1 0 0,9-1-6 0 0,-16 4 0 0 0,1 0 0 0 0,-1 1 0 0 0,0 0 0 0 0,1 0 0 0 0,-1 0 0 0 0,1 0 0 0 0,-1 0 0 0 0,0 1 0 0 0,1-1 0 0 0,-1 1 0 0 0,0 0 0 0 0,1 0 0 0 0,-1 0 0 0 0,0 1 0 0 0,1 0 0 0 0,14 5 0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17191 0 0,'0'0'1558'0'0,"7"-5"-1252"0"0,-1 2-146 0 0,-1 1-1 0 0,1-1 1 0 0,-1 1 0 0 0,1 1-1 0 0,0-1 1 0 0,0 1 0 0 0,5-1-1 0 0,46-2 761 0 0,-28 2-879 0 0,347-19 1722 0 0,72-6-400 0 0,-258 11-1087 0 0,203-13 236 0 0,0 25-96 0 0,-126 34-290 0 0,-5 21-542 0 0,-201-38 73 0 0,-49-10 173 0 0,2 0-655 0 0,1 0 0 0 0,27 1 1 0 0,-23-5-1379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 5983 0 0,'0'0'10278'0'0,"-8"-3"-5916"0"0,0 7-3960 0 0,1 0-1 0 0,0 0 1 0 0,-10 10-1 0 0,7-7-255 0 0,9-6 269 0 0,1-10-339 0 0,0 8-74 0 0,0 0 0 0 0,1 0 0 0 0,-1 0 0 0 0,0 0 1 0 0,0 0-1 0 0,0 0 0 0 0,1 0 0 0 0,-1 0 0 0 0,1 0 0 0 0,-1 0 1 0 0,1 0-1 0 0,-1 0 0 0 0,1 0 0 0 0,-1 0 0 0 0,1 0 0 0 0,0 0 1 0 0,0 1-1 0 0,-1-1 0 0 0,1 0 0 0 0,0 0 0 0 0,0 1 0 0 0,1-2 1 0 0,2 0 0 0 0,0-3 4 0 0,20-14 146 0 0,-23 18 4 0 0,8 23 62 0 0,-8-19-201 0 0,-1 0 0 0 0,0 0 0 0 0,0 1 0 0 0,-1-1 0 0 0,1 0 0 0 0,-1 0 0 0 0,0 1 0 0 0,1-1 0 0 0,-1 0 0 0 0,-1 0 0 0 0,1 0 0 0 0,0 0 1 0 0,-1 0-1 0 0,1 0 0 0 0,-1 0 0 0 0,0-1 0 0 0,0 1 0 0 0,-3 2 0 0 0,-5 6 41 0 0,-1-1 0 0 0,-24 18 0 0 0,34-27-19 0 0,11-11-748 0 0,4-2-1303 0 0,0 1-1 0 0,27-17 0 0 0,-22 16 651 0 0,3-2-463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55 12751 0 0,'0'0'587'0'0,"1"-1"-16"0"0,22-15-306 0 0,13-7 1362 0 0,-26 18-949 0 0,-8 4-351 0 0,-1 0-1 0 0,1-1 1 0 0,0 2 0 0 0,0-1-1 0 0,0 0 1 0 0,0 0 0 0 0,0 1-1 0 0,0-1 1 0 0,0 1 0 0 0,0-1 0 0 0,3 1-1 0 0,1 12 1041 0 0,-5-7-1228 0 0,0 0 0 0 0,0 0-1 0 0,-1 0 1 0 0,0 0 0 0 0,0 1 0 0 0,0-1 0 0 0,-1 0 0 0 0,-1 8 0 0 0,-13 42 494 0 0,12-48-568 0 0,-10 32 113 0 0,-3 0 0 0 0,-1-1 1 0 0,-1-1-1 0 0,-26 37 0 0 0,11-26-433 0 0,-2-1 0 0 0,-54 55-1 0 0,74-87-382 0 0,-19 13 0 0 0,27-22 250 0 0,6-5-689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1379 1 10135 0 0,'0'0'778'0'0,"-1"2"-298"0"0,-5 12 750 0 0,-1 0 1 0 0,0-1-1 0 0,-1 0 1 0 0,-19 24 0 0 0,-47 46-507 0 0,65-73-545 0 0,-159 154 274 0 0,46-48-50 0 0,-131 130 167 0 0,-16-16-450 0 0,48-35-39 0 0,179-151-168 0 0,1 2 0 0 0,-61 92 0 0 0,98-131-542 0 0,0-1-1 0 0,0 1 0 0 0,1 0 1 0 0,-3 10-1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15 362 2303 0 0,'0'0'16796'0'0,"0"1"-16578"0"0,-6 27-186 0 0,4-17-45 0 0,0 0-1 0 0,0 0 1 0 0,0 14-1 0 0,5 124 1096 0 0,-2-122-96 0 0,4 41 329 0 0,-4-61-1194 0 0,0 0 0 0 0,1 0 0 0 0,0 0 0 0 0,0 0 0 0 0,0 0 0 0 0,7 12-1 0 0,-3-4 266 0 0,4-20-289 0 0,-5 1-74 0 0,0-1 0 0 0,-1 1-1 0 0,1-1 1 0 0,-1 0 0 0 0,0 0-1 0 0,0 0 1 0 0,3-8 0 0 0,21-43 212 0 0,-18 34-204 0 0,51-133-351 0 0,-24 53 112 0 0,-27 76 139 0 0,-1 0-1 0 0,-1-1 0 0 0,-1 0 1 0 0,5-49-1 0 0,-10 61 58 0 0,-1 10 9 0 0,-1 1 1 0 0,1-1 0 0 0,-1 0-1 0 0,0 1 1 0 0,0-8-1 0 0,-1 11-73 0 0,2 3-207 0 0,0 1 263 0 0,1-1-1 0 0,-1 0 1 0 0,0 0-1 0 0,1 0 0 0 0,2 3 1 0 0,-1-2 13 0 0,0 1 0 0 0,1-1 0 0 0,-1-1 0 0 0,1 1 0 0 0,0 0 0 0 0,0-1 0 0 0,0 0 1 0 0,0 0-1 0 0,0 0 0 0 0,0 0 0 0 0,7 1 0 0 0,-3-1-1 0 0,0-1 0 0 0,1 0-1 0 0,-1 0 1 0 0,0-1 0 0 0,15-1 0 0 0,3-2 10 0 0,0-2-1 0 0,48-16 1 0 0,1-3 134 0 0,80-23 137 0 0,78-23 613 0 0,-171 50-781 0 0,-56 18-108 0 0,1-1-42 0 0,-1 1 0 0 0,0 1-1 0 0,1-1 1 0 0,11 0 0 0 0,-17 2-84 0 0,0 1 1 0 0,0-1 0 0 0,1 1-1 0 0,-1-1 1 0 0,0 1 0 0 0,0 0-1 0 0,0-1 1 0 0,0 1 0 0 0,0 0-1 0 0,-1 0 1 0 0,1 0 0 0 0,0 0-1 0 0,0 0 1 0 0,0 0 0 0 0,-1 0-1 0 0,1 0 1 0 0,0 0 0 0 0,-1 0-1 0 0,1 0 1 0 0,-1 0 0 0 0,0 0-1 0 0,1 0 1 0 0,-1 3 0 0 0,2 5-2265 0 0,-2 0-4513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8 184 7831 0 0,'0'0'2050'0'0,"-2"18"3496"0"0,2-16-5571 0 0,-6 14 5037 0 0,11-22-4435 0 0,9-14-454 0 0,0 1 0 0 0,1 0-1 0 0,1 2 1 0 0,0 0 0 0 0,2 0-1 0 0,0 2 1 0 0,1 0-1 0 0,0 1 1 0 0,1 1 0 0 0,0 1-1 0 0,30-13 1 0 0,-43 22-126 0 0,0 1 1 0 0,0 0-1 0 0,10-1 0 0 0,-15 3 0 0 0,-1 0-1 0 0,1 0 0 0 0,-1 1 0 0 0,1-1 0 0 0,-1 1 0 0 0,1-1 0 0 0,-1 1 0 0 0,1-1 0 0 0,-1 1 0 0 0,0 0 0 0 0,1 0 0 0 0,-1 0 0 0 0,2 1 0 0 0,-2-1-5 0 0,0-1 8 0 0,-1 0-1 0 0,1 0 0 0 0,0 1 0 0 0,-1-1 0 0 0,1 0 0 0 0,-1 1 0 0 0,1-1 0 0 0,0 1 0 0 0,-1-1 0 0 0,1 1 0 0 0,-1-1 0 0 0,1 1 0 0 0,-1-1 0 0 0,0 1 0 0 0,1-1 0 0 0,-1 1 1 0 0,1 0-1 0 0,-1-1 0 0 0,0 1 0 0 0,0 0 0 0 0,1-1 0 0 0,-1 1 0 0 0,0 0 0 0 0,0-1 0 0 0,0 2 0 0 0,1 0-1 0 0,0 4-5 0 0,1-1 0 0 0,-1 1 0 0 0,0 0-1 0 0,0 0 1 0 0,-1 0 0 0 0,1 0 0 0 0,-2 0 0 0 0,0 11-1 0 0,-12 47-103 0 0,12-63 106 0 0,0 7 3 0 0,-1-5-1 0 0,1 1-1 0 0,0-1 0 0 0,1 0 0 0 0,-1 1 1 0 0,1-1-1 0 0,0 1 0 0 0,-1-1 1 0 0,1 1-1 0 0,1-1 0 0 0,-1 1 1 0 0,0-1-1 0 0,2 6 0 0 0,4 0 5 0 0,-4-6-1 0 0,1-1-1 0 0,0 0 1 0 0,0 0 0 0 0,0 0-1 0 0,0 0 1 0 0,1 0 0 0 0,-1-1-1 0 0,0 0 1 0 0,1 1 0 0 0,-1-1-1 0 0,1 0 1 0 0,-1-1 0 0 0,8 2-1 0 0,2-1-9 0 0,0-1-1 0 0,20-1 1 0 0,-11-2-467 0 0,1-1 0 0 0,23-7 1 0 0,-10 2-5597 0 0,-14 4-190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9215 0 0,'0'0'10096'0'0,"2"0"-9318"0"0,285-64 3662 0 0,-163 32-4109 0 0,39 0-3521 0 0,-155 31 1710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1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15695 0 0,'0'0'1418'0'0,"2"0"-1000"0"0,9 1 727 0 0,69 10 4101 0 0,-50-8-3977 0 0,63-2 0 0 0,80-22-300 0 0,-69 6-1158 0 0,-32 10-1187 0 0,-70 5 256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52 172 2759 0 0,'-15'-5'272'0'0,"-21"-15"20961"0"0,38 17-22530 0 0,1 0 1447 0 0,1 1-1 0 0,0-1 1 0 0,0 1 0 0 0,0 0-1 0 0,0 0 1 0 0,0 1-1 0 0,6-3 1 0 0,34-6 470 0 0,-23 6-517 0 0,43-10 40 0 0,52-13 74 0 0,-57 11-262 0 0,53-17-167 0 0,-108 31 179 0 0,11-3-309 0 0,0 0 1 0 0,17-3-1 0 0,-30 8-55 0 0,4 15-7876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2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24 16095 0 0,'4'-4'270'0'0,"-3"2"-166"0"0,1 1-1 0 0,0-1 1 0 0,0 0-1 0 0,0 1 1 0 0,0-1-1 0 0,1 1 1 0 0,-1 0-1 0 0,0 0 1 0 0,0-1-1 0 0,1 2 1 0 0,-1-1 0 0 0,1 0-1 0 0,-1 0 1 0 0,1 1-1 0 0,-1-1 1 0 0,1 1-1 0 0,4 0 1 0 0,-6 0-61 0 0,0 0 1 0 0,0 0 0 0 0,-1 0 0 0 0,1 0 0 0 0,0 1 0 0 0,0-1 0 0 0,-1 0 0 0 0,1 0 0 0 0,0 1 0 0 0,0-1 0 0 0,-1 1 0 0 0,1-1 0 0 0,0 0-1 0 0,-1 1 1 0 0,1 0 0 0 0,0-1 0 0 0,-1 1 0 0 0,1-1 0 0 0,-1 1 0 0 0,1 0 0 0 0,-1-1 0 0 0,1 1 0 0 0,-1 0 0 0 0,0-1 0 0 0,1 1-1 0 0,-1 0 1 0 0,0 0 0 0 0,1-1 0 0 0,-1 1 0 0 0,0 0 0 0 0,0 0 0 0 0,0 1 0 0 0,1 1 8 0 0,-1-1 0 0 0,0 1 0 0 0,0 0 1 0 0,0 0-1 0 0,0 0 0 0 0,0 0 0 0 0,-1 4 0 0 0,-4 4 190 0 0,1 1 0 0 0,-1-1 0 0 0,-1 0-1 0 0,0 0 1 0 0,-14 17 0 0 0,3-2 126 0 0,-207 321 1354 0 0,191-295-1692 0 0,-119 170 183 0 0,150-219-213 0 0,-4 3-19 0 0,0 1-1 0 0,1 0 1 0 0,0 1-1 0 0,0-1 0 0 0,1 1 1 0 0,0 0-1 0 0,0 0 1 0 0,-3 12-1 0 0,7-19-240 0 0,0 0 0 0 0,1-1 0 0 0,-1 1 0 0 0,0 0 0 0 0,0 0 0 0 0,0-1 0 0 0,1 1 0 0 0,-1 0 0 0 0,0-1 0 0 0,1 1 0 0 0,-1 0 0 0 0,1-1 0 0 0,-1 1 0 0 0,1-1 0 0 0,-1 1 0 0 0,1-1 0 0 0,-1 1 0 0 0,1-1 0 0 0,0 1 0 0 0,-1-1 0 0 0,1 1 0 0 0,0-1 0 0 0,-1 0 0 0 0,1 1 0 0 0,0-1 0 0 0,-1 0 0 0 0,1 0 0 0 0,0 1 0 0 0,0-1 0 0 0,1 0 0 0 0,12 2-6488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10135 0 0,'0'0'231'0'0,"0"0"29"0"0,0 0 19 0 0,0 0 37 0 0,0 0 125 0 0,-1 3 58 0 0,-1 2-398 0 0,-1 0 1 0 0,1 0 0 0 0,-1 0-1 0 0,0-1 1 0 0,0 0 0 0 0,-1 1 0 0 0,1-1-1 0 0,-1-1 1 0 0,0 1 0 0 0,0 0-1 0 0,-3 1-101 0 0,2 0 0 0 0,0 0 0 0 0,0 1 0 0 0,-4 6 0 0 0,5-7 0 0 0,-1 1 0 0 0,0-1 0 0 0,0 1 0 0 0,-3 1 0 0 0,-13 12 236 0 0,1 1-1 0 0,1 1 0 0 0,1 0 1 0 0,1 2-1 0 0,1 0 0 0 0,1 0 1 0 0,1 2-1 0 0,-4 8-235 0 0,15-25 46 0 0,-1 0-1 0 0,1 0 1 0 0,1 0-1 0 0,-1 0 1 0 0,1 0 0 0 0,0 6-46 0 0,1-10 128 0 0,1 0 0 0 0,0 0 0 0 0,0 0 1 0 0,0 0-1 0 0,0 0 0 0 0,1 0 0 0 0,-1 0 1 0 0,1 0-1 0 0,0 0 0 0 0,0 0 0 0 0,1 0 1 0 0,-1-1-1 0 0,1 1 0 0 0,0 0 0 0 0,0 0-128 0 0,-1-3 12 0 0,-1 0 0 0 0,0-1 0 0 0,0 1-1 0 0,1-1 1 0 0,-1 1 0 0 0,0-1 0 0 0,1 1 0 0 0,-1-1-1 0 0,0 1 1 0 0,1-1 0 0 0,-1 1 0 0 0,1-1-1 0 0,-1 1 1 0 0,1-1 0 0 0,-1 0 0 0 0,1 1 0 0 0,-1-1-1 0 0,1 0 1 0 0,0 1 0 0 0,-1-1 0 0 0,1 0 0 0 0,-1 0-1 0 0,1 1 1 0 0,0-1 0 0 0,-1 0 0 0 0,1 0-1 0 0,-1 0 1 0 0,1 0 0 0 0,0 0 0 0 0,-1 0 0 0 0,1 0-12 0 0,1 0 93 0 0,4 0 82 0 0,-1 0 0 0 0,1 0 1 0 0,-1 0-1 0 0,0-1 0 0 0,1 1 1 0 0,-1-1-1 0 0,1-1 0 0 0,-1 1 0 0 0,3-2-175 0 0,3-1 7 0 0,-1-1 0 0 0,1 0 0 0 0,-1 0 0 0 0,1-2-7 0 0,9-8 0 0 0,0-1 0 0 0,-1-1 0 0 0,-1-1 0 0 0,-1-1 0 0 0,15-20 0 0 0,13-13-64 0 0,54-50-1864 0 0,-92 94 1928 0 0,-7 8 0 0 0,0 0 0 0 0,0 0 0 0 0,0 0 0 0 0,0 0 0 0 0,-1 0 0 0 0,1 0 0 0 0,0 1 0 0 0,0-1 0 0 0,0 0 0 0 0,0 0 0 0 0,0 0 0 0 0,0 0 0 0 0,-1 0 0 0 0,1 0 0 0 0,0 0 0 0 0,0 0 0 0 0,0 0 0 0 0,0 0 0 0 0,0 0 0 0 0,0 0 0 0 0,-1 0 0 0 0,1 0 0 0 0,0 0 0 0 0,0 0 0 0 0,0-1 0 0 0,0 1 0 0 0,0 0 0 0 0,-1 0 0 0 0,1 0 0 0 0,0 0 0 0 0,0 0 0 0 0,0 0 0 0 0,0 0 0 0 0,0 0 0 0 0,0 0 0 0 0,0 0 0 0 0,0-1 0 0 0,0 1 0 0 0,-1 0 0 0 0,1 0 0 0 0,0 0 0 0 0,0 0 0 0 0,0 0 0 0 0,0 0 0 0 0,0-1 0 0 0,0 1 0 0 0,0 0 0 0 0,0 0 0 0 0,0 0 0 0 0,0 0 0 0 0,0 0 0 0 0,0 0 0 0 0,0-1 0 0 0,0 1 0 0 0,0 0 0 0 0,0 0 0 0 0,0 0 0 0 0,0 0 0 0 0,0 0 0 0 0,0-1 0 0 0,0 1 0 0 0,0 0 0 0 0,0 0 0 0 0,0 0 0 0 0,0 0 0 0 0,1 0 0 0 0,-1 0 0 0 0,0 0 0 0 0,0-1 0 0 0,-9 4 0 0 0,0 2 0 0 0,2-1 0 0 0,6-4 0 0 0,1 0 0 0 0,-1 0 0 0 0,1 0 0 0 0,0 1 0 0 0,-1-1 0 0 0,1 0 0 0 0,-1 0 0 0 0,1 0 0 0 0,0 0 0 0 0,-1 1 0 0 0,1-1 0 0 0,-1 0 0 0 0,1 1 0 0 0,0-1 0 0 0,0 0 0 0 0,-1 0 0 0 0,1 1 0 0 0,0-1 0 0 0,-1 1 0 0 0,1-1 0 0 0,0 0 0 0 0,0 1 0 0 0,0-1 0 0 0,-1 0 0 0 0,1 1 0 0 0,0-1 0 0 0,0 1 0 0 0,0-1 0 0 0,0 1 0 0 0,0-1 0 0 0,0 0 0 0 0,0 1 0 0 0,0-1 0 0 0,0 1 0 0 0,0-1 0 0 0,0 1 0 0 0,0-1 0 0 0,0 0 0 0 0,0 1 0 0 0,0-1 0 0 0,1 1 0 0 0,-1-1 0 0 0,0 1 0 0 0,0-1 0 0 0,1 1 0 0 0,-1 0 0 0 0,0 1 0 0 0,0 0 0 0 0,1 0 0 0 0,-1 0 0 0 0,0-1 0 0 0,-1 1 0 0 0,1 0 0 0 0,0 0 0 0 0,0 0 0 0 0,-1-1 0 0 0,1 1 0 0 0,-1 0 0 0 0,1 0 0 0 0,-1-1 0 0 0,0 2 0 0 0,-2 3 0 0 0,0 1 0 0 0,1 1 0 0 0,0-1 0 0 0,1 1 0 0 0,-1 4 0 0 0,-4 26 0 0 0,-19 50 0 0 0,15-54 0 0 0,1-7-2849 0 0,9-26 1826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2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9215 0 0,'0'0'707'0'0,"-2"1"-464"0"0,-22 13 527 0 0,-29 17 7927 0 0,31-16-7796 0 0,5-4-320 0 0,11-8-431 0 0,1 1-1 0 0,-1 0 1 0 0,1 0-1 0 0,-5 6 1 0 0,4-3-61 0 0,2-1-165 0 0,4-4-176 0 0,13-1-8494 0 0,3-2 3180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2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16 1839 0 0,'5'-2'246'0'0,"-1"0"-1"0"0,1 0 0 0 0,0 0 0 0 0,0 0 0 0 0,-1 1 1 0 0,11-2-1 0 0,-10 3 1697 0 0,1-1 0 0 0,0 1 1 0 0,0 0-1 0 0,0 0 1 0 0,8 2-1 0 0,-13-2-1421 0 0,0 0-464 0 0,-1 0-1 0 0,0 0 0 0 0,1 0 1 0 0,-1 1-1 0 0,1-1 0 0 0,-1 0 1 0 0,1 0-1 0 0,-1 0 0 0 0,0 1 1 0 0,1-1-1 0 0,-1 0 0 0 0,0 0 1 0 0,1 1-1 0 0,-1-1 0 0 0,0 0 1 0 0,1 1-1 0 0,-1-1 0 0 0,0 0 1 0 0,1 1-1 0 0,-1-1 0 0 0,0 0 1 0 0,0 1-1 0 0,0-1 0 0 0,1 1 1 0 0,-1-1-1 0 0,0 1 0 0 0,0-1 1 0 0,0 0-1 0 0,0 1 0 0 0,0-1 1 0 0,0 1-1 0 0,0-1 0 0 0,0 1 1 0 0,0-1-1 0 0,0 1 0 0 0,0-1 1 0 0,0 1-1 0 0,-5 18 1031 0 0,-1-11-875 0 0,0 0 0 0 0,0-1 0 0 0,-1 1 0 0 0,-1-1-1 0 0,1 0 1 0 0,-12 7 0 0 0,5-3-75 0 0,-48 36 11 0 0,-83 46 0 0 0,-38 29 40 0 0,97-49-256 0 0,77-64 58 0 0,0 1 1 0 0,0 0-1 0 0,1 1 0 0 0,0 0 1 0 0,1 0-1 0 0,-8 17 0 0 0,12-21 7 0 0,0 1-1 0 0,1 0 1 0 0,0 0-1 0 0,1-1 1 0 0,0 1 0 0 0,0 0-1 0 0,0 0 1 0 0,1 0-1 0 0,1 0 1 0 0,1 15-1 0 0,-1-17-11 0 0,0 1-1 0 0,1 0 1 0 0,0-1-1 0 0,0 1 1 0 0,0-1-1 0 0,1 1 1 0 0,0-1-1 0 0,0 0 0 0 0,1 0 1 0 0,-1-1-1 0 0,1 1 1 0 0,10 9-1 0 0,-10-11 2 0 0,1-1-1 0 0,-1 0 1 0 0,1-1-1 0 0,0 1 1 0 0,0-1-1 0 0,0 0 1 0 0,0 0-1 0 0,0 0 1 0 0,1-1-1 0 0,-1 0 1 0 0,1 0 0 0 0,-1 0-1 0 0,1-1 1 0 0,-1 1-1 0 0,1-1 1 0 0,6-1-1 0 0,11-2 118 0 0,1 0 0 0 0,30-10 0 0 0,-49 12-76 0 0,4-1 15 0 0,244-65 648 0 0,-223 57-647 0 0,-1-1 0 0 0,0-2 0 0 0,0 0 0 0 0,-1-2 0 0 0,42-31 0 0 0,-61 39-32 0 0,0 0 0 0 0,-1-1-1 0 0,0 0 1 0 0,0-1-1 0 0,-1 0 1 0 0,0 0 0 0 0,0 0-1 0 0,-1-1 1 0 0,0 0 0 0 0,-1 0-1 0 0,0-1 1 0 0,6-21 0 0 0,-10 29-7 0 0,0 1 1 0 0,-1-1-1 0 0,0 0 1 0 0,1 0-1 0 0,-1 0 1 0 0,0 0-1 0 0,-1 1 0 0 0,1-1 1 0 0,0 0-1 0 0,-1 0 1 0 0,-1-3-1 0 0,2 5-4 0 0,0 1 0 0 0,0-1 0 0 0,0 1 0 0 0,0 0 0 0 0,-1-1 0 0 0,1 1 0 0 0,0 0 0 0 0,0-1 0 0 0,0 1 0 0 0,-1 0 0 0 0,1-1 0 0 0,0 1 0 0 0,0 0 0 0 0,-1 0 0 0 0,1-1 0 0 0,0 1 0 0 0,-1 0 0 0 0,1 0 0 0 0,0-1 0 0 0,-1 1 0 0 0,1 0 0 0 0,0 0 0 0 0,-1 0 0 0 0,1 0 0 0 0,0-1 0 0 0,-1 1 0 0 0,1 0 0 0 0,-1 0 0 0 0,1 0 0 0 0,0 0 0 0 0,-1 0 0 0 0,1 0 0 0 0,0 0 0 0 0,-1 0 0 0 0,0 0 0 0 0,1 0 0 0 0,-5 0-4 0 0,0 0 0 0 0,1 0 0 0 0,-1 0 1 0 0,0 0-1 0 0,1 1 0 0 0,-1-1 0 0 0,0 1 0 0 0,1 1 0 0 0,-1-1 0 0 0,-4 3 0 0 0,-9 3-30 0 0,-19 12-1 0 0,21-11 22 0 0,-200 120-355 0 0,211-125 341 0 0,-1 1 1 0 0,1 0-1 0 0,0 0 0 0 0,0 0 1 0 0,0 0-1 0 0,-6 9 0 0 0,6-4 11 0 0,5 0 0 0 0,1-6-7 0 0,0-1-1 0 0,0 0 1 0 0,0 1-1 0 0,0-1 1 0 0,1 0 0 0 0,-1 0-1 0 0,1 0 1 0 0,-1 0-1 0 0,1 0 1 0 0,0 0 0 0 0,0 0-1 0 0,0-1 1 0 0,0 1-1 0 0,0-1 1 0 0,2 2-1 0 0,1 0-548 0 0,0-1 0 0 0,-1 1 0 0 0,1-1 0 0 0,0 0 0 0 0,0-1-1 0 0,7 2 1 0 0,1-1-5672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31 5063 0 0,'1'0'390'0'0,"32"-18"1935"0"0,-10 5 10955 0 0,-27 23-12707 0 0,2-5-520 0 0,-1-1-1 0 0,0 0 1 0 0,0 1 0 0 0,0-1-1 0 0,-1-1 1 0 0,0 1 0 0 0,1 0-1 0 0,-1-1 1 0 0,0 0 0 0 0,-5 3-1 0 0,-8 4-1 0 0,-21 11-1 0 0,7-7-50 0 0,-1-1 0 0 0,-56 15 0 0 0,-70 5 0 0 0,117-26-112 0 0,0-1 0 0 0,-72-1 0 0 0,106-5 23 0 0,0-1 0 0 0,0 0 0 0 0,1 0 1 0 0,-1-1-1 0 0,-7-2 0 0 0,11 3-22 0 0,0 0 0 0 0,0-1 0 0 0,0 1 0 0 0,-1-1 0 0 0,1 0 0 0 0,1 0 1 0 0,-1 0-1 0 0,0 0 0 0 0,0-1 0 0 0,1 1 0 0 0,-3-4 0 0 0,4 5-241 0 0,1 1 282 0 0,0-1 1 0 0,-1 0-1 0 0,1 1 0 0 0,0-1 0 0 0,0 0 0 0 0,0 1 1 0 0,0-1-1 0 0,0 0 0 0 0,0 1 0 0 0,0-1 0 0 0,0 0 1 0 0,0 1-1 0 0,0-1 0 0 0,0 0 0 0 0,0 1 0 0 0,0-1 1 0 0,0 1-1 0 0,1-1 0 0 0,-1 0 0 0 0,0 1 0 0 0,1-1 1 0 0,-1 0-1 0 0,7 6 59 0 0,-6-4 11 0 0,-1-1 1 0 0,1 0-1 0 0,-1 1 0 0 0,1-1 1 0 0,-1 0-1 0 0,1 1 0 0 0,-1-1 0 0 0,1 1 1 0 0,-1-1-1 0 0,1 1 0 0 0,-1-1 1 0 0,0 1-1 0 0,1-1 0 0 0,-1 1 0 0 0,0 0 1 0 0,1-1-1 0 0,-1 1 0 0 0,0-1 0 0 0,0 1 1 0 0,0 0-1 0 0,1-1 0 0 0,-1 1 1 0 0,0 0-1 0 0,0-1 0 0 0,0 1 0 0 0,0 0 1 0 0,0-1-1 0 0,0 1 0 0 0,0 0 0 0 0,-1 0 1 0 0,1 1 6 0 0,-1 5 30 0 0,1 0 0 0 0,-1 0 0 0 0,-1 0 0 0 0,1 0 0 0 0,-1 0 0 0 0,0 0 0 0 0,-1-1-1 0 0,-4 10 1 0 0,-33 50 136 0 0,22-39-99 0 0,-6 8 467 0 0,24-34 331 0 0,0 0-847 0 0,-1-1-1 0 0,1 0 1 0 0,0 0 0 0 0,0 1-1 0 0,0-1 1 0 0,0 0 0 0 0,0 1-1 0 0,0-1 1 0 0,-1 0 0 0 0,1 1-1 0 0,0-1 1 0 0,0 0 0 0 0,0 1-1 0 0,0-1 1 0 0,0 0 0 0 0,0 1-1 0 0,0-1 1 0 0,1 0-1 0 0,-1 1 1 0 0,0-1 0 0 0,0 0-1 0 0,0 1 1 0 0,0-1 0 0 0,0 0-1 0 0,0 0 1 0 0,1 1 0 0 0,-1-1-1 0 0,0 0 1 0 0,0 0 0 0 0,0 1-1 0 0,1-1 1 0 0,-1 0 0 0 0,0 0-1 0 0,0 1 1 0 0,1-1-1 0 0,-1 0 1 0 0,0 0 0 0 0,0 0-1 0 0,1 0 1 0 0,-1 1 0 0 0,1-1-1 0 0,11 9 284 0 0,-3-3-240 0 0,22 10 9 0 0,-6-4-77 0 0,32 9 0 0 0,-45-18 0 0 0,-1 0 0 0 0,1 0 0 0 0,-1-2 0 0 0,1 1 0 0 0,19-1 0 0 0,96-9 27 0 0,50 0-86 0 0,-142 9 237 0 0,-1 1 0 0 0,1 1 0 0 0,35 9 0 0 0,-58-9-71 0 0,0 0 0 0 0,0 2-1 0 0,-1-1 1 0 0,1 1 0 0 0,-1 1-1 0 0,19 12 1 0 0,-24-13-62 0 0,-1-1 0 0 0,1 1-1 0 0,0-1 1 0 0,-1 2 0 0 0,0-1-1 0 0,-1 0 1 0 0,1 1 0 0 0,-1 0-1 0 0,0 0 1 0 0,0 1 0 0 0,-1-1-1 0 0,6 14 1 0 0,-8-16 10 0 0,-1 0 1 0 0,1 1-1 0 0,-1-1 1 0 0,0 0-1 0 0,0 0 0 0 0,-1 0 1 0 0,1 1-1 0 0,-1-1 0 0 0,0 0 1 0 0,0 0-1 0 0,0 0 0 0 0,0 0 1 0 0,-1 0-1 0 0,0 0 0 0 0,-2 4 1 0 0,-3 5 80 0 0,-1 0 1 0 0,-18 21 0 0 0,18-24-70 0 0,-2-1 0 0 0,1 0-1 0 0,-1 0 1 0 0,-1-1 0 0 0,0 0-1 0 0,0-1 1 0 0,0-1 0 0 0,-1 1-1 0 0,0-2 1 0 0,0 1 0 0 0,0-2 0 0 0,-1 0-1 0 0,0 0 1 0 0,-19 2 0 0 0,-12 0 61 0 0,0-3 1 0 0,1-1-1 0 0,-47-4 1 0 0,23-2-183 0 0,-103-18 0 0 0,169 22-97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174 208 2759 0 0,'0'0'8214'0'0,"1"-1"-7224"0"0,0 1-862 0 0,-1 0 0 0 0,0 0 0 0 0,0-1 0 0 0,1 1 0 0 0,-1 0 0 0 0,0 0 0 0 0,0 0 0 0 0,1 0 0 0 0,-1 0 0 0 0,0 0 0 0 0,1 0 0 0 0,-1 0 0 0 0,0 0 0 0 0,1 0 0 0 0,-1 0 0 0 0,0 0 0 0 0,0 0 0 0 0,1 0 0 0 0,-1 0 0 0 0,0 0 0 0 0,1 0 0 0 0,-1 0 0 0 0,0 0 0 0 0,0 0 0 0 0,1 0 0 0 0,-1 0 0 0 0,0 0 0 0 0,1 1 0 0 0,-1-1 0 0 0,0 0 0 0 0,0 0 0 0 0,0 0 0 0 0,1 1 0 0 0,-1-1 0 0 0,0 0 0 0 0,0 0 0 0 0,0 1 0 0 0,1-1 0 0 0,-1 0 0 0 0,2 17 1073 0 0,-2-10-1134 0 0,-1 0 0 0 0,0-1-1 0 0,-4 12 1 0 0,-13 26 509 0 0,-2-1 0 0 0,-49 79 0 0 0,60-108-496 0 0,3-3-41 0 0,0-1-1 0 0,-1 0 0 0 0,0 0 0 0 0,-1-1 0 0 0,-15 16 1 0 0,23-25-26 0 0,0 0 1 0 0,0 0 0 0 0,0 0 0 0 0,0 0 0 0 0,-1 1 0 0 0,1-1-1 0 0,0 0 1 0 0,0 0 0 0 0,0 0 0 0 0,0 0 0 0 0,0 1 0 0 0,0-1-1 0 0,-1 0 1 0 0,1 0 0 0 0,0 0 0 0 0,0 0 0 0 0,0 0 0 0 0,0 0-1 0 0,-1 0 1 0 0,1 0 0 0 0,0 0 0 0 0,0 1 0 0 0,0-1 0 0 0,-1 0-1 0 0,1 0 1 0 0,0 0 0 0 0,0 0 0 0 0,0 0 0 0 0,-1 0 0 0 0,1 0-1 0 0,0 0 1 0 0,0 0 0 0 0,0 0 0 0 0,-1-1 0 0 0,1 1 0 0 0,0 0-1 0 0,0 0 1 0 0,0 0 0 0 0,-1 0 0 0 0,1 0 0 0 0,0 0 0 0 0,0 0-1 0 0,0 0 1 0 0,0 0 0 0 0,0-1 0 0 0,-1 1 0 0 0,1 0 0 0 0,2-13 304 0 0,11-17-25 0 0,167-282 58 0 0,-164 288-351 0 0,0 0 0 0 0,1 1 0 0 0,27-26 0 0 0,-35 40 0 0 0,0 1 0 0 0,0 0 0 0 0,1 0 0 0 0,0 1 0 0 0,1 1 0 0 0,0-1 0 0 0,0 2 0 0 0,0 0 0 0 0,0 0 0 0 0,17-4 0 0 0,-11 5 12 0 0,0 1-1 0 0,1 1 0 0 0,-1 1 1 0 0,1 0-1 0 0,-1 1 1 0 0,0 1-1 0 0,1 1 0 0 0,16 4 1 0 0,-31-6 84 0 0,-2 0-72 0 0,0 0 0 0 0,-1 0 0 0 0,1 0 0 0 0,0 0 0 0 0,0 0 0 0 0,0 0 0 0 0,0 1 0 0 0,0-1 0 0 0,-1 0 0 0 0,1 0 0 0 0,0 1 0 0 0,0-1 0 0 0,0 0 0 0 0,-1 1 0 0 0,1-1 0 0 0,0 1 0 0 0,0-1 0 0 0,-1 1 0 0 0,1-1 0 0 0,1 2 0 0 0,-1 0 64 0 0,1-1 0 0 0,0 1 1 0 0,-1-1-1 0 0,0 1 1 0 0,1 0-1 0 0,-1-1 1 0 0,0 1-1 0 0,2 4 1 0 0,1 7-22 0 0,-1 1 0 0 0,-1-1-1 0 0,0 1 1 0 0,0 0 0 0 0,-2 27 0 0 0,-11 75-76 0 0,5-60 38 0 0,0-10-29 0 0,2-15 0 0 0,2 1 0 0 0,0 33 0 0 0,4-54 0 0 0,-2-7 0 0 0,1 0 0 0 0,-1 1 0 0 0,0-1 0 0 0,-1 0 0 0 0,1 0 0 0 0,0 0 0 0 0,-1 0 0 0 0,-1 5 0 0 0,-1 0 11 0 0,2-5 31 0 0,1-2-57 0 0,-1 0 0 0 0,0 0-1 0 0,1 0 1 0 0,-1 0 0 0 0,0 0-1 0 0,0 0 1 0 0,0 0-1 0 0,-1 0 1 0 0,1 0 0 0 0,0 0-1 0 0,-3 2 1 0 0,3-3-17 0 0,0 0 0 0 0,0-1 1 0 0,0 1-1 0 0,1 0 0 0 0,-1 0 1 0 0,0 0-1 0 0,1 0 0 0 0,-1 0 0 0 0,1 0 1 0 0,-1 1-1 0 0,0 0 0 0 0,1-1-18 0 0,0-1 0 0 0,0 0-1 0 0,0 1 1 0 0,0-1 0 0 0,0 0 0 0 0,-1 1-1 0 0,1-1 1 0 0,0 0 0 0 0,0 1 0 0 0,0-1-1 0 0,0 0 1 0 0,0 1 0 0 0,0-1 0 0 0,0 0-1 0 0,1 1 1 0 0,-1-1 0 0 0,0 0 0 0 0,0 0-1 0 0,0 1 1 0 0,0-1 0 0 0,0 0 0 0 0,0 1-1 0 0,0-1 1 0 0,1 0 0 0 0,-1 0 0 0 0,0 1-1 0 0,0-1 1 0 0,1 0 0 0 0,-1 0 0 0 0,0 1-1 0 0,14 1-1276 0 0,5-4 180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78 3223 0 0,'-1'1'240'0'0,"-16"19"15470"0"0,114-51-14052 0 0,101-17 1 0 0,-167 41-1611 0 0,-13 2-127 0 0,21-2 0 0 0,-34 7-70 0 0,0-1 1 0 0,0 1-1 0 0,0 0 0 0 0,-1 1 0 0 0,1-1 1 0 0,0 1-1 0 0,0 0 0 0 0,0 0 0 0 0,6 2 1 0 0,-3 2-1263 0 0,-4 2-344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9215 0 0,'0'0'422'0'0,"-1"0"-13"0"0,-14 8 9359 0 0,17-8-9183 0 0,11 2-99 0 0,-1-1-1 0 0,1 0 1 0 0,0-1-1 0 0,0 0 1 0 0,0-1-1 0 0,19-4 1 0 0,-3 2 34 0 0,77-6 744 0 0,105-15-1934 0 0,-203 22-505 0 0,0 0-1 0 0,14-6 1 0 0,-5 0-6684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1481 78 4607 0 0,'22'-6'-226'0'0,"9"-6"4476"0"0,-27 10-3495 0 0,0 0 0 0 0,0 0 0 0 0,0 0 0 0 0,0-1 0 0 0,-1 0 0 0 0,1 0 0 0 0,-1 0 0 0 0,0 0-1 0 0,0 0 1 0 0,3-5 0 0 0,-6 8-635 0 0,1-1 0 0 0,-1 1 0 0 0,1-1 0 0 0,-1 1 0 0 0,0-1-1 0 0,1 1 1 0 0,-1-1 0 0 0,0 0 0 0 0,0 1 0 0 0,0-1 0 0 0,1 1 0 0 0,-1-1-1 0 0,0 0 1 0 0,0 1 0 0 0,0-1 0 0 0,0 1 0 0 0,0-1 0 0 0,0 0 0 0 0,0 1-1 0 0,0-1 1 0 0,0 0 0 0 0,0 1 0 0 0,0-1 0 0 0,-1 1 0 0 0,1-1 0 0 0,0 0 0 0 0,0 1-1 0 0,-1-1 1 0 0,1 1 0 0 0,0-1 0 0 0,-1 1 0 0 0,1-1 0 0 0,-1 0 0 0 0,0 0-77 0 0,0 1 0 0 0,0-1 1 0 0,0 1-1 0 0,0-1 0 0 0,0 1 1 0 0,0-1-1 0 0,0 1 0 0 0,0-1 1 0 0,0 1-1 0 0,0 0 1 0 0,0 0-1 0 0,0 0 0 0 0,0-1 1 0 0,0 1-1 0 0,0 0 0 0 0,0 0 1 0 0,-2 1-1 0 0,-16 3 62 0 0,1 1 0 0 0,-1 1 1 0 0,1 1-1 0 0,-32 16 0 0 0,9-4-132 0 0,-412 164-1710 0 0,384-160 1405 0 0,-107 22 0 0 0,143-39 248 0 0,-1-2-1 0 0,0-1 1 0 0,0-2 0 0 0,0-1-1 0 0,-50-6 1 0 0,73 4 118 0 0,1 0-1 0 0,-1-1 0 0 0,-9-3 1 0 0,17 5-25 0 0,0 0 1 0 0,1 0-1 0 0,-1 0 1 0 0,1 0 0 0 0,-1-1-1 0 0,1 1 1 0 0,0-1-1 0 0,-1 0 1 0 0,1 1-1 0 0,0-1 1 0 0,0 0-1 0 0,0 0 1 0 0,0 0-1 0 0,1-1 1 0 0,-1 1-1 0 0,1 0 1 0 0,-2-3 0 0 0,3 4-2 0 0,-1-1 0 0 0,1 1 0 0 0,0 0 0 0 0,0 0 0 0 0,0 0 1 0 0,0 0-1 0 0,0-1 0 0 0,0 1 0 0 0,0 0 0 0 0,0 0 1 0 0,0 0-1 0 0,1-1 0 0 0,-1 1 0 0 0,0 0 0 0 0,1 0 1 0 0,-1 0-1 0 0,1 0 0 0 0,-1 0 0 0 0,1 0 0 0 0,0 0 1 0 0,-1 0-1 0 0,1 0 0 0 0,0 0 0 0 0,0 0 0 0 0,0 0 1 0 0,0 1-1 0 0,0-1 0 0 0,0 0 0 0 0,0 0 0 0 0,0 1 0 0 0,0-1 1 0 0,0 1-1 0 0,0-1 0 0 0,0 1 0 0 0,2-1 0 0 0,2-1 4 0 0,1 0 0 0 0,-1 0 0 0 0,1 1 0 0 0,-1 0 0 0 0,1 0 0 0 0,6-1 0 0 0,-3 2-11 0 0,-1 1 0 0 0,1-1 0 0 0,0 1 0 0 0,-1 1-1 0 0,1 0 1 0 0,-1 0 0 0 0,1 0 0 0 0,-1 1 0 0 0,0 0 0 0 0,0 1-1 0 0,0 0 1 0 0,0 0 0 0 0,-1 1 0 0 0,0 0 0 0 0,0 0 0 0 0,0 1-1 0 0,8 8 1 0 0,-7-5-1 0 0,0 0 0 0 0,0 1-1 0 0,-1 0 1 0 0,0 0 0 0 0,-1 0 0 0 0,0 1-1 0 0,-1 0 1 0 0,0 0 0 0 0,-1 1 0 0 0,0-1-1 0 0,4 25 1 0 0,-5-13-9 0 0,-2 0-1 0 0,0 1 0 0 0,-1-1 1 0 0,-1 1-1 0 0,-2-1 1 0 0,0 0-1 0 0,-1 0 0 0 0,-2 0 1 0 0,-8 24-1 0 0,-13 23-48 0 0,-52 99 0 0 0,75-161 57 0 0,-72 129-284 0 0,-114 156-1 0 0,-24-30 742 0 0,203-251-264 0 0,10-10-128 0 0,0-1-13 0 0,0 0 0 0 0,-1 1 0 0 0,1-1-1 0 0,0 0 1 0 0,1 0 0 0 0,-1 1 0 0 0,0-1-1 0 0,0 1 1 0 0,0-1 0 0 0,1 1 0 0 0,-1-1-1 0 0,1 1 1 0 0,-1 1 0 0 0,1-2-42 0 0,0 0 0 0 0,0 0 0 0 0,0 0 0 0 0,0 0 0 0 0,0-1 0 0 0,1 1 0 0 0,-1 0 0 0 0,0 0 0 0 0,0 0 0 0 0,1 0 0 0 0,-1 0 0 0 0,1-1 0 0 0,-1 1 0 0 0,0 0 0 0 0,1 0 0 0 0,0-1 0 0 0,-1 1 0 0 0,1 0 0 0 0,-1-1 0 0 0,1 1 0 0 0,0 0 0 0 0,-1-1 0 0 0,1 1 0 0 0,0-1 0 0 0,0 1 0 0 0,1 0 0 0 0,0 0 9 0 0,1-1 1 0 0,-1 1 0 0 0,1 0 0 0 0,-1-1 0 0 0,1 0 0 0 0,3 1-1 0 0,-5-1 1 0 0,9 0 29 0 0,-1-1 0 0 0,0 1 0 0 0,1-1 1 0 0,-1-1-1 0 0,10-2 0 0 0,48-18 168 0 0,-30 9-97 0 0,24-6 29 0 0,49-17-14 0 0,146-27 0 0 0,-234 59-147 0 0,27-5-338 0 0,99-4-1 0 0,-111 10-2318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5527 0 0,'0'0'13420'0'0,"-1"1"-12968"0"0,-19 21 311 0 0,-25 23-1 0 0,-12 12-748 0 0,28-25 17 0 0,2 1 0 0 0,2 1 0 0 0,1 1-1 0 0,2 2 1 0 0,-26 55 0 0 0,46-86 3 0 0,0 0 0 0 0,0 0 0 0 0,0 0 0 0 0,1 0 0 0 0,0 0 0 0 0,0 0 0 0 0,1 1 0 0 0,0-1 0 0 0,0 0-1 0 0,0 0 1 0 0,1 0 0 0 0,0 0 0 0 0,2 8 0 0 0,-2-11-17 0 0,0 0-1 0 0,0 0 0 0 0,0 0 0 0 0,0 0 1 0 0,1 0-1 0 0,0 0 0 0 0,-1-1 1 0 0,1 1-1 0 0,0 0 0 0 0,0-1 1 0 0,0 0-1 0 0,0 0 0 0 0,1 1 1 0 0,-1-1-1 0 0,1 0 0 0 0,-1-1 1 0 0,1 1-1 0 0,0 0 0 0 0,0-1 1 0 0,0 0-1 0 0,0 1 0 0 0,-1-1 1 0 0,2 0-1 0 0,-1-1 0 0 0,0 1 0 0 0,0 0 1 0 0,5-1-1 0 0,0 0-359 0 0,1 0-1 0 0,-1-1 0 0 0,1 0 1 0 0,0 0-1 0 0,-1-1 0 0 0,13-4 1 0 0,-5 1-964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13903 0 0,'0'0'2194'0'0,"1"9"-116"0"0,0 2 3321 0 0,-1-7-5300 0 0,0 0 0 0 0,-1 0 1 0 0,0-1-1 0 0,0 1 0 0 0,0 0 0 0 0,-3 6 0 0 0,4-9 17 0 0,-1 1-67 0 0,0-1 0 0 0,1 0 0 0 0,-1 0-1 0 0,1 0 1 0 0,-1 1 0 0 0,1-1 0 0 0,0 0-1 0 0,-1 1 1 0 0,1-1 0 0 0,0 2-1 0 0,11-12-1237 0 0,1 0 0 0 0,11-13 0 0 0,-13 12-333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2303 0 0,'0'0'16015'0'0,"0"9"-14334"0"0,-3 71 2594 0 0,2-59-4037 0 0,-2-1 1 0 0,0 1-1 0 0,-12 35 0 0 0,-8 26-106 0 0,-5 15-44 0 0,26-91-335 0 0,0 0 0 0 0,1 0 0 0 0,-1 0 0 0 0,1 1 0 0 0,-1 8-1 0 0,12-22-6743 0 0,0-4-311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85 364 13823 0 0,'0'0'315'0'0,"-2"0"45"0"0,-1 0-295 0 0,0 0 0 0 0,0 1 0 0 0,1-1-1 0 0,-1 1 1 0 0,0 0 0 0 0,0 0 0 0 0,0 0 0 0 0,1 0 0 0 0,-3 1-65 0 0,-29 11 253 0 0,26-10-253 0 0,8-3 0 0 0,-1 0 0 0 0,1 0 0 0 0,0 0 0 0 0,-1 0 0 0 0,1 0 0 0 0,0 0 0 0 0,-1 0 0 0 0,1 0 0 0 0,0 0 0 0 0,-1 0 0 0 0,1 0 0 0 0,0 0 0 0 0,-1 0 0 0 0,1 0 0 0 0,0 0 0 0 0,-1 0 0 0 0,1 0 0 0 0,0 0 0 0 0,-1-1 0 0 0,1 1 0 0 0,0 0 0 0 0,0 0 0 0 0,-1 0 0 0 0,1 0 0 0 0,0-1 0 0 0,0 1 0 0 0,-1 0 0 0 0,1 0 0 0 0,0-1 0 0 0,0 1 0 0 0,0 0 0 0 0,-1 0 0 0 0,1-1 0 0 0,0 1 0 0 0,0 0 0 0 0,0 0 0 0 0,0-1 0 0 0,0 1 0 0 0,-1 0 0 0 0,1-1 0 0 0,0 1 0 0 0,0 0 0 0 0,0-1 0 0 0,0 1 0 0 0,0 0 0 0 0,0-1 0 0 0,0 1 0 0 0,0 0 0 0 0,0-1 0 0 0,0 1 0 0 0,0 0 0 0 0,1-1 0 0 0,0-15 0 0 0,1 9 0 0 0,0-1 0 0 0,1 1 0 0 0,0 0 0 0 0,1-1 0 0 0,-1 1 0 0 0,1 1 0 0 0,2-3 0 0 0,4-8 0 0 0,1 1-215 0 0,0 0-1 0 0,2 1 1 0 0,-1 1 0 0 0,2 0-1 0 0,10-9 216 0 0,3-3-315 0 0,5-3 11 0 0,1 1 0 0 0,18-10 304 0 0,-31 23 410 0 0,1 2 0 0 0,5-2-410 0 0,-19 11 120 0 0,-1 1-1 0 0,1 0 1 0 0,0 0 0 0 0,0 1-1 0 0,0-1 1 0 0,0 2-1 0 0,0-1 1 0 0,0 1-1 0 0,4 0-119 0 0,-9 1 30 0 0,-1 0 0 0 0,0 0 0 0 0,0 0 0 0 0,0 0 0 0 0,0 0 0 0 0,0 1 0 0 0,0-1 0 0 0,0 0 0 0 0,1 1 0 0 0,-1-1 0 0 0,0 1 0 0 0,0-1 0 0 0,0 1 0 0 0,-1 0 0 0 0,1-1 0 0 0,0 1 0 0 0,0 0 0 0 0,0 0 0 0 0,0-1 0 0 0,-1 1 0 0 0,1 0 0 0 0,0 0 0 0 0,-1 0 0 0 0,1 0 0 0 0,0 0 0 0 0,-1 0 0 0 0,1 0 0 0 0,-1 0 0 0 0,0 0 0 0 0,1 0 0 0 0,-1 1 0 0 0,0-1 0 0 0,0 0 0 0 0,0 0 0 0 0,0 0 0 0 0,0 0 0 0 0,0 0 0 0 0,0 0 0 0 0,0 1 0 0 0,0-1-30 0 0,-1 7 189 0 0,0-1 0 0 0,0 1 0 0 0,0-1-1 0 0,-1 1 1 0 0,-1 1-189 0 0,-5 13 0 0 0,-1-1 0 0 0,-1-1 0 0 0,-7 13 0 0 0,7-16 0 0 0,1-1 0 0 0,1 1 0 0 0,1 0 0 0 0,1 1 0 0 0,0 0 0 0 0,0 3 0 0 0,1 8-64 0 0,5-27-273 0 0,11 1-1635 0 0,1-4-3487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3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7367 0 0,'-1'1'568'0'0,"-22"17"112"0"0,18-15 35 0 0,1 0 1 0 0,-1 0 0 0 0,1 1 0 0 0,0-1 0 0 0,1 1 0 0 0,-7 7 0 0 0,7-6-366 0 0,-1 0 0 0 0,1 0 0 0 0,0 0-1 0 0,1 1 1 0 0,-1 0 0 0 0,1-1 0 0 0,0 1 0 0 0,0 0 0 0 0,1 0 0 0 0,0 0-1 0 0,0 0 1 0 0,0 10 0 0 0,1-11-215 0 0,1 1 0 0 0,0-1 0 0 0,0 1 0 0 0,0-1 0 0 0,1 0 0 0 0,0 0 0 0 0,0 0 0 0 0,0 0 0 0 0,0 0 0 0 0,1 0 0 0 0,0 0 0 0 0,0-1 0 0 0,0 1 0 0 0,6 5 0 0 0,6 5 213 0 0,1-1 0 0 0,0 0 0 0 0,20 11 0 0 0,-15-9 12 0 0,27 23 0 0 0,-23-15-10 0 0,-1 1 0 0 0,-2 0-1 0 0,39 57 1 0 0,-55-72-295 0 0,0 1 1 0 0,0-1 0 0 0,-2 1-1 0 0,1 0 1 0 0,-1 1-1 0 0,-1-1 1 0 0,0 1 0 0 0,0-1-1 0 0,-2 1 1 0 0,1 0-1 0 0,-1 0 1 0 0,-1 0-1 0 0,0 0 1 0 0,-1 0 0 0 0,-2 12-1 0 0,1-12-15 0 0,-1-1 0 0 0,-1 1 0 0 0,0-1 0 0 0,0 0 0 0 0,-1 0 0 0 0,-9 15 0 0 0,10-18-92 0 0,-1-2 1 0 0,0 1-1 0 0,0 0 0 0 0,-1-1 0 0 0,0 0 1 0 0,0-1-1 0 0,0 1 0 0 0,-1-1 0 0 0,0 0 1 0 0,-8 4-1 0 0,-9 2-634 0 0,-27 9-1 0 0,18-7-355 0 0,31-13 754 0 0,11-5-4393 0 0,2-3-1598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0 919 0 0,'0'0'16496'0'0,"-1"2"-16261"0"0,-9 12-12 0 0,-1 0 0 0 0,0-1 0 0 0,-1 0 0 0 0,-1-1 0 0 0,-17 13 0 0 0,-18 19 163 0 0,4-2-266 0 0,-58 63-36 0 0,89-90-53 0 0,1 1 1 0 0,1 0 0 0 0,0 1-1 0 0,1 0 1 0 0,-10 23-1 0 0,18-35-6 0 0,0-1-1 0 0,1 1 1 0 0,-1-1-1 0 0,1 1 1 0 0,0 0-1 0 0,1 0 1 0 0,-1 0-1 0 0,1-1 1 0 0,0 1-1 0 0,0 0 1 0 0,0 0-1 0 0,0 0 1 0 0,3 7-1 0 0,-2-8 19 0 0,1 1 0 0 0,0-1-1 0 0,0 0 1 0 0,0 0 0 0 0,1 0 0 0 0,-1 0-1 0 0,1 0 1 0 0,0-1 0 0 0,0 1-1 0 0,0-1 1 0 0,1 0 0 0 0,-1 0 0 0 0,1 0-1 0 0,4 3 1 0 0,7 3 67 0 0,0-1 0 0 0,0 0 0 0 0,0-1-1 0 0,1-1 1 0 0,24 6 0 0 0,-5-3-72 0 0,55 6 0 0 0,-69-14-249 0 0,-19-1-130 0 0,12-10-8094 0 0,-8 2 3039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6911 0 0,'-1'1'7042'0'0,"-6"16"-5815"0"0,1 0 0 0 0,1 0 0 0 0,-4 18 0 0 0,-3 10-306 0 0,-8 19 199 0 0,-53 114 0 0 0,-29 23-564 0 0,85-162-584 0 0,16-38-399 0 0,14-1-9217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9215 0 0,'0'2'6926'0'0,"0"16"-5317"0"0,-1 0 1 0 0,-4 19 0 0 0,2-20-1274 0 0,-1-1 1 0 0,-12 31-1 0 0,15-46-496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2303 0 0,'17'-8'13810'0'0,"-25"24"-11250"0"0,-13 18-3023 0 0,3-8 578 0 0,-2-2 0 0 0,0 0 1 0 0,-2-1-1 0 0,0-1 0 0 0,-1-1 0 0 0,-2-2 1 0 0,0 0-1 0 0,-44 25 0 0 0,44-28-106 0 0,-39 32 0 0 0,40-28-16 0 0,8-7-80 0 0,1 2-1 0 0,1 0 1 0 0,0 0 0 0 0,-16 25 0 0 0,28-37 6 0 0,1 0 0 0 0,-1 0 0 0 0,1 0-1 0 0,0 0 1 0 0,-2 5 0 0 0,3-6 9 0 0,0-1 12 0 0,2 7 48 0 0,4-1 24 0 0,-1-2 39 0 0,1-1-1 0 0,1 0 0 0 0,-1 0 1 0 0,0-1-1 0 0,1 1 0 0 0,0-2 0 0 0,0 1 1 0 0,0-1-1 0 0,9 2 0 0 0,71 9 412 0 0,-50-8-339 0 0,1-1 48 0 0,-1-1 0 0 0,50-2 0 0 0,-66-2 16 0 0,1-1 0 0 0,0-2 1 0 0,-1 0-1 0 0,0-1 0 0 0,29-11 0 0 0,-37 10-136 0 0,1-2 1 0 0,-1 0-1 0 0,0 0 0 0 0,0-1 0 0 0,-1-1 0 0 0,0 0 1 0 0,-1 0-1 0 0,0-1 0 0 0,18-25 0 0 0,-21 24-89 0 0,0 1 0 0 0,10-24 0 0 0,-15 28-46 0 0,0 1 0 0 0,-1-1 1 0 0,0 0-1 0 0,0 1 0 0 0,-1-1 1 0 0,0 0-1 0 0,0-10 0 0 0,-1 16 53 0 0,0-1 1 0 0,0 1-1 0 0,0-1 0 0 0,0 1 0 0 0,-1 0 0 0 0,1-1 1 0 0,0 1-1 0 0,-1-1 0 0 0,1 1 0 0 0,-1 0 0 0 0,0-1 1 0 0,0 1-1 0 0,1 0 0 0 0,-1 0 0 0 0,0-1 0 0 0,0 1 1 0 0,-2-2-1 0 0,1 1-10 0 0,-1 1 0 0 0,1-1-1 0 0,-1 1 1 0 0,1-1 0 0 0,-1 1 0 0 0,1 0 0 0 0,-1 0 0 0 0,-5-2 0 0 0,2 2 17 0 0,0 0 1 0 0,-1 0 0 0 0,1 0-1 0 0,-1 1 1 0 0,1 0-1 0 0,-1 0 1 0 0,-9 2-1 0 0,7 1 24 0 0,0 0 0 0 0,0 1 0 0 0,0 0 0 0 0,1 1 0 0 0,-1-1 0 0 0,-12 11 0 0 0,14-10 0 0 0,1-1 46 0 0,1 0-1 0 0,0 1 1 0 0,-6 6-1 0 0,-12 11 88 0 0,-19 9-16 0 0,40-30-118 0 0,1 0 0 0 0,0 1 0 0 0,-1-1-1 0 0,1 0 1 0 0,0 1 0 0 0,0-1 0 0 0,0 0 0 0 0,0 1-1 0 0,0-1 1 0 0,0 1 0 0 0,1 0 0 0 0,-1-1 0 0 0,0 1-1 0 0,1 0 1 0 0,-1-1 0 0 0,1 1 0 0 0,0 0 0 0 0,0 0-1 0 0,-1 0 1 0 0,1-1 0 0 0,0 1 0 0 0,1 0 0 0 0,-1 0-1 0 0,0-1 1 0 0,0 1 0 0 0,1 0 0 0 0,0 2 0 0 0,1 1-9 0 0,0 0 0 0 0,0-1 0 0 0,0 0 1 0 0,1 1-1 0 0,-1-1 0 0 0,1 0 0 0 0,0 0 1 0 0,6 6-1 0 0,2 1-72 0 0,-7-6-422 0 0,1-1 0 0 0,-1 1-1 0 0,1-1 1 0 0,-1 0 0 0 0,1-1-1 0 0,0 1 1 0 0,11 5 0 0 0,-8-6-5323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8 3223 0 0,'2'-1'10592'0'0,"6"0"-8626"0"0,-3-1-274 0 0,0 1-1 0 0,0 0 1 0 0,10 0-1 0 0,-19 11-991 0 0,1-6-666 0 0,0 0-1 0 0,0 0 1 0 0,0 0-1 0 0,0 0 1 0 0,-1 0 0 0 0,1-1-1 0 0,-1 0 1 0 0,0 0-1 0 0,0 0 1 0 0,0 0-1 0 0,-7 3 1 0 0,-7 3 121 0 0,-28 10 1 0 0,33-14-142 0 0,-24 9-123 0 0,-65 13-1 0 0,88-24 34 0 0,0-2-1 0 0,1 1 0 0 0,-1-2 0 0 0,0 1 0 0 0,-14-3 0 0 0,24 1-31 0 0,-1 0 0 0 0,1 0-1 0 0,-1 0 1 0 0,1-1 0 0 0,0 0-1 0 0,-1 1 1 0 0,1-2 0 0 0,-4-2-1 0 0,6 4-213 0 0,1 1-999 0 0,-1-1 1286 0 0,0 1 1 0 0,0-1-1 0 0,1 1 1 0 0,-1 0-1 0 0,0-1 1 0 0,0 1-1 0 0,0 0 1 0 0,1 0 0 0 0,-1 0-1 0 0,0 0 1 0 0,0 1-1 0 0,0-1 1 0 0,0 0-1 0 0,1 1 1 0 0,-1-1-1 0 0,0 1 1 0 0,0 0-1 0 0,1 0 1 0 0,-1-1-1 0 0,1 1 1 0 0,-1 0-1 0 0,1 0 1 0 0,-1 1-1 0 0,1-1 1 0 0,-2 2 0 0 0,-16 16 18 0 0,-33 42 1 0 0,7-5 195 0 0,40-51 19 0 0,0 0 1 0 0,1 1-1 0 0,-1-1 1 0 0,-6 13-1 0 0,11-16 64 0 0,0-1-227 0 0,1 0 1 0 0,-1 0 0 0 0,1 0-1 0 0,-1 0 1 0 0,1 0-1 0 0,0 0 1 0 0,-1 0-1 0 0,1 0 1 0 0,0 0-1 0 0,0-1 1 0 0,0 1 0 0 0,-1 0-1 0 0,3 1 1 0 0,-3-2-73 0 0,4 2 40 0 0,0 0 1 0 0,0 0 0 0 0,0 0-1 0 0,0 0 1 0 0,0-1 0 0 0,0 0-1 0 0,0 0 1 0 0,1 0 0 0 0,-1 0-1 0 0,0-1 1 0 0,1 1-1 0 0,5-1 1 0 0,8-2-55 0 0,31-5 1 0 0,-8 0-91 0 0,-29 6 154 0 0,0 0-1 0 0,1 1 1 0 0,-1 0-1 0 0,1 1 1 0 0,-1 0-1 0 0,0 1 1 0 0,0 1-1 0 0,1-1 1 0 0,-2 2-1 0 0,1 0 1 0 0,0 0-1 0 0,-1 1 1 0 0,0 1-1 0 0,0 0 1 0 0,20 14-1 0 0,-24-14 81 0 0,1 0 0 0 0,-1 0 0 0 0,0 1 0 0 0,-1 0 0 0 0,0 1 0 0 0,0-1 0 0 0,0 1 0 0 0,4 10 0 0 0,-8-15-44 0 0,0 0 0 0 0,-1 1 0 0 0,1 0 1 0 0,-1-1-1 0 0,0 1 0 0 0,0 0 0 0 0,0 0 0 0 0,0-1 0 0 0,-1 1 0 0 0,0 0 0 0 0,0 0 1 0 0,0 0-1 0 0,0 0 0 0 0,0 0 0 0 0,-1 0 0 0 0,0-1 0 0 0,0 1 0 0 0,0 0 0 0 0,0 0 0 0 0,0-1 1 0 0,-1 1-1 0 0,-3 6 0 0 0,-2-1-37 0 0,0-1 0 0 0,0 1 0 0 0,-1-1 0 0 0,0-1 0 0 0,-1 1 0 0 0,0-1 1 0 0,0-1-1 0 0,0 1 0 0 0,-16 7 0 0 0,-13 4 34 0 0,-46 15 0 0 0,76-30-47 0 0,4-1 0 0 0,-11 4-2 0 0,-1 0-1 0 0,0-1 1 0 0,0-1-1 0 0,0 0 1 0 0,-31 2-1 0 0,47-6-12 0 0,-1 0-1 0 0,1 0 0 0 0,0 0 0 0 0,-1 0 0 0 0,1 0 0 0 0,-1 0 0 0 0,1 0 1 0 0,-1 0-1 0 0,1-1 0 0 0,0 1 0 0 0,-1 0 0 0 0,1 0 0 0 0,-1 0 0 0 0,1-1 0 0 0,0 1 1 0 0,-1 0-1 0 0,1 0 0 0 0,0-1 0 0 0,-1 1 0 0 0,1 0 0 0 0,0-1 0 0 0,-1 1 1 0 0,1 0-1 0 0,0-1 0 0 0,0 1 0 0 0,-1 0 0 0 0,1-1 0 0 0,0 1 0 0 0,0-1 0 0 0,0 1 1 0 0,0 0-1 0 0,0-1 0 0 0,-1 1 0 0 0,1-1 0 0 0,0 1 0 0 0,0-1 0 0 0,0 1 1 0 0,0 0-1 0 0,0-1 0 0 0,0 1 0 0 0,0-1 0 0 0,0 1 0 0 0,1-1 0 0 0,-1 1 0 0 0,0 0 1 0 0,0-1-1 0 0,0 1 0 0 0,1-1 0 0 0,7-19-621 0 0,-6 17 381 0 0,1-1 1 0 0,0 0-1 0 0,-1 1 1 0 0,2-1-1 0 0,-1 1 0 0 0,0 0 1 0 0,0 0-1 0 0,1 0 1 0 0,7-4-1 0 0,0 1-962 0 0,1 0 0 0 0,14-4 1 0 0,-13 5-457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12095 0 0,'-6'1'140'0'0,"1"1"0"0"0,-1 0-1 0 0,1 0 1 0 0,-1 1 0 0 0,1 0 0 0 0,0 0-1 0 0,0 0 1 0 0,1 0 0 0 0,-8 7-1 0 0,10-8-73 0 0,1-1 0 0 0,-1 1 0 0 0,1 0 0 0 0,0 0 0 0 0,0 0-1 0 0,0 0 1 0 0,0 0 0 0 0,0 0 0 0 0,0 0 0 0 0,0 0 0 0 0,1 0-1 0 0,-1 0 1 0 0,1 0 0 0 0,0 0 0 0 0,-1 0 0 0 0,1 1-1 0 0,0-1 1 0 0,0 0 0 0 0,1 0 0 0 0,-1 0 0 0 0,0 1 0 0 0,1-1-1 0 0,-1 0 1 0 0,1 0 0 0 0,-1 0 0 0 0,1 0 0 0 0,0 0 0 0 0,0 0-1 0 0,2 2 1 0 0,0 2 92 0 0,1-1 0 0 0,0 1 0 0 0,0-1 1 0 0,0 0-1 0 0,1 0 0 0 0,0-1 0 0 0,0 1 0 0 0,0-1 0 0 0,9 5 0 0 0,7 4 630 0 0,30 11 1 0 0,-19-8-295 0 0,34 17 563 0 0,-1 2 0 0 0,65 49 0 0 0,-108-67-761 0 0,1 2 0 0 0,-2 1 0 0 0,23 26-1 0 0,-32-31-126 0 0,0 1 0 0 0,-1 0 0 0 0,-1 0 0 0 0,-1 1 0 0 0,13 31 0 0 0,-17-36-140 0 0,-2 0 1 0 0,1 0-1 0 0,-1 0 0 0 0,-1 0 0 0 0,0 1 1 0 0,-1-1-1 0 0,-1 1 0 0 0,1-1 0 0 0,-2 1 0 0 0,0 0 1 0 0,0-1-1 0 0,-1 0 0 0 0,-1 1 0 0 0,0-1 1 0 0,-1 0-1 0 0,0 0 0 0 0,-1-1 0 0 0,0 1 1 0 0,-1-1-1 0 0,0 0 0 0 0,-1 0 0 0 0,0-1 0 0 0,0 0 1 0 0,-1 0-1 0 0,-10 8 0 0 0,-4 3-29 0 0,-47 34 0 0 0,50-42 0 0 0,0 1 0 0 0,2 1 0 0 0,0 0 0 0 0,-26 31 0 0 0,38-38-118 0 0,0 0 0 0 0,1 0 1 0 0,-6 16-1 0 0,8-19 85 0 0,1-4-107 0 0,0 5-371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7367 0 0,'2'0'334'0'0,"103"-32"3807"0"0,-92 29-3563 0 0,0 0 1 0 0,-1 0-1 0 0,20 0 1 0 0,-6 0 184 0 0,-18 3-86 0 0,0-1-1 0 0,0 2 0 0 0,0-1 1 0 0,0 1-1 0 0,0 0 0 0 0,0 1 1 0 0,14 4-1 0 0,-15-3-501 0 0,1-1-1 0 0,0 0 1 0 0,0 0 0 0 0,0-1-1 0 0,0 0 1 0 0,0-1 0 0 0,8 0-1 0 0,161-20 778 0 0,114-4-754 0 0,-5 1-127 0 0,187-38-60 0 0,-371 44 29 0 0,119-36 0 0 0,-154 35 160 0 0,73-10 0 0 0,-125 27-192 0 0,0 0 0 0 0,1 0 0 0 0,-1 2 0 0 0,0 0 0 0 0,0 0 0 0 0,1 1 0 0 0,27 9 0 0 0,-40-10-18 0 0,-1-1-1 0 0,1 1 0 0 0,-1 0 1 0 0,1 0-1 0 0,-1 0 0 0 0,0 0 1 0 0,0 1-1 0 0,0-1 0 0 0,1 1 1 0 0,-1-1-1 0 0,0 1 1 0 0,-1 0-1 0 0,3 2 0 0 0,-1-1-127 0 0,-2-2-55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7831 0 0,'-1'2'3914'0'0,"-6"8"-2367"0"0,0-1 1 0 0,-12 13-1 0 0,11-13-1049 0 0,-1 1-1 0 0,-9 15 0 0 0,12-16-116 0 0,4-7-331 0 0,0 1-1 0 0,1-1 0 0 0,-1 0 0 0 0,1 1 0 0 0,0 0 0 0 0,-1-1 0 0 0,1 1 0 0 0,0 0 1 0 0,1-1-1 0 0,-1 1 0 0 0,0 3 0 0 0,1-6-61 0 0,0 1 0 0 0,0-1 0 0 0,0 0 0 0 0,0 1 0 0 0,1-1 0 0 0,-1 0 0 0 0,0 0 0 0 0,0 1 0 0 0,0-1 0 0 0,1 0 0 0 0,-1 0 0 0 0,0 1 0 0 0,0-1 0 0 0,1 0 0 0 0,-1 0 0 0 0,0 1 0 0 0,1-1 0 0 0,-1 0 0 0 0,0 0 0 0 0,0 0 0 0 0,1 0 0 0 0,-1 0-1 0 0,0 0 1 0 0,1 1 0 0 0,-1-1 0 0 0,0 0 0 0 0,1 0 0 0 0,-1 0 0 0 0,0 0 0 0 0,1 0 0 0 0,11 0-1458 0 0,-1-1-4650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9215 0 0,'0'0'3022'0'0,"-3"8"-933"0"0,-7 8-1517 0 0,0 0-1 0 0,-1-1 1 0 0,-1 0 0 0 0,-26 26 0 0 0,18-21-4 0 0,-20 28 1 0 0,33-39-517 0 0,0 1 1 0 0,0 0-1 0 0,1 0 1 0 0,1 0-1 0 0,-1 1 1 0 0,2 0-1 0 0,-5 13 1 0 0,9-23-18 0 0,0 0 0 0 0,0 0 0 0 0,0 0 0 0 0,0 0 0 0 0,1 0-1 0 0,-1 0 1 0 0,0 0 0 0 0,0 0 0 0 0,1 0 0 0 0,-1 0 0 0 0,1 0 0 0 0,-1 0 0 0 0,0 0 0 0 0,1 0 0 0 0,0 0 0 0 0,-1 0 0 0 0,1-1 0 0 0,0 1 0 0 0,-1 0 0 0 0,1 0 0 0 0,0-1-1 0 0,0 1 1 0 0,-1-1 0 0 0,1 1 0 0 0,0 0 0 0 0,2 0 0 0 0,0 1 59 0 0,0-1 0 0 0,1 1 0 0 0,-1-1 0 0 0,1 1 0 0 0,6 0 0 0 0,-2-1-15 0 0,1 0 0 0 0,0-1 1 0 0,0 0-1 0 0,0-1 1 0 0,0 0-1 0 0,0 0 1 0 0,-1-1-1 0 0,1 0 1 0 0,-1-1-1 0 0,1 0 1 0 0,-1 0-1 0 0,0 0 0 0 0,0-1 1 0 0,0-1-1 0 0,10-6 1 0 0,-12 7-65 0 0,0-1 0 0 0,0 1 0 0 0,0-1 0 0 0,0 0 0 0 0,-1-1 1 0 0,0 0-1 0 0,0 1 0 0 0,0-1 0 0 0,-1-1 0 0 0,0 1 0 0 0,0-1 0 0 0,-1 1 0 0 0,0-1 1 0 0,0 0-1 0 0,0-1 0 0 0,-1 1 0 0 0,0 0 0 0 0,1-10 0 0 0,-3 10-43 0 0,0 0 0 0 0,-1 1 0 0 0,0-1-1 0 0,0 0 1 0 0,-1 0 0 0 0,1 1 0 0 0,-2-1 0 0 0,1 1 0 0 0,-1 0-1 0 0,1 0 1 0 0,-2 0 0 0 0,1 0 0 0 0,-1 0 0 0 0,0 1 0 0 0,0-1-1 0 0,0 1 1 0 0,-1 0 0 0 0,0 0 0 0 0,0 1 0 0 0,0-1 0 0 0,0 1-1 0 0,-8-4 1 0 0,11 7-213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7831 0 0,'0'1'3027'0'0,"-2"8"-1286"0"0,-1-1-1 0 0,1 0 1 0 0,-1 1-1 0 0,-8 14 1 0 0,4-12-1122 0 0,0-1 1 0 0,0 1-1 0 0,-9 8 0 0 0,3-4-500 0 0,-1-2-1 0 0,-1 0 0 0 0,0-1 1 0 0,-24 16-1 0 0,28-21-105 0 0,1 0 1 0 0,0 1-1 0 0,-13 13 1 0 0,6 1-6479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13823 0 0,'0'0'630'0'0,"0"0"-13"0"0,-2 1-393 0 0,-8 6-219 0 0,1 1-1 0 0,0 0 1 0 0,0 1-1 0 0,1-1 1 0 0,0 2 0 0 0,-6 8-5 0 0,-11 20-5 0 0,-4 8 5 0 0,15-23 2 0 0,-62 113-2 0 0,-1 2 0 0 0,-10 13 0 0 0,-14 23 0 0 0,27-55-4194 0 0,61-97 2660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8751 0 0,'0'0'1108'0'0,"2"1"-52"0"0,1 3-435 0 0,0 1 0 0 0,0-1 0 0 0,0 1-1 0 0,0-1 1 0 0,-1 1 0 0 0,0 0 0 0 0,0 0 0 0 0,0 0-1 0 0,2 9 1 0 0,-3-5-52 0 0,0-1 0 0 0,0 1 0 0 0,-1 0 0 0 0,0 0 0 0 0,-2 11 0 0 0,-3 10 68 0 0,-2-1 0 0 0,-17 50 0 0 0,11-36-366 0 0,6-23-294 0 0,1-3-78 0 0,1-1 0 0 0,1 1-1 0 0,1-1 1 0 0,-4 34 0 0 0,7-49-178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382 135 10911 0 0,'0'0'10694'0'0,"6"-6"-9817"0"0,-1 3-750 0 0,0 0 0 0 0,0 0 0 0 0,0 1 0 0 0,0-1 0 0 0,1 1 1 0 0,-1 0-1 0 0,1 1 0 0 0,-1-1 0 0 0,1 1 0 0 0,0 0 0 0 0,-1 1 0 0 0,11-1 1 0 0,9-1 61 0 0,115-12 147 0 0,27-4-221 0 0,-31-13-115 0 0,51-8 0 0 0,-146 39-96 0 0,-38 12-159 0 0,-3-8 228 0 0,0 0-1 0 0,0 0 1 0 0,0 0-1 0 0,0 0 1 0 0,-1 0-1 0 0,0 0 1 0 0,0 0-1 0 0,0 0 1 0 0,0 0-1 0 0,-1 0 1 0 0,-2 3-1 0 0,-4 8-28 0 0,-13 20-1 0 0,7-14 16 0 0,-243 476-193 0 0,231-433 191 0 0,2 0 0 0 0,3 2 1 0 0,3 0-1 0 0,-13 97 0 0 0,-2 125-558 0 0,28-200 209 0 0,9 115-1 0 0,0-170 456 0 0,2 0 0 0 0,10 34-1 0 0,4 20 334 0 0,9 78-391 0 0,-14-76-309 0 0,-15-87 389 0 0,-23-8 542 0 0,13 1-434 0 0,-1 1 1 0 0,1 0-1 0 0,-1 1 0 0 0,0 0 0 0 0,0 1 0 0 0,0 0 1 0 0,-1 1-1 0 0,1 0 0 0 0,-16 1 0 0 0,24-1-110 0 0,-6-2-8 0 0,0 0 0 0 0,0-1 0 0 0,0 0-1 0 0,0 0 1 0 0,0-1 0 0 0,-10-8 0 0 0,11 8-68 0 0,1 0-1 0 0,-1 0 1 0 0,-1 1 0 0 0,1 0-1 0 0,-11-3 1 0 0,7 4 5 0 0,0 0 0 0 0,-1 1 0 0 0,1 1 0 0 0,-25 0 0 0 0,-51 9 56 0 0,-19 13 47 0 0,82-14-100 0 0,-1-1 1 0 0,0-2-1 0 0,0 0 0 0 0,-45-1 1 0 0,68-3-15 0 0,0 0-1 0 0,0 0 1 0 0,0-1 0 0 0,0 1 0 0 0,0-1-1 0 0,1 0 1 0 0,-1 0 0 0 0,0 0 0 0 0,1 0 0 0 0,-1-1-1 0 0,1 1 1 0 0,-1-1 0 0 0,-4-3 0 0 0,6 4-21 0 0,0 0 0 0 0,0 0 0 0 0,0-1 1 0 0,0 1-1 0 0,0 0 0 0 0,1-1 0 0 0,-1 1 1 0 0,0-1-1 0 0,1 1 0 0 0,-1-1 0 0 0,1 1 1 0 0,-1-1-1 0 0,1 1 0 0 0,0-1 0 0 0,0 0 0 0 0,0 1 1 0 0,0-1-1 0 0,0 1 0 0 0,0-1 0 0 0,0 0 1 0 0,0 1-1 0 0,0-1 0 0 0,1 1 0 0 0,-1-1 1 0 0,1 1-1 0 0,0-3 0 0 0,0 1-15 0 0,0 1 0 0 0,1-1 0 0 0,-1 1 0 0 0,0-1 0 0 0,1 1 0 0 0,0 0-1 0 0,-1 0 1 0 0,1 0 0 0 0,0 0 0 0 0,0 0 0 0 0,0 0 0 0 0,0 0 0 0 0,0 1 0 0 0,1-1 0 0 0,-1 1 0 0 0,0-1 0 0 0,1 1-1 0 0,-1 0 1 0 0,1 0 0 0 0,0 0 0 0 0,-1 0 0 0 0,4 0 0 0 0,4 0-413 0 0,0 0 0 0 0,0 0 0 0 0,0 1-1 0 0,18 3 1 0 0,-10-2-992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55 111 7831 0 0,'0'0'9687'0'0,"5"-7"-8327"0"0,0 0-1007 0 0,1 0 1 0 0,0 0-1 0 0,1 1 0 0 0,-1 0 1 0 0,1 0-1 0 0,0 0 0 0 0,1 1 1 0 0,-1 0-1 0 0,1 1 1 0 0,11-5-1 0 0,-2 1 3 0 0,1 1 1 0 0,0 1 0 0 0,35-6-1 0 0,-49 11-331 0 0,0 0 1 0 0,0 1-1 0 0,0 0 0 0 0,0-1 1 0 0,0 2-1 0 0,1-1 0 0 0,-1 0 1 0 0,0 1-1 0 0,0 0 0 0 0,0 0 1 0 0,7 2-1 0 0,-10-2-17 0 0,1 0 0 0 0,0 0-1 0 0,-1 0 1 0 0,1 0 0 0 0,-1 0-1 0 0,1 1 1 0 0,-1-1 0 0 0,0 0 0 0 0,1 1-1 0 0,-1-1 1 0 0,0 1 0 0 0,0-1-1 0 0,0 1 1 0 0,0 0 0 0 0,0-1 0 0 0,-1 1-1 0 0,1 0 1 0 0,0 0 0 0 0,-1 0-1 0 0,1-1 1 0 0,-1 1 0 0 0,0 0 0 0 0,0 0-1 0 0,1 0 1 0 0,-1 0 0 0 0,0 0-1 0 0,-1 2 1 0 0,0 1-8 0 0,1 0 0 0 0,-1 0 0 0 0,-1 0 0 0 0,1 0 0 0 0,-1-1 0 0 0,0 1 0 0 0,0 0 0 0 0,0-1 0 0 0,0 1 0 0 0,-1-1 0 0 0,-3 5 0 0 0,-6 4 0 0 0,-22 24 0 0 0,12-16 0 0 0,-60 56 0 0 0,-1 0 0 0 0,72-64-12 0 0,-1 0 0 0 0,-15 24 0 0 0,24-32 9 0 0,-1 1 0 0 0,2-1-1 0 0,-1 1 1 0 0,0 0 0 0 0,1 0-1 0 0,0 0 1 0 0,1 0 0 0 0,-1 0 0 0 0,1 0-1 0 0,0 11 1 0 0,1-7 3 0 0,0 0 0 0 0,1-2 12 0 0,-1-7 10 0 0,1 1 1 0 0,-1 0-1 0 0,0-1 0 0 0,1 1 0 0 0,-1-1 1 0 0,1 1-1 0 0,0-1 0 0 0,0 1 0 0 0,-1-1 1 0 0,1 0-1 0 0,0 1 0 0 0,0-1 0 0 0,0 0 1 0 0,0 0-1 0 0,0 1 0 0 0,1-1 0 0 0,-1 0 1 0 0,0 0-1 0 0,0 0 0 0 0,1 0 0 0 0,-1-1 1 0 0,1 1-1 0 0,-1 0 0 0 0,1-1 0 0 0,-1 1 1 0 0,1-1-1 0 0,1 1 0 0 0,4 0 29 0 0,-1 0-1 0 0,1 0 1 0 0,0-1-1 0 0,0 0 1 0 0,7-2-1 0 0,1 1 36 0 0,105-11 402 0 0,-18 0-168 0 0,-95 12-302 0 0,52-5-28 0 0,79 5-1 0 0,-118 3-327 0 0,1 0-1 0 0,-1 1 0 0 0,27 9 0 0 0,-4 3-8592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75 4143 0 0,'-3'0'18607'0'0,"8"1"-18531"0"0,-1-1 1 0 0,1 1 0 0 0,0-1 0 0 0,-1-1-1 0 0,1 1 1 0 0,0-1 0 0 0,-1 1-1 0 0,1-1 1 0 0,0 0 0 0 0,-1-1-1 0 0,7-2 1 0 0,13-3 40 0 0,51-12-210 0 0,41-8-303 0 0,-37 16-7437 0 0,-59 9 1159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4607 0 0,'2'-1'12590'0'0,"20"-8"-11863"0"0,1 0 0 0 0,0 1 1 0 0,0 1-1 0 0,1 1 1 0 0,0 1-1 0 0,36-3 1 0 0,2 5-117 0 0,85 5 0 0 0,20 10-3435 0 0,-147-11 1400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257 100 2759 0 0,'0'0'126'0'0,"-22"13"15154"0"0,32-21-14579 0 0,20-12 0 0 0,4 4-96 0 0,1 2 0 0 0,0 1-1 0 0,39-9 1 0 0,-46 16-438 0 0,1 0 1 0 0,0 2-1 0 0,0 2 1 0 0,44 0-1 0 0,-68 2-149 0 0,0 1 0 0 0,1 0 0 0 0,-1-1 0 0 0,1 2 0 0 0,-1-1 0 0 0,0 1 0 0 0,10 4 0 0 0,-3 1-18 0 0,-10-3 0 0 0,-1-2 0 0 0,-1-2 0 0 0,0 1 0 0 0,1-1 0 0 0,-1 1 0 0 0,1-1 0 0 0,-1 1 0 0 0,0-1 0 0 0,1 1 0 0 0,-1-1 0 0 0,0 1 0 0 0,1 0 0 0 0,-1-1 0 0 0,0 1 0 0 0,0-1 0 0 0,0 1 0 0 0,1-1 0 0 0,-1 1 0 0 0,0 0 0 0 0,0-1 0 0 0,0 1 0 0 0,0 0 0 0 0,0-1 0 0 0,0 1 0 0 0,0-1 0 0 0,-1 1 0 0 0,1 0 0 0 0,0-1 0 0 0,0 2 0 0 0,-1-1 0 0 0,0 4 0 0 0,-1 0 0 0 0,1-1 0 0 0,-1 0 0 0 0,0 1 0 0 0,0-1 0 0 0,0 0 0 0 0,-1 0 0 0 0,1 0 0 0 0,-1 0 0 0 0,0 0 0 0 0,-4 3 0 0 0,-6 7 0 0 0,-21 15 0 0 0,32-27 0 0 0,-209 155-36 0 0,57-45 32 0 0,-51 50-156 0 0,143-115 176 0 0,75-43 151 0 0,3-2-24 0 0,0 0-1 0 0,1-1 1 0 0,0-1 0 0 0,-1 0 0 0 0,1-2 0 0 0,22-4-1 0 0,26-1 260 0 0,174 4 381 0 0,-173 4-1138 0 0,-40 0-2258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66 129 8287 0 0,'0'0'639'0'0,"-1"0"-227"0"0,-4 1 125 0 0,0 0 0 0 0,0 1 0 0 0,0-1 0 0 0,0 1 0 0 0,0 0 0 0 0,1 0 0 0 0,-1 0 0 0 0,1 1 0 0 0,0-1 0 0 0,-1 1 0 0 0,-7 8 4665 0 0,74-29-3843 0 0,37-7-679 0 0,98-18 77 0 0,158-25 231 0 0,-341 66-1001 0 0,-4 1-10 0 0,1-1 0 0 0,0 1 0 0 0,-1 1 0 0 0,1 0 0 0 0,0 1 0 0 0,20 3-1 0 0,-31-4 18 0 0,1 1 0 0 0,-1-1-1 0 0,0 1 1 0 0,1 0-1 0 0,-1-1 1 0 0,0 1 0 0 0,0-1-1 0 0,1 1 1 0 0,-1 0-1 0 0,0-1 1 0 0,0 1 0 0 0,0-1-1 0 0,0 1 1 0 0,0 0-1 0 0,0-1 1 0 0,0 1 0 0 0,0 0-1 0 0,0-1 1 0 0,0 2-1 0 0,0-1-5 0 0,-1 2 9 0 0,1 0-1 0 0,-1 1 0 0 0,1-1 0 0 0,-1 0 0 0 0,0 0 0 0 0,0 0 0 0 0,0 0 0 0 0,-1 0 0 0 0,1 0 0 0 0,-1 0 0 0 0,-3 5 0 0 0,-26 28-37 0 0,20-24 36 0 0,-52 55-127 0 0,-110 92 0 0 0,109-108 132 0 0,-60 50 0 0 0,106-83 0 0 0,1 0 0 0 0,0 1 0 0 0,1 0 0 0 0,-18 31 0 0 0,13-20-17 0 0,17-24-2105 0 0,12-11-854 0 0,-7 5 2938 0 0,13-10-6777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312 208 8375 0 0,'-2'1'382'0'0,"-17"10"147"0"0,8-5-300 0 0,0-1 0 0 0,0 0 0 0 0,-17 5 0 0 0,18-7 437 0 0,4-1-171 0 0,1 0 0 0 0,-1-1-1 0 0,1 0 1 0 0,-1 0 0 0 0,0-1 0 0 0,-7 0-1 0 0,-16 2 2206 0 0,28-2-2037 0 0,0-1-553 0 0,1 0 0 0 0,0 1 0 0 0,-1-1 0 0 0,1 0 0 0 0,-1 1 0 0 0,1-1 0 0 0,0 0 0 0 0,-1 1-1 0 0,1-1 1 0 0,0 0 0 0 0,0 0 0 0 0,0 1 0 0 0,0-1 0 0 0,0-1 0 0 0,0-1-19 0 0,1 1 0 0 0,0-1 0 0 0,0 1 0 0 0,1 0 0 0 0,-1-1 0 0 0,0 1 0 0 0,1 0 0 0 0,-1 0 0 0 0,4-4 0 0 0,21-18 360 0 0,-12 11-296 0 0,7-7 37 0 0,2 1 0 0 0,0 1 0 0 0,1 1 0 0 0,1 1 0 0 0,1 1-1 0 0,0 2 1 0 0,0 0 0 0 0,2 2 0 0 0,47-14 0 0 0,-59 21 17 0 0,1 0 0 0 0,20-1 0 0 0,-28 4-103 0 0,0 1-1 0 0,-1 0 1 0 0,1 0-1 0 0,-1 1 0 0 0,1 0 1 0 0,8 2-1 0 0,-16-3-101 0 0,0 1 0 0 0,0-1 0 0 0,-1 1 0 0 0,1-1 1 0 0,0 1-1 0 0,-1 0 0 0 0,1-1 0 0 0,0 1 0 0 0,-1-1 0 0 0,1 1 0 0 0,-1 0 0 0 0,1 0 0 0 0,-1-1 0 0 0,1 1 0 0 0,-1 0 0 0 0,1 0 0 0 0,-1 0 1 0 0,0-1-1 0 0,1 1 0 0 0,-1 0 0 0 0,0 0 0 0 0,0 0 0 0 0,0 0 0 0 0,0 1 0 0 0,1 1 1 0 0,-1 0 0 0 0,0 0 0 0 0,0-1 0 0 0,0 1-1 0 0,-1 0 1 0 0,0 3 0 0 0,-2 2-16 0 0,0-1 0 0 0,-1 1 0 0 0,0-1 0 0 0,0 0 0 0 0,0 0-1 0 0,-1-1 1 0 0,0 1 0 0 0,-8 6 0 0 0,-4 5-39 0 0,-28 21 0 0 0,-35 19 50 0 0,-19 16 0 0 0,-139 140-64 0 0,122-103-316 0 0,115-109 749 0 0,3-2-287 0 0,11 3 17 0 0,0-1 1 0 0,1 0-1 0 0,-1-1 1 0 0,0-1 0 0 0,1 0-1 0 0,26-3 1 0 0,17-1 241 0 0,18 5-149 0 0,80-2-525 0 0,-108-5-1335 0 0,-17-3-2482 0 0,-15 4-3000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13359 0 0,'0'0'1210'0'0,"-2"1"-873"0"0,-3 8 381 0 0,0-1 1 0 0,0 1-1 0 0,1 0 1 0 0,0 0-1 0 0,1 0 1 0 0,-1 1-1 0 0,2 0 1 0 0,-4 18 0 0 0,6-27-677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205 156 11743 0 0,'0'0'1068'0'0,"1"-1"-729"0"0,3-5 245 0 0,0 0 0 0 0,1 1 0 0 0,0 0-1 0 0,0 0 1 0 0,0 0 0 0 0,0 0 0 0 0,10-5 0 0 0,47-27 1185 0 0,-33 21-977 0 0,-12 6-351 0 0,1 1 0 0 0,0 1 1 0 0,25-9-1 0 0,-33 15-278 0 0,0-1 0 0 0,-1 1 1 0 0,1 0-1 0 0,0 1 0 0 0,0 0 1 0 0,0 1-1 0 0,0 0 0 0 0,16 2 0 0 0,-24-1-145 0 0,0-1 0 0 0,0 0 0 0 0,0 1 0 0 0,-1-1 0 0 0,1 1 0 0 0,0 0-1 0 0,0 0 1 0 0,-1-1 0 0 0,1 1 0 0 0,0 0 0 0 0,-1 0 0 0 0,1 1-1 0 0,-1-1 1 0 0,1 0 0 0 0,-1 0 0 0 0,0 1 0 0 0,0-1 0 0 0,2 3 0 0 0,-1-1-11 0 0,-1-1 0 0 0,-1 0 0 0 0,1 1 0 0 0,0-1 1 0 0,-1 1-1 0 0,1-1 0 0 0,-1 1 0 0 0,1-1 0 0 0,-1 1 1 0 0,0-1-1 0 0,0 1 0 0 0,-1 3 0 0 0,-1 4-8 0 0,-1 1-1 0 0,0 0 0 0 0,0 0 1 0 0,-1-1-1 0 0,-6 11 0 0 0,-4 7 10 0 0,-2 0 0 0 0,-1-1 0 0 0,-26 33 0 0 0,9-21 8 0 0,-48 46 0 0 0,42-52-146 0 0,-1-2 1 0 0,-86 48-1 0 0,63-40 58 0 0,56-34 51 0 0,1-1 7 0 0,0 0 1 0 0,0 0 0 0 0,1 1-1 0 0,-1 0 1 0 0,1 0 0 0 0,1 0-1 0 0,-1 1 1 0 0,-9 12-1 0 0,14-17 10 0 0,1 0 0 0 0,-1 0-1 0 0,0 1 1 0 0,0-1-1 0 0,1 0 1 0 0,-1 1 0 0 0,1-1-1 0 0,-1 0 1 0 0,1 1-1 0 0,0-1 1 0 0,-1 1-1 0 0,1-1 1 0 0,0 0 0 0 0,0 1-1 0 0,0 1 1 0 0,0 0-3 0 0,0 6 7 0 0,0-9 0 0 0,0 1 0 0 0,0-1 0 0 0,0 1 0 0 0,0 0 0 0 0,0-1 0 0 0,1 1 0 0 0,-1-1 0 0 0,0 1 0 0 0,0-1 0 0 0,0 1 0 0 0,0-1 0 0 0,0 1 0 0 0,1-1 0 0 0,-1 1 0 0 0,0-1 0 0 0,1 1 0 0 0,-1-1 0 0 0,0 1 0 0 0,1-1 0 0 0,-1 1 0 0 0,0-1 0 0 0,1 0 0 0 0,-1 1 0 0 0,1-1 0 0 0,-1 0 0 0 0,1 1 0 0 0,-1-1 0 0 0,2 1 0 0 0,-1-1 0 0 0,2 2 11 0 0,0-1 0 0 0,0 1 0 0 0,0-1 0 0 0,0 0-1 0 0,0 0 1 0 0,0 0 0 0 0,0 0 0 0 0,0 0 0 0 0,0-1 0 0 0,0 1-1 0 0,1-1 1 0 0,5 0 0 0 0,7-1 113 0 0,22-4 1 0 0,-21 2-58 0 0,99-16 762 0 0,-54 8-535 0 0,69-4 1 0 0,-35 16-763 0 0,-87 1 190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13823 0 0,'1'-1'315'0'0,"49"-25"286"0"0,2 2 0 0 0,0 2 0 0 0,20-4-601 0 0,48-20 1338 0 0,172-76 806 0 0,-259 108-3075 0 0,0-2 0 0 0,-2-1 0 0 0,12-9 931 0 0,-14 7-1023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6:5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83 7831 0 0,'31'-20'82'0'0,"-21"14"1731"0"0,0 0 1 0 0,0-1-1 0 0,-1 0 1 0 0,0 0-1 0 0,-1-1 1 0 0,12-13 4292 0 0,-27 31-5864 0 0,-2 0-228 0 0,0-1 1 0 0,0 1 0 0 0,-1-2-1 0 0,0 1 1 0 0,0-2-1 0 0,-1 1 1 0 0,-21 10-1 0 0,-88 33 78 0 0,107-47-91 0 0,-149 48-401 0 0,136-45 303 0 0,0-2-1 0 0,-1-1 0 0 0,1-2 0 0 0,-38 0 0 0 0,60-2 38 0 0,0 0 0 0 0,0 0 0 0 0,0-1 0 0 0,1 0 0 0 0,-1 0 0 0 0,0 0-1 0 0,0 0 1 0 0,0 0 0 0 0,1-1 0 0 0,-8-3 0 0 0,10 3 22 0 0,-1 1 0 0 0,1 0 0 0 0,-1-1 0 0 0,1 1 0 0 0,0-1 0 0 0,-1 1 0 0 0,1-1 0 0 0,0 0 0 0 0,0 1 0 0 0,0-1 0 0 0,0 0 0 0 0,1 0 0 0 0,-1 0 0 0 0,0 0 0 0 0,1 0 0 0 0,-1 0 0 0 0,1 0 0 0 0,0 0 0 0 0,-1 0 0 0 0,1 0 0 0 0,0 0 0 0 0,1-3 0 0 0,-1-4-48 0 0,2 0 0 0 0,-1 1-1 0 0,1-1 1 0 0,0 1 0 0 0,0-1-1 0 0,1 1 1 0 0,1 0 0 0 0,-1 0-1 0 0,1 0 1 0 0,6-8 0 0 0,-32 56 309 0 0,13-21-120 0 0,-17 24 0 0 0,-8 3-3 0 0,14-20 71 0 0,1 1 0 0 0,2 0 0 0 0,-23 47 0 0 0,33-45 125 0 0,7-28-291 0 0,-1 0 0 0 0,1 0 0 0 0,0 0-1 0 0,0 0 1 0 0,0 0 0 0 0,0 0 0 0 0,0 1 0 0 0,0-1-1 0 0,0 0 1 0 0,0 0 0 0 0,1 0 0 0 0,-1 0 0 0 0,0 0 0 0 0,1 0-1 0 0,-1 0 1 0 0,0 0 0 0 0,1 0 0 0 0,-1-1 0 0 0,1 1-1 0 0,0 1 1 0 0,2 1 26 0 0,1 4-19 0 0,-1-4-12 0 0,0 0-1 0 0,0 0 1 0 0,0-1 0 0 0,1 1-1 0 0,-1 0 1 0 0,1-1 0 0 0,-1 0-1 0 0,1 0 1 0 0,0 0 0 0 0,0 0-1 0 0,0-1 1 0 0,4 2-1 0 0,0-2-5 0 0,0 1 0 0 0,0-1 0 0 0,17-1 0 0 0,6-1-110 0 0,33-7 1 0 0,-34 4 67 0 0,35 0 0 0 0,-50 4 27 0 0,6-1-4 0 0,37 6 1 0 0,-51-4 32 0 0,1 0 1 0 0,-1 1-1 0 0,0 1 1 0 0,0-1-1 0 0,0 1 1 0 0,0 0 0 0 0,0 1-1 0 0,9 6 1 0 0,-1 2 43 0 0,0 1 1 0 0,-2 0 0 0 0,0 1-1 0 0,0 0 1 0 0,-1 1 0 0 0,-1 0-1 0 0,17 31 1 0 0,-23-38 10 0 0,-1 1 0 0 0,0-1 0 0 0,-1 1-1 0 0,0 0 1 0 0,0 0 0 0 0,-1 0 0 0 0,2 12 0 0 0,-4-18-43 0 0,0-1 0 0 0,1 1 0 0 0,-1 0 0 0 0,0-1 0 0 0,-1 1 0 0 0,1-1 0 0 0,0 1 0 0 0,-1-1 0 0 0,0 1 0 0 0,1-1 0 0 0,-1 1 0 0 0,0-1 0 0 0,0 0 0 0 0,0 1 0 0 0,-1-1 0 0 0,1 0 0 0 0,-1 0 0 0 0,1 0 0 0 0,-1 0 1 0 0,1 0-1 0 0,-1 0 0 0 0,-4 2 0 0 0,1 0 25 0 0,0-1 1 0 0,-1-1 0 0 0,0 1 0 0 0,0-1-1 0 0,1 0 1 0 0,-12 2 0 0 0,6-1 18 0 0,-168 32 574 0 0,59-14-296 0 0,63-11-290 0 0,56-10-189 0 0,1-1 109 0 0,0 0 0 0 0,1 0 1 0 0,-1 0-1 0 0,1 0 1 0 0,-1 0-1 0 0,1 1 0 0 0,-1-1 1 0 0,1 0-1 0 0,-1 0 0 0 0,1 1 1 0 0,0-1-1 0 0,0 0 0 0 0,-1 1 1 0 0,1-1-1 0 0,0 1 0 0 0,0-1 1 0 0,1 0-1 0 0,15-8-302 0 0,-8 6-404 0 0,-1 1 0 0 0,1 0 1 0 0,-1 1-1 0 0,1 0 0 0 0,0 0 1 0 0,15 1-1 0 0,-14 0-929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1087 4143 0 0,'0'0'3962'0'0,"1"2"-2760"0"0,4 4-304 0 0,1 0 0 0 0,-1 0-1 0 0,1 0 1 0 0,1-1 0 0 0,-1 0 0 0 0,10 5 1441 0 0,-10-7-1304 0 0,-6-3-892 0 0,0 0-1 0 0,1 0 1 0 0,-1 1-1 0 0,0-1 1 0 0,1 0-1 0 0,-1 0 1 0 0,1 0-1 0 0,-1 1 1 0 0,0-1-1 0 0,1 0 1 0 0,-1 0-1 0 0,0 0 1 0 0,1 0-1 0 0,-1 0 1 0 0,1 0-1 0 0,-1 0 1 0 0,0 0-1 0 0,1 0 1 0 0,-1 0-1 0 0,1 0 1 0 0,-1 0-1 0 0,0 0 1 0 0,1 0-1 0 0,-1 0 1 0 0,0-1-1 0 0,1 1 1 0 0,-1 0-1 0 0,0 0 1 0 0,1 0-1 0 0,-1 0 1 0 0,1-1-1 0 0,1-1-70 0 0,0 1-1 0 0,1-1 0 0 0,-1 0 1 0 0,0 0-1 0 0,-1 0 0 0 0,1 0 1 0 0,0 0-1 0 0,0-1 0 0 0,-1 1 1 0 0,1 0-1 0 0,-1-1 0 0 0,0 1 1 0 0,2-5-1 0 0,9-37 147 0 0,-10 36-192 0 0,26-119 123 0 0,52-195-466 0 0,0 16-851 0 0,-72 268 1053 0 0,-1 0-1 0 0,-2 0 1 0 0,0-53 0 0 0,-5 88 117 0 0,0 0-6 0 0,1-1 0 0 0,-1 1 0 0 0,0 0 0 0 0,0-1-1 0 0,-1 1 1 0 0,1 0 0 0 0,-1 0 0 0 0,0-1 0 0 0,1 1 0 0 0,-1 0-1 0 0,-1 0 1 0 0,1 0 0 0 0,0 0 0 0 0,-1 0 0 0 0,0 0-1 0 0,1 0 1 0 0,-1 0 0 0 0,0 1 0 0 0,0-1 0 0 0,-4-2 0 0 0,5 5-4 0 0,-1 0 0 0 0,1 1 0 0 0,-1-1 0 0 0,1 1 0 0 0,-1 0 0 0 0,1-1 0 0 0,-1 1 0 0 0,1 0 0 0 0,0 0 0 0 0,-1 0 0 0 0,1 0 0 0 0,-2 2 0 0 0,3-3 5 0 0,-13 12-33 0 0,0 2 1 0 0,1-1-1 0 0,1 1 0 0 0,-13 22 1 0 0,-16 19 10 0 0,38-53 25 0 0,-35 44 0 0 0,-77 72 0 0 0,83-91-4 0 0,-39 32 39 0 0,58-50 2 0 0,0 0 1 0 0,-1-2 0 0 0,0 1-1 0 0,-15 5 1 0 0,16-9 21 0 0,-23 6 1 0 0,31-9-40 0 0,-1 0 0 0 0,0-1 0 0 0,0 1 0 0 0,0-1 0 0 0,0 0 0 0 0,0 0 0 0 0,-7-1 0 0 0,12 0-14 0 0,0 1 0 0 0,-1 0 1 0 0,1 0-1 0 0,0 0 1 0 0,-1 0-1 0 0,1-1 1 0 0,0 1-1 0 0,-1 0 1 0 0,1 0-1 0 0,0-1 0 0 0,-1 1 1 0 0,1 0-1 0 0,0 0 1 0 0,0-1-1 0 0,-1 1 1 0 0,1 0-1 0 0,0-1 1 0 0,0 1-1 0 0,0 0 0 0 0,0-1 1 0 0,-1 1-1 0 0,1-1 1 0 0,0 1-1 0 0,0 0 1 0 0,0-1-1 0 0,0 1 1 0 0,0 0-1 0 0,0-1 1 0 0,0 1-1 0 0,0-1 0 0 0,0 1 1 0 0,0 0-1 0 0,0-1 1 0 0,0 1-1 0 0,0-1 1 0 0,1 1-1 0 0,4-14 90 0 0,13-15-29 0 0,1 1 1 0 0,2 1-1 0 0,0 1 0 0 0,33-31 1 0 0,109-82-161 0 0,-131 115 46 0 0,0 1 1 0 0,2 2-1 0 0,0 1 0 0 0,2 2 1 0 0,59-22-1 0 0,-89 38 35 0 0,1 0-1 0 0,-1 0 1 0 0,1 1 0 0 0,0 0-1 0 0,-1 0 1 0 0,1 0-1 0 0,0 1 1 0 0,0 0 0 0 0,12 2-1 0 0,-18-2 13 0 0,-1 0 0 0 0,1 0 0 0 0,0 0 0 0 0,0 0 0 0 0,0 0 0 0 0,0 0 0 0 0,0 1 0 0 0,0-1 0 0 0,-1 0 0 0 0,1 1 0 0 0,0-1 0 0 0,0 0 0 0 0,0 1 0 0 0,-1-1 0 0 0,1 1 0 0 0,0-1 0 0 0,-1 1 0 0 0,1 0 0 0 0,0-1 0 0 0,-1 1 0 0 0,1 1 0 0 0,1 0 0 0 0,3 3-11 0 0,0 1 0 0 0,0 0 0 0 0,-1-1-1 0 0,0 1 1 0 0,0 1 0 0 0,0-1 0 0 0,-1 0 0 0 0,0 1 0 0 0,0 0-1 0 0,2 8 1 0 0,1 10-1 0 0,6 39 0 0 0,-7-31 27 0 0,-1-10 19 0 0,1 0 0 0 0,1 0 0 0 0,15 35 0 0 0,-18-51-30 0 0,0 0 0 0 0,0 0 0 0 0,1 0 0 0 0,0-1 0 0 0,1 1 0 0 0,-1-1 0 0 0,1 0 0 0 0,1 0 0 0 0,-1-1 0 0 0,1 0 0 0 0,0 0 0 0 0,0 0 0 0 0,0 0 0 0 0,13 6 0 0 0,-16-10-83 0 0,0 0-1 0 0,0 0 1 0 0,-1 0-1 0 0,1 0 1 0 0,0-1-1 0 0,0 1 1 0 0,0-1 0 0 0,0 0-1 0 0,6 0 1 0 0,-7 0-693 0 0,0-1 0 0 0,1 1 0 0 0,-1-1 0 0 0,0 1 0 0 0,0-1 0 0 0,0 0 0 0 0,0 0 0 0 0,3-2 0 0 0,4-3-5558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0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143 216 4607 0 0,'-1'-1'354'0'0,"-16"-7"7283"0"0,18 7-6478 0 0,4-6-618 0 0,0-1 0 0 0,1 2 0 0 0,0-1 0 0 0,0 0 0 0 0,1 1 0 0 0,10-7 0 0 0,48-30 754 0 0,-36 26-963 0 0,1 2 0 0 0,0 1 1 0 0,1 1-1 0 0,1 2 0 0 0,0 1 0 0 0,0 1 0 0 0,1 2 0 0 0,54-5 1 0 0,-79 11-324 0 0,1 1 0 0 0,-1 0 0 0 0,1 1 0 0 0,-1 0 0 0 0,0 0 0 0 0,1 0 0 0 0,12 5 0 0 0,-19-5-9 0 0,1 0-1 0 0,-1 0 1 0 0,0 0 0 0 0,0 0 0 0 0,0 1-1 0 0,0-1 1 0 0,0 1 0 0 0,0-1-1 0 0,0 1 1 0 0,0 0 0 0 0,0 0 0 0 0,-1 0-1 0 0,1 0 1 0 0,-1 0 0 0 0,1 0-1 0 0,-1 0 1 0 0,0 0 0 0 0,0 1 0 0 0,0-1-1 0 0,0 0 1 0 0,0 1 0 0 0,-1-1 0 0 0,1 1-1 0 0,-1-1 1 0 0,1 1 0 0 0,-1-1-1 0 0,0 1 1 0 0,0-1 0 0 0,-1 3 0 0 0,1 3-18 0 0,-2 0 0 0 0,1 0 0 0 0,-1 0 0 0 0,-1 0 1 0 0,1 0-1 0 0,-1-1 0 0 0,0 1 0 0 0,-1-1 1 0 0,0 0-1 0 0,0 0 0 0 0,-1 0 0 0 0,-8 9 1 0 0,-7 6-42 0 0,0-2 0 0 0,-26 22 1 0 0,17-19 6 0 0,-63 37 0 0 0,-38 10 5 0 0,-21 12 36 0 0,125-65 12 0 0,0 1 0 0 0,0 1-1 0 0,-31 31 1 0 0,51-45-1 0 0,4-4 0 0 0,0 1 0 0 0,1-1 0 0 0,-1 1 0 0 0,0-1 0 0 0,1 1 0 0 0,-1 0 0 0 0,1 0 0 0 0,0 0 0 0 0,0-1 0 0 0,0 1 0 0 0,0 0 0 0 0,-1 3 0 0 0,0 2 16 0 0,2-7-8 0 0,0 1 0 0 0,1-1 0 0 0,0 1 0 0 0,-1-1 0 0 0,1 0 0 0 0,-1 1 0 0 0,1-1 0 0 0,-1 1 0 0 0,1-1-1 0 0,0 0 1 0 0,-1 0 0 0 0,1 1 0 0 0,0-1 0 0 0,-1 0 0 0 0,1 0 0 0 0,1 0 0 0 0,-2 0 1 0 0,5 1 41 0 0,-1 0-1 0 0,1-1 0 0 0,-1 1 1 0 0,1-1-1 0 0,0 0 0 0 0,-1-1 1 0 0,7 0-1 0 0,34-10 355 0 0,-30 7-288 0 0,52-14 281 0 0,156-34 1100 0 0,-221 51-1490 0 0,81-11 550 0 0,-70 10-533 0 0,1 2 0 0 0,-1 0 0 0 0,1 0 0 0 0,15 3 0 0 0,-23-1-104 0 0,0 0-1 0 0,0 0 0 0 0,0 0 0 0 0,0 1 0 0 0,8 4 0 0 0,10 4-4169 0 0,-21-10 2628 0 0,5 0-218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126 113 11775 0 0,'-71'10'1341'0'0,"17"-1"5654"0"0,56-8-5335 0 0,10 1-744 0 0,18 2-900 0 0,-1-5 240 0 0,0-1 1 0 0,40-9-1 0 0,57-19 88 0 0,-35 7-136 0 0,-12 5-124 0 0,71-16 195 0 0,-107 26-197 0 0,67-2 0 0 0,-102 10-86 0 0,1-1-18 0 0,0 1 0 0 0,0 0 0 0 0,0 1 0 0 0,0 0-1 0 0,0 0 1 0 0,0 1 0 0 0,14 5 0 0 0,-23-7 14 0 0,1 0 0 0 0,0 0 1 0 0,0 1-1 0 0,-1-1 0 0 0,1 0 1 0 0,-1 1-1 0 0,1-1 0 0 0,0 0 1 0 0,-1 1-1 0 0,1-1 0 0 0,-1 1 0 0 0,1 0 1 0 0,-1-1-1 0 0,1 1 0 0 0,-1-1 1 0 0,1 1-1 0 0,-1-1 0 0 0,0 1 1 0 0,1 0-1 0 0,-1-1 0 0 0,0 1 1 0 0,1 1-1 0 0,-1 0 3 0 0,0 0 1 0 0,0-1 0 0 0,0 1-1 0 0,0 0 1 0 0,0 0-1 0 0,0-1 1 0 0,0 1 0 0 0,-1 0-1 0 0,0 2 1 0 0,-1 1-4 0 0,0 1 1 0 0,0-1-1 0 0,-1 0 1 0 0,-5 10-1 0 0,-27 28 8 0 0,-1-2 0 0 0,-75 66 0 0 0,94-92 0 0 0,-81 70-56 0 0,-18 16-16 0 0,107-93 77 0 0,-8 9 27 0 0,-24 27-1 0 0,40-43-138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493 110 4607 0 0,'-93'7'4847'0'0,"23"0"986"0"0,25-7-4746 0 0,17-4 1042 0 0,28 2-2020 0 0,0 1-1 0 0,0 0 0 0 0,0 0 1 0 0,1 0-1 0 0,-1-1 1 0 0,1 1-1 0 0,-1 0 0 0 0,1 0 1 0 0,-1 0-1 0 0,1 0 1 0 0,0 0-1 0 0,1-2 1 0 0,6-4 19 0 0,1 0 1 0 0,0 0 0 0 0,0 1 0 0 0,1 0 0 0 0,0 0 0 0 0,0 1 0 0 0,0 1 0 0 0,12-4 0 0 0,90-21 149 0 0,-100 26-190 0 0,10-2 139 0 0,0 1 0 0 0,0 1 0 0 0,35 1 0 0 0,-49 2-162 0 0,1 0 0 0 0,0 1 0 0 0,0 0 0 0 0,-1 1 0 0 0,1 0 0 0 0,0 0 0 0 0,-1 1 0 0 0,0 0-1 0 0,0 1 1 0 0,0 0 0 0 0,0 0 0 0 0,7 5 0 0 0,-13-7-65 0 0,1 0 0 0 0,-1 0 0 0 0,0-1 0 0 0,0 2 0 0 0,0-1 0 0 0,0 0 0 0 0,0 0 0 0 0,0 1 0 0 0,-1-1 0 0 0,1 0 0 0 0,-1 1 0 0 0,0 0 0 0 0,0-1 0 0 0,0 1 0 0 0,0 0 0 0 0,0 0 0 0 0,0-1 0 0 0,-1 1 0 0 0,1 0 0 0 0,-1 0 0 0 0,0 0 0 0 0,0 0 0 0 0,-1 5 0 0 0,1-3 0 0 0,-2 0 0 0 0,1-1 0 0 0,-1 1 0 0 0,1 0 0 0 0,-1-1 0 0 0,-1 0 0 0 0,1 1 0 0 0,0-1 0 0 0,-1 0 0 0 0,0 0 0 0 0,0 0 0 0 0,0 0 0 0 0,-6 4 0 0 0,-5 4 0 0 0,-1 0 0 0 0,0-1 0 0 0,-1 0 0 0 0,-1-1 0 0 0,0-1 0 0 0,-29 12 0 0 0,-112 28 0 0 0,116-38 0 0 0,22-5 2 0 0,-25 6-16 0 0,44-12-46 0 0,12 3-228 0 0,35 10 112 0 0,1-2 0 0 0,74 8 0 0 0,-108-18 155 0 0,0 1 1 0 0,0 1-1 0 0,0 0 0 0 0,0 1 0 0 0,0 0 0 0 0,-1 1 1 0 0,0 1-1 0 0,0 0 0 0 0,0 0 0 0 0,0 1 0 0 0,19 16 0 0 0,-25-18 28 0 0,-1 0-1 0 0,0 0 1 0 0,-1 1-1 0 0,1-1 0 0 0,-1 1 1 0 0,0 0-1 0 0,0 0 0 0 0,-1 0 1 0 0,0 1-1 0 0,4 9 0 0 0,-6-10 14 0 0,1 0 0 0 0,-1-1 0 0 0,-1 1 0 0 0,1 0 0 0 0,-1 0 0 0 0,0 0 0 0 0,0 0 0 0 0,0 0-1 0 0,-1 0 1 0 0,0-1 0 0 0,0 1 0 0 0,-1 0 0 0 0,0-1 0 0 0,-2 7 0 0 0,-1-2 61 0 0,1 0-1 0 0,-1-1 1 0 0,-1 0 0 0 0,0 0-1 0 0,0 0 1 0 0,-1-1 0 0 0,0 0 0 0 0,0 0-1 0 0,-13 10 1 0 0,7-9 34 0 0,0 0-1 0 0,0-1 1 0 0,-1 0-1 0 0,0-1 1 0 0,-25 10-1 0 0,-7-4 163 0 0,-1-1-1 0 0,0-3 0 0 0,-56 5 1 0 0,92-13-231 0 0,-246 17 1024 0 0,204-20-913 0 0,53 2-160 0 0,0 0 0 0 0,-1 0 0 0 0,1 1-1 0 0,0-1 1 0 0,0 0 0 0 0,0 0 0 0 0,-1 0 0 0 0,1 0 0 0 0,0-1-1 0 0,0 1 1 0 0,0 0 0 0 0,0 0 0 0 0,-1 0 0 0 0,1 0 0 0 0,0 0-1 0 0,0 0 1 0 0,0 0 0 0 0,-1 0 0 0 0,1 0 0 0 0,0 0 0 0 0,0 0-1 0 0,0-1 1 0 0,0 1 0 0 0,0 0 0 0 0,-1 0 0 0 0,1 0 0 0 0,0 0-1 0 0,0 0 1 0 0,0-1 0 0 0,0 1 0 0 0,0 0 0 0 0,0 0-1 0 0,0 0 1 0 0,0 0 0 0 0,-1-1 0 0 0,1 1 0 0 0,0 0 0 0 0,0 0-1 0 0,0 0 1 0 0,0-1 0 0 0,0 1 0 0 0,0 0 0 0 0,0 0 0 0 0,0 0-1 0 0,0-1 1 0 0,0 1 0 0 0,0 0 0 0 0,0 0 0 0 0,1 0 0 0 0,-1-1-1 0 0,0 1 1 0 0,0 0 0 0 0,0 0 0 0 0,0 0 0 0 0,0 0 0 0 0,0-1-1 0 0,0 1 1 0 0,0 0 0 0 0,1 0 0 0 0,-1 0 0 0 0,0 0 0 0 0,0 0-1 0 0,0-1 1 0 0,0 1 0 0 0,0 0 0 0 0,1 0 0 0 0,-1 0 0 0 0,0 0-1 0 0,10-10-1130 0 0,5-4-385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294 211 2303 0 0,'0'0'13343'0'0,"1"-8"-12536"0"0,1 3-652 0 0,0 1 0 0 0,1-1 0 0 0,-1 1-1 0 0,1 0 1 0 0,0-1 0 0 0,0 1 0 0 0,0 1 0 0 0,0-1 0 0 0,1 0 0 0 0,-1 1 0 0 0,6-4 0 0 0,4-3 257 0 0,30-17-1 0 0,-12 11-223 0 0,1 2 0 0 0,0 0-1 0 0,1 3 1 0 0,62-14 0 0 0,-55 15-166 0 0,60-10 89 0 0,-88 18-45 0 0,1 1 0 0 0,0 1 0 0 0,0 0 0 0 0,-1 0 0 0 0,25 5 0 0 0,-35-5-52 0 0,0 1-1 0 0,0-1 1 0 0,0 1-1 0 0,1 0 1 0 0,-1-1 0 0 0,0 1-1 0 0,-1 0 1 0 0,1 0-1 0 0,0 0 1 0 0,0 1-1 0 0,0-1 1 0 0,-1 0 0 0 0,1 1-1 0 0,0-1 1 0 0,-1 1-1 0 0,1-1 1 0 0,1 3-1 0 0,-2-2-9 0 0,-1 0-1 0 0,1 0 1 0 0,0 0-1 0 0,-1 0 0 0 0,1 0 1 0 0,-1 0-1 0 0,0 0 0 0 0,1 0 1 0 0,-1 0-1 0 0,0 0 0 0 0,0 0 1 0 0,0 0-1 0 0,-1 0 0 0 0,1 0 1 0 0,-1 2-1 0 0,-1 4-11 0 0,-1 0 0 0 0,0-1 1 0 0,-1 0-1 0 0,1 1 0 0 0,-2-1 1 0 0,1 0-1 0 0,-10 11 0 0 0,-2 0 3 0 0,-1 0 1 0 0,-36 29-1 0 0,-45 24-86 0 0,56-42 44 0 0,-56 37 36 0 0,-48 36-212 0 0,18 4 74 0 0,-52 42 48 0 0,105-91-148 0 0,107-63 558 0 0,72-15 594 0 0,114-8 0 0 0,-87 13-517 0 0,-71 8-156 0 0,1 3 0 0 0,66 2-1 0 0,-122 3-219 0 0,15 4-18 0 0,-19-3 1 0 0,-1-1 0 0 0,0 0 0 0 0,0 1 0 0 0,0-1 1 0 0,0 0-1 0 0,1 1 0 0 0,-1-1 0 0 0,0 0 0 0 0,0 1 0 0 0,0-1 0 0 0,0 0 0 0 0,0 1 1 0 0,0-1-1 0 0,0 0 0 0 0,0 1 0 0 0,0-1 0 0 0,0 0 0 0 0,0 1 0 0 0,0-1 1 0 0,0 0-1 0 0,0 1 0 0 0,0-1 0 0 0,0 0 0 0 0,-1 1 0 0 0,1-1 0 0 0,0 0 1 0 0,0 1-1 0 0,0-1 0 0 0,-1 1 0 0 0,-4 9-111 0 0,4-8-113 0 0,-1 1 1 0 0,0 0-1 0 0,-1-1 1 0 0,1 0-1 0 0,0 1 1 0 0,-4 1-1 0 0,-2 3-922 0 0,0-1-303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7:1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3679 0 0,'0'0'284'0'0,"-15"2"5634"0"0,7 2 1558 0 0,0 6-4063 0 0,8-8-3193 0 0,-1-1 0 0 0,0 0 0 0 0,1 0 1 0 0,-1 0-1 0 0,0 0 0 0 0,0 0 0 0 0,1 0 0 0 0,-1 0 0 0 0,0-1 0 0 0,0 1 0 0 0,0 0 0 0 0,-2 1 0 0 0,3-2-190 0 0,0 1 0 0 0,0-1-1 0 0,0 1 1 0 0,0 0 0 0 0,0-1-1 0 0,0 1 1 0 0,0-1 0 0 0,0 1-1 0 0,0 0 1 0 0,0-1 0 0 0,0 1-1 0 0,0-1 1 0 0,1 1 0 0 0,-1 0 0 0 0,0-1-1 0 0,0 1 1 0 0,1-1 0 0 0,-1 1-1 0 0,0-1 1 0 0,1 1 0 0 0,-1-1-1 0 0,0 1 1 0 0,2 0 0 0 0,7 13 118 0 0,-9-14-156 0 0,2 1-30 0 0,-1 1-1 0 0,1-1 1 0 0,0 0-1 0 0,0 0 1 0 0,-1 0-1 0 0,1 0 0 0 0,0 0 1 0 0,0 0-1 0 0,0 0 1 0 0,0 0-1 0 0,0-1 1 0 0,1 1-1 0 0,1 0 0 0 0,9 1-4510 0 0,-11-2 2733 0 0,9 1-5740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7919 0 0,'0'0'8460'0'0,"3"1"-8148"0"0,5 3-37 0 0,-6-3-10 0 0,11 9 230 0 0,-9-6-404 0 0,-1 1 1 0 0,1-1-1 0 0,-1 0 0 0 0,0 1 1 0 0,0 0-1 0 0,-1 0 1 0 0,1 0-1 0 0,-1 0 0 0 0,2 8 1 0 0,11 53 585 0 0,-11-45-492 0 0,6 29 137 0 0,4 25 82 0 0,3-1 0 0 0,32 87 1 0 0,-43-148-397 0 0,0 0 1 0 0,0-1-1 0 0,1 0 1 0 0,1 0 0 0 0,0 0-1 0 0,0-1 1 0 0,15 15 0 0 0,-17-20 5 0 0,0-1 0 0 0,1 1 0 0 0,0-1 0 0 0,-1-1 0 0 0,1 1 0 0 0,1-1 0 0 0,-1 0 1 0 0,0-1-1 0 0,1 0 0 0 0,0 0 0 0 0,0-1 0 0 0,0 1 0 0 0,16 1 0 0 0,-10-4-136 0 0,0 1-1 0 0,0-2 1 0 0,0 0-1 0 0,0 0 1 0 0,0-2-1 0 0,15-3 1 0 0,-28 5-108 0 0,1 0 0 0 0,-1 1 0 0 0,0-1 0 0 0,1 0 0 0 0,-1 0 1 0 0,0 0-1 0 0,1 0 0 0 0,-1 0 0 0 0,0 0 0 0 0,0 0 0 0 0,1-2 0 0 0,0 0-560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5527 0 0,'-1'2'3040'0'0,"-15"13"-1783"0"0,0 1-1 0 0,1 0 1 0 0,-13 19-1 0 0,4-4-458 0 0,-39 47 408 0 0,-57 66 72 0 0,85-106-1054 0 0,8-7-30 0 0,-1-1-1 0 0,-37 28 0 0 0,-31 16 359 0 0,67-50-419 0 0,20-16-86 0 0,0 0-1 0 0,-12 7 0 0 0,20-14-45 0 0,-1 0-1 0 0,1 0 0 0 0,-1 0 0 0 0,1 0 1 0 0,0 1-1 0 0,0-1 0 0 0,-1 0 1 0 0,1 1-1 0 0,-1 1 0 0 0,-17 19-15 0 0,18-21-71 0 0,2 4-441 0 0,-1-5 511 0 0,0 0 0 0 0,0 1 0 0 0,0-1-1 0 0,0 0 1 0 0,0 1 0 0 0,0-1 0 0 0,0 0-1 0 0,0 1 1 0 0,0-1 0 0 0,0 0-1 0 0,0 1 1 0 0,0-1 0 0 0,0 0 0 0 0,0 1-1 0 0,0-1 1 0 0,1 0 0 0 0,-1 1-1 0 0,0-1 1 0 0,0 0 0 0 0,0 0 0 0 0,1 1-1 0 0,-1-1 1 0 0,0 0 0 0 0,0 0 0 0 0,0 1-1 0 0,1-1 1 0 0,-1 0 0 0 0,0 0-1 0 0,1 0 1 0 0,-1 1 0 0 0,14 1-1004 0 0,4-3-271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9383 0 0,'0'0'3360'0'0,"1"-2"-3076"0"0,24-25 265 0 0,1 1 0 0 0,1 1 0 0 0,43-30 0 0 0,-63 50-537 0 0,0 1 0 0 0,0-1 0 0 0,0 1 0 0 0,0 1 0 0 0,1-1 0 0 0,-1 1 0 0 0,1 1 0 0 0,0-1 0 0 0,0 1 0 0 0,0 1 0 0 0,10-2 0 0 0,-7 6-12 0 0,-9-3 0 0 0,-1 1 0 0 0,0 0 0 0 0,1 0 0 0 0,-1 0 0 0 0,0 0 0 0 0,0 0 0 0 0,0 0 0 0 0,0 1 0 0 0,0-1 0 0 0,0 0 0 0 0,0 0 0 0 0,-1 1 0 0 0,1-1 0 0 0,0 0 0 0 0,-1 1 0 0 0,2 2 0 0 0,-2 0 0 0 0,1 0 0 0 0,0-1 0 0 0,-1 1 0 0 0,0 0 0 0 0,0 0 0 0 0,-1 6 0 0 0,-1 4 0 0 0,-1-1 0 0 0,-8 24 0 0 0,10-35 0 0 0,0 4 0 0 0,-13 40 0 0 0,14-42 0 0 0,-1 0 0 0 0,0 1 0 0 0,1-1 0 0 0,0 0 0 0 0,0 0 0 0 0,0 1 0 0 0,1-1 0 0 0,-1 0 0 0 0,2 5 0 0 0,-1-5 67 0 0,0 0 0 0 0,1 0-1 0 0,-1 0 1 0 0,1-1 0 0 0,0 1 0 0 0,0 0-1 0 0,0 0 1 0 0,0-1 0 0 0,1 0-1 0 0,-1 1 1 0 0,1-1 0 0 0,0 0 0 0 0,0 0-1 0 0,0 0 1 0 0,1-1 0 0 0,-1 1-1 0 0,0-1 1 0 0,1 0 0 0 0,0 0 0 0 0,-1 0-1 0 0,1 0 1 0 0,0-1 0 0 0,0 1-1 0 0,0-1 1 0 0,8 1 0 0 0,1-1 236 0 0,0-1 0 0 0,1 0-1 0 0,-1-1 1 0 0,1 0 0 0 0,-1-1 0 0 0,15-4 0 0 0,-14 3-238 0 0,2-2-225 0 0,0-1 0 0 0,0 0 0 0 0,0-1 0 0 0,-1-1-1 0 0,0 0 1 0 0,18-15 0 0 0,3 1-1839 0 0,-5 2-1889 0 0,-16 10-832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0,'0'0'399'0'0,"0"0"60"0"0,2 3 21 0 0,-1 0-371 0 0,1 3-30 0 0,1 0 0 0 0,0 0 0 0 0,1-1 0 0 0,-1 1-1 0 0,1-1 1 0 0,3 4-79 0 0,0 1-20 0 0,1 0-1 0 0,1-1 1 0 0,0 0 0 0 0,5 4 20 0 0,-10-9 78 0 0,0-1-1 0 0,0-1 1 0 0,0 1 0 0 0,0 0 0 0 0,1-1 0 0 0,-1 0 0 0 0,1 0 0 0 0,0-1-1 0 0,-1 1 1 0 0,1-1 0 0 0,0 0 0 0 0,0 0 0 0 0,1 0-78 0 0,-3-1-22 0 0,0 0-1 0 0,-1 0 1 0 0,1-1 0 0 0,0 1-1 0 0,0-1 1 0 0,0 1 0 0 0,-1-1-1 0 0,1 0 1 0 0,0 0 0 0 0,-1 0-1 0 0,1 0 1 0 0,2-2 22 0 0,-4 2-647 0 0,10-6-2046 0 0,2-7 1169 0 0,-10 11-11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83 5063 0 0,'41'-28'568'0'0,"-29"18"1186"0"0,0 2 0 0 0,1 0 1 0 0,0 0-1 0 0,0 1 0 0 0,18-6 2106 0 0,-32 15-3804 0 0,0-1 0 0 0,0 1 0 0 0,0 0 0 0 0,0-1 0 0 0,-1 1 0 0 0,1 0 0 0 0,0-1 0 0 0,-1 1 0 0 0,1-1 0 0 0,-1 0 0 0 0,-2 2 0 0 0,1 0 20 0 0,-23 18 135 0 0,-36 22 0 0 0,31-22-176 0 0,-2-1-83 0 0,-1-1-1 0 0,0-1 0 0 0,-1-3 1 0 0,-1 0-1 0 0,0-2 0 0 0,-1-2 1 0 0,0-2-1 0 0,-1-1 0 0 0,-60 5 1 0 0,85-12-28 0 0,0-1 1 0 0,0 0-1 0 0,-17-3 1 0 0,23 2 31 0 0,1 0 0 0 0,-1-1 0 0 0,0 0 0 0 0,1 0 0 0 0,-1 0 0 0 0,1-1 0 0 0,-12-6 0 0 0,16 7-11 0 0,-1 0 0 0 0,1 0-1 0 0,0 0 1 0 0,0-1 0 0 0,0 1 0 0 0,0 0-1 0 0,0-1 1 0 0,-2-3 0 0 0,3 5-176 0 0,1 0 130 0 0,0 0-1 0 0,0 0 1 0 0,-1 0-1 0 0,1 0 1 0 0,0 0 0 0 0,0 0-1 0 0,0 0 1 0 0,0 0-1 0 0,0 0 1 0 0,1 0-1 0 0,-1-2 1 0 0,6 9 154 0 0,0 0 0 0 0,-1 0-1 0 0,0 0 1 0 0,0 1 0 0 0,0-1 0 0 0,-1 1 0 0 0,0 0-1 0 0,3 8 1 0 0,0 0 69 0 0,-1 1 0 0 0,8 32 0 0 0,-12-34-36 0 0,0-1-1 0 0,-1 1 1 0 0,-1 0-1 0 0,0 0 1 0 0,-1 0 0 0 0,-1 0-1 0 0,0-1 1 0 0,-8 27-1 0 0,-1-4 140 0 0,-1-2 0 0 0,-21 38-1 0 0,9-27-116 0 0,-3-1 0 0 0,-1-1 0 0 0,-3-1 0 0 0,-41 43 0 0 0,67-79-42 0 0,21-10 305 0 0,0 0 0 0 0,1 1 0 0 0,-1 0 0 0 0,25 0 1 0 0,0 1 78 0 0,66-12 1 0 0,-62 7-314 0 0,37-3-157 0 0,105 2 0 0 0,-185 8-132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10679 0 0,'0'0'971'0'0,"8"-6"926"0"0,9-1-736 0 0,-1 0 1 0 0,2 0-1 0 0,-1 2 0 0 0,1 0 0 0 0,-1 2 0 0 0,23-3 0 0 0,8 0-1002 0 0,71-17 0 0 0,-50 1-6702 0 0,-48 14-100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0,'0'0'10466'0'0,"2"1"-9952"0"0,3 2-280 0 0,-1 0-1 0 0,1 0 1 0 0,-1 1-1 0 0,0-1 1 0 0,0 1-1 0 0,0 0 1 0 0,-1 0-1 0 0,1 0 1 0 0,-1 1 0 0 0,0-1-1 0 0,0 1 1 0 0,0-1-1 0 0,3 10 1 0 0,2 8 488 0 0,0-1 1 0 0,4 24 0 0 0,-5-16-165 0 0,1 0-388 0 0,-2-2 259 0 0,17 40 1 0 0,-20-60-383 0 0,0 0 1 0 0,1 0 0 0 0,0 0-1 0 0,0-1 1 0 0,1 1-1 0 0,-1-1 1 0 0,1 0-1 0 0,1 0 1 0 0,-1-1 0 0 0,9 7-1 0 0,-12-10-175 0 0,0-1-1 0 0,0 0 1 0 0,0 0-1 0 0,1 0 1 0 0,-1-1 0 0 0,0 1-1 0 0,1 0 1 0 0,-1-1-1 0 0,0 1 1 0 0,1-1-1 0 0,-1 0 1 0 0,1 0 0 0 0,-1 0-1 0 0,0 0 1 0 0,1 0-1 0 0,-1 0 1 0 0,1-1 0 0 0,-1 1-1 0 0,0-1 1 0 0,3-1-1 0 0,3-1-966 0 0,-1 0 0 0 0,0 0 0 0 0,0-1 0 0 0,12-9 0 0 0,-10 6-4757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 6911 0 0,'-3'-5'7385'0'0,"3"5"-7239"0"0,-10 5 91 0 0,-1 1 0 0 0,1 0 0 0 0,0 0 0 0 0,1 1 0 0 0,-1 1 0 0 0,2-1 0 0 0,-10 10 0 0 0,-3 3 80 0 0,-58 51 406 0 0,-150 120-184 0 0,161-141-494 0 0,67-49-200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11519 0 0,'0'0'887'0'0,"0"2"-394"0"0,0 20 1249 0 0,-2 0-1 0 0,-8 41 1 0 0,2-31-922 0 0,-16 41 1 0 0,-69 128-1459 0 0,63-143 1030 0 0,-25 56-439 0 0,-47 90-782 0 0,85-177-149 0 0,-20 29-1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8 301 5983 0 0,'0'0'464'0'0,"-7"-4"3354"0"0,12-6-3181 0 0,1 1 0 0 0,0 0 0 0 0,1 0 1 0 0,-1 0-1 0 0,2 1 0 0 0,13-12 0 0 0,58-40 278 0 0,-32 26-438 0 0,-30 20-334 0 0,80-55 550 0 0,-85 62-494 0 0,0 0-1 0 0,0 1 1 0 0,1 0 0 0 0,0 1 0 0 0,0 1 0 0 0,21-5 0 0 0,-31 8-92 0 0,1 1 1 0 0,0-1-1 0 0,-1 1 1 0 0,1 0 0 0 0,0 0-1 0 0,-1 0 1 0 0,1 1 0 0 0,0-1-1 0 0,-1 1 1 0 0,1 0-1 0 0,0 0 1 0 0,-1 0 0 0 0,0 1-1 0 0,1-1 1 0 0,-1 1-1 0 0,6 3 1 0 0,-5-1-14 0 0,0-1 0 0 0,0 1 0 0 0,0 0 0 0 0,0 0 0 0 0,0 1 0 0 0,-1-1-1 0 0,0 1 1 0 0,0 0 0 0 0,0 0 0 0 0,3 7 0 0 0,3 11-33 0 0,0 0 1 0 0,6 31-1 0 0,-12-42-76 0 0,0 1 1 0 0,-2 0-1 0 0,1 0 0 0 0,-2-1 1 0 0,0 1-1 0 0,-1 14 1 0 0,0-22-9 0 0,-1 0 0 0 0,1 0 0 0 0,-1 0 0 0 0,0 0 0 0 0,0 0 0 0 0,0 0 1 0 0,-1-1-1 0 0,0 1 0 0 0,0-1 0 0 0,0 0 0 0 0,0 0 0 0 0,-1 0 1 0 0,1 0-1 0 0,-1 0 0 0 0,0-1 0 0 0,-9 6 0 0 0,-5 3-18 0 0,0-2 0 0 0,-35 16 0 0 0,47-24 47 0 0,-69 27-86 0 0,-114 28 0 0 0,74-24-1230 0 0,97-29 132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4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9671 0 0,'0'0'1774'0'0,"0"0"-1626"0"0,0-1 1 0 0,1 1-1 0 0,-1 0 1 0 0,0 0 0 0 0,1 0-1 0 0,-1 0 1 0 0,0 0-1 0 0,1 0 1 0 0,-1 0-1 0 0,0 0 1 0 0,1 0 0 0 0,-1 0-1 0 0,0 0 1 0 0,1 0-1 0 0,-1 1 1 0 0,0-1-1 0 0,0 0 1 0 0,1 0 0 0 0,-1 0-1 0 0,0 0 1 0 0,1 0-1 0 0,-1 1 1 0 0,-2 4 0 0 0,-1 0 1 0 0,1-1-1 0 0,-1 1 1 0 0,0-1-1 0 0,-1 0 1 0 0,1 0-1 0 0,-1 0 1 0 0,0 0-1 0 0,-7 5 1 0 0,-7 4 72 0 0,-21 12 0 0 0,3-3-17 0 0,-3 6 2 0 0,2 2-1 0 0,-40 39 1 0 0,50-42 52 0 0,1 2 0 0 0,1 1 0 0 0,1 1 0 0 0,-32 55 1 0 0,47-69-221 0 0,0 0 1 0 0,2 0 0 0 0,0 1 0 0 0,2 0 0 0 0,-1 0-1 0 0,2 1 1 0 0,1-1 0 0 0,0 1 0 0 0,1 0 0 0 0,1-1-1 0 0,2 32 1 0 0,1-36 30 0 0,0 0-1 0 0,1 0 0 0 0,0-1 1 0 0,1 1-1 0 0,1-1 1 0 0,0 0-1 0 0,0 0 0 0 0,12 18 1 0 0,-11-21-24 0 0,1-1 1 0 0,0 0-1 0 0,0 0 1 0 0,1 0-1 0 0,0-1 1 0 0,1 0-1 0 0,-1-1 1 0 0,2 0-1 0 0,-1 0 1 0 0,19 9-1 0 0,-16-10-85 0 0,1 0-1 0 0,1-1 1 0 0,-1-1-1 0 0,1 0 0 0 0,15 2 1 0 0,-28-6-536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3679 0 0,'0'0'10403'0'0,"-5"7"-9775"0"0,-24 21 88 0 0,8-8-274 0 0,-33 39 0 0 0,-8 27-209 0 0,-83 150-1 0 0,138-223-431 0 0,-8 24-1 0 0,13-33 28 0 0,1 1 0 0 0,0 0 0 0 0,0-1 0 0 0,0 1 0 0 0,0 0 0 0 0,1 0 0 0 0,0-1 1 0 0,0 10-1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0 5983 0 0,'0'0'464'0'0,"-2"2"-305"0"0,-16 14 2481 0 0,-23 16 0 0 0,0 0-785 0 0,-3 7-1180 0 0,-41 48 0 0 0,-32 51-532 0 0,-143 191 86 0 0,226-289-188 0 0,-88 112 344 0 0,13 10-115 0 0,69-83-2221 0 0,21-39-92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12815 0 0,'0'0'587'0'0,"-1"2"-16"0"0,-11 16-278 0 0,1 0-1 0 0,0 1 1 0 0,1 1 0 0 0,-7 22 0 0 0,-5 7 669 0 0,-99 215 30 0 0,106-236-1251 0 0,-1-1-1 0 0,-34 43 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75 255 11975 0 0,'0'0'267'0'0,"0"0"42"0"0,0 0 17 0 0,-2 1-28 0 0,-1-1-284 0 0,-1 1-1 0 0,0 0 1 0 0,1 0-1 0 0,-1 0 1 0 0,1 0 0 0 0,-1 0-1 0 0,1 1 1 0 0,-1 0-1 0 0,0 0-13 0 0,1 1-1 0 0,0-1 0 0 0,0 1 1 0 0,1 0-1 0 0,-1-1 0 0 0,1 1 0 0 0,0 0 0 0 0,0 1 1 0 0,0-1-1 0 0,0 0 0 0 0,0 1 0 0 0,1-1 0 0 0,-1 4 1 0 0,0-3 142 0 0,-3 14 1591 0 0,6-17-1725 0 0,-1 0 0 0 0,1-1 1 0 0,0 0-1 0 0,0 1 0 0 0,-1-1 1 0 0,1 1-1 0 0,0-1 0 0 0,0 0 0 0 0,0 1 1 0 0,0-1-1 0 0,-1 0 0 0 0,1 0 0 0 0,0 0 1 0 0,0 0-1 0 0,0 0 0 0 0,0 0 0 0 0,0 0 1 0 0,0 0-1 0 0,0 0 0 0 0,0 0-8 0 0,8-4-76 0 0,1 0 0 0 0,-1-1 0 0 0,-1 0 0 0 0,1-1-1 0 0,-1 0 1 0 0,1 0 0 0 0,-2 0 0 0 0,7-8 76 0 0,10-6-267 0 0,-10 9 212 0 0,73-60-476 0 0,3 5 1 0 0,5 3 530 0 0,-77 52 931 0 0,1 1 0 0 0,8-3-931 0 0,-19 10 287 0 0,0 0 1 0 0,0 0-1 0 0,0 1 1 0 0,0 0 0 0 0,0 1-1 0 0,0-1 1 0 0,6 1-288 0 0,-12 15 165 0 0,-3-9-165 0 0,1 0 0 0 0,-1 0 0 0 0,0 0 0 0 0,0 0 0 0 0,-1 0 0 0 0,1 0 0 0 0,-1 0 0 0 0,0 0 0 0 0,-1 1 0 0 0,-26 43 0 0 0,15-28 0 0 0,-3 7 21 0 0,1-3 190 0 0,1 1 0 0 0,-7 18-211 0 0,12-22 406 0 0,-6 17 514 0 0,12-12-3470 0 0,7-26 1559 0 0,8 4-29 0 0,-8-4-4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198 133 1375 0 0,'0'0'10188'0'0,"1"-8"-7874"0"0,0 5-2112 0 0,0 1 1 0 0,0-1-1 0 0,0 1 1 0 0,0-1-1 0 0,1 1 1 0 0,-1 0-1 0 0,1 0 1 0 0,-1-1-1 0 0,1 1 1 0 0,4-3-1 0 0,22-19 556 0 0,-21 19-533 0 0,9-7 316 0 0,0 0-1 0 0,23-11 0 0 0,-33 20-383 0 0,0 0-1 0 0,0 0 1 0 0,0 1-1 0 0,0 0 1 0 0,1 0-1 0 0,-1 0 1 0 0,1 1-1 0 0,-1 0 1 0 0,1 1-1 0 0,11-1 1 0 0,-17 1-142 0 0,0 0 0 0 0,0 0 0 0 0,-1 0 0 0 0,1 0 0 0 0,0 1 0 0 0,0-1 1 0 0,0 0-1 0 0,-1 0 0 0 0,1 1 0 0 0,0-1 0 0 0,0 0 0 0 0,-1 1 0 0 0,1-1 0 0 0,0 1 0 0 0,-1-1 0 0 0,1 1 1 0 0,0-1-1 0 0,-1 1 0 0 0,1 0 0 0 0,-1-1 0 0 0,1 1 0 0 0,-1 0 0 0 0,2 1 0 0 0,-2-1-5 0 0,1 0-1 0 0,-1 1 0 0 0,0-1 1 0 0,0 1-1 0 0,0-1 0 0 0,0 1 1 0 0,0-1-1 0 0,0 1 1 0 0,0-1-1 0 0,0 1 0 0 0,0-1 1 0 0,-1 3-1 0 0,-2 4 0 0 0,0 0 0 0 0,0 0 0 0 0,-9 12 0 0 0,10-15 22 0 0,-14 22-18 0 0,-2-1 1 0 0,-1-1-1 0 0,-1 0 1 0 0,-34 33-1 0 0,-100 77-150 0 0,140-125 137 0 0,0 0 0 0 0,-16 7 0 0 0,-19 14 0 0 0,38-21 1 0 0,10-5 4 0 0,1-4 0 0 0,1 0 11 0 0,-1 1-1 0 0,0-1 1 0 0,0 0 0 0 0,0 0-1 0 0,1 1 1 0 0,-1-1 0 0 0,1 0-1 0 0,-1 0 1 0 0,1 0 0 0 0,-1 1 0 0 0,1-1-1 0 0,0 0 1 0 0,-1 0 0 0 0,1 0-1 0 0,0 0 1 0 0,0 0 0 0 0,0 0-1 0 0,0-1 1 0 0,0 1 0 0 0,0 0-1 0 0,0 0 1 0 0,0-1 0 0 0,0 1 0 0 0,2 0-1 0 0,29 15 376 0 0,-22-13-291 0 0,-1 0 1 0 0,1 0 0 0 0,-1-1 0 0 0,1-1-1 0 0,0 1 1 0 0,0-2 0 0 0,17 0 0 0 0,4-2 62 0 0,33-8 1 0 0,-35 5-135 0 0,-7 1-154 0 0,-1-1-1 0 0,0-1 0 0 0,37-15 1 0 0,-44 15-869 0 0,-1-1 1 0 0,0-1 0 0 0,19-14-1 0 0,-20 13-774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9815 0 0,'52'69'1143'0'0,"13"15"-179"0"0,-29-42-174 0 0,-2 2 0 0 0,-3 1 0 0 0,-1 2 0 0 0,-2 1 0 0 0,-2 1 0 0 0,27 73 1 0 0,-47-105-759 0 0,-1 1 1 0 0,0 0-1 0 0,-1 0 1 0 0,-1 0 0 0 0,0 1-1 0 0,-1 30 1 0 0,-2-39-40 0 0,-1 1 1 0 0,0 0 0 0 0,-1-1 0 0 0,0 1-1 0 0,-1-1 1 0 0,0 1 0 0 0,-1-1 0 0 0,0 0-1 0 0,0 0 1 0 0,-1-1 0 0 0,0 1 0 0 0,-13 15-1 0 0,-10 8 128 0 0,-1-1-1 0 0,-42 33 1 0 0,12-14-3897 0 0,42-37 1486 0 0,7-6-2838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5527 0 0,'-1'3'423'0'0,"-35"106"1782"0"0,-16 41 1502 0 0,-74 139-1996 0 0,125-287-1688 0 0,-18 36 686 0 0,-42 60 0 0 0,59-95-679 0 0,-6 8 77 0 0,-1-1 0 0 0,-13 12 0 0 0,22-21-124 0 0,0-1 1 0 0,0 1 0 0 0,-1-1 0 0 0,1 0 0 0 0,0 1 0 0 0,0-1-1 0 0,-1 0 1 0 0,1 1 0 0 0,0-1 0 0 0,-1 0 0 0 0,1 1-1 0 0,-1-1 1 0 0,1 0 0 0 0,0 0 0 0 0,-1 0 0 0 0,1 1 0 0 0,-1-1-1 0 0,1 0 1 0 0,-1 0 0 0 0,1 0 0 0 0,-1 0 0 0 0,1 0-1 0 0,0 0 1 0 0,-1 0 0 0 0,1 0 0 0 0,-2 0 0 0 0,2 0-88 0 0,0-1 0 0 0,0 0 0 0 0,-1 1 1 0 0,1-1-1 0 0,0 1 0 0 0,0-1 0 0 0,0 0 0 0 0,0 1 1 0 0,0-1-1 0 0,0 0 0 0 0,-1 1 0 0 0,2-1 0 0 0,-1 1 1 0 0,0-1-1 0 0,0 0 0 0 0,0 0 0 0 0,3-15-836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11687 0 0,'0'0'1060'0'0,"0"-2"-869"0"0,1-9-76 0 0,0 1 0 0 0,0-1 0 0 0,1 1 0 0 0,1-1 0 0 0,0 1 0 0 0,0 0 0 0 0,1 0 0 0 0,7-13 0 0 0,7-8 386 0 0,24-35 0 0 0,-28 47-422 0 0,2 0-1 0 0,0 1 1 0 0,0 0 0 0 0,2 2-1 0 0,0 0 1 0 0,40-26-1 0 0,-31 25 59 0 0,1 1-1 0 0,1 2 0 0 0,1 1 1 0 0,52-16-1 0 0,-63 23 29 0 0,1 2 0 0 0,-1 0 0 0 0,1 1 0 0 0,0 1-1 0 0,32 0 1 0 0,-42 3-134 0 0,-1-1 1 0 0,0 2-1 0 0,0-1 0 0 0,0 2 0 0 0,0-1 0 0 0,0 1 0 0 0,0 0 0 0 0,0 1 0 0 0,-1 0 1 0 0,0 0-1 0 0,0 1 0 0 0,0 0 0 0 0,0 0 0 0 0,7 8 0 0 0,-10-8-29 0 0,0 0 0 0 0,0 1 0 0 0,-1 0 0 0 0,1 0 0 0 0,-1 0 0 0 0,-1 0 0 0 0,1 1 0 0 0,-1 0 0 0 0,0-1 0 0 0,0 1 0 0 0,-1 0 0 0 0,0 1-1 0 0,-1-1 1 0 0,1 0 0 0 0,-1 0 0 0 0,-1 1 0 0 0,1-1 0 0 0,-1 1 0 0 0,0-1 0 0 0,-1 0 0 0 0,0 1 0 0 0,0-1 0 0 0,-1 0 0 0 0,0 0 0 0 0,0 0 0 0 0,0 0 0 0 0,-1 0 0 0 0,0 0-1 0 0,0 0 1 0 0,-1-1 0 0 0,0 0 0 0 0,-6 8 0 0 0,-6 5-2 0 0,-1-2 0 0 0,0 0 0 0 0,-1 0 0 0 0,-1-2 0 0 0,0-1 0 0 0,-42 24 0 0 0,-136 54 0 0 0,155-75 0 0 0,-25 13-3 0 0,-40 16 130 0 0,80-38 656 0 0,25-7-154 0 0,14-20-5063 0 0,6 0 2676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2759 0 0,'-7'5'2884'0'0,"-35"29"4526"0"0,5 5-4012 0 0,-29 47-3385 0 0,-9 10 138 0 0,41-58 68 0 0,1 1-1 0 0,3 2 1 0 0,-36 62 0 0 0,55-82 55 0 0,1 0 0 0 0,2 0 1 0 0,-13 44-1 0 0,18-49-138 0 0,0-1 0 0 0,1 0 0 0 0,1 1 0 0 0,0-1 0 0 0,1 1 0 0 0,4 27 0 0 0,-3-34-111 0 0,1 0 1 0 0,0 1-1 0 0,1-1 0 0 0,0 0 1 0 0,5 9-1 0 0,-6-14-153 0 0,0 0 1 0 0,0-1-1 0 0,0 0 1 0 0,0 1-1 0 0,1-1 1 0 0,-1 0-1 0 0,1 0 1 0 0,0 0-1 0 0,0-1 1 0 0,0 1-1 0 0,0-1 1 0 0,0 1-1 0 0,1-1 0 0 0,6 3 1 0 0,10 1-924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0,'0'0'622'0'0,"0"2"-13"0"0,2 9-500 0 0,1 1 0 0 0,0 0 0 0 0,1-1 1 0 0,0 0-1 0 0,1 0 0 0 0,0 0 0 0 0,8 12 0 0 0,22 39 406 0 0,61 97 1940 0 0,-70-122-1734 0 0,58 77 692 0 0,-51-74-1132 0 0,63 60-1 0 0,-84-89-276 0 0,0-1 1 0 0,1 0-1 0 0,1-1 0 0 0,0-1 1 0 0,0 0-1 0 0,0-1 0 0 0,1 0 1 0 0,0-1-1 0 0,27 7 0 0 0,-34-11-135 0 0,0-1 1 0 0,0 0-1 0 0,11-1 0 0 0,-15 0-66 0 0,-1 0-1 0 0,0 0 1 0 0,0 0 0 0 0,1-1 0 0 0,-1 0-1 0 0,0 1 1 0 0,0-1 0 0 0,0 0-1 0 0,0-1 1 0 0,0 1 0 0 0,3-3 0 0 0,2-3-1501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9671 0 0,'0'0'1212'0'0,"0"2"-109"0"0,-2 42 3768 0 0,-2-13-4484 0 0,-13 45 0 0 0,7-45-180 0 0,-1-1 0 0 0,-1 0-1 0 0,-2-1 1 0 0,-1 0 0 0 0,-1-1-1 0 0,-22 28 1 0 0,-2-4 108 0 0,-2-2 0 0 0,-48 44 0 0 0,52-56-324 0 0,-2-3 0 0 0,-1-1-1 0 0,-2-2 1 0 0,-53 31 0 0 0,92-61-362 0 0,-1 0 1 0 0,1 0-1 0 0,-1 0 1 0 0,0-1-1 0 0,-5 2 1 0 0,8-3-777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7831 0 0,'0'0'7520'0'0,"7"-4"-6360"0"0,-1 1-814 0 0,0 1-1 0 0,0 0 0 0 0,0 0 1 0 0,0 0-1 0 0,0 1 1 0 0,1 0-1 0 0,-1 0 1 0 0,1 1-1 0 0,-1 0 0 0 0,10 0 1 0 0,-9 0-202 0 0,29 2 335 0 0,0 2-1 0 0,0 1 1 0 0,38 11-1 0 0,-24-5-419 0 0,112 17-48 0 0,-140-25-9 0 0,4 0 11 0 0,-1 2-1 0 0,1 0 0 0 0,-1 2 1 0 0,49 19-1 0 0,-71-25-10 0 0,8 9-16 0 0,-11-10 8 0 0,1 0 0 0 0,-1 1 0 0 0,0-1 0 0 0,0 1 0 0 0,0-1 0 0 0,1 1 0 0 0,-1-1 0 0 0,0 0 0 0 0,0 1 0 0 0,0-1-1 0 0,0 1 1 0 0,0-1 0 0 0,0 1 0 0 0,0-1 0 0 0,0 1 0 0 0,0-1 0 0 0,0 1 0 0 0,0-1 0 0 0,0 1 0 0 0,0-1 0 0 0,0 1 0 0 0,0-1 0 0 0,-1 0 0 0 0,1 1 0 0 0,0-1 0 0 0,0 1-1 0 0,0-1 1 0 0,-1 0 0 0 0,1 1 0 0 0,0-1 0 0 0,-1 1 0 0 0,1-1 0 0 0,0 0 0 0 0,-1 1 0 0 0,1-1 0 0 0,0 0 0 0 0,-1 1 0 0 0,-15 10-176 0 0,16-10 182 0 0,-51 28-257 0 0,-63 24 0 0 0,-1 2 211 0 0,-5 19 140 0 0,26-14-80 0 0,93-60-108 0 0,3-1-380 0 0,-1 0 264 0 0,1 0-1 0 0,-1 0 1 0 0,1-1-1 0 0,-1 1 1 0 0,1-1 0 0 0,1-2-1 0 0,1-1-853 0 0,8-5-3576 0 0,2-1-1347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 10135 0 0,'5'-7'7979'0'0,"-5"11"-7878"0"0,0 0 0 0 0,-1 0 0 0 0,0 0 0 0 0,0 0 0 0 0,0 0 0 0 0,0-1 0 0 0,-1 1 0 0 0,1 0 0 0 0,-3 3 0 0 0,-22 33-218 0 0,12-19 184 0 0,-72 121 59 0 0,68-108 2 0 0,1 0-1 0 0,-16 50 1 0 0,31-78-163 0 0,1 0 0 0 0,0 0 0 0 0,0 1 0 0 0,0-1-1 0 0,0 0 1 0 0,1 0 0 0 0,1 12 0 0 0,0-17-79 0 0,-1-1 0 0 0,0 1-1 0 0,1 0 1 0 0,-1-1 0 0 0,1 1 0 0 0,-1 0 0 0 0,1-1 0 0 0,-1 1 0 0 0,1-1 0 0 0,0 1-1 0 0,-1-1 1 0 0,1 1 0 0 0,0-1 0 0 0,-1 1 0 0 0,1-1 0 0 0,0 1 0 0 0,0-1 0 0 0,-1 0-1 0 0,1 0 1 0 0,0 1 0 0 0,0-1 0 0 0,-1 0 0 0 0,1 0 0 0 0,1 0 0 0 0,10 1-1384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 11519 0 0,'0'0'887'0'0,"2"0"-583"0"0,8-3-767 0 0,-8 3 968 0 0,0 0 0 0 0,0 0 0 0 0,0 0-1 0 0,0 0 1 0 0,0 0 0 0 0,0 0-1 0 0,-1 1 1 0 0,1-1 0 0 0,0 1 0 0 0,0-1-1 0 0,0 1 1 0 0,0 0 0 0 0,2 1-1 0 0,7 7 134 0 0,-10-7-355 0 0,-10 14-58 0 0,7-13-211 0 0,-1 0 1 0 0,0-1-1 0 0,1 1 0 0 0,-1-1 0 0 0,0 1 1 0 0,0-1-1 0 0,0 0 0 0 0,-1 0 0 0 0,1 0 1 0 0,-6 1-1 0 0,-38 13 138 0 0,35-13-113 0 0,-124 24 305 0 0,90-19-460 0 0,-54 15 0 0 0,26 0-662 0 0,73-22 546 0 0,-20 14-2083 0 0,-1-6 3272 0 0,20-8-878 0 0,2 0-18 0 0,-2 1-28 0 0,1 0-1 0 0,0 0 1 0 0,-1 1-1 0 0,1-1 1 0 0,0 0-1 0 0,1 1 1 0 0,-1-1-1 0 0,0 1 1 0 0,0 3-1 0 0,1-3-8 0 0,0-1 0 0 0,1 0-1 0 0,-1 1 1 0 0,1-1 0 0 0,-1 0 0 0 0,1 1 0 0 0,0-1-1 0 0,0 0 1 0 0,0 0 0 0 0,0 0 0 0 0,0 0 0 0 0,1 0-1 0 0,-1 0 1 0 0,1 0 0 0 0,-1 0 0 0 0,3 2 0 0 0,0 0-18 0 0,1 0 1 0 0,-1 0-1 0 0,1-1 1 0 0,0 1 0 0 0,0-1-1 0 0,0 0 1 0 0,1 0 0 0 0,-1-1-1 0 0,1 1 1 0 0,-1-1-1 0 0,7 1 1 0 0,9 2-13 0 0,39 3-1 0 0,-39-6 116 0 0,30 7 1 0 0,-39-5 72 0 0,1 0 0 0 0,-1 1-1 0 0,0 0 1 0 0,0 0 0 0 0,-1 1 0 0 0,1 1 0 0 0,-2 0 0 0 0,18 15 0 0 0,-21-16-93 0 0,0 0 0 0 0,-1 1 0 0 0,0 0 0 0 0,-1 1 0 0 0,1-1-1 0 0,-1 1 1 0 0,-1 0 0 0 0,1 1 0 0 0,-1-1 0 0 0,-1 1 0 0 0,0-1 0 0 0,4 18 0 0 0,-6-20-61 0 0,0 0 0 0 0,0-1 1 0 0,0 1-1 0 0,-1 0 0 0 0,0-1 0 0 0,0 1 0 0 0,-2 10 0 0 0,1-13-5 0 0,0 0 1 0 0,0 0-1 0 0,0 0 0 0 0,-1-1 0 0 0,1 1 0 0 0,0 0 0 0 0,-1-1 1 0 0,0 1-1 0 0,1-1 0 0 0,-1 0 0 0 0,0 1 0 0 0,-1-1 0 0 0,1 0 0 0 0,0 0 1 0 0,0 0-1 0 0,-6 2 0 0 0,-9 6 121 0 0,0-2 0 0 0,-1 0 0 0 0,-32 9 1 0 0,-59 9 154 0 0,93-22-267 0 0,-147 28-235 0 0,162-31-525 0 0,1-3 121 0 0,-1 1 1 0 0,1-1-1 0 0,0 1 1 0 0,0-1-1 0 0,0 1 0 0 0,0-1 1 0 0,1 1-1 0 0,-1-1 0 0 0,0 1 1 0 0,1 0-1 0 0,-1-1 0 0 0,1-1 1 0 0,7-11-5956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 15663 0 0,'0'0'356'0'0,"0"0"50"0"0,0 0 20 0 0,0 0-42 0 0,5-7-236 0 0,-9 14-148 0 0,-3 5 0 0 0,0-1 0 0 0,-1 0 0 0 0,-3 5 0 0 0,0-4 0 0 0,0 1 0 0 0,2 0 0 0 0,-1 1 0 0 0,2 0 0 0 0,0 0 0 0 0,1 1 0 0 0,0 0 0 0 0,-4 13 0 0 0,4-10 0 0 0,3-6 0 0 0,0 0 0 0 0,0 1 0 0 0,1-1 0 0 0,1 1 0 0 0,0 3 0 0 0,0 5 71 0 0,2-19 294 0 0,0-2-275 0 0,1 1 0 0 0,-1-1 0 0 0,0 1 0 0 0,0-1 0 0 0,1 1 0 0 0,-1-1 0 0 0,1 1 0 0 0,-1-1-1 0 0,0 0 1 0 0,1 1 0 0 0,-1-1 0 0 0,1 0 0 0 0,-1 1 0 0 0,1-1 0 0 0,-1 0 0 0 0,1 1-90 0 0,7-2 42 0 0,-1 0 0 0 0,1 0 0 0 0,-1-1 0 0 0,5-2-42 0 0,14-2-3 0 0,-15 2 3 0 0,1 0 0 0 0,-1 0 0 0 0,0-1 0 0 0,-1-1 0 0 0,1 1 0 0 0,8-8 0 0 0,-9 6 0 0 0,-2 3 0 0 0,-1-1 0 0 0,-1 0 0 0 0,1 0 0 0 0,-1-1 0 0 0,0 1 0 0 0,0-2 0 0 0,-1 1 0 0 0,1-1 0 0 0,3-6 0 0 0,-7 9 0 0 0,0 1 0 0 0,0-1 0 0 0,-1 1 0 0 0,1-1 0 0 0,-1 0 0 0 0,0 0 0 0 0,0 0 0 0 0,0 0 0 0 0,-1 0 0 0 0,1 0 0 0 0,-1 0 0 0 0,0 0 0 0 0,0 0 0 0 0,-1 0 0 0 0,1 0 0 0 0,-1 0 0 0 0,1 0 0 0 0,-1 1 0 0 0,-1-1 0 0 0,1 0 0 0 0,0 0 0 0 0,-1 0 0 0 0,-8-20-46 0 0,8 17-222 0 0,-1 0 1 0 0,0 0-1 0 0,-1 0 1 0 0,0 0-1 0 0,-2-2 268 0 0,-1-1-235 0 0,1-1-1 0 0,0 0 1 0 0,0-1 235 0 0,5 10-42 0 0,1 1-683 0 0,0 1-246 0 0,0 0-42 0 0,0 0-10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0,'0'0'568'0'0,"1"0"-373"0"0,30 6 1916 0 0,0 1 1 0 0,34 13-1 0 0,-35-8-1495 0 0,0 1 0 0 0,-1 1 0 0 0,-1 2-1 0 0,0 1 1 0 0,-1 1 0 0 0,-1 1 0 0 0,33 32 0 0 0,-30-22 73 0 0,-1 1 0 0 0,-2 1 1 0 0,-1 2-1 0 0,-1 0 0 0 0,-2 1 0 0 0,27 59 0 0 0,-41-75-658 0 0,-2 0 0 0 0,0 0 0 0 0,-1 0 0 0 0,0 1 0 0 0,-2 0 0 0 0,-1-1 0 0 0,0 1 0 0 0,-1 1 0 0 0,-1-1 0 0 0,-1 0 0 0 0,0 0 0 0 0,-2 0 0 0 0,0 0 0 0 0,-1-1 0 0 0,-1 1 0 0 0,0-1 0 0 0,-2 0 0 0 0,0 0 0 0 0,-1-1 0 0 0,-12 19 0 0 0,12-25-334 0 0,-1 0 1 0 0,0 0-1 0 0,-1-1 1 0 0,0-1-1 0 0,-1 0 1 0 0,0 0-1 0 0,-19 11 1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11111 0 0,'0'0'1008'0'0,"0"2"-828"0"0,0 2 139 0 0,0 0-1 0 0,0 0 1 0 0,0 0-1 0 0,1 0 0 0 0,0 0 1 0 0,1 6-1 0 0,-1-9-147 0 0,-1 1 1 0 0,1-1-1 0 0,0 1 0 0 0,0-1 0 0 0,0 1 0 0 0,0-1 1 0 0,1 0-1 0 0,-1 1 0 0 0,0-1 0 0 0,0 0 0 0 0,1 0 0 0 0,-1 0 1 0 0,1 0-1 0 0,-1 0 0 0 0,1 0 0 0 0,-1 0 0 0 0,1 0 0 0 0,2 0 1 0 0,10 3 326 0 0,0-1 1 0 0,1-1-1 0 0,-1 0 1 0 0,1-1-1 0 0,-1 0 1 0 0,30-3 0 0 0,-2 1 291 0 0,-1-1 274 0 0,0-1 1 0 0,68-14 0 0 0,-51 1-664 0 0,6-2-764 0 0,-57 16-598 0 0,0 1 1 0 0,0 0-1 0 0,0 1 0 0 0,0 0 0 0 0,0 0 0 0 0,14 2 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17879 0 0,'1'0'820'0'0,"14"4"-301"0"0,0-1-1 0 0,30 3 1 0 0,0-1 921 0 0,-19-3-1089 0 0,1 0-1 0 0,-1-2 1 0 0,0-1 0 0 0,1-1-1 0 0,26-6 1 0 0,-29 3-295 0 0,34-11 0 0 0,-44 10-48 0 0,1 2 1 0 0,0 0-1 0 0,0 0 1 0 0,0 2-1 0 0,0 0 0 0 0,21 0 1 0 0,-18 5-503 0 0,-7 1-5791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11231 0 0,'0'0'3615'0'0,"0"2"-3384"0"0,-7 28 667 0 0,-2 0 1 0 0,-20 50 0 0 0,6-19-217 0 0,-61 163 639 0 0,54-145-1154 0 0,-36 70 2 0 0,8-18-42 0 0,50-111-498 0 0,9-16 145 0 0,0 2-1158 0 0,2-6-681 0 0,11 1-3937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8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6911 0 0,'0'0'2288'0'0,"2"-1"-536"0"0,46-21 2598 0 0,91-36-2028 0 0,-73 33-2157 0 0,-36 14-868 0 0,48-14 0 0 0,-8 8-2924 0 0,-34 8-1233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6447 0 0,'1'2'6043'0'0,"1"1"-5808"0"0,0 1-1 0 0,0 0 1 0 0,0 0 0 0 0,0 0-1 0 0,-1 0 1 0 0,1 0 0 0 0,-1 0-1 0 0,0 1 1 0 0,-1-1 0 0 0,1 0-1 0 0,-1 1 1 0 0,0-1 0 0 0,0 8-1 0 0,-1 6 46 0 0,-7 34 0 0 0,1-25 165 0 0,0 0-1 0 0,-14 33 1 0 0,-28 50 1126 0 0,17-39-828 0 0,13-30-412 0 0,-1 0-1 0 0,-2-1 0 0 0,-35 49 1 0 0,56-88-429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2 285 2303 0 0,'-1'-5'144'0'0,"1"0"0"0"0,0 0-1 0 0,0 0 1 0 0,1 0 0 0 0,-1 1-1 0 0,1-1 1 0 0,0 0 0 0 0,0 0-1 0 0,4-8 1 0 0,-2 8 793 0 0,0-1-1 0 0,0 0 1 0 0,1 1 0 0 0,0 0 0 0 0,0 0-1 0 0,1 0 1 0 0,4-4 0 0 0,4-3-41 0 0,1 1 1 0 0,0 1-1 0 0,1 0 0 0 0,0 1 1 0 0,21-9-1 0 0,85-31-511 0 0,-84 36-8 0 0,0 1 185 0 0,1 1 0 0 0,0 3 0 0 0,53-6 0 0 0,-69 12-154 0 0,1 0 1 0 0,0 2-1 0 0,42 4 1 0 0,-57-4-289 0 0,1 2-1 0 0,-1 0 1 0 0,0 0 0 0 0,1 0-1 0 0,-1 1 1 0 0,0 0 0 0 0,-1 0-1 0 0,1 1 1 0 0,0 0 0 0 0,-1 1-1 0 0,0 0 1 0 0,0 0-1 0 0,8 7 1 0 0,-12-8-104 0 0,0-1 0 0 0,0 1 0 0 0,0 0 0 0 0,-1-1 0 0 0,1 1-1 0 0,-1 1 1 0 0,0-1 0 0 0,0 0 0 0 0,0 0 0 0 0,-1 1 0 0 0,0-1 0 0 0,0 1 0 0 0,0-1-1 0 0,1 8 1 0 0,-2-6 23 0 0,-1 1-1 0 0,1 0 0 0 0,-1 0 1 0 0,0 0-1 0 0,0-1 0 0 0,-1 1 1 0 0,0 0-1 0 0,-6 11 0 0 0,0-2 26 0 0,-1 0-1 0 0,0-1 1 0 0,-2 0-1 0 0,0-1 1 0 0,0 0 0 0 0,-22 19-1 0 0,8-11-60 0 0,-1-1-1 0 0,0-1 1 0 0,-2-2 0 0 0,-45 23-1 0 0,-127 42-4 0 0,171-73-225 0 0,-1-2 0 0 0,0-1 1 0 0,-45 4-1 0 0,74-11 129 0 0,-1 1 0 0 0,1-1 0 0 0,-1 0 1 0 0,1 0-1 0 0,-1 0 0 0 0,1-1 0 0 0,-1 1 0 0 0,1 0 0 0 0,-3-1 0 0 0,4 1-8 0 0,-1-1-1 0 0,1 1 1 0 0,0 0-1 0 0,-1 0 1 0 0,1-1-1 0 0,0 1 1 0 0,0 0-1 0 0,-1 0 1 0 0,1-1-1 0 0,0 1 1 0 0,0 0-1 0 0,-1-1 1 0 0,1 1-1 0 0,0 0 1 0 0,0-1 0 0 0,0 1-1 0 0,0-1 1 0 0,-1 1-1 0 0,1 0 1 0 0,0-1-1 0 0,0 1 1 0 0,0 0-1 0 0,0-1 1 0 0,0 1-1 0 0,0-1 1 0 0,0 1-1 0 0,0-1 1 0 0,0 1-1 0 0,0 0 1 0 0,0-1 0 0 0,0 1-1 0 0,1-1 1 0 0,-1 1-1 0 0,0 0 1 0 0,0-1-1 0 0,7-12-6657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14 16007 0 0,'5'-8'1708'0'0,"-2"4"-1606"0"0,-3 3 755 0 0,-9 4 88 0 0,-17 9-758 0 0,0 0 1 0 0,1 2-1 0 0,0 0 0 0 0,1 2 1 0 0,1 1-1 0 0,0 0 0 0 0,-35 38 0 0 0,33-29 36 0 0,1 2 0 0 0,2 1 0 0 0,0 1-1 0 0,3 1 1 0 0,-28 56 0 0 0,36-65-131 0 0,2 1 1 0 0,-12 44 0 0 0,19-60-91 0 0,0 0 0 0 0,1 0 1 0 0,0 0-1 0 0,1 0 0 0 0,-1 0 0 0 0,1 0 1 0 0,1-1-1 0 0,-1 1 0 0 0,1 0 0 0 0,0 0 1 0 0,1 0-1 0 0,0 0 0 0 0,0 0 1 0 0,5 11-1 0 0,-5-15-111 0 0,0 0-1 0 0,0 0 1 0 0,0 0 0 0 0,0-1 0 0 0,1 1 0 0 0,-1-1-1 0 0,1 0 1 0 0,-1 0 0 0 0,1 0 0 0 0,0 0 0 0 0,0 0 0 0 0,0 0-1 0 0,0-1 1 0 0,3 2 0 0 0,-2-2-843 0 0,1 1-1 0 0,-1-1 1 0 0,1 0 0 0 0,-1-1 0 0 0,0 1-1 0 0,7-1 1 0 0,10-1-5295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12007 0 0,'0'0'1083'0'0,"-1"1"-891"0"0,-5 6 33 0 0,1 0 1 0 0,-1 0-1 0 0,2 1 0 0 0,-1-1 1 0 0,1 1-1 0 0,0 0 0 0 0,0 0 1 0 0,1 1-1 0 0,0-1 0 0 0,1 1 1 0 0,0 0-1 0 0,0-1 0 0 0,1 1 1 0 0,0 0-1 0 0,0 12 0 0 0,1-5 78 0 0,1 1 0 0 0,0-1-1 0 0,1 0 1 0 0,1 0 0 0 0,0 0-1 0 0,1 0 1 0 0,1 0 0 0 0,1-1-1 0 0,0 0 1 0 0,1 0 0 0 0,0 0-1 0 0,1-1 1 0 0,1 0 0 0 0,0-1-1 0 0,1 0 1 0 0,0 0 0 0 0,1-1-1 0 0,17 15 1 0 0,29 20 340 0 0,2-2 0 0 0,2-3 0 0 0,67 34 0 0 0,-82-52-654 0 0,1-3 0 0 0,78 26 1 0 0,-124-47-464 0 0,11 4 1037 0 0,-2-11-8751 0 0</inkml:trace>
  <inkml:trace contextRef="#ctx0" brushRef="#br0" timeOffset="1">634 102 7831 0 0,'0'0'9568'0'0,"1"2"-8929"0"0,0 1-523 0 0,0-1 1 0 0,-1 0-1 0 0,1 1 0 0 0,-1-1 1 0 0,1 1-1 0 0,-1 0 0 0 0,0-1 1 0 0,0 1-1 0 0,0-1 0 0 0,0 1 1 0 0,-1-1-1 0 0,1 1 0 0 0,-1-1 1 0 0,1 1-1 0 0,-1-1 0 0 0,0 1 1 0 0,0-1-1 0 0,0 0 0 0 0,-1 3 1 0 0,-5 6 173 0 0,1 0 0 0 0,-13 16 0 0 0,17-25-246 0 0,-36 46 392 0 0,-3-1 0 0 0,-2-2 0 0 0,-79 65 0 0 0,-197 149 28 0 0,285-232-2292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7831 0 0,'11'0'12919'0'0,"-10"3"-12867"0"0,-1 0-1 0 0,1-1 1 0 0,0 1 0 0 0,-1-1 0 0 0,1 1-1 0 0,-1 0 1 0 0,0 0 0 0 0,0-1 0 0 0,0 1-1 0 0,0 0 1 0 0,0-1 0 0 0,-1 1 0 0 0,1 0-1 0 0,-1-1 1 0 0,0 1 0 0 0,0 0 0 0 0,0-1-1 0 0,0 1 1 0 0,0-1 0 0 0,0 0 0 0 0,-1 1-1 0 0,1-1 1 0 0,-4 3 0 0 0,-4 8 33 0 0,-2-2 0 0 0,1 1 0 0 0,-14 9 1 0 0,8-6-43 0 0,-47 44-1 0 0,8-8 16 0 0,-56 65 1 0 0,105-109-59 0 0,-13 20 3 0 0,13-14-11 0 0,-9 26 0 0 0,15-38-60 0 0,0-1 64 0 0,0 0 0 0 0,0 0-1 0 0,0 0 1 0 0,1 0 0 0 0,-1 0 0 0 0,0 0 0 0 0,0 0 0 0 0,0 0-1 0 0,0 0 1 0 0,1 0 0 0 0,-1 0 0 0 0,0 0 0 0 0,0 0 0 0 0,0 1-1 0 0,0-1 1 0 0,1 0 0 0 0,-1 0 0 0 0,0 0 0 0 0,0 0 0 0 0,0 0-1 0 0,0 0 1 0 0,0 0 0 0 0,0 1 0 0 0,1-1 0 0 0,-1 0 0 0 0,0 0-1 0 0,0 0 1 0 0,0 0 0 0 0,0 0 0 0 0,0 1 0 0 0,0-1 0 0 0,0 0-1 0 0,0 0 1 0 0,0 0 0 0 0,0 0 0 0 0,0 1 0 0 0,0-1 0 0 0,0 0 0 0 0,0 0-1 0 0,0 0 1 0 0,0 1 0 0 0,0-1 0 0 0,0 0 0 0 0,0 0 0 0 0,0 0-1 0 0,0 0 1 0 0,0 1 0 0 0,0-1 0 0 0,0 0 0 0 0,0 0 0 0 0,0 0-1 0 0,0 0 1 0 0,0 0 0 0 0,0 1 0 0 0,-1-1 0 0 0,1 0 0 0 0,0 0-1 0 0,0 0 1 0 0,0 0 0 0 0,0 0 0 0 0,-1 1 0 0 0,17-4 7 0 0,18-9 13 0 0,-22 6 114 0 0,1 2-1 0 0,0 0 0 0 0,0 0 1 0 0,20-2-1 0 0,-4 5 218 0 0,-1 1 0 0 0,0 2 0 0 0,40 6 0 0 0,-43-3-443 0 0,0-2-1 0 0,1-1 0 0 0,-1-1 0 0 0,46-5 0 0 0,-58 2-605 0 0,26-8 0 0 0,-6-4-3482 0 0,-21 8-2579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56 100 11975 0 0,'0'0'267'0'0,"0"0"42"0"0,0 0 17 0 0,0 0-28 0 0,0 0-126 0 0,0 0 204 0 0,0 0 111 0 0,0 0 22 0 0,0 0 3 0 0,-1 2 0 0 0,-7 14-104 0 0,0 1 0 0 0,1 0 0 0 0,1 1 0 0 0,-1 8-408 0 0,0 0 0 0 0,2 0 0 0 0,0 16 0 0 0,4-41 57 0 0,1 1-1 0 0,0-1 0 0 0,0 0 1 0 0,0 0-1 0 0,0 0 0 0 0,0 0 1 0 0,0 1-1 0 0,0-1 0 0 0,0 0 1 0 0,0 0-1 0 0,1 0 0 0 0,-1 0 1 0 0,0 0-1 0 0,1 0 0 0 0,-1 1 1 0 0,1-1-1 0 0,-1 0 0 0 0,1 0 1 0 0,-1 0-1 0 0,2 0-56 0 0,-2-1 30 0 0,0 1-1 0 0,0-1 0 0 0,0 0 1 0 0,1 0-1 0 0,-1 0 1 0 0,0 1-1 0 0,0-1 1 0 0,0 0-1 0 0,0 0 1 0 0,0 1-1 0 0,0-1 1 0 0,1 0-1 0 0,-1 0 1 0 0,0 1-1 0 0,0-1 1 0 0,0 0-1 0 0,0 0 1 0 0,0 1-1 0 0,0-1 0 0 0,0 0 1 0 0,0 0-1 0 0,0 1 1 0 0,0-1-1 0 0,0 0 1 0 0,0 1-1 0 0,0-1 1 0 0,0 0-1 0 0,-1 0-29 0 0,4 2 192 0 0,-1-1 0 0 0,1 1 0 0 0,-1-1 0 0 0,1 0 0 0 0,-1 0 0 0 0,1 0 0 0 0,0 0 0 0 0,-1-1-192 0 0,1 1 37 0 0,0-1-1 0 0,0 0 1 0 0,-1 0-1 0 0,1 0 1 0 0,0 0 0 0 0,0-1-1 0 0,-1 1 1 0 0,1-1-1 0 0,0 0 1 0 0,-1 1-1 0 0,1-1 1 0 0,-1-1 0 0 0,1 1-1 0 0,-1 0 1 0 0,1 0-1 0 0,0-1-36 0 0,13-6 23 0 0,-9 5-113 0 0,0 0-1 0 0,-1-1 1 0 0,0 0-1 0 0,1 0 0 0 0,-1 0 1 0 0,-1-1-1 0 0,1 0 1 0 0,-1 0-1 0 0,1 0 1 0 0,-1-1-1 0 0,0-1 91 0 0,8-10-332 0 0,-1-1 0 0 0,0 0 0 0 0,0-5 332 0 0,-9 17-232 0 0,0 0-1 0 0,-1 0 0 0 0,0 0 1 0 0,1-5 232 0 0,-3 10-510 0 0,0 1 68 0 0,-4 14 340 0 0,1-3 543 0 0,1-1 0 0 0,0 1-1 0 0,0-1 1 0 0,1 8-441 0 0,0-17 8 0 0,1 1 0 0 0,0-1 0 0 0,0 1 1 0 0,0-1-1 0 0,0 1 0 0 0,0-1 0 0 0,0 1 0 0 0,0-1 1 0 0,0 1-1 0 0,1-1 0 0 0,-1 0 0 0 0,0 1 0 0 0,1-1 1 0 0,0 1-1 0 0,-1-1 0 0 0,1 0 0 0 0,0 1 0 0 0,-1-1 1 0 0,2 1-9 0 0,1 3 9 0 0,0 1-9 0 0,0-1 0 0 0,1 0 0 0 0,-1 0 0 0 0,1 0 0 0 0,3 3 0 0 0,10 13 0 0 0,-16-17 0 0 0,0-3 90 0 0,-1 0 0 0 0,0 0 0 0 0,1 0 0 0 0,-1-1 0 0 0,1 1 0 0 0,-1 0 0 0 0,1 0 0 0 0,0 0 0 0 0,-1 0 0 0 0,1 0 0 0 0,0-1 0 0 0,0 1 0 0 0,-1 0 0 0 0,1-1 0 0 0,0 1 0 0 0,0 0-90 0 0,10-21 608 0 0,-4 8-202 0 0,1 0-1 0 0,0 0 0 0 0,1 1 1 0 0,0 0-1 0 0,10-8-405 0 0,13-11 100 0 0,11-5-100 0 0,-19 16-27 0 0,0-2 1 0 0,-1 0 0 0 0,6-9 26 0 0,-24 23-44 0 0,0 1 0 0 0,0 0 0 0 0,0-1 0 0 0,-1-1 44 0 0,-3 6-389 0 0,0 0 0 0 0,0-1 0 0 0,0 1-1 0 0,0 0 1 0 0,0-1 0 0 0,-1 1 0 0 0,1-1-1 0 0,-1 1 1 0 0,0-1 0 0 0,1 1 0 0 0,-1-1-1 0 0,0 1 1 0 0,-1 0 0 0 0,1-3 389 0 0,-1 4-2032 0 0,1 1-15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 1375 0 0,'5'-7'128'0'0,"8"-9"13381"0"0,-13 25-13059 0 0,-4 16 304 0 0,-1-1-1 0 0,0 1 1 0 0,-12 26 0 0 0,-32 71 406 0 0,19-50-991 0 0,12-29-133 0 0,2-4-18 0 0,0 1 0 0 0,3 0 0 0 0,1 1 1 0 0,-6 48-1 0 0,17-87-730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4607 0 0,'-1'0'4473'0'0,"-7"0"-2126"0"0,6 1-1459 0 0,0-1 0 0 0,-1 1-1 0 0,1-1 1 0 0,0 1 0 0 0,0 0-1 0 0,0 0 1 0 0,-3 1-1 0 0,-25 20-381 0 0,6-5-551 0 0,1-5 308 0 0,-1-1 1 0 0,-25 7 0 0 0,47-17-237 0 0,-17 4 115 0 0,-1 0 0 0 0,0-1 0 0 0,-40 2 0 0 0,18-2-35 0 0,16-2-302 0 0,0-1 0 0 0,0-1 0 0 0,-1-1-1 0 0,1-1 1 0 0,-27-6 0 0 0,52 7-99 0 0,-7-1-1481 0 0,2 4 1764 0 0,-1 2 11 0 0,0-1 0 0 0,-10 5 244 0 0,2 1 1 0 0,-1 0-1 0 0,1 1 0 0 0,1 1 0 0 0,0 0 1 0 0,-16 17-1 0 0,-2 0 53 0 0,-84 73-72 0 0,116-101-225 0 0,0 0 0 0 0,0 0 0 0 0,-1 0 0 0 0,1 0 0 0 0,0 0 0 0 0,0 0 0 0 0,0 0 1 0 0,0 0-1 0 0,0 0 0 0 0,0 0 0 0 0,0 1 0 0 0,0-1 0 0 0,0 0 0 0 0,-1 0 0 0 0,1 0 0 0 0,0 0 0 0 0,0 0 0 0 0,0 0 0 0 0,0 0 0 0 0,0 0 0 0 0,0 0 0 0 0,0 1 0 0 0,0-1 0 0 0,0 0 0 0 0,0 0 0 0 0,0 0 0 0 0,0 0 0 0 0,0 0 0 0 0,0 0 0 0 0,0 1 0 0 0,0-1 1 0 0,0 0-1 0 0,0 0 0 0 0,0 0 0 0 0,0 0 0 0 0,0 0 0 0 0,0 0 0 0 0,0 0 0 0 0,0 1 0 0 0,0-1 0 0 0,0 0 0 0 0,0 0 0 0 0,0 0 0 0 0,0 0 0 0 0,1 0 0 0 0,5 2 15 0 0,9-4 28 0 0,13-5 8 0 0,53-21-1 0 0,-58 18-52 0 0,1 2 0 0 0,-1 1-1 0 0,38-7 1 0 0,-49 12 3 0 0,1 1-1 0 0,-1 1 0 0 0,0-1 0 0 0,0 2 1 0 0,0 0-1 0 0,20 4 0 0 0,-27-3 12 0 0,0-1 0 0 0,0 1 0 0 0,0 0 0 0 0,0 0 0 0 0,0 0 0 0 0,0 1 0 0 0,-1 0-1 0 0,1 0 1 0 0,-1 0 0 0 0,0 0 0 0 0,0 1 0 0 0,0-1 0 0 0,-1 1 0 0 0,1 0 0 0 0,-1 0-1 0 0,0 1 1 0 0,5 7 0 0 0,1 7 60 0 0,-1 1-1 0 0,-1-1 1 0 0,0 1-1 0 0,4 28 1 0 0,-10-43-41 0 0,1 2 37 0 0,-1-1 1 0 0,0 1-1 0 0,0 0 1 0 0,-1 0 0 0 0,0 8-1 0 0,-1-12 4 0 0,1-1 1 0 0,-1 0-1 0 0,0 0 0 0 0,0 0 1 0 0,0 0-1 0 0,-1 0 0 0 0,1 0 1 0 0,0 0-1 0 0,-1 0 0 0 0,1-1 0 0 0,-1 1 1 0 0,1 0-1 0 0,-1-1 0 0 0,-3 3 1 0 0,0 0 98 0 0,-1 0 1 0 0,0-1 0 0 0,-8 4 0 0 0,-67 26 65 0 0,-1-4-1 0 0,-147 31 0 0 0,213-57-520 0 0,-1 0 0 0 0,0-1-1 0 0,-18 0 1 0 0,39-11-716 0 0,0 4 550 0 0,1 0 0 0 0,0 1 0 0 0,0-1 0 0 0,0 1 0 0 0,1 0 0 0 0,-1 0 0 0 0,1 0 1 0 0,0 1-1 0 0,0 0 0 0 0,11-4 0 0 0,2-2-1587 0 0,6-4-3321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0,'0'0'498'0'0,"0"2"-406"0"0,4 19 1647 0 0,1 1 0 0 0,0-1 1 0 0,2 0-1 0 0,0 0 0 0 0,12 21 1 0 0,13 18-1152 0 0,-8-22 328 0 0,53 64 1 0 0,39 25 834 0 0,-56-63-938 0 0,-44-46-593 0 0,-1 0 1 0 0,0 1-1 0 0,-1 1 0 0 0,14 26 1 0 0,-24-37-135 0 0,1 1 1 0 0,-1 0 0 0 0,-1-1 0 0 0,0 1-1 0 0,0 0 1 0 0,-1 1 0 0 0,0-1-1 0 0,-1 0 1 0 0,0 1 0 0 0,-1-1 0 0 0,0 1-1 0 0,-1 11 1 0 0,-2-5 84 0 0,-1-1 0 0 0,-1 0 0 0 0,0 0 0 0 0,-1 0 0 0 0,0-1 0 0 0,-2 0 0 0 0,-16 26 0 0 0,3-10 395 0 0,-2-2 0 0 0,-36 38-1 0 0,46-55-912 0 0,1 0 0 0 0,-1-1 0 0 0,-1-1 0 0 0,0 0 0 0 0,-30 16 0 0 0,43-26 134 0 0,-1 1 0 0 0,1-1 0 0 0,0 1 0 0 0,-1 0 0 0 0,1 0 0 0 0,0-1 0 0 0,0 1 0 0 0,0 0 0 0 0,0 0 0 0 0,0 0 0 0 0,0 0 0 0 0,0 0 0 0 0,0 1 0 0 0,0-1 0 0 0,0 0 0 0 0,0 0 0 0 0,1 1 0 0 0,-1-1 0 0 0,0 0 0 0 0,0 3 0 0 0,0-2-439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6911 0 0,'0'0'528'0'0,"11"-12"1023"0"0,-8 9-1023 0 0,0 0-1 0 0,0 1 1 0 0,1 0 0 0 0,-1 0 0 0 0,1 0-1 0 0,-1 0 1 0 0,1 0 0 0 0,0 1-1 0 0,-1-1 1 0 0,8 0 0 0 0,4-1-443 0 0,24-1 1 0 0,7-2 19 0 0,71-23-179 0 0,-91 24-1003 0 0,0 1 0 0 0,37-2 0 0 0,-59 6 6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4607 0 0,'0'0'208'0'0,"-7"6"4932"0"0,11 0 27 0 0,7 3-3883 0 0,-7-8-1075 0 0,0 0-1 0 0,0 1 1 0 0,0-1 0 0 0,0-1-1 0 0,0 1 1 0 0,0-1 0 0 0,0 1-1 0 0,0-1 1 0 0,0 0 0 0 0,0-1-1 0 0,8-1 1 0 0,5-1 346 0 0,25-11 0 0 0,-6 3 10 0 0,134-26 846 0 0,-84 31-2585 0 0,-63 6-2309 0 0,41 6 1 0 0,-49-4-2496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9215 0 0,'0'0'1150'0'0,"-2"9"963"0"0,-8 22 84 0 0,-20 47 1 0 0,1-6-1280 0 0,-28 82 596 0 0,23-67-1033 0 0,-29 115 0 0 0,60-188-1030 0 0,1 1 0 0 0,0-1-1 0 0,1 16 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83 4607 0 0,'0'0'354'0'0,"-7"5"1968"0"0,1-1-355 0 0,-11 8 7708 0 0,26-7-8985 0 0,-4-4-573 0 0,0 1 0 0 0,0-2 0 0 0,0 1 1 0 0,0 0-1 0 0,1-1 0 0 0,-1 0 0 0 0,0 0 0 0 0,8-2 0 0 0,43-10 566 0 0,-40 8-517 0 0,186-54 333 0 0,-137 38-501 0 0,-50 15 41 0 0,1 1 0 0 0,0 1 0 0 0,18-1-1 0 0,-25 3-485 0 0,0 1 0 0 0,-1 0 0 0 0,1 1 0 0 0,0-1 0 0 0,0 2 0 0 0,-1-1 0 0 0,12 5 0 0 0,-6-1-6348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17 5527 0 0,'1'0'423'0'0,"26"-7"325"0"0,-20 5 502 0 0,0 0 0 0 0,0 0 0 0 0,0 1 0 0 0,0 0 0 0 0,8 0 0 0 0,-14 1-1061 0 0,0 0 1 0 0,-1 0-1 0 0,1 0 0 0 0,0 0 1 0 0,-1-1-1 0 0,1 1 0 0 0,0 1 1 0 0,-1-1-1 0 0,1 0 1 0 0,0 0-1 0 0,-1 0 0 0 0,1 0 1 0 0,0 0-1 0 0,-1 1 0 0 0,1-1 1 0 0,-1 0-1 0 0,1 0 0 0 0,0 1 1 0 0,-1-1-1 0 0,1 1 1 0 0,-1-1-1 0 0,1 0 0 0 0,-1 1 1 0 0,1-1-1 0 0,0 2 0 0 0,-1-1-112 0 0,0 0 0 0 0,0 1 0 0 0,-1-1 0 0 0,1 0 0 0 0,0 0 0 0 0,0 0-1 0 0,-1 1 1 0 0,1-1 0 0 0,-1 0 0 0 0,1 0 0 0 0,-1 0 0 0 0,1 0 0 0 0,-1 0-1 0 0,0 0 1 0 0,-1 1 0 0 0,-6 11 226 0 0,-1-2 0 0 0,-1 1 0 0 0,-21 18 0 0 0,-39 27 177 0 0,41-34-337 0 0,-166 147 303 0 0,166-141-413 0 0,2 1 0 0 0,1 1-1 0 0,1 2 1 0 0,-28 48-1 0 0,48-72-26 0 0,0 1-1 0 0,0 0 1 0 0,1 0-1 0 0,0 0 1 0 0,1 1 0 0 0,-3 16-1 0 0,5-24-4 0 0,1 1 0 0 0,0 0 0 0 0,0-1 0 0 0,0 1 0 0 0,0 0-1 0 0,0-1 1 0 0,1 1 0 0 0,-1-1 0 0 0,1 1 0 0 0,0 0 0 0 0,0-1 0 0 0,1 0 0 0 0,-1 1-1 0 0,1-1 1 0 0,-1 0 0 0 0,1 0 0 0 0,0 1 0 0 0,0-1 0 0 0,0-1 0 0 0,1 1 0 0 0,-1 0-1 0 0,1-1 1 0 0,3 3 0 0 0,3 2-1 0 0,0-1 0 0 0,0-1 0 0 0,1 0 0 0 0,0 0 0 0 0,0-1 0 0 0,0 0 0 0 0,11 2 0 0 0,79 13 0 0 0,-65-13 0 0 0,29 4-756 0 0,115 4-1 0 0,-175-14 394 0 0,-1 0 260 0 0,1 0 1 0 0,-1 0 0 0 0,0 0 0 0 0,0 0-1 0 0,5-2 1 0 0,-6 1-673 0 0,-1 1 0 0 0,1-1 0 0 0,-1 0 1 0 0,1 0-1 0 0,-1 0 0 0 0,0 1 0 0 0,1-1 0 0 0,1-3 0 0 0,4-4-5001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7367 0 0,'0'0'1060'0'0,"-1"2"503"0"0,-30 72 6296 0 0,-34 106-5269 0 0,41-107-2235 0 0,-24 65-211 0 0,41-119-164 0 0,0-1-1 0 0,1 1 1 0 0,-4 22 0 0 0,10-29-3639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3223 0 0,'0'0'11447'0'0,"9"-1"-9696"0"0,72-15 893 0 0,100-34 1 0 0,-120 31-2532 0 0,120-19 0 0 0,-175 37-167 0 0,-1 1-1 0 0,0-1 0 0 0,1 1 0 0 0,6 1 0 0 0,1 2-2910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10 293 13823 0 0,'0'0'315'0'0,"0"0"45"0"0,0 0 21 0 0,0 0-49 0 0,0 0-81 0 0,-1 1 481 0 0,-5 11 3986 0 0,4-10-1661 0 0,6-8-3507 0 0,21-32 450 0 0,-13 19 0 0 0,1 0 0 0 0,1 1 0 0 0,14-15 0 0 0,11-6 0 0 0,-5 4 0 0 0,1 1 0 0 0,18-11 0 0 0,-47 40 0 0 0,-5 3 0 0 0,1 0 0 0 0,0 1 0 0 0,-1 0 0 0 0,1-1 0 0 0,0 1 0 0 0,0 0 0 0 0,0 0 0 0 0,0 0 0 0 0,1 0 0 0 0,-1 0 0 0 0,0 1 0 0 0,0-1 0 0 0,0 1 0 0 0,2-1 0 0 0,7 1 0 0 0,-7 0 0 0 0,-2 1 0 0 0,-1-1 0 0 0,1 1 0 0 0,0-1 0 0 0,-1 1 0 0 0,1-1 0 0 0,0 1 0 0 0,-1 0 0 0 0,1 0 0 0 0,-1 0 0 0 0,1 0 0 0 0,-1 0 0 0 0,0 0 0 0 0,1 0 0 0 0,0 2 0 0 0,0-2 0 0 0,0 1 0 0 0,0-1 0 0 0,-1 1 0 0 0,1 0 0 0 0,0-1 0 0 0,-1 1 0 0 0,1 0 0 0 0,-1 0 0 0 0,0 0 0 0 0,0 0 0 0 0,0 0 0 0 0,0 1 0 0 0,0-1 0 0 0,0 0 0 0 0,0 0 0 0 0,-1 1 0 0 0,1-1 0 0 0,-1 1 0 0 0,1-1 0 0 0,-1 0 0 0 0,0 1 0 0 0,0-1 0 0 0,0 1 0 0 0,-1 4 0 0 0,-1-1 0 0 0,1 0 0 0 0,-1 0 0 0 0,0 0 0 0 0,-1 0 0 0 0,1 0 0 0 0,-1 0 0 0 0,-2 3 0 0 0,-26 53 0 0 0,14-30 0 0 0,-9 23 0 0 0,22-45 0 0 0,1 0 0 0 0,0 1 0 0 0,0-1 0 0 0,1 1 0 0 0,0 0 0 0 0,1 0 0 0 0,0 7 0 0 0,1-17 0 0 0,-1 1 0 0 0,1 0 0 0 0,0 0 0 0 0,0-1 0 0 0,0 1 0 0 0,0 0 0 0 0,0 0 0 0 0,1 0 0 0 0,-1-1 0 0 0,1 1 0 0 0,-1 0 0 0 0,1-1 0 0 0,-1 1 0 0 0,1 0 0 0 0,1 1 0 0 0,0 1 0 0 0,-2-4 0 0 0,0 1 0 0 0,1-1 0 0 0,-1 1 0 0 0,0 0 0 0 0,0-1 0 0 0,0 1 0 0 0,1-1 0 0 0,-1 1 0 0 0,0 0 0 0 0,1-1 0 0 0,-1 1 0 0 0,1-1 0 0 0,-1 1 0 0 0,0-1 0 0 0,1 0 0 0 0,-1 1 0 0 0,1-1 0 0 0,-1 1 0 0 0,1-1 0 0 0,-1 0 0 0 0,1 1 0 0 0,0-1 0 0 0,-1 0 0 0 0,1 0 0 0 0,-1 1 0 0 0,1-1 0 0 0,0 0 0 0 0,0 0 0 0 0,0 0 0 0 0,10 4 0 0 0,5-2-2714 0 0,-10-4 657 0 0,-3 0 360 0 0,12-5-5619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0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177 225 4143 0 0,'0'0'191'0'0,"-17"-6"10681"0"0,13 6-10584 0 0,2 0-56 0 0,0 1-1 0 0,-1-1 1 0 0,1 1 0 0 0,0 0-1 0 0,0 0 1 0 0,0 0 0 0 0,0 0 0 0 0,1 0-1 0 0,-1 0 1 0 0,0 1 0 0 0,0-1-1 0 0,1 1 1 0 0,-1-1 0 0 0,1 1-1 0 0,-1 0 1 0 0,1-1 0 0 0,-2 3 0 0 0,2-3 405 0 0,2 1-539 0 0,-1 0 0 0 0,0 0-1 0 0,1 0 1 0 0,-1 0 0 0 0,1 0 0 0 0,0 0 0 0 0,1 2 0 0 0,-1-2-60 0 0,0-1 1 0 0,1 1 0 0 0,-1 0 0 0 0,1-1 0 0 0,-1 1 0 0 0,1-1 0 0 0,0 0 0 0 0,0 1 0 0 0,-1-1 0 0 0,1 0 0 0 0,0 0-1 0 0,0 0 1 0 0,0 0 0 0 0,0-1 0 0 0,0 1 0 0 0,1 0 0 0 0,-1-1 0 0 0,0 0 0 0 0,3 1 0 0 0,4 0 63 0 0,-1-1 0 0 0,1 0 0 0 0,13-2 0 0 0,203-35 122 0 0,-204 31-208 0 0,-2 0 0 0 0,1-1 0 0 0,29-16 0 0 0,-40 18-67 0 0,0 0-1 0 0,0-1 1 0 0,14-12-1 0 0,-19 14 21 0 0,0 0-1 0 0,0 0 1 0 0,0 0-1 0 0,-1-1 1 0 0,1 1-1 0 0,-1-1 1 0 0,0 0-1 0 0,3-9 1 0 0,3-6-187 0 0,-6 14 79 0 0,0-1-1 0 0,-1 1 1 0 0,3-10-1 0 0,-5 13 107 0 0,1 1 0 0 0,-1-1 0 0 0,0 1 0 0 0,0-1-1 0 0,0 1 1 0 0,0-1 0 0 0,0 1 0 0 0,-1-1 0 0 0,1 1 0 0 0,-1-1-1 0 0,0 1 1 0 0,0-1 0 0 0,-1-2 0 0 0,1 3 31 0 0,0 0 0 0 0,0 0 0 0 0,-1 0 0 0 0,1 1 0 0 0,0-1 0 0 0,-1 1 0 0 0,1-1 0 0 0,-1 1 1 0 0,1 0-1 0 0,-1-1 0 0 0,0 1 0 0 0,0 0 0 0 0,1 0 0 0 0,-1 0 0 0 0,0 0 0 0 0,0 1 0 0 0,0-1 0 0 0,0 0 0 0 0,0 1 0 0 0,0-1 0 0 0,0 1 0 0 0,0 0 1 0 0,0 0-1 0 0,0 0 0 0 0,-1 0 0 0 0,-2 0 0 0 0,-5 2-14 0 0,-1-1 0 0 0,1 2 0 0 0,0-1 0 0 0,-11 5 1 0 0,9-3-26 0 0,-29 10 5 0 0,0 2-1 0 0,1 2 1 0 0,-46 27 0 0 0,57-27 84 0 0,1 1 1 0 0,0 2-1 0 0,2 0 1 0 0,-41 44-1 0 0,47-43 112 0 0,1 2 0 0 0,-26 43-1 0 0,35-51-110 0 0,2 1 0 0 0,0-1 0 0 0,1 1 0 0 0,1 1-1 0 0,-7 29 1 0 0,11-39-21 0 0,2 0 0 0 0,-1 1 0 0 0,1-1 1 0 0,0 0-1 0 0,1 0 0 0 0,-1 0 0 0 0,2 1 0 0 0,-1-1 0 0 0,1 0 0 0 0,1 0 0 0 0,-1-1 0 0 0,1 1 0 0 0,0 0 0 0 0,1-1 1 0 0,8 13-1 0 0,-8-15 37 0 0,0 1 0 0 0,0-1 0 0 0,1 0 1 0 0,0 0-1 0 0,0 0 0 0 0,0-1 0 0 0,0 1 1 0 0,1-1-1 0 0,-1 0 0 0 0,1-1 0 0 0,0 0 1 0 0,0 0-1 0 0,1 0 0 0 0,-1-1 1 0 0,0 1-1 0 0,1-2 0 0 0,0 1 0 0 0,-1-1 1 0 0,11 1-1 0 0,140-2 1887 0 0,19 1-571 0 0,-145 3-1252 0 0,-29-4-198 0 0,-11 10-1622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26 150 1839 0 0,'-25'1'16799'0'0,"39"-10"-14976"0"0,26-9-2142 0 0,149-74-761 0 0,-186 90 952 0 0,33-22-5032 0 0,-29 19-31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3679 0 0,'0'0'8815'0'0,"0"2"-8022"0"0,-1 4-455 0 0,-1 0 0 0 0,0 0 0 0 0,0 0 0 0 0,0 0-1 0 0,-1 0 1 0 0,0-1 0 0 0,-4 7 0 0 0,-30 37 1151 0 0,4-7-357 0 0,22-24-760 0 0,-3 2-110 0 0,0 0 0 0 0,2 1 0 0 0,-19 44 0 0 0,28-57-223 0 0,-5 18-6 0 0,7-23-32 0 0,1-2 0 0 0,-1 0-1 0 0,1 0 1 0 0,0 1-1 0 0,0-1 1 0 0,-1 0-1 0 0,1 0 1 0 0,0 0-1 0 0,0 0 1 0 0,0 0-1 0 0,0 1 1 0 0,1-1-1 0 0,-1 0 1 0 0,0 0-1 0 0,0 0 1 0 0,1 0-1 0 0,-1 0 1 0 0,1 0-1 0 0,0 2 1 0 0,0-1-53 0 0,0-1 1 0 0,0 1-1 0 0,0-1 0 0 0,0 0 0 0 0,0 1 1 0 0,0-1-1 0 0,1 0 0 0 0,-1 0 1 0 0,0 1-1 0 0,1-1 0 0 0,-1 0 1 0 0,3 1-1 0 0,10 4-5269 0 0,-1-4-753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10735 0 0,'0'0'5966'0'0,"-9"2"-5188"0"0,-8 3-324 0 0,0-1-1 0 0,0 0 1 0 0,-1-2-1 0 0,1 0 1 0 0,-19 0-1 0 0,-3 0-270 0 0,-150 19-87 0 0,182-22-108 0 0,6 1-54 0 0,15-20-1641 0 0,-14 19 1779 0 0,-4 12 69 0 0,-81 104 722 0 0,83-112-794 0 0,-2 1 1 0 0,3-3 292 0 0,21-1-177 0 0,-9 1-164 0 0,0-1 0 0 0,0-1 0 0 0,18-2 1 0 0,-20 1-21 0 0,0 1 1 0 0,0 0 0 0 0,0 0-1 0 0,0 1 1 0 0,0 1 0 0 0,0-1-1 0 0,11 3 1 0 0,-14-2-2 0 0,-1 1-1 0 0,1-1 1 0 0,-1 1 0 0 0,1 0 0 0 0,-1 0 0 0 0,0 1-1 0 0,0 0 1 0 0,0 0 0 0 0,0 0 0 0 0,-1 0 0 0 0,1 1-1 0 0,5 6 1 0 0,1 3 0 0 0,0 1 0 0 0,8 15 0 0 0,-17-25 0 0 0,14 11 60 0 0,-3-3 40 0 0,-12-11-21 0 0,-2 7 77 0 0,1-5-131 0 0,-1-1 0 0 0,0 0 1 0 0,0 1-1 0 0,1-1 0 0 0,-2 0 0 0 0,1 0 1 0 0,0 0-1 0 0,0 0 0 0 0,-1 0 0 0 0,1 0 1 0 0,-1 0-1 0 0,0-1 0 0 0,1 1 0 0 0,-1 0 1 0 0,0-1-1 0 0,0 0 0 0 0,0 1 0 0 0,0-1 1 0 0,0 0-1 0 0,0 0 0 0 0,-5 2 0 0 0,-5 2 70 0 0,0-1 0 0 0,-22 4 1 0 0,30-6-76 0 0,-150 42 132 0 0,148-42-406 0 0,-6 3-2040 0 0,12-3 997 0 0,8-1 418 0 0,5 0-405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12495 0 0,'0'0'1432'0'0,"0"1"-888"0"0,-5 17 166 0 0,-1 0 0 0 0,0-1-1 0 0,-2 1 1 0 0,-16 28-1 0 0,17-33-486 0 0,-97 157 866 0 0,59-101-1041 0 0,8-10 459 0 0,-3-2 0 0 0,-83 90-1 0 0,37-54 137 0 0,-21 19-2360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11951 0 0,'0'0'1083'0'0,"-1"2"-891"0"0,-16 41 1698 0 0,7-18-489 0 0,-20 40 0 0 0,-9-1-341 0 0,-3-2 1 0 0,-50 58-1 0 0,88-116-1267 0 0,-2 4 509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53 13903 0 0,'0'0'3044'0'0,"2"-1"-2206"0"0,22-10-356 0 0,0 0 0 0 0,0 1 1 0 0,32-7-1 0 0,-53 16-399 0 0,0 0 0 0 0,1 1 0 0 0,-1 0 0 0 0,0-1 0 0 0,1 1-1 0 0,-1 1 1 0 0,0-1 0 0 0,1 0 0 0 0,-1 1 0 0 0,0 0 0 0 0,0-1 0 0 0,0 1 0 0 0,1 1 0 0 0,4 2 0 0 0,-7-3-56 0 0,0 0 1 0 0,0 0-1 0 0,0 0 0 0 0,-1 0 1 0 0,1 1-1 0 0,0-1 0 0 0,-1 0 1 0 0,1 1-1 0 0,-1-1 0 0 0,1 0 1 0 0,-1 1-1 0 0,0-1 0 0 0,0 1 1 0 0,0-1-1 0 0,0 0 0 0 0,0 1 1 0 0,0-1-1 0 0,0 1 0 0 0,0-1 1 0 0,0 1-1 0 0,-1-1 0 0 0,1 0 1 0 0,-1 3-1 0 0,-1 1 6 0 0,-1 0 0 0 0,1-1 0 0 0,-1 1 1 0 0,0-1-1 0 0,0 1 0 0 0,-1-1 0 0 0,-3 4 0 0 0,-31 28 234 0 0,27-26-174 0 0,-101 83 95 0 0,78-69-134 0 0,-9 4-32 0 0,36-23-22 0 0,1-1 0 0 0,0 1 11 0 0,5-5 170 0 0,2 2-101 0 0,0 1-26 0 0,1 0-1 0 0,-1 0 1 0 0,1-1 0 0 0,0 1-1 0 0,0 0 1 0 0,0-1-1 0 0,0 0 1 0 0,0 1 0 0 0,1-1-1 0 0,-1 0 1 0 0,0 0-1 0 0,1-1 1 0 0,3 3 0 0 0,0-1-2 0 0,-1-1 0 0 0,1 1-1 0 0,0-1 1 0 0,-1-1 0 0 0,1 1 0 0 0,10 1 0 0 0,-2-2-14 0 0,1 0-1 0 0,0-1 0 0 0,0-1 1 0 0,0 0-1 0 0,16-4 1 0 0,-18 2-20 0 0,2 1-137 0 0,0-1-1 0 0,0-1 1 0 0,0 0 0 0 0,20-9-1 0 0,-4 2-392 0 0,-4 3-1575 0 0,-9-2-3948 0 0,-3 1 3837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263 110 5527 0 0,'-5'-5'568'0'0,"-2"-2"-3"0"0,0 1-1 0 0,-1-1 0 0 0,1 2 0 0 0,-1-1 0 0 0,-17-8 0 0 0,-46-18 4150 0 0,59 27-4061 0 0,-1 0-1 0 0,0 1 1 0 0,0 0-1 0 0,0 1 1 0 0,0 0-1 0 0,-17 0 1 0 0,29 3-313 0 0,1 8-265 0 0,1 0 0 0 0,0 0 0 0 0,1 0-1 0 0,0 0 1 0 0,0-1 0 0 0,1 1 0 0 0,6 14 0 0 0,-1-6 196 0 0,1-1-1 0 0,17 23 1 0 0,8 3 213 0 0,56 51 1 0 0,23 27-4 0 0,-101-104-389 0 0,0 0 0 0 0,-1 1 0 0 0,-1 1-1 0 0,-1 0 1 0 0,0 0 0 0 0,8 25 0 0 0,-8-11 80 0 0,-2 0 0 0 0,-1 1 1 0 0,-1 0-1 0 0,-2 0 0 0 0,-1 0 1 0 0,-2 0-1 0 0,-1 0 0 0 0,-10 61 0 0 0,6-68-185 0 0,-2-1 0 0 0,0 1 0 0 0,-2-1 0 0 0,-1-1 0 0 0,0 0 0 0 0,-2 0 0 0 0,0-1-1 0 0,-2 0 1 0 0,-1-2 0 0 0,0 1 0 0 0,-1-2 0 0 0,-21 20 0 0 0,14-19 111 0 0,-1 0 0 0 0,-50 31 1 0 0,2-2 19 0 0,54-38-105 0 0,12-7-8 0 0,0 0 0 0 0,0 0 0 0 0,1 0 0 0 0,-8 7-1 0 0,12-10-70 0 0,3 0-753 0 0,6 5 449 0 0,0-1 0 0 0,0 0 0 0 0,11 5 0 0 0,2-2-4682 0 0,-13-5-1312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10535 0 0,'0'0'4967'0'0,"1"-1"-4615"0"0,22-11 238 0 0,0 0 1 0 0,0 2-1 0 0,1 1 0 0 0,0 0 1 0 0,41-7-1 0 0,-31 10-621 0 0,1 1 0 0 0,1 1-1 0 0,55 3 1 0 0,-63 4-815 0 0,-9 2-4260 0 0,-9-2-630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2303 0 0,'-8'3'200'0'0,"-21"11"14271"0"0,38-12-14109 0 0,0-1-1 0 0,0 0 1 0 0,0-1 0 0 0,0 0-1 0 0,0 0 1 0 0,14-2 0 0 0,58-15 932 0 0,-43 8-731 0 0,16-2 234 0 0,70-4 0 0 0,-100 14-1041 0 0,0 0 0 0 0,1 2 0 0 0,-1 1 0 0 0,0 1 0 0 0,33 8 0 0 0,-40-5-647 0 0,9 3-4201 0 0,-18-8 3381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 15663 0 0,'0'0'356'0'0,"0"0"50"0"0,0 0 20 0 0,-1-1-42 0 0,-4-5-250 0 0,-12-18 1312 0 0,17 23-934 0 0,0 1 0 0 0,0 0 0 0 0,0 0 0 0 0,0 0-69 0 0,4 9-278 0 0,4 4-165 0 0,1 0 0 0 0,0-1 0 0 0,2 2 0 0 0,14 18 0 0 0,107 146 0 0 0,-47-64 0 0 0,-56-76 0 0 0,-3 1 0 0 0,17 33 0 0 0,-35-56 0 0 0,-1-1 0 0 0,-1 1 0 0 0,0 1 0 0 0,-1-1 0 0 0,-1 1 0 0 0,0 0 0 0 0,-1-1 0 0 0,-1 2 0 0 0,-1 7 0 0 0,-1-5 85 0 0,0-1-1 0 0,-2 0 1 0 0,0 0 0 0 0,-2 1-1 0 0,0-2 1 0 0,-1 1-1 0 0,-1 0 1 0 0,0-1 0 0 0,-1 0-1 0 0,-2 0 1 0 0,-4 7-85 0 0,-11 15 186 0 0,-2-1 0 0 0,-2-2 0 0 0,-2 0 1 0 0,-1-2-1 0 0,-1-1 0 0 0,-11 6-186 0 0,8-8 0 0 0,-13 7 0 0 0,33-28 0 0 0,0-1 0 0 0,-1-1 0 0 0,0 0 0 0 0,0-1 0 0 0,-1 0 0 0 0,5-4-125 0 0,0 0 0 0 0,0 2 0 0 0,1-1 0 0 0,0 2-1 0 0,0-1 1 0 0,1 2 0 0 0,-6 4 125 0 0,15-11-508 0 0,1-1-140 0 0,0 0-572 0 0,1 1-253 0 0,7 5-51 0 0,2-1-11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 7831 0 0,'0'0'12811'0'0,"-8"0"-12478"0"0,6 0-285 0 0,1 0-39 0 0,0 0 1 0 0,1 0-1 0 0,-1 0 1 0 0,0 0-1 0 0,0 0 0 0 0,1 0 1 0 0,-1 0-1 0 0,0 0 1 0 0,1 1-1 0 0,-1-1 0 0 0,0 0 1 0 0,0 1-1 0 0,1-1 1 0 0,-1 0-1 0 0,1 1 1 0 0,-1-1-1 0 0,0 1 0 0 0,0 0 1 0 0,-17 11 279 0 0,16-9-245 0 0,0-2 380 0 0,4-2-414 0 0,-1-1 1 0 0,0 1-1 0 0,0 0 0 0 0,0 0 1 0 0,1 0-1 0 0,-1-1 0 0 0,0 1 1 0 0,1 1-1 0 0,-1-1 0 0 0,1 0 1 0 0,2-1-1 0 0,0 0-6 0 0,-1 1-9 0 0,8-17 90 0 0,-10 17 226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244 140 3223 0 0,'0'0'10783'0'0,"-7"-14"-8598"0"0,8 11-2011 0 0,1 0 0 0 0,-1-1 0 0 0,1 1 0 0 0,-1 0 0 0 0,1 1 0 0 0,0-1 0 0 0,0 0 0 0 0,0 0 0 0 0,0 1 0 0 0,1 0 0 0 0,-1-1 0 0 0,5-3 0 0 0,38-24 648 0 0,-42 28-746 0 0,13-8 286 0 0,0 1 0 0 0,0 1-1 0 0,27-10 1 0 0,-37 16-277 0 0,-1 0 0 0 0,1 1 0 0 0,0 0-1 0 0,0 0 1 0 0,1 0 0 0 0,-1 1 0 0 0,0-1 0 0 0,0 2 0 0 0,0-1 0 0 0,0 1 0 0 0,0-1 0 0 0,0 2-1 0 0,0-1 1 0 0,8 3 0 0 0,-4 1 2 0 0,-3 2-58 0 0,-2 1 30 0 0,-5-7-56 0 0,1 0 1 0 0,-1 0 0 0 0,0 0-1 0 0,0 0 1 0 0,0 0-1 0 0,0 0 1 0 0,0 0-1 0 0,0 0 1 0 0,0 0 0 0 0,0-1-1 0 0,0 1 1 0 0,-1 0-1 0 0,1 0 1 0 0,0 0-1 0 0,0 0 1 0 0,-1 0 0 0 0,1 0-1 0 0,-1 0 1 0 0,0 1-1 0 0,-11 15-12 0 0,11-16 12 0 0,-10 10 10 0 0,0-1-1 0 0,-1 1 0 0 0,0-2 1 0 0,-26 15-1 0 0,16-9-10 0 0,-94 70 0 0 0,12-8-20 0 0,75-55-106 0 0,1 2 0 0 0,1 0-1 0 0,1 2 1 0 0,-40 50 0 0 0,61-70 93 0 0,4-5-27 0 0,21 3-8 0 0,-3-5 115 0 0,1-1 0 0 0,17-4-1 0 0,-15 3 112 0 0,23-2-1 0 0,119-10 508 0 0,-16 12-680 0 0,-144 3-82 0 0,22 9-1357 0 0,2 6-1750 0 0,-17-9 1588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80 1839 0 0,'1'-1'134'0'0,"0"0"348"0"0,0 0 1 0 0,0 0-1 0 0,0 0 0 0 0,0 0 1 0 0,0 0-1 0 0,0 0 0 0 0,-1 0 1 0 0,1 0-1 0 0,0 0 0 0 0,-1-1 1 0 0,1 1-1 0 0,0 0 1 0 0,-1 0-1 0 0,0-1 0 0 0,1 1 1 0 0,-1 0-1 0 0,0-1 0 0 0,0 1 1 0 0,1 0-1 0 0,-1-1 1 0 0,0 1-1 0 0,-1-3 0 0 0,1-2 1056 0 0,0 5-1426 0 0,0 0 0 0 0,0 0 1 0 0,-1 0-1 0 0,1 0 0 0 0,0 0 1 0 0,-1 0-1 0 0,1 0 1 0 0,-1 0-1 0 0,1 1 0 0 0,-1-1 1 0 0,1 0-1 0 0,-1 0 0 0 0,0 0 1 0 0,1 0-1 0 0,-1 1 0 0 0,0-1 1 0 0,0 0-1 0 0,0 1 1 0 0,1-1-1 0 0,-1 1 0 0 0,-1-2 1 0 0,-21-8 588 0 0,19 9-508 0 0,-4-2-39 0 0,-2 0 0 0 0,1 1 0 0 0,0 1 0 0 0,0-1-1 0 0,-1 1 1 0 0,1 1 0 0 0,0 0 0 0 0,-15 1 0 0 0,-8 4 73 0 0,-34 9 1 0 0,60-13-206 0 0,-25 8-14 0 0,-38 16 1 0 0,26-9-12 0 0,36-14 3 0 0,0 1 0 0 0,0 0 0 0 0,1 0 0 0 0,-1 0 0 0 0,1 1 0 0 0,-1 0 0 0 0,-6 6 0 0 0,6 1 0 0 0,8-6 0 0 0,0-4 0 0 0,-1 0 4 0 0,0 0-1 0 0,0 0 0 0 0,0 0 1 0 0,0 0-1 0 0,0 0 0 0 0,1 0 1 0 0,-1 1-1 0 0,0-1 0 0 0,1 0 1 0 0,-1 0-1 0 0,1 0 0 0 0,-1 0 1 0 0,1 0-1 0 0,0 0 0 0 0,-1 0 1 0 0,1-1-1 0 0,0 1 0 0 0,-1 0 1 0 0,1 0-1 0 0,0 0 0 0 0,0-1 1 0 0,0 1-1 0 0,0 0 0 0 0,1 0 1 0 0,2 1-13 0 0,28 20-151 0 0,49 26 1 0 0,-52-32 168 0 0,-1 1 1 0 0,46 36-1 0 0,-62-43 65 0 0,0 1-1 0 0,-1 0 1 0 0,0 1-1 0 0,-1 1 0 0 0,18 26 1 0 0,-26-35-46 0 0,0 0 0 0 0,0 0-1 0 0,0 0 1 0 0,0 0 0 0 0,0 1 0 0 0,-1-1 0 0 0,0 0-1 0 0,0 1 1 0 0,0-1 0 0 0,-1 1 0 0 0,0-1 0 0 0,1 1 0 0 0,-1-1-1 0 0,-1 1 1 0 0,1-1 0 0 0,-1 1 0 0 0,0-1 0 0 0,0 1-1 0 0,0-1 1 0 0,0 0 0 0 0,-1 1 0 0 0,0-1 0 0 0,0 0 0 0 0,0 0-1 0 0,-5 7 1 0 0,-1-2-12 0 0,0 0 1 0 0,0 0-1 0 0,-1-1 0 0 0,0 0 0 0 0,0-1 0 0 0,-1 0 1 0 0,0 0-1 0 0,-1-1 0 0 0,1 0 0 0 0,-21 7 0 0 0,9-5-17 0 0,0-2 0 0 0,-1 0 0 0 0,0-1-1 0 0,-37 2 1 0 0,54-6-7 0 0,1-1-1 0 0,-1 0 1 0 0,0 0-1 0 0,1 0 1 0 0,-11-3 0 0 0,15 3 5 0 0,0 0 1 0 0,0 0-1 0 0,0-1 1 0 0,0 1 0 0 0,0 0-1 0 0,0-1 1 0 0,0 1 0 0 0,0-1-1 0 0,1 1 1 0 0,-1-1-1 0 0,0 0 1 0 0,0 1 0 0 0,0-1-1 0 0,1 0 1 0 0,-1 1 0 0 0,0-1-1 0 0,1 0 1 0 0,-1 0-1 0 0,1 0 1 0 0,-1 0 0 0 0,1 1-1 0 0,0-1 1 0 0,-1 0 0 0 0,1 0-1 0 0,0 0 1 0 0,-1 0-1 0 0,1 0 1 0 0,0 0 0 0 0,0 0-1 0 0,0 0 1 0 0,0 0 0 0 0,0 0-1 0 0,0 0 1 0 0,0 0-1 0 0,0 0 1 0 0,0 0 0 0 0,1 0-1 0 0,-1 0 1 0 0,0 0 0 0 0,1-1-1 0 0,2-6-8 0 0,0 0-1 0 0,0 1 1 0 0,1 0-1 0 0,0 0 1 0 0,1 0 0 0 0,5-8-1 0 0,36-36-100 0 0,-13 15 76 0 0,146-187 1260 0 0,-170 208-1160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99 7831 0 0,'-11'-2'12802'0'0,"26"-6"-10658"0"0,24-5-2827 0 0,24 0 1456 0 0,75-7 0 0 0,-44 9-370 0 0,165-21-119 0 0,-220 32-273 0 0,-37 0 42 0 0,-2 2 0 0 0,-6 10-49 0 0,1-1-1 0 0,-1 1 0 0 0,-15 19 0 0 0,1-2-5 0 0,-44 73-25 0 0,-24 39-18 0 0,54-83 69 0 0,2 3 0 0 0,-25 66 0 0 0,53-114-24 0 0,1 0 0 0 0,0 0 0 0 0,-3 25 0 0 0,6-28 0 0 0,1-2-60 0 0,-1-6-260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341 172 3223 0 0,'0'2'240'0'0,"-6"22"393"0"0,-15 36 7727 0 0,15-48-5766 0 0,0-8 1595 0 0,5-9-4079 0 0,0 0-1 0 0,1 0 0 0 0,0-1 1 0 0,0 1-1 0 0,0 0 1 0 0,1 0-1 0 0,2-10 1 0 0,14-36 82 0 0,-12 39-194 0 0,-1 0-1 0 0,-1 0 1 0 0,0 0 0 0 0,2-12-1 0 0,-3 4 5 0 0,0 11-38 0 0,-1-1-1 0 0,-1 0 0 0 0,0 0 1 0 0,-1-13-1 0 0,1 22 21 0 0,-1 0 1 0 0,1 0-1 0 0,0 0 0 0 0,-1 0 1 0 0,1 0-1 0 0,-1 0 0 0 0,1 1 1 0 0,-1-1-1 0 0,0 0 0 0 0,1 0 1 0 0,-1 1-1 0 0,0-1 0 0 0,1 0 1 0 0,-1 1-1 0 0,0-1 0 0 0,0 0 1 0 0,1 1-1 0 0,-1-1 0 0 0,0 1 1 0 0,0 0-1 0 0,0-1 0 0 0,0 1 1 0 0,0 0-1 0 0,0-1 0 0 0,0 1 1 0 0,0 0-1 0 0,0 0 0 0 0,1 0 1 0 0,-1 0-1 0 0,0 0 0 0 0,0 0 1 0 0,-2 0-1 0 0,-2 0-78 0 0,0 1 0 0 0,1-1 0 0 0,-1 1 0 0 0,-8 2 0 0 0,2 2 23 0 0,0-1 0 0 0,0 1 0 0 0,1 1 0 0 0,0 0 0 0 0,0 0 0 0 0,0 1 0 0 0,-14 13 0 0 0,3 0 30 0 0,-35 44 1 0 0,40-41 39 0 0,1 0 1 0 0,1 1-1 0 0,1 1 1 0 0,1 0-1 0 0,1 1 0 0 0,-14 51 1 0 0,23-70 10 0 0,0 1-1 0 0,1 0 1 0 0,0 0 0 0 0,1 0-1 0 0,-1-1 1 0 0,2 1 0 0 0,-1 0-1 0 0,1 0 1 0 0,0 0 0 0 0,5 15-1 0 0,-6-21 11 0 0,1 1 0 0 0,0 0-1 0 0,0 0 1 0 0,1 0-1 0 0,-1 0 1 0 0,1-1-1 0 0,-1 1 1 0 0,1 0-1 0 0,0-1 1 0 0,0 0-1 0 0,0 1 1 0 0,0-1-1 0 0,1 0 1 0 0,-1 0-1 0 0,0 0 1 0 0,1-1-1 0 0,0 1 1 0 0,-1 0 0 0 0,1-1-1 0 0,0 0 1 0 0,0 1-1 0 0,0-1 1 0 0,0 0-1 0 0,0-1 1 0 0,0 1-1 0 0,0 0 1 0 0,0-1-1 0 0,0 0 1 0 0,0 0-1 0 0,3 0 1 0 0,1 0 42 0 0,1-1 1 0 0,-1 0-1 0 0,0-1 0 0 0,0 1 1 0 0,0-2-1 0 0,0 1 1 0 0,0-1-1 0 0,0 0 0 0 0,-1 0 1 0 0,1 0-1 0 0,-1-1 1 0 0,0 0-1 0 0,0-1 0 0 0,9-8 1 0 0,-9 7-55 0 0,0 0-1 0 0,-1-1 1 0 0,1 0 0 0 0,-2 0 0 0 0,1-1 0 0 0,-1 1-1 0 0,0-1 1 0 0,-1 0 0 0 0,0 0 0 0 0,0 0 0 0 0,0-1-1 0 0,1-9 1 0 0,-2 2-8 0 0,0 0 0 0 0,0-23 0 0 0,-2 39-1 0 0,0 0 0 0 0,1-1 1 0 0,-1 1-1 0 0,0 0 0 0 0,0 0 0 0 0,0-1 0 0 0,0 1 0 0 0,0 0 1 0 0,0-1-1 0 0,0 1 0 0 0,0 0 0 0 0,0-1 0 0 0,0 1 0 0 0,0 0 0 0 0,0 0 1 0 0,0-1-1 0 0,0 1 0 0 0,-1 0 0 0 0,1 0 0 0 0,0-1 0 0 0,0 1 0 0 0,0 0 1 0 0,0-1-1 0 0,0 1 0 0 0,-1 0 0 0 0,1 0 0 0 0,0 0 0 0 0,0-1 0 0 0,0 1 1 0 0,-1 0-1 0 0,1 0 0 0 0,0 0 0 0 0,0-1 0 0 0,-1 1 0 0 0,1 0 1 0 0,0 0-1 0 0,0 0 0 0 0,-1 0 0 0 0,1 0 0 0 0,0 0 0 0 0,0 0 0 0 0,-1 0 1 0 0,1 0-1 0 0,0 0 0 0 0,-1-1 0 0 0,1 1 0 0 0,0 1 0 0 0,-1-1 0 0 0,1 0 1 0 0,0 0-1 0 0,0 0 0 0 0,-1 0 0 0 0,1 0 0 0 0,0 0 0 0 0,-1 0 1 0 0,1 0-1 0 0,-10 7-64 0 0,10-6 65 0 0,-4 2-7 0 0,0 1 0 0 0,1 0 0 0 0,0 1 0 0 0,0-1 0 0 0,0 1 0 0 0,1-1 0 0 0,0 1 1 0 0,-1 0-1 0 0,2 0 0 0 0,-1 0 0 0 0,0 0 0 0 0,1 0 0 0 0,0 0 0 0 0,0 0 0 0 0,1 1 0 0 0,0-1 0 0 0,-1 0 0 0 0,2 9 0 0 0,0-7-72 0 0,-1-1 0 0 0,1 0-1 0 0,0 1 1 0 0,1-1-1 0 0,0 0 1 0 0,0 0 0 0 0,0 0-1 0 0,1 0 1 0 0,-1 0-1 0 0,1 0 1 0 0,1-1-1 0 0,-1 1 1 0 0,1-1 0 0 0,9 10-1 0 0,-12-14-76 0 0,0 0 0 0 0,0 0 0 0 0,0-1 0 0 0,1 1 0 0 0,-1 0 0 0 0,0 0-1 0 0,1-1 1 0 0,-1 1 0 0 0,0 0 0 0 0,1-1 0 0 0,2 1 0 0 0,7 0-927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2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6447 0 0,'0'0'1916'0'0,"-1"1"-536"0"0,1 3-1098 0 0,-1-1 0 0 0,1 0 0 0 0,-1 0 0 0 0,1 0 0 0 0,0 0 0 0 0,0 1-1 0 0,1-1 1 0 0,-1 0 0 0 0,1 0 0 0 0,-1 0 0 0 0,1 0 0 0 0,0 0 0 0 0,0 0 0 0 0,0 0 0 0 0,1 0-1 0 0,1 4 1 0 0,5 7-129 0 0,1-1 0 0 0,12 14 0 0 0,-8-9 248 0 0,43 60 1337 0 0,69 129-1 0 0,-113-184-1547 0 0,-1 0 1 0 0,11 39 0 0 0,-19-49-134 0 0,0 1 1 0 0,0-1 0 0 0,-1 1 0 0 0,-1-1 0 0 0,0 1 0 0 0,-3 21 0 0 0,0-18-177 0 0,-1 1 0 0 0,-1-1 0 0 0,-1 0 0 0 0,0 0 0 0 0,-1 0-1 0 0,-1-1 1 0 0,-14 25 0 0 0,-3-1-598 0 0,-49 61-1 0 0,52-75-254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74 3223 0 0,'14'-45'1004'0'0,"-2"16"12662"0"0,-24 48-13064 0 0,1 8-124 0 0,1 1 0 0 0,2 0-1 0 0,0 0 1 0 0,-6 52 0 0 0,8-47-259 0 0,-7 44 75 0 0,-22 112-21 0 0,-15-4-672 0 0,48-182 377 0 0,-36 92-652 0 0,38-94 673 0 0,0-1 0 0 0,0 1-1 0 0,0-1 1 0 0,0 0 0 0 0,0 1-1 0 0,0-1 1 0 0,0 0 0 0 0,0 1 0 0 0,-1-1-1 0 0,1 0 1 0 0,0 1 0 0 0,0-1 0 0 0,0 0-1 0 0,-1 1 1 0 0,1-1 0 0 0,0 0-1 0 0,-1 1 1 0 0,1-1 0 0 0,0 0 0 0 0,-1 0-1 0 0,1 1 1 0 0,0-1 0 0 0,-1 0-1 0 0,1 0 1 0 0,0 0 0 0 0,-1 0 0 0 0,1 1-1 0 0,0-1 1 0 0,-1 0 0 0 0,1 0-1 0 0,-1 0 1 0 0,1 0 0 0 0,0 0 0 0 0,-1 0-1 0 0,1 0 1 0 0,-1 0 0 0 0,1 0-1 0 0,-1 0 1 0 0,-4-7 41 0 0,5 7-43 0 0,-1-3 10 0 0,0 1 1 0 0,0-1-1 0 0,0 0 1 0 0,0 1-1 0 0,0-1 1 0 0,1 0-1 0 0,-1 0 1 0 0,1 0 0 0 0,0 0-1 0 0,0 0 1 0 0,0 1-1 0 0,0-1 1 0 0,1-3-1 0 0,9-38 16 0 0,-9 42-26 0 0,4-18 24 0 0,2 0-1 0 0,0 0 0 0 0,1 1 1 0 0,1 1-1 0 0,1-1 1 0 0,0 1-1 0 0,1 1 1 0 0,2 0-1 0 0,-1 1 0 0 0,2 0 1 0 0,0 1-1 0 0,1 0 1 0 0,0 1-1 0 0,1 1 0 0 0,20-12 1 0 0,-26 18 11 0 0,0 1 0 0 0,1 1-1 0 0,-1 0 1 0 0,1 0 0 0 0,0 1 0 0 0,14-3 0 0 0,-19 5-26 0 0,1 1 0 0 0,-1 1 0 0 0,0-1-1 0 0,1 1 1 0 0,-1 0 0 0 0,0 0 0 0 0,1 1 0 0 0,-1 0 0 0 0,0 0 0 0 0,0 1 0 0 0,0-1-1 0 0,0 1 1 0 0,8 4 0 0 0,-9-4 10 0 0,-1 1 1 0 0,0 0-1 0 0,0 0 0 0 0,0 0 1 0 0,0 1-1 0 0,0-1 0 0 0,-1 1 0 0 0,0 0 1 0 0,0 0-1 0 0,0 0 0 0 0,0 0 1 0 0,0 0-1 0 0,-1 1 0 0 0,0-1 0 0 0,0 1 1 0 0,0 0-1 0 0,0 0 0 0 0,-1-1 0 0 0,0 1 1 0 0,0 0-1 0 0,1 10 0 0 0,-1-3 21 0 0,-1 0 0 0 0,0-1-1 0 0,-1 1 1 0 0,0 0 0 0 0,0-1-1 0 0,-2 1 1 0 0,1-1 0 0 0,-7 17-1 0 0,4-18-19 0 0,1 0-1 0 0,-2 0 1 0 0,1-1 0 0 0,-2 1-1 0 0,1-2 1 0 0,-1 1-1 0 0,0 0 1 0 0,-1-1 0 0 0,0-1-1 0 0,0 1 1 0 0,-1-1 0 0 0,-13 8-1 0 0,-10 4-48 0 0,-1-2 1 0 0,-48 19-1 0 0,46-21-66 0 0,-2-3-161 0 0,36-11 79 0 0,11-10-3082 0 0,4-2 1668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9791 0 0,'0'0'1071'0'0,"2"2"-890"0"0,152 124 3133 0 0,-131-106-2694 0 0,5 5-33 0 0,-1 2 1 0 0,-2 0 0 0 0,0 1 0 0 0,-2 2 0 0 0,-1 0-1 0 0,-2 2 1 0 0,28 56 0 0 0,-39-67-514 0 0,0 0 0 0 0,-1 0-1 0 0,-2 1 1 0 0,0 0 0 0 0,-1 1-1 0 0,-1-1 1 0 0,-2 1 0 0 0,0 0 0 0 0,-1 0-1 0 0,-1 0 1 0 0,-1-1 0 0 0,-1 1-1 0 0,-10 41 1 0 0,7-46-71 0 0,-2 1-1 0 0,0-2 1 0 0,-1 1-1 0 0,-1-1 1 0 0,0 0-1 0 0,-2 0 0 0 0,0-1 1 0 0,0-1-1 0 0,-15 15 1 0 0,-16 12-349 0 0,-74 59 1 0 0,76-69-158 0 0,-39 42-3334 0 0,64-59 2251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10 7831 0 0,'0'0'603'0'0,"1"-2"-295"0"0,5-6 3999 0 0,-7 10-3909 0 0,-2 17 176 0 0,-2-1 0 0 0,0 0 0 0 0,-1-1 0 0 0,-1 1 0 0 0,0-1 0 0 0,-12 17 0 0 0,-14 37 91 0 0,8-12-296 0 0,-37 60 0 0 0,-41 50-112 0 0,2-21-279 0 0,100-146-144 0 0,3-5-1086 0 0,10-11-3078 0 0,5-9-1410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62 453 8895 0 0,'-3'0'407'0'0,"-43"9"196"0"0,45-9-578 0 0,1 0 0 0 0,-1 0 1 0 0,1 0-1 0 0,-1 0 1 0 0,1 0-1 0 0,-1 0 1 0 0,1 0-1 0 0,-1 0 0 0 0,1-1 1 0 0,-1 1-1 0 0,1 0 1 0 0,0 0-1 0 0,-1 0 0 0 0,1-1 1 0 0,-1 1-1 0 0,1 0 1 0 0,0-1-1 0 0,-1 1 0 0 0,1 0 1 0 0,0-1-1 0 0,-1 1 1 0 0,1 0-1 0 0,0-1 0 0 0,-1 1 1 0 0,1-1-1 0 0,0 1 1 0 0,0 0-1 0 0,-1-1 0 0 0,1 1 1 0 0,0-1-1 0 0,0 1 1 0 0,0-1-1 0 0,0 1 0 0 0,0-2 1 0 0,-1-15 511 0 0,4 3-257 0 0,1 1-1 0 0,1-1 0 0 0,0 1 0 0 0,0 0 0 0 0,2 0 0 0 0,9-14 1 0 0,52-70 897 0 0,-60 88-1073 0 0,18-26 582 0 0,57-57 0 0 0,-73 82-527 0 0,1 1 0 0 0,0 0 0 0 0,1 1 0 0 0,0 0 0 0 0,0 1 0 0 0,1 0 0 0 0,-1 1 0 0 0,2 0 0 0 0,22-6 0 0 0,-22 8-18 0 0,-1 2 0 0 0,1 0 1 0 0,-1 0-1 0 0,1 1 1 0 0,-1 1-1 0 0,1 0 1 0 0,0 1-1 0 0,-1 0 0 0 0,1 2 1 0 0,16 3-1 0 0,-23-3-111 0 0,0-1-1 0 0,0 1 0 0 0,-1 0 1 0 0,1 0-1 0 0,-1 1 0 0 0,1 0 1 0 0,-1 0-1 0 0,0 0 0 0 0,-1 1 1 0 0,1 0-1 0 0,-1 0 0 0 0,0 0 1 0 0,0 1-1 0 0,-1 0 0 0 0,0 0 1 0 0,0 0-1 0 0,0 0 1 0 0,0 1-1 0 0,-1-1 0 0 0,4 12 1 0 0,-5-12-21 0 0,-1 1 0 0 0,1 0 0 0 0,-1 0 0 0 0,-1 0 0 0 0,1 0 0 0 0,-1 0 0 0 0,0 0 0 0 0,-1 0 0 0 0,1 0 0 0 0,-2 0 0 0 0,1 0 0 0 0,-1 0 0 0 0,0 0 0 0 0,0 0 0 0 0,0-1 0 0 0,-1 1 0 0 0,-5 7 0 0 0,-3 5 13 0 0,-2-1-1 0 0,0-1 1 0 0,-1 1 0 0 0,-20 18-1 0 0,4-8 32 0 0,-2-1 0 0 0,-52 34 0 0 0,39-30-45 0 0,4-2 72 0 0,-46 25 1 0 0,67-44-350 0 0,-1 0 0 0 0,0-2 0 0 0,0 0 0 0 0,-37 8 0 0 0,56-15-176 0 0,14-6-4073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1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11 8287 0 0,'0'0'191'0'0,"-2"-1"26"0"0,2-1-107 0 0,-2-1 121 0 0,-14 0-116 0 0,14 3-56 0 0,0-1-1 0 0,1 1 0 0 0,-1 0 1 0 0,0 0-1 0 0,0 0 0 0 0,1 0 1 0 0,-1 0-1 0 0,0 1 0 0 0,1-1 0 0 0,-1 0 1 0 0,0 1-1 0 0,1-1 0 0 0,-1 1 1 0 0,1 0-1 0 0,-1-1 0 0 0,0 1 1 0 0,1 0-1 0 0,0 0 0 0 0,-1 0 0 0 0,1 0 1 0 0,0 0-1 0 0,-1 1 0 0 0,1-1 1 0 0,0 0-1 0 0,0 0 0 0 0,0 1 1 0 0,0-1-1 0 0,0 1 0 0 0,0-1 1 0 0,0 1-59 0 0,-2 3 165 0 0,-2 4-123 0 0,1 0 0 0 0,-1 0-1 0 0,1 0 1 0 0,-1 7-42 0 0,-6 12-2 0 0,-50 137 836 0 0,31-78 215 0 0,-5-1-1049 0 0,15-39 112 0 0,-9 20-94 0 0,-3-1 0 0 0,-2-1-1 0 0,-4-1-17 0 0,-118 158 0 0 0,103-146 36 0 0,3 1 0 0 0,-6 21-36 0 0,30-61 829 0 0,6-9 302 0 0,14-23-1115 0 0,5-5-16 0 0,1 0 0 0 0,-1 0 0 0 0,1 0 0 0 0,0 0 0 0 0,-1 0 0 0 0,1-1 0 0 0,0 1 0 0 0,-1 0 0 0 0,1 0 0 0 0,0 0 0 0 0,-1-1 0 0 0,1 1 0 0 0,0 0 0 0 0,-1 0 0 0 0,1-1 0 0 0,0 1 0 0 0,0 0 0 0 0,-1-1 0 0 0,1 1 0 0 0,0 0 0 0 0,0-1 0 0 0,0 1 0 0 0,0-1 0 0 0,-1 1 0 0 0,1 0 0 0 0,-1-6 0 0 0,0 1 0 0 0,0 0 0 0 0,1 0 0 0 0,0 0 0 0 0,0 0 0 0 0,0-1 0 0 0,0 1 0 0 0,1 0 0 0 0,0 0 0 0 0,0-2 0 0 0,1-1 0 0 0,1-10 0 0 0,2 0 0 0 0,0 0 0 0 0,1 0 0 0 0,1 0 0 0 0,0 1 0 0 0,5-7 0 0 0,17-27 0 0 0,15-18 0 0 0,-28 47-244 0 0,1 1 0 0 0,0 0 0 0 0,1 2 0 0 0,3-1 244 0 0,28-25-1000 0 0,6 0 1000 0 0,-7 10-16 0 0,14-7 16 0 0,-50 34 0 0 0,-1 2 0 0 0,0 0 0 0 0,0 0 0 0 0,0 2 0 0 0,1-1 0 0 0,6-1 0 0 0,64-13 0 0 0,-38 10 0 0 0,-42 8 0 0 0,0 1 0 0 0,0-1 0 0 0,1 1 0 0 0,-1 0 0 0 0,0 0 0 0 0,0 0 0 0 0,1 0 0 0 0,-1 1 0 0 0,0-1 0 0 0,0 0 0 0 0,1 1 0 0 0,-1 0 0 0 0,0-1 0 0 0,0 2 0 0 0,12 6 0 0 0,-11-5 0 0 0,-1 0 0 0 0,0 0 0 0 0,1 0 0 0 0,-1 0 0 0 0,-1 1 0 0 0,1-1 0 0 0,0 1 0 0 0,-1-1 0 0 0,0 1 0 0 0,0 0 0 0 0,0-1 0 0 0,0 1 0 0 0,-1 0 0 0 0,1 0 0 0 0,-1-1 0 0 0,0 5 0 0 0,0 8 0 0 0,-1-1 0 0 0,-1 1 0 0 0,-1 6 0 0 0,-1-5 0 0 0,-1-1 0 0 0,0 0 0 0 0,-1-1 0 0 0,0 1 0 0 0,-2-1 0 0 0,-6 10 0 0 0,3-4 0 0 0,0-2 361 0 0,-2-1 0 0 0,0 0 1 0 0,-1-1-1 0 0,-6 6-361 0 0,-6 8 382 0 0,5-5-306 0 0,-16 18-31 0 0,-1-1-1 0 0,-11 7-44 0 0,17-18 0 0 0,20-19 0 0 0,-1-1 0 0 0,0 0 0 0 0,-6 4 0 0 0,-1-2 0 0 0,-1 0 0 0 0,-1-1 0 0 0,0-2 0 0 0,-1 0 0 0 0,-2 0 0 0 0,16-8 0 0 0,1 0 0 0 0,-1 0 0 0 0,0-1 0 0 0,0 0 0 0 0,0-1 0 0 0,0 0 0 0 0,0 0 0 0 0,-1-1 0 0 0,1 0 0 0 0,0 0 0 0 0,0-1 0 0 0,0-1 0 0 0,0 0 0 0 0,0 0 0 0 0,-4-2 0 0 0,11 4-20 0 0,0-1 1 0 0,0 0-1 0 0,0 1 0 0 0,0-1 0 0 0,0 0 1 0 0,1 0-1 0 0,-1-1 0 0 0,0 1 0 0 0,1 0 0 0 0,-1 0 1 0 0,1-1-1 0 0,-1 1 0 0 0,1-1 0 0 0,0 0 1 0 0,-1 1-1 0 0,1-1 0 0 0,0 0 0 0 0,0 0 0 0 0,0 1 1 0 0,0-1-1 0 0,1 0 0 0 0,-1 0 0 0 0,0 0 1 0 0,1 0-1 0 0,-1 0 0 0 0,1 0 0 0 0,0 0 0 0 0,0-1 1 0 0,0 1-1 0 0,0 0 0 0 0,0 0 0 0 0,0 0 1 0 0,0 0-1 0 0,1 0 0 0 0,-1 0 0 0 0,1 0 0 0 0,0-1 20 0 0,3-9-243 0 0,1 1-1 0 0,0 0 0 0 0,1 0 1 0 0,0 1-1 0 0,7-10 244 0 0,-10 15-82 0 0,55-82-4135 0 0,-40 61 2682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48 6911 0 0,'10'-13'736'0'0,"-3"5"2357"0"0,0 1-1 0 0,16-12 1899 0 0,-33 24-4345 0 0,-20 11-308 0 0,1 1 1 0 0,-51 42-1 0 0,-43 52-137 0 0,84-72-193 0 0,3 1 1 0 0,-40 58 0 0 0,55-67 27 0 0,1 1 1 0 0,2 0-1 0 0,1 2 0 0 0,-15 42 1 0 0,26-60-20 0 0,2 1 0 0 0,-1-1 0 0 0,-1 23 0 0 0,5-30-16 0 0,0-1-1 0 0,1 0 1 0 0,0 1 0 0 0,1-1-1 0 0,0 1 1 0 0,0-1 0 0 0,1 0-1 0 0,4 14 1 0 0,-4-18 6 0 0,0 0-1 0 0,0 0 1 0 0,0 0-1 0 0,0-1 0 0 0,0 1 1 0 0,1-1-1 0 0,0 1 1 0 0,-1-1-1 0 0,1 0 1 0 0,0 0-1 0 0,1 0 1 0 0,-1-1-1 0 0,0 1 1 0 0,1-1-1 0 0,0 0 1 0 0,-1 0-1 0 0,1 0 0 0 0,0 0 1 0 0,0-1-1 0 0,0 1 1 0 0,8 0-1 0 0,1 0-79 0 0,1 0 0 0 0,-1-1 0 0 0,0-1-1 0 0,1 0 1 0 0,21-4 0 0 0,-14 1-864 0 0,-7 1-4474 0 0,-5 0-760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0,'0'0'7808'0'0,"2"1"-6941"0"0,17 20 190 0 0,-1 0 1 0 0,0 1-1 0 0,-2 1 1 0 0,21 38-1 0 0,-15-17 262 0 0,30 83 0 0 0,-33-72-1155 0 0,29 79 341 0 0,-37-109-436 0 0,0-1 0 0 0,2-1-1 0 0,20 29 1 0 0,-30-47-66 0 0,1 0 0 0 0,0-1-1 0 0,1 1 1 0 0,-1-1 0 0 0,1 0-1 0 0,0 0 1 0 0,0 0 0 0 0,0-1-1 0 0,0 0 1 0 0,1 0 0 0 0,-1 0-1 0 0,1 0 1 0 0,0-1-1 0 0,0 0 1 0 0,0-1 0 0 0,0 1-1 0 0,0-1 1 0 0,0 0 0 0 0,0 0-1 0 0,0-1 1 0 0,1 0 0 0 0,-1 0-1 0 0,12-2 1 0 0,11 1-755 0 0,-27 0 464 0 0,-10 3-5728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10679 0 0,'0'0'4912'0'0,"-1"2"-4353"0"0,-19 24 22 0 0,-1-1 0 0 0,-1-1 0 0 0,-30 25-1 0 0,5-4-150 0 0,-178 188 973 0 0,70-71-904 0 0,122-130-423 0 0,-1-1 0 0 0,-70 48 0 0 0,175-116-1723 0 0,-47 22 220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 6991 0 0,'0'0'638'0'0,"-15"-15"3906"0"0,7 3 1092 0 0,8 12-5597 0 0,0 0-1 0 0,18 8 3362 0 0,1 1-3688 0 0,166 37 850 0 0,-28-9-291 0 0,-118-27-252 0 0,-12-3-15 0 0,-1 1-1 0 0,0 1 0 0 0,50 26 0 0 0,-65-30-3 0 0,-8-3 0 0 0,1 0 0 0 0,-1 0 0 0 0,0 0 0 0 0,0 0 0 0 0,0 0 0 0 0,0 1 0 0 0,0-1 0 0 0,0 1 0 0 0,-1 0 0 0 0,4 5 0 0 0,-1-1 11 0 0,-6-6-6 0 0,-1 0 0 0 0,1 0 1 0 0,0 0-1 0 0,0 0 0 0 0,-1 0 0 0 0,1 0 1 0 0,-1 0-1 0 0,1 0 0 0 0,-4 0 0 0 0,5 0-4 0 0,-14 4-1 0 0,1 0 0 0 0,-1 0 0 0 0,-24 3 0 0 0,-3 2 0 0 0,-20 6-5 0 0,-73 24-30 0 0,118-34 31 0 0,0 1 1 0 0,1 1 0 0 0,0 0-1 0 0,0 1 1 0 0,1 0-1 0 0,-15 14 1 0 0,-52 60-36 0 0,30-28-19 0 0,50-54-19 0 0,2-1-1117 0 0,21-11-971 0 0,-8 3 906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96 10911 0 0,'0'0'2114'0'0,"2"-1"-1796"0"0,6-2-125 0 0,35-19 1807 0 0,82-29-1 0 0,-109 46-1665 0 0,0 1-1 0 0,0 1 1 0 0,26-3-1 0 0,-35 6-252 0 0,0-1 0 0 0,0 2 0 0 0,-1-1-1 0 0,1 1 1 0 0,-1 0 0 0 0,1 0 0 0 0,0 0 0 0 0,-1 1 0 0 0,0 0 0 0 0,1 1-1 0 0,9 4 1 0 0,-14-5-76 0 0,0-1-1 0 0,-1 0 0 0 0,1 0 1 0 0,0 1-1 0 0,-1-1 1 0 0,1 1-1 0 0,-1-1 1 0 0,1 1-1 0 0,-1 0 0 0 0,0 0 1 0 0,0 0-1 0 0,0-1 1 0 0,0 1-1 0 0,0 0 1 0 0,0 0-1 0 0,0 0 0 0 0,-1 0 1 0 0,1 1-1 0 0,-1-1 1 0 0,0 0-1 0 0,1 0 1 0 0,-1 0-1 0 0,0 0 0 0 0,0 0 1 0 0,0 1-1 0 0,-1-1 1 0 0,1 0-1 0 0,0 0 0 0 0,-1 0 1 0 0,1 0-1 0 0,-1 0 1 0 0,-1 3-1 0 0,-1 1 3 0 0,0 0 0 0 0,0 0 0 0 0,0 0 0 0 0,-1 0 0 0 0,0-1 0 0 0,0 0 0 0 0,0 0 0 0 0,-1 0 0 0 0,-6 6 0 0 0,-10 5-67 0 0,0-1 0 0 0,-1-1-1 0 0,-35 16 1 0 0,-76 23-197 0 0,115-46 162 0 0,11-4-66 0 0,0 0 0 0 0,0-1-1 0 0,-1 0 1 0 0,1 0 0 0 0,-14 1 0 0 0,36-2 119 0 0,-1 1-1 0 0,1 0 1 0 0,14 4-1 0 0,1 1 24 0 0,207 29 118 0 0,-226-35-16 0 0,0 1 0 0 0,-1 0 0 0 0,11 4 0 0 0,-19-6 195 0 0,-1 1-260 0 0,-1 0 0 0 0,1 0-1 0 0,-1 0 1 0 0,1 0 0 0 0,-1 1-1 0 0,1-1 1 0 0,-1 0 0 0 0,0 0-1 0 0,0 0 1 0 0,0 0 0 0 0,1 0-1 0 0,-1 0 1 0 0,0 0 0 0 0,0 0-1 0 0,-1 1 1 0 0,1-1 0 0 0,0 2-1 0 0,-6 18-20 0 0,1-12 25 0 0,0-1 0 0 0,0 1 1 0 0,-1-1-1 0 0,0 0 0 0 0,0-1 0 0 0,-1 0 1 0 0,0 0-1 0 0,-9 7 0 0 0,-9 6 41 0 0,-31 17-1 0 0,-72 38-62 0 0,109-66 0 0 0,-1 0 0 0 0,0-1 0 0 0,-1-2 0 0 0,-38 9 0 0 0,54-14-35 0 0,0-1 0 0 0,-1 0 0 0 0,1 0 0 0 0,-9-1 1 0 0,12 1-86 0 0,3-3-455 0 0,-1 1 313 0 0,1-1 0 0 0,-1 0 0 0 0,1 1 1 0 0,0-1-1 0 0,0 1 0 0 0,0-1 1 0 0,0 1-1 0 0,0-1 0 0 0,1 1 0 0 0,-1 0 1 0 0,3-4-1 0 0,25-21-2739 0 0,-25 24 2842 0 0,21-16-1743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12007 0 0,'0'0'3114'0'0,"-2"2"-2538"0"0,-7 6-366 0 0,0-1 1 0 0,-15 10 0 0 0,-16 12-189 0 0,12-5-100 0 0,7-6 282 0 0,0 1 0 0 0,1 0 0 0 0,-28 36 1 0 0,44-49-146 0 0,0 0 0 0 0,0 0 0 0 0,0 0 0 0 0,1 1 0 0 0,0-1 0 0 0,0 1 0 0 0,1 0 0 0 0,0 0 0 0 0,0 0 1 0 0,0 0-1 0 0,1 0 0 0 0,0 1 0 0 0,1-1 0 0 0,-1 0 0 0 0,1 0 0 0 0,1 1 0 0 0,-1-1 0 0 0,4 13 1 0 0,-3-15-22 0 0,1 0 1 0 0,0-1 0 0 0,0 1 0 0 0,0-1-1 0 0,0 1 1 0 0,1-1 0 0 0,-1 0 0 0 0,1 0-1 0 0,0 0 1 0 0,1 0 0 0 0,-1-1 0 0 0,0 1-1 0 0,1-1 1 0 0,0 0 0 0 0,6 4 0 0 0,-4-3 53 0 0,1-1 1 0 0,-1 0 0 0 0,1 0-1 0 0,0-1 1 0 0,0 1 0 0 0,0-2-1 0 0,0 1 1 0 0,0-1 0 0 0,1 0-1 0 0,6 0 1 0 0,-5-1 27 0 0,0 0 1 0 0,-1-1-1 0 0,1 0 0 0 0,0 0 1 0 0,-1-1-1 0 0,1 0 0 0 0,-1 0 0 0 0,11-6 1 0 0,-13 6-59 0 0,-1-1 0 0 0,1 0 0 0 0,-1 0 0 0 0,0 0 1 0 0,-1-1-1 0 0,1 0 0 0 0,0 0 0 0 0,-1 0 0 0 0,0 0 1 0 0,0-1-1 0 0,0 0 0 0 0,3-6 0 0 0,0-3-35 0 0,-1 1-1 0 0,0-1 0 0 0,-1 0 1 0 0,-1 0-1 0 0,0-1 1 0 0,-1 1-1 0 0,-1-1 0 0 0,0 0 1 0 0,-1 0-1 0 0,0 1 1 0 0,-1-1-1 0 0,-1 0 0 0 0,-1 0 1 0 0,0 0-1 0 0,0 1 1 0 0,-2-1-1 0 0,0 1 0 0 0,0 0 1 0 0,-8-15-1 0 0,11 26-143 0 0,-1 0 1 0 0,0 0-1 0 0,0 1 0 0 0,0-1 1 0 0,-1 0-1 0 0,1 1 0 0 0,0-1 0 0 0,-1 1 1 0 0,0 0-1 0 0,1 0 0 0 0,-1 0 1 0 0,0 0-1 0 0,0 0 0 0 0,0 1 0 0 0,-1 0 1 0 0,1-1-1 0 0,0 1 0 0 0,0 0 1 0 0,-1 0-1 0 0,1 1 0 0 0,-1-1 0 0 0,1 1 1 0 0,0-1-1 0 0,-1 1 0 0 0,1 0 1 0 0,-1 1-1 0 0,-3 0 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5983 0 0,'0'2'8494'0'0,"-55"153"-4408"0"0,-31 100-2368 0 0,36-88-1376 0 0,-34 123 22 0 0,81-281-406 0 0,1-1-1 0 0,0 1 1 0 0,1-1-1 0 0,0 1 1 0 0,0 0-1 0 0,1-1 1 0 0,0 1-1 0 0,1 8 1 0 0,2-10-2313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3679 0 0,'0'0'284'0'0,"-3"-7"5960"0"0,0-2-2181 0 0,4 13-2275 0 0,8 22-1722 0 0,-2-6 441 0 0,3 7-32 0 0,1 0-1 0 0,1 0 1 0 0,1-1-1 0 0,29 43 1 0 0,-30-53-369 0 0,0-1 1 0 0,1 0-1 0 0,1 0 0 0 0,0-1 1 0 0,1-1-1 0 0,1 0 1 0 0,31 19-1 0 0,71 28 662 0 0,-111-57-701 0 0,0 0 0 0 0,0 1 0 0 0,-1-1 0 0 0,1 2 0 0 0,-1-1 0 0 0,0 1 0 0 0,0 0 0 0 0,6 7 0 0 0,-11-11-65 0 0,0 0 1 0 0,0 0 0 0 0,0 0-1 0 0,-1 0 1 0 0,1 0 0 0 0,0 0-1 0 0,-1 0 1 0 0,1 0 0 0 0,-1 0-1 0 0,1 1 1 0 0,-1-1 0 0 0,0 0-1 0 0,0 0 1 0 0,1 0-1 0 0,-1 1 1 0 0,0-1 0 0 0,0 0-1 0 0,0 2 1 0 0,0 2 0 0 0,0-4-63 0 0,0 1 0 0 0,0-1 0 0 0,1 0 1 0 0,-1 1-1 0 0,0-1 0 0 0,0 0 0 0 0,0 1 0 0 0,0-1 0 0 0,-1 1 0 0 0,1-1 0 0 0,0 0 0 0 0,-1 1 0 0 0,1-1 0 0 0,-1 0 0 0 0,0 2 1 0 0,-1 0-181 0 0,2-1-174 0 0,-2-3-1219 0 0,2 0 1568 0 0,-1 1 0 0 0,1 0 1 0 0,-1-1-1 0 0,1 1 0 0 0,0-1 0 0 0,-1 1 0 0 0,1-1 0 0 0,0 1 0 0 0,-1-1 0 0 0,1 1 0 0 0,0-1 0 0 0,-1 1 0 0 0,1-1 0 0 0,0 1 1 0 0,0-1-1 0 0,0 1 0 0 0,0-1 0 0 0,0 1 0 0 0,0-2 0 0 0,-3-13-4378 0 0,3 2-851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21 7111 0 0,'0'0'324'0'0,"1"-1"-4"0"0,2-2-230 0 0,-1 1-75 0 0,-1 1-1 0 0,1-1 0 0 0,0 1 1 0 0,-1 0-1 0 0,1-1 0 0 0,0 1 1 0 0,0 0-1 0 0,0 0 0 0 0,2-1 1 0 0,8-1 4252 0 0,-12 3-4222 0 0,-18 16 4183 0 0,3-4-4504 0 0,-155 179 1294 0 0,-21 28-954 0 0,177-205-225 0 0,0-1 1 0 0,-25 19-1 0 0,30-26 63 0 0,0-1 0 0 0,0 1 1 0 0,-1-2-1 0 0,0 1 0 0 0,0-1 0 0 0,-13 4 1 0 0,22-8 44 0 0,0 0-1 0 0,0 0 1 0 0,1 0 0 0 0,-1 0 0 0 0,0 0 0 0 0,0 1 0 0 0,0-1 0 0 0,0-1 0 0 0,1 1 0 0 0,-1 0 0 0 0,0 0 0 0 0,0 0 0 0 0,0 0-1 0 0,0-1 1 0 0,0 1 0 0 0,0-1-405 0 0,-1-15-1364 0 0,3 14 1683 0 0,0 0 0 0 0,-1 1 0 0 0,1-1 1 0 0,0 1-1 0 0,0-1 0 0 0,0 1 0 0 0,0-1 0 0 0,0 1 0 0 0,0 0 0 0 0,0-1 0 0 0,0 1 0 0 0,0 0 0 0 0,1 0 0 0 0,-1 0 0 0 0,1 0 0 0 0,-1 0 0 0 0,2-1 0 0 0,3-1-483 0 0,0 0 0 0 0,0 1-1 0 0,8-3 1 0 0,-3 2-212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5527 0 0,'0'0'423'0'0,"-6"-6"4268"0"0,10 9-3990 0 0,-1 0 0 0 0,1 0 1 0 0,0 0-1 0 0,0-1 1 0 0,0 0-1 0 0,0 0 1 0 0,0 0-1 0 0,5 2 0 0 0,1-1-71 0 0,0 0 1 0 0,0-1-1 0 0,13 1 0 0 0,15-1-735 0 0,45-2 0 0 0,-17-1 736 0 0,-46 2-559 0 0,0 0-1 0 0,0 2 1 0 0,0 1-1 0 0,30 9 1 0 0,-39-10-58 0 0,-1 1-1 0 0,0 0 1 0 0,0 1 0 0 0,0 0 0 0 0,0 1 0 0 0,-1 0 0 0 0,0 1 0 0 0,0-1-1 0 0,15 16 1 0 0,-18-14-14 0 0,-2 0 0 0 0,-4 2 11 0 0,-1-8-5 0 0,0 0-1 0 0,0 0 1 0 0,0 1 0 0 0,0-1 0 0 0,-1 0 0 0 0,1 0-1 0 0,-1 0 1 0 0,1-1 0 0 0,-1 1 0 0 0,0 0-1 0 0,0-1 1 0 0,0 1 0 0 0,0-1 0 0 0,0 1 0 0 0,0-1-1 0 0,-3 2 1 0 0,-6 2 3 0 0,0-1-1 0 0,-13 4 1 0 0,15-5-16 0 0,-137 54 7 0 0,124-46 0 0 0,0 1 0 0 0,1 0 0 0 0,1 1 0 0 0,-27 24 0 0 0,41-32-10 0 0,5-2-33 0 0,-2 2 20 0 0,4-4-4 0 0,0 0-1 0 0,0 0 1 0 0,0 0-1 0 0,0-1 1 0 0,0 1-1 0 0,0 0 1 0 0,0-1-1 0 0,1 1 0 0 0,-1-1 1 0 0,0 1-1 0 0,0-1 1 0 0,0 1-1 0 0,3-1 1 0 0,6 2-1910 0 0,-2-3-4609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457 342 11975 0 0,'0'0'267'0'0,"0"0"42"0"0,0 0 17 0 0,-3 1-28 0 0,1 0-245 0 0,-2 1-26 0 0,-14-3 76 0 0,-4-2 1258 0 0,19 3-918 0 0,2-1-294 0 0,-5-3-61 0 0,4 2 283 0 0,2-9 626 0 0,2 5-941 0 0,-1 0-1 0 0,0 0 0 0 0,1 1 0 0 0,0-1 1 0 0,0 1-1 0 0,1 0 0 0 0,0-1 0 0 0,-1 1 1 0 0,2 0-1 0 0,-1 1 0 0 0,1-2-55 0 0,7-8 0 0 0,0 1 0 0 0,11-11 0 0 0,-10 12 0 0 0,-1 0 0 0 0,0-1 0 0 0,1-3 0 0 0,-4 5-27 0 0,4-7-598 0 0,9-19 625 0 0,-18 32-81 0 0,-1 0-1 0 0,0 0 1 0 0,0-1 0 0 0,0 1-1 0 0,-1-1 1 0 0,1 1 0 0 0,-1-1 0 0 0,-1 0-1 0 0,1-3 82 0 0,-1 5-442 0 0,-2-7 292 0 0,2 10 149 0 0,0 0 0 0 0,-1 1 0 0 0,1-1 0 0 0,0 0 0 0 0,0 0-1 0 0,-1 0 1 0 0,1 1 0 0 0,0-1 0 0 0,-1 0 0 0 0,1 0 0 0 0,-1 1 0 0 0,1-1-1 0 0,-1 0 1 0 0,0 0 1 0 0,0 1 0 0 0,0-1 0 0 0,0 1 0 0 0,0-1 0 0 0,-1 1 0 0 0,1-1 0 0 0,0 1 0 0 0,-1 0 0 0 0,1-1 0 0 0,0 1 0 0 0,-1 0 0 0 0,1 0 0 0 0,0 0 0 0 0,-1 0 0 0 0,1 0 0 0 0,0 0 0 0 0,-1 1 0 0 0,1-1 0 0 0,-1 1 0 0 0,-28 8 0 0 0,24-6 0 0 0,-33 14 0 0 0,0 3 0 0 0,1 1 0 0 0,-33 25 0 0 0,27-18 0 0 0,3-1 0 0 0,1 2 0 0 0,1 2 0 0 0,-32 34 0 0 0,62-55 93 0 0,0-1 0 0 0,1 1 0 0 0,1 1 0 0 0,0 0 0 0 0,0 0 0 0 0,1 0 1 0 0,1 1-1 0 0,0 0 0 0 0,0 1-93 0 0,2-6 61 0 0,1 0 1 0 0,0 0 0 0 0,0 1 0 0 0,1-1 0 0 0,0 1 0 0 0,0-1-1 0 0,1 1 1 0 0,0-1 0 0 0,0 0 0 0 0,1 1 0 0 0,0-1 0 0 0,0 1-1 0 0,0-1 1 0 0,1 0 0 0 0,1 1 0 0 0,-1-1-62 0 0,0-3 7 0 0,-1-1 0 0 0,1 0 0 0 0,0 1 0 0 0,0-1 0 0 0,0 0 0 0 0,1 0 0 0 0,-1 0 0 0 0,1-1 0 0 0,-1 1-1 0 0,1 0 1 0 0,0-1 0 0 0,0 0 0 0 0,0 0 0 0 0,0 0 0 0 0,1 0 0 0 0,2 2-7 0 0,-1-3 4 0 0,-1 0 0 0 0,1 1 0 0 0,0-1 0 0 0,0-1 0 0 0,0 1 0 0 0,-1-1 0 0 0,1 0 0 0 0,0 0 0 0 0,0 0 0 0 0,0-1 0 0 0,0 1 0 0 0,-1-1-4 0 0,11-3 1 0 0,0-1-1 0 0,-1 0 1 0 0,0 0 0 0 0,0-2 0 0 0,-1 1 0 0 0,0-2 0 0 0,12-8-1 0 0,-9 5 0 0 0,0 0 0 0 0,0-2 0 0 0,-1 0 0 0 0,0-1 0 0 0,-2 0 0 0 0,1-1 0 0 0,-2 0 0 0 0,0-1 0 0 0,5-11 0 0 0,19-35-1384 0 0,-35 61 1441 0 0,-1 1 0 0 0,0-1 0 0 0,1 1 0 0 0,-1-1 0 0 0,0 0 0 0 0,0 1 0 0 0,0-1 0 0 0,1 0 0 0 0,-1 1 0 0 0,0-1 0 0 0,0 1 0 0 0,0-1 0 0 0,0 0 0 0 0,0 1 0 0 0,0-1 0 0 0,0 0 0 0 0,-1 1 0 0 0,1-1 0 0 0,0 0 0 0 0,0 1 0 0 0,0-1 0 0 0,-1 1 0 0 0,1-1 0 0 0,0 0-57 0 0,-1 1 1 0 0,1 0-1 0 0,0-1 1 0 0,0 1-1 0 0,-1-1 0 0 0,1 1 1 0 0,0 0-1 0 0,-1 0 1 0 0,1-1-1 0 0,0 1 0 0 0,-1 0 1 0 0,1 0-1 0 0,-1-1 1 0 0,1 1-1 0 0,0 0 1 0 0,-1 0-1 0 0,1 0 0 0 0,-1-1 1 0 0,1 1-1 0 0,-1 0 1 0 0,1 0-1 0 0,0 0 1 0 0,-1 0-1 0 0,1 0 0 0 0,-1 0 1 0 0,1 0-1 0 0,-1 0 1 0 0,1 0-1 0 0,-1 0 0 0 0,1 1 1 0 0,0-1-1 0 0,-1 0 1 0 0,1 0-1 0 0,-1 0 1 0 0,1 0-1 0 0,-1 1 0 0 0,1-1 1 0 0,0 0-1 0 0,-1 0 1 0 0,1 1-1 0 0,-1-1-1 0 0,-10 6 1 0 0,2 3 0 0 0,-1 24 0 0 0,8-29 0 0 0,0-1 0 0 0,1 0 0 0 0,-1 0 0 0 0,1 1 0 0 0,-1-1 0 0 0,1 0 0 0 0,0 1 0 0 0,0-1 0 0 0,1 1 0 0 0,-1-1 0 0 0,1 1 0 0 0,-1-1 0 0 0,1 1 0 0 0,1 3 0 0 0,0 22 38 0 0,-1-18-86 0 0,0 0 0 0 0,1-1 0 0 0,1 1 1 0 0,0 0-1 0 0,2 4 48 0 0,-4-15-19 0 0,0 0 0 0 0,0 1 0 0 0,0-1-1 0 0,0 0 1 0 0,0 0 0 0 0,0 0 0 0 0,0 0 0 0 0,0 0 0 0 0,0 0 0 0 0,0 0 0 0 0,0 0 0 0 0,0 0 0 0 0,0 1-1 0 0,0-1 1 0 0,0 0 0 0 0,0 0 0 0 0,0 0 0 0 0,0 0 0 0 0,0 0 0 0 0,0 0 0 0 0,0 0 0 0 0,0 0 0 0 0,0 0-1 0 0,1 0 1 0 0,-1 0 0 0 0,0 0 0 0 0,0 0 0 0 0,0 0 0 0 0,0 1 0 0 0,0-1 0 0 0,0 0 0 0 0,0 0 0 0 0,0 0-1 0 0,0 0 1 0 0,0 0 0 0 0,1 0 0 0 0,-1 0 0 0 0,0 0 0 0 0,0 0 0 0 0,0 0 0 0 0,0 0 0 0 0,0 0-1 0 0,0 0 1 0 0,0 0 0 0 0,0 0 0 0 0,0 0 0 0 0,1 0 0 0 0,-1-1 0 0 0,0 1 0 0 0,0 0 0 0 0,0 0 0 0 0,0 0-1 0 0,0 0 1 0 0,0 0 0 0 0,0 0 19 0 0,7-1-737 0 0,-1-1-1 0 0,0 0 0 0 0,1 0 1 0 0,4-3 737 0 0,6-7-1534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3223 0 0,'0'0'10396'0'0,"0"2"-10082"0"0,-3 23 210 0 0,-1-1 0 0 0,-2 1 0 0 0,0-1 0 0 0,-2-1 1 0 0,-15 37-1 0 0,-8-2-208 0 0,18-36-275 0 0,2 0 1 0 0,0 0-1 0 0,-11 40 0 0 0,21-60-561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6447 0 0,'0'0'499'0'0,"-14"5"-118"0"0,-36 33 5419 0 0,24-22-5237 0 0,0 2 0 0 0,2 0 0 0 0,0 2 0 0 0,-22 24 0 0 0,35-32-469 0 0,0 1 0 0 0,0 0 0 0 0,2 1-1 0 0,-1 0 1 0 0,2 0 0 0 0,0 1 0 0 0,0 0 0 0 0,2 1 0 0 0,-6 16 0 0 0,11-28-34 0 0,0 0 0 0 0,0 0-1 0 0,1-1 1 0 0,-1 1 0 0 0,1 0 0 0 0,0 0 0 0 0,0 0 0 0 0,0 0 0 0 0,0 0 0 0 0,1 0 0 0 0,-1 0 0 0 0,1 0 0 0 0,0 0 0 0 0,1 0 0 0 0,-1 0 0 0 0,0-1 0 0 0,1 1 0 0 0,0 0 0 0 0,0-1 0 0 0,0 1 0 0 0,1-1 0 0 0,-1 0 0 0 0,1 0 0 0 0,-1 0 0 0 0,1 0 0 0 0,0 0 0 0 0,0-1 0 0 0,0 1 0 0 0,1-1 0 0 0,-1 0-1 0 0,1 0 1 0 0,-1 0 0 0 0,1 0 0 0 0,0-1 0 0 0,-1 0 0 0 0,1 1 0 0 0,0-1 0 0 0,0-1 0 0 0,5 2 0 0 0,-2-2 33 0 0,1 0 0 0 0,-1 0 0 0 0,0-1 0 0 0,0 0 1 0 0,1 0-1 0 0,-1 0 0 0 0,8-3 0 0 0,47-21 466 0 0,-56 22-531 0 0,0 0 1 0 0,0 0-1 0 0,0-1 0 0 0,-1 0 1 0 0,1 0-1 0 0,-1 0 0 0 0,0-1 1 0 0,0 0-1 0 0,-1 0 0 0 0,1 0 0 0 0,-1-1 1 0 0,0 1-1 0 0,-1-1 0 0 0,1 0 1 0 0,-1 0-1 0 0,0 0 0 0 0,-1 0 0 0 0,0-1 1 0 0,0 1-1 0 0,0-1 0 0 0,0 0 1 0 0,0-7-1 0 0,-1-1-60 0 0,0 0-1 0 0,-1 0 1 0 0,0 0 0 0 0,-1 1-1 0 0,-1-1 1 0 0,-1 0 0 0 0,0 1-1 0 0,-5-16 1 0 0,0 5-279 0 0,5 14-178 0 0,-1-1 0 0 0,-9-19 1 0 0,12 29 371 0 0,-1-1 0 0 0,1 1 1 0 0,-1-1-1 0 0,1 1 1 0 0,-1 0-1 0 0,0 0 1 0 0,0 0-1 0 0,0 0 0 0 0,0 0 1 0 0,0 0-1 0 0,0 1 1 0 0,-1-1-1 0 0,1 1 1 0 0,-1-1-1 0 0,1 1 0 0 0,-1 0 1 0 0,-3-1-1 0 0,-12 2-5040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8319 0 0,'0'0'2468'0'0,"1"2"-2154"0"0,38 32 977 0 0,1-1 0 0 0,45 27 0 0 0,-30-21 54 0 0,-8-6 274 0 0,67 63 0 0 0,-101-83-1428 0 0,0 1 1 0 0,0 1-1 0 0,-2-1 1 0 0,0 2-1 0 0,0 0 1 0 0,-2 0-1 0 0,0 1 1 0 0,13 33 0 0 0,-18-34-161 0 0,-1 0 1 0 0,0 1-1 0 0,-1 0 1 0 0,-1-1 0 0 0,0 1-1 0 0,-2 0 1 0 0,0 0 0 0 0,0 0-1 0 0,-2-1 1 0 0,-5 21 0 0 0,5-25-52 0 0,-1-1 1 0 0,-1 0 0 0 0,0 0 0 0 0,-1-1 0 0 0,1 1 0 0 0,-2-1 0 0 0,0 0 0 0 0,0-1 0 0 0,-1 0 0 0 0,0 0 0 0 0,0 0 0 0 0,-11 8 0 0 0,5-7-478 0 0,0 1-1 0 0,-1-2 1 0 0,0 0-1 0 0,0 0 0 0 0,-1-2 1 0 0,0 0-1 0 0,-29 9 1 0 0,35-14-1685 0 0,3-1 970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9671 0 0,'0'0'1228'0'0,"1"-2"-42"0"0,4-17 1970 0 0,-4 17-1711 0 0,8-5-554 0 0,-7 4-781 0 0,5-2 39 0 0,-1 0 0 0 0,1 1 0 0 0,0 0 0 0 0,0 0 0 0 0,0 1 0 0 0,0 0 0 0 0,13-4 0 0 0,0 2 577 0 0,37-5 0 0 0,-31 9-526 0 0,-20 1-341 0 0,0 0-1 0 0,-1 0 1 0 0,1 1-1 0 0,0-1 1 0 0,-1 1-1 0 0,1 1 1 0 0,0-1-1 0 0,10 5 1 0 0,-7-3-1659 0 0,2 2-4579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6911 0 0,'1'2'6031'0'0,"1"-1"-5634"0"0,-1 1 0 0 0,0-1 0 0 0,1 1 0 0 0,-1-1-1 0 0,1 0 1 0 0,0 1 0 0 0,-1-1 0 0 0,1 0 0 0 0,0 0 0 0 0,-1 0 0 0 0,1 0 0 0 0,0-1 0 0 0,0 1 0 0 0,2 0-1 0 0,0 0-137 0 0,1 0 0 0 0,-1 0-1 0 0,1-1 1 0 0,-1 0-1 0 0,10 0 1 0 0,3-3-380 0 0,-1 0 1 0 0,25-8-1 0 0,-34 9 434 0 0,145-49 518 0 0,-76 25-1711 0 0,1 2-4742 0 0,-46 15-714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1839 0 0,'0'2'134'0'0,"-3"21"4149"0"0,-11 36 1 0 0,-14 23-115 0 0,-44 75-2725 0 0,-71 96-1043 0 0,68-126-296 0 0,52-88-60 0 0,10-18-84 0 0,1 0 0 0 0,0 0 0 0 0,-8 25 1 0 0,18-37-1446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20 283 11055 0 0,'-2'-3'265'0'0,"0"0"0"0"0,0 0-1 0 0,0 0 1 0 0,0-1-1 0 0,1 1 1 0 0,-1 0-1 0 0,1-1 1 0 0,0 1 0 0 0,0-1-1 0 0,0 1 1 0 0,0-1-1 0 0,1 1 1 0 0,-1-1 0 0 0,1 0-1 0 0,0 1 1 0 0,0-1-1 0 0,0 0 1 0 0,1 1 0 0 0,-1-1-1 0 0,1 1 1 0 0,0-1-1 0 0,0 1 1 0 0,0-1 0 0 0,0 1-1 0 0,1-1 1 0 0,0 1-1 0 0,-1 0 1 0 0,4-5 0 0 0,7-8-204 0 0,1 1-1 0 0,0 0 1 0 0,1 1 0 0 0,0 0 0 0 0,1 1 0 0 0,1 0 0 0 0,0 2 0 0 0,0 0 0 0 0,1 0 0 0 0,31-12 0 0 0,-34 18 14 0 0,-1 0-1 0 0,1 2 0 0 0,0-1 0 0 0,0 2 1 0 0,0 0-1 0 0,0 1 0 0 0,0 0 1 0 0,0 1-1 0 0,0 1 0 0 0,0 0 0 0 0,0 1 1 0 0,16 3-1 0 0,-20-2-8 0 0,-1 0 1 0 0,0 0-1 0 0,0 1 1 0 0,0 0-1 0 0,0 1 0 0 0,0-1 1 0 0,-1 2-1 0 0,9 6 0 0 0,-12-7-30 0 0,0 0-1 0 0,1 0 1 0 0,-2 0-1 0 0,1 1 1 0 0,-1 0-1 0 0,1 0 1 0 0,-2 0-1 0 0,1 0 1 0 0,-1 1-1 0 0,0-1 1 0 0,4 13 0 0 0,-6-13-29 0 0,1-1 0 0 0,-1 1 0 0 0,-1-1 0 0 0,1 1 1 0 0,-1 0-1 0 0,0-1 0 0 0,0 1 0 0 0,-1 0 0 0 0,-2 9 1 0 0,1-5-1 0 0,-1-1 0 0 0,-1 1 0 0 0,0-1 0 0 0,0 0 0 0 0,-6 9 0 0 0,-3 2 1 0 0,-1-1 0 0 0,0-1 0 0 0,-33 32 0 0 0,22-26-190 0 0,-2-1 0 0 0,0-1 0 0 0,-1-2 0 0 0,-1 0 0 0 0,-1-2 0 0 0,0-2 0 0 0,-44 18 0 0 0,38-24-1832 0 0,21-8 108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1839 0 0,'-1'0'4642'0'0,"-7"0"-2008"0"0,-13 7 5289 0 0,-10 13-7048 0 0,19-12-529 0 0,-95 68-258 0 0,34-23-92 0 0,33-22 46 0 0,-42 42-1 0 0,65-57 150 0 0,0 2 0 0 0,1 0 0 0 0,1 1 0 0 0,1 0 0 0 0,0 1 0 0 0,2 1 0 0 0,0 0 0 0 0,2 0 0 0 0,-12 33 0 0 0,18-40-84 0 0,0-1 0 0 0,1 1 0 0 0,1 0 0 0 0,0 0 0 0 0,1 0 0 0 0,1 0 0 0 0,1 21 1 0 0,0-24-101 0 0,1 1 1 0 0,1-1 0 0 0,0 0 0 0 0,0-1 0 0 0,1 1 0 0 0,0 0 0 0 0,1-1 0 0 0,0 0-1 0 0,1 0 1 0 0,8 10 0 0 0,-9-13-215 0 0,0 0-1 0 0,0-1 0 0 0,1 1 1 0 0,0-1-1 0 0,0-1 0 0 0,1 1 1 0 0,-1-1-1 0 0,1 0 1 0 0,0-1-1 0 0,1 0 0 0 0,-1 0 1 0 0,1 0-1 0 0,13 4 1 0 0,-2-5-6471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6911 0 0,'0'0'12879'0'0,"0"2"-12802"0"0,-6 18 37 0 0,0 0 0 0 0,-1 0 0 0 0,-1 0-1 0 0,-1-1 1 0 0,-14 22 0 0 0,6-11 15 0 0,-72 115 223 0 0,9-17-244 0 0,67-105-42 0 0,2 1 0 0 0,0 0 1 0 0,-12 44-1 0 0,11 0 765 0 0,12-67-716 0 0,2-1-1270 0 0,3-2 624 0 0,-1 0 0 0 0,1 0 0 0 0,-1-1 0 0 0,0 1 0 0 0,0-1 0 0 0,0 0 0 0 0,0 0 1 0 0,5-5-1 0 0,2-2-1479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 14799 0 0,'-2'0'679'0'0,"-6"0"-252"0"0,3-1-340 0 0,0 1 0 0 0,0 0 0 0 0,-1 0-1 0 0,1 0 1 0 0,0 1 0 0 0,0 0 0 0 0,0 0 0 0 0,0 0-1 0 0,0 1 1 0 0,0 0 0 0 0,1 0 0 0 0,-1 0 0 0 0,-7 4 0 0 0,4 1 627 0 0,8-7-709 0 0,-1 1 0 0 0,1-1-1 0 0,0 1 1 0 0,-1-1-1 0 0,1 1 1 0 0,-1-1 0 0 0,1 1-1 0 0,0-1 1 0 0,0 1 0 0 0,-1-1-1 0 0,1 1 1 0 0,0-1 0 0 0,0 1-1 0 0,0 0 1 0 0,-1-1 0 0 0,1 1-1 0 0,0-1 1 0 0,0 1 0 0 0,0 0-1 0 0,0-1 1 0 0,0 1 0 0 0,0-1-1 0 0,0 1 1 0 0,1 0-1 0 0,-1 1 4 0 0,0-1-8 0 0,0 0 0 0 0,0-1 0 0 0,0 1 0 0 0,0 0 0 0 0,0 0 0 0 0,0-1 0 0 0,0 1 0 0 0,1 0 0 0 0,-1-1 0 0 0,0 1 0 0 0,0 0 0 0 0,0-1 0 0 0,1 1 0 0 0,-1 0 0 0 0,0-1 0 0 0,1 1 0 0 0,-1 0 0 0 0,1-1 0 0 0,-1 1 0 0 0,0-1 0 0 0,1 1 0 0 0,0-1 0 0 0,-1 1 0 0 0,1-1 0 0 0,0 1 0 0 0,1 1 0 0 0,30 28 113 0 0,-20-20 170 0 0,17 20 0 0 0,34 63 2304 0 0,-46-66-1796 0 0,2 0 0 0 0,34 40 0 0 0,-30-45-621 0 0,1 0 1 0 0,1-1 0 0 0,0-1-1 0 0,2-2 1 0 0,0 0 0 0 0,1-2-1 0 0,1-1 1 0 0,0-1 0 0 0,57 18-1 0 0,-84-32-239 0 0,-3 2 22 0 0,1-1 1 0 0,-1 1-1 0 0,0-1 0 0 0,0 1 1 0 0,0-1-1 0 0,0 1 0 0 0,0-1 1 0 0,0 0-1 0 0,0 0 0 0 0,0 1 1 0 0,-3 0-1 0 0,-14 11-1290 0 0,5-5-4886 0 0,4-3-1141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1082 14711 0 0,'-52'9'1532'0'0,"12"0"-1464"0"0,18-6 337 0 0,1 0-1 0 0,-1-2 1 0 0,0 0-1 0 0,0-2 0 0 0,-41-5 1 0 0,56 5-345 0 0,-1-1 1 0 0,1-1 0 0 0,0 1 0 0 0,0-1-1 0 0,0 0 1 0 0,0 0 0 0 0,1-1-1 0 0,-13-9 1 0 0,15 9-55 0 0,0 0 1 0 0,0 0-1 0 0,0 0 1 0 0,0-1-1 0 0,1 0 0 0 0,-1 1 1 0 0,1-2-1 0 0,0 1 1 0 0,1 0-1 0 0,-1 0 0 0 0,1-1 1 0 0,-3-10-1 0 0,4 8 7 0 0,0 1-1 0 0,0 0 0 0 0,1-1 0 0 0,0 1 1 0 0,0-1-1 0 0,0 1 0 0 0,1-1 1 0 0,1 1-1 0 0,-1 0 0 0 0,1 0 1 0 0,0-1-1 0 0,1 1 0 0 0,-1 0 1 0 0,1 1-1 0 0,1-1 0 0 0,-1 1 0 0 0,1-1 1 0 0,9-10-1 0 0,-3 5-38 0 0,-1 2 0 0 0,1 0 0 0 0,1 0 0 0 0,-1 1 0 0 0,2 0 0 0 0,-1 0 0 0 0,1 2 0 0 0,26-13 0 0 0,-8 7 5 0 0,1 2-1 0 0,0 1 1 0 0,0 1-1 0 0,1 2 0 0 0,61-6 1 0 0,-68 11 199 0 0,0 1 0 0 0,1 2 0 0 0,-1 1 0 0 0,0 1 0 0 0,0 1-1 0 0,0 1 1 0 0,0 1 0 0 0,26 10 0 0 0,-43-13-85 0 0,-1 0 1 0 0,0 1-1 0 0,0 0 0 0 0,0 0 0 0 0,0 0 0 0 0,0 1 0 0 0,-1 0 1 0 0,0 1-1 0 0,10 11 0 0 0,-14-15-70 0 0,1 1-1 0 0,-2 0 1 0 0,1 0 0 0 0,0 0 0 0 0,-1 0-1 0 0,1 0 1 0 0,-1 0 0 0 0,0 1-1 0 0,0-1 1 0 0,0 0 0 0 0,0 1 0 0 0,-1-1-1 0 0,1 0 1 0 0,-1 1 0 0 0,0-1 0 0 0,0 1-1 0 0,0-1 1 0 0,0 1 0 0 0,-1-1-1 0 0,0 0 1 0 0,1 1 0 0 0,-1-1 0 0 0,0 0-1 0 0,-1 0 1 0 0,-1 5 0 0 0,-3 3-7 0 0,-1 0 0 0 0,0-1 1 0 0,-1 0-1 0 0,0 0 0 0 0,-1-1 1 0 0,0 0-1 0 0,0 0 0 0 0,-15 10 0 0 0,-4 1-98 0 0,-57 29 0 0 0,64-39-240 0 0,-1-1 0 0 0,1-1 0 0 0,-1-1-1 0 0,-1 0 1 0 0,1-2 0 0 0,-1-1 0 0 0,0-1-1 0 0,0 0 1 0 0,-27-2 0 0 0,21-2-1329 0 0</inkml:trace>
  <inkml:trace contextRef="#ctx0" brushRef="#br0" timeOffset="1">1446 1 13503 0 0,'0'0'1032'0'0,"-3"0"-706"0"0,-2-1-311 0 0,0 1 0 0 0,-1 1 1 0 0,1-1-1 0 0,0 1 1 0 0,0 0-1 0 0,-1 0 0 0 0,1 0 1 0 0,0 1-1 0 0,0 0 1 0 0,0 0-1 0 0,0 0 1 0 0,-5 4-1 0 0,-11 7 115 0 0,-25 20 0 0 0,44-32-116 0 0,-58 48 208 0 0,3 2 0 0 0,2 3 0 0 0,-69 86 0 0 0,-2 39 250 0 0,15 8 119 0 0,71-119-526 0 0,37-62-70 0 0,-52 82-871 0 0,45-73 480 0 0,-1-1 1 0 0,-1 0-1 0 0,-22 20 0 0 0,31-32 81 0 0,1 0-1 0 0,-1 0 0 0 0,1 0 0 0 0,-1-1 1 0 0,0 1-1 0 0,0-1 0 0 0,0 1 0 0 0,0-1 0 0 0,0 0 1 0 0,-4 1-1 0 0,-11-2-1475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537 141 10135 0 0,'150'-98'1056'0'0,"-88"57"814"0"0,-60 40-852 0 0,-2 1-131 0 0,-10 6-546 0 0,7-3-345 0 0,-164 115 79 0 0,-139 81 1922 0 0,263-171-1997 0 0,1 2 0 0 0,41-30 0 0 0,0 0 0 0 0,1 1 0 0 0,-1-1 0 0 0,1 0 0 0 0,-1 1 0 0 0,1-1 0 0 0,0 1 0 0 0,-1-1 0 0 0,1 1 0 0 0,-1-1 0 0 0,1 0 0 0 0,0 1 0 0 0,-1 0 0 0 0,1-1 0 0 0,0 1 0 0 0,0-1 0 0 0,-1 1 0 0 0,1-1 0 0 0,0 1 0 0 0,0 0 0 0 0,1 0 0 0 0,0 0 0 0 0,-1 0 0 0 0,1 0 0 0 0,0 0 0 0 0,-1 0 0 0 0,1-1 0 0 0,0 1 0 0 0,0 0 0 0 0,0 0 0 0 0,0-1 0 0 0,0 1 0 0 0,0-1 0 0 0,0 1 0 0 0,0-1 0 0 0,0 1 0 0 0,0-1 0 0 0,0 1 0 0 0,0-1 0 0 0,0 0 0 0 0,0 0 0 0 0,0 1 0 0 0,1-1 0 0 0,-1 0 0 0 0,0 0 0 0 0,0 0 0 0 0,34 1 0 0 0,-4-1 0 0 0,0 2 0 0 0,11 2 0 0 0,-17-1 0 0 0,-14-2 0 0 0,-1 1 0 0 0,1 0 0 0 0,-1 0 0 0 0,0 1 0 0 0,0 0 0 0 0,0 1 0 0 0,0 0 0 0 0,3 3 0 0 0,-8-4 0 0 0,0 0 0 0 0,0 0 0 0 0,0 1 0 0 0,0 0 0 0 0,-1 0 0 0 0,1 0 0 0 0,-1 0 0 0 0,0 1 0 0 0,-1 0 0 0 0,1 0 0 0 0,-1 0 0 0 0,0 0 0 0 0,0 0 0 0 0,0 1 0 0 0,0 2 0 0 0,-2-6 0 0 0,0 1 0 0 0,-1 0 0 0 0,1 0 0 0 0,-1 0 0 0 0,1-1 0 0 0,-1 1 0 0 0,0 0 0 0 0,0 0 0 0 0,0 0 0 0 0,-1 0 0 0 0,1 0 0 0 0,-1-1 0 0 0,1 1 0 0 0,-1 0 0 0 0,0 0 0 0 0,0-1 0 0 0,0 1 0 0 0,0-1 0 0 0,-1 1 0 0 0,1-1 0 0 0,-1 1 0 0 0,-1 1 0 0 0,0 0 0 0 0,0-1 0 0 0,-1 1 0 0 0,1-1 0 0 0,-1 0 0 0 0,0 0 0 0 0,1 0 0 0 0,-1 0 0 0 0,-1-1 0 0 0,1 0 0 0 0,0 0 0 0 0,0 0 0 0 0,-1 0 0 0 0,-2 0 0 0 0,-123 28 0 0 0,5-1 0 0 0,88-20 0 0 0,0-1 0 0 0,0-2 0 0 0,-27 1 0 0 0,51-7 0 0 0,13 0 0 0 0,-1 0 0 0 0,1-1 0 0 0,-1 1 0 0 0,1 0 0 0 0,0 0 0 0 0,-1 0 0 0 0,1 0 0 0 0,-1 0 0 0 0,1 0 0 0 0,0 0 0 0 0,-1-1 0 0 0,1 1 0 0 0,0 0 0 0 0,-1 0 0 0 0,1 0 0 0 0,0-1 0 0 0,0 1 0 0 0,-1 0 0 0 0,1 0 0 0 0,0-1 0 0 0,0 1 0 0 0,-1 0 0 0 0,1-1 0 0 0,0 1 0 0 0,0 0 0 0 0,0-2-13 0 0,0 0 1 0 0,0 0-1 0 0,0 1 0 0 0,0-1 0 0 0,1 0 0 0 0,-1 1 0 0 0,1-1 0 0 0,-1 1 1 0 0,1-1-1 0 0,-1 0 0 0 0,1 1 0 0 0,0 0 0 0 0,0-1 0 0 0,0 1 1 0 0,1-1 12 0 0,17-24-637 0 0,-12 19-59 0 0,1 0 1 0 0,-1 0-1 0 0,1 0 0 0 0,4-2 696 0 0,14-8-5116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3223 0 0,'-41'11'321'0'0,"16"-6"1535"0"0,-1 4 4099 0 0,23-8-5582 0 0,0 0-1 0 0,0-1 0 0 0,0 1 0 0 0,0 0 1 0 0,0-1-1 0 0,-7-1 2599 0 0,24-3-1861 0 0,-4 2-844 0 0,0 2 0 0 0,-1-1-1 0 0,1 1 1 0 0,0 1 0 0 0,12 1 0 0 0,49 13 1025 0 0,-64-14-1164 0 0,17 5 45 0 0,1 1-1 0 0,-1 1 0 0 0,-1 1 1 0 0,1 1-1 0 0,-2 1 1 0 0,24 15-1 0 0,59 36-159 0 0,-98-58-10 0 0,23 8-14 0 0,-39-3-42 0 0,-214 171 96 0 0,78-62-20 0 0,132-110-113 0 0,9-5-11 0 0,1-1-1 0 0,-1 1 0 0 0,0 0 0 0 0,1 0 0 0 0,-6 5 0 0 0,41-35-4520 0 0,-25 21 2204 0 0,10-8-3679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 4143 0 0,'0'0'319'0'0,"-1"1"-210"0"0,-7 5 6854 0 0,28-14 2685 0 0,-11 4-12305 0 0,3-2 2910 0 0,0 2 1 0 0,0-1-1 0 0,1 2 1 0 0,-1-1 0 0 0,1 2-1 0 0,0 0 1 0 0,0 0 0 0 0,16 1-1 0 0,-26 1-193 0 0,0 0 1 0 0,0 1-1 0 0,0-1 0 0 0,0 1 1 0 0,0 0-1 0 0,0 0 0 0 0,0 0 1 0 0,0 0-1 0 0,0 1 0 0 0,-1-1 0 0 0,1 1 1 0 0,0-1-1 0 0,-1 1 0 0 0,1 0 1 0 0,-1 0-1 0 0,0 0 0 0 0,0 1 1 0 0,0-1-1 0 0,4 5 0 0 0,-5-4-48 0 0,1 1 0 0 0,-1-1 1 0 0,1 1-1 0 0,-1-1 0 0 0,0 1 0 0 0,0 0 0 0 0,-1-1 0 0 0,1 1 0 0 0,-1 0 0 0 0,0 0 1 0 0,0-1-1 0 0,0 1 0 0 0,0 0 0 0 0,0 0 0 0 0,-3 6 0 0 0,1-2-33 0 0,-1 0 0 0 0,0 0-1 0 0,0-1 1 0 0,-1 1 0 0 0,0-1 0 0 0,-1 0 0 0 0,1 0-1 0 0,-1 0 1 0 0,-1-1 0 0 0,1 0 0 0 0,-10 8-1 0 0,-1 0-216 0 0,0-1 0 0 0,-2-1-1 0 0,-24 14 1 0 0,17-14-51 0 0,-1-1 0 0 0,-45 14 1 0 0,57-22 95 0 0,21-8-364 0 0,21-8 125 0 0,-20 12 421 0 0,0 0 0 0 0,1 0 1 0 0,-1 1-1 0 0,0 0 0 0 0,0 0 0 0 0,1 1 0 0 0,-1 0 0 0 0,0 1 0 0 0,0-1 1 0 0,0 2-1 0 0,0-1 0 0 0,0 1 0 0 0,12 6 0 0 0,-3 1-14 0 0,0 0-1 0 0,-1 0 0 0 0,0 2 1 0 0,25 22-1 0 0,-36-29 45 0 0,0 0 0 0 0,-1 1 0 0 0,1-1-1 0 0,-1 1 1 0 0,0 0 0 0 0,0 0 0 0 0,-1 0 0 0 0,1 1-1 0 0,2 7 1 0 0,-7-12 6 0 0,1 0 0 0 0,0 1 0 0 0,0-1 0 0 0,-1 0 0 0 0,0 0 0 0 0,1 0 0 0 0,-1 0 0 0 0,0 0-1 0 0,0 0 1 0 0,0 0 0 0 0,0 0 0 0 0,0 0 0 0 0,0 0 0 0 0,-1 0 0 0 0,-1 1 0 0 0,-6 6 78 0 0,-1 0 0 0 0,0-1 0 0 0,0 0 0 0 0,-1-1 0 0 0,0 0 0 0 0,-13 6 0 0 0,5-3-3 0 0,-10 5-34 0 0,-1-1 0 0 0,-1-1 0 0 0,-63 17 0 0 0,92-29-246 0 0,0-1-1 0 0,0 1 1 0 0,-1-1-1 0 0,1 1 1 0 0,0-1-1 0 0,0 0 1 0 0,-1 0-1 0 0,1 0 1 0 0,0 0-1 0 0,0 0 1 0 0,-1 0-1 0 0,1-1 0 0 0,0 1 1 0 0,0-1-1 0 0,0 1 1 0 0,0-1-1 0 0,-3-1 1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 14479 0 0,'0'0'1456'0'0,"-1"2"-1333"0"0,-8 18 75 0 0,-1-1 1 0 0,-15 23-1 0 0,4-7-177 0 0,-15 26 52 0 0,-32 58 387 0 0,66-115-378 0 0,0 0 0 0 0,0 0 0 0 0,0-1 0 0 0,1 2 0 0 0,0-1 0 0 0,0 0 0 0 0,0 0-1 0 0,0 0 1 0 0,1 0 0 0 0,0 1 0 0 0,0 7 0 0 0,0-10-29 0 0,1 0 0 0 0,-1 1 0 0 0,1-1 0 0 0,0 0 0 0 0,0 0 0 0 0,0 1 0 0 0,0-1 0 0 0,0 0 0 0 0,0 0 0 0 0,0 0 0 0 0,1 0 0 0 0,-1 0 1 0 0,1-1-1 0 0,0 1 0 0 0,-1 0 0 0 0,1-1 0 0 0,0 1 0 0 0,0-1 0 0 0,0 1 0 0 0,0-1 0 0 0,0 0 0 0 0,3 1 0 0 0,1 0 3 0 0,0 0 1 0 0,0 0-1 0 0,0 0 1 0 0,0-1-1 0 0,1 0 0 0 0,-1-1 1 0 0,1 1-1 0 0,-1-1 1 0 0,0 0-1 0 0,1-1 1 0 0,-1 0-1 0 0,0 0 1 0 0,1 0-1 0 0,11-4 0 0 0,1-2 66 0 0,-1-1 0 0 0,1-1-1 0 0,24-14 1 0 0,-38 19-87 0 0,1 1 1 0 0,-1-1-1 0 0,0 1 0 0 0,1-2 0 0 0,-2 1 0 0 0,1 0 1 0 0,0-1-1 0 0,-1 0 0 0 0,0 0 0 0 0,0 0 0 0 0,0-1 1 0 0,-1 1-1 0 0,0-1 0 0 0,0 0 0 0 0,0 0 0 0 0,-1 0 1 0 0,0 0-1 0 0,0 0 0 0 0,1-11 0 0 0,-1 5-17 0 0,-1 0 1 0 0,0 0-1 0 0,-1 0 0 0 0,-1-1 0 0 0,0 1 0 0 0,-2-13 1 0 0,-1 6-15 0 0,-1 0 0 0 0,0 0 0 0 0,-9-19 0 0 0,11 32-36 0 0,1 0 1 0 0,-1 0-1 0 0,0 1 0 0 0,0-1 0 0 0,-8-8 1 0 0,10 13-91 0 0,0-1-1 0 0,0 1 1 0 0,-1 0 0 0 0,1 0 0 0 0,-1 0 0 0 0,1 0 0 0 0,-1 0-1 0 0,1 0 1 0 0,-1 1 0 0 0,1-1 0 0 0,-3 0 0 0 0,3 1-277 0 0,-1-1-1 0 0,0 1 1 0 0,0 0-1 0 0,1 0 1 0 0,-1 0-1 0 0,0 0 1 0 0,1 0 0 0 0,-1 1-1 0 0,0-1 1 0 0,1 0-1 0 0,-1 1 1 0 0,0-1 0 0 0,-1 2-1 0 0,-7 2-5768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4143 0 0,'0'0'440'0'0,"-7"5"-440"0"0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11 1839 0 0,'0'0'83'0'0,"4"10"2190"0"0,4 24 13560 0 0,-12-51-16126 0 0,3 13 291 0 0,0 1-1 0 0,0 0 1 0 0,-1 0-1 0 0,1 0 1 0 0,-1 0 0 0 0,0 0-1 0 0,1 1 1 0 0,-1-1-1 0 0,-1 0 1 0 0,1 1-1 0 0,-3-4 1 0 0,3 6-31 0 0,0 0 0 0 0,1 0 1 0 0,-1 0-1 0 0,1 0 0 0 0,-1 1 0 0 0,0-1 1 0 0,1 0-1 0 0,-1 1 0 0 0,1-1 1 0 0,-1 1-1 0 0,1-1 0 0 0,-3 2 0 0 0,2-1-8 0 0,-14 6-17 0 0,1 0 0 0 0,-1 2 0 0 0,1 0-1 0 0,-24 19 1 0 0,-50 52-215 0 0,71-64 261 0 0,-13 13 0 0 0,-34 33-60 0 0,54-50 55 0 0,0 0 0 0 0,1 0 0 0 0,-12 22 0 0 0,17-26-63 0 0,5-7 77 0 0,0-1 0 0 0,1 0 0 0 0,-1 1 0 0 0,0-1 0 0 0,0 0 0 0 0,0 0 0 0 0,0 1 0 0 0,0-1 0 0 0,0 0 0 0 0,1 0 0 0 0,-1 1 0 0 0,0-1 0 0 0,0 0 0 0 0,0 0 0 0 0,1 1 1 0 0,-1-1-1 0 0,0 0 0 0 0,0 0 0 0 0,1 0 0 0 0,-1 0 0 0 0,0 1 0 0 0,0-1 0 0 0,1 0 0 0 0,-1 0 0 0 0,0 0 0 0 0,0 0 0 0 0,1 0 0 0 0,-1 0 0 0 0,0 0 0 0 0,1 0 0 0 0,-1 0 0 0 0,0 0 0 0 0,1 0 0 0 0,-1 0 0 0 0,12 2 27 0 0,1-4 26 0 0,0-1-1 0 0,0-1 1 0 0,0 1-1 0 0,0-2 1 0 0,0 0-1 0 0,20-12 1 0 0,21-7 155 0 0,-40 19-150 0 0,-3 0 64 0 0,2 0 0 0 0,-1 1-1 0 0,0 1 1 0 0,1 0-1 0 0,20-2 1 0 0,-31 5 42 0 0,6 18-21 0 0,-7-15-139 0 0,-1 0 0 0 0,0 0 0 0 0,0 0-1 0 0,0 0 1 0 0,-1 0 0 0 0,1 1 0 0 0,-1-1-1 0 0,1-1 1 0 0,-1 1 0 0 0,0 0 0 0 0,0 0 0 0 0,-1 0-1 0 0,1 0 1 0 0,-2 2 0 0 0,-9 22-13 0 0,11-25-52 0 0,3-1-487 0 0,0 0 367 0 0,0 0 0 0 0,0 0 0 0 0,0 0 1 0 0,0-1-1 0 0,0 1 0 0 0,1-1 1 0 0,2 1-1 0 0,3 0-809 0 0,0-1-1 0 0,-1 0 1 0 0,1-1 0 0 0,0 0-1 0 0,10-2 1 0 0,-2 0-3598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1839 0 0,'7'5'17823'0'0,"12"-33"-17519"0"0,2 1 0 0 0,0 1 1 0 0,1 1-1 0 0,2 1 0 0 0,44-34 0 0 0,-63 53-295 0 0,0 1-1 0 0,0 0 1 0 0,1 1-1 0 0,0-1 1 0 0,0 1 0 0 0,0 1-1 0 0,0-1 1 0 0,0 1-1 0 0,0 0 1 0 0,1 0-1 0 0,8-1 1 0 0,-14 3 17 0 0,1 0 1 0 0,-1 1 0 0 0,1-1-1 0 0,-1 1 1 0 0,0-1-1 0 0,1 1 1 0 0,-1-1-1 0 0,0 1 1 0 0,1 0-1 0 0,-1 0 1 0 0,0 0 0 0 0,0-1-1 0 0,0 1 1 0 0,1 0-1 0 0,-1 1 1 0 0,0-1-1 0 0,-1 0 1 0 0,3 2 0 0 0,11 24 253 0 0,-11-17-364 0 0,0 0 0 0 0,-1 0-1 0 0,-1 0 1 0 0,1 1 0 0 0,-2-1 0 0 0,1 0-1 0 0,-3 15 1 0 0,2 0-5206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151 283 5063 0 0,'-3'3'10235'0'0,"-5"5"-9020"0"0,5-7-1093 0 0,0 0 1 0 0,0 0-1 0 0,0 0 1 0 0,0-1-1 0 0,0 1 1 0 0,1-1 0 0 0,-1 1-1 0 0,0-1 1 0 0,0 0-1 0 0,0 0 1 0 0,0 0-1 0 0,0-1 1 0 0,0 1-1 0 0,0-1 1 0 0,-4-1 0 0 0,1 1-5 0 0,-1-1 1 0 0,1 0-1 0 0,0-1 1 0 0,0 0-1 0 0,0 0 1 0 0,-5-4-1 0 0,8 5-84 0 0,-1-1-1 0 0,1 1 1 0 0,0-1-1 0 0,0 0 0 0 0,0 0 1 0 0,0 0-1 0 0,0-1 1 0 0,1 1-1 0 0,0-1 1 0 0,-1 0-1 0 0,-2-7 0 0 0,4 8-11 0 0,0 0-1 0 0,0 0 0 0 0,1 0 0 0 0,-1-1 0 0 0,1 1 0 0 0,0 0 0 0 0,0 0 0 0 0,0 0 0 0 0,1-1 0 0 0,-1 1 1 0 0,1 0-1 0 0,-1 0 0 0 0,1 0 0 0 0,0 0 0 0 0,0 0 0 0 0,3-5 0 0 0,1-1 6 0 0,0-1-1 0 0,1 1 0 0 0,1 0 1 0 0,-1 0-1 0 0,1 0 1 0 0,1 1-1 0 0,9-8 1 0 0,3 0-57 0 0,0 0 0 0 0,22-12 1 0 0,-32 23 26 0 0,0 0-1 0 0,0 1 1 0 0,1 0 0 0 0,-1 0-1 0 0,1 1 1 0 0,-1 1 0 0 0,1 0-1 0 0,0 0 1 0 0,0 1 0 0 0,0 0-1 0 0,0 1 1 0 0,0 0 0 0 0,0 1-1 0 0,0 0 1 0 0,0 1 0 0 0,0 0-1 0 0,11 4 1 0 0,-19-5 13 0 0,-1 0 0 0 0,1 0 0 0 0,-1 0 0 0 0,1 0 0 0 0,-1 0 0 0 0,0 1 0 0 0,1-1 0 0 0,-1 1 0 0 0,0 0 0 0 0,0-1 0 0 0,0 1 0 0 0,0 0 1 0 0,0 0-1 0 0,0 0 0 0 0,-1 0 0 0 0,1 1 0 0 0,-1-1 0 0 0,0 0 0 0 0,1 1 0 0 0,-1-1 0 0 0,0 1 0 0 0,0-1 0 0 0,0 1 0 0 0,-1 0 0 0 0,1-1 0 0 0,-1 1 0 0 0,1 0 0 0 0,-1-1 0 0 0,0 1 0 0 0,0 0 0 0 0,0 0 0 0 0,-1 4 1 0 0,-1 5 33 0 0,-1 0 0 0 0,0 0 0 0 0,-1-1 0 0 0,0 1 1 0 0,-1-1-1 0 0,-6 12 0 0 0,5-13-76 0 0,0 1 0 0 0,-1-1 1 0 0,-1 0-1 0 0,0-1 0 0 0,0 1 0 0 0,-17 13 0 0 0,7-8-84 0 0,0-2 0 0 0,-36 21-1 0 0,43-27-189 0 0,-1-2-1 0 0,1 1 1 0 0,-1-1 0 0 0,-15 3-1 0 0,26-7-133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7831 0 0,'-1'2'5472'0'0,"-42"105"-1310"0"0,31-72-3799 0 0,-29 58-1 0 0,22-58-226 0 0,-62 105-31 0 0,43-77-73 0 0,-55 125 0 0 0,90-180-41 0 0,1-5-10 0 0,1 0-1 0 0,0 1 1 0 0,-1 0-1 0 0,2-1 1 0 0,-1 1-1 0 0,0 7 1 0 0,1-11-41 0 0,0 0 0 0 0,0 1 0 0 0,0-1 0 0 0,0 0 0 0 0,1 1 0 0 0,-1-1 0 0 0,0 0 0 0 0,0 1 0 0 0,1-1 0 0 0,-1 0 0 0 0,0 0 0 0 0,0 1 0 0 0,1-1 0 0 0,-1 0 0 0 0,0 0 0 0 0,1 1 0 0 0,-1-1 0 0 0,0 0 0 0 0,1 0 0 0 0,-1 0 0 0 0,0 0 0 0 0,1 1 0 0 0,-1-1 0 0 0,1 0 0 0 0,-1 0 0 0 0,1 0-135 0 0,10 4-849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11167 0 0,'-6'9'1196'0'0,"0"10"-407"0"0,4-13-453 0 0,0 0 0 0 0,0 0-1 0 0,0-1 1 0 0,1 1 0 0 0,0 0 0 0 0,0 0 0 0 0,0 0 0 0 0,1 0 0 0 0,0 0-1 0 0,0 0 1 0 0,1 0 0 0 0,0 0 0 0 0,1 8 0 0 0,3-1-40 0 0,1 1-1 0 0,0-1 1 0 0,1 0 0 0 0,0-1-1 0 0,1 0 1 0 0,1 0 0 0 0,0 0-1 0 0,0-1 1 0 0,22 19 0 0 0,6 1 927 0 0,67 43 1 0 0,-75-54-684 0 0,86 67 267 0 0,-97-70-648 0 0,0 1-1 0 0,-1 0 1 0 0,25 35-1 0 0,-11-9-366 0 0,-30-43 79 0 0,15-15-902 0 0,-13 11 684 0 0,0 0 0 0 0,-1-1 0 0 0,0 1 0 0 0,1-1 1 0 0,-1 0-1 0 0,2-6 0 0 0,3-14-5941 0 0,-3 6-252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62 5983 0 0,'-4'-52'5994'0'0,"4"52"-5801"0"0,0-1-1 0 0,0 1 1 0 0,0-1-1 0 0,0 1 1 0 0,0-1-1 0 0,0 1 1 0 0,0 0 0 0 0,0-1-1 0 0,-1 1 1 0 0,1-1-1 0 0,0 1 1 0 0,0 0-1 0 0,0-1 1 0 0,-1 1-1 0 0,1 0 1 0 0,0-1-1 0 0,-1 1 1 0 0,1 0-1 0 0,0-1 1 0 0,0 1-1 0 0,-1 0 1 0 0,1 0-1 0 0,-1-1 1 0 0,-1 1-124 0 0,1 0 0 0 0,-1 0 0 0 0,0 0 0 0 0,1 0 0 0 0,-1 1 1 0 0,1-1-1 0 0,-1 0 0 0 0,0 1 0 0 0,1-1 0 0 0,-1 1 0 0 0,1 0 0 0 0,0-1 0 0 0,-1 1 1 0 0,1 0-1 0 0,0 0 0 0 0,-3 2 0 0 0,-22 21 22 0 0,15-13 11 0 0,-44 42 347 0 0,-51 64 1 0 0,70-74-214 0 0,-2-2 0 0 0,-2-2 0 0 0,-2-2 0 0 0,-69 49 0 0 0,72-56-72 0 0,-1 1-1232 0 0,12-17-5091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195 183 15663 0 0,'9'-3'762'0'0,"-7"3"-730"0"0,3-2 71 0 0,0 0 0 0 0,1 1 0 0 0,-1 0 0 0 0,1 0 0 0 0,-1 0 0 0 0,0 1-1 0 0,1-1 1 0 0,-1 1 0 0 0,3 1-103 0 0,41 4 0 0 0,-1-2 0 0 0,0-2 0 0 0,10-2 0 0 0,-36-1 0 0 0,0 0 0 0 0,1-2 0 0 0,-1 0 0 0 0,-1-2 0 0 0,1 0 0 0 0,-1-1 0 0 0,0-1 0 0 0,1-2 0 0 0,-17 7-8 0 0,0 0-1 0 0,0 0 1 0 0,0 0-1 0 0,-1 0 1 0 0,1-1-1 0 0,-1 0 0 0 0,0 0 1 0 0,0 0-1 0 0,0-1 1 0 0,-1 1-1 0 0,1-2 9 0 0,-3 5-8 0 0,0-1-1 0 0,0 1 1 0 0,0-1-1 0 0,-1 0 1 0 0,1 1-1 0 0,0-1 1 0 0,-1 0-1 0 0,1 0 1 0 0,-1 1-1 0 0,0-1 1 0 0,0 0-1 0 0,0 0 1 0 0,0 0-1 0 0,0 1 1 0 0,0-1-1 0 0,0 0 1 0 0,0 0-1 0 0,-1 0 1 0 0,1 1 0 0 0,-1-1-1 0 0,1 0 1 0 0,-1 0-1 0 0,0 1 1 0 0,1-1-1 0 0,-1 1 1 0 0,0-1-1 0 0,0 1 1 0 0,0-1-1 0 0,0 1 1 0 0,-1-1-1 0 0,1 1 1 0 0,0 0-1 0 0,-1 0 1 0 0,1-1-1 0 0,-1 1 1 0 0,1 0-1 0 0,-1 0 9 0 0,-4-2-82 0 0,1 0 0 0 0,-1 0-1 0 0,0 0 1 0 0,0 1-1 0 0,0 0 1 0 0,0 0 0 0 0,-1 0-1 0 0,1 1 1 0 0,0 0 0 0 0,-1 0-1 0 0,-1 1 83 0 0,-9-1-228 0 0,0 1-1 0 0,0 0 0 0 0,-13 3 229 0 0,0 3-3 0 0,0 0 0 0 0,1 2 0 0 0,0 1-1 0 0,0 1 1 0 0,-2 3 3 0 0,-137 69 80 0 0,168-82-80 0 0,-9 5 26 0 0,-22 11 498 0 0,0 2-1 0 0,-4 4-523 0 0,26-15 95 0 0,1-1 0 0 0,-1 1 0 0 0,1 0 0 0 0,1 1 0 0 0,0 0 0 0 0,0 0 0 0 0,0 1 0 0 0,1-1 0 0 0,-2 6-95 0 0,6-10 0 0 0,0 0 0 0 0,0 1 0 0 0,0-1 0 0 0,1 1 0 0 0,-1-1 0 0 0,1 1 0 0 0,0 0 0 0 0,1 0 0 0 0,-1-1 0 0 0,1 1 0 0 0,0 0 0 0 0,0 0 0 0 0,0 0 0 0 0,1-1 0 0 0,0 1 0 0 0,0 0 0 0 0,0 0 0 0 0,0-1 0 0 0,1 1 0 0 0,0-1 0 0 0,0 1 0 0 0,0-1 0 0 0,0 0 0 0 0,1 0 0 0 0,0 0 0 0 0,2 3 0 0 0,1 1 0 0 0,1-1 0 0 0,0 0 0 0 0,1 0 0 0 0,-1-1 0 0 0,1 0 0 0 0,0 0 0 0 0,1-1 0 0 0,-1 0 0 0 0,1 0 0 0 0,0-1 0 0 0,0 0 0 0 0,7 1 0 0 0,6 1-1591 0 0,0-2-1 0 0,0 0 1 0 0,4-1 1591 0 0,6 0-5410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 7831 0 0,'0'0'603'0'0,"-7"-3"-374"0"0,-8 1 247 0 0,-11 3 4414 0 0,10 0-1266 0 0,18 0-3494 0 0,0 1 1 0 0,0 0-1 0 0,0-1 1 0 0,0 0-1 0 0,1 1 0 0 0,3 0 1 0 0,-4 0 32 0 0,17 7 445 0 0,-1-1 1 0 0,1-1 0 0 0,38 9-1 0 0,-23-7-108 0 0,-19-5-301 0 0,142 46 1469 0 0,-137-42-1486 0 0,62 26 112 0 0,-70-28-275 0 0,0 1-1 0 0,0 0 0 0 0,0 1 1 0 0,13 12-1 0 0,-19-14 24 0 0,-4 2-31 0 0,-3-6-11 0 0,1 0 0 0 0,-1 1 0 0 0,0-1 0 0 0,0 0 0 0 0,0 0 0 0 0,0 0 0 0 0,0 0 1 0 0,0 0-1 0 0,-1-1 0 0 0,1 1 0 0 0,-1 0 0 0 0,-1 1 0 0 0,-23 21-6 0 0,21-20 0 0 0,-100 73-49 0 0,31-24 57 0 0,21-13 31 0 0,-59 35-1 0 0,101-69-245 0 0,32-19-2628 0 0,-5 0 556 0 0,2 0-4657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8751 0 0,'0'0'9855'0'0,"1"8"-9324"0"0,-2-3-472 0 0,0 1 0 0 0,0-1 0 0 0,-1 1 1 0 0,0-1-1 0 0,0 0 0 0 0,0 0 1 0 0,-1 0-1 0 0,1 0 0 0 0,-1-1 1 0 0,-5 7-1 0 0,-2 5 169 0 0,-31 62 443 0 0,10-16-352 0 0,-24 54-58 0 0,9-17-122 0 0,43-94-517 0 0,0 0 0 0 0,1 0 0 0 0,0 0 0 0 0,0 0 0 0 0,0 1 0 0 0,1-1 0 0 0,-1 10 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29 9671 0 0,'-10'2'1031'0'0,"-4"4"-596"0"0,0 0-1 0 0,0 1 1 0 0,1 0-1 0 0,0 1 1 0 0,1 0-1 0 0,-14 12 1 0 0,3-1 570 0 0,1 2 0 0 0,-22 26 0 0 0,35-35-896 0 0,0 0 0 0 0,0 1 0 0 0,1-1-1 0 0,0 2 1 0 0,1-1 0 0 0,1 1 0 0 0,0 0 0 0 0,1 0-1 0 0,-3 16 1 0 0,7-26-50 0 0,0-1-1 0 0,1 0 1 0 0,0 1-1 0 0,-1-1 1 0 0,1 1 0 0 0,1-1-1 0 0,-1 1 1 0 0,0-1-1 0 0,1 1 1 0 0,0-1-1 0 0,0 1 1 0 0,0-1-1 0 0,0 0 1 0 0,0 0 0 0 0,1 1-1 0 0,-1-1 1 0 0,4 4-1 0 0,-2-3 38 0 0,0-1 0 0 0,1 1 0 0 0,0 0 0 0 0,-1-1 1 0 0,1 0-1 0 0,1 0 0 0 0,-1 0 0 0 0,0 0 0 0 0,1-1 0 0 0,8 4 0 0 0,-2-2 32 0 0,0 0 0 0 0,0-1 0 0 0,1-1 0 0 0,-1 0 1 0 0,1 0-1 0 0,-1-2 0 0 0,1 1 0 0 0,-1-1 0 0 0,22-3 0 0 0,-25 2-66 0 0,-1-1 0 0 0,0 0-1 0 0,1 0 1 0 0,-1 0 0 0 0,0-1-1 0 0,-1 0 1 0 0,1-1 0 0 0,7-4-1 0 0,-9 5 1 0 0,-1-1-1 0 0,0 0 1 0 0,0 0 0 0 0,0 0-1 0 0,0 0 1 0 0,-1 0 0 0 0,0-1-1 0 0,0 0 1 0 0,0 0 0 0 0,0 1-1 0 0,3-10 1 0 0,-2 2-1 0 0,-1 0 0 0 0,0 0 0 0 0,0-1 0 0 0,-1 1 0 0 0,-1-1 0 0 0,0 1 0 0 0,-2-23 0 0 0,-1 10-113 0 0,-1 0 0 0 0,-13-45 0 0 0,14 62-140 0 0,0 0 0 0 0,-1 0 0 0 0,0 0 0 0 0,-1 0 0 0 0,0 1 0 0 0,0 0 0 0 0,0-1 0 0 0,-1 1 0 0 0,0 1 0 0 0,0-1 0 0 0,-1 1 0 0 0,0 0 0 0 0,0 0 0 0 0,-1 1 0 0 0,-10-8 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13559 0 0,'0'0'1542'0'0,"1"1"-1446"0"0,205 227 4456 0 0,-172-189-3915 0 0,83 106 1271 0 0,-104-125-1757 0 0,0 0 0 0 0,-2 1 0 0 0,0 0 0 0 0,-1 0 0 0 0,13 42 0 0 0,-21-54-135 0 0,0 0 1 0 0,-1 0-1 0 0,0 0 0 0 0,0 0 0 0 0,-1 0 0 0 0,0 0 0 0 0,-1 1 0 0 0,0-1 0 0 0,0 0 0 0 0,-1 0 0 0 0,0 0 0 0 0,0-1 0 0 0,-1 1 0 0 0,-1-1 0 0 0,1 1 0 0 0,-10 14 0 0 0,1-5 14 0 0,-1-1 1 0 0,0 0 0 0 0,-1-1-1 0 0,-1-1 1 0 0,-1 0 0 0 0,-18 14-1 0 0,28-25-32 0 0,-129 99-1167 0 0,113-88 640 0 0,0-2 0 0 0,-1 0 0 0 0,0-2 0 0 0,-37 13 0 0 0,43-19-4420 0 0,3-3-1486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13247 0 0,'0'0'643'0'0,"-1"2"-278"0"0,1-2-354 0 0,0 1-1 0 0,0-1 1 0 0,0 0-1 0 0,0 1 1 0 0,0-1 0 0 0,0 0-1 0 0,0 1 1 0 0,0-1-1 0 0,0 0 1 0 0,0 1-1 0 0,0-1 1 0 0,0 1-1 0 0,1-1 1 0 0,-1 0-1 0 0,0 1 1 0 0,0-1 0 0 0,0 0-1 0 0,0 0 1 0 0,1 1-1 0 0,-1-1 1 0 0,0 0-1 0 0,0 1 1 0 0,0-1-1 0 0,1 0 1 0 0,-1 0-1 0 0,0 1 1 0 0,1-1 0 0 0,-1 0-1 0 0,0 0 1 0 0,0 0-1 0 0,1 1 1 0 0,17 3 103 0 0,28-5-150 0 0,-33 1 60 0 0,26-1 78 0 0,148-7 1219 0 0,410-59 1160 0 0,330-50 2096 0 0,-723 93-4009 0 0,653-50 595 0 0,-2 76-491 0 0,-404 34-575 0 0,246 9-1473 0 0,-610-44 826 0 0,-1-5-1 0 0,101-17 0 0 0,-180 20 548 0 0,0 0-1 0 0,0 0 1 0 0,0-1-1 0 0,0 0 1 0 0,0-1-1 0 0,0 0 1 0 0,-1 0-1 0 0,1 0 1 0 0,-1 0-1 0 0,7-6 1 0 0,-12 8-55 0 0,-1 1 0 0 0,1-1 1 0 0,0 0-1 0 0,-1 1 0 0 0,1-1 0 0 0,-1 0 1 0 0,1 1-1 0 0,-1-1 0 0 0,1 0 1 0 0,-1 0-1 0 0,0 0 0 0 0,1 1 0 0 0,-1-1 1 0 0,0 0-1 0 0,0 0 0 0 0,1 0 0 0 0,-1 0 1 0 0,0 0-1 0 0,0 0 0 0 0,0 1 1 0 0,0-1-1 0 0,0 0 0 0 0,0 0 0 0 0,-1 0 1 0 0,1 0-1 0 0,0-1 0 0 0,-4-5-1546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8751 0 0,'0'2'2718'0'0,"3"33"2872"0"0,-4-24-5072 0 0,0 0 0 0 0,-5 20 0 0 0,-6 8-288 0 0,0 0 1 0 0,-27 53-1 0 0,-46 70 270 0 0,67-130-257 0 0,-30 47 146 0 0,-60 75-1 0 0,75-108-349 0 0,7-8-269 0 0,25-36-57 0 0,16-12-3716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13 473 13679 0 0,'0'0'628'0'0,"-1"-2"-17"0"0,-1-1-564 0 0,0 0 0 0 0,1-1 1 0 0,0 1-1 0 0,-1 0 0 0 0,1-1 1 0 0,1 1-1 0 0,-1-1 0 0 0,0 1 0 0 0,1-1 1 0 0,0 1-1 0 0,0-1 0 0 0,0 1 0 0 0,0-1 1 0 0,0 1-1 0 0,1-1 0 0 0,0 1 0 0 0,0-1 1 0 0,0 1-1 0 0,0-1 0 0 0,0 1 1 0 0,3-5-1 0 0,4-8 417 0 0,1 1 1 0 0,0 0-1 0 0,13-15 1 0 0,-19 25-379 0 0,15-18 208 0 0,1 1 0 0 0,1 0 0 0 0,0 2 0 0 0,2 0 0 0 0,34-23 0 0 0,-22 20 35 0 0,1 2 0 0 0,2 1 1 0 0,48-18-1 0 0,-49 22-117 0 0,-14 6-36 0 0,0 1 0 0 0,29-8-1 0 0,-45 16-127 0 0,-1-1 0 0 0,1 1 0 0 0,0 0-1 0 0,0 1 1 0 0,0-1 0 0 0,0 1 0 0 0,0 1 0 0 0,-1-1-1 0 0,1 1 1 0 0,0 0 0 0 0,0 0 0 0 0,0 1 0 0 0,-1-1-1 0 0,7 4 1 0 0,-8-3-11 0 0,0 0-1 0 0,0 1 1 0 0,-1-1-1 0 0,1 1 0 0 0,-1 0 1 0 0,0 0-1 0 0,0 0 1 0 0,0 0-1 0 0,0 1 1 0 0,0-1-1 0 0,3 7 1 0 0,-3-3-9 0 0,1 0 1 0 0,-1 0 0 0 0,-1 0 0 0 0,1 1 0 0 0,-1-1 0 0 0,1 9 0 0 0,-1 1 20 0 0,-1 0 0 0 0,-1-1 1 0 0,0 1-1 0 0,-1 0 1 0 0,-4 23-1 0 0,2-24-49 0 0,-1 0 0 0 0,0 0 0 0 0,-1 0 0 0 0,-1-1 0 0 0,0 0 0 0 0,-1 0 0 0 0,-1-1 0 0 0,0 0 0 0 0,-1 0 0 0 0,0 0 0 0 0,-2-2 0 0 0,1 1 0 0 0,-1-1 0 0 0,-22 18 0 0 0,12-13-25 0 0,-1-1 1 0 0,-1-1-1 0 0,0-1 0 0 0,-1-1 1 0 0,-1-1-1 0 0,0-1 0 0 0,-40 12 1 0 0,40-16-140 0 0,0 0-1 0 0,0-2 1 0 0,0-1 0 0 0,-1-1 0 0 0,0-1 0 0 0,1-2 0 0 0,-31-2 0 0 0,55 2 23 0 0,0 0 1 0 0,0 0 0 0 0,-1 0 0 0 0,1 0 0 0 0,0 0-1 0 0,0-1 1 0 0,0 1 0 0 0,-1 0 0 0 0,1-1 0 0 0,0 1 0 0 0,0-1-1 0 0,0 1 1 0 0,0-1 0 0 0,0 0 0 0 0,0 0 0 0 0,0 1 0 0 0,0-1-1 0 0,0 0 1 0 0,0 0 0 0 0,0 0 0 0 0,0 0 0 0 0,1 0 0 0 0,-1 0-1 0 0,0 0 1 0 0,1 0 0 0 0,-1 0 0 0 0,1 0 0 0 0,-1 0 0 0 0,1-1-1 0 0,-1-1 1 0 0,1-8-6356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11519 0 0,'0'0'1451'0'0,"-1"2"-267"0"0,-1 4-548 0 0,-1 0 1 0 0,0-1-1 0 0,0 1 1 0 0,0-1-1 0 0,0 0 1 0 0,-1 1-1 0 0,-7 6 1 0 0,-34 33-342 0 0,-220 165-285 0 0,162-132 8 0 0,64-48 204 0 0,1 2 1 0 0,2 2 0 0 0,1 1 0 0 0,2 1 0 0 0,2 2 0 0 0,1 2-1 0 0,-32 54 1 0 0,56-82-187 0 0,0 0-1 0 0,0 0 1 0 0,2 1 0 0 0,-8 25-1 0 0,11-34-87 0 0,1 0-1 0 0,-1 0 1 0 0,1 1-1 0 0,0-1 1 0 0,0 0-1 0 0,0 1 1 0 0,1-1-1 0 0,1 7 1 0 0,-1-9-80 0 0,-1 1 1 0 0,1-1-1 0 0,1 1 1 0 0,-1-1-1 0 0,0 0 1 0 0,0 1-1 0 0,1-1 1 0 0,0 0-1 0 0,-1 0 1 0 0,1 0-1 0 0,0 0 1 0 0,0 0-1 0 0,0-1 1 0 0,4 4 0 0 0,-2-3-204 0 0,-1-1 0 0 0,0 1 1 0 0,0-1-1 0 0,1 0 1 0 0,-1 0-1 0 0,1 0 1 0 0,-1 0-1 0 0,1-1 1 0 0,-1 1-1 0 0,8-1 1 0 0,-7 0 54 0 0,29 0-1766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0,'0'1'778'0'0,"0"16"-892"0"0,0 6 2507 0 0,4 38 0 0 0,-2-53-2034 0 0,-1 0 1 0 0,1 1 0 0 0,1-1 0 0 0,0-1 0 0 0,0 1 0 0 0,0 0 0 0 0,1-1-1 0 0,6 10 1 0 0,10 8-177 0 0,0 0-1 0 0,2-2 1 0 0,26 23 0 0 0,6 6 228 0 0,185 189 1786 0 0,-227-228-2191 0 0,-4-4-65 0 0,1 0 0 0 0,-1-1 0 0 0,20 14 1 0 0,-27-21-1084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15175 0 0,'0'0'1372'0'0,"-1"1"-1130"0"0,-74 82 225 0 0,43-45-124 0 0,-42 37 1 0 0,-2-10-876 0 0,-3-4 0 0 0,-2-3 0 0 0,-176 94 0 0 0,250-149 423 0 0,0 0 0 0 0,1 0-1 0 0,-1 0 1 0 0,-8 1 0 0 0,13-3-129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43 505 15663 0 0,'0'0'356'0'0,"10"-3"860"0"0,21 12-1054 0 0,-26-7-3 0 0,0-1 1 0 0,0 1-1 0 0,1-1 0 0 0,-1 0 0 0 0,0 0 0 0 0,1 0 0 0 0,-1-1 0 0 0,1 0 0 0 0,-1 0 1 0 0,2 0-160 0 0,-5 0-451 0 0,-2 0-49 0 0,0 0 127 0 0,0 0 574 0 0,0 0 250 0 0,0 0 49 0 0,-15-15 106 0 0,-20-7-856 0 0,28 19 58 0 0,0-1 0 0 0,0-1 0 0 0,1 1 1 0 0,-1-1-1 0 0,1 0 0 0 0,0-1 1 0 0,0 0-1 0 0,1 0 0 0 0,-5-6 192 0 0,6 6 73 0 0,1 0 0 0 0,-1 0-1 0 0,1-1 1 0 0,0 1 0 0 0,1-1-1 0 0,-1 1 1 0 0,2-1 0 0 0,-1 0-1 0 0,0 0 1 0 0,1 0 0 0 0,1 0-1 0 0,-1-1 1 0 0,1 1 0 0 0,1-3-73 0 0,0 1-10 0 0,0-1 1 0 0,1 1 0 0 0,0-1 0 0 0,1 1-1 0 0,0 0 1 0 0,1 0 0 0 0,0 0 0 0 0,0 1-1 0 0,1-1 1 0 0,0 1 9 0 0,6-8-467 0 0,0 1-1 0 0,1 0 0 0 0,1 1 1 0 0,0 0-1 0 0,1 1 1 0 0,1 1-1 0 0,0 0 1 0 0,0 1-1 0 0,1 1 1 0 0,9-5 467 0 0,2 2-111 0 0,1 0 1 0 0,0 2 0 0 0,1 1 0 0 0,26-5 110 0 0,-34 10 137 0 0,0 1-1 0 0,0 2 1 0 0,0 0 0 0 0,0 1-1 0 0,1 1 1 0 0,-1 1 0 0 0,8 1-137 0 0,-20 0 213 0 0,1 0 0 0 0,0 0 0 0 0,0 1 0 0 0,-1 0 0 0 0,1 1 1 0 0,-1 0-1 0 0,0 1 0 0 0,2 1-213 0 0,-7-4 86 0 0,0 1-1 0 0,0 0 1 0 0,0 0 0 0 0,0 0 0 0 0,0 1-1 0 0,-1-1 1 0 0,1 1 0 0 0,-1 0-1 0 0,0 0 1 0 0,0 0 0 0 0,-1 0 0 0 0,1 1-1 0 0,-1-1 1 0 0,0 1 0 0 0,0-1 0 0 0,0 1-1 0 0,-1 1-85 0 0,1 0 0 0 0,-1 0 0 0 0,0 1 0 0 0,-1-1 0 0 0,1 0 0 0 0,-1 1 0 0 0,0-1 0 0 0,-1 0 0 0 0,0 1 0 0 0,0-1 0 0 0,0 0 0 0 0,-1 0 0 0 0,0 1 0 0 0,0-1 0 0 0,0-1 0 0 0,-1 1 0 0 0,0 0 0 0 0,0 0 0 0 0,0-1 0 0 0,-1 0 0 0 0,0 0 0 0 0,0 0 0 0 0,0 0 0 0 0,0-1 0 0 0,-1 1 0 0 0,-5 3 0 0 0,-60 40 0 0 0,-64 31 0 0 0,-37 19 0 0 0,164-94 0 0 0,1-1 0 0 0,-1 0 0 0 0,0-1 0 0 0,1 1 0 0 0,-1-1 0 0 0,0 0 0 0 0,0-1 0 0 0,-1 0 0 0 0,1 0 0 0 0,0-1 0 0 0,0 0 0 0 0,-1 0 0 0 0,8 0-23 0 0,-1 0 0 0 0,0 0 0 0 0,0 0 0 0 0,1 0 0 0 0,-1 0 0 0 0,0 0-1 0 0,1 0 1 0 0,-1 0 0 0 0,0 0 0 0 0,1-1 0 0 0,-1 1 0 0 0,0 0 0 0 0,1-1 0 0 0,-1 1 0 0 0,1 0-1 0 0,-1-1 1 0 0,0 1 0 0 0,1 0 0 0 0,-1-1 0 0 0,1 1 0 0 0,-1-1 0 0 0,1 1 0 0 0,0-1 0 0 0,-1 0-1 0 0,1 1 1 0 0,-1-1 0 0 0,1 1 0 0 0,0-1 0 0 0,-1 0 0 0 0,1 1 0 0 0,0-1 0 0 0,0 0 0 0 0,0 1-1 0 0,-1-1 1 0 0,1 0 0 0 0,0 1 0 0 0,0-1 0 0 0,0 0 0 0 0,0 1 0 0 0,0-1 0 0 0,0 0 0 0 0,1 1-1 0 0,-1-1 1 0 0,0 0 0 0 0,0 1 0 0 0,0-1 0 0 0,0 0 0 0 0,1 1 0 0 0,-1-1 0 0 0,0 0-1 0 0,1 1 25 0 0,2-8-548 0 0,1 1 0 0 0,0 0 0 0 0,0 0 0 0 0,4-4 547 0 0,-6 7-222 0 0,28-38-1800 0 0,1 0-24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44 5063 0 0,'0'0'232'0'0,"0"-16"1916"0"0,-2 14-1817 0 0,1 0 0 0 0,-1 0 0 0 0,1 0 0 0 0,-1 0 0 0 0,0 0 0 0 0,1 1 0 0 0,-1-1-1 0 0,0 1 1 0 0,0-1 0 0 0,0 1 0 0 0,0 0 0 0 0,-1-1 0 0 0,1 1 0 0 0,0 1 0 0 0,0-1 0 0 0,-1 0-1 0 0,1 0 1 0 0,-1 1 0 0 0,1-1 0 0 0,0 1 0 0 0,-1 0 0 0 0,1 0 0 0 0,-4 0 0 0 0,5 0-189 0 0,-1 0 1 0 0,1 1 0 0 0,-1-1 0 0 0,0 1 0 0 0,1-1-1 0 0,-1 1 1 0 0,1 0 0 0 0,-1 0 0 0 0,1 0 0 0 0,0-1-1 0 0,-1 1 1 0 0,1 0 0 0 0,0 1 0 0 0,0-1 0 0 0,-1 0 0 0 0,1 0-1 0 0,0 0 1 0 0,0 1 0 0 0,0-1 0 0 0,1 1 0 0 0,-1-1-1 0 0,0 0 1 0 0,0 1 0 0 0,1 0 0 0 0,-1-1 0 0 0,1 1-1 0 0,-1 1 1 0 0,1-1-132 0 0,0-1 1 0 0,1 1-1 0 0,-1 0 0 0 0,0-1 0 0 0,1 1 0 0 0,-1 0 0 0 0,1-1 1 0 0,0 1-1 0 0,0-1 0 0 0,-1 1 0 0 0,1-1 0 0 0,0 1 0 0 0,0-1 1 0 0,0 0-1 0 0,0 1 0 0 0,1-1 0 0 0,-1 0 0 0 0,0 0 0 0 0,1 0 1 0 0,-1 0-1 0 0,0 0 0 0 0,1 0 0 0 0,-1 0 0 0 0,1 0 0 0 0,-1-1 1 0 0,1 1-1 0 0,0-1 0 0 0,-1 1 0 0 0,1-1 0 0 0,0 0 0 0 0,2 1 1 0 0,-1 0 8 0 0,16 2 104 0 0,-1-1 0 0 0,1 0 0 0 0,0-1 0 0 0,19-2 0 0 0,41 2 338 0 0,-70 0-366 0 0,-1 0 0 0 0,1 1-1 0 0,-1 0 1 0 0,0 0 0 0 0,0 0-1 0 0,0 1 1 0 0,0 1-1 0 0,12 6 1 0 0,-17-8-61 0 0,0 0-1 0 0,0 1 1 0 0,0-1-1 0 0,-1 1 1 0 0,1-1-1 0 0,0 1 1 0 0,-1 0-1 0 0,0 0 1 0 0,0 0-1 0 0,0 0 1 0 0,0 0-1 0 0,0 1 1 0 0,-1-1-1 0 0,0 1 1 0 0,1-1-1 0 0,-1 1 1 0 0,0-1-1 0 0,-1 1 1 0 0,1 0-1 0 0,-1-1 1 0 0,1 8-1 0 0,-2-7-52 0 0,1 0-1 0 0,-1 0 0 0 0,0 0 1 0 0,0 0-1 0 0,0 0 1 0 0,-1 0-1 0 0,1 0 1 0 0,-1-1-1 0 0,0 1 0 0 0,0 0 1 0 0,0-1-1 0 0,-1 0 1 0 0,1 1-1 0 0,-7 5 1 0 0,-3 3-99 0 0,-2 0 1 0 0,-15 11-1 0 0,22-17 104 0 0,-24 16 31 0 0,-1 0 1 0 0,-1-3-1 0 0,-1 0 1 0 0,0-2-1 0 0,-65 22 0 0 0,55-30-19 0 0,42-9-65 0 0,24-10-3728 0 0,-9 2-2814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1839 0 0,'1'2'15695'0'0,"0"0"-15641"0"0,1 0 1 0 0,-1 0-1 0 0,0 0 1 0 0,0 1-1 0 0,-1-1 1 0 0,1 0-1 0 0,0 1 1 0 0,-1-1-1 0 0,1 1 1 0 0,-1-1-1 0 0,0 1 1 0 0,0-1-1 0 0,0 1 1 0 0,0-1-1 0 0,0 1 1 0 0,-1-1-1 0 0,1 1 1 0 0,-1-1-1 0 0,1 0 1 0 0,-1 1-1 0 0,0-1 1 0 0,-1 3-1 0 0,-4 8-5 0 0,0-1-1 0 0,-14 21 1 0 0,14-23 68 0 0,-64 114 822 0 0,59-102-930 0 0,2 1-1 0 0,0 0 1 0 0,-9 41-1 0 0,18-63-342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3679 0 0,'-1'1'7034'0'0,"-16"15"-656"0"0,0-1-3891 0 0,-1 1-2620 0 0,-23 26-1 0 0,-15 23 134 0 0,-43 55 0 0 0,91-109 35 0 0,1 0 0 0 0,0 0 0 0 0,1 1 0 0 0,0 0 0 0 0,1 0 0 0 0,0 0 0 0 0,-5 20 0 0 0,10-29-10 0 0,-1-1-1 0 0,1 1 0 0 0,0-1 0 0 0,0 1 1 0 0,0 0-1 0 0,0-1 0 0 0,0 1 1 0 0,1-1-1 0 0,-1 1 0 0 0,1-1 1 0 0,0 1-1 0 0,0-1 0 0 0,0 1 1 0 0,0-1-1 0 0,0 0 0 0 0,0 0 1 0 0,0 1-1 0 0,3 2 0 0 0,-2-3 30 0 0,1 0-1 0 0,-1 0 1 0 0,1 0-1 0 0,-1 0 1 0 0,1-1 0 0 0,0 1-1 0 0,0-1 1 0 0,-1 1-1 0 0,1-1 1 0 0,0 0-1 0 0,0 0 1 0 0,0 0-1 0 0,4 0 1 0 0,2 0 84 0 0,0 0 0 0 0,-1-1 0 0 0,1 0 1 0 0,0 0-1 0 0,0-1 0 0 0,0 0 0 0 0,-1-1 0 0 0,1 0 0 0 0,15-6 0 0 0,-6 1 81 0 0,-1-1 0 0 0,1-1 0 0 0,-2-1 0 0 0,0-1 0 0 0,0 0 0 0 0,0-1 0 0 0,23-24 0 0 0,-30 27-182 0 0,-2 0-1 0 0,1 0 0 0 0,-1-1 0 0 0,-1 0 0 0 0,0-1 1 0 0,0 1-1 0 0,-1-1 0 0 0,0 0 0 0 0,-1-1 0 0 0,0 1 1 0 0,-1-1-1 0 0,0 1 0 0 0,1-21 0 0 0,-3 19-107 0 0,-1 0 0 0 0,0 0 0 0 0,-1-1-1 0 0,-3-15 1 0 0,2 22-107 0 0,0-1 0 0 0,0 0 0 0 0,0 1 0 0 0,-1 0 0 0 0,0-1 0 0 0,-1 1 0 0 0,0 0 0 0 0,-6-9-1 0 0,-7-5-5476 0 0,14 15 3905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1375 0 0,'-2'0'79'0'0,"-1"0"0"0"0,0 0-1 0 0,0 0 1 0 0,1 0-1 0 0,-1 1 1 0 0,0-1-1 0 0,0 1 1 0 0,1-1-1 0 0,-1 1 1 0 0,0 0-1 0 0,1 0 1 0 0,-5 2 0 0 0,5-1 414 0 0,0-1 0 0 0,1 0 1 0 0,-1 1-1 0 0,0-1 1 0 0,1 1-1 0 0,-1 0 1 0 0,1 0-1 0 0,0-1 1 0 0,0 1-1 0 0,-1 0 0 0 0,1 0 1 0 0,0 0-1 0 0,1 0 1 0 0,-1 0-1 0 0,0 0 1 0 0,0 1-1 0 0,1-1 1 0 0,0 0-1 0 0,-1 0 0 0 0,1 1 1 0 0,0-1-1 0 0,0 0 1 0 0,0 0-1 0 0,1 4 1 0 0,0 3-203 0 0,1 1 0 0 0,0-1 0 0 0,1 0 1 0 0,0 0-1 0 0,0 0 0 0 0,1-1 1 0 0,9 16-1 0 0,42 56-29 0 0,-40-59-52 0 0,30 39 287 0 0,29 40 831 0 0,-59-77-679 0 0,-1 0 0 0 0,16 39 0 0 0,-26-51-506 0 0,0 1-1 0 0,-1 0 0 0 0,-1 0 1 0 0,0 1-1 0 0,-1-1 0 0 0,0 0 1 0 0,0 0-1 0 0,-2 1 1 0 0,1-1-1 0 0,-2 0 0 0 0,1 1 1 0 0,-7 18-1 0 0,-3 6 384 0 0,-1-2-1 0 0,-32 62 1 0 0,27-63-539 0 0,-3 0-1 0 0,-1-2 1 0 0,-1-1-1 0 0,-1 0 1 0 0,-2-2-1 0 0,-1-1 1 0 0,-33 29-1 0 0,-22 21-426 0 0,21-19-2724 0 0,49-47-2094 0 0,3-4-1540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118 179 5983 0 0,'0'0'542'0'0,"-5"-6"-436"0"0,1 2 403 0 0,0 1-1 0 0,0-1 1 0 0,-1 1-1 0 0,1 1 0 0 0,-1-1 1 0 0,1 0-1 0 0,-1 1 1 0 0,0 0-1 0 0,0 0 1 0 0,0 1-1 0 0,0-1 0 0 0,0 1 1 0 0,0 0-1 0 0,-8 0 1 0 0,-13-4 3327 0 0,25 4-3075 0 0,1 1-674 0 0,-1 1 0 0 0,1-1-1 0 0,0 0 1 0 0,0 0 0 0 0,0 0-1 0 0,-1 0 1 0 0,1 0 0 0 0,0 0-1 0 0,-1 0 1 0 0,1 0 0 0 0,0 0-1 0 0,0 1 1 0 0,-1-1 0 0 0,1 0-1 0 0,0 0 1 0 0,0 0 0 0 0,-1-1-1 0 0,1 1 1 0 0,0 0 0 0 0,-1 0-1 0 0,1 0 1 0 0,0 0 0 0 0,0 0-1 0 0,-1 0 1 0 0,1 0 0 0 0,0 0-1 0 0,0 0 1 0 0,-1-1 0 0 0,1 1 4 0 0,0 0 1 0 0,0-1-1 0 0,0 1 0 0 0,0 0 1 0 0,0 0-1 0 0,0 0 0 0 0,0-1 1 0 0,0 1-1 0 0,0 0 1 0 0,0 0-1 0 0,0 0 0 0 0,0-1 1 0 0,0 1-1 0 0,1 0 0 0 0,-1 0 1 0 0,0-1-1 0 0,0 1 1 0 0,0 0-1 0 0,0 0 0 0 0,0 0 1 0 0,0 0-1 0 0,1-1 0 0 0,-1 1 1 0 0,0 0-1 0 0,0 0 1 0 0,0 0-1 0 0,0 0 0 0 0,1 0 1 0 0,-1 0-1 0 0,0-1 1 0 0,0 1-1 0 0,0 0 0 0 0,1 0 1 0 0,-1 0-1 0 0,0 0 0 0 0,1 0 1 0 0,10-5 45 0 0,1 1 0 0 0,0 0 0 0 0,15-3 0 0 0,14-4-148 0 0,84-36-319 0 0,-25 10-4476 0 0,-80 31 2812 0 0,-1 0-20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19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15231 0 0,'0'0'1379'0'0,"2"0"-1136"0"0,9 0 107 0 0,-1 0 0 0 0,0 0 1 0 0,17-4-1 0 0,-2 1 166 0 0,169-31 1602 0 0,-127 20-1815 0 0,34-11-1705 0 0,-59 13-386 0 0,-22 7 250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 13039 0 0,'0'0'1186'0'0,"1"-1"-978"0"0,2 0-123 0 0,-2 1 235 0 0,-1 0-261 0 0,1 1 0 0 0,0-1 0 0 0,-1 0 0 0 0,1 1 0 0 0,-1-1 0 0 0,1 0 0 0 0,-1 1 0 0 0,1-1 0 0 0,-1 1 0 0 0,1-1 0 0 0,-1 1 0 0 0,1-1 0 0 0,-1 1 0 0 0,1-1 0 0 0,-1 1 0 0 0,0-1 0 0 0,0 1 0 0 0,1-1 0 0 0,-1 1 0 0 0,0 0 0 0 0,5 14 655 0 0,-3-3-410 0 0,-1 0 0 0 0,-1 0 0 0 0,0-1 0 0 0,-1 1 0 0 0,-2 15 0 0 0,-16 60 1197 0 0,18-83-1456 0 0,-15 53 532 0 0,-2-1 0 0 0,-33 68 0 0 0,-69 98-2799 0 0,85-172-3554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6911 0 0,'0'0'623'0'0,"4"-6"809"0"0,2-2-400 0 0,1 0 0 0 0,0 0 1 0 0,0 1-1 0 0,9-6 0 0 0,5-6-526 0 0,120-108 2612 0 0,-110 102-2233 0 0,1 2 1 0 0,64-34-1 0 0,-61 39-442 0 0,74-36 632 0 0,-87 45-834 0 0,0 1 0 0 0,0 1 0 0 0,26-5-1 0 0,-42 11-213 0 0,0 0-1 0 0,-1 0 0 0 0,1 1 0 0 0,0 0 0 0 0,-1 0 1 0 0,1 0-1 0 0,0 1 0 0 0,-1 0 0 0 0,1 0 0 0 0,0 0 0 0 0,-1 1 1 0 0,6 2-1 0 0,-7-3-13 0 0,-1 1-1 0 0,0 0 1 0 0,0 0 0 0 0,0 0 0 0 0,0 1-1 0 0,0-1 1 0 0,0 1 0 0 0,-1 0 0 0 0,1 0-1 0 0,-1 0 1 0 0,0 0 0 0 0,0 0 0 0 0,0 0-1 0 0,0 0 1 0 0,0 1 0 0 0,-1-1 0 0 0,0 1-1 0 0,2 7 1 0 0,-1-1-4 0 0,0 0 0 0 0,-1 1 1 0 0,0-1-1 0 0,-1 1 0 0 0,0 0 0 0 0,-1-1 0 0 0,0 1 0 0 0,-1-1 0 0 0,-3 13 0 0 0,0-5 14 0 0,-1 0-1 0 0,-1-1 0 0 0,0 1 1 0 0,-14 21-1 0 0,3-10-7 0 0,-2 0 1 0 0,-2-2-1 0 0,0 0 1 0 0,-48 42-1 0 0,-59 35 49 0 0,-12-10-408 0 0,137-92 95 0 0,0 1 0 0 0,0-1 0 0 0,0 0 0 0 0,0-1 0 0 0,-6 3 0 0 0,-3-3-7242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40 8287 0 0,'7'-9'235'0'0,"19"-21"8441"0"0,-38 48-7523 0 0,-50 57 158 0 0,-126 117 0 0 0,127-133-954 0 0,38-36-182 0 0,1 0 0 0 0,1 1 1 0 0,-31 47-1 0 0,45-59-132 0 0,1-1 1 0 0,0 1-1 0 0,1 0 0 0 0,-7 26 1 0 0,10-30-41 0 0,1 0 1 0 0,0 1-1 0 0,0-1 1 0 0,0 1-1 0 0,1-1 1 0 0,0 1-1 0 0,1-1 1 0 0,3 14-1 0 0,-3-17-35 0 0,0 0-1 0 0,1 0 1 0 0,0 0-1 0 0,0-1 0 0 0,0 1 1 0 0,0 0-1 0 0,1-1 1 0 0,0 0-1 0 0,0 0 1 0 0,0 0-1 0 0,0 0 1 0 0,0 0-1 0 0,1 0 0 0 0,0-1 1 0 0,4 4-1 0 0,-1-3-325 0 0,1 1 0 0 0,0-1 0 0 0,-1-1 0 0 0,1 1 0 0 0,1-1 0 0 0,-1-1 1 0 0,0 1-1 0 0,10 0 0 0 0,8 1-1164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5063 0 0,'-6'5'9884'0'0,"8"4"-9585"0"0,0 0-1 0 0,1-1 0 0 0,0 1 1 0 0,0-1-1 0 0,1 1 0 0 0,6 8 1 0 0,34 48 1128 0 0,-25-38-567 0 0,292 401 4360 0 0,-291-404-5191 0 0,0 0 1 0 0,1-1-1 0 0,2-1 0 0 0,35 27 1 0 0,-54-46-78 0 0,0-1 0 0 0,0 0 0 0 0,0 0 0 0 0,0 0-1 0 0,0 0 1 0 0,1-1 0 0 0,-1 0 0 0 0,1 0 0 0 0,-1 0 0 0 0,1 0 0 0 0,-1-1 0 0 0,1 1 0 0 0,-1-1 0 0 0,1-1 0 0 0,0 1 0 0 0,7-2 0 0 0,-8 1-1041 0 0,0 0 0 0 0,0 0 0 0 0,0-1 1 0 0,0 0-1 0 0,0 1 0 0 0,6-5 0 0 0,2-3-5923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13823 0 0,'0'0'315'0'0,"0"0"45"0"0,0 0 21 0 0,-2 3-49 0 0,-182 341 1816 0 0,25-49-2132 0 0,134-249-16 0 0,-38 64 0 0 0,31-55 0 0 0,20-31 0 0 0,-2-2 0 0 0,-10 14 0 0 0,19-29 0 0 0,-1 0 0 0 0,-1 0 0 0 0,1-1 0 0 0,-1 0 0 0 0,0 0 0 0 0,0 0 0 0 0,-1-1 0 0 0,0 0 0 0 0,-4 2 0 0 0,-50 20-4774 0 0,42-19-636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 7367 0 0,'0'0'667'0'0,"-8"-2"-195"0"0,5 2 219 0 0,-1 0 1 0 0,1 1-1 0 0,-1-1 0 0 0,1 1 0 0 0,0-1 1 0 0,-1 1-1 0 0,1 0 0 0 0,0 0 0 0 0,0 1 1 0 0,-1-1-1 0 0,1 1 0 0 0,-4 2 0 0 0,-5 4-170 0 0,-19 17 0 0 0,16-12-456 0 0,-39 34 609 0 0,-67 76-1 0 0,54-51 188 0 0,21-23-44 0 0,-46 65-1 0 0,14 4-2559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 2759 0 0,'-7'1'248'0'0,"-30"-1"1901"0"0,-57-2 10198 0 0,70 1-8931 0 0,72 3-2367 0 0,84 13 0 0 0,45 23-550 0 0,-131-25-414 0 0,75 35-1 0 0,-108-42-82 0 0,6 6 9 0 0,-14-6 31 0 0,-4 2-31 0 0,0-7-11 0 0,-1 0 0 0 0,0 0 0 0 0,0 0 0 0 0,0 1 0 0 0,0-1 0 0 0,-1 0 0 0 0,1 0 0 0 0,0 0 0 0 0,0 0 0 0 0,-1 0 0 0 0,1 0 0 0 0,-1 0 0 0 0,1 0 0 0 0,-1 0 0 0 0,1 0 0 0 0,-1 0 0 0 0,0 0 0 0 0,1 0 0 0 0,-1 0 0 0 0,-1 1 0 0 0,-1 1 0 0 0,-4 5 0 0 0,1 0 0 0 0,-1-1 0 0 0,-1 0 0 0 0,-12 9 0 0 0,-14 14 0 0 0,-25 33 12 0 0,18-17 14 0 0,-79 66 0 0 0,75-72 38 0 0,44-39-23 0 0,12-5-1575 0 0,3-2 341 0 0,2-2-57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38 8287 0 0,'-9'2'756'0'0,"-31"8"-433"0"0,-18 12 6095 0 0,40-15-2411 0 0,20-7-3784 0 0,64-24 272 0 0,37-12-60 0 0,-84 31-180 0 0,0 1-1 0 0,0 0 0 0 0,30-1 1 0 0,-46 5-210 0 0,1-1 1 0 0,-1 2-1 0 0,1-1 1 0 0,-1 0-1 0 0,0 1 1 0 0,0-1-1 0 0,1 1 1 0 0,-1 0-1 0 0,0 0 0 0 0,0 1 1 0 0,0-1-1 0 0,0 0 1 0 0,0 1-1 0 0,5 3 1 0 0,-7-4-38 0 0,0 0 0 0 0,0 1 1 0 0,1-1-1 0 0,-1 1 0 0 0,0-1 1 0 0,0 1-1 0 0,0-1 0 0 0,-1 1 1 0 0,1 0-1 0 0,0-1 0 0 0,0 1 1 0 0,-1 0-1 0 0,1 0 0 0 0,-1 0 0 0 0,0-1 1 0 0,0 1-1 0 0,1 0 0 0 0,-1 0 1 0 0,0 0-1 0 0,0 0 0 0 0,-1 0 1 0 0,1-1-1 0 0,0 1 0 0 0,-1 0 1 0 0,1 0-1 0 0,-1 0 0 0 0,-1 2 0 0 0,-1 3-6 0 0,0 0-1 0 0,-1-1 0 0 0,0 0 0 0 0,0 0 0 0 0,0 0 0 0 0,-1 0 1 0 0,0 0-1 0 0,0-1 0 0 0,-9 7 0 0 0,-8 5-2 0 0,-27 17 1 0 0,40-29 0 0 0,-38 23-43 0 0,-82 34 0 0 0,83-42 41 0 0,-2 3-86 0 0,46-23 12 0 0,4 1-301 0 0,19 8 309 0 0,34 10 1 0 0,-31-11 61 0 0,27 11 0 0 0,-32-11 6 0 0,1-1 0 0 0,0-1 0 0 0,0-1 0 0 0,29 4 0 0 0,3 1 11 0 0,-44-9-6 0 0,29 9 170 0 0,-35-10-129 0 0,1 1 0 0 0,-1 0 0 0 0,0 1 0 0 0,1-1 0 0 0,-1 0 0 0 0,0 1 0 0 0,1-1 0 0 0,-1 1 0 0 0,0 0 0 0 0,0-1 0 0 0,1 3 0 0 0,-2-3-31 0 0,0 0 0 0 0,-1 0 0 0 0,0 0 1 0 0,1 0-1 0 0,-1 0 0 0 0,0 0 0 0 0,0 0 0 0 0,1 1 1 0 0,-1-1-1 0 0,0 0 0 0 0,0 0 0 0 0,0 0 0 0 0,0 0 1 0 0,0 0-1 0 0,0 0 0 0 0,-1 0 0 0 0,1 0 0 0 0,0 0 1 0 0,-1 0-1 0 0,1 0 0 0 0,0 0 0 0 0,-2 2 0 0 0,-12 19 57 0 0,2-9-24 0 0,0-1 0 0 0,-1 0-1 0 0,0-1 1 0 0,-1 0 0 0 0,-28 16 0 0 0,-82 36 282 0 0,104-54-319 0 0,5-2-97 0 0,5-1-185 0 0,1-1-1 0 0,-1-1 0 0 0,-1 0 1 0 0,1-1-1 0 0,0 1 1 0 0,-1-2-1 0 0,-19 3 0 0 0,29-5-598 0 0,-2-9-1715 0 0,3 0 771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 14423 0 0,'0'0'1307'0'0,"1"-1"-1072"0"0,3-3 951 0 0,-9 14-602 0 0,-4 4-495 0 0,-1 0-1 0 0,0-1 1 0 0,0-1 0 0 0,-19 18-1 0 0,-15 17-67 0 0,37-38-37 0 0,-48 65 232 0 0,50-67-111 0 0,1 1 0 0 0,0-1 0 0 0,0 1 0 0 0,0 0 0 0 0,1 1 0 0 0,1-1-1 0 0,-1 1 1 0 0,0 9 0 0 0,2-16-65 0 0,1 1 0 0 0,0-1-1 0 0,0 1 1 0 0,0-1 0 0 0,0 1 0 0 0,0-1-1 0 0,1 1 1 0 0,-1-1 0 0 0,1 0 0 0 0,0 1-1 0 0,-1-1 1 0 0,1 0 0 0 0,0 1 0 0 0,0-1-1 0 0,1 0 1 0 0,-1 0 0 0 0,2 3 0 0 0,0-3 5 0 0,-1 1 1 0 0,1-1 0 0 0,-1 0 0 0 0,1 0 0 0 0,0 0 0 0 0,0-1-1 0 0,-1 1 1 0 0,2-1 0 0 0,-1 1 0 0 0,0-1 0 0 0,4 1 0 0 0,5 1 129 0 0,1-1 1 0 0,-1-1 0 0 0,0 0 0 0 0,1-1-1 0 0,19-1 1 0 0,-15 0 74 0 0,0-1-1 0 0,0 0 0 0 0,-1-2 1 0 0,1 0-1 0 0,16-6 1 0 0,-27 8-201 0 0,-1-1 0 0 0,1 0 1 0 0,-1 0-1 0 0,0 0 0 0 0,0 0 0 0 0,0-1 1 0 0,0 0-1 0 0,-1 0 0 0 0,1 0 1 0 0,-1 0-1 0 0,0-1 0 0 0,-1 0 1 0 0,1 0-1 0 0,-1 0 0 0 0,0 0 1 0 0,0 0-1 0 0,4-11 0 0 0,-5 9-40 0 0,0 0 0 0 0,0 0-1 0 0,-1 0 1 0 0,1-1 0 0 0,-2 1 0 0 0,1-1-1 0 0,-1 1 1 0 0,0-1 0 0 0,-1 1 0 0 0,1-1-1 0 0,-2 1 1 0 0,1 0 0 0 0,-1-1-1 0 0,0 1 1 0 0,0 0 0 0 0,-1 0 0 0 0,-4-8-1 0 0,0 3-201 0 0,0 1-1 0 0,0 1 1 0 0,-1-1 0 0 0,0 1-1 0 0,0 1 1 0 0,-1 0-1 0 0,-1 0 1 0 0,0 0-1 0 0,-12-8 1 0 0,19 16-108 0 0,1-1 1 0 0,-1 0 0 0 0,1 0-1 0 0,0 0 1 0 0,0 0-1 0 0,0 0 1 0 0,0-1-1 0 0,-2-2 1 0 0,1-3-1627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10591 0 0,'0'0'488'0'0,"-2"0"-12"0"0,-14-3 3130 0 0,16 4-3519 0 0,0 0 0 0 0,1 1 1 0 0,-1-1-1 0 0,1 0 0 0 0,-1 1 1 0 0,1-1-1 0 0,-1 0 0 0 0,1 0 1 0 0,0 1-1 0 0,0-1 0 0 0,-1 0 1 0 0,1 0-1 0 0,0 0 0 0 0,0 0 1 0 0,0 0-1 0 0,0 0 0 0 0,0 0 1 0 0,1 0-1 0 0,0 0 0 0 0,27 16-177 0 0,-23-15 307 0 0,21 13 255 0 0,-2 0-1 0 0,0 1 1 0 0,-1 1-1 0 0,-1 2 1 0 0,0 0 0 0 0,-2 1-1 0 0,0 2 1 0 0,-1 0-1 0 0,-1 1 1 0 0,-2 1 0 0 0,0 0-1 0 0,-1 1 1 0 0,15 36-1 0 0,-23-41-345 0 0,0 1 0 0 0,-2-1-1 0 0,-1 1 1 0 0,-1 0-1 0 0,0 0 1 0 0,-2 1-1 0 0,0-1 1 0 0,-1 1-1 0 0,-2-1 1 0 0,0 1-1 0 0,-1-1 1 0 0,-1 1 0 0 0,-10 34-1 0 0,5-28-758 0 0,-2 0 0 0 0,-1 0 0 0 0,-25 45 0 0 0,20-45-1796 0 0,-2-1-1 0 0,0-1 1 0 0,-28 30 0 0 0,28-38-3261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16847 0 0,'0'0'1522'0'0,"12"-10"-1220"0"0,1 5-30 0 0,0 0 0 0 0,1 1 0 0 0,27-5 0 0 0,45-1 1586 0 0,-34 5-1246 0 0,205-38 797 0 0,-112 16-768 0 0,274-50 615 0 0,75-13-560 0 0,-455 84-670 0 0,244-34 287 0 0,-223 35-279 0 0,0 2-1 0 0,104 10 1 0 0,-159-7-206 0 0,0 0 0 0 0,0 1 0 0 0,1 0 0 0 0,-1 0 1 0 0,0 1-1 0 0,0-1 0 0 0,0 1 0 0 0,0 0 0 0 0,-1 1 0 0 0,1-1 0 0 0,0 1 0 0 0,-1 0 0 0 0,0 0 0 0 0,8 7 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8751 0 0,'-1'2'6147'0'0,"-9"15"-5175"0"0,1 1 0 0 0,2 0 0 0 0,-1 1 0 0 0,-5 24 0 0 0,2-5-211 0 0,-15 33 325 0 0,-60 114-1 0 0,-53 58-773 0 0,103-182-302 0 0,12-24-575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6911 0 0,'10'-17'506'0'0,"19"-25"-1"0"0,-17 27 1610 0 0,0 2 1 0 0,1-1 0 0 0,0 2 0 0 0,18-13 0 0 0,10-3-351 0 0,24-7-456 0 0,93-36-1 0 0,-145 66-1200 0 0,1 0 1 0 0,0 1-1 0 0,0 1 0 0 0,21-3 0 0 0,-29 5-83 0 0,0 1-1 0 0,0-1 0 0 0,1 1 1 0 0,-1 1-1 0 0,0-1 0 0 0,0 1 1 0 0,1 0-1 0 0,-1 0 0 0 0,0 1 1 0 0,0 0-1 0 0,0 0 0 0 0,8 5 0 0 0,-11-5-12 0 0,0 0 0 0 0,0 1 0 0 0,-1-1 0 0 0,1 1-1 0 0,-1-1 1 0 0,1 1 0 0 0,-1 0 0 0 0,0 0-1 0 0,0 0 1 0 0,-1 0 0 0 0,1 1 0 0 0,-1-1 0 0 0,1 0-1 0 0,-1 1 1 0 0,0-1 0 0 0,0 1 0 0 0,0-1-1 0 0,-1 1 1 0 0,0-1 0 0 0,1 1 0 0 0,-1 0 0 0 0,0-1-1 0 0,-1 8 1 0 0,-1 0 32 0 0,1-1 0 0 0,-2 1 0 0 0,1-1 0 0 0,-1 0 0 0 0,-1 0 0 0 0,0 0 0 0 0,-5 9 0 0 0,-7 9 24 0 0,-1-2 1 0 0,0 0-1 0 0,-3-1 0 0 0,-31 33 0 0 0,18-27-48 0 0,0-1-1 0 0,-57 39 1 0 0,42-38-740 0 0,-1-2 0 0 0,-103 45 0 0 0,131-67-3152 0 0,12-6-3104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 13359 0 0,'3'-2'952'0'0,"-3"2"-941"0"0,0 0 0 0 0,0 0 0 0 0,0 0 0 0 0,0 0 0 0 0,0 0-1 0 0,0 0 1 0 0,0 0 0 0 0,0 0 0 0 0,0 0 0 0 0,0-1 0 0 0,0 1-1 0 0,0 0 1 0 0,0 0 0 0 0,0 0 0 0 0,0 0 0 0 0,0 0 0 0 0,0 0-1 0 0,0 0 1 0 0,0 0 0 0 0,0 0 0 0 0,0 0 0 0 0,0 0-1 0 0,0 0 1 0 0,0 0 0 0 0,0 0 0 0 0,0 0 0 0 0,0 0 0 0 0,0-1-1 0 0,0 1 1 0 0,0 0 0 0 0,0 0 0 0 0,0 0 0 0 0,0 0 0 0 0,0 0-1 0 0,0 0 1 0 0,0 0 0 0 0,0 0 0 0 0,0 0 0 0 0,0 0-1 0 0,0 0 1 0 0,0 0 0 0 0,0 0 0 0 0,0 0 0 0 0,0 0 0 0 0,0 0-1 0 0,0 0 1 0 0,0 0 0 0 0,0 0 0 0 0,0 0 0 0 0,0 0 0 0 0,0-1-1 0 0,0 1 1 0 0,0 0 0 0 0,1 0 0 0 0,-1 0 0 0 0,0 0 0 0 0,0 0-1 0 0,0 0 1 0 0,0 0 0 0 0,0 0 0 0 0,0 0 0 0 0,0 0-1 0 0,0 0 1 0 0,0 0 0 0 0,0 0 0 0 0,-4 1 467 0 0,0-1 1 0 0,-1 1-1 0 0,1 0 1 0 0,0 0-1 0 0,0 1 1 0 0,-1-1 0 0 0,1 1-1 0 0,0 0 1 0 0,-6 4-1 0 0,-36 27 1490 0 0,37-26-1907 0 0,-124 92 13 0 0,-119 95-109 0 0,223-171 35 0 0,2 2 0 0 0,1 1 0 0 0,1 0 0 0 0,1 2 0 0 0,-38 59 0 0 0,55-76-38 0 0,2 1 1 0 0,-1 0-1 0 0,2 0 0 0 0,-1 0 1 0 0,2 0-1 0 0,0 1 0 0 0,0 0 1 0 0,-1 19-1 0 0,3-26-68 0 0,1-1 1 0 0,0 0-1 0 0,0 1 0 0 0,1-1 1 0 0,0 0-1 0 0,0 1 0 0 0,0-1 1 0 0,0 0-1 0 0,1 0 0 0 0,0 0 1 0 0,0 0-1 0 0,0 0 1 0 0,0 0-1 0 0,1 0 0 0 0,0-1 1 0 0,0 1-1 0 0,0-1 0 0 0,1 0 1 0 0,-1 0-1 0 0,1 0 0 0 0,0-1 1 0 0,0 1-1 0 0,5 3 1 0 0,9 1-6805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0,'0'0'778'0'0,"0"2"-506"0"0,1 3-372 0 0,1 9 1295 0 0,0 0 1 0 0,1-1 0 0 0,0 1 0 0 0,1-1-1 0 0,9 23 1 0 0,-3-19-873 0 0,0 1 0 0 0,2-1-1 0 0,-1-1 1 0 0,2 0 0 0 0,0-1 0 0 0,1-1-1 0 0,1 0 1 0 0,22 17 0 0 0,1-4 280 0 0,2-1 1 0 0,62 29-1 0 0,221 103 1237 0 0,-296-144-1875 0 0,0 0 1 0 0,-1 2 0 0 0,26 20-1 0 0,-51-35-267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10135 0 0,'0'0'231'0'0,"0"0"29"0"0,0 0 19 0 0,-3 2-41 0 0,-1 1-231 0 0,0-1 0 0 0,-1 0 0 0 0,1 0 0 0 0,0 0 0 0 0,-1-1-1 0 0,0 1 1 0 0,0-1-7 0 0,-2 2 0 0 0,-1-1 0 0 0,1 1 0 0 0,1 1 0 0 0,-1-1 0 0 0,0 1 0 0 0,1 1 0 0 0,-1 0 0 0 0,-18 11 0 0 0,-70 42 0 0 0,39-24 0 0 0,27-15 498 0 0,0 1 0 0 0,2 2 0 0 0,0 0 0 0 0,-20 24-498 0 0,38-37 304 0 0,0 1 0 0 0,1 1 0 0 0,0-1 0 0 0,0 2 0 0 0,2-1 0 0 0,-1 1 0 0 0,-3 9-304 0 0,7-8 16 0 0,4-12-16 0 0,-1 1-1 0 0,1-1 0 0 0,-1 0 0 0 0,1 1 1 0 0,0-1-1 0 0,-1 1 0 0 0,1-1 1 0 0,0 0-1 0 0,0 1 0 0 0,0-1 1 0 0,0 0-1 0 0,0 0 0 0 0,0 0 1 0 0,0 0-1 0 0,1 0 0 0 0,-1 0 0 0 0,0 0 1 0 0,1 0-1 0 0,-1 0 0 0 0,0-1 1 0 0,1 1-1 0 0,-1-1 0 0 0,1 1 1 0 0,-1-1-1 0 0,1 1 0 0 0,1-1 1 0 0,3 2 18 0 0,1-1 0 0 0,-1 0 0 0 0,1 0 0 0 0,-1-1 0 0 0,7 1-18 0 0,12-4 392 0 0,0-1 0 0 0,-1 0 0 0 0,1-2 0 0 0,-1-1 0 0 0,1-1-392 0 0,6-3 3 0 0,0-1 1 0 0,-1-2-1 0 0,-1-1 0 0 0,0-1 0 0 0,13-11-3 0 0,-37 24 0 0 0,1-1 0 0 0,-1 0 0 0 0,0-1 0 0 0,-1 1 0 0 0,1-1 0 0 0,-1 0 0 0 0,0 0 0 0 0,0 0 0 0 0,2-6 0 0 0,-4 8 0 0 0,-1 0 0 0 0,0 0 0 0 0,1-1 0 0 0,-1 1 0 0 0,-1 0 0 0 0,1-1 0 0 0,0 1 0 0 0,-1-1 0 0 0,0 1 0 0 0,0-1 0 0 0,0 1 0 0 0,0-1 0 0 0,0 1 0 0 0,-1-1 0 0 0,1 1 0 0 0,-1-1 0 0 0,0 1 0 0 0,-1-2 0 0 0,-4-11 0 0 0,0 1 0 0 0,-1-1 0 0 0,-7-8 0 0 0,10 17 0 0 0,-1-1 0 0 0,0 1 0 0 0,-1 0 0 0 0,0 0 0 0 0,0 1 0 0 0,0 0 0 0 0,-6-4 0 0 0,3 3-78 0 0,-8-6-796 0 0,0 1 0 0 0,-7-3 874 0 0,18 11-222 0 0,5 3-164 0 0,2 3-102 0 0,3 2 187 0 0,0 1 1 0 0,1-1-1 0 0,-1 0 1 0 0,1 0 0 0 0,0 0-1 0 0,0-1 1 0 0,1 0 0 0 0,1 1 300 0 0,46 18-1486 0 0,-47-19 1409 0 0,38 13-947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16783 0 0,'-1'1'770'0'0,"-13"14"-507"0"0,-1 0 0 0 0,-1-1 0 0 0,-19 13 0 0 0,7-5 30 0 0,-149 133 822 0 0,-90 68-974 0 0,207-182-168 0 0,59-41-159 0 0,3-2-1312 0 0,8-7 614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 15631 0 0,'-9'-2'1418'0'0,"-5"0"-1176"0"0,0 1 1 0 0,0 0-1 0 0,-1 1 1 0 0,-21 2-1 0 0,-55 13 1308 0 0,85-13-1547 0 0,5-2 870 0 0,13-2-319 0 0,5 1-204 0 0,1 0 0 0 0,0 2 1 0 0,-1 0-1 0 0,32 5 1 0 0,69 23 489 0 0,-112-28-794 0 0,39 13 95 0 0,46 22-1 0 0,-20-7-101 0 0,-61-25-17 0 0,-6-2 1 0 0,-1-1 1 0 0,1 1-1 0 0,0-1 0 0 0,0 0 1 0 0,0 0-1 0 0,0-1 1 0 0,0 1-1 0 0,0-1 1 0 0,6 0-1 0 0,-9 0 165 0 0,-10 2-112 0 0,0 1-79 0 0,0 0-1 0 0,0 1 1 0 0,0 0 0 0 0,0 1-1 0 0,0 0 1 0 0,1 0-1 0 0,0 1 1 0 0,-10 9 0 0 0,-2 3-19 0 0,-32 39-1 0 0,36-41 18 0 0,1 0 0 0 0,-30 21 0 0 0,-12 12-521 0 0,56-48 345 0 0,14-7-2824 0 0,20-13-3558 0 0,-14 8 360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3223 0 0,'0'2'12496'0'0,"1"3"-12114"0"0,-1 1-1 0 0,0 0 0 0 0,-1 0 1 0 0,1-1-1 0 0,-1 1 0 0 0,0-1 1 0 0,0 1-1 0 0,-1-1 0 0 0,0 1 1 0 0,-4 7-1 0 0,-4 9 362 0 0,-15 22 0 0 0,24-41-661 0 0,-11 16 226 0 0,-3 5-16 0 0,1 1 1 0 0,2 0-1 0 0,-11 29 0 0 0,18-42-243 0 0,-1 0 0 0 0,0-1 0 0 0,0 0 0 0 0,-10 12 0 0 0,-11 22-350 0 0,26-44 108 0 0,1 1-438 0 0,0 3 161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233 127 16927 0 0,'0'0'1536'0'0,"-7"0"-1232"0"0,4 0-260 0 0,-1 1-1 0 0,1-1 0 0 0,-1 1 1 0 0,1 0-1 0 0,-1 0 0 0 0,1 0 1 0 0,0 1-1 0 0,-1-1 0 0 0,1 1 1 0 0,0 0-1 0 0,0 0 0 0 0,0 0 1 0 0,-3 2-1 0 0,-6 7 349 0 0,-17 18 0 0 0,21-20-351 0 0,-8 8-41 0 0,1 0 0 0 0,0 2 0 0 0,2 0 0 0 0,0 0 0 0 0,1 1 0 0 0,0 1 0 0 0,-11 30 0 0 0,21-45 38 0 0,0 0 0 0 0,1-1 0 0 0,0 1 0 0 0,0 0 0 0 0,0-1 0 0 0,0 1 0 0 0,1 0 0 0 0,0 0 0 0 0,1 0 0 0 0,-1 0 0 0 0,1-1 0 0 0,0 1 0 0 0,0 0 0 0 0,1-1 0 0 0,0 1-1 0 0,0 0 1 0 0,0-1 0 0 0,0 0 0 0 0,1 0 0 0 0,0 0 0 0 0,0 0 0 0 0,1 0 0 0 0,-1 0 0 0 0,1-1 0 0 0,0 0 0 0 0,0 1 0 0 0,0-2 0 0 0,1 1 0 0 0,8 6 0 0 0,-7-7-3 0 0,-1 0 0 0 0,1 0 0 0 0,0 0 0 0 0,-1-1 0 0 0,1 1 0 0 0,0-2 0 0 0,1 1 0 0 0,-1 0 0 0 0,0-1 0 0 0,0-1 0 0 0,11 1 0 0 0,-8-1 84 0 0,0-1 0 0 0,1 0-1 0 0,-1-1 1 0 0,0 0 0 0 0,0-1 0 0 0,0 0 0 0 0,10-4-1 0 0,5-5 234 0 0,0 0-1 0 0,0-1 0 0 0,-1-1 0 0 0,38-32 1 0 0,-47 35-336 0 0,-1-2 1 0 0,-1 1-1 0 0,0-2 0 0 0,-1 0 1 0 0,0 0-1 0 0,-1-1 1 0 0,0 0-1 0 0,9-22 0 0 0,-17 33-34 0 0,-1 0-1 0 0,0 0 0 0 0,1 0 1 0 0,-1 0-1 0 0,-1 0 0 0 0,1 0 1 0 0,-1 0-1 0 0,0-1 0 0 0,1 1 1 0 0,-2 0-1 0 0,1 0 0 0 0,0 0 1 0 0,-1-1-1 0 0,0 1 0 0 0,0 0 0 0 0,0 0 1 0 0,-1 0-1 0 0,1 0 0 0 0,-1 0 1 0 0,0 1-1 0 0,0-1 0 0 0,0 0 1 0 0,-1 1-1 0 0,1-1 0 0 0,-1 1 1 0 0,-4-4-1 0 0,-7-7-189 0 0,-1 2 0 0 0,0 0 1 0 0,-1 1-1 0 0,-25-14 0 0 0,32 19 110 0 0,-24-13-197 0 0,11 7 62 0 0,0-1 1 0 0,-35-30-1 0 0,56 43 216 0 0,1 0 0 0 0,-1 0 0 0 0,1 0 0 0 0,0-1 0 0 0,-1 1 0 0 0,1 0 0 0 0,-1 0 0 0 0,1-1 0 0 0,0 1 0 0 0,-1-1 0 0 0,1 1 0 0 0,0 0 0 0 0,0-1 0 0 0,-1 1 0 0 0,1 0 0 0 0,0-1 0 0 0,0 1-1 0 0,0-1 1 0 0,-1 1 0 0 0,1-1 0 0 0,0 1 0 0 0,0-1 0 0 0,0 1 0 0 0,0 0 0 0 0,0-1 0 0 0,0 1 0 0 0,0-1 0 0 0,0 1 0 0 0,0-1 0 0 0,0 1 0 0 0,0-1 0 0 0,0 0 0 0 0,2 0-585 0 0,-1 0-1 0 0,0 0 1 0 0,0 0 0 0 0,1 1-1 0 0,-1-1 1 0 0,1 0 0 0 0,-1 0-1 0 0,3 0 1 0 0,-3 1 164 0 0,15-7-6248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0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0,'1'1'6871'0'0,"179"164"-2381"0"0,-153-139-3851 0 0,-8-7-256 0 0,0 1-1 0 0,-2 0 1 0 0,0 2 0 0 0,-2-1-1 0 0,0 2 1 0 0,19 40 0 0 0,-27-47-262 0 0,-1 1 0 0 0,0-1 1 0 0,-1 1-1 0 0,-1 0 1 0 0,-1 0-1 0 0,0 1 1 0 0,-1-1-1 0 0,-1 1 1 0 0,-1-1-1 0 0,0 1 1 0 0,-4 21-1 0 0,-2-10-94 0 0,0-1 0 0 0,-2 0 0 0 0,-2 0 0 0 0,0-1 0 0 0,-16 30 0 0 0,-82 122-21 0 0,81-144 14 0 0,-51 54 1 0 0,4-6-970 0 0,73-82 164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17279 0 0,'0'0'1566'0'0,"1"-1"-1290"0"0,0-1-256 0 0,1 0 0 0 0,0 0 0 0 0,-1 0 0 0 0,1 1 0 0 0,0-1 0 0 0,0 0 0 0 0,0 1 0 0 0,4-3 0 0 0,2-1 156 0 0,-1 0-5 0 0,0 0 1 0 0,0 1 0 0 0,1-1-1 0 0,0 2 1 0 0,10-5-1 0 0,44-11-46 0 0,-49 16-157 0 0,5-2-383 0 0,0 2 0 0 0,0 0 1 0 0,35 0-1 0 0,17 4-7288 0 0,-50 0 2825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16127 0 0,'0'0'1242'0'0,"1"-2"-574"0"0,-1 1-282 0 0,0-1 1 0 0,0 1-1 0 0,1 0 1 0 0,-1 0-1 0 0,1 0 1 0 0,-1 0-1 0 0,1 0 1 0 0,-1 0-1 0 0,1 0 1 0 0,-1 0-1 0 0,1 0 1 0 0,0 0-1 0 0,1 0 1 0 0,14-10 1420 0 0,-6 6-1988 0 0,1 2 0 0 0,11-4 0 0 0,-9 3 687 0 0,39-11-708 0 0,1 1 0 0 0,58-6 1 0 0,-15 14-2756 0 0,-78 6 1164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6447 0 0,'-1'1'10622'0'0,"-7"11"-9626"0"0,0 1 1 0 0,1 0 0 0 0,-10 27 0 0 0,0-2-399 0 0,-87 195 1671 0 0,-1 2-1628 0 0,85-195-591 0 0,4-10-213 0 0,2 0 0 0 0,-13 39-1 0 0,26-65-96 0 0,0 0 0 0 0,0-1 0 0 0,0 1 0 0 0,0 0 0 0 0,1 0 0 0 0,0 0 0 0 0,0 0 0 0 0,0 0 0 0 0,0 0-1 0 0,0 0 1 0 0,2 5 0 0 0,0-7-1358 0 0,8 2-280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6447 0 0,'0'0'11042'0'0,"11"7"-8773"0"0,3-6-1875 0 0,0-1 0 0 0,1 0 0 0 0,-1-1 0 0 0,0-1 0 0 0,23-5 0 0 0,73-26 338 0 0,-28 8-578 0 0,-54 17-799 0 0,1 2 0 0 0,56-5 0 0 0,-67 11-661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83 5527 0 0,'2'-1'423'0'0,"9"-5"-335"0"0,-5 4 427 0 0,0-1 0 0 0,-1 0-1 0 0,1 0 1 0 0,-1 0-1 0 0,0-1 1 0 0,6-4 0 0 0,-6 3-16 0 0,1 1 1 0 0,0 0 0 0 0,1 0-1 0 0,-1 1 1 0 0,1 0 0 0 0,-1 0-1 0 0,1 1 1 0 0,12-4 0 0 0,24-9 4473 0 0,-45 15-4836 0 0,1 1 0 0 0,-1 0-1 0 0,0-1 1 0 0,1 1 0 0 0,-1 0 0 0 0,1 0-1 0 0,-1 1 1 0 0,1-1 0 0 0,-2 2 0 0 0,-4 2 134 0 0,-40 29 473 0 0,0 2 1 0 0,-77 78-1 0 0,86-71-677 0 0,1 2-1 0 0,2 1 1 0 0,3 2 0 0 0,1 1-1 0 0,3 1 1 0 0,2 2 0 0 0,-28 77-1 0 0,48-112-47 0 0,1 0 0 0 0,0 1-1 0 0,1 0 1 0 0,1-1 0 0 0,1 1-1 0 0,0 0 1 0 0,2 32 0 0 0,1-43-42 0 0,-1-1 1 0 0,1 1 0 0 0,1 0-1 0 0,-1 0 1 0 0,1 0-1 0 0,1-1 1 0 0,-1 1 0 0 0,1-1-1 0 0,0 1 1 0 0,0-1 0 0 0,1 0-1 0 0,0-1 1 0 0,0 1-1 0 0,0 0 1 0 0,1-1 0 0 0,0 0-1 0 0,0 0 1 0 0,0-1 0 0 0,0 1-1 0 0,1-1 1 0 0,0 0 0 0 0,11 5-1 0 0,-3-3-245 0 0,0-1-1 0 0,0 0 1 0 0,1-1-1 0 0,-1-1 1 0 0,1 0 0 0 0,0-1-1 0 0,0 0 1 0 0,0-2-1 0 0,0 1 1 0 0,0-2-1 0 0,27-4 1 0 0,-9-1-935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182 336 10135 0 0,'-11'6'202'0'0,"0"-2"1"0"0,-1 1-1 0 0,1-1 0 0 0,-1-1 0 0 0,-5 1-202 0 0,6-1 45 0 0,0-2 531 0 0,0 1 0 0 0,0-1-1 0 0,0-1 1 0 0,-10 0-576 0 0,4-1 623 0 0,16 1-471 0 0,0 0-1 0 0,1 0 1 0 0,-1 0 0 0 0,0 0 0 0 0,0 0 0 0 0,1 0 0 0 0,-1 0 0 0 0,0 0 0 0 0,1-1 0 0 0,-1 1 0 0 0,0 0 0 0 0,1 0-1 0 0,-1-1 1 0 0,0 1 0 0 0,1 0 0 0 0,-1-1 0 0 0,1 1 0 0 0,-1-1-152 0 0,0 1 42 0 0,1-1-1 0 0,0 1 1 0 0,0 0-1 0 0,0 0 1 0 0,0-1-1 0 0,0 1 1 0 0,0 0-1 0 0,-1-1 1 0 0,1 1-1 0 0,0 0 1 0 0,0 0-1 0 0,0-1 1 0 0,0 1-1 0 0,0 0 1 0 0,0-1 0 0 0,0 1-1 0 0,0 0 1 0 0,0 0-1 0 0,0-1 1 0 0,0 1-1 0 0,1 0 1 0 0,-1-1-1 0 0,0 1 1 0 0,0 0-1 0 0,0 0 1 0 0,0-1-1 0 0,0 1 1 0 0,0 0-1 0 0,1 0 1 0 0,-1-1-1 0 0,0 1 1 0 0,0 0 0 0 0,0 0-1 0 0,1 0 1 0 0,-1-1-42 0 0,17-13 210 0 0,1 0 0 0 0,1 0 1 0 0,0 2-1 0 0,0 0 1 0 0,21-8-211 0 0,5-4 66 0 0,210-107-66 0 0,-176 96 0 0 0,1 4 0 0 0,27-5 0 0 0,-101 34 0 0 0,0 0 0 0 0,-1 1 0 0 0,1-1 0 0 0,0 1 0 0 0,0 0 0 0 0,1 0 0 0 0,-1 0 0 0 0,0 1 0 0 0,4 0 0 0 0,-9 0 0 0 0,0 1 0 0 0,-1-1 0 0 0,1 0 0 0 0,-1 0 0 0 0,1 0 0 0 0,0 0 0 0 0,-1 0 0 0 0,1 1 0 0 0,-1-1 0 0 0,1 0 0 0 0,-1 1 0 0 0,1-1 0 0 0,-1 0 0 0 0,1 1 0 0 0,-1-1 0 0 0,1 1 0 0 0,-1-1 0 0 0,1 1 0 0 0,-1 0 0 0 0,0 0 0 0 0,0-1 0 0 0,0 1 0 0 0,0 0 0 0 0,0 0 0 0 0,0-1 0 0 0,0 1 0 0 0,0 0 0 0 0,0 0 0 0 0,0 0 0 0 0,0-1 0 0 0,0 1 0 0 0,0 0 0 0 0,-1 0 0 0 0,1-1 0 0 0,0 1 0 0 0,0 0 0 0 0,-1-1 0 0 0,1 1 0 0 0,-1 0 0 0 0,1-1 0 0 0,-1 1 0 0 0,-12 18 0 0 0,11-17 0 0 0,-13 15 0 0 0,-1-1 0 0 0,-1-1 0 0 0,-15 11 0 0 0,19-16 0 0 0,0 1 0 0 0,0 0 0 0 0,1 1 0 0 0,1 0 0 0 0,0 1 0 0 0,1 0 0 0 0,-7 10 0 0 0,15-19 0 0 0,0 0 0 0 0,0 0 0 0 0,0 1 0 0 0,1-1 0 0 0,0 0 0 0 0,0 1 0 0 0,0-1 0 0 0,0 1 0 0 0,0-1 0 0 0,1 1 0 0 0,0 0 0 0 0,0-1 0 0 0,0 2 0 0 0,1-3 0 0 0,-1-1 0 0 0,1 1 0 0 0,0 0 0 0 0,-1-1 0 0 0,1 1 0 0 0,0 0 0 0 0,1-1 0 0 0,-1 1 0 0 0,0-1 0 0 0,1 1 0 0 0,-1-1 0 0 0,1 0 0 0 0,0 0 0 0 0,0 0 0 0 0,0 0 0 0 0,0 0 0 0 0,0 0 0 0 0,0 0 0 0 0,1-1 0 0 0,-1 1 0 0 0,3 0 0 0 0,12 6 14 0 0,0 0-1 0 0,1-2 1 0 0,-1 0-1 0 0,2-1 1 0 0,6 1-14 0 0,96 11-746 0 0,-113-16 595 0 0,44 4-1921 0 0,-18-3-2512 0 0,-7-2-579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12439 0 0,'0'0'6624'0'0,"11"3"-5449"0"0,-9-2-1117 0 0,-1 0 0 0 0,1 0 1 0 0,-1 0-1 0 0,1 0 0 0 0,-1 0 1 0 0,0 1-1 0 0,0-1 0 0 0,0 1 1 0 0,0-1-1 0 0,0 1 0 0 0,0-1 1 0 0,0 1-1 0 0,0-1 0 0 0,-1 1 1 0 0,2 3-1 0 0,-1-1 41 0 0,0 0 0 0 0,-1 0 0 0 0,0 0 0 0 0,1 0 0 0 0,-1 0 0 0 0,-1 7 0 0 0,-2 4 174 0 0,0 0 0 0 0,-10 27 1 0 0,10-33-199 0 0,-23 59 530 0 0,-62 112-1 0 0,51-111-608 0 0,-36 98-1 0 0,69-156-317 0 0,1-3-163 0 0,0 0-1 0 0,0-1 1 0 0,1 1-1 0 0,0 0 0 0 0,0 0 1 0 0,1 1-1 0 0,0-1 1 0 0,0 12-1 0 0,4-11-1534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14943 0 0,'0'0'1743'0'0,"1"2"-964"0"0,3 1-505 0 0,-1 1 1 0 0,1-1 0 0 0,0 0 0 0 0,0 0-1 0 0,0 0 1 0 0,1 0 0 0 0,-1-1 0 0 0,1 0 0 0 0,-1 0-1 0 0,1 0 1 0 0,0 0 0 0 0,0-1 0 0 0,-1 1 0 0 0,1-1-1 0 0,0-1 1 0 0,0 1 0 0 0,0-1 0 0 0,1 1-1 0 0,-1-2 1 0 0,0 1 0 0 0,6-1 0 0 0,126-28 824 0 0,-92 17-3239 0 0,-1-3-3666 0 0,-22 9-1362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263 212 10855 0 0,'0'0'980'0'0,"0"2"-665"0"0,-1-1-17 0 0,1 1 0 0 0,0 0-1 0 0,0-1 1 0 0,0 1 0 0 0,0 0 0 0 0,0-1-1 0 0,0 1 1 0 0,0 0 0 0 0,0 0 0 0 0,1-1-1 0 0,-1 1 1 0 0,1-1 0 0 0,-1 1 0 0 0,1 0-1 0 0,0-1 1 0 0,-1 1 0 0 0,1-1 0 0 0,0 1 0 0 0,0-1-1 0 0,0 0 1 0 0,0 1 0 0 0,2 1 0 0 0,0-1-145 0 0,-1-1 0 0 0,1 1-1 0 0,0-1 1 0 0,-1 1 0 0 0,1-1 0 0 0,0 0 0 0 0,0 0 0 0 0,0 0 0 0 0,-1-1 0 0 0,1 1 0 0 0,0-1 0 0 0,6 1 0 0 0,1-1 18 0 0,-1-1 0 0 0,1 0 0 0 0,0 0 0 0 0,-1-1 0 0 0,1 0 0 0 0,-1 0-1 0 0,16-8 1 0 0,-7 3-124 0 0,-1-2 0 0 0,33-20 0 0 0,-39 21-114 0 0,0 1 0 0 0,-1-2 0 0 0,0 1-1 0 0,0-2 1 0 0,-1 1 0 0 0,0-1 0 0 0,0 0 0 0 0,-1-1-1 0 0,9-17 1 0 0,-16 25 7 0 0,0 1-1 0 0,-1 0 1 0 0,1-1-1 0 0,-1 1 0 0 0,1-1 1 0 0,-1 1-1 0 0,0 0 1 0 0,0-1-1 0 0,0 1 1 0 0,0-1-1 0 0,-1 1 0 0 0,1-1 1 0 0,-1 1-1 0 0,-1-5 1 0 0,1 4-32 0 0,0-1 0 0 0,-1 0 0 0 0,0 1-1 0 0,0-1 1 0 0,1 1 0 0 0,-2 0 0 0 0,1-1 0 0 0,-3-2 0 0 0,3 4 75 0 0,-1 0 0 0 0,1 1 0 0 0,-1-1 0 0 0,1 1 0 0 0,-1-1 1 0 0,0 1-1 0 0,1 0 0 0 0,-1 0 0 0 0,0 0 0 0 0,0 0 0 0 0,0 1 0 0 0,0-1 0 0 0,0 1 1 0 0,0 0-1 0 0,0 0 0 0 0,0 0 0 0 0,0 0 0 0 0,0 0 0 0 0,0 1 0 0 0,1-1 0 0 0,-1 1 1 0 0,-4 1-1 0 0,-8 3 15 0 0,1 0 1 0 0,1 1 0 0 0,-16 8-1 0 0,23-11-27 0 0,-37 20 24 0 0,0 2-1 0 0,-57 44 1 0 0,82-55 93 0 0,1 2 0 0 0,0 0 1 0 0,1 1-1 0 0,0 1 0 0 0,2 0 0 0 0,0 1 0 0 0,-15 29 1 0 0,26-43-72 0 0,-24 44 118 0 0,-20 57 1 0 0,41-90-129 0 0,1 0 1 0 0,0 0 0 0 0,1 0 0 0 0,1 1 0 0 0,0-1 0 0 0,2 1-1 0 0,0 0 1 0 0,1 19 0 0 0,0-31 39 0 0,1-1-1 0 0,0 1 1 0 0,0-1-1 0 0,0 1 0 0 0,0-1 1 0 0,1 0-1 0 0,0 1 1 0 0,-1-1-1 0 0,2 0 1 0 0,-1 0-1 0 0,0 0 1 0 0,1-1-1 0 0,4 7 0 0 0,-2-6 111 0 0,-1 0-1 0 0,1 0 0 0 0,0 0 0 0 0,0-1 0 0 0,0 0 1 0 0,1 0-1 0 0,-1 0 0 0 0,12 4 0 0 0,5-1 293 0 0,-1-1 0 0 0,1-1 0 0 0,1-1 0 0 0,30 0 0 0 0,-51-3-443 0 0,58 1 419 0 0,96-13 0 0 0,-68 4-390 0 0,-71 4-246 0 0,-16 3 70 0 0,11-13-3780 0 0,-11 7 2246 0 0,1 0-249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92 3223 0 0,'0'0'143'0'0,"-8"3"26"0"0,-16 5 42 0 0,-3 2 17249 0 0,39-10-17021 0 0,-1-1 0 0 0,0-1 0 0 0,1 0 0 0 0,18-6 0 0 0,47-21 653 0 0,-47 17-851 0 0,-19 9-514 0 0,0-1 1 0 0,-1-1-1 0 0,1 0 1 0 0,-1 0-1 0 0,0-1 1 0 0,-1-1-1 0 0,13-9 1 0 0,-15 8-859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44 919 0 0,'-2'1'232'0'0,"-1"1"187"0"0,0-1 0 0 0,1 1 0 0 0,-2 0 0 0 0,1-1 0 0 0,0 0 0 0 0,0 0 0 0 0,0 0 0 0 0,-1 0 0 0 0,-4 1 0 0 0,-37 1 4318 0 0,6 0 367 0 0,26 0-3863 0 0,4 0 1622 0 0,15-6-1740 0 0,65-26-22 0 0,-50 19-826 0 0,0 1 0 0 0,36-10 0 0 0,-43 18-175 0 0,-11 4-111 0 0,-2-1 18 0 0,8 7-7 0 0,-8-4 0 0 0,-1-3 0 0 0,1 1-1 0 0,0 1 0 0 0,-1 0 1 0 0,0-1-1 0 0,1 1 0 0 0,-1 0 0 0 0,0 0 0 0 0,-1-1 0 0 0,1 1 0 0 0,-1 0 1 0 0,0-1-1 0 0,0 1 0 0 0,-2 5 0 0 0,1-3-4 0 0,-1-1 1 0 0,0 0 0 0 0,0 1-1 0 0,-1-1 1 0 0,1-1-1 0 0,-1 1 1 0 0,-5 5-1 0 0,-2 0 2 0 0,-1-1 1 0 0,0 0-1 0 0,0-1 0 0 0,-1 0 0 0 0,-19 9 0 0 0,28-15 2 0 0,-11 5-5 0 0,-27 9 0 0 0,40-16-61 0 0,24 4-232 0 0,-13-4 204 0 0,1 1 0 0 0,16-2-1 0 0,-18 0 79 0 0,0 0 0 0 0,-1 1 0 0 0,1 0 0 0 0,0 1 0 0 0,0-1 0 0 0,11 4 0 0 0,61 16 17 0 0,-79-20 4 0 0,15 6-13 0 0,-15-6 13 0 0,0 0-1 0 0,0 1 1 0 0,0-1 0 0 0,0 1-1 0 0,0-1 1 0 0,0 1 0 0 0,0-1-1 0 0,-1 1 1 0 0,1 0 0 0 0,0 0-1 0 0,0-1 1 0 0,0 1 0 0 0,-1 0-1 0 0,1 0 1 0 0,1 1 0 0 0,-2 1 6 0 0,0 0 1 0 0,-1-1 0 0 0,1 1 0 0 0,0 0-1 0 0,-1-1 1 0 0,0 1 0 0 0,1 0 0 0 0,-1-1-1 0 0,0 1 1 0 0,0-1 0 0 0,0 0 0 0 0,-1 1 0 0 0,1-1-1 0 0,-1 0 1 0 0,1 0 0 0 0,-1 0 0 0 0,0 0-1 0 0,0 0 1 0 0,0 0 0 0 0,0 0 0 0 0,-3 2-1 0 0,-4 3 17 0 0,-1 0-1 0 0,0-1 0 0 0,-18 9 0 0 0,-23 7 28 0 0,-92 25 0 0 0,96-32-45 0 0,115-46-3427 0 0,4 6-705 0 0,-47 17-1304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 5983 0 0,'11'-6'10511'0'0,"-15"14"-8942"0"0,-11 10-2183 0 0,5-6 1044 0 0,1-1 1 0 0,-10 16-1 0 0,16-22-277 0 0,0 1-1 0 0,0 0 0 0 0,1-1 0 0 0,-1 1 0 0 0,1 0 0 0 0,1 0 1 0 0,-3 10-1 0 0,4-13-124 0 0,0 0-1 0 0,0-1 1 0 0,0 1 0 0 0,0-1 0 0 0,1 1-1 0 0,-1 0 1 0 0,1-1 0 0 0,-1 1 0 0 0,1-1-1 0 0,0 1 1 0 0,0-1 0 0 0,0 1-1 0 0,0-1 1 0 0,1 0 0 0 0,-1 1 0 0 0,1-1-1 0 0,-1 0 1 0 0,1 0 0 0 0,0 0 0 0 0,0 0-1 0 0,0-1 1 0 0,0 1 0 0 0,0 0 0 0 0,0-1-1 0 0,0 1 1 0 0,0-1 0 0 0,1 0 0 0 0,-1 0-1 0 0,1 0 1 0 0,-1 0 0 0 0,1 0 0 0 0,-1 0-1 0 0,1-1 1 0 0,-1 1 0 0 0,1-1-1 0 0,0 0 1 0 0,-1 0 0 0 0,1 0 0 0 0,-1 0-1 0 0,5-1 1 0 0,6 0 162 0 0,0-1-32 0 0,0 1 0 0 0,-1-2 0 0 0,19-5 0 0 0,-28 7-148 0 0,1-1 1 0 0,-1 1-1 0 0,0-1 0 0 0,0 0 1 0 0,0 1-1 0 0,0-1 0 0 0,0-1 1 0 0,0 1-1 0 0,-1 0 0 0 0,1-1 1 0 0,-1 1-1 0 0,0-1 0 0 0,1 0 1 0 0,-1 0-1 0 0,0 0 0 0 0,-1 0 1 0 0,3-4-1 0 0,-3 5-11 0 0,0-1 1 0 0,0 1-1 0 0,-1 0 0 0 0,1-1 0 0 0,-1 1 0 0 0,1 0 1 0 0,-1-1-1 0 0,0 1 0 0 0,0 0 0 0 0,0-1 0 0 0,0 1 1 0 0,-1-1-1 0 0,1 1 0 0 0,0 0 0 0 0,-1-1 0 0 0,0 1 1 0 0,-1-3-1 0 0,1 2-40 0 0,-1 0 0 0 0,0-1 1 0 0,0 1-1 0 0,-1 0 0 0 0,1 0 1 0 0,0 1-1 0 0,-1-1 0 0 0,0 0 0 0 0,0 1 1 0 0,-3-3-1 0 0,-1 1-179 0 0,0-1-1 0 0,0 1 1 0 0,0 1-1 0 0,-1 0 1 0 0,1 0-1 0 0,-1 0 1 0 0,0 1-1 0 0,1 0 1 0 0,-14-2 0 0 0,6 4-328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30 4143 0 0,'2'-8'371'0'0,"4"-14"9978"0"0,-7 24-9751 0 0,-16 22 337 0 0,1 1-1 0 0,-23 50 1 0 0,-5 6-45 0 0,-13 5-562 0 0,-83 95 1 0 0,82-110-323 0 0,-9 8 23 0 0,-23 30-5 0 0,62-72-221 0 0,15-22-448 0 0,0 1-1 0 0,2 1 1 0 0,0 0 0 0 0,-12 25-1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1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14799 0 0,'0'0'679'0'0,"0"2"-15"0"0,-9 20-169 0 0,-16 31 0 0 0,-1 0 924 0 0,-11 23-751 0 0,24-50-602 0 0,0 0 0 0 0,2 1 0 0 0,1 0 0 0 0,-8 31 0 0 0,18-57-412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2759 0 0,'0'0'12487'0'0,"5"-6"-11175"0"0,-1 2-1094 0 0,1 1-1 0 0,-1-1 1 0 0,1 1 0 0 0,0 0 0 0 0,0 0 0 0 0,8-3-1 0 0,36-10 717 0 0,-26 9-335 0 0,-14 3-168 0 0,0 2 1 0 0,0-1-1 0 0,0 1 0 0 0,16-1 0 0 0,-24 3-120 0 0,0 0-256 0 0,0 1 1 0 0,-1-1-1 0 0,1 0 1 0 0,0 0-1 0 0,-1 0 1 0 0,1 0-1 0 0,0 1 1 0 0,-1-1-1 0 0,1 0 1 0 0,-1 1-1 0 0,1-1 1 0 0,-1 0-1 0 0,1 1 1 0 0,-1-1-1 0 0,2 2 1 0 0,-1 2-45 0 0,-1 0 0 0 0,0 1-1 0 0,1-1 1 0 0,-1 1 0 0 0,-1-1 0 0 0,1 1 0 0 0,0-1 0 0 0,-1 1 0 0 0,0-1 0 0 0,0 0-1 0 0,-1 0 1 0 0,1 1 0 0 0,-1-1 0 0 0,0 0 0 0 0,0 0 0 0 0,0 0 0 0 0,-1-1 0 0 0,-4 8-1 0 0,-4 2 28 0 0,-1 1 0 0 0,0-2-1 0 0,-21 17 1 0 0,10-9-38 0 0,0 0 0 0 0,2 1 0 0 0,-30 36 0 0 0,40-36 0 0 0,10-20 0 0 0,1-1 0 0 0,0 1 0 0 0,-1 0 0 0 0,1-1 0 0 0,0 1 0 0 0,0-1 0 0 0,0 1 0 0 0,-1 0 0 0 0,1-1 0 0 0,0 1 0 0 0,0-1 0 0 0,0 1 0 0 0,0 0 0 0 0,0-1 0 0 0,0 1 0 0 0,0-1 0 0 0,0 1 0 0 0,1 0 0 0 0,-1-1 0 0 0,0 1 0 0 0,0-1 0 0 0,0 1 0 0 0,1-1 0 0 0,-1 1 0 0 0,0 0 0 0 0,1-1 0 0 0,-1 1 0 0 0,0-1 0 0 0,1 0 0 0 0,-1 1 0 0 0,1-1 0 0 0,-1 1 0 0 0,0-1 0 0 0,1 1 0 0 0,-1-1 0 0 0,1 0 0 0 0,0 1 0 0 0,0-1 0 0 0,-1 1 0 0 0,3 0 8 0 0,-1 0-1 0 0,1 1 1 0 0,-1-1-1 0 0,1 0 1 0 0,-1 0-1 0 0,1-1 1 0 0,0 1-1 0 0,-1 0 1 0 0,1-1-1 0 0,0 0 1 0 0,-1 1-1 0 0,1-1 1 0 0,5-1-1 0 0,5 0 87 0 0,21-5-1 0 0,-10 1-24 0 0,-1 1 69 0 0,-1-2 0 0 0,37-13 0 0 0,6-3-929 0 0,-57 21 360 0 0,-6 0-666 0 0,0 1-293 0 0,6 0-60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199 178 3679 0 0,'1'-7'382'0'0,"-10"-51"2398"0"0,9 47-2149 0 0,0 1-1 0 0,-1 0 1 0 0,0-1 0 0 0,-1 1 0 0 0,0 0 0 0 0,-4-11 0 0 0,5 19-459 0 0,0 1 0 0 0,-1-1 1 0 0,1 0-1 0 0,0 1 1 0 0,0-1-1 0 0,-1 1 1 0 0,1-1-1 0 0,-1 1 0 0 0,1 0 1 0 0,-1 0-1 0 0,0 0 1 0 0,0-1-1 0 0,1 2 0 0 0,-1-1 1 0 0,0 0-1 0 0,0 0 1 0 0,0 0-1 0 0,-3 0 0 0 0,-1 0 152 0 0,-1-1 0 0 0,1 1 0 0 0,-1 1 0 0 0,-7-1-1 0 0,5 1 51 0 0,-1 1 0 0 0,1-1-1 0 0,0 2 1 0 0,0-1 0 0 0,0 2 0 0 0,-10 3-1 0 0,17-6 603 0 0,-8 12-56 0 0,9-11-866 0 0,1 1-1 0 0,-1 0 1 0 0,0 0-1 0 0,1 0 1 0 0,0 0-1 0 0,-1 0 1 0 0,1 0-1 0 0,0 0 1 0 0,0 0-1 0 0,0 0 1 0 0,0 0 0 0 0,0 0-1 0 0,0 0 1 0 0,1 0-1 0 0,-1 0 1 0 0,1 0-1 0 0,-1-1 1 0 0,1 1-1 0 0,0 0 1 0 0,1 2-1 0 0,3 6 82 0 0,1 0 0 0 0,9 13-1 0 0,-11-18-78 0 0,58 81 87 0 0,38 56 50 0 0,-74-102-183 0 0,0 0 57 0 0,37 74 1 0 0,-57-100-56 0 0,0 0-1 0 0,-1 1 1 0 0,-1 0 0 0 0,0 0-1 0 0,-1 0 1 0 0,-1 0 0 0 0,0 1-1 0 0,-1-1 1 0 0,-1 23 0 0 0,-3-18 30 0 0,-1 0 0 0 0,0-1 0 0 0,-1 0 0 0 0,-1 0 1 0 0,-1 0-1 0 0,0 0 0 0 0,-2-1 0 0 0,0 0 0 0 0,-1-1 1 0 0,-15 20-1 0 0,-17 17 209 0 0,-78 79 0 0 0,106-118-247 0 0,-12 11-28 0 0,12-13-66 0 0,2 0 1 0 0,0 0-1 0 0,-19 29 0 0 0,30-41-531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581 189 6447 0 0,'0'0'142'0'0,"0"0"22"0"0,0 0 13 0 0,0 0 55 0 0,0 0 181 0 0,0 0 78 0 0,0 0 18 0 0,0 2-66 0 0,0 27 197 0 0,6-17 365 0 0,-2-6-453 0 0,1 3-464 0 0,-4-7 283 0 0,11 1 626 0 0,-11-3-969 0 0,0 0-1 0 0,-1 0 0 0 0,1 0 0 0 0,0-1 1 0 0,0 1-1 0 0,-1 0 0 0 0,1 0 0 0 0,0 0 1 0 0,0-1-1 0 0,-1 1 0 0 0,1 0 1 0 0,0-1-1 0 0,-1 1 0 0 0,1 0 0 0 0,0-1 1 0 0,-1 1-1 0 0,1-1 0 0 0,-1 1 1 0 0,1-1-1 0 0,0 0-27 0 0,0 0 46 0 0,3-1 41 0 0,0-1 1 0 0,0 1-1 0 0,0-1 0 0 0,-1 1 0 0 0,1-1 0 0 0,-1 0 1 0 0,0 0-1 0 0,0-1 0 0 0,0 1 0 0 0,0-1 0 0 0,-1 1 1 0 0,1-1-1 0 0,-1 0 0 0 0,0 0 0 0 0,0-1-87 0 0,8-13 591 0 0,-5 9-551 0 0,1 0 0 0 0,-2-1 1 0 0,1 0-1 0 0,-2 1 0 0 0,1-2 0 0 0,1-7-40 0 0,-4 12-179 0 0,1-1 0 0 0,-1 1-1 0 0,-1-1 1 0 0,1 1 0 0 0,-1-1 0 0 0,0 0-1 0 0,-1 1 1 0 0,0-1 0 0 0,0 1 0 0 0,0-1-1 0 0,-1-1 180 0 0,2 7-75 0 0,-1 0 0 0 0,1 0 0 0 0,-1 0 0 0 0,1 0 0 0 0,-1 0-1 0 0,0 0 1 0 0,1 1 0 0 0,-1-1 0 0 0,0 0 0 0 0,0 0 0 0 0,1 0 0 0 0,-1 1-1 0 0,0-1 1 0 0,0 0 0 0 0,0 1 0 0 0,0-1 0 0 0,0 0 0 0 0,0 1 0 0 0,0 0-1 0 0,0-1 1 0 0,0 1 0 0 0,0-1 0 0 0,0 1 0 0 0,0 0 0 0 0,-1 0 75 0 0,-3-1-63 0 0,0 1 1 0 0,0 0-1 0 0,1 0 1 0 0,-1 1-1 0 0,-2-1 63 0 0,-6 2 47 0 0,4-2 16 0 0,-1 1 0 0 0,1 0 0 0 0,0 0 0 0 0,0 1 0 0 0,0 1 0 0 0,0 0 0 0 0,-3 1-63 0 0,-15 8 1494 0 0,-17 10-1494 0 0,-11 5 57 0 0,26-13-57 0 0,1 2 0 0 0,1 0 0 0 0,-19 17 0 0 0,0-2 0 0 0,13-6 24 0 0,1 1 0 0 0,1 1 0 0 0,-9 12-24 0 0,22-20 330 0 0,0 1-1 0 0,1 1 0 0 0,1 1 1 0 0,1 0-1 0 0,1 1 0 0 0,-11 25-329 0 0,17-29 0 0 0,5-1 0 0 0,3-1 0 0 0,1-13 0 0 0,0 0 0 0 0,0 0 0 0 0,1 0 0 0 0,-1 0 0 0 0,1-1 0 0 0,0 1 0 0 0,0 0 0 0 0,8 8 0 0 0,-8-11 0 0 0,1 0 0 0 0,0 0 0 0 0,0 0 0 0 0,-1 0 0 0 0,1 0 0 0 0,0-1 0 0 0,0 0 0 0 0,0 1 0 0 0,0-1 0 0 0,-1 0 0 0 0,3 0 0 0 0,2-1 0 0 0,-1 1 0 0 0,1-1 0 0 0,0-1 0 0 0,2 0 0 0 0,18-7 0 0 0,0-2 0 0 0,21-12 0 0 0,-20 9 0 0 0,4-3 0 0 0,29-20 0 0 0,-13 7 0 0 0,-8 5 0 0 0,-2-1 0 0 0,-1-2 0 0 0,-1-1 0 0 0,2-5 0 0 0,-1 2 0 0 0,-32 29 0 0 0,-12 12 0 0 0,-13 10 0 0 0,9-11 0 0 0,0 2 0 0 0,1-1 0 0 0,2 1 0 0 0,-3-2 0 0 0,0 0 0 0 0,11-7 0 0 0,-1-1 0 0 0,1 1 0 0 0,-1-1 0 0 0,1 1 0 0 0,0 0 0 0 0,-1-1 0 0 0,1 1 0 0 0,0 0 0 0 0,-1-1 0 0 0,1 1 0 0 0,0 0 0 0 0,0 0 0 0 0,0-1 0 0 0,0 1 0 0 0,0 0 0 0 0,0 0 0 0 0,6 28 0 0 0,3 4 0 0 0,-6-19 7 0 0,-1-3 36 0 0,-3-6-85 0 0,4 30-167 0 0,-1-29-7 0 0,-1 4-3569 0 0,-1-10 2251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8287 0 0,'0'0'756'0'0,"2"-1"-622"0"0,13-4 1690 0 0,0 1 0 0 0,1 1 0 0 0,0 0 0 0 0,23-1 0 0 0,6 5-2047 0 0,83 4-108 0 0,163-6 619 0 0,384-56 1800 0 0,-204 15-684 0 0,1 18-103 0 0,321 58-646 0 0,-279-4-1007 0 0,0-45-272 0 0,-75-39 399 0 0,-3-16 479 0 0,-362 58-148 0 0,63-10 40 0 0,2 6 1 0 0,184 3 0 0 0,-224 20 108 0 0,17 1-2357 0 0,-117-21-567 0 0,-3 6 421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13359 0 0,'0'0'4448'0'0,"0"3"-4041"0"0,2 27 218 0 0,-2 0 0 0 0,-1 0 0 0 0,-1 0 0 0 0,-1 1 0 0 0,-2-2 0 0 0,-1 1-1 0 0,-14 41 1 0 0,-6 3-314 0 0,-60 117 0 0 0,47-115-311 0 0,-37 80-909 0 0,75-154-30 0 0,5-3-2188 0 0,-3 0 2876 0 0,0 1 0 0 0,0-1 0 0 0,0 1 0 0 0,0-1 0 0 0,0 1 0 0 0,0-1 0 0 0,0 0 0 0 0,1-1 0 0 0,2-1-333 0 0,19-17-2146 0 0,0-3-2438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2303 0 0,'2'0'14612'0'0,"29"-1"-13168"0"0,0-1 0 0 0,0-2 1 0 0,54-14-1 0 0,89-37-160 0 0,-72 21-1277 0 0,-95 32-848 0 0,-1 1 1 0 0,1 0-1 0 0,0 0 0 0 0,12 0 0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8287 0 0,'0'0'756'0'0,"-2"1"-622"0"0,-18 3 1854 0 0,-1 1 1 0 0,1 1 0 0 0,-27 13 0 0 0,-24 14 56 0 0,38-18-2881 0 0,6-1 962 0 0,1 1 1 0 0,0 2-1 0 0,1 0 1 0 0,0 1-1 0 0,2 2 1 0 0,-42 45-1 0 0,34-30 10 0 0,2 2-1 0 0,2 1 1 0 0,-42 78 0 0 0,54-87-99 0 0,1 0 1 0 0,2 1 0 0 0,-10 36 0 0 0,19-53-44 0 0,0 0 0 0 0,1 0 0 0 0,0 0 0 0 0,1 0 0 0 0,0 0 0 0 0,1 0 0 0 0,1 1 0 0 0,0-1 0 0 0,1 0 0 0 0,5 20 0 0 0,-6-30-10 0 0,0 1 1 0 0,0-1-1 0 0,0 1 0 0 0,1-1 1 0 0,0 0-1 0 0,0 0 1 0 0,0 0-1 0 0,0 0 0 0 0,0 0 1 0 0,0 0-1 0 0,1 0 0 0 0,0-1 1 0 0,-1 1-1 0 0,1-1 1 0 0,0 0-1 0 0,0 0 0 0 0,0 0 1 0 0,0 0-1 0 0,1 0 0 0 0,-1-1 1 0 0,1 1-1 0 0,5 1 1 0 0,0-2-356 0 0,0 1 0 0 0,-1-2 0 0 0,1 1 1 0 0,0-1-1 0 0,0 0 0 0 0,-1-1 0 0 0,1 0 1 0 0,12-3-1 0 0,7-2-5556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 10591 0 0,'0'0'819'0'0,"2"0"-338"0"0,11 0 1390 0 0,-8-1-1236 0 0,-1 1 0 0 0,1 0 0 0 0,-1 0-1 0 0,1 0 1 0 0,8 2 0 0 0,-12-1-570 0 0,0-1 0 0 0,0 1 1 0 0,1-1-1 0 0,-1 1 0 0 0,0-1 0 0 0,0 1 0 0 0,0 0 0 0 0,0 0 0 0 0,1 0 0 0 0,-1-1 1 0 0,0 1-1 0 0,-1 0 0 0 0,1 0 0 0 0,0 0 0 0 0,0 1 0 0 0,0-1 0 0 0,-1 0 0 0 0,1 0 1 0 0,0 0-1 0 0,-1 0 0 0 0,1 1 0 0 0,-1-1 0 0 0,0 0 0 0 0,1 1 0 0 0,-1 0 1 0 0,1 5 136 0 0,0-1 1 0 0,-1 1 0 0 0,0-1 0 0 0,-1 1 0 0 0,1-1 0 0 0,-1 0 0 0 0,0 1 0 0 0,-4 10 0 0 0,-22 52 899 0 0,21-54-897 0 0,2-6-98 0 0,-101 254 1464 0 0,83-201-1586 0 0,4 1 0 0 0,-14 85 0 0 0,30-121-180 0 0,2-21-1002 0 0,0 0 0 0 0,0 0 0 0 0,-2 9 1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13847 0 0,'0'0'1606'0'0,"2"1"-928"0"0,2 0-384 0 0,1 1-1 0 0,-1-1 0 0 0,0 0 0 0 0,1-1 1 0 0,-1 1-1 0 0,1-1 0 0 0,-1 0 1 0 0,1 0-1 0 0,-1 0 0 0 0,1 0 1 0 0,-1-1-1 0 0,9-2 0 0 0,5-2 496 0 0,32-15-1 0 0,-13 4-391 0 0,-1 3-137 0 0,7-3-547 0 0,1 1 1 0 0,52-9-1 0 0,-86 23-238 0 0,-1 0 0 0 0,16 1 0 0 0,-10 0-1972 0 0,0 0 1266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252 209 10015 0 0,'0'0'3954'0'0,"1"2"-2973"0"0,0 2-750 0 0,0 0 1 0 0,0 0-1 0 0,1 1 1 0 0,0-1-1 0 0,0-1 0 0 0,0 1 1 0 0,0 0-1 0 0,0 0 1 0 0,1-1-1 0 0,0 1 0 0 0,0-1 1 0 0,0 0-1 0 0,0 0 1 0 0,0 0-1 0 0,1 0 1 0 0,-1-1-1 0 0,1 1 0 0 0,0-1 1 0 0,0 0-1 0 0,-1 0 1 0 0,1 0-1 0 0,1-1 0 0 0,-1 1 1 0 0,6 0-1 0 0,2 1-128 0 0,1-2-1 0 0,0 0 1 0 0,0 0-1 0 0,0-1 1 0 0,0-1 0 0 0,-1 0-1 0 0,1-1 1 0 0,0 0-1 0 0,14-5 1 0 0,8-5 332 0 0,63-31 0 0 0,-96 42-435 0 0,14-7-14 0 0,-1 0-1 0 0,-1-1 1 0 0,1-1-1 0 0,-2 0 1 0 0,1-1-1 0 0,14-15 1 0 0,-25 23-16 0 0,9-9-200 0 0,0-1 1 0 0,12-17-1 0 0,-21 27 156 0 0,-1 0 0 0 0,0-1 0 0 0,0 1 0 0 0,0 0 0 0 0,-1-1 0 0 0,1 1-1 0 0,-1-1 1 0 0,0 0 0 0 0,0 1 0 0 0,0-1 0 0 0,0 0 0 0 0,-1 0 0 0 0,1 1 0 0 0,-1-1-1 0 0,0 0 1 0 0,-1-6 0 0 0,1 9 51 0 0,-1 0 1 0 0,1 0-1 0 0,-1 0 0 0 0,1 0 0 0 0,-1 0 0 0 0,0 0 0 0 0,1 0 1 0 0,-1 1-1 0 0,0-1 0 0 0,0 0 0 0 0,1 0 0 0 0,-1 1 0 0 0,0-1 1 0 0,0 0-1 0 0,0 1 0 0 0,0-1 0 0 0,0 1 0 0 0,0-1 0 0 0,0 1 1 0 0,0-1-1 0 0,0 1 0 0 0,0 0 0 0 0,0 0 0 0 0,0-1 0 0 0,0 1 1 0 0,-1 0-1 0 0,1 0 0 0 0,-1 0 0 0 0,-6 0-49 0 0,0 0 0 0 0,-15 3 0 0 0,13-2-26 0 0,-33 3-25 0 0,-1 2 0 0 0,2 3-1 0 0,-48 14 1 0 0,61-13 178 0 0,0 1 1 0 0,0 2 0 0 0,1 1-1 0 0,0 1 1 0 0,-28 21-1 0 0,31-19-30 0 0,2 2-1 0 0,0 0 0 0 0,1 2 1 0 0,1 0-1 0 0,2 1 0 0 0,0 1 1 0 0,-26 42-1 0 0,-14 40 645 0 0,50-88-596 0 0,2 0 0 0 0,0 1 0 0 0,1 0 0 0 0,-5 25 1 0 0,10-35 24 0 0,0 0 1 0 0,0 0 0 0 0,0 0 0 0 0,1 0-1 0 0,0 0 1 0 0,1 1 0 0 0,0-1 0 0 0,0 0-1 0 0,1 0 1 0 0,-1 0 0 0 0,2-1 0 0 0,-1 1-1 0 0,1 0 1 0 0,1-1 0 0 0,-1 0 0 0 0,1 0-1 0 0,0 0 1 0 0,1 0 0 0 0,0 0 0 0 0,0-1-1 0 0,0 0 1 0 0,1 0 0 0 0,0 0 0 0 0,0-1-1 0 0,0 0 1 0 0,1 0 0 0 0,-1-1 0 0 0,1 1-1 0 0,1-1 1 0 0,12 5 0 0 0,-3-4 155 0 0,1 0 0 0 0,-1-1 0 0 0,1 0 0 0 0,0-2 0 0 0,0 0 0 0 0,24-1 0 0 0,109-13 630 0 0,-94 6-776 0 0,-1-3 0 0 0,107-32 0 0 0,-161 40-356 0 0,1 0-1 0 0,-1 0 0 0 0,0 0 0 0 0,0 0 0 0 0,0-1 0 0 0,0 1 0 0 0,0-1 0 0 0,-1 1 0 0 0,1-1 1 0 0,0 0-1 0 0,-1 0 0 0 0,1 0 0 0 0,-1 0 0 0 0,3-4 0 0 0,-4 4-881 0 0,0-16-6628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3223 0 0,'0'0'518'0'0,"-14"9"6718"0"0,13-9-7001 0 0,1 0 1 0 0,0 0 0 0 0,-1 0 0 0 0,1 1-1 0 0,-1-1 1 0 0,1 0 0 0 0,0 1 0 0 0,-1-1-1 0 0,1 0 1 0 0,0 0 0 0 0,-1 1 0 0 0,1-1-1 0 0,0 1 1 0 0,-1-1 0 0 0,1 0 0 0 0,0 1-1 0 0,0-1 1 0 0,-1 1 0 0 0,1-1 0 0 0,0 0-1 0 0,0 1 1 0 0,0-1 0 0 0,0 1-1 0 0,0-1 1 0 0,0 1 0 0 0,0-1 0 0 0,0 2-1 0 0,6 2 3196 0 0,3-1-4408 0 0,1-1 1308 0 0,1-1 0 0 0,0-1 0 0 0,0 1 0 0 0,-1-2 0 0 0,1 1 0 0 0,0-2 0 0 0,20-4 0 0 0,-6 2 30 0 0,10-1-919 0 0,53 2 1 0 0,-85 2 14 0 0,-1 1 1 0 0,0-1 0 0 0,0 1 0 0 0,1-1-1 0 0,-1 0 1 0 0,0 0 0 0 0,4-2 0 0 0,-2 1-3376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 3223 0 0,'0'0'143'0'0,"2"0"-3"0"0,15-5 1120 0 0,-2-5 5088 0 0,-9 6-2027 0 0,-6 4-4178 0 0,1 0 0 0 0,0 0 0 0 0,-1 0 0 0 0,1 0 0 0 0,-1 0 0 0 0,1 0 1 0 0,0 0-1 0 0,-1 0 0 0 0,1 1 0 0 0,-1-1 0 0 0,1 0 0 0 0,0 0 0 0 0,-1 1 0 0 0,1-1 0 0 0,-1 0 0 0 0,1 1 0 0 0,-1-1 0 0 0,1 0 0 0 0,-1 1 0 0 0,0-1 0 0 0,1 1 0 0 0,-1-1 0 0 0,1 1 0 0 0,-1 0 0 0 0,1 0-29 0 0,-1 1 1 0 0,1-1-1 0 0,-1 1 0 0 0,1-1 0 0 0,-1 0 0 0 0,0 1 1 0 0,0-1-1 0 0,0 1 0 0 0,0-1 0 0 0,0 3 0 0 0,-1 2 90 0 0,0 0 0 0 0,0 1-1 0 0,-5 11 1 0 0,-3 4 98 0 0,-1-1 1 0 0,-2 0-1 0 0,-18 26 1 0 0,7-10-120 0 0,10-16-158 0 0,-4 7-29 0 0,-2 0 0 0 0,-24 29 0 0 0,61-75-6831 0 0,-2 2 933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11487 0 0,'0'0'6755'0'0,"0"-1"-6710"0"0,1 1-1 0 0,-1 0 1 0 0,1 0 0 0 0,-1-1 0 0 0,1 1 0 0 0,-1 0-1 0 0,1 0 1 0 0,-1 0 0 0 0,1 0 0 0 0,0 0 0 0 0,-1-1-1 0 0,1 1 1 0 0,-1 0 0 0 0,1 0 0 0 0,0 1-1 0 0,0-1 1 0 0,0 3-26 0 0,0 0 1 0 0,-1 1-1 0 0,0-1 0 0 0,1 0 0 0 0,-1 1 1 0 0,0-1-1 0 0,0 1 0 0 0,-1-1 1 0 0,1 0-1 0 0,-1 1 0 0 0,0-1 0 0 0,0 0 1 0 0,0 0-1 0 0,0 1 0 0 0,0-1 0 0 0,-3 4 1 0 0,-5 9 174 0 0,-19 27 1 0 0,22-34-140 0 0,-30 37 165 0 0,-7 9-107 0 0,39-48-50 0 0,-1 0 0 0 0,1 1 0 0 0,1 0 0 0 0,-1-1 0 0 0,1 1 0 0 0,-2 10 0 0 0,5-17-43 0 0,-1 0 0 0 0,1 1 0 0 0,0-1 0 0 0,0 0 1 0 0,-1 1-1 0 0,1-1 0 0 0,0 0 0 0 0,0 0 1 0 0,0 1-1 0 0,0-1 0 0 0,1 0 0 0 0,-1 1 1 0 0,0-1-1 0 0,0 0 0 0 0,1 0 0 0 0,-1 1 1 0 0,1-1-1 0 0,-1 0 0 0 0,1 0 0 0 0,0 0 1 0 0,-1 0-1 0 0,1 1 0 0 0,0-1 0 0 0,0 0 1 0 0,0 0-1 0 0,0-1 0 0 0,0 1 0 0 0,0 0 1 0 0,0 0-1 0 0,0 0 0 0 0,0-1 0 0 0,0 1 1 0 0,0 0-1 0 0,0-1 0 0 0,1 1 0 0 0,-1-1 1 0 0,0 1-1 0 0,0-1 0 0 0,1 0 0 0 0,-1 0 1 0 0,0 1-1 0 0,0-1 0 0 0,2 0 0 0 0,3 0 45 0 0,0 0-1 0 0,-1 0 1 0 0,1 0-1 0 0,-1-1 1 0 0,1 0-1 0 0,-1 0 1 0 0,1 0-1 0 0,-1-1 1 0 0,6-2 0 0 0,3-3-23 0 0,0 0 1 0 0,-1-1 0 0 0,0-1-1 0 0,-1 0 1 0 0,18-17 0 0 0,-10 7-42 0 0,-2-1-1 0 0,22-29 1 0 0,-38 47-2 0 0,-1 0 0 0 0,1 0-1 0 0,-1-1 1 0 0,1 1 0 0 0,-1-1-1 0 0,0 1 1 0 0,0-1 0 0 0,0 1 0 0 0,0-1-1 0 0,0 0 1 0 0,0 1 0 0 0,-1-1-1 0 0,0 0 1 0 0,1 0 0 0 0,-1-5 0 0 0,-1 6-16 0 0,1 0 1 0 0,-1 1 0 0 0,0-1 0 0 0,0 0 0 0 0,0 0-1 0 0,0 1 1 0 0,0-1 0 0 0,0 0 0 0 0,0 1 0 0 0,0-1-1 0 0,-1 1 1 0 0,1-1 0 0 0,-1 1 0 0 0,1 0 0 0 0,-1 0-1 0 0,1 0 1 0 0,-1 0 0 0 0,0 0 0 0 0,0 0 0 0 0,1 0-1 0 0,-1 0 1 0 0,0 1 0 0 0,-3-2 0 0 0,-105-27-1013 0 0,63 13 587 0 0,46 15 290 0 0,4-7-2632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888 112 10135 0 0,'3'-9'132'0'0,"-1"0"0"0"0,1 0 0 0 0,1 0 0 0 0,0 1 0 0 0,0 0 0 0 0,1-1 0 0 0,0 1 0 0 0,4-4-132 0 0,7-17 78 0 0,-16 27 315 0 0,0 2 106 0 0,-1 2 11 0 0,-27 26 16 0 0,1 1-1 0 0,-20 30-525 0 0,-194 318 1296 0 0,133-204-987 0 0,-26 25-309 0 0,44-68 0 0 0,64-91 0 0 0,-2-2 0 0 0,-1 0 0 0 0,-2-2 0 0 0,-24 20 0 0 0,51-51-106 0 0,-1 0-1 0 0,0 0 1 0 0,0-1-1 0 0,0 0 1 0 0,0 0 0 0 0,0 0-1 0 0,-1-1 1 0 0,1 0-1 0 0,-1 0 1 0 0,1 0-1 0 0,-1 0 1 0 0,0-1-1 0 0,-2 0 107 0 0,4-1-442 0 0,3-1 431 0 0,0 1 0 0 0,0 0 0 0 0,0-1 1 0 0,0 1-1 0 0,0 0 0 0 0,0-1 0 0 0,0 1 1 0 0,0-1-1 0 0,0 0 0 0 0,0 1 0 0 0,0-1 1 0 0,0 0-1 0 0,1 1 0 0 0,-1-1 0 0 0,0 0 0 0 0,1 0 11 0 0,-2-7-65 0 0,2 6-71 0 0,0 1 7 0 0,0 0 0 0 0,0 0 0 0 0,0 0 0 0 0,0 0 0 0 0,0 0 0 0 0,0 0 0 0 0,1 1 0 0 0,-1-1-1 0 0,0 0 1 0 0,1 0 0 0 0,-1 0 0 0 0,1 0 0 0 0,-1 0 0 0 0,1 0 0 0 0,-1 0 0 0 0,1 0 129 0 0,2-4-463 0 0,12-24-1058 0 0,2 0-14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2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 11519 0 0,'8'-6'471'0'0,"1"1"1"0"0,18-8 3627 0 0,-25 14-4003 0 0,0 1 0 0 0,-1-1 1 0 0,1 0-1 0 0,0 1 0 0 0,-1-1 0 0 0,1 1 1 0 0,-1 0-1 0 0,1-1 0 0 0,-1 1 1 0 0,0 0-1 0 0,0 0 0 0 0,0 0 1 0 0,0 0-1 0 0,0 0 0 0 0,1 2 1 0 0,-1 0-67 0 0,0 0 0 0 0,-1 1 0 0 0,1-1 0 0 0,-1 0 0 0 0,0 0 1 0 0,0 0-1 0 0,-1 7 0 0 0,-1 1-59 0 0,0 0 0 0 0,-1 0 1 0 0,-1-1-1 0 0,-9 20 0 0 0,-7 10 64 0 0,-31 43-1 0 0,10-17 337 0 0,-161 310 123 0 0,153-292-1312 0 0,11-32-3543 0 0,28-41-890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8287 0 0,'0'0'639'0'0,"-1"2"-111"0"0,-15 43 5829 0 0,9-24-5175 0 0,-16 32 0 0 0,6-22-1182 0 0,0 2 0 0 0,-1-1 0 0 0,-32 42 0 0 0,30-48-23 0 0,-46 52-131 0 0,65-77-767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15263 0 0,'0'0'746'0'0,"1"-1"-330"0"0,6-10-117 0 0,2 0 0 0 0,-1 1 0 0 0,2 0 1 0 0,-1 0-1 0 0,1 1 0 0 0,1 0 1 0 0,-1 1-1 0 0,2 0 0 0 0,-1 1 0 0 0,1 0 1 0 0,0 1-1 0 0,25-9 0 0 0,-36 15-268 0 0,0-1 0 0 0,0 1 1 0 0,-1 0-1 0 0,1 0 0 0 0,0 0 0 0 0,0 0 0 0 0,0 0 0 0 0,0 0 0 0 0,0 0 0 0 0,0 1 0 0 0,0-1 1 0 0,-1 0-1 0 0,1 0 0 0 0,0 1 0 0 0,0-1 0 0 0,0 0 0 0 0,0 1 0 0 0,-1-1 0 0 0,1 1 0 0 0,0-1 1 0 0,0 1-1 0 0,-1-1 0 0 0,1 1 0 0 0,0 0 0 0 0,-1-1 0 0 0,1 1 0 0 0,-1 0 0 0 0,1 0 0 0 0,0 1 1 0 0,1 1-21 0 0,-1-1 0 0 0,1 1 0 0 0,-1 0 0 0 0,0 0 1 0 0,0 0-1 0 0,1 5 0 0 0,-1-2 1 0 0,-1 0-1 0 0,1 0 1 0 0,-2 0 0 0 0,1 1-1 0 0,0-1 1 0 0,-1 0-1 0 0,0 0 1 0 0,-1 0 0 0 0,0 0-1 0 0,0 0 1 0 0,0 0-1 0 0,-4 8 1 0 0,-3 3-14 0 0,-1-1-1 0 0,-20 27 1 0 0,14-23 2 0 0,-34 30 0 0 0,20-21 12 0 0,26-26-81 0 0,-5 6 428 0 0,9-9-349 0 0,0 0 0 0 0,0 0 0 0 0,0 0 0 0 0,0 1 0 0 0,0-1 0 0 0,0 0 0 0 0,0 0 0 0 0,0 1 0 0 0,0-1-1 0 0,0 0 1 0 0,0 0 0 0 0,0 1 0 0 0,0-1 0 0 0,0 0 0 0 0,0 1 0 0 0,0-1 0 0 0,0 0 0 0 0,0 0 0 0 0,0 1-1 0 0,0-1 1 0 0,0 0 0 0 0,0 0 0 0 0,0 0 0 0 0,0 1 0 0 0,1-1 0 0 0,-1 0 0 0 0,0 0 0 0 0,0 1 0 0 0,0-1-1 0 0,0 0 1 0 0,1 0 0 0 0,-1 0 0 0 0,0 0 0 0 0,0 1 0 0 0,0-1 0 0 0,1 0 0 0 0,-1 0 0 0 0,0 0 0 0 0,0 0-1 0 0,1 0 1 0 0,-1 0 0 0 0,0 0 0 0 0,8 4 58 0 0,0-1-1 0 0,1-1 1 0 0,-1 1-1 0 0,16 1 1 0 0,38 2 175 0 0,-5-7-168 0 0,-51 1-353 0 0,-1-1 0 0 0,0 1 0 0 0,1-1 0 0 0,-1 0 0 0 0,0 0 0 0 0,11-5 0 0 0,-10 4-204 0 0,1 0 1 0 0,-1 0 0 0 0,1 1-1 0 0,8-1 1 0 0,24 1-6148 0 0,-16 1 1467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12295 0 0,'0'0'3855'0'0,"1"1"-3604"0"0,23 59 2729 0 0,-16-37-1795 0 0,12 23 0 0 0,-2-14-724 0 0,1 0 0 0 0,1-2 0 0 0,2 0-1 0 0,27 29 1 0 0,73 96 134 0 0,-110-138-558 0 0,-1 0 1 0 0,0 1-1 0 0,-2 1 1 0 0,0-1-1 0 0,-1 2 1 0 0,-1-1-1 0 0,-1 1 1 0 0,0 0-1 0 0,-2 0 1 0 0,0 1-1 0 0,-1 0 0 0 0,-2-1 1 0 0,0 1-1 0 0,-1 0 1 0 0,-1 0-1 0 0,0-1 1 0 0,-2 1-1 0 0,-8 31 1 0 0,4-28-33 0 0,-1 0-1 0 0,-1-1 1 0 0,-1 0 0 0 0,-1-1 0 0 0,-1 0 0 0 0,-1-1 0 0 0,-1 0 0 0 0,-1-1-1 0 0,-1-1 1 0 0,-30 30 0 0 0,8-12-4 0 0,-49 37 1 0 0,65-58-9 0 0,-1 0 1 0 0,0-2 0 0 0,-1-1-1 0 0,-28 12 1 0 0,51-25-149 0 0,-18-14-6711 0 0,13 12 4628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86 5527 0 0,'0'0'423'0'0,"-1"-1"-278"0"0,-19-7 11544 0 0,28 7-10138 0 0,242-43 2576 0 0,-189 33-4119 0 0,24-6-3413 0 0,-70 13 1835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5983 0 0,'2'-1'2960'0'0,"40"-13"4133"0"0,1-6-4337 0 0,2-1-1567 0 0,11 0-353 0 0,0 2 0 0 0,62-11 0 0 0,40 3-3054 0 0,-105 23-4395 0 0,-27 3 706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0,'0'0'320'0'0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406 198 1375 0 0,'-1'1'431'0'0,"-1"8"1969"0"0,-2 2 694 0 0,0 0 0 0 0,-3 21 0 0 0,7-29-2861 0 0,0 0 1 0 0,-1 0-1 0 0,1 1 1 0 0,0-1-1 0 0,1 0 1 0 0,-1 0-1 0 0,1 0 1 0 0,-1 0 0 0 0,1 0-1 0 0,0 0 1 0 0,0 0-1 0 0,0 0 1 0 0,0 0-1 0 0,1-1 1 0 0,2 6 0 0 0,-1-5 13 0 0,0 0 0 0 0,0 0 1 0 0,1 0-1 0 0,-1 0 1 0 0,1-1-1 0 0,-1 1 0 0 0,1-1 1 0 0,0 0-1 0 0,6 2 1 0 0,37 11 1479 0 0,-29-10-1397 0 0,0-2 0 0 0,0-1 0 0 0,23 1 0 0 0,-35-3-318 0 0,0-1 0 0 0,-1 0 0 0 0,1 0 0 0 0,0-1 0 0 0,-1 1 0 0 0,0-1 0 0 0,7-4 1 0 0,36-19 31 0 0,-7-3-117 0 0,-1-1 1 0 0,46-45-1 0 0,-77 66-29 0 0,8-6-324 0 0,25-31 0 0 0,-38 40 267 0 0,0 0 0 0 0,0-1 1 0 0,-1 1-1 0 0,1-1 0 0 0,-1 0 0 0 0,0 0 0 0 0,-1 0 0 0 0,0 0 0 0 0,0 0 0 0 0,2-10 0 0 0,-4 14 114 0 0,0 0 0 0 0,1 0 0 0 0,-1 0 0 0 0,0 0 0 0 0,-1 0 0 0 0,1 0 0 0 0,0 0-1 0 0,-1 0 1 0 0,1 0 0 0 0,-1 0 0 0 0,1 0 0 0 0,-1 0 0 0 0,0 1 0 0 0,0-1 0 0 0,0 0 0 0 0,0 0 0 0 0,0 1-1 0 0,-1-1 1 0 0,1 0 0 0 0,0 1 0 0 0,-1-1 0 0 0,1 1 0 0 0,-1 0 0 0 0,1-1 0 0 0,-1 1 0 0 0,0 0 0 0 0,0 0 0 0 0,1 0-1 0 0,-1 0 1 0 0,0 0 0 0 0,0 1 0 0 0,0-1 0 0 0,0 1 0 0 0,-3-1 0 0 0,-7-2-45 0 0,0 1 0 0 0,0 1 1 0 0,-1 0-1 0 0,-17 1 0 0 0,20 0 53 0 0,-17 1 9 0 0,0 1 1 0 0,0 1-1 0 0,1 2 0 0 0,-40 12 0 0 0,13 0 34 0 0,-58 28-1 0 0,61-22 103 0 0,0 2 0 0 0,2 3 0 0 0,1 1 0 0 0,1 2 0 0 0,-51 47 0 0 0,81-64-76 0 0,2 2 1 0 0,0 0-1 0 0,0 0 0 0 0,2 1 0 0 0,0 1 0 0 0,1 0 0 0 0,0 1 1 0 0,2 0-1 0 0,-8 23 0 0 0,13-32 56 0 0,0 1 0 0 0,1 0 0 0 0,1 1 0 0 0,0-1 0 0 0,1 0 0 0 0,0 1 0 0 0,0-1 0 0 0,1 1 0 0 0,1-1 0 0 0,0 1 0 0 0,0-1 0 0 0,1 1 0 0 0,1-1 0 0 0,0 0 0 0 0,0 0 0 0 0,1 0 0 0 0,1-1 0 0 0,7 15 0 0 0,-9-20 12 0 0,1-1 1 0 0,-1 1 0 0 0,1 0 0 0 0,0-1-1 0 0,1 0 1 0 0,-1 0 0 0 0,1 0 0 0 0,-1-1 0 0 0,1 1-1 0 0,0-1 1 0 0,0 0 0 0 0,1-1 0 0 0,-1 1-1 0 0,1-1 1 0 0,-1 0 0 0 0,1 0 0 0 0,0-1 0 0 0,-1 0-1 0 0,1 0 1 0 0,11 1 0 0 0,8-2 178 0 0,-1-1 0 0 0,1-1 0 0 0,42-8 0 0 0,-32 3-33 0 0,186-33 797 0 0,-30 4-915 0 0,-189 35-198 0 0,9 1-1248 0 0,1-1 76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79 9871 0 0,'-12'10'1055'0'0,"-23"21"-74"0"0,26-22 3 0 0,1-1 0 0 0,-2-1 0 0 0,1 0 0 0 0,-16 10 0 0 0,-5-4 7268 0 0,33-13-8063 0 0,9 1-146 0 0,0-1 0 0 0,0-1 0 0 0,0 0 0 0 0,0 0 0 0 0,0-1-1 0 0,0-1 1 0 0,12-3 0 0 0,84-35-51 0 0,-76 27-27 0 0,157-60-1402 0 0,-119 47-2508 0 0,-57 22-1179 0 0,-3-2-1379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2303 0 0,'0'0'17239'0'0,"1"-1"-16578"0"0,34-11 632 0 0,78-22 438 0 0,-99 31-1694 0 0,1 0 0 0 0,-1 1 0 0 0,1 1 1 0 0,-1 0-1 0 0,1 1 0 0 0,16 2 0 0 0,-20 1-37 0 0,-3 2 0 0 0,-8-4 0 0 0,1 0 0 0 0,-1 1 0 0 0,0-1 0 0 0,1 0 0 0 0,-1 0 0 0 0,0 1 0 0 0,0-1 0 0 0,0 0 0 0 0,0 1 0 0 0,0-1 0 0 0,0 0 0 0 0,0 1 0 0 0,0-1 0 0 0,0 0 0 0 0,-1 1 0 0 0,1-1 0 0 0,0 0 0 0 0,-1 0 0 0 0,1 1 0 0 0,-1-1 0 0 0,0 0 0 0 0,1 0 0 0 0,-3 2 0 0 0,0 3 0 0 0,-1-1 0 0 0,-1 1 0 0 0,-5 5 0 0 0,-7 5 16 0 0,-1-1-1 0 0,0 0 0 0 0,-1-1 1 0 0,-24 13-1 0 0,0-4-63 0 0,-54 19-1 0 0,96-42-10 0 0,13 0-123 0 0,9 0 175 0 0,33 4 0 0 0,-46-3 8 0 0,0 1-1 0 0,0 0 0 0 0,0 0 1 0 0,0 1-1 0 0,-1 0 0 0 0,1 0 1 0 0,9 7-1 0 0,-10-6 33 0 0,-3-1 34 0 0,1-1 1 0 0,-1 1-1 0 0,0 0 0 0 0,0 0 1 0 0,0 0-1 0 0,0 1 1 0 0,0-1-1 0 0,-1 1 0 0 0,4 5 1 0 0,-6-8-63 0 0,-1-1 0 0 0,1 1 0 0 0,-1 0 0 0 0,0 0 0 0 0,1 0 0 0 0,-1 0 0 0 0,0 0 0 0 0,0 0 0 0 0,0 0 1 0 0,1 0-1 0 0,-1 0 0 0 0,0 0 0 0 0,0 0 0 0 0,-1 0 0 0 0,1 0 0 0 0,0 0 0 0 0,0 0 0 0 0,0 0 0 0 0,-1 0 0 0 0,1 0 0 0 0,0 0 0 0 0,-1 0 0 0 0,1 0 1 0 0,-1 0-1 0 0,1 0 0 0 0,-1 0 0 0 0,1 0 0 0 0,-1-1 0 0 0,0 1 0 0 0,1 0 0 0 0,-1 0 0 0 0,-2 0 0 0 0,2 0 9 0 0,-7 6-6 0 0,-1 0 0 0 0,0-1-1 0 0,-1-1 1 0 0,1 1 0 0 0,-1-1-1 0 0,0-1 1 0 0,-17 5 0 0 0,-12 6-6 0 0,-36 20-699 0 0,73-35 434 0 0,8 0-2700 0 0,0-1 2007 0 0,-1 0 0 0 0,1 0 1 0 0,-1-1-1 0 0,1 0 1 0 0,-1 0-1 0 0,9-4 0 0 0,-7 3-840 0 0,14-7-3307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487 212 4607 0 0,'0'0'102'0'0,"2"0"20"0"0,17 3 113 0 0,-15-2-219 0 0,14-2 61 0 0,-16 0 58 0 0,0 1-1 0 0,0-1 0 0 0,0 1 1 0 0,0-1-1 0 0,0 0 0 0 0,0 0 1 0 0,-1 0-1 0 0,1 0 1 0 0,0 0-1 0 0,0 0 0 0 0,-1-1 1 0 0,1 1-1 0 0,0 0 0 0 0,-1-1 1 0 0,1 1-1 0 0,-1-1 0 0 0,0 0 1 0 0,0 1-1 0 0,0-1 0 0 0,1 0 1 0 0,-2 0-1 0 0,1 0 0 0 0,0 0-134 0 0,1-2 332 0 0,-1-1-1 0 0,0 1 0 0 0,0-1 1 0 0,0 1-1 0 0,0-1 0 0 0,-1 0 1 0 0,1 1-1 0 0,-1-1 0 0 0,-1-2-331 0 0,6-45 1440 0 0,-5 49-1325 0 0,1-4-44 0 0,-2-1-1 0 0,1 0 1 0 0,-1 0-1 0 0,0 1 0 0 0,0-1 1 0 0,-1 0-1 0 0,0 0-70 0 0,2 7 0 0 0,0 1 0 0 0,0-1 0 0 0,0 1 0 0 0,-1-1 0 0 0,1 1 0 0 0,0-1 0 0 0,0 1 0 0 0,0-1 0 0 0,0 1 0 0 0,-1-1 0 0 0,1 1 0 0 0,0-1 0 0 0,-1 1 0 0 0,1-1 0 0 0,0 1 0 0 0,-1-1 0 0 0,1 1 0 0 0,0 0 0 0 0,-1-1 0 0 0,1 1 0 0 0,-1 0 0 0 0,1-1 0 0 0,-1 1 0 0 0,1 0 0 0 0,-1 0 0 0 0,1-1 0 0 0,-1 1 0 0 0,1 0 0 0 0,-1 0 0 0 0,1 0 0 0 0,-1 0 0 0 0,-1-1 0 0 0,-3 0 0 0 0,0-1 0 0 0,0 1 0 0 0,0 0 0 0 0,0 1 0 0 0,0-1 0 0 0,-1 1 0 0 0,1 0 0 0 0,0 0 0 0 0,0 1 0 0 0,-1 0 0 0 0,1-1 0 0 0,-5 3 0 0 0,-6 1 0 0 0,-1 2 0 0 0,1 0 0 0 0,-5 3 0 0 0,-10 6 171 0 0,1 1 0 0 0,0 2-1 0 0,1 1 1 0 0,1 2 0 0 0,1 0-1 0 0,-14 16-170 0 0,10-7 205 0 0,2 1 0 0 0,1 2 0 0 0,2 0-1 0 0,1 2 1 0 0,-2 7-205 0 0,21-32 201 0 0,0 1 0 0 0,1-1 0 0 0,1 1-1 0 0,0 0 1 0 0,0 1-201 0 0,3-8 69 0 0,0 0-1 0 0,0 0 1 0 0,0 0-1 0 0,0 0 1 0 0,1 0-1 0 0,0 1 1 0 0,0-1 0 0 0,0 0-1 0 0,0 0 1 0 0,1 0-1 0 0,-1 1 1 0 0,1-1-1 0 0,0 0 1 0 0,1 0-1 0 0,0 2-68 0 0,-1-4 1 0 0,0-1 0 0 0,0 1-1 0 0,1-1 1 0 0,-1 1 0 0 0,0-1 0 0 0,1 0-1 0 0,-1 1 1 0 0,1-1 0 0 0,-1 0-1 0 0,1 0 1 0 0,0 0 0 0 0,0 0 0 0 0,-1 0-1 0 0,1-1 1 0 0,0 1 0 0 0,0 0-1 0 0,0-1 1 0 0,0 1 0 0 0,0-1-1 0 0,0 0 1 0 0,0 0 0 0 0,0 0 0 0 0,0 0-1 0 0,0 0 1 0 0,-1 0 0 0 0,1 0-1 0 0,0 0 1 0 0,2-1-1 0 0,7-2-1 0 0,1 1 0 0 0,-1-2 0 0 0,1 1 0 0 0,2-3 1 0 0,-8 4 0 0 0,46-21-398 0 0,-1-1-1 0 0,0-3 1 0 0,-2-2 0 0 0,-2-2-1 0 0,20-19 399 0 0,-31 21 0 0 0,-1-1 0 0 0,29-34 0 0 0,-54 51 0 0 0,-6 6 0 0 0,-8 8 0 0 0,-6 5 0 0 0,-2 5 330 0 0,1 1-1 0 0,0 0 0 0 0,0 0 1 0 0,1 1-1 0 0,1 0 0 0 0,-6 11-329 0 0,5-8 13 0 0,7-10-13 0 0,0 0 1 0 0,0 0-1 0 0,0 0 0 0 0,0 0 0 0 0,1 0 1 0 0,0 0-1 0 0,1 1 0 0 0,-1-1 0 0 0,1 1 1 0 0,0-1-1 0 0,1 1 0 0 0,0 4 0 0 0,-1-9-73 0 0,1 0 0 0 0,0 0 0 0 0,0-1-1 0 0,0 1 1 0 0,0 0 0 0 0,0 0 0 0 0,1-1-1 0 0,-1 1 1 0 0,0 0 0 0 0,1 0 0 0 0,-1-1 0 0 0,1 1-1 0 0,0 0 1 0 0,0-1 0 0 0,-1 1 0 0 0,1-1-1 0 0,0 1 1 0 0,0-1 0 0 0,0 1 0 0 0,1-1 0 0 0,-1 0-1 0 0,0 0 1 0 0,0 1 0 0 0,1-1 0 0 0,-1 0-1 0 0,1 0 1 0 0,-1 0 0 0 0,1-1 0 0 0,-1 1 0 0 0,1 0-1 0 0,-1 0 1 0 0,1-1 0 0 0,0 1 0 0 0,0-1-1 0 0,-1 0 1 0 0,1 1 73 0 0,2 0-157 0 0,13 4-866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60 9503 0 0,'9'-3'859'0'0,"-8"2"-848"0"0,0 1 0 0 0,0-1-1 0 0,0 1 1 0 0,0-1 0 0 0,0 1 0 0 0,0-1-1 0 0,0 0 1 0 0,0 1 0 0 0,0-1 0 0 0,-1 0 0 0 0,1 0-1 0 0,0 1 1 0 0,0-1 0 0 0,-1 0 0 0 0,2-2-1 0 0,3-2 47 0 0,6 0 500 0 0,0 0 0 0 0,19-5 1801 0 0,-23 9 1630 0 0,-7 0-3937 0 0,-11 16 609 0 0,-1-1 1 0 0,-27 25-1 0 0,-8 8-120 0 0,41-40-442 0 0,-3 3-10 0 0,1 1 0 0 0,0 0 1 0 0,0 0-1 0 0,-7 14 0 0 0,14-23-48 0 0,0 1 0 0 0,-1-1-1 0 0,1 1 1 0 0,1 0-1 0 0,-1-1 1 0 0,0 1 0 0 0,0 0-1 0 0,1 0 1 0 0,0-1-1 0 0,-1 1 1 0 0,1 0-1 0 0,0 0 1 0 0,1-1 0 0 0,-1 1-1 0 0,0 0 1 0 0,1 0-1 0 0,-1-1 1 0 0,1 1 0 0 0,0 0-1 0 0,0-1 1 0 0,0 1-1 0 0,0 0 1 0 0,1-1-1 0 0,-1 0 1 0 0,1 1 0 0 0,2 2-1 0 0,-1-2 32 0 0,-1-1 0 0 0,1 0 0 0 0,-1-1 0 0 0,1 1 0 0 0,0 0 0 0 0,0-1-1 0 0,0 1 1 0 0,0-1 0 0 0,0 0 0 0 0,0 0 0 0 0,1 0 0 0 0,-1-1 0 0 0,0 1 0 0 0,0-1 0 0 0,6 1 0 0 0,4-1 102 0 0,1-1 1 0 0,17-2 0 0 0,-25 3-145 0 0,1-2-1 0 0,0 1 1 0 0,-1 0 0 0 0,1-1-1 0 0,-1-1 1 0 0,0 1 0 0 0,0-1-1 0 0,0 0 1 0 0,0 0 0 0 0,9-7-1 0 0,-13 8-22 0 0,1 0 1 0 0,0-1-1 0 0,-1 0 0 0 0,0 0 0 0 0,1 0 0 0 0,-1 0 0 0 0,0 0 0 0 0,0 0 0 0 0,-1 0 1 0 0,1-1-1 0 0,-1 1 0 0 0,0-1 0 0 0,0 1 0 0 0,0-1 0 0 0,0 1 0 0 0,0-1 1 0 0,-1 0-1 0 0,0 1 0 0 0,1-1 0 0 0,-2-5 0 0 0,0-2-154 0 0,-1 0 0 0 0,0 1 0 0 0,0-1 0 0 0,-1 0 1 0 0,-1 1-1 0 0,0 0 0 0 0,0 0 0 0 0,-1 0 0 0 0,0 0 0 0 0,-1 1 0 0 0,0 0 0 0 0,0 0 0 0 0,-1 1 0 0 0,0-1 0 0 0,0 1 0 0 0,-17-13 1 0 0,24 21 54 0 0,-1 0 1 0 0,1 0 0 0 0,0 0 0 0 0,0 0 0 0 0,0 0 0 0 0,-1 0 0 0 0,1 0-1 0 0,0 0 1 0 0,0-1 0 0 0,0 1 0 0 0,-1 0 0 0 0,1 0 0 0 0,0 0 0 0 0,0 0 0 0 0,0-1-1 0 0,0 1 1 0 0,-1 0 0 0 0,1 0 0 0 0,0 0 0 0 0,0-1 0 0 0,0 1 0 0 0,0 0 0 0 0,0 0-1 0 0,0-1 1 0 0,0 1 0 0 0,0 0 0 0 0,0 0 0 0 0,-1-1 0 0 0,1 1 0 0 0,0 0-1 0 0,0 0 1 0 0,0-1 0 0 0,1 1 0 0 0,-1 0 0 0 0,0 0 0 0 0,0-1 0 0 0,0 1 0 0 0,0 0-1 0 0,0 0 1 0 0,0-1 0 0 0,0 1 0 0 0,0 0 0 0 0,0 0 0 0 0,1 0 0 0 0,-1-1 0 0 0,0 1-1 0 0,0 0 1 0 0,0 0 0 0 0,0 0 0 0 0,1-1 0 0 0,-1 1 0 0 0,0 0 0 0 0,0 0-1 0 0,0 0 1 0 0,1 0 0 0 0,-1 0 0 0 0,0 0 0 0 0,0-1 0 0 0,0 1 0 0 0,1 0 0 0 0,-1 0-1 0 0,1 0 1 0 0,0-1-49 0 0,9-4-5771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52 6911 0 0,'13'-22'494'0'0,"3"-7"12155"0"0,-26 41-12081 0 0,-60 59-32 0 0,-67 79 449 0 0,-58 153-798 0 0,115-170-182 0 0,53-89-22 0 0,-107 165-662 0 0,114-173-686 0 0,19-34 213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12895 0 0,'0'0'2232'0'0,"1"8"-1598"0"0,-1 0-228 0 0,-1 0 0 0 0,0 0 0 0 0,0 0 0 0 0,-1-1 1 0 0,0 1-1 0 0,0 0 0 0 0,-1-1 0 0 0,0 0 0 0 0,0 1 1 0 0,-6 8-1 0 0,-3 10 507 0 0,2-3-93 0 0,-5 10-11 0 0,-13 43-1 0 0,22-51-777 0 0,3-13-154 0 0,0-1 1 0 0,-9 22-1 0 0,12-32-129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5063 0 0,'2'-1'390'0'0,"26"-12"829"0"0,-12 8 2264 0 0,-1 1 0 0 0,26-3-1 0 0,-26 4-3985 0 0,10-2 2566 0 0,45-17 0 0 0,-45 13-455 0 0,45-10 0 0 0,-68 18-1561 0 0,0 1-1 0 0,-1 0 1 0 0,1-1 0 0 0,0 1 0 0 0,0 0-1 0 0,-1 0 1 0 0,1 0 0 0 0,0 0-1 0 0,0 0 1 0 0,-1 1 0 0 0,1-1-1 0 0,0 0 1 0 0,-1 1 0 0 0,1-1-1 0 0,0 1 1 0 0,-1 0 0 0 0,1 0-1 0 0,0-1 1 0 0,-1 1 0 0 0,1 0-1 0 0,-1 0 1 0 0,0 1 0 0 0,1-1-1 0 0,-1 0 1 0 0,0 0 0 0 0,2 2-1 0 0,-2 0-34 0 0,0-1 0 0 0,0 0 0 0 0,0 1 0 0 0,-1-1 0 0 0,1 0 0 0 0,-1 1 0 0 0,1-1 0 0 0,-1 1 0 0 0,0-1 0 0 0,0 1 0 0 0,0-1 0 0 0,0 1 0 0 0,-1-1 0 0 0,1 1 0 0 0,-1-1 0 0 0,1 1 0 0 0,-1-1 0 0 0,-1 4 0 0 0,-3 5-13 0 0,0-1 0 0 0,0 0 0 0 0,-1-1-1 0 0,0 1 1 0 0,0-1 0 0 0,-13 13 0 0 0,-52 47-173 0 0,55-54 103 0 0,6-5 23 0 0,-18 15-193 0 0,1 1 1 0 0,-28 36-1 0 0,53-59 230 0 0,-5 11-7 0 0,6-11-30 0 0,2-2 48 0 0,-1 0-1 0 0,0 0 1 0 0,1 0-1 0 0,-1 0 1 0 0,1 0-1 0 0,-1 0 1 0 0,1 0-1 0 0,-1 0 1 0 0,1 0-1 0 0,0 0 1 0 0,-1 0-1 0 0,1 0 1 0 0,0 0-1 0 0,0-1 1 0 0,0 1-1 0 0,-1 0 1 0 0,1-1 0 0 0,0 1-1 0 0,0 0 1 0 0,0-1-1 0 0,0 1 1 0 0,2 0-1 0 0,1 0 0 0 0,4 3 15 0 0,-1 0 0 0 0,1-1 0 0 0,0 0 1 0 0,0-1-1 0 0,0 0 0 0 0,1 0 0 0 0,-1-1 0 0 0,0 0 0 0 0,16 0 0 0 0,5-2 175 0 0,43-7-1 0 0,-48 4-106 0 0,138-20 142 0 0,-155 23-515 0 0,0 0 0 0 0,0 1 0 0 0,0 0 0 0 0,0 0 0 0 0,0 0 0 0 0,0 1 0 0 0,7 1-1 0 0,-11-1-13 0 0,0 0 0 0 0,0 0 0 0 0,-1 1 0 0 0,1-1 0 0 0,0 0 0 0 0,-1 1 0 0 0,1 0 0 0 0,-1-1 0 0 0,1 1 0 0 0,-1 0 0 0 0,0 0-1 0 0,0 0 1 0 0,0 1 0 0 0,0-1 0 0 0,0 0 0 0 0,0 1 0 0 0,-1-1 0 0 0,2 4 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3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9 231 10135 0 0,'-8'-2'8163'0'0,"37"2"-6947"0"0,6-2-313 0 0,404-73 3389 0 0,3 19-2938 0 0,294 5-290 0 0,-313 25-1003 0 0,-353 21-58 0 0,-65 5-4 0 0,192-7-698 0 0,-189 7 463 0 0,1 0 0 0 0,0 0-1 0 0,-1-1 1 0 0,15-3 0 0 0,-21 3-124 0 0,-20 1-9192 0 0,8 2 3769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429 230 3679 0 0,'-2'1'284'0'0,"-60"23"3434"0"0,31-9 351 0 0,29-14-2406 0 0,1 1-902 0 0,0-2-617 0 0,1 0 0 0 0,0 0 1 0 0,0 0-1 0 0,0 1 0 0 0,-1-1 0 0 0,1 0 0 0 0,0 0 1 0 0,0 0-1 0 0,0 1 0 0 0,-1-1 0 0 0,1 0 1 0 0,0 0-1 0 0,0 1 0 0 0,0-1 0 0 0,0 0 0 0 0,0 0 1 0 0,0 1-1 0 0,-1-1 0 0 0,1 0 0 0 0,0 1 0 0 0,0-1 1 0 0,0 0-1 0 0,0 0 0 0 0,0 1 0 0 0,0-1 1 0 0,0 0-1 0 0,0 1 0 0 0,0-1 0 0 0,0 0 0 0 0,1 1 1 0 0,8 6 1573 0 0,-5-5-1576 0 0,0-1 0 0 0,0 1 1 0 0,0-1-1 0 0,0 1 0 0 0,1-1 0 0 0,-1-1 0 0 0,0 1 0 0 0,1 0 0 0 0,-1-1 0 0 0,8 0 0 0 0,3-2 306 0 0,27-4-1 0 0,-17 1-310 0 0,24-4-99 0 0,-1-3 0 0 0,0-2 1 0 0,52-22-1 0 0,-68 23-174 0 0,49-30 0 0 0,-66 34 78 0 0,0-1-1 0 0,0-1 0 0 0,-2 0 0 0 0,1-1 0 0 0,12-15 0 0 0,-24 25-12 0 0,1-1 0 0 0,-1-1 0 0 0,0 1 0 0 0,0 0 0 0 0,-1 0 0 0 0,1-1 0 0 0,-1 1 0 0 0,2-6 0 0 0,-3 7-26 0 0,-22-14-322 0 0,14 13 328 0 0,-1 0 0 0 0,1 1 0 0 0,0 0 0 0 0,-1 0-1 0 0,-16-1 1 0 0,-6-2 16 0 0,17 3 70 0 0,0 0 0 0 0,0 1 1 0 0,-1 0-1 0 0,1 1 0 0 0,0 0 1 0 0,0 1-1 0 0,0 1 0 0 0,0 1 1 0 0,0-1-1 0 0,-21 9 1 0 0,10-1-29 0 0,1 1 0 0 0,0 1 0 0 0,0 2 1 0 0,-36 27-1 0 0,-160 134-203 0 0,164-123 235 0 0,-86 101-1 0 0,131-138 112 0 0,0 0-1 0 0,-16 29 1 0 0,23-35-68 0 0,-1 1 0 0 0,2 0 0 0 0,-1-1 1 0 0,1 1-1 0 0,1 0 0 0 0,-3 17 0 0 0,5-24-19 0 0,0 0 1 0 0,-1 1-1 0 0,2-1 0 0 0,-1 0 0 0 0,0 0 1 0 0,1 1-1 0 0,-1-1 0 0 0,1 0 0 0 0,0 0 0 0 0,0 0 1 0 0,0 0-1 0 0,0 0 0 0 0,1 0 0 0 0,0 0 1 0 0,-1 0-1 0 0,1-1 0 0 0,0 1 0 0 0,0 0 1 0 0,5 4-1 0 0,-4-4 46 0 0,1-1-1 0 0,0 1 1 0 0,0 0 0 0 0,0-1 0 0 0,0 0 0 0 0,1 0-1 0 0,-1 0 1 0 0,1-1 0 0 0,-1 1 0 0 0,1-1 0 0 0,-1 0 0 0 0,1 0-1 0 0,5 0 1 0 0,16-1 305 0 0,1-1 0 0 0,0-1 0 0 0,51-11 0 0 0,-7 1 247 0 0,-6 4-470 0 0,3 0 117 0 0,80-21 0 0 0,-134 25-510 0 0,0 0-1 0 0,0-1 1 0 0,16-9 0 0 0,-29 13 19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 12207 0 0,'0'0'562'0'0,"-7"0"175"0"0,5 0-576 0 0,1 0 0 0 0,-1 1 0 0 0,0-1 0 0 0,0 0 1 0 0,0 1-1 0 0,1-1 0 0 0,-1 1 0 0 0,-3 1 0 0 0,5-2-71 0 0,0 0 0 0 0,-1 1-1 0 0,1-1 1 0 0,0 0 0 0 0,0 0 0 0 0,0 0-1 0 0,0 0 1 0 0,0 0 0 0 0,0 1-1 0 0,0-1 1 0 0,0 0 0 0 0,-1 0 0 0 0,1 0-1 0 0,0 0 1 0 0,0 0 0 0 0,0 1 0 0 0,0-1-1 0 0,0 0 1 0 0,0 0 0 0 0,0 0 0 0 0,0 0-1 0 0,0 1 1 0 0,0-1 0 0 0,0 0-1 0 0,0 0 1 0 0,0 0 0 0 0,0 1 0 0 0,0-1-1 0 0,0 0 1 0 0,0 0 0 0 0,0 0 0 0 0,1 0-1 0 0,-1 0 1 0 0,0 1 0 0 0,0-1 0 0 0,0 0-1 0 0,0 0 1 0 0,0 0 0 0 0,0 0-1 0 0,0 0 1 0 0,0 1 0 0 0,1-1 0 0 0,-1 0-1 0 0,0 0 1 0 0,14 7 3495 0 0,-5-5-4615 0 0,13-3 1310 0 0,0 0 1 0 0,-1-1 0 0 0,0-2 0 0 0,40-10-1 0 0,-16 3-172 0 0,40-10-550 0 0,-31 5-2817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3679 0 0,'2'1'8076'0'0,"0"-1"-7862"0"0,0 1-1 0 0,0 0 1 0 0,0 0 0 0 0,0 0-1 0 0,0 0 1 0 0,0 0-1 0 0,0 1 1 0 0,0-1-1 0 0,0 1 1 0 0,0-1 0 0 0,-1 1-1 0 0,1-1 1 0 0,-1 1-1 0 0,1 0 1 0 0,-1 0-1 0 0,0 0 1 0 0,0 0-1 0 0,1 0 1 0 0,-2 0 0 0 0,1 0-1 0 0,0 0 1 0 0,1 3-1 0 0,-2-1-84 0 0,1 0 0 0 0,-1 1 0 0 0,0-1 0 0 0,0 0 0 0 0,0 0 0 0 0,0 1-1 0 0,-1-1 1 0 0,1 0 0 0 0,-1 0 0 0 0,0 0 0 0 0,-4 8 0 0 0,-6 12 390 0 0,-1 0 1 0 0,-1-1 0 0 0,-24 30-1 0 0,12-17-578 0 0,24-34-234 0 0,-2 1 492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14079 0 0,'0'0'1074'0'0,"-2"1"-736"0"0,-73 54 953 0 0,42-32-47 0 0,-49 43 1 0 0,66-51-904 0 0,1-1-74 0 0,-23 26 1 0 0,34-35-220 0 0,1-1-1 0 0,0 1 1 0 0,0-1 0 0 0,0 1-1 0 0,1 0 1 0 0,0 0 0 0 0,0 0-1 0 0,0 0 1 0 0,0 0 0 0 0,1 0-1 0 0,-1 9 1 0 0,1-13-19 0 0,1 0 0 0 0,0 1 0 0 0,1-1 0 0 0,-1 1 0 0 0,0-1 0 0 0,0 0 0 0 0,1 1 0 0 0,-1-1 0 0 0,0 0 0 0 0,1 0 0 0 0,-1 1 0 0 0,1-1 0 0 0,0 0 0 0 0,-1 0 0 0 0,1 0-1 0 0,0 1 1 0 0,0-1 0 0 0,0 0 0 0 0,0 0 0 0 0,0 0 0 0 0,0-1 0 0 0,0 1 0 0 0,0 0 0 0 0,0 0 0 0 0,0 0 0 0 0,0-1 0 0 0,1 1 0 0 0,-1-1 0 0 0,0 1 0 0 0,0-1 0 0 0,1 1 0 0 0,-1-1 0 0 0,0 0 0 0 0,1 1 0 0 0,0-1 0 0 0,7 1 132 0 0,0 0 0 0 0,-1-1 0 0 0,1 0 0 0 0,10-1 0 0 0,-17 1-129 0 0,13-2 138 0 0,1 0 0 0 0,-1-1-1 0 0,21-7 1 0 0,-28 8-143 0 0,1-2-1 0 0,-1 1 1 0 0,0-1-1 0 0,0 0 0 0 0,-1-1 1 0 0,1 0-1 0 0,9-8 1 0 0,-15 12-24 0 0,0-1 1 0 0,-1 0 0 0 0,1 0-1 0 0,-1 0 1 0 0,1 0 0 0 0,-1 0-1 0 0,0 0 1 0 0,0 0 0 0 0,0 0-1 0 0,0 0 1 0 0,0 0 0 0 0,0-1-1 0 0,-1 1 1 0 0,1 0 0 0 0,-1-1-1 0 0,1-3 1 0 0,-1 2-24 0 0,0 0 1 0 0,-1 0 0 0 0,1 0-1 0 0,-1 0 1 0 0,0 0-1 0 0,0 0 1 0 0,-1 0 0 0 0,-2-7-1 0 0,-1 2-117 0 0,1 1-1 0 0,-1-1 1 0 0,-1 2-1 0 0,0-1 1 0 0,0 0 0 0 0,0 1-1 0 0,-12-10 1 0 0,8 10-228 0 0,0 0 0 0 0,-13-6 0 0 0,-14-10-995 0 0,28 15 880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3223 0 0,'-9'0'288'0'0,"4"1"1050"0"0,0 0-1 0 0,-1 0 1 0 0,1 0-1 0 0,0 1 1 0 0,0-1-1 0 0,0 1 1 0 0,-4 3-1 0 0,1-1-338 0 0,1 1 0 0 0,0 0 0 0 0,-11 9 0 0 0,1 3-740 0 0,1 0-1 0 0,-15 22 1 0 0,-161 235 1088 0 0,72-95-1243 0 0,3-19-7 0 0,80-114-163 0 0,-58 56 0 0 0,55-63-2312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112 633 11975 0 0,'0'0'267'0'0,"-1"2"42"0"0,-2 1-217 0 0,0 0-1 0 0,0 0 1 0 0,0 0-1 0 0,-1 0 1 0 0,1 0-1 0 0,-1-1 1 0 0,0 0-1 0 0,0 0 1 0 0,0 0-1 0 0,0 0 1 0 0,0 0-1 0 0,0-1 1 0 0,0 0-1 0 0,-1 0-91 0 0,3 0 82 0 0,0-1-1 0 0,0 0 1 0 0,1 1-1 0 0,-1-1 1 0 0,0 0 0 0 0,0 0-1 0 0,0 0 1 0 0,0-1-1 0 0,1 1 1 0 0,-1 0-1 0 0,0-1 1 0 0,0 1-1 0 0,1-1 1 0 0,-1 1-1 0 0,0-1 1 0 0,1 0-1 0 0,-1 0 1 0 0,0 0-1 0 0,1 0 1 0 0,-1 0-1 0 0,1 0 1 0 0,0 0-1 0 0,-1-1 1 0 0,1 1-1 0 0,0 0 1 0 0,0-1 0 0 0,0 1-1 0 0,0-1 1 0 0,0 1-1 0 0,0-1 1 0 0,0 0-1 0 0,0 1 1 0 0,1-1-1 0 0,-1 0 1 0 0,1 1-1 0 0,-1-2-81 0 0,0-1 165 0 0,0-1 0 0 0,1 0 0 0 0,-1 0-1 0 0,1 0 1 0 0,0 0 0 0 0,1 0 0 0 0,-1 0 0 0 0,1 0-1 0 0,0 0 1 0 0,0 1 0 0 0,1-1 0 0 0,-1 0 0 0 0,1 1-1 0 0,0-1 1 0 0,2-3-165 0 0,5-9 62 0 0,1 1-1 0 0,0 1 0 0 0,7-9-61 0 0,17-19-80 0 0,2 2 0 0 0,2 2-1 0 0,2 1 1 0 0,1 2 0 0 0,43-29 80 0 0,-37 31-212 0 0,74-50-653 0 0,-90 65 694 0 0,1 1 0 0 0,1 2-1 0 0,1 0 172 0 0,-12 7-64 0 0,25-11-526 0 0,-43 19 432 0 0,0 0 0 0 0,0 0 0 0 0,1 0 0 0 0,-1 0 0 0 0,0 1 0 0 0,1-1 0 0 0,-1 1 0 0 0,1 0 0 0 0,0 0 158 0 0,-3 1-318 0 0,-1-1 0 0 0,0 0-1 0 0,0 0 1 0 0,0 1 0 0 0,0-1-1 0 0,0 1 1 0 0,0-1 0 0 0,0 1-1 0 0,0-1 1 0 0,0 1 0 0 0,0 0-1 0 0,1 0 319 0 0,6 11-4968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15263 0 0,'0'0'1379'0'0,"-2"9"-1110"0"0,0 6-196 0 0,0 1-1 0 0,-2 0 1 0 0,0-1 0 0 0,-1 0-1 0 0,0 0 1 0 0,-1 0-1 0 0,-1-1 1 0 0,-15 25 0 0 0,-100 110 1708 0 0,84-106-1212 0 0,2 1 1 0 0,-35 55-1 0 0,71-98-1622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14 115 8287 0 0,'0'0'8134'0'0,"2"-8"-6666"0"0,0 5-1345 0 0,0-1 1 0 0,0 1 0 0 0,0-1-1 0 0,1 1 1 0 0,-1 0 0 0 0,1 0-1 0 0,0 0 1 0 0,0 1 0 0 0,0-1 0 0 0,6-4-1 0 0,37-19 365 0 0,-41 23-350 0 0,12-5 290 0 0,-1 0 0 0 0,1 2 0 0 0,0 0 0 0 0,25-5 0 0 0,-42 11-412 0 0,0 0-1 0 0,1 0 0 0 0,-1 0 1 0 0,1 0-1 0 0,-1 0 0 0 0,0 0 1 0 0,1 0-1 0 0,-1 1 0 0 0,1-1 1 0 0,-1 0-1 0 0,0 0 0 0 0,1 1 1 0 0,-1-1-1 0 0,0 0 0 0 0,1 0 1 0 0,-1 1-1 0 0,0-1 1 0 0,0 0-1 0 0,1 1 0 0 0,-1-1 1 0 0,0 0-1 0 0,0 1 0 0 0,1-1 1 0 0,-1 0-1 0 0,0 1 0 0 0,0-1 1 0 0,0 1-1 0 0,0-1 0 0 0,0 0 1 0 0,0 1-1 0 0,0-1 0 0 0,0 1 1 0 0,1-1-1 0 0,-1 0 1 0 0,-1 1-1 0 0,1-1 0 0 0,0 1 1 0 0,0 0-1 0 0,-1 16 183 0 0,-2-8-175 0 0,0 0 0 0 0,0-1-1 0 0,-1 1 1 0 0,0-1 0 0 0,-1 0-1 0 0,0 0 1 0 0,-7 8-1 0 0,-47 50 183 0 0,33-38-172 0 0,17-19-28 0 0,-6 7 54 0 0,1 0 1 0 0,0 1 0 0 0,1 1-1 0 0,-13 22 1 0 0,25-38 153 0 0,1-1-195 0 0,0 0-1 0 0,1 0 0 0 0,-1 0 1 0 0,0-1-1 0 0,1 1 1 0 0,-1 0-1 0 0,0 0 0 0 0,1-1 1 0 0,-1 1-1 0 0,1 0 1 0 0,-1 0-1 0 0,1-1 1 0 0,0 1-1 0 0,-1-1 0 0 0,1 1 1 0 0,0-1-1 0 0,-1 1 1 0 0,2 0-1 0 0,14 8 155 0 0,-10-8-149 0 0,0 1 0 0 0,0-1 1 0 0,0-1-1 0 0,0 1 0 0 0,0-1 0 0 0,0 0 1 0 0,10-1-1 0 0,44-11 164 0 0,-43 9-171 0 0,25-7-6 0 0,-25 5-1 0 0,0 1 0 0 0,1 0 0 0 0,0 2 0 0 0,-1 0 0 0 0,30 1 0 0 0,43 13-2086 0 0,-45-5-651 0 0,-28-5 1421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 2303 0 0,'0'0'102'0'0,"-1"1"-1"0"0,-13 2-184 0 0,-13 7 16559 0 0,53-6-14693 0 0,-3-4-1317 0 0,1-2 1 0 0,-1 0 0 0 0,36-9-1 0 0,8-1-150 0 0,72-10-624 0 0,-80 13-2943 0 0,-39 5 1175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10591 0 0,'0'0'964'0'0,"-2"11"4867"0"0,5-9-5575 0 0,-1 0-1 0 0,1 0 1 0 0,0 0 0 0 0,0-1 0 0 0,0 1-1 0 0,0-1 1 0 0,0 0 0 0 0,0 0 0 0 0,0 0-1 0 0,0 0 1 0 0,0 0 0 0 0,0-1-1 0 0,1 1 1 0 0,-1-1 0 0 0,4 0 0 0 0,9-1-6 0 0,30-4 1 0 0,-31 3-16 0 0,16-2-109 0 0,239-24-615 0 0,-265 28 10 0 0,1 0 0 0 0,-1 0 0 0 0,0 0 0 0 0,0 1 0 0 0,0 0 0 0 0,7 2 0 0 0,-2 0-6284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286 306 6535 0 0,'0'0'13140'0'0,"2"1"-12784"0"0,10 10 125 0 0,0-1 1 0 0,1-1-1 0 0,0 0 0 0 0,18 8 0 0 0,-25-14-427 0 0,1 0 0 0 0,-1-1 0 0 0,1 0 1 0 0,-1 0-1 0 0,1-1 0 0 0,0 0 0 0 0,-1 0 0 0 0,1 0 0 0 0,0-1 0 0 0,0 0 0 0 0,0 0 0 0 0,12-3 0 0 0,21-7 114 0 0,-1-2-1 0 0,51-24 0 0 0,-51 20-117 0 0,-2 2-49 0 0,-17 7-157 0 0,1-1 0 0 0,-1 0 0 0 0,0-2 0 0 0,-1-1 1 0 0,23-16-1 0 0,-40 25 84 0 0,0 0 0 0 0,0 1 0 0 0,0-1 0 0 0,-1 0 0 0 0,1 0 0 0 0,-1 0 0 0 0,0-1 0 0 0,1 1 0 0 0,-1 0 0 0 0,0 0 1 0 0,0-1-1 0 0,0 1 0 0 0,-1-1 0 0 0,2-3 0 0 0,-2 2-37 0 0,1-1 1 0 0,-1 0-1 0 0,0 1 1 0 0,0-1 0 0 0,-1 0-1 0 0,1 1 1 0 0,-2-8-1 0 0,-2 1-47 0 0,1 1-1 0 0,-1-1 1 0 0,-1 0-1 0 0,0 1 1 0 0,-11-16 0 0 0,14 22 143 0 0,-2-1 0 0 0,1 1 0 0 0,0 0 0 0 0,-1 0 0 0 0,0 0 0 0 0,0 1 0 0 0,0-1 0 0 0,0 1 0 0 0,0 0 0 0 0,-1 0 0 0 0,1 1 0 0 0,-1-1 0 0 0,0 1 0 0 0,-10-3 0 0 0,8 3 24 0 0,0 1 0 0 0,-1 0 0 0 0,0 0 0 0 0,1 1 0 0 0,-1 0 0 0 0,1 1-1 0 0,-1-1 1 0 0,1 1 0 0 0,-15 5 0 0 0,-19 7-18 0 0,2 1-1 0 0,-65 34 1 0 0,19-7-159 0 0,45-24 150 0 0,0 2 0 0 0,2 2 0 0 0,0 2 0 0 0,-65 51 0 0 0,87-60 21 0 0,1 1-1 0 0,1 0 1 0 0,0 1-1 0 0,2 0 1 0 0,-13 21-1 0 0,17-23 9 0 0,0 0 1 0 0,1 1-1 0 0,1 0 0 0 0,0 1 1 0 0,1-1-1 0 0,1 1 0 0 0,-3 22 1 0 0,6-28 102 0 0,0 1 1 0 0,1-1-1 0 0,0 1 1 0 0,1 0 0 0 0,0-1-1 0 0,0 0 1 0 0,1 1 0 0 0,1-1-1 0 0,0 0 1 0 0,0 0 0 0 0,1 0-1 0 0,0 0 1 0 0,1-1 0 0 0,0 1-1 0 0,1-1 1 0 0,-1-1-1 0 0,2 1 1 0 0,-1-1 0 0 0,1 0-1 0 0,1 0 1 0 0,-1-1 0 0 0,1 0-1 0 0,0 0 1 0 0,1-1 0 0 0,0 0-1 0 0,0-1 1 0 0,0 0 0 0 0,0 0-1 0 0,1-1 1 0 0,0 0 0 0 0,0 0-1 0 0,13 2 1 0 0,-7-3 95 0 0,1-1 1 0 0,-1-1-1 0 0,1 0 0 0 0,0-1 1 0 0,0 0-1 0 0,27-6 0 0 0,-13 0 36 0 0,-1-1 0 0 0,50-19-1 0 0,96-50-623 0 0,-175 75 131 0 0,-1 3-1605 0 0,-1 1 1488 0 0,0-1-1 0 0,0 0 0 0 0,0 1 0 0 0,-1-1 1 0 0,1 0-1 0 0,0 0 0 0 0,-1 0 0 0 0,1 0 1 0 0,-3 2-1 0 0,0 1-912 0 0,-10 13-1030 0 0,3-1-21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10303 0 0,'0'0'9203'0'0,"2"0"-8650"0"0,38-2 118 0 0,-1-2 1 0 0,0-2-1 0 0,0-1 0 0 0,53-18 0 0 0,-29 0-1688 0 0,-37 14-1699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60 12551 0 0,'0'0'572'0'0,"-2"0"-9"0"0,1 0-466 0 0,0 1 1 0 0,0-1-1 0 0,0 0 1 0 0,0 0-1 0 0,0 0 0 0 0,0 0 1 0 0,0 0-1 0 0,0 0 1 0 0,-5-1 4653 0 0,13-3-4363 0 0,10-5 38 0 0,1 0 0 0 0,-1 0-1 0 0,1 2 1 0 0,36-10 0 0 0,-43 15-204 0 0,0 1 0 0 0,0 0 0 0 0,20 1 0 0 0,-19 2-82 0 0,-2 3-51 0 0,-3 2-33 0 0,-6-5-55 0 0,0 0 0 0 0,0-1-1 0 0,0 1 1 0 0,-1 0-1 0 0,1 0 1 0 0,-1 0 0 0 0,0 0-1 0 0,0 0 1 0 0,1 0-1 0 0,-1 0 1 0 0,0 0-1 0 0,-1 1 1 0 0,1-1 0 0 0,0 0-1 0 0,-1 0 1 0 0,1 0-1 0 0,-1 0 1 0 0,1-1-1 0 0,-1 1 1 0 0,0 0 0 0 0,0 0-1 0 0,-1 2 1 0 0,-4 5-2 0 0,1 1 0 0 0,-15 15 0 0 0,15-19 1 0 0,-35 41-120 0 0,-2-3 0 0 0,-2-1 0 0 0,-53 38 0 0 0,83-69 44 0 0,1-1 0 0 0,-15 18 0 0 0,27-27 28 0 0,0-1 48 0 0,1-1 0 0 0,0 0-1 0 0,0 1 1 0 0,0-1 0 0 0,0 0 0 0 0,0 1-1 0 0,0-1 1 0 0,0 1 0 0 0,0-1 0 0 0,0 0-1 0 0,0 1 1 0 0,0-1 0 0 0,0 0 0 0 0,0 1-1 0 0,1-1 1 0 0,-1 0 0 0 0,0 1 0 0 0,0-1-1 0 0,0 0 1 0 0,0 1 0 0 0,1-1 0 0 0,-1 0-1 0 0,0 1 1 0 0,0-1 0 0 0,1 0 0 0 0,-1 0-1 0 0,0 1 1 0 0,0-1 0 0 0,1 0-1 0 0,-1 0 1 0 0,0 1 0 0 0,1-1 0 0 0,-1 0-1 0 0,0 0 1 0 0,1 0 0 0 0,-1 0 0 0 0,0 0-1 0 0,1 1 1 0 0,-1-1 0 0 0,1 0 0 0 0,-1 0-1 0 0,1 0 1 0 0,-1 0-1 0 0,11 3 33 0 0,0-1 0 0 0,0 0 0 0 0,0 0 0 0 0,0-1-1 0 0,1-1 1 0 0,-1 0 0 0 0,0 0 0 0 0,21-4 0 0 0,-15 2 51 0 0,-1 1 0 0 0,0 0 0 0 0,21 2 0 0 0,19 8-1031 0 0,-48-8-1565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6447 0 0,'0'0'936'0'0,"-9"0"2330"0"0,2 1-2372 0 0,1 1 0 0 0,-1 0 0 0 0,0 0 0 0 0,0 0 0 0 0,1 1 1 0 0,-11 5-1 0 0,1 1-335 0 0,-19 15 0 0 0,30-20-382 0 0,1 0-1 0 0,-1 0 1 0 0,1 0 0 0 0,-1 1-1 0 0,1 0 1 0 0,1 0 0 0 0,-1 0 0 0 0,1 0-1 0 0,-3 6 1 0 0,4-8-121 0 0,1 0 0 0 0,-1 0 0 0 0,1 1-1 0 0,0-1 1 0 0,0 0 0 0 0,1 1 0 0 0,-1-1 0 0 0,1 1-1 0 0,-1-1 1 0 0,1 1 0 0 0,0-1 0 0 0,1 1 0 0 0,-1-1 0 0 0,0 0-1 0 0,1 1 1 0 0,0-1 0 0 0,1 4 0 0 0,0-3-9 0 0,1-1 1 0 0,-1 1 0 0 0,1-1-1 0 0,0 0 1 0 0,0 0-1 0 0,0 0 1 0 0,0 0 0 0 0,0 0-1 0 0,1-1 1 0 0,-1 0-1 0 0,1 0 1 0 0,7 4 0 0 0,-3-3 52 0 0,1 1 1 0 0,0-1 0 0 0,-1-1 0 0 0,1 0 0 0 0,0 0 0 0 0,1-1 0 0 0,-1 0 0 0 0,0 0 0 0 0,0-1 0 0 0,13-1 0 0 0,-18 0-86 0 0,0-1 0 0 0,0 1 0 0 0,0-1-1 0 0,0 0 1 0 0,-1 0 0 0 0,1 0 0 0 0,-1 0-1 0 0,1 0 1 0 0,-1-1 0 0 0,0 0 0 0 0,1 1 0 0 0,-1-1-1 0 0,-1-1 1 0 0,1 1 0 0 0,0 0 0 0 0,-1-1 0 0 0,0 1-1 0 0,0-1 1 0 0,0 0 0 0 0,0 1 0 0 0,0-1 0 0 0,-1 0-1 0 0,0 0 1 0 0,0 0 0 0 0,0 0 0 0 0,0 0-1 0 0,0-1 1 0 0,-1 1 0 0 0,0 0 0 0 0,0 0 0 0 0,0 0-1 0 0,-1-6 1 0 0,-4-16-144 0 0,5 20 29 0 0,-1 0 0 0 0,0 0-1 0 0,-1 0 1 0 0,1 0 0 0 0,-1 0 0 0 0,-4-7 0 0 0,5 11 75 0 0,0 0-1 0 0,0 0 1 0 0,-1 1 0 0 0,1-1 0 0 0,-1 1 0 0 0,1-1 0 0 0,-1 1-1 0 0,0-1 1 0 0,0 1 0 0 0,1 0 0 0 0,-1 0 0 0 0,0 0 0 0 0,0 0-1 0 0,0 0 1 0 0,0 0 0 0 0,0 0 0 0 0,0 1 0 0 0,0-1 0 0 0,-1 1-1 0 0,1 0 1 0 0,0-1 0 0 0,-3 1 0 0 0,-2 0-359 0 0,0 0 0 0 0,0 0 0 0 0,1 1 0 0 0,-1 0 0 0 0,-12 3 0 0 0,18-3-571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8431 0 0,'0'0'766'0'0,"10"4"552"0"0,-10-4-1056 0 0,1 0-1 0 0,0 1 1 0 0,-1-1 0 0 0,1 0-1 0 0,-1 1 1 0 0,1-1-1 0 0,0 1 1 0 0,-1-1-1 0 0,1 1 1 0 0,-1-1-1 0 0,1 1 1 0 0,-1-1-1 0 0,1 1 1 0 0,-1-1-1 0 0,0 1 1 0 0,1 0 0 0 0,-1-1-1 0 0,0 1 1 0 0,1 0-1 0 0,-1-1 1 0 0,0 2-1 0 0,1 0-12 0 0,-1 0 0 0 0,0 1 0 0 0,1-1 0 0 0,-1 0-1 0 0,0 1 1 0 0,-1-1 0 0 0,1 3 0 0 0,-2 3 194 0 0,0 1 0 0 0,-6 15 0 0 0,-120 254 2825 0 0,87-196-2918 0 0,-126 215 97 0 0,135-251-657 0 0,-1-2 1 0 0,-3-1 0 0 0,-1-1-1 0 0,-80 67 1 0 0,110-103-495 0 0,-1 1 1 0 0,1 1-1 0 0,0-1 0 0 0,-7 12 1 0 0,7-8-1059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5527 0 0,'0'0'423'0'0,"-1"2"-278"0"0,-9 22 576 0 0,-14 11 4576 0 0,-1 1-1572 0 0,2 5-2102 0 0,-70 113 2099 0 0,88-147-3543 0 0,-11 15 99 0 0,0 1 1 0 0,2 1-1 0 0,0 0 0 0 0,-14 36 1 0 0,28-59-409 0 0,7 5-3960 0 0,2 0 2179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175 130 7831 0 0,'0'0'603'0'0,"0"2"-396"0"0,6 22 2168 0 0,1 9 4346 0 0,-6-32-6593 0 0,0 1 1 0 0,-1-1-1 0 0,1 0 1 0 0,0 1 0 0 0,0-1-1 0 0,0 0 1 0 0,0 0 0 0 0,0 0-1 0 0,0 0 1 0 0,0 0 0 0 0,0 0-1 0 0,1 0 1 0 0,-1 0 0 0 0,0 0-1 0 0,1 0 1 0 0,-1 0-1 0 0,0-1 1 0 0,1 1 0 0 0,-1-1-1 0 0,3 1 1 0 0,1 0-8 0 0,-1 0 1 0 0,0 0-1 0 0,1-1 0 0 0,-1 1 1 0 0,7-1-1 0 0,1-2 1 0 0,0 0 1 0 0,0 0-1 0 0,0-1 1 0 0,0-1-1 0 0,0 0 1 0 0,21-10-1 0 0,62-41-622 0 0,-84 48 285 0 0,-1-1 0 0 0,0 0 0 0 0,11-11-1 0 0,-17 15 27 0 0,0-1 1 0 0,0 1-1 0 0,-1-1 0 0 0,1 0 0 0 0,-1 0 0 0 0,0 0 0 0 0,-1 0 1 0 0,1-1-1 0 0,1-5 0 0 0,-3 10 135 0 0,-1 0 0 0 0,0 0 0 0 0,1 1 0 0 0,-1-1 1 0 0,0 0-1 0 0,0 0 0 0 0,1 0 0 0 0,-1 0 0 0 0,0 0 0 0 0,0 0 0 0 0,0 1 1 0 0,0-1-1 0 0,0 0 0 0 0,0 0 0 0 0,0 0 0 0 0,-1 0 0 0 0,1 0 0 0 0,0 0 1 0 0,0 1-1 0 0,-1-1 0 0 0,1 0 0 0 0,0 0 0 0 0,-1 0 0 0 0,1 1 0 0 0,-1-1 1 0 0,1 0-1 0 0,-1 1 0 0 0,0-1 0 0 0,1 0 0 0 0,-1 1 0 0 0,1-1 0 0 0,-1 0 1 0 0,0 1-1 0 0,0-1 0 0 0,1 1 0 0 0,-1 0 0 0 0,0-1 0 0 0,-1 0 0 0 0,0 1-20 0 0,0 0 0 0 0,-1-1-1 0 0,1 1 1 0 0,0 0 0 0 0,-1 0-1 0 0,1 1 1 0 0,0-1 0 0 0,-1 0-1 0 0,1 1 1 0 0,0-1 0 0 0,-1 1-1 0 0,1 0 1 0 0,-4 2 0 0 0,-23 12 63 0 0,1 1 0 0 0,-31 24 0 0 0,-50 45 1506 0 0,53-39-887 0 0,21-18-170 0 0,0 3 0 0 0,3 1 0 0 0,-40 48 0 0 0,68-75-390 0 0,0 1 0 0 0,0-1 0 0 0,0 1 0 0 0,1 0 0 0 0,0 0 0 0 0,-4 11-1 0 0,7-15-40 0 0,-1 0 0 0 0,1-1 0 0 0,0 1 0 0 0,-1 0-1 0 0,1 0 1 0 0,0 0 0 0 0,0 0 0 0 0,0 0-1 0 0,0 0 1 0 0,1-1 0 0 0,-1 1 0 0 0,0 0 0 0 0,1 0-1 0 0,-1 0 1 0 0,1 0 0 0 0,0-1 0 0 0,0 1 0 0 0,-1 0-1 0 0,1-1 1 0 0,0 1 0 0 0,1-1 0 0 0,-1 1-1 0 0,0-1 1 0 0,0 1 0 0 0,1-1 0 0 0,-1 0 0 0 0,0 0-1 0 0,3 2 1 0 0,2 1-167 0 0,0-1 0 0 0,0 0 0 0 0,0 0 0 0 0,0 0 0 0 0,0-1 0 0 0,13 3 0 0 0,20 1-540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24 11975 0 0,'0'0'267'0'0,"0"0"42"0"0,0 0 17 0 0,0 0-28 0 0,-2-1-196 0 0,-8-3-259 0 0,0 0 1 0 0,-1 1 0 0 0,1 0 0 0 0,-1 0 0 0 0,0 1-1 0 0,0 0 1 0 0,0 1 0 0 0,0 0 0 0 0,-1 1 156 0 0,-28 1-709 0 0,-35 6 709 0 0,55-5 189 0 0,-7 1 299 0 0,1 1 0 0 0,0 1 0 0 0,0 2 0 0 0,0 0 0 0 0,1 2 0 0 0,0 0 0 0 0,0 2 0 0 0,1 1 0 0 0,-22 15-488 0 0,40-23 158 0 0,-1 1-1 0 0,1 0 0 0 0,0 1 1 0 0,0-1-1 0 0,1 1 0 0 0,-1 1-157 0 0,5-5 40 0 0,-1 0 0 0 0,1-1 0 0 0,0 1 1 0 0,0 0-1 0 0,0 0 0 0 0,0 0 0 0 0,1 0 0 0 0,-1 0 0 0 0,0 0 0 0 0,1 0 0 0 0,-1 0 0 0 0,1 1-40 0 0,0-2 9 0 0,0 0 0 0 0,0 0 0 0 0,0 0 0 0 0,1 0 0 0 0,-1 0 0 0 0,0 0 0 0 0,0 0 0 0 0,1 0 0 0 0,-1 0 0 0 0,1 0 0 0 0,-1 0 0 0 0,1 0 0 0 0,-1 0 0 0 0,1 0 0 0 0,-1 0 0 0 0,1 0 0 0 0,0 0 0 0 0,0-1 0 0 0,-1 1 0 0 0,1 0 0 0 0,0 0 0 0 0,0-1 0 0 0,1 1-9 0 0,1 1 0 0 0,-1-1 0 0 0,2 0 0 0 0,-1 1 0 0 0,0-1 0 0 0,0-1 0 0 0,0 1 0 0 0,0 0 0 0 0,1-1 0 0 0,-1 0 0 0 0,0 1 0 0 0,0-1 0 0 0,1-1 0 0 0,0 1 0 0 0,44-7 0 0 0,-30 2-4 0 0,-1-1 0 0 0,1-1 0 0 0,-1-1-1 0 0,-1 0 1 0 0,1-1 0 0 0,-1-1 0 0 0,8-7 4 0 0,-8 7-35 0 0,32-15-1727 0 0,-54 41 1596 0 0,-18 15 150 0 0,-18 15 16 0 0,12-13 80 0 0,-3 7-80 0 0,-21 37 506 0 0,3 1 0 0 0,1 7-506 0 0,-81 168 916 0 0,116-222-916 0 0,-2-1 0 0 0,-1-1 0 0 0,-1-1 0 0 0,-1 0 0 0 0,-2-2 0 0 0,-5 4 0 0 0,20-22-223 0 0,3-4-270 0 0,1 0 0 0 0,-1 0 0 0 0,0 0 0 0 0,0-1 0 0 0,-3 2 493 0 0,6-4-1514 0 0,1-1-20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4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85 100 7367 0 0,'0'0'1094'0'0,"6"-7"4910"0"0,-3 2-5470 0 0,1 0 1 0 0,-1 1-1 0 0,1 0 1 0 0,1 0 0 0 0,-1 0-1 0 0,0 0 1 0 0,1 1-1 0 0,0-1 1 0 0,0 1-1 0 0,8-4 1 0 0,10-3 657 0 0,27-9-1 0 0,-33 14-383 0 0,-10 2-607 0 0,0 1 0 0 0,1 0-1 0 0,-1 0 1 0 0,1 1 0 0 0,9-1-1 0 0,-15 2-78 0 0,-1 1-9 0 0,-1-1-110 0 0,0 1 0 0 0,1-1 0 0 0,-1 0 0 0 0,1 0 0 0 0,-1 1 0 0 0,0-1 0 0 0,1 0 0 0 0,-1 1 0 0 0,0-1 0 0 0,0 0 0 0 0,1 1 0 0 0,-1-1 0 0 0,0 1 0 0 0,0-1 0 0 0,0 0 0 0 0,1 1-1 0 0,-1-1 1 0 0,0 1 0 0 0,0-1 0 0 0,0 1 0 0 0,0-1 0 0 0,0 0 0 0 0,0 1 0 0 0,0-1 0 0 0,0 1 0 0 0,0-1 0 0 0,0 1 0 0 0,0-1 0 0 0,0 1 0 0 0,0-1 0 0 0,0 0 0 0 0,0 1 0 0 0,-1-1 0 0 0,1 1 0 0 0,0-1 0 0 0,-1 1 0 0 0,1 0-1 0 0,-2 5-2 0 0,0 0 0 0 0,-1 0 0 0 0,0-1 0 0 0,0 1 0 0 0,0-1 0 0 0,0 0 0 0 0,-9 10 0 0 0,-34 32 0 0 0,26-28 0 0 0,-54 50-30 0 0,-18 19 12 0 0,85-81 69 0 0,0 1-1 0 0,-7 11 1 0 0,13-18-51 0 0,1 0 0 0 0,-1-1 0 0 0,1 1 0 0 0,0-1 0 0 0,-1 1 0 0 0,1 0 0 0 0,0 0 0 0 0,-1-1 0 0 0,1 1 0 0 0,0 0 0 0 0,0-1 0 0 0,0 1 0 0 0,0 0 0 0 0,0 0 0 0 0,0 1 0 0 0,3 2 0 0 0,-2-4 0 0 0,0 2 5 0 0,1 0-1 0 0,-1-1 0 0 0,1 1 1 0 0,0 0-1 0 0,0-1 0 0 0,0 0 1 0 0,0 1-1 0 0,0-1 1 0 0,0 0-1 0 0,0 0 0 0 0,0 0 1 0 0,0 0-1 0 0,0 0 1 0 0,1-1-1 0 0,-1 1 0 0 0,0-1 1 0 0,4 1-1 0 0,4 0 44 0 0,0-1-1 0 0,19-1 1 0 0,-11-1-5 0 0,69-6 481 0 0,-21 0-177 0 0,-12 2-273 0 0,-37 3-55 0 0,0 1 0 0 0,0 0-1 0 0,0 2 1 0 0,25 1 0 0 0,-32 1-432 0 0,1-1 0 0 0,0 2 0 0 0,0-1 0 0 0,15 7 0 0 0,-16-6-1234 0 0,-1 1-433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2303 0 0,'0'0'8576'0'0,"4"-8"-3832"0"0,-3 7-4499 0 0,0-1 1 0 0,0 0-1 0 0,0 0 0 0 0,1 1 0 0 0,-1-1 1 0 0,1 0-1 0 0,-1 1 0 0 0,1 0 0 0 0,-1-1 1 0 0,1 1-1 0 0,0 0 0 0 0,0 0 0 0 0,0 0 0 0 0,0 0 1 0 0,0 0-1 0 0,0 0 0 0 0,3 0 0 0 0,7-2 29 0 0,23-4-1 0 0,-21 5 188 0 0,49-10-42 0 0,86-12 700 0 0,-49 21-7137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 3223 0 0,'-3'4'61'0'0,"0"-1"0"0"0,1 1 0 0 0,-1 0-1 0 0,-2 8 1 0 0,3 0 3435 0 0,2-10-3241 0 0,0-1-1 0 0,0 0 0 0 0,1 0 0 0 0,-1 0 0 0 0,0 0 1 0 0,1 0-1 0 0,-1 0 0 0 0,1 0 0 0 0,0 0 0 0 0,-1 0 1 0 0,1 0-1 0 0,0 0 0 0 0,0 0 0 0 0,-1 0 0 0 0,1-1 0 0 0,0 1 1 0 0,0 0-1 0 0,0-1 0 0 0,0 1 0 0 0,0 0 0 0 0,0-1 1 0 0,0 1-1 0 0,0-1 0 0 0,0 1 0 0 0,0-1 0 0 0,0 0 1 0 0,0 0-1 0 0,1 1 0 0 0,1-1 0 0 0,4 1 261 0 0,1 0 1 0 0,-1 0-1 0 0,8-1 0 0 0,12-2 314 0 0,0-1 0 0 0,0-1-1 0 0,-1-2 1 0 0,32-10 0 0 0,-25 7-294 0 0,9-3-6 0 0,75-9 1 0 0,-102 19-867 0 0,0 1-1 0 0,0 1 0 0 0,0 0 1 0 0,1 1-1 0 0,-1 1 1 0 0,-1 0-1 0 0,1 1 0 0 0,25 9 1 0 0,-21-3-5910 0 0,-10-2 555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4143 0 0,'0'0'17865'0'0,"1"12"-17314"0"0,-1-11-524 0 0,-1 1 0 0 0,1 0 0 0 0,-1 0 0 0 0,0 0 0 0 0,0-1-1 0 0,0 1 1 0 0,0 0 0 0 0,-2 1 0 0 0,-20 17 262 0 0,28-27-246 0 0,-4 6-37 0 0,0-1 0 0 0,0 1 0 0 0,0-1 1 0 0,1 1-1 0 0,-1-1 0 0 0,1 1 0 0 0,-1 0 0 0 0,1-1 1 0 0,-1 1-1 0 0,1 0 0 0 0,3-1 0 0 0,8-7 5 0 0,-11 8 42 0 0,-2 3 0 0 0,1 6-42 0 0,-1 0 0 0 0,0-5 31 0 0,0 4-47 0 0,0-6-103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6911 0 0,'0'0'7239'0'0,"0"2"-6151"0"0,-1 16 20 0 0,-2 0 0 0 0,0 0-1 0 0,0 0 1 0 0,-8 18 0 0 0,-3 17 94 0 0,-11 28-389 0 0,8-29-566 0 0,-44 141 230 0 0,59-183-465 0 0,1-7-9 0 0,0 0 0 0 0,0 0 0 0 0,0 0-1 0 0,0 0 1 0 0,0 0 0 0 0,0 0 0 0 0,-1 0 0 0 0,1 0-1 0 0,-1-1 1 0 0,-4 6 0 0 0,5-7-94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95 8287 0 0,'10'-12'888'0'0,"15"-14"6551"0"0,-16 7-5399 0 0,-9 18-1966 0 0,0-1 0 0 0,-1 1 0 0 0,1-1 1 0 0,-1 1-1 0 0,1-1 0 0 0,-1 1 0 0 0,0-1 0 0 0,0 1 0 0 0,1 0 0 0 0,-1-1 1 0 0,0 1-1 0 0,0 0 0 0 0,0 0 0 0 0,-1 0 0 0 0,1 0 0 0 0,0 0 1 0 0,0 0-1 0 0,-1 0 0 0 0,1 0 0 0 0,0 0 0 0 0,-1 0 0 0 0,1 1 0 0 0,-1-1 1 0 0,1 1-1 0 0,-1-1 0 0 0,-2 0 0 0 0,-2-1-5 0 0,-1 1-1 0 0,0-1 1 0 0,0 1 0 0 0,-13 0-1 0 0,0 1-40 0 0,0 1 0 0 0,-1 1-1 0 0,1 1 1 0 0,1 1 0 0 0,-1 0-1 0 0,-31 12 1 0 0,40-11-35 0 0,1-1 1 0 0,-1 2-1 0 0,1-1 0 0 0,1 1 1 0 0,-1 1-1 0 0,1 0 0 0 0,0 0 0 0 0,0 0 1 0 0,1 1-1 0 0,0 1 0 0 0,1-1 1 0 0,-14 20-1 0 0,21-27-3 0 0,0 1-1 0 0,0-1 1 0 0,0 0 0 0 0,0 0-1 0 0,0 1 1 0 0,0-1 0 0 0,0 0-1 0 0,0 0 1 0 0,1 1 0 0 0,-1-1-1 0 0,0 0 1 0 0,1 0 0 0 0,-1 0-1 0 0,1 1 1 0 0,0-1 0 0 0,1 2-1 0 0,-2-2-8 0 0,3 4-12 0 0,0 0-1 0 0,1 0 1 0 0,-1-1-1 0 0,1 0 0 0 0,0 1 1 0 0,0-1-1 0 0,0-1 1 0 0,8 7-1 0 0,43 23-202 0 0,-38-24 192 0 0,0 2 101 0 0,0-1 0 0 0,-1 2 0 0 0,-1 0 0 0 0,0 1 0 0 0,-1 1 0 0 0,0 0 0 0 0,19 25 0 0 0,-28-31 15 0 0,0-1-1 0 0,-1 0 0 0 0,0 1 1 0 0,0 0-1 0 0,-1 0 0 0 0,3 10 1 0 0,-5-15-54 0 0,0 0 1 0 0,0 1-1 0 0,0-1 1 0 0,-1 1-1 0 0,0-1 1 0 0,1 1-1 0 0,-1-1 1 0 0,-1 1 0 0 0,1-1-1 0 0,0 0 1 0 0,-1 1-1 0 0,0-1 1 0 0,1 1-1 0 0,-1-1 1 0 0,-1 0-1 0 0,1 1 1 0 0,0-1 0 0 0,-3 3-1 0 0,1-2 51 0 0,-1 0 0 0 0,0 0 0 0 0,-1 0 0 0 0,-7 6 0 0 0,-6 4 70 0 0,-1 3-126 0 0,0-1-1 0 0,-1-1 1 0 0,-22 12-1 0 0,32-21-91 0 0,0 0 0 0 0,-1-1 1 0 0,0 0-1 0 0,0-1 0 0 0,0-1 0 0 0,0 0 0 0 0,-1 0 1 0 0,-18 1-1 0 0,26-3 68 0 0,0-1-1 0 0,0 0 1 0 0,0 0 0 0 0,0-1-1 0 0,0 1 1 0 0,0-1 0 0 0,0 0 0 0 0,0 0-1 0 0,0 0 1 0 0,-5-3 0 0 0,7 3 19 0 0,0-1-1 0 0,0 1 1 0 0,-1-1 0 0 0,1 1 0 0 0,0-1 0 0 0,0 0 0 0 0,1 0 0 0 0,-1 0-1 0 0,0 0 1 0 0,1-1 0 0 0,-1 1 0 0 0,1 0 0 0 0,-1 0 0 0 0,1-1-1 0 0,0 1 1 0 0,-1-4 0 0 0,-24-84 390 0 0,18 76-400 0 0,5 11 0 0 0,3 3 0 0 0,0 0 0 0 0,-1 0 0 0 0,1-1 0 0 0,0 1 0 0 0,-1 0 0 0 0,1-1 0 0 0,0 1 0 0 0,-1 0 0 0 0,1-1 0 0 0,0 1 0 0 0,0 0 0 0 0,0-1 0 0 0,-1 1 0 0 0,1-1 0 0 0,0 1 0 0 0,0-1 0 0 0,0 1 0 0 0,0 0 0 0 0,0-1 0 0 0,0 1 0 0 0,0-1 0 0 0,0 1 0 0 0,0-1 0 0 0,0 1 0 0 0,0 0 0 0 0,0-1 0 0 0,0 1 0 0 0,0-1 0 0 0,0 1 0 0 0,0-1 0 0 0,0 1 0 0 0,1 0 0 0 0,-1-1 0 0 0,0 1 0 0 0,1-1 0 0 0,-1 0 0 0 0,1-1 2 0 0,0 0-1 0 0,-1 0 1 0 0,1 0-1 0 0,0 1 1 0 0,1-1-1 0 0,-1 0 1 0 0,0 1-1 0 0,0-1 1 0 0,1 0 0 0 0,-1 1-1 0 0,1 0 1 0 0,1-2-1 0 0,25-15 33 0 0,-11 7-24 0 0,11-8 31 0 0,-12 9 8 0 0,31-27 0 0 0,-20 13 0 0 0,-14 12-48 0 0,0 1 0 0 0,-1-1-1 0 0,-1-1 1 0 0,17-23 0 0 0,-21 25-33 0 0,0 0 0 0 0,0 1 0 0 0,1 0 0 0 0,1 0 0 0 0,-1 1 0 0 0,1 0 0 0 0,1 1 0 0 0,0 0 0 0 0,17-11 0 0 0,-15 12-459 0 0,0 0-1 0 0,0-1 0 0 0,17-15 1 0 0,-28 22 249 0 0,0-4-968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0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395 225 2759 0 0,'0'0'11148'0'0,"6"-7"-9248"0"0,-2 4-1731 0 0,0 0-1 0 0,0 0 1 0 0,0-1-1 0 0,-1 0 1 0 0,0 0 0 0 0,0 0-1 0 0,0 0 1 0 0,0 0-1 0 0,-1 0 1 0 0,1-1-1 0 0,-1 1 1 0 0,0-1-1 0 0,0 0 1 0 0,-1 0-1 0 0,0 0 1 0 0,1-5 0 0 0,0-2-52 0 0,-1-1 1 0 0,0 1 0 0 0,-2-17 0 0 0,0 24-98 0 0,1 1-1 0 0,-1-1 1 0 0,0 1 0 0 0,0-1-1 0 0,0 1 1 0 0,-1 0-1 0 0,0-1 1 0 0,0 1 0 0 0,0 0-1 0 0,0 0 1 0 0,0 0 0 0 0,-5-5-1 0 0,5 7-35 0 0,0 1-1 0 0,0-1 0 0 0,-1 1 1 0 0,1 0-1 0 0,0-1 0 0 0,-1 1 1 0 0,1 0-1 0 0,-1 0 0 0 0,1 1 1 0 0,-1-1-1 0 0,1 0 0 0 0,-1 1 1 0 0,1 0-1 0 0,-1-1 1 0 0,0 1-1 0 0,-3 0 0 0 0,-3 1-26 0 0,0-1 0 0 0,-1 2-1 0 0,-11 2 1 0 0,2 1 8 0 0,0 1 0 0 0,0 1 0 0 0,1 0-1 0 0,-31 18 1 0 0,36-17 34 0 0,0 0 0 0 0,1 1 0 0 0,0 1 0 0 0,1 0 0 0 0,0 0-1 0 0,-18 23 1 0 0,25-28 22 0 0,1 1 0 0 0,-1 0 0 0 0,1-1 0 0 0,1 1 0 0 0,0 1 0 0 0,-1-1 0 0 0,2 0 0 0 0,-1 0 0 0 0,1 1 0 0 0,0-1 0 0 0,0 1 0 0 0,1-1 0 0 0,0 8 0 0 0,0-3 95 0 0,1 0-1 0 0,1 0 1 0 0,0 0 0 0 0,0 0 0 0 0,1 0-1 0 0,7 18 1 0 0,-9-28-72 0 0,0 0-1 0 0,0 1 1 0 0,-1-1-1 0 0,1 0 1 0 0,0 0-1 0 0,0 0 1 0 0,1 1-1 0 0,-1-1 1 0 0,0 0-1 0 0,0 0 1 0 0,0-1-1 0 0,1 1 1 0 0,-1 0-1 0 0,0 0 1 0 0,1-1-1 0 0,-1 1 1 0 0,1-1-1 0 0,-1 1 1 0 0,1-1-1 0 0,-1 1 1 0 0,1-1-1 0 0,-1 0 1 0 0,4 0-1 0 0,-1 0 65 0 0,0 0 0 0 0,1 0 0 0 0,-1 0 0 0 0,1-1 0 0 0,-1 0 0 0 0,7-2 0 0 0,0-1-14 0 0,0 0 0 0 0,-1-1 0 0 0,0-1 0 0 0,0 0 0 0 0,14-11 0 0 0,43-42 424 0 0,-39 34-161 0 0,-24 20-327 0 0,3-2 170 0 0,-5 9-101 0 0,-2 5-46 0 0,-3 9-33 0 0,0 1-1 0 0,-1-1 1 0 0,-1 0-1 0 0,-13 30 1 0 0,-112 167 238 0 0,88-149-75 0 0,6-11-100 0 0,-23 39-22 0 0,7-1 14 0 0,51-90 95 0 0,4-9-7300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1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 2303 0 0,'-4'6'10144'0'0,"4"-6"-9997"0"0,14 3 1934 0 0,22-2-2486 0 0,-35-1 614 0 0,451-30 1416 0 0,-37 0-1490 0 0,-363 30-261 0 0,0 2 0 0 0,0 2 0 0 0,57 14 0 0 0,-98-12-220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9095 0 0,'9'-4'140'0'0,"0"1"0"0"0,1 0 0 0 0,-1 0 0 0 0,1 1 0 0 0,-1 0 0 0 0,20-1 0 0 0,12-2-61 0 0,88-19 1711 0 0,157-9 0 0 0,-162 22-1247 0 0,72-1-71 0 0,-186 12-467 0 0,0 0 1 0 0,0 1 0 0 0,0 0 0 0 0,0 1-1 0 0,15 5 1 0 0,-22-7-150 0 0,-3 3-642 0 0,0-1 455 0 0,0 0 0 0 0,0 0 1 0 0,0 1-1 0 0,-1-1 0 0 0,1 0 1 0 0,-1 0-1 0 0,1 0 0 0 0,-1 1 1 0 0,0-1-1 0 0,1 0 0 0 0,-1 0 1 0 0,0 0-1 0 0,-1 0 0 0 0,1 0 1 0 0,-2 2-1 0 0,-8 7-3376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1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4919 0 0,'0'0'2155'0'0,"2"2"-1252"0"0,3 1-341 0 0,1-1 0 0 0,0 1 1 0 0,-1-1-1 0 0,1 0 0 0 0,0-1 0 0 0,0 1 1 0 0,0-1-1 0 0,11 0 0 0 0,55-1 1364 0 0,-57-1-1834 0 0,93-12 762 0 0,-37 3-474 0 0,66-7 138 0 0,41-5-278 0 0,-172 22-315 0 0,1-1-1 0 0,-1 1 0 0 0,1 0 0 0 0,-1 1 1 0 0,1 0-1 0 0,-1 0 0 0 0,0 0 0 0 0,1 1 1 0 0,8 4-1 0 0,-13-5-26 0 0,-1 0 1 0 0,1 0-1 0 0,-1 0 0 0 0,1 1 1 0 0,-1-1-1 0 0,1 1 0 0 0,-1-1 0 0 0,0 1 1 0 0,0 0-1 0 0,0-1 0 0 0,0 1 1 0 0,0 0-1 0 0,-1 0 0 0 0,1-1 1 0 0,0 1-1 0 0,-1 0 0 0 0,1 0 1 0 0,0 3-1 0 0,-2 0-1167 0 0,-5 7-277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10135 0 0,'0'0'464'0'0,"0"0"-9"0"0,-1 1-295 0 0,-3 4-63 0 0,1 1 1 0 0,0 0-1 0 0,0 0 1 0 0,0 0-1 0 0,1 0 0 0 0,-2 7-97 0 0,-8 41 1713 0 0,10-48-1529 0 0,2-2-126 0 0,-1-1 0 0 0,1 1-1 0 0,0-1 1 0 0,0 1-1 0 0,0-1 1 0 0,0 1 0 0 0,1-1-1 0 0,-1 1 1 0 0,1-1 0 0 0,0 0-1 0 0,0 1 1 0 0,0-1-1 0 0,0 0 1 0 0,1 0 0 0 0,0 1-1 0 0,-1-1 1 0 0,1 0 0 0 0,0-1-1 0 0,0 1 1 0 0,1 0 0 0 0,-1-1-1 0 0,0 1 1 0 0,1-1-1 0 0,0 1 1 0 0,-1-1 0 0 0,1 0-1 0 0,0 0 1 0 0,0-1 0 0 0,0 1-1 0 0,1-1 1 0 0,-1 1-1 0 0,0-1 1 0 0,0 0 0 0 0,1 0-1 0 0,-1 0 1 0 0,2-1-58 0 0,9 1 131 0 0,1-1 0 0 0,0-1 1 0 0,0 0-1 0 0,0-1 0 0 0,-1-1 0 0 0,1 0 1 0 0,9-4-132 0 0,5-3 228 0 0,0-1 1 0 0,-1-2 0 0 0,6-4-229 0 0,-26 13-104 0 0,-1-1 0 0 0,1 0-1 0 0,6-5 105 0 0,-12 8-43 0 0,0 0 0 0 0,0 0-1 0 0,1 0 1 0 0,-1 0 0 0 0,-1-1-1 0 0,1 1 1 0 0,0-1 0 0 0,0 1-1 0 0,-1-1 1 0 0,0 1 0 0 0,1-1 0 0 0,-1 0-1 0 0,0-2 44 0 0,0 4-17 0 0,-1 0 0 0 0,0 0 0 0 0,0 0 0 0 0,0 0-1 0 0,0 0 1 0 0,0 0 0 0 0,0 0 0 0 0,-1 0 0 0 0,1 0 0 0 0,0 0-1 0 0,-1 0 1 0 0,1 0 0 0 0,0 0 0 0 0,-1 0 0 0 0,1 0 0 0 0,-1 0-1 0 0,1 0 1 0 0,-1 0 0 0 0,0 0 0 0 0,1 0 0 0 0,-1 1 0 0 0,0-1-1 0 0,0 0 1 0 0,0 1 0 0 0,1-1 0 0 0,-1 0 0 0 0,0 1 0 0 0,0-1-1 0 0,0 1 1 0 0,0-1 0 0 0,0 1 0 0 0,0-1 0 0 0,0 1 0 0 0,0 0-1 0 0,0 0 1 0 0,-1-1 17 0 0,-6 0-120 0 0,0-1 0 0 0,1 1 0 0 0,-1 1 0 0 0,-7-1 120 0 0,9 1-18 0 0,-5 0 18 0 0,1 1 0 0 0,-1 1 0 0 0,1 0 0 0 0,0 0 0 0 0,-1 1 0 0 0,1 0 0 0 0,-2 2 0 0 0,-24 6 0 0 0,13-5 0 0 0,1 2 0 0 0,0 0 0 0 0,0 1 0 0 0,1 1 0 0 0,-3 3 0 0 0,11-6 0 0 0,1 1 0 0 0,1 0 0 0 0,-1 1 0 0 0,1 0 0 0 0,1 1 0 0 0,0 0 0 0 0,0 0 0 0 0,1 1 0 0 0,-1 2 0 0 0,7-9 44 0 0,0 1-1 0 0,1 0 0 0 0,-1-1 0 0 0,1 1 1 0 0,0 0-1 0 0,0 0 0 0 0,1 0 1 0 0,-1 1-1 0 0,1-1 0 0 0,0 0 1 0 0,1 1-1 0 0,-1-1 0 0 0,1 0 1 0 0,0 1-1 0 0,0-1 0 0 0,1 0 0 0 0,0 1 1 0 0,-1-1-1 0 0,2 0 0 0 0,-1 0 1 0 0,1 0-1 0 0,0 0 0 0 0,2 5-43 0 0,0-2 77 0 0,1 0-1 0 0,0-1 1 0 0,0 1 0 0 0,1-1-1 0 0,0 0 1 0 0,0-1 0 0 0,0 1-1 0 0,1-1 1 0 0,0 0-1 0 0,1-1 1 0 0,-1 0 0 0 0,1 0-1 0 0,6 3-76 0 0,10 3-102 0 0,2 0 0 0 0,-1-2 0 0 0,11 2 102 0 0,80 18-557 0 0,-113-28 544 0 0,15 3-495 0 0,-2-2-4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 6447 0 0,'-2'0'499'0'0,"-19"0"-741"0"0,-3 0 6488 0 0,22 0-4623 0 0,4 1-1315 0 0,21 0 208 0 0,0-1 0 0 0,0-1 1 0 0,32-5-1 0 0,3 0 13 0 0,343 3-1059 0 0,-381 4-368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358 113 919 0 0,'-8'4'4483'0'0,"-10"0"9543"0"0,25-7-13727 0 0,79-40 676 0 0,3-2-667 0 0,-73 39-238 0 0,-1 0 1 0 0,1 1-1 0 0,30-6 0 0 0,-41 10-39 0 0,0 1 0 0 0,-1-1 0 0 0,1 1 0 0 0,0 0 0 0 0,0 0 0 0 0,0 1 0 0 0,0 0 0 0 0,0-1 0 0 0,-1 2 0 0 0,8 1 0 0 0,-11-2-27 0 0,1 0 0 0 0,-1-1 0 0 0,1 1 0 0 0,-1 0 0 0 0,1 0 0 0 0,-1 0 0 0 0,0 1 0 0 0,1-1 0 0 0,-1 0 0 0 0,0 0 0 0 0,0 1 0 0 0,0-1 0 0 0,0 1 0 0 0,0-1 0 0 0,0 1 0 0 0,0-1 0 0 0,-1 1 0 0 0,1-1-1 0 0,-1 1 1 0 0,1 0 0 0 0,-1-1 0 0 0,1 1 0 0 0,-1 0 0 0 0,0-1 0 0 0,0 1 0 0 0,0 0 0 0 0,0 0 0 0 0,0-1 0 0 0,0 1 0 0 0,0 0 0 0 0,-2 3 0 0 0,0 3-23 0 0,0 0 1 0 0,-1 0-1 0 0,-1 0 0 0 0,1 0 0 0 0,-1 0 0 0 0,-1-1 0 0 0,1 1 1 0 0,-1-1-1 0 0,0 0 0 0 0,-9 8 0 0 0,-2 1-95 0 0,0-1 1 0 0,-32 24-1 0 0,-67 34 24 0 0,71-46 96 0 0,22-12-6 0 0,10-7-3 0 0,0-1 0 0 0,0 0 0 0 0,-20 8 0 0 0,61-20-62 0 0,-2 1 81 0 0,25-14 80 0 0,-33 11-1 0 0,0 1-1 0 0,1 0 1 0 0,33-4-1 0 0,-48 9-73 0 0,0 1 0 0 0,0-1-1 0 0,0 1 1 0 0,1 1 0 0 0,-1-1-1 0 0,0 1 1 0 0,0 0 0 0 0,0 0-1 0 0,0 0 1 0 0,0 1 0 0 0,0 0-1 0 0,0 0 1 0 0,-1 0 0 0 0,1 0-1 0 0,-1 1 1 0 0,1 0 0 0 0,-1 0-1 0 0,0 0 1 0 0,4 4 0 0 0,-5-4-1 0 0,-1-1 0 0 0,0 1 0 0 0,0 0 0 0 0,-1-1 0 0 0,1 1 0 0 0,-1 0 0 0 0,1 0 0 0 0,-1 0 0 0 0,0 0 0 0 0,0 1 0 0 0,0-1 0 0 0,0 0 0 0 0,-1 0 1 0 0,1 1-1 0 0,-1-1 0 0 0,0 0 0 0 0,0 0 0 0 0,0 1 0 0 0,0-1 0 0 0,-1 0 0 0 0,1 1 0 0 0,-2 3 0 0 0,-3 8 52 0 0,0-1 1 0 0,0 0-1 0 0,-14 22 1 0 0,11-19-62 0 0,0-3-10 0 0,0 0 0 0 0,-1 0-1 0 0,0-1 1 0 0,-1 0-1 0 0,-1-1 1 0 0,0 0 0 0 0,-1 0-1 0 0,0-1 1 0 0,-23 16-1 0 0,15-14 10 0 0,-1-2 0 0 0,0 0 0 0 0,-1-1 0 0 0,0-1 0 0 0,0-1-1 0 0,-27 6 1 0 0,-5 0-8 0 0,14-2 21 0 0,0-3 1 0 0,-75 8-1 0 0,107-16-22 0 0,5-1 3 0 0,0 1 0 0 0,0-1 0 0 0,0 0 0 0 0,0-1 0 0 0,0 1 0 0 0,1 0 0 0 0,-1-1 0 0 0,0 0 0 0 0,0 0 0 0 0,0 0 0 0 0,-3-1 0 0 0,5 1-19 0 0,1 1-1 0 0,-1 0 0 0 0,1-1 0 0 0,-1 1 0 0 0,1-1 0 0 0,-1 1 0 0 0,1-1 1 0 0,0 1-1 0 0,-1-1 0 0 0,1 0 0 0 0,0 1 0 0 0,0-1 0 0 0,-1 1 0 0 0,1-1 1 0 0,0 1-1 0 0,0-1 0 0 0,0 0 0 0 0,0 1 0 0 0,0-1 0 0 0,0 0 0 0 0,0 1 1 0 0,0-2-1 0 0,1-12-477 0 0,-1 13 204 0 0,8-4-1539 0 0,-7 4 1604 0 0,1 1 1 0 0,-1 0-1 0 0,1 0 0 0 0,0 0 1 0 0,-1 0-1 0 0,1 0 0 0 0,-1 0 1 0 0,1 0-1 0 0,-1 1 0 0 0,1-1 1 0 0,-1 0-1 0 0,1 1 1 0 0,-1-1-1 0 0,2 2 0 0 0,13 7-992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16327 0 0,'0'0'6476'0'0,"1"-1"-7251"0"0,32-16-1438 0 0,-20 10 685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75 10479 0 0,'2'-2'234'0'0,"31"-27"396"0"0,-9 9-342 0 0,4-2 256 0 0,-26 21 67 0 0,0 1 28 0 0,6 0-53 0 0,-6 0-251 0 0,-1 1-116 0 0,0 2-161 0 0,0 0-1 0 0,0 0 1 0 0,0-1 0 0 0,0 1 0 0 0,-1 0 0 0 0,1 0 0 0 0,-1 0 0 0 0,0 0 0 0 0,0 0 0 0 0,0 0 0 0 0,0 0-1 0 0,0 0 1 0 0,-1 0 0 0 0,1 0 0 0 0,-1 0 0 0 0,-1 4 0 0 0,-4 10 368 0 0,-11 25-1 0 0,11-29-279 0 0,-49 100 718 0 0,16-34-496 0 0,0-4-209 0 0,-55 76 1 0 0,16-25-138 0 0,65-103-36 0 0,12-21-108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145 520 7687 0 0,'-17'2'177'0'0,"6"0"67"0"0,0-1 1 0 0,0-1 0 0 0,0 0-1 0 0,1 0 1 0 0,-18-3-1 0 0,25 2-107 0 0,1 1 0 0 0,0-1-1 0 0,-1 0 1 0 0,1 0-1 0 0,0 0 1 0 0,0 0 0 0 0,0 0-1 0 0,-1-1 1 0 0,1 1 0 0 0,0 0-1 0 0,1-1 1 0 0,-1 0 0 0 0,0 1-1 0 0,0-1 1 0 0,1 0 0 0 0,-1 0-1 0 0,1 0 1 0 0,-1 0 0 0 0,1 0-1 0 0,0 0 1 0 0,0-1-1 0 0,0 1 1 0 0,0 0 0 0 0,0-1-1 0 0,1 1 1 0 0,-1 0 0 0 0,1-1-1 0 0,0 1 1 0 0,-1-1 0 0 0,1-3-1 0 0,0 1 79 0 0,1-1 0 0 0,-1 1-1 0 0,1-1 1 0 0,0 1-1 0 0,1-1 1 0 0,-1 1 0 0 0,1-1-1 0 0,0 1 1 0 0,4-8-1 0 0,4-5 355 0 0,15-20-1 0 0,108-128 851 0 0,-116 146-1369 0 0,-4 5 51 0 0,1 0 0 0 0,1 2 0 0 0,0-1 0 0 0,1 2 0 0 0,0 0 0 0 0,0 1 0 0 0,1 1 0 0 0,1 0 0 0 0,0 1 0 0 0,0 1 0 0 0,27-7 0 0 0,-29 10-2 0 0,0 2 0 0 0,1 0 0 0 0,-1 1 0 0 0,1 0 1 0 0,-1 1-1 0 0,1 1 0 0 0,-1 1 0 0 0,1 1 0 0 0,-1 0 0 0 0,1 1 1 0 0,-1 0-1 0 0,0 2 0 0 0,29 11 0 0 0,-38-13-81 0 0,0 0-1 0 0,-1 1 1 0 0,1 0-1 0 0,-1 0 1 0 0,0 0-1 0 0,0 1 1 0 0,0 0-1 0 0,0 1 1 0 0,9 10 0 0 0,-13-13-15 0 0,0 1 0 0 0,0-1 0 0 0,0 0 0 0 0,0 1 0 0 0,-1-1 0 0 0,1 1 0 0 0,-1 0 0 0 0,0-1 0 0 0,0 1 0 0 0,0 0 0 0 0,-1 0 0 0 0,1 0 1 0 0,-1-1-1 0 0,0 1 0 0 0,0 0 0 0 0,0 0 0 0 0,0 0 0 0 0,-1 0 0 0 0,0 0 0 0 0,-2 7 0 0 0,-2 3 5 0 0,-2 0-1 0 0,0-1 1 0 0,0 1-1 0 0,-1-1 1 0 0,-1-1-1 0 0,0 1 0 0 0,-14 13 1 0 0,-82 71 59 0 0,95-88-66 0 0,-33 26-233 0 0,-2-2 0 0 0,-1-2 0 0 0,-1-2 0 0 0,-2-3 0 0 0,-91 37 0 0 0,131-59-60 0 0,-1-1-1 0 0,-17 4 1 0 0,25-7 49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8751 0 0,'0'0'5340'0'0,"-1"1"-4550"0"0,-24 14 642 0 0,-14 8-570 0 0,-46 35 1 0 0,-24 24-198 0 0,-27 23 174 0 0,111-84-648 0 0,1 2-1 0 0,1 1 0 0 0,-25 34 0 0 0,27-30-37 0 0,2 1 0 0 0,-18 35-1 0 0,31-53-120 0 0,1 0 0 0 0,1 0 0 0 0,0 1-1 0 0,0 0 1 0 0,1 0 0 0 0,1-1 0 0 0,0 2 0 0 0,0-1 0 0 0,1 0-1 0 0,1 13 1 0 0,1-18-84 0 0,0-1 0 0 0,0 1 0 0 0,1-1 0 0 0,-1 1 0 0 0,2-1 0 0 0,-1 1-1 0 0,1-1 1 0 0,0 0 0 0 0,0 0 0 0 0,0 0 0 0 0,1 0 0 0 0,0-1 0 0 0,0 0 0 0 0,0 1 0 0 0,1-2 0 0 0,0 1-1 0 0,0 0 1 0 0,8 5 0 0 0,0-2-159 0 0,0 0 0 0 0,0-1-1 0 0,0-1 1 0 0,1 0 0 0 0,0 0 0 0 0,0-2-1 0 0,20 5 1 0 0,-5-3-1205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16183 0 0,'0'0'787'0'0,"0"2"-342"0"0,-8 26-127 0 0,-48 140 1196 0 0,46-146-1286 0 0,-2 0 1 0 0,0-1-1 0 0,-26 34 0 0 0,-56 50 35 0 0,-24 0-283 0 0,116-102-168 0 0,1-2 39 0 0,0 0 0 0 0,0 0 1 0 0,0 0-1 0 0,0 0 0 0 0,0 0 0 0 0,0 0 0 0 0,0 0 1 0 0,0 0-1 0 0,-1 0 0 0 0,1-1 0 0 0,0 1 0 0 0,-2 0 1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39 333 6447 0 0,'0'0'499'0'0,"-1"-1"-328"0"0,-1-2 166 0 0,-1 1 0 0 0,1-1 1 0 0,0 0-1 0 0,0 0 0 0 0,0 0 1 0 0,0 0-1 0 0,0 0 0 0 0,1-1 1 0 0,-1 1-1 0 0,1 0 0 0 0,0-1 1 0 0,0 1-1 0 0,0-1 0 0 0,1 1 1 0 0,-1-1-1 0 0,1-3 0 0 0,0 2-16 0 0,0 0 0 0 0,1 0 0 0 0,0 1-1 0 0,0-1 1 0 0,0 0 0 0 0,0 1 0 0 0,1-1 0 0 0,0 1-1 0 0,0-1 1 0 0,0 1 0 0 0,5-8 0 0 0,1 1-83 0 0,1 0 1 0 0,0 1-1 0 0,1 0 1 0 0,0 0-1 0 0,0 1 1 0 0,1 1-1 0 0,23-15 1 0 0,7 1 405 0 0,43-18-1 0 0,-77 37-556 0 0,19-8 198 0 0,1 1-1 0 0,1 2 0 0 0,-1 1 1 0 0,1 1-1 0 0,1 1 0 0 0,50-2 1 0 0,-65 7-194 0 0,0 1 0 0 0,-1 0-1 0 0,1 0 1 0 0,25 8 0 0 0,-35-8-68 0 0,0 0-1 0 0,0 0 1 0 0,0 0 0 0 0,0 1 0 0 0,0 0-1 0 0,-1 0 1 0 0,1 0 0 0 0,-1 0-1 0 0,1 0 1 0 0,-1 1 0 0 0,0 0-1 0 0,0-1 1 0 0,0 1 0 0 0,0 0-1 0 0,0 1 1 0 0,-1-1 0 0 0,1 0-1 0 0,-1 1 1 0 0,0-1 0 0 0,2 7-1 0 0,-3-7-13 0 0,-1 0-1 0 0,1 0 1 0 0,-1 0-1 0 0,0 0 1 0 0,0 0-1 0 0,0 0 0 0 0,-1 0 1 0 0,1 0-1 0 0,-1 0 1 0 0,1 0-1 0 0,-1 0 0 0 0,0 0 1 0 0,0 0-1 0 0,-1-1 1 0 0,-1 5-1 0 0,-4 5 19 0 0,0-1 0 0 0,-9 12 1 0 0,14-21-27 0 0,-9 12 9 0 0,-1-2 1 0 0,0 1-1 0 0,0-2 0 0 0,-16 12 1 0 0,-59 37 45 0 0,47-35-47 0 0,-49 30-272 0 0,-167 72 1 0 0,243-121 234 0 0,3-1-33 0 0,1-1 1 0 0,-1 0-1 0 0,1 0 1 0 0,-11 1-1 0 0,18-5-68 0 0,0 2-135 0 0,-4 3 164 0 0,4-2 31 0 0,1-2 66 0 0,1 0 1 0 0,-1 0 0 0 0,1 0 0 0 0,0 0 0 0 0,0 0 0 0 0,0 0 0 0 0,-1 0-1 0 0,1 0 1 0 0,0 0 0 0 0,0 1 0 0 0,0-1 0 0 0,1 0 0 0 0,-1 0 0 0 0,0 0-1 0 0,0 0 1 0 0,1 0 0 0 0,-1 0 0 0 0,0 0 0 0 0,1 0 0 0 0,-1 0 0 0 0,2 1 0 0 0,-1 2-18 0 0,6 13 39 0 0,0 0 1 0 0,1-1 0 0 0,0 0-1 0 0,1 0 1 0 0,13 16-1 0 0,-1 0 213 0 0,43 57 233 0 0,-43-62-202 0 0,-1 0 1 0 0,31 58 0 0 0,-48-80-263 0 0,3 8 20 0 0,0 0 0 0 0,12 17 0 0 0,-7-19-40 0 0,-6-9-35 0 0,-3-2 3 0 0,1 1-43 0 0,-1-1-1 0 0,1 1 1 0 0,0-1 0 0 0,-1 1-1 0 0,1-1 1 0 0,0 0 0 0 0,-1 0-1 0 0,1 0 1 0 0,0 0 0 0 0,-1-1-1 0 0,1 1 1 0 0,5-2 0 0 0,-2-1-681 0 0,1 0 0 0 0,-1 0 0 0 0,11-6 0 0 0,1-2-711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10 116 10591 0 0,'0'0'1152'0'0,"8"-4"-240"0"0,3-1 1019 0 0,0-1 0 0 0,0-1 0 0 0,17-13 0 0 0,-18 12-1583 0 0,1 0-1 0 0,0 1 1 0 0,0 1-1 0 0,15-7 0 0 0,-5 5 25 0 0,-6 1-22 0 0,24-6-1 0 0,-34 12-302 0 0,-1 0 1 0 0,0 0-1 0 0,1 1 1 0 0,-1-1-1 0 0,1 1 0 0 0,-1 0 1 0 0,1 0-1 0 0,-1 1 1 0 0,1 0-1 0 0,5 1 0 0 0,-8-2-39 0 0,-1 1-1 0 0,1-1 0 0 0,-1 1 1 0 0,0 0-1 0 0,1-1 0 0 0,-1 1 0 0 0,0 0 1 0 0,0 0-1 0 0,1 0 0 0 0,-1 0 0 0 0,0 0 1 0 0,0 0-1 0 0,0 0 0 0 0,0 0 0 0 0,0 1 1 0 0,-1-1-1 0 0,1 0 0 0 0,0 0 1 0 0,0 1-1 0 0,-1-1 0 0 0,1 1 0 0 0,-1-1 1 0 0,0 1-1 0 0,1-1 0 0 0,-1 0 0 0 0,0 1 1 0 0,0-1-1 0 0,0 1 0 0 0,0-1 0 0 0,0 1 1 0 0,0-1-1 0 0,0 1 0 0 0,0-1 1 0 0,-1 4-1 0 0,-1 1 11 0 0,1 0-1 0 0,-1 0 1 0 0,-1 0 0 0 0,1 0 0 0 0,-1 0-1 0 0,-6 9 1 0 0,1-3-23 0 0,-1-1 1 0 0,0 0-1 0 0,0 0 0 0 0,-17 13 0 0 0,-47 31-42 0 0,44-34 31 0 0,-29 27-1 0 0,51-41 17 0 0,0 0 0 0 0,0 0 0 0 0,0 1 0 0 0,1 0 0 0 0,1 0 0 0 0,-1 1 0 0 0,-5 12 0 0 0,8-11 0 0 0,4 0 0 0 0,0-9 2 0 0,-1 1 1 0 0,1-1-1 0 0,0 1 0 0 0,0-1 0 0 0,0 1 1 0 0,0-1-1 0 0,1 0 0 0 0,-1 1 0 0 0,0-1 1 0 0,1 0-1 0 0,-1 0 0 0 0,0 0 0 0 0,1 0 1 0 0,-1 0-1 0 0,1 0 0 0 0,0 0 0 0 0,-1-1 1 0 0,1 1-1 0 0,0-1 0 0 0,-1 1 1 0 0,1-1-1 0 0,0 1 0 0 0,0-1 0 0 0,-1 0 1 0 0,1 0-1 0 0,3 0 0 0 0,5 0 20 0 0,0-1 0 0 0,1 0 0 0 0,12-3 0 0 0,-21 4-19 0 0,79-17 141 0 0,94-14 829 0 0,-96 25-599 0 0,47-6-897 0 0,-109 7-976 0 0,-15 4 661 0 0,-1 1 1 0 0,0-1 0 0 0,1 0 0 0 0,-1 0-1 0 0,0 0 1 0 0,0 0 0 0 0,0 0 0 0 0,0 0 0 0 0,2-3-1 0 0,2-5-5754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6 209 16039 0 0,'0'0'1211'0'0,"-1"-1"-818"0"0,-3-2 1826 0 0,24 6-1446 0 0,-1-5-391 0 0,0 0 0 0 0,-1-2 1 0 0,34-10-1 0 0,51-26 60 0 0,-72 27-350 0 0,93-41-481 0 0,-3-4-3471 0 0,-95 46 2400 0 0,-6 3 86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7 10135 0 0,'2'0'231'0'0,"37"-7"546"0"0,-31 7-475 0 0,0 0-859 0 0,27 0 4388 0 0,-69 2-3639 0 0,0 2-1 0 0,0 2 1 0 0,-31 8-192 0 0,21-4 33 0 0,-18 5-33 0 0,0 3 0 0 0,-11 7 0 0 0,-119 52 0 0 0,150-60 0 0 0,32-13 133 0 0,0 1 0 0 0,1 0 0 0 0,-1 0 0 0 0,1 1 0 0 0,0 0 0 0 0,1 1 0 0 0,-6 5-133 0 0,13-11 509 0 0,0 1-66 0 0,1-1-438 0 0,0-1-1 0 0,0 1 1 0 0,0-1 0 0 0,-1 1 0 0 0,1-1 0 0 0,0 1-1 0 0,0-1 1 0 0,0 1 0 0 0,0-1 0 0 0,0 1-1 0 0,0-1 1 0 0,0 1 0 0 0,0 0 0 0 0,0-1 0 0 0,0 1-1 0 0,1-1 1 0 0,-1 1 0 0 0,0-1 0 0 0,0 1-1 0 0,0-1 1 0 0,1 1 0 0 0,-1-1 0 0 0,0 1 0 0 0,1-1-1 0 0,-1 1 1 0 0,0-1 0 0 0,1 0 0 0 0,-1 1 0 0 0,0-1-1 0 0,1 0 1 0 0,-1 1 0 0 0,1-1 0 0 0,-1 0-1 0 0,1 1 1 0 0,0-1-5 0 0,0 1-2 0 0,3 2 2 0 0,-1-1 0 0 0,1 1 0 0 0,0 0 0 0 0,0-1 0 0 0,0 0 0 0 0,0 0 0 0 0,1-1 0 0 0,-1 1 0 0 0,0-1 0 0 0,1 0 0 0 0,-1 0 0 0 0,1 0 0 0 0,0 0 0 0 0,0-1 0 0 0,12 1 0 0 0,0-1 0 0 0,1-1 0 0 0,3-1 0 0 0,19-1 0 0 0,0 3 0 0 0,1 2 0 0 0,-1 1 0 0 0,10 4 0 0 0,-30-2 0 0 0,-1 0 0 0 0,0 1 0 0 0,-1 1 0 0 0,0 0 0 0 0,1 2 0 0 0,-12-5 0 0 0,0-1 0 0 0,-1 1 0 0 0,1 1 0 0 0,-1-1 0 0 0,0 1 0 0 0,-1 0 0 0 0,1 1 0 0 0,-1-1 0 0 0,3 5 0 0 0,-6-8 0 0 0,0 1 0 0 0,0-1 0 0 0,0 1 0 0 0,-1 0 0 0 0,1 0 0 0 0,-1 0 0 0 0,1 0 0 0 0,-1 0 0 0 0,0 0 0 0 0,0 0 0 0 0,-1 0 0 0 0,1 0 0 0 0,-1 0 0 0 0,1 1 0 0 0,-1-1 0 0 0,0 0 0 0 0,0 0 0 0 0,0 1 0 0 0,-1-1 0 0 0,1 0 0 0 0,-1 0 0 0 0,0 1 0 0 0,0 0 0 0 0,-1-1 0 0 0,0 0 0 0 0,0 0 0 0 0,0 1 0 0 0,0-2 0 0 0,-1 1 0 0 0,1 0 0 0 0,-1 0 0 0 0,0-1 0 0 0,0 0 0 0 0,0 1 0 0 0,0-1 0 0 0,0 0 0 0 0,0 0 0 0 0,-3 0 0 0 0,-7 4 0 0 0,0 0 0 0 0,-1-1 0 0 0,-1-1 0 0 0,-25 7 0 0 0,-15 1 0 0 0,-19 4 0 0 0,-120 31 0 0 0,147-37 0 0 0,-10 1 0 0 0,0-3 0 0 0,0-2 0 0 0,-54-2 0 0 0,97-5 0 0 0,7 0 0 0 0,7-2 0 0 0,6-1 0 0 0,9-3-869 0 0,1 0-1 0 0,11-2 870 0 0,3-2-1054 0 0,3-1 31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11975 0 0,'0'0'1510'0'0,"0"2"-274"0"0,-19 51 4225 0 0,1-18-4880 0 0,-30 46-1 0 0,-75 103-295 0 0,51-78-239 0 0,12-3-871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45 320 9703 0 0,'4'-27'636'0'0,"1"-1"0"0"0,1 1-1 0 0,14-37 1 0 0,-16 54-209 0 0,1 0 0 0 0,0 0-1 0 0,0 0 1 0 0,1 1 0 0 0,0-1 0 0 0,0 1-1 0 0,1 1 1 0 0,1-1 0 0 0,-1 1 0 0 0,1 1-1 0 0,13-11 1 0 0,-10 11-183 0 0,1 0 1 0 0,-1 1-1 0 0,1 0 0 0 0,0 0 0 0 0,1 1 0 0 0,-1 1 0 0 0,1 0 0 0 0,0 1 1 0 0,0 0-1 0 0,0 1 0 0 0,0 1 0 0 0,1 0 0 0 0,-1 0 0 0 0,0 1 1 0 0,0 1-1 0 0,1 0 0 0 0,-1 1 0 0 0,0 1 0 0 0,0 0 0 0 0,0 1 1 0 0,-1 0-1 0 0,1 1 0 0 0,-1 0 0 0 0,17 10 0 0 0,-19-9-176 0 0,0 0-1 0 0,-1 1 0 0 0,1 0 1 0 0,-2 1-1 0 0,1 0 1 0 0,12 14-1 0 0,-19-19-51 0 0,1 1 0 0 0,-1-1 0 0 0,0 1 0 0 0,0 0 0 0 0,0 0 0 0 0,0-1 0 0 0,-1 1 0 0 0,1 0 0 0 0,-1 1 0 0 0,0-1 0 0 0,0 0 0 0 0,-1 0 0 0 0,1 0 0 0 0,-1 0 0 0 0,0 1 0 0 0,0-1 0 0 0,-1 0 0 0 0,1 0 0 0 0,-1 1 0 0 0,0-1 0 0 0,-1 5 0 0 0,-1-1-20 0 0,1-1 0 0 0,-1 0-1 0 0,-1-1 1 0 0,1 1 0 0 0,-1 0-1 0 0,0-1 1 0 0,-1 0 0 0 0,0 0-1 0 0,0 0 1 0 0,0-1 0 0 0,0 1-1 0 0,-1-1 1 0 0,0-1 0 0 0,0 1-1 0 0,0-1 1 0 0,-10 5 0 0 0,-22 12-169 0 0,-2-3 0 0 0,-51 18 1 0 0,-88 15-1333 0 0,153-45 1207 0 0,-1-2-1 0 0,1 0 0 0 0,-34-1 1 0 0,56-3 285 0 0,3 0 7 0 0,1 1 1 0 0,-1-1-1 0 0,0 0 1 0 0,0 0-1 0 0,1 0 0 0 0,-1 0 1 0 0,0 0-1 0 0,0-1 1 0 0,1 1-1 0 0,-1 0 1 0 0,0 0-1 0 0,1 0 0 0 0,-1-1 1 0 0,0 1-1 0 0,1 0 1 0 0,-1-1-1 0 0,0 1 0 0 0,0-1 1 0 0,0 1-134 0 0,2-2-11 0 0,0 1 131 0 0,0 0 0 0 0,0 0 0 0 0,0 0 0 0 0,0 0 0 0 0,0 0 0 0 0,1 0 0 0 0,-1 0 0 0 0,0 0 0 0 0,1 0 0 0 0,-1 1 0 0 0,0-1 0 0 0,1 0 0 0 0,-1 1 0 0 0,1 0 0 0 0,-1-1 0 0 0,1 1 0 0 0,0 0 0 0 0,-1-1 0 0 0,1 1 0 0 0,-1 0 0 0 0,4 1 0 0 0,-3-1 63 0 0,1 0-1 0 0,0 0 1 0 0,0 0 0 0 0,-1 1 0 0 0,1-1 0 0 0,0 1-1 0 0,0 0 1 0 0,-1 0 0 0 0,1 0 0 0 0,-1 0 0 0 0,5 3 0 0 0,-3 0 37 0 0,0-1 1 0 0,-1 1 0 0 0,1 0 0 0 0,-1 1 0 0 0,0-1 0 0 0,0 1 0 0 0,-1-1 0 0 0,1 1 0 0 0,1 7 0 0 0,15 48 423 0 0,-13-37-379 0 0,9 44-5 0 0,-11-47-73 0 0,0 0 1 0 0,1-1 0 0 0,1 0-1 0 0,16 35 1 0 0,-20-51-61 0 0,0 1 0 0 0,0-1 0 0 0,0 0 0 0 0,1 0 0 0 0,-1-1 0 0 0,1 1 0 0 0,0 0 0 0 0,0-1 0 0 0,-1 0 0 0 0,2 1 0 0 0,-1-1 0 0 0,0 0 0 0 0,7 2 0 0 0,-4-2-26 0 0,0 0 1 0 0,0 0-1 0 0,1-1 0 0 0,-1 0 1 0 0,1 0-1 0 0,12 0 0 0 0,-15-1-159 0 0,1 1 0 0 0,-1-1 0 0 0,0 1-1 0 0,0 0 1 0 0,5 2 0 0 0,16 3-7265 0 0,-17-6 1643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11519 0 0,'0'0'887'0'0,"-1"1"-583"0"0,-3 4 257 0 0,1 0 1 0 0,0 1-1 0 0,0-1 0 0 0,0 0 1 0 0,1 1-1 0 0,0-1 1 0 0,0 1-1 0 0,1 0 0 0 0,-1 0 1 0 0,0 11-1 0 0,0 7-28 0 0,3 35 0 0 0,0-37-425 0 0,-3 35 0 0 0,0-11-1277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1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 2759 0 0,'-13'-2'5510'0'0,"-12"2"-3707"0"0,-1 0 1 0 0,1 2-1 0 0,-1 1 0 0 0,-29 7 1 0 0,48-9-1565 0 0,-5 4 1165 0 0,12-5-1389 0 0,0 0-1 0 0,0 0 0 0 0,0 1 1 0 0,-1-1-1 0 0,1 0 1 0 0,0 0-1 0 0,0 1 0 0 0,0-1 1 0 0,0 0-1 0 0,0 0 1 0 0,0 1-1 0 0,0-1 0 0 0,0 0 1 0 0,0 0-1 0 0,0 1 1 0 0,0-1-1 0 0,0 0 0 0 0,0 0 1 0 0,1 1-1 0 0,-1-1 1 0 0,0 0-1 0 0,0 0 0 0 0,0 1 1 0 0,0-1-1 0 0,0 0 1 0 0,0 0-1 0 0,1 1 1 0 0,-1-1-1 0 0,0 0 0 0 0,0 0 1 0 0,0 0-1 0 0,1 0 1 0 0,-1 1-1 0 0,0-1 0 0 0,0 0 1 0 0,0 0-1 0 0,1 0 1 0 0,-1 0-1 0 0,0 0 0 0 0,0 0 1 0 0,1 0-1 0 0,-1 1 1 0 0,4 1 1 0 0,1 1 1 0 0,-1-1-1 0 0,0 0 1 0 0,1 0-1 0 0,-1-1 1 0 0,1 1-1 0 0,8 1 1 0 0,37 3 92 0 0,-27-3-84 0 0,69 7 83 0 0,91 16 371 0 0,-157-21-419 0 0,-1 1 0 0 0,1 2 1 0 0,-2 1-1 0 0,47 22 0 0 0,-60-25-60 0 0,-1-1 0 0 0,0 2 0 0 0,-1-1 0 0 0,0 1 0 0 0,0 1 0 0 0,0-1 0 0 0,-1 2 0 0 0,0-1 0 0 0,0 1 0 0 0,-1 0 0 0 0,7 12 0 0 0,-3-3 11 0 0,-10-16 268 0 0,-34 0-257 0 0,1 1 1 0 0,-40 9 0 0 0,46-7-21 0 0,-20 6-2 0 0,-1 3 0 0 0,2 1 0 0 0,-53 26 0 0 0,19-1 144 0 0,77-39-144 0 0,0 0 0 0 0,0 0 0 0 0,-1 0 0 0 0,1 0 0 0 0,0 0 0 0 0,0 1 0 0 0,0-1 0 0 0,1 1 0 0 0,-1-1 0 0 0,0 1 0 0 0,0 0 0 0 0,1 0 0 0 0,-1 0 0 0 0,1 0 0 0 0,0 0 0 0 0,0 0 0 0 0,0 0 0 0 0,0 0 0 0 0,0 0 0 0 0,0 1 0 0 0,-1 3 0 0 0,1-4 1 0 0,1 0-1 0 0,-1 0 1 0 0,1 0 0 0 0,-1 1-1 0 0,1-1 1 0 0,0 0 0 0 0,0 1-1 0 0,0-1 1 0 0,0 0 0 0 0,0 1-1 0 0,1-1 1 0 0,-1 0-1 0 0,1 0 1 0 0,0 3 0 0 0,2 9-267 0 0,-2-12 147 0 0,1 0 0 0 0,-1 0 1 0 0,0-1-1 0 0,1 1 0 0 0,0-1 0 0 0,-1 1 0 0 0,3 1 0 0 0,-1-1-374 0 0,5 4-845 0 0,2-1-64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6447 0 0,'0'0'844'0'0,"-1"2"79"0"0,-18 22 1463 0 0,0 2 0 0 0,-23 45 0 0 0,-22 63-1424 0 0,17-35-537 0 0,-13 26 185 0 0,51-103-387 0 0,1 1-1 0 0,-9 39 1 0 0,11-37-153 0 0,4-10-3500 0 0,2-13 1794 0 0,0 7-3974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27 7367 0 0,'8'-1'428'0'0,"0"-1"0"0"0,0-1 0 0 0,13-5 0 0 0,-5-1 2734 0 0,-8 5-193 0 0,-6 10 143 0 0,-8 11-1755 0 0,3-13-1304 0 0,0 0-1 0 0,0 0 1 0 0,-1 0-1 0 0,1-1 1 0 0,-1 1-1 0 0,0-1 1 0 0,0 0-1 0 0,-7 4 1 0 0,-40 20 199 0 0,28-17-195 0 0,-1 2-76 0 0,-1-1 0 0 0,0-1 0 0 0,-1-1 0 0 0,0-1 0 0 0,0-1 1 0 0,-1-2-1 0 0,-41 4 0 0 0,60-9-83 0 0,0 0 1 0 0,-1-1-1 0 0,1 0 0 0 0,0 0 1 0 0,-1-1-1 0 0,1 1 1 0 0,0-2-1 0 0,-9-3 0 0 0,13 4 72 0 0,1 1-1 0 0,0-1 1 0 0,-1 0 0 0 0,1 0-1 0 0,0 0 1 0 0,0 0-1 0 0,1-1 1 0 0,-1 1 0 0 0,0-1-1 0 0,1 0 1 0 0,0 1-1 0 0,-1-1 1 0 0,1 0-1 0 0,0 0 1 0 0,0-1 0 0 0,1 1-1 0 0,-1 0 1 0 0,1-1-1 0 0,0 1 1 0 0,-2-6 0 0 0,3 8-90 0 0,1 2-467 0 0,-1 1 575 0 0,1 0-1 0 0,-1 0 0 0 0,1-1 0 0 0,-1 1 0 0 0,0 0 1 0 0,0 0-1 0 0,0-1 0 0 0,0 4 0 0 0,0 1 10 0 0,-1 0 0 0 0,0 0 0 0 0,0 0 0 0 0,-1 0 0 0 0,0 0 0 0 0,0 0 0 0 0,0 0 0 0 0,-1-1 0 0 0,0 1 0 0 0,0-1 0 0 0,0 0 0 0 0,-1 0 0 0 0,-6 8 0 0 0,-7 6-64 0 0,-38 31 0 0 0,54-49 67 0 0,-31 25-10 0 0,-13 11 284 0 0,44-36 142 0 0,3-1-409 0 0,0 1-1 0 0,0-1 0 0 0,1 1 1 0 0,-1 0-1 0 0,0-1 0 0 0,0 1 1 0 0,2 2-1 0 0,13 3 7 0 0,9-3-13 0 0,0-1 0 0 0,37-2 0 0 0,-6 0 0 0 0,-20 1 0 0 0,63 11 0 0 0,-84-9 0 0 0,0 1 0 0 0,0 1 0 0 0,-1 0 0 0 0,1 1 0 0 0,-1 1 0 0 0,18 11 0 0 0,-18-9 73 0 0,-1 1-1 0 0,0 0 1 0 0,22 22-1 0 0,-32-27-45 0 0,1 0 0 0 0,-1 0 0 0 0,1 1 0 0 0,-1 0 0 0 0,-1-1 0 0 0,1 1 0 0 0,-1 1 0 0 0,0-1 0 0 0,-1 0-1 0 0,1 1 1 0 0,-1-1 0 0 0,1 10 0 0 0,-2-13 5 0 0,-1-1 0 0 0,0 0 0 0 0,0 1 0 0 0,0-1 0 0 0,0 0 0 0 0,-1 1 0 0 0,1-1 1 0 0,-1 0-1 0 0,1 0 0 0 0,-1 1 0 0 0,0-1 0 0 0,0 0 0 0 0,0 0 0 0 0,0 0 0 0 0,0 0 0 0 0,-1 0 0 0 0,1 0 0 0 0,0 0 0 0 0,-1 0 0 0 0,1-1 0 0 0,-1 1 0 0 0,0-1 0 0 0,0 1 0 0 0,0-1 0 0 0,-2 2 0 0 0,-6 3 124 0 0,1-1 0 0 0,-1-1-1 0 0,0 0 1 0 0,-14 4 0 0 0,5-2 24 0 0,-39 14 81 0 0,-91 16-1 0 0,-64-1 284 0 0,162-27-513 0 0,26-5-437 0 0,23-3-29 0 0,2-1-245 0 0,1-1 446 0 0,-1 1 0 0 0,1-1 1 0 0,-1 1-1 0 0,1-1 0 0 0,0 1 1 0 0,0-1-1 0 0,0 1 0 0 0,0 0 1 0 0,0 0-1 0 0,0-1 1 0 0,2 0-1 0 0,10-8-2038 0 0,1 0-3515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5527 0 0,'-27'-8'8838'0'0,"27"8"-8665"0"0,2 10 1393 0 0,9 13-1936 0 0,8 5 434 0 0,1-1-1 0 0,40 42 1 0 0,-26-32 45 0 0,79 84 427 0 0,63 74 1358 0 0,-155-168-1443 0 0,0 2 1 0 0,-2 1-1 0 0,-1 0 1 0 0,-2 1-1 0 0,17 45 1 0 0,-28-63-332 0 0,-1-1 1 0 0,-1 1 0 0 0,0 0 0 0 0,-1 0-1 0 0,0 0 1 0 0,-1 15 0 0 0,-1-20-89 0 0,0 0 1 0 0,-1 0-1 0 0,0 0 1 0 0,-1 0-1 0 0,0 0 1 0 0,0-1-1 0 0,-1 1 0 0 0,0-1 1 0 0,0 1-1 0 0,0-1 1 0 0,-7 9-1 0 0,0-2-22 0 0,-1 0 0 0 0,0-1 0 0 0,-1 0 0 0 0,-1-1 0 0 0,0 0 0 0 0,-15 10 0 0 0,-91 54-318 0 0,80-53 81 0 0,-61 30-345 0 0,38-22-6008 0 0,38-19 213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87 919 0 0,'0'0'3551'0'0,"2"-1"-2870"0"0,18-14 2439 0 0,22-21-1 0 0,-11 8 394 0 0,-29 26-2861 0 0,2 0 220 0 0,-4 2-799 0 0,0 0 1 0 0,0 0-1 0 0,1 0 0 0 0,-1-1 1 0 0,0 1-1 0 0,0 0 1 0 0,1 0-1 0 0,-1 0 0 0 0,0 0 1 0 0,0-1-1 0 0,1 1 1 0 0,-1 0-1 0 0,0 0 0 0 0,1 0 1 0 0,-1 0-1 0 0,0 0 0 0 0,0 0 1 0 0,1 0-1 0 0,-1 0 1 0 0,0 0-1 0 0,1 0 0 0 0,-1 0 1 0 0,0 0-1 0 0,1 0 1 0 0,-1 0-1 0 0,0 0 0 0 0,0 0 1 0 0,1 0-1 0 0,-1 1 0 0 0,0-1 1 0 0,1 0-1 0 0,0 1-18 0 0,0 1-1 0 0,0-1 1 0 0,0 0 0 0 0,-1 0-1 0 0,1 1 1 0 0,0-1-1 0 0,0 1 1 0 0,-1-1 0 0 0,1 1-1 0 0,-1-1 1 0 0,0 1-1 0 0,1-1 1 0 0,-1 1 0 0 0,0 0-1 0 0,0-1 1 0 0,0 1-1 0 0,0 1 1 0 0,-1 9 97 0 0,-1 0-1 0 0,0 0 1 0 0,0 0 0 0 0,-8 18 0 0 0,-21 45 309 0 0,20-49-332 0 0,-115 222 224 0 0,115-229-354 0 0,-36 76 66 0 0,40-80-70 0 0,1 0 1 0 0,1 1-1 0 0,1 0 0 0 0,-4 22 0 0 0,8-37-24 0 0,0 1-1 0 0,0-1 0 0 0,0 1 1 0 0,0 0-1 0 0,0-1 0 0 0,0 1 1 0 0,0-1-1 0 0,1 1 0 0 0,-1 0 1 0 0,1-1-1 0 0,-1 1 0 0 0,1-1 1 0 0,-1 1-1 0 0,2 1 0 0 0,-1-1-308 0 0,2-3-650 0 0,12-2-284 0 0,3-5-58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130 460 8751 0 0,'-2'-1'674'0'0,"-12"-8"-308"0"0,13 8-233 0 0,0 1 0 0 0,0-1 0 0 0,0 0 0 0 0,0 0 1 0 0,0 0-1 0 0,0 0 0 0 0,0 0 0 0 0,0 0 0 0 0,1 0 0 0 0,-1 0 0 0 0,0-1 0 0 0,1 1 0 0 0,-1 0 0 0 0,1 0 0 0 0,-1 0 0 0 0,1-1 0 0 0,0 1 0 0 0,0 0 0 0 0,-1 0 0 0 0,1-1 0 0 0,0 1 0 0 0,0 0 0 0 0,0-1 0 0 0,0 1 0 0 0,1 0 0 0 0,-1-1 0 0 0,0 1 0 0 0,0 0 0 0 0,1 0 0 0 0,-1-1 0 0 0,1 1 0 0 0,0-2 0 0 0,3-4-77 0 0,0-1 0 0 0,0 1-1 0 0,1 0 1 0 0,6-6-1 0 0,-5 5 249 0 0,12-18 138 0 0,10-12 478 0 0,0 1-1 0 0,66-64 0 0 0,-69 80-632 0 0,0 0-1 0 0,2 2 0 0 0,50-27 1 0 0,-61 37-160 0 0,1 2 0 0 0,0 0 1 0 0,0 1-1 0 0,0 1 1 0 0,1 0-1 0 0,0 1 0 0 0,0 1 1 0 0,23-1-1 0 0,-36 4-94 0 0,0 0 0 0 0,0 0 0 0 0,1 1 0 0 0,-1-1 0 0 0,0 1 0 0 0,0 0-1 0 0,0 1 1 0 0,0-1 0 0 0,0 1 0 0 0,-1 0 0 0 0,1 0 0 0 0,0 1 0 0 0,-1-1 0 0 0,0 1 0 0 0,6 4 0 0 0,-5-2-20 0 0,-1 0 0 0 0,1 0 0 0 0,-1 0 1 0 0,-1 0-1 0 0,1 1 0 0 0,-1-1 0 0 0,1 1 1 0 0,-2 0-1 0 0,1 0 0 0 0,-1 0 0 0 0,3 10 1 0 0,-2-5-1 0 0,-1 0 1 0 0,0 0 0 0 0,-1 0 0 0 0,0 0 0 0 0,0 1 0 0 0,-1-1-1 0 0,-1 0 1 0 0,0 0 0 0 0,-3 12 0 0 0,2-15 2 0 0,0-1 1 0 0,0 0-1 0 0,-1 0 1 0 0,1 1 0 0 0,-2-2-1 0 0,1 1 1 0 0,-1 0-1 0 0,0-1 1 0 0,-1 1-1 0 0,1-1 1 0 0,-1 0 0 0 0,0-1-1 0 0,-1 1 1 0 0,-6 4-1 0 0,-18 11 44 0 0,-1-2 1 0 0,-1-2-1 0 0,-47 20 0 0 0,33-16-74 0 0,-392 159-1085 0 0,389-167 917 0 0,47-12 91 0 0,5-2-40 0 0,15-8 234 0 0,1 2 0 0 0,1 0 0 0 0,-1 1 0 0 0,33-5-1 0 0,-45 10-38 0 0,0 0 0 0 0,0 1 0 0 0,1 0-1 0 0,-1 0 1 0 0,0 0 0 0 0,1 1-1 0 0,-1 0 1 0 0,0 0 0 0 0,0 1 0 0 0,1 0-1 0 0,-2 1 1 0 0,1-1 0 0 0,0 1-1 0 0,0 0 1 0 0,-1 1 0 0 0,10 6 0 0 0,-5 0 53 0 0,0 0 1 0 0,0 0 0 0 0,-1 1 0 0 0,-1 1 0 0 0,0 0 0 0 0,0 0 0 0 0,11 24-1 0 0,1 7 239 0 0,15 51 0 0 0,-18-46-313 0 0,1 10 11 0 0,4 10 28 0 0,-19-58-111 0 0,0-1 0 0 0,0 0 0 0 0,1 0 0 0 0,11 14-1 0 0,-15-22-158 0 0,21 5-1358 0 0,-19-7 1026 0 0,1 1-1 0 0,0-1 1 0 0,0 0 0 0 0,-1-1 0 0 0,1 1 0 0 0,4-3 0 0 0,10-5-6154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0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86 1839 0 0,'0'0'17811'0'0,"2"-1"-17431"0"0,13-5 164 0 0,0-1 1 0 0,28-17 0 0 0,-23 12-266 0 0,21-9 1 0 0,-38 20-262 0 0,1-2 27 0 0,1 1 1 0 0,1 0-1 0 0,-1 0 1 0 0,0 1-1 0 0,0 0 1 0 0,10-2-1 0 0,-5 7 110 0 0,-7-3-134 0 0,11 7-3 0 0,-12-3-21 0 0,-2-3 4 0 0,2 1-1 0 0,-1 0 0 0 0,-1 0 0 0 0,1 0 0 0 0,0 0 0 0 0,-1 0 0 0 0,1 0 1 0 0,-1 0-1 0 0,0 1 0 0 0,0-1 0 0 0,-1 0 0 0 0,1 0 0 0 0,0 0 0 0 0,-1 0 0 0 0,0 0 0 0 0,0 0 0 0 0,0 0 0 0 0,0 0 0 0 0,0-1 0 0 0,0 1 0 0 0,-3 4 0 0 0,-3 4-3 0 0,0 0-1 0 0,-1 0 0 0 0,-13 14 1 0 0,-156 141-391 0 0,81-81 294 0 0,91-81 80 0 0,2-2 15 0 0,1 0-1 0 0,0 0 1 0 0,1 0-1 0 0,-1 0 1 0 0,0 1-1 0 0,0-1 1 0 0,-2 5 0 0 0,4-7 4 0 0,0 1 0 0 0,0-1 0 0 0,0 0 1 0 0,0 0-1 0 0,0 0 0 0 0,0 0 1 0 0,0 0-1 0 0,0 0 0 0 0,0 0 1 0 0,0 0-1 0 0,0 0 0 0 0,0 0 0 0 0,0 0 1 0 0,0 0-1 0 0,0 0 0 0 0,0 0 1 0 0,0 0-1 0 0,0 1 0 0 0,0-1 1 0 0,0 0-1 0 0,0 0 0 0 0,0 0 0 0 0,0 0 1 0 0,0 0-1 0 0,0 0 0 0 0,0 0 1 0 0,0 0-1 0 0,0 0 0 0 0,0 0 1 0 0,0 0-1 0 0,0 0 0 0 0,0 0 0 0 0,0 0 1 0 0,0 1-1 0 0,0-1 0 0 0,0 0 1 0 0,0 0-1 0 0,0 0 0 0 0,0 0 1 0 0,1 0-1 0 0,-1 0 0 0 0,0 0 0 0 0,0 0 1 0 0,0 0-1 0 0,0 0 0 0 0,0 0 1 0 0,0 0-1 0 0,0 0 0 0 0,0 0 1 0 0,0 0-1 0 0,0 0 0 0 0,0 0 0 0 0,0 0 1 0 0,0 0-1 0 0,0 0 0 0 0,1 0 1 0 0,-1 0-1 0 0,0 0 0 0 0,0 0 1 0 0,0 0-1 0 0,3 1 0 0 0,1 0 1 0 0,0 0 0 0 0,-1 0-1 0 0,1 0 1 0 0,-1-1-1 0 0,1 1 1 0 0,0-1-1 0 0,0 0 1 0 0,-1 0 0 0 0,8-2-1 0 0,4-1 37 0 0,21-7-1 0 0,-10 3 25 0 0,45-8-19 0 0,138-10 0 0 0,-125 11-2484 0 0,-71 11 622 0 0,-3 1-4830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341 160 11975 0 0,'20'-17'902'0'0,"-20"17"-892"0"0,0-1 1 0 0,0 1 0 0 0,0 0-1 0 0,0 0 1 0 0,1-1 0 0 0,-1 1-1 0 0,0 0 1 0 0,0 0 0 0 0,1 0 0 0 0,-1-1-1 0 0,0 1 1 0 0,0 0 0 0 0,1 0-1 0 0,-1 0 1 0 0,0 0 0 0 0,0-1-1 0 0,1 1 1 0 0,-1 0 0 0 0,0 0-1 0 0,1 0 1 0 0,-1 0 0 0 0,0 0-1 0 0,0 0 1 0 0,1 0 0 0 0,-1 0 0 0 0,0 0-1 0 0,1 0-10 0 0,0 0 14 0 0,0 0 0 0 0,1 0 0 0 0,-1 0-1 0 0,0-1 1 0 0,1 1 0 0 0,-1 0 0 0 0,0-1-1 0 0,0 1 1 0 0,1-1 0 0 0,-1 1 0 0 0,0-1-1 0 0,0 1 1 0 0,0-1 0 0 0,0 0-14 0 0,17-10 912 0 0,-1 0 1 0 0,11-10-913 0 0,-8 5 731 0 0,1 2-1 0 0,0 0 1 0 0,1 1-731 0 0,-19 12 2 0 0,-1-1-10 0 0,0 1 1 0 0,0 0 0 0 0,0-1-1 0 0,0 1 1 0 0,0-1-1 0 0,0 0 1 0 0,-1 0 0 0 0,1 0 7 0 0,-1 1-7 0 0,-9-5-805 0 0,3 4 758 0 0,0 0-1 0 0,0 1 1 0 0,0 0-1 0 0,0-1 0 0 0,0 2 1 0 0,0-1-1 0 0,0 1 1 0 0,0-1-1 0 0,0 2 1 0 0,0-1-1 0 0,-2 0 55 0 0,-14 3-243 0 0,1 1-1 0 0,-4 1 244 0 0,10-2-29 0 0,-2 2 29 0 0,1 0 0 0 0,1 0 0 0 0,-1 2 0 0 0,-11 6 0 0 0,-9 5 0 0 0,5-5 249 0 0,1 2 0 0 0,1 1 0 0 0,0 1 0 0 0,-22 20-249 0 0,38-28 91 0 0,1 1-1 0 0,0 1 1 0 0,0 0-1 0 0,2 0 1 0 0,-1 1 0 0 0,1 0-1 0 0,1 1 1 0 0,0 0-1 0 0,1 0 1 0 0,0 0-1 0 0,-3 12-90 0 0,9-22 0 0 0,0 1 0 0 0,0 0 0 0 0,0-1 0 0 0,0 1 0 0 0,1 0 0 0 0,0 0 0 0 0,-1 0 0 0 0,1-1 0 0 0,1 1 0 0 0,-1 0 0 0 0,1 0 0 0 0,-1 0 0 0 0,1 0 0 0 0,0-1 0 0 0,0 1 0 0 0,1 0 0 0 0,-1-1 0 0 0,1 1 0 0 0,-1-1 0 0 0,1 0 0 0 0,0 1 0 0 0,1-1 0 0 0,-1 0 0 0 0,0 0 0 0 0,1-1 0 0 0,2 3 0 0 0,-1-1 0 0 0,1 0 0 0 0,0-1 0 0 0,0 1 0 0 0,0-1 0 0 0,1 0 0 0 0,-1-1 0 0 0,1 1 0 0 0,-1-1 0 0 0,1 0 0 0 0,0-1 0 0 0,0 1 0 0 0,0-1 0 0 0,0 0 0 0 0,0-1 0 0 0,0 1 0 0 0,4-2 0 0 0,5 1-79 0 0,-1-1-1 0 0,0-1 0 0 0,0 0 1 0 0,0-1-1 0 0,0-1 0 0 0,0 0 1 0 0,-1-1-1 0 0,1 0 1 0 0,-1-1-1 0 0,-1-1 0 0 0,9-5 80 0 0,2-2-223 0 0,-1-2 0 0 0,-1-1 0 0 0,0 0-1 0 0,-1-2 1 0 0,2-4 223 0 0,38-49 0 0 0,-41 47 0 0 0,-27 32 0 0 0,-8 9 0 0 0,13-10 0 0 0,0 1 0 0 0,1-1 0 0 0,-1 1 0 0 0,1 0 0 0 0,0-1 0 0 0,1 1 0 0 0,-1 3 0 0 0,2-7-57 0 0,0-1 0 0 0,-1 0 0 0 0,1 1-1 0 0,0-1 1 0 0,0 0 0 0 0,1 1 0 0 0,-1-1-1 0 0,0 0 1 0 0,1 1 0 0 0,-1-1 0 0 0,1 0 0 0 0,0 0-1 0 0,0 0 1 0 0,0 1 0 0 0,0-1 0 0 0,0 0-1 0 0,0 0 1 0 0,1 0 0 0 0,-1-1 0 0 0,1 1 0 0 0,-1 0-1 0 0,1 0 1 0 0,0-1 0 0 0,-1 1 0 0 0,1-1-1 0 0,0 1 1 0 0,0-1 0 0 0,2 1 57 0 0,1 2-234 0 0,6 4-779 0 0,3-1-10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19 159 13303 0 0,'0'0'606'0'0,"-1"1"-10"0"0,-10 8-1287 0 0,5-4 3119 0 0,10-5 548 0 0,2 0-2495 0 0,3-2-200 0 0,0 1 0 0 0,0-1 0 0 0,-1-1 0 0 0,1 0 0 0 0,12-6 0 0 0,3-1 105 0 0,246-96 687 0 0,-267 105-1105 0 0,76-27-163 0 0,-71 25-168 0 0,0 1 1 0 0,0 1-1 0 0,0 0 1 0 0,0 0-1 0 0,0 0 1 0 0,0 1-1 0 0,0 0 0 0 0,10 2 1 0 0,-6 1-969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25 2303 0 0,'4'-4'38'0'0,"1"1"-1"0"0,-1 0 0 0 0,1 0 0 0 0,10-5 1 0 0,1 4 3046 0 0,-16 4-2651 0 0,1 0-1 0 0,6 4 6055 0 0,-6-3-6055 0 0,6 10 2711 0 0,-2 13-2063 0 0,-6-13-914 0 0,0-1 1 0 0,0 0 0 0 0,-1 0 0 0 0,0 0-1 0 0,-7 18 1 0 0,-25 49 586 0 0,20-46-456 0 0,-92 181 1366 0 0,-1 1-2395 0 0,106-212 66 0 0,-1 4 680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139 209 3679 0 0,'0'0'284'0'0,"0"-1"-186"0"0,0-4 474 0 0,0 0 1 0 0,0 0 0 0 0,0 0-1 0 0,1 1 1 0 0,0-1 0 0 0,-1 0-1 0 0,2 0 1 0 0,-1 1-1 0 0,1-1 1 0 0,-1 1 0 0 0,1-1-1 0 0,1 1 1 0 0,-1 0 0 0 0,1 0-1 0 0,-1 0 1 0 0,1 0-1 0 0,0 0 1 0 0,6-5 0 0 0,5-5 131 0 0,-1 2 0 0 0,2-1 1 0 0,23-14-1 0 0,-26 20-398 0 0,-1 0 0 0 0,1 0 0 0 0,1 2-1 0 0,-1 0 1 0 0,1 0 0 0 0,26-6 0 0 0,-30 10-124 0 0,1-1 1 0 0,0 1-1 0 0,0 1 0 0 0,0 0 0 0 0,-1 0 0 0 0,1 1 0 0 0,0 0 1 0 0,0 0-1 0 0,-1 1 0 0 0,13 5 0 0 0,-12-4-26 0 0,-1 1-1 0 0,0 0 0 0 0,0 0 1 0 0,0 1-1 0 0,12 8 0 0 0,-18-10-126 0 0,0-1 0 0 0,0 1-1 0 0,0 0 1 0 0,-1 0 0 0 0,1 0-1 0 0,-1 0 1 0 0,0 1 0 0 0,0-1-1 0 0,0 0 1 0 0,0 1 0 0 0,-1 0-1 0 0,1-1 1 0 0,-1 1 0 0 0,0 0-1 0 0,0 0 1 0 0,0-1-1 0 0,0 6 1 0 0,-1-4-13 0 0,0 0 1 0 0,-1 0-1 0 0,1 0 0 0 0,-1-1 0 0 0,0 1 0 0 0,0 0 0 0 0,0-1 1 0 0,-1 1-1 0 0,0 0 0 0 0,0-1 0 0 0,0 0 0 0 0,0 1 1 0 0,-1-1-1 0 0,1 0 0 0 0,-1 0 0 0 0,0-1 0 0 0,-1 1 0 0 0,-3 4 1 0 0,-9 6-8 0 0,-1 0 1 0 0,-33 22 0 0 0,27-21-22 0 0,-32 23-390 0 0,-3-2 0 0 0,-112 51 0 0 0,146-77 70 0 0,0-2 1 0 0,0 0 0 0 0,-50 9 0 0 0,73-17 318 0 0,0 0 0 0 0,0 0 0 0 0,1 0 0 0 0,-1 0 0 0 0,0 0 0 0 0,0 0 0 0 0,0 1 0 0 0,0-1 0 0 0,0 0 0 0 0,1 0 0 0 0,-1 1 0 0 0,0-1 0 0 0,0 1 0 0 0,0-1 0 0 0,0 1 0 0 0,1 0 1 0 0,0-1 0 0 0,0 1-1 0 0,1-1 1 0 0,-1 1 0 0 0,0-1-1 0 0,0 1 1 0 0,0-1 0 0 0,1 1-1 0 0,-1-1 1 0 0,0 0 0 0 0,1 1 0 0 0,-1-1-1 0 0,0 1 1 0 0,1-1 0 0 0,-1 0-1 0 0,1 0 1 0 0,-1 1 0 0 0,1-1-1 0 0,7 8-35 0 0,71 91 605 0 0,-38-46-306 0 0,85 115 272 0 0,-115-154-398 0 0,1 0 1 0 0,17 16-1 0 0,-23-24-94 0 0,0-1 1 0 0,1 0-1 0 0,-1 0 0 0 0,1-1 1 0 0,0 0-1 0 0,0 0 0 0 0,13 4 0 0 0,6-3-1698 0 0,-13-4 641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5527 0 0,'0'2'14594'0'0,"1"8"-14188"0"0,-1 0 0 0 0,-1-1 1 0 0,1 1-1 0 0,-2-1 1 0 0,-3 19-1 0 0,-20 48-112 0 0,-1 2-105 0 0,24-70-225 0 0,0 1 1 0 0,1-1-1 0 0,-1 0 1 0 0,2 0-1 0 0,-1 1 1 0 0,1-1-1 0 0,2 15 1 0 0,-2-21-244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2759 0 0,'0'0'126'0'0,"2"-2"287"0"0,5-4 4352 0 0,14-47 2336 0 0,-13 29-6368 0 0,2 1-1 0 0,0 1 1 0 0,17-27 0 0 0,-23 43-538 0 0,1-2 25 0 0,0 0 0 0 0,1 0 1 0 0,0 0-1 0 0,0 1 0 0 0,1 0 0 0 0,13-11 0 0 0,6 0 263 0 0,36-18 0 0 0,-53 31-405 0 0,1 0 1 0 0,1 1-1 0 0,-1 0 0 0 0,1 1 0 0 0,-1 0 1 0 0,1 1-1 0 0,14-2 0 0 0,-23 4-70 0 0,0 0-1 0 0,0 0 1 0 0,0 0-1 0 0,0 1 1 0 0,0-1-1 0 0,0 0 1 0 0,0 1-1 0 0,-1-1 1 0 0,1 1 0 0 0,0 0-1 0 0,0 0 1 0 0,0-1-1 0 0,-1 1 1 0 0,1 0-1 0 0,0 1 1 0 0,-1-1-1 0 0,2 1 1 0 0,0 1-6 0 0,-1 0 0 0 0,1 0 0 0 0,-1 0 0 0 0,0 0 0 0 0,0 1 0 0 0,0-1 0 0 0,0 1 0 0 0,1 3 0 0 0,1 5-12 0 0,-1 0 0 0 0,0 0 0 0 0,0 0 0 0 0,0 18 0 0 0,-1 7 10 0 0,4 36 0 0 0,-5-65 0 0 0,1 0 0 0 0,0 0 0 0 0,0 0 0 0 0,1 0 0 0 0,0 0 0 0 0,6 11 0 0 0,-7-16 2 0 0,0-1 0 0 0,0 1 0 0 0,1 0 0 0 0,-1-1 0 0 0,1 0 1 0 0,-1 1-1 0 0,1-1 0 0 0,0 0 0 0 0,0 0 0 0 0,0-1 0 0 0,0 1 0 0 0,0-1 0 0 0,0 1 0 0 0,0-1 0 0 0,1 0 0 0 0,-1 0 0 0 0,0 0 0 0 0,1-1 0 0 0,4 1 0 0 0,8 0 166 0 0,-1 0 0 0 0,32-4-1 0 0,-35 2-7 0 0,1 0-84 0 0,-1 0 0 0 0,0-1 0 0 0,0-1 0 0 0,0 0 0 0 0,-1 0 0 0 0,1-1 0 0 0,-1-1 0 0 0,0 0 0 0 0,0-1 0 0 0,0 0 0 0 0,-1 0 0 0 0,1-1 0 0 0,-2 0 0 0 0,1-1 0 0 0,-1 0 0 0 0,0-1 0 0 0,-1 0 0 0 0,0 0 0 0 0,12-18 0 0 0,-4-1-265 0 0,-7 12-400 0 0,20-26 0 0 0,-26 38 473 0 0,0 0-1 0 0,1 0 1 0 0,0 1 0 0 0,-1-1-1 0 0,1 1 1 0 0,0 0 0 0 0,1 0 0 0 0,-1 1-1 0 0,0-1 1 0 0,1 1 0 0 0,4-2 0 0 0,6-1-1410 0 0,0 0-66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0 644 7167 0 0,'0'0'652'0'0,"0"2"-540"0"0,2 6 5738 0 0,-1-8-5549 0 0,1 0 1 0 0,-1-1 0 0 0,1 1 0 0 0,-1-1 0 0 0,1 1 0 0 0,-1-1 0 0 0,0 1 0 0 0,1-1-1 0 0,-1 0 1 0 0,0 0 0 0 0,1 0 0 0 0,-1 0 0 0 0,2-1 0 0 0,15-17 774 0 0,-13 14-572 0 0,28-32 1246 0 0,50-72-1 0 0,-62 79-1648 0 0,-1-1 1 0 0,-1-1 0 0 0,-2 0-1 0 0,18-50 1 0 0,1-5 204 0 0,-33 79-310 0 0,-2 5-54 0 0,-1 3 56 0 0,0 0 1 0 0,1-1 0 0 0,-1 1-1 0 0,0 0 1 0 0,0 0 0 0 0,0 0-1 0 0,0 0 1 0 0,0 0 0 0 0,1-1-1 0 0,-1 1 1 0 0,0 0 0 0 0,0 0-1 0 0,0 0 1 0 0,0 0 0 0 0,1 0-1 0 0,-1 0 1 0 0,0 0 0 0 0,0 0-1 0 0,0 0 1 0 0,0 0-1 0 0,1-1 1 0 0,-1 1 0 0 0,0 0-1 0 0,0 0 1 0 0,0 0 0 0 0,1 0-1 0 0,-1 0 1 0 0,0 0 0 0 0,0 1-1 0 0,0-1 1 0 0,1 0 0 0 0,-1 0-1 0 0,0 0 1 0 0,0 0 0 0 0,0 0-1 0 0,0 0 1 0 0,1 0 0 0 0,-1 0-1 0 0,0 0 1 0 0,0 0-1 0 0,0 1 1 0 0,0-1 0 0 0,1 0-1 0 0,-1 0 1 0 0,0 0 0 0 0,0 1-1 0 0,4 5-24 0 0,-4-6 21 0 0,4 9 3 0 0,-1 1-1 0 0,0-1 0 0 0,0 0 1 0 0,-1 1-1 0 0,-1-1 0 0 0,1 1 1 0 0,-2 0-1 0 0,1 12 1 0 0,1 10-58 0 0,16 110-41 0 0,-12-115 103 0 0,1 0 0 0 0,0-1 0 0 0,15 32 0 0 0,-21-55 21 0 0,1 1 0 0 0,-1-1 0 0 0,1 1 0 0 0,0-1-1 0 0,0 1 1 0 0,0-1 0 0 0,1 0 0 0 0,-1 0 0 0 0,1 0 0 0 0,-1 0 0 0 0,1-1-1 0 0,0 1 1 0 0,0-1 0 0 0,0 0 0 0 0,0 1 0 0 0,1-1 0 0 0,-1-1 0 0 0,1 1-1 0 0,-1 0 1 0 0,5 0 0 0 0,0 0 42 0 0,-1-1 1 0 0,1 0-1 0 0,0-1 0 0 0,-1 0 0 0 0,1 0 0 0 0,0-1 1 0 0,0 0-1 0 0,-1 0 0 0 0,10-3 0 0 0,-12 3-11 0 0,-1-1-1 0 0,0 0 0 0 0,1 0 1 0 0,-1 0-1 0 0,0-1 1 0 0,0 1-1 0 0,0-1 1 0 0,0 0-1 0 0,-1 0 0 0 0,1-1 1 0 0,-1 1-1 0 0,0-1 1 0 0,0 1-1 0 0,0-1 0 0 0,0 0 1 0 0,2-5-1 0 0,4-12 122 0 0,-1-1 0 0 0,-1 0 0 0 0,-1 0 0 0 0,7-46 0 0 0,-8 41 46 0 0,1-7-70 0 0,-3 7-129 0 0,2 1 0 0 0,2-1 0 0 0,0 1-1 0 0,20-47 1 0 0,-15 51-36 0 0,0 0-1 0 0,1 1 1 0 0,1 1-1 0 0,1 1 1 0 0,1 0-1 0 0,1 0 1 0 0,32-27-1 0 0,-47 45-182 0 0,-1 1-254 0 0,1 0 290 0 0,0 1-1 0 0,-1-1 1 0 0,0 1 0 0 0,1-1 0 0 0,-1 1-1 0 0,1-1 1 0 0,-1 1 0 0 0,0 0-1 0 0,1 0 1 0 0,-1 0 0 0 0,0-1-1 0 0,1 1 1 0 0,-1 1 0 0 0,0-1 0 0 0,2 2-1 0 0,8 14-7822 0 0,-6-9 1221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35 8751 0 0,'1'-7'179'0'0,"-1"5"-70"0"0,0 0-1 0 0,1 0 1 0 0,-1 0 0 0 0,0 0-1 0 0,1 0 1 0 0,0 1 0 0 0,-1-1-1 0 0,1 0 1 0 0,2-3 0 0 0,-4 5 270 0 0,1-1 0 0 0,-1 0 1 0 0,0 1-1 0 0,1 0 0 0 0,-1-1 0 0 0,0 1 1 0 0,0-1-1 0 0,1 1 0 0 0,-1 0 1 0 0,0 0-1 0 0,0-1 0 0 0,0 1 0 0 0,1 0 1 0 0,-1 0-1 0 0,0 0 0 0 0,-1 0 1 0 0,-1 0 15 0 0,0 1 0 0 0,0 0 0 0 0,0 0 0 0 0,1 0 0 0 0,-1 0 0 0 0,1 0 1 0 0,-1 1-1 0 0,1-1 0 0 0,-5 3 0 0 0,-21 20 83 0 0,16-13-42 0 0,-15 12-52 0 0,-4 2-11 0 0,1 1 1 0 0,1 1 0 0 0,-48 60-1 0 0,57-59-280 0 0,2 2-1 0 0,0 0 1 0 0,2 1-1 0 0,1 0 1 0 0,2 1-1 0 0,-15 52 1 0 0,24-64-60 0 0,0 0 1 0 0,1 0-1 0 0,1 0 1 0 0,1 1-1 0 0,2 25 1 0 0,0-31 3 0 0,1-1 0 0 0,1 1 0 0 0,0-1 0 0 0,1 0 1 0 0,0 0-1 0 0,1-1 0 0 0,1 1 0 0 0,8 13 0 0 0,-5-12 115 0 0,2 0 1 0 0,0-1-1 0 0,0 0 0 0 0,22 19 0 0 0,-25-27-5 0 0,-1 0 0 0 0,1 0 0 0 0,1-1-1 0 0,-1 0 1 0 0,1 0 0 0 0,11 4-1 0 0,0-1 224 0 0,37 8 0 0 0,-52-15-343 0 0,-3 0-23 0 0,0-1 0 0 0,1 0 0 0 0,-1 1 0 0 0,0-1 0 0 0,0 0 1 0 0,1 0-1 0 0,-1-1 0 0 0,4 0 0 0 0,-2 1-187 0 0,0-1-1 0 0,0 0 1 0 0,0 0-1 0 0,0 0 1 0 0,0 0 0 0 0,0-1-1 0 0,0 1 1 0 0,-1-1-1 0 0,1 0 1 0 0,-1 0 0 0 0,0-1-1 0 0,1 1 1 0 0,-1-1-1 0 0,0 1 1 0 0,3-5-1 0 0,2-2-1321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194 171 1839 0 0,'0'0'16484'0'0,"1"-1"-16224"0"0,17-9 214 0 0,1 0 0 0 0,-1 2 0 0 0,35-11 0 0 0,-6 2-179 0 0,151-62 298 0 0,-190 76-565 0 0,40-15 73 0 0,-43 17-98 0 0,1-1 0 0 0,-1 1 0 0 0,0 0 1 0 0,1 1-1 0 0,-1-1 0 0 0,0 1 1 0 0,7 1-1 0 0,3 2 52 0 0,-12 0-60 0 0,-3-1 8 0 0,1-1-6 0 0,-1 0 1 0 0,1 0-1 0 0,0 0 0 0 0,-1 1 1 0 0,1-1-1 0 0,-1 0 0 0 0,0 0 1 0 0,1 1-1 0 0,-1-1 0 0 0,0 0 0 0 0,0 1 1 0 0,0-1-1 0 0,0 0 0 0 0,0 0 1 0 0,0 1-1 0 0,0-1 0 0 0,-1 0 0 0 0,1 1 1 0 0,0-1-1 0 0,-1 0 0 0 0,1 0 1 0 0,-1 1-1 0 0,1-1 0 0 0,-1 0 1 0 0,-1 2-1 0 0,-2 4-36 0 0,0 0 0 0 0,-10 11 1 0 0,13-16 35 0 0,-18 20-174 0 0,0-1 1 0 0,-1-1-1 0 0,-1 0 1 0 0,0-2-1 0 0,-2 0 1 0 0,0-2-1 0 0,-40 21 1 0 0,-23 9 138 0 0,11-8-18 0 0,-103 72-1 0 0,168-103 57 0 0,-3 2 0 0 0,0 1 0 0 0,1 0 0 0 0,0 0 0 0 0,0 1 0 0 0,-13 17 0 0 0,25-27 1 0 0,0-1 0 0 0,0 0 0 0 0,-1 0-1 0 0,1 0 1 0 0,0 0 0 0 0,0 0 0 0 0,0 1-1 0 0,0-1 1 0 0,0 0 0 0 0,0 0 0 0 0,0 0-1 0 0,-1 1 1 0 0,1-1 0 0 0,0 0 0 0 0,0 0 0 0 0,0 0-1 0 0,0 0 1 0 0,0 1 0 0 0,0-1 0 0 0,0 0-1 0 0,0 0 1 0 0,0 0 0 0 0,0 1 0 0 0,0-1-1 0 0,0 0 1 0 0,0 0 0 0 0,0 0 0 0 0,0 1 0 0 0,0-1-1 0 0,1 0 1 0 0,-1 0 0 0 0,0 0 0 0 0,0 1-1 0 0,0-1 1 0 0,0 0 0 0 0,0 0 0 0 0,0 0 0 0 0,0 0-1 0 0,1 1 1 0 0,-1-1 0 0 0,0 0 0 0 0,0 0-1 0 0,0 0 1 0 0,0 0 0 0 0,1 0 0 0 0,-1 0-1 0 0,0 0 1 0 0,0 1 0 0 0,0-1 0 0 0,0 0 0 0 0,1 0-1 0 0,-1 0 1 0 0,0 0 0 0 0,0 0 0 0 0,0 0-1 0 0,1 0 1 0 0,-1 0 0 0 0,0 0 0 0 0,1 0-1 0 0,11-1 92 0 0,-11 1-76 0 0,11-1 70 0 0,1-1 1 0 0,-1-1-1 0 0,13-4 1 0 0,16-4 85 0 0,38-7 102 0 0,-30 7-46 0 0,52-6 0 0 0,-69 14-105 0 0,0 2 1 0 0,0 0 0 0 0,61 8-1 0 0,-89-6-128 0 0,1 0 0 0 0,-1 1-1 0 0,1-1 1 0 0,-1 1 0 0 0,0 0 0 0 0,0 0 0 0 0,0 1-1 0 0,0-1 1 0 0,0 1 0 0 0,0 0 0 0 0,-1 0-1 0 0,6 5 1 0 0,-9-8-25 0 0,1 1 0 0 0,-1 0 0 0 0,1 0 0 0 0,-1 0 0 0 0,1-1 1 0 0,-1 1-1 0 0,0 0 0 0 0,1 0 0 0 0,-1 0 0 0 0,0 0 0 0 0,0 0 0 0 0,0 0 0 0 0,0 0 0 0 0,0 0 0 0 0,0 1 0 0 0,-3 7-4920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 12095 0 0,'11'-6'351'0'0,"-6"4"-94"0"0,0-1 1 0 0,0 1 0 0 0,0 0-1 0 0,1 1 1 0 0,8-3-1 0 0,-14 4-204 0 0,0 0 0 0 0,0 1 0 0 0,0-1 0 0 0,0 0 0 0 0,0 0-1 0 0,-1 0 1 0 0,1 0 0 0 0,0 1 0 0 0,0-1 0 0 0,0 0 0 0 0,0 0-1 0 0,0 0 1 0 0,0 1 0 0 0,0-1 0 0 0,0 0 0 0 0,0 0 0 0 0,0 1 0 0 0,0-1-1 0 0,0 0 1 0 0,0 0 0 0 0,0 0 0 0 0,0 1 0 0 0,0-1 0 0 0,0 0-1 0 0,0 0 1 0 0,0 0 0 0 0,0 1 0 0 0,1-1 0 0 0,-1 0 0 0 0,0 0 0 0 0,0 0-1 0 0,0 0 1 0 0,0 1 0 0 0,0-1 0 0 0,0 0 0 0 0,1 0 0 0 0,-1 0-1 0 0,0 0 1 0 0,0 0 0 0 0,0 1 0 0 0,0-1 0 0 0,1 0 0 0 0,-1 0 0 0 0,0 0-1 0 0,0 0 1 0 0,0 0 0 0 0,1 0 0 0 0,-1 0 0 0 0,0 0 0 0 0,0 0-1 0 0,0 0 1 0 0,1 0 0 0 0,-1 0 0 0 0,0 0 0 0 0,0 0 0 0 0,0 0 0 0 0,1 0-1 0 0,-1 0 1 0 0,0 0 0 0 0,0 0 0 0 0,-12 13-66 0 0,-5 2 167 0 0,-1-1 0 0 0,-21 11 1 0 0,19-12-235 0 0,-33 27 1 0 0,47-35 415 0 0,-16 14 783 0 0,-32 39 1 0 0,49-52-1072 0 0,0 1 1 0 0,0-1-1 0 0,0 2 1 0 0,1-1 0 0 0,1 0-1 0 0,-1 1 1 0 0,1-1-1 0 0,0 1 1 0 0,1 0 0 0 0,-3 15-1 0 0,5-19-27 0 0,0-1 0 0 0,0 0 0 0 0,0 1 0 0 0,0-1 0 0 0,0 0 0 0 0,1 1 1 0 0,0-1-1 0 0,0 0 0 0 0,0 0 0 0 0,0 0 0 0 0,0 0 0 0 0,0 0 0 0 0,1 0 0 0 0,0 0 0 0 0,-1 0 0 0 0,1 0 0 0 0,0-1 0 0 0,0 1 0 0 0,1-1 0 0 0,-1 1 0 0 0,1-1 0 0 0,-1 0 0 0 0,1 0 0 0 0,-1 0 0 0 0,1 0 1 0 0,0 0-1 0 0,0-1 0 0 0,0 1 0 0 0,0-1 0 0 0,0 0 0 0 0,1 0 0 0 0,-1 0 0 0 0,0 0 0 0 0,0-1 0 0 0,1 1 0 0 0,-1-1 0 0 0,7 0 0 0 0,16-2 143 0 0,1-1-1 0 0,-1-1 0 0 0,1-2 1 0 0,-1 0-1 0 0,-1-2 1 0 0,36-15-1 0 0,-49 18-132 0 0,-1 0 0 0 0,0-1 0 0 0,0 0 0 0 0,0 0-1 0 0,-1-1 1 0 0,19-17 0 0 0,-25 20-22 0 0,0 0 1 0 0,-1 0-1 0 0,1-1 0 0 0,-1 1 1 0 0,0-1-1 0 0,0 0 0 0 0,-1 0 1 0 0,1 0-1 0 0,-1 0 0 0 0,0 0 1 0 0,0 0-1 0 0,-1-1 0 0 0,0 1 1 0 0,0-1-1 0 0,0 1 0 0 0,0-1 1 0 0,-1-9-1 0 0,0 8-58 0 0,-1 0 0 0 0,0 0 0 0 0,0 0 0 0 0,-1 0 1 0 0,0 1-1 0 0,0-1 0 0 0,0 0 0 0 0,-1 1 0 0 0,0 0 0 0 0,0-1 0 0 0,-1 1 0 0 0,0 0 0 0 0,0 1 0 0 0,0-1 0 0 0,-1 1 0 0 0,1 0 0 0 0,-1 0 1 0 0,-1 0-1 0 0,1 1 0 0 0,-1-1 0 0 0,1 1 0 0 0,-1 1 0 0 0,-1-1 0 0 0,1 1 0 0 0,-11-4 0 0 0,3 1-29 0 0,-1 1 1 0 0,0 1-1 0 0,0 1 0 0 0,0 0 0 0 0,-1 0 0 0 0,1 2 0 0 0,0 0 1 0 0,-1 1-1 0 0,1 0 0 0 0,-17 3 0 0 0,31-3 40 0 0,-1 0-1 0 0,1 1 1 0 0,0-1 0 0 0,0 0-1 0 0,0 1 1 0 0,-1-1 0 0 0,1 0-1 0 0,0 1 1 0 0,0 0-1 0 0,0-1 1 0 0,0 1 0 0 0,0 0-1 0 0,0 0 1 0 0,0-1 0 0 0,0 1-1 0 0,0 0 1 0 0,0 0 0 0 0,0 0-1 0 0,0 0 1 0 0,1 0-1 0 0,-1 0 1 0 0,0 0 0 0 0,1 1-1 0 0,-1-1 1 0 0,1 0 0 0 0,-1 2-1 0 0,0-1-449 0 0,1-1 1 0 0,0 1-1 0 0,0-1 0 0 0,0 0 0 0 0,0 1 1 0 0,1-1-1 0 0,-1 1 0 0 0,0-1 0 0 0,1 0 1 0 0,-1 2-1 0 0,6 9-5711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5527 0 0,'0'0'423'0'0,"1"1"58"0"0,20 15 8160 0 0,-1 1-5400 0 0,-7-6-2834 0 0,0-1 1 0 0,17 11-1 0 0,-22-17-370 0 0,10 7 270 0 0,0 0 0 0 0,18 16 0 0 0,-31-24-258 0 0,-1 1 1 0 0,0 0 0 0 0,0 0 0 0 0,-1 0 0 0 0,1 0 0 0 0,-1 1 0 0 0,0-1 0 0 0,0 1 0 0 0,0 0 0 0 0,-1 0-1 0 0,1 0 1 0 0,-1 0 0 0 0,1 8 0 0 0,-1-5-22 0 0,0 0 1 0 0,-1 1-1 0 0,0-1 0 0 0,-1 0 0 0 0,0 1 0 0 0,0-1 1 0 0,-1 0-1 0 0,0 1 0 0 0,0-1 0 0 0,-1 0 0 0 0,0 0 1 0 0,-1 0-1 0 0,1 0 0 0 0,-2 0 0 0 0,1 0 1 0 0,-1-1-1 0 0,0 0 0 0 0,-6 9 0 0 0,-14 13 82 0 0,-2-1 0 0 0,0-1 0 0 0,-54 41-1 0 0,62-53-108 0 0,15-12 170 0 0,1-2-402 0 0,0 1 0 0 0,0 0-1 0 0,0 0 1 0 0,-1-1 0 0 0,1 1-1 0 0,-5 1 1 0 0,6-2-258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66 321 13823 0 0,'0'0'315'0'0,"0"0"45"0"0,0 0 21 0 0,-1 2-49 0 0,-1 2-176 0 0,-1 0 0 0 0,0 0-1 0 0,0 0 1 0 0,0 0 0 0 0,0-1 0 0 0,-1 1-1 0 0,1-1 1 0 0,-1 1 0 0 0,0-1 0 0 0,0-1-1 0 0,-3 3-155 0 0,-1 1 1891 0 0,7-6-1847 0 0,1 1-1 0 0,0-1 1 0 0,0 0 0 0 0,0 0-1 0 0,-1 0 1 0 0,1 0 0 0 0,0 0-1 0 0,0 0 1 0 0,0 0-1 0 0,-1 0 1 0 0,1 0 0 0 0,0 0-1 0 0,0 0 1 0 0,-1 0 0 0 0,1 0-1 0 0,0 0 1 0 0,0 0-1 0 0,-1 0 1 0 0,1 0 0 0 0,0 0-1 0 0,0 0 1 0 0,0 0 0 0 0,-1 0-1 0 0,1 0 1 0 0,0 0-1 0 0,0 0 1 0 0,0 0 0 0 0,-1 0-1 0 0,1-1 1 0 0,0 1 0 0 0,0 0-1 0 0,0 0 1 0 0,-1 0-1 0 0,1 0 1 0 0,0 0 0 0 0,0-1-1 0 0,0 1 1 0 0,0 0 0 0 0,0 0-1 0 0,0 0 1 0 0,-1-1-1 0 0,1 1 1 0 0,0 0-44 0 0,-3-8 615 0 0,2 4-604 0 0,1 0-1 0 0,0 0 1 0 0,0 0-1 0 0,0 0 1 0 0,0 0 0 0 0,1 0-1 0 0,-1 0 1 0 0,1 0 0 0 0,0 0-1 0 0,0 0 1 0 0,1 0 0 0 0,-1 0-1 0 0,1 0 1 0 0,0 1 0 0 0,0-1-1 0 0,0 1 1 0 0,1-1-11 0 0,7-11-9 0 0,1 0 0 0 0,1 1 1 0 0,3-2 8 0 0,-9 9 10 0 0,9-10-23 0 0,0 2 1 0 0,1 0-1 0 0,1 0 0 0 0,1 2 0 0 0,8-5 13 0 0,-14 10-239 0 0,1 1 0 0 0,0 1 0 0 0,1 0 0 0 0,-1 1 0 0 0,1 0 0 0 0,0 1 0 0 0,0 0 0 0 0,10 0 239 0 0,-19 3-1 0 0,0 1-1 0 0,-1-1 0 0 0,1 1 1 0 0,-1 0-1 0 0,1 1 0 0 0,-1-1 1 0 0,1 1-1 0 0,-1-1 0 0 0,1 2 1 0 0,-1-1-1 0 0,1 0 0 0 0,1 2 2 0 0,-3-2 0 0 0,0 1 1 0 0,0 0-1 0 0,0 0 0 0 0,0 1 1 0 0,0-1-1 0 0,0 0 0 0 0,-1 1 0 0 0,1 0 1 0 0,-1 0-1 0 0,0-1 0 0 0,0 1 0 0 0,0 0 1 0 0,0 1-1 0 0,0-1 0 0 0,0 3 0 0 0,0-3 0 0 0,0 1 0 0 0,-1-1 0 0 0,0 1 0 0 0,1-1 0 0 0,-1 1 0 0 0,-1 0 0 0 0,1 0 0 0 0,-1-1 0 0 0,1 1 0 0 0,-1 0 0 0 0,0 0 0 0 0,0-1 0 0 0,-1 1 0 0 0,1 0 0 0 0,-1 1 0 0 0,-1 0 0 0 0,-1 0 0 0 0,1 0 0 0 0,-1-1 0 0 0,0 1 0 0 0,0-1 0 0 0,0 0 0 0 0,-1 0 0 0 0,0 0 0 0 0,1 0 0 0 0,-1 0 0 0 0,-1-1 0 0 0,1 0 0 0 0,0 0 0 0 0,-5 2 0 0 0,4-4 0 0 0,6-6 0 0 0,5-5 0 0 0,2-1-147 0 0,0 0-1 0 0,0 1 1 0 0,10-10 147 0 0,43-48-1590 0 0,-57 63 1588 0 0,21-18-7 0 0,1 0 0 0 0,7-3 9 0 0,-25 20 1 0 0,0 0-1 0 0,1 1 1 0 0,0 0-1 0 0,0 1 0 0 0,1 0 1 0 0,-1 0-1 0 0,1 1 1 0 0,0 0-1 0 0,7-1 0 0 0,-6 3 0 0 0,-1 3 0 0 0,-7 2 0 0 0,0-1 0 0 0,0 0 0 0 0,-1 1 0 0 0,1 0 0 0 0,-1-1 0 0 0,0 1 0 0 0,0 0 0 0 0,0 0 0 0 0,0 1 0 0 0,0 2 0 0 0,1 0 0 0 0,0 0 0 0 0,6 20 0 0 0,-7-16 0 0 0,0-1 95 0 0,-1 0 0 0 0,-1 0 0 0 0,0 0 0 0 0,0 1 0 0 0,-1-1 0 0 0,0 0 0 0 0,-1 4-95 0 0,-3 6 534 0 0,0 0 1 0 0,-7 12-535 0 0,-2 9 258 0 0,9-25-271 0 0,2-10-10 0 0,1 0-1 0 0,0 0 1 0 0,1 1-1 0 0,0-1 0 0 0,0 1 1 0 0,0 0-1 0 0,1-1 1 0 0,0 5 23 0 0,0-11-50 0 0,0 0 0 0 0,0 0 1 0 0,0 0-1 0 0,0 0 0 0 0,1 0 0 0 0,-1 1 1 0 0,0-1-1 0 0,0 0 0 0 0,0 0 0 0 0,0 0 0 0 0,1 0 1 0 0,-1 0-1 0 0,0 0 0 0 0,0 0 0 0 0,0 0 1 0 0,0 0-1 0 0,1 0 0 0 0,-1 0 0 0 0,0 1 1 0 0,0-1-1 0 0,0 0 0 0 0,1 0 0 0 0,-1 0 1 0 0,0-1-1 0 0,0 1 0 0 0,0 0 0 0 0,0 0 0 0 0,1 0 1 0 0,-1 0-1 0 0,0 0 0 0 0,0 0 0 0 0,0 0 1 0 0,1 0-1 0 0,-1 0 0 0 0,0 0 0 0 0,0 0 1 0 0,0 0 49 0 0,9-4-646 0 0,14-11-868 0 0,1-2-20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3 919 0 0,'0'0'14464'0'0,"12"-2"-12552"0"0,-5 3 2064 0 0,-6 2-3938 0 0,0 0 0 0 0,0 1 0 0 0,-1-1 0 0 0,1 1 0 0 0,-1-1 0 0 0,0 1-1 0 0,0-1 1 0 0,0 1 0 0 0,0-1 0 0 0,-1 1 0 0 0,1-1 0 0 0,-1 1 0 0 0,0-1 0 0 0,-2 5 0 0 0,-3 10 24 0 0,-12 21 1 0 0,17-35-47 0 0,-189 333 42 0 0,176-318-410 0 0,13-18 78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223 176 6911 0 0,'0'0'10446'0'0,"2"-1"-10085"0"0,86-59 1816 0 0,-1 2-999 0 0,-71 48-867 0 0,2 1 0 0 0,-1 0 0 0 0,27-8-1 0 0,-32 13-181 0 0,-9 2-84 0 0,0 1 0 0 0,0 0 1 0 0,1 0-1 0 0,-1 0 0 0 0,0 0 1 0 0,1 1-1 0 0,-1 0 0 0 0,1-1 1 0 0,4 1-1 0 0,-8 1-43 0 0,1-1 0 0 0,-1 0 1 0 0,1 0-1 0 0,-1 1 0 0 0,0-1 0 0 0,1 0 1 0 0,-1 0-1 0 0,0 1 0 0 0,1-1 0 0 0,-1 1 1 0 0,0-1-1 0 0,1 0 0 0 0,-1 1 1 0 0,0-1-1 0 0,0 0 0 0 0,0 1 0 0 0,1-1 1 0 0,-1 1-1 0 0,0-1 0 0 0,0 1 0 0 0,0-1 1 0 0,0 1-1 0 0,0-1 0 0 0,0 1 0 0 0,2 11 19 0 0,-2-8-19 0 0,0 0-1 0 0,-1 1 1 0 0,1-1-1 0 0,-1 0 1 0 0,0 0-1 0 0,0 0 1 0 0,0 0-1 0 0,-1 0 1 0 0,0 0-1 0 0,1 0 1 0 0,-1-1-1 0 0,0 1 1 0 0,-1-1-1 0 0,1 1 1 0 0,-4 3-1 0 0,-6 6 11 0 0,-1 0 0 0 0,-18 15-1 0 0,10-10-6 0 0,-80 68-5 0 0,22-20 0 0 0,53-44-14 0 0,-19 18-115 0 0,-51 56 0 0 0,78-76 89 0 0,-48 59-116 0 0,48-56 96 0 0,18-23 60 0 0,0 0 0 0 0,0 0 0 0 0,0 1 0 0 0,0-1 0 0 0,-1 0 0 0 0,1 0 0 0 0,0 0 0 0 0,0 0 0 0 0,0 0 0 0 0,0 0 0 0 0,0 0 0 0 0,0 0 0 0 0,0 0 0 0 0,0 0 0 0 0,0 0 0 0 0,0 0 0 0 0,0 1 0 0 0,-1-1 0 0 0,1 0 0 0 0,0 0 0 0 0,0 0 0 0 0,0 0 0 0 0,0 0-1 0 0,0 0 1 0 0,0 0 0 0 0,0 0 0 0 0,0 1 0 0 0,0-1 0 0 0,0 0 0 0 0,0 0 0 0 0,0 0 0 0 0,0 0 0 0 0,0 0 0 0 0,0 0 0 0 0,0 0 0 0 0,0 1 0 0 0,0-1 0 0 0,0 0 0 0 0,0 0 0 0 0,1 0 0 0 0,-1 0 0 0 0,0 0 0 0 0,0 0 0 0 0,0 0 0 0 0,0 0 0 0 0,0 0 0 0 0,0 1 0 0 0,0-1 0 0 0,7 0-2 0 0,9-4 16 0 0,50-22 130 0 0,38-12 114 0 0,-65 28-65 0 0,78-10 0 0 0,-100 18-150 0 0,0 1 0 0 0,-1 1 0 0 0,1 1 0 0 0,0 0 1 0 0,0 1-1 0 0,-1 1 0 0 0,24 7 0 0 0,-29-6-348 0 0,1 1 0 0 0,-1 1 0 0 0,16 10 0 0 0,-25-15-676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7 13903 0 0,'0'0'1262'0'0,"2"-1"-1037"0"0,4-4 4587 0 0,-7 6-4723 0 0,0 0 1 0 0,-1 1-1 0 0,1-1 0 0 0,-1 0 1 0 0,1 1-1 0 0,-1-1 0 0 0,1 0 1 0 0,-1 0-1 0 0,-3 1 1 0 0,1 0 69 0 0,-250 119 988 0 0,157-79-934 0 0,30-15-439 0 0,58-24 173 0 0,-1 0 0 0 0,1-1 0 0 0,-1 0 0 0 0,1-1 0 0 0,-12 1 0 0 0,19-2-131 0 0,1-1 121 0 0,1 0 0 0 0,-1 0 1 0 0,0 0-1 0 0,1 0 0 0 0,-1 0 0 0 0,1 0 0 0 0,-1 0 0 0 0,1 0 0 0 0,0 0 0 0 0,-1 0 1 0 0,1 0-1 0 0,0-2 0 0 0,0-1-52 0 0,1 0 0 0 0,-1 0 0 0 0,1 0-1 0 0,0 0 1 0 0,0 1 0 0 0,0-1 0 0 0,1 0 0 0 0,0 1 0 0 0,2-5 0 0 0,20-29-445 0 0,-23 37 555 0 0,0-1-59 0 0,-7 3-12 0 0,1 1 69 0 0,0-1 0 0 0,0 1-1 0 0,0 1 1 0 0,0-1-1 0 0,1 1 1 0 0,-1-1 0 0 0,-6 10-1 0 0,-4 1 4 0 0,-37 29 15 0 0,-71 66 2217 0 0,125-108-2185 0 0,1 0 1 0 0,-1 0 0 0 0,1-1-1 0 0,0 1 1 0 0,-1-1 0 0 0,4 1-1 0 0,115-3-21 0 0,-86-1 22 0 0,72 5 0 0 0,-89 1-11 0 0,1 0 1 0 0,-1 2 0 0 0,0 0 0 0 0,0 1 0 0 0,0 0 0 0 0,27 15 0 0 0,-32-13 46 0 0,1 0-1 0 0,-2 0 1 0 0,1 2 0 0 0,-1-1-1 0 0,0 1 1 0 0,-1 1 0 0 0,0 0-1 0 0,13 19 1 0 0,-21-26-63 0 0,-1 0 0 0 0,1 0 0 0 0,-1 0 0 0 0,0 0 0 0 0,0 0 0 0 0,-1 1 0 0 0,1-1-1 0 0,-1 0 1 0 0,0 1 0 0 0,0 0 0 0 0,0-1 0 0 0,0 9 0 0 0,-2-10 1 0 0,1 1 0 0 0,-1-1-1 0 0,1 0 1 0 0,-1 0 0 0 0,0 0 0 0 0,0 0 0 0 0,0 0-1 0 0,0 0 1 0 0,-1 0 0 0 0,1 0 0 0 0,-1-1 0 0 0,0 1 0 0 0,0 0-1 0 0,0-1 1 0 0,0 0 0 0 0,0 1 0 0 0,0-1 0 0 0,-1 0-1 0 0,-3 3 1 0 0,-22 12 99 0 0,-1-1 0 0 0,0-2 0 0 0,0-1 0 0 0,-37 11 0 0 0,57-20-113 0 0,-51 17 70 0 0,-78 17-1 0 0,127-36-202 0 0,1-1 0 0 0,-19 0-1 0 0,27-1 70 0 0,1 0-293 0 0,5-11-950 0 0,-1 5 984 0 0,0 0-1 0 0,1 0 0 0 0,-1 1 1 0 0,2-1-1 0 0,-1 1 0 0 0,0 0 1 0 0,10-8-1 0 0,-4 4-2133 0 0,1 1 0 0 0,23-14 0 0 0,-15 12-2767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0,'2'2'3843'0'0,"3"2"-2747"0"0,0 1 1 0 0,0 0-1 0 0,7 10 1 0 0,23 39 379 0 0,-9-12-878 0 0,134 163 1126 0 0,-13-18 535 0 0,-115-143-1776 0 0,-3 1 1 0 0,44 92-1 0 0,-70-130-459 0 0,0 1 1 0 0,-1-1-1 0 0,0 1 0 0 0,0 0 1 0 0,-1-1-1 0 0,0 1 0 0 0,0 0 1 0 0,-1 0-1 0 0,0 0 0 0 0,0-1 1 0 0,-1 1-1 0 0,0 0 0 0 0,0 0 1 0 0,-1-1-1 0 0,0 1 0 0 0,0-1 1 0 0,-1 1-1 0 0,-4 8 0 0 0,0-4 37 0 0,0-1 0 0 0,0 1 0 0 0,-1-2 0 0 0,0 1 0 0 0,-1-1 0 0 0,0 0 0 0 0,-1-1 0 0 0,0 0 0 0 0,-22 14 0 0 0,-210 120 579 0 0,212-124-605 0 0,-53 43 0 0 0,71-53-41 0 0,-6 9 16 0 0,16-17-19 0 0,1 0-1 0 0,0 1 1 0 0,0-1 0 0 0,0 0 0 0 0,0 1 0 0 0,0-1 0 0 0,1 1 0 0 0,-1-1-1 0 0,0 1 1 0 0,1-1 0 0 0,-1 1 0 0 0,0 3 0 0 0,2-4-48 0 0,0 0 0 0 0,0 0 0 0 0,1 1 0 0 0,-1-1 0 0 0,0 0 0 0 0,0 0 0 0 0,1 0 0 0 0,-1 0 0 0 0,0-1 0 0 0,3 2 0 0 0,-3-1 1 0 0,20 7-1342 0 0,-10-6 124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16 10591 0 0,'0'-8'964'0'0,"0"1"2570"0"0,0 8-3281 0 0,-1 0 0 0 0,1 0 0 0 0,0 0 0 0 0,-1 0 0 0 0,0 0 0 0 0,1 0 0 0 0,-1-1 0 0 0,1 1 0 0 0,-1 0 0 0 0,0 0 0 0 0,-1 1 0 0 0,-1 1 204 0 0,-10 16 15 0 0,-19 41-1 0 0,13-23-349 0 0,-34 70 142 0 0,-15 28 152 0 0,41-83-323 0 0,-34 94 1 0 0,32-72-73 0 0,20-52-84 0 0,2 0-1 0 0,0 1 0 0 0,-4 32 1 0 0,10-52-285 0 0,16-3-11122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57 483 6447 0 0,'-51'-61'3610'0'0,"50"60"-3416"0"0,1 0 0 0 0,-1 0 0 0 0,0 0 0 0 0,1-1 0 0 0,-1 1 0 0 0,1 0 0 0 0,0 0 0 0 0,-1-1 0 0 0,1 1 0 0 0,0 0 1 0 0,0-1-1 0 0,0 1 0 0 0,0 0 0 0 0,0-1 0 0 0,0 1 0 0 0,0 0 0 0 0,0-1 0 0 0,1 1 0 0 0,-1 0 0 0 0,0 0 0 0 0,1-1 0 0 0,-1 1 1 0 0,1 0-1 0 0,0 0 0 0 0,0-2 0 0 0,3-2 46 0 0,-1-1 1 0 0,1 1-1 0 0,6-8 0 0 0,-10 13-239 0 0,44-46 474 0 0,2 2 1 0 0,2 2 0 0 0,73-50-1 0 0,-94 73-164 0 0,2 2-1 0 0,0 0 1 0 0,1 2 0 0 0,63-22-1 0 0,-68 29-72 0 0,1 1-1 0 0,0 2 0 0 0,0 1 1 0 0,0 1-1 0 0,0 1 0 0 0,49 2 1 0 0,-65 1-175 0 0,0 0 1 0 0,0 1-1 0 0,-1 0 0 0 0,1 0 1 0 0,-1 1-1 0 0,0 0 0 0 0,0 1 1 0 0,0 0-1 0 0,16 10 1 0 0,-20-11-47 0 0,-1 0 0 0 0,0 1 0 0 0,1 0 1 0 0,-1 0-1 0 0,0 0 0 0 0,-1 0 0 0 0,1 1 0 0 0,-1-1 1 0 0,0 1-1 0 0,0 0 0 0 0,0 0 0 0 0,-1 0 1 0 0,0 0-1 0 0,0 1 0 0 0,0-1 0 0 0,-1 0 1 0 0,1 1-1 0 0,0 7 0 0 0,-2-2-9 0 0,0 0 0 0 0,0 1 0 0 0,-1-1 0 0 0,-1 0-1 0 0,1 0 1 0 0,-2-1 0 0 0,0 1 0 0 0,0 0 0 0 0,-1-1 0 0 0,-9 19 0 0 0,2-9 12 0 0,0-1 1 0 0,-1 0-1 0 0,-2 0 1 0 0,-20 22-1 0 0,-26 20-96 0 0,-2-3 0 0 0,-135 96 0 0 0,165-132-97 0 0,-1-1 0 0 0,-1-2 0 0 0,0-1 0 0 0,-49 17 0 0 0,67-30-892 0 0,7-4-3876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12439 0 0,'0'0'958'0'0,"-2"1"-625"0"0,-24 13 974 0 0,2 1 0 0 0,-37 29-1 0 0,-40 42-283 0 0,88-74-1082 0 0,-3 2 99 0 0,-99 91 184 0 0,90-79-53 0 0,1 1 0 0 0,-25 36 0 0 0,-18 41 492 0 0,60-90-522 0 0,0 0 1 0 0,1 0-1 0 0,0 0 1 0 0,1 1 0 0 0,-6 29-1 0 0,10-38-92 0 0,0 0-1 0 0,1 0 1 0 0,0 0-1 0 0,0 0 1 0 0,0 0-1 0 0,1 0 1 0 0,0 0-1 0 0,0 0 0 0 0,0-1 1 0 0,1 1-1 0 0,0 0 1 0 0,0-1-1 0 0,0 1 1 0 0,1-1-1 0 0,0 0 1 0 0,0 0-1 0 0,0 0 1 0 0,0 0-1 0 0,6 5 1 0 0,-4-5-201 0 0,0 0 0 0 0,1 0-1 0 0,-1-1 1 0 0,1 0 0 0 0,0 0 0 0 0,10 5 0 0 0,-8-5-797 0 0,1-1 0 0 0,-1 0 0 0 0,1-1 0 0 0,-1 1 0 0 0,12 0 0 0 0,11 1-5558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10135 0 0,'0'0'919'0'0,"-1"1"-574"0"0,-10 29 1622 0 0,-1-2 0 0 0,-16 28 0 0 0,-37 55-1974 0 0,30-53 633 0 0,-135 197-31 0 0,94-156-3002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181 333 5983 0 0,'17'-31'440'0'0,"-11"20"559"0"0,0 1 1 0 0,0-1-1 0 0,1 1 0 0 0,0 0 0 0 0,13-13 0 0 0,11-5 1659 0 0,53-37 1 0 0,-51 43-2063 0 0,1 1-1 0 0,1 1 1 0 0,58-22 0 0 0,-75 36-289 0 0,1-1-1 0 0,32-5 1 0 0,-45 11-261 0 0,0 0 0 0 0,0 0-1 0 0,0 1 1 0 0,-1 0 0 0 0,1 0 0 0 0,0 0 0 0 0,0 1-1 0 0,0 0 1 0 0,0 0 0 0 0,-1 0 0 0 0,1 1 0 0 0,0 0-1 0 0,6 3 1 0 0,-10-3-39 0 0,0-1-1 0 0,0 0 1 0 0,0 1-1 0 0,0-1 1 0 0,-1 1 0 0 0,1-1-1 0 0,-1 1 1 0 0,1 0-1 0 0,-1 0 1 0 0,0-1-1 0 0,1 1 1 0 0,-1 0 0 0 0,0 0-1 0 0,0 0 1 0 0,-1 1-1 0 0,1-1 1 0 0,0 0-1 0 0,-1 0 1 0 0,1 0 0 0 0,-1 1-1 0 0,0-1 1 0 0,1 0-1 0 0,-1 0 1 0 0,0 1-1 0 0,-1-1 1 0 0,1 0 0 0 0,0 0-1 0 0,-1 1 1 0 0,1-1-1 0 0,-1 0 1 0 0,-1 3 0 0 0,-2 6 8 0 0,0-1 0 0 0,-1 1 0 0 0,0-1 0 0 0,-1 0 0 0 0,-7 9 0 0 0,-6 7 13 0 0,-1-1 0 0 0,-38 36-1 0 0,-55 39-89 0 0,103-91 47 0 0,-17 14-98 0 0,-1-1 1 0 0,-1-2 0 0 0,0-1-1 0 0,-2-1 1 0 0,0-1 0 0 0,-53 20-1 0 0,53-27 11 0 0,-69 24-196 0 0,79-28 261 0 0,0-1-1 0 0,-40 4 1 0 0,61-9 27 0 0,-1 0 1 0 0,1 0-1 0 0,0 0 0 0 0,0 0 0 0 0,-1 0 0 0 0,1 0 1 0 0,0 0-1 0 0,0 0 0 0 0,-1 0 0 0 0,1 0 0 0 0,0 0 1 0 0,0 0-1 0 0,-1 0 0 0 0,1 0 0 0 0,0 0 0 0 0,0 0 1 0 0,-1 0-1 0 0,1 0 0 0 0,0 0 0 0 0,0 0 0 0 0,0 0 1 0 0,-1 0-1 0 0,1 0 0 0 0,0 0 0 0 0,0-1 0 0 0,-1 1 1 0 0,1 0-1 0 0,0 0 0 0 0,0 0 0 0 0,0 0 0 0 0,0 0 1 0 0,-1-1-1 0 0,8-4-96 0 0,18-3 55 0 0,-22 8 54 0 0,0 0 1 0 0,0 0-1 0 0,0 1 0 0 0,0-1 1 0 0,0 1-1 0 0,0-1 0 0 0,0 1 0 0 0,0 0 1 0 0,0 0-1 0 0,0 1 0 0 0,-1-1 1 0 0,1 0-1 0 0,0 1 0 0 0,-1 0 0 0 0,1-1 1 0 0,4 5-1 0 0,1 3 61 0 0,1 0-1 0 0,14 20 1 0 0,-6-7 48 0 0,125 124 439 0 0,-124-129-505 0 0,0 0 1 0 0,-1 2 0 0 0,-1 0 0 0 0,27 41 0 0 0,3 18-127 0 0,-42-74-502 0 0,0 1-1 0 0,0 0 0 0 0,1-1 1 0 0,4 4-1 0 0,3 2-1000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7831 0 0,'0'0'7983'0'0,"1"-1"-7428"0"0,91-54 1276 0 0,-31 20-960 0 0,-54 30-658 0 0,0 1 0 0 0,0 0-1 0 0,0 0 1 0 0,1 1 0 0 0,0 0-1 0 0,12-3 1 0 0,-18 6-163 0 0,0 0 0 0 0,0-1 0 0 0,0 1 0 0 0,0 0 0 0 0,0 0-1 0 0,0 1 1 0 0,0-1 0 0 0,0 0 0 0 0,0 1 0 0 0,0-1 0 0 0,0 1 0 0 0,0 0 0 0 0,0-1 0 0 0,0 1 0 0 0,0 0 0 0 0,0 0 0 0 0,-1 0 0 0 0,1 1 0 0 0,0-1 0 0 0,-1 0 0 0 0,1 1-1 0 0,-1-1 1 0 0,1 1 0 0 0,-1-1 0 0 0,0 1 0 0 0,0-1 0 0 0,0 1 0 0 0,0 0 0 0 0,0 0 0 0 0,0 0 0 0 0,1 2 0 0 0,0 0-41 0 0,-1 2 1 0 0,1-1-1 0 0,-1 0 1 0 0,0 0-1 0 0,0 0 1 0 0,-1 0-1 0 0,1 1 1 0 0,-1-1-1 0 0,-1 0 1 0 0,1 1-1 0 0,0-1 1 0 0,-1 0-1 0 0,0 0 1 0 0,-1 0-1 0 0,1 1 1 0 0,-1-1-1 0 0,0-1 1 0 0,0 1-1 0 0,0 0 1 0 0,-6 7-1 0 0,1-1 10 0 0,0-1-1 0 0,-1 0 0 0 0,0 0 0 0 0,-1 0 1 0 0,0-1-1 0 0,-1-1 0 0 0,-14 11 0 0 0,-10 3-8 0 0,17-12 9 0 0,1 1 1 0 0,-20 17-1 0 0,32-24-14 0 0,0-1 0 0 0,1 1 0 0 0,-1 0-1 0 0,1 0 1 0 0,0 0 0 0 0,0 1 0 0 0,0-1 0 0 0,0 1 0 0 0,1-1 0 0 0,0 1 0 0 0,0 0-1 0 0,0 0 1 0 0,-1 8 0 0 0,3-11 11 0 0,0 0-1 0 0,0 0 1 0 0,0 0-1 0 0,0 0 1 0 0,1 0-1 0 0,-1 0 1 0 0,1 0-1 0 0,-1-1 1 0 0,1 1-1 0 0,0 0 1 0 0,-1 0 0 0 0,1 0-1 0 0,0 0 1 0 0,0-1-1 0 0,0 1 1 0 0,1 0-1 0 0,-1-1 1 0 0,0 1-1 0 0,1-1 1 0 0,-1 0-1 0 0,1 1 1 0 0,-1-1-1 0 0,1 0 1 0 0,-1 0-1 0 0,1 0 1 0 0,3 2-1 0 0,1 0 16 0 0,-1 0 0 0 0,1-1-1 0 0,0 0 1 0 0,0 0-1 0 0,1 0 1 0 0,-1-1 0 0 0,8 2-1 0 0,22-1-35 0 0,1-2 1 0 0,-1-1-1 0 0,1-1 0 0 0,-1-3 0 0 0,0 0 1 0 0,44-14-1 0 0,-49 12-216 0 0,-10 2-2117 0 0,22-8 0 0 0,-30 7-4460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15663 0 0,'0'0'356'0'0,"0"0"50"0"0,0 0 20 0 0,0 0-42 0 0,0 3-250 0 0,2 33-116 0 0,-2-33-19 0 0,1 1 1 0 0,-1-1-1 0 0,0 1 1 0 0,-1-1-1 0 0,1 1 1 0 0,0-1-1 0 0,-2 3 1 0 0,-3 15 107 0 0,-1-1-1 0 0,-1 0 1 0 0,-1-1-1 0 0,-1 0 1 0 0,-4 7-107 0 0,-20 30 1004 0 0,-6 3-1004 0 0,-28 49 575 0 0,19-18 337 0 0,-41 69 152 0 0,52-91-1064 0 0,22-39 0 0 0,-17 24 0 0 0,25-42 0 0 0,0-1 0 0 0,-1 1 0 0 0,0-1 0 0 0,0 0 0 0 0,-7 5 0 0 0,7-7-27 0 0,7-6-203 0 0,0-1 0 0 0,-1 1-1 0 0,1-1 1 0 0,0 1 0 0 0,-1-1-1 0 0,1 0 1 0 0,-1 0-1 0 0,0 0 1 0 0,1 0 0 0 0,-1 0-1 0 0,0 0 1 0 0,0 0 0 0 0,1 0-1 0 0,-3 0 231 0 0,3-11-3781 0 0,0-3-1674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83 104 5983 0 0,'-9'4'344'0'0,"-1"-2"-1"0"0,-18 4 0 0 0,-8 2 6143 0 0,65-18-100 0 0,7-3-4291 0 0,68-23-1591 0 0,122-17-526 0 0,-201 48-1379 0 0,-2-1-453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10135 0 0,'2'0'778'0'0,"-1"1"-577"0"0,0-1 0 0 0,1 0 1 0 0,-1 0-1 0 0,0 1 0 0 0,0-1 0 0 0,1 1 1 0 0,-1-1-1 0 0,0 1 0 0 0,0-1 1 0 0,0 1-1 0 0,0 0 0 0 0,1-1 1 0 0,-1 1-1 0 0,0 0 0 0 0,0 0 0 0 0,-1 0 1 0 0,1 0-1 0 0,0 0 0 0 0,0 0 1 0 0,0 0-1 0 0,-1 0 0 0 0,1 0 0 0 0,0 1 1 0 0,-1-1-1 0 0,1 0 0 0 0,-1 0 1 0 0,0 0-1 0 0,1 1 0 0 0,-1-1 1 0 0,0 0-1 0 0,0 1 0 0 0,1 1 0 0 0,-2 2 131 0 0,1 1-1 0 0,0-1 0 0 0,-1 0 1 0 0,0 1-1 0 0,-3 8 0 0 0,2-9-268 0 0,-7 22 328 0 0,-2 0 1 0 0,0-1-1 0 0,-2 0 0 0 0,-18 27 1 0 0,-15 29 19 0 0,-42 75-69 0 0,-8 18-832 0 0,70-116-3775 0 0,21-44-2249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154 271 14135 0 0,'14'-27'728'0'0,"1"1"1"0"0,31-41-1 0 0,-37 57-279 0 0,0 0 1 0 0,1 0-1 0 0,0 1 0 0 0,1 0 1 0 0,0 1-1 0 0,0 0 1 0 0,0 0-1 0 0,18-7 1 0 0,-1 3-111 0 0,2 1 0 0 0,-1 1 1 0 0,2 2-1 0 0,-1 1 0 0 0,1 1 0 0 0,0 2 1 0 0,55-1-1 0 0,-80 5-285 0 0,0 0-1 0 0,0 1 1 0 0,0 0-1 0 0,0 0 1 0 0,0 0-1 0 0,0 1 1 0 0,0-1-1 0 0,0 2 1 0 0,-1-1-1 0 0,1 1 1 0 0,-1-1-1 0 0,10 8 1 0 0,-13-9-43 0 0,0 1-1 0 0,0 0 1 0 0,0 0 0 0 0,0 0 0 0 0,0 1-1 0 0,0-1 1 0 0,0 0 0 0 0,-1 1 0 0 0,1-1-1 0 0,-1 1 1 0 0,0 0 0 0 0,0-1 0 0 0,0 1 0 0 0,0 0-1 0 0,0 0 1 0 0,-1 0 0 0 0,1 0 0 0 0,-1-1-1 0 0,0 1 1 0 0,1 0 0 0 0,-1 0 0 0 0,-1 0-1 0 0,1 0 1 0 0,0 0 0 0 0,-1 0 0 0 0,1 0 0 0 0,-1-1-1 0 0,-2 5 1 0 0,0 1 2 0 0,-1 0 0 0 0,0-1 0 0 0,0 1-1 0 0,-1-1 1 0 0,1 0 0 0 0,-2-1 0 0 0,1 1 0 0 0,-11 8-1 0 0,-55 43 8 0 0,67-54-24 0 0,-67 44-407 0 0,-1-2 0 0 0,-98 45 1 0 0,108-59-81 0 0,23-11-218 0 0,1-3-1 0 0,-2 0 0 0 0,-53 14 1 0 0,68-27 237 0 0,23-5 354 0 0,-1-5-33 0 0,3 3 149 0 0,7 2 69 0 0,-6 0-36 0 0,1 0 0 0 0,0 1 0 0 0,-1-1 0 0 0,1 1 0 0 0,0-1 0 0 0,-1 1 0 0 0,1 0 1 0 0,-1-1-1 0 0,1 1 0 0 0,-1 0 0 0 0,0 0 0 0 0,1 0 0 0 0,-1 0 0 0 0,0 1 0 0 0,1-1 0 0 0,-1 0 1 0 0,0 0-1 0 0,0 1 0 0 0,0-1 0 0 0,0 1 0 0 0,0-1 0 0 0,1 3 0 0 0,1 4 110 0 0,1 0 0 0 0,-1 0 0 0 0,2 9 1 0 0,1 9-52 0 0,4 52 1 0 0,-8-58-64 0 0,0-1 1 0 0,1 0-1 0 0,0 0 1 0 0,2-1 0 0 0,11 30-1 0 0,-13-41-101 0 0,1 0-1 0 0,0-1 1 0 0,0 1 0 0 0,1-1-1 0 0,0 0 1 0 0,0 0 0 0 0,0 0-1 0 0,1-1 1 0 0,-1 0 0 0 0,1 0-1 0 0,1 0 1 0 0,-1-1 0 0 0,1 0-1 0 0,-1 0 1 0 0,1-1 0 0 0,14 6-1 0 0,-8-6-254 0 0,-1 1-1 0 0,1-2 0 0 0,0 0 1 0 0,0 0-1 0 0,0-1 1 0 0,0-1-1 0 0,0 0 0 0 0,0-1 1 0 0,17-3-1 0 0,-15 1-5638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11055 0 0,'0'0'852'0'0,"-1"1"-560"0"0,-4 9 302 0 0,0 1-1 0 0,0 0 1 0 0,1 0-1 0 0,1 0 1 0 0,0 1-1 0 0,0-1 1 0 0,1 1-1 0 0,-1 20 1 0 0,2-14-159 0 0,1-1 0 0 0,1 1 0 0 0,1-1 0 0 0,0 1 0 0 0,7 23 0 0 0,-4-24 115 0 0,1 1 0 0 0,1-1 0 0 0,13 26 0 0 0,-19-41-517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 1375 0 0,'-8'-1'2382'0'0,"4"0"-1056"0"0,1 1 1 0 0,-1-1-1 0 0,0 1 0 0 0,0 0 1 0 0,1 0-1 0 0,-5 1 0 0 0,-10 4 220 0 0,17-4-1124 0 0,-2 3 1019 0 0,2-2-395 0 0,6 3-1113 0 0,2-1 204 0 0,1 0 0 0 0,0 0 0 0 0,0-1 0 0 0,0 0 0 0 0,17 3 0 0 0,-4 0 187 0 0,94 25 1293 0 0,59 19 82 0 0,25 14-1471 0 0,-197-62-175 0 0,-1-1-52 0 0,-1 0-1 0 0,0 0 1 0 0,0 0-1 0 0,0 0 1 0 0,1 0-1 0 0,-1 0 1 0 0,0 0-1 0 0,0 0 1 0 0,0 0-1 0 0,-1 0 0 0 0,1 0 1 0 0,0 0-1 0 0,0 0 1 0 0,0 0-1 0 0,-1-1 1 0 0,1 1-1 0 0,0 0 1 0 0,-1 0-1 0 0,1 0 1 0 0,-1 0-1 0 0,0 1 0 0 0,-2 1 1 0 0,-5 13-7 0 0,-1-1 0 0 0,0-1 0 0 0,-1 0 0 0 0,-1 0-1 0 0,-1-1 1 0 0,0 0 0 0 0,0-1 0 0 0,-28 21 0 0 0,-7-1-65 0 0,-69 37 0 0 0,100-60 73 0 0,3-2-9 0 0,-7 5-4 0 0,-1-1-1 0 0,0-1 1 0 0,-29 9-1 0 0,43-17 1 0 0,5-2-42 0 0,13-5-989 0 0,19-6-2146 0 0,-11 4-3326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 16927 0 0,'0'0'1536'0'0,"-7"-3"-1232"0"0,2 0-229 0 0,4 3 810 0 0,-9 16 254 0 0,3 4-1043 0 0,-8 37 0 0 0,-1 4 9 0 0,0-16 46 0 0,-48 161 302 0 0,59-178-350 0 0,5-15-7322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 12439 0 0,'1'-1'566'0'0,"16"-4"430"0"0,-16 5-725 0 0,0-1 1 0 0,0 1-1 0 0,0 0 1 0 0,0 0-1 0 0,0 0 1 0 0,0 0 0 0 0,0 0-1 0 0,0 1 1 0 0,0-1-1 0 0,0 0 1 0 0,0 0-1 0 0,0 0 1 0 0,0 1 0 0 0,0-1-1 0 0,0 1 1 0 0,0-1-1 0 0,-1 1 1 0 0,1-1-1 0 0,0 1 1 0 0,1 1-1 0 0,13 15 1370 0 0,-13-14-1812 0 0,-1-2 177 0 0,-1-1 1 0 0,0 1 0 0 0,1 0-1 0 0,-1 0 1 0 0,0 0 0 0 0,0 0-1 0 0,0 0 1 0 0,0-1 0 0 0,0 1 0 0 0,0 0-1 0 0,0 0 1 0 0,0 0 0 0 0,0 0-1 0 0,0 0 1 0 0,0 0 0 0 0,0-1-1 0 0,-1 1 1 0 0,1 0 0 0 0,0 0 0 0 0,-2 1-1 0 0,-8 14 0 0 0,3-9 83 0 0,-1-1 0 0 0,1 0 0 0 0,-1-1 0 0 0,0 0 0 0 0,-1 0-1 0 0,1-1 1 0 0,-12 5 0 0 0,-66 18 712 0 0,72-23-836 0 0,4-2 50 0 0,-122 31-594 0 0,107-28 269 0 0,1-2 0 0 0,-1 0 0 0 0,-36-2 1 0 0,55-2 184 0 0,0 1 0 0 0,0-1 0 0 0,0 0 1 0 0,0-1-1 0 0,0 1 0 0 0,1-1 0 0 0,-1 0 1 0 0,0-1-1 0 0,1 1 0 0 0,-7-5 1 0 0,12 6-12 0 0,-1 0 1 0 0,0 0-1 0 0,1 0 1 0 0,-1 0-1 0 0,1 0 1 0 0,0 0 0 0 0,-1 0-1 0 0,1 0 1 0 0,0-1-1 0 0,0 1 1 0 0,0 0-1 0 0,0 0 1 0 0,0 0 0 0 0,0 0-1 0 0,0-1 1 0 0,0 1-1 0 0,0 0 1 0 0,0 0-1 0 0,0 0 1 0 0,1-2 1430 0 0,0 3-1259 0 0,0 0 0 0 0,0 0 0 0 0,0 0-1 0 0,0 1 1 0 0,0-1 0 0 0,-1 1 0 0 0,1-1 0 0 0,0 0-1 0 0,0 1 1 0 0,0-1 0 0 0,-1 1 0 0 0,1 0-1 0 0,0-1 1 0 0,-1 1 0 0 0,1 0 0 0 0,-1-1 0 0 0,1 1-1 0 0,-1 0 1 0 0,1 0 0 0 0,-1-1 0 0 0,1 1 0 0 0,-1 0-1 0 0,0 0 1 0 0,1 0 0 0 0,-1 0 0 0 0,0 1-1 0 0,1 0 14 0 0,0 0-1 0 0,-1 0 0 0 0,1 1 0 0 0,-1-1 0 0 0,0 0 1 0 0,0 1-1 0 0,0-1 0 0 0,0 0 0 0 0,0 3 0 0 0,-5 10 186 0 0,-1 0 0 0 0,-1 0 0 0 0,0-1 0 0 0,-1 0 0 0 0,0-1 0 0 0,-18 22 0 0 0,8-10-176 0 0,13-17-47 0 0,4 1 32 0 0,1-8-45 0 0,1 0 0 0 0,0 0 1 0 0,0 0-1 0 0,-1 1 0 0 0,1-1 1 0 0,0 0-1 0 0,0 0 0 0 0,0 0 1 0 0,1-1-1 0 0,-1 1 0 0 0,0 0 1 0 0,0 0-1 0 0,0 0 1 0 0,1-1-1 0 0,-1 1 0 0 0,0-1 1 0 0,1 1-1 0 0,-1-1 0 0 0,0 0 1 0 0,1 1-1 0 0,-1-1 0 0 0,3 0 1 0 0,36 2-181 0 0,-34-2 127 0 0,180-9-760 0 0,-177 9 831 0 0,1 1 1 0 0,-1-1-1 0 0,0 2 0 0 0,0-1 1 0 0,0 1-1 0 0,0 1 0 0 0,0 0 0 0 0,0 0 1 0 0,0 1-1 0 0,-1 0 0 0 0,0 0 0 0 0,0 1 1 0 0,0 0-1 0 0,12 10 0 0 0,-2 1 107 0 0,0 0-1 0 0,-1 2 1 0 0,-1 0-1 0 0,0 1 1 0 0,-2 0-1 0 0,13 23 1 0 0,-26-41-103 0 0,0 0 1 0 0,-1 0 0 0 0,1 1 0 0 0,0-1 0 0 0,-1 0 0 0 0,1 0 0 0 0,-1 1 0 0 0,1-1 0 0 0,-1 1 0 0 0,0-1 0 0 0,1 0 0 0 0,-1 1-1 0 0,0-1 1 0 0,0 1 0 0 0,0-1 0 0 0,0 1 0 0 0,0-1 0 0 0,-1 0 0 0 0,1 1 0 0 0,0-1 0 0 0,-1 1 0 0 0,1-1 0 0 0,-1 0 0 0 0,1 0-1 0 0,-1 1 1 0 0,0-1 0 0 0,1 0 0 0 0,-2 2 0 0 0,-1 0 39 0 0,0 0 0 0 0,0-1 0 0 0,0 1 0 0 0,-1-1 0 0 0,1 0 0 0 0,-1 0 0 0 0,1 0 0 0 0,-1 0 0 0 0,-4 1 0 0 0,-22 7 164 0 0,-1-1-1 0 0,-39 6 1 0 0,16-4-151 0 0,-126 26-36 0 0,179-37-97 0 0,-2 0-59 0 0,1 1-1 0 0,-1-1 1 0 0,0 1 0 0 0,1-1-1 0 0,-1 0 1 0 0,-3-1-1 0 0,6 0-81 0 0,0 0 0 0 0,0 0-1 0 0,1-1 1 0 0,-1 1-1 0 0,1 0 1 0 0,-1 0 0 0 0,1 0-1 0 0,-1-1 1 0 0,1 1-1 0 0,0 0 1 0 0,-1 0 0 0 0,1 0-1 0 0,0 0 1 0 0,0 0-1 0 0,1-1 1 0 0,4-3-468 0 0,0 0 0 0 0,0 1 0 0 0,0 0 1 0 0,0 0-1 0 0,0 0 0 0 0,12-4 0 0 0,-2 1-1204 0 0,4-3-2987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2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 3679 0 0,'-63'-19'11742'0'0,"77"32"-10517"0"0,19 13 1 0 0,11 9-363 0 0,43 50 12 0 0,-3 5 0 0 0,-5 3-1 0 0,-3 4 1 0 0,86 145-1 0 0,-152-225-867 0 0,62 107 42 0 0,-56-93 1 0 0,-1 1 0 0 0,11 37 0 0 0,-20-52 12 0 0,-2 1 1 0 0,0 0 0 0 0,-1 0 0 0 0,0 0 0 0 0,-1 30 0 0 0,-3-34 19 0 0,0 0-1 0 0,-1 0 1 0 0,0-1-1 0 0,-2 1 1 0 0,1-1-1 0 0,-1 1 0 0 0,-1-1 1 0 0,-9 17-1 0 0,5-14 31 0 0,0-1-1 0 0,-2 0 0 0 0,1-1 0 0 0,-2 0 0 0 0,0-1 0 0 0,-19 17 0 0 0,-91 64 163 0 0,4-5-538 0 0,112-84 265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1839 0 0,'0'0'83'0'0,"3"-7"10"0"0,0 0 454 0 0,1 1-1 0 0,0 0 0 0 0,0 0 0 0 0,0 0 0 0 0,1 1 1 0 0,-1-1-1 0 0,1 1 0 0 0,1 0 0 0 0,-1 1 0 0 0,1-1 1 0 0,-1 1-1 0 0,10-5 0 0 0,7-3 2353 0 0,0 2 1 0 0,31-10-1 0 0,-39 15-2626 0 0,11-4 117 0 0,1 1-1 0 0,0 2 0 0 0,0 1 1 0 0,0 0-1 0 0,28 0 0 0 0,-48 5-375 0 0,0 0-1 0 0,0 0 0 0 0,0 1 1 0 0,0 0-1 0 0,6 2 0 0 0,-10-3-167 0 0,1 1 0 0 0,-1 0 0 0 0,0-1-1 0 0,0 1 1 0 0,0 0 0 0 0,0 0-1 0 0,0 1 1 0 0,0-1 0 0 0,0 0 0 0 0,0 1-1 0 0,-1-1 1 0 0,1 1 0 0 0,0-1-1 0 0,-1 1 1 0 0,1 0 0 0 0,1 2 0 0 0,0 6-6328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13359 0 0,'2'-1'1027'0'0,"16"-10"121"0"0,1 1 0 0 0,1 1 0 0 0,30-9-1 0 0,-7 2 625 0 0,254-79-350 0 0,-252 82-1418 0 0,61-15-479 0 0,-36 15-4603 0 0,-56 10-1113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96 378 10135 0 0,'-1'0'231'0'0,"-40"2"320"0"0,9 0 173 0 0,11-2 2797 0 0,22-10-3356 0 0,2 3-165 0 0,0 1 0 0 0,0-1 0 0 0,1 1 0 0 0,0 0 0 0 0,0 0 0 0 0,1 0 0 0 0,0 1 0 0 0,0-1 0 0 0,5-3 0 0 0,5-8 0 0 0,40-43 466 0 0,2 3-1 0 0,17-10-465 0 0,-61 56 112 0 0,0 2-1 0 0,0-1 1 0 0,1 2 0 0 0,0 0 0 0 0,0 0-1 0 0,1 1 1 0 0,0 1 0 0 0,0 1-1 0 0,1 0 1 0 0,6-1-112 0 0,12-2 0 0 0,-19 4 0 0 0,-1 0 0 0 0,1 1 0 0 0,0 1 0 0 0,15 0 0 0 0,-27 2 0 0 0,1 0 0 0 0,0 0 0 0 0,0 0 0 0 0,0 1 0 0 0,-1 0 0 0 0,1 0 0 0 0,0 0 0 0 0,-1 0 0 0 0,1 0 0 0 0,-1 1 0 0 0,1-1 0 0 0,-1 1 0 0 0,0 0 0 0 0,1 0 0 0 0,-1 1 0 0 0,0-1 0 0 0,0 1 0 0 0,-1-1 0 0 0,1 1 0 0 0,0 0 0 0 0,0 2 0 0 0,1-1 112 0 0,-1 0-1 0 0,1 1 1 0 0,-1 0 0 0 0,0 0-1 0 0,-1 0 1 0 0,1 0-1 0 0,-1 1 1 0 0,0-1-1 0 0,-1 0 1 0 0,1 1 0 0 0,-1-1-1 0 0,0 1 1 0 0,0 0-1 0 0,-1-1 1 0 0,0 1-1 0 0,0 0 1 0 0,0 0 0 0 0,0-1-1 0 0,-2 6-111 0 0,-1 3 287 0 0,-1 0-1 0 0,0 0 1 0 0,-1-1-1 0 0,0 0 0 0 0,-1 0 1 0 0,-1 0-1 0 0,-1 1-286 0 0,-4 6-7 0 0,-1-1 0 0 0,-1-1-1 0 0,-1 0 1 0 0,-2 1 7 0 0,3-6-138 0 0,0 0-1 0 0,-1 0 1 0 0,0-1 0 0 0,0-1-1 0 0,-1-1 1 0 0,-1 0-1 0 0,0-1 1 0 0,0-1 0 0 0,-1-1-1 0 0,-6 2 139 0 0,-5 0-216 0 0,0-2 0 0 0,0 0 0 0 0,-2-2 216 0 0,12-3-20 0 0,0-1 0 0 0,0 0 0 0 0,0-2 0 0 0,0 0 0 0 0,-17-4 20 0 0,35 5-725 0 0,5-10-1259 0 0,2-2 961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9215 0 0,'0'0'9715'0'0,"-1"2"-8950"0"0,-9 31-196 0 0,-2 0 1 0 0,-2-2-1 0 0,-20 37 0 0 0,11-25-246 0 0,-127 256 229 0 0,88-172-1305 0 0,47-85-2438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10591 0 0,'5'-12'347'0'0,"1"0"0"0"0,1 1 1 0 0,-1 0-1 0 0,2 0 0 0 0,-1 0 0 0 0,2 1 0 0 0,-1 0 0 0 0,1 1 0 0 0,1 0 0 0 0,0 1 0 0 0,17-12 0 0 0,11-5 842 0 0,81-37 0 0 0,-96 51-1144 0 0,33-16 347 0 0,114-50 772 0 0,-153 70-908 0 0,-1 2 1 0 0,1 0-1 0 0,0 1 0 0 0,0 1 0 0 0,1 0 0 0 0,23 0 1 0 0,-39 3-207 0 0,0 0 0 0 0,0 0 1 0 0,0 0-1 0 0,0 1 1 0 0,0-1-1 0 0,0 0 1 0 0,0 1-1 0 0,0 0 1 0 0,0-1-1 0 0,0 1 0 0 0,0 0 1 0 0,-1 0-1 0 0,1 0 1 0 0,0 0-1 0 0,-1 0 1 0 0,1 1-1 0 0,0-1 1 0 0,-1 0-1 0 0,0 1 1 0 0,1-1-1 0 0,-1 1 0 0 0,2 3 1 0 0,-1-3-10 0 0,-1 1 0 0 0,0 0 0 0 0,-1 0 0 0 0,1 0 0 0 0,0 0 0 0 0,-1 1 0 0 0,0-1 0 0 0,1 0-1 0 0,-1 0 1 0 0,0 0 0 0 0,-1 0 0 0 0,1 0 0 0 0,-1 0 0 0 0,0 4 0 0 0,-6 15 61 0 0,0-1 0 0 0,-1 0 0 0 0,-1 0 0 0 0,0-1-1 0 0,-18 26 1 0 0,-70 90 108 0 0,76-110-206 0 0,-1-1 0 0 0,-1 0 0 0 0,-1-2 0 0 0,-1-1 0 0 0,-40 28 0 0 0,48-39-17 0 0,0-1-1 0 0,0 0 1 0 0,-1-2 0 0 0,0 0-1 0 0,0-1 1 0 0,-1-1 0 0 0,1 0 0 0 0,-2-2-1 0 0,1 0 1 0 0,-32 2 0 0 0,46-6 0 0 0,1 0-1 0 0,0 0 1 0 0,0 0 0 0 0,0-1-1 0 0,0 0 1 0 0,0 0 0 0 0,0 0-1 0 0,0 0 1 0 0,-4-2 0 0 0,7 2-38 0 0,0 1-1 0 0,0-1 1 0 0,0 1 0 0 0,0-1 0 0 0,0 0 0 0 0,0 1 0 0 0,0-1 0 0 0,1 0-1 0 0,-1 0 1 0 0,0 0 0 0 0,1 0 0 0 0,-1 0 0 0 0,1 0 0 0 0,-1 0-1 0 0,1 0 1 0 0,-1 0 0 0 0,1 0 0 0 0,-1 0 0 0 0,1 0 0 0 0,0 0 0 0 0,0 0-1 0 0,0 0 1 0 0,-1 0 0 0 0,1 0 0 0 0,0 0 0 0 0,0 0 0 0 0,0 0 0 0 0,1-1-1 0 0,-1 1 1 0 0,0 0 0 0 0,0 0 0 0 0,1 0 0 0 0,-1 0 0 0 0,0 0-1 0 0,1 0 1 0 0,-1 0 0 0 0,1 0 0 0 0,1-1 0 0 0,1-5-460 0 0,2 0 0 0 0,-1 0 0 0 0,1 1 0 0 0,0 0 0 0 0,9-9 1 0 0,-6 6 66 0 0,29-27-1370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30 8751 0 0,'2'-9'794'0'0,"-3"0"-652"0"0,0 8-85 0 0,0 0 0 0 0,0 0-1 0 0,0 1 1 0 0,0-1-1 0 0,0 0 1 0 0,0 0 0 0 0,0 0-1 0 0,-1 1 1 0 0,1-1-1 0 0,0 0 1 0 0,0 1 0 0 0,0-1-1 0 0,-1 1 1 0 0,1 0-1 0 0,0-1 1 0 0,-1 1 0 0 0,1 0-1 0 0,0 0 1 0 0,-1 0-1 0 0,1 0 1 0 0,-1 0 0 0 0,-1 0-1 0 0,-32 5 3608 0 0,19-1-1110 0 0,-29 12 1 0 0,-13 13-1038 0 0,-51 41-1910 0 0,89-56 738 0 0,-14 11-243 0 0,0 3 1 0 0,2 1-1 0 0,1 1 0 0 0,2 1 0 0 0,1 2 1 0 0,1 1-1 0 0,2 1 0 0 0,-40 74 0 0 0,57-94-57 0 0,1 0-1 0 0,0 0 1 0 0,1 1 0 0 0,-8 30-1 0 0,13-40 0 0 0,0 0-1 0 0,0 0 1 0 0,1 1 0 0 0,0-1-1 0 0,0 0 1 0 0,0 1-1 0 0,1-1 1 0 0,0 0-1 0 0,0 1 1 0 0,1-1-1 0 0,0 0 1 0 0,0 0 0 0 0,0 0-1 0 0,0 0 1 0 0,7 10-1 0 0,-1-5 118 0 0,0-1 1 0 0,0 0-1 0 0,1-1 0 0 0,0 0 0 0 0,0 0 1 0 0,1-1-1 0 0,0 0 0 0 0,1-1 0 0 0,14 8 1 0 0,-12-8-559 0 0,1 0 1 0 0,26 8 0 0 0,-26-11-1625 0 0,-1-1 1 0 0,1-1-1 0 0,15 2 1 0 0,-19-4-4634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97 183 5063 0 0,'-9'4'451'0'0,"-19"6"-417"0"0,2-1 15243 0 0,28-9-15047 0 0,0-1 0 0 0,1 0 0 0 0,-1 0 0 0 0,0 0 0 0 0,0 0 0 0 0,-1 0 0 0 0,1 0 0 0 0,3-3 0 0 0,3-1 151 0 0,41-22 89 0 0,1 2 0 0 0,84-29 0 0 0,114-14 611 0 0,-238 66-1079 0 0,57-10 72 0 0,-59 12-66 0 0,0-1 1 0 0,-1 1 0 0 0,1 0-1 0 0,0 1 1 0 0,-1-1-1 0 0,13 4 1 0 0,-10 0-9 0 0,-2 3 0 0 0,-7-6 0 0 0,0 0-1 0 0,-1 0 0 0 0,1 0 1 0 0,0 0-1 0 0,-1 1 1 0 0,1-1-1 0 0,-1 0 1 0 0,1 1-1 0 0,-1-1 1 0 0,1 0-1 0 0,-1 1 1 0 0,0-1-1 0 0,0 0 1 0 0,0 1-1 0 0,0-1 0 0 0,0 0 1 0 0,0 4-1 0 0,-1-3-1 0 0,0 1 0 0 0,0 0-1 0 0,0 0 1 0 0,0 0-1 0 0,0-1 1 0 0,0 1 0 0 0,-1-1-1 0 0,-2 4 1 0 0,-3 3-6 0 0,0-1-1 0 0,-1 0 1 0 0,-12 10 0 0 0,19-17 8 0 0,-83 65 75 0 0,46-38-41 0 0,-5 5-34 0 0,0-1-39 0 0,-64 61 1 0 0,-53 81 6 0 0,122-129 21 0 0,3 2 1 0 0,-30 52-1 0 0,53-76-53 0 0,-19 45 0 0 0,33-67 68 0 0,-1 0-1 0 0,1-1 1 0 0,-1 1 0 0 0,1 0-1 0 0,-1-1 1 0 0,1 1 0 0 0,-1-1-1 0 0,1 0 1 0 0,-1 1-1 0 0,3-1 1 0 0,4 0 34 0 0,0-1 0 0 0,-1 0 0 0 0,1-1 0 0 0,-1 1 0 0 0,0-1 0 0 0,0-1 0 0 0,1 0 0 0 0,-2 0-1 0 0,11-5 1 0 0,11-5 90 0 0,11 0 317 0 0,76-16 1 0 0,-79 21-271 0 0,148-21-201 0 0,-156 26 11 0 0,78-14-797 0 0,-65 11-380 0 0,-39 6 843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78 147 12959 0 0,'-10'2'217'0'0,"1"1"0"0"0,-1 1 0 0 0,1 0-1 0 0,0 0 1 0 0,0 1 0 0 0,-13 9 3032 0 0,46-16-2514 0 0,1-1 0 0 0,-2-1 1 0 0,1-1-1 0 0,-1-1 0 0 0,32-13 1 0 0,26-6 227 0 0,103-27 109 0 0,28-6-1073 0 0,-172 50-4125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12 13991 0 0,'-9'-3'243'0'0,"1"1"0"0"0,-1 0-1 0 0,0 0 1 0 0,1 1-1 0 0,-1 0 1 0 0,0 1 0 0 0,-14 0-1 0 0,0 2 1065 0 0,-37 9 0 0 0,-10 7 690 0 0,70-18-1946 0 0,0 0 0 0 0,1 1 0 0 0,-1-1 0 0 0,0 0 0 0 0,0 0-1 0 0,0 0 1 0 0,0 0 102 0 0,0 0-102 0 0,0 0 0 0 0,0 0 0 0 0,0 0-1 0 0,0 0 1 0 0,0 0 0 0 0,0 0 0 0 0,0 0 0 0 0,0 0 0 0 0,0 1 0 0 0,0-1 0 0 0,0 0 0 0 0,0 0-1 0 0,0 0 1 0 0,0 0 0 0 0,0 0 0 0 0,0 0 0 0 0,0 0 0 0 0,0 0 0 0 0,0 0 0 0 0,0 0-1 0 0,0 1 1 0 0,0-1 0 0 0,0 0 0 0 0,0 0 0 0 0,0 0 0 0 0,0 0 0 0 0,0 0 0 0 0,0 0-1 0 0,0 0 1 0 0,0 0 0 0 0,0 0 0 0 0,0 0 0 0 0,0 0 102 0 0,0 1-102 0 0,0-1-1 0 0,0 0 1 0 0,0 0 0 0 0,0 0 0 0 0,0 0 0 0 0,-1 0 0 0 0,1 0 0 0 0,0 0 0 0 0,0 0-1 0 0,0 0 1 0 0,0 0 0 0 0,0 0 0 0 0,0 0 0 0 0,0 0 0 0 0,0 0 0 0 0,0 0 0 0 0,0 0-1 0 0,0 0 1 0 0,-1 0 0 0 0,13 4 730 0 0,17 1-693 0 0,302 50 845 0 0,-305-48-918 0 0,0 1 0 0 0,-1 1 0 0 0,0 1 0 0 0,0 2-1 0 0,-1 0 1 0 0,44 30 0 0 0,-57-36-52 0 0,-9-5 27 0 0,0-1 0 0 0,-1 1 1 0 0,1 0-1 0 0,0 0 1 0 0,-1 0-1 0 0,1 0 1 0 0,0 0-1 0 0,-1 0 0 0 0,3 3 1 0 0,-3-3 8 0 0,0 0 1 0 0,-1 0-1 0 0,1 0 1 0 0,0-1-1 0 0,-1 1 1 0 0,1 0-1 0 0,-1 0 1 0 0,0 0-1 0 0,1 0 1 0 0,-1 0-1 0 0,0 0 1 0 0,1 1-1 0 0,-1-1 1 0 0,0 0-1 0 0,0 0 1 0 0,0 0-1 0 0,0 0 1 0 0,0 0-1 0 0,0 0 1 0 0,0 0-1 0 0,0 0 1 0 0,0 0-1 0 0,-1 0 1 0 0,1 0-1 0 0,0 1 1 0 0,-2 0-1 0 0,1 0 2 0 0,0 0-1 0 0,-1 1 0 0 0,0-1 1 0 0,1-1-1 0 0,-1 1 0 0 0,0 0 1 0 0,-3 2-1 0 0,4-3 0 0 0,-26 19 0 0 0,-36 21 0 0 0,37-25 0 0 0,-25 18 53 0 0,2 1 1 0 0,1 3-1 0 0,-56 58 0 0 0,103-95-143 0 0,16-13-1606 0 0,8-2-3433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7055 0 0,'0'0'1410'0'0,"2"0"-686"0"0,10-2 188 0 0,-8 0-26 0 0,1 1-1 0 0,-1 0 1 0 0,1 1 0 0 0,-1-1 0 0 0,1 1-1 0 0,0 0 1 0 0,-1 0 0 0 0,9 2 0 0 0,-12-2-811 0 0,0 1 1 0 0,0 0-1 0 0,0-1 1 0 0,1 1 0 0 0,-1 0-1 0 0,0 0 1 0 0,0 0-1 0 0,0 0 1 0 0,0 0 0 0 0,0 0-1 0 0,0 0 1 0 0,-1 1-1 0 0,1-1 1 0 0,0 0 0 0 0,-1 0-1 0 0,1 0 1 0 0,-1 1-1 0 0,1-1 1 0 0,-1 0 0 0 0,1 1-1 0 0,-1 2 1 0 0,3 30 476 0 0,-3-31-482 0 0,-1 28 294 0 0,-1-1 1 0 0,-8 33-1 0 0,-17 60-205 0 0,16-76-170 0 0,3-21-91 0 0,6-18-612 0 0,0-1 0 0 0,0 0 0 0 0,0 1 0 0 0,0 9 0 0 0,3-16 393 0 0,1 0 1 0 0,0 0-1 0 0,-1-1 0 0 0,1 1 0 0 0,-1 0 1 0 0,1-1-1 0 0,0 0 0 0 0,-1 1 0 0 0,1-1 0 0 0,0 0 1 0 0,2 0-1 0 0,8-1-1062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25 4143 0 0,'69'-24'11307'0'0,"-74"30"-10343"0"0,2-3-764 0 0,1-1 0 0 0,-1 1 0 0 0,0-1 1 0 0,0 0-1 0 0,-1 0 0 0 0,1 0 0 0 0,0 0 0 0 0,-1-1 1 0 0,1 1-1 0 0,-6 1 0 0 0,-42 7 1328 0 0,21-4-870 0 0,-198 64 181 0 0,220-67-832 0 0,4-2-10 0 0,-22 8-362 0 0,-49 11 0 0 0,68-19 213 0 0,-1 1-1 0 0,0-2 1 0 0,1 1-1 0 0,-1-1 1 0 0,1 0 0 0 0,-1-1-1 0 0,0 0 1 0 0,1 0-1 0 0,-1 0 1 0 0,1-1-1 0 0,-12-5 1 0 0,18 7 115 0 0,-1-1 0 0 0,1 0 0 0 0,-1 0 1 0 0,1 1-1 0 0,0-1 0 0 0,-1 0 0 0 0,1-1 0 0 0,0 1 0 0 0,0 0 1 0 0,0 0-1 0 0,0 0 0 0 0,-2-3 0 0 0,3 3-105 0 0,0 0-268 0 0,1-5 286 0 0,-1 5 480 0 0,-1 4-301 0 0,0 1 0 0 0,0-1 0 0 0,0 0 0 0 0,-1 0 0 0 0,1 0 0 0 0,-1 0 0 0 0,0 0 0 0 0,0 0 0 0 0,0-1 0 0 0,0 1 0 0 0,-1-1 0 0 0,1 1 0 0 0,-4 1 0 0 0,0 3 62 0 0,-9 7 191 0 0,-29 23 1 0 0,-9 7 423 0 0,42-30-648 0 0,11-14-84 0 0,0 0 0 0 0,-1 1-1 0 0,1-1 1 0 0,0 0 0 0 0,0 0 0 0 0,0 1-1 0 0,-1-1 1 0 0,1 0 0 0 0,0 1 0 0 0,0-1-1 0 0,0 0 1 0 0,0 0 0 0 0,0 1 0 0 0,0-1-1 0 0,0 0 1 0 0,0 1 0 0 0,0-1 0 0 0,0 0-1 0 0,0 1 1 0 0,0-1 0 0 0,0 0 0 0 0,0 1-1 0 0,0-1 1 0 0,0 0 0 0 0,0 1 0 0 0,0-1-1 0 0,0 0 1 0 0,0 0 0 0 0,1 1 0 0 0,-1-1-1 0 0,0 0 1 0 0,0 1 0 0 0,0-1 0 0 0,0 0-1 0 0,1 0 1 0 0,-1 1 0 0 0,0-1 0 0 0,0 0-1 0 0,1 0 1 0 0,-1 0 0 0 0,0 1 0 0 0,0-1-1 0 0,1 0 1 0 0,-1 0 0 0 0,0 0 0 0 0,1 0-1 0 0,-1 0 1 0 0,0 0 0 0 0,1 1 0 0 0,-1-1-1 0 0,0 0 1 0 0,1 0 0 0 0,3 2-11 0 0,0-1 0 0 0,0 1-1 0 0,1-1 1 0 0,-1 0 0 0 0,1 0 0 0 0,-1 0 0 0 0,0 0 0 0 0,6-1 0 0 0,38-1-33 0 0,-17 0 49 0 0,9 1-9 0 0,0 1-1 0 0,62 11 0 0 0,-91-10 17 0 0,0 0-1 0 0,0 1 1 0 0,0 1-1 0 0,-1-1 0 0 0,1 2 1 0 0,-1-1-1 0 0,0 2 1 0 0,0-1-1 0 0,-1 1 0 0 0,0 1 1 0 0,0-1-1 0 0,0 2 1 0 0,-1-1-1 0 0,8 10 1 0 0,-14-15 7 0 0,0 0 1 0 0,-1 0-1 0 0,0 0 1 0 0,1 0 0 0 0,-1 1-1 0 0,0-1 1 0 0,0 0-1 0 0,0 1 1 0 0,0-1 0 0 0,0 0-1 0 0,-1 1 1 0 0,1-1 0 0 0,-1 1-1 0 0,0-1 1 0 0,0 1-1 0 0,0 0 1 0 0,0-1 0 0 0,0 1-1 0 0,0-1 1 0 0,-1 1 0 0 0,1-1-1 0 0,-1 3 1 0 0,-1 0 42 0 0,0-1 0 0 0,0 0 1 0 0,-1 0-1 0 0,1 0 0 0 0,-1-1 0 0 0,0 1 1 0 0,0 0-1 0 0,0-1 0 0 0,0 0 1 0 0,-1 0-1 0 0,-5 4 0 0 0,-49 33 416 0 0,-91 45 0 0 0,94-56-418 0 0,37-18-102 0 0,-1-1 0 0 0,0-2 0 0 0,0 0 0 0 0,-28 8-1 0 0,46-16-70 0 0,2-1-251 0 0,20-12-602 0 0,2 0-1 0 0,-1 1 1 0 0,1 1 0 0 0,33-11-1 0 0,-30 12-1133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35 106 5527 0 0,'-15'3'584'0'0,"-5"-2"11578"0"0,28-6-10638 0 0,32-14-163 0 0,1 2 1 0 0,59-17-1 0 0,-61 24-2958 0 0,50-6-1 0 0,-71 12-3583 0 0,0 0-1509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166 138 6911 0 0,'0'0'528'0'0,"-23"-3"7604"0"0,23 3-7947 0 0,0 0 0 0 0,0-1 0 0 0,0 1 0 0 0,-1 0-1 0 0,1 0 1 0 0,0 0 0 0 0,0-1 0 0 0,0 1-1 0 0,0 0 1 0 0,0 0 0 0 0,0-1 0 0 0,0 1 0 0 0,0 0-1 0 0,0-1 1 0 0,8-11 1605 0 0,15-8-1377 0 0,-5 8-163 0 0,1 0-1 0 0,1 2 1 0 0,0 0 0 0 0,0 2-1 0 0,1 0 1 0 0,0 1-1 0 0,41-8 1 0 0,-41 10-48 0 0,0 1 224 0 0,24-3 1 0 0,-39 7-347 0 0,-1-1 0 0 0,1 1 0 0 0,0 0 0 0 0,0 1 0 0 0,-1-1 0 0 0,1 1 0 0 0,0 1 0 0 0,-1-1 0 0 0,7 3 0 0 0,-11-4-68 0 0,0 1 1 0 0,0-1-1 0 0,0 1 1 0 0,0-1-1 0 0,0 1 1 0 0,0 0-1 0 0,0-1 1 0 0,0 1-1 0 0,-1 0 1 0 0,1 0-1 0 0,0-1 1 0 0,0 1-1 0 0,-1 0 1 0 0,1 0-1 0 0,-1 0 1 0 0,1 0-1 0 0,0 0 1 0 0,-1 0-1 0 0,0 0 1 0 0,1 0-1 0 0,-1 0 1 0 0,0 0-1 0 0,1 2 1 0 0,-1-1-9 0 0,0 1 0 0 0,0-1 1 0 0,-1 1-1 0 0,1-1 1 0 0,0 0-1 0 0,-1 1 1 0 0,0-1-1 0 0,1 0 0 0 0,-1 1 1 0 0,-2 2-1 0 0,-2 4-11 0 0,0 0 1 0 0,-1 0-1 0 0,-12 14 0 0 0,-4 2 7 0 0,-1-2 0 0 0,-1 0 0 0 0,-35 24 0 0 0,-86 51-97 0 0,131-90 77 0 0,-56 31-34 0 0,52-31 39 0 0,1 1-1 0 0,1 0 0 0 0,0 2 1 0 0,0-1-1 0 0,1 2 1 0 0,-16 15-1 0 0,24-18 5 0 0,0 2-16 0 0,8-6 5 0 0,0-3 18 0 0,2 11 4 0 0,2-9 0 0 0,-4-4 0 0 0,3 3 2 0 0,0-1-1 0 0,-1 1 1 0 0,1-1-1 0 0,0 0 0 0 0,0 0 1 0 0,0-1-1 0 0,0 1 1 0 0,0-1-1 0 0,1 0 1 0 0,-1 0-1 0 0,8 0 1 0 0,6 1 14 0 0,26-3 1 0 0,-40 1-15 0 0,209-14 569 0 0,-139 8-1035 0 0,-44 2-1404 0 0,-29 3 927 0 0,9-5-4274 0 0,0-6 2181 0 0,-7 6 1452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0,'0'0'267'0'0,"0"0"42"0"0,0 0 17 0 0,0 3-28 0 0,-6 18-171 0 0,0 1-1 0 0,-1-1 1 0 0,-1 0 0 0 0,-1-1-1 0 0,-2 1-126 0 0,-18 32 1423 0 0,-11 13-1423 0 0,-55 71 1954 0 0,-41 40-1954 0 0,76-100 190 0 0,-52 57-190 0 0,-9-1 0 0 0,96-107 9 0 0,9-10-33 0 0,0 1-1 0 0,2 0 1 0 0,-4 7 24 0 0,17-23-154 0 0,0 0 0 0 0,0 1 0 0 0,0-1 0 0 0,0 1 0 0 0,1-1 1 0 0,-1 1-1 0 0,0-1 0 0 0,1 1 0 0 0,-1-1 0 0 0,1 1 0 0 0,-1 0 0 0 0,1-1 0 0 0,0 1 0 0 0,0 0 0 0 0,0 0 154 0 0,0-2-5459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6447 0 0,'0'0'10352'0'0,"-1"1"-9818"0"0,-25 21 356 0 0,2 1 1 0 0,-43 51-1 0 0,8-7-31 0 0,-12 13 3 0 0,64-71-766 0 0,1 1-1 0 0,0 0 0 0 0,0 0 0 0 0,1 0 0 0 0,0 1 1 0 0,0-1-1 0 0,-2 14 0 0 0,6-21-63 0 0,0 0 0 0 0,1 0-1 0 0,-1 0 1 0 0,1 0 0 0 0,0 0-1 0 0,0 0 1 0 0,0 0 0 0 0,0 0-1 0 0,0 0 1 0 0,1-1 0 0 0,-1 1-1 0 0,1 0 1 0 0,0 0 0 0 0,0 0-1 0 0,0 0 1 0 0,0-1 0 0 0,1 1-1 0 0,-1 0 1 0 0,1-1 0 0 0,-1 1-1 0 0,1-1 1 0 0,0 0 0 0 0,0 1-1 0 0,0-1 1 0 0,0 0 0 0 0,1 0-1 0 0,-1 0 1 0 0,0-1 0 0 0,1 1-1 0 0,-1-1 1 0 0,1 1 0 0 0,0-1-1 0 0,4 2 1 0 0,2 0 42 0 0,0 0-1 0 0,1 0 1 0 0,-1-1 0 0 0,1-1 0 0 0,-1 1 0 0 0,1-2-1 0 0,0 1 1 0 0,-1-1 0 0 0,13-2 0 0 0,8-2 68 0 0,0-2 1 0 0,0-2 0 0 0,-1 0-1 0 0,48-22 1 0 0,-66 25-144 0 0,-1-1 1 0 0,1 0-1 0 0,-1-1 0 0 0,0-1 1 0 0,-1 1-1 0 0,1-1 0 0 0,-2-1 1 0 0,1 0-1 0 0,-1 0 0 0 0,-1-1 1 0 0,10-13-1 0 0,-15 19-24 0 0,0 0 0 0 0,0 0 0 0 0,0 0 0 0 0,0 0 0 0 0,0 0-1 0 0,-1-1 1 0 0,0 1 0 0 0,0 0 0 0 0,0-1 0 0 0,0 1 0 0 0,-1-1 0 0 0,1 1 0 0 0,-1-1-1 0 0,-1 1 1 0 0,1-1 0 0 0,0 1 0 0 0,-1 0 0 0 0,0-1 0 0 0,0 1 0 0 0,-1 0 0 0 0,1-1 0 0 0,-1 1-1 0 0,0 0 1 0 0,0 0 0 0 0,0 0 0 0 0,0 0 0 0 0,-5-5 0 0 0,-2-2-87 0 0,0 1 1 0 0,-1 0 0 0 0,0 0-1 0 0,-1 1 1 0 0,0 1-1 0 0,-1 0 1 0 0,-18-10-1 0 0,-42-21-1998 0 0,70 38 1615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8751 0 0,'0'0'8991'0'0,"2"0"-8003"0"0,19-1 14 0 0,0 0 0 0 0,41 4 0 0 0,13 1 66 0 0,131-21 617 0 0,-113 8-1231 0 0,512-46 1366 0 0,-267 26-1232 0 0,121-16 71 0 0,-25 2-369 0 0,-254 39-255 0 0,-151 5-93 0 0,0 2 0 0 0,1 1 1 0 0,-2 1-1 0 0,32 10 0 0 0,-54-13-80 0 0,-1 0 1 0 0,-1 0 0 0 0,1 0-1 0 0,0 0 1 0 0,0 1 0 0 0,4 3-1 0 0,-7-5-898 0 0,-8 7-2990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10 619 8551 0 0,'0'0'772'0'0,"0"-1"-632"0"0,-10-8 7235 0 0,20 20-4503 0 0,-3-2-3303 0 0,13 22 1303 0 0,-2 1 0 0 0,24 58 0 0 0,-13-19-749 0 0,2-1-1 0 0,52 86 1 0 0,-77-147-114 0 0,0-1 0 0 0,1 0 0 0 0,0 0 1 0 0,11 9-1 0 0,4 5 100 0 0,-21-21 103 0 0,-2-33-71 0 0,-8-42 1 0 0,0-12 24 0 0,7 19-498 0 0,3 0-1 0 0,3 0 1 0 0,4 0 0 0 0,1 1-1 0 0,4 0 1 0 0,33-98 0 0 0,14 10 215 0 0,-21 58 136 0 0,-30 65 197 0 0,-9 30-61 0 0,0-1-96 0 0,3-2-59 0 0,-1 3-43 0 0,9 3 113 0 0,0 1 1 0 0,-1 0-1 0 0,13 5 1 0 0,-16-5 20 0 0,1 0 0 0 0,0-1-1 0 0,10 2 1 0 0,22 1 236 0 0,70-1 1 0 0,42-10 70 0 0,-70 1-198 0 0,549-47 954 0 0,-577 47-1108 0 0,424-55 37 0 0,-456 55-88 0 0,44-5-134 0 0,-60 10 93 0 0,-1-1-1 0 0,1 1 1 0 0,0 1-1 0 0,0-1 1 0 0,-1 1-1 0 0,1 0 1 0 0,0 0-1 0 0,10 4 0 0 0,-16-5 10 0 0,1 1-1 0 0,0-1 1 0 0,0 0-1 0 0,0 1 0 0 0,-1-1 1 0 0,1 1-1 0 0,0 0 0 0 0,0-1 1 0 0,-1 1-1 0 0,1 0 0 0 0,-1-1 1 0 0,1 1-1 0 0,0 0 1 0 0,-1-1-1 0 0,0 1 0 0 0,1 0 1 0 0,-1 0-1 0 0,1 0 0 0 0,-1 0 1 0 0,0 0-1 0 0,1-1 0 0 0,-1 1 1 0 0,0 0-1 0 0,0 0 0 0 0,0 0 1 0 0,0 0-1 0 0,0 0 1 0 0,0 0-1 0 0,0 0 0 0 0,0 0 1 0 0,0 0-1 0 0,0 0 0 0 0,-1 1 1 0 0,-1 3-306 0 0,1 0 1 0 0,-1-1 0 0 0,-1 1-1 0 0,-3 7 1 0 0,3-8-40 0 0,-8 16-1242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4607 0 0,'0'1'6887'0'0,"-41"102"-1464"0"0,-10-2-3378 0 0,-27 29-1281 0 0,39-66-547 0 0,21-36-365 0 0,17-27-50 0 0,13 1-6686 0 0,1-2 1402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37 190 6447 0 0,'0'0'883'0'0,"-1"-12"3268"0"0,2 10-3882 0 0,-1-1 1 0 0,1 0 0 0 0,0 1-1 0 0,0-1 1 0 0,0 1 0 0 0,1-1 0 0 0,-1 1-1 0 0,1 0 1 0 0,-1 0 0 0 0,1-1-1 0 0,0 1 1 0 0,0 0 0 0 0,3-2-1 0 0,31-25 1350 0 0,-28 24-1101 0 0,23-16 218 0 0,43-24 0 0 0,-58 37-525 0 0,1 1-1 0 0,0 0 1 0 0,0 1-1 0 0,33-7 1 0 0,-47 12-130 0 0,0 1 1 0 0,0 0 0 0 0,0 0-1 0 0,0 0 1 0 0,0 0-1 0 0,0 0 1 0 0,0 1 0 0 0,0-1-1 0 0,3 2 1 0 0,-4-1 66 0 0,-1 1-48 0 0,0 0-88 0 0,0 1 0 0 0,0 0 0 0 0,0 0 0 0 0,-1 1 0 0 0,1-1 0 0 0,-1 0 0 0 0,1 0 0 0 0,-1 0-1 0 0,0 0 1 0 0,-1 0 0 0 0,1 0 0 0 0,0 1 0 0 0,-2 5 0 0 0,0-4-9 0 0,0 1 0 0 0,-1-1-1 0 0,1 0 1 0 0,-1 0 0 0 0,0 0 0 0 0,0 0-1 0 0,-4 5 1 0 0,-7 5 3 0 0,-1-1 1 0 0,0 0-1 0 0,-22 16 0 0 0,32-27 11 0 0,-73 50 31 0 0,9-7-22 0 0,52-33-26 0 0,0 1 0 0 0,2 1 0 0 0,-1 1 0 0 0,-18 24 0 0 0,30-32 0 0 0,2 1 0 0 0,2-6 0 0 0,6 13 0 0 0,-4-13 13 0 0,-1 0-1 0 0,1 0 0 0 0,-1-1 1 0 0,1 1-1 0 0,0-1 1 0 0,0 1-1 0 0,0-1 0 0 0,0 0 1 0 0,1 0-1 0 0,-1 0 1 0 0,0 0-1 0 0,1 0 0 0 0,4 2 1 0 0,-2-2 35 0 0,0 0 0 0 0,0 0 0 0 0,0-1 0 0 0,0 1 0 0 0,0-1 0 0 0,0-1 0 0 0,8 2 0 0 0,4-3 97 0 0,0 1 0 0 0,0-2 0 0 0,32-7-1 0 0,-14 1-72 0 0,61-21-1 0 0,-29 1-119 0 0,-65 27-193 0 0,2 3-1019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14943 0 0,'0'0'2206'0'0,"0"0"-2018"0"0,1 0 1 0 0,0 0 0 0 0,-1 0-1 0 0,1 0 1 0 0,-1 0 0 0 0,1 0-1 0 0,-1 1 1 0 0,1-1 0 0 0,-1 0-1 0 0,1 0 1 0 0,-1 1 0 0 0,1-1-1 0 0,-1 0 1 0 0,1 1 0 0 0,-1-1-1 0 0,0 0 1 0 0,1 1 0 0 0,-2 2-117 0 0,-1 0 0 0 0,0 0 0 0 0,0 0 1 0 0,0 0-1 0 0,-1-1 0 0 0,1 1 1 0 0,0-1-1 0 0,-1 0 0 0 0,0 1 1 0 0,0-1-1 0 0,1 0 0 0 0,-1-1 1 0 0,0 1-1 0 0,0 0 0 0 0,-1-1 1 0 0,-3 2-1 0 0,-10 2 15 0 0,-34 8 0 0 0,35-10-24 0 0,-187 34 50 0 0,193-36-236 0 0,0-1 0 0 0,-14-2 0 0 0,-6 1-1369 0 0,20 2 1305 0 0,-1 0-1 0 0,1 1 1 0 0,0 0 0 0 0,-19 7-1 0 0,-9 2-584 0 0,19-7 534 0 0,9-1 120 0 0,0-1 0 0 0,0 0 0 0 0,-18 1 1 0 0,21-3 182 0 0,0 1 8 0 0,6-1 807 0 0,12-3-473 0 0,-10 3-354 0 0,0 0 1 0 0,0-1-1 0 0,-1 1 1 0 0,1 0 0 0 0,0 0-1 0 0,0 0 1 0 0,0-1 0 0 0,0 1-1 0 0,0 0 1 0 0,-1 0 0 0 0,1 0-1 0 0,0 0 1 0 0,1 1 0 0 0,0-1 43 0 0,1 14 86 0 0,-2-7-125 0 0,-1 0 1 0 0,0 0-1 0 0,0 0 1 0 0,-1 0 0 0 0,1 0-1 0 0,-2-1 1 0 0,1 1 0 0 0,-1 0-1 0 0,-3 8 1 0 0,-28 60 505 0 0,17-42-290 0 0,12-26-193 0 0,3-6 208 0 0,3 0-217 0 0,3 1-57 0 0,0 0 0 0 0,0-1 0 0 0,0 0 0 0 0,0 0 0 0 0,1 0 0 0 0,-1-1 0 0 0,0 1-1 0 0,1-1 1 0 0,-1 0 0 0 0,7-2 0 0 0,57-10 12 0 0,-59 10-10 0 0,36-9 15 0 0,64-5 1 0 0,-96 15-16 0 0,0 0 1 0 0,0 1-1 0 0,0 1 1 0 0,-1 0-1 0 0,1 1 1 0 0,0 0 0 0 0,-1 1-1 0 0,1 1 1 0 0,17 7-1 0 0,-26-9-33 0 0,0 1 0 0 0,-1 0 0 0 0,1 0 0 0 0,-1 0 0 0 0,0 0 0 0 0,0 1 0 0 0,0 0 0 0 0,0 0 0 0 0,-1 0-1 0 0,1 0 1 0 0,3 7 0 0 0,-3-4 10 0 0,0 1-1 0 0,0 1 1 0 0,0-1-1 0 0,-1 0 1 0 0,4 19-1 0 0,-6-25 7 0 0,-1 0 0 0 0,0 0 0 0 0,0 1 0 0 0,0-1 0 0 0,0 0 0 0 0,0 1 0 0 0,0-1 0 0 0,-1 3 0 0 0,-4 9 39 0 0,0-11-12 0 0,3-2-9 0 0,-5 3 82 0 0,0 0-1 0 0,-1 0 1 0 0,1-1 0 0 0,-1 0-1 0 0,-13 3 1 0 0,-45 6 522 0 0,21-4-358 0 0,16-1-131 0 0,1 0 0 0 0,1 2 0 0 0,-47 22 0 0 0,63-23-605 0 0,18-7-1484 0 0,21-7-5337 0 0,-11 0 914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69 8287 0 0,'-28'-36'1290'0'0,"13"16"2643"0"0,15 20-3865 0 0,0 0-1 0 0,0-1 1 0 0,0 1-1 0 0,-1-1 1 0 0,1 1-1 0 0,0 0 1 0 0,0-1 0 0 0,0 1-1 0 0,1-1 1 0 0,-1 1-1 0 0,0 0 1 0 0,0-1-1 0 0,0 1 1 0 0,0-1 0 0 0,0 1-1 0 0,0 0 1 0 0,0-1-1 0 0,1 1 1 0 0,-1 0-1 0 0,0-1 1 0 0,1 1 0 0 0,4-2 99 0 0,1 1 0 0 0,0 0 0 0 0,1 1 0 0 0,-1-1 1 0 0,0 1-1 0 0,0 0 0 0 0,0 1 0 0 0,0 0 0 0 0,0 0 1 0 0,0 0-1 0 0,0 0 0 0 0,-1 1 0 0 0,12 5 1 0 0,-2 0 143 0 0,0 0 1 0 0,-1 1-1 0 0,0 1 1 0 0,14 11-1 0 0,34 34 886 0 0,103 115-1 0 0,-122-122-894 0 0,-18-19-204 0 0,431 490 477 0 0,-427-482-582 0 0,-2 2 1 0 0,-1 1-1 0 0,22 45 0 0 0,-39-64-52 0 0,0-1 0 0 0,-1 2 0 0 0,-1-1 0 0 0,-1 1 1 0 0,-1 0-1 0 0,-1 0 0 0 0,-1 0 0 0 0,1 42 0 0 0,-4-53 45 0 0,-1 0 1 0 0,0 0-1 0 0,-1 1 1 0 0,0-1-1 0 0,-1 0 0 0 0,0-1 1 0 0,0 1-1 0 0,-1 0 1 0 0,0-1-1 0 0,-1 0 1 0 0,0 0-1 0 0,0 0 0 0 0,-1-1 1 0 0,-10 12-1 0 0,1-5 40 0 0,0 0-1 0 0,-1-2 1 0 0,-1 1-1 0 0,0-2 1 0 0,-1 0-1 0 0,-19 9 1 0 0,-116 59 339 0 0,-111 66-113 0 0,260-144-298 0 0,0 0 1 0 0,1 1-1 0 0,-1-1 1 0 0,0 1-1 0 0,1 0 1 0 0,0 0-1 0 0,0 0 0 0 0,0 0 1 0 0,0 1-1 0 0,0-1 1 0 0,-3 6-1 0 0,6-8-1115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16615 0 0,'0'0'3992'0'0,"1"-1"-3776"0"0,17-8-177 0 0,-1 1-1 0 0,1 0 1 0 0,1 1-1 0 0,31-7 1 0 0,82-11-270 0 0,-119 23 77 0 0,60-6-160 0 0,-67 7-161 0 0,0 1 1 0 0,0 0 0 0 0,0 1 0 0 0,0 0-1 0 0,0 0 1 0 0,0 0 0 0 0,0 0-1 0 0,0 1 1 0 0,9 4 0 0 0,-3 2-5365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4143 0 0,'2'1'11076'0'0,"26"-1"-5826"0"0,17-10-4250 0 0,-21 4-359 0 0,168-38 556 0 0,103-20-1473 0 0,-257 60-1774 0 0,-13 2-3246 0 0,-24 2 4873 0 0,19-2-6168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32 6911 0 0,'36'-13'574'0'0,"1"-1"2630"0"0,-33 13-2243 0 0,0 0 0 0 0,0 0 0 0 0,0 0 0 0 0,1 1 0 0 0,-1 0 0 0 0,0 0 0 0 0,6 0 0 0 0,-9 0-838 0 0,1 1 0 0 0,-1-1-1 0 0,0 0 1 0 0,1 1 0 0 0,-1-1 0 0 0,1 1 0 0 0,-1-1 0 0 0,0 1 0 0 0,1 0 0 0 0,-1 0 0 0 0,0 0 0 0 0,0-1 0 0 0,0 1 0 0 0,0 0 0 0 0,0 0 0 0 0,0 0 0 0 0,0 1 0 0 0,0-1 0 0 0,1 2 0 0 0,0 0-2 0 0,-1-1-1 0 0,0 1 1 0 0,0 0-1 0 0,0 0 1 0 0,0 0 0 0 0,0 0-1 0 0,-1 0 1 0 0,1 6-1 0 0,-1 3 55 0 0,0 0 1 0 0,-1 1-1 0 0,-5 18 0 0 0,-2 5 74 0 0,-2-1 1 0 0,-2-1-1 0 0,-26 58 0 0 0,-62 93 35 0 0,83-157-271 0 0,-52 84-1 0 0,35-58-28 0 0,19-31-119 0 0,-8 11-116 0 0,13-8-2833 0 0,20-24-1039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226 196 11975 0 0,'0'0'267'0'0,"0"0"42"0"0,0 0 17 0 0,0 0-28 0 0,0 0-126 0 0,0 0 204 0 0,0 0 111 0 0,1 1 22 0 0,1 1-353 0 0,0 0-1 0 0,1 0 0 0 0,-1 0 0 0 0,0 0 1 0 0,1 0-1 0 0,-1-1 0 0 0,1 1 0 0 0,-1-1 1 0 0,1 1-1 0 0,0-1 0 0 0,0 0 0 0 0,0 0 1 0 0,-1-1-1 0 0,1 1 0 0 0,0 0 0 0 0,3-1-155 0 0,12 3 804 0 0,-1-2-1 0 0,6 0-803 0 0,-23-1 5 0 0,35 0 63 0 0,0-2-1 0 0,0-1 1 0 0,-1-2-1 0 0,1-1 1 0 0,-1-2 0 0 0,-1-1-1 0 0,1-2 1 0 0,-2-1-1 0 0,17-9-67 0 0,-22 8-793 0 0,17-12 793 0 0,-36 20-303 0 0,0 0-1 0 0,0-1 0 0 0,0 0 0 0 0,-1 0 0 0 0,0-1 0 0 0,-1 0 0 0 0,2-2 304 0 0,-6 7-162 0 0,-1-1-1 0 0,1 0 1 0 0,-1 0-1 0 0,1 0 1 0 0,-1 0-1 0 0,0 0 1 0 0,0 0-1 0 0,-1-1 1 0 0,1 1 162 0 0,-1 2-46 0 0,0 0 0 0 0,1 0 0 0 0,-1 0 0 0 0,0 0 0 0 0,0 1 0 0 0,0-1 0 0 0,0 0 0 0 0,0 0 0 0 0,0 0 0 0 0,0 0 0 0 0,0 1 0 0 0,0-1 0 0 0,-1 0 0 0 0,1 0 0 0 0,0 0 0 0 0,0 1 0 0 0,-1-1 0 0 0,1 0 0 0 0,0 0 0 0 0,-1 1 0 0 0,1-1 0 0 0,-1 0 0 0 0,1 0 0 0 0,-1 1 0 0 0,0-1 0 0 0,1 1 0 0 0,-1-1 0 0 0,1 1 0 0 0,-1-1 0 0 0,0 1 0 0 0,0-1 0 0 0,1 1 0 0 0,-1-1 0 0 0,0 1 0 0 0,0-1 46 0 0,-14 0-395 0 0,1 0-1 0 0,0 0 0 0 0,-1 1 0 0 0,1 1 1 0 0,-1 1 395 0 0,-28 3 228 0 0,0 3 0 0 0,0 1 1 0 0,1 2-1 0 0,0 2 0 0 0,1 2 1 0 0,1 1-1 0 0,0 2 0 0 0,-32 21-228 0 0,38-17 570 0 0,2 1 0 0 0,0 2 0 0 0,2 0 0 0 0,1 3 0 0 0,1 0-570 0 0,8-6 305 0 0,1 2 1 0 0,1 0 0 0 0,2 0-1 0 0,-10 21-305 0 0,20-35 0 0 0,0 1 0 0 0,1 0 0 0 0,0 0 0 0 0,1 0 0 0 0,0 0 0 0 0,1 1 0 0 0,0 0 0 0 0,1-1 0 0 0,0 1 0 0 0,1 0 0 0 0,0 0 0 0 0,1 8 0 0 0,1-17 46 0 0,-1 0-1 0 0,1 0 0 0 0,0 0 1 0 0,-1 0-1 0 0,2 0 0 0 0,-1-1 1 0 0,0 1-1 0 0,0 0 0 0 0,1-1 1 0 0,-1 1-1 0 0,1-1 0 0 0,0 1 1 0 0,0-1-1 0 0,0 0 0 0 0,0 1 1 0 0,0-1-1 0 0,1 0 0 0 0,-1-1 1 0 0,0 1-1 0 0,1 0 0 0 0,0-1 1 0 0,-1 1-1 0 0,1-1 0 0 0,0 0 1 0 0,0 0-1 0 0,-1 0 0 0 0,2 0-45 0 0,10 3 335 0 0,0-1-1 0 0,0-1 0 0 0,0 0 1 0 0,1-1-1 0 0,2 0-334 0 0,-5-1 104 0 0,45 3 831 0 0,67 5 1133 0 0,-99-5-2013 0 0,0 1 0 0 0,0 1 0 0 0,5 2-55 0 0,-26-5-2 0 0,-2-1-4 0 0,-1-1 1 0 0,1 0-1 0 0,-1 1 1 0 0,1-1-1 0 0,-1 0 0 0 0,1 0 1 0 0,0 1-1 0 0,-1-1 0 0 0,1-1 1 0 0,0 1-1 0 0,1 0 6 0 0,-1 0-337 0 0,-2 0-138 0 0,0 0-33 0 0,0 0-140 0 0,0 4-1203 0 0,1-3 1792 0 0,-1-1-1 0 0,0 0 1 0 0,0 0 0 0 0,0 0 0 0 0,0 1 0 0 0,0-1 0 0 0,1 0 0 0 0,-1 0-1 0 0,0 1 1 0 0,0-1 0 0 0,0 0 0 0 0,0 0 0 0 0,0 1 0 0 0,0-1 0 0 0,0 0-1 0 0,0 0 1 0 0,0 1 0 0 0,0-1 0 0 0,0 0 0 0 0,0 0 0 0 0,0 1 0 0 0,0-1-1 0 0,0 0 1 0 0,0 0 0 0 0,-1 1 0 0 0,1-1 0 0 0,0 0 0 0 0,0 0-1 0 0,0 1 1 0 0,0-1 0 0 0,0 0 0 0 0,-1 0 0 0 0,1 0 0 0 0,0 1 0 0 0,0-1-1 0 0,0 0 1 0 0,-1 0 0 0 0,1 0 0 0 0,0 0 0 0 0,0 1 59 0 0,-14 13-1535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12895 0 0,'1'-8'140'0'0,"0"1"-1"0"0,1-1 0 0 0,0 1 0 0 0,0 0 0 0 0,1-1 0 0 0,0 1 1 0 0,0 1-1 0 0,1-1 0 0 0,-1 0 0 0 0,2 1 0 0 0,-1 0 1 0 0,8-8-1 0 0,7-6 449 0 0,1 0 0 0 0,23-17 0 0 0,-14 13 417 0 0,13-11-140 0 0,1 1 0 0 0,80-47 1 0 0,-101 69-486 0 0,-1 1 1 0 0,2 1-1 0 0,-1 1 1 0 0,1 1 0 0 0,1 1-1 0 0,-1 1 1 0 0,1 1 0 0 0,36-3-1 0 0,-50 8-265 0 0,1 0-1 0 0,-1 0 1 0 0,0 1 0 0 0,0 0-1 0 0,0 1 1 0 0,0 0-1 0 0,0 0 1 0 0,11 5 0 0 0,-18-6-94 0 0,-1 1 1 0 0,1-1 0 0 0,0 0 0 0 0,-1 1 0 0 0,1-1 0 0 0,0 1 0 0 0,-1 0 0 0 0,0 0 0 0 0,1 0 0 0 0,-1 0 0 0 0,0 1-1 0 0,0-1 1 0 0,0 0 0 0 0,-1 1 0 0 0,1 0 0 0 0,-1-1 0 0 0,1 1 0 0 0,-1 0 0 0 0,0 0 0 0 0,0-1 0 0 0,0 1 0 0 0,0 0-1 0 0,0 0 1 0 0,-1 0 0 0 0,0 0 0 0 0,1 0 0 0 0,-1 0 0 0 0,0 0 0 0 0,0 1 0 0 0,-2 4 0 0 0,1 0 3 0 0,-1 0 0 0 0,0-1 1 0 0,-1 1-1 0 0,0-1 0 0 0,0 1 1 0 0,-1-1-1 0 0,0 0 1 0 0,0 0-1 0 0,-6 6 0 0 0,-8 10 76 0 0,-24 23-1 0 0,27-31-49 0 0,-41 39 8 0 0,-1-3 0 0 0,-4-2 0 0 0,-84 52 0 0 0,134-94-87 0 0,-25 17-54 0 0,-69 34 0 0 0,45-27-923 0 0,59-30 249 0 0,15-6-4503 0 0</inkml:trace>
  <inkml:trace contextRef="#ctx0" brushRef="#br0" timeOffset="1">1604 135 9671 0 0,'9'-5'396'0'0,"17"-13"8964"0"0,-27 20-8572 0 0,-5 7-478 0 0,0 1 0 0 0,0-1 0 0 0,0 0 0 0 0,-2-1 0 0 0,1 1 0 0 0,-16 12 0 0 0,-58 40-26 0 0,48-38 38 0 0,31-21-311 0 0,-170 132 762 0 0,152-115-617 0 0,1 0 0 0 0,0 1 0 0 0,1 1 0 0 0,2 1 0 0 0,-28 46 0 0 0,38-57-114 0 0,1 0-1 0 0,1 0 1 0 0,0 0-1 0 0,1 0 1 0 0,0 0-1 0 0,1 1 0 0 0,0 0 1 0 0,0-1-1 0 0,1 1 1 0 0,1 0-1 0 0,0 0 1 0 0,4 23-1 0 0,-3-29-95 0 0,0 1 0 0 0,1 0 0 0 0,0-1 0 0 0,0 0 0 0 0,1 1 0 0 0,0-1 0 0 0,0 0 0 0 0,0 0 0 0 0,1-1 0 0 0,0 1 0 0 0,0-1 0 0 0,0 0 0 0 0,1 0 0 0 0,-1 0 0 0 0,1 0 0 0 0,0-1 0 0 0,1 0 0 0 0,-1 0 0 0 0,1 0 0 0 0,0-1 0 0 0,0 0 0 0 0,0 0 0 0 0,0-1 0 0 0,7 3 0 0 0,23 4-2528 0 0,-12-7-3067 0 0,-2-4-1117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246 194 7831 0 0,'-11'2'363'0'0,"0"1"0"0"0,1 0-1 0 0,-1 0 1 0 0,1 1 0 0 0,-15 8-1 0 0,-22 15 6403 0 0,42-24-2762 0 0,7-4-3483 0 0,131-71 1504 0 0,45-29-568 0 0,-146 86-1160 0 0,0 1-1 0 0,1 1 1 0 0,62-14 0 0 0,-81 25-222 0 0,-1-1 1 0 0,19 1-1 0 0,-29 1-64 0 0,0 1-1 0 0,0 0 0 0 0,1 1 0 0 0,-1-1 0 0 0,0 0 0 0 0,0 1 0 0 0,0 0 0 0 0,0 0 0 0 0,1 0 0 0 0,-1 0 1 0 0,0 0-1 0 0,-1 0 0 0 0,1 1 0 0 0,0 0 0 0 0,5 3 0 0 0,-7-4-9 0 0,0 1 0 0 0,0 0 0 0 0,0-1 0 0 0,-1 1 0 0 0,1 0 0 0 0,0-1 0 0 0,-1 1 0 0 0,1 0 0 0 0,-1 0 0 0 0,1-1 0 0 0,-1 1 0 0 0,0 0 0 0 0,0 0 0 0 0,0 0 0 0 0,0-1 0 0 0,0 1 0 0 0,0 0 0 0 0,-1 0 0 0 0,1 0 0 0 0,0 0 0 0 0,-1-1 0 0 0,0 1 0 0 0,-1 3 0 0 0,-2 4 0 0 0,0 0 0 0 0,0-1 0 0 0,-6 9 0 0 0,-2 1-5 0 0,-1-2 0 0 0,-1 1 1 0 0,-17 15-1 0 0,-51 42-30 0 0,6-6 17 0 0,-311 344-46 0 0,377-399 51 0 0,-9 9-104 0 0,1 2 1 0 0,2 0-1 0 0,-21 39 0 0 0,37-60 57 0 0,1-2 60 0 0,-1 0-1 0 0,1 1 1 0 0,0-1 0 0 0,-1 0 0 0 0,1 0-1 0 0,0 0 1 0 0,0 1 0 0 0,0-1-1 0 0,0 0 1 0 0,0 0 0 0 0,0-1-1 0 0,0 1 1 0 0,0 0 0 0 0,1 0 0 0 0,-1 0-1 0 0,0-1 1 0 0,0 1 0 0 0,1-1-1 0 0,-1 1 1 0 0,0-1 0 0 0,1 1-1 0 0,-1-1 1 0 0,0 0 0 0 0,4 1 0 0 0,-1-1 6 0 0,10 3 44 0 0,0-1 0 0 0,0-1 0 0 0,0 0 0 0 0,1-1 0 0 0,-1-1 0 0 0,19-3 0 0 0,83-21 481 0 0,17-14 175 0 0,65-16-224 0 0,-197 54-562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15263 0 0,'0'0'1379'0'0,"-2"1"-1136"0"0,-3 1 4126 0 0,6-1-4317 0 0,0-1-1 0 0,0 0 1 0 0,0 0 0 0 0,0 0 0 0 0,0 0 0 0 0,0 0-1 0 0,0 0 1 0 0,0 0 0 0 0,0 0 0 0 0,0 0 0 0 0,0-1-1 0 0,0 1 1 0 0,4-1 75 0 0,19-3 443 0 0,0-1 0 0 0,0-1 1 0 0,33-12-1 0 0,3-2 414 0 0,-32 13-335 0 0,0 1 0 0 0,51-5 1 0 0,-61 10-548 0 0,0 1 1 0 0,0 1 0 0 0,0 0 0 0 0,0 1-1 0 0,27 7 1 0 0,-42-8-647 0 0,0 0-1 0 0,0 0 1 0 0,0-1-1 0 0,0 0 1 0 0,0 1-1 0 0,0-1 1 0 0,0-1 0 0 0,0 1-1 0 0,5-1 1 0 0,7-4-5993 0 0,-7 1-334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0,'0'0'11930'0'0,"2"1"-11582"0"0,3 3-47 0 0,1-1-1 0 0,0 1 1 0 0,0-1 0 0 0,0 0 0 0 0,0 0 0 0 0,0-1 0 0 0,1 0 0 0 0,-1 0 0 0 0,9 1 0 0 0,9 1 462 0 0,31 0 0 0 0,-5-1-264 0 0,-1 3-322 0 0,1 3 0 0 0,-1 2 0 0 0,-1 2 0 0 0,80 33 0 0 0,-72-21-220 0 0,-32-14-9 0 0,0 0 0 0 0,2-1 0 0 0,-1-2 0 0 0,35 7-1 0 0,-50-13-4 0 0,-2-2-30 0 0,-6 0-7 0 0,-14 2-126 0 0,-9 3 221 0 0,0 0 0 0 0,0 2-1 0 0,1 0 1 0 0,-28 15 0 0 0,-74 49-47 0 0,76-42 45 0 0,-54 25 1 0 0,-19 2 0 0 0,110-52 0 0 0,6-2-2 0 0,0 0 0 0 0,-1-1 0 0 0,1 0 0 0 0,-1 1 0 0 0,0-1 1 0 0,-4 0-1 0 0,11-1-186 0 0,1 0 1 0 0,0 1-1 0 0,0-1 0 0 0,0 1 1 0 0,4 1-1 0 0,3 0-467 0 0,25 2-6060 0 0,-13-4 296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11887 0 0,'0'0'10736'0'0,"2"-1"-10240"0"0,131-46 1887 0 0,-96 32-2122 0 0,7-5-99 0 0,1 3 1 0 0,1 2-1 0 0,56-12 0 0 0,-78 23-196 0 0,26-4 14 0 0,-45 7-101 0 0,-1 1 1 0 0,1 0-1 0 0,0 0 0 0 0,-1 1 0 0 0,1-1 0 0 0,0 1 1 0 0,-1 0-1 0 0,7 2 0 0 0,-10-2-328 0 0,0 0-217 0 0,5 8-884 0 0,0 1-377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4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16095 0 0,'-1'2'4874'0'0,"-4"4"-4316"0"0,0 0 1 0 0,1 1 0 0 0,0 0 0 0 0,0 0-1 0 0,-3 9 1 0 0,-9 14-74 0 0,5-11-374 0 0,2 0-1 0 0,-11 27 1 0 0,15-31-89 0 0,4-14-78 0 0,13-5-5022 0 0,1 0-2325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71 5527 0 0,'21'-41'594'0'0,"-1"11"17172"0"0,-20 37-17941 0 0,-3 3 309 0 0,0-1-1 0 0,-1 0 1 0 0,0 0-1 0 0,-1 0 1 0 0,1 0-1 0 0,-1-1 1 0 0,-8 9-1 0 0,3-1 54 0 0,2-5-65 0 0,-31 50 81 0 0,-34 68 0 0 0,39-63-203 0 0,34-66-5 0 0,-1 1 0 0 0,1 0 0 0 0,0-1 0 0 0,-1 1 0 0 0,1 0 0 0 0,0-1 0 0 0,-1 1 0 0 0,1 0 0 0 0,0 0 0 0 0,0-1 0 0 0,0 1 0 0 0,0 0 0 0 0,0 0 0 0 0,0-1 0 0 0,0 1 0 0 0,0 0 0 0 0,0 0 0 0 0,0-1 0 0 0,0 1 0 0 0,0 0 0 0 0,0-1 0 0 0,1 1 0 0 0,-1 0 0 0 0,0 0 0 0 0,1-1 0 0 0,-1 1 0 0 0,0 0 0 0 0,1-1 0 0 0,-1 1 0 0 0,1-1 0 0 0,-1 1 0 0 0,1-1 0 0 0,-1 1 0 0 0,1 0 0 0 0,-1-1 0 0 0,1 0 0 0 0,0 1 0 0 0,-1-1 0 0 0,1 1 1 0 0,-1-1-1 0 0,1 0 0 0 0,0 1 0 0 0,0-1 0 0 0,-1 0 0 0 0,1 0 0 0 0,0 0 0 0 0,-1 0 0 0 0,1 1 0 0 0,0-1 0 0 0,1 0 0 0 0,-2 0 6 0 0,9 1-13 0 0,-1 0 0 0 0,1-1 0 0 0,0 1 0 0 0,-1-2 1 0 0,1 1-1 0 0,-1-1 0 0 0,12-3 0 0 0,61-19-91 0 0,-65 18 98 0 0,101-29-254 0 0,12-4-154 0 0,-128 37-332 0 0,10-2 1548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17447 0 0,'0'0'1580'0'0,"-1"2"-1240"0"0,-9 20 282 0 0,-1-1 1 0 0,-25 36-1 0 0,17-28-417 0 0,-117 168 772 0 0,-27 44-418 0 0,151-221-482 0 0,1 0 0 0 0,0 1 0 0 0,2 1 0 0 0,1 0 0 0 0,0 0 0 0 0,-5 28 0 0 0,12-46-96 0 0,0 1 0 0 0,1 0-1 0 0,0-1 1 0 0,0 1 0 0 0,0 0 0 0 0,0 0 0 0 0,1-1 0 0 0,0 1 0 0 0,0 0-1 0 0,0-1 1 0 0,0 1 0 0 0,1-1 0 0 0,-1 0 0 0 0,1 1 0 0 0,1-1 0 0 0,2 6-1 0 0,5-4-6566 0 0,-2-1-553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580 121 13359 0 0,'76'-39'2778'0'0,"12"-4"1676"0"0,-87 42-4407 0 0,28-10 1368 0 0,54-15 0 0 0,-81 26-932 0 0,-4 1-442 0 0,-1 1-1 0 0,1-1 1 0 0,0 1-1 0 0,0-1 1 0 0,-1 0-1 0 0,-3 2 1 0 0,3-2-21 0 0,-86 34 12 0 0,-144 37 0 0 0,178-57-328 0 0,-1-3 0 0 0,-108 11 0 0 0,162-23 254 0 0,0 0-1 0 0,1 0 0 0 0,-1 0 1 0 0,0 0-1 0 0,0 0 0 0 0,0-1 1 0 0,1 1-1 0 0,-1 0 1 0 0,0-1-1 0 0,0 1 0 0 0,1-1 1 0 0,-1 0-1 0 0,1 0 1 0 0,-1 1-1 0 0,0-1 0 0 0,1 0 1 0 0,-1 0-1 0 0,1-1 1 0 0,-2 0-1 0 0,2 1-11 0 0,1-1 1 0 0,-1 1-1 0 0,1 0 1 0 0,-1 0-1 0 0,1 0 0 0 0,-1 0 1 0 0,1-1-1 0 0,0 1 1 0 0,0 0-1 0 0,0 0 0 0 0,-1-1 1 0 0,1 1-1 0 0,0 0 1 0 0,0 0-1 0 0,1-1 0 0 0,-1 1 1 0 0,0 0-1 0 0,0 0 1 0 0,1 0-1 0 0,-1-1 0 0 0,1 1 1 0 0,-1 0-1 0 0,1 0 1 0 0,-1 0-1 0 0,1 0 0 0 0,0 0 1 0 0,-1 0-1 0 0,2-1 1 0 0,-1-1-28 0 0,8-5-506 0 0,-8 7 556 0 0,0 13 138 0 0,0-10-97 0 0,-1-1-1 0 0,0 1 1 0 0,0 0-1 0 0,0 0 1 0 0,0 0-1 0 0,0 0 1 0 0,0 0-1 0 0,0 0 1 0 0,-1-1-1 0 0,0 4 1 0 0,-3 3 8 0 0,1 0 0 0 0,-2 0 0 0 0,1 0 0 0 0,-1-1 0 0 0,0 0 0 0 0,-1 0 0 0 0,0 0 0 0 0,0 0 0 0 0,0-1 0 0 0,-1 0 1 0 0,-9 7-1 0 0,-11 5 3 0 0,-50 27 1 0 0,61-37 35 0 0,-9 2 1772 0 0,27-8-1814 0 0,0-1-1 0 0,-1 0 1 0 0,1 0-1 0 0,0 0 0 0 0,0 0 1 0 0,0 0-1 0 0,0 0 1 0 0,0 0-1 0 0,3 0 0 0 0,-4 0-11 0 0,35 10-3 0 0,0-2 0 0 0,43 7 0 0 0,-53-12 0 0 0,15 2 0 0 0,-1 3 0 0 0,40 13 0 0 0,-79-22 0 0 0,32 12 405 0 0,0 1-1 0 0,36 20 1 0 0,-61-29-314 0 0,0 1 0 0 0,0 0 0 0 0,-1 0 0 0 0,1 1 0 0 0,-1 0 0 0 0,0 0 0 0 0,-1 1 0 0 0,0 0 0 0 0,0 0 0 0 0,0 0 0 0 0,-1 1 0 0 0,0 0 0 0 0,6 14 0 0 0,-9-18-82 0 0,-1 0 1 0 0,1 0-1 0 0,-1 1 0 0 0,0-1 1 0 0,-1 0-1 0 0,1 1 0 0 0,-1-1 1 0 0,0 0-1 0 0,0 1 0 0 0,0-1 1 0 0,0 0-1 0 0,-1 1 0 0 0,0-1 0 0 0,0 0 1 0 0,0 0-1 0 0,-1 1 0 0 0,1-1 1 0 0,-3 5-1 0 0,0-3-6 0 0,0-1-1 0 0,0 0 1 0 0,0 0-1 0 0,0 0 1 0 0,-1 0 0 0 0,1 0-1 0 0,-1-1 1 0 0,-1 0-1 0 0,1 0 1 0 0,0-1 0 0 0,-11 6-1 0 0,3-3 17 0 0,-1 0 0 0 0,0-1 0 0 0,0 0 0 0 0,-18 2 0 0 0,-60 7 32 0 0,26-5-42 0 0,18 1 20 0 0,27-5-93 0 0,0-1 1 0 0,0-1 0 0 0,0-1-1 0 0,-35-1 1 0 0,54-1-9 0 0,0 0 0 0 0,0 0 0 0 0,0-1 0 0 0,1 1 1 0 0,-1 0-1 0 0,0-1 0 0 0,0 1 0 0 0,0-1 0 0 0,1 0 0 0 0,-1 0 0 0 0,0 0 1 0 0,1 1-1 0 0,-1-1 0 0 0,-2-2 0 0 0,4 2-33 0 0,-1 0 0 0 0,1 0 0 0 0,0 0 0 0 0,-1 0 0 0 0,1 0 0 0 0,0 0 0 0 0,-1 0 0 0 0,1 0 0 0 0,0 0 0 0 0,0 0 0 0 0,0 0 0 0 0,0 0 0 0 0,0 0 0 0 0,0 0 0 0 0,0 0 0 0 0,0 0 0 0 0,0 0 0 0 0,1 1 0 0 0,-1-1 0 0 0,0 0 0 0 0,0 0 0 0 0,1 0 0 0 0,-1 0 0 0 0,1 0 0 0 0,-1 0 0 0 0,1 0 0 0 0,-1 0 0 0 0,2 0 0 0 0,11-17-2597 0 0,6-3-4260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23 5527 0 0,'-4'-3'371'0'0,"3"3"-211"0"0,0-1 0 0 0,0 0 0 0 0,1 0 1 0 0,-1 0-1 0 0,0 0 0 0 0,0 0 0 0 0,0 0 0 0 0,1 0 1 0 0,-8-11 9640 0 0,18 15-9599 0 0,1 1 0 0 0,-1-1 0 0 0,0 2 0 0 0,-1-1 0 0 0,1 1 0 0 0,-1 1 1 0 0,11 8-1 0 0,59 53 1018 0 0,-67-56-957 0 0,17 17 508 0 0,-1 2 0 0 0,-2 1 1 0 0,35 53-1 0 0,-29-33 411 0 0,44 97 0 0 0,-61-111-1036 0 0,-2-1-1 0 0,-2 2 1 0 0,-1 0 0 0 0,-2 0 0 0 0,-1 1 0 0 0,-3 0 0 0 0,1 76-1 0 0,-7-72-26 0 0,-2-1 0 0 0,-1 1 0 0 0,-3-1 0 0 0,-1 0 0 0 0,-2 0-1 0 0,-2-1 1 0 0,-19 42 0 0 0,23-64-169 0 0,0-1 1 0 0,-2 0-1 0 0,0 0 1 0 0,0-1-1 0 0,-2 0 0 0 0,0-1 1 0 0,-1-1-1 0 0,-1 0 1 0 0,0-1-1 0 0,-1 0 0 0 0,0-1 1 0 0,-1-1-1 0 0,0-1 1 0 0,-31 15-1 0 0,15-10 32 0 0,-96 50-310 0 0,108-54 207 0 0,1 1 0 0 0,0 2 0 0 0,-33 30-1 0 0,27-13-2584 0 0,25-31 1622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26 10135 0 0,'0'0'231'0'0,"0"0"29"0"0,0 0 19 0 0,1-2-41 0 0,5-5-190 0 0,-4-2 98 0 0,-2 7 600 0 0,2 1 232 0 0,-2 0-940 0 0,0 1 1 0 0,0 0-1 0 0,0-1 1 0 0,1 1-1 0 0,-1 0 1 0 0,0 0 0 0 0,0-1-1 0 0,1 1 1 0 0,-1 0-1 0 0,0 0 1 0 0,1-1-1 0 0,-1 1 1 0 0,0 0 0 0 0,1 0-1 0 0,-1 0 1 0 0,0 0-1 0 0,1 0 1 0 0,-1-1-1 0 0,1 1 1 0 0,-1 0 0 0 0,0 0-1 0 0,1 0 1 0 0,-1 0-1 0 0,1 0 1 0 0,-1 0-1 0 0,0 0 1 0 0,1 0 0 0 0,-1 0-1 0 0,0 0 1 0 0,1 1-1 0 0,-1-1 1 0 0,1 0-1 0 0,-1 0 1 0 0,0 0 0 0 0,1 0-1 0 0,-1 0 1 0 0,0 1-1 0 0,1-1 1 0 0,-1 0-1 0 0,0 0 1 0 0,1 1 0 0 0,-1-1-1 0 0,0 0 1 0 0,0 1-1 0 0,1-1 1 0 0,-1 0-1 0 0,0 0 1 0 0,0 1 0 0 0,0-1-1 0 0,1 1 1 0 0,-1-1-1 0 0,0 0 1 0 0,0 1-1 0 0,0-1 1 0 0,0 0 0 0 0,0 1-1 0 0,0-1 1 0 0,0 1-1 0 0,0-1 1 0 0,0 0-1 0 0,0 1 1 0 0,0-1 0 0 0,0 0-1 0 0,0 1 1 0 0,0-1-1 0 0,0 1 1 0 0,0-1-1 0 0,0 0 1 0 0,-1 1 0 0 0,1-1-39 0 0,-1 8 89 0 0,0 0 0 0 0,-1-1 0 0 0,0 1 0 0 0,-1-1 0 0 0,1 1 0 0 0,-1-1 0 0 0,-3 5-89 0 0,-32 51 745 0 0,10-17-499 0 0,-26 50-246 0 0,-5-3 0 0 0,-3-2 0 0 0,-36 36 0 0 0,80-107-41 0 0,-14 19-319 0 0,30-37-115 0 0,2-2-33 0 0,0 0-4 0 0,0 0 0 0 0,0 0 0 0 0,0 0 0 0 0,0 0 0 0 0,0 0 0 0 0,9-1-138 0 0,1 0-3056 0 0,2-1 6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91 2303 0 0,'-16'-10'15589'0'0,"20"3"-9478"0"0,2 1-7391 0 0,-5 6 856 0 0,5-5 690 0 0,1 0 0 0 0,0 0 0 0 0,0 0 0 0 0,0 1 0 0 0,0 1 1 0 0,0-1-1 0 0,1 1 0 0 0,9-3 0 0 0,9 0 334 0 0,31-4 0 0 0,-40 7-479 0 0,29-2 31 0 0,82 1 0 0 0,-98 4-229 0 0,63 1-1753 0 0,-32 2-3261 0 0,-51-2 2809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9671 0 0,'0'0'748'0'0,"2"0"-492"0"0,81 2 9827 0 0,1 3-6226 0 0,142 1-3001 0 0,-99-14-1195 0 0,-44 1-5668 0 0,-66 5-1151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10 9671 0 0,'0'0'748'0'0,"-7"-5"2979"0"0,6 4-3493 0 0,0 0 1 0 0,0 1-1 0 0,0-1 1 0 0,0 1-1 0 0,0 0 0 0 0,0-1 1 0 0,-1 1-1 0 0,1 0 0 0 0,0-1 1 0 0,0 1-1 0 0,0 0 1 0 0,-1 0-1 0 0,1 0 0 0 0,0 0 1 0 0,0 0-1 0 0,-1 1 1 0 0,1-1-1 0 0,0 0 0 0 0,-2 1 1 0 0,0 0-48 0 0,1 1 1 0 0,0-1 0 0 0,-1 0-1 0 0,1 1 1 0 0,0-1-1 0 0,0 1 1 0 0,0 0 0 0 0,-3 4-1 0 0,-2 2 61 0 0,1 2 0 0 0,0-1 0 0 0,-7 16 0 0 0,5-7 196 0 0,0 0 1 0 0,1 1 0 0 0,-5 25-1 0 0,-7 62 647 0 0,9-46-780 0 0,-1-8-113 0 0,-34 95 1 0 0,-37 43-114 0 0,75-173-138 0 0,-6 22 0 0 0,-1 3-1098 0 0,3-6-2533 0 0,10-22-3792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4 238 2759 0 0,'-2'-5'59'0'0,"1"-1"16"0"0,12-9 619 0 0,5 0 9565 0 0,2 2-4652 0 0,5 1-3206 0 0,15-5-3024 0 0,2-1 2128 0 0,16-7-914 0 0,1 2-1 0 0,1 3 0 0 0,1 2 0 0 0,0 3 0 0 0,1 2 0 0 0,1 3 1 0 0,71-2-1 0 0,-82 11-2462 0 0,-28 1 757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6447 0 0,'-1'2'2835'0'0,"-17"24"3576"0"0,-24 38-1738 0 0,26-33-3903 0 0,2 1 0 0 0,0 0-1 0 0,3 1 1 0 0,-16 65 0 0 0,26-92-759 0 0,-31 143 502 0 0,23-118-389 0 0,-1 0 0 0 0,-24 49 0 0 0,-1-4-1829 0 0,35-74 821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7367 0 0,'11'-49'547'0'0,"-7"35"1238"0"0,0 1-1 0 0,1 0 0 0 0,8-15 1 0 0,-9 21-796 0 0,1-1 1 0 0,-1 1 0 0 0,1 0 0 0 0,1 1 0 0 0,-1-1 0 0 0,10-7-1 0 0,-9 9-953 0 0,1 0-1 0 0,-1 0 0 0 0,1 1 0 0 0,10-5 1 0 0,3 0 117 0 0,1 1 0 0 0,1 1 0 0 0,24-5 0 0 0,67-8 65 0 0,-106 19-215 0 0,25-3 169 0 0,-1 1 1 0 0,1 1 0 0 0,0 1-1 0 0,0 2 1 0 0,0 2-1 0 0,0 0 1 0 0,-1 3 0 0 0,58 16-1 0 0,-81-20-89 0 0,-1 1-1 0 0,1 1 1 0 0,0-1 0 0 0,-1 1-1 0 0,1 1 1 0 0,-1-1 0 0 0,-1 1-1 0 0,1 1 1 0 0,8 8 0 0 0,-12-12-65 0 0,-1 1-1 0 0,1 0 1 0 0,-1 0 0 0 0,0 0 0 0 0,0 0 0 0 0,-1 1 0 0 0,1-1 0 0 0,0 1 0 0 0,-1-1 0 0 0,0 1-1 0 0,0-1 1 0 0,0 1 0 0 0,0 0 0 0 0,-1-1 0 0 0,0 1 0 0 0,1 0 0 0 0,-1 0 0 0 0,0-1 0 0 0,-1 1 0 0 0,1 0-1 0 0,-1 0 1 0 0,0-1 0 0 0,-1 6 0 0 0,-2 0-16 0 0,0 1 0 0 0,-1-1 0 0 0,0 0-1 0 0,0 0 1 0 0,-1-1 0 0 0,0 1 0 0 0,-1-1 0 0 0,0-1-1 0 0,0 1 1 0 0,-13 9 0 0 0,-10 6-4 0 0,-48 29 0 0 0,17-16-455 0 0,-1-4-1 0 0,-2-1 0 0 0,-1-4 1 0 0,-116 32-1 0 0,168-56-525 0 0,0 0-1 0 0,-20 1 1 0 0,7-3-691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 11055 0 0,'0'0'1002'0'0,"-8"-5"-804"0"0,5 4 72 0 0,0 0 0 0 0,-1 0-1 0 0,1 0 1 0 0,0 0-1 0 0,-1 1 1 0 0,1-1 0 0 0,-1 1-1 0 0,1 0 1 0 0,-1 0 0 0 0,1 0-1 0 0,-1 1 1 0 0,1-1-1 0 0,0 1 1 0 0,-5 1 0 0 0,-5 2 622 0 0,1 1 1 0 0,-18 9 0 0 0,13-5-1350 0 0,-6 4 967 0 0,0 2 1 0 0,1 0 0 0 0,1 1-1 0 0,-25 25 1 0 0,22-19 6 0 0,-19 15 351 0 0,-47 55 1 0 0,75-73-714 0 0,-1 0 0 0 0,2 1 0 0 0,1 0 0 0 0,0 1 0 0 0,-14 35 0 0 0,24-49-136 0 0,1-1 0 0 0,0 1 0 0 0,0 0 0 0 0,0 0 0 0 0,1 0 0 0 0,0 0 0 0 0,0 0 0 0 0,1 0 1 0 0,1 13-1 0 0,0-15-13 0 0,0-1 1 0 0,0 0 0 0 0,0 1 0 0 0,1-1 0 0 0,-1 0-1 0 0,1 0 1 0 0,0 0 0 0 0,0 0 0 0 0,1 0 0 0 0,-1-1 0 0 0,1 1-1 0 0,0 0 1 0 0,0-1 0 0 0,0 0 0 0 0,0 0 0 0 0,6 5-1 0 0,6 1 8 0 0,-1 0 0 0 0,1-1-1 0 0,0 0 1 0 0,1-1-1 0 0,0-1 1 0 0,26 7 0 0 0,-14-6-477 0 0,0-2 1 0 0,1-1-1 0 0,32 1 1 0 0,-38-4-1037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224 103 9671 0 0,'0'0'748'0'0,"-8"0"-222"0"0,-1 0 846 0 0,4 0-496 0 0,0 0 0 0 0,0 0 0 0 0,0 0 0 0 0,0 1 0 0 0,0 0 0 0 0,-9 2 3310 0 0,16-2-4093 0 0,-1 0-1 0 0,1 0 0 0 0,-1 0 1 0 0,1 0-1 0 0,0-1 1 0 0,-1 1-1 0 0,1-1 1 0 0,0 1-1 0 0,-1-1 1 0 0,1 0-1 0 0,3 1 0 0 0,9 0 98 0 0,1-1 0 0 0,0 0 0 0 0,0-1 0 0 0,0-1 0 0 0,18-4 0 0 0,74-25-7 0 0,-48 13-67 0 0,-16 5-34 0 0,73-18 308 0 0,-93 26-199 0 0,0 1-1 0 0,1 1 1 0 0,23 0 0 0 0,-43 3-152 0 0,0 1 0 0 0,0-1-1 0 0,1 1 1 0 0,-1-1 0 0 0,6 3 0 0 0,-2 3 54 0 0,-7-5-91 0 0,-1 1-1 0 0,0-1 0 0 0,0 1 0 0 0,0-1 0 0 0,0 1 0 0 0,0 0 0 0 0,0-1 0 0 0,0 1 0 0 0,0-1 1 0 0,-1 1-1 0 0,1-1 0 0 0,0 1 0 0 0,-1-1 0 0 0,0 1 0 0 0,1-1 0 0 0,-1 0 0 0 0,0 1 1 0 0,-1 1-1 0 0,-18 25-15 0 0,-7 4-22 0 0,-3-2 0 0 0,-57 46 0 0 0,-20 19 16 0 0,-65 71-66 0 0,-35 37-9 0 0,188-183 84 0 0,1 1 1 0 0,0 1-1 0 0,2 1 0 0 0,1 0 1 0 0,-14 29-1 0 0,27-44 11 0 0,8-2 16 0 0,-3-5 6 0 0,0 0 0 0 0,0-1-1 0 0,0 1 1 0 0,0-1 0 0 0,0 1 0 0 0,0-1-1 0 0,0 0 1 0 0,6-1 0 0 0,29-4 99 0 0,-26 3-78 0 0,114-21 336 0 0,207-25 1170 0 0,-283 47-1780 0 0,-34 1 12 0 0,0 0-1 0 0,0-1 1 0 0,1-1 0 0 0,-1-1-1 0 0,0 0 1 0 0,18-6-1 0 0,-33 9-880 0 0,4-7-1641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3 142 14743 0 0,'0'0'1335'0'0,"-1"-1"-1096"0"0,-1-4-37 0 0,14 0 1932 0 0,2 1-1508 0 0,1 2 1 0 0,-1 0 0 0 0,1 0-1 0 0,18 2 1 0 0,10-2-399 0 0,31-4 104 0 0,56-4 527 0 0,157-33-1 0 0,-242 31-3842 0 0,68-27 0 0 0,-93 31 1040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32 17359 0 0,'12'-16'1574'0'0,"-10"14"-1453"0"0,-1 1 1 0 0,0 0 0 0 0,1 0 0 0 0,-1-1-1 0 0,1 1 1 0 0,0 0 0 0 0,-1 0 0 0 0,1 1-1 0 0,0-1 1 0 0,-1 0 0 0 0,1 0 0 0 0,0 1-1 0 0,0-1 1 0 0,0 1 0 0 0,0 0-1 0 0,2-1 1 0 0,0 1 348 0 0,-2 0 260 0 0,9 3 1171 0 0,-10-1-1816 0 0,0 0 1 0 0,0 1-1 0 0,0 0 0 0 0,0-1 1 0 0,0 1-1 0 0,-1-1 0 0 0,1 1 0 0 0,-1 0 1 0 0,0 0-1 0 0,0-1 0 0 0,0 1 1 0 0,0 0-1 0 0,0-1 0 0 0,-1 1 0 0 0,1 0 1 0 0,-1-1-1 0 0,0 1 0 0 0,1 0 1 0 0,-1-1-1 0 0,-2 3 0 0 0,-2 9 130 0 0,-1-1 0 0 0,-11 18 0 0 0,1-6-167 0 0,-1-1 0 0 0,-1-1 1 0 0,-1-1-1 0 0,-22 21 0 0 0,-93 74 145 0 0,122-107-191 0 0,-65 47-33 0 0,-144 82-1 0 0,196-125 31 0 0,-31 20 1 0 0,57-34 0 0 0,-1 0 0 0 0,0 0 0 0 0,0 0 0 0 0,0 0 0 0 0,0 0 0 0 0,0 0 0 0 0,1 0 0 0 0,-1 0 0 0 0,0 0 0 0 0,0 0 0 0 0,0 0 0 0 0,0 0 0 0 0,0 0 0 0 0,0 0 0 0 0,1 0 0 0 0,-1 0 0 0 0,0 1 0 0 0,0-1 0 0 0,0 0 0 0 0,0 0 0 0 0,0 0 0 0 0,0 0 0 0 0,0 0 0 0 0,1 0 0 0 0,-1 0 0 0 0,0 1 0 0 0,0-1 0 0 0,0 0 0 0 0,0 0 0 0 0,0 0 0 0 0,0 0 0 0 0,0 0 0 0 0,0 0 0 0 0,0 1 0 0 0,0-1 0 0 0,0 0 0 0 0,0 0 0 0 0,0 0 0 0 0,0 0 0 0 0,0 0 0 0 0,0 1 0 0 0,0-1 0 0 0,0 0 0 0 0,0 0 0 0 0,0 0 0 0 0,0 0 0 0 0,0 0 0 0 0,0 1 0 0 0,0-1 0 0 0,0 0 0 0 0,0 0 0 0 0,0 0 0 0 0,-1 0 0 0 0,1 0 0 0 0,0 0 0 0 0,0 1 0 0 0,0-1 0 0 0,0 0 0 0 0,0 0 0 0 0,0 0 0 0 0,0 0 0 0 0,-1 0 0 0 0,1 0 0 0 0,0 0 0 0 0,0 0 0 0 0,0 0 0 0 0,0 0 0 0 0,11 3 0 0 0,-11-3 0 0 0,28 1 54 0 0,0 0 0 0 0,-1-2-1 0 0,48-6 1 0 0,-28 1 11 0 0,357-27 1735 0 0,-345 25-1816 0 0,-57 8-64 0 0,-1 2-536 0 0,7 6 310 0 0,-2-2-28 0 0,0 1 1 0 0,1-1-1 0 0,-1-1 0 0 0,1 1 0 0 0,0-1 1 0 0,1 0-1 0 0,-1-1 0 0 0,11 5 1 0 0,-12-7-1293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135 411 11975 0 0,'-51'3'1474'0'0,"36"-1"-120"0"0,0-1 1 0 0,-18 0 0 0 0,32-1-1244 0 0,0 0 1 0 0,0 0-1 0 0,0 0 1 0 0,0 0-1 0 0,0-1 1 0 0,0 1-1 0 0,1 0 1 0 0,-1 0-1 0 0,0 0 1 0 0,0-1-1 0 0,0 1 1 0 0,0-1-1 0 0,0 1 1 0 0,0-1 0 0 0,1 1-1 0 0,-1-1 1 0 0,0 1-1 0 0,0-1 1 0 0,1 1-1 0 0,-1-1 1 0 0,-1-1-1 0 0,2 1-41 0 0,0 1 0 0 0,0-1 0 0 0,0 0 0 0 0,0 0 0 0 0,0 0 0 0 0,0 1 0 0 0,0-1 1 0 0,0 0-1 0 0,0 0 0 0 0,0 1 0 0 0,0-1 0 0 0,0 0 0 0 0,0 0 0 0 0,1 0 0 0 0,-1 1 0 0 0,0-1 0 0 0,1 0 0 0 0,-1 1 0 0 0,1-2 0 0 0,3-3 97 0 0,0 0 1 0 0,0 0 0 0 0,0 0-1 0 0,0 1 1 0 0,6-5-1 0 0,98-71 578 0 0,-54 40-551 0 0,-6 8-293 0 0,65-35 0 0 0,56-17-198 0 0,-114 58 252 0 0,-41 19-16 0 0,0 1 0 0 0,23-6 0 0 0,-29 11 65 0 0,-1-1 1 0 0,0 1-1 0 0,1 0 1 0 0,-1 0-1 0 0,1 1 1 0 0,12 1-1 0 0,-19-1 5 0 0,0 1 0 0 0,-1-1-1 0 0,1 0 1 0 0,-1 1 0 0 0,1-1 0 0 0,-1 0-1 0 0,1 1 1 0 0,-1-1 0 0 0,1 1 0 0 0,-1-1-1 0 0,1 1 1 0 0,-1-1 0 0 0,0 1-1 0 0,1-1 1 0 0,-1 1 0 0 0,0-1 0 0 0,1 1-1 0 0,-1-1 1 0 0,0 1 0 0 0,0 0 0 0 0,1-1-1 0 0,-1 2 1 0 0,2 12 124 0 0,-2-9-83 0 0,0 0 1 0 0,-1 0 0 0 0,1 0 0 0 0,-2 0-1 0 0,1-1 1 0 0,0 1 0 0 0,-1 0 0 0 0,-3 6 0 0 0,-20 37 284 0 0,22-42-289 0 0,-41 58 346 0 0,13-17-248 0 0,-16 22-18 0 0,-17 30-2276 0 0,56-86 534 0 0,1-4-72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74 299 10135 0 0,'0'0'231'0'0,"-2"-1"29"0"0,0 0-221 0 0,0 1 0 0 0,0-1 1 0 0,0 0-1 0 0,0 1 0 0 0,0-1 0 0 0,0 1 1 0 0,-1 0-1 0 0,1-1 0 0 0,0 1 0 0 0,0 0 1 0 0,0 1-1 0 0,0-1 0 0 0,0 0 0 0 0,-1 1-39 0 0,-32 0 94 0 0,31-1 124 0 0,6-2 263 0 0,15-5 907 0 0,28-6 583 0 0,-24 8-1928 0 0,23-7 656 0 0,0 1-1 0 0,21 0-698 0 0,-12 5 671 0 0,27-4 1149 0 0,4 3-1820 0 0,341-24 180 0 0,-311 16-188 0 0,-1-6 1 0 0,77-25 7 0 0,-163 38 0 0 0,301-77 0 0 0,-319 83 0 0 0,0 1 0 0 0,0-1 0 0 0,0 2 0 0 0,0-1 0 0 0,6 1 0 0 0,-14 0-10 0 0,0 1 0 0 0,0-1-1 0 0,1 0 1 0 0,-1 0 0 0 0,0 0 0 0 0,0 1-1 0 0,0-1 1 0 0,0 0 0 0 0,0 1 0 0 0,0-1-1 0 0,0 1 1 0 0,0-1 0 0 0,0 1 10 0 0,0 0-44 0 0,-1-1 0 0 0,1 1 0 0 0,-1 0 0 0 0,1 0 0 0 0,-1-1 0 0 0,0 1 0 0 0,1 0 0 0 0,-1 0 1 0 0,0-1-1 0 0,0 1 0 0 0,1 0 0 0 0,-1 0 0 0 0,0 0 0 0 0,0-1 0 0 0,0 1 0 0 0,0 0 0 0 0,0 0 0 0 0,0 0 0 0 0,0-1 0 0 0,0 1 0 0 0,-1 0 0 0 0,1 0 0 0 0,0 0 1 0 0,0-1-1 0 0,-1 1 0 0 0,1 0 0 0 0,0 0 0 0 0,-1-1 0 0 0,1 1 0 0 0,-1 0 0 0 0,1 0 44 0 0,-19 22-1183 0 0,18-21 1068 0 0,-19 19-908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1375 0 0,'0'0'13704'0'0,"1"0"-12944"0"0,26 0 678 0 0,0-2 0 0 0,-1 0 0 0 0,36-9 0 0 0,64-23 428 0 0,-60 15-1638 0 0,71-11-1 0 0,-94 25-1118 0 0,-27 5-5792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5983 0 0,'0'0'274'0'0,"-1"0"-6"0"0,0 0-91 0 0,0 0 0 0 0,1 0 0 0 0,-1 1 0 0 0,0-1 0 0 0,1 0 0 0 0,-1 1 0 0 0,1-1 0 0 0,-1 1 0 0 0,0-1 0 0 0,1 0 0 0 0,-1 1 0 0 0,1-1 0 0 0,-1 1 0 0 0,1 0-1 0 0,0-1 1 0 0,-1 1 0 0 0,1-1 0 0 0,0 1 0 0 0,-1 0 0 0 0,1-1 0 0 0,0 1 0 0 0,-1 0 0 0 0,1-1 0 0 0,0 1 0 0 0,0 0 0 0 0,0-1 0 0 0,0 3 0 0 0,-1-2 800 0 0,-9 21 5040 0 0,0-2-3625 0 0,5-11-2483 0 0,0-1 1 0 0,0 1 0 0 0,-1-1-1 0 0,-12 13 1 0 0,17-21-69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14279 0 0,'0'0'2511'0'0,"-1"1"-1432"0"0,-86 61 2029 0 0,22-10-2667 0 0,-61 62 0 0 0,122-110-428 0 0,0 1 0 0 0,0-1 0 0 0,0 1 0 0 0,-4 7 0 0 0,8-12-10 0 0,-1 1-1 0 0,1-1 0 0 0,-1 1 1 0 0,1 0-1 0 0,0-1 0 0 0,-1 1 1 0 0,1 0-1 0 0,0 0 0 0 0,-1-1 1 0 0,1 1-1 0 0,0 0 0 0 0,0 0 1 0 0,0-1-1 0 0,0 1 0 0 0,0 0 1 0 0,0 0-1 0 0,0-1 0 0 0,0 1 1 0 0,0 0-1 0 0,0 0 0 0 0,0-1 1 0 0,1 1-1 0 0,-1 0 0 0 0,0 0 0 0 0,0-1 1 0 0,1 1-1 0 0,-1 0 0 0 0,0-1 1 0 0,1 1-1 0 0,-1-1 0 0 0,2 2 1 0 0,-1-1-3 0 0,0 1 3 0 0,1 0 0 0 0,-1 0-1 0 0,1-1 1 0 0,0 1 0 0 0,-1-1 0 0 0,1 1 0 0 0,0-1-1 0 0,0 0 1 0 0,0 0 0 0 0,0 0 0 0 0,0 0-1 0 0,0 0 1 0 0,0 0 0 0 0,1-1 0 0 0,-1 1-1 0 0,4 0 1 0 0,6 1 12 0 0,23 0 0 0 0,-26-2-16 0 0,212-6 132 0 0,-141 2-138 0 0,-72 4-149 0 0,48-5-153 0 0,-20-3-4004 0 0,-28 5-2149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5527 0 0,'0'1'5542'0'0,"2"5"-4394"0"0,0 0 1 0 0,-1 0 0 0 0,0 1 0 0 0,0-1-1 0 0,-1 12 1 0 0,-1-8-408 0 0,0 1 1 0 0,-4 18-1 0 0,-2-4-7 0 0,-21 47 0 0 0,-20 26 447 0 0,-69 103 0 0 0,36-68-1018 0 0,66-107-140 0 0,4-10 1 0 0,-9 22 1 0 0,18-34-46 0 0,0 1 0 0 0,0 0 0 0 0,1 0 0 0 0,-1 0-1 0 0,1 0 1 0 0,0 0 0 0 0,1 0 0 0 0,-1 1 0 0 0,1 6 0 0 0,0-11-39 0 0,0 0-1 0 0,0-1 1 0 0,0 1 0 0 0,1 0-1 0 0,-1 0 1 0 0,0 0 0 0 0,0 0-1 0 0,1 0 1 0 0,-1 0 0 0 0,1-1-1 0 0,-1 1 1 0 0,1 0 0 0 0,-1 0-1 0 0,1 0 1 0 0,-1-1 0 0 0,1 1-1 0 0,0 0 1 0 0,-1-1 0 0 0,2 1-1 0 0,10 4-5656 0 0,4-3-1639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41 11975 0 0,'1'-1'923'0'0,"34"-20"973"0"0,20 2 5653 0 0,-156 43-6864 0 0,17-6-450 0 0,-150 36-11 0 0,227-52-247 0 0,-5 1-49 0 0,-1-1 0 0 0,1 0 0 0 0,0 0 0 0 0,-1-1-1 0 0,1-1 1 0 0,-21-1 0 0 0,32 0-100 0 0,-1-15-400 0 0,5 6 238 0 0,-2 6-409 0 0,-9 7 647 0 0,-36 21 301 0 0,0 2 0 0 0,2 2 0 0 0,-76 66 0 0 0,117-94-180 0 0,1 0 0 0 0,0 0 0 0 0,0 0 0 0 0,0 0 0 0 0,-1 1 0 0 0,1-1 0 0 0,0 0 0 0 0,0 0 0 0 0,0 0 0 0 0,-1 1 0 0 0,1-1 0 0 0,0 0 0 0 0,0 0 0 0 0,0 1 0 0 0,0-1 0 0 0,0 0 0 0 0,0 0 0 0 0,-1 1 0 0 0,1-1 0 0 0,0 0 0 0 0,0 0 0 0 0,0 1 0 0 0,0-1 0 0 0,0 0 0 0 0,0 1 0 0 0,0-1 0 0 0,0 0 0 0 0,0 0 0 0 0,0 1 1 0 0,0-1-1 0 0,1 0 0 0 0,-1 1 0 0 0,0-1 0 0 0,0 0 0 0 0,0 0 0 0 0,0 1 0 0 0,0-1 0 0 0,0 0 0 0 0,1 0 0 0 0,-1 1 0 0 0,14 6 289 0 0,22 0-232 0 0,98-3 89 0 0,-10-1-100 0 0,-106-1-71 0 0,-1 0 0 0 0,0 1 0 0 0,0 1 1 0 0,0 1-1 0 0,18 7 0 0 0,-27-8 7 0 0,1 1-1 0 0,-1 0 1 0 0,-1 0 0 0 0,1 1-1 0 0,-1-1 1 0 0,0 2 0 0 0,0-1-1 0 0,0 1 1 0 0,-1 0 0 0 0,0 0-1 0 0,7 14 1 0 0,-5-9 3 0 0,-1 0 0 0 0,-1 1 0 0 0,0 0 0 0 0,-1 0 0 0 0,-1 1 0 0 0,0-1 0 0 0,2 15 0 0 0,-5-24 5 0 0,0 1 0 0 0,-1-1 0 0 0,0 0 0 0 0,0 0 0 0 0,0 0-1 0 0,0 0 1 0 0,-1 0 0 0 0,1 0 0 0 0,-1 0 0 0 0,0 0 0 0 0,0 0 0 0 0,-1 0 0 0 0,1 0 0 0 0,-1 0-1 0 0,0 0 1 0 0,0-1 0 0 0,-3 5 0 0 0,1-3 19 0 0,-1-1 0 0 0,1 1 0 0 0,-1-1-1 0 0,0 0 1 0 0,0 0 0 0 0,0 0 0 0 0,0-1 0 0 0,-1 0-1 0 0,0 0 1 0 0,-10 3 0 0 0,-16 5 35 0 0,-1-1-1 0 0,0-2 0 0 0,0-1 1 0 0,-1-2-1 0 0,0-1 1 0 0,0-2-1 0 0,0-1 1 0 0,-35-4-1 0 0,63 3-575 0 0,1-1 0 0 0,0 0 0 0 0,-1 0 0 0 0,-8-4 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2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17735 0 0,'0'0'1907'0'0,"1"1"-1832"0"0,28 24 60 0 0,-1 1 1 0 0,-1 2 0 0 0,33 43 0 0 0,60 103 1502 0 0,-104-151-1405 0 0,21 33 384 0 0,108 173 1402 0 0,-120-184-1701 0 0,-2 0 0 0 0,-2 2 0 0 0,19 62 0 0 0,-36-93-251 0 0,0 0 1 0 0,-1 1-1 0 0,-1-1 0 0 0,-1 1 0 0 0,0-1 0 0 0,-1 1 1 0 0,-1 0-1 0 0,0-1 0 0 0,-2 1 0 0 0,1-1 1 0 0,-2 0-1 0 0,0 0 0 0 0,-1 0 0 0 0,-1 0 1 0 0,0-1-1 0 0,-1 0 0 0 0,-1 0 0 0 0,0-1 0 0 0,-1 0 1 0 0,-1 0-1 0 0,0-1 0 0 0,-1 0 0 0 0,0-1 1 0 0,-1 0-1 0 0,-23 18 0 0 0,-6-3-147 0 0,-81 41 0 0 0,-52 10-759 0 0,65-31-238 0 0,33-13-1190 0 0,42-19 310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1839 0 0,'0'0'17696'0'0,"12"0"-15920"0"0,8-5-967 0 0,1 0 0 0 0,-1-1 0 0 0,23-10 0 0 0,26-8-162 0 0,313-70-882 0 0,-343 85-143 0 0,-25 5-471 0 0,1 1 0 0 0,0 0 0 0 0,0 0 0 0 0,0 2 0 0 0,28 0 0 0 0,-40 1-735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19 124 9671 0 0,'-2'1'748'0'0,"-14"7"6683"0"0,18-9-6899 0 0,127-40 2958 0 0,-27 7-1850 0 0,-47 18-1072 0 0,2 1 0 0 0,91-10-1 0 0,-131 25-517 0 0,-1 0 1 0 0,1 0-1 0 0,27 5 0 0 0,47 16-3600 0 0,-70-16 990 0 0,-11-3-4579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1839 0 0,'1'2'13110'0'0,"0"4"-12690"0"0,0 1 1 0 0,0-1-1 0 0,-1 0 1 0 0,1 1-1 0 0,-1-1 1 0 0,-1 0-1 0 0,0 9 1 0 0,-13 48 479 0 0,8-38-427 0 0,-7 31 156 0 0,-3-1 1 0 0,-27 61-1 0 0,0-17-445 0 0,-4-3 1 0 0,-92 138-1 0 0,128-218-205 0 0,-2 2-129 0 0,-13 26 0 0 0,28-43-45 0 0,0-1 0 0 0,0 1 0 0 0,0-1 0 0 0,0 1 0 0 0,0-1 1 0 0,0 0-1 0 0,0 0 0 0 0,0 1 0 0 0,0-1 0 0 0,0-1 0 0 0,3 1 0 0 0,13-3-4637 0 0,1-2-1476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6447 0 0,'0'0'2594'0'0,"4"-8"1806"0"0,-2 5-3950 0 0,0 0 1 0 0,0 0 0 0 0,1 1 0 0 0,-1-1-1 0 0,1 1 1 0 0,-1-1 0 0 0,1 1-1 0 0,0 0 1 0 0,0 0 0 0 0,0 0 0 0 0,7-3-1 0 0,5-1 81 0 0,21-6 0 0 0,-17 6 44 0 0,75-24 417 0 0,1 3 0 0 0,1 6 0 0 0,184-19 0 0 0,-277 40-1281 0 0,36-2-352 0 0,-13 4-6584 0 0,-16 0 205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91 11975 0 0,'6'-9'126'0'0,"0"1"0"0"0,0-1-1 0 0,1 1 1 0 0,0 1 0 0 0,0-1-1 0 0,1 1 1 0 0,0 0 0 0 0,0 1 0 0 0,0 0-1 0 0,1 0 1 0 0,7-2-126 0 0,-14 7 365 0 0,-3 3 122 0 0,0 10-401 0 0,-2-1 0 0 0,0 0 0 0 0,0 0 1 0 0,-1 0-1 0 0,0-1 0 0 0,0 1 0 0 0,-3 2-86 0 0,-15 26 486 0 0,-8 8-486 0 0,18-26 28 0 0,-152 224-28 0 0,142-213 0 0 0,-56 90 0 0 0,-8 11 0 0 0,60-97 0 0 0,-1-1 0 0 0,-18 16 0 0 0,7-11 0 0 0,-16 18 0 0 0,-2-3 0 0 0,-9 2 0 0 0,46-43 0 0 0,-8 7 0 0 0,15-9 0 0 0,11-11 0 0 0,1-1 0 0 0,0 0 0 0 0,0 0 0 0 0,0 0 0 0 0,-1 1 0 0 0,1-1 0 0 0,0 0 0 0 0,0 0 0 0 0,-1 0 0 0 0,1 0 0 0 0,0 1 0 0 0,-1-1 0 0 0,1 0 0 0 0,0 0 0 0 0,0 0 0 0 0,-1 0 0 0 0,1 0 0 0 0,0 0 0 0 0,-1 0 0 0 0,1 0 0 0 0,0 0 0 0 0,-1 0 0 0 0,1 0 0 0 0,0 0 0 0 0,0 0 0 0 0,-1 0 0 0 0,1 0 0 0 0,0 0 0 0 0,-1 0 0 0 0,1 0 0 0 0,2-4 0 0 0,0 1 0 0 0,0-1 0 0 0,0 1 0 0 0,0 0 0 0 0,1 0 0 0 0,-1 0 0 0 0,1 0 0 0 0,0 1 0 0 0,1-2 0 0 0,8-8 0 0 0,21-25 0 0 0,1 1 0 0 0,1 2 0 0 0,31-22 0 0 0,-14 14 0 0 0,-29 23 0 0 0,1 0 0 0 0,0 2 0 0 0,1 0 0 0 0,1 2 0 0 0,11-4 0 0 0,-17 9 186 0 0,1 2 1 0 0,-1 0-1 0 0,2 2 0 0 0,-1 0 0 0 0,18-2-186 0 0,-8 9 952 0 0,-17 2-803 0 0,-2 4-133 0 0,-9-4-11 0 0,0 0-1 0 0,-1 0 1 0 0,1 0 0 0 0,-1 0-1 0 0,1 0 1 0 0,-1 0-1 0 0,0 1 1 0 0,-1-1 0 0 0,1 1-1 0 0,0-1 1 0 0,-1 1-1 0 0,0 0 1 0 0,0 0 0 0 0,0 0-1 0 0,0-1 1 0 0,-1 1-1 0 0,0 0 1 0 0,1 0 0 0 0,-2 3-5 0 0,1 10 93 0 0,-2 0-1 0 0,0 1 1 0 0,-4 14-93 0 0,4-18 77 0 0,-6 16-40 0 0,-1 1 0 0 0,-1-1 0 0 0,-2-1-1 0 0,0 0 1 0 0,-2-1 0 0 0,-4 4-37 0 0,7-15-380 0 0,0 0 0 0 0,-14 14 380 0 0,6-8-1684 0 0,12-13-148 0 0,5-9-3284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0,'1'2'4810'0'0,"7"30"455"0"0,2 17-3614 0 0,-5-21-833 0 0,-4-26-674 0 0,3 5-64 0 0,-4-6-86 0 0,1 1 0 0 0,0-1 1 0 0,-1 0-1 0 0,1 0 0 0 0,0 0 0 0 0,0 0 0 0 0,0 0 0 0 0,0 0 0 0 0,0 0 1 0 0,0 0-1 0 0,0 0 0 0 0,0-1 0 0 0,0 1 0 0 0,1 0 0 0 0,-1-1 0 0 0,0 1 1 0 0,0-1-1 0 0,1 1 0 0 0,-1-1 0 0 0,0 0 0 0 0,1 1 0 0 0,-1-1 0 0 0,0 0 1 0 0,3 0-1 0 0,1 0-117 0 0,-1 1-428 0 0,0-1 0 0 0,1 1 0 0 0,-1-1 0 0 0,1 0 0 0 0,7-1 0 0 0,11-7-5522 0 0,-15 4 4249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68 5983 0 0,'-8'-1'651'0'0,"0"1"-1"0"0,-15 0 1 0 0,3 1 9677 0 0,22-1-10111 0 0,0-1 1 0 0,0 1-1 0 0,0-1 0 0 0,0 0 0 0 0,0 1 1 0 0,0-1-1 0 0,3-2 0 0 0,4-1 91 0 0,29-10 546 0 0,0 2 1 0 0,0 2-1 0 0,77-10 1 0 0,-104 20-713 0 0,-1-1 0 0 0,1 2 1 0 0,-1 0-1 0 0,1 0 0 0 0,18 5 0 0 0,-24-5-122 0 0,0 1 0 0 0,1 0 0 0 0,-1 0 0 0 0,0 0 0 0 0,0 0 0 0 0,-1 1 0 0 0,1 0-1 0 0,0 0 1 0 0,-1 0 0 0 0,0 0 0 0 0,0 1 0 0 0,7 7 0 0 0,-10-9-21 0 0,0 0 1 0 0,0-1-1 0 0,-1 1 1 0 0,1 0-1 0 0,0-1 0 0 0,-1 1 1 0 0,0 0-1 0 0,1 0 0 0 0,-1-1 1 0 0,0 1-1 0 0,0 0 1 0 0,0 0-1 0 0,0 0 0 0 0,0-1 1 0 0,0 1-1 0 0,-1 0 0 0 0,1 0 1 0 0,-1 0-1 0 0,1-1 1 0 0,-1 1-1 0 0,1 0 0 0 0,-1-1 1 0 0,-2 4-1 0 0,-2 3-13 0 0,0 0-1 0 0,0 0 0 0 0,-8 8 1 0 0,10-12 10 0 0,-11 11-64 0 0,0 0 1 0 0,-1-1 0 0 0,-1-1-1 0 0,0 0 1 0 0,-1-1-1 0 0,-25 14 1 0 0,-115 48-511 0 0,147-70 553 0 0,-29 13-59 0 0,-1-3-1 0 0,-46 12 1 0 0,81-26 74 0 0,-12 7-103 0 0,15-6-59 0 0,4-3-47 0 0,0 1 172 0 0,0 0-1 0 0,-1 0 1 0 0,1 0 0 0 0,0 0 0 0 0,0 0-1 0 0,3 0 1 0 0,-3 0 22 0 0,12-4 5 0 0,1 1 0 0 0,0 1 0 0 0,0 0 0 0 0,0 1 0 0 0,0 1 0 0 0,0 0-1 0 0,0 1 1 0 0,29 3 0 0 0,-23 1 23 0 0,1 1 0 0 0,-1 1 0 0 0,33 13 0 0 0,-44-14 62 0 0,0 0-1 0 0,0 1 1 0 0,-1 0 0 0 0,0 0-1 0 0,0 1 1 0 0,-1 1 0 0 0,0-1-1 0 0,0 1 1 0 0,-1 0-1 0 0,0 1 1 0 0,0 0 0 0 0,-1 0-1 0 0,0 0 1 0 0,9 20-1 0 0,-14-26-49 0 0,0-1-1 0 0,0 1 1 0 0,0 0-1 0 0,-1-1 1 0 0,1 1 0 0 0,-1 0-1 0 0,1-1 1 0 0,-1 1-1 0 0,0 0 1 0 0,0-1-1 0 0,0 1 1 0 0,-1 0-1 0 0,1 0 1 0 0,-1-1-1 0 0,1 1 1 0 0,-2 2-1 0 0,0-1 34 0 0,0 0-1 0 0,0 0 1 0 0,0 0-1 0 0,0-1 1 0 0,-1 1 0 0 0,1-1-1 0 0,-1 1 1 0 0,0-1-1 0 0,-5 3 1 0 0,-4 4 133 0 0,-1-1 0 0 0,0 0-1 0 0,-1-1 1 0 0,-21 9 0 0 0,-133 46 301 0 0,12-5-172 0 0,145-53-334 0 0,-2 1-217 0 0,-1 0 0 0 0,0-1 0 0 0,-23 6 0 0 0,36-11-542 0 0,2-1-31 0 0,48-33-2883 0 0,-17 13 2187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90 12895 0 0,'-12'4'517'0'0,"-63"17"3545"0"0,89-39-2565 0 0,-7 11-1216 0 0,1 0 0 0 0,0 1 0 0 0,0 0 0 0 0,0 0-1 0 0,1 1 1 0 0,0 0 0 0 0,0 0 0 0 0,0 1 0 0 0,10-3 0 0 0,13-2 468 0 0,45-9 0 0 0,-59 14-578 0 0,0 1 1 0 0,0 1-1 0 0,1 0 1 0 0,-1 2-1 0 0,1 0 0 0 0,30 4 1 0 0,-46-3-169 0 0,-1-1 0 0 0,1 1-1 0 0,0 0 1 0 0,0 0 0 0 0,0 0 0 0 0,-1 1 0 0 0,1-1 0 0 0,-1 1 0 0 0,1-1 0 0 0,2 3-1 0 0,-4-3-2 0 0,0 0 0 0 0,0 0 0 0 0,-1 0 0 0 0,1 0-1 0 0,0 0 1 0 0,-1 0 0 0 0,1 0 0 0 0,0 0-1 0 0,-1 0 1 0 0,1 1 0 0 0,-1-1 0 0 0,0 0-1 0 0,1 0 1 0 0,-1 0 0 0 0,0 1 0 0 0,0-1-1 0 0,0 0 1 0 0,0 0 0 0 0,0 1 0 0 0,0-1 0 0 0,0 0-1 0 0,0 0 1 0 0,0 1 0 0 0,-1-1 0 0 0,1 0-1 0 0,-1 2 1 0 0,-3 6 0 0 0,0 0 0 0 0,0-1 0 0 0,-1 1 0 0 0,-1-1 0 0 0,1 0 0 0 0,-1 0 0 0 0,0-1 0 0 0,-1 0 0 0 0,-9 9 0 0 0,-11 6 0 0 0,-37 24 0 0 0,33-25 0 0 0,-219 151-60 0 0,130-91 40 0 0,107-72 20 0 0,-1 1 0 0 0,2 0 0 0 0,-1 1 0 0 0,2 1 0 0 0,-1 0 0 0 0,2 0 0 0 0,-19 27 0 0 0,29-39-3 0 0,-1 1-1 0 0,1 0 0 0 0,-1-1 1 0 0,1 1-1 0 0,0 0 0 0 0,-1-1 1 0 0,1 1-1 0 0,0 0 1 0 0,0 0-1 0 0,0-1 0 0 0,-1 1 1 0 0,1 0-1 0 0,0 0 0 0 0,0-1 1 0 0,0 1-1 0 0,0 0 1 0 0,0 0-1 0 0,0-1 0 0 0,0 1 1 0 0,1 0-1 0 0,-1 0 1 0 0,0-1-1 0 0,0 1 0 0 0,0 0 1 0 0,1 0-1 0 0,-1-1 0 0 0,1 1 1 0 0,-1 0-1 0 0,0-1 1 0 0,1 1-1 0 0,-1-1 0 0 0,1 2 1 0 0,1-1-8 0 0,0 0 0 0 0,-1-1 1 0 0,1 1-1 0 0,0 0 0 0 0,0 0 0 0 0,0-1 1 0 0,-1 1-1 0 0,1-1 0 0 0,0 0 1 0 0,0 1-1 0 0,0-1 0 0 0,4 0 0 0 0,34-3 93 0 0,1-1 0 0 0,-1-2 0 0 0,43-12-1 0 0,7-2 54 0 0,-59 15-122 0 0,3-2 13 0 0,-1 1 0 0 0,1 2 0 0 0,59 0 0 0 0,-53 10-2987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57 15263 0 0,'95'-57'4575'0'0,"-97"59"-3569"0"0,-11 8-348 0 0,-22 12-297 0 0,-20 6 98 0 0,-39 18-232 0 0,-127 83-1 0 0,185-103-226 0 0,1 2 0 0 0,1 1 0 0 0,-45 50 0 0 0,63-61 0 0 0,1 1 0 0 0,0 0 0 0 0,2 2 0 0 0,0-1 0 0 0,2 2 0 0 0,0-1 0 0 0,2 1 0 0 0,-9 27 0 0 0,15-40-21 0 0,1 1 0 0 0,0 0 1 0 0,0 0-1 0 0,1 0 0 0 0,1 0 0 0 0,-1 1 0 0 0,2 11 1 0 0,-1-20 10 0 0,1 1 0 0 0,-1 0 0 0 0,1 0 0 0 0,0 0 0 0 0,0 0 0 0 0,0 0 0 0 0,0-1 0 0 0,0 1 0 0 0,0 0 0 0 0,1-1 0 0 0,-1 1 0 0 0,1-1 0 0 0,0 0 0 0 0,0 1 0 0 0,0-1 0 0 0,0 0 0 0 0,0 0 0 0 0,0 0 0 0 0,1 0 0 0 0,-1-1 0 0 0,1 1 0 0 0,-1-1 0 0 0,1 1 0 0 0,0-1 0 0 0,-1 0 0 0 0,1 0 0 0 0,0 0 0 0 0,4 1 0 0 0,7 0 39 0 0,-1-1-1 0 0,0 0 1 0 0,1 0 0 0 0,-1-2-1 0 0,15-1 1 0 0,69-15 488 0 0,-71 12-373 0 0,28-6 280 0 0,-1-2 0 0 0,-1-3 0 0 0,88-38-1 0 0,-117 43-376 0 0,0-1-1 0 0,-1-1 1 0 0,0-1-1 0 0,-1-1 1 0 0,-1 0-1 0 0,0-2 1 0 0,-1 0 0 0 0,-1-2-1 0 0,-1 0 1 0 0,17-23-1 0 0,-32 40-51 0 0,6-11 31 0 0,14-25 1 0 0,-21 36-33 0 0,1-1 0 0 0,-1 0 0 0 0,0 0 0 0 0,0 0 1 0 0,0-1-1 0 0,0 1 0 0 0,-1 0 0 0 0,1 0 0 0 0,-1 0 0 0 0,0-1 0 0 0,0 1 0 0 0,0 0 0 0 0,0 0 0 0 0,0 0 0 0 0,-2-5 0 0 0,2 7-11 0 0,-1 0-1 0 0,1-1 1 0 0,-1 1-1 0 0,1 0 0 0 0,-1 0 1 0 0,0 0-1 0 0,0 0 0 0 0,1 0 1 0 0,-1 0-1 0 0,0 0 0 0 0,0 0 1 0 0,0 0-1 0 0,0 0 0 0 0,0 0 1 0 0,0 1-1 0 0,-1-1 0 0 0,1 0 1 0 0,0 1-1 0 0,-1-1 1 0 0,-1 0-3 0 0,1 0 1 0 0,0 1-1 0 0,-1 0 1 0 0,1-1-1 0 0,0 1 1 0 0,-1 0-1 0 0,1 0 0 0 0,0 1 1 0 0,-1-1-1 0 0,-1 1 1 0 0,-6 1-22 0 0,1 1 0 0 0,0 1 0 0 0,-18 8-1 0 0,25-11 40 0 0,-17 9-53 0 0,1 0 0 0 0,-33 26 1 0 0,44-31 10 0 0,0 1-1 0 0,1-1 1 0 0,0 1 0 0 0,1 1 0 0 0,-1-1-1 0 0,1 1 1 0 0,0 0 0 0 0,1 0 0 0 0,0 1-1 0 0,-5 9 1 0 0,8-15-3 0 0,1 0-1 0 0,-1 0 1 0 0,1 0-1 0 0,-1 0 1 0 0,1 0-1 0 0,0 0 0 0 0,-1 0 1 0 0,1 0-1 0 0,0 0 1 0 0,0 0-1 0 0,0 0 1 0 0,1 0-1 0 0,-1 0 1 0 0,1 0-1 0 0,-1 0 1 0 0,1 0-1 0 0,-1 0 1 0 0,1 0-1 0 0,0-1 1 0 0,1 3-1 0 0,0-2-148 0 0,-1 0 0 0 0,1 0 0 0 0,0 0 0 0 0,0 0 0 0 0,0-1 0 0 0,0 1 0 0 0,0-1 0 0 0,0 0 0 0 0,1 1 0 0 0,-1-1 0 0 0,0 0 0 0 0,1 0 0 0 0,-1-1 0 0 0,1 1 0 0 0,3 0 0 0 0,10 2-1214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113 330 1375 0 0,'59'-101'1177'0'0,"-23"34"7385"0"0,9-11 2854 0 0,-45 79-11063 0 0,-1 14-139 0 0,0-1 0 0 0,-2 1 1 0 0,1-1-1 0 0,-2 0 0 0 0,0 0 0 0 0,0-1 0 0 0,-2 1 0 0 0,-11 22 0 0 0,-9 10-83 0 0,-33 43-1 0 0,58-88-122 0 0,-52 64 114 0 0,35-45-79 0 0,-25 39 0 0 0,41-57-43 0 0,1 1 0 0 0,-1 0 0 0 0,1-1 0 0 0,0 1 0 0 0,0 0 0 0 0,-1 6 0 0 0,3-1 0 0 0,1-6 0 0 0,-1-1 0 0 0,1 0 0 0 0,-1 0 0 0 0,1-1 0 0 0,-1 1 0 0 0,1 0 0 0 0,0 0 0 0 0,-1-1 0 0 0,1 1 0 0 0,0-1 0 0 0,0 0 0 0 0,-1 1 0 0 0,1-1 0 0 0,0 0 0 0 0,0 0 0 0 0,2 0 0 0 0,33-4 0 0 0,-35 4 0 0 0,53-10 0 0 0,81-23 0 0 0,-61 11-352 0 0,95-16 0 0 0,-162 36-239 0 0,-1 1-1 0 0,0-1 1 0 0,0 0 0 0 0,0-1-1 0 0,0 0 1 0 0,0 0-1 0 0,-1 0 1 0 0,10-6 0 0 0,-7 2-1045 0 0,-1-1 1 0 0,1 0-1 0 0,-1 0 1 0 0,12-16-1 0 0,59-75-3761 0 0,1-2 3174 0 0,-1 0 6647 0 0,-21 35 3179 0 0,-61 73-1974 0 0,-23 39-4734 0 0,-201 315 2058 0 0,-13 46-1641 0 0,217-368-1402 0 0,13-23-672 0 0,1 1 0 0 0,1 0 0 0 0,-11 28-1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13159 0 0,'0'0'2255'0'0,"2"0"-1330"0"0,5 2-460 0 0,1 0-1 0 0,-1-1 0 0 0,1 0 0 0 0,0 0 1 0 0,-1-1-1 0 0,1 0 0 0 0,10-2 1 0 0,56-10 891 0 0,-57 9-960 0 0,275-61 3441 0 0,-217 50-3543 0 0,-43 10-9498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17567 0 0,'0'0'1588'0'0,"2"1"-1304"0"0,3 1 13 0 0,-1 0-1 0 0,1 0 1 0 0,0 0-1 0 0,0-1 1 0 0,1 1-1 0 0,-1-1 1 0 0,0-1 0 0 0,0 1-1 0 0,1-1 1 0 0,6 0-1 0 0,11-1 646 0 0,24-5-1 0 0,-27 3-687 0 0,37-7 192 0 0,0-4 0 0 0,-1-1 1 0 0,67-29-1 0 0,-89 28-475 0 0,-33 16-127 0 0,-5 7-5819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 5983 0 0,'0'0'932'0'0,"-8"-3"2852"0"0,8 3-3578 0 0,-1 0 0 0 0,0 0 0 0 0,1 0 0 0 0,-1-1-1 0 0,1 1 1 0 0,-1 0 0 0 0,1 0 0 0 0,-1-1 0 0 0,0 1 0 0 0,1 0-1 0 0,-1-1 1 0 0,1 1 0 0 0,-1 0 0 0 0,1-1 0 0 0,0 1-1 0 0,-1-1 1 0 0,1 1 0 0 0,-1-1 0 0 0,1 1 0 0 0,0-1 0 0 0,-1 1-1 0 0,1-1 1 0 0,0 1 0 0 0,0-1 0 0 0,-1 1 0 0 0,1-1-1 0 0,0 0 1 0 0,0 1 0 0 0,0-1 0 0 0,0 1 0 0 0,0-1 0 0 0,0 0-1 0 0,0 1 1 0 0,0-1 0 0 0,0 0 0 0 0,0 1 0 0 0,0-1-1 0 0,0 1 1 0 0,0-1 0 0 0,1 0 0 0 0,0-2 185 0 0,1 1 0 0 0,-1-1 0 0 0,1 1 0 0 0,0 0 0 0 0,0 0 0 0 0,0-1 0 0 0,4-2 0 0 0,-4 3-217 0 0,1 0 0 0 0,-1 0 1 0 0,1 0-1 0 0,0 0 0 0 0,0 0 1 0 0,0 1-1 0 0,5-3 1 0 0,-7 4-140 0 0,1 0 0 0 0,-1-1 0 0 0,1 1 1 0 0,-1 0-1 0 0,1 0 0 0 0,-1 0 0 0 0,1 0 1 0 0,-1 0-1 0 0,1 0 0 0 0,-1 1 0 0 0,0-1 1 0 0,1 0-1 0 0,-1 1 0 0 0,1-1 0 0 0,-1 1 1 0 0,0-1-1 0 0,1 1 0 0 0,-1 0 0 0 0,0 0 1 0 0,1-1-1 0 0,-1 1 0 0 0,0 0 0 0 0,0 0 1 0 0,2 2-1 0 0,-3-1-26 0 0,1-1 1 0 0,-1 1 0 0 0,0-1-1 0 0,0 1 1 0 0,1-1 0 0 0,-1 1-1 0 0,0 0 1 0 0,0-1 0 0 0,0 1-1 0 0,-1 0 1 0 0,1-1 0 0 0,0 1-1 0 0,-2 2 1 0 0,2-2 11 0 0,-3 7 32 0 0,1 0 0 0 0,-2 0-1 0 0,1-1 1 0 0,-1 1 0 0 0,-7 10 0 0 0,10-18 339 0 0,0 0-332 0 0,-4 3-56 0 0,0 0-1 0 0,0 0 0 0 0,0 0 1 0 0,1 1-1 0 0,-1-1 0 0 0,1 1 1 0 0,-3 6-1 0 0,-2 0-115 0 0,8-9 132 0 0,3-4-439 0 0,-1 0 252 0 0,0 1 0 0 0,1-1 0 0 0,-1 1 0 0 0,0 0 0 0 0,1-1 0 0 0,0 1 0 0 0,2-1 0 0 0,1-3-1062 0 0,6-5-4339 0 0,-2-1-1699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7 7831 0 0,'3'-7'11606'0'0,"-6"8"-11463"0"0,0-1 0 0 0,1 1 1 0 0,-1 0-1 0 0,0 0 0 0 0,1 0 1 0 0,-1 0-1 0 0,0 0 1 0 0,1 1-1 0 0,-3 1 0 0 0,-6 3 106 0 0,-116 51 1582 0 0,-18 9-1054 0 0,108-45-666 0 0,0 1 0 0 0,-53 42 1 0 0,72-50-111 0 0,2 1 1 0 0,0 0-1 0 0,1 1 1 0 0,1 1-1 0 0,0 1 1 0 0,-21 35-1 0 0,32-47-1 0 0,-1 2 0 0 0,1-1 0 0 0,0 0 0 0 0,1 0 0 0 0,0 1 0 0 0,0 0 0 0 0,1-1 0 0 0,-1 11 0 0 0,1-14 0 0 0,1 0 0 0 0,1 0 0 0 0,-1 0 0 0 0,0 0 0 0 0,1 0 0 0 0,0 0 0 0 0,0 0 0 0 0,0 0 0 0 0,0-1 0 0 0,1 1 0 0 0,0 0 0 0 0,-1-1 0 0 0,1 1 0 0 0,1-1 0 0 0,-1 0 0 0 0,0 1 0 0 0,1-1 0 0 0,3 3 0 0 0,5 4 6 0 0,1-1 0 0 0,1-1 0 0 0,0 1 0 0 0,0-2 0 0 0,0 0 0 0 0,1-1 0 0 0,0 0 0 0 0,0-1 0 0 0,24 6 0 0 0,3-3 249 0 0,0-1-1 0 0,52 1 1 0 0,-57-6 41 0 0,-1-1 1 0 0,1-3-1 0 0,64-10 0 0 0,-83 9-253 0 0,-1-1-1 0 0,0 0 0 0 0,-1-2 1 0 0,1 1-1 0 0,-1-2 0 0 0,0 0 0 0 0,-1-1 1 0 0,1-1-1 0 0,-1 0 0 0 0,18-16 1 0 0,-22 15-21 0 0,-1 0 1 0 0,0 0 0 0 0,-1-1-1 0 0,0 0 1 0 0,-1 0-1 0 0,9-19 1 0 0,-6 8-5 0 0,-1-1 1 0 0,10-41-1 0 0,-18 63-21 0 0,-1 0 0 0 0,0 0 0 0 0,1 0 0 0 0,-1 0 0 0 0,0 0 0 0 0,0 0 0 0 0,0 0-1 0 0,0 0 1 0 0,0 0 0 0 0,0 0 0 0 0,0 0 0 0 0,0 0 0 0 0,0 0 0 0 0,-1 0 0 0 0,1 0 0 0 0,0 0 0 0 0,-1 0 0 0 0,1 0 0 0 0,-1 0-1 0 0,1 0 1 0 0,-1 0 0 0 0,1 0 0 0 0,-1 1 0 0 0,-1-2 0 0 0,1 1-6 0 0,-1 0 1 0 0,1 0-1 0 0,-1 0 0 0 0,1 0 1 0 0,-1 1-1 0 0,0-1 0 0 0,1 0 0 0 0,-1 1 1 0 0,0 0-1 0 0,0-1 0 0 0,1 1 1 0 0,-1 0-1 0 0,-2 0 0 0 0,-6 0-63 0 0,-1 1 0 0 0,1 1-1 0 0,-19 4 1 0 0,16-2-29 0 0,-1 0 0 0 0,1 1 1 0 0,-1 0-1 0 0,1 2 0 0 0,1-1 0 0 0,-22 15 0 0 0,29-17 94 0 0,1-1 0 0 0,-1 1-1 0 0,1-1 1 0 0,0 1-1 0 0,0 1 1 0 0,0-1 0 0 0,1 0-1 0 0,-1 1 1 0 0,1 0 0 0 0,0 0-1 0 0,0 0 1 0 0,1 0-1 0 0,0 0 1 0 0,0 1 0 0 0,0-1-1 0 0,0 1 1 0 0,1-1 0 0 0,0 1-1 0 0,-1 9 1 0 0,3-9 5 0 0,0 1-1 0 0,0 0 1 0 0,0 0 0 0 0,1-1 0 0 0,0 1-1 0 0,0-1 1 0 0,1 1 0 0 0,0-1 0 0 0,0 0-1 0 0,1 0 1 0 0,6 8 0 0 0,-1-1-78 0 0,0-2 0 0 0,1 1 0 0 0,1-2 0 0 0,14 13 0 0 0,-18-18-56 0 0,0 1 0 0 0,1-1 0 0 0,-1-1 0 0 0,1 1 0 0 0,1-1 0 0 0,13 5 0 0 0,-16-8-328 0 0,-1 1 1 0 0,0-1 0 0 0,1 0 0 0 0,-1-1 0 0 0,6 1-1 0 0,-6-2-637 0 0,0 1-1 0 0,-1 0 1 0 0,1-1-1 0 0,-1 0 1 0 0,0 0-1 0 0,8-3 1 0 0,2-3-4777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104 141 5983 0 0,'-9'1'362'0'0,"-1"0"0"0"0,1 0-1 0 0,-1 1 1 0 0,1 1-1 0 0,0-1 1 0 0,-13 7 0 0 0,-3 0 12186 0 0,29-9-12392 0 0,1 1 0 0 0,0-1-1 0 0,-1 0 1 0 0,1-1 0 0 0,0 1 0 0 0,-1-1-1 0 0,1 0 1 0 0,7-3 0 0 0,0 1 25 0 0,201-64 1247 0 0,-28 7-179 0 0,-179 59-1223 0 0,25-8 268 0 0,1 1 0 0 0,0 2 0 0 0,49-3-1 0 0,-66 11-239 0 0,-4 2-41 0 0,-11-3-13 0 0,1 0 0 0 0,0 0 0 0 0,-1 0 0 0 0,1 0 0 0 0,0 0 0 0 0,-1 0 0 0 0,1 0 0 0 0,-1 0 0 0 0,0 0 0 0 0,1 0 0 0 0,-1 0 0 0 0,0 0 0 0 0,0 0 0 0 0,0 0 0 0 0,0 1 0 0 0,0-1 0 0 0,0 0 0 0 0,0 0 0 0 0,0 0 0 0 0,0 0 0 0 0,0 1 0 0 0,-1 0 0 0 0,-9 27 0 0 0,2-14-24 0 0,-1 1 1 0 0,0-1-1 0 0,-21 26 0 0 0,-42 37-144 0 0,11-12 95 0 0,39-38 5 0 0,1 0 0 0 0,1 1 0 0 0,2 2 0 0 0,-29 63 0 0 0,30-52-99 0 0,2 1 0 0 0,3 0 0 0 0,-12 64 0 0 0,24-99-3489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15663 0 0,'0'0'356'0'0,"0"0"50"0"0,0 0 20 0 0,0 0-42 0 0,-2 1-250 0 0,-7 7-132 0 0,0 0 1 0 0,1 0-1 0 0,0 1 1 0 0,1 0-1 0 0,0 1 1 0 0,1-1-1 0 0,-5 10-2 0 0,-21 29-3 0 0,14-23-506 0 0,-9 16 509 0 0,12-17-441 0 0,-1-1-1 0 0,-6 6 442 0 0,18-22-264 0 0,1-5-5414 0 0,3-2 1340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77 3223 0 0,'-2'0'240'0'0,"-32"-19"15486"0"0,34 18-15623 0 0,1 0 1 0 0,-1 1-1 0 0,0-1 1 0 0,0 0 0 0 0,1 1-1 0 0,-1-1 1 0 0,1 0-1 0 0,-1 1 1 0 0,1-1 0 0 0,-1 1-1 0 0,1-1 1 0 0,-1 1-1 0 0,1-1 1 0 0,-1 1 0 0 0,1-1-1 0 0,-1 1 1 0 0,1 0-1 0 0,0-1 1 0 0,-1 1 0 0 0,2-1-1 0 0,15-5 227 0 0,-17 6-271 0 0,32-9 276 0 0,44-7 0 0 0,-31 8 8 0 0,-30 5-5 0 0,-1 1 1 0 0,26 0-1 0 0,-33 2-196 0 0,0 1-1 0 0,0-1 0 0 0,0 1 0 0 0,0 0 0 0 0,0 1 1 0 0,0 0-1 0 0,12 5 0 0 0,-17-6-134 0 0,0 0 1 0 0,1 0-1 0 0,-1 1 0 0 0,0-1 1 0 0,0 1-1 0 0,0-1 0 0 0,0 1 1 0 0,-1 0-1 0 0,1 0 0 0 0,0 0 1 0 0,-1 0-1 0 0,1 0 0 0 0,-1 0 1 0 0,0 0-1 0 0,0 0 0 0 0,0 1 1 0 0,1 2-1 0 0,-1-2 6 0 0,0 1 0 0 0,0 0 0 0 0,-1-1 0 0 0,0 1 0 0 0,0 0 1 0 0,0 0-1 0 0,0-1 0 0 0,0 1 0 0 0,-1 0 0 0 0,-1 5 0 0 0,-1 1 8 0 0,0-1-1 0 0,-1 0 1 0 0,0 1-1 0 0,-1-1 1 0 0,0-1-1 0 0,-1 1 1 0 0,-10 13-1 0 0,4-9-83 0 0,-2 1 0 0 0,1-2 1 0 0,-1 0-1 0 0,-1-1 0 0 0,0 0 0 0 0,-22 11 0 0 0,-1-3-209 0 0,-64 23 0 0 0,59-27-105 0 0,-80 13-1 0 0,87-24 232 0 0,49-5 116 0 0,1 0 0 0 0,-1 1 0 0 0,1 0 0 0 0,-1 2 0 0 0,0-1 0 0 0,15 5 0 0 0,-7-1-12 0 0,0 1 0 0 0,0 1-1 0 0,21 11 1 0 0,-36-14 39 0 0,0-1-1 0 0,0 1 0 0 0,0 0 1 0 0,-1 1-1 0 0,1-1 1 0 0,-1 1-1 0 0,0 0 1 0 0,5 8-1 0 0,-1-1-7 0 0,0 0 1 0 0,11 25-1 0 0,-16-30 58 0 0,-2-1 0 0 0,1 1-1 0 0,-1 0 1 0 0,0 0 0 0 0,0 0-1 0 0,-1 0 1 0 0,1 14 0 0 0,-2-18-22 0 0,0 1 0 0 0,0 0 0 0 0,-1 0 0 0 0,1-1 1 0 0,-1 1-1 0 0,1 0 0 0 0,-1-1 0 0 0,0 1 0 0 0,-1 0 0 0 0,1-1 1 0 0,-1 0-1 0 0,1 1 0 0 0,-1-1 0 0 0,0 0 0 0 0,0 0 0 0 0,-4 5 0 0 0,1-4 37 0 0,-1 1 0 0 0,1-1 0 0 0,0 0 0 0 0,-1-1 0 0 0,0 1 0 0 0,0-1 0 0 0,0 0-1 0 0,-12 3 1 0 0,-3 0 123 0 0,-30 4 0 0 0,16-3-142 0 0,-198 34-663 0 0,232-41-150 0 0,2-1-28 0 0,16-11-1743 0 0,-2 2 683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0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17 15951 0 0,'13'-4'570'0'0,"0"0"0"0"0,0 1 0 0 0,0 1 0 0 0,22-1 0 0 0,-33 3 218 0 0,-3 8-631 0 0,0-5-110 0 0,0-1 0 0 0,-1 0 0 0 0,1 1 0 0 0,0-1 1 0 0,-1 0-1 0 0,1 0 0 0 0,-1 0 0 0 0,0 0 0 0 0,0 0 0 0 0,0 0 1 0 0,-4 3-1 0 0,-28 17 557 0 0,27-17-501 0 0,-63 39 192 0 0,2 3 0 0 0,-112 103-1 0 0,163-134-294 0 0,-12 11 0 0 0,1 1 0 0 0,-25 33 0 0 0,47-52 0 0 0,0-1 0 0 0,0 1 0 0 0,1 0 0 0 0,0 1 0 0 0,0-1 0 0 0,1 1 0 0 0,0 0 0 0 0,1 0 0 0 0,0 0 0 0 0,1 0 0 0 0,0 1 0 0 0,-1 18 0 0 0,3-24 7 0 0,0 1 0 0 0,1 0 0 0 0,0 0-1 0 0,0 0 1 0 0,0-1 0 0 0,1 1 0 0 0,0 0 0 0 0,0-1-1 0 0,0 1 1 0 0,1-1 0 0 0,3 6 0 0 0,0-3 19 0 0,-1-1 1 0 0,0-1 0 0 0,1 1-1 0 0,1-1 1 0 0,-1 0-1 0 0,15 10 1 0 0,-6-7 20 0 0,0 0 1 0 0,1-1 0 0 0,0-1-1 0 0,1 0 1 0 0,-1-1 0 0 0,34 7-1 0 0,-21-8 148 0 0,0-2 0 0 0,0-1-1 0 0,0-1 1 0 0,-1-1-1 0 0,1-2 1 0 0,0-1-1 0 0,0-1 1 0 0,-1-2 0 0 0,30-9-1 0 0,-2-3 41 0 0,-2-2 1 0 0,0-3-1 0 0,75-44 0 0 0,-96 48-194 0 0,-1-2 0 0 0,41-33 0 0 0,-69 51-27 0 0,0-1 1 0 0,0 0-1 0 0,0 0 1 0 0,-1 0 0 0 0,0 0-1 0 0,1 0 1 0 0,-1-1-1 0 0,-1 0 1 0 0,1 1-1 0 0,-1-1 1 0 0,0 0 0 0 0,3-10-1 0 0,-5 15-10 0 0,0-1 0 0 0,0 1 0 0 0,0-1 0 0 0,0 1 0 0 0,-1-1 0 0 0,1 1 0 0 0,0-1 0 0 0,0 1 0 0 0,0-1 0 0 0,-1 1 0 0 0,1-1 0 0 0,0 1 0 0 0,-1-1 0 0 0,1 1 0 0 0,0 0 0 0 0,-1-1 0 0 0,1 1 0 0 0,-1-1 0 0 0,1 1 0 0 0,0 0 0 0 0,-1-1 0 0 0,1 1 0 0 0,-1 0 0 0 0,1 0 0 0 0,-1-1 0 0 0,1 1 0 0 0,-2 0 0 0 0,-13-4 76 0 0,2 3-70 0 0,0 2 0 0 0,0 0 0 0 0,0 0 0 0 0,0 1 0 0 0,0 1 0 0 0,-13 5 0 0 0,14-5-8 0 0,5-2 1 0 0,-168 49-35 0 0,144-39-49 0 0,0 1 1 0 0,1 1 0 0 0,-42 26-1 0 0,60-32 43 0 0,1 1 0 0 0,-1 1 0 0 0,2 0 0 0 0,-1 0-1 0 0,-12 16 1 0 0,17-19 46 0 0,2 1 0 0 0,-1 0 1 0 0,1 1-1 0 0,0-1 0 0 0,0 1 0 0 0,1-1 0 0 0,0 1 0 0 0,0 0 0 0 0,1 0 0 0 0,-2 12 0 0 0,3-6-22 0 0,0 0-1 0 0,1 1 0 0 0,0-1 0 0 0,4 19 0 0 0,-1-6-212 0 0,4 4-237 0 0,-6-26 101 0 0,0-1 0 0 0,1 1 0 0 0,-1 0 1 0 0,-1-1-1 0 0,1 1 0 0 0,-1 0 0 0 0,0 0 1 0 0,0 6-1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44 276 11311 0 0,'-1'1'522'0'0,"-1"1"-409"0"0,0-1-36 0 0,0 1-1 0 0,0-1 0 0 0,0 0 1 0 0,0 0-1 0 0,0 0 0 0 0,-1 0 1 0 0,-2 1-1 0 0,-4 2 16 0 0,7-3 452 0 0,-1-1 486 0 0,3 0-959 0 0,0 0 0 0 0,0 1 1 0 0,-1-1-1 0 0,1 0 0 0 0,0 0 0 0 0,0 0 0 0 0,0 0 0 0 0,0 0 0 0 0,0 0 0 0 0,-1 0 0 0 0,1 0 0 0 0,0 0 1 0 0,0 0-1 0 0,0 0 0 0 0,-1 0 0 0 0,1 0 0 0 0,0 0 0 0 0,0 0 0 0 0,0 0 0 0 0,0 0 0 0 0,-1 0 0 0 0,1 0 1 0 0,0 0-1 0 0,0 0 0 0 0,0 0 0 0 0,0 0 0 0 0,-1 0 0 0 0,1 0 0 0 0,0 0 0 0 0,0-1 0 0 0,0 1 0 0 0,0 0 1 0 0,0 0-1 0 0,-1 0 0 0 0,1 0 0 0 0,0 0 0 0 0,0 0 0 0 0,0-1 0 0 0,0 1 0 0 0,2-4 87 0 0,1-1-1 0 0,-1 1 1 0 0,1 0 0 0 0,0 0-1 0 0,0 0 1 0 0,6-5 0 0 0,6-9 146 0 0,4-4-79 0 0,1 1-1 0 0,0 1 1 0 0,35-25 0 0 0,-21 17-138 0 0,-16 14-71 0 0,0 0 0 0 0,1 2 1 0 0,0 0-1 0 0,1 1 0 0 0,0 1 1 0 0,1 1-1 0 0,27-9 0 0 0,-44 17-15 0 0,0 0 0 0 0,0 0 0 0 0,0 1 0 0 0,0-1 0 0 0,1 1 1 0 0,-1 0-1 0 0,0 0 0 0 0,8 1 0 0 0,-11-1 5 0 0,1 1-1 0 0,0-1 1 0 0,0 1 0 0 0,-1 0 0 0 0,1-1 0 0 0,0 1 0 0 0,-1 0-1 0 0,1 0 1 0 0,-1 0 0 0 0,1 0 0 0 0,-1 0 0 0 0,0 1 0 0 0,1-1 0 0 0,-1 0-1 0 0,0 1 1 0 0,0-1 0 0 0,0 1 0 0 0,0-1 0 0 0,0 1 0 0 0,0-1-1 0 0,0 1 1 0 0,0 2 0 0 0,1 4 11 0 0,0-1-1 0 0,0 0 1 0 0,-1 0 0 0 0,0 1-1 0 0,0-1 1 0 0,-1 1-1 0 0,0-1 1 0 0,-1 11 0 0 0,-15 62 64 0 0,3-13-61 0 0,12-58 0 0 0,0-1 0 0 0,0 0 0 0 0,1 0 1 0 0,0 0-1 0 0,1 0 0 0 0,1 11 0 0 0,-1-16 14 0 0,0-1 0 0 0,-1 0 0 0 0,1 0-1 0 0,0 0 1 0 0,0 1 0 0 0,0-1 0 0 0,1 0 0 0 0,-1 0 0 0 0,0-1-1 0 0,1 1 1 0 0,-1 0 0 0 0,1 0 0 0 0,0-1 0 0 0,0 1 0 0 0,-1-1-1 0 0,1 1 1 0 0,0-1 0 0 0,0 0 0 0 0,0 0 0 0 0,1 1 0 0 0,-1-2-1 0 0,0 1 1 0 0,0 0 0 0 0,0 0 0 0 0,1-1 0 0 0,3 1 0 0 0,2 0 143 0 0,0 0 1 0 0,0-1-1 0 0,0 0 1 0 0,1 0-1 0 0,14-4 1 0 0,43-12 371 0 0,-43 10-437 0 0,-2 1-79 0 0,55-18 22 0 0,-62 16-416 0 0,0-1 0 0 0,0 0 0 0 0,-1-1 0 0 0,0-1 0 0 0,0 0-1 0 0,18-19 1 0 0,-15 13-225 0 0,2 1-1 0 0,22-16 0 0 0,-37 29 288 0 0,0 1 1 0 0,0-1-1 0 0,1 0 0 0 0,-1 1 0 0 0,1 0 1 0 0,6-2-1 0 0,2 2-4374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12959 0 0,'0'0'1934'0'0,"-1"2"-1346"0"0,-212 374 2897 0 0,173-311-3418 0 0,-101 176 267 0 0,133-225-643 0 0,1 1 0 0 0,-8 22-1 0 0,15-37-144 0 0,11-3-3164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88 3679 0 0,'25'-29'179'0'0,"4"-6"349"0"0,-7 15 13197 0 0,-22 19-13599 0 0,0 1 0 0 0,0 0-1 0 0,0 0 1 0 0,1-1 0 0 0,-1 1-1 0 0,0 0 1 0 0,0 0 0 0 0,1 0 0 0 0,-1 0-1 0 0,0-1 1 0 0,1 1 0 0 0,-1 0-1 0 0,0 0 1 0 0,0 0 0 0 0,1 0-1 0 0,-1 0 1 0 0,0 0 0 0 0,1 0-1 0 0,-1 0 1 0 0,0 0 0 0 0,1 0 0 0 0,1 1-85 0 0,-1 0 1 0 0,0 0 0 0 0,0 0 0 0 0,1 1-1 0 0,-1-1 1 0 0,0 1 0 0 0,0-1 0 0 0,0 1 0 0 0,0-1-1 0 0,-1 1 1 0 0,1-1 0 0 0,0 1 0 0 0,-1 0 0 0 0,1-1-1 0 0,-1 1 1 0 0,0 0 0 0 0,1 0 0 0 0,-1-1-1 0 0,0 1 1 0 0,0 0 0 0 0,0 0 0 0 0,0-1 0 0 0,0 1-1 0 0,-1 0 1 0 0,0 3 0 0 0,-1 6 53 0 0,-1 1 1 0 0,-8 19-1 0 0,8-25-22 0 0,-55 118 380 0 0,12-28-189 0 0,0 25 45 0 0,-38 160 0 0 0,56-182-247 0 0,24-81-124 0 0,-19 53-1013 0 0,20-64 947 0 0,0 0 0 0 0,-1 0 0 0 0,1 0 0 0 0,-1 0 0 0 0,-1-1 0 0 0,1 0 0 0 0,-8 7 0 0 0,11-12-311 0 0,1-2-101 0 0,-1 0 436 0 0,1 0-1 0 0,-1 0 1 0 0,1-1 0 0 0,-1 1-1 0 0,1 0 1 0 0,0-1 0 0 0,-1 1-1 0 0,1 0 1 0 0,0 0 0 0 0,0-3-1 0 0,3-23-1900 0 0,-2 11 266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76 112 12407 0 0,'-17'1'827'0'0,"12"-1"-726"0"0,1 0-1 0 0,0 0 1 0 0,-1 1 0 0 0,1-1-1 0 0,0 1 1 0 0,-1 0 0 0 0,1 0-1 0 0,0 1 1 0 0,0-1 0 0 0,0 1-1 0 0,-7 4 1568 0 0,20 2-343 0 0,-6-7-1214 0 0,0 1 0 0 0,1-1 0 0 0,-1 0 0 0 0,0 0 0 0 0,1 0 1 0 0,-1-1-1 0 0,1 1 0 0 0,6-1 0 0 0,31-2 608 0 0,-27 1-431 0 0,53-4 381 0 0,-1-4 1 0 0,0-2 0 0 0,-1-3 0 0 0,64-22 0 0 0,-106 28-612 0 0,123-49 77 0 0,-145 56-439 0 0,-10 13-9228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66 9615 0 0,'23'-12'886'0'0,"-9"6"-843"0"0,21-15 0 0 0,-31 18 526 0 0,0-1 0 0 0,0 1 1 0 0,0-1-1 0 0,7-8 6870 0 0,-42 35-6103 0 0,-47 38-112 0 0,-2 3-1008 0 0,-79 108-17 0 0,135-144-190 0 0,-17 24-9 0 0,2 2 0 0 0,-59 111 0 0 0,89-148 3 0 0,1 0 1 0 0,1 1-1 0 0,0-1 0 0 0,2 1 0 0 0,0 0 0 0 0,1 1 1 0 0,0-1-1 0 0,2 1 0 0 0,-1 30 0 0 0,3-38-1 0 0,0 1 0 0 0,2 0 0 0 0,-1-1 0 0 0,1 0 0 0 0,1 1-1 0 0,0-1 1 0 0,1 0 0 0 0,0 0 0 0 0,0 0 0 0 0,1-1 0 0 0,1 1 0 0 0,-1-1 0 0 0,2-1-1 0 0,0 1 1 0 0,0-1 0 0 0,13 14 0 0 0,1-4 24 0 0,-1 0-1 0 0,2-2 1 0 0,1 0 0 0 0,25 14-1 0 0,-42-27-48 0 0,-5-3-99 0 0,-9-4-4533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38 4607 0 0,'5'-6'407'0'0,"9"-10"-121"0"0,-10 12 1433 0 0,9-8 4031 0 0,-12 12-5672 0 0,-1 0 1 0 0,0 0 0 0 0,0 0 0 0 0,1 0 0 0 0,-1 0 0 0 0,0 0 0 0 0,1 0-1 0 0,-1 0 1 0 0,0 0 0 0 0,1 0 0 0 0,-1 0 0 0 0,0 1 0 0 0,1-1 0 0 0,-1 0-1 0 0,0 0 1 0 0,0 0 0 0 0,1 0 0 0 0,-1 0 0 0 0,0 1 0 0 0,0-1 0 0 0,1 0-1 0 0,-1 0 1 0 0,0 0 0 0 0,0 1 0 0 0,0-1 0 0 0,1 0 0 0 0,-1 0 0 0 0,0 1-1 0 0,0-1 1 0 0,0 0 0 0 0,0 1 0 0 0,1-1 0 0 0,-1 0 0 0 0,0 0 0 0 0,0 1-1 0 0,0-1 1 0 0,1 19 948 0 0,-8 18-206 0 0,-8 6-271 0 0,-2-1 1 0 0,-1 0-1 0 0,-29 45 1 0 0,32-58-457 0 0,-30 56-34 0 0,-45 81 25 0 0,87-160-102 0 0,-1 0-1 0 0,0 0 1 0 0,0-1-1 0 0,0 0 0 0 0,-10 10 1 0 0,13-14-118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 6911 0 0,'7'-5'6848'0'0,"-8"8"-6584"0"0,0 0 0 0 0,1-1 0 0 0,-1 1 0 0 0,0 0-1 0 0,-1-1 1 0 0,-1 5 0 0 0,-9 12-113 0 0,-1 0 0 0 0,-1-2 0 0 0,0 1 1 0 0,-20 17-1 0 0,-2 3 158 0 0,-78 100 1201 0 0,108-131-1331 0 0,1 0 0 0 0,1 1 0 0 0,-1 0 0 0 0,1 0 1 0 0,1 0-1 0 0,-4 11 0 0 0,6-17-126 0 0,0 0-1 0 0,1 0 1 0 0,-1-1-1 0 0,1 1 1 0 0,0 0 0 0 0,0 0-1 0 0,0 0 1 0 0,0 0-1 0 0,0 0 1 0 0,0 0-1 0 0,0 0 1 0 0,1-1-1 0 0,-1 1 1 0 0,0 0-1 0 0,1 0 1 0 0,0 0 0 0 0,-1 0-1 0 0,1-1 1 0 0,0 1-1 0 0,0 0 1 0 0,0-1-1 0 0,0 1 1 0 0,0-1-1 0 0,1 1 1 0 0,-1-1 0 0 0,0 1-1 0 0,1-1 1 0 0,-1 0-1 0 0,1 0 1 0 0,-1 0-1 0 0,1 0 1 0 0,0 0-1 0 0,-1 0 1 0 0,1 0 0 0 0,2 0-1 0 0,0 1 30 0 0,1-1 1 0 0,-1 0-1 0 0,1-1 0 0 0,-1 1 1 0 0,1-1-1 0 0,-1 0 0 0 0,1 0 1 0 0,-1 0-1 0 0,1-1 0 0 0,-1 0 0 0 0,1 0 1 0 0,-1 0-1 0 0,0 0 0 0 0,6-3 1 0 0,7-3 45 0 0,-1 0 1 0 0,18-12-1 0 0,-16 8-97 0 0,-1 0-1 0 0,0-1 1 0 0,30-28-1 0 0,-39 31-67 0 0,0 1 1 0 0,-1-1-1 0 0,0 0 1 0 0,-1 0-1 0 0,0-1 1 0 0,0 0-1 0 0,-1 0 1 0 0,7-21-1 0 0,-9 22-181 0 0,0-1-1 0 0,2-15 1 0 0,-5 23 111 0 0,0-1 1 0 0,1 1 0 0 0,-1 0-1 0 0,0 0 1 0 0,0 0-1 0 0,0-1 1 0 0,-1 1 0 0 0,1 0-1 0 0,0 0 1 0 0,-1 0-1 0 0,0 0 1 0 0,1 0 0 0 0,-1 0-1 0 0,0 0 1 0 0,0 0-1 0 0,0 0 1 0 0,0 0 0 0 0,-2-2-1 0 0,1 2-170 0 0,1 1 0 0 0,-1-1-1 0 0,0 1 1 0 0,0-1 0 0 0,-1 1 0 0 0,1 0-1 0 0,0 0 1 0 0,0 0 0 0 0,-1 0 0 0 0,1 0-1 0 0,0 0 1 0 0,-1 0 0 0 0,1 1 0 0 0,-5-1-1 0 0,-1 0-1755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11 6447 0 0,'1'-1'499'0'0,"14"-8"-131"0"0,-40 31 8143 0 0,-24 28-5786 0 0,-20 19-2468 0 0,11-19 29 0 0,23-20-207 0 0,1 0 1 0 0,-56 67-1 0 0,88-95-47 0 0,0 1 1 0 0,0 0-1 0 0,0-1 0 0 0,1 1 1 0 0,-1 0-1 0 0,1 0 0 0 0,-1 0 0 0 0,1 0 1 0 0,0 1-1 0 0,0-1 0 0 0,1 0 0 0 0,-1 0 1 0 0,1 1-1 0 0,-1-1 0 0 0,1 0 0 0 0,0 1 1 0 0,1-1-1 0 0,-1 0 0 0 0,0 1 1 0 0,1-1-1 0 0,0 0 0 0 0,-1 0 0 0 0,1 1 1 0 0,1-1-1 0 0,-1 0 0 0 0,0 0 0 0 0,3 3 1 0 0,-1-1 61 0 0,0-1 1 0 0,1 1-1 0 0,0-1 1 0 0,0 0-1 0 0,0 0 1 0 0,1 0-1 0 0,-1 0 1 0 0,1-1-1 0 0,0 0 1 0 0,0 0-1 0 0,0 0 1 0 0,0-1-1 0 0,0 1 1 0 0,11 2 0 0 0,-5-3-71 0 0,0 1 0 0 0,0-2 1 0 0,1 1-1 0 0,-1-1 0 0 0,0-1 1 0 0,0 0-1 0 0,1-1 1 0 0,21-4-1 0 0,-18 1 40 0 0,0 0 0 0 0,0-1 0 0 0,0-1 0 0 0,0 0 0 0 0,25-16 0 0 0,-21 10-6 0 0,0-2 1 0 0,-1 0 0 0 0,-1-1-1 0 0,-1 0 1 0 0,0-1-1 0 0,0-1 1 0 0,-2-1 0 0 0,24-38-1 0 0,-31 45-115 0 0,-1 1 0 0 0,-1-1 0 0 0,0-1 0 0 0,0 1 1 0 0,-1-1-1 0 0,-1 1 0 0 0,0-1 0 0 0,0 0 0 0 0,-1 0 0 0 0,-1-1 0 0 0,0 1 0 0 0,-1-20 0 0 0,-1 30 5 0 0,1-1-1 0 0,0 0 0 0 0,-1 0 1 0 0,1 1-1 0 0,-1-1 1 0 0,0 0-1 0 0,0 1 0 0 0,0-1 1 0 0,0 1-1 0 0,-1-1 1 0 0,1 1-1 0 0,-1 0 0 0 0,1-1 1 0 0,-1 1-1 0 0,0 0 1 0 0,0 0-1 0 0,-4-3 0 0 0,3 3-26 0 0,0 0-1 0 0,-1 0 0 0 0,0 0 1 0 0,1 0-1 0 0,-1 1 0 0 0,0 0 0 0 0,0 0 1 0 0,0 0-1 0 0,0 0 0 0 0,-8 0 1 0 0,1 0-119 0 0,0 1-1 0 0,0 1 1 0 0,0 0 0 0 0,0 1 0 0 0,1 0 0 0 0,-1 1 0 0 0,0 0 0 0 0,-10 4 0 0 0,15-4-130 0 0,-21 10-488 0 0,26-12 480 0 0,-1 1 1 0 0,1-1 0 0 0,0 0-1 0 0,0 0 1 0 0,0 0 0 0 0,-1 1-1 0 0,1-1 1 0 0,0 0 0 0 0,0 3-1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0,'0'0'608'0'0,"0"0"128"0"0,0 0-584 0 0,0 0-152 0 0,0 0 0 0 0,0 0 0 0 0,1 12-792 0 0,3 1-184 0 0,-1-1-40 0 0,5 0-8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26 6247 0 0,'0'0'1422'0'0,"9"-14"4348"0"0,-28 28-799 0 0,-60 30-4294 0 0,74-41-623 0 0,-1 1 0 0 0,1 0-1 0 0,0 0 1 0 0,1 0 0 0 0,-1 1-1 0 0,1-1 1 0 0,0 1 0 0 0,0 0-1 0 0,0 0 1 0 0,1 1 0 0 0,-5 10-1 0 0,-9 10 143 0 0,5-8-94 0 0,-13 27 0 0 0,21-38-97 0 0,1 1 0 0 0,0 0 0 0 0,0 0 1 0 0,1 0-1 0 0,-1 0 0 0 0,0 14 0 0 0,3-5-5 0 0,3-13 0 0 0,-1-2 0 0 0,0 0 5 0 0,0 0-1 0 0,0 0 1 0 0,0 0 0 0 0,0 0-1 0 0,0-1 1 0 0,0 1 0 0 0,0 0-1 0 0,1-1 1 0 0,-1 0-1 0 0,1 0 1 0 0,-1 0 0 0 0,1 0-1 0 0,0 0 1 0 0,-1 0 0 0 0,1 0-1 0 0,0-1 1 0 0,4 1-1 0 0,3 0 40 0 0,0-1 0 0 0,1 0 0 0 0,12-2 0 0 0,10-3 80 0 0,0-1 0 0 0,0-2 0 0 0,-1-1 0 0 0,0-2 1 0 0,0 0-1 0 0,-2-3 0 0 0,1 0 0 0 0,54-38 0 0 0,-76 47-85 0 0,0-1 0 0 0,0 0-1 0 0,-1-1 1 0 0,0 0 0 0 0,-1 0-1 0 0,0 0 1 0 0,0-1 0 0 0,8-12-1 0 0,-14 19-37 0 0,0-1 1 0 0,0 0-1 0 0,-1 1 0 0 0,1-1 1 0 0,0 0-1 0 0,-1 1 0 0 0,1-1 0 0 0,-1 0 1 0 0,0-2-1 0 0,-3-5 1 0 0,2 6 6 0 0,-1-1-15 0 0,0 0 0 0 0,0 1 0 0 0,-1-1 0 0 0,1 1 0 0 0,-1-1-1 0 0,0 1 1 0 0,0 0 0 0 0,0 0 0 0 0,0 0 0 0 0,-1 0 0 0 0,1 1 0 0 0,-1-1 0 0 0,-4-2 0 0 0,-8-3-147 0 0,-31-11 0 0 0,36 15 117 0 0,-3-2-23 0 0,-1 1 0 0 0,1 1 1 0 0,-1 0-1 0 0,0 1 0 0 0,-21-1 1 0 0,29 3 37 0 0,1 1 1 0 0,0 1 0 0 0,0-1 0 0 0,-1 1 0 0 0,1 0 0 0 0,0 0 0 0 0,0 1 0 0 0,0 0 0 0 0,0 0 0 0 0,0 0 0 0 0,0 1 0 0 0,1 0 0 0 0,-1 0 0 0 0,1 0 0 0 0,-9 7 0 0 0,-1 2-98 0 0,0 0 0 0 0,-1-1 0 0 0,-23 11 0 0 0,12-12-2791 0 0,15-8 1160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0,'0'0'4715'0'0,"1"1"-3480"0"0,2 4-951 0 0,1 0 0 0 0,0-1 1 0 0,0 1-1 0 0,1-1 0 0 0,-1 0 1 0 0,1-1-1 0 0,0 1 0 0 0,0-1 1 0 0,6 3-1 0 0,9 4 636 0 0,25 8 0 0 0,-30-13-526 0 0,0 1 1 0 0,0 1 0 0 0,19 11 0 0 0,-30-15-338 0 0,0 1 0 0 0,1-1-1 0 0,-1 1 1 0 0,-1 0 0 0 0,1 0-1 0 0,0 0 1 0 0,-1 0 0 0 0,0 0-1 0 0,0 1 1 0 0,0 0 0 0 0,-1-1-1 0 0,0 1 1 0 0,1 0 0 0 0,-2 0-1 0 0,1 0 1 0 0,-1 1 0 0 0,2 8-1 0 0,-2-8-47 0 0,-1 0-1 0 0,0 0 1 0 0,0 1-1 0 0,-1-1 1 0 0,0 0-1 0 0,0 0 1 0 0,0 0-1 0 0,-1 0 1 0 0,1 0-1 0 0,-1 0 1 0 0,-1 0-1 0 0,1 0 1 0 0,-1-1-1 0 0,0 1 1 0 0,-5 5-1 0 0,-12 14-64 0 0,-1-1 0 0 0,-2 0-1 0 0,0-2 1 0 0,-33 25 0 0 0,51-43-293 0 0,-1 0 1 0 0,0 0-1 0 0,0 0 0 0 0,0 0 1 0 0,0-1-1 0 0,0 0 0 0 0,-9 3 1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13159 0 0,'3'-3'6900'0'0,"-2"8"-6740"0"0,-1 0-1 0 0,-1 1 0 0 0,1-1 1 0 0,-1 1-1 0 0,0-1 1 0 0,0 0-1 0 0,0 0 0 0 0,-1 1 1 0 0,0-1-1 0 0,0 0 1 0 0,0 0-1 0 0,-1-1 0 0 0,1 1 1 0 0,-7 8-1 0 0,-6 7 126 0 0,-36 35 0 0 0,38-41-146 0 0,-74 83 171 0 0,72-78-307 0 0,1 1-1 0 0,0 0 1 0 0,-13 30-1 0 0,20-29-399 0 0,7-19-23 0 0,4-2 74 0 0,0-1 0 0 0,0 1 1 0 0,-1-1-1 0 0,1 0 0 0 0,0 0 0 0 0,0 0 0 0 0,-1-1 1 0 0,1 1-1 0 0,5-4 0 0 0,-6 3 56 0 0,20-9-1273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 13903 0 0,'0'0'1262'0'0,"-3"-8"3772"0"0,-10 16-5029 0 0,1-1-1 0 0,-1 2 1 0 0,2 0-1 0 0,-1 0 1 0 0,1 1 0 0 0,-18 22-1 0 0,22-24 2 0 0,-12 13-2 0 0,-22 30 0 0 0,36-44 34 0 0,1-1 0 0 0,0 1-1 0 0,0 0 1 0 0,1 1 0 0 0,0-1 0 0 0,0 1 0 0 0,1-1 0 0 0,0 1-1 0 0,-2 12 1 0 0,4-17-21 0 0,-1 0-1 0 0,1 0 1 0 0,0 0-1 0 0,0 0 1 0 0,1 0-1 0 0,-1 0 1 0 0,1 0-1 0 0,-1 0 1 0 0,1 0-1 0 0,0-1 1 0 0,0 1-1 0 0,0 0 1 0 0,0-1-1 0 0,1 1 1 0 0,-1 0 0 0 0,1-1-1 0 0,0 1 1 0 0,-1-1-1 0 0,1 0 1 0 0,0 0-1 0 0,0 0 1 0 0,1 0-1 0 0,-1 0 1 0 0,0 0-1 0 0,1 0 1 0 0,3 1-1 0 0,-1 0 23 0 0,1-1-1 0 0,-1 0 0 0 0,1 0 1 0 0,0-1-1 0 0,0 1 1 0 0,0-1-1 0 0,0 0 0 0 0,0-1 1 0 0,0 0-1 0 0,-1 0 1 0 0,1 0-1 0 0,8-2 1 0 0,8-1 110 0 0,-1-1 0 0 0,0-1 1 0 0,35-14-1 0 0,-47 15-126 0 0,0 0 0 0 0,0 0 0 0 0,-1-1 0 0 0,1-1 0 0 0,-1 1-1 0 0,-1-1 1 0 0,1-1 0 0 0,-1 1 0 0 0,0-1 0 0 0,10-13 0 0 0,-15 16-16 0 0,0 1 0 0 0,0-1 0 0 0,0-1 0 0 0,-1 1 1 0 0,1 0-1 0 0,-1 0 0 0 0,1-5 0 0 0,6-18 49 0 0,-7 24-55 0 0,1-1-1 0 0,-1 0 0 0 0,1 0 1 0 0,-1 0-1 0 0,0 0 1 0 0,-1 0-1 0 0,1 0 0 0 0,-1 0 1 0 0,0 0-1 0 0,0-1 1 0 0,0 1-1 0 0,0 0 0 0 0,-1 0 1 0 0,1 0-1 0 0,-1 0 1 0 0,0 0-1 0 0,-2-4 1 0 0,1 3-18 0 0,0 1 0 0 0,-1 0 0 0 0,1 0 0 0 0,-1 0 0 0 0,0 0 0 0 0,0 1 1 0 0,0-1-1 0 0,-1 1 0 0 0,1 0 0 0 0,-1 0 0 0 0,0 0 0 0 0,0 0 1 0 0,0 1-1 0 0,-6-4 0 0 0,2 2-8 0 0,-1 1 0 0 0,1 0 0 0 0,-1 0 0 0 0,0 1 0 0 0,0 0 1 0 0,-11-1-1 0 0,-17 1-1108 0 0,0 3-3701 0 0,39-1 3460 0 0,7 5-38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322 108 4607 0 0,'50'-32'2357'0'0,"-18"9"9433"0"0,-34 22-11717 0 0,1 1 0 0 0,-1 0 0 0 0,1 0 1 0 0,-1 0-1 0 0,0 0 0 0 0,1 0 0 0 0,-1 0 0 0 0,1 0 1 0 0,-4 1-1 0 0,-35 12 53 0 0,0 1-1 0 0,1 2 1 0 0,-39 22 0 0 0,63-30-41 0 0,1 1 1 0 0,1 1 0 0 0,0 0-1 0 0,0 1 1 0 0,1 0 0 0 0,0 1-1 0 0,-17 22 1 0 0,21-23-26 0 0,0 1-1 0 0,0 0 1 0 0,1 1 0 0 0,1-1 0 0 0,0 1-1 0 0,0 1 1 0 0,2-1 0 0 0,-1 1-1 0 0,-2 17 1 0 0,7-27-58 0 0,-1-1-1 0 0,1 1 1 0 0,0 0-1 0 0,0-1 1 0 0,0 1-1 0 0,0 0 1 0 0,1-1 0 0 0,-1 1-1 0 0,1 0 1 0 0,0-1-1 0 0,0 1 1 0 0,1-1-1 0 0,-1 1 1 0 0,1-1-1 0 0,-1 0 1 0 0,1 0-1 0 0,0 0 1 0 0,4 5 0 0 0,-3-5 2 0 0,0 0 1 0 0,1 0 0 0 0,-1 0 0 0 0,1-1 0 0 0,-1 0 0 0 0,1 0-1 0 0,0 0 1 0 0,0 0 0 0 0,0 0 0 0 0,0-1 0 0 0,0 1-1 0 0,0-1 1 0 0,0 0 0 0 0,1-1 0 0 0,7 1 0 0 0,8 0 64 0 0,0-2 0 0 0,1 0 0 0 0,-1-1 0 0 0,36-9 0 0 0,78-32 263 0 0,-47 7-76 0 0,-72 29-176 0 0,-1-1 0 0 0,0-1 0 0 0,23-18 0 0 0,-32 23-61 0 0,-1 0 0 0 0,1-1 0 0 0,-1 0 0 0 0,0 0 1 0 0,0 0-1 0 0,-1 0 0 0 0,1 0 0 0 0,-1-1 0 0 0,0 0 0 0 0,-1 1 0 0 0,1-1 0 0 0,1-9 0 0 0,-3 11-10 0 0,0 0 0 0 0,-1 0 0 0 0,0 1 1 0 0,1-1-1 0 0,-1 0 0 0 0,-1 0 0 0 0,1 0 0 0 0,-1 0 0 0 0,1 0 0 0 0,-1 1 0 0 0,0-1 0 0 0,0 0 0 0 0,-1 1 0 0 0,1-1 1 0 0,-1 1-1 0 0,0-1 0 0 0,0 1 0 0 0,0 0 0 0 0,0-1 0 0 0,0 1 0 0 0,-4-3 0 0 0,-3-3-24 0 0,0-1 1 0 0,-1 2-1 0 0,0-1 0 0 0,-19-11 1 0 0,17 12-210 0 0,0 0 1 0 0,0-2 0 0 0,1 1-1 0 0,0-1 1 0 0,1-1 0 0 0,0 0 0 0 0,0 0-1 0 0,1-1 1 0 0,-9-17 0 0 0,17 28-32 0 0,-3-5-2721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8287 0 0,'-1'2'2862'0'0,"1"0"-2452"0"0,-1 0 1 0 0,1 0-1 0 0,0 0 1 0 0,0 0-1 0 0,0 0 1 0 0,0 0-1 0 0,0 1 0 0 0,0-1 1 0 0,1 0-1 0 0,-1 0 1 0 0,1 0-1 0 0,-1 0 1 0 0,1 0-1 0 0,0 0 1 0 0,0-1-1 0 0,1 3 1 0 0,22 33 588 0 0,-12-21-650 0 0,-3-1 126 0 0,-1 0 0 0 0,0 1 0 0 0,-1 0 0 0 0,9 33-1 0 0,11 70 1213 0 0,-27-117-1664 0 0,2 9 9 0 0,0-1-1 0 0,-1 1 1 0 0,0 0 0 0 0,0-1-1 0 0,-2 1 1 0 0,1 0-1 0 0,-1-1 1 0 0,-1 1-1 0 0,0-1 1 0 0,0 1 0 0 0,-1-1-1 0 0,0 0 1 0 0,-1 0-1 0 0,0 0 1 0 0,-1-1 0 0 0,0 1-1 0 0,-1-1 1 0 0,1 0-1 0 0,-2 0 1 0 0,1-1 0 0 0,-1 0-1 0 0,0 0 1 0 0,-1-1-1 0 0,0 0 1 0 0,-10 7-1 0 0,-50 31-2 0 0,-17 12-588 0 0,83-55 292 0 0,-2 1-110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96 1839 0 0,'-70'33'418'0'0,"51"-24"1449"0"0,14-6-710 0 0,0-1 0 0 0,-1 1 0 0 0,1-1 0 0 0,-13 3 7133 0 0,22-13-7061 0 0,0 4-993 0 0,-1-1-1 0 0,1 1 0 0 0,0 0 0 0 0,0 1 1 0 0,1-1-1 0 0,-1 1 0 0 0,1-1 1 0 0,6-2-1 0 0,42-19 719 0 0,-31 18-733 0 0,1 1-1 0 0,-1 0 1 0 0,1 2 0 0 0,31-2-1 0 0,-39 5-158 0 0,43-5-1 0 0,162-26 201 0 0,-154 18-187 0 0,-75 25-22 0 0,-13 7-97 0 0,0-2-1 0 0,-2 0 1 0 0,-46 23 0 0 0,40-23 8 0 0,-92 53-198 0 0,-117 90 1 0 0,214-140 233 0 0,-37 34 0 0 0,54-45 0 0 0,0 1 0 0 0,1 0 0 0 0,-1 1 0 0 0,2-1 0 0 0,-1 1 0 0 0,1 0 0 0 0,-6 17 0 0 0,9-17 0 0 0,7-1 0 0 0,-3-8 10 0 0,0 0 0 0 0,1 0 0 0 0,0 0 0 0 0,-1 0 1 0 0,1 0-1 0 0,0 0 0 0 0,-1 0 0 0 0,1 0 0 0 0,0-1 0 0 0,0 1 0 0 0,-1-1 0 0 0,1 0 0 0 0,0 1 0 0 0,0-1 0 0 0,0 0 0 0 0,0 0 0 0 0,0 0 1 0 0,0 0-1 0 0,-1 0 0 0 0,1-1 0 0 0,0 1 0 0 0,3-1 0 0 0,4-2 134 0 0,0-1 0 0 0,0 1 0 0 0,11-8 0 0 0,-3 3-29 0 0,4-2-37 0 0,0 2 1 0 0,1 0 0 0 0,-1 2-1 0 0,1 0 1 0 0,1 2 0 0 0,40-4-1 0 0,-49 8-38 0 0,0 0-1 0 0,-1 1 0 0 0,1 0 1 0 0,0 1-1 0 0,-1 0 0 0 0,0 2 0 0 0,1-1 1 0 0,-1 1-1 0 0,-1 1 0 0 0,1 1 1 0 0,-1-1-1 0 0,19 13 0 0 0,-6 1-824 0 0,-23-18 415 0 0,10-1-1060 0 0,-6-2 747 0 0,0 1 0 0 0,-1-1 0 0 0,1 0 0 0 0,0 0 0 0 0,-1 0 1 0 0,1-1-1 0 0,-1 0 0 0 0,0 0 0 0 0,9-7 0 0 0,-5 4-2092 0 0,6-4-2452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58 3679 0 0,'0'0'284'0'0,"1"-1"-186"0"0,13-18 1179 0 0,-8 13 2084 0 0,0 0 1 0 0,12-9-1 0 0,-3 5 2068 0 0,-26 18-4772 0 0,5-3-522 0 0,-14 6 33 0 0,-1 0 1 0 0,0-2-1 0 0,0 0 0 0 0,-34 8 0 0 0,2 0-85 0 0,14-3-55 0 0,-11 5-151 0 0,0-3-1 0 0,-93 18 0 0 0,139-33 61 0 0,0-1 0 0 0,-1 1-1 0 0,1-1 1 0 0,-1 0 0 0 0,1 0 0 0 0,0-1-1 0 0,-1 1 1 0 0,1-1 0 0 0,-5-1-1 0 0,8 1-138 0 0,0 0 150 0 0,0 0 0 0 0,1-1 0 0 0,0 1 1 0 0,-1 0-1 0 0,1 0 0 0 0,0-1 1 0 0,0 1-1 0 0,-1 0 0 0 0,1 0 1 0 0,0-1-1 0 0,0 1 0 0 0,1-2 1 0 0,-1 1-7 0 0,1-1 0 0 0,-1 1 0 0 0,1 0 0 0 0,0-1 0 0 0,-1 1 0 0 0,1 0 1 0 0,0 0-1 0 0,1 0 0 0 0,-1 0 0 0 0,0 0 0 0 0,1 0 0 0 0,-1 0 0 0 0,3-2 1 0 0,3-2-134 0 0,0 0 0 0 0,1 1 0 0 0,8-4 0 0 0,-15 8 90 0 0,0 3 93 0 0,-1 0-1 0 0,1 0 1 0 0,-1 0 0 0 0,1-1 0 0 0,-1 1-1 0 0,0 0 1 0 0,0 0 0 0 0,0 0-1 0 0,0 4 1 0 0,-1-1 17 0 0,-1 1 0 0 0,1-1 0 0 0,-1 0 0 0 0,0 0 0 0 0,-1 1 0 0 0,1-2 0 0 0,-1 1 0 0 0,0 0 0 0 0,0 0 0 0 0,-1-1 0 0 0,-4 5 0 0 0,-7 8 60 0 0,-24 18 0 0 0,38-35-69 0 0,-99 76 333 0 0,44-36 1354 0 0,55-39-1493 0 0,1 2 38 0 0,0-3-222 0 0,0 0 0 0 0,0 0 0 0 0,0 1-1 0 0,0-1 1 0 0,0 0 0 0 0,0 0 0 0 0,0 0 0 0 0,0 0 0 0 0,0 1 0 0 0,0-1-1 0 0,0 0 1 0 0,0 0 0 0 0,0 0 0 0 0,0 0 0 0 0,0 0 0 0 0,0 1 0 0 0,0-1-1 0 0,0 0 1 0 0,0 0 0 0 0,0 0 0 0 0,0 0 0 0 0,0 1 0 0 0,0-1 0 0 0,0 0-1 0 0,0 0 1 0 0,0 0 0 0 0,0 0 0 0 0,0 0 0 0 0,0 1 0 0 0,0-1 0 0 0,1 0-1 0 0,-1 0 1 0 0,0 0 0 0 0,0 0 0 0 0,0 0 0 0 0,0 0 0 0 0,0 0 0 0 0,0 0-1 0 0,1 1 1 0 0,-1-1 0 0 0,20 5 38 0 0,1-1 0 0 0,0 0 0 0 0,0-2 0 0 0,0 0 0 0 0,24-2 0 0 0,-15 1-48 0 0,-1 1 0 0 0,42 7 0 0 0,-18-1 0 0 0,-21-4-13 0 0,88 13 74 0 0,-104-13-9 0 0,0 0 0 0 0,0 1 0 0 0,0 1 0 0 0,-1 0 0 0 0,19 11 0 0 0,-30-15-35 0 0,0 1 1 0 0,0 0-1 0 0,0 0 0 0 0,0 1 1 0 0,0-1-1 0 0,-1 1 0 0 0,1 0 0 0 0,-1 0 1 0 0,0 0-1 0 0,0 0 0 0 0,-1 0 1 0 0,1 1-1 0 0,-1-1 0 0 0,0 1 0 0 0,2 7 1 0 0,-3-9-10 0 0,0 0 1 0 0,-1-1 0 0 0,0 1-1 0 0,0 0 1 0 0,1-1-1 0 0,-1 1 1 0 0,-1 0 0 0 0,1 0-1 0 0,0-1 1 0 0,-1 1 0 0 0,1 0-1 0 0,-1-1 1 0 0,0 1-1 0 0,0-1 1 0 0,0 1 0 0 0,0-1-1 0 0,-1 1 1 0 0,1-1 0 0 0,0 0-1 0 0,-1 0 1 0 0,0 0-1 0 0,1 0 1 0 0,-1 0 0 0 0,0 0-1 0 0,0 0 1 0 0,0 0 0 0 0,-1-1-1 0 0,1 1 1 0 0,0-1 0 0 0,-4 2-1 0 0,-16 7 129 0 0,-1-1 0 0 0,0-1-1 0 0,0-1 1 0 0,-40 6 0 0 0,9-1-5 0 0,-137 34 89 0 0,144-34-208 0 0,32-8-122 0 0,0 1-1 0 0,0-2 1 0 0,-1 0-1 0 0,-17 0 1 0 0,32-3 76 0 0,1 0 0 0 0,0 0 0 0 0,-1 0-1 0 0,1 1 1 0 0,0-1 0 0 0,0 0 0 0 0,-1 0 0 0 0,1 0 0 0 0,0 0 0 0 0,0 0 0 0 0,-1 0 0 0 0,1 0 0 0 0,0 0-1 0 0,-1 0 1 0 0,1-1 0 0 0,0 1 0 0 0,0 0 0 0 0,-1 0 0 0 0,1 0 0 0 0,0 0 0 0 0,0 0 0 0 0,-1 0 0 0 0,1 0 0 0 0,0-1-1 0 0,0 1 1 0 0,-1 0 0 0 0,1 0 0 0 0,0 0 0 0 0,0-1 0 0 0,0 1 0 0 0,-1 0 0 0 0,1 0 0 0 0,0-1 0 0 0,0 1-1 0 0,0 0 1 0 0,0 0 0 0 0,0-1 0 0 0,0 1 0 0 0,-1 0 0 0 0,1 0 0 0 0,0-1 0 0 0,9-11-1497 0 0,21-12-946 0 0,-28 23 2328 0 0,19-14-1377 0 0,3-1-69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3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8751 0 0,'-15'-3'1124'0'0,"15"3"-1016"0"0,0 0 0 0 0,-1 0-1 0 0,1 0 1 0 0,0 0 0 0 0,0 0-1 0 0,0 0 1 0 0,0 0 0 0 0,0 0-1 0 0,-1 0 1 0 0,1 0 0 0 0,0 0-1 0 0,0 0 1 0 0,0 0 0 0 0,0 0-1 0 0,-1 0 1 0 0,1 0 0 0 0,-1 1 1292 0 0,1-1-1293 0 0,-1 0 1 0 0,1 0 0 0 0,0 1-1 0 0,0-1 1 0 0,0 0 0 0 0,0 0-1 0 0,0 0 1 0 0,0 0 0 0 0,0 0-1 0 0,0 1 1 0 0,0-1 0 0 0,0 0-1 0 0,0 0 1 0 0,0 0 0 0 0,0 0-1 0 0,0 0 1 0 0,0 1 0 0 0,0-1-1 0 0,0 0 1 0 0,0 0 0 0 0,0 0-1 0 0,0 1 1 0 0,6 11 1242 0 0,14 14-1056 0 0,-15-20-166 0 0,184 219 3189 0 0,-20 8-1434 0 0,-138-184-1652 0 0,-2 1-1 0 0,43 105 1 0 0,-66-141-223 0 0,-1 2 1 0 0,-1-1-1 0 0,0 0 1 0 0,-1 1-1 0 0,-1 0 1 0 0,-1 0-1 0 0,0 0 1 0 0,0-1-1 0 0,-2 1 0 0 0,0 0 1 0 0,-1 0-1 0 0,-1 0 1 0 0,0-1-1 0 0,-1 1 1 0 0,0-1-1 0 0,-2 0 1 0 0,1 0-1 0 0,-2-1 1 0 0,-15 25-1 0 0,10-21 61 0 0,-1-1 1 0 0,-1 0-1 0 0,0-1 0 0 0,-1-1 1 0 0,-1 0-1 0 0,-1-1 0 0 0,-23 15 1 0 0,15-12-133 0 0,-2-2 1 0 0,0-1 0 0 0,0-1 0 0 0,-46 15 0 0 0,69-27-34 0 0,-3 1-276 0 0,-1 0 0 0 0,1 1 0 0 0,0 0 0 0 0,-10 6 0 0 0,15-8-249 0 0,2 1-929 0 0,0-2 1405 0 0,0 1 0 0 0,0-1 0 0 0,0 0 0 0 0,0 1-1 0 0,0-1 1 0 0,0 0 0 0 0,0 1 0 0 0,0-1 0 0 0,0 0-1 0 0,0 1 1 0 0,0-1 0 0 0,0 0 0 0 0,0 1-1 0 0,0-1 1 0 0,0 0 0 0 0,0 1 0 0 0,0-1 0 0 0,0 0-1 0 0,1 0 1 0 0,-1 1 0 0 0,0-1 0 0 0,1 1 0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48 9759 0 0,'0'0'2508'0'0,"2"-2"-1710"0"0,41-44 5136 0 0,-44 49-5880 0 0,-4 13 65 0 0,0 1 0 0 0,-2-2 1 0 0,0 1-1 0 0,0-1 0 0 0,-12 16 1 0 0,-11 26-44 0 0,-43 85-33 0 0,59-117-40 0 0,-2-1 0 0 0,-1-1-1 0 0,-30 33 1 0 0,34-43-50 0 0,3-1-10 0 0,-1-1 0 0 0,-1 0 1 0 0,1-1-1 0 0,-2 0 0 0 0,-17 10 0 0 0,19-13 25 0 0,5-3 0 0 0,10-7 16 0 0,16-11 153 0 0,1 2 1 0 0,0 0-1 0 0,1 1 0 0 0,39-14 0 0 0,-46 20-48 0 0,0 0 0 0 0,0 2 1 0 0,1 0-1 0 0,-1 1 0 0 0,1 0 0 0 0,0 1 0 0 0,-1 1 0 0 0,22 2 0 0 0,-20 0 69 0 0,24 8-1 0 0,0 1-104 0 0,-30-8-6439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73 17503 0 0,'8'-15'858'0'0,"-7"14"-378"0"0,1-8 86 0 0,4-16-614 0 0,-5 23-289 0 0,-1 2-138 0 0,0-7-407 0 0,0-2 1083 0 0,0 8 250 0 0,0 1 49 0 0,-8-3 90 0 0,5 2-588 0 0,0 1-1 0 0,0 0 1 0 0,0 1-1 0 0,0-1 0 0 0,0 0 1 0 0,0 1-1 0 0,0-1 1 0 0,0 1-1 0 0,1 0 1 0 0,-1 0-1 0 0,0 0 1 0 0,0 1-2 0 0,-33 17-2 0 0,-57 44-880 0 0,42-28-228 0 0,-9 3 1110 0 0,46-30 0 0 0,1 0 0 0 0,-1 0 0 0 0,1 2 0 0 0,1-1 0 0 0,0 2 0 0 0,0-1 0 0 0,1 2 0 0 0,-9 11 0 0 0,19-22 0 0 0,0 1 0 0 0,0-1 0 0 0,0 1 0 0 0,0-1 0 0 0,0 1 0 0 0,0-1 0 0 0,1 1 0 0 0,-1-1 0 0 0,1 1 0 0 0,-1 1 0 0 0,3 7 0 0 0,-1-8 0 0 0,1 2 0 0 0,0-1 0 0 0,-1 1 0 0 0,1-1 0 0 0,0 0 0 0 0,1 0 0 0 0,-1 0 0 0 0,1 0 0 0 0,-1 0 0 0 0,1 0 0 0 0,0-1 0 0 0,2 2 0 0 0,39 26 0 0 0,-22-16 0 0 0,3 1 0 0 0,2-1 0 0 0,0-1 0 0 0,1-2 0 0 0,0 0 0 0 0,17 3 0 0 0,0 1 0 0 0,26 12 0 0 0,-68-26 0 0 0,1 1 0 0 0,-1 0 0 0 0,1 0 0 0 0,0 0 0 0 0,-1 0 0 0 0,1 1 0 0 0,0 0 0 0 0,3 6 0 0 0,-5-6 0 0 0,-1-1 0 0 0,0 1 0 0 0,0 0 0 0 0,0 0 0 0 0,0-1 0 0 0,0 1 0 0 0,-1 0 0 0 0,1 0 0 0 0,-1 0 0 0 0,0 0 0 0 0,0 0 0 0 0,0 0 0 0 0,0 0 0 0 0,0 0 0 0 0,-1-1 0 0 0,1 1 0 0 0,-1 2 0 0 0,-1-1 0 0 0,0 1 0 0 0,0-1 0 0 0,0 0 0 0 0,0 0 0 0 0,-1 0 0 0 0,0 0 0 0 0,0 0 0 0 0,0 0 0 0 0,0-1 0 0 0,-2 2 0 0 0,-8 6 0 0 0,-1 0 0 0 0,0-1 0 0 0,0-1 0 0 0,-1 0 0 0 0,-9 3 0 0 0,3-3 0 0 0,0-1 0 0 0,-1 0 0 0 0,0-2 0 0 0,-7 1 0 0 0,17-5 0 0 0,-1 1 0 0 0,0-1 0 0 0,0-1 0 0 0,0 0 0 0 0,0-1 0 0 0,0 0 0 0 0,0-1 0 0 0,-1-1 0 0 0,-20-3 0 0 0,1-2 0 0 0,-4-2 0 0 0,17 3-523 0 0,0-2 0 0 0,0 0 0 0 0,1-2 0 0 0,0 0 0 0 0,-14-10 523 0 0,19 12-234 0 0,7 2-789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61 3679 0 0,'6'-14'387'0'0,"7"-23"0"0"0,-12 36 76 0 0,1-1 1854 0 0,-1 1-1854 0 0,-1 1 1 0 0,1-1-1 0 0,-1 1 1 0 0,1-1-1 0 0,0 1 0 0 0,-1 0 1 0 0,1 0-1 0 0,0-1 0 0 0,-1 1 1 0 0,1 0-1 0 0,0 0 1 0 0,-1 0-1 0 0,1-1 0 0 0,1 1 1 0 0,8-1 2441 0 0,-9 1-3345 0 0,1-1 706 0 0,7 12 210 0 0,-7-7-422 0 0,0-1-1 0 0,0 1 0 0 0,0 0 1 0 0,0 0-1 0 0,-1 0 0 0 0,0 0 1 0 0,0 0-1 0 0,0 0 0 0 0,-1 0 1 0 0,1 1-1 0 0,-1-1 0 0 0,0 0 1 0 0,0 0-1 0 0,0 1 0 0 0,-1-1 0 0 0,1 0 1 0 0,-1 0-1 0 0,0 0 0 0 0,-3 8 1 0 0,-3 6 52 0 0,-1 0 0 0 0,0-1 1 0 0,-12 18-1 0 0,9-17 10 0 0,-85 147 587 0 0,-64 120 402 0 0,139-244-926 0 0,-144 305 293 0 0,143-295-420 0 0,8-22-323 0 0,-12 41-1 0 0,25-68 40 0 0,18-4-2586 0 0,-1-4-3676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1839 0 0,'-6'-3'14502'0'0,"2"4"-13577"0"0,1 1 1 0 0,-1-1-1 0 0,1 1 1 0 0,0 0 0 0 0,0 0-1 0 0,-4 2 1 0 0,-13 18 479 0 0,14-13-1646 0 0,0 0 0 0 0,1 1 0 0 0,-6 16-1 0 0,10-25-27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 2759 0 0,'0'0'126'0'0,"-1"-2"-5"0"0,-2-6-96 0 0,-3 0 2442 0 0,-2-2 4236 0 0,5 6-2958 0 0,13 2-3341 0 0,-6 2-296 0 0,0 0 0 0 0,0 0 0 0 0,0 1 0 0 0,0-1 0 0 0,0 1 0 0 0,0 0 0 0 0,0 1 0 0 0,0-1 0 0 0,0 1 0 0 0,0-1-1 0 0,0 1 1 0 0,-1 0 0 0 0,1 1 0 0 0,-1-1 0 0 0,1 0 0 0 0,-1 1 0 0 0,0 0 0 0 0,0 0 0 0 0,0 0 0 0 0,-1 0 0 0 0,1 0 0 0 0,2 5 0 0 0,5 7 205 0 0,-1 2 0 0 0,0-1-1 0 0,10 30 1 0 0,-14-33-295 0 0,28 66 722 0 0,3-2 0 0 0,83 130 0 0 0,-99-177-695 0 0,1-1 1 0 0,44 44-1 0 0,-53-61-34 0 0,1-1-1 0 0,0-1 0 0 0,0 0 1 0 0,1-1-1 0 0,0 0 0 0 0,0-1 1 0 0,1-1-1 0 0,18 6 0 0 0,59 22-285 0 0,-89-35 86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2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12815 0 0,'0'0'4946'0'0,"-1"2"-3930"0"0,-7 15-1108 0 0,-1 1 1 0 0,-1-1-1 0 0,-17 22 1 0 0,7-11 433 0 0,-6 8-23 0 0,-1-1 1 0 0,-2-1 0 0 0,-48 44 0 0 0,-110 77 101 0 0,168-141-402 0 0,0 1 1 0 0,1 0 0 0 0,1 2 0 0 0,1 0 0 0 0,1 1-1 0 0,-15 21 1 0 0,17-20-95 0 0,6-8-87 0 0,0 0 0 0 0,0 1-1 0 0,-8 20 1 0 0,15-30-234 0 0,6-3-2930 0 0,-3 0 2994 0 0,0 0-1 0 0,1-1 0 0 0,-1 1 1 0 0,0 0-1 0 0,1-1 1 0 0,-1 0-1 0 0,0 0 0 0 0,4-3 1 0 0,-6 4 265 0 0,21-17-1675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383 217 3679 0 0,'0'0'4442'0'0,"1"-6"270"0"0,3-6-4179 0 0,1 1 1 0 0,1 0-1 0 0,0 0 1 0 0,0 0 0 0 0,1 1-1 0 0,0 0 1 0 0,1 0-1 0 0,0 1 1 0 0,14-13 0 0 0,-18 19-480 0 0,-2 1-32 0 0,0 1 0 0 0,-1 0 1 0 0,1-1-1 0 0,-1 0 0 0 0,1 1 0 0 0,-1-1 1 0 0,0 0-1 0 0,0 0 0 0 0,0 0 0 0 0,0 0 1 0 0,0 0-1 0 0,0 0 0 0 0,0 0 0 0 0,-1 0 1 0 0,1 0-1 0 0,-1 0 0 0 0,1-3 0 0 0,-1 3-28 0 0,1 1-1 0 0,-1-1 0 0 0,0 0 1 0 0,0 1-1 0 0,1-1 0 0 0,-1 1 1 0 0,0-1-1 0 0,0 0 1 0 0,-1 1-1 0 0,1-1 0 0 0,0 1 1 0 0,0-1-1 0 0,-1 1 1 0 0,1-1-1 0 0,-1 0 0 0 0,1 1 1 0 0,-1 0-1 0 0,0-1 0 0 0,0 1 1 0 0,0-1-1 0 0,0 1 1 0 0,1 0-1 0 0,-2 0 0 0 0,1-1 1 0 0,0 1-1 0 0,0 0 0 0 0,0 0 1 0 0,-3-2-1 0 0,0 2-19 0 0,0-1-1 0 0,0 0 0 0 0,0 1 1 0 0,0 0-1 0 0,0 0 0 0 0,0 0 1 0 0,-1 1-1 0 0,-4-1 0 0 0,6 1 7 0 0,1 0 0 0 0,-1 1-1 0 0,0-1 1 0 0,0 1 0 0 0,1-1 0 0 0,-1 1-1 0 0,0 0 1 0 0,1 0 0 0 0,-1 1 0 0 0,1-1-1 0 0,-1 0 1 0 0,-3 4 0 0 0,-27 22-79 0 0,-11 11 9 0 0,-67 44 0 0 0,6-5-88 0 0,93-68 159 0 0,1 1 0 0 0,0 1-1 0 0,0 0 1 0 0,-17 25 0 0 0,25-32 46 0 0,0 0-1 0 0,0 1 1 0 0,1-1 0 0 0,0 0 0 0 0,0 1 0 0 0,0 0 0 0 0,0-1 0 0 0,1 1 0 0 0,0 0 0 0 0,0 0 0 0 0,0 0 0 0 0,0 0 0 0 0,1 0 0 0 0,0 0 0 0 0,0 0 0 0 0,0 0 0 0 0,1 0 0 0 0,2 9 0 0 0,-3-11-8 0 0,1-1 0 0 0,0 0 0 0 0,1 0 0 0 0,-1 0 0 0 0,0 0 0 0 0,0-1 0 0 0,1 1 0 0 0,-1 0 0 0 0,1-1 0 0 0,0 1 0 0 0,-1-1 0 0 0,1 1 0 0 0,0-1 0 0 0,0 0 0 0 0,0 1 0 0 0,0-1 0 0 0,0 0 0 0 0,0 0 0 0 0,0-1 0 0 0,1 1 0 0 0,-1 0 0 0 0,0-1 0 0 0,0 1 0 0 0,1-1 0 0 0,-1 0 0 0 0,0 0 0 0 0,0 0 0 0 0,5 0 0 0 0,3-1 51 0 0,0 0-1 0 0,0-1 1 0 0,-1 0-1 0 0,1 0 1 0 0,13-6-1 0 0,-9 3-26 0 0,0-2 1 0 0,0 0-1 0 0,0 0 0 0 0,-1-1 1 0 0,0-1-1 0 0,0 0 0 0 0,-1-1 0 0 0,-1 0 1 0 0,1-1-1 0 0,15-20 0 0 0,-18 19-29 0 0,-4 6-6 0 0,0 0-1 0 0,-1 0 0 0 0,0 0 1 0 0,0-1-1 0 0,-1 0 0 0 0,3-7 1 0 0,-5 12 22 0 0,-5 3-15 0 0,1-1-1 0 0,-1 1 0 0 0,1-1 1 0 0,-1 1-1 0 0,1 0 0 0 0,0 0 1 0 0,-1 1-1 0 0,1-1 1 0 0,-4 3-1 0 0,-28 19-34 0 0,19-12 40 0 0,-16 14 39 0 0,29-23-54 0 0,1 0 0 0 0,0 1 0 0 0,0-1 0 0 0,0 1 0 0 0,0-1 0 0 0,1 1 0 0 0,-1 0 0 0 0,1 0 0 0 0,-1 0 0 0 0,-1 5 0 0 0,3-7-6 0 0,0 0-1 0 0,-1 0 1 0 0,1 0 0 0 0,0 0 0 0 0,0 0 0 0 0,-1 0 0 0 0,1 0 0 0 0,0 0 0 0 0,0 0 0 0 0,0 0 0 0 0,0 0 0 0 0,0 0 0 0 0,0 0 0 0 0,1 0 0 0 0,-1 0 0 0 0,0 0 0 0 0,0 0 0 0 0,1 0 0 0 0,-1 0 0 0 0,1-1 0 0 0,-1 1 0 0 0,1 0 0 0 0,-1 0 0 0 0,1 0 0 0 0,-1 0 0 0 0,1-1 0 0 0,0 1 0 0 0,0 1 0 0 0,2 0-12 0 0,2 3-150 0 0,1 1 0 0 0,0-1 0 0 0,0 0-1 0 0,1 0 1 0 0,0-1 0 0 0,0 0 0 0 0,0 0 0 0 0,0-1 0 0 0,0 0 0 0 0,1 0 0 0 0,0 0 0 0 0,-1-1-1 0 0,1 0 1 0 0,15 1 0 0 0,-10-5-1385 0 0,0-2-68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7831 0 0,'-15'3'832'0'0,"12"-3"-407"0"0,0 1 0 0 0,0 0 0 0 0,0 0 0 0 0,0 0 0 0 0,0 0 0 0 0,0 1 0 0 0,0-1 0 0 0,0 1 0 0 0,1 0 0 0 0,-1 0 0 0 0,-4 3 0 0 0,6-4-307 0 0,0 0 1 0 0,0 1 0 0 0,1-1 0 0 0,-1 0 0 0 0,0 1 0 0 0,0-1-1 0 0,1 0 1 0 0,-1 1 0 0 0,1-1 0 0 0,-1 1 0 0 0,1-1 0 0 0,-1 1-1 0 0,1-1 1 0 0,0 1 0 0 0,0-1 0 0 0,0 1 0 0 0,0-1 0 0 0,0 1-1 0 0,0-1 1 0 0,0 1 0 0 0,1-1 0 0 0,-1 1 0 0 0,0-1 0 0 0,1 1-1 0 0,-1-1 1 0 0,1 1 0 0 0,1 1 0 0 0,2 6 93 0 0,1-1 1 0 0,1 1-1 0 0,0-1 1 0 0,0 0-1 0 0,11 11 0 0 0,40 33 618 0 0,-36-34-530 0 0,9 8 30 0 0,-1-2 160 0 0,0 3 1 0 0,41 49-1 0 0,-62-67-423 0 0,-2 0 0 0 0,1 1 0 0 0,-1 0 0 0 0,-1 1 0 0 0,0-1-1 0 0,0 1 1 0 0,-1 0 0 0 0,0 0 0 0 0,-1 0 0 0 0,0 1 0 0 0,-1-1-1 0 0,-1 1 1 0 0,1 16 0 0 0,-3-6-7 0 0,-1 0 1 0 0,-1 0-1 0 0,-1 0 0 0 0,0 0 0 0 0,-2 0 0 0 0,-1-1 0 0 0,-1 0 1 0 0,-10 21-1 0 0,5-16-249 0 0,-1-1 0 0 0,-2 0 0 0 0,0 0 0 0 0,-1-2 0 0 0,-36 36 0 0 0,30-35-1251 0 0,-2-2 0 0 0,0-1-1 0 0,-29 17 1 0 0,43-31 237 0 0,2-3-105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76 6911 0 0,'8'-28'708'0'0,"8"-19"7887"0"0,-5 63-7706 0 0,-9-11-788 0 0,-1 0-1 0 0,-1 0 0 0 0,1 0 1 0 0,-1 1-1 0 0,0-1 0 0 0,0 0 1 0 0,-1 8-1 0 0,-9 38 541 0 0,9-46-589 0 0,-47 161 1237 0 0,6-27-751 0 0,-117 408-749 0 0,157-542 183 0 0,-8 26-338 0 0,-17 35 0 0 0,27-65 140 0 0,-15-6-1394 0 0,12 3 1606 0 0,1-1-1 0 0,0 1 1 0 0,0-1 0 0 0,0 1 0 0 0,0-1 0 0 0,1 1 0 0 0,-1-1 0 0 0,1 0 0 0 0,-1 0 0 0 0,1 0 0 0 0,0 0 0 0 0,0 0 0 0 0,0 0 0 0 0,1 0 0 0 0,-1-1 0 0 0,1 1 0 0 0,0 0 0 0 0,-1 0 0 0 0,2-5 0 0 0,0-5-4 0 0,0 0 1 0 0,1 0 0 0 0,5-19 0 0 0,-1 14 26 0 0,0 0-1 0 0,2 1 0 0 0,0-1 1 0 0,0 1-1 0 0,2 1 0 0 0,0 0 1 0 0,1 0-1 0 0,1 1 0 0 0,0 0 1 0 0,1 1-1 0 0,29-24 0 0 0,-36 32 79 0 0,1 1-1 0 0,0-1 1 0 0,0 2-1 0 0,0-1 1 0 0,13-6 0 0 0,-16 10-30 0 0,-1 0 0 0 0,1 0 0 0 0,0 0 0 0 0,0 0 1 0 0,-1 1-1 0 0,1 0 0 0 0,0-1 0 0 0,0 1 0 0 0,-1 1 1 0 0,1-1-1 0 0,0 0 0 0 0,0 1 0 0 0,0 0 0 0 0,5 2 1 0 0,1 1 69 0 0,0 1 1 0 0,0-1-1 0 0,-1 2 1 0 0,0-1-1 0 0,0 1 1 0 0,0 1-1 0 0,13 13 1 0 0,-1 1 191 0 0,28 37 0 0 0,-45-52-296 0 0,1 0-1 0 0,-1 0 1 0 0,0 1-1 0 0,0 0 1 0 0,-1-1-1 0 0,0 1 1 0 0,0 1-1 0 0,-1-1 1 0 0,3 10 0 0 0,-5-13-13 0 0,0-1 1 0 0,1 0 0 0 0,-1 1 0 0 0,0-1 0 0 0,-1 0 0 0 0,1 1 0 0 0,0-1 0 0 0,-1 0 0 0 0,0 1 0 0 0,0-1-1 0 0,0 0 1 0 0,0 0 0 0 0,-1 0 0 0 0,1 0 0 0 0,-1 0 0 0 0,1 0 0 0 0,-1 0 0 0 0,0 0 0 0 0,0 0 0 0 0,-1-1-1 0 0,1 0 1 0 0,-6 5 0 0 0,-8 5 81 0 0,-1-2-1 0 0,0 0 0 0 0,-1 0 1 0 0,-35 12-1 0 0,32-14-29 0 0,-124 49-205 0 0,134-53-36 0 0,1-1 0 0 0,-1 0 1 0 0,0-1-1 0 0,0 0 0 0 0,-20 0 0 0 0,31-2 140 0 0,0 0 1 0 0,-1 0-1 0 0,1 0 1 0 0,0 0 0 0 0,0-1-1 0 0,0 1 1 0 0,-1 0-1 0 0,1 0 1 0 0,0 0-1 0 0,0 0 1 0 0,0 0-1 0 0,0 0 1 0 0,-1 0-1 0 0,1-1 1 0 0,0 1 0 0 0,0 0-1 0 0,0 0 1 0 0,0 0-1 0 0,0 0 1 0 0,0 0-1 0 0,-1-1 1 0 0,1 1-1 0 0,0 0 1 0 0,0 0-1 0 0,0 0 1 0 0,0-1 0 0 0,0 1-1 0 0,0 0 1 0 0,0 0-1 0 0,0 0 1 0 0,0-1-1 0 0,0 1 1 0 0,0 0-1 0 0,0 0 1 0 0,0 0-1 0 0,0-1 1 0 0,0 1-1 0 0,0 0 1 0 0,0 0 0 0 0,0 0-1 0 0,0-1 1 0 0,0 1-1 0 0,0 0 1 0 0,1 0-1 0 0,-1-1 1 0 0,0 1-113 0 0,5-12-840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5527 0 0,'-8'0'568'0'0,"-8"2"-361"0"0,15-1 187 0 0,-1-1 0 0 0,1 1 0 0 0,0-1 0 0 0,-1 1-1 0 0,1-1 1 0 0,0 1 0 0 0,-1 0 0 0 0,1 0 0 0 0,0 0 0 0 0,0 0 0 0 0,-2 2 0 0 0,2-3-136 0 0,1 1 0 0 0,-1 0 1 0 0,1 0-1 0 0,-1 0 0 0 0,1 0 1 0 0,-1 0-1 0 0,1-1 0 0 0,0 1 1 0 0,-1 0-1 0 0,1 0 0 0 0,0 0 1 0 0,0 0-1 0 0,0 0 0 0 0,0 0 1 0 0,0 0-1 0 0,0 0 0 0 0,0 1 1 0 0,5 14-188 0 0,4-5 225 0 0,-1 0 0 0 0,1 0 0 0 0,1-1 0 0 0,-1-1 1 0 0,2 0-1 0 0,-1 0 0 0 0,14 8 0 0 0,7 6 280 0 0,36 30 389 0 0,39 31 132 0 0,-82-63-859 0 0,-1 1 0 0 0,23 29 0 0 0,-36-40-198 0 0,-1 1-1 0 0,-1 0 1 0 0,0 1 0 0 0,0 0-1 0 0,-2 0 1 0 0,1 0 0 0 0,-2 1-1 0 0,0 0 1 0 0,0 0 0 0 0,-2 0-1 0 0,1 1 1 0 0,-2-1 0 0 0,0 1-1 0 0,-1 0 1 0 0,-1 28 0 0 0,-2-23-38 0 0,-1-1 0 0 0,0 1 0 0 0,-2-1 0 0 0,0 0 0 0 0,-12 26 0 0 0,4-17 55 0 0,0-1 0 0 0,-34 48 0 0 0,-4-8-1191 0 0,-92 92 1 0 0,136-152 949 0 0,-30 31-4713 0 0,2-3-1533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7831 0 0,'-20'70'3082'0'0,"-1"5"3736"0"0,5 5-4772 0 0,11-51-1905 0 0,-1 0 0 0 0,-1-1 0 0 0,-16 41 0 0 0,-2-14-82 0 0,-3-1 1 0 0,-2-1 0 0 0,-64 86-1 0 0,75-117-152 0 0,9-10-348 0 0,1 0-1 0 0,0 0 0 0 0,0 0 1 0 0,-9 22-1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13991 0 0,'0'0'639'0'0,"1"-2"-10"0"0,1-4-511 0 0,0 0-1 0 0,1 0 1 0 0,0 0-1 0 0,0 0 1 0 0,1 1-1 0 0,0-1 1 0 0,0 1-1 0 0,0 0 1 0 0,8-7-1 0 0,8-7 1085 0 0,23-15-1 0 0,-8 7-623 0 0,-13 8-159 0 0,9-8 319 0 0,0 2 1 0 0,2 1-1 0 0,45-25 0 0 0,-67 43-543 0 0,1 1 0 0 0,0 0 0 0 0,0 1 0 0 0,1 1 0 0 0,-1-1 0 0 0,14 0 0 0 0,-18 3-82 0 0,1 0-1 0 0,0 1 1 0 0,-1 0-1 0 0,1 1 1 0 0,0 0 0 0 0,-1 0-1 0 0,1 1 1 0 0,-1 0-1 0 0,17 7 1 0 0,-18-6-98 0 0,-1 0 1 0 0,1 1 0 0 0,-1 0-1 0 0,1 0 1 0 0,-1 1-1 0 0,0 0 1 0 0,-1 0 0 0 0,1 0-1 0 0,-1 1 1 0 0,8 11-1 0 0,-7-9 7 0 0,-1 1-1 0 0,1 0 1 0 0,-2 1-1 0 0,0 0 1 0 0,0-1-1 0 0,0 1 1 0 0,2 16-1 0 0,-4-16-10 0 0,0 0-1 0 0,-1 1 0 0 0,0-1 1 0 0,-1 0-1 0 0,0 1 0 0 0,0-1 1 0 0,-1 0-1 0 0,-1 1 0 0 0,0-1 1 0 0,0 0-1 0 0,-1 0 0 0 0,0-1 1 0 0,-1 1-1 0 0,0 0 0 0 0,0-1 0 0 0,-1 0 1 0 0,-8 11-1 0 0,-6 4-33 0 0,-2-2 0 0 0,0 0 0 0 0,-2-1 0 0 0,0-1 0 0 0,-1-1 0 0 0,-49 28 0 0 0,-154 91-2636 0 0,216-133 416 0 0,4-3-2684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11975 0 0,'0'0'267'0'0,"0"0"42"0"0,0 0 17 0 0,0 0-28 0 0,0 0-126 0 0,0 0 204 0 0,0 0 111 0 0,-2 3 22 0 0,-30 54 817 0 0,-26 44-12 0 0,-25 26-1298 0 0,76-116-16 0 0,-14 19 0 0 0,1 0 0 0 0,2 1 0 0 0,-2 5 0 0 0,3 4-201 0 0,16-38-850 0 0,1-2-385 0 0,0 0-78 0 0,0 0-20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 16183 0 0,'17'-9'333'0'0,"0"1"0"0"0,0 1 0 0 0,1 0 0 0 0,0 2 0 0 0,0 0 0 0 0,1 1-1 0 0,-1 0 1 0 0,24 0 0 0 0,-5 1 110 0 0,-36 3-421 0 0,-1 0 0 0 0,1 0 0 0 0,-1 0 1 0 0,1 0-1 0 0,0 0 0 0 0,-1 1 0 0 0,1-1 0 0 0,-1 0 1 0 0,1 0-1 0 0,-1 1 0 0 0,1-1 0 0 0,-1 0 0 0 0,0 1 1 0 0,1-1-1 0 0,-1 0 0 0 0,1 1 0 0 0,-1-1 0 0 0,0 1 1 0 0,1-1-1 0 0,-1 1 0 0 0,0-1 0 0 0,1 1 0 0 0,-1-1 1 0 0,0 1-1 0 0,0-1 0 0 0,1 1 0 0 0,-1-1 0 0 0,0 1 1 0 0,0 0-1 0 0,1 16 419 0 0,-3-10-264 0 0,1-1 1 0 0,-2 0 0 0 0,1 0 0 0 0,0 0 0 0 0,-1 0-1 0 0,-7 11 1 0 0,-28 31 555 0 0,16-20-473 0 0,-250 318 610 0 0,239-306-828 0 0,-30 52 0 0 0,52-74-23 0 0,1 1 1 0 0,0 0-1 0 0,2 1 0 0 0,0 0 0 0 0,-8 34 0 0 0,15-48-18 0 0,0 1 0 0 0,0-1 0 0 0,1 1 0 0 0,0-1 0 0 0,0 1 0 0 0,0-1 0 0 0,1 1 0 0 0,0 0 0 0 0,0-1-1 0 0,1 0 1 0 0,-1 1 0 0 0,4 5 0 0 0,-1-4 0 0 0,0 0 1 0 0,0-1-1 0 0,0 1 0 0 0,1-1 0 0 0,1 0 0 0 0,-1-1 0 0 0,1 1 1 0 0,12 9-1 0 0,-8-7-48 0 0,1 0 1 0 0,0-1-1 0 0,0 0 1 0 0,1-1-1 0 0,0-1 1 0 0,1 0-1 0 0,-1 0 1 0 0,27 7-1 0 0,-5-3-2865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8607 0 0,'0'0'780'0'0,"-6"-1"3139"0"0,3 6-3657 0 0,1 1 0 0 0,0 0 0 0 0,0 1 0 0 0,0-1 0 0 0,1 0 0 0 0,0 0 0 0 0,0 1 1 0 0,1-1-1 0 0,0 0 0 0 0,0 1 0 0 0,0-1 0 0 0,1 1 0 0 0,1 6 0 0 0,2 3 224 0 0,0 1-1 0 0,0-1 1 0 0,14 31 0 0 0,-8-28-300 0 0,0-1 0 0 0,1 0 0 0 0,1-1 0 0 0,1-1 0 0 0,0 1-1 0 0,2-2 1 0 0,-1 0 0 0 0,2-1 0 0 0,16 13 0 0 0,7 0 156 0 0,0-1-1 0 0,83 40 1 0 0,-73-44 50 0 0,-20-9-218 0 0,-1 0 1 0 0,0 2 0 0 0,49 35-1 0 0,-75-49-186 0 0,0 1-1 0 0,-1 0 0 0 0,1-1 1 0 0,0 1-1 0 0,-1 0 0 0 0,0 0 1 0 0,1 0-1 0 0,-1-1 0 0 0,0 2 1 0 0,0-1-1 0 0,0 0 0 0 0,0 0 1 0 0,-1 0-1 0 0,1 0 0 0 0,0 0 1 0 0,-1 1-1 0 0,0-1 0 0 0,1 0 1 0 0,-1 1-1 0 0,0-1 0 0 0,0 0 1 0 0,0 1-1 0 0,-1-1 0 0 0,1 0 1 0 0,0 0-1 0 0,-1 1 0 0 0,0-1 1 0 0,1 0-1 0 0,-1 0 0 0 0,0 0 1 0 0,-2 3-1 0 0,0 2-502 0 0,-1-2 0 0 0,0 1-1 0 0,0 0 1 0 0,0-1 0 0 0,-1 0 0 0 0,1 1 0 0 0,-2-2 0 0 0,1 1-1 0 0,-7 4 1 0 0,1-3-5965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17 13447 0 0,'0'0'614'0'0,"1"-1"-12"0"0,8-14 2208 0 0,-9 17-2699 0 0,0-1 0 0 0,0 1 0 0 0,-1 0 0 0 0,1-1 0 0 0,-1 1 0 0 0,1-1 1 0 0,-1 1-1 0 0,1-1 0 0 0,-1 1 0 0 0,0-1 0 0 0,0 1 0 0 0,0-1 0 0 0,-1 2 1 0 0,-22 31 322 0 0,-2-1 0 0 0,-37 36 0 0 0,-66 52 58 0 0,-87 48-203 0 0,162-129-122 0 0,44-33-146 0 0,-103 80 453 0 0,91-68-364 0 0,1 1 0 0 0,-34 42-1 0 0,53-60-108 0 0,1-1 1 0 0,0 1-1 0 0,-1 0 0 0 0,1 0 0 0 0,0-1 0 0 0,0 1 1 0 0,1 0-1 0 0,-1 0 0 0 0,0 0 0 0 0,1 0 0 0 0,-1 1 1 0 0,0 2-1 0 0,2-4-8 0 0,-1 0 0 0 0,0 0 0 0 0,0-1 1 0 0,0 1-1 0 0,1 0 0 0 0,-1 0 0 0 0,0-1 0 0 0,1 1 1 0 0,-1 0-1 0 0,1 0 0 0 0,-1-1 0 0 0,1 1 0 0 0,-1-1 0 0 0,1 1 1 0 0,0 0-1 0 0,-1-1 0 0 0,1 1 0 0 0,-1-1 0 0 0,1 0 1 0 0,0 1-1 0 0,0-1 0 0 0,-1 1 0 0 0,1-1 0 0 0,0 0 1 0 0,0 0-1 0 0,-1 1 0 0 0,1-1 0 0 0,0 0 0 0 0,0 0 1 0 0,0 0-1 0 0,-1 0 0 0 0,1 0 0 0 0,0 0 0 0 0,0 0 1 0 0,1 0-1 0 0,8-1-447 0 0,0 1 0 0 0,-1-1 0 0 0,16-4 0 0 0,13-4-621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11055 0 0,'0'0'8943'0'0,"2"-1"-8510"0"0,103-34 640 0 0,205-65-889 0 0,-303 98-280 0 0,10-3-563 0 0,0 0 1 0 0,35-4 0 0 0,-39 11-964 0 0,-2 4-390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15 119 15263 0 0,'0'0'696'0'0,"-1"1"-13"0"0,-6 2-440 0 0,0 0 2361 0 0,37-13-718 0 0,-7 3-1550 0 0,41-18 47 0 0,0 4-1 0 0,1 2 1 0 0,1 2 0 0 0,71-7-1 0 0,-128 23-598 0 0,0 0 0 0 0,0 1-1 0 0,0-1 1 0 0,0 2-1 0 0,0-1 1 0 0,0 1-1 0 0,0 1 1 0 0,-1 0 0 0 0,1 0-1 0 0,0 1 1 0 0,10 4-1 0 0,-9-1-763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22 3679 0 0,'36'-20'12831'0'0,"-47"19"-11527"0"0,-8 2-980 0 0,-1 2 1 0 0,1 0-1 0 0,-26 8 0 0 0,11-3-100 0 0,-100 24 365 0 0,-107 21-186 0 0,68-20-19 0 0,173-33-382 0 0,0 0 1 0 0,0 0-1 0 0,-1 0 0 0 0,1 0 0 0 0,0 0 1 0 0,0 0-1 0 0,0 0 0 0 0,-1 0 1 0 0,1 1-1 0 0,0-1 0 0 0,0 0 0 0 0,0 0 1 0 0,-1 0-1 0 0,1 0 0 0 0,0 0 0 0 0,0 0 1 0 0,0 1-1 0 0,-1-1 0 0 0,1 0 0 0 0,0 0 1 0 0,0 0-1 0 0,0 0 0 0 0,0 1 0 0 0,0-1 1 0 0,0 0-1 0 0,-1 0 0 0 0,1 0 0 0 0,0 1 1 0 0,0-1-1 0 0,0 0 0 0 0,0 0 0 0 0,0 1 1 0 0,0-1-1 0 0,0 0 0 0 0,0 0 0 0 0,0 0 1 0 0,0 1-1 0 0,0-1 0 0 0,0 0 0 0 0,0 0 1 0 0,0 1-1 0 0,0-1 0 0 0,0 0 1 0 0,9 12 31 0 0,17 7-32 0 0,11 1 33 0 0,66 24 0 0 0,-66-29-37 0 0,-1 1 0 0 0,42 25 0 0 0,-50-23 27 0 0,-1 1 0 0 0,-1 1 0 0 0,40 41 0 0 0,-55-50-15 0 0,-1 1 0 0 0,0 0 0 0 0,0 1 0 0 0,-2 0 0 0 0,0 1 0 0 0,0 0 0 0 0,-1 0 0 0 0,-1 0 0 0 0,9 30 0 0 0,-14-41 9 0 0,0 1 0 0 0,0 0-1 0 0,-1 0 1 0 0,0 0 0 0 0,1 0-1 0 0,-1 0 1 0 0,0 0 0 0 0,-1 0-1 0 0,1 0 1 0 0,-1 0 0 0 0,0 0-1 0 0,0 0 1 0 0,0 0 0 0 0,0 0-1 0 0,-1 0 1 0 0,0-1 0 0 0,1 1-1 0 0,-1-1 1 0 0,-1 1-1 0 0,1-1 1 0 0,0 0 0 0 0,-1 1-1 0 0,0-1 1 0 0,0-1 0 0 0,1 1-1 0 0,-2 0 1 0 0,1-1 0 0 0,0 1-1 0 0,0-1 1 0 0,-1 0 0 0 0,1 0-1 0 0,-8 2 1 0 0,-11 5 78 0 0,-1-1 0 0 0,0-1 0 0 0,0-1 0 0 0,-42 4 0 0 0,15-6-96 0 0,-63-2 1 0 0,96-3-5 0 0,-32-5 1 0 0,44 5 7 0 0,0 0 1 0 0,1 0 0 0 0,-1 0 0 0 0,1-1 0 0 0,-1 0-1 0 0,1 1 1 0 0,0-2 0 0 0,0 1 0 0 0,0-1 0 0 0,0 1-1 0 0,-7-7 1 0 0,10 8 0 0 0,0-1 0 0 0,0 1 1 0 0,0-1-1 0 0,0 1 0 0 0,0-1 0 0 0,0 1 0 0 0,0-1 0 0 0,0 0 0 0 0,1 1 1 0 0,-1-1-1 0 0,1 0 0 0 0,-1 0 0 0 0,1 0 0 0 0,0 1 0 0 0,0-1 0 0 0,0 0 1 0 0,0-2-1 0 0,0 0 8 0 0,1 1 0 0 0,-1 0 0 0 0,1-1 1 0 0,0 1-1 0 0,0-1 0 0 0,1 1 0 0 0,-1 0 0 0 0,3-5 0 0 0,4-2 37 0 0,-1-1-1 0 0,1 1 1 0 0,17-16-1 0 0,22-17 54 0 0,61-43 0 0 0,-40 34 16 0 0,57-37 139 0 0,-56 42-53 0 0,-60 41-207 0 0,21-16 37 0 0,-28 20-38 0 0,-1 1 0 0 0,0 0-1 0 0,1 0 1 0 0,-1-1 0 0 0,0 1-1 0 0,0 0 1 0 0,0-1-1 0 0,0 0 1 0 0,0 1 0 0 0,0-1-1 0 0,-1 1 1 0 0,1-1 0 0 0,0 0-1 0 0,-1 1 1 0 0,0-1-1 0 0,1-2 1 0 0,-1 3-66 0 0,-2-1-75 0 0,0 0 1 0 0,0 1-1 0 0,0-1 0 0 0,-1 1 0 0 0,1 0 0 0 0,0 0 1 0 0,-1 0-1 0 0,1 0 0 0 0,-1 0 0 0 0,0 0 1 0 0,-4 0-1 0 0,2 0-529 0 0,-1 1 1 0 0,1 0-1 0 0,-1 0 1 0 0,1 0-1 0 0,-7 1 1 0 0,4 0-1191 0 0,1-1-4102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7367 0 0,'-2'-10'7888'0'0,"4"23"-6496"0"0,2 10-2271 0 0,-1-11 1598 0 0,21 77 1830 0 0,65 158 0 0 0,-67-198-2224 0 0,-1 0 0 0 0,-3 2 0 0 0,17 73 0 0 0,-31-104-324 0 0,-1 0-1 0 0,-1-1 0 0 0,0 1 0 0 0,-2 0 0 0 0,0 0 0 0 0,-1 0 0 0 0,-1 0 0 0 0,-1 0 1 0 0,-1-1-1 0 0,0 1 0 0 0,-2-1 0 0 0,-11 27 0 0 0,5-21-1 0 0,-2-1 0 0 0,0-1 0 0 0,-28 34 0 0 0,-62 57 53 0 0,54-70-334 0 0,4-2-3722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4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79 3679 0 0,'0'0'284'0'0,"-1"-1"16"0"0,-21-27 6083 0 0,9 14-1528 0 0,13 14-4748 0 0,0-1 0 0 0,0 1 1 0 0,0 0-1 0 0,0 0 1 0 0,-1 0-1 0 0,1 0 0 0 0,0-1 1 0 0,0 1-1 0 0,0 0 0 0 0,0 0 1 0 0,0 0-1 0 0,0-1 1 0 0,0 1-1 0 0,0 0 0 0 0,0 0 1 0 0,0 0-1 0 0,0-1 1 0 0,0 1-1 0 0,0 0 0 0 0,0 0 1 0 0,0 0-1 0 0,0-1 0 0 0,0 1 1 0 0,0 0-1 0 0,0 0 1 0 0,0 0-1 0 0,0-1 0 0 0,0 1 1 0 0,0 0-1 0 0,1 0 1 0 0,-1 0-1 0 0,0 0 0 0 0,0-1 1 0 0,0 1-1 0 0,0 0 0 0 0,0 0 1 0 0,1 0-1 0 0,-1 0 1 0 0,0 0-1 0 0,0-1 0 0 0,0 1 1 0 0,0 0-1 0 0,1 0 1 0 0,-1 0-1 0 0,0 0 0 0 0,0 0 1 0 0,1 0-1 0 0,16-7 1077 0 0,22 0-1017 0 0,15 0-239 0 0,95 1 0 0 0,-143 6-706 0 0,-1 1 1 0 0,1-1-1 0 0,0 1 1 0 0,-1 1-1 0 0,1-1 1 0 0,5 3-1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6911 0 0,'-14'7'453'0'0,"0"0"-1"0"0,1 1 0 0 0,0 0 0 0 0,-20 18 3502 0 0,39-24-3482 0 0,0 0 0 0 0,-1 0 1 0 0,1 0-1 0 0,0-1 0 0 0,0 0 0 0 0,0 0 0 0 0,1-1 1 0 0,-1 1-1 0 0,0-1 0 0 0,8-2 0 0 0,11-1 68 0 0,30-8-1 0 0,-28 5 241 0 0,30-5 240 0 0,74-4-1 0 0,-99 13-1442 0 0,0 2-1 0 0,1 1 1 0 0,59 11 0 0 0,-67-7-1693 0 0,1 0-4498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16 3679 0 0,'1'-1'284'0'0,"3"-3"216"0"0,11-6 11420 0 0,-19 16-10849 0 0,-19 17-680 0 0,0 0 0 0 0,-26 19 0 0 0,24-20-145 0 0,-185 172 1256 0 0,127-111-1206 0 0,-61 67-41 0 0,115-116-111 0 0,1 2-1 0 0,-37 60 1 0 0,53-73 21 0 0,0 0 0 0 0,1 1 0 0 0,2 0 0 0 0,-13 48 1 0 0,20-62-127 0 0,-1 1 1 0 0,2 0-1 0 0,0 0 1 0 0,0 0-1 0 0,1 0 1 0 0,0 0-1 0 0,0 0 1 0 0,2 0-1 0 0,-1-1 1 0 0,1 1-1 0 0,1 0 1 0 0,0-1-1 0 0,1 1 1 0 0,4 10-1 0 0,-3-13-5 0 0,0-1-1 0 0,1 0 1 0 0,-1 0-1 0 0,1 0 1 0 0,1-1-1 0 0,-1 0 1 0 0,1 0 0 0 0,0 0-1 0 0,0-1 1 0 0,1 0-1 0 0,0 0 1 0 0,11 4-1 0 0,1 0 52 0 0,1-1 0 0 0,0-1 0 0 0,41 8 0 0 0,36-2 229 0 0,-42-7-108 0 0,-3-2-27 0 0,-30-3-80 0 0,35 7-1 0 0,-24-4-54 0 0,-27-3-40 0 0,-1-1 0 0 0,1 1 0 0 0,0 0 0 0 0,0 1 0 0 0,-1 0 0 0 0,10 3 0 0 0,-8-1-80 0 0,-7-3-309 0 0,-1 0 52 0 0,0-1 0 0 0,-1 1 0 0 0,1 0 1 0 0,0-1-1 0 0,0 1 0 0 0,-1 0 0 0 0,1-1 1 0 0,0 1-1 0 0,-1-1 0 0 0,1 1 0 0 0,0-1 0 0 0,-1 1 1 0 0,1-1-1 0 0,-1 1 0 0 0,1-1 0 0 0,-1 1 0 0 0,1-1 1 0 0,-1 0-1 0 0,0 1 0 0 0,1-1 0 0 0,-1 0 1 0 0,1 1-1 0 0,-1-1 0 0 0,0 0 0 0 0,1 0 0 0 0,-1 1 1 0 0,0-1-1 0 0,1 0 0 0 0,-1 0 0 0 0,0 0 0 0 0,0 0 1 0 0,0 0 36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13823 0 0,'3'-9'304'0'0,"1"-1"64"0"0,-4 10 16 0 0,3-9 0 0 0,-1-2-312 0 0,-2 11-72 0 0,0 0 0 0 0,0 0 0 0 0,0 0-392 0 0,0 0-96 0 0,0 0-24 0 0,0 0-3272 0 0,0 0-664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11863 0 0,'0'0'1395'0'0,"0"2"-711"0"0,-1 4-311 0 0,1-1 0 0 0,-1 1-1 0 0,0 0 1 0 0,-1-1 0 0 0,1 0 0 0 0,-1 1-1 0 0,0-1 1 0 0,-1 0 0 0 0,-3 6 0 0 0,-31 46 926 0 0,22-36-701 0 0,-32 46 637 0 0,13-21-762 0 0,-32 60 1 0 0,64-102-474 0 0,1 0 1 0 0,0-1-1 0 0,0 1 1 0 0,0 0 0 0 0,0 0-1 0 0,1 0 1 0 0,0 0 0 0 0,-1 0-1 0 0,1 0 1 0 0,1 0 0 0 0,0 4-1 0 0,0 9-50 0 0,-1-15-230 0 0,1-1-349 0 0,0 0 389 0 0,1 1 0 0 0,-1-1 1 0 0,1 0-1 0 0,-1 0 0 0 0,1 0 1 0 0,0 0-1 0 0,-1 0 0 0 0,1 0 1 0 0,0-1-1 0 0,0 1 0 0 0,-1 0 1 0 0,1-1-1 0 0,0 0 0 0 0,0 1 1 0 0,3-1-1 0 0,6 0-1515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35 2759 0 0,'31'-34'12671'0'0,"-42"52"-10406"0"0,-7 4-1944 0 0,-2-2 0 0 0,-35 29-1 0 0,34-31-72 0 0,0 1-1 0 0,-33 38 0 0 0,53-55-177 0 0,0-1-1 0 0,-1 1 0 0 0,1 0 1 0 0,0 0-1 0 0,0 0 1 0 0,0 0-1 0 0,0 0 1 0 0,0 0-1 0 0,0 0 0 0 0,1 1 1 0 0,-1-1-1 0 0,1 0 1 0 0,-1 0-1 0 0,1 0 0 0 0,0 1 1 0 0,0 2-1 0 0,1-4-18 0 0,-1 0-1 0 0,0 1 0 0 0,1-1 0 0 0,0 0 1 0 0,-1 1-1 0 0,1-1 0 0 0,0 0 0 0 0,-1 0 1 0 0,1 0-1 0 0,0 0 0 0 0,0 1 0 0 0,0-1 1 0 0,0-1-1 0 0,0 1 0 0 0,0 0 0 0 0,1 0 1 0 0,-1 0-1 0 0,0 0 0 0 0,0-1 0 0 0,1 1 1 0 0,-1-1-1 0 0,0 1 0 0 0,1-1 0 0 0,-1 1 1 0 0,3 0-1 0 0,4 0 37 0 0,-1 1 0 0 0,1-1 0 0 0,0 0 1 0 0,0-1-1 0 0,0 1 0 0 0,0-2 0 0 0,0 1 0 0 0,0-1 1 0 0,0 0-1 0 0,12-4 0 0 0,-15 3-84 0 0,-1 1 0 0 0,1-1-1 0 0,-1 0 1 0 0,1 0 0 0 0,-1-1 0 0 0,0 1-1 0 0,0-1 1 0 0,0 0 0 0 0,0 0 0 0 0,0 0 0 0 0,0-1-1 0 0,-1 1 1 0 0,0-1 0 0 0,0 0 0 0 0,0 0-1 0 0,0 0 1 0 0,-1 0 0 0 0,3-5 0 0 0,14-46-885 0 0,-2 3-5424 0 0,-12 42 403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40 2303 0 0,'0'0'102'0'0,"2"-1"-1"0"0,24-12 59 0 0,-21 10 1656 0 0,0-1 1 0 0,1 2-1 0 0,9-5 0 0 0,2-3 4827 0 0,-17 12-6360 0 0,-1 1-181 0 0,0 1 0 0 0,-1-1 1 0 0,1 0-1 0 0,0 0 0 0 0,-1 0 0 0 0,0 0 1 0 0,0 0-1 0 0,0 0 0 0 0,0 0 1 0 0,-4 3-1 0 0,-30 28 684 0 0,21-22-491 0 0,-44 34 687 0 0,2-2-209 0 0,50-38-662 0 0,1 0-1 0 0,-1 1 0 0 0,1-1 1 0 0,1 1-1 0 0,-9 15 1 0 0,12-20-71 0 0,1 1 0 0 0,-1 1 0 0 0,1-1 0 0 0,0 0 0 0 0,0 0 0 0 0,0 0 0 0 0,1 1 0 0 0,-1-1 0 0 0,1 0 0 0 0,0 7 1 0 0,0-8-16 0 0,0 0 1 0 0,0 0 0 0 0,1 0 0 0 0,-1 0 0 0 0,1-1 0 0 0,-1 1 0 0 0,1 0 0 0 0,0 0-1 0 0,0 0 1 0 0,0 0 0 0 0,0-1 0 0 0,0 1 0 0 0,0 0 0 0 0,0-1 0 0 0,1 1 0 0 0,-1-1 0 0 0,0 0-1 0 0,1 1 1 0 0,1 0 0 0 0,5 3 64 0 0,0-1 0 0 0,-1-1 0 0 0,1 1 0 0 0,1-1 0 0 0,-1-1 0 0 0,0 1 0 0 0,1-1 0 0 0,-1-1 0 0 0,1 0 0 0 0,-1 0 0 0 0,1 0 0 0 0,0-1 0 0 0,0-1-1 0 0,-1 0 1 0 0,13-2 0 0 0,-7 1-52 0 0,0-2 0 0 0,0 0 0 0 0,0 0 0 0 0,0-1 0 0 0,-1-1 0 0 0,0 0 0 0 0,0-1 0 0 0,17-12 0 0 0,-23 14-24 0 0,0-1 1 0 0,-1 0-1 0 0,0 0 0 0 0,0-1 0 0 0,0 1 0 0 0,-1-1 0 0 0,0-1 0 0 0,-1 1 0 0 0,5-9 0 0 0,-7 12-22 0 0,0 0 0 0 0,-1 0 1 0 0,1 0-1 0 0,-1 0 0 0 0,0 0 1 0 0,0-1-1 0 0,0 1 0 0 0,-1 0 1 0 0,1-1-1 0 0,-1 1 0 0 0,0-1 1 0 0,0 1-1 0 0,-1 0 0 0 0,1-1 1 0 0,-1 1-1 0 0,0 0 0 0 0,0-1 0 0 0,-1 1 1 0 0,-2-7-1 0 0,2 9-50 0 0,0-1-1 0 0,0 1 1 0 0,0-1 0 0 0,0 1-1 0 0,0 0 1 0 0,-1-1 0 0 0,1 1-1 0 0,-1 0 1 0 0,1 1-1 0 0,-1-1 1 0 0,0 0 0 0 0,0 1-1 0 0,0 0 1 0 0,0-1 0 0 0,0 1-1 0 0,0 0 1 0 0,0 1 0 0 0,0-1-1 0 0,0 0 1 0 0,-5 1-1 0 0,4-1-176 0 0,0 1 0 0 0,0 0 0 0 0,0 0 0 0 0,0 1 0 0 0,0-1 0 0 0,0 1 0 0 0,0 0 0 0 0,0 0 0 0 0,1 0 0 0 0,-1 0 0 0 0,0 1 0 0 0,1-1 0 0 0,-1 1 0 0 0,1 0 0 0 0,-1 0 0 0 0,-3 4 0 0 0,-3 3-1144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 8751 0 0,'0'0'4538'0'0,"-7"-3"-2668"0"0,-2 2-1692 0 0,0 0 0 0 0,0 1 0 0 0,0 0 0 0 0,0 0 0 0 0,0 1-1 0 0,0 0 1 0 0,-14 4 0 0 0,1-2-158 0 0,-134 25 232 0 0,104-20 1149 0 0,-88 4-1 0 0,146-4-1026 0 0,2 1-279 0 0,1-1 1 0 0,1 0 0 0 0,-1 0 0 0 0,21 11 0 0 0,2 3-7 0 0,1 2-12 0 0,2 1-47 0 0,-2 1 1 0 0,35 34-1 0 0,-59-51-24 0 0,-1 0-1 0 0,0 1 1 0 0,-1 0-1 0 0,0 0 1 0 0,0 1-1 0 0,-1-1 1 0 0,0 1-1 0 0,-1 1 1 0 0,0-1-1 0 0,-1 1 1 0 0,5 23-1 0 0,-8-28 11 0 0,0-1 0 0 0,-1 0-1 0 0,1 1 1 0 0,-2-1 0 0 0,1 0 0 0 0,-1 1-1 0 0,0-1 1 0 0,0 0 0 0 0,-4 12 0 0 0,4-15 11 0 0,0 0 0 0 0,-1 1 0 0 0,1-1-1 0 0,-1 0 1 0 0,0 0 0 0 0,0 0 0 0 0,0-1 0 0 0,-1 1 0 0 0,1-1 0 0 0,0 1 0 0 0,-1-1 0 0 0,0 1 0 0 0,1-1 0 0 0,-1 0 0 0 0,0-1-1 0 0,0 1 1 0 0,0 0 0 0 0,-1-1 0 0 0,-3 2 0 0 0,-11 1 45 0 0,0 0-1 0 0,0-2 1 0 0,0 0 0 0 0,0-1-1 0 0,-1 0 1 0 0,1-2-1 0 0,0 0 1 0 0,0-1 0 0 0,-25-7-1 0 0,39 9-69 0 0,0-1 1 0 0,0 0-1 0 0,1 0 0 0 0,-1-1 0 0 0,0 1 1 0 0,1-1-1 0 0,-1 0 0 0 0,1 0 0 0 0,0 0 1 0 0,-1 0-1 0 0,1 0 0 0 0,-5-6 0 0 0,7 7 3 0 0,0-1-1 0 0,0 1 0 0 0,0-1 0 0 0,0 1 0 0 0,1-1 1 0 0,-1 0-1 0 0,0 1 0 0 0,1-1 0 0 0,-1 0 0 0 0,1 0 0 0 0,0 0 1 0 0,-1 1-1 0 0,1-1 0 0 0,0 0 0 0 0,0 0 0 0 0,0 0 1 0 0,0 1-1 0 0,1-1 0 0 0,-1 0 0 0 0,0 0 0 0 0,1 0 1 0 0,-1 1-1 0 0,1-1 0 0 0,0 0 0 0 0,-1 1 0 0 0,1-1 0 0 0,0 0 1 0 0,2-2-1 0 0,4-6 6 0 0,0 0-1 0 0,1 1 1 0 0,0 0 0 0 0,0 0 0 0 0,11-7-1 0 0,50-37-18 0 0,-55 43 13 0 0,24-16 62 0 0,0 3 1 0 0,2 1-1 0 0,79-32 0 0 0,-111 51-72 0 0,-6 3-97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5527 0 0,'0'0'423'0'0,"-7"6"2378"0"0,6-1-2110 0 0,1-1-1 0 0,-1 0 1 0 0,1 1 0 0 0,1 7-1 0 0,9 37 170 0 0,-3-17-91 0 0,-3-6-296 0 0,0-2 118 0 0,1 1 1 0 0,0-2-1 0 0,14 37 0 0 0,-4-29-92 0 0,0 0-1 0 0,3-1 0 0 0,21 31 1 0 0,71 78 853 0 0,-104-131-1274 0 0,-1-3-29 0 0,22 28 349 0 0,35 54 0 0 0,-55-75-363 0 0,-1 0 0 0 0,0 0-1 0 0,0 0 1 0 0,-2 1 0 0 0,1 0-1 0 0,-2-1 1 0 0,0 2 0 0 0,0-1 0 0 0,0 15-1 0 0,-2-13-14 0 0,-1 1-1 0 0,-1 0 0 0 0,-1-1 1 0 0,0 1-1 0 0,-1-1 0 0 0,-1 1 1 0 0,-5 15-1 0 0,1-10 13 0 0,-1 0 1 0 0,-1-1-1 0 0,-1 0 0 0 0,-18 25 0 0 0,4-12 0 0 0,-2-2-1 0 0,-1-1 0 0 0,-1 0 0 0 0,-65 48 0 0 0,34-33-38 0 0,-113 91-110 0 0,145-110-228 0 0,27-25 14 0 0,13-3-2331 0 0,3-3 1142 0 0,2-1-58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14423 0 0,'12'0'872'0'0,"-12"0"-849"0"0,1 0 1 0 0,-1 0 0 0 0,0 0 0 0 0,0 0-1 0 0,0 0 1 0 0,0 0 0 0 0,0 0 0 0 0,0 0-1 0 0,0 0 1 0 0,1 0 0 0 0,-1 0 0 0 0,0 0-1 0 0,0 0 1 0 0,0 0 0 0 0,0 0 0 0 0,0 0-1 0 0,0 0 1 0 0,0 0 0 0 0,0 0 0 0 0,0 1 0 0 0,0-1-1 0 0,1 0 1 0 0,-1 0 0 0 0,0 0 0 0 0,0 0-1 0 0,0 0 1 0 0,0 0 0 0 0,0 0 0 0 0,0 0-1 0 0,0 1 1 0 0,0-1 0 0 0,0 0 0 0 0,0 0-1 0 0,0 0 1 0 0,0 0 0 0 0,0 0 0 0 0,0 0-1 0 0,0 0 1 0 0,0 0 0 0 0,0 1 0 0 0,0-1-1 0 0,0 0 1 0 0,-13 15 1353 0 0,9-11-1367 0 0,-102 94 1980 0 0,-12 11-916 0 0,-44 80-153 0 0,15 13-461 0 0,143-196-450 0 0,-17 22 69 0 0,2 2-1 0 0,1 1 1 0 0,1 0 0 0 0,1 1-1 0 0,-12 40 1 0 0,23-59-12 0 0,2 0 1 0 0,0 0-1 0 0,0 0 0 0 0,1 1 1 0 0,1-1-1 0 0,0 1 1 0 0,1-1-1 0 0,1 1 0 0 0,0-1 1 0 0,1 1-1 0 0,0-1 0 0 0,1 0 1 0 0,0 1-1 0 0,1-2 0 0 0,1 1 1 0 0,9 20-1 0 0,-5-18 97 0 0,0-1 0 0 0,1 0 0 0 0,21 23 0 0 0,41 34 482 0 0,-22-24-359 0 0,-6-8 44 0 0,-43-38-190 0 0,1 0-55 0 0,3 4-35 0 0,-2-3-43 0 0,-1-1 0 0 0,1 1-1 0 0,-1 0 1 0 0,1-1 0 0 0,-1 1 0 0 0,1-1 0 0 0,0 0-1 0 0,5 2 1 0 0,-6-3-104 0 0,8 2-2553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379 214 6447 0 0,'0'0'1719'0'0,"1"1"-560"0"0,1 0-707 0 0,-1-1 0 0 0,0 1 0 0 0,1-1 0 0 0,-1 0 0 0 0,0 1 0 0 0,1-1 0 0 0,-1 0 0 0 0,1 0 0 0 0,-1 1 0 0 0,1-1 0 0 0,-1 0 0 0 0,0-1 0 0 0,1 1 0 0 0,-1 0 0 0 0,1 0-1 0 0,-1-1 1 0 0,0 1 0 0 0,2-1 0 0 0,0 0-152 0 0,0-1 0 0 0,-1 1 0 0 0,1-1-1 0 0,-1 0 1 0 0,1 0 0 0 0,-1 0-1 0 0,0 0 1 0 0,3-3 0 0 0,0-1-236 0 0,0 0 1 0 0,-1-1-1 0 0,0 1 0 0 0,0-1 1 0 0,-1 0-1 0 0,5-11 1 0 0,-4 5-27 0 0,0-1 1 0 0,4-25 0 0 0,-8 35-95 0 0,1-1-1 0 0,-1 1 1 0 0,0 0 0 0 0,0-1 0 0 0,0 1-1 0 0,-1-1 1 0 0,0 1 0 0 0,0 0 0 0 0,0-1 0 0 0,0 1-1 0 0,0 0 1 0 0,-5-8 0 0 0,6 11 27 0 0,-1 1 0 0 0,0-1 0 0 0,0 0 0 0 0,0 0 0 0 0,0 0 0 0 0,-1 1 0 0 0,1-1 0 0 0,0 0 0 0 0,0 1 1 0 0,0-1-1 0 0,0 1 0 0 0,-1 0 0 0 0,1-1 0 0 0,0 1 0 0 0,0 0 0 0 0,-1 0 0 0 0,1 0 0 0 0,-2 0 0 0 0,-22 0-178 0 0,9 3 154 0 0,1 0 0 0 0,0 0 1 0 0,0 2-1 0 0,0-1 1 0 0,0 2-1 0 0,1 0 0 0 0,-24 14 1 0 0,9-2 112 0 0,2 1-1 0 0,-40 35 1 0 0,58-46-7 0 0,-70 66-206 0 0,69-62 172 0 0,0-1 1 0 0,0 1-1 0 0,2 1 1 0 0,-1 0-1 0 0,-6 14 0 0 0,14-24-5 0 0,0-1 0 0 0,0 1-1 0 0,0-1 1 0 0,0 1 0 0 0,1-1 0 0 0,-1 1-1 0 0,1-1 1 0 0,0 1 0 0 0,0-1 0 0 0,0 1-1 0 0,0 0 1 0 0,0-1 0 0 0,1 6 0 0 0,-1-7 1 0 0,1 0 0 0 0,-1 1 1 0 0,1-1-1 0 0,0 0 1 0 0,-1 0-1 0 0,1 1 0 0 0,0-1 1 0 0,0 0-1 0 0,-1 0 0 0 0,1 0 1 0 0,0 0-1 0 0,0 0 1 0 0,0 0-1 0 0,0 0 0 0 0,1 0 1 0 0,-1 0-1 0 0,0-1 1 0 0,0 1-1 0 0,0 0 0 0 0,1-1 1 0 0,-1 1-1 0 0,0-1 1 0 0,1 1-1 0 0,-1-1 0 0 0,1 0 1 0 0,1 1-1 0 0,5-1 50 0 0,-1 0 0 0 0,0 0 0 0 0,0 0 0 0 0,1-1 0 0 0,-1 0 0 0 0,0 0-1 0 0,0-1 1 0 0,13-5 0 0 0,4-2 21 0 0,26-16 1 0 0,-15 7-52 0 0,34-19 7 0 0,24-11-20 0 0,-83 44-22 0 0,-3 3-10 0 0,-6 0-22 0 0,-11 10 146 0 0,-3 4-57 0 0,1 1 0 0 0,0 0 0 0 0,0 1-1 0 0,2 1 1 0 0,-12 21 0 0 0,9-15-35 0 0,-45 80 36 0 0,50-85-59 0 0,0 1 0 0 0,1 1-1 0 0,-9 36 1 0 0,15-52-2 0 0,1 1 1 0 0,-1-1-1 0 0,1 1 0 0 0,-1-1 0 0 0,1 1 0 0 0,0-1 1 0 0,1 1-1 0 0,-1-1 0 0 0,1 1 0 0 0,1 5 1 0 0,-2-8-148 0 0,2-2-12 0 0,32-18-1772 0 0,-24 13 1042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9671 0 0,'-1'1'748'0'0,"-33"10"-134"0"0,23-7 330 0 0,0-1 0 0 0,0 2 0 0 0,-20 9 0 0 0,2 5-587 0 0,-45 37 1 0 0,62-46-177 0 0,1 0 1 0 0,0 1 0 0 0,1 1-1 0 0,1 0 1 0 0,0 0 0 0 0,-10 18-1 0 0,18-28-121 0 0,0-1 0 0 0,0 1-1 0 0,0 0 1 0 0,1-1 0 0 0,-1 1-1 0 0,0 0 1 0 0,1-1 0 0 0,0 1 0 0 0,-1 0-1 0 0,1 0 1 0 0,0 0 0 0 0,0-1-1 0 0,0 1 1 0 0,0 0 0 0 0,0 0-1 0 0,1-1 1 0 0,-1 1 0 0 0,0 0 0 0 0,1 0-1 0 0,-1-1 1 0 0,1 1 0 0 0,0 0-1 0 0,0-1 1 0 0,-1 1 0 0 0,1 0-1 0 0,0-1 1 0 0,0 0 0 0 0,3 3 0 0 0,-2-1 15 0 0,1-1 1 0 0,-1 0 0 0 0,1 0-1 0 0,0-1 1 0 0,0 1 0 0 0,0 0-1 0 0,0-1 1 0 0,0 0 0 0 0,0 0-1 0 0,0 0 1 0 0,0 0 0 0 0,1 0-1 0 0,-1 0 1 0 0,6-1 0 0 0,76 1 661 0 0,-73-2-696 0 0,0 0 0 0 0,0-1 0 0 0,0 0 0 0 0,0-1 0 0 0,12-5 0 0 0,-21 7-48 0 0,0-1 0 0 0,0 0 1 0 0,1 1-1 0 0,-1-2 1 0 0,0 1-1 0 0,0 0 1 0 0,-1 0-1 0 0,1-1 1 0 0,0 0-1 0 0,-1 1 1 0 0,0-1-1 0 0,0 0 1 0 0,0 0-1 0 0,0 0 1 0 0,0-1-1 0 0,0 1 0 0 0,-1 0 1 0 0,1-1-1 0 0,-1 1 1 0 0,1-8-1 0 0,1-4-408 0 0,-1 0-1 0 0,-1 0 1 0 0,-1-28-1 0 0,0 21-446 0 0,-3 5-951 0 0,1 10 322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11431 0 0,'0'0'1032'0'0,"-2"0"-709"0"0,-9 3 294 0 0,0 0 0 0 0,0 1-1 0 0,0 1 1 0 0,1-1 0 0 0,0 2 0 0 0,-13 7 0 0 0,-11 6-219 0 0,5-5-220 0 0,2 1 1 0 0,0 1-1 0 0,-31 25 0 0 0,55-39-161 0 0,0 1 1 0 0,0 0-1 0 0,0 0 0 0 0,1 0 0 0 0,-1 1 0 0 0,1-1 1 0 0,0 1-1 0 0,0-1 0 0 0,0 1 0 0 0,0 0 1 0 0,1 0-1 0 0,-1-1 0 0 0,-1 9 0 0 0,3-10 20 0 0,0 0 0 0 0,-1 0-1 0 0,1 0 1 0 0,0 0 0 0 0,1 0 0 0 0,-1 0 0 0 0,0 0-1 0 0,0 0 1 0 0,1 0 0 0 0,-1 0 0 0 0,1 0-1 0 0,0 0 1 0 0,0 0 0 0 0,-1-1 0 0 0,1 1-1 0 0,0 0 1 0 0,1 0 0 0 0,-1-1 0 0 0,0 1 0 0 0,0 0-1 0 0,1-1 1 0 0,-1 0 0 0 0,1 1 0 0 0,-1-1-1 0 0,1 0 1 0 0,0 0 0 0 0,-1 1 0 0 0,1-1-1 0 0,2 0 1 0 0,15 9 248 0 0,1-2 1 0 0,0-1-1 0 0,1 0 0 0 0,0-1 0 0 0,-1-1 1 0 0,2-2-1 0 0,32 3 0 0 0,-40-5-255 0 0,1-1-1 0 0,-1-1 1 0 0,0 0 0 0 0,0-1 0 0 0,0-1-1 0 0,0 0 1 0 0,0 0 0 0 0,-1-2-1 0 0,1 0 1 0 0,-1 0 0 0 0,0-1-1 0 0,17-11 1 0 0,-25 13-19 0 0,0 0-1 0 0,0-1 1 0 0,0 0-1 0 0,0 0 1 0 0,-1 0-1 0 0,0 0 1 0 0,0-1-1 0 0,-1 0 1 0 0,1 1-1 0 0,-1-1 1 0 0,0-1-1 0 0,-1 1 1 0 0,0 0 0 0 0,0-1-1 0 0,3-11 1 0 0,-4 12-108 0 0,0 0 0 0 0,-1 1 1 0 0,1-1-1 0 0,-1 0 0 0 0,0 0 1 0 0,-1 0-1 0 0,1 1 0 0 0,-1-1 1 0 0,0 0-1 0 0,0 0 0 0 0,-1 1 1 0 0,0-1-1 0 0,0 1 0 0 0,0 0 1 0 0,-1-1-1 0 0,1 1 1 0 0,-1 0-1 0 0,-6-7 0 0 0,8 11-65 0 0,0 0 0 0 0,0 0 1 0 0,-1 0-1 0 0,1 0 0 0 0,0 0 0 0 0,0 0 0 0 0,-1 0 0 0 0,1 1 1 0 0,-1-1-1 0 0,1 1 0 0 0,0-1 0 0 0,-1 1 0 0 0,1-1 0 0 0,-1 1 1 0 0,1 0-1 0 0,-1 0 0 0 0,-1-1 0 0 0,-17 3-5563 0 0,7-1 563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134 197 7367 0 0,'0'0'568'0'0,"-1"-8"3738"0"0,2 4-3785 0 0,0 0 0 0 0,1 0 0 0 0,-1 0 1 0 0,1 0-1 0 0,0 0 0 0 0,0 1 0 0 0,0-1 1 0 0,1 1-1 0 0,-1-1 0 0 0,1 1 0 0 0,0 0 1 0 0,0 0-1 0 0,6-5 0 0 0,5-2 15 0 0,0 0 0 0 0,19-8 0 0 0,-6 2 325 0 0,-7 4-670 0 0,1 0 0 0 0,-1 1 0 0 0,2 2 0 0 0,-1 0 0 0 0,1 1 0 0 0,1 1 0 0 0,23-4 0 0 0,-43 11-189 0 0,0 0 1 0 0,0-1-1 0 0,0 1 0 0 0,0 0 1 0 0,0 0-1 0 0,5 1 0 0 0,2 4-2 0 0,-9-3 0 0 0,1 0-1 0 0,-1 0 1 0 0,0 0 0 0 0,0 0-1 0 0,0 0 1 0 0,0 0 0 0 0,0 0-1 0 0,0 0 1 0 0,0 0-1 0 0,-1 1 1 0 0,1-1 0 0 0,-1 0-1 0 0,0 1 1 0 0,0-1 0 0 0,0 0-1 0 0,0 1 1 0 0,0-1 0 0 0,0 0-1 0 0,0 1 1 0 0,-1-1-1 0 0,0 0 1 0 0,0 4 0 0 0,-2 2-11 0 0,0 1-1 0 0,0-1 1 0 0,0 0 0 0 0,-9 13 0 0 0,1-5-94 0 0,-1 0 1 0 0,0-1-1 0 0,-1-1 0 0 0,-1 0 1 0 0,0-1-1 0 0,-18 13 0 0 0,0-3-78 0 0,-1-2 0 0 0,-36 18-1 0 0,14-12 119 0 0,29-15 62 0 0,0 1 0 0 0,1 1 0 0 0,-46 34 0 0 0,70-48 3 0 0,-2 3 2 0 0,0 0 0 0 0,0 0 0 0 0,0 0-1 0 0,0 0 1 0 0,1 1 0 0 0,-1-1 0 0 0,1 1-1 0 0,-3 4 1 0 0,5-7 6 0 0,1 0-1 0 0,-1-1 1 0 0,0 1 0 0 0,0-1-1 0 0,0 1 1 0 0,1-1-1 0 0,-1 1 1 0 0,0-1 0 0 0,1 1-1 0 0,-1 0 1 0 0,0-1-1 0 0,1 0 1 0 0,-1 1 0 0 0,1-1-1 0 0,-1 1 1 0 0,1-1 0 0 0,-1 0-1 0 0,1 1 1 0 0,0 0-1 0 0,-1-1 4 0 0,3 2 39 0 0,1 0 0 0 0,-1-1 0 0 0,0 1 0 0 0,1-1 0 0 0,-1 1 0 0 0,1-1 0 0 0,-1 0 0 0 0,1-1 0 0 0,6 2 0 0 0,35-1 349 0 0,-35-1-309 0 0,58 0 217 0 0,0-4 0 0 0,0-3 0 0 0,71-16 0 0 0,-136 22-602 0 0,2-1 475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86 366 11975 0 0,'-7'0'1083'0'0,"-1"1"-950"0"0,1 0 0 0 0,0 0 0 0 0,0 1 0 0 0,0 0 0 0 0,1 0 0 0 0,-1 0 0 0 0,-6 4-133 0 0,10-4 221 0 0,1-1 288 0 0,2-1-66 0 0,-3 1-294 0 0,-4 4-133 0 0,6-5-16 0 0,1 0 0 0 0,0 0 0 0 0,0 0 0 0 0,0 0 0 0 0,0-1 0 0 0,0 1 0 0 0,0 0 0 0 0,0 0 0 0 0,0 0 0 0 0,0 0 0 0 0,0 0 0 0 0,0 0 0 0 0,0 0 0 0 0,-1 0 0 0 0,1-1 0 0 0,0 1 0 0 0,0 0 0 0 0,0 0 0 0 0,0 0 0 0 0,0 0 0 0 0,0 0 0 0 0,0 0 0 0 0,0 0 0 0 0,0-1 0 0 0,0 1 0 0 0,0 0 0 0 0,0 0 0 0 0,0 0 0 0 0,0 0 0 0 0,1 0 0 0 0,-1 0 0 0 0,0 0 0 0 0,0-1 0 0 0,0 1 0 0 0,0 0 0 0 0,0 0 0 0 0,0 0 0 0 0,0 0 0 0 0,0 0 0 0 0,0 0 0 0 0,0 0 0 0 0,0 0 0 0 0,0 0 0 0 0,1 0 0 0 0,-1-1 0 0 0,0 1 0 0 0,0 0 0 0 0,0 0 0 0 0,0 0 0 0 0,0 0 0 0 0,0 0 0 0 0,0 0 0 0 0,9-9 0 0 0,0 0 0 0 0,1 0 0 0 0,-1 1 0 0 0,7-4 0 0 0,8-7 0 0 0,83-73 0 0 0,74-59 0 0 0,-161 136 113 0 0,-5 2 441 0 0,1 1 0 0 0,15-7-554 0 0,-26 16 68 0 0,0 0-1 0 0,0 1 1 0 0,0 0-1 0 0,1 0 1 0 0,-1 0 0 0 0,1 1-1 0 0,-1 0 1 0 0,1 0-1 0 0,0 0 1 0 0,-1 1 0 0 0,1-1-1 0 0,0 1-67 0 0,-4 0 1 0 0,0 1 0 0 0,-1-1 0 0 0,1 0 0 0 0,0 1-1 0 0,0-1 1 0 0,-1 1 0 0 0,1-1 0 0 0,0 1 0 0 0,-1 0 0 0 0,1-1 0 0 0,-1 1-1 0 0,1 0 1 0 0,-1 0 0 0 0,1 0 0 0 0,-1 1 0 0 0,0-1 0 0 0,1 0-1 0 0,-1 0 1 0 0,0 1-1 0 0,1 0 1 0 0,-1 1-1 0 0,1 0 0 0 0,-1-1 1 0 0,1 1-1 0 0,-1 0 1 0 0,0 0-1 0 0,0 0 0 0 0,-1 0 1 0 0,1 0-1 0 0,0 2 0 0 0,0 4 0 0 0,-1 1-1 0 0,0-1 1 0 0,0 0-1 0 0,-1 1 0 0 0,0-1 1 0 0,-1 0-1 0 0,0 1 1 0 0,-5 14 0 0 0,-1 0 0 0 0,-1 0 0 0 0,-1-1 0 0 0,-1 0 0 0 0,-1-1 0 0 0,-1 0 0 0 0,-11 13 0 0 0,-18 17-366 0 0,23-31-143 0 0,2 1 0 0 0,-10 17 509 0 0,26-37-512 0 0,1-2 0 0 0,0 0 0 0 0,0 0-545 0 0,0 0-2292 0 0,0 0-989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 6911 0 0,'0'0'528'0'0,"2"-1"-341"0"0,19-1 6994 0 0,-14 6-3255 0 0,-3 3-4686 0 0,-4-6 833 0 0,1 0 0 0 0,-1 1 0 0 0,0-1 0 0 0,1 0 0 0 0,-1 0 0 0 0,0 1 0 0 0,0-1 0 0 0,0 0 0 0 0,0 1 0 0 0,0-1 0 0 0,0 1 0 0 0,0-1 1 0 0,0 0-1 0 0,0 0 0 0 0,-1 1 0 0 0,1-1 0 0 0,0 0 0 0 0,-1 1 0 0 0,1-1 0 0 0,-1 0 0 0 0,0 0 0 0 0,1 0 0 0 0,-1 0 0 0 0,0 1 0 0 0,0-1 1 0 0,0 0-1 0 0,0 0 0 0 0,0 0 0 0 0,0-1 0 0 0,0 1 0 0 0,0 0 0 0 0,0 0 0 0 0,0-1 0 0 0,-2 2 0 0 0,-4 1 243 0 0,-1 0 0 0 0,1-1 0 0 0,-1 0 1 0 0,1 0-1 0 0,-9 0 0 0 0,-3 2 37 0 0,-68 16-79 0 0,-85 34-1 0 0,154-47-315 0 0,7-2-57 0 0,0-1 1 0 0,-1 0 0 0 0,1-1 0 0 0,-1 0-1 0 0,-21 2 1 0 0,32-5 64 0 0,0 0 1 0 0,0 0-1 0 0,0 0 0 0 0,0 0 1 0 0,0 0-1 0 0,1 0 0 0 0,-1-1 1 0 0,0 1-1 0 0,0 0 0 0 0,0 0 1 0 0,0-1-1 0 0,1 1 0 0 0,-1 0 1 0 0,0-1-1 0 0,0 1 0 0 0,1-1 1 0 0,-1 1-1 0 0,0-1 0 0 0,1 1 1 0 0,-1-1-1 0 0,1 0 0 0 0,-1 1 1 0 0,0-1-1 0 0,1 0 0 0 0,-1 1 0 0 0,1-1 1 0 0,0 0-1 0 0,-1 0 0 0 0,1 1 1 0 0,0-1-1 0 0,-1 0 0 0 0,1 0 1 0 0,0-1-1 0 0,-1-2-93 0 0,1 0 0 0 0,0 0-1 0 0,0 0 1 0 0,0-1 0 0 0,2-5 0 0 0,-1-3-341 0 0,0 12 402 0 0,2-2 42 0 0,-11 27-18 0 0,1-9 113 0 0,0 0 0 0 0,-1-1 0 0 0,-11 15 0 0 0,9-16 78 0 0,2 1 1 0 0,-14 27-1 0 0,22-40-88 0 0,-1 0-52 0 0,1-1 1 0 0,0 0 0 0 0,0 1-1 0 0,0-1 1 0 0,-1 0-1 0 0,1 1 1 0 0,0-1 0 0 0,0 0-1 0 0,0 1 1 0 0,0-1 0 0 0,0 0-1 0 0,0 1 1 0 0,0-1-1 0 0,0 0 1 0 0,0 1 0 0 0,0-1-1 0 0,0 0 1 0 0,0 1-1 0 0,0-1 1 0 0,0 1 0 0 0,0-1-1 0 0,0 0 1 0 0,0 1-1 0 0,1-1 1 0 0,-1 0 0 0 0,0 1-1 0 0,1 0-4 0 0,0 0 1 0 0,0 0-1 0 0,0-1 0 0 0,1 1 0 0 0,-1 0 0 0 0,0-1 0 0 0,0 1 1 0 0,1 0-1 0 0,-1-1 0 0 0,0 0 0 0 0,0 1 0 0 0,1-1 0 0 0,-1 0 1 0 0,1 0-1 0 0,-1 1 0 0 0,0-1 0 0 0,1 0 0 0 0,-1 0 0 0 0,0-1 1 0 0,1 1-1 0 0,0 0 0 0 0,4-1 21 0 0,52-1 50 0 0,31 2-52 0 0,-78 0-3 0 0,1 2 0 0 0,-1 0-1 0 0,0 0 1 0 0,0 1-1 0 0,-1 0 1 0 0,12 5-1 0 0,-15-4 8 0 0,0 0 1 0 0,0 1-1 0 0,0 0 0 0 0,-1 0 1 0 0,1 0-1 0 0,-1 1 0 0 0,0 0 0 0 0,-1 0 1 0 0,8 11-1 0 0,-12-16 29 0 0,1 11 174 0 0,-1-10-197 0 0,-1-1 0 0 0,1 0-1 0 0,-1 0 1 0 0,0 1 0 0 0,1-1 0 0 0,-1 0-1 0 0,0 1 1 0 0,0-1 0 0 0,0 0 0 0 0,0 1-1 0 0,-1 0 1 0 0,1 1 1 0 0,-1-1 0 0 0,0 0 0 0 0,0 0 0 0 0,-1 1 0 0 0,1-1 0 0 0,0 0-1 0 0,-1 0 1 0 0,1 0 0 0 0,-1 0 0 0 0,0-1 0 0 0,1 1 0 0 0,-1 0 0 0 0,-4 2 0 0 0,-30 17 267 0 0,25-15-230 0 0,-51 25 33 0 0,-1-3 0 0 0,-81 24 1 0 0,143-51-119 0 0,0-1 1 0 0,0 1-1 0 0,0-1 0 0 0,0 1 1 0 0,0-1-1 0 0,0 0 0 0 0,0 0 1 0 0,-1 1-1 0 0,1-1 0 0 0,0 0 1 0 0,0 0-1 0 0,-2 0 0 0 0,10-8-497 0 0,26-14-971 0 0,-33 22 1441 0 0,57-32-3776 0 0,-21 14-2815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10591 0 0,'1'-1'6555'0'0,"14"0"-4643"0"0,24-1 0 0 0,-23 2-1346 0 0,28-3 1 0 0,4-6 43 0 0,0-3 0 0 0,67-24-1 0 0,-110 34-598 0 0,1-1-70 0 0,1 1 0 0 0,0 0 1 0 0,0 0-1 0 0,-1 0 0 0 0,8 0 0 0 0,-7-1-113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297 102 2303 0 0,'2'0'167'0'0,"18"-3"-659"0"0,14-11 4962 0 0,-24 8-2363 0 0,0 1 1 0 0,0-2-1 0 0,10-9 0 0 0,-6-2 132 0 0,-8 8 1196 0 0,-10 2-2472 0 0,4 8-943 0 0,0-1 0 0 0,0 1 0 0 0,-1-1 0 0 0,1 1-1 0 0,0-1 1 0 0,0 1 0 0 0,0-1 0 0 0,-1 1 0 0 0,1-1 0 0 0,0 1-1 0 0,0 0 1 0 0,-1-1 0 0 0,1 1 0 0 0,-1 0 0 0 0,1-1 0 0 0,0 1 0 0 0,-1 0-1 0 0,1-1 1 0 0,-1 1 0 0 0,1 0 0 0 0,0 0 0 0 0,-1-1 0 0 0,1 1 0 0 0,-1 0-1 0 0,1 0 1 0 0,-1 0 0 0 0,1 0 0 0 0,-1 0 0 0 0,-15-3 38 0 0,0 2 0 0 0,1 0 1 0 0,-1 1-1 0 0,0 0 0 0 0,-30 6 0 0 0,29-4-47 0 0,-19 3 12 0 0,1 2 1 0 0,-1 1-1 0 0,1 2 1 0 0,-47 20-1 0 0,74-26-23 0 0,4 4 0 0 0,4-7 1 0 0,0 0 0 0 0,0 0 0 0 0,0 0-1 0 0,0 0 1 0 0,0 0 0 0 0,0 0 0 0 0,1 1 0 0 0,-1-1-1 0 0,0 0 1 0 0,1 0 0 0 0,-1 0 0 0 0,1 0-1 0 0,-1 0 1 0 0,1 0 0 0 0,-1-1 0 0 0,1 1 0 0 0,0 0-1 0 0,-1 0 1 0 0,1 0 0 0 0,0 0 0 0 0,0-1 0 0 0,0 1-1 0 0,0 0 1 0 0,0-1 0 0 0,0 1 0 0 0,1 0 0 0 0,30 14 60 0 0,-25-13-35 0 0,69 37 323 0 0,-37-18-231 0 0,-26-13-88 0 0,-1 1-1 0 0,0 0 1 0 0,-1 0-1 0 0,13 13 1 0 0,13 11 14 0 0,-28-26-36 0 0,0 0 1 0 0,0 0-1 0 0,-1 1 0 0 0,1 0 1 0 0,-2 1-1 0 0,1 0 0 0 0,-1 0 1 0 0,8 15-1 0 0,-12-15 45 0 0,-1-5-29 0 0,0 1 1 0 0,-1 0-1 0 0,0 0 0 0 0,0 0 1 0 0,0 0-1 0 0,-1 0 0 0 0,0 0 1 0 0,0 7-1 0 0,-1-9 2 0 0,1 0 0 0 0,-1 0 0 0 0,0 0 0 0 0,0 0 0 0 0,0 0 0 0 0,-1 0 1 0 0,1 0-1 0 0,-1 0 0 0 0,0 0 0 0 0,0-1 0 0 0,0 1 0 0 0,0-1 0 0 0,-4 5 0 0 0,2-4-15 0 0,0 0-1 0 0,0 0 1 0 0,0-1-1 0 0,0 1 1 0 0,-1-1-1 0 0,1 0 1 0 0,-1 0-1 0 0,0 0 1 0 0,1-1-1 0 0,-1 1 1 0 0,-6 0-1 0 0,-2 0 13 0 0,-1-1-1 0 0,1 0 1 0 0,-14-1-1 0 0,-6-1 18 0 0,1-2 0 0 0,-1-1 0 0 0,-51-14 0 0 0,77 16-39 0 0,0 0 0 0 0,1 0 0 0 0,0 0 0 0 0,0 0 0 0 0,0 0 0 0 0,-10-7 0 0 0,15 8-4 0 0,0 0 1 0 0,0 0-1 0 0,0 0 0 0 0,0 0 1 0 0,0 0-1 0 0,0 0 1 0 0,0 0-1 0 0,0 0 0 0 0,0 0 1 0 0,1-1-1 0 0,-1 1 0 0 0,0 0 1 0 0,1 0-1 0 0,-1-1 1 0 0,1 1-1 0 0,0 0 0 0 0,-1-1 1 0 0,1 1-1 0 0,0-1 0 0 0,0 1 1 0 0,0-1-1 0 0,0 1 0 0 0,0 0 1 0 0,0-1-1 0 0,0 1 1 0 0,0-1-1 0 0,1 1 0 0 0,-1 0 1 0 0,1-1-1 0 0,-1 1 0 0 0,1 0 1 0 0,0-2-1 0 0,3-5-50 0 0,0 1 0 0 0,0 0 0 0 0,1 1 0 0 0,-1-1-1 0 0,2 1 1 0 0,5-7 0 0 0,38-31-223 0 0,-36 33 275 0 0,12-8-10 0 0,-1-2 1 0 0,-1-1 0 0 0,-1 0-1 0 0,21-29 1 0 0,-42 50 67 0 0,0 2-240 0 0,1 0-1 0 0,0 0 0 0 0,-1 0 1 0 0,1 0-1 0 0,0 0 1 0 0,-1 0-1 0 0,1-1 0 0 0,0 1 1 0 0,0-1-1 0 0,0 1 1 0 0,0-1-1 0 0,0 0 0 0 0,0 0 1 0 0,-1 0-1 0 0,1 0 1 0 0,0 0-1 0 0,0 0 1 0 0,0 0-1 0 0,0-1 0 0 0,3 0 1 0 0,2-1-441 0 0,1 0 0 0 0,-1-1 0 0 0,12-5 1 0 0,-4 0-543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13847 0 0,'-30'-10'1254'0'0,"30"10"-1242"0"0,0 0 0 0 0,-1 0 0 0 0,1 0 0 0 0,0 0 0 0 0,-1 0 0 0 0,1 0 0 0 0,0 0 0 0 0,0 0 0 0 0,-1-1 0 0 0,1 1 0 0 0,0 0 0 0 0,-1 0 0 0 0,1 0 0 0 0,0 0 0 0 0,0 1 0 0 0,-1-1 0 0 0,1 0 0 0 0,0 0 0 0 0,-1 0 0 0 0,1 0 0 0 0,0 0 0 0 0,0 0 0 0 0,-1 0 0 0 0,1 0 0 0 0,0 1 0 0 0,0-1 0 0 0,-1 0 0 0 0,1 0 0 0 0,0 0 0 0 0,0 1 0 0 0,0-1 0 0 0,-1 0 1 0 0,1 0-1 0 0,0 0 0 0 0,0 1 0 0 0,0-1 0 0 0,0 0 0 0 0,-1 0 0 0 0,1 1 0 0 0,0-1 0 0 0,0 0 0 0 0,0 1 0 0 0,0-1 0 0 0,0 0 0 0 0,0 0 0 0 0,0 1 0 0 0,0-1 0 0 0,0 0 0 0 0,0 1 0 0 0,0-1 0 0 0,0 0 0 0 0,0 1 0 0 0,0-1 0 0 0,0 0 0 0 0,0 1 0 0 0,0-1 73 0 0,0 10 112 0 0,1 0 1 0 0,0 0-1 0 0,0 0 0 0 0,1 0 0 0 0,0 0 1 0 0,1 0-1 0 0,0-1 0 0 0,0 0 0 0 0,1 1 1 0 0,6 9-1 0 0,6 11-105 0 0,33 42 1 0 0,-42-62-73 0 0,175 222 393 0 0,-72-111 367 0 0,98 143 0 0 0,-192-242-685 0 0,-2 1-1 0 0,0 0 0 0 0,-2 0 1 0 0,0 1-1 0 0,10 33 1 0 0,-19-47-24 0 0,0 1 1 0 0,-1-1-1 0 0,0 1 1 0 0,0 0 0 0 0,-1 0-1 0 0,-1-1 1 0 0,0 1-1 0 0,-1 0 1 0 0,0 0 0 0 0,0 0-1 0 0,-1-1 1 0 0,0 1-1 0 0,-1-1 1 0 0,0 1 0 0 0,-8 15-1 0 0,0-6 50 0 0,0 0 1 0 0,-2 0-1 0 0,0-2 0 0 0,-1 1 1 0 0,0-2-1 0 0,-2 0 0 0 0,0-1 1 0 0,-1 0-1 0 0,-23 16 0 0 0,28-23-119 0 0,-158 109-441 0 0,133-92-811 0 0,16-5-2585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3:5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8751 0 0,'10'0'449'0'0,"0"0"-1"0"0,0 0 1 0 0,-1-1-1 0 0,1 0 1 0 0,0-1-1 0 0,15-5 1 0 0,-6 3 1999 0 0,192-37 4781 0 0,1 10-5333 0 0,216-13-1065 0 0,-103 20-236 0 0,56-5-325 0 0,269-47 329 0 0,228-12 50 0 0,-288 77-490 0 0,-390 26-256 0 0,99 3-151 0 0,-189-24-319 0 0,-105 4 532 0 0,1 1 1 0 0,-1-1-1 0 0,1 0 1 0 0,-1 0-1 0 0,0 0 0 0 0,0-1 1 0 0,0 0-1 0 0,0 0 1 0 0,0 0-1 0 0,5-6 0 0 0,-6 6-152 0 0,-2 2-73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4:0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11311 0 0,'0'0'5390'0'0,"-1"0"-4657"0"0,-3 0-549 0 0,0-1 0 0 0,0 2 0 0 0,0-1 0 0 0,0 0 0 0 0,0 1 0 0 0,1 0 0 0 0,-1 0 0 0 0,0 0 0 0 0,1 0 0 0 0,-1 0 0 0 0,0 1 0 0 0,-5 3-1 0 0,-8 6 64 0 0,-20 15-1 0 0,13-8-54 0 0,-16 11-100 0 0,-46 46-1 0 0,-2 1-17 0 0,35-30-30 0 0,-77 84 0 0 0,104-101 113 0 0,2 2 0 0 0,1 0-1 0 0,-35 64 1 0 0,49-77-80 0 0,0 1-1 0 0,2-1 1 0 0,0 1-1 0 0,1 0 1 0 0,1 1-1 0 0,1-1 1 0 0,0 1-1 0 0,2 0 1 0 0,-1 27-1 0 0,4-37-40 0 0,0 1 1 0 0,0 0-1 0 0,1 0 0 0 0,1 0 0 0 0,0-1 1 0 0,0 1-1 0 0,1-1 0 0 0,0 0 1 0 0,1 0-1 0 0,0 0 0 0 0,0-1 0 0 0,10 12 1 0 0,-7-10-16 0 0,1-1 0 0 0,0 0 0 0 0,1-1 0 0 0,0 0 0 0 0,1-1 0 0 0,-1 0 0 0 0,2 0 0 0 0,-1-1-1 0 0,21 9 1 0 0,0-3 127 0 0,2-1-1 0 0,36 8 0 0 0,72 8 259 0 0,-47-10-300 0 0,-45-9-49 0 0,-27-6-183 0 0,38 12 0 0 0,-60-15-154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4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4143 0 0,'0'0'12590'0'0,"0"1"-12164"0"0,-16 35 803 0 0,-1-1-1 0 0,-26 38 0 0 0,-50 62-998 0 0,86-124-206 0 0,1 0-1 0 0,0 0 1 0 0,-6 13 0 0 0,12-23-132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4:0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53 4607 0 0,'0'0'6323'0'0,"-1"0"-5392"0"0,-7-1-630 0 0,1 0 1 0 0,-1 1 0 0 0,0 0 0 0 0,0 0 0 0 0,0 1 0 0 0,1 0 0 0 0,-1 1-1 0 0,1-1 1 0 0,-1 2 0 0 0,1-1 0 0 0,-14 7 0 0 0,-4 3 421 0 0,-46 31 0 0 0,64-38-625 0 0,0-1 1 0 0,0 2 0 0 0,1-1 0 0 0,-1 1-1 0 0,1 0 1 0 0,0 0 0 0 0,1 0 0 0 0,0 1-1 0 0,0 0 1 0 0,0 0 0 0 0,1 1 0 0 0,-1-1-1 0 0,-4 15 1 0 0,8-19 69 0 0,2-1 0 0 0,0 0-131 0 0,0 0 0 0 0,0 0 0 0 0,1 0 0 0 0,-1-1 0 0 0,1 1 0 0 0,-1 0 0 0 0,1-1 0 0 0,0 1 0 0 0,-1-1 0 0 0,1 1 1 0 0,0-1-1 0 0,0 0 0 0 0,0 0 0 0 0,3 2 0 0 0,0-2 19 0 0,-1 1 1 0 0,1-1 0 0 0,-1 0 0 0 0,1 0-1 0 0,-1 0 1 0 0,9 0 0 0 0,3-2 62 0 0,-1 0 1 0 0,1-1-1 0 0,19-5 1 0 0,80-24 306 0 0,-99 25-385 0 0,0 0-1 0 0,0-2 1 0 0,-1 0 0 0 0,26-17-1 0 0,-37 22-27 0 0,-3 3-10 0 0,0-1-1 0 0,0 1 1 0 0,0-1-1 0 0,0 0 1 0 0,0 0 0 0 0,0 1-1 0 0,-1-1 1 0 0,1 0-1 0 0,0 0 1 0 0,-1 0-1 0 0,1 0 1 0 0,0 0-1 0 0,-1 0 1 0 0,1 0 0 0 0,-1 0-1 0 0,0 0 1 0 0,1 0-1 0 0,-1 0 1 0 0,0-1-1 0 0,1 1 1 0 0,-1 0 0 0 0,0-2-1 0 0,0 2-11 0 0,0-1 0 0 0,0 1-1 0 0,0-1 1 0 0,0 0 0 0 0,0 1 0 0 0,0-1-1 0 0,-1 1 1 0 0,1-1 0 0 0,-1 1-1 0 0,1-1 1 0 0,-1 1 0 0 0,1-1 0 0 0,-1 1-1 0 0,0-1 1 0 0,0 1 0 0 0,0 0 0 0 0,0-1-1 0 0,0 1 1 0 0,0 0 0 0 0,0 0-1 0 0,0 0 1 0 0,0 0 0 0 0,0 0 0 0 0,-1 0-1 0 0,1 0 1 0 0,0 0 0 0 0,-1 0 0 0 0,1 1-1 0 0,-1-1 1 0 0,-2-1 0 0 0,-5-1-294 0 0,0 0 0 0 0,0 1 0 0 0,-16-3 1 0 0,24 5 284 0 0,-23-4-526 0 0,16 4 370 0 0,1-1-1 0 0,0 0 1 0 0,-1 0-1 0 0,1-1 1 0 0,-1 0-1 0 0,1 0 0 0 0,0-1 1 0 0,0 1-1 0 0,-9-7 1 0 0,15 9 115 0 0,0-1 1 0 0,1 1-1 0 0,-1-1 1 0 0,1 0-1 0 0,-1 1 1 0 0,1-1-1 0 0,-1 1 0 0 0,1-1 1 0 0,0 0-1 0 0,-1 0 1 0 0,1 1-1 0 0,0-1 1 0 0,-1 0-1 0 0,1 1 0 0 0,0-1 1 0 0,0 0-1 0 0,0 0 1 0 0,-1 0-1 0 0,1 1 1 0 0,0-1-1 0 0,0 0 0 0 0,0 0 1 0 0,0 1-1 0 0,1-1 1 0 0,-1 0-1 0 0,0 0 1 0 0,0 0-1 0 0,0 1 1 0 0,1-1-1 0 0,-1 0 0 0 0,0 1 1 0 0,1-1-1 0 0,-1 0 1 0 0,0 1-1 0 0,1-1 1 0 0,-1 0-1 0 0,1 1 0 0 0,-1-1 1 0 0,1 1-1 0 0,0-2 1 0 0,3-2-1089 0 0,1 0 1 0 0,-1 0-1 0 0,10-6 0 0 0,-13 9 755 0 0,16-11-3763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4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3679 0 0,'0'0'9699'0'0,"-8"3"-9386"0"0,-6 3 145 0 0,2 0-1 0 0,-20 13 0 0 0,30-18-399 0 0,-9 7 220 0 0,1 0 0 0 0,-1 0 0 0 0,1 1 0 0 0,1 1 0 0 0,0-1 0 0 0,0 1 0 0 0,1 1 0 0 0,0 0 0 0 0,1 0 0 0 0,0 0 0 0 0,1 1 0 0 0,-8 20 0 0 0,13-27-224 0 0,-1 0-1 0 0,1 0 1 0 0,0 0-1 0 0,1 0 1 0 0,0 0 0 0 0,-1 0-1 0 0,1 0 1 0 0,1 0-1 0 0,-1 0 1 0 0,1 0-1 0 0,0 0 1 0 0,0 0 0 0 0,1 0-1 0 0,-1 0 1 0 0,1-1-1 0 0,0 1 1 0 0,0 0-1 0 0,1-1 1 0 0,3 6 0 0 0,-3-6 22 0 0,0-1 1 0 0,-1 0 0 0 0,1 0-1 0 0,0 0 1 0 0,0-1 0 0 0,1 1-1 0 0,-1-1 1 0 0,1 1 0 0 0,-1-1-1 0 0,1 0 1 0 0,0-1 0 0 0,0 1 0 0 0,-1-1-1 0 0,1 1 1 0 0,0-1 0 0 0,0 0-1 0 0,1-1 1 0 0,-1 1 0 0 0,0-1-1 0 0,0 1 1 0 0,0-1 0 0 0,0-1 0 0 0,8 0-1 0 0,-3-1 44 0 0,-1 0 1 0 0,0-1-1 0 0,0 0 0 0 0,0 0 0 0 0,-1-1 1 0 0,1 0-1 0 0,8-6 0 0 0,-2 1 22 0 0,-1-1-1 0 0,21-20 1 0 0,-30 25-134 0 0,1 0 0 0 0,-1 0 0 0 0,-1 0 1 0 0,1 0-1 0 0,-1 0 0 0 0,0-1 0 0 0,0 0 0 0 0,0 1 1 0 0,2-10-1 0 0,-4 11-24 0 0,0 0-1 0 0,0-1 1 0 0,0 1 0 0 0,-1-1-1 0 0,0 1 1 0 0,0 0 0 0 0,0-1-1 0 0,0 1 1 0 0,-1-1 0 0 0,1 1-1 0 0,-1 0 1 0 0,0-1 0 0 0,-1 1-1 0 0,-1-5 1 0 0,0 2-94 0 0,0 0-1 0 0,-1 1 1 0 0,0-1 0 0 0,0 1-1 0 0,-1-1 1 0 0,0 1-1 0 0,0 1 1 0 0,0-1 0 0 0,-7-5-1 0 0,6 8 70 0 0,5 3-414 0 0,0 0 0 0 0,0-1 1 0 0,0 1-1 0 0,1 0 1 0 0,-1-1-1 0 0,0 1 1 0 0,0-1-1 0 0,0 1 0 0 0,0-1 1 0 0,1 1-1 0 0,-1-1 1 0 0,0 0-1 0 0,0 1 1 0 0,1-1-1 0 0,-1 0 0 0 0,1 0 1 0 0,-2-1-1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4:0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1839 0 0,'0'0'8432'0'0,"-6"5"-7713"0"0,-37 24 1359 0 0,31-22-1672 0 0,0 1 1 0 0,1 0-1 0 0,-1 1 1 0 0,2 0 0 0 0,-1 1-1 0 0,-14 18 1 0 0,19-19-171 0 0,0-1 0 0 0,1 1 0 0 0,0 1 0 0 0,1-1 0 0 0,0 1 0 0 0,1 0 0 0 0,-5 18 0 0 0,7-22-183 0 0,0 0-1 0 0,0-1 1 0 0,1 1-1 0 0,0-1 1 0 0,0 1-1 0 0,0 0 1 0 0,1-1-1 0 0,0 1 1 0 0,0-1-1 0 0,0 1 1 0 0,1-1 0 0 0,0 0-1 0 0,0 1 1 0 0,0-1-1 0 0,1 0 1 0 0,3 6-1 0 0,-3-8 17 0 0,-1 0-1 0 0,1 0 0 0 0,0-1 1 0 0,0 1-1 0 0,0-1 1 0 0,1 1-1 0 0,-1-1 0 0 0,1 0 1 0 0,-1 0-1 0 0,1-1 0 0 0,0 1 1 0 0,-1-1-1 0 0,1 0 1 0 0,0 1-1 0 0,8 0 0 0 0,-3-1 99 0 0,1 0 0 0 0,0 0 0 0 0,0-1-1 0 0,0-1 1 0 0,13-1 0 0 0,8-4 236 0 0,-1-2 0 0 0,29-11-1 0 0,-7 2-25 0 0,-25 8-168 0 0,35-14-1 0 0,-55 19-197 0 0,1 0 0 0 0,0 0-1 0 0,-1-1 1 0 0,0 0-1 0 0,0 0 1 0 0,0-1-1 0 0,-1 1 1 0 0,11-13-1 0 0,-15 16-10 0 0,-1-1-1 0 0,1 1 1 0 0,0-1 0 0 0,-1 1-1 0 0,1-1 1 0 0,-1 0-1 0 0,0 0 1 0 0,0 0 0 0 0,0 0-1 0 0,0 0 1 0 0,-1 0-1 0 0,1 0 1 0 0,-1 0 0 0 0,0 0-1 0 0,0 0 1 0 0,0 0 0 0 0,0-4-1 0 0,-1 3-37 0 0,0 0-1 0 0,0-1 0 0 0,-1 1 1 0 0,1 1-1 0 0,-1-1 1 0 0,0 0-1 0 0,0 0 1 0 0,-1 1-1 0 0,1-1 0 0 0,-1 1 1 0 0,-3-5-1 0 0,-2 1-110 0 0,0 0-1 0 0,0 0 0 0 0,0 1 1 0 0,-1 0-1 0 0,0 0 0 0 0,0 1 1 0 0,-1 0-1 0 0,1 0 0 0 0,-13-3 1 0 0,3 2-669 0 0,-26-13 1 0 0,44 18 450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36 13823 0 0,'57'-33'1388'0'0,"-57"33"-1386"0"0,0 0 0 0 0,0 0 0 0 0,0-1 0 0 0,1 1 0 0 0,-1 0 0 0 0,0 0 0 0 0,1 0 1 0 0,-1 0-1 0 0,0-1 0 0 0,0 1 0 0 0,1 0 0 0 0,-1 0 0 0 0,0 0 0 0 0,1 0 0 0 0,-1 0 0 0 0,0 0 0 0 0,1 0 0 0 0,-1 0 0 0 0,0 0 0 0 0,1 0 0 0 0,-1 0 0 0 0,0 0 0 0 0,0 0 0 0 0,1 0 0 0 0,-1 0 0 0 0,0 0 0 0 0,1 0 0 0 0,-1 0 0 0 0,0 0 0 0 0,1 1 0 0 0,-1-1 0 0 0,0 0 0 0 0,0 0 0 0 0,1 0 0 0 0,-1 1 0 0 0,0-1 0 0 0,0 0 1 0 0,1 0-1 0 0,-1 0 0 0 0,0 1 0 0 0,0-1 0 0 0,0 0 0 0 0,1 1 0 0 0,-1-1 0 0 0,0 0 0 0 0,0 0 0 0 0,0 1 0 0 0,0-1 0 0 0,0 0 0 0 0,0 1 0 0 0,0-1 0 0 0,0 0 0 0 0,0 1 0 0 0,1-1 0 0 0,-1 0 0 0 0,-1 1 0 0 0,1-1 0 0 0,0 0 0 0 0,0 0 0 0 0,0 1 0 0 0,0-1-2 0 0,0 4 1 0 0,1-1-1 0 0,-2 1 1 0 0,1-1-1 0 0,0 1 0 0 0,-1-1 1 0 0,1 1-1 0 0,-1-1 1 0 0,0 1-1 0 0,0-1 1 0 0,-1 0-1 0 0,1 0 0 0 0,-1 1 1 0 0,1-1-1 0 0,-1 0 1 0 0,0 0-1 0 0,-1 0 0 0 0,-5 12 64 0 0,-109 201 1542 0 0,70-130-1243 0 0,-41 76-363 0 0,-157 279 0 0 0,201-372-15 0 0,-4-2-1 0 0,-6 3 16 0 0,23-31-102 0 0,15-16-663 0 0,-6 7-866 0 0,5-13-2756 0 0,8-11-137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5:2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193 117 6415 0 0,'0'0'1239'0'0,"-2"1"-634"0"0,-22 11 2237 0 0,-40 27 0 0 0,59-38 1560 0 0,11-5-3061 0 0,23-20-1135 0 0,1 2 0 0 0,1 1 1 0 0,0 2-1 0 0,2 1 0 0 0,49-21 0 0 0,-65 34-136 0 0,0 0 0 0 0,0 1-1 0 0,35-4 1 0 0,-52 8-66 0 0,1 0 1 0 0,0 0 0 0 0,-1 0-1 0 0,1 0 1 0 0,-1 0-1 0 0,1 1 1 0 0,0-1 0 0 0,-1 0-1 0 0,1 0 1 0 0,-1 1-1 0 0,1-1 1 0 0,0 0 0 0 0,-1 1-1 0 0,1-1 1 0 0,-1 1-1 0 0,1-1 1 0 0,-1 0-1 0 0,0 1 1 0 0,1-1 0 0 0,-1 1-1 0 0,1 0 1 0 0,-1-1-1 0 0,0 1 1 0 0,1-1 0 0 0,-1 2-1 0 0,5 12-6 0 0,-5-11 1 0 0,0 0 0 0 0,0 1 0 0 0,0-1 0 0 0,0 0 0 0 0,-1 0-1 0 0,0 0 1 0 0,1 1 0 0 0,-1-1 0 0 0,0 0 0 0 0,-1 0 0 0 0,-1 4 0 0 0,-2 1-28 0 0,0 1 0 0 0,-8 11 0 0 0,-1-4-22 0 0,-1 1-1 0 0,0-2 1 0 0,-30 24-1 0 0,-58 34-44 0 0,67-50 83 0 0,2 1 1 0 0,-50 46-1 0 0,63-49 13 0 0,7-9 0 0 0,1 2 0 0 0,-16 20 0 0 0,24-25 0 0 0,8-6 2 0 0,4-4 12 0 0,20-5 225 0 0,42-14-1 0 0,12-3 99 0 0,-45 14-287 0 0,-11 3 5 0 0,0 1 0 0 0,27-1 0 0 0,-37 5-5 0 0,1 0 0 0 0,-1 1-1 0 0,1 1 1 0 0,-1 1-1 0 0,0 0 1 0 0,30 9-1 0 0,16 10-62 0 0,-52-19-24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5:2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7367 0 0,'-1'2'4098'0'0,"-2"3"-2849"0"0,-5 8 647 0 0,-17 17-1 0 0,23-27-1816 0 0,-1 0 0 0 0,1 0-1 0 0,-1-1 1 0 0,0 1-1 0 0,0-1 1 0 0,0 0 0 0 0,0 0-1 0 0,0 0 1 0 0,-1-1-1 0 0,1 1 1 0 0,-1-1 0 0 0,-3 2-1 0 0,-44 0 1408 0 0,43-2-1385 0 0,0 0 1 0 0,1 0 0 0 0,-1 0 0 0 0,1 1-1 0 0,-14 5 1 0 0,3-1-101 0 0,-1-1 1 0 0,1-1-1 0 0,-1 0 0 0 0,-35 1 0 0 0,8-1-159 0 0,36-2 127 0 0,-6-1-32 0 0,1 2 0 0 0,0 0 0 0 0,-1 0 1 0 0,-26 11-1 0 0,41-13-8 0 0,0-1 52 0 0,-4 2-34 0 0,-4 6 53 0 0,-45 27 0 0 0,49-31 11 0 0,2-2 32 0 0,-2 1 1391 0 0,6-2-1327 0 0,-1 0-106 0 0,0 0 0 0 0,0 0 0 0 0,1-1 0 0 0,-1 1 0 0 0,0 0 0 0 0,0-1-1 0 0,1 1 1 0 0,-1 0 0 0 0,1-1 0 0 0,-1 1 0 0 0,1 0 0 0 0,-1-1 0 0 0,1 1 0 0 0,-1-1 0 0 0,1 1 0 0 0,-1-1 0 0 0,1 1 0 0 0,-1-1 0 0 0,1 0 0 0 0,0 1 0 0 0,-1-1 0 0 0,1 0 0 0 0,0 1 0 0 0,1-1 0 0 0,0 1-4 0 0,3 1 3 0 0,0 0 0 0 0,0-1 0 0 0,-1 1 0 0 0,1-1 0 0 0,0 0 0 0 0,0 0 0 0 0,0-1 0 0 0,8 1 0 0 0,42-6 0 0 0,-16 1 0 0 0,-10 3 0 0 0,-6-1 0 0 0,-1 1 0 0 0,34 4 0 0 0,-46-2 0 0 0,0 1 0 0 0,-1 0 0 0 0,1 1 0 0 0,-1 0 0 0 0,1 1 0 0 0,-1 0 0 0 0,0 0 0 0 0,-1 1 0 0 0,11 7 0 0 0,-10-7 0 0 0,-2 1 22 0 0,-6-5 187 0 0,-1 0-94 0 0,0 2-74 0 0,0 0 0 0 0,0 0 1 0 0,0-1-1 0 0,0 1 1 0 0,-1 0-1 0 0,1 0 0 0 0,-1-1 1 0 0,0 1-1 0 0,0 0 1 0 0,0-1-1 0 0,0 1 0 0 0,0-1 1 0 0,0 1-1 0 0,-1-1 1 0 0,1 0-1 0 0,-4 4 0 0 0,-5 5 253 0 0,1-1-1 0 0,-13 11 0 0 0,10-10-214 0 0,-5 2-66 0 0,0 0-1 0 0,0 0 1 0 0,-1-2 0 0 0,0 0-1 0 0,-1-1 1 0 0,-1-1-1 0 0,1-1 1 0 0,-1 0 0 0 0,-1-2-1 0 0,-39 8 1 0 0,21-11 57 0 0,-4-1-23 0 0,36-1-59 0 0,6 0-52 0 0,1 0-469 0 0,0 0 367 0 0,1 1 1 0 0,-1-1 0 0 0,1 1 0 0 0,0-1-1 0 0,-1 0 1 0 0,1 1 0 0 0,0-1-1 0 0,0 0 1 0 0,0 0 0 0 0,0 0-1 0 0,0 0 1 0 0,0 0 0 0 0,0 0-1 0 0,0 0 1 0 0,0 0 0 0 0,1 0-1 0 0,-1 0 1 0 0,0 0 0 0 0,1-1-1 0 0,-1 1 1 0 0,0-1 0 0 0,1 1-1 0 0,1 0 1 0 0,10 2-1890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5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 8951 0 0,'0'0'407'0'0,"-1"0"-6"0"0,-14-5 108 0 0,-25-3 0 0 0,3 5 7000 0 0,41 14-7180 0 0,2 1-158 0 0,0-1 1 0 0,1 0-1 0 0,1 0 0 0 0,14 16 0 0 0,41 36 292 0 0,-26-28-266 0 0,-7-5-114 0 0,104 108 197 0 0,-100-100-204 0 0,52 77 0 0 0,-72-92-75 0 0,-1 0 0 0 0,-1 1 0 0 0,0 0 0 0 0,-2 1 0 0 0,7 27 0 0 0,-12-33-18 0 0,-1 0 0 0 0,-1 0 0 0 0,-1 0 0 0 0,-1 0 0 0 0,0 0-1 0 0,-2 0 1 0 0,0 0 0 0 0,-4 20 0 0 0,2-24-19 0 0,-2-1 0 0 0,1 1 0 0 0,-2-1 0 0 0,0 0 1 0 0,0 0-1 0 0,-1-1 0 0 0,-1 0 0 0 0,0 0 0 0 0,-1-1 0 0 0,-19 21 1 0 0,-10 5 179 0 0,-70 56 0 0 0,95-84-74 0 0,-119 86 167 0 0,21-16-182 0 0,98-70-33 0 0,0 1 0 0 0,-15 18 0 0 0,24-25-33 0 0,0 1 0 0 0,1-1 0 0 0,-1 1 0 0 0,1 0 0 0 0,0 0 0 0 0,1 0 0 0 0,-1 0 0 0 0,1 0 0 0 0,0 1 0 0 0,-2 8 0 0 0,4-13-12 0 0,0 0 0 0 0,0 0-1 0 0,0 0 1 0 0,0 0 0 0 0,0 0 0 0 0,0 0-1 0 0,0 0 1 0 0,0 0 0 0 0,0 0 0 0 0,1 0-1 0 0,-1 0 1 0 0,0 0 0 0 0,1 0 0 0 0,-1 0-1 0 0,0 0 1 0 0,1 0 0 0 0,0 0 0 0 0,-1 0-1 0 0,1 0 1 0 0,-1-1 0 0 0,2 2 0 0 0,-1-1-23 0 0,1 0 0 0 0,-1 0 0 0 0,1 0 0 0 0,0 0 1 0 0,-1 0-1 0 0,1 0 0 0 0,0 0 0 0 0,0-1 1 0 0,0 1-1 0 0,3 0 0 0 0,4 0-438 0 0,0 0 1 0 0,1-1-1 0 0,15-1 1 0 0,-21 1 240 0 0,18-3-865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2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870 132 2303 0 0,'0'0'102'0'0,"2"0"-1"0"0,5 0 147 0 0,-6 0 503 0 0,1 0-1 0 0,-1-1 1 0 0,1 1-1 0 0,0 0 1 0 0,-1-1-1 0 0,1 1 1 0 0,-1-1-1 0 0,3 0 1 0 0,11-10 2389 0 0,10-19-2102 0 0,-11 10 469 0 0,-1 7-317 0 0,-2-2-1 0 0,16-24 1231 0 0,-28 40-2360 0 0,-62 37 27 0 0,-1-3 0 0 0,-2-3 1 0 0,-70 23-1 0 0,120-49-89 0 0,0-1 0 0 0,-1-1 0 0 0,1-1 1 0 0,-1 0-1 0 0,0-1 0 0 0,-18-1 0 0 0,27-1-116 0 0,1 0 0 0 0,0-1 0 0 0,0 0 0 0 0,0-1 0 0 0,0 0 0 0 0,0 0 0 0 0,0 0 0 0 0,0-1 0 0 0,0 0 0 0 0,1 0 0 0 0,-1-1 0 0 0,1 1 0 0 0,0-2 0 0 0,0 1 0 0 0,1-1 0 0 0,-10-9 0 0 0,-25-37-1655 0 0,39 50 1562 0 0,-6 0-314 0 0,7 1 519 0 0,-1 0-1 0 0,1 0 1 0 0,0-1 0 0 0,-1 1 0 0 0,1 0 0 0 0,-1 0-1 0 0,1 0 1 0 0,-1 0 0 0 0,1 0 0 0 0,-1 0 0 0 0,1 0-1 0 0,-1 0 1 0 0,1 0 0 0 0,-1 0 0 0 0,1 0 0 0 0,-1 1 0 0 0,1-1-1 0 0,0 0 1 0 0,-1 0 0 0 0,1 0 0 0 0,-1 0 0 0 0,1 1-1 0 0,-1-1 1 0 0,1 0 0 0 0,0 1 0 0 0,-1-1 0 0 0,1 0-1 0 0,0 1 1 0 0,-1-1 0 0 0,1 0 0 0 0,0 1 0 0 0,0-1-1 0 0,-1 1 1 0 0,-13 21 86 0 0,2-1 0 0 0,0 2 0 0 0,-11 29 0 0 0,13-27 53 0 0,-1-1 1 0 0,-25 41-1 0 0,20-45 120 0 0,0 0-1 0 0,-1-1 1 0 0,-1-2 0 0 0,0 1-1 0 0,-2-2 1 0 0,-28 19-1 0 0,-19 11 812 0 0,60-41-958 0 0,2 0-29 0 0,4-4 340 0 0,4 0-401 0 0,1 0-1 0 0,0-1 1 0 0,0 1-1 0 0,0-1 1 0 0,0 0 0 0 0,0 0-1 0 0,0-1 1 0 0,0 1-1 0 0,0-1 1 0 0,0 0-1 0 0,3-1 1 0 0,-1 1-11 0 0,73-18-6 0 0,-30 6-1 0 0,76-9 0 0 0,-108 21 2 0 0,0 0-1 0 0,0 1 1 0 0,0 1 0 0 0,0 0-1 0 0,0 1 1 0 0,-1 1 0 0 0,1 1 0 0 0,25 9-1 0 0,-19-3-9 0 0,1 1 1 0 0,26 19-1 0 0,-30-17 1 0 0,1-1 0 0 0,0-1 1 0 0,28 10-1 0 0,-46-21 9 0 0,12 6 0 0 0,-14-5 2 0 0,-1-1-1 0 0,1 0 1 0 0,0 0-1 0 0,0 1 1 0 0,0-1-1 0 0,-1 1 1 0 0,1-1-1 0 0,0 0 1 0 0,-1 1-1 0 0,1-1 0 0 0,0 1 1 0 0,-1 0-1 0 0,1-1 1 0 0,-1 1-1 0 0,1-1 1 0 0,-1 1-1 0 0,1 0 1 0 0,-1-1-1 0 0,0 1 1 0 0,1 0-1 0 0,-1 0 1 0 0,0-1-1 0 0,1 1 1 0 0,-1 0-1 0 0,0 0 1 0 0,0 0-1 0 0,0-1 1 0 0,1 1-1 0 0,-1 0 1 0 0,0 0-1 0 0,-1 1 0 0 0,1 1 12 0 0,0 1 1 0 0,0 1-1 0 0,-1-1 1 0 0,0 1-1 0 0,0-1 1 0 0,0 1-1 0 0,-1-1 1 0 0,1 0-1 0 0,-1 1 0 0 0,0-1 1 0 0,0 0-1 0 0,-1 0 1 0 0,-4 6-1 0 0,-6 7 44 0 0,-20 20 1 0 0,18-23-33 0 0,0 1 1 0 0,-2-2 0 0 0,0 0 0 0 0,0-1-1 0 0,-1-1 1 0 0,0-1 0 0 0,-37 15 0 0 0,29-15 13 0 0,-1-2-1 0 0,0 0 1 0 0,-1-2 0 0 0,1-1-1 0 0,-41 2 1 0 0,61-7-16 0 0,-1 0 0 0 0,1-1-1 0 0,-1 0 1 0 0,-8-2 0 0 0,9 1-13 0 0,1-3-36 0 0,4 4-113 0 0,4 0-50 0 0,4-2-335 0 0,1 1 0 0 0,0 0 1 0 0,0 0-1 0 0,-1 0 0 0 0,2 0 1 0 0,11 0-1 0 0,-13 1-281 0 0,13-2-5138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2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5063 0 0,'0'0'17203'0'0,"-1"1"-17145"0"0,-4 4-38 0 0,-19 24 280 0 0,19-22-278 0 0,4-6 979 0 0,18-12-933 0 0,-17 11-68 0 0,0 0-1 0 0,0-1 0 0 0,0 1 1 0 0,0 0-1 0 0,1 0 0 0 0,-1 0 1 0 0,0 0-1 0 0,0 0 1 0 0,0 0-1 0 0,1-1 0 0 0,-1 1 1 0 0,0 0-1 0 0,0 0 0 0 0,0 0 1 0 0,0 0-1 0 0,1 0 1 0 0,-1 0-1 0 0,0 0 0 0 0,0 0 1 0 0,1 0-1 0 0,-1 0 0 0 0,0 0 1 0 0,0 0-1 0 0,0 0 1 0 0,1 0-1 0 0,-1 0 0 0 0,0 0 1 0 0,0 0-1 0 0,0 0 0 0 0,1 0 1 0 0,-1 0-1 0 0,0 1 1 0 0,0-1-1 0 0,0 0 0 0 0,0 0 1 0 0,1 0-1 0 0,-1 0 0 0 0,0 0 1 0 0,0 0-1 0 0,0 1 1 0 0,0-1-1 0 0,0 0 0 0 0,1 0 1 0 0,-1 0-1 0 0,0 0 0 0 0,0 1 1 0 0,0-1-1 0 0,0 0 1 0 0,0 0-1 0 0,0 0 0 0 0,0 1 1 0 0,0-1-1 0 0,0 0 0 0 0,0 0 1 0 0,0 0-1 0 0,0 1 1 0 0,0-1-1 0 0,0 0 0 0 0,0 0 1 0 0,0 0-1 0 0,0 1 0 0 0,-1 11-40 0 0,1-12 41 0 0,-7 28 75 0 0,7-28-73 0 0,0 0 0 0 0,0 1-1 0 0,0-1 1 0 0,0 0 0 0 0,0 1 0 0 0,0-1 0 0 0,0 0 0 0 0,0 1 0 0 0,0-1-1 0 0,0 0 1 0 0,0 0 0 0 0,0 1 0 0 0,0-1 0 0 0,0 0 0 0 0,0 1-1 0 0,0-1 1 0 0,1 0 0 0 0,-1 1 0 0 0,0-1 0 0 0,0 0 0 0 0,0 0 0 0 0,1 1-1 0 0,-1-1-6 0 0,1 1 0 0 0,0-1 0 0 0,0 0 0 0 0,-1 1 0 0 0,1-1 0 0 0,0 0 0 0 0,0 0 0 0 0,0 0 0 0 0,0 0 0 0 0,-1 0-1 0 0,1 0 1 0 0,0 0 0 0 0,0 0 0 0 0,0 0 0 0 0,0 0 0 0 0,-1 0 0 0 0,1 0 0 0 0,0 0 0 0 0,0-1 0 0 0,0 1 0 0 0,-1 0-1 0 0,2-1 1 0 0,19-11-1351 0 0,-20 11 1151 0 0,18-11-1682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427 198 5063 0 0,'-5'3'8668'0'0,"56"-62"-6714"0"0,33-41-245 0 0,-63 70-1520 0 0,-21 30-188 0 0,1 0-1 0 0,-1 0 0 0 0,0 0 1 0 0,0-1-1 0 0,0 1 1 0 0,1 0-1 0 0,-1 0 1 0 0,0 0-1 0 0,0 0 0 0 0,0-1 1 0 0,0 1-1 0 0,1 0 1 0 0,-1 0-1 0 0,0-1 0 0 0,0 1 1 0 0,0 0-1 0 0,0 0 1 0 0,0-1-1 0 0,0 1 1 0 0,0 0-1 0 0,0 0 0 0 0,0-1 1 0 0,1 1-1 0 0,-1 0 1 0 0,0 0-1 0 0,0-1 0 0 0,-1 1 1 0 0,1 0-1 0 0,0 0 1 0 0,0-1-1 0 0,0 1 0 0 0,0 0 1 0 0,0 0-1 0 0,0-1 1 0 0,0 1-1 0 0,0 0 1 0 0,0 0-1 0 0,0-1 0 0 0,-1 1 1 0 0,1 0-1 0 0,0 0 1 0 0,0 0-1 0 0,0-1 0 0 0,0 1 1 0 0,-1 0-1 0 0,1 0 1 0 0,0 0-1 0 0,0 0 1 0 0,-1 0-1 0 0,1-1 0 0 0,0 1 1 0 0,0 0-1 0 0,-1 0 1 0 0,1 0-1 0 0,0 0 0 0 0,0 0 1 0 0,-1 0-1 0 0,-9 0-40 0 0,0 1-38 0 0,0 1 0 0 0,-1 0 0 0 0,1 1 0 0 0,0 0 0 0 0,0 0 0 0 0,-11 7 0 0 0,-57 33-47 0 0,58-31 116 0 0,-143 89 9 0 0,140-86 134 0 0,2 2 0 0 0,0 0-1 0 0,1 1 1 0 0,1 1 0 0 0,1 0 0 0 0,1 2-1 0 0,0 0 1 0 0,1 1 0 0 0,-21 40 0 0 0,35-56-51 0 0,-1-1 1 0 0,1 1 0 0 0,1-1 0 0 0,-1 1-1 0 0,1 0 1 0 0,-1 7 0 0 0,2-12-69 0 0,0 0 0 0 0,-1 1 0 0 0,1-1 0 0 0,0 0 0 0 0,0 0 0 0 0,0 0 0 0 0,1 0 1 0 0,-1 0-1 0 0,0 0 0 0 0,0 1 0 0 0,0-1 0 0 0,1 0 0 0 0,-1 0 0 0 0,1 0 0 0 0,-1 0 0 0 0,1 0 0 0 0,-1 0 0 0 0,1 0 0 0 0,0 0 1 0 0,-1 0-1 0 0,1-1 0 0 0,0 1 0 0 0,0 0 0 0 0,-1 0 0 0 0,1 0 0 0 0,0-1 0 0 0,0 1 0 0 0,0-1 0 0 0,0 1 0 0 0,0 0 0 0 0,0-1 1 0 0,0 0-1 0 0,0 1 0 0 0,0-1 0 0 0,0 0 0 0 0,1 1 0 0 0,-1-1 0 0 0,2 0 0 0 0,7 0 59 0 0,-1 0-1 0 0,1-1 1 0 0,0 0 0 0 0,-1-1-1 0 0,1 0 1 0 0,-1 0-1 0 0,0-1 1 0 0,10-4 0 0 0,11-6 131 0 0,29-18-1 0 0,-34 17-126 0 0,60-37 6 0 0,-71 42-127 0 0,-1-1 1 0 0,0-1 0 0 0,21-22-1 0 0,-33 33-143 0 0,-1 4 69 0 0,-2 13 25 0 0,-7 23 15 0 0,-20 48 61 0 0,17-56 1 0 0,-15 65 0 0 0,27-96-5 0 0,0 0 0 0 0,-1 0 0 0 0,1-1 1 0 0,0 1-1 0 0,0 0 0 0 0,0 0 1 0 0,0-1-1 0 0,0 1 0 0 0,0 0 0 0 0,0 0 1 0 0,0 0-1 0 0,0 0 0 0 0,0-1 1 0 0,0 1-1 0 0,1 0 0 0 0,-1 0 0 0 0,0-1 1 0 0,1 1-1 0 0,-1 0 0 0 0,0 0 1 0 0,1-1-1 0 0,-1 1 0 0 0,2 1 0 0 0,-1-2-45 0 0,-1 0 0 0 0,1 0 0 0 0,0 0 0 0 0,0 1 0 0 0,0-1 0 0 0,0 0 0 0 0,0-1 0 0 0,-1 1 0 0 0,1 0 0 0 0,0 0 0 0 0,0 0 0 0 0,0 0 0 0 0,0-1 0 0 0,0 1 0 0 0,-1 0 0 0 0,1-1 0 0 0,0 1-1 0 0,0 0 1 0 0,-1-1 0 0 0,1 1 0 0 0,0-1 0 0 0,0 0 0 0 0,15-11-1447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2303 0 0,'-4'0'119'0'0,"-15"-3"12902"0"0,20 5-12810 0 0,-1-1 0 0 0,1 1-1 0 0,0 0 1 0 0,1-1-1 0 0,-1 1 1 0 0,0-1 0 0 0,0 0-1 0 0,3 3 1 0 0,1 0-4 0 0,27 34 244 0 0,-2 1 1 0 0,-2 1 0 0 0,-1 1-1 0 0,-2 2 1 0 0,-2 0-1 0 0,23 63 1 0 0,-34-71-314 0 0,-1 0 0 0 0,-2 1 0 0 0,-1 0 0 0 0,-2 1 0 0 0,-1-1 0 0 0,-2 1 0 0 0,-2 0 0 0 0,-1 0 0 0 0,-6 40 0 0 0,2-52-100 0 0,0-1-1 0 0,-1 0 1 0 0,-2 0 0 0 0,-17 42-1 0 0,15-49-13 0 0,0 0-1 0 0,0-1 0 0 0,-2 0 1 0 0,0 0-1 0 0,-1-1 1 0 0,-24 23-1 0 0,-19 10-75 0 0,31-28-23 0 0,-25 26 1 0 0,45-42-36 0 0,1 1 0 0 0,-1 0-1 0 0,1 0 1 0 0,-4 7 0 0 0,7-10-140 0 0,10 5-6868 0 0,3-1 950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1839 0 0,'-5'-16'9598'0'0,"4"16"-9500"0"0,1 0 0 0 0,0-1 1 0 0,0 1-1 0 0,-1 0 0 0 0,1-1 0 0 0,0 1 1 0 0,0 0-1 0 0,-1-1 0 0 0,1 1 1 0 0,0 0-1 0 0,0-1 0 0 0,0 1 0 0 0,0-1 1 0 0,0 1-1 0 0,0 0 0 0 0,-1-1 1 0 0,1 1-1 0 0,0-1 0 0 0,0 1 0 0 0,0 0 1 0 0,0-1-1 0 0,0 1 0 0 0,1-1 1 0 0,-1 1-1 0 0,0 0 0 0 0,0-1 0 0 0,0 1 1 0 0,0 0-1 0 0,0-1 0 0 0,0 1 1 0 0,1-1-1 0 0,-1 1 0 0 0,0 0 1 0 0,1-1-1 0 0,0 1-29 0 0,1-1 0 0 0,0 1-1 0 0,-1 0 1 0 0,1 0 0 0 0,0 0 0 0 0,-1 0 0 0 0,1 0 0 0 0,3 1 0 0 0,1 0 43 0 0,-1 1 0 0 0,1 0 0 0 0,-1 0 0 0 0,1 0 0 0 0,-1 0 0 0 0,0 1 1 0 0,0 0-1 0 0,0 0 0 0 0,0 0 0 0 0,-1 1 0 0 0,1 0 0 0 0,-1 0 0 0 0,0 0 0 0 0,0 0 1 0 0,0 1-1 0 0,3 4 0 0 0,2 4 175 0 0,-1 0 0 0 0,0 1 0 0 0,-1-1 0 0 0,10 28 0 0 0,52 182 606 0 0,5 17-113 0 0,-68-224-780 0 0,0-1 0 0 0,1 1 0 0 0,1-1 0 0 0,0-1 0 0 0,1 0 0 0 0,0 0 0 0 0,1-1 0 0 0,1 0 0 0 0,12 12 0 0 0,-18-21-39 0 0,1 0-1 0 0,0-1 1 0 0,0 1-1 0 0,0-1 1 0 0,0 0-1 0 0,1-1 1 0 0,-1 0-1 0 0,1 0 1 0 0,-1 0 0 0 0,1 0-1 0 0,0-1 1 0 0,0-1-1 0 0,-1 1 1 0 0,9-1-1 0 0,-13 0-225 0 0,4-1-1112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11 3223 0 0,'13'-11'10157'0'0,"-24"23"-4554"0"0,3-4-7732 0 0,-104 102 3420 0 0,-110 114 87 0 0,160-158-1075 0 0,-3-4-1 0 0,-2-2 0 0 0,-103 69 1 0 0,161-123-309 0 0,22-14-947 0 0,26-10 0 0 0,-11 5-1106 0 0,4-3-4128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49 221 4143 0 0,'0'0'319'0'0,"-2"1"-210"0"0,-5 4 1078 0 0,0-1-1 0 0,-14 7 0 0 0,10-6 5499 0 0,11-7-6443 0 0,1-1 0 0 0,-1 1 0 0 0,1 0 0 0 0,-1 0 0 0 0,1-1 0 0 0,0 1 0 0 0,2-3 0 0 0,6-9 188 0 0,1 1 0 0 0,1 0 0 0 0,0 1 0 0 0,20-19 0 0 0,-5 7-169 0 0,-11 9-210 0 0,2 0 0 0 0,-1 1 0 0 0,2 1 0 0 0,0 0 0 0 0,0 2 0 0 0,36-17 0 0 0,-50 26-51 0 0,0 0 0 0 0,0 1 0 0 0,-1 0 0 0 0,1 0 0 0 0,0 0 0 0 0,-1 1 0 0 0,1-1 0 0 0,5 1 0 0 0,0 0-10 0 0,-6 0-33 0 0,5 2 32 0 0,0 3 11 0 0,-2 3 0 0 0,-4-4 27 0 0,-1 0-1 0 0,0-1 1 0 0,0 1-1 0 0,0 0 1 0 0,0 0-1 0 0,-1 0 1 0 0,1 0-1 0 0,-1 7 1 0 0,-5 35 377 0 0,3-26-287 0 0,-2 7 149 0 0,2-8-136 0 0,0 0 0 0 0,1 20 1 0 0,1-34-107 0 0,0 0 0 0 0,1-1 0 0 0,-1 1 0 0 0,1-1 0 0 0,0 1 0 0 0,1-1 0 0 0,-1 1 0 0 0,1-1 0 0 0,0 0 0 0 0,0 0 0 0 0,0 0 0 0 0,0 0 0 0 0,6 7 1 0 0,-6-10 6 0 0,0 1 1 0 0,0-1 0 0 0,0 0 0 0 0,0 1-1 0 0,0-1 1 0 0,0 0 0 0 0,0 0 0 0 0,1-1-1 0 0,-1 1 1 0 0,0 0 0 0 0,0-1 0 0 0,1 1 0 0 0,-1-1-1 0 0,1 0 1 0 0,-1 0 0 0 0,5 0 0 0 0,1 0 128 0 0,1-1 1 0 0,-1 0 0 0 0,12-3-1 0 0,31-13 229 0 0,-1-1 0 0 0,72-39 0 0 0,-60 28-244 0 0,-34 14-168 0 0,-26 15-91 0 0,11-9-4407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60 282 13823 0 0,'-3'-1'17'0'0,"0"0"75"0"0,0 0 0 0 0,0 0 0 0 0,0 1 0 0 0,0-1 0 0 0,0 1 0 0 0,0 0 1 0 0,0 0-1 0 0,0 0 0 0 0,0 0 0 0 0,0 1 0 0 0,0-1 0 0 0,0 1 0 0 0,0-1 1 0 0,1 1-1 0 0,-1 0 0 0 0,0 0 0 0 0,-2 2-92 0 0,3-3 365 0 0,2 0 122 0 0,0 0 22 0 0,3 0-66 0 0,222-56-278 0 0,-215 54-165 0 0,270-79 2012 0 0,-77 22-536 0 0,-110 31-928 0 0,-35 9-518 0 0,1 3 0 0 0,42-5-30 0 0,-63 18-280 0 0,-24 4-2385 0 0,0 0 0 0 0,10 2 2665 0 0,-21-2-2046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39 473 919 0 0,'0'2'67'0'0,"-3"5"671"0"0,0-1 1 0 0,-1 1-1 0 0,-6 9 0 0 0,-9 18 14560 0 0,24-41-13896 0 0,143-221 1286 0 0,-140 213-2686 0 0,59-112 60 0 0,-59 114-430 0 0,1 33 163 0 0,39 179 58 0 0,-47-194 147 0 0,5 29 0 0 0,-3-15 0 0 0,1 0 0 0 0,1-1 0 0 0,7 19 0 0 0,-8-25 2 0 0,-2-9 17 0 0,5 5 40 0 0,-6-7-28 0 0,0 0 0 0 0,0 0 0 0 0,0 0 0 0 0,0 0 0 0 0,0 0 0 0 0,0 0 0 0 0,1-1 0 0 0,-1 1 0 0 0,0 0 1 0 0,0-1-1 0 0,0 1 0 0 0,1-1 0 0 0,-1 0 0 0 0,0 1 0 0 0,1-1 0 0 0,-1 0 0 0 0,0 0 0 0 0,1 0 0 0 0,-1 0 0 0 0,0 0 0 0 0,1 0 0 0 0,-1 0 0 0 0,0 0 0 0 0,3-1 0 0 0,2 0 71 0 0,-1-1 0 0 0,0 0 0 0 0,1 0 0 0 0,4-3-1 0 0,-3 1-50 0 0,0 0 0 0 0,0-1 0 0 0,-1 0-1 0 0,1 0 1 0 0,-1 0 0 0 0,0-1 0 0 0,-1 0-1 0 0,0 0 1 0 0,8-11 0 0 0,2-7 62 0 0,17-38 0 0 0,-7 13 20 0 0,33-71-37 0 0,-39 77-44 0 0,44-73 0 0 0,-55 99-1592 0 0,-7 15 855 0 0,0-1-1 0 0,1 0 0 0 0,-1 0 1 0 0,1 0-1 0 0,-1 1 1 0 0,1-1-1 0 0,0 1 1 0 0,0-1-1 0 0,0 1 1 0 0,0 0-1 0 0,3-3 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 13735 0 0,'0'0'127'0'0,"0"0"0"0"0,1-1-1 0 0,-1 1 1 0 0,0 0 0 0 0,1 0 0 0 0,-1 0-1 0 0,0-1 1 0 0,1 1 0 0 0,-1 0-1 0 0,0 0 1 0 0,1 0 0 0 0,-1 0 0 0 0,0 0-1 0 0,1 0 1 0 0,-1 0 0 0 0,0 0 0 0 0,1 0-1 0 0,-1 0 1 0 0,0 0 0 0 0,1 0-1 0 0,-1 0 1 0 0,1 0 0 0 0,-1 0 0 0 0,1 3-46 0 0,-1-1-1 0 0,0 0 1 0 0,0 0 0 0 0,-1 1 0 0 0,1-1 0 0 0,0 0 0 0 0,-1 0 0 0 0,0 0 0 0 0,1 0 0 0 0,-1 0 0 0 0,0 1 0 0 0,0-1 0 0 0,-2 2 0 0 0,-20 28 298 0 0,11-16-206 0 0,-69 86 421 0 0,-10 14-114 0 0,77-96-430 0 0,2 1-1 0 0,0 0 0 0 0,1 1 1 0 0,-9 25-1 0 0,4-5-1997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150 157 5983 0 0,'0'0'542'0'0,"-12"-8"-436"0"0,-3 3 2538 0 0,2 0 3706 0 0,13 4-6267 0 0,0 0 0 0 0,0 0 0 0 0,0 0 1 0 0,0-1-1 0 0,0 1 0 0 0,1 0 0 0 0,-1 0 0 0 0,0 0 1 0 0,1 0-1 0 0,-1 0 0 0 0,0 0 0 0 0,1 0 1 0 0,0-1-1 0 0,3-4 114 0 0,1 0 0 0 0,-1 1 1 0 0,1-1-1 0 0,0 1 0 0 0,1 1 1 0 0,-1-1-1 0 0,1 1 0 0 0,10-7 0 0 0,5 0 317 0 0,28-12 0 0 0,-31 15-156 0 0,1 1 0 0 0,1 1 0 0 0,26-6 1 0 0,-40 11-275 0 0,0 0 1 0 0,1 1 0 0 0,-1-1-1 0 0,0 1 1 0 0,1 0 0 0 0,-1 1-1 0 0,1-1 1 0 0,-1 1-1 0 0,0 1 1 0 0,0-1 0 0 0,1 1-1 0 0,-1 0 1 0 0,0 0 0 0 0,9 6-1 0 0,-13-7-66 0 0,1 1 0 0 0,-1-1 0 0 0,0 1 0 0 0,0 0 0 0 0,0 0 0 0 0,0-1 0 0 0,-1 2 0 0 0,1-1 0 0 0,0 0 0 0 0,-1 0 0 0 0,1 0 0 0 0,-1 1 0 0 0,0-1 0 0 0,0 0 0 0 0,0 1 0 0 0,0-1 0 0 0,1 6 0 0 0,-2-4-9 0 0,1 1 0 0 0,-1-1 0 0 0,0 0-1 0 0,-1 0 1 0 0,1 1 0 0 0,-1-1 0 0 0,1 0-1 0 0,-1 0 1 0 0,-1 0 0 0 0,-2 6 0 0 0,1-2-8 0 0,-1-1 0 0 0,0 1 0 0 0,0-1 0 0 0,-1 0-1 0 0,1-1 1 0 0,-2 1 0 0 0,1-1 0 0 0,-1 0 0 0 0,0 0 0 0 0,0-1 0 0 0,-9 6 0 0 0,4-3-23 0 0,0-1 1 0 0,-1-1-1 0 0,0 0 0 0 0,0-1 1 0 0,0 0-1 0 0,-24 6 0 0 0,-123 21-53 0 0,157-31-38 0 0,58 7-587 0 0,-40-8 697 0 0,1 2 0 0 0,-1 0 0 0 0,0 1-1 0 0,0 0 1 0 0,30 11 0 0 0,-38-10-1 0 0,0-1 1 0 0,-1 2-1 0 0,1-1 0 0 0,-1 1 0 0 0,0 0 0 0 0,-1 0 1 0 0,1 1-1 0 0,-1-1 0 0 0,0 2 0 0 0,0-1 1 0 0,-1 1-1 0 0,0-1 0 0 0,5 10 0 0 0,-6-10 22 0 0,-1 0 0 0 0,0 1 0 0 0,0-1-1 0 0,0 1 1 0 0,-1 0 0 0 0,0 0 0 0 0,-1 0 0 0 0,1 0 0 0 0,-1 0-1 0 0,0 12 1 0 0,-1-15 12 0 0,0-1 0 0 0,-1 1-1 0 0,0-1 1 0 0,1 1 0 0 0,-1-1-1 0 0,0 1 1 0 0,0-1 0 0 0,-1 1-1 0 0,1-1 1 0 0,-1 0 0 0 0,0 1-1 0 0,0-1 1 0 0,0 0 0 0 0,0 0-1 0 0,0-1 1 0 0,-1 1 0 0 0,1 0-1 0 0,-1-1 1 0 0,0 1 0 0 0,0-1-1 0 0,0 0 1 0 0,-5 3 0 0 0,-45 22 248 0 0,-66 23 1 0 0,81-35-235 0 0,16-7-47 0 0,0-1 0 0 0,-1 0 0 0 0,0-2 0 0 0,-35 4 0 0 0,56-9-29 0 0,0 0 0 0 0,0 0 0 0 0,0 0 0 0 0,0 0 0 0 0,1 0 0 0 0,-1-1 0 0 0,0 1 0 0 0,0-1-1 0 0,0 1 1 0 0,-2-2 0 0 0,3 1-248 0 0,1 1 236 0 0,0-1-1 0 0,0 1 0 0 0,0-1 1 0 0,0 1-1 0 0,0-1 1 0 0,0 1-1 0 0,-1-1 1 0 0,1 1-1 0 0,0-1 0 0 0,0 1 1 0 0,-1-1-1 0 0,1 1 1 0 0,0-1-1 0 0,0 1 1 0 0,-1-1-1 0 0,0 0 0 0 0,1 1-15 0 0,-1-1 0 0 0,0 0 0 0 0,1 0 0 0 0,-1 1-1 0 0,1-1 1 0 0,0 0 0 0 0,-1 0 0 0 0,1 0 0 0 0,0 1-1 0 0,-1-1 1 0 0,1 0 0 0 0,0 0 0 0 0,0 0-1 0 0,0 0 1 0 0,0 0 0 0 0,0-1 0 0 0,0 1-3 0 0,0 0 1 0 0,0-1 0 0 0,1 1-1 0 0,-1 0 1 0 0,0 0-1 0 0,1 0 1 0 0,-1 0-1 0 0,1 0 1 0 0,0 0 0 0 0,-1 0-1 0 0,1 0 1 0 0,0 0-1 0 0,-1 1 1 0 0,1-1 0 0 0,0 0-1 0 0,0 0 1 0 0,0 1-1 0 0,0-1 1 0 0,1-1-1 0 0,1 1 36 0 0,-1 0 0 0 0,0 0 0 0 0,1 1 0 0 0,0-1 0 0 0,-1 0-1 0 0,1 1 1 0 0,-1 0 0 0 0,5-1 0 0 0,4 1-1181 0 0,1 1 1 0 0,0 0-1 0 0,12 4 1 0 0,-18-4-527 0 0,13 2-3692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30 7367 0 0,'33'-19'779'0'0,"-8"9"2933"0"0,-25 10-3538 0 0,1 0 0 0 0,-1 0-1 0 0,1-1 1 0 0,-1 1 0 0 0,0 0 0 0 0,1 0-1 0 0,-1 0 1 0 0,1 0 0 0 0,-1 0 0 0 0,1 0 0 0 0,-1 0-1 0 0,1 0 1 0 0,-1 0 0 0 0,0 0 0 0 0,1 1-1 0 0,-1-1 1 0 0,1 0 0 0 0,-1 0 0 0 0,0 0 0 0 0,1 0-1 0 0,-1 1 1 0 0,1-1 0 0 0,-1 0 0 0 0,0 0-1 0 0,1 1 1 0 0,-1-1 0 0 0,0 0 0 0 0,1 1 0 0 0,-1-1-1 0 0,0 0 1 0 0,0 1 0 0 0,1 0 0 0 0,-1 0-50 0 0,1 0 0 0 0,-1 1 0 0 0,0-1 0 0 0,0 0 0 0 0,0 0 0 0 0,0 1 1 0 0,0-1-1 0 0,0 0 0 0 0,0 0 0 0 0,0 1 0 0 0,-1 1 0 0 0,-1 1-48 0 0,1 1-1 0 0,-1 0 1 0 0,0-1-1 0 0,0 0 1 0 0,-5 8-1 0 0,-18 18 622 0 0,-41 35-1 0 0,-1 1-202 0 0,49-46-373 0 0,-96 111 472 0 0,98-110-535 0 0,2 0 1 0 0,1 0-1 0 0,0 1 1 0 0,-17 43-1 0 0,29-61-52 0 0,-1 1 0 0 0,0 0 0 0 0,1 0 0 0 0,0-1 0 0 0,1 1 0 0 0,-1 0 0 0 0,1 0 0 0 0,-1 0 0 0 0,2 0 0 0 0,-1 0-1 0 0,0 0 1 0 0,1 0 0 0 0,2 6 0 0 0,-1-5 18 0 0,0 0 0 0 0,1 0-1 0 0,0-1 1 0 0,0 1 0 0 0,1 0 0 0 0,0-1-1 0 0,0 0 1 0 0,0 0 0 0 0,7 6-1 0 0,54 47 80 0 0,-46-44-60 0 0,0 2 0 0 0,-2 1 0 0 0,25 29 0 0 0,-30-31-23 0 0,-5-8-10 0 0,-2 0 0 0 0,10 15-1 0 0,-14-20-227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35 7279 0 0,'0'0'2951'0'0,"-17"5"138"0"0,24-5 2125 0 0,44-10-4532 0 0,63-14-190 0 0,-99 22-487 0 0,0 0 0 0 0,0 1 0 0 0,0 1 0 0 0,0 0 0 0 0,25 5 0 0 0,-36-4-11 0 0,0 0 0 0 0,0 0 1 0 0,0 0-1 0 0,0 1 1 0 0,-1 0-1 0 0,1 0 0 0 0,-1 0 1 0 0,1 0-1 0 0,-1 0 1 0 0,1 1-1 0 0,-1 0 0 0 0,0-1 1 0 0,0 1-1 0 0,2 4 1 0 0,-4-6 5 0 0,0 1 0 0 0,0-1 1 0 0,-1 0-1 0 0,1 1 1 0 0,0-1-1 0 0,-1 1 1 0 0,1 0-1 0 0,-1-1 1 0 0,0 1-1 0 0,1-1 1 0 0,-1 1-1 0 0,0-1 1 0 0,0 1-1 0 0,0 0 1 0 0,0-1-1 0 0,-1 1 0 0 0,1 0 1 0 0,0-1-1 0 0,-1 1 1 0 0,1-1-1 0 0,-1 1 1 0 0,1-1-1 0 0,-1 1 1 0 0,-1 2-1 0 0,0-1 0 0 0,-1 0 0 0 0,0 0 0 0 0,1 0 0 0 0,-1 0-1 0 0,0 0 1 0 0,-6 4 0 0 0,-10 5 26 0 0,-1-1 0 0 0,0 0 0 0 0,-40 15 0 0 0,4-3 6 0 0,-114 61 176 0 0,162-80-197 0 0,17-8-4 0 0,0 0 1 0 0,-1 1-1 0 0,1 0 1 0 0,0 0-1 0 0,1 1 1 0 0,-1 0 0 0 0,0 1-1 0 0,1 0 1 0 0,-1 0-1 0 0,0 1 1 0 0,1 0-1 0 0,-1 1 1 0 0,13 2-1 0 0,14 3-3 0 0,0 2 0 0 0,35 14 0 0 0,-54-17-4 0 0,-2-1 0 0 0,27 12 0 0 0,-39-15 0 0 0,0 1 0 0 0,0-1 0 0 0,-1 1 0 0 0,1 0 0 0 0,0 0 0 0 0,0 0 0 0 0,-1 0 0 0 0,0 0 0 0 0,1 1 0 0 0,-1-1 0 0 0,0 1 0 0 0,0 0 0 0 0,0-1 0 0 0,2 6 0 0 0,-3-6 0 0 0,-1 0 0 0 0,1 0 0 0 0,-1 1 0 0 0,0-1 0 0 0,0 0 0 0 0,0 0-1 0 0,0 0 1 0 0,0 0 0 0 0,0 0 0 0 0,0 1 0 0 0,-1-1 0 0 0,1 0 0 0 0,-1 0 0 0 0,0 0-1 0 0,1 0 1 0 0,-1 0 0 0 0,0 0 0 0 0,0 0 0 0 0,0-1 0 0 0,-1 1 0 0 0,1 0 0 0 0,0 0 0 0 0,-3 2-1 0 0,-5 5 7 0 0,1-1 0 0 0,-2 0 0 0 0,-10 7 0 0 0,8-5 27 0 0,-4 1-8 0 0,-1 0 0 0 0,0-1 0 0 0,0 0 0 0 0,-1-2 1 0 0,-22 8-1 0 0,-99 26 151 0 0,92-29-105 0 0,12-4 49 0 0,0 2-1 0 0,-36 17 1 0 0,69-27-92 0 0,4-2-547 0 0,10-6-456 0 0,0 1 0 0 0,0 1 0 0 0,0 0 0 0 0,1 1-1 0 0,0 0 1 0 0,0 1 0 0 0,25-3 0 0 0,-14 4-808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10679 0 0,'0'0'4967'0'0,"1"2"-4643"0"0,35 38 1085 0 0,-16-20-498 0 0,-2 2 1 0 0,24 33-1 0 0,-38-47-807 0 0,1-1 0 0 0,-1 1 0 0 0,0 0 0 0 0,-1 0 0 0 0,0 1 1 0 0,0-1-1 0 0,-1 1 0 0 0,0 0 0 0 0,-1-1 0 0 0,0 1 0 0 0,0 0 0 0 0,-1 10 0 0 0,0-12-92 0 0,0 0-1 0 0,-1-1 1 0 0,0 1 0 0 0,0-1 0 0 0,0 1-1 0 0,-1-1 1 0 0,0 1 0 0 0,0-1-1 0 0,-1 0 1 0 0,0 0 0 0 0,0 0 0 0 0,0 0-1 0 0,-1-1 1 0 0,0 1 0 0 0,0-1 0 0 0,0 0-1 0 0,-1 0 1 0 0,0 0 0 0 0,0-1 0 0 0,0 0-1 0 0,0 0 1 0 0,-1 0 0 0 0,1 0-1 0 0,-9 3 1 0 0,0-1-173 0 0,0-1 0 0 0,0 0 0 0 0,-1-1 0 0 0,-19 3 1 0 0,31-6 116 0 0,2-1-190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3223 0 0,'0'0'5155'0'0,"-5"-8"-1956"0"0,6 4-2940 0 0,0 0 0 0 0,1 0 0 0 0,-1 0 0 0 0,1 0 1 0 0,0 0-1 0 0,-1 0 0 0 0,2 0 0 0 0,4-6 0 0 0,24-25 1867 0 0,-28 32-376 0 0,-10 20-1493 0 0,-9 13 8 0 0,-9 9-47 0 0,15-26-125 0 0,9-12-40 0 0,16 2-2019 0 0,-8-3-3177 0 0,1 0 140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9671 0 0,'0'0'4754'0'0,"-2"2"-3558"0"0,-21 22-292 0 0,1 2 0 0 0,2 1 0 0 0,0 0 1 0 0,-23 46-1 0 0,18-34-789 0 0,15-24-108 0 0,1 0 1 0 0,-12 24-1 0 0,21-38-7 0 0,0-1 0 0 0,0 1 0 0 0,-1-1 0 0 0,1 0 0 0 0,0 1 0 0 0,0-1 0 0 0,0 1 0 0 0,0-1 0 0 0,0 1 0 0 0,0-1 0 0 0,0 1 0 0 0,0-1 0 0 0,0 1 0 0 0,0-1 0 0 0,0 0 0 0 0,0 1 0 0 0,0-1 0 0 0,1 1 0 0 0,-1 1 1 0 0,1-1 0 0 0,0 0 1 0 0,0 0-1 0 0,1 0 0 0 0,-1 0 0 0 0,0 0 0 0 0,0 0 0 0 0,0-1 0 0 0,1 1 0 0 0,-1 0 0 0 0,0 0 1 0 0,1-1-1 0 0,-1 1 0 0 0,0-1 0 0 0,1 0 0 0 0,-1 1 0 0 0,3-1 0 0 0,1 1 10 0 0,-1 0-1 0 0,1-1 0 0 0,-1 0 1 0 0,9 0-1 0 0,67-17 97 0 0,-62 12-100 0 0,-1 0 0 0 0,0 2-1 0 0,1 0 1 0 0,0 1-1 0 0,21 1 1 0 0,-33 1-5 0 0,-1 0-1 0 0,1 0 1 0 0,-1 1 0 0 0,1 0-1 0 0,-1 0 1 0 0,1 1 0 0 0,-1-1 0 0 0,0 1-1 0 0,1 0 1 0 0,-1 0 0 0 0,0 1 0 0 0,0 0-1 0 0,-1 0 1 0 0,1 0 0 0 0,-1 0-1 0 0,7 6 1 0 0,-10-8-232 0 0,3 5-210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3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6447 0 0,'-1'2'6511'0'0,"-64"144"-2024"0"0,2-3-2612 0 0,47-104-1252 0 0,-17 71 1 0 0,14-28-283 0 0,-24 114-312 0 0,43-193-186 0 0,-1 1 1 0 0,1 0 0 0 0,-1 0 0 0 0,1 0 0 0 0,1 5 0 0 0,-1-7-247 0 0,0 0 0 0 0,1 0 1 0 0,0 1-1 0 0,-1-1 0 0 0,1 0 1 0 0,0 0-1 0 0,0 0 0 0 0,0 0 0 0 0,0 0 1 0 0,2 2-1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0,'0'0'639'0'0,"1"1"-415"0"0,6 5 448 0 0,1 0 0 0 0,0 0 0 0 0,8 5 0 0 0,10 5 1676 0 0,16 13 120 0 0,22 17-924 0 0,-30-18-984 0 0,-2 2 1 0 0,-1 1-1 0 0,-1 1 0 0 0,44 63 0 0 0,-62-77-498 0 0,-1 1-1 0 0,-1 1 0 0 0,0 0 1 0 0,-2 0-1 0 0,0 1 0 0 0,-1 0 1 0 0,-1 0-1 0 0,-1 0 0 0 0,-1 1 1 0 0,-1 0-1 0 0,0 32 0 0 0,-4-29-46 0 0,-1 0 1 0 0,-1 0-1 0 0,-1 0 0 0 0,-1-1 0 0 0,-2 1 0 0 0,0-1 1 0 0,-2 0-1 0 0,-20 41 0 0 0,-10 3-279 0 0,-70 95 0 0 0,63-97-449 0 0,40-58 498 0 0,4-7 172 0 0,0 1 0 0 0,1 0 1 0 0,-1 0-1 0 0,1 0 0 0 0,0 0 1 0 0,0 0-1 0 0,0 0 0 0 0,0 1 0 0 0,0-1 1 0 0,0 0-1 0 0,1 1 0 0 0,-1-1 1 0 0,1 0-1 0 0,-1 1 0 0 0,1-1 1 0 0,0 4-1 0 0,1-4-11 0 0,0-1 0 0 0,0 1 0 0 0,1-1 0 0 0,-1 1 0 0 0,1-1 0 0 0,-1 1 0 0 0,1-1 0 0 0,-1 0 0 0 0,1 0 0 0 0,0 0 0 0 0,-1 0 0 0 0,1 0 0 0 0,2 1 0 0 0,15 4-1400 0 0,-10-4-2975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0 838 9671 0 0,'3'1'748'0'0,"47"13"1392"0"0,-37-11-257 0 0,-8-2-804 0 0,0 0 0 0 0,0-1 0 0 0,-1 1 0 0 0,9-1 0 0 0,-10 0-780 0 0,1 0-1 0 0,-1-1 1 0 0,1 0 0 0 0,-1 1-1 0 0,1-1 1 0 0,3-2-1 0 0,-5 2-255 0 0,1 0 0 0 0,0-1 0 0 0,-1 1-1 0 0,1-1 1 0 0,-1 0 0 0 0,1 0 0 0 0,-1 0-1 0 0,0 0 1 0 0,0 0 0 0 0,0 0-1 0 0,0-1 1 0 0,0 1 0 0 0,-1 0 0 0 0,1-1-1 0 0,-1 0 1 0 0,3-5 0 0 0,32-108 220 0 0,2-6-581 0 0,-21 85-75 0 0,1 1 0 0 0,2 0 0 0 0,2 2 0 0 0,1 0 0 0 0,1 1 0 0 0,49-48 1 0 0,-33 41-311 0 0,79-61 0 0 0,-91 81 569 0 0,2 1-1 0 0,0 1 1 0 0,1 2 0 0 0,34-14-1 0 0,-43 22 313 0 0,1 0 1 0 0,-1 2-1 0 0,1 0 0 0 0,0 2 0 0 0,0 0 1 0 0,1 2-1 0 0,-1 1 0 0 0,35 2 0 0 0,-52-1-53 0 0,1 1-1 0 0,-1 1 0 0 0,0-1 1 0 0,1 1-1 0 0,-1 0 1 0 0,0 1-1 0 0,0-1 0 0 0,0 1 1 0 0,-1 1-1 0 0,1-1 1 0 0,-1 1-1 0 0,1 0 0 0 0,7 7 1 0 0,-10-8-82 0 0,0 1 1 0 0,0 0-1 0 0,0 0 1 0 0,0 0-1 0 0,-1 0 1 0 0,1 0-1 0 0,-1 0 1 0 0,0 1-1 0 0,0-1 1 0 0,-1 1-1 0 0,1 0 1 0 0,-1-1-1 0 0,0 1 1 0 0,0 0-1 0 0,-1 0 1 0 0,1-1-1 0 0,-1 1 1 0 0,-1 9-1 0 0,-1 0-38 0 0,-1 0 0 0 0,0 1 0 0 0,-1-1 0 0 0,-1 0 0 0 0,0-1-1 0 0,-1 1 1 0 0,-13 21 0 0 0,-7 5-148 0 0,-32 38 1 0 0,-16 25-334 0 0,19-1-628 0 0,35-57-2238 0 0,15-34 1638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9671 0 0,'0'0'748'0'0,"-9"-1"-249"0"0,2 1 212 0 0,1 1 1 0 0,0-1-1 0 0,0 1 0 0 0,-1 1 0 0 0,1-1 1 0 0,0 1-1 0 0,-10 4 0 0 0,8-2-311 0 0,-1 1 0 0 0,1 0 0 0 0,0 0-1 0 0,-10 10 1 0 0,-3 4-245 0 0,1 2 1 0 0,-25 33-1 0 0,26-30 638 0 0,-2 3-334 0 0,0 0-1 0 0,2 1 1 0 0,-24 45 0 0 0,36-58-342 0 0,-2 0 0 0 0,1-1 0 0 0,-2 0 0 0 0,-11 12 0 0 0,19-23-90 0 0,0-1-1 0 0,1 1 1 0 0,-1 0 0 0 0,1-1 0 0 0,-1 1 0 0 0,1 0-1 0 0,0 0 1 0 0,0 0 0 0 0,1 0 0 0 0,-1 0 0 0 0,0 3-1 0 0,0 36 454 0 0,2-23-160 0 0,-1-17-302 0 0,0-1 0 0 0,0 1 0 0 0,0-1 0 0 0,0 1-1 0 0,0-1 1 0 0,1 1 0 0 0,-1 0 0 0 0,0-1 0 0 0,1 1 0 0 0,-1-1 0 0 0,1 1-1 0 0,0-1 1 0 0,-1 0 0 0 0,1 1 0 0 0,0-1 0 0 0,0 0 0 0 0,0 1-1 0 0,0-1 1 0 0,0 0 0 0 0,0 0 0 0 0,0 0 0 0 0,1 0 0 0 0,-1 0 0 0 0,0 0-1 0 0,1 0 1 0 0,-1 0 0 0 0,0 0 0 0 0,1-1 0 0 0,-1 1 0 0 0,1-1 0 0 0,1 1-1 0 0,2 0-356 0 0,0 0-1 0 0,0-1 0 0 0,0 1 0 0 0,0-1 1 0 0,1-1-1 0 0,-1 1 0 0 0,0-1 0 0 0,7-1 1 0 0,9-3-1199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325 139 11975 0 0,'0'0'267'0'0,"0"0"42"0"0,0 0 17 0 0,0 0-28 0 0,0 2-196 0 0,-3 15-21 0 0,2-15 284 0 0,1-2 122 0 0,6 10 2070 0 0,-2-7-2386 0 0,1 0 1 0 0,0 0-1 0 0,-1-1 0 0 0,1 1 0 0 0,0-2 0 0 0,1 1 1 0 0,-1 0-1 0 0,0-1 0 0 0,0 0 0 0 0,1 0 1 0 0,-1 0-1 0 0,0-1 0 0 0,1 0 0 0 0,-1 0 0 0 0,4-1-171 0 0,14-1 30 0 0,0-1-1 0 0,-1-1 0 0 0,3-1-29 0 0,-16 3 0 0 0,0 0 0 0 0,0-1 0 0 0,-1 0 0 0 0,1 0 0 0 0,-1-1 0 0 0,1 0 0 0 0,1-2 0 0 0,-8 5-1 0 0,0 0 0 0 0,-1 0 0 0 0,1 0-1 0 0,-1-1 1 0 0,1 1 0 0 0,-1 0 0 0 0,1-1 0 0 0,-1 1 0 0 0,0-1-1 0 0,0 0 1 0 0,0 1 0 0 0,0-1 0 0 0,0 0 0 0 0,0 1-1 0 0,-1-1 1 0 0,1 0 0 0 0,0 0 0 0 0,-1 0 0 0 0,1 0-1 0 0,-1 0 1 0 0,0 0 0 0 0,0 0 0 0 0,0 1 0 0 0,0-1 0 0 0,0 0-1 0 0,0 0 1 0 0,0 0 0 0 0,-1 0 0 0 0,1 0 0 0 0,-1 0-1 0 0,1 0 1 0 0,-1 0 0 0 0,0 0 1 0 0,-2-4-168 0 0,0 1 0 0 0,0 0 0 0 0,0 0 0 0 0,-1 0 0 0 0,0 0-1 0 0,0 0 1 0 0,0 1 0 0 0,-2-2 168 0 0,-1-1-151 0 0,0 1 1 0 0,-1 0-1 0 0,0 0 0 0 0,1 1 1 0 0,-8-3 150 0 0,12 6-81 0 0,-1 1 0 0 0,1 0 0 0 0,-1-1 0 0 0,1 2 0 0 0,-1-1 0 0 0,1 0 0 0 0,-1 1 0 0 0,1-1 1 0 0,-1 1-1 0 0,1 0 0 0 0,-1 1 0 0 0,0-1 0 0 0,1 0 0 0 0,-1 1 0 0 0,1 0 0 0 0,-3 0 81 0 0,-107 37-432 0 0,90-28 374 0 0,1 0-1 0 0,1 1 0 0 0,-20 13 59 0 0,16-7 244 0 0,1 2 0 0 0,1 0 0 0 0,0 2 0 0 0,-11 13-244 0 0,22-20 125 0 0,0 0 0 0 0,1 1 0 0 0,0 0 0 0 0,1 1 0 0 0,1 0 0 0 0,1 1 0 0 0,0 0 0 0 0,0 3-125 0 0,6-14 1 0 0,0 0-1 0 0,1-1 1 0 0,0 1-1 0 0,0 0 1 0 0,0 0-1 0 0,1 0 1 0 0,0 0-1 0 0,0 0 0 0 0,0-1 1 0 0,1 1-1 0 0,0 0 1 0 0,0 0-1 0 0,0 0 1 0 0,1-1-1 0 0,0 1 1 0 0,0-1-1 0 0,0 1 1 0 0,1-1-1 0 0,0 0 1 0 0,0 0-1 0 0,0 0 1 0 0,1 0-1 0 0,-1 0 1 0 0,1-1-1 0 0,0 0 0 0 0,1 0 1 0 0,-1 0-1 0 0,1 0 1 0 0,-1-1-1 0 0,1 1 1 0 0,0-1-1 0 0,1 0 1 0 0,-1-1-1 0 0,1 1 0 0 0,10 1-399 0 0,0 0 0 0 0,1 0 0 0 0,-1-2 0 0 0,1 0 0 0 0,0-1 0 0 0,0 0 0 0 0,17-3 399 0 0,-4 0-1023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1839 0 0,'0'1'134'0'0,"-25"117"7140"0"0,-2 0-4196 0 0,-52 265-2092 0 0,53-74-772 0 0,25-290-193 0 0,-6 38 0 0 0,5-48-28 0 0,0-1 1 0 0,-1 1-1 0 0,0 0 1 0 0,0-1 0 0 0,0 0-1 0 0,-8 11 1 0 0,10-17-75 0 0,0-1 0 0 0,0 0 0 0 0,0 0 0 0 0,0-1 0 0 0,0 1-1 0 0,0 0 1 0 0,0 0 0 0 0,0 0 0 0 0,0-1 0 0 0,-1 1 0 0 0,1-1 0 0 0,0 1 0 0 0,0-1 0 0 0,-1 1 0 0 0,1-1 0 0 0,-1 0 0 0 0,1 1-1 0 0,0-1 1 0 0,-1 0 0 0 0,1 0 0 0 0,0 0 0 0 0,-1 0 0 0 0,1 0 0 0 0,-1-1 0 0 0,1 1 0 0 0,0 0 0 0 0,-1-1 0 0 0,-1 0 0 0 0,1 1-259 0 0,0-1 1 0 0,0 0-1 0 0,0 0 1 0 0,0 0 0 0 0,0 0-1 0 0,1 0 1 0 0,-1 0-1 0 0,0 0 1 0 0,0-1 0 0 0,1 1-1 0 0,-1-1 1 0 0,1 1-1 0 0,-1-1 1 0 0,1 1 0 0 0,0-1-1 0 0,0 0 1 0 0,-1 0-1 0 0,0-2 1 0 0,0-4 164 0 0,0 0 1 0 0,0 1-1 0 0,0-1 0 0 0,1 0 0 0 0,1 0 1 0 0,-1-14-1 0 0,2 16 636 0 0,-1 0-1 0 0,1 1 1 0 0,1-1 0 0 0,-1 0-1 0 0,1 0 1 0 0,0 0 0 0 0,0 1-1 0 0,0-1 1 0 0,1 1 0 0 0,0-1 0 0 0,0 1-1 0 0,0 0 1 0 0,1 0 0 0 0,0 1-1 0 0,4-5 1 0 0,40-42 2051 0 0,31-29 417 0 0,-74 76-2896 0 0,7-8 126 0 0,1 2 0 0 0,1-1-1 0 0,18-10 1 0 0,-29 19-137 0 0,1 0 1 0 0,0 0-1 0 0,-1 0 0 0 0,1 1 0 0 0,0-1 0 0 0,0 1 0 0 0,1 0 0 0 0,-1 0 0 0 0,0 1 0 0 0,0-1 0 0 0,0 1 1 0 0,0 0-1 0 0,1 0 0 0 0,-1 0 0 0 0,0 1 0 0 0,0 0 0 0 0,0-1 0 0 0,7 4 0 0 0,-7-3-19 0 0,-1 1-1 0 0,0 0 1 0 0,0 0-1 0 0,0 0 1 0 0,0 1-1 0 0,-1-1 0 0 0,1 1 1 0 0,-1 0-1 0 0,1-1 1 0 0,-1 1-1 0 0,0 0 1 0 0,2 4-1 0 0,1 2 9 0 0,0 1 0 0 0,6 18-1 0 0,-3-3 52 0 0,-2 0-1 0 0,-1 1 1 0 0,-1 0-1 0 0,-1 0 1 0 0,-1 0-1 0 0,-1 0 1 0 0,-3 28-1 0 0,1-52-41 0 0,1 0-1 0 0,0-1 0 0 0,-1 1 0 0 0,1 0 1 0 0,-1 0-1 0 0,1 0 0 0 0,-1 0 1 0 0,0 0-1 0 0,0-1 0 0 0,0 1 0 0 0,0 0 1 0 0,0-1-1 0 0,-1 1 0 0 0,1-1 1 0 0,0 1-1 0 0,-1-1 0 0 0,1 1 0 0 0,-1-1 1 0 0,-1 1-1 0 0,-3 2 54 0 0,0-1-1 0 0,-1 0 1 0 0,1 0 0 0 0,-8 2-1 0 0,-10 4 86 0 0,-183 77 243 0 0,176-74-436 0 0,-31 10 89 0 0,56-20-146 0 0,0 0 0 0 0,0-1-1 0 0,-1 0 1 0 0,1 0-1 0 0,0-1 1 0 0,-1 0 0 0 0,-10-1-1 0 0,16-1-1407 0 0,4-6-4656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6911 0 0,'0'0'528'0'0,"-2"1"-200"0"0,0 0-161 0 0,0 1 0 0 0,0-1 0 0 0,0 1 0 0 0,0 0 0 0 0,0 0 0 0 0,0 0 0 0 0,0 0 0 0 0,0 0 0 0 0,1 0 0 0 0,-1 0 0 0 0,1 1 0 0 0,0-1-1 0 0,0 0 1 0 0,0 1 0 0 0,0-1 0 0 0,0 1 0 0 0,0 0 0 0 0,0-1 0 0 0,1 1 0 0 0,0 0 0 0 0,-1-1 0 0 0,1 1 0 0 0,0 0 0 0 0,0-1 0 0 0,0 1-1 0 0,1 0 1 0 0,-1-1 0 0 0,1 1 0 0 0,0 3 0 0 0,4 8-14 0 0,0 0 0 0 0,0 0 0 0 0,1 0 0 0 0,10 15 0 0 0,-4-7 618 0 0,17 30 820 0 0,63 85 1 0 0,-61-95-1277 0 0,-1 1 1 0 0,-3 1 0 0 0,22 50 0 0 0,-40-74-302 0 0,-1 1 1 0 0,-1 0-1 0 0,-1 0 1 0 0,-1 1-1 0 0,-1 0 1 0 0,-1 0-1 0 0,1 31 1 0 0,-4-39 25 0 0,-1 0 0 0 0,0-1-1 0 0,-1 1 1 0 0,-1-1 0 0 0,0 1 0 0 0,-1-1 0 0 0,0 0 0 0 0,-1 0 0 0 0,0 0 0 0 0,-1-1 0 0 0,-1 0-1 0 0,0 0 1 0 0,-10 13 0 0 0,-37 38 349 0 0,-63 59 0 0 0,93-98-475 0 0,20-19-103 0 0,0 0-1 0 0,0 0 0 0 0,-5 7 1 0 0,8-10-185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5983 0 0,'0'0'464'0'0,"0"2"-305"0"0,0 2 213 0 0,0 1 0 0 0,0 0-1 0 0,0-1 1 0 0,0 1 0 0 0,-1 0 0 0 0,0-1 0 0 0,0 1-1 0 0,-2 6 1 0 0,-18 39 4456 0 0,11-26-4239 0 0,-65 195 1028 0 0,53-150-1364 0 0,13-46-142 0 0,-22 43-1 0 0,7-19-8 0 0,8-18-48 0 0,12-22-96 0 0,0-1-1 0 0,0 0 0 0 0,1 1 1 0 0,0-1-1 0 0,-3 12 1 0 0,6-16-296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16 469 4143 0 0,'-1'-2'319'0'0,"-9"-22"-401"0"0,9 19 721 0 0,0 0 0 0 0,0 1 0 0 0,0-1 0 0 0,1 0-1 0 0,-1 1 1 0 0,1-1 0 0 0,0 0 0 0 0,1 1 0 0 0,-1-1 0 0 0,1 0-1 0 0,0 1 1 0 0,2-8 0 0 0,11-18 443 0 0,1 6-759 0 0,0 1-1 0 0,2 1 1 0 0,1 0-1 0 0,1 1 1 0 0,0 1-1 0 0,40-32 1 0 0,-19 22 134 0 0,1 2 1 0 0,46-24 0 0 0,-71 44-255 0 0,0 0 0 0 0,0 1 1 0 0,1 1-1 0 0,-1 1 0 0 0,1 0 1 0 0,1 1-1 0 0,-1 1 0 0 0,0 1 1 0 0,24 0-1 0 0,-36 2-137 0 0,0 0 1 0 0,0 0-1 0 0,0 1 0 0 0,0 0 1 0 0,0 0-1 0 0,0 1 0 0 0,0-1 0 0 0,0 1 1 0 0,-1 0-1 0 0,6 3 0 0 0,-7-3-49 0 0,1 1 0 0 0,-1-1 0 0 0,-1 0 0 0 0,1 1 0 0 0,0 0 0 0 0,0 0 0 0 0,-1 0 0 0 0,0 0-1 0 0,0 0 1 0 0,0 0 0 0 0,0 0 0 0 0,0 1 0 0 0,0-1 0 0 0,0 5 0 0 0,1 1-14 0 0,-1 0-1 0 0,-1 0 1 0 0,1 0 0 0 0,-2 0 0 0 0,1 0 0 0 0,-1 0-1 0 0,0 0 1 0 0,-1 0 0 0 0,0 1 0 0 0,-1-1 0 0 0,0 0 0 0 0,0 0-1 0 0,-1-1 1 0 0,0 1 0 0 0,0-1 0 0 0,-6 10 0 0 0,-1 0 0 0 0,0-1 1 0 0,-1 0 0 0 0,0-1-1 0 0,-2 0 1 0 0,0-1 0 0 0,-22 20-1 0 0,12-16-103 0 0,0-1 0 0 0,-2 0 0 0 0,0-2 0 0 0,-33 15 0 0 0,-115 45-1178 0 0,9-5-366 0 0,156-67-2611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 10591 0 0,'0'0'819'0'0,"1"0"-534"0"0,5-3 1383 0 0,-7 16 36 0 0,-1-2-1520 0 0,0 0 0 0 0,-1-1 0 0 0,0 1 0 0 0,-1-1 0 0 0,0 0 0 0 0,-11 17 0 0 0,-39 54 540 0 0,16-35 98 0 0,-57 53 1 0 0,45-49-476 0 0,27-27-189 0 0,-70 79 530 0 0,82-88-576 0 0,0 1-1 0 0,1 0 1 0 0,0 1 0 0 0,1 0-1 0 0,-9 24 1 0 0,16-35-89 0 0,0 0-1 0 0,1 0 1 0 0,0 1-1 0 0,0-1 1 0 0,0 1-1 0 0,0-1 1 0 0,1 0-1 0 0,0 1 1 0 0,0-1-1 0 0,0 1 1 0 0,1-1-1 0 0,0 1 1 0 0,0-1-1 0 0,0 0 1 0 0,3 6-1 0 0,-3-7-187 0 0,1-1 0 0 0,0 1-1 0 0,1-1 1 0 0,-1 1 0 0 0,0-1 0 0 0,1 0-1 0 0,0 0 1 0 0,0 0 0 0 0,0 0-1 0 0,0-1 1 0 0,0 1 0 0 0,0-1 0 0 0,1 0-1 0 0,-1 0 1 0 0,1 0 0 0 0,0 0 0 0 0,0 0-1 0 0,-1-1 1 0 0,1 0 0 0 0,0 0 0 0 0,6 1-1 0 0,25 2-2359 0 0,-1-4-3102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0,'0'0'748'0'0,"0"3"-492"0"0,8 43 595 0 0,-6-31-242 0 0,1 1 0 0 0,1 0 1 0 0,0-1-1 0 0,0 0 1 0 0,9 17-1 0 0,-4-16-235 0 0,0 0-1 0 0,2 0 1 0 0,0-1-1 0 0,0-1 1 0 0,2 0 0 0 0,-1 0-1 0 0,2-1 1 0 0,0-1 0 0 0,1 0-1 0 0,28 17 1 0 0,9 0 619 0 0,1-3 1 0 0,60 22-1 0 0,-3-2-607 0 0,-93-39-488 0 0,-1 2 1 0 0,0-1-1 0 0,0 2 1 0 0,-1 0-1 0 0,25 23 0 0 0,-32-27-4999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17 3679 0 0,'0'0'284'0'0,"2"-1"-186"0"0,21-15 13946 0 0,-24 18-13759 0 0,-4 8 13 0 0,-1-1-1 0 0,-1 0 1 0 0,1 0-1 0 0,-1-1 1 0 0,-1 0 0 0 0,-13 12-1 0 0,-6 6 315 0 0,-119 127 1337 0 0,-194 218-1055 0 0,321-351-1352 0 0,18-18 195 0 0,8-10-960 0 0,2-1 544 0 0,35-32-6371 0 0,-17 20 890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11055 0 0,'0'0'6106'0'0,"2"1"-5470"0"0,0 1-528 0 0,0 0 1 0 0,0 0 0 0 0,1-1 0 0 0,-1 1 0 0 0,1-1 0 0 0,0 1 0 0 0,-1-1 0 0 0,1 0 0 0 0,0 0 0 0 0,0 0 0 0 0,0 0 0 0 0,0-1 0 0 0,-1 1-1 0 0,1-1 1 0 0,0 0 0 0 0,0 0 0 0 0,0 0 0 0 0,0 0 0 0 0,6-1 0 0 0,4-2 352 0 0,0 0 0 0 0,0-1 0 0 0,15-6 0 0 0,-1 0-30 0 0,49-15-110 0 0,43-14-4270 0 0,-105 34 2206 0 0</inkml:trace>
  <inkml:trace contextRef="#ctx0" brushRef="#br0" timeOffset="1">113 248 6911 0 0,'0'2'315'0'0,"-1"0"-234"0"0,-7 8 226 0 0,-1-1-266 0 0,9-8 263 0 0,-1-1 0 0 0,1 0 0 0 0,-1 1-1 0 0,1-1 1 0 0,-1 1 0 0 0,1-1-1 0 0,0 1 1 0 0,-1-1 0 0 0,1 1 0 0 0,-1-1-1 0 0,1 1 1 0 0,0-1 0 0 0,0 1-1 0 0,-1-1 1 0 0,1 1 0 0 0,0 0 0 0 0,0-1-1 0 0,-1 1 1 0 0,1-1 0 0 0,0 1-1 0 0,0 0 1 0 0,0-1 0 0 0,0 1 0 0 0,0 0-1 0 0,0-1 1 0 0,0 1 0 0 0,1 1-1 0 0,7 1 3784 0 0,2-2-5291 0 0,2-1 1360 0 0,-1 0 1 0 0,1-1-1 0 0,-1 0 1 0 0,1-1-1 0 0,14-4 0 0 0,56-22 85 0 0,-35 11-236 0 0,62-16-1797 0 0,-82 25 117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6:4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12463 0 0,'0'0'6015'0'0,"-8"8"-4018"0"0,-1-6-1536 0 0,0 1 0 0 0,-1-1-1 0 0,1-1 1 0 0,-13 1 0 0 0,-23 4-138 0 0,-75 22-88 0 0,-92 20-942 0 0,208-47 656 0 0,-10 2-263 0 0,1 0 0 0 0,-1-1 1 0 0,0 0-1 0 0,0-1 0 0 0,0-1 1 0 0,-23-1-1 0 0,36 0 114 0 0,0-1-1163 0 0,0-1 1343 0 0,7-8-485 0 0,-1 6 503 0 0,-5 4 22 0 0,0 1 0 0 0,0 0 0 0 0,0-1 0 0 0,0 1 1 0 0,1 0-1 0 0,-1 0 0 0 0,0 0 0 0 0,0-1 1 0 0,0 1-1 0 0,1 0 0 0 0,-1 0 0 0 0,0 0 0 0 0,1-1 1 0 0,-1 1-1 0 0,0 0 0 0 0,0 0 0 0 0,1 0 1 0 0,-1 0-1 0 0,0 0 0 0 0,1 0 0 0 0,-1 0 0 0 0,0 0 1 0 0,1-1-1 0 0,-1 1 0 0 0,0 0 0 0 0,0 0 1 0 0,1 1-1 0 0,-1-1 0 0 0,0 0 0 0 0,1 0 1 0 0,-1 0-1 0 0,0 0 0 0 0,1 0 0 0 0,-1 0 0 0 0,0 0 1 0 0,0 0-1 0 0,1 1 0 0 0,-1-1 0 0 0,0 0 1 0 0,1 0-1 0 0,-1 0 0 0 0,0 0 0 0 0,0 1 0 0 0,0-1 1 0 0,1 0-1 0 0,-1 0 0 0 0,0 1 0 0 0,0-1 1 0 0,8 14 656 0 0,-8-9-598 0 0,1 0 1 0 0,0 0 0 0 0,-1 0 0 0 0,0 0-1 0 0,0 0 1 0 0,-1 0 0 0 0,1 0 0 0 0,-1 0-1 0 0,-2 8 1 0 0,0-4 7 0 0,0-1-1 0 0,0 1 1 0 0,-1-1 0 0 0,-6 12-1 0 0,-2-4 22 0 0,0-1-1 0 0,-1 0 0 0 0,-1 0 1 0 0,0-1-1 0 0,-1-1 1 0 0,-21 15-1 0 0,35-28 469 0 0,13 2-496 0 0,5-1-88 0 0,0-1-1 0 0,0 0 1 0 0,-1-1-1 0 0,25-5 1 0 0,29-3-14 0 0,7 7 40 0 0,1 3 0 0 0,132 19-1 0 0,-205-20-4 0 0,13 4 48 0 0,30 7-1 0 0,-45-10-44 0 0,1 1 1 0 0,0-1 0 0 0,0 1 0 0 0,0 0 0 0 0,-1-1 0 0 0,1 2 0 0 0,-1-1 0 0 0,0 0-1 0 0,0 1 1 0 0,1-1 0 0 0,-2 1 0 0 0,1 0 0 0 0,4 5 0 0 0,-6-5 15 0 0,0-1 0 0 0,0 1 0 0 0,0-1 0 0 0,0 1-1 0 0,-1-1 1 0 0,1 1 0 0 0,-1-1 0 0 0,0 1 0 0 0,0-1 0 0 0,0 1 0 0 0,0 0 0 0 0,0-1 0 0 0,0 1 0 0 0,-1-1 0 0 0,1 1 0 0 0,-1-1 0 0 0,0 1-1 0 0,1-1 1 0 0,-1 1 0 0 0,-1-1 0 0 0,-1 3 0 0 0,0 2 41 0 0,-1-1-1 0 0,0 0 0 0 0,-1 0 1 0 0,1 0-1 0 0,-1-1 1 0 0,-6 6-1 0 0,-4 2 9 0 0,-1-2 0 0 0,0 0 0 0 0,-1 0 0 0 0,0-2 0 0 0,-1 0 0 0 0,-37 13 0 0 0,6-7 47 0 0,-74 14 1 0 0,89-24 53 0 0,-40 0 0 0 0,37-3 47 0 0,-55 10-1 0 0,91-12-324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2759 0 0,'0'0'7578'0'0,"2"-13"3276"0"0,19 20-10310 0 0,19 5-5 0 0,-29-10-481 0 0,0 1 0 0 0,-1 0 0 0 0,1 1 1 0 0,-1 0-1 0 0,0 0 0 0 0,0 2 0 0 0,0-1 0 0 0,-1 1 0 0 0,12 9 0 0 0,-7 0-38 0 0,0 0 0 0 0,-1 1 1 0 0,-1 0-1 0 0,0 1 0 0 0,-1 1 0 0 0,-1 0 0 0 0,12 28 0 0 0,42 141 136 0 0,-56-162-153 0 0,9 31 76 0 0,18 110-1 0 0,-34-156-75 0 0,0-1-1 0 0,-1 1 1 0 0,0-1-1 0 0,-1 0 1 0 0,0 1-1 0 0,-1-1 0 0 0,0 0 1 0 0,-4 13-1 0 0,1-9 2 0 0,-1 1 1 0 0,0-1-1 0 0,-1-1 0 0 0,-15 23 1 0 0,-3-4 3 0 0,-1-1-1 0 0,-60 52 1 0 0,72-69-40 0 0,6-6-22 0 0,0 0 0 0 0,-15 11-1 0 0,22-17 2 0 0,3-2-1090 0 0,24-13-1819 0 0,-8 6-4021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52 503 13823 0 0,'0'0'315'0'0,"0"0"45"0"0,-2 9 353 0 0,1-7-672 0 0,0 0-35 0 0,0 0 1 0 0,0 1-1 0 0,-1-1 1 0 0,1 0-1 0 0,-1-1 0 0 0,1 1 1 0 0,-1 0-1 0 0,1 0 1 0 0,-1-1-1 0 0,0 1 0 0 0,0-1 1 0 0,0 1-1 0 0,-1 0-6 0 0,-5 3 71 0 0,7-4 294 0 0,-2-1 103 0 0,2 0-426 0 0,1 0-1 0 0,0 0 0 0 0,-1 0 1 0 0,1 0-1 0 0,-1 0 0 0 0,1 0 1 0 0,-1 0-1 0 0,1 0 0 0 0,0 0 1 0 0,-1 0-1 0 0,1 0 0 0 0,-1 0 1 0 0,1 0-1 0 0,0 0 0 0 0,-1-1 1 0 0,1 1-1 0 0,-1 0 0 0 0,1 0 1 0 0,0 0-1 0 0,-1-1 0 0 0,1 1 1 0 0,0 0-1 0 0,-1 0 0 0 0,1-1 1 0 0,0 1-1 0 0,-1 0 0 0 0,1-1 1 0 0,0 1-1 0 0,0 0 0 0 0,-1-1 1 0 0,1 1-1 0 0,0 0 0 0 0,0-1 1 0 0,0 1-1 0 0,-1-1 0 0 0,1 1 1 0 0,0 0-1 0 0,0-1 0 0 0,0 1 1 0 0,0-1-1 0 0,0 1 0 0 0,0-1 1 0 0,0 1-1 0 0,0 0 0 0 0,0-1 1 0 0,0 1-1 0 0,0-1 0 0 0,0 1 1 0 0,0 0-1 0 0,1-1-41 0 0,-1-4 117 0 0,1 0 0 0 0,0 0 0 0 0,0 0 0 0 0,0 0 0 0 0,1 0 0 0 0,-1 0-1 0 0,1 0 1 0 0,0 0 0 0 0,1 1 0 0 0,1-4-117 0 0,6-6 196 0 0,-1 0-1 0 0,8-7-195 0 0,159-179 2306 0 0,-135 158-1857 0 0,3 2 0 0 0,1 2 0 0 0,26-15-449 0 0,-58 43 17 0 0,1 1 0 0 0,1 1-1 0 0,-1 0 1 0 0,6-1-17 0 0,-16 7-76 0 0,0 1-1 0 0,0-1 1 0 0,0 1 0 0 0,0 0-1 0 0,0 0 1 0 0,0 1-1 0 0,1-1 1 0 0,-1 1 0 0 0,0 0-1 0 0,0 0 1 0 0,0 0 0 0 0,0 1-1 0 0,1-1 1 0 0,-1 1 0 0 0,0 0-1 0 0,0 0 1 0 0,0 1 0 0 0,0-1-1 0 0,2 2 77 0 0,1 2-142 0 0,1 0 0 0 0,-1 0 0 0 0,0 1 1 0 0,-1 0-1 0 0,1 0 0 0 0,-1 1 0 0 0,0 0 0 0 0,-1 0 0 0 0,0 0 0 0 0,2 4 142 0 0,14 28-7293 0 0,-16-28 1493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2759 0 0,'0'0'13966'0'0,"8"-4"-13036"0"0,27-6 670 0 0,69-12 0 0 0,-88 19-1404 0 0,30-1-1 0 0,-16 6-1524 0 0,-1 7-4633 0 0,-18-4-58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15343 0 0,'0'0'1394'0'0,"2"0"-1036"0"0,201-42 4235 0 0,-143 29-4114 0 0,117-16-1559 0 0,-102 18-2514 0 0,-43 6-2892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58 6911 0 0,'9'-11'258'0'0,"-1"1"-1"0"0,13-11 1 0 0,-3 6 9404 0 0,-17 15-9611 0 0,-1 1-1 0 0,1 0 1 0 0,-1 0 0 0 0,1 0 0 0 0,-1 0-1 0 0,1 0 1 0 0,-1 0 0 0 0,1 0 0 0 0,-1 0-1 0 0,0 0 1 0 0,0 0 0 0 0,1 0 0 0 0,-1 0-1 0 0,0 2 1 0 0,-1 0 10 0 0,1 1 0 0 0,-1-1 0 0 0,0 0-1 0 0,0 0 1 0 0,0 0 0 0 0,-1-1 0 0 0,1 1 0 0 0,-1 0-1 0 0,1 0 1 0 0,-3 2 0 0 0,-23 26 327 0 0,13-16-225 0 0,-237 311 808 0 0,140-170-706 0 0,-15 23-40 0 0,13 9-130 0 0,92-149 0 0 0,-29 81 0 0 0,46-107-38 0 0,0 0 1 0 0,0 1-1 0 0,2-1 0 0 0,0 1 1 0 0,0 0-1 0 0,1 0 1 0 0,1 0-1 0 0,0-1 1 0 0,1 1-1 0 0,4 19 1 0 0,-3-25-5 0 0,0-1 1 0 0,0 0 0 0 0,1 0 0 0 0,0 0-1 0 0,1 0 1 0 0,-1-1 0 0 0,1 1 0 0 0,0-1 0 0 0,1 0-1 0 0,-1 0 1 0 0,1-1 0 0 0,10 9 0 0 0,-7-7 21 0 0,1 0 0 0 0,1-1 0 0 0,-1 0 0 0 0,1-1 0 0 0,0 0 0 0 0,1-1 0 0 0,17 6 0 0 0,9-2 120 0 0,0-1 0 0 0,0-2-1 0 0,73 0 1 0 0,10-9 8 0 0,-23 0-1395 0 0,-95 4 845 0 0,11-7-4730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38 919 0 0,'0'0'11444'0'0,"7"-5"-9242"0"0,27-13 1334 0 0,-16 10-1919 0 0,-18 8-1516 0 0,0 0 1 0 0,1 0-1 0 0,-1 0 1 0 0,0 0-1 0 0,0 0 1 0 0,1 0-1 0 0,-1-1 1 0 0,0 1-1 0 0,0 0 1 0 0,0 0-1 0 0,1 0 1 0 0,-1 0-1 0 0,0 0 1 0 0,0 0-1 0 0,0 0 1 0 0,1-1-1 0 0,-1 1 1 0 0,0 0-1 0 0,0 0 1 0 0,0 0-1 0 0,0-1 1 0 0,0 1-1 0 0,1 0 1 0 0,-1 0-1 0 0,0 0 1 0 0,0-1-1 0 0,0 1 1 0 0,0 0-1 0 0,0 0 1 0 0,0 0-1 0 0,0-1 1 0 0,0 1-1 0 0,-7-2 581 0 0,-16 4-769 0 0,6 3 150 0 0,0 0 0 0 0,0 2 1 0 0,-23 12-1 0 0,7-4-80 0 0,-285 101-578 0 0,308-113 408 0 0,0 0 0 0 0,0-1 0 0 0,-1 0 0 0 0,1 0 0 0 0,0-1-1 0 0,-1-1 1 0 0,1 0 0 0 0,-16-1 0 0 0,26 1 169 0 0,0-1 0 0 0,0 1 0 0 0,-1 0 0 0 0,1 0 1 0 0,0-1-1 0 0,0 1 0 0 0,-1 0 0 0 0,1 0 0 0 0,0-1 0 0 0,0 1 0 0 0,0 0 0 0 0,0-1 0 0 0,0 1 0 0 0,-1 0 0 0 0,1-1 0 0 0,0 1 1 0 0,0 0-1 0 0,0-1 0 0 0,0 1 0 0 0,0 0 0 0 0,0-1 0 0 0,0 1 0 0 0,0 0 0 0 0,0-1 0 0 0,0 1 0 0 0,0 0 0 0 0,1-1 0 0 0,0-9-172 0 0,-1 10 180 0 0,2-4-88 0 0,-1-1 1 0 0,1 0-1 0 0,0 1 1 0 0,0 0-1 0 0,0 0 1 0 0,1-1-1 0 0,-1 1 1 0 0,1 1-1 0 0,0-1 1 0 0,6-6-1 0 0,-1 2-192 0 0,-1-1-1 0 0,10-15 1 0 0,-34 34 260 0 0,-10 13 199 0 0,-37 41-1 0 0,26-24-81 0 0,0-3 91 0 0,-42 45 524 0 0,79-80-108 0 0,78-4-116 0 0,-34-1-432 0 0,1 2 0 0 0,70 7 0 0 0,-87-3 38 0 0,0 2 0 0 0,-1 1 0 0 0,0 1 0 0 0,0 1 0 0 0,35 17-1 0 0,-50-20 62 0 0,0 2 0 0 0,0-1 0 0 0,-1 1 0 0 0,16 14-1 0 0,-25-20-127 0 0,1 0-1 0 0,-1 1 0 0 0,0-1 0 0 0,1 0 0 0 0,-1 1 0 0 0,0-1 0 0 0,0 1 1 0 0,0 0-1 0 0,0-1 0 0 0,0 1 0 0 0,-1 0 0 0 0,2 2 0 0 0,-2-3-9 0 0,0 1 0 0 0,0-1-1 0 0,0 0 1 0 0,0 0 0 0 0,0 0 0 0 0,0 0 0 0 0,0 0-1 0 0,0 0 1 0 0,0 0 0 0 0,-1 0 0 0 0,1 0-1 0 0,0 0 1 0 0,-1 0 0 0 0,1 0 0 0 0,-1 0 0 0 0,0 1-1 0 0,-1 1 23 0 0,0-1 0 0 0,-1 1 0 0 0,1-1 0 0 0,-1 0 0 0 0,0 1 0 0 0,0-1 0 0 0,0 0 0 0 0,-4 2 0 0 0,7-4-24 0 0,-20 11 171 0 0,-1-2 1 0 0,1 0-1 0 0,-26 7 0 0 0,-70 14 4 0 0,40-12-98 0 0,41-8-73 0 0,0 1 0 0 0,1 2 1 0 0,-38 19-1 0 0,58-24-306 0 0,12-6-336 0 0,9-4 67 0 0,62-29-3032 0 0,-36 14 1916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14599 0 0,'0'0'2372'0'0,"2"0"-1500"0"0,1 1-636 0 0,0 0 0 0 0,1 0 0 0 0,-1 0 0 0 0,1-1 0 0 0,-1 0 0 0 0,1 1 0 0 0,-1-1 0 0 0,1-1 0 0 0,-1 1 0 0 0,5-1 0 0 0,40-11 785 0 0,-23 6-474 0 0,-10 2-318 0 0,153-41 1446 0 0,-70 15-3162 0 0,-81 27-2092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26 15343 0 0,'33'-25'6111'0'0,"-34"33"-5889"0"0,-1 0 1 0 0,0 0-1 0 0,0 0 1 0 0,0 0-1 0 0,-1-1 0 0 0,-1 1 1 0 0,1-1-1 0 0,-1 1 1 0 0,-8 10-1 0 0,0 3 107 0 0,-26 47-17 0 0,3 1 0 0 0,-41 118 0 0 0,64-150-798 0 0,-11 40 1362 0 0,17-38-3168 0 0,6-32 654 0 0,0 1 1 0 0,0-1-1 0 0,2 10 0 0 0,1-4-5469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23 10567 0 0,'0'0'956'0'0,"-2"1"-697"0"0,-21 8 986 0 0,0 1 0 0 0,1 1 0 0 0,0 1 0 0 0,-19 15 2389 0 0,55-35-856 0 0,2-1-2478 0 0,22-9 0 0 0,-32 16-254 0 0,109-35 651 0 0,-95 32-568 0 0,0 0-1 0 0,0 2 1 0 0,39-2-1 0 0,-56 5-121 0 0,1 0-1 0 0,-1 0 0 0 0,1 0 1 0 0,-1 0-1 0 0,1 1 1 0 0,-1-1-1 0 0,1 1 0 0 0,-1 0 1 0 0,1 0-1 0 0,-1 0 1 0 0,0 1-1 0 0,0-1 0 0 0,0 1 1 0 0,1 0-1 0 0,-2 0 1 0 0,1 0-1 0 0,0 0 0 0 0,0 0 1 0 0,4 5-1 0 0,-1 4-18 0 0,-6-8 0 0 0,1-1 0 0 0,-1 1 0 0 0,0 0 0 0 0,0 0 0 0 0,0 0 0 0 0,0 0 0 0 0,-1 0-1 0 0,1 0 1 0 0,-1 0 0 0 0,0-1 0 0 0,0 1 0 0 0,0 0 0 0 0,0 0 0 0 0,0-1 0 0 0,0 1 0 0 0,-1-1 0 0 0,1 1 0 0 0,-1-1 0 0 0,0 0-1 0 0,1 1 1 0 0,-5 2 0 0 0,0 1-31 0 0,-1 1 0 0 0,0-1 0 0 0,0-1 0 0 0,0 0 0 0 0,-15 8 0 0 0,-36 14-30 0 0,-77 24 0 0 0,25-11 27 0 0,40-14 35 0 0,105-22-106 0 0,2-4 114 0 0,1 1 1 0 0,0 2-1 0 0,0 2 0 0 0,61 16 1 0 0,-91-19-5 0 0,0 1 1 0 0,0 0-1 0 0,0 1 0 0 0,-1 0 1 0 0,1 0-1 0 0,-1 1 1 0 0,0 0-1 0 0,0 0 0 0 0,-1 1 1 0 0,9 8-1 0 0,-13-12 7 0 0,0 0 1 0 0,0 1-1 0 0,0 0 0 0 0,-1-1 0 0 0,1 1 0 0 0,-1 0 1 0 0,1 0-1 0 0,-1 0 0 0 0,0 0 0 0 0,0 0 0 0 0,0 0 0 0 0,-1 0 1 0 0,1 0-1 0 0,-1 0 0 0 0,0 0 0 0 0,0 0 0 0 0,0 0 1 0 0,0 0-1 0 0,0 1 0 0 0,0-1 0 0 0,-1 0 0 0 0,0 0 0 0 0,0 0 1 0 0,0 0-1 0 0,0 0 0 0 0,0 0 0 0 0,0 0 0 0 0,-1-1 1 0 0,1 1-1 0 0,-1 0 0 0 0,-3 2 0 0 0,1 1 37 0 0,-1-1 0 0 0,1 0 0 0 0,-2 0 0 0 0,1 0 0 0 0,0-1 0 0 0,-1 0 0 0 0,-11 7 0 0 0,-48 19 221 0 0,43-21-188 0 0,-134 45 384 0 0,85-33-329 0 0,57-16-131 0 0,0-1 0 0 0,-1 0 0 0 0,1-1 1 0 0,-1-1-1 0 0,-16 0 0 0 0,30-2-171 0 0,2-1-477 0 0,0-3 338 0 0,1 0-1 0 0,0 0 0 0 0,1 1 0 0 0,-1-1 0 0 0,1 1 0 0 0,-1-1 0 0 0,1 1 0 0 0,0 0 1 0 0,6-5-1 0 0,35-23-2480 0 0,-14 11 1065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89 919 0 0,'-1'1'67'0'0,"-6"4"-143"0"0,-1 0 4408 0 0,-7 6 6549 0 0,3-1-2962 0 0,26-10-6739 0 0,21-4-1168 0 0,16-7 253 0 0,0-3 0 0 0,60-24 1 0 0,-10 3-2122 0 0,-81 27 335 0 0,0 1-5429 0 0,-10 4 166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12895 0 0,'0'0'1550'0'0,"-1"2"-425"0"0,-10 23 1496 0 0,-25 62 2167 0 0,21-49-3926 0 0,-15 62 0 0 0,-15 69-774 0 0,44-165-116 0 0,0 0 0 0 0,1 1 0 0 0,-1-1 1 0 0,1 1-1 0 0,0-1 0 0 0,0 1 0 0 0,0-1 0 0 0,1 1 0 0 0,1 5 0 0 0,-2-9-139 0 0,1 1 1 0 0,-1-1-1 0 0,1 1 0 0 0,0-1 1 0 0,-1 0-1 0 0,1 1 0 0 0,0-1 1 0 0,0 0-1 0 0,0 0 0 0 0,0 1 0 0 0,0-1 1 0 0,0 0-1 0 0,0 0 0 0 0,1 0 1 0 0,-1 0-1 0 0,0 0 0 0 0,1-1 1 0 0,-1 1-1 0 0,0 0 0 0 0,1 0 1 0 0,-1-1-1 0 0,1 1 0 0 0,-1-1 0 0 0,1 0 1 0 0,-1 1-1 0 0,1-1 0 0 0,0 0 1 0 0,-1 0-1 0 0,1 0 0 0 0,1 0 1 0 0,12-1-4813 0 0,2-2-1236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 15631 0 0,'-5'-3'211'0'0,"0"0"-1"0"0,0 0 0 0 0,0 0 0 0 0,0 0 1 0 0,0 1-1 0 0,-1 0 0 0 0,1 0 1 0 0,-1 0-1 0 0,1 1 0 0 0,-1 0 0 0 0,0 0 1 0 0,1 0-1 0 0,-1 1 0 0 0,0 0 1 0 0,0 0-1 0 0,1 0 0 0 0,-9 2 1 0 0,14-1-162 0 0,-1-1 1 0 0,1 0 0 0 0,0 1-1 0 0,0-1 1 0 0,-1 1-1 0 0,1-1 1 0 0,0 0 0 0 0,0 1-1 0 0,0-1 1 0 0,-1 1 0 0 0,1-1-1 0 0,0 1 1 0 0,0-1 0 0 0,0 1-1 0 0,0-1 1 0 0,0 0 0 0 0,0 1-1 0 0,0-1 1 0 0,0 1 0 0 0,0-1-1 0 0,0 1 1 0 0,0 0 0 0 0,2 11 68 0 0,-2-11-64 0 0,5 17 140 0 0,1 0-1 0 0,0-1 0 0 0,2 1 1 0 0,0-1-1 0 0,12 19 1 0 0,-10-19-78 0 0,71 122 1378 0 0,120 154 0 0 0,-75-109-760 0 0,-96-132-583 0 0,43 98-1 0 0,-59-115-127 0 0,-2 1 1 0 0,-1 1-1 0 0,10 70 0 0 0,-18-79-7 0 0,-1 0-1 0 0,-1-1 1 0 0,-2 1 0 0 0,-1 0-1 0 0,0-1 1 0 0,-9 31 0 0 0,1-18 2 0 0,-2 0 0 0 0,-2 0 0 0 0,-2-2 0 0 0,-1 1 0 0 0,-2-2 0 0 0,-1-1 0 0 0,-3 0 0 0 0,-44 55 0 0 0,32-51-15 0 0,-1-2-1 0 0,-2-2 0 0 0,-1-1 1 0 0,-2-2-1 0 0,-1-2 0 0 0,-72 39 0 0 0,88-54-46 0 0,8-5 16 0 0,-1-2 0 0 0,-20 9-1 0 0,37-17-30 0 0,10-4-142 0 0,31-10-440 0 0,-22 5-6951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122 225 13823 0 0,'0'0'630'0'0,"0"0"-13"0"0,0 0-320 0 0,0 0 105 0 0,0 0 87 0 0,-1 0 20 0 0,-2 1-464 0 0,1 0 0 0 0,0 0 0 0 0,-1 0 0 0 0,1 1-1 0 0,0-1 1 0 0,0 0 0 0 0,-1 1 0 0 0,1 0 0 0 0,0-1 0 0 0,0 1-1 0 0,1 0 1 0 0,-1 0 0 0 0,0 0 0 0 0,1 0 0 0 0,-2 2-45 0 0,-21 39 440 0 0,18-31-14 0 0,-3 7-185 0 0,1 0 1 0 0,0 1-1 0 0,2 0 0 0 0,0 1 1 0 0,-2 19-242 0 0,3-3-45 0 0,1 1 0 0 0,1 34 45 0 0,3-66 0 0 0,0-1 0 0 0,0 1 0 0 0,1-1 0 0 0,0 0 0 0 0,0 3 0 0 0,17 36 0 0 0,-15-36 72 0 0,-2-7-24 0 0,-1 0 0 0 0,0-1-1 0 0,0 1 1 0 0,0-1 0 0 0,1 1 0 0 0,-1-1-1 0 0,0 1 1 0 0,1-1 0 0 0,-1 1 0 0 0,1-1-1 0 0,-1 1 1 0 0,0-1 0 0 0,1 1 0 0 0,-1-1-1 0 0,1 0 1 0 0,-1 1 0 0 0,1-1 0 0 0,-1 0-1 0 0,1 1 1 0 0,0-1 0 0 0,-1 0-1 0 0,1 0 1 0 0,-1 1 0 0 0,1-1 0 0 0,0 0-1 0 0,-1 0 1 0 0,1 0 0 0 0,-1 0 0 0 0,1 0-1 0 0,0 0 1 0 0,-1 0 0 0 0,1 0 0 0 0,0 0-1 0 0,-1 0 1 0 0,1 0 0 0 0,-1-1 0 0 0,1 1-1 0 0,0 0 1 0 0,-1 0 0 0 0,1 0 0 0 0,-1-1-1 0 0,1 1 1 0 0,-1 0 0 0 0,1-1 0 0 0,0 1-48 0 0,3-3-35 0 0,0 0 1 0 0,0 0-1 0 0,0 0 1 0 0,0 0-1 0 0,0-1 35 0 0,44-45 0 0 0,-2-2 0 0 0,14-23 0 0 0,5-7 0 0 0,-21 28 0 0 0,-11 11 0 0 0,2 2 0 0 0,39-33 0 0 0,-39 42-76 0 0,54-44 236 0 0,-72 62-400 0 0,1 1 0 0 0,0 1 0 0 0,1 0 0 0 0,9-2 240 0 0,60-25-6157 0 0,-83 36 702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251 127 7799 0 0,'15'-15'816'0'0,"1"0"0"0"0,1 0 0 0 0,0 2 0 0 0,1 0 0 0 0,0 1 0 0 0,25-12 0 0 0,-25 16 9 0 0,-3 2 855 0 0,-5 1 3956 0 0,-16 17-5145 0 0,-2-1-332 0 0,-1 0 0 0 0,0 0 1 0 0,-1 0-1 0 0,-17 13 0 0 0,4-2-19 0 0,-54 50-86 0 0,-68 69 14 0 0,128-121-65 0 0,0 1 1 0 0,1 0 0 0 0,1 1 0 0 0,1 1-1 0 0,-16 37 1 0 0,27-51 1 0 0,0 1 0 0 0,0-1 1 0 0,1 1-1 0 0,1 0 0 0 0,-1 0 0 0 0,2-1 0 0 0,-1 1 0 0 0,1 0 0 0 0,1 0 1 0 0,0 0-1 0 0,0 0 0 0 0,1 0 0 0 0,5 17 0 0 0,-2-12 4 0 0,1 0 0 0 0,0 0 0 0 0,1-1 0 0 0,1 0 0 0 0,0 0 0 0 0,1 0 0 0 0,20 22 0 0 0,-22-28 6 0 0,1-1 0 0 0,-1-1 0 0 0,2 0-1 0 0,-1 0 1 0 0,1 0 0 0 0,0-1 0 0 0,0 0 0 0 0,0-1 0 0 0,1 0-1 0 0,-1-1 1 0 0,1 1 0 0 0,0-2 0 0 0,12 3 0 0 0,-4-3-458 0 0,0 0 0 0 0,26 0 1 0 0,-20-3-2156 0 0,30-5 0 0 0,-39 3 834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10591 0 0,'0'0'7880'0'0,"1"1"-7201"0"0,0 6-257 0 0,-1-1 1 0 0,1 1-1 0 0,-1-1 1 0 0,0 1 0 0 0,-1-1-1 0 0,1 1 1 0 0,-1-1-1 0 0,-1 0 1 0 0,-2 10-1 0 0,-2 12-433 0 0,6-26-85 0 0,0 3-283 0 0,0-1-1067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5527 0 0,'0'0'12443'0'0,"-3"8"-11135"0"0,-2 6-631 0 0,1 0 0 0 0,1 0 1 0 0,-2 15-1 0 0,-4 18-190 0 0,-28 58-246 0 0,33-96-229 0 0,3-7-11 0 0,-1 1 1 0 0,1 0-1 0 0,0 0 0 0 0,0 0 0 0 0,0 0 0 0 0,1 0 0 0 0,-1 0 1 0 0,0 6-1 0 0,2 1 41 0 0,5-2-31 0 0,-2-6-7 0 0,0 0 1 0 0,0 0-1 0 0,0 0 0 0 0,0 0 1 0 0,0 0-1 0 0,1-1 0 0 0,-1 0 0 0 0,0 0 1 0 0,1 0-1 0 0,-1 0 0 0 0,1-1 0 0 0,-1 0 1 0 0,1 0-1 0 0,-1 0 0 0 0,7-1 1 0 0,8-2 11 0 0,0 0 0 0 0,22-8 0 0 0,-38 10-8 0 0,9-2-64 0 0,-1-1-1 0 0,0-1 0 0 0,0 0 0 0 0,-1 0 1 0 0,1-1-1 0 0,9-8 0 0 0,30-27-5679 0 0,-40 31-520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 8287 0 0,'4'-14'7512'0'0,"-4"14"-7455"0"0,-1 0-1 0 0,1 0 0 0 0,0 0 1 0 0,-1-1-1 0 0,1 1 1 0 0,0 0-1 0 0,-1 0 0 0 0,1 0 1 0 0,0 0-1 0 0,0 0 1 0 0,-1 0-1 0 0,1 0 0 0 0,0 0 1 0 0,-1 0-1 0 0,1 0 0 0 0,-1 0 1 0 0,1 0-1 0 0,0 0 1 0 0,-1 0-1 0 0,1 0 0 0 0,0 0 1 0 0,-1 0-1 0 0,1 0 1 0 0,0 0-1 0 0,0 0 0 0 0,-1 1 1 0 0,-10 1 671 0 0,11-2-803 0 0,-4 2 250 0 0,-1 1 1 0 0,1-1-1 0 0,0 1 0 0 0,0 0 0 0 0,1 0 0 0 0,-1 0 1 0 0,0 0-1 0 0,1 1 0 0 0,-5 6 0 0 0,-3 5 315 0 0,-10 20-1 0 0,4-7-140 0 0,-146 253 1027 0 0,153-262-1350 0 0,2 1 0 0 0,0 0 0 0 0,1 0 0 0 0,1 1 0 0 0,1-1 0 0 0,0 1 0 0 0,2 0 0 0 0,1 1 0 0 0,0 28 0 0 0,2-46-29 0 0,0-1 0 0 0,1 1 0 0 0,-1-1 0 0 0,1 0-1 0 0,0 0 1 0 0,0 1 0 0 0,1-1 0 0 0,-1 0 0 0 0,0 0 0 0 0,1 0 0 0 0,2 3 0 0 0,-3-5-125 0 0,0 0 0 0 0,-1 0 0 0 0,1 0 0 0 0,0-1 0 0 0,-1 1 0 0 0,1 0 0 0 0,0 0 0 0 0,0-1 1 0 0,0 1-1 0 0,0-1 0 0 0,0 1 0 0 0,0-1 0 0 0,0 1 0 0 0,0-1 0 0 0,0 0 0 0 0,0 1 1 0 0,0-1-1 0 0,0 0 0 0 0,0 0 0 0 0,0 0 0 0 0,0 0 0 0 0,0 0 0 0 0,1 0 0 0 0,-1 0 0 0 0,0 0 1 0 0,0 0-1 0 0,0 0 0 0 0,0-1 0 0 0,0 1 0 0 0,0 0 0 0 0,0-1 0 0 0,0 1 0 0 0,0-1 0 0 0,0 1 1 0 0,0-1-1 0 0,0 1 0 0 0,1-2 0 0 0,8-6-6483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14655 0 0,'0'0'671'0'0,"-14"0"250"0"0,12 0-843 0 0,1 0 0 0 0,0 1-1 0 0,0-1 1 0 0,0 0 0 0 0,0 0 0 0 0,0 1-1 0 0,0-1 1 0 0,0 1 0 0 0,0-1-1 0 0,0 1 1 0 0,0 0 0 0 0,0-1-1 0 0,0 1 1 0 0,1 0 0 0 0,-1-1 0 0 0,0 1-1 0 0,0 0 1 0 0,1 0 0 0 0,-1 0-1 0 0,0 0 1 0 0,1 0 0 0 0,-1 0 0 0 0,1 0-1 0 0,-1 0 1 0 0,1 0 0 0 0,0 0-1 0 0,-1 0 1 0 0,1 0 0 0 0,0 0 0 0 0,0 0-1 0 0,-1 0 1 0 0,1 0 0 0 0,0 0-1 0 0,1 3 1 0 0,-1 0 88 0 0,0 0 0 0 0,1 0-1 0 0,-1 1 1 0 0,1-1 0 0 0,0 0-1 0 0,3 6 1 0 0,-2-5-22 0 0,1 1-1 0 0,0-1 0 0 0,1 0 1 0 0,-1 0-1 0 0,1-1 1 0 0,0 1-1 0 0,0-1 0 0 0,8 6 1 0 0,42 30 758 0 0,-33-26-682 0 0,62 41 467 0 0,-34-25-56 0 0,69 59-1 0 0,-105-78-553 0 0,-1 1-1 0 0,0 0 1 0 0,-1 1-1 0 0,0 0 0 0 0,-1 1 1 0 0,-1 0-1 0 0,0 0 1 0 0,-1 1-1 0 0,12 30 0 0 0,-17-35-65 0 0,0 0 0 0 0,-1 0 0 0 0,0 1 0 0 0,-1-1-1 0 0,0 1 1 0 0,0-1 0 0 0,-1 1 0 0 0,-1-1 0 0 0,0 1-1 0 0,0-1 1 0 0,-1 0 0 0 0,0 1 0 0 0,-8 18 0 0 0,4-14-6 0 0,-1-1-1 0 0,0 1 1 0 0,-1-1 0 0 0,-1-1 0 0 0,0 0 0 0 0,-1 0-1 0 0,0-1 1 0 0,-18 17 0 0 0,-198 156-332 0 0,145-122-1141 0 0,80-62 1039 0 0,4-1-925 0 0,0-1 1077 0 0,1 0 0 0 0,-1 0 0 0 0,0 0 0 0 0,0 0 0 0 0,0 0 0 0 0,5-3 0 0 0,1-1-123 0 0,25-12-1172 0 0,-12 4-3109 0 0,-1-1-1045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57 5063 0 0,'0'0'10487'0'0,"2"0"-9799"0"0,10-1-240 0 0,0 0 1 0 0,0-1-1 0 0,0-1 1 0 0,0 0-1 0 0,0-1 0 0 0,-1 0 1 0 0,18-9-1 0 0,-4 2 166 0 0,-17 8-366 0 0,0 0 0 0 0,-1 1 0 0 0,1 0 0 0 0,0 1 0 0 0,0-1 0 0 0,0 2 0 0 0,1-1 0 0 0,11 1 0 0 0,-17 1-219 0 0,-1-1-24 0 0,-1 0 0 0 0,1 0 1 0 0,-1 1-1 0 0,1-1 0 0 0,-1 1 0 0 0,1-1 1 0 0,-1 1-1 0 0,0 0 0 0 0,1-1 0 0 0,-1 1 1 0 0,0 0-1 0 0,0 0 0 0 0,1 0 0 0 0,-1 0 1 0 0,0 0-1 0 0,0 0 0 0 0,0 0 0 0 0,0 1 1 0 0,0-1-1 0 0,-1 0 0 0 0,1 0 0 0 0,0 1 1 0 0,0-1-1 0 0,0 2 0 0 0,0 0-4 0 0,1 0 0 0 0,-1-1 0 0 0,0 1 0 0 0,0 0 0 0 0,0 0 0 0 0,0 0 0 0 0,-1 0 0 0 0,1 0 0 0 0,-1 0 0 0 0,1 1 0 0 0,-1-1 0 0 0,0 0 0 0 0,-1 0 0 0 0,1 4 0 0 0,-2-2 4 0 0,1 0-1 0 0,0 0 1 0 0,-1 0-1 0 0,0 0 1 0 0,0 0-1 0 0,-1 0 0 0 0,-5 8 1 0 0,1-5 3 0 0,1 1 0 0 0,-2-1 1 0 0,1-1-1 0 0,-1 0 0 0 0,0 0 1 0 0,0 0-1 0 0,-18 10 0 0 0,16-12 25 0 0,-1 0-1 0 0,1 0 1 0 0,-1-1-1 0 0,0 0 0 0 0,0-1 1 0 0,-14 2-1 0 0,24-5 40 0 0,1-1-68 0 0,1 0 0 0 0,0 0 0 0 0,0 1 0 0 0,0-1-1 0 0,1 0 1 0 0,-1 0 0 0 0,0 1 0 0 0,0-1 0 0 0,0 1 0 0 0,0-1 0 0 0,1 1-1 0 0,-1 0 1 0 0,2-1 0 0 0,17-3 14 0 0,-16 4-20 0 0,0 0 1 0 0,-1 0-1 0 0,1 0 0 0 0,0 0 0 0 0,-1 0 0 0 0,1 1 1 0 0,0 0-1 0 0,-1 0 0 0 0,1 0 0 0 0,-1 0 0 0 0,1 0 1 0 0,-1 1-1 0 0,1-1 0 0 0,-1 1 0 0 0,0 0 0 0 0,0 0 1 0 0,0 0-1 0 0,0 1 0 0 0,5 4 0 0 0,-2 1-3 0 0,0 0 0 0 0,-1 0 0 0 0,0 1 0 0 0,0-1-1 0 0,-1 1 1 0 0,5 12 0 0 0,-3-5 90 0 0,-1-7 127 0 0,-2 0-1 0 0,1 1 1 0 0,-1-1-1 0 0,3 17 1 0 0,-6-24-179 0 0,0 0 0 0 0,0 1-1 0 0,0-1 1 0 0,0 0 0 0 0,0 1 0 0 0,0-1 0 0 0,0 0 0 0 0,-1 1 0 0 0,0-1 0 0 0,1 0 0 0 0,-1 0 0 0 0,0 1 0 0 0,0-1 0 0 0,0 0 0 0 0,0 0 0 0 0,0 0 0 0 0,0 0 0 0 0,-1 0 0 0 0,1 0 0 0 0,-1-1 0 0 0,0 1 0 0 0,1 0 0 0 0,-1-1 0 0 0,0 1 0 0 0,-2 0 0 0 0,-8 6 85 0 0,0-1 0 0 0,0-1 0 0 0,-1 0 0 0 0,0-1 0 0 0,-17 4 0 0 0,-68 12-53 0 0,23-7-6 0 0,-10 12-435 0 0,80-24 178 0 0,0 0 0 0 0,-1 0 1 0 0,1 0-1 0 0,-9 6 0 0 0,12-7-858 0 0,11 0-1659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9871 0 0,'0'0'1556'0'0,"-5"7"-470"0"0,-7 4-509 0 0,0 0-1 0 0,-1-1 1 0 0,0 0 0 0 0,0-2 0 0 0,-26 14 0 0 0,1 0 128 0 0,18-10-354 0 0,-1 0 12 0 0,2 0 0 0 0,-24 21 0 0 0,34-26-270 0 0,-19 17 154 0 0,2 0 0 0 0,1 2-1 0 0,-35 44 1 0 0,32-27-96 0 0,1 2 0 0 0,3 1 0 0 0,1 1 0 0 0,3 1 0 0 0,-20 67 0 0 0,37-104-96 0 0,0 1 1 0 0,0-1 0 0 0,1 1-1 0 0,0 0 1 0 0,1-1 0 0 0,1 1 0 0 0,0 13-1 0 0,1-20-10 0 0,0 1 0 0 0,0-1 0 0 0,0 0 0 0 0,1 0 0 0 0,-1 0 0 0 0,1 0 0 0 0,0 0 0 0 0,1 0 0 0 0,-1 0 0 0 0,1-1 0 0 0,0 1 0 0 0,0-1-1 0 0,1 0 1 0 0,-1 0 0 0 0,1 0 0 0 0,0 0 0 0 0,8 5 0 0 0,6 3 186 0 0,0-1 0 0 0,0 0 0 0 0,30 11 0 0 0,62 16 443 0 0,-33-12-476 0 0,-71-23-188 0 0,19 4 63 0 0,-22-7-40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 8751 0 0,'13'-13'11112'0'0,"-15"14"-10938"0"0,1 0 0 0 0,-1-1 0 0 0,1 1 0 0 0,-1 0 0 0 0,1 0 0 0 0,-1 0 0 0 0,1 0-1 0 0,0 0 1 0 0,-2 3 0 0 0,-1-1 142 0 0,-4 4 97 0 0,-2 1 80 0 0,0 0 0 0 0,1 1 0 0 0,-11 12 0 0 0,19-19-380 0 0,-1 4-122 0 0,1-5-163 0 0,3-2-863 0 0,8-3-403 0 0,3-4-405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13215 0 0,'0'0'3876'0'0,"-2"1"-3490"0"0,-153 133 2248 0 0,129-112-2405 0 0,-1-2-1 0 0,-33 21 0 0 0,-23 16-3 0 0,66-43-193 0 0,0-1 0 0 0,-22 27 0 0 0,34-34-28 0 0,0 0 0 0 0,0 1 0 0 0,1-1-1 0 0,0 1 1 0 0,1 0 0 0 0,0 0 0 0 0,0 0 0 0 0,0 1 0 0 0,1-1-1 0 0,-3 13 1 0 0,4-11 21 0 0,0 0 1 0 0,0 0-1 0 0,1 0 0 0 0,0 0 0 0 0,1 0 0 0 0,0 0 1 0 0,1 0-1 0 0,-1 0 0 0 0,2 0 0 0 0,-1 0 0 0 0,5 9 0 0 0,-5-13 13 0 0,1 0-1 0 0,-1 0 0 0 0,1 0 1 0 0,0-1-1 0 0,1 1 0 0 0,-1-1 0 0 0,1 0 1 0 0,-1 0-1 0 0,1 0 0 0 0,0-1 1 0 0,1 1-1 0 0,-1-1 0 0 0,1 0 0 0 0,-1 0 1 0 0,1-1-1 0 0,0 1 0 0 0,0-1 1 0 0,0 0-1 0 0,10 2 0 0 0,-3-1 79 0 0,1-2 0 0 0,-1 0-1 0 0,1 0 1 0 0,-1-1 0 0 0,1-1 0 0 0,-1 0-1 0 0,25-5 1 0 0,2-5 200 0 0,42-16 0 0 0,-58 18-231 0 0,172-71 171 0 0,-173 70-224 0 0,26-16 0 0 0,-41 22-26 0 0,-1-1 0 0 0,0 1 0 0 0,0-1 0 0 0,0 0 0 0 0,-1-1 0 0 0,0 1-1 0 0,0-1 1 0 0,5-8 0 0 0,-9 13-6 0 0,0 0 0 0 0,-1 0 0 0 0,1 0 0 0 0,0 0 0 0 0,-1-1 0 0 0,1 1 0 0 0,-1 0 0 0 0,0 0 0 0 0,1-1 0 0 0,-1 1 0 0 0,0 0 0 0 0,0-1 0 0 0,0 1 0 0 0,0 0 0 0 0,0-1 0 0 0,0 1 0 0 0,0 0 0 0 0,0-1 0 0 0,0 1 0 0 0,-1 0 0 0 0,0-2 0 0 0,0 1-6 0 0,0 0 0 0 0,0 1 0 0 0,0-1 1 0 0,-1 0-1 0 0,1 1 0 0 0,0-1 0 0 0,-1 1 1 0 0,1 0-1 0 0,-1-1 0 0 0,0 1 0 0 0,1 0 0 0 0,-4-2 1 0 0,-2 0-10 0 0,0 0 0 0 0,0 1 0 0 0,0-1 0 0 0,-1 1 0 0 0,1 1 0 0 0,-11-2 0 0 0,8 1-29 0 0,0 0 0 0 0,-17-6 1 0 0,17 5-83 0 0,0 0 1 0 0,-17-2-1 0 0,25 5 141 0 0,-1 0 0 0 0,0 0 0 0 0,0 0 0 0 0,0 0 0 0 0,0 0 0 0 0,0 1 0 0 0,0-1-1 0 0,0 1 1 0 0,1 0 0 0 0,-1 0 0 0 0,0 0 0 0 0,1 0 0 0 0,-1 0 0 0 0,-3 3 0 0 0,-8 3-90 0 0,-16 6 61 0 0,-51 32 0 0 0,48-26-43 0 0,14-6 57 0 0,10-5 0 0 0,9-4 0 0 0,1-3 0 0 0,1 8 0 0 0,1-5-7 0 0,0 0 0 0 0,0 0 0 0 0,0 0 1 0 0,1 0-1 0 0,0 0 0 0 0,-1-1 0 0 0,1 1 0 0 0,8 4 0 0 0,39 21-378 0 0,-40-24 164 0 0,-7-2-59 0 0,1 0 0 0 0,0-1 0 0 0,0 0 0 0 0,0 0 0 0 0,0 0 0 0 0,0 0 0 0 0,0-1 0 0 0,0 0 0 0 0,1 0 0 0 0,-1 0 0 0 0,1-1 0 0 0,-1 0 0 0 0,9-1 0 0 0,1-3-1084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 1375 0 0,'-38'-11'-24'0'0,"-23"1"16622"0"0,63 20-14044 0 0,10 11-2922 0 0,98 100 2674 0 0,-92-102-2083 0 0,124 118 185 0 0,-4-5 110 0 0,-14 9-261 0 0,-114-127-252 0 0,0 0 0 0 0,-1 1 0 0 0,-1 0 0 0 0,0 0 0 0 0,9 26-1 0 0,-14-31 1 0 0,0 1 0 0 0,-1 0-1 0 0,0 0 1 0 0,0 0-1 0 0,-1 0 1 0 0,-1 0-1 0 0,0 0 1 0 0,-1 0-1 0 0,-2 18 1 0 0,-1-12 11 0 0,-1 1 0 0 0,-1-1 1 0 0,0 0-1 0 0,-16 30 0 0 0,-44 60 74 0 0,56-91-69 0 0,0-2-11 0 0,0-1 1 0 0,-1-1-1 0 0,0 1 0 0 0,-1-2 1 0 0,0 0-1 0 0,-1 0 1 0 0,0-1-1 0 0,-1-1 1 0 0,0 0-1 0 0,-1-1 0 0 0,1 0 1 0 0,-1-1-1 0 0,-1-1 1 0 0,1 0-1 0 0,-21 4 0 0 0,16-6-163 0 0,1 2 0 0 0,1 0-1 0 0,-20 9 1 0 0,37-15-84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464 186 10135 0 0,'4'-6'110'0'0,"1"0"0"0"0,0 0-1 0 0,0 1 1 0 0,0 0-1 0 0,1 0 1 0 0,0 0 0 0 0,0 0-1 0 0,0 1 1 0 0,0 0-1 0 0,4-1-109 0 0,-3 1 229 0 0,-1-1 0 0 0,0 1 0 0 0,1-1 0 0 0,-2-1 0 0 0,1 1 0 0 0,0-1 0 0 0,-1 0 0 0 0,0 0 0 0 0,-1 0 0 0 0,1 0-1 0 0,-1-1 1 0 0,0 0 0 0 0,0-2-229 0 0,1-2 487 0 0,-4 7-173 0 0,1 1 1 0 0,-1-1-1 0 0,1 1 1 0 0,-1-1-1 0 0,0 0 1 0 0,-1 1-1 0 0,1-1 1 0 0,-1-1-315 0 0,0 5 10 0 0,-1-1 1 0 0,1 1-1 0 0,-1 0 0 0 0,1 0 1 0 0,-1-1-1 0 0,0 1 1 0 0,1 0-1 0 0,-1 0 0 0 0,0 0 1 0 0,1 0-1 0 0,-1 0 1 0 0,0-1-1 0 0,1 1 0 0 0,-1 0 1 0 0,0 0-1 0 0,1 1-10 0 0,-1-1-1 0 0,-7-1 72 0 0,0 1-1 0 0,0 1 1 0 0,0 0-1 0 0,0 0 1 0 0,1 1-1 0 0,-1-1 1 0 0,0 2 0 0 0,1-1-1 0 0,-1 1 1 0 0,-1 1-71 0 0,-15 8 554 0 0,0 1 0 0 0,-9 8-554 0 0,-8 4 234 0 0,-19 11-234 0 0,1 3 0 0 0,2 2 0 0 0,2 2 0 0 0,-26 28 0 0 0,68-58 0 0 0,1-1 0 0 0,1 2 0 0 0,-7 10 0 0 0,14-18 0 0 0,0 0 0 0 0,0 0 0 0 0,1 0 0 0 0,0 0 0 0 0,1 1 0 0 0,-1-1 0 0 0,1 1 0 0 0,1 0 0 0 0,-1-1 0 0 0,0 8 0 0 0,2-12 0 0 0,0-1 0 0 0,0 1 0 0 0,0 0 0 0 0,1 0 0 0 0,-1 0 0 0 0,0 0 0 0 0,1-1 0 0 0,-1 1 0 0 0,1 0 0 0 0,0-1 0 0 0,-1 1 0 0 0,1 0 0 0 0,0-1 0 0 0,0 1 0 0 0,0-1 0 0 0,0 1 0 0 0,0-1 0 0 0,1 1 0 0 0,-1-1 0 0 0,0 0 0 0 0,1 0 0 0 0,-1 0 0 0 0,1 0 0 0 0,-1 0 0 0 0,1 0 0 0 0,-1 0 0 0 0,1 0 0 0 0,0 0 0 0 0,-1-1 0 0 0,1 1 0 0 0,0-1 0 0 0,0 1 0 0 0,0-1 0 0 0,5 2 0 0 0,1-1 0 0 0,-1 0 0 0 0,1 0 0 0 0,-1-1 0 0 0,1 0 0 0 0,-1 0 0 0 0,4-1 0 0 0,8-2 0 0 0,0 0 0 0 0,-1 0 0 0 0,0-2 0 0 0,0 0 0 0 0,0-2 0 0 0,0 0 0 0 0,-1 0 0 0 0,0-2 0 0 0,0 0 0 0 0,-1-1 0 0 0,-1-1 0 0 0,0 0 0 0 0,1-2 0 0 0,3-5 0 0 0,-19 18 0 0 0,0 0 0 0 0,0 0 0 0 0,0 0 0 0 0,0 0 0 0 0,1 0 0 0 0,-1-1 0 0 0,0 1 0 0 0,0 0 0 0 0,0 0 0 0 0,0 0 0 0 0,0 0 0 0 0,1 0 0 0 0,-1 0 0 0 0,0 0 0 0 0,0 0 0 0 0,0 0 0 0 0,0 0 0 0 0,1-1 0 0 0,-1 1 0 0 0,0 0 0 0 0,0 0 0 0 0,0 0 0 0 0,0 0 0 0 0,1 0 0 0 0,-1 0 0 0 0,0 0 0 0 0,0 0 0 0 0,0 0 0 0 0,1 0 0 0 0,-1 1 0 0 0,0-1 0 0 0,0 0 0 0 0,0 0 0 0 0,0 0 0 0 0,1 0 0 0 0,-1 0 0 0 0,0 0 0 0 0,0 0 0 0 0,0 0 0 0 0,0 0 0 0 0,0 1 0 0 0,1-1 0 0 0,-1 0 0 0 0,0 0 0 0 0,0 0 0 0 0,0 0 0 0 0,0 0 0 0 0,0 1 0 0 0,0-1 0 0 0,0 0 0 0 0,0 0 0 0 0,0 0 0 0 0,0 0 0 0 0,1 1 0 0 0,-1-1 0 0 0,0 0 0 0 0,0 0 0 0 0,0 0 0 0 0,0 0 0 0 0,0 1 0 0 0,0-1 0 0 0,0 0 0 0 0,0 0 0 0 0,0 0 0 0 0,3 17 0 0 0,-3-14 0 0 0,3 10 0 0 0,-3-10 0 0 0,-1 13 0 0 0,1-13-6 0 0,5 14-121 0 0,-5-16-25 0 0,0-1 0 0 0,0 1 0 0 0,1 0 0 0 0,-1-1-1 0 0,1 1 1 0 0,-1 0 0 0 0,0-1 0 0 0,1 1 0 0 0,-1-1 0 0 0,1 1 0 0 0,-1 0 0 0 0,1-1 0 0 0,0 1 0 0 0,-1-1 0 0 0,1 0 0 0 0,0 1-1 0 0,-1-1 1 0 0,1 1 0 0 0,0-1 0 0 0,-1 0 0 0 0,1 0 0 0 0,0 1 0 0 0,0-1 0 0 0,-1 0 152 0 0,2 0-298 0 0,1 1 0 0 0,-1-1 0 0 0,0 0 0 0 0,0 0 0 0 0,0-1 0 0 0,0 1-1 0 0,0 0 1 0 0,0-1 0 0 0,0 1 0 0 0,0-1 298 0 0,32-11-1532 0 0,3-4-4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12095 0 0,'0'0'6110'0'0,"-1"1"-5709"0"0,-4 4-119 0 0,1-1-88 0 0,0 0 0 0 0,0 0 0 0 0,0-1 0 0 0,0 0 0 0 0,-1 1 0 0 0,1-1 0 0 0,-1 0 0 0 0,-6 2 0 0 0,-79 36 584 0 0,57-24-753 0 0,-41 13 1 0 0,61-25-32 0 0,-66 18 87 0 0,69-20-113 0 0,0-1 0 0 0,0-1-1 0 0,0 0 1 0 0,0 0 0 0 0,-18-2 0 0 0,24 1 0 0 0,1-1 1 0 0,-1 0-1 0 0,1 0 1 0 0,0 0 0 0 0,-1 0-1 0 0,1 0 1 0 0,0-1-1 0 0,0 1 1 0 0,0-1 0 0 0,-3-2-1 0 0,6 3 12 0 0,-1 1 1 0 0,1-1-1 0 0,-1 1 0 0 0,1-1 1 0 0,0 1-1 0 0,-1-1 0 0 0,1 0 0 0 0,0 1 1 0 0,0-1-1 0 0,-1 1 0 0 0,1-1 0 0 0,0 0 1 0 0,0 1-1 0 0,0-1 0 0 0,0 0 0 0 0,0 1 1 0 0,0-1-1 0 0,0 0 0 0 0,0 1 1 0 0,0-1-1 0 0,0 0 0 0 0,0 1 0 0 0,0-1 1 0 0,1 1-1 0 0,-1-1 0 0 0,1-1 0 0 0,6-14-335 0 0,-7 16 347 0 0,2-3-83 0 0,-2 2 64 0 0,1 0 0 0 0,-1 0 0 0 0,1 0 0 0 0,-1 0 0 0 0,1 0 0 0 0,-1 0 0 0 0,1 0 0 0 0,0 0 0 0 0,-1 0 0 0 0,1 0 0 0 0,0 0 0 0 0,0 0 0 0 0,0 0-1 0 0,0 1 1 0 0,0-1 0 0 0,0 0 0 0 0,0 1 0 0 0,0-1 0 0 0,2 0 0 0 0,4 3 11 0 0,-1 5 27 0 0,-5-5 0 0 0,0 0-1 0 0,-1 0 1 0 0,0 0 0 0 0,0 1 0 0 0,0-1 0 0 0,0 0-1 0 0,0 0 1 0 0,0 1 0 0 0,0-1 0 0 0,0 0-1 0 0,-1 0 1 0 0,0 0 0 0 0,1 1 0 0 0,-1-1 0 0 0,0 0-1 0 0,-2 3 1 0 0,-19 32 83 0 0,-42 41 797 0 0,58-70-636 0 0,-1 1-1 0 0,2 1 1 0 0,-9 16 0 0 0,14-26-247 0 0,0 1 0 0 0,0-1 1 0 0,0 1-1 0 0,0-1 1 0 0,0 1-1 0 0,0-1 1 0 0,0 1-1 0 0,0-1 0 0 0,0 1 1 0 0,0-1-1 0 0,0 1 1 0 0,0-1-1 0 0,0 1 1 0 0,0-1-1 0 0,1 1 1 0 0,-1-1-1 0 0,0 0 0 0 0,0 1 1 0 0,1-1-1 0 0,-1 1 1 0 0,0-1-1 0 0,1 0 1 0 0,-1 1-1 0 0,0-1 0 0 0,1 1 1 0 0,-1-1-1 0 0,0 0 1 0 0,1 0-1 0 0,-1 1 1 0 0,1-1-1 0 0,14 7 134 0 0,-6-5-105 0 0,0 0 0 0 0,0-1-1 0 0,0 0 1 0 0,0-1 0 0 0,1 1-1 0 0,-1-2 1 0 0,0 0 0 0 0,11-2-1 0 0,10 0-4 0 0,-29 3-31 0 0,25-3 10 0 0,0 2-1 0 0,0 1 0 0 0,0 1 1 0 0,36 6-1 0 0,-55-6-12 0 0,-1 1-1 0 0,1 0 1 0 0,-1 0 0 0 0,0 0-1 0 0,0 1 1 0 0,0 0 0 0 0,11 7-1 0 0,-15-8 0 0 0,1 1 0 0 0,-1-1 0 0 0,0 0 0 0 0,1 1 0 0 0,-1-1 0 0 0,0 1 1 0 0,0 0-1 0 0,-1 0 0 0 0,1 0 0 0 0,-1 0 0 0 0,1 0 0 0 0,-1 0 0 0 0,0 0 0 0 0,0 0 0 0 0,0 0 0 0 0,-1 0 0 0 0,1 6 0 0 0,0-7 7 0 0,-1-1-1 0 0,0 0 1 0 0,0 0 0 0 0,0 0-1 0 0,0 1 1 0 0,0-1 0 0 0,0 0-1 0 0,0 0 1 0 0,0 1 0 0 0,0-1-1 0 0,0 0 1 0 0,-1 0 0 0 0,1 0-1 0 0,-1 1 1 0 0,1-1 0 0 0,-1 0-1 0 0,1 0 1 0 0,-1 0 0 0 0,1 0-1 0 0,-2 2 1 0 0,-1 0 44 0 0,-1 3 17 0 0,-1 0 0 0 0,0-1 0 0 0,0 1-1 0 0,0-1 1 0 0,-1 0 0 0 0,0 0 0 0 0,0 0-1 0 0,0-1 1 0 0,-9 5 0 0 0,-9 3 52 0 0,-33 12 0 0 0,3-2-36 0 0,48-19-82 0 0,-102 53-15 0 0,107-55-83 0 0,4-2-465 0 0,0 1 356 0 0,0-1-1 0 0,0 0 1 0 0,0 0 0 0 0,0 0-1 0 0,0-1 1 0 0,5-2 0 0 0,3-2-347 0 0,19-7-1705 0 0,3 0-4587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13359 0 0,'0'0'6591'0'0,"7"7"-5039"0"0,-3-6-1462 0 0,0 1 0 0 0,1-1 0 0 0,-1 0 0 0 0,0-1 0 0 0,1 1 1 0 0,-1-1-1 0 0,1 0 0 0 0,-1 0 0 0 0,1-1 0 0 0,-1 1 0 0 0,9-3 0 0 0,7-2-4 0 0,26-11 0 0 0,-15 5-38 0 0,-26 9-228 0 0,52-15-204 0 0,-19 8-7109 0 0,-26 6 1122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35 6447 0 0,'0'0'8390'0'0,"2"0"-7553"0"0,36-11 1066 0 0,-1 3-1 0 0,55-7 1 0 0,-83 15-1527 0 0,-8 0 541 0 0,-5 8-833 0 0,-2 0-84 0 0,0 0 0 0 0,-1 0 0 0 0,0-1 0 0 0,-1 0 0 0 0,0 0 0 0 0,0-1 0 0 0,-18 11 0 0 0,-4 3 0 0 0,9-3 0 0 0,7-6 0 0 0,0 0 0 0 0,-1-2 0 0 0,-22 12 0 0 0,30-18 11 0 0,5-2 106 0 0,4 0-53 0 0,6 1-23 0 0,5 2-128 0 0,-10-4 64 0 0,11-2-32 0 0,13 0 31 0 0,1 0 1 0 0,34 4-1 0 0,-54-1 20 0 0,1 0-1 0 0,-1 0 1 0 0,0 1-1 0 0,1 0 1 0 0,-1 1 0 0 0,0 0-1 0 0,-1 0 1 0 0,1 1-1 0 0,0 0 1 0 0,-1 0 0 0 0,12 9-1 0 0,-17-11 20 0 0,0-1-1 0 0,0 1 0 0 0,0 0 1 0 0,0 0-1 0 0,0 0 1 0 0,-1 0-1 0 0,1 0 1 0 0,-1 0-1 0 0,1 0 0 0 0,-1 0 1 0 0,0 1-1 0 0,0-1 1 0 0,0 0-1 0 0,0 1 1 0 0,0-1-1 0 0,-1 1 0 0 0,1-1 1 0 0,-1 1-1 0 0,1 0 1 0 0,-1-1-1 0 0,0 1 1 0 0,0-1-1 0 0,0 1 0 0 0,0 0 1 0 0,-1-1-1 0 0,1 1 1 0 0,-1-1-1 0 0,0 1 0 0 0,1-1 1 0 0,-1 1-1 0 0,0-1 1 0 0,-2 3-1 0 0,0 0 33 0 0,-1 0 0 0 0,1 1 0 0 0,-1-1 0 0 0,-1 0 0 0 0,1-1 0 0 0,-1 1 0 0 0,1-1 0 0 0,-1 0 0 0 0,0 0 0 0 0,-1-1 0 0 0,-9 6 0 0 0,-20 9 200 0 0,-1-2 0 0 0,-1-1 0 0 0,0-2 0 0 0,0-2 0 0 0,-55 9-1 0 0,90-19-338 0 0,4-1-573 0 0,3 1-369 0 0,1-1 0 0 0,-1 0 0 0 0,11-1 0 0 0,-2-1-6442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5527 0 0,'0'0'14771'0'0,"1"-1"-14340"0"0,5-4-239 0 0,0 0 1 0 0,0 1-1 0 0,1 0 1 0 0,0 0-1 0 0,-1 0 1 0 0,1 1 0 0 0,1 0-1 0 0,-1 0 1 0 0,0 1-1 0 0,1 0 1 0 0,-1 0-1 0 0,10-1 1 0 0,15 0 145 0 0,51 0 1 0 0,-75 3-313 0 0,35 1-380 0 0,44 7 0 0 0,-32 1-7790 0 0,-45-7 1636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14943 0 0,'0'0'2280'0'0,"2"-1"-1557"0"0,11-6-50 0 0,1 1-1 0 0,0 0 1 0 0,1 1 0 0 0,0 0 0 0 0,0 2-1 0 0,24-4 1 0 0,10 2-535 0 0,0 3 1 0 0,0 1-1 0 0,61 9 0 0 0,-103-7-599 0 0,0 0-1 0 0,0 1 0 0 0,0 0 0 0 0,0 1 1 0 0,12 5-1 0 0,-9-3-1609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11519 0 0,'-2'0'5440'0'0,"-7"0"-5124"0"0,1 1-1 0 0,-1 0 1 0 0,1 1-1 0 0,-1 0 0 0 0,1 1 1 0 0,0-1-1 0 0,0 2 1 0 0,0-1-1 0 0,-8 5 1 0 0,-69 47-619 0 0,59-36 491 0 0,-97 74 198 0 0,100-72-230 0 0,2 0-1 0 0,0 1 1 0 0,-19 27-1 0 0,36-43-131 0 0,0 0-1 0 0,0 0 0 0 0,1 1 1 0 0,0 0-1 0 0,0-1 0 0 0,0 1 1 0 0,1 0-1 0 0,0 0 1 0 0,1 0-1 0 0,-1 0 0 0 0,1 1 1 0 0,1-1-1 0 0,-1 0 0 0 0,1 1 1 0 0,1 8-1 0 0,0-12-10 0 0,0 1 0 0 0,0 0 0 0 0,0-1 0 0 0,1 1 0 0 0,-1-1-1 0 0,1 1 1 0 0,0-1 0 0 0,0 0 0 0 0,1 1 0 0 0,-1-1 0 0 0,1 0 0 0 0,0-1 0 0 0,0 1 0 0 0,0-1-1 0 0,1 1 1 0 0,-1-1 0 0 0,1 0 0 0 0,0 0 0 0 0,0 0 0 0 0,0-1 0 0 0,0 1 0 0 0,0-1-1 0 0,1 0 1 0 0,4 1 0 0 0,4 1 30 0 0,0-1 0 0 0,0 0 0 0 0,1-1 0 0 0,-1 0 1 0 0,1-1-1 0 0,0-1 0 0 0,-1 0 0 0 0,1-1 0 0 0,22-4 0 0 0,0-3 119 0 0,0-1 0 0 0,46-19 1 0 0,-53 17-78 0 0,-1-1 1 0 0,0-1 0 0 0,-1-2 0 0 0,30-21 0 0 0,-48 30-83 0 0,0-1 0 0 0,0-1 0 0 0,0 1 0 0 0,-1-1-1 0 0,0-1 1 0 0,-1 0 0 0 0,0 0 0 0 0,0 0 0 0 0,-1-1-1 0 0,0 0 1 0 0,-1 0 0 0 0,0-1 0 0 0,0 1 0 0 0,3-16-1 0 0,-7 21-32 0 0,0 0 0 0 0,0-1 0 0 0,0 1 0 0 0,-1 0 0 0 0,0-1 0 0 0,0 1 0 0 0,-1 0 0 0 0,1-1 0 0 0,-1 1 0 0 0,0 0 0 0 0,0 0 0 0 0,-1 0 0 0 0,0-1 0 0 0,-4-8 0 0 0,2 8-14 0 0,0 0 1 0 0,0 0 0 0 0,-1 0-1 0 0,1 1 1 0 0,-1 0 0 0 0,-1 0 0 0 0,1 0-1 0 0,-1 0 1 0 0,0 1 0 0 0,-6-4-1 0 0,0 1-39 0 0,1 2-1 0 0,-1-1 0 0 0,0 1 0 0 0,-1 1 0 0 0,1 0 0 0 0,-1 1 0 0 0,0 0 1 0 0,0 1-1 0 0,0 0 0 0 0,0 1 0 0 0,-24 2 0 0 0,6 3-332 0 0,19-2-168 0 0,-23 2 0 0 0,38-5 477 0 0,-1 1 0 0 0,0-1 1 0 0,1 0-1 0 0,-1 0 0 0 0,0 0 0 0 0,0 0 0 0 0,4-2 0 0 0,7-3-640 0 0,13-4-659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5063 0 0,'0'0'390'0'0,"2"-1"-252"0"0,7-5 1530 0 0,53-30 6164 0 0,-21 17-5572 0 0,-33 14 2702 0 0,-9 11-3113 0 0,0 0-1752 0 0,0 1 0 0 0,0-1 0 0 0,-1 0 0 0 0,0 0 0 0 0,0 0 0 0 0,-5 9 0 0 0,2-6-72 0 0,1 0 1 0 0,1 0 0 0 0,-1 1 0 0 0,-1 9 0 0 0,5-17 0 0 0,18-1-3488 0 0,-8-2 1775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8287 0 0,'0'0'756'0'0,"-2"0"-622"0"0,-11 0 2110 0 0,3 2 4316 0 0,2 4-3976 0 0,6-2-2341 0 0,0-1 1 0 0,0 0 0 0 0,0 1 0 0 0,0 0 0 0 0,1 0 0 0 0,-1-1 0 0 0,1 1 0 0 0,-1 6 0 0 0,-4 36 796 0 0,4-32-831 0 0,-4 22 0 0 0,0-15-167 0 0,-2-1 0 0 0,0 0 0 0 0,-1 0 0 0 0,-1-1 0 0 0,-15 22 1 0 0,-68 83-322 0 0,76-103 95 0 0,16-20-106 0 0,15-6-3806 0 0,20-13 1012 0 0,-13 5 1153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 2303 0 0,'-26'3'17499'0'0,"37"-4"-16542"0"0,9 0-42 0 0,56-3 1044 0 0,-68 4-1891 0 0,0 1 0 0 0,0 0 0 0 0,0 0 0 0 0,0 1 0 0 0,0 0 1 0 0,0 0-1 0 0,7 4 0 0 0,-13-5-67 0 0,0-1 1 0 0,0 1-1 0 0,0 0 1 0 0,-1 1-1 0 0,1-1 1 0 0,0 0-1 0 0,-1 0 1 0 0,2 2-1 0 0,-2-2-1 0 0,-1 0 0 0 0,1 0 0 0 0,0-1 0 0 0,-1 1 0 0 0,1 0 0 0 0,0 0 0 0 0,-1 0 0 0 0,1 0 0 0 0,-1 0 0 0 0,0 0 0 0 0,1 0 0 0 0,-1 0 0 0 0,0 0 0 0 0,0 0 0 0 0,1 0 0 0 0,-1 0 0 0 0,0 1 0 0 0,0-1 0 0 0,0 0 0 0 0,0 0 0 0 0,0 0 0 0 0,-1 0 0 0 0,1 0 0 0 0,0 0 0 0 0,-1 2 0 0 0,0 0 0 0 0,-1 3 0 0 0,1-1 0 0 0,-1 0 0 0 0,0 0 0 0 0,-1 0 0 0 0,1-1 0 0 0,-1 1 0 0 0,0-1 0 0 0,0 1 0 0 0,0-1 0 0 0,-8 8 0 0 0,-2 0 0 0 0,0-1 0 0 0,-15 11 0 0 0,5-7-41 0 0,-1-1 1 0 0,0-2-1 0 0,-1 0 0 0 0,-29 8 1 0 0,23-8-21 0 0,1 0 1 0 0,-37 23 0 0 0,48-21-340 0 0,38-2 147 0 0,-7-9 241 0 0,1 0 1 0 0,-1-1-1 0 0,1-1 0 0 0,0 1 1 0 0,0-2-1 0 0,17-1 0 0 0,-7 1-41 0 0,-9 0 48 0 0,0 0 0 0 0,20 4 0 0 0,-28-2 6 0 0,1-1-1 0 0,-1 1 0 0 0,0 1 1 0 0,0-1-1 0 0,1 1 0 0 0,-2 0 1 0 0,8 5-1 0 0,-5-3 0 0 0,0 0 0 0 0,0 0 0 0 0,0-1 0 0 0,1 1 0 0 0,16 4 0 0 0,-19-8 0 0 0,-4 0 0 0 0,1 0 0 0 0,0 0 0 0 0,-1 0 0 0 0,1 0 0 0 0,-1 0 0 0 0,1 1 0 0 0,-1-1 0 0 0,4 4 0 0 0,-5-5 8 0 0,0 1 1 0 0,0-1-1 0 0,0 1 1 0 0,0-1-1 0 0,-1 1 0 0 0,1 0 1 0 0,0-1-1 0 0,-1 1 0 0 0,1 0 1 0 0,0 0-1 0 0,-1 0 0 0 0,1-1 1 0 0,-1 1-1 0 0,1 0 0 0 0,-1 0 1 0 0,1 0-1 0 0,-1 0 0 0 0,0 0 1 0 0,0 0-1 0 0,1 0 0 0 0,-1 0 1 0 0,0 2-1 0 0,0-1 28 0 0,-1-1-1 0 0,1 1 1 0 0,0 0 0 0 0,-1 0 0 0 0,0 0-1 0 0,1-1 1 0 0,-1 1 0 0 0,0 0-1 0 0,0-1 1 0 0,0 1 0 0 0,-2 2 0 0 0,-2 3 135 0 0,-2-1 1 0 0,1 1 0 0 0,-14 10-1 0 0,19-17-169 0 0,-17 13 62 0 0,0-1-1 0 0,-2 0 0 0 0,1-2 1 0 0,-2 0-1 0 0,-30 10 0 0 0,10-7-38 0 0,-81 15 0 0 0,59-22 34 0 0,-26 6-86 0 0,87-12-85 0 0,9-5-499 0 0,24-15-2548 0 0,-8 9-2723 0 0,-2 3-613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457 150 5527 0 0,'67'-45'370'0'0,"0"1"2644"0"0,-27 11 6382 0 0,-39 31-8798 0 0,-5-12 514 0 0,3 13-1087 0 0,0 0 0 0 0,-1 0 0 0 0,1 0 0 0 0,0 0 0 0 0,-1 0 0 0 0,1 0 0 0 0,-1 0 0 0 0,1 1 0 0 0,-1-1 0 0 0,0 1 0 0 0,1-1 0 0 0,-1 1 0 0 0,0-1 0 0 0,1 1 0 0 0,-1 0 0 0 0,0 0 0 0 0,-2 0 0 0 0,-32 2 246 0 0,30-1-210 0 0,-38 5 621 0 0,-72 19 0 0 0,-42 23 41 0 0,12-3-698 0 0,144-44-25 0 0,-13 3 0 0 0,0 0 0 0 0,0 1 0 0 0,-23 12 0 0 0,38-17 0 0 0,0 0 0 0 0,-1 0 0 0 0,1 1 0 0 0,0-1 0 0 0,-1 0 0 0 0,1 0 0 0 0,0 0 0 0 0,-1 0 0 0 0,1 1 0 0 0,0-1 0 0 0,0 0 0 0 0,-1 0 0 0 0,1 1 0 0 0,0-1 0 0 0,0 0 0 0 0,-1 0 0 0 0,1 1 0 0 0,0-1 0 0 0,0 0 0 0 0,0 1 0 0 0,0-1-1 0 0,-1 0 1 0 0,1 1 0 0 0,0-1 0 0 0,0 0 0 0 0,0 1 0 0 0,0-1 0 0 0,0 0 0 0 0,0 1 0 0 0,0-1 0 0 0,0 0 0 0 0,0 1 0 0 0,5 4-7 0 0,-5-5 4 0 0,10 7-3 0 0,-1 0-1 0 0,1 0 1 0 0,1-1-1 0 0,0 0 1 0 0,-1 0-1 0 0,2-2 1 0 0,13 5-1 0 0,23 11 6 0 0,15 10 1 0 0,57 29 0 0 0,-105-51 0 0 0,-1 1 0 0 0,0 1 0 0 0,-1 1 0 0 0,0 0 0 0 0,21 23 0 0 0,-31-31 0 0 0,0 1 1 0 0,0 0-1 0 0,0 0 1 0 0,-1 1-1 0 0,0-1 0 0 0,0 0 1 0 0,0 1-1 0 0,0 0 0 0 0,0-1 1 0 0,-1 1-1 0 0,0 0 0 0 0,0-1 1 0 0,0 1-1 0 0,-1 6 0 0 0,0-7 14 0 0,0 0-1 0 0,-1 0 1 0 0,1 0-1 0 0,-1 0 0 0 0,0 0 1 0 0,0-1-1 0 0,-1 1 1 0 0,1 0-1 0 0,-1 0 0 0 0,0-1 1 0 0,0 1-1 0 0,0-1 1 0 0,0 0-1 0 0,0 0 1 0 0,-1 0-1 0 0,0 0 0 0 0,-5 5 1 0 0,-4 2 26 0 0,-1 0 0 0 0,0-1 1 0 0,-1-1-1 0 0,1 0 0 0 0,-2-1 0 0 0,-17 6 0 0 0,21-9-15 0 0,-1 0-1 0 0,0-1 0 0 0,0 0 1 0 0,-1-1-1 0 0,1 0 0 0 0,0-1 0 0 0,-1 0 1 0 0,-17-2-1 0 0,28 1-14 0 0,-1-1 0 0 0,1 1 1 0 0,0 0-1 0 0,-1-1 0 0 0,1 0 0 0 0,-1 0 1 0 0,1 0-1 0 0,0 0 0 0 0,-1 0 0 0 0,1 0 1 0 0,0 0-1 0 0,0-1 0 0 0,0 1 0 0 0,0-1 1 0 0,0 1-1 0 0,0-1 0 0 0,1 0 0 0 0,-4-3 1 0 0,5 3-3 0 0,-1 0 0 0 0,0 0 0 0 0,0 1 1 0 0,0-1-1 0 0,1 0 0 0 0,-1 0 0 0 0,1 0 0 0 0,0-1 1 0 0,0 1-1 0 0,-1 0 0 0 0,1 0 0 0 0,0 0 1 0 0,1 0-1 0 0,-1 0 0 0 0,0 0 0 0 0,1 0 0 0 0,-1 0 1 0 0,1 0-1 0 0,-1 0 0 0 0,1 0 0 0 0,0 0 1 0 0,2-3-1 0 0,1-2 4 0 0,1 1 1 0 0,-1-1-1 0 0,1 1 1 0 0,1-1-1 0 0,0 1 1 0 0,-1 1-1 0 0,13-10 1 0 0,53-30-27 0 0,-46 30 21 0 0,6-3 6 0 0,1 1 1 0 0,1 2-1 0 0,57-19 0 0 0,-54 23-2 0 0,-10 4-11 0 0,36-16 0 0 0,-61 22-25 0 0,1 0 0 0 0,0 0 0 0 0,0 0 0 0 0,0 0 0 0 0,-1 0 0 0 0,1 0 0 0 0,0 0 0 0 0,-1-1 0 0 0,1 1 0 0 0,-1 0 0 0 0,1-1 0 0 0,-1 1 0 0 0,0-1 0 0 0,0 0 0 0 0,0 1 0 0 0,0-1 0 0 0,0 0 0 0 0,0 0 0 0 0,0 0 0 0 0,1-3 0 0 0,-2 3-72 0 0,0-1 0 0 0,0 1 0 0 0,-1-1 0 0 0,1 1 0 0 0,0-1 0 0 0,-1 1 0 0 0,1 0 1 0 0,-1-1-1 0 0,0 1 0 0 0,0 0 0 0 0,0 0 0 0 0,0-1 0 0 0,0 1 0 0 0,-1 0 0 0 0,1 0 1 0 0,-1 0-1 0 0,-1-2 0 0 0,-8-8-1319 0 0,0 0-339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77 15663 0 0,'2'-12'164'0'0,"-2"7"-41"0"0,0 0 1 0 0,1 1 0 0 0,0-1-1 0 0,0 0 1 0 0,0 1-1 0 0,1-1 1 0 0,-1 1 0 0 0,1 0-1 0 0,0-1 1 0 0,1 1 0 0 0,-1 0-1 0 0,1 0 1 0 0,0-1-124 0 0,-2 4 381 0 0,-1 1 110 0 0,0 0 18 0 0,-1 1-66 0 0,-25 63-278 0 0,-36 43-165 0 0,9-17 0 0 0,-45 83 0 0 0,-27 51 0 0 0,-36 70 0 0 0,105-178 0 0 0,-10 39 0 0 0,64-149-17 0 0,0-1-14 0 0,1 0 0 0 0,-1 0 1 0 0,1 0-1 0 0,0 0 0 0 0,0 0 1 0 0,0 3 30 0 0,1-6-1051 0 0,0-2-385 0 0,0 0-78 0 0,0 0-20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9215 0 0,'0'0'1176'0'0,"-7"0"1591"0"0,-12 2-1313 0 0,0 2 0 0 0,1 0 0 0 0,-1 1 0 0 0,-28 11 0 0 0,22-5-796 0 0,-1 2 0 0 0,-34 23 0 0 0,-1 8-703 0 0,-76 72-1 0 0,50-32 106 0 0,77-72-35 0 0,1 0 0 0 0,0 0-1 0 0,0 0 1 0 0,1 1 0 0 0,-12 27-1 0 0,19-37-6 0 0,-1 0 0 0 0,1 0-1 0 0,0 0 1 0 0,1 0 0 0 0,-1 1 0 0 0,0-1-1 0 0,1 0 1 0 0,0 1 0 0 0,0-1 0 0 0,0 0-1 0 0,0 0 1 0 0,0 1 0 0 0,1-1 0 0 0,-1 0-1 0 0,1 0 1 0 0,1 4 0 0 0,0-4 2 0 0,-1 0 0 0 0,1-1 0 0 0,0 1 0 0 0,0-1-1 0 0,-1 0 1 0 0,2 1 0 0 0,-1-1 0 0 0,0 0 0 0 0,0 0 0 0 0,1 0 0 0 0,-1-1 0 0 0,1 1 0 0 0,-1 0 0 0 0,1-1 0 0 0,0 0-1 0 0,0 0 1 0 0,-1 0 0 0 0,5 1 0 0 0,10 3 39 0 0,0-2 1 0 0,-1 0-1 0 0,26 1 0 0 0,56-4 266 0 0,-23 0-207 0 0,-53 1-1561 0 0,-1-1 1 0 0,0-2-1 0 0,0 0 1 0 0,0-1-1 0 0,25-7 0 0 0,-24 3-5133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7367 0 0,'0'0'568'0'0,"-15"-3"-60"0"0,14 3-235 0 0,0 0 0 0 0,0 0 0 0 0,1 0 0 0 0,-1 0 0 0 0,0 0 0 0 0,0 0 0 0 0,0 0 0 0 0,0 0 0 0 0,0 0 0 0 0,1 0 0 0 0,-1 0 0 0 0,0 1 0 0 0,0-1 0 0 0,0 0 0 0 0,1 1 0 0 0,-1-1 0 0 0,0 0 0 0 0,0 1 0 0 0,1-1 0 0 0,-1 1 0 0 0,0-1 0 0 0,1 1 0 0 0,-1 0 0 0 0,0-1 0 0 0,1 1 0 0 0,-2 1 0 0 0,2-1-99 0 0,-1 1 1 0 0,1 0-1 0 0,-1-1 1 0 0,1 1-1 0 0,0 0 1 0 0,0 0-1 0 0,-1-1 1 0 0,1 1 0 0 0,0 0-1 0 0,0 0 1 0 0,1-1-1 0 0,-1 4 1 0 0,2 2-29 0 0,0 0-1 0 0,0 0 1 0 0,0 0 0 0 0,1-1 0 0 0,6 12 0 0 0,0-5 128 0 0,1 0-1 0 0,0 0 1 0 0,1-1 0 0 0,1 0 0 0 0,18 15 0 0 0,71 46 1177 0 0,-55-41-939 0 0,-22-16-265 0 0,7 6 168 0 0,-1 0 0 0 0,43 42 0 0 0,-65-56-350 0 0,-1 1 0 0 0,1 0 0 0 0,-2 0 1 0 0,1 0-1 0 0,-1 1 0 0 0,-1 0 0 0 0,1 0 0 0 0,-2 1 0 0 0,0-1 1 0 0,0 1-1 0 0,0 0 0 0 0,2 22 0 0 0,-4-15-22 0 0,-2 0 1 0 0,0 0-1 0 0,-1 0 0 0 0,-1-1 1 0 0,0 1-1 0 0,-1 0 0 0 0,-1-1 1 0 0,-1 0-1 0 0,-1 0 0 0 0,0 0 1 0 0,-17 31-1 0 0,-7 4-49 0 0,-4 0 0 0 0,-44 53 0 0 0,42-57-45 0 0,-22 27-4029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1 653 5983 0 0,'0'0'911'0'0,"0"2"600"0"0,-1-1-1248 0 0,1 0 0 0 0,0 1 0 0 0,0-1 0 0 0,0 0 0 0 0,0 0 0 0 0,0 0 0 0 0,0 0 0 0 0,0 0 1 0 0,1 0-1 0 0,-1 1 0 0 0,0-1 0 0 0,1 0 0 0 0,-1 0 0 0 0,1 0 0 0 0,-1 0 0 0 0,1 0 0 0 0,-1 0 0 0 0,1 0 1 0 0,0 0-1 0 0,-1 0 0 0 0,1-1 0 0 0,0 1 0 0 0,0 0 0 0 0,0 0 0 0 0,0 0 0 0 0,-1-1 0 0 0,1 1 0 0 0,2 0 1 0 0,-1 0-164 0 0,1 0 0 0 0,-1-1 1 0 0,0 1-1 0 0,0-1 0 0 0,0 1 1 0 0,1-1-1 0 0,-1 0 1 0 0,0 0-1 0 0,0 0 0 0 0,0 0 1 0 0,1-1-1 0 0,-1 1 0 0 0,0-1 1 0 0,0 1-1 0 0,4-2 1 0 0,10-5 379 0 0,0-1 1 0 0,0 0-1 0 0,21-16 1 0 0,40-35 546 0 0,-76 58-1010 0 0,123-117 800 0 0,-68 62-627 0 0,-8 8-88 0 0,188-168 205 0 0,-224 208-323 0 0,-16 22-76 0 0,-11 13 73 0 0,-2 0 0 0 0,-34 42 0 0 0,31-43 16 0 0,-9 12 3 0 0,-21 27 0 0 0,-58 98 0 0 0,105-157 0 0 0,0-1 0 0 0,0 1 0 0 0,1 0 0 0 0,-2 6 0 0 0,4-1 11 0 0,0-10-5 0 0,1 0 0 0 0,0 0 0 0 0,0 0 0 0 0,-1 0 0 0 0,1-1 0 0 0,0 1 0 0 0,0 0 0 0 0,0-1 0 0 0,0 1 0 0 0,0-1 0 0 0,0 1 0 0 0,0-1 0 0 0,0 0 0 0 0,0 1 0 0 0,0-1 0 0 0,1 0 0 0 0,-1 0 0 0 0,0 0 0 0 0,0 1 0 0 0,0-1 0 0 0,0 0 0 0 0,0-1 0 0 0,0 1 0 0 0,1 0 0 0 0,-1 0 0 0 0,0 0 0 0 0,0-1 0 0 0,1 0 0 0 0,35-10 335 0 0,-37 11-339 0 0,40-18 309 0 0,0-2-1 0 0,56-39 1 0 0,-21 12-200 0 0,137-84-8 0 0,-14-21-89 0 0,-187 142-14 0 0,5-4 0 0 0,0-1 0 0 0,16-19 0 0 0,-29 30 0 0 0,1 0 0 0 0,-1-1 0 0 0,0 0 0 0 0,0 0 0 0 0,-1 0 0 0 0,1 0 0 0 0,-1 0 0 0 0,0 0 0 0 0,-1 0 0 0 0,1-1 0 0 0,-1 1 0 0 0,0-1 0 0 0,1-8 0 0 0,-2 7 1 0 0,0 7-1 0 0,0-1 0 0 0,0 1 0 0 0,0 0 1 0 0,0-1-1 0 0,0 1 0 0 0,0-1 0 0 0,0 1 0 0 0,0-1 0 0 0,0 1 1 0 0,0 0-1 0 0,0-1 0 0 0,-1 1 0 0 0,1-1 0 0 0,0 1 0 0 0,0-1 1 0 0,0 1-1 0 0,0 0 0 0 0,-1-1 0 0 0,1 1 0 0 0,0 0 0 0 0,-1-1 1 0 0,1 1-1 0 0,0 0 0 0 0,0-1 0 0 0,-1 1 0 0 0,1 0 0 0 0,-1 0 1 0 0,1-1-1 0 0,0 1 0 0 0,-1 0 0 0 0,-2-2 5 0 0,-4-1 37 0 0,4 3-41 0 0,0 0 0 0 0,1 0 0 0 0,-1 1 0 0 0,0-1 0 0 0,0 1 0 0 0,0 0 0 0 0,1 0 0 0 0,-1 0 0 0 0,0 0 0 0 0,1 0 0 0 0,-1 0 0 0 0,1 1 0 0 0,-4 2 0 0 0,-2 2-2 0 0,0 0 0 0 0,-10 12 0 0 0,-6 11-18 0 0,1 1-1 0 0,-38 64 1 0 0,23-33 5 0 0,30-49 14 0 0,-67 114-34 0 0,67-111 30 0 0,1 1-1 0 0,1 1 1 0 0,1-1 0 0 0,0 1 0 0 0,1 0-1 0 0,-3 24 1 0 0,6-36-5 0 0,1 0 0 0 0,0 0 1 0 0,0 0-1 0 0,0 0 0 0 0,1 0 0 0 0,0 0 0 0 0,0-1 0 0 0,0 1 1 0 0,0 0-1 0 0,1-1 0 0 0,0 1 0 0 0,0-1 0 0 0,0 1 0 0 0,0-1 1 0 0,1 0-1 0 0,0 0 0 0 0,0 0 0 0 0,0 0 0 0 0,0 0 0 0 0,0-1 1 0 0,7 6-1 0 0,-5-5-8 0 0,1-1 0 0 0,0 1 1 0 0,0-1-1 0 0,0 0 0 0 0,0-1 0 0 0,1 1 0 0 0,-1-1 1 0 0,1 0-1 0 0,-1-1 0 0 0,1 1 0 0 0,0-1 1 0 0,-1-1-1 0 0,1 1 0 0 0,0-1 0 0 0,7-1 0 0 0,-8 0-185 0 0,0 1-1 0 0,0-1 0 0 0,0-1 0 0 0,0 1 0 0 0,0-1 1 0 0,-1 0-1 0 0,1 0 0 0 0,5-4 0 0 0,-9 5-386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10135 0 0,'-1'1'464'0'0,"-18"14"181"0"0,17-13-512 0 0,0-1 1 0 0,0 0 0 0 0,0 1-1 0 0,0-1 1 0 0,0 1-1 0 0,0 0 1 0 0,0 0-1 0 0,0 0 1 0 0,1-1-1 0 0,-1 2 1 0 0,1-1-1 0 0,0 0 1 0 0,-1 0 0 0 0,1 0-1 0 0,0 1 1 0 0,0-1-1 0 0,1 0 1 0 0,-1 1-1 0 0,0-1 1 0 0,1 1-1 0 0,-1 3 1 0 0,1 0 126 0 0,0-1 0 0 0,1 1 0 0 0,-1 0 0 0 0,1-1 1 0 0,0 1-1 0 0,1-1 0 0 0,-1 1 0 0 0,1-1 0 0 0,0 0 0 0 0,0 0 0 0 0,1 0 0 0 0,0 0 0 0 0,0 0 1 0 0,0 0-1 0 0,0-1 0 0 0,1 1 0 0 0,-1-1 0 0 0,1 0 0 0 0,8 7 0 0 0,7 3-166 0 0,0-1 1 0 0,1 0-1 0 0,32 15 0 0 0,-15-9 463 0 0,87 51-116 0 0,-112-62-418 0 0,1 1-1 0 0,-2 0 0 0 0,14 14 1 0 0,10 8-379 0 0,-34-30 263 0 0,0-1 1 0 0,1 1 0 0 0,-1 0 0 0 0,1-1 0 0 0,-1 1 0 0 0,1-1 0 0 0,-1 1 0 0 0,1-1 0 0 0,-1 0 0 0 0,1 1-1 0 0,-1-1 1 0 0,1 0 0 0 0,-1 0 0 0 0,1 0 0 0 0,1-1 0 0 0,10-4-5526 0 0,-4-3-160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13359 0 0,'-6'1'147'0'0,"0"0"-1"0"0,0 0 1 0 0,0 0-1 0 0,-1 1 1 0 0,1 0 0 0 0,1 0-1 0 0,-1 1 1 0 0,0-1-1 0 0,1 1 1 0 0,-9 6-1 0 0,-54 43 460 0 0,49-36 3 0 0,-266 226 2061 0 0,160-133-2679 0 0,76-71-256 0 0,46-36-39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99 6911 0 0,'-8'3'623'0'0,"0"1"5708"0"0,18-8-5142 0 0,0 1 0 0 0,0-1 0 0 0,12-7 0 0 0,13-5-591 0 0,125-34 1157 0 0,-128 43-3106 0 0,43-3-1 0 0</inkml:trace>
  <inkml:trace contextRef="#ctx0" brushRef="#br0" timeOffset="1">16 363 15919 0 0,'-3'1'217'0'0,"-9"3"1012"0"0,14 9-507 0 0,-1-12-664 0 0,0 1-1 0 0,0-1 0 0 0,0 0 1 0 0,-1 1-1 0 0,1-1 0 0 0,1 0 0 0 0,-1 0 1 0 0,0 0-1 0 0,0 1 0 0 0,0-1 1 0 0,1 0-1 0 0,-1-1 0 0 0,0 1 1 0 0,1 0-1 0 0,-1 0 0 0 0,1-1 1 0 0,-1 1-1 0 0,1 0 0 0 0,-1-1 1 0 0,1 0-1 0 0,1 1 0 0 0,4 0 103 0 0,0 0 0 0 0,0 0 0 0 0,9-1 1 0 0,6-1 133 0 0,0-1 1 0 0,-1-1 0 0 0,1-1 0 0 0,-1-1 0 0 0,22-9 0 0 0,11-1 306 0 0,-7 2-723 0 0,73-17 703 0 0,-100 27-1891 0 0,21-1 0 0 0,-27 4-997 0 0,0 0 0 0 0,19 3 0 0 0,-13 0-3451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62 223 7831 0 0,'0'0'603'0'0,"-1"1"-196"0"0,-2 1-66 0 0,1 1-1 0 0,0-1 1 0 0,-1 0 0 0 0,1 1 0 0 0,0-1 0 0 0,0 1 0 0 0,1 0 0 0 0,-1 0 0 0 0,1 0-1 0 0,-1 0 1 0 0,1 0 0 0 0,0 0 0 0 0,-1 6 0 0 0,-2 7 577 0 0,-2 25 0 0 0,4-26-737 0 0,-7 96 1283 0 0,3-22-201 0 0,-2-50 427 0 0,17-66-1116 0 0,21-47 0 0 0,2-3-386 0 0,-15 23-130 0 0,-6 15 12 0 0,2 1-1 0 0,33-64 1 0 0,-44 97-66 0 0,1 0 1 0 0,-1 0-1 0 0,1 1 1 0 0,1-1 0 0 0,-1 1-1 0 0,0 0 1 0 0,1 0-1 0 0,0 0 1 0 0,0 0-1 0 0,0 1 1 0 0,1-1-1 0 0,-1 1 1 0 0,1 0 0 0 0,0 0-1 0 0,0 1 1 0 0,9-4-1 0 0,23-2 17 0 0,78-5 0 0 0,15-2 31 0 0,-8-13 150 0 0,43-8-106 0 0,-164 36-225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68 106 10591 0 0,'-13'4'522'0'0,"1"0"0"0"0,-1 0 0 0 0,-16 9 4342 0 0,32-12-4391 0 0,11 1-87 0 0,0 0 0 0 0,0-1-1 0 0,0 0 1 0 0,0-1 0 0 0,0 0 0 0 0,19-4 0 0 0,87-22 1223 0 0,-69 13-1126 0 0,50-12 287 0 0,172-33 601 0 0,-242 53-1369 0 0,0 1-1 0 0,-1 2 0 0 0,1 2 0 0 0,0 0 0 0 0,48 8 0 0 0,-78-8-202 0 0,1 1 0 0 0,-1 0 0 0 0,0-1 1 0 0,0 1-1 0 0,0 0 0 0 0,1 0 0 0 0,-1 0 0 0 0,0-1 0 0 0,0 1 0 0 0,0 0 0 0 0,0 0 0 0 0,-1 1 0 0 0,1-1 0 0 0,0 0 1 0 0,0 0-1 0 0,-1 0 0 0 0,1 1 0 0 0,-1-1 0 0 0,1 0 0 0 0,-1 0 0 0 0,1 3 0 0 0,2 10-7183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13215 0 0,'-11'20'386'0'0,"2"0"-1"0"0,0 0 1 0 0,-11 34-1 0 0,12-29 33 0 0,-1-1-1 0 0,-14 28 1 0 0,-6-5 23 0 0,-2-1 1 0 0,-2-2-1 0 0,-2-2 0 0 0,-43 42 1 0 0,-46 40-336 0 0,116-117-78 0 0,5-5-18 0 0,1 0 0 0 0,-1 0-1 0 0,1 1 1 0 0,0-1 0 0 0,-1 1 0 0 0,1 0 0 0 0,0-1 0 0 0,1 1 0 0 0,-3 3 0 0 0,0 4-7 0 0,3-8-211 0 0,9 3-2943 0 0,-6-4 1976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174 387 6447 0 0,'-19'11'268'0'0,"-51"29"896"0"0,59-34 386 0 0,0-2 0 0 0,0 1 0 0 0,-1-2 0 0 0,-18 5 0 0 0,28-8-477 0 0,-1-3-340 0 0,3 3-712 0 0,-1 0 0 0 0,1 0 0 0 0,0 0 0 0 0,0 0 1 0 0,-1 0-1 0 0,1 0 0 0 0,0 0 0 0 0,0 0 0 0 0,0 0 1 0 0,-1 0-1 0 0,1 0 0 0 0,0 0 0 0 0,0-1 0 0 0,0 1 0 0 0,0 0 1 0 0,-1 0-1 0 0,1 0 0 0 0,0 0 0 0 0,0 0 0 0 0,0-1 1 0 0,0 1-1 0 0,0 0 0 0 0,0 0 0 0 0,0 0 0 0 0,-1-1 0 0 0,1 1 1 0 0,0 0-1 0 0,0 0 0 0 0,0 0 0 0 0,0-1 0 0 0,0 1 1 0 0,0 0-1 0 0,0 0 0 0 0,0 0 0 0 0,0-1 0 0 0,0 1 0 0 0,0 0 1 0 0,0 0-1 0 0,0-1 0 0 0,0 1 0 0 0,2-8 227 0 0,1 1 1 0 0,-1 0-1 0 0,1 0 0 0 0,0 0 0 0 0,1 0 1 0 0,0 0-1 0 0,6-8 0 0 0,39-45 680 0 0,-27 35-663 0 0,3-3-166 0 0,0 2 0 0 0,2 1 0 0 0,0 1 0 0 0,2 1 0 0 0,0 1 0 0 0,2 2 0 0 0,0 1 0 0 0,58-25-1 0 0,-68 35-76 0 0,96-37 301 0 0,-104 41-152 0 0,1 1 0 0 0,1 1 0 0 0,-1 0-1 0 0,0 1 1 0 0,1 1 0 0 0,21 0-1 0 0,-30 2-112 0 0,0 0 0 0 0,1 0 0 0 0,-1 0 0 0 0,0 1 0 0 0,0 0-1 0 0,0 0 1 0 0,12 6 0 0 0,-4 3 49 0 0,-11-8-101 0 0,-1 0 0 0 0,0 1 0 0 0,0-1 0 0 0,0 1 0 0 0,0 0 0 0 0,-1-1 0 0 0,1 1 0 0 0,-1 0 0 0 0,0 0 0 0 0,0 0 0 0 0,0 0 0 0 0,-1 0 0 0 0,1 0 0 0 0,-1 5 0 0 0,0 2 6 0 0,-1-1 0 0 0,0 0 0 0 0,0 0-1 0 0,-5 17 1 0 0,3-18 4 0 0,-1 1-1 0 0,0-1 1 0 0,-1 0-1 0 0,1 0 1 0 0,-2-1-1 0 0,1 1 1 0 0,-1-1-1 0 0,-9 9 1 0 0,-61 56 187 0 0,55-54-178 0 0,-12 9-10 0 0,0 0 0 0 0,-2-3 0 0 0,-1-1 1 0 0,0-1-1 0 0,-49 21 0 0 0,72-40-156 0 0,0 0-1 0 0,-1 0 1 0 0,1-1 0 0 0,-1-1 0 0 0,0 0 0 0 0,0-1-1 0 0,0-1 1 0 0,0 0 0 0 0,-23-3 0 0 0,14-3-434 0 0,21 5 152 0 0,1-9-1635 0 0,1-5-489 0 0,4 2-4169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103 166 6447 0 0,'0'0'298'0'0,"1"-2"-10"0"0,1 1-225 0 0,-1 0-51 0 0,0 0 0 0 0,-1 0-1 0 0,1 0 1 0 0,0 0-1 0 0,0 0 1 0 0,-1 0 0 0 0,1 0-1 0 0,-1 0 1 0 0,1-1-1 0 0,-1 1 1 0 0,1 0 0 0 0,-1 0-1 0 0,0 0 1 0 0,1-1-1 0 0,-1 1 1 0 0,0 0-12 0 0,0 0 720 0 0,1-1 705 0 0,1-2-1080 0 0,-1 4 5194 0 0,1 8-5426 0 0,0-1 0 0 0,-1 1 0 0 0,0 0 1 0 0,-1 0-1 0 0,0-1 0 0 0,0 1 0 0 0,0 0 0 0 0,-1 0 0 0 0,-1 1-113 0 0,-3 22 1044 0 0,-7 18-1044 0 0,11-46 2 0 0,-66 225-2 0 0,57-198-10 0 0,-4 14 92 0 0,1 1-82 0 0,22-48 859 0 0,4-6-614 0 0,0 0-1 0 0,-1-2 1 0 0,-1 1 0 0 0,0-1-1 0 0,2-3-244 0 0,50-64-203 0 0,-43 51 300 0 0,21-27-97 0 0,61-75 0 0 0,-101 132 0 0 0,-3 9 0 0 0,-3 12 0 0 0,0-2 0 0 0,2 0 0 0 0,0 0 0 0 0,1 0 0 0 0,2 0 0 0 0,0 0 0 0 0,2 6 0 0 0,0-13 0 0 0,1 0 0 0 0,1-1 0 0 0,0 1 0 0 0,1-1 0 0 0,1 0 0 0 0,0 0 0 0 0,1 0 0 0 0,-6-11 0 0 0,0 0 0 0 0,1 0 0 0 0,-1 0 0 0 0,1 0 0 0 0,0 0 0 0 0,0 0 0 0 0,1 0 0 0 0,1 2 0 0 0,3 3 0 0 0,-6-7 0 0 0,0 0 0 0 0,0 0 0 0 0,0 0 0 0 0,0 0 0 0 0,0-1 0 0 0,0 1 0 0 0,1 0 0 0 0,-1-1 0 0 0,0 1 0 0 0,0 0 0 0 0,1-1 0 0 0,-1 0 0 0 0,0 1 0 0 0,1-1 0 0 0,-1 0 0 0 0,0 0 0 0 0,1 1 0 0 0,-1-1 0 0 0,1 0 0 0 0,3 0 0 0 0,0 0 0 0 0,1-1 0 0 0,0 1 0 0 0,-1-1 0 0 0,1 0 0 0 0,-1 0 0 0 0,1 0 0 0 0,-1-1 0 0 0,0 0 0 0 0,1 0 0 0 0,-1 0 0 0 0,0-1 0 0 0,0 0 0 0 0,4-3 0 0 0,9-7 0 0 0,0-1 0 0 0,14-14 0 0 0,-19 17 0 0 0,44-44 0 0 0,2-7 0 0 0,9-9 0 0 0,11-10-155 0 0,67-63 753 0 0,-90 91 122 0 0,43-27-720 0 0,-79 66-1147 0 0,-18 13-73 0 0,-2 1-253 0 0,0 0-51 0 0,0 0-11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8951 0 0,'0'0'4426'0'0,"10"7"-2249"0"0,-1-5-1432 0 0,0 0 0 0 0,0-1 0 0 0,1 0-1 0 0,-1-1 1 0 0,13 0 0 0 0,52-9 1292 0 0,-26 3-1554 0 0,62-5-2412 0 0,-108 11 1060 0 0,8-2-2333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12607 0 0,'0'0'1143'0'0,"2"0"-802"0"0,163-26 5498 0 0,83-20-4418 0 0,-240 44-821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57 3679 0 0,'-2'-6'16264'0'0,"7"3"-16163"0"0,0-1-1 0 0,0 1 0 0 0,0 0 1 0 0,1 1-1 0 0,-1-1 1 0 0,1 1-1 0 0,5-1 1 0 0,46-10 136 0 0,-41 10-166 0 0,9-2 43 0 0,29-1-1 0 0,-45 6-56 0 0,1 0 0 0 0,0 0 0 0 0,0 0 0 0 0,0 2-1 0 0,18 3 1 0 0,-26-4-51 0 0,0-1 0 0 0,0 1 0 0 0,-1-1 0 0 0,1 1 0 0 0,0 0 0 0 0,0 0 0 0 0,-1 0 0 0 0,1 0 0 0 0,-1 0 0 0 0,1 0-1 0 0,-1 1 1 0 0,1-1 0 0 0,-1 0 0 0 0,0 1 0 0 0,1-1 0 0 0,-1 1 0 0 0,0-1 0 0 0,0 1 0 0 0,0 0 0 0 0,0 0 0 0 0,-1-1 0 0 0,1 1 0 0 0,0 0 0 0 0,-1 0 0 0 0,1 0 0 0 0,-1 0-1 0 0,0-1 1 0 0,1 1 0 0 0,-1 0 0 0 0,0 0 0 0 0,0 0 0 0 0,0 0 0 0 0,-1 3 0 0 0,0-1 4 0 0,0 0-1 0 0,0 0 1 0 0,0-1 0 0 0,-1 1 0 0 0,1 0-1 0 0,-1-1 1 0 0,0 1 0 0 0,0-1-1 0 0,0 1 1 0 0,0-1 0 0 0,-1 0 0 0 0,0 0-1 0 0,1 0 1 0 0,-1 0 0 0 0,-5 3 0 0 0,-24 14 21 0 0,0-2 0 0 0,-2-2 0 0 0,-40 15 0 0 0,30-13-25 0 0,10-4-6 0 0,15-7-6 0 0,0 1 1 0 0,-29 17 0 0 0,47-24-75 0 0,12 2-424 0 0,0-2 403 0 0,1 0-1 0 0,-1 0 0 0 0,18-2 1 0 0,18 1 3 0 0,-17 2 126 0 0,-1 0-48 0 0,1 1 0 0 0,43 11 1 0 0,-66-12 44 0 0,1 0 1 0 0,-1 1-1 0 0,0-1 1 0 0,0 2-1 0 0,0-1 1 0 0,0 1 0 0 0,-1 0-1 0 0,1 0 1 0 0,-1 0-1 0 0,0 1 1 0 0,-1 0-1 0 0,1 1 1 0 0,-1-1 0 0 0,9 13-1 0 0,-13-17-14 0 0,0 1-1 0 0,0 0 0 0 0,0-1 1 0 0,-1 1-1 0 0,1 0 1 0 0,-1-1-1 0 0,1 1 1 0 0,-1 0-1 0 0,0 0 1 0 0,1 0-1 0 0,-1-1 0 0 0,0 1 1 0 0,0 0-1 0 0,0 0 1 0 0,-1 0-1 0 0,1-1 1 0 0,0 1-1 0 0,-1 0 1 0 0,1 0-1 0 0,-1-1 0 0 0,1 1 1 0 0,-1 0-1 0 0,0-1 1 0 0,0 1-1 0 0,0 0 1 0 0,0-1-1 0 0,0 0 0 0 0,-1 2 1 0 0,-2 2 37 0 0,0-1 0 0 0,0 0 0 0 0,-1 0 1 0 0,1 0-1 0 0,-1-1 0 0 0,0 1 0 0 0,-8 3 0 0 0,-14 6 72 0 0,0-1-1 0 0,-38 10 1 0 0,-62 10-3 0 0,75-19-76 0 0,-52 10 47 0 0,-47 12-349 0 0,149-34-85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106 208 5983 0 0,'-13'1'142'0'0,"1"0"-1"0"0,0 1 0 0 0,0 0 0 0 0,0 1 0 0 0,0 1 0 0 0,-20 8 8924 0 0,64-6-6179 0 0,-14-7-2309 0 0,1 0 1 0 0,-1-1 0 0 0,26-7 0 0 0,53-20 786 0 0,-20 6-550 0 0,588-126 2127 0 0,-468 128-3473 0 0,-164 17-3553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5983 0 0,'0'0'17843'0'0,"0"3"-17618"0"0,-6 14 61 0 0,3-6-158 0 0,-1-1-1 0 0,-8 18 0 0 0,11-26-180 0 0,15-8-4572 0 0,2-3 2775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 17135 0 0,'2'-2'786'0'0,"15"-16"254"0"0,-16 17-915 0 0,-1 1 0 0 0,0 0 0 0 0,0 0 0 0 0,0 0 0 0 0,0-1 0 0 0,0 1 0 0 0,1 0 0 0 0,-1 0 0 0 0,0 0 0 0 0,0-1 0 0 0,0 1 0 0 0,0 0 0 0 0,1 0 0 0 0,-1 0 0 0 0,0 0 0 0 0,0 0 0 0 0,0 0 0 0 0,1 0 0 0 0,-1-1 0 0 0,0 1 0 0 0,0 0 0 0 0,1 0 0 0 0,-1 0 0 0 0,0 0 0 0 0,0 0 0 0 0,1 0 0 0 0,-1 0 0 0 0,0 0 1 0 0,0 0-1 0 0,1 0 0 0 0,-1 0 0 0 0,0 0 0 0 0,0 1 0 0 0,1-1 0 0 0,0 8 745 0 0,-5 13-1017 0 0,-7 0 316 0 0,-1-1 0 0 0,0-1 0 0 0,-2 0 0 0 0,-16 17-1 0 0,-20 30 175 0 0,-42 71-219 0 0,92-137-123 0 0,0 1-1 0 0,-1-1 0 0 0,1 0 1 0 0,0 1-1 0 0,-1-1 1 0 0,1 1-1 0 0,0-1 1 0 0,0 1-1 0 0,-1-1 1 0 0,1 0-1 0 0,0 1 1 0 0,0-1-1 0 0,0 1 0 0 0,0-1 1 0 0,-1 1-1 0 0,1-1 1 0 0,0 1-1 0 0,0-1 1 0 0,0 1-1 0 0,0-1 1 0 0,0 1-1 0 0,0-1 1 0 0,1 1-1 0 0,-1-1 0 0 0,0 1 1 0 0,0-1-1 0 0,0 1 1 0 0,1 0-1 0 0,5 1-1 0 0,-6-2 1 0 0,4 1 0 0 0,1 0 0 0 0,0 0 0 0 0,0-1 0 0 0,0 1 0 0 0,0-1 0 0 0,0 0 0 0 0,0-1 0 0 0,-1 1 0 0 0,1-1 0 0 0,0 0 0 0 0,5-2 0 0 0,7-1 0 0 0,19-3 0 0 0,41-16 0 0 0,-48 14 0 0 0,13-3-1283 0 0,68-32 1 0 0,-89 31-3045 0 0,-11 6-2613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1375 0 0,'-1'1'17154'0'0,"-19"22"-15726"0"0,1 1 0 0 0,-21 34 1 0 0,25-36-996 0 0,-151 230 1626 0 0,142-212-2009 0 0,2 1-1 0 0,-20 49 1 0 0,41-86-83 0 0,-12 32-88 0 0,12-33 74 0 0,1-1 0 0 0,-1 1 0 0 0,1 0 0 0 0,-1-1 0 0 0,1 1 0 0 0,0 0 0 0 0,0-1 0 0 0,0 1 0 0 0,0 0 0 0 0,2 4 0 0 0,1-5-1006 0 0,4-3 490 0 0,-1 1 0 0 0,1-1 0 0 0,-1 0 0 0 0,12-4 1 0 0,14-7-892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5527 0 0,'0'0'14270'0'0,"1"-1"-13484"0"0,16-3-45 0 0,0 1-1 0 0,0 0 1 0 0,1 1-1 0 0,18 1 1 0 0,6-2-301 0 0,-22 2-510 0 0,90-11 384 0 0,-89 8-2528 0 0,31-10 0 0 0,-44 11 399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8751 0 0,'0'0'674'0'0,"-7"7"3023"0"0,7-7-3525 0 0,0 0 1 0 0,0 1-1 0 0,0-1 1 0 0,0 1-1 0 0,0-1 1 0 0,0 0-1 0 0,0 1 1 0 0,0-1-1 0 0,-1 0 0 0 0,2 1 1 0 0,-1-1-1 0 0,0 1 1 0 0,0-1-1 0 0,0 0 1 0 0,0 1-1 0 0,0-1 1 0 0,0 0-1 0 0,0 1 0 0 0,0-1 1 0 0,0 0-1 0 0,1 1 1 0 0,-1-1-1 0 0,0 0 1 0 0,0 1-1 0 0,1-1 1 0 0,-1 0-1 0 0,0 0 0 0 0,0 1 1 0 0,1-1-1 0 0,-1 0 1 0 0,0 0-1 0 0,0 1 1 0 0,1-1-1 0 0,-1 0 1 0 0,1 0-1 0 0,18 5 1572 0 0,22-5-1067 0 0,11-5 663 0 0,60-16 0 0 0,-86 16-1220 0 0,69-17 264 0 0,-87 19-713 0 0,0 1-1534 0 0,-1-1 0 0 0,1 1-1 0 0,0 1 1 0 0,11-2 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82 5983 0 0,'-11'3'21'0'0,"-50"18"2759"0"0,54-18-668 0 0,0 1 0 0 0,0 0 0 0 0,-10 7 4259 0 0,41-2-4727 0 0,-5-8-1257 0 0,1-2 0 0 0,0 0 0 0 0,0-1 0 0 0,25-6 0 0 0,-40 8-363 0 0,277-69 327 0 0,-120 27-237 0 0,-143 37-111 0 0,23-5-19 0 0,-45 22-51 0 0,-8 6 41 0 0,0-1 0 0 0,-1 0-1 0 0,-19 20 1 0 0,-1 2-5 0 0,-62 97 31 0 0,24-32 0 0 0,7-26 0 0 0,4-3 0 0 0,57-74 14 0 0,1 0-20 0 0,1-1 1 0 0,-1 1 0 0 0,1-1 0 0 0,-1 1 0 0 0,1-1-1 0 0,0 1 1 0 0,-1-1 0 0 0,1 1 0 0 0,-1-1-1 0 0,1 1 1 0 0,0-1 0 0 0,0 1 0 0 0,-1 0-1 0 0,1-1 1 0 0,0 1 0 0 0,0 0 0 0 0,0-1 0 0 0,0 1-1 0 0,-1 0 1 0 0,1-1 0 0 0,0 1 0 0 0,0 0-1 0 0,1 1 1 0 0,-1-2-247 0 0,0 1-1 0 0,0-1 1 0 0,0 1 0 0 0,0-1-1 0 0,0 1 1 0 0,0-1-1 0 0,0 1 1 0 0,0-1 0 0 0,1 1-1 0 0,-1-1 1 0 0,0 1-1 0 0,0-1 1 0 0,0 1 0 0 0,1-1-1 0 0,-1 0 1 0 0,0 1 0 0 0,1-1-1 0 0,-1 1 1 0 0,0-1-1 0 0,1 0 1 0 0,-1 1 0 0 0,1-1-1 0 0,-1 0 1 0 0,0 1-1 0 0,1-1 1 0 0,-1 0 0 0 0,1 0-1 0 0,-1 0 1 0 0,1 1-1 0 0,-1-1 1 0 0,1 0 0 0 0,-1 0-1 0 0,1 0 1 0 0,9 2-6927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524 216 6447 0 0,'0'0'142'0'0,"0"0"22"0"0,0 0 13 0 0,3-1 55 0 0,-1 1-142 0 0,1-1 0 0 0,0 0 0 0 0,-1 0 0 0 0,1 0 0 0 0,-1 0 0 0 0,1-1 0 0 0,-1 1 0 0 0,0 0 0 0 0,1-1 0 0 0,-1 0 0 0 0,0 0 0 0 0,0 1 0 0 0,0-1 0 0 0,0 0 0 0 0,-1-1 0 0 0,1 1 0 0 0,0 0-90 0 0,6-10 1071 0 0,0-1 1 0 0,5-11-1072 0 0,-1 2 396 0 0,11-25 708 0 0,-20 42-909 0 0,-1 0-1 0 0,0-1 0 0 0,0 0 0 0 0,-1 1 1 0 0,0-1-1 0 0,0 0 0 0 0,0-4-194 0 0,-1 9 51 0 0,0 0 0 0 0,0 0 0 0 0,0 0-1 0 0,-1 0 1 0 0,1 1 0 0 0,0-1 0 0 0,0 0-1 0 0,-1 0 1 0 0,1 0 0 0 0,-1 0 0 0 0,1 0-1 0 0,-1 1 1 0 0,1-1 0 0 0,-1 0 0 0 0,1 0-1 0 0,-1 1 1 0 0,0-1 0 0 0,1 0 0 0 0,-1 1 0 0 0,0-1-1 0 0,0 1 1 0 0,1-1 0 0 0,-1 1 0 0 0,0-1-1 0 0,0 1 1 0 0,0 0 0 0 0,0-1 0 0 0,0 1-1 0 0,1 0 1 0 0,-1 0 0 0 0,0 0 0 0 0,0-1-1 0 0,0 1 1 0 0,0 0 0 0 0,0 0 0 0 0,0 0-1 0 0,0 1 1 0 0,0-1-51 0 0,-7 0 259 0 0,1 1-1 0 0,-1-1 0 0 0,1 2 0 0 0,-5 0-258 0 0,8-1 110 0 0,-14 4-15 0 0,0 0 0 0 0,0 2 0 0 0,0 0-1 0 0,-4 3-94 0 0,-68 38 211 0 0,58-31-193 0 0,-7 6-18 0 0,0 2 0 0 0,1 2 0 0 0,-17 17 0 0 0,28-21 0 0 0,2 1 0 0 0,1 1 0 0 0,1 1 0 0 0,1 1 0 0 0,2 1 0 0 0,11-15-6 0 0,1 0 0 0 0,0 1 0 0 0,-1 4 6 0 0,7-14 6 0 0,0-1-1 0 0,1 0 1 0 0,0 1 0 0 0,0 0-1 0 0,0-1 1 0 0,0 1 0 0 0,0 0-1 0 0,1-1 1 0 0,0 1-1 0 0,-1 0 1 0 0,2-1 0 0 0,-1 1-1 0 0,0 0 1 0 0,1 0 0 0 0,-1-1-1 0 0,2 3-5 0 0,-1-4 68 0 0,0-1 1 0 0,0 1-1 0 0,0 0 0 0 0,0-1 0 0 0,0 1 1 0 0,1-1-1 0 0,-1 0 0 0 0,1 1 0 0 0,-1-1 1 0 0,1 0-1 0 0,-1 0 0 0 0,1 0 0 0 0,0 0 1 0 0,0 0-1 0 0,-1 0 0 0 0,1-1 0 0 0,0 1 1 0 0,0 0-1 0 0,0-1 0 0 0,0 0 0 0 0,0 1 1 0 0,0-1-1 0 0,0 0 0 0 0,1 0-68 0 0,8 1 123 0 0,0-1 1 0 0,0-1-1 0 0,9-1-123 0 0,-16 1-32 0 0,29-3 32 0 0,0-3 0 0 0,0-1 0 0 0,-1-1 0 0 0,6-4 0 0 0,34-15 0 0 0,16-12 0 0 0,-66 28 0 0 0,-26 14 0 0 0,1 0 0 0 0,-1 0 0 0 0,1 1 0 0 0,-1 0 0 0 0,1-1 0 0 0,-2 3 0 0 0,1 0 0 0 0,2-4 0 0 0,1 1 0 0 0,0-1 0 0 0,-1 1 0 0 0,1-1 0 0 0,0 1 0 0 0,0 0 0 0 0,0-1 0 0 0,0 1 0 0 0,1 0 0 0 0,-1 0 0 0 0,0 0 0 0 0,1 0 0 0 0,-2 7 0 0 0,1-6 0 0 0,1 0 0 0 0,0-1 0 0 0,-1 1 0 0 0,1 0 0 0 0,1 0 0 0 0,-1 0 0 0 0,0 0 0 0 0,1 1 0 0 0,0 2 0 0 0,-1-4-104 0 0,0-1 0 0 0,0 1 0 0 0,0-1 0 0 0,1 1 0 0 0,-1-1 0 0 0,0 1 0 0 0,1-1 0 0 0,-1 0 0 0 0,1 1 0 0 0,-1-1 0 0 0,1 0 0 0 0,0 1 0 0 0,-1-1 0 0 0,1 0 0 0 0,0 0 0 0 0,0 0 0 0 0,0 1 104 0 0,0-2-160 0 0,-1 0 0 0 0,0 1 0 0 0,0-1 0 0 0,1 0-1 0 0,-1 0 1 0 0,0 1 0 0 0,0-1 0 0 0,1 0 0 0 0,-1 0 0 0 0,0 1 0 0 0,0-1 0 0 0,0 0 0 0 0,0 1 0 0 0,0-1-1 0 0,0 0 1 0 0,0 1 0 0 0,1-1 0 0 0,-1 0 0 0 0,0 1 0 0 0,0-1 0 0 0,0 0 0 0 0,0 1 0 0 0,0-1 0 0 0,0 0 160 0 0,0 0-2046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16847 0 0,'0'0'1522'0'0,"0"2"-1250"0"0,-11 33 1724 0 0,0-1 0 0 0,-18 33 1 0 0,27-64-2139 0 0,-3 7 1307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7:3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80 14191 0 0,'60'-28'1496'0'0,"-42"20"-279"0"0,1-1 1 0 0,-1 0-1 0 0,23-16 2802 0 0,-44 32-3353 0 0,0-4-631 0 0,0 1 0 0 0,-1 0 0 0 0,1-1 0 0 0,-1 1 0 0 0,0-1 0 0 0,0 0 0 0 0,-8 4 0 0 0,-32 15 39 0 0,-110 40 20 0 0,40-17-47 0 0,110-44-48 0 0,-104 40-513 0 0,95-37 426 0 0,1-1 0 0 0,-1 0 1 0 0,0-1-1 0 0,0-1 0 0 0,0 0 1 0 0,-23-1-1 0 0,32-1 2 0 0,0 1-1 0 0,1-1 1 0 0,-1 0 0 0 0,0 0-1 0 0,0-1 1 0 0,1 1 0 0 0,-1-1-1 0 0,1 1 1 0 0,0-1 0 0 0,-5-3-1 0 0,8 4 56 0 0,-1 0 0 0 0,0 1 0 0 0,1-1-1 0 0,-1 0 1 0 0,1 0 0 0 0,-1 1 0 0 0,1-1-1 0 0,-1 0 1 0 0,1 0 0 0 0,0 0-1 0 0,-1 0 1 0 0,1 1 0 0 0,0-1 0 0 0,0 0-1 0 0,0 0 1 0 0,0 0 0 0 0,-1 0-1 0 0,1 0 1 0 0,1 0 0 0 0,-1 0 0 0 0,0 0-1 0 0,0-1 1 0 0,7-21-538 0 0,-6 18 368 0 0,1 1 70 0 0,-1 1 55 0 0,0-1-1 0 0,1 1 1 0 0,-1-1-1 0 0,1 1 1 0 0,0 0-1 0 0,0-1 1 0 0,0 1-1 0 0,0 0 1 0 0,4-3-1 0 0,-31 19 53 0 0,-45 28 230 0 0,-2 3 100 0 0,63-38-222 0 0,-15 10 402 0 0,-42 38-1 0 0,65-53-326 0 0,1 0-149 0 0,0 0 1 0 0,1 0 0 0 0,-1-1 0 0 0,0 1 0 0 0,1 0 0 0 0,-1 0 0 0 0,1 0-1 0 0,-1-1 1 0 0,1 1 0 0 0,-1 0 0 0 0,1 0 0 0 0,0-1 0 0 0,-1 1 0 0 0,1-1 0 0 0,0 1-1 0 0,-1 0 1 0 0,1-1 0 0 0,0 1 0 0 0,0-1 0 0 0,0 0 0 0 0,-1 1 0 0 0,3 0-1 0 0,18 6 92 0 0,8-4-57 0 0,0-1 0 0 0,0-1 0 0 0,41-5 0 0 0,47 2-54 0 0,-89 3 4 0 0,0 2 0 0 0,51 12-1 0 0,-71-13 19 0 0,-1 1-1 0 0,1-1 0 0 0,-1 1 0 0 0,0 0 0 0 0,0 1 0 0 0,0 0 1 0 0,-1 0-1 0 0,1 0 0 0 0,-1 1 0 0 0,0 0 0 0 0,0 0 0 0 0,0 0 0 0 0,-1 1 1 0 0,0 0-1 0 0,6 9 0 0 0,-8-9 70 0 0,0-1 1 0 0,-1 0 0 0 0,0 1-1 0 0,0 0 1 0 0,0-1 0 0 0,-1 1-1 0 0,0 0 1 0 0,0 0 0 0 0,0 0-1 0 0,-1 0 1 0 0,0 0 0 0 0,0 0-1 0 0,-1 0 1 0 0,1-1 0 0 0,-3 10-1 0 0,1-7 4 0 0,-1 1 0 0 0,1-1 0 0 0,-2 0 0 0 0,1 0 0 0 0,-1-1 0 0 0,0 1 0 0 0,-1-1 0 0 0,0 1 0 0 0,0-1 0 0 0,-6 6 0 0 0,-7 5 80 0 0,0-1 1 0 0,-1-1 0 0 0,0-1-1 0 0,-2-1 1 0 0,0 0 0 0 0,0-2-1 0 0,-46 20 1 0 0,29-17-90 0 0,-1-1-1 0 0,-1-1 1 0 0,0-3 0 0 0,-1-1-1 0 0,-70 5 1 0 0,89-14-156 0 0,20 0-338 0 0,4-1 243 0 0,-1-1 0 0 0,0 0 0 0 0,1 0 1 0 0,-1 1-1 0 0,1-1 0 0 0,0 1 0 0 0,-1-1 0 0 0,1 1 0 0 0,0 0 0 0 0,0-1 0 0 0,2 0 0 0 0,11-5-1474 0 0,3-1-345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31 4143 0 0,'9'-5'430'0'0,"1"0"-1"0"0,0 1 0 0 0,1 0 0 0 0,-1 0 0 0 0,14-2 0 0 0,-23 6-44 0 0,15-3 4412 0 0,-15 3-4494 0 0,-1 0 0 0 0,1 0-1 0 0,-1 0 1 0 0,1 0 0 0 0,-1 0-1 0 0,0 0 1 0 0,1 0 0 0 0,-1 0-1 0 0,1 1 1 0 0,-1-1 0 0 0,1 0-1 0 0,-1 0 1 0 0,1 0 0 0 0,-1 1-1 0 0,0-1 1 0 0,1 0 0 0 0,-1 0-1 0 0,1 1 1 0 0,-1-1 0 0 0,0 0-1 0 0,1 1 1 0 0,-1-1 0 0 0,0 0 0 0 0,1 1-1 0 0,-1-1 1 0 0,0 1 0 0 0,1 0-1 0 0,-1 0 5 0 0,-2 20 522 0 0,1-15-709 0 0,-1-1 0 0 0,0 1 1 0 0,0 0-1 0 0,0-1 0 0 0,-1 1 0 0 0,0-1 0 0 0,0 1 0 0 0,0-1 0 0 0,-8 9 0 0 0,-5 3-136 0 0,-22 20 0 0 0,17-18 180 0 0,-38 38-338 0 0,-127 95-1 0 0,171-142 143 0 0,-27 18-64 0 0,1 2-1 0 0,-48 45 1 0 0,86-72 84 0 0,1-1 0 0 0,-1 1 0 0 0,1 0 0 0 0,0 0 0 0 0,0 0 0 0 0,0 0 0 0 0,-2 4 0 0 0,4-6-68 0 0,6 7-7 0 0,-3-6 75 0 0,0 1-1 0 0,0-2 0 0 0,0 1 1 0 0,0 0-1 0 0,1 0 0 0 0,-1-1 1 0 0,1 0-1 0 0,-1 0 0 0 0,1 0 1 0 0,5 1-1 0 0,43 2-10 0 0,-22-2 38 0 0,25 5 184 0 0,1 3-1 0 0,95 30 0 0 0,-134-35-140 0 0,0-1 1 0 0,1 0-1 0 0,-1-1 0 0 0,1-1 1 0 0,0-1-1 0 0,25-1 0 0 0,-8-5 79 0 0,0-1-1 0 0,0-1 1 0 0,63-24 0 0 0,-59 14-107 0 0,0-1 0 0 0,-1-2 0 0 0,-2-2 1 0 0,0-1-1 0 0,47-41 0 0 0,-80 62-23 0 0,1-1 0 0 0,-1 0 0 0 0,1-1 1 0 0,-1 1-1 0 0,0-1 0 0 0,0 1 0 0 0,0-1 0 0 0,3-7 0 0 0,-5 9-7 0 0,-1 1 0 0 0,1 0-1 0 0,-1-1 1 0 0,1 1 0 0 0,-1 0 0 0 0,0-1-1 0 0,0 1 1 0 0,0-1 0 0 0,0 1 0 0 0,0-1-1 0 0,0 1 1 0 0,0 0 0 0 0,0-1 0 0 0,-1 1-1 0 0,1-1 1 0 0,0 1 0 0 0,-1 0-1 0 0,1-1 1 0 0,-1 1 0 0 0,1 0 0 0 0,-1 0-1 0 0,0-1 1 0 0,0 1 0 0 0,0 0 0 0 0,1 0-1 0 0,-1 0 1 0 0,-2-2 0 0 0,2 2-4 0 0,-7-6-29 0 0,-1 0-1 0 0,0 1 0 0 0,0 0 1 0 0,0 0-1 0 0,0 1 0 0 0,-19-7 0 0 0,4 1 1 0 0,18 7 29 0 0,0 2 0 0 0,0-1 0 0 0,0 1 0 0 0,-1 0 0 0 0,1 0 0 0 0,-1 0 0 0 0,-10 0 0 0 0,15 2 3 0 0,-1 0-1 0 0,0 0 1 0 0,0 0-1 0 0,0 1 1 0 0,1-1-1 0 0,-1 1 0 0 0,0 0 1 0 0,1-1-1 0 0,-1 1 1 0 0,0 1-1 0 0,1-1 1 0 0,-1 0-1 0 0,1 0 1 0 0,0 1-1 0 0,-1 0 1 0 0,1-1-1 0 0,0 1 1 0 0,0 0-1 0 0,0 0 1 0 0,-2 3-1 0 0,-50 72 2 0 0,26-47 23 0 0,-35 29 0 0 0,5-5-21 0 0,45-37-146 0 0,12-16-43 0 0,3-1-515 0 0,5 2 248 0 0,0-2 1 0 0,0 1 0 0 0,0-1-1 0 0,0 0 1 0 0,0 0-1 0 0,0-1 1 0 0,0 0-1 0 0,7-2 1 0 0,-7 2 83 0 0,34-6-1274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0,'0'0'126'0'0,"0"2"-5"0"0,2 8 29 0 0,1 7 6582 0 0,0 3 5430 0 0,-3-18-11545 0 0,-2 29 1286 0 0,7-23-6356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335 175 8495 0 0,'0'0'3958'0'0,"1"2"-3364"0"0,1 2-242 0 0,0 1 0 0 0,-1-1-1 0 0,0 1 1 0 0,1-1-1 0 0,-2 1 1 0 0,2 7 0 0 0,-3 16 4658 0 0,2-29-4896 0 0,8-10-84 0 0,0 0 0 0 0,-2-1 0 0 0,1 0 1 0 0,-1 0-1 0 0,-1-1 0 0 0,0 0 0 0 0,-1 0 1 0 0,-1 0-1 0 0,4-17 0 0 0,-7 28-30 0 0,-1 0 0 0 0,1-1 0 0 0,-1 1 0 0 0,0-1 0 0 0,1 1 0 0 0,-1-1 0 0 0,0 1 0 0 0,-1-1 0 0 0,1 0 0 0 0,0 1 0 0 0,-1 0 0 0 0,0-1 0 0 0,1 1 0 0 0,-1-1 0 0 0,0 1 0 0 0,0 0 0 0 0,0-1 0 0 0,-3-2 0 0 0,-10-22-14 0 0,14 26-56 0 0,-2 0 2 0 0,-21-17-76 0 0,22 17 136 0 0,0 0-1 0 0,0 1 1 0 0,0-1-1 0 0,0 0 1 0 0,-1 1 0 0 0,1-1-1 0 0,0 1 1 0 0,0 0-1 0 0,-1-1 1 0 0,1 1-1 0 0,0 0 1 0 0,-1 0 0 0 0,1 0-1 0 0,0 0 1 0 0,-1 0-1 0 0,1 0 1 0 0,0 0-1 0 0,-1 0 1 0 0,1 0-1 0 0,0 1 1 0 0,-1-1 0 0 0,-1 1-1 0 0,-2 1-26 0 0,-1-1 26 0 0,0 1 0 0 0,-1 0 1 0 0,1 1-1 0 0,0-1 0 0 0,1 1 0 0 0,-1 1 1 0 0,0-1-1 0 0,-9 9 0 0 0,-40 39-4 0 0,43-39-23 0 0,-16 18 34 0 0,2 0 0 0 0,0 2 1 0 0,3 0-1 0 0,1 2 0 0 0,-22 43 0 0 0,39-66-1 0 0,-1 0 1 0 0,2 1-1 0 0,-1 0 0 0 0,2 0 0 0 0,-5 20 0 0 0,8-26 16 0 0,-1-1 1 0 0,1 1-1 0 0,0-1 0 0 0,0 1 0 0 0,1-1 1 0 0,-1 1-1 0 0,1-1 0 0 0,1 0 0 0 0,-1 1 0 0 0,1-1 1 0 0,-1 0-1 0 0,2 0 0 0 0,-1 0 0 0 0,0 0 1 0 0,6 7-1 0 0,-7-10 14 0 0,1-1-1 0 0,0 1 1 0 0,0 0 0 0 0,0-1 0 0 0,1 1-1 0 0,-1-1 1 0 0,0 0 0 0 0,0 0 0 0 0,1 1 0 0 0,-1-2-1 0 0,1 1 1 0 0,-1 0 0 0 0,1 0 0 0 0,-1-1-1 0 0,1 1 1 0 0,0-1 0 0 0,-1 0 0 0 0,1 0 0 0 0,-1 0-1 0 0,1 0 1 0 0,0 0 0 0 0,-1-1 0 0 0,1 1-1 0 0,2-2 1 0 0,6-3 46 0 0,-8 4-51 0 0,0 0 0 0 0,-1 0 0 0 0,1-1-1 0 0,0 1 1 0 0,-1-1 0 0 0,0 1 0 0 0,1-1 0 0 0,-1 0 0 0 0,0 0 0 0 0,3-3 0 0 0,60-80 568 0 0,32-47 201 0 0,-93 126-722 0 0,-11 37-1 0 0,-11 11-68 0 0,13-32 0 0 0,0 1 0 0 0,1 1 0 0 0,-3 11 0 0 0,4-9-179 0 0,0 1-1 0 0,2 0 0 0 0,0-1 1 0 0,0 1-1 0 0,2 0 1 0 0,0 0-1 0 0,0 0 1 0 0,6 21-1 0 0,6-3-5416 0 0,-11-29 3683 0 0,3 6-4074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11167 0 0,'0'0'1611'0'0,"1"2"-1174"0"0,6 21-142 0 0,1-2 0 0 0,1 1 0 0 0,1-1 0 0 0,0 0 0 0 0,2-1 0 0 0,0-1 0 0 0,18 21 0 0 0,-19-27-175 0 0,70 84 734 0 0,-63-73-445 0 0,-1 1 0 0 0,16 31-1 0 0,-26-43-245 0 0,-2 0 0 0 0,0 1 0 0 0,0 0 0 0 0,-1-1 0 0 0,-1 2 0 0 0,0-1 0 0 0,-1 0 0 0 0,1 23 0 0 0,-4-18 22 0 0,0 0-1 0 0,-1 0 0 0 0,-1 0 1 0 0,0 0-1 0 0,-13 36 1 0 0,6-28-74 0 0,-2-1 0 0 0,0 0 1 0 0,-2 0-1 0 0,-1-1 1 0 0,-1-1-1 0 0,-1-1 0 0 0,-1 0 1 0 0,-34 33-1 0 0,-7-8-221 0 0,18-19-3330 0 0,31-23-3098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 13415 0 0,'0'0'1216'0'0,"-5"-7"-976"0"0,5 7-157 0 0,0 0-1 0 0,0-1 0 0 0,0 1 1 0 0,0-1-1 0 0,-1 1 0 0 0,1 0 1 0 0,0-1-1 0 0,0 1 1 0 0,-1-1-1 0 0,1 1 0 0 0,0 0 1 0 0,-1-1-1 0 0,1 1 0 0 0,0 0 1 0 0,-1 0-1 0 0,1-1 0 0 0,0 1 1 0 0,-1 0-1 0 0,1 0 0 0 0,0 0 1 0 0,-1-1-1 0 0,1 1 1 0 0,-1 0-1 0 0,1 0 0 0 0,-1 0 1 0 0,3 12 2592 0 0,0-5-3381 0 0,17 70 1906 0 0,38 98 1 0 0,-43-140-1101 0 0,2 0 0 0 0,2-2 0 0 0,0 0 0 0 0,45 58 0 0 0,-28-51-56 0 0,1-1 0 0 0,2-2 0 0 0,2-2 0 0 0,60 42 0 0 0,36 25 20 0 0,-107-78-239 0 0,-28-23-27 0 0,-3 0-398 0 0,1 0 464 0 0,-1 0 0 0 0,0 0 0 0 0,1 0 1 0 0,-1-1-1 0 0,0 1 0 0 0,0 0 0 0 0,0-1 0 0 0,0 0 0 0 0,1 1 1 0 0,-1-1-1 0 0,0 0 0 0 0,0 0 0 0 0,0 0 0 0 0,0 0 0 0 0,-3 0 0 0 0,0-1-467 0 0,0 0 0 0 0,0 0 0 0 0,0 0 0 0 0,0 0 0 0 0,-5-3 0 0 0,-5-3-5124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16 2303 0 0,'-18'-16'13624'0'0,"18"16"-13380"0"0,-10 12 1388 0 0,-3 16-1849 0 0,-5 17 1114 0 0,7-16-143 0 0,-25 49 0 0 0,-5-11-280 0 0,-3-3-1 0 0,-63 72 1 0 0,-117 105-287 0 0,186-203-222 0 0,4-4-182 0 0,1 0 0 0 0,-41 58 0 0 0,67-80-415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2303 0 0,'0'0'14388'0'0,"1"2"-13590"0"0,1 2-614 0 0,0 0 0 0 0,0 0 0 0 0,-1 0 0 0 0,1 1 0 0 0,-1-1 0 0 0,0 0 0 0 0,0 1 0 0 0,0-1 0 0 0,-1 1 0 0 0,1-1 0 0 0,-1 1 0 0 0,0-1 0 0 0,-1 1 0 0 0,0 5 0 0 0,-2 1 32 0 0,0 0-1 0 0,0 0 0 0 0,-1 0 1 0 0,-9 17-1 0 0,4-13-372 0 0,0 0-1 0 0,-1-1 1 0 0,-1 0 0 0 0,0 0-1 0 0,-19 18 1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0,'0'0'7916'0'0,"2"1"-7008"0"0,6 3-410 0 0,-1 1 0 0 0,1 1-1 0 0,-1-1 1 0 0,0 1 0 0 0,0 0-1 0 0,-1 1 1 0 0,0 0 0 0 0,9 12-1 0 0,39 69 962 0 0,-42-67-1166 0 0,8 12-5 0 0,-9-15-183 0 0,0 1 0 0 0,-1 1 0 0 0,10 26 0 0 0,-19-42-100 0 0,0 0 0 0 0,0 0 1 0 0,0 0-1 0 0,-1-1 0 0 0,0 1 1 0 0,0 0-1 0 0,0 0 0 0 0,0 0 1 0 0,0 0-1 0 0,-1 0 0 0 0,0-1 1 0 0,1 1-1 0 0,-2 0 0 0 0,1 0 1 0 0,0-1-1 0 0,-1 1 0 0 0,1-1 1 0 0,-5 6-1 0 0,-2 2-4 0 0,0 0 1 0 0,0-1-1 0 0,-2-1 1 0 0,-9 10-1 0 0,8-10-18 0 0,7-5-176 0 0,0 1 0 0 0,-1-2 0 0 0,0 1 0 0 0,0-1 0 0 0,0 1 0 0 0,-1-1 1 0 0,1-1-1 0 0,-1 1 0 0 0,1-1 0 0 0,-11 3 0 0 0,8-5-1833 0 0,0-3-4320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5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 13823 0 0,'1'-1'630'0'0,"-1"1"-607"0"0,0 0 1 0 0,0 0 0 0 0,0 0 0 0 0,0 0 0 0 0,0 0-1 0 0,0 0 1 0 0,0 0 0 0 0,0 0 0 0 0,0 0 0 0 0,-1 0-1 0 0,1 0 1 0 0,0 0 0 0 0,0 0 0 0 0,0 0 0 0 0,0 0-1 0 0,0 0 1 0 0,0 0 0 0 0,0 0 0 0 0,0 0 0 0 0,0 0-1 0 0,0 0 1 0 0,0 0 0 0 0,0-1 0 0 0,0 1 0 0 0,-1 0-1 0 0,1 0 1 0 0,0 0 0 0 0,0 0 0 0 0,0 0 0 0 0,0 0-1 0 0,0 0 1 0 0,0 0 0 0 0,0 0 0 0 0,0 0 0 0 0,0 0-1 0 0,0-1 1 0 0,0 1 0 0 0,0 0 0 0 0,0 0-1 0 0,0 0 1 0 0,0 0 0 0 0,0 0 0 0 0,0 0 0 0 0,0 0-1 0 0,0 0 1 0 0,0 0 0 0 0,0 0 0 0 0,0-1 0 0 0,0 1-1 0 0,0 0 1 0 0,0 0-24 0 0,-17 4 719 0 0,-24 7 106 0 0,-78 33 1540 0 0,-85 46-2365 0 0,145-63-152 0 0,12-5 152 0 0,1 2 0 0 0,-11 10 0 0 0,53-32-57 0 0,1 1 0 0 0,0-1-1 0 0,-1 1 1 0 0,1 0 0 0 0,0 0-1 0 0,0 0 1 0 0,0 2 57 0 0,2-5-22 0 0,1 0 1 0 0,0 1-1 0 0,0-1 1 0 0,-1 0-1 0 0,1 1 1 0 0,0-1-1 0 0,0 1 1 0 0,0-1-1 0 0,-1 1 1 0 0,1-1-1 0 0,0 1 1 0 0,0-1-1 0 0,0 0 0 0 0,0 1 1 0 0,0-1-1 0 0,0 1 1 0 0,0-1-1 0 0,0 1 1 0 0,0-1-1 0 0,0 1 1 0 0,1-1-1 0 0,-1 1 1 0 0,0-1-1 0 0,0 0 1 0 0,0 1-1 0 0,0-1 1 0 0,1 1-1 0 0,-1-1 0 0 0,0 0 1 0 0,0 1-1 0 0,1-1 1 0 0,-1 1-1 0 0,0-1 1 0 0,1 0-1 0 0,-1 0 1 0 0,0 1-1 0 0,1-1 1 0 0,-1 0-1 0 0,1 1 1 0 0,-1-1-1 0 0,0 0 1 0 0,1 0 21 0 0,17 8-687 0 0,0-4 687 0 0,1-1 0 0 0,-1-1 0 0 0,11 0 0 0 0,-11-2 0 0 0,-1 2 0 0 0,0 0 0 0 0,0 1 0 0 0,5 2 0 0 0,-15-2 0 0 0,0 0 0 0 0,0 0 0 0 0,0 1 0 0 0,0 0 0 0 0,-1 0 0 0 0,0 0 0 0 0,3 2 0 0 0,40 39 0 0 0,-34-31 0 0 0,-7-7 163 0 0,-1 1 0 0 0,0 0-1 0 0,0 0 1 0 0,-1 0 0 0 0,0 1-1 0 0,0 0-162 0 0,-4-4 84 0 0,1 0-1 0 0,-1 0 0 0 0,0 0 1 0 0,0 0-1 0 0,0 1 0 0 0,-1-1 1 0 0,0 0-1 0 0,0 1 0 0 0,0-1 1 0 0,-1 1-1 0 0,0-1 0 0 0,0 2-83 0 0,0-5 1 0 0,0 0 0 0 0,0 0 0 0 0,0 0 1 0 0,0 0-1 0 0,0 0 0 0 0,-1 0 0 0 0,1 0 0 0 0,0 0 0 0 0,-1 0 0 0 0,0 0 0 0 0,0 0 0 0 0,1 0 0 0 0,-1 0 0 0 0,-1 0-1 0 0,-1 4 1 0 0,1-2 20 0 0,0 0 0 0 0,0 0 0 0 0,-1 0 1 0 0,1-1-1 0 0,-1 1 0 0 0,0-1 0 0 0,0 0 0 0 0,0 1 0 0 0,0-1 0 0 0,0 0 0 0 0,-1-1 0 0 0,1 1 0 0 0,-1-1 0 0 0,0 1 0 0 0,0-1 0 0 0,0 0 1 0 0,0-1-1 0 0,0 1 0 0 0,0-1 0 0 0,-1 1 0 0 0,-3-1-21 0 0,-8 1 429 0 0,0 0-42 0 0,0-1 0 0 0,0 0-1 0 0,-5-1-386 0 0,-249-11-185 0 0,267 11-260 0 0,1 0 1 0 0,-1 0-1 0 0,1 0 0 0 0,-1-1 1 0 0,1 1-1 0 0,-1-1 1 0 0,1 0-1 0 0,-1 1 1 0 0,0-2 444 0 0,2 2-1534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9215 0 0,'0'0'422'0'0,"-2"-1"-13"0"0,-3-6 4051 0 0,5 9-4226 0 0,1 0 1 0 0,-1 0-1 0 0,0-1 0 0 0,0 1 1 0 0,0 0-1 0 0,0 0 0 0 0,0 0 1 0 0,-1 2-1 0 0,0 9-90 0 0,3-2 68 0 0,0 0 0 0 0,0 0 0 0 0,1 0 0 0 0,1 0 0 0 0,0 0 0 0 0,8 15 0 0 0,40 60 1275 0 0,-32-54-1082 0 0,192 320 2075 0 0,-191-318-2454 0 0,2-1 0 0 0,2 0 0 0 0,45 46 0 0 0,-62-72-220 0 0,0 0 0 0 0,0 0 0 0 0,1-1 1 0 0,0 0-1 0 0,0 0 0 0 0,17 7 0 0 0,-24-13-31 0 0,-1 0 0 0 0,0-1 1 0 0,0 1-1 0 0,0 0 0 0 0,0-1 0 0 0,0 1 0 0 0,0-1 1 0 0,0 1-1 0 0,0-1 0 0 0,0 1 0 0 0,0-1 1 0 0,0 0-1 0 0,0 1 0 0 0,-1-1 0 0 0,1 0 1 0 0,0 0-1 0 0,0 0 0 0 0,-1 1 0 0 0,2-2 1 0 0,5-8-6292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1839 0 0,'-8'2'742'0'0,"5"-1"665"0"0,-1 0 1 0 0,1 1-1 0 0,0 0 0 0 0,-1-1 1 0 0,-3 4-1 0 0,-13 13 3606 0 0,9-5-3355 0 0,-13 19-1 0 0,7-8-1561 0 0,-127 155 178 0 0,-6 9-102 0 0,-103 141 24 0 0,176-235-302 0 0,44-54-2770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0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11 120 3223 0 0,'-9'-15'619'0'0,"8"14"-150"0"0,1-1-1 0 0,0 1 0 0 0,-1-1 1 0 0,1 1-1 0 0,0-1 1 0 0,0 1-1 0 0,0-1 1 0 0,0 0-1 0 0,1 1 0 0 0,-1-1 1 0 0,0 1-1 0 0,1-1 1 0 0,-1 1-1 0 0,1-1 1 0 0,0 0-1 0 0,0-1-71 0 0,1 0-1 0 0,0 1 1 0 0,-1-1-1 0 0,1 1 1 0 0,0 0-1 0 0,0 0 1 0 0,4-3-1 0 0,3-2-2 0 0,0 1-1 0 0,0 0 0 0 0,14-6 1 0 0,-18 9 17 0 0,4-1-114 0 0,0 0 1 0 0,-1 0-1 0 0,1 1 1 0 0,1 1-1 0 0,-1 0 1 0 0,0 0-1 0 0,1 1 1 0 0,-1 0-1 0 0,0 0 1 0 0,12 1-1 0 0,-17 0-206 0 0,0 1 0 0 0,0-1-1 0 0,0 1 1 0 0,1 0 0 0 0,-1 0 0 0 0,0 0-1 0 0,0 0 1 0 0,0 1 0 0 0,-1-1 0 0 0,1 1 0 0 0,0 0-1 0 0,-1 0 1 0 0,1 1 0 0 0,-1-1 0 0 0,1 1-1 0 0,-1-1 1 0 0,0 1 0 0 0,0 0 0 0 0,-1 0-1 0 0,1 1 1 0 0,0-1 0 0 0,-1 1 0 0 0,0-1-1 0 0,0 1 1 0 0,2 4 0 0 0,-3-4-82 0 0,0 0 1 0 0,0 0 0 0 0,0 1-1 0 0,0-1 1 0 0,-1 0 0 0 0,0 1-1 0 0,0-1 1 0 0,0 0 0 0 0,0 1-1 0 0,-1-1 1 0 0,0 0-1 0 0,0 1 1 0 0,0-1 0 0 0,0 0-1 0 0,0 0 1 0 0,-1 0 0 0 0,0 0-1 0 0,0 0 1 0 0,0 0 0 0 0,-4 5-1 0 0,-1 0-13 0 0,0-1 0 0 0,0 1 0 0 0,-1-1 0 0 0,0-1 0 0 0,0 0 0 0 0,-18 13 1 0 0,-13 4-42 0 0,-39 27 34 0 0,70-44 12 0 0,0-1-1 0 0,0 1 0 0 0,1 0 0 0 0,0 1 1 0 0,1 0-1 0 0,-11 16 0 0 0,15-21 13 0 0,0 0 1 0 0,1 1-1 0 0,-1-1 0 0 0,1 0 0 0 0,0 1 1 0 0,0-1-1 0 0,0 1 0 0 0,1-1 0 0 0,-1 1 1 0 0,1-1-1 0 0,0 1 0 0 0,0 0 0 0 0,0-1 1 0 0,1 1-1 0 0,-1-1 0 0 0,1 1 0 0 0,-1-1 1 0 0,1 1-1 0 0,0-1 0 0 0,1 1 0 0 0,-1-1 0 0 0,1 0 1 0 0,-1 0-1 0 0,1 0 0 0 0,0 0 0 0 0,0 0 1 0 0,0 0-1 0 0,5 5 0 0 0,-2-4 11 0 0,-1 0 0 0 0,1 1 0 0 0,0-2 0 0 0,0 1 0 0 0,0-1 0 0 0,1 0 0 0 0,-1 0 0 0 0,1 0 0 0 0,0-1 0 0 0,0 1 0 0 0,0-2 0 0 0,0 1 0 0 0,0-1 0 0 0,0 1 0 0 0,12-1 0 0 0,15-2-2374 0 0,0-1-1 0 0,57-11 0 0 0,-55 5-4517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8287 0 0,'1'2'639'0'0,"9"22"-256"0"0,-4-8 522 0 0,0-1-1 0 0,1 0 0 0 0,1 0 0 0 0,1 0 1 0 0,0-1-1 0 0,17 21 0 0 0,3-6 66 0 0,-7-7-169 0 0,-1 0 1 0 0,-2 1 0 0 0,21 30-1 0 0,-37-48-689 0 0,-1 0-1 0 0,1 0 0 0 0,-1 1 1 0 0,0-1-1 0 0,0 1 1 0 0,-1 0-1 0 0,1-1 0 0 0,-2 1 1 0 0,1 0-1 0 0,0 0 1 0 0,-1-1-1 0 0,0 1 0 0 0,0 0 1 0 0,-1 0-1 0 0,0 0 1 0 0,0-1-1 0 0,0 1 0 0 0,-1 0 1 0 0,1-1-1 0 0,-1 1 0 0 0,-4 6 1 0 0,-5 9 111 0 0,0-1 0 0 0,-2-1 1 0 0,-29 36-1 0 0,40-52-216 0 0,-7 7-217 0 0,-1 0 0 0 0,0 0 1 0 0,0-1-1 0 0,-1 0 0 0 0,0-1 1 0 0,-1 0-1 0 0,0 0 0 0 0,0-2 1 0 0,0 1-1 0 0,-16 4 0 0 0,26-10-164 0 0,1-1-1 0 0,0 1 0 0 0,-1-1 1 0 0,1 0-1 0 0,-1 1 0 0 0,1-1 1 0 0,-1 0-1 0 0,1 0 0 0 0,0 0 1 0 0,-3-1-1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16183 0 0,'-9'2'1462'0'0,"7"-1"-1440"0"0,0 0 0 0 0,1 0 0 0 0,-1 1 0 0 0,0-1 0 0 0,0 1 0 0 0,1 0 0 0 0,-1-1 0 0 0,1 1 0 0 0,-1 0 0 0 0,1 0 0 0 0,0 0 0 0 0,-1 0 0 0 0,1 0 0 0 0,0 0 0 0 0,0 0 0 0 0,1 0 0 0 0,-1 0 0 0 0,0 1 0 0 0,1-1 0 0 0,-1 0 0 0 0,1 5 0 0 0,-1 2 120 0 0,0 0 0 0 0,1 0 0 0 0,0 0 0 0 0,2 11 0 0 0,0-8-61 0 0,0 0-1 0 0,1-1 1 0 0,0 1-1 0 0,1 0 1 0 0,1-1-1 0 0,-1 0 1 0 0,2 0-1 0 0,10 16 1 0 0,-6-12 35 0 0,1-2 1 0 0,1 0-1 0 0,0 0 1 0 0,1-1 0 0 0,19 15-1 0 0,82 58 1063 0 0,-48-38-61 0 0,-2 2 0 0 0,58 60 0 0 0,-67-53-884 0 0,48 66-1 0 0,-102-120-234 0 0,5 6-64 0 0,-1-1 0 0 0,1 0 0 0 0,0 0 0 0 0,0 0 0 0 0,1-1 0 0 0,7 6 0 0 0,-13-12-97 0 0,0 1 0 0 0,0-1 0 0 0,0 1-1 0 0,0-1 1 0 0,0 0 0 0 0,0 0 0 0 0,0 1 0 0 0,0-1 0 0 0,0 0 0 0 0,0 0-1 0 0,-1 0 1 0 0,1 0 0 0 0,0 0 0 0 0,0 0 0 0 0,0-1 0 0 0,0 1-1 0 0,0 0 1 0 0,0 0 0 0 0,0-1 0 0 0,0 1 0 0 0,0 0 0 0 0,0-1-1 0 0,-1 1 1 0 0,1-1 0 0 0,0 1 0 0 0,0-1 0 0 0,0 1 0 0 0,1-2 0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15 16095 0 0,'-3'-7'1460'0'0,"0"1"-1137"0"0,3 4 486 0 0,-1 4-359 0 0,-3 12-227 0 0,1 0 1 0 0,-1 18-1 0 0,-3 11-64 0 0,0-13 18 0 0,-2 1 1 0 0,-1-1-1 0 0,-1-1 0 0 0,-30 54 1 0 0,14-38 9 0 0,-2 0 1 0 0,-40 45-1 0 0,-162 163 348 0 0,222-242-547 0 0,4-6-488 0 0,0 0 0 0 0,0 1 1 0 0,1-1-1 0 0,-7 12 0 0 0,10-16-852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8207 0 0,'0'0'13374'0'0,"10"4"-11821"0"0,10-3-1119 0 0,-1 0 0 0 0,24-3-1 0 0,-27 0-311 0 0,1 2-1 0 0,-1-1 0 0 0,1 2 1 0 0,25 4-1 0 0,-38-4-106 0 0,-2-1-12 0 0,-1 0-1 0 0,1 1 0 0 0,-1-1 1 0 0,1 1-1 0 0,-1-1 0 0 0,1 1 1 0 0,-1-1-1 0 0,0 1 1 0 0,1 0-1 0 0,-1 0 0 0 0,0-1 1 0 0,0 1-1 0 0,0 0 0 0 0,1 0 1 0 0,1 3-1 0 0,-1-2 6 0 0,0 0-1 0 0,-1 1 1 0 0,1-1-1 0 0,0 1 1 0 0,-1 0-1 0 0,1-1 1 0 0,0 5-1 0 0,-2-2-16 0 0,0 0 1 0 0,-1 0-1 0 0,1-1 1 0 0,-1 1-1 0 0,0 0 0 0 0,-1 0 1 0 0,1-1-1 0 0,-1 1 0 0 0,0-1 1 0 0,0 1-1 0 0,0-1 1 0 0,-1 0-1 0 0,1 0 0 0 0,-1 0 1 0 0,0 0-1 0 0,0 0 0 0 0,-1 0 1 0 0,1-1-1 0 0,-7 5 0 0 0,-7 5 0 0 0,0 0-1 0 0,-1-2 0 0 0,-21 11 0 0 0,2-4 33 0 0,24-13-28 0 0,0 2 0 0 0,0 0 0 0 0,-21 15 0 0 0,33-21-73 0 0,3-1-42 0 0,14 1-86 0 0,0 0-1 0 0,0-1 1 0 0,18-3-1 0 0,-13 1-12 0 0,25 1 1 0 0,-39 2 204 0 0,0-1 0 0 0,0 1 1 0 0,0 1-1 0 0,0-1 0 0 0,0 1 0 0 0,0 0 1 0 0,9 5-1 0 0,-10-3 14 0 0,-1 0 0 0 0,0 0 0 0 0,-1 1 0 0 0,1-1 0 0 0,-1 1 0 0 0,0 0 0 0 0,0 0 0 0 0,0 1 0 0 0,-1-1 0 0 0,4 9 0 0 0,13 18 0 0 0,-3-12 0 0 0,-7-8 10 0 0,17 25-1 0 0,-26-35 6 0 0,0-1 1 0 0,0 1-1 0 0,0 0 0 0 0,0-1 1 0 0,-1 1-1 0 0,1 0 0 0 0,0 0 1 0 0,-1 0-1 0 0,1 0 0 0 0,-1 0 1 0 0,0 0-1 0 0,0 0 0 0 0,0 0 1 0 0,0 0-1 0 0,0 0 1 0 0,0-1-1 0 0,0 1 0 0 0,-1 0 1 0 0,1 0-1 0 0,0 0 0 0 0,-1 0 1 0 0,0 0-1 0 0,1 0 0 0 0,-1-1 1 0 0,0 1-1 0 0,0 0 0 0 0,0-1 1 0 0,0 1-1 0 0,-1 0 0 0 0,1-1 1 0 0,-2 3-1 0 0,-5 3 132 0 0,0-1 0 0 0,-1 1-1 0 0,1-1 1 0 0,-18 9 0 0 0,7-4 78 0 0,7-4-157 0 0,-179 102 655 0 0,190-108-1001 0 0,-1 0 1 0 0,0-1-1 0 0,1 1 1 0 0,-1-1-1 0 0,0 1 0 0 0,0-1 1 0 0,1 1-1 0 0,-1-1 0 0 0,0 0 1 0 0,0 0-1 0 0,0 0 0 0 0,-2 0 1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3223 0 0,'2'-1'9978'0'0,"2"-1"-9481"0"0,1 0 1 0 0,-1 0 0 0 0,0-1-1 0 0,0 0 1 0 0,0 0 0 0 0,0 0-1 0 0,6-7 1 0 0,27-31 468 0 0,-31 33-844 0 0,86-93 567 0 0,3-4-246 0 0,-78 89-379 0 0,0 1 0 0 0,2 0-1 0 0,-1 2 1 0 0,22-13 0 0 0,-35 24-23 0 0,-1-1 0 0 0,1 1 0 0 0,0 0 0 0 0,10-2 0 0 0,-14 3 32 0 0,0 14-1 0 0,-2 3-72 0 0,-1 0 0 0 0,-1 0 0 0 0,0-1 0 0 0,-9 27 0 0 0,6-24 0 0 0,1 1 0 0 0,-5 37 0 0 0,9-47 0 0 0,1 0 0 0 0,0 1 0 0 0,0-1 0 0 0,1 1 0 0 0,2 12 0 0 0,-2-18 0 0 0,1 1 0 0 0,-1-1 0 0 0,1 0 0 0 0,0 0 0 0 0,0 0 0 0 0,0-1 0 0 0,0 1 0 0 0,1 0 0 0 0,0-1 0 0 0,-1 1 0 0 0,1-1 0 0 0,0 0 0 0 0,1 0 0 0 0,3 3 0 0 0,1 0 89 0 0,0 0 0 0 0,1 0 0 0 0,0 0 0 0 0,0-1 0 0 0,0 0 0 0 0,1-1 0 0 0,-1 0 0 0 0,18 4 1 0 0,94 5 914 0 0,-116-13-960 0 0,0-1 0 0 0,0 1 1 0 0,0-1-1 0 0,1 0 1 0 0,-1 0-1 0 0,0 0 0 0 0,-1-1 1 0 0,1 0-1 0 0,0 0 1 0 0,8-5-1 0 0,-6 3 86 0 0,1-1 0 0 0,-1 0 0 0 0,-1 0 1 0 0,1 0-1 0 0,10-13 0 0 0,5-11-485 0 0,-1-1 0 0 0,28-53-1 0 0,-34 54-1524 0 0,1 2-1 0 0,2 0 1 0 0,34-42-1 0 0,-27 44 10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46 577 4143 0 0,'0'0'636'0'0,"-1"2"456"0"0,-3 4 55 0 0,-1 0 0 0 0,0 0 1 0 0,0 0-1 0 0,-1-1 0 0 0,1 1 0 0 0,-10 5 2874 0 0,15-18-3669 0 0,1 0 0 0 0,0 0 0 0 0,0 0 0 0 0,0 0 0 0 0,1 1 0 0 0,0-1 0 0 0,0 0 0 0 0,5-7 0 0 0,9-22 183 0 0,2 1 0 0 0,27-39 0 0 0,54-60 84 0 0,-75 105-583 0 0,0 2 0 0 0,2 1 0 0 0,33-28 0 0 0,-55 51-36 0 0,12-6-15 0 0,-13 8-54 0 0,4 1 1 0 0,-5 0 4 0 0,-1 1 11 0 0,3 6 31 0 0,-2-2 19 0 0,0-1 0 0 0,0 1 0 0 0,-1 0-1 0 0,0 0 1 0 0,0 0 0 0 0,0-1 0 0 0,0 1-1 0 0,-1 0 1 0 0,0 0 0 0 0,0 1-1 0 0,0-1 1 0 0,-2 8 0 0 0,-2 14 218 0 0,-17 50 1 0 0,0-1 78 0 0,13-38-186 0 0,3-19-29 0 0,1 0-1 0 0,-1 23 1 0 0,5-39-78 0 0,0 0-1 0 0,0 1 0 0 0,1-1 1 0 0,-1 0-1 0 0,1 0 1 0 0,0-1-1 0 0,1 6 1 0 0,0-3 11 0 0,-1-4 65 0 0,7 2 78 0 0,-5-3-114 0 0,-1 0 0 0 0,1 0 0 0 0,0 0-1 0 0,0 0 1 0 0,-1-1 0 0 0,1 1 0 0 0,-1-1-1 0 0,1 0 1 0 0,0 0 0 0 0,-1 0 0 0 0,1 0 0 0 0,-1 0-1 0 0,0-1 1 0 0,1 1 0 0 0,2-3 0 0 0,3-2 41 0 0,-1 0 0 0 0,0-1 0 0 0,7-7 0 0 0,-3-1-53 0 0,0 0 0 0 0,-1-1 0 0 0,-1 0 0 0 0,11-27 0 0 0,-10 22 1 0 0,1 0 0 0 0,14-22 0 0 0,-10 21-30 0 0,69-92 0 0 0,-66 92 0 0 0,1 1 0 0 0,1 1 0 0 0,22-17 0 0 0,40-29 0 0 0,-77 62 12 0 0,-3 16 48 0 0,-2-3-60 0 0,-1-1 0 0 0,1 1 0 0 0,-2 0 0 0 0,-3 16 0 0 0,2-16 0 0 0,1 0 0 0 0,1 1 0 0 0,-1 14 0 0 0,-10 117 0 0 0,0-20 0 0 0,10-76 9 0 0,-2 32 25 0 0,5-67-30 0 0,-1 0-1 0 0,1 0 1 0 0,1-1-1 0 0,0 1 1 0 0,6 16-1 0 0,-8-24-44 0 0,1 0 0 0 0,-1 0 0 0 0,1 0-1 0 0,0 0 1 0 0,0 1 0 0 0,0-2 0 0 0,1 1 0 0 0,-1 0 0 0 0,0 0 0 0 0,1 0-1 0 0,-1 0 1 0 0,1-1 0 0 0,-1 1 0 0 0,1-1 0 0 0,0 1 0 0 0,0-1-1 0 0,0 0 1 0 0,-1 0 0 0 0,1 0 0 0 0,1 0 0 0 0,2 2 0 0 0,-2-2-277 0 0,-1-1-122 0 0,0 0 0 0 0,0 0-1 0 0,0 0 1 0 0,0 0 0 0 0,-1 0-1 0 0,1-1 1 0 0,0 1 0 0 0,0 0-1 0 0,0-1 1 0 0,-1 0 0 0 0,1 1-1 0 0,2-2 1 0 0,3-1-3265 0 0,4 0-2355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0 596 8839 0 0,'0'2'400'0'0,"2"18"38"0"0,0 22 1 0 0,-2-29 2828 0 0,-1 1 3329 0 0,3-15-6385 0 0,0-1-1 0 0,-1 1 1 0 0,1 0 0 0 0,-1-1-1 0 0,0 1 1 0 0,0 0-1 0 0,1-1 1 0 0,1-3-1 0 0,-1 2 115 0 0,9-13 202 0 0,-1 0 0 0 0,12-25-1 0 0,-6 9-213 0 0,8-17-166 0 0,19-57 0 0 0,8-17-14 0 0,-45 113-145 0 0,-1 0 1 0 0,2 1-1 0 0,-1 0 0 0 0,1 0 0 0 0,1 0 0 0 0,9-8 0 0 0,-16 17 10 0 0,0 0 0 0 0,-1 0 0 0 0,1 0-1 0 0,-1 0 1 0 0,1 0 0 0 0,0 0-1 0 0,-1 0 1 0 0,1 1 0 0 0,-1-1-1 0 0,1 0 1 0 0,-1 0 0 0 0,1 1 0 0 0,-1-1-1 0 0,1 0 1 0 0,-1 1 0 0 0,1-1-1 0 0,-1 0 1 0 0,1 1 0 0 0,-1-1-1 0 0,0 1 1 0 0,1-1 0 0 0,-1 1 0 0 0,0-1-1 0 0,1 1 1 0 0,-1-1 0 0 0,0 1-1 0 0,0-1 1 0 0,1 2 0 0 0,9 15-49 0 0,-4-3 38 0 0,-2 1 0 0 0,0 0-1 0 0,0 0 1 0 0,-1 0 0 0 0,-1 0 0 0 0,0 28 0 0 0,5 28-23 0 0,13 27 36 0 0,-15-73 23 0 0,-3-12 24 0 0,0-1 1 0 0,5 15-1 0 0,-5-23-37 0 0,-1-1 1 0 0,1 1-1 0 0,0 0 1 0 0,0-1-1 0 0,0 1 1 0 0,0-1-1 0 0,1 0 1 0 0,-1 0-1 0 0,1 0 1 0 0,6 5-1 0 0,-7-6 11 0 0,0-1 0 0 0,1 1 0 0 0,-1-1-1 0 0,1 0 1 0 0,-1 0 0 0 0,1 0 0 0 0,-1 0 0 0 0,1-1-1 0 0,0 1 1 0 0,-1-1 0 0 0,1 1 0 0 0,0-1 0 0 0,0 0 0 0 0,-1 0-1 0 0,1 0 1 0 0,0-1 0 0 0,3 0 0 0 0,2 0 45 0 0,0-1 0 0 0,0-1-1 0 0,0 1 1 0 0,8-5 0 0 0,2-2 10 0 0,-1 0 1 0 0,0-1-1 0 0,-1-1 0 0 0,0-1 1 0 0,-1 0-1 0 0,0-1 0 0 0,13-15 1 0 0,-11 9-52 0 0,-2-1 1 0 0,0 0-1 0 0,-1-1 1 0 0,-1 0-1 0 0,10-25 0 0 0,-8 13-37 0 0,-3-1 0 0 0,0 0 0 0 0,-3 0-1 0 0,-1-2 1 0 0,-1 1 0 0 0,-2-1 0 0 0,1-66-1 0 0,-6 96-77 0 0,0 0 0 0 0,0 0 0 0 0,0 0 0 0 0,-1 1 0 0 0,0-1 0 0 0,-1 0 0 0 0,-3-10 0 0 0,4 15-248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347 202 6447 0 0,'0'0'142'0'0,"0"0"22"0"0,0 2 13 0 0,-3 10-20 0 0,-5 21 822 0 0,3-10 210 0 0,5-20-818 0 0,0-3 117 0 0,-2 11 464 0 0,2-8-731 0 0,0-3 166 0 0,0 0 101 0 0,0 0 21 0 0,0 0-66 0 0,0 0-222 0 0,0 0 166 0 0,0 0 101 0 0,0 0 21 0 0,0 0-66 0 0,1-2-294 0 0,6-5-133 0 0,0-2-106 0 0,1 0 0 0 0,-1-1-1 0 0,-1 0 1 0 0,1 0-1 0 0,-2 0 1 0 0,1-1 0 0 0,0-4 90 0 0,1-6-526 0 0,-1 0 0 0 0,4-20 526 0 0,3-15-308 0 0,-11 52 308 0 0,1-5 0 0 0,-10-12 0 0 0,0 8 0 0 0,0 6 0 0 0,-5 5 0 0 0,-1 4 0 0 0,-17 13-682 0 0,1 1 0 0 0,0 2 0 0 0,-9 8 682 0 0,37-25-2 0 0,-16 12 2 0 0,0 0 0 0 0,-6 9 0 0 0,-3 2 0 0 0,6-5 198 0 0,1 2 0 0 0,0 0-1 0 0,2 0 1 0 0,1 2 0 0 0,0 0 0 0 0,2 1-1 0 0,-5 12-197 0 0,13-21 68 0 0,0 2-1 0 0,1-1 1 0 0,0 0 0 0 0,2 1-1 0 0,0 0 1 0 0,1 0-1 0 0,0 0 1 0 0,1 0-1 0 0,1 1-67 0 0,0-12 0 0 0,-1-3 0 0 0,1 0 0 0 0,0-1 0 0 0,0 1 0 0 0,0-1 0 0 0,1 1 0 0 0,-1 0 0 0 0,1-1 0 0 0,-1 1 0 0 0,1 1 0 0 0,3 11 0 0 0,-3-14 0 0 0,-1 0 0 0 0,0 0 0 0 0,1 0 0 0 0,-1 0 0 0 0,1-1 0 0 0,0 1 0 0 0,-1 0 0 0 0,1 0 0 0 0,0 0 0 0 0,-1 0 0 0 0,1 0 0 0 0,0 0 0 0 0,0-1 0 0 0,0 1 0 0 0,0-1 0 0 0,0 0 0 0 0,0 1 0 0 0,0-1 0 0 0,0 0 0 0 0,1 1 0 0 0,-1-1 0 0 0,0 0 0 0 0,0 0 0 0 0,0 0 0 0 0,0 0 0 0 0,15-2 0 0 0,-9-2 0 0 0,0 0 0 0 0,0 0 0 0 0,-1 0 0 0 0,1 0 0 0 0,-1-1 0 0 0,0-1 0 0 0,0 1 0 0 0,0-1 0 0 0,4-5 0 0 0,20-19 0 0 0,8-8 0 0 0,-3 2 0 0 0,-19 20 0 0 0,-1 0 0 0 0,0-2 0 0 0,-1 0 0 0 0,-1 0 0 0 0,2-6 0 0 0,-8 12 0 0 0,1 1 0 0 0,-7 9-5 0 0,0 3 16 0 0,-3 8 63 0 0,-4 14 289 0 0,-32 74 1226 0 0,34-84-1584 0 0,0 0-1 0 0,1 0 0 0 0,0 0 0 0 0,-1 13-4 0 0,2-9-1 0 0,1 0 1 0 0,5 1 0 0 0,3-3-64 0 0,-6-14 46 0 0,0-1-1 0 0,-1 1 1 0 0,1-1-1 0 0,-1 0 1 0 0,1 1-1 0 0,0-1 0 0 0,0 1 1 0 0,-1-1-1 0 0,1 0 1 0 0,0 0-1 0 0,0 1 1 0 0,-1-1-1 0 0,1 0 1 0 0,0 0-1 0 0,0 0 1 0 0,-1 0-1 0 0,1 0 0 0 0,0 0 1 0 0,0 0-1 0 0,0 0 19 0 0,2 0-55 0 0,-1-1 0 0 0,0 0 0 0 0,0 1 0 0 0,0-1 0 0 0,0 0 0 0 0,0 0-1 0 0,0 0 1 0 0,1-1 55 0 0,28-22-1361 0 0,2-4-3418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25 9671 0 0,'1'0'214'0'0,"3"-4"-58"0"0,0 0 0 0 0,1 1-1 0 0,0 0 1 0 0,5-4 0 0 0,4 3 10157 0 0,-15 5-10207 0 0,-1 0 1 0 0,1-1-1 0 0,0 1 1 0 0,0 0 0 0 0,0 0-1 0 0,-1 0 1 0 0,1 0 0 0 0,0 0-1 0 0,-1 2 1 0 0,-2 0 0 0 0,-61 44 413 0 0,6-4-263 0 0,5 3-22 0 0,2 2 0 0 0,2 3 0 0 0,2 2 0 0 0,-69 100 0 0 0,101-129-225 0 0,1 1 0 0 0,1 0 0 0 0,1 1 1 0 0,2 0-1 0 0,0 1 0 0 0,-11 44 0 0 0,20-59 8 0 0,0 0 0 0 0,0 0 0 0 0,1 0 0 0 0,0 0 0 0 0,1 0 0 0 0,1 1 0 0 0,0-1-1 0 0,0 0 1 0 0,1 0 0 0 0,1 0 0 0 0,0 0 0 0 0,1-1 0 0 0,0 1 0 0 0,1-1 0 0 0,0 0-1 0 0,0 0 1 0 0,15 20 0 0 0,-11-20 92 0 0,1 0 1 0 0,0-1-1 0 0,0-1 0 0 0,1 1 1 0 0,1-2-1 0 0,-1 0 0 0 0,2 0 0 0 0,-1-1 1 0 0,1 0-1 0 0,0-1 0 0 0,0-1 1 0 0,0 0-1 0 0,22 5 0 0 0,-31-9-80 0 0,-3-1-27 0 0,1 1 0 0 0,-1-1 1 0 0,1 0-1 0 0,-1 0 0 0 0,1 0 1 0 0,-1 0-1 0 0,1 0 1 0 0,-1 0-1 0 0,1-1 0 0 0,-1 1 1 0 0,1 0-1 0 0,-1-1 0 0 0,1 1 1 0 0,1-2-1 0 0,1 1-285 0 0,-1 0 0 0 0,1-1 0 0 0,-1 1 0 0 0,1-1 0 0 0,4-4 0 0 0,0 0-642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221 174 4143 0 0,'0'0'319'0'0,"-2"1"30"0"0,-42 13 12775 0 0,54-21-12394 0 0,30-19-467 0 0,1 1 1 0 0,0 2 0 0 0,2 2 0 0 0,1 2 0 0 0,0 1 0 0 0,1 3-1 0 0,69-14 1 0 0,-110 28-245 0 0,2 0 13 0 0,-1 0-1 0 0,0 0 1 0 0,1 0 0 0 0,-1 1-1 0 0,1 0 1 0 0,-1 0 0 0 0,8 1-1 0 0,-4 3-31 0 0,-8-3 1 0 0,-1 0 0 0 0,1 0 1 0 0,-1 0-1 0 0,1 0 0 0 0,-1 0 0 0 0,0 0 0 0 0,1 0 0 0 0,-1 0 0 0 0,0 0 1 0 0,0 1-1 0 0,0-1 0 0 0,0 0 0 0 0,0 0 0 0 0,0 0 0 0 0,0 0 0 0 0,0 0 1 0 0,-1 0-1 0 0,1 0 0 0 0,0 0 0 0 0,0 0 0 0 0,-1 0 0 0 0,1 0 0 0 0,-1 0 1 0 0,1 0-1 0 0,-1 0 0 0 0,-1 1 0 0 0,-18 27 32 0 0,20-28-33 0 0,-15 15-28 0 0,0 0-1 0 0,-1-1 1 0 0,0 0-1 0 0,-22 13 0 0 0,-78 46-208 0 0,85-55 193 0 0,-72 38-188 0 0,63-37 210 0 0,1 2 0 0 0,1 2 0 0 0,-52 43 0 0 0,70-50 22 0 0,10-9 0 0 0,-18 18 0 0 0,25-23 0 0 0,1 0 0 0 0,0 1 0 0 0,-1-1 0 0 0,1 0 0 0 0,0 1 0 0 0,1-1 0 0 0,-1 1 0 0 0,1-1 0 0 0,-1 1 0 0 0,0 7 0 0 0,1-10 11 0 0,1 0 0 0 0,0 0 0 0 0,0 0-1 0 0,-1 1 1 0 0,1-1 0 0 0,0 0 0 0 0,0 0-1 0 0,1 0 1 0 0,-1 1 0 0 0,0-1 0 0 0,0 0 0 0 0,1 0-1 0 0,-1 0 1 0 0,0 1 0 0 0,1-1 0 0 0,-1 0 0 0 0,1 0-1 0 0,-1 0 1 0 0,1 0 0 0 0,0 0 0 0 0,0 0-1 0 0,-1 0 1 0 0,1 0 0 0 0,0-1 0 0 0,0 1 0 0 0,0 0-1 0 0,0 0 1 0 0,2 1 0 0 0,0 0 4 0 0,0 0 10 0 0,0 0 0 0 0,1 0 0 0 0,-1 0 0 0 0,1 0 0 0 0,-1 0 0 0 0,1-1 0 0 0,0 0-1 0 0,0 0 1 0 0,0 0 0 0 0,-1 0 0 0 0,1-1 0 0 0,0 1 0 0 0,0-1 0 0 0,5 0 0 0 0,7-1 63 0 0,-1-1-1 0 0,21-4 1 0 0,-8 0 59 0 0,56-11 361 0 0,-53 10-185 0 0,0 1 1 0 0,36-3 0 0 0,-28 12-132 0 0,-19-1-135 0 0,-1 2-2037 0 0,-14 2-1295 0 0,-4-3 2601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49 8287 0 0,'0'0'756'0'0,"2"0"-622"0"0,0-1-116 0 0,12-6 253 0 0,0-4 6700 0 0,-5 0-3844 0 0,-8 9-3069 0 0,0 1 767 0 0,-1 0-684 0 0,0 0 0 0 0,0 0 0 0 0,0 0-1 0 0,0 0 1 0 0,0-1 0 0 0,-1 1 0 0 0,1 0-1 0 0,0 0 1 0 0,-1 0 0 0 0,1 0 0 0 0,-1-2-1 0 0,-4 3-127 0 0,0 0 0 0 0,0-1 0 0 0,1 2 0 0 0,-1-1 0 0 0,0 1 0 0 0,0-1 0 0 0,1 2 0 0 0,-1-1 0 0 0,0 0 0 0 0,1 1-1 0 0,-5 2 1 0 0,-9 4 83 0 0,-23 16 0 0 0,22-12-76 0 0,-23 12-128 0 0,-2-2 1 0 0,0-2-1 0 0,-1-2 0 0 0,-1-2 1 0 0,-1-1-1 0 0,0-3 0 0 0,-1-2 0 0 0,0-2 1 0 0,-71 2-1 0 0,114-10 124 0 0,0 0 0 0 0,0 0 0 0 0,0-1 0 0 0,0 1 0 0 0,0-1 0 0 0,1 0 0 0 0,-1-1 0 0 0,0 1 0 0 0,0-1 0 0 0,-8-5 0 0 0,12 6-22 0 0,0 1 1 0 0,-1-1-1 0 0,1 0 0 0 0,0 0 1 0 0,0 0-1 0 0,0 0 0 0 0,0 0 1 0 0,0-1-1 0 0,0 1 0 0 0,1 0 1 0 0,-1 0-1 0 0,0-1 1 0 0,1 1-1 0 0,-1 0 0 0 0,0-1 1 0 0,0-1-1 0 0,1 1-21 0 0,0 0-1 0 0,0 0 1 0 0,0 0-1 0 0,0 0 1 0 0,1 0-1 0 0,-1 1 1 0 0,0-1-1 0 0,1 0 1 0 0,-1 0-1 0 0,1 1 1 0 0,0-1-1 0 0,0 0 1 0 0,-1 0 0 0 0,1 1-1 0 0,0-1 1 0 0,2-1-1 0 0,0-1 0 0 0,0 0 1 0 0,0 1-1 0 0,1 0 0 0 0,-1-1 1 0 0,1 1-1 0 0,0 1 0 0 0,0-1 0 0 0,0 1 1 0 0,8-5-1 0 0,-3 4 7 0 0,-1 4-22 0 0,-2 7 32 0 0,-6-6 11 0 0,1 1 0 0 0,-1-1 0 0 0,0 1 0 0 0,1-1 0 0 0,-1 1 0 0 0,0 0 0 0 0,-1-1 0 0 0,1 1 0 0 0,0-1 0 0 0,-1 1 0 0 0,1 0 0 0 0,-1-1 0 0 0,0 1 0 0 0,0-1 0 0 0,0 0 0 0 0,-2 5 0 0 0,-3 3 0 0 0,-1 0 0 0 0,-11 13 0 0 0,5-7 0 0 0,-12 15 114 0 0,-2-1-1 0 0,-1-2 1 0 0,-1 0 0 0 0,-44 31-1 0 0,71-58 111 0 0,6-2-196 0 0,0-1 0 0 0,0 1 0 0 0,-1 0 0 0 0,8-1-1 0 0,6-1-30 0 0,118-29 71 0 0,-116 29-69 0 0,1 1 1 0 0,0 1-1 0 0,0 1 0 0 0,38 4 0 0 0,-13 4 22 0 0,0 3 0 0 0,-1 1-1 0 0,60 26 1 0 0,-88-32-8 0 0,-1 1-1 0 0,0 0 1 0 0,0 1 0 0 0,21 16 0 0 0,-35-23-1 0 0,0 0 0 0 0,-1-1 0 0 0,1 1 0 0 0,0-1 0 0 0,-1 1-1 0 0,1 0 1 0 0,-1 0 0 0 0,1-1 0 0 0,-1 1 0 0 0,0 0 0 0 0,1 0 0 0 0,-1 0 0 0 0,0-1 0 0 0,1 1 0 0 0,-1 0 0 0 0,0 0 0 0 0,0 0 0 0 0,0 0 0 0 0,0 0 0 0 0,0 0-1 0 0,0 0 1 0 0,0-1 0 0 0,0 1 0 0 0,0 0 0 0 0,0 0 0 0 0,-1 0 0 0 0,1 0 0 0 0,0 0 0 0 0,0-1 0 0 0,-1 1 0 0 0,1 0 0 0 0,-1 0 0 0 0,1 0 0 0 0,-1-1-1 0 0,1 1 1 0 0,-1 0 0 0 0,1-1 0 0 0,-1 1 0 0 0,-1 1 0 0 0,-2 2 46 0 0,-1 1-1 0 0,0-1 1 0 0,0 0 0 0 0,-6 3-1 0 0,10-6-41 0 0,-23 14 47 0 0,4-1 6 0 0,-2 0 1 0 0,-33 14 0 0 0,19-12-59 0 0,-13 5 48 0 0,-70 19-1 0 0,89-34-86 0 0,22-5 8 0 0,0 0 0 0 0,1 1 0 0 0,-1-1 0 0 0,1 2 0 0 0,-1-1 0 0 0,-8 5 0 0 0,15-6-112 0 0,11 2-997 0 0,20 3-1527 0 0,-9-4-2024 0 0,3-2-1475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7367 0 0,'0'0'667'0'0,"1"2"-280"0"0,33 52 7816 0 0,-13-21-7192 0 0,-15-17-389 0 0,-6-15-538 0 0,0 1 1 0 0,1 0-1 0 0,-1-1 1 0 0,1 1 0 0 0,-1 0-1 0 0,1-1 1 0 0,0 1-1 0 0,1 2 1 0 0,9 11 481 0 0,-1 0-1 0 0,0 0 1 0 0,-1 1 0 0 0,11 28 0 0 0,-19-39-535 0 0,1-1 1 0 0,-1 0-1 0 0,0 1 1 0 0,0-1 0 0 0,0 1-1 0 0,-1 0 1 0 0,1-1-1 0 0,-1 1 1 0 0,0-1 0 0 0,0 1-1 0 0,-1 0 1 0 0,0-1-1 0 0,0 1 1 0 0,0-1 0 0 0,0 1-1 0 0,0-1 1 0 0,-1 0-1 0 0,0 1 1 0 0,0-1 0 0 0,0 0-1 0 0,-1 0 1 0 0,1 0-1 0 0,-1 0 1 0 0,-3 3-1 0 0,-3 3 48 0 0,0-1 0 0 0,0 0 0 0 0,-1-1 0 0 0,-17 12 0 0 0,-4 1-30 0 0,0 0 1 0 0,2 3-1 0 0,-44 42 0 0 0,62-51-158 0 0,7-7-5201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1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4687 0 0,'0'0'5880'0'0,"10"-13"5002"0"0,-4 28-10052 0 0,-4-5-830 0 0,-1-2 12 0 0,14-19 120 0 0,-8 4-132 0 0,0 1 0 0 0,-1 1 11 0 0,-4 6 31 0 0,-1 0-41 0 0,0 0 0 0 0,-1 0-1 0 0,1 0 1 0 0,-1 0-1 0 0,1 0 1 0 0,-1 0-1 0 0,1 0 1 0 0,-1 0 0 0 0,0 1-1 0 0,0-1 1 0 0,1 0-1 0 0,-1 0 1 0 0,0 0-1 0 0,0 0 1 0 0,0 0 0 0 0,0 1-1 0 0,0-1 1 0 0,-1 0-1 0 0,1 0 1 0 0,-1 2-1 0 0,0 2-1 0 0,1 2-1 0 0,-1 0 2 0 0,-10 18 15 0 0,10-23 49 0 0,1-3-228 0 0,0 0-1 0 0,0 1 0 0 0,1-1 0 0 0,-1 0 1 0 0,0 1-1 0 0,1-1 0 0 0,-1 0 0 0 0,0 1 0 0 0,1-1 1 0 0,-1 0-1 0 0,1 1 0 0 0,-1-1 0 0 0,1 1 1 0 0,-1-1-1 0 0,1 1 0 0 0,-1-1 0 0 0,1 1 0 0 0,0 0 1 0 0,0-1-1 0 0,0 0 101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6911 0 0,'0'0'11022'0'0,"-15"11"-8980"0"0,4-3-1894 0 0,-1 0-1 0 0,-1-1 0 0 0,1 0 1 0 0,-1-1-1 0 0,0-1 0 0 0,-25 8 1 0 0,-86 14 760 0 0,117-26-904 0 0,-38 6-255 0 0,-1-2 0 0 0,-76-2 0 0 0,121-3 244 0 0,-12-1-117 0 0,0 1-1 0 0,-26-6 1 0 0,37 5 74 0 0,-1 1 0 0 0,0-1 1 0 0,1 0-1 0 0,-1 0 0 0 0,0 0 0 0 0,1 0 1 0 0,-1-1-1 0 0,1 1 0 0 0,0-1 1 0 0,-1 1-1 0 0,1-1 0 0 0,0 0 0 0 0,0 0 1 0 0,0 0-1 0 0,0 0 0 0 0,0 0 0 0 0,1 0 1 0 0,-1-1-1 0 0,-2-4 0 0 0,3 6-134 0 0,5-6-153 0 0,3-4 718 0 0,-5 18-284 0 0,-4 16-46 0 0,-1-13-13 0 0,-1 1-1 0 0,-1-1 0 0 0,1-1 1 0 0,-12 17-1 0 0,-30 37 130 0 0,16-24 39 0 0,23-27-32 0 0,-1 0 1 0 0,-9 22-1 0 0,17-31-131 0 0,0-3-43 0 0,0 1 0 0 0,1 0 0 0 0,-1-1 1 0 0,0 1-1 0 0,1 0 0 0 0,-1-1 0 0 0,0 1 1 0 0,1-1-1 0 0,-1 1 0 0 0,1-1 0 0 0,-1 1 1 0 0,1-1-1 0 0,-1 1 0 0 0,1-1 1 0 0,0 0-1 0 0,-1 1 0 0 0,1-1 0 0 0,-1 1 1 0 0,1-1-1 0 0,0 0 0 0 0,-1 0 0 0 0,1 0 1 0 0,0 1-1 0 0,-1-1 0 0 0,1 0 1 0 0,0 0-1 0 0,-1 0 0 0 0,1 0 0 0 0,0 0 1 0 0,0 0-1 0 0,-1 0 0 0 0,1 0 0 0 0,0 0 1 0 0,-1 0-1 0 0,2-1 0 0 0,0 1 1 0 0,24-2-1 0 0,0 0 0 0 0,29-7 0 0 0,25-3 0 0 0,-41 9 0 0 0,57 3 0 0 0,-82 1 0 0 0,0 1 0 0 0,-1 0 0 0 0,1 1 0 0 0,-1 0 0 0 0,0 1 0 0 0,1 0 0 0 0,21 12 0 0 0,-29-13 0 0 0,0 0 0 0 0,0 1 0 0 0,-1 0 0 0 0,0 1 0 0 0,1-1 0 0 0,5 7 0 0 0,-10-9 0 0 0,1 0 0 0 0,-1 0 0 0 0,1 0 0 0 0,-1 0 0 0 0,0 0 0 0 0,0 0 0 0 0,0 0 0 0 0,0 1 0 0 0,0-1 0 0 0,0 0 0 0 0,-1 1 0 0 0,1-1 0 0 0,-1 0 0 0 0,0 1 0 0 0,1-1 0 0 0,-1 1 0 0 0,0-1 0 0 0,0 1 0 0 0,-1-1 0 0 0,0 4 0 0 0,-2 16 61 0 0,3-19-44 0 0,0 0 0 0 0,0-1 1 0 0,0 1-1 0 0,-1 0 1 0 0,1-1-1 0 0,-1 1 0 0 0,0 0 1 0 0,0-1-1 0 0,0 1 1 0 0,0-1-1 0 0,0 0 0 0 0,0 1 1 0 0,-1-1-1 0 0,-2 4 1 0 0,-4 3 64 0 0,-1-1 0 0 0,0 0 1 0 0,0 0-1 0 0,-1-1 0 0 0,-19 12 1 0 0,-60 23 193 0 0,29-15-205 0 0,-9 3-11 0 0,43-19-89 0 0,1 0 0 0 0,-30 19 0 0 0,38-21-389 0 0,16-8 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5983 0 0,'0'0'974'0'0,"6"10"5614"0"0,14 44-2697 0 0,-12-26-3153 0 0,-1-1-1 0 0,7 56 1 0 0,-13-72-546 0 0,0-1 1 0 0,1 1 0 0 0,0-1 0 0 0,0 0-1 0 0,1 1 1 0 0,7 13 0 0 0,-8-20-129 0 0,0 1-1 0 0,0 0 1 0 0,0 0 0 0 0,-1 0-1 0 0,1 0 1 0 0,-1 0 0 0 0,0 6 0 0 0,-1-8-57 0 0,0-1 0 0 0,0 0 0 0 0,0 0 0 0 0,-1 0 0 0 0,1 0 0 0 0,-1 0 0 0 0,0 0 0 0 0,1 0 1 0 0,-1 0-1 0 0,0 0 0 0 0,0 0 0 0 0,0 0 0 0 0,-1 0 0 0 0,1 0 0 0 0,0-1 0 0 0,-1 1 0 0 0,1 0 1 0 0,-1-1-1 0 0,-2 3 0 0 0,-17 11 29 0 0,0-1 1 0 0,0-1 0 0 0,-38 17-1 0 0,-3 2 7 0 0,55-27-179 0 0,-1-1 0 0 0,0-1 0 0 0,-1 1 0 0 0,1-1 0 0 0,-1 0-1 0 0,1-1 1 0 0,-1 0 0 0 0,0-1 0 0 0,0 1 0 0 0,-17-1 0 0 0,30-10-756 0 0,3-3-187 0 0,1 1 0 0 0,0 0 0 0 0,1 0 0 0 0,0 1 1 0 0,15-15-1 0 0,-3 6-475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11887 0 0,'0'0'5795'0'0,"0"2"-5466"0"0,-9 32 2346 0 0,8-32-1994 0 0,-3 2 1991 0 0,16-20-2423 0 0,-9 14-217 0 0,-4 5 9 0 0,-8 11-38 0 0,8-13 119 0 0,1 1-84 0 0,-1 2-116 0 0,0-3-60 0 0,1 0-459 0 0,0 1 236 0 0,1-1 0 0 0,-1 0 1 0 0,0 0-1 0 0,0 1 1 0 0,0-1-1 0 0,1 0 1 0 0,-1 0-1 0 0,1 1 1 0 0,-1-1-1 0 0,2 2 1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 8287 0 0,'9'-5'9006'0'0,"-9"9"-8766"0"0,0 1 1 0 0,0-1-1 0 0,0 0 1 0 0,0 1-1 0 0,-1-1 1 0 0,0 0-1 0 0,0 1 1 0 0,-2 5-1 0 0,-15 36 940 0 0,10-27-715 0 0,-97 220 2040 0 0,52-92-2398 0 0,29-80-86 0 0,24-66-136 0 0,-1 1-1 0 0,1-1 1 0 0,-1 0 0 0 0,1 0-1 0 0,0 0 1 0 0,-1 0-1 0 0,1 1 1 0 0,0-1 0 0 0,0 0-1 0 0,0 0 1 0 0,0 1 0 0 0,0-1-1 0 0,0 0 1 0 0,0 0-1 0 0,0 0 1 0 0,1 1 0 0 0,-1-1-1 0 0,0 0 1 0 0,1 0-1 0 0,-1 0 1 0 0,1 0 0 0 0,-1 1-1 0 0,1-1 1 0 0,-1 0-1 0 0,1 0 1 0 0,0 0 0 0 0,0 0-1 0 0,0 0 1 0 0,-1-1 0 0 0,3 2-1 0 0,-1 0-595 0 0,1-1 0 0 0,0 1 0 0 0,-1-1-1 0 0,1 0 1 0 0,0 0 0 0 0,0 0 0 0 0,0-1-1 0 0,3 1 1 0 0,-2 0-117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6911 0 0,'0'2'4282'0'0,"3"21"-982"0"0,8 24 0 0 0,-8-36-3053 0 0,1 0 1 0 0,1 0 0 0 0,0 0-1 0 0,0 0 1 0 0,1-1 0 0 0,0 0-1 0 0,8 11 1 0 0,22 17 427 0 0,-27-29-414 0 0,0 0 1 0 0,-1 1-1 0 0,0 0 0 0 0,-1 0 0 0 0,7 12 1 0 0,-13-19-229 0 0,0-1 0 0 0,0 1 0 0 0,-1-1 0 0 0,1 1 0 0 0,-1-1 0 0 0,0 1 0 0 0,0 0 0 0 0,0-1 0 0 0,0 1 0 0 0,0-1 0 0 0,0 1 0 0 0,-1 0 0 0 0,1-1 0 0 0,-1 1 0 0 0,0-1 0 0 0,0 1 0 0 0,0-1 0 0 0,0 0 0 0 0,0 1 0 0 0,0-1 1 0 0,-1 0-1 0 0,1 0 0 0 0,-3 3 0 0 0,-2 2 45 0 0,1 0 0 0 0,-1-1 0 0 0,0 0 0 0 0,-1-1 0 0 0,-12 10 0 0 0,-19 10-284 0 0,-1-2 0 0 0,-1-2 0 0 0,-82 32 0 0 0,121-53 126 0 0,0 1 0 0 0,-1-1-1 0 0,1 0 1 0 0,0 0 0 0 0,0 1 0 0 0,-1-1 0 0 0,1 0 0 0 0,0 0-1 0 0,0 0 1 0 0,-1 0 0 0 0,-1-1 0 0 0,3 1 12 0 0,-1 0 0 0 0,1 0 0 0 0,0 0 0 0 0,-1 0-1 0 0,1-1 1 0 0,0 1 0 0 0,-1 0 0 0 0,1 0 0 0 0,0-1 0 0 0,-1 1 0 0 0,1 0 0 0 0,0 0-1 0 0,-1-1 1 0 0,1 1 0 0 0,0 0 0 0 0,0-1 0 0 0,-1 1 0 0 0,1-1 0 0 0,0 1 0 0 0,0 0-1 0 0,0-1 1 0 0,0 1 0 0 0,-1-1 0 0 0,1-1-427 0 0,0 0-1 0 0,0 0 1 0 0,1 0-1 0 0,-1 0 1 0 0,0 1-1 0 0,1-1 1 0 0,-1 0-1 0 0,1 0 1 0 0,-1 0-1 0 0,1 1 1 0 0,0-1-1 0 0,0 0 1 0 0,0 1-1 0 0,1-3 1 0 0,8-9-4883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6:5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27 11975 0 0,'0'0'267'0'0,"0"0"42"0"0,0 0 17 0 0,1-1-28 0 0,3-2-227 0 0,-2 2-62 0 0,0 0-1 0 0,-1 0 1 0 0,1 0 0 0 0,0 0-1 0 0,-1-1 1 0 0,0 1-1 0 0,1-1 1 0 0,-1 1 0 0 0,0-1-1 0 0,1 0 1 0 0,-1 0-1 0 0,0 1 1 0 0,0-2-9 0 0,0 1 365 0 0,-1 2 122 0 0,0 0 22 0 0,0 0-66 0 0,-1 3-294 0 0,-7 9-146 0 0,0 1 0 0 0,-1-1 0 0 0,0-1 0 0 0,-1 0 0 0 0,0 0-1 0 0,-1-1 1 0 0,-1 1-3 0 0,-24 18-4 0 0,-27 15 4 0 0,44-31 0 0 0,6-4 0 0 0,0 0 0 0 0,-1 0 0 0 0,0-2 0 0 0,-9 4 0 0 0,11-5 314 0 0,0 0 0 0 0,0 1 0 0 0,0 1-1 0 0,0 0 1 0 0,1 0 0 0 0,1 1-314 0 0,10-8 9 0 0,0-1-1 0 0,0 1 1 0 0,0 0 0 0 0,0-1 0 0 0,0 1-1 0 0,0 0 1 0 0,1-1 0 0 0,-1 1 0 0 0,0-1-1 0 0,0 1 1 0 0,1 0 0 0 0,-1-1-1 0 0,1 1 1 0 0,-1-1 0 0 0,0 1 0 0 0,1-1-1 0 0,-1 1 1 0 0,1-1 0 0 0,0 1-9 0 0,-1-1-1 0 0,4 4 1 0 0,0 0 0 0 0,0 0 0 0 0,0-1 0 0 0,1 1 0 0 0,-1-1 0 0 0,1 0 0 0 0,0 0 0 0 0,0-1 0 0 0,45 20 0 0 0,-11-6 0 0 0,-21-7 0 0 0,0 0 0 0 0,-1 2 0 0 0,0 0 0 0 0,8 9 0 0 0,-15-12-293 0 0,-1 0 0 0 0,0 1 0 0 0,-1 0 0 0 0,0 0 0 0 0,0 1 0 0 0,-1 0 293 0 0,-6-8 201 0 0,-1-2 250 0 0,0 0 49 0 0,2 19 90 0 0,-3-3-574 0 0,1-13-17 0 0,-1 0 0 0 0,0 0 1 0 0,0 0-1 0 0,0 0 0 0 0,0 0 0 0 0,0 0 0 0 0,-1 0 0 0 0,1 0 0 0 0,-1-1 0 0 0,0 1 0 0 0,0-1 0 0 0,0 1 1 0 0,0-1-1 0 0,0 0 0 0 0,-1 0 0 0 0,1 0 0 0 0,0 0 0 0 0,-1 0 0 0 0,-2 1 1 0 0,-4 2 9 0 0,-1-1-1 0 0,0 0 1 0 0,0-1-1 0 0,0 0 0 0 0,-3 0-8 0 0,-7 3 47 0 0,-55 13 1312 0 0,46-13-1411 0 0,1 2 1 0 0,1 0-1 0 0,-1 2 0 0 0,2 1 0 0 0,-26 14 52 0 0,45-21-154 0 0,3-1 36 0 0,-1 0 0 0 0,0-1-1 0 0,1 1 1 0 0,-1-1 0 0 0,0 0 0 0 0,0 0-1 0 0,0-1 1 0 0,-3 1 118 0 0,-3-2-16 0 0,2-1-124 0 0,9 1 64 0 0,0-1-1 0 0,0 1 0 0 0,0 0 1 0 0,0-1-1 0 0,0 1 1 0 0,0-1-1 0 0,0 1 0 0 0,0-1 1 0 0,0 1-1 0 0,0-1 0 0 0,0 1 1 0 0,0 0-1 0 0,1-1 1 0 0,-1 1-1 0 0,0-1 0 0 0,0 1 1 0 0,0-1-1 0 0,1 1 1 0 0,-1 0-1 0 0,0-1 0 0 0,0 1 77 0 0,0 0-87 0 0,3-3-123 0 0,-1 1 0 0 0,0-1 0 0 0,0 1 0 0 0,1-1 0 0 0,-1 1 0 0 0,1 0 1 0 0,0 0-1 0 0,0 0 0 0 0,0 1 0 0 0,0-1 0 0 0,0 1 0 0 0,0-1 0 0 0,0 1 0 0 0,0 0 0 0 0,0 0 0 0 0,1 1 0 0 0,-1-1 0 0 0,0 1 0 0 0,1-1 0 0 0,-1 1 0 0 0,4 0 210 0 0,8 0-4099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 14743 0 0,'0'0'4786'0'0,"0"0"-4641"0"0,1-1 1 0 0,-1 1-1 0 0,0 0 1 0 0,0 0 0 0 0,1 0-1 0 0,-1-1 1 0 0,0 1-1 0 0,1 0 1 0 0,-1 0 0 0 0,0 0-1 0 0,1 0 1 0 0,-1 0-1 0 0,0 0 1 0 0,1 0 0 0 0,-1 0-1 0 0,0 0 1 0 0,1 0-1 0 0,-1 0 1 0 0,0 0 0 0 0,1 0-1 0 0,-1 0 1 0 0,0 0 0 0 0,1 0-1 0 0,-2 7 15 0 0,0 0-1 0 0,-1 0 1 0 0,0 0-1 0 0,0-1 1 0 0,-1 1-1 0 0,1 0 1 0 0,-1-1-1 0 0,-1 0 1 0 0,-6 10-1 0 0,5-8-98 0 0,4-6-29 0 0,19-8-2121 0 0,-8 0 434 0 0,0-2-73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 5063 0 0,'0'0'390'0'0,"7"-16"11102"0"0,-31 59-6114 0 0,-2 8-3842 0 0,-39 66-1468 0 0,22-49 330 0 0,21-32-448 0 0,-2 0 0 0 0,-28 33 0 0 0,48-64 39 0 0,21-9-42 0 0,12-8 53 0 0,27-15-1 0 0,-33 15 6 0 0,0 1-1 0 0,38-12 0 0 0,-24 12 98 0 0,2-1-763 0 0,78-13-1 0 0,-105 23-660 0 0,-10 2 681 0 0,-1-1 0 0 0,0 1 0 0 0,0 0 0 0 0,0-1 0 0 0,0 1 0 0 0,0-1-1 0 0,0 0 1 0 0,-1 1 0 0 0,1-1 0 0 0,0 0 0 0 0,0 1 0 0 0,0-1-1 0 0,0 0 1 0 0,-1 0 0 0 0,1 0 0 0 0,1-1 0 0 0,1-6 975 0 0,-2 6-2214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14799 0 0,'0'0'1343'0'0,"-7"6"-980"0"0,3-2 14 0 0,0 1 0 0 0,0 0 1 0 0,0 0-1 0 0,0 1 1 0 0,-3 6-1 0 0,-7 9 193 0 0,-1 3-92 0 0,0 0-1 0 0,-17 41 0 0 0,-8 14 633 0 0,-168 236 1432 0 0,192-292-2383 0 0,-24 45 1 0 0,35-57-116 0 0,0 0 0 0 0,0 0 0 0 0,1 1 1 0 0,1 0-1 0 0,0-1 0 0 0,-3 23 0 0 0,7-21-3793 0 0,-1-12 3705 0 0,0-1 0 0 0,1 0 1 0 0,-1 0-1 0 0,0 0 1 0 0,0 0-1 0 0,0 0 1 0 0,0 0-1 0 0,0 1 1 0 0,0-1-1 0 0,0 0 0 0 0,0 0 1 0 0,0 0-1 0 0,0 0 1 0 0,0 0-1 0 0,1 0 1 0 0,-1 0-1 0 0,0 0 1 0 0,0 1-1 0 0,0-1 0 0 0,0 0 1 0 0,0 0-1 0 0,0 0 1 0 0,1 0-1 0 0,-1 0 1 0 0,0 0-1 0 0,0 0 0 0 0,0 0 1 0 0,0 0-1 0 0,0 0 1 0 0,1 0-1 0 0,-1 0 1 0 0,0 0-1 0 0,0 0 1 0 0,0 0-1 0 0,0 0 0 0 0,0 0 1 0 0,1 0-1 0 0,-1 0 1 0 0,12-12-1064 0 0,-8 8 77 0 0,9-9-757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11487 0 0,'0'0'1624'0'0,"0"2"-1213"0"0,0 2-225 0 0,1 1 0 0 0,0-1 0 0 0,0 1 0 0 0,0-1 1 0 0,0 1-1 0 0,0-1 0 0 0,1 0 0 0 0,4 8 0 0 0,23 34 835 0 0,-12-22-400 0 0,6 10 501 0 0,43 46-1 0 0,9 13 475 0 0,-50-57-612 0 0,38 71 0 0 0,-54-87-739 0 0,0 0 0 0 0,-2 1 0 0 0,0 0 0 0 0,-1 1-1 0 0,5 36 1 0 0,-9-33-30 0 0,-1-1 0 0 0,-4 47-1 0 0,-13 48 218 0 0,6-70-304 0 0,-28 91 0 0 0,32-125-128 0 0,0 0 0 0 0,-2-1 0 0 0,1 0 0 0 0,-2 0 0 0 0,0-1 0 0 0,-1 0 0 0 0,0 0 0 0 0,0-1 0 0 0,-2 0 0 0 0,-19 15 0 0 0,15-13 53 0 0,1 1 0 0 0,0 0-1 0 0,1 1 1 0 0,1 0 0 0 0,0 1 0 0 0,-16 28-1 0 0,26-39-67 0 0,2-3 10 0 0,-1-1 0 0 0,1 1 0 0 0,0 0 0 0 0,0 0 1 0 0,0 0-1 0 0,0 0 0 0 0,1 0 0 0 0,-1 1 0 0 0,1-1 1 0 0,-1 0-1 0 0,1 4 0 0 0,2 8-1719 0 0,1 13-4222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6911 0 0,'0'0'9278'0'0,"1"2"-8716"0"0,2 14-199 0 0,-1-1 0 0 0,0 1 0 0 0,-1 0 0 0 0,-1 16 0 0 0,-7 67 245 0 0,3-62-415 0 0,-6 88-41 0 0,-16 152 267 0 0,15-205-2218 0 0,-35 128-1 0 0,36-168-156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56 241 8951 0 0,'0'0'407'0'0,"2"-1"-6"0"0,73-85 1662 0 0,14-13 2548 0 0,-83 93-4351 0 0,1 0 0 0 0,0 0 0 0 0,0 1 1 0 0,1-1-1 0 0,0 2 0 0 0,0-1 1 0 0,0 1-1 0 0,11-4 0 0 0,-15 7-191 0 0,0 0 1 0 0,0 0-1 0 0,0 0 0 0 0,0 1 0 0 0,0-1 0 0 0,0 1 1 0 0,0 0-1 0 0,0 0 0 0 0,0 1 0 0 0,0-1 1 0 0,0 1-1 0 0,-1 0 0 0 0,1 0 0 0 0,0 0 0 0 0,0 1 1 0 0,0-1-1 0 0,-1 1 0 0 0,1 0 0 0 0,-1 0 0 0 0,0 0 1 0 0,6 4-1 0 0,-5-2-36 0 0,0 1-1 0 0,0-1 1 0 0,0 1 0 0 0,0 0 0 0 0,-1 0-1 0 0,0 0 1 0 0,0 0 0 0 0,0 0 0 0 0,-1 1-1 0 0,0 0 1 0 0,3 10 0 0 0,-1 0-1 0 0,-1 0 0 0 0,0 0 0 0 0,0 18 0 0 0,-2-12-13 0 0,-1 1 0 0 0,-2-1 0 0 0,0 0 0 0 0,-7 30 0 0 0,6-38-7 0 0,-1 0 1 0 0,0 0-1 0 0,-1 0 0 0 0,-1-1 1 0 0,0 0-1 0 0,-1 0 0 0 0,-15 20 1 0 0,14-24 5 0 0,0 0 1 0 0,0 0 0 0 0,-1-1-1 0 0,-1-1 1 0 0,-15 11 0 0 0,2-4 86 0 0,-33 15 0 0 0,44-25-117 0 0,-1 0 0 0 0,0 0 0 0 0,0-1 0 0 0,0-1 0 0 0,0 0 0 0 0,0-1 0 0 0,0 0 0 0 0,-1-1 0 0 0,1-1 0 0 0,0 0 0 0 0,-22-4 0 0 0,34 5 10 0 0,-2-1-119 0 0,0 1 0 0 0,0-1 1 0 0,0 0-1 0 0,0 1 0 0 0,0-1 0 0 0,0-1 0 0 0,1 1 0 0 0,-1 0 1 0 0,0-1-1 0 0,0 1 0 0 0,1-1 0 0 0,-1 0 0 0 0,1 0 0 0 0,-4-3 1 0 0,3-6-1618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13159 0 0,'-8'0'1400'0'0,"8"0"-1392"0"0,-1 0-1 0 0,1 0 1 0 0,-1 0-1 0 0,1 0 1 0 0,-1 1-1 0 0,1-1 0 0 0,-1 0 1 0 0,1 0-1 0 0,-1 1 1 0 0,1-1-1 0 0,0 0 1 0 0,-1 1-1 0 0,1-1 1 0 0,-1 0-1 0 0,1 1 1 0 0,0-1-1 0 0,-1 0 1 0 0,1 1-1 0 0,0-1 0 0 0,-1 1 1 0 0,1-1-1 0 0,0 1 1 0 0,0-1-1 0 0,0 1 1 0 0,-1-1-1 0 0,1 1 1 0 0,0-1-1 0 0,0 1 1 0 0,0-1-1 0 0,0 1 0 0 0,0-1 1 0 0,0 1-1 0 0,0-1 1 0 0,0 1-1 0 0,0-1 1 0 0,0 1-1 0 0,0-1 1 0 0,0 1-1 0 0,0-1 1 0 0,1 1-1 0 0,-1-1 0 0 0,0 1 1 0 0,0-1-1 0 0,1 2 1 0 0,-1-1 24 0 0,3 5 55 0 0,-1 0-1 0 0,1 0 1 0 0,0 0-1 0 0,0-1 1 0 0,1 1-1 0 0,0-1 1 0 0,0 0-1 0 0,8 9 1 0 0,6 3 250 0 0,22 15 0 0 0,4 5 474 0 0,141 143 1879 0 0,-73-69-1660 0 0,-100-99-949 0 0,0 1-1 0 0,-1 0 0 0 0,-1 1 1 0 0,0 0-1 0 0,-1 0 1 0 0,0 1-1 0 0,-2 0 0 0 0,1 1 1 0 0,-2 0-1 0 0,6 21 1 0 0,-8-23-57 0 0,-1 1 1 0 0,-1-1 0 0 0,0 1-1 0 0,-1 0 1 0 0,-1 0 0 0 0,0 0-1 0 0,-1-1 1 0 0,0 1 0 0 0,-1 0-1 0 0,-1-1 1 0 0,-1 1 0 0 0,-5 16-1 0 0,2-12-2 0 0,-1-1 0 0 0,-1 1-1 0 0,0-1 1 0 0,-1-1-1 0 0,-1 0 1 0 0,-1-1-1 0 0,0 0 1 0 0,-1 0-1 0 0,-1-1 1 0 0,0-1-1 0 0,-1 0 1 0 0,0-1-1 0 0,-1-1 1 0 0,-19 11-1 0 0,22-16-91 0 0,-3 2-487 0 0,0 0 0 0 0,1 1 0 0 0,-23 20 0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3679 0 0,'0'2'8076'0'0,"-1"20"-6546"0"0,0-1 0 0 0,-2 1 0 0 0,-5 20-1 0 0,-21 65-986 0 0,14-55 270 0 0,-35 110 386 0 0,38-131-1116 0 0,-1-1-1 0 0,-1 0 1 0 0,-20 30-1 0 0,-23 20-844 0 0,54-75-654 0 0,6-11-1070 0 0,2-1 1952 0 0,6-11-1044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2 494 12351 0 0,'0'0'564'0'0,"-1"-13"208"0"0,1 7-582 0 0,1 1 0 0 0,0-1 0 0 0,0 0 0 0 0,0 1 0 0 0,1-1 0 0 0,0 1 0 0 0,0 0 0 0 0,0 0 0 0 0,1 0 0 0 0,0 0 0 0 0,0 0 0 0 0,4-5 0 0 0,7-7 1167 0 0,27-27 0 0 0,5-1-947 0 0,2 3 0 0 0,2 1 0 0 0,2 3 0 0 0,1 2 0 0 0,2 2 0 0 0,104-46 0 0 0,-146 74-409 0 0,1 1 1 0 0,0 0-1 0 0,0 1 1 0 0,1 1 0 0 0,26-3-1 0 0,-37 6 9 0 0,1 0-1 0 0,-1 0 0 0 0,0 0 0 0 0,0 1 0 0 0,0-1 1 0 0,0 1-1 0 0,0 0 0 0 0,1 0 0 0 0,-2 1 0 0 0,1-1 1 0 0,4 3-1 0 0,-6-2 10 0 0,1-1 0 0 0,-1 1 1 0 0,0 0-1 0 0,0 0 0 0 0,0 0 0 0 0,0 0 0 0 0,0 0 1 0 0,0 1-1 0 0,0-1 0 0 0,-1 1 0 0 0,1-1 1 0 0,-1 1-1 0 0,0-1 0 0 0,0 1 0 0 0,0 0 1 0 0,0 0-1 0 0,1 4 0 0 0,-2-1 11 0 0,1-1 0 0 0,-1 1 0 0 0,0-1 0 0 0,0 1 0 0 0,-1-1 1 0 0,0 0-1 0 0,1 1 0 0 0,-2-1 0 0 0,-1 6 0 0 0,-3 8 52 0 0,-10 18 0 0 0,14-32-68 0 0,-5 8 35 0 0,0 0 0 0 0,0-1 0 0 0,-2 1 0 0 0,-16 19 1 0 0,4-9-35 0 0,-27 22 0 0 0,24-25 1 0 0,-1-2 1 0 0,-1 0 0 0 0,-35 18-1 0 0,-90 31 35 0 0,142-63-51 0 0,1-1 0 0 0,0-1 0 0 0,0 1 0 0 0,0-1 0 0 0,0-1 0 0 0,0 0 0 0 0,-1 0 0 0 0,-7 0 0 0 0,7-1-200 0 0,8 0-838 0 0,8-6-1828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32 12439 0 0,'11'-7'284'0'0,"-6"2"-45"0"0,1 1 0 0 0,0 1 0 0 0,1-1 0 0 0,12-4 1621 0 0,-19 13-1656 0 0,-1 0 0 0 0,0 0-1 0 0,0 0 1 0 0,-1-1 0 0 0,0 1-1 0 0,1 0 1 0 0,-1-1 0 0 0,-1 1-1 0 0,1-1 1 0 0,-1 1 0 0 0,0-1-1 0 0,0 0 1 0 0,-6 6 0 0 0,-7 7-157 0 0,-28 23 1 0 0,40-36 83 0 0,-129 104 685 0 0,-87 79 902 0 0,192-158-1340 0 0,-44 55 0 0 0,61-69-290 0 0,1 0-1 0 0,0 1 0 0 0,1 1 1 0 0,1 0-1 0 0,1 0 1 0 0,-6 18-1 0 0,11-28-62 0 0,0 1-1 0 0,1-1 1 0 0,0 1-1 0 0,1 0 1 0 0,-1-1 0 0 0,1 1-1 0 0,1 0 1 0 0,-1-1-1 0 0,4 13 1 0 0,-3-15-282 0 0,0 0-1 0 0,1 0 1 0 0,0 0 0 0 0,0 0 0 0 0,0 0-1 0 0,1-1 1 0 0,0 1 0 0 0,0-1 0 0 0,0 1-1 0 0,0-1 1 0 0,0 0 0 0 0,1 0-1 0 0,0 0 1 0 0,6 4 0 0 0,8 3-6682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81 145 15719 0 0,'0'0'2303'0'0,"1"2"-1644"0"0,1 0-502 0 0,1 0 1 0 0,-1 0-1 0 0,1 0 1 0 0,-1-1 0 0 0,1 1-1 0 0,0 0 1 0 0,0-1 0 0 0,-1 0-1 0 0,1 0 1 0 0,0 0 0 0 0,0 0-1 0 0,0 0 1 0 0,0-1-1 0 0,1 1 1 0 0,-1-1 0 0 0,0 0-1 0 0,0 0 1 0 0,0 0 0 0 0,4 0-1 0 0,10-2 209 0 0,1 0-1 0 0,19-6 1 0 0,-24 5-228 0 0,30-6-166 0 0,0-3-1 0 0,-2-1 0 0 0,1-2 1 0 0,-2-2-1 0 0,52-30 0 0 0,-87 45-132 0 0,0-2-1 0 0,0 1 1 0 0,0 0-1 0 0,-1-1 1 0 0,7-7-1 0 0,-10 11 143 0 0,-1 0 0 0 0,0 0-1 0 0,0 0 1 0 0,0-1 0 0 0,0 1-1 0 0,1 0 1 0 0,-1 0 0 0 0,0 0-1 0 0,0-1 1 0 0,0 1 0 0 0,0 0-1 0 0,0 0 1 0 0,0 0 0 0 0,0-1 0 0 0,0 1-1 0 0,0 0 1 0 0,0 0 0 0 0,0-1-1 0 0,1 1 1 0 0,-1 0 0 0 0,0 0-1 0 0,-1 0 1 0 0,1-1 0 0 0,0 1 0 0 0,0 0-1 0 0,0 0 1 0 0,0-1 0 0 0,0 1-1 0 0,0 0 1 0 0,0 0 0 0 0,0 0-1 0 0,0-1 1 0 0,0 1 0 0 0,0 0-1 0 0,-1 0 1 0 0,1 0 0 0 0,0-1 0 0 0,0 1-1 0 0,0 0 1 0 0,0 0 0 0 0,-1 0-1 0 0,1 0 1 0 0,0 0 0 0 0,0-1-1 0 0,0 1 1 0 0,-1 0 0 0 0,-8-3-250 0 0,1 4 204 0 0,0-1-1 0 0,-1 1 1 0 0,1 0 0 0 0,0 0-1 0 0,0 1 1 0 0,0 0 0 0 0,0 1-1 0 0,-9 4 1 0 0,9-4 29 0 0,-31 12 211 0 0,-74 42 0 0 0,-30 33 307 0 0,138-87-467 0 0,-73 53 198 0 0,66-47-174 0 0,1 1 0 0 0,1 0 1 0 0,0 0-1 0 0,-14 19 0 0 0,22-26 7 0 0,0 1 0 0 0,0-1 0 0 0,0 0 0 0 0,0 1 0 0 0,1-1 0 0 0,-1 1 0 0 0,1 0 0 0 0,0-1 0 0 0,0 1 0 0 0,0 0 0 0 0,1 0 0 0 0,-1 0 0 0 0,1 0 0 0 0,0-1 0 0 0,0 1 0 0 0,0 0 0 0 0,1 0 0 0 0,-1 0 0 0 0,1 0 0 0 0,0 0 0 0 0,0-1 0 0 0,0 1 0 0 0,1 0 0 0 0,-1-1 0 0 0,1 1 0 0 0,0-1 0 0 0,0 0 0 0 0,0 1 0 0 0,0-1 0 0 0,1 0 0 0 0,-1 0 0 0 0,1-1 0 0 0,0 1 0 0 0,0 0 0 0 0,4 2 0 0 0,2 2 40 0 0,1-1 1 0 0,0 0-1 0 0,0-1 0 0 0,1 0 1 0 0,0 0-1 0 0,0-1 0 0 0,0 0 0 0 0,0-1 1 0 0,0-1-1 0 0,1 0 0 0 0,-1 0 1 0 0,1-1-1 0 0,22-1 0 0 0,-7 0-46 0 0,-15 0-669 0 0,-1 0-1 0 0,0-1 0 0 0,17-4 1 0 0,-10 0-709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736 766 6447 0 0,'0'0'298'0'0,"0"0"-10"0"0,0 0-118 0 0,0 0 206 0 0,0 0 111 0 0,0 0 22 0 0,0 0 3 0 0,0 0 0 0 0,0 0 0 0 0,-1 2 0 0 0,0 4 2326 0 0,3-6-1248 0 0,12-12-909 0 0,16-20-643 0 0,0-8 952 0 0,-18 23-690 0 0,1 1-1 0 0,1-1-299 0 0,18-20 9 0 0,-3-1 0 0 0,11-20-9 0 0,-12 17-2 0 0,3-7 2 0 0,-2-1 0 0 0,14-34 0 0 0,-31 54-80 0 0,0 0 0 0 0,-2-1-1 0 0,-1 0 1 0 0,-2 0 0 0 0,0-2 80 0 0,-6 25-158 0 0,0 0 1 0 0,0 0 0 0 0,0 0-1 0 0,-1 0 1 0 0,0 0-1 0 0,-1 0 1 0 0,1 0-1 0 0,-1 0 1 0 0,-1 0-1 0 0,0-2 158 0 0,-4-1-16 0 0,4 8 16 0 0,0 1 0 0 0,0-1 0 0 0,0 1 0 0 0,-1-1 0 0 0,1 1 0 0 0,0 0 0 0 0,-1 0 0 0 0,1 0 0 0 0,-1 0 0 0 0,1 0 0 0 0,-1 0 0 0 0,1 1 0 0 0,-1-1 0 0 0,1 1 0 0 0,-1 0 0 0 0,0 0 0 0 0,1 0 0 0 0,-1 0 0 0 0,0 0 0 0 0,1 1 0 0 0,-1-1 0 0 0,1 1 0 0 0,-1-1 0 0 0,1 1 0 0 0,-1 0 0 0 0,-1 1 0 0 0,-8 3 0 0 0,0 1 0 0 0,1 0 0 0 0,-1 1 0 0 0,-8 7 0 0 0,11-8 0 0 0,-113 87 0 0 0,107-80 0 0 0,0 0 0 0 0,2 1 0 0 0,-1 1 0 0 0,2 1 0 0 0,0-1 0 0 0,-4 10 0 0 0,-5 4 0 0 0,-2 6 0 0 0,2 1 0 0 0,0 1 0 0 0,3 1 0 0 0,-1 6 0 0 0,2 3 0 0 0,1 2 0 0 0,-2 19 0 0 0,7-24 0 0 0,-2-1 0 0 0,-2 0 0 0 0,-7 13 0 0 0,-9 13-385 0 0,3-8-1262 0 0,-31 51 1647 0 0,15-31-20 0 0,7-11 24 0 0,28-56-4 0 0,-1 0 0 0 0,-1 0 0 0 0,0-1 0 0 0,-1-1 0 0 0,-16 19 0 0 0,17-19 0 0 0,0-1 0 0 0,-2-1 0 0 0,1 1 0 0 0,-9 4 0 0 0,-20 17 0 0 0,15-12 0 0 0,19-15 0 0 0,0 0 0 0 0,1 0 0 0 0,-1 1 0 0 0,1 0 0 0 0,1 0 0 0 0,-4 5 0 0 0,-8 11 0 0 0,8-11 0 0 0,1 0 0 0 0,1 1 0 0 0,0-1 0 0 0,1 2 0 0 0,-2 4 0 0 0,1-2 0 0 0,7-15 0 0 0,0 1 0 0 0,0-1 0 0 0,0 1 0 0 0,-1-1 0 0 0,1 1 0 0 0,0-1 0 0 0,0 1 0 0 0,0-1 0 0 0,0 1 0 0 0,0-1 0 0 0,0 1 0 0 0,0 0 0 0 0,0-1 0 0 0,0 1 0 0 0,0-1 0 0 0,1 1 0 0 0,-1-1 0 0 0,0 1 0 0 0,0-1 0 0 0,0 1 0 0 0,1 0 0 0 0,0-1-43 0 0,0 0 0 0 0,1 0-1 0 0,-1 0 1 0 0,0 0 0 0 0,0 0 0 0 0,1 0-1 0 0,-1 0 1 0 0,0 0 0 0 0,1-1 0 0 0,-1 1-1 0 0,0 0 1 0 0,0-1 0 0 0,1 1 0 0 0,-1-1-1 0 0,0 1 1 0 0,0-1 0 0 0,0 0 0 0 0,0 1-1 0 0,0-1 1 0 0,0 0 43 0 0,26-17-2825 0 0,-15 7-1325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11519 0 0,'0'0'528'0'0,"-1"2"-16"0"0,-4 11-183 0 0,1 0 0 0 0,0 0 0 0 0,1 0 0 0 0,0 0-1 0 0,1 1 1 0 0,0-1 0 0 0,2 1 0 0 0,-1 0 0 0 0,1-1-1 0 0,1 1 1 0 0,1-1 0 0 0,0 1 0 0 0,6 21 0 0 0,-4-21-119 0 0,1 1 0 0 0,1-1 0 0 0,0 0 1 0 0,1-1-1 0 0,1 0 0 0 0,0 0 0 0 0,1 0 0 0 0,0-1 0 0 0,0 0 1 0 0,2-1-1 0 0,-1 0 0 0 0,14 10 0 0 0,5-1 341 0 0,0-1 1 0 0,2-1-1 0 0,53 22 0 0 0,-34-17-129 0 0,53 22 220 0 0,26 14-227 0 0,-117-52-445 0 0,0 1 0 0 0,-1 0 0 0 0,0 1 0 0 0,0 0 0 0 0,12 14 1 0 0,-22-22 5 0 0,3 3-978 0 0,-11-15-6738 0 0,0-6 2177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15087 0 0,'0'0'1366'0'0,"-1"3"-1126"0"0,-49 100 986 0 0,8-14-230 0 0,-57 89 0 0 0,76-145-862 0 0,-2-1-1 0 0,-1-1 0 0 0,-38 35 0 0 0,-98 72 288 0 0,63-63 50 0 0,-44 36 544 0 0,118-82-1428 0 0,35-24-2198 0 0,4-1 1051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94 414 12895 0 0,'0'0'1172'0'0,"2"1"-693"0"0,0 1-131 0 0,-1 0 0 0 0,1 1 0 0 0,0-1-1 0 0,-1 0 1 0 0,0 0 0 0 0,1 1 0 0 0,-1-1 0 0 0,0 1 0 0 0,0-1-1 0 0,0 1 1 0 0,-1-1 0 0 0,1 1 0 0 0,0 0 0 0 0,-1-1 0 0 0,0 1 0 0 0,0 0-1 0 0,0-1 1 0 0,0 1 0 0 0,-1 4 0 0 0,0 8 123 0 0,-2-1-1 0 0,-5 20 1 0 0,7-28-534 0 0,-58 164 305 0 0,20-64-272 0 0,38-104-90 0 0,15-7-4113 0 0</inkml:trace>
  <inkml:trace contextRef="#ctx0" brushRef="#br0" timeOffset="1">631 99 7831 0 0,'-25'2'12691'0'0,"62"-6"-11650"0"0,66-14-1 0 0,33-19-1039 0 0,-20 4-430 0 0,-104 30-579 0 0,24-3 0 0 0,-31 6-90 0 0,-1 0 0 0 0,1 0 0 0 0,-1 0 0 0 0,1 1 0 0 0,4 1 0 0 0,2 2-4770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4 293 4143 0 0,'-4'3'17270'0'0,"14"-1"-17035"0"0,0-1 1 0 0,0 0 0 0 0,0-1-1 0 0,0 0 1 0 0,1-1 0 0 0,12-2-1 0 0,63-16 186 0 0,-68 15-338 0 0,95-30-454 0 0,-41 6-7461 0 0,-47 16 1204 0 0</inkml:trace>
  <inkml:trace contextRef="#ctx0" brushRef="#br0" timeOffset="1">1045 0 12439 0 0,'0'0'958'0'0,"-7"6"744"0"0,-1 3-71 0 0,1 0-1 0 0,-10 15 1 0 0,0 1-901 0 0,3-6-510 0 0,1 0 0 0 0,0 0 0 0 0,2 2 0 0 0,0-1 0 0 0,1 2 0 0 0,-12 38-1 0 0,-23 90-784 0 0,44-147 218 0 0,-3 10 385 0 0,4-6-3326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9215 0 0,'-2'1'707'0'0,"-59"60"1640"0"0,17-17-624 0 0,-42 54 0 0 0,5-6-1663 0 0,71-81-4 0 0,-51 58-181 0 0,54-60 266 0 0,1 1 0 0 0,-1-1 1 0 0,2 1-1 0 0,0 0 1 0 0,0 0-1 0 0,-4 12 0 0 0,9-21-70 0 0,0 0-1 0 0,-1 0 0 0 0,1 0 1 0 0,0 1-1 0 0,-1-1 1 0 0,1 0-1 0 0,0 1 0 0 0,0-1 1 0 0,0 0-1 0 0,0 0 1 0 0,0 1-1 0 0,1-1 0 0 0,-1 0 1 0 0,0 0-1 0 0,1 1 1 0 0,-1-1-1 0 0,0 0 0 0 0,1 0 1 0 0,-1 0-1 0 0,1 1 1 0 0,1 1-1 0 0,0-2 32 0 0,-1 0 1 0 0,1 1-1 0 0,-1-1 1 0 0,1 0-1 0 0,-1 0 1 0 0,1 0-1 0 0,0 0 1 0 0,0 0-1 0 0,0 0 1 0 0,0-1-1 0 0,-1 1 0 0 0,5 0 1 0 0,1 0 130 0 0,1 0 0 0 0,-1 0 1 0 0,1-1-1 0 0,-1 0 0 0 0,1-1 0 0 0,9-1 1 0 0,7-3 30 0 0,-1 0 1 0 0,0-2 0 0 0,34-15 0 0 0,-44 16-225 0 0,0 0-1 0 0,-1-1 0 0 0,0-1 1 0 0,0 0-1 0 0,0-1 0 0 0,-1 0 1 0 0,12-14-1 0 0,-19 19-26 0 0,-1-1 0 0 0,0 1 1 0 0,0-1-1 0 0,0 0 0 0 0,3-8 0 0 0,7-13 0 0 0,-3 10-27 0 0,4-6 83 0 0,14-28 0 0 0,-25 42-134 0 0,0 1 0 0 0,0-1 0 0 0,-1 0 0 0 0,1 0 0 0 0,-2-1 0 0 0,1 1 0 0 0,0-17 0 0 0,-3 22-236 0 0,1 0 0 0 0,-1 0 0 0 0,1 0 0 0 0,-1 0 0 0 0,0 1 0 0 0,0-1 0 0 0,0 0-1 0 0,-1 0 1 0 0,1 0 0 0 0,-3-3 0 0 0,-4-5-1419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7831 0 0,'0'2'8290'0'0,"4"13"-7759"0"0,0 0 0 0 0,0 0 1 0 0,2 0-1 0 0,0-1 0 0 0,0 0 1 0 0,1 0-1 0 0,11 15 1 0 0,-5-6-477 0 0,14 31 0 0 0,-24-46 135 0 0,0 1-1 0 0,0-1 1 0 0,-1 1 0 0 0,0-1-1 0 0,-1 1 1 0 0,1 0 0 0 0,-1 16-1 0 0,-2-14-54 0 0,0 1 1 0 0,0-1-1 0 0,-1 0 0 0 0,0 0 1 0 0,-1 0-1 0 0,0 0 0 0 0,-1 0 1 0 0,0-1-1 0 0,0 0 0 0 0,-1 1 1 0 0,-13 17-1 0 0,16-25-143 0 0,-6 8-1187 0 0,-16 19 0 0 0,20-27 595 0 0,0 1 1 0 0,0-1-1 0 0,0 0 0 0 0,0 0 1 0 0,0-1-1 0 0,-1 1 1 0 0,1-1-1 0 0,-8 3 1 0 0,1-1-6223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 2759 0 0,'-11'-13'2134'0'0,"-10"-5"10931"0"0,28 23-12880 0 0,-1 0 11 0 0,1 1-1 0 0,-2-1 1 0 0,1 1-1 0 0,-1 1 1 0 0,1-1-1 0 0,6 14 1 0 0,22 47 603 0 0,-23-43-543 0 0,95 178 713 0 0,-83-165-926 0 0,2 0 0 0 0,2-1-1 0 0,34 35 1 0 0,-30-38 15 0 0,-17-17-47 0 0,1 0 0 0 0,0-1 0 0 0,1-1 0 0 0,26 18 1 0 0,-11-9 9 0 0,-30-22-5 0 0,-13-4-5259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6911 0 0,'0'0'7015'0'0,"-1"1"-6614"0"0,-15 17 364 0 0,1 1 0 0 0,1 0 0 0 0,1 1 1 0 0,-12 25-1 0 0,-18 26 229 0 0,33-55-786 0 0,-35 50 383 0 0,-62 71 0 0 0,-6-15-516 0 0,82-92-165 0 0,-64 47 1 0 0,69-54-162 0 0,25-22 124 0 0,3-1-778 0 0,25-4-4660 0 0,-8-4-285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98 1375 0 0,'0'0'498'0'0,"7"-5"4283"0"0,18-8 1152 0 0,-1 1-3615 0 0,40-21-177 0 0,2-1 3043 0 0,-55 54-5039 0 0,-10-15-151 0 0,0 1 0 0 0,0 0 0 0 0,-1 0 0 0 0,0 0 0 0 0,0 0 0 0 0,0 0 0 0 0,-1 0 0 0 0,0 0 0 0 0,0 0 0 0 0,0 0 0 0 0,-1-1 0 0 0,1 1 0 0 0,-2 0 0 0 0,1-1 0 0 0,-6 11 0 0 0,0-3 8 0 0,0 0-1 0 0,-1-1 0 0 0,0 0 1 0 0,-1 0-1 0 0,-13 11 0 0 0,-12 11 11 0 0,-166 170-104 0 0,196-199 92 0 0,3-2 0 0 0,0-1 0 0 0,0 1 0 0 0,1 0 0 0 0,-1-1 0 0 0,1 1 0 0 0,-1 0 0 0 0,-1 5 0 0 0,-1 1 0 0 0,1 4 1 0 0,4-10-2 0 0,1 1 66 0 0,-1-2-35 0 0,0 0 0 0 0,0-1-1 0 0,1 1 1 0 0,-1 0-1 0 0,0-1 1 0 0,1 1-1 0 0,0-1 1 0 0,-1 1-1 0 0,1-1 1 0 0,0 0-1 0 0,0 0 1 0 0,3 2-1 0 0,3 0 37 0 0,-1 0 0 0 0,1 0 0 0 0,0-1 0 0 0,0 0 0 0 0,0-1 0 0 0,0 0 0 0 0,1 0 0 0 0,11 0 0 0 0,69-9 618 0 0,-69 6-643 0 0,-11 1-513 0 0,0-1 0 0 0,0 0 0 0 0,0 0 0 0 0,-1 0 0 0 0,1-1 0 0 0,-1-1-1 0 0,1 1 1 0 0,-1-1 0 0 0,0-1 0 0 0,0 1 0 0 0,-1-2 0 0 0,9-6 0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12815 0 0,'0'0'3008'0'0,"1"1"-2469"0"0,1 0-465 0 0,1 1 1 0 0,-1-1-1 0 0,1 0 1 0 0,-1 0-1 0 0,1 0 1 0 0,-1-1-1 0 0,1 1 1 0 0,-1-1-1 0 0,1 1 1 0 0,-1-1-1 0 0,1 0 0 0 0,0 0 1 0 0,-1 0-1 0 0,1 0 1 0 0,0 0-1 0 0,-1-1 1 0 0,6 0-1 0 0,8-3 363 0 0,27-11-1 0 0,-23 7-76 0 0,33-8 496 0 0,74-13 0 0 0,-4 12-5034 0 0,-108 15 2204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11975 0 0,'0'0'267'0'0,"0"0"42"0"0,0 0 17 0 0,0 0-28 0 0,2 1-196 0 0,14 9-91 0 0,-10-10-12 0 0,-2-1 1 0 0,3 2 316 0 0,0 0 0 0 0,-1 0-1 0 0,1-1 1 0 0,0 0 0 0 0,0-1-1 0 0,0 1 1 0 0,-1-1 0 0 0,1-1 0 0 0,2 0-316 0 0,22-5 1192 0 0,-18 4-707 0 0,1-1 0 0 0,8-3-485 0 0,16-7 283 0 0,1 1 0 0 0,0 2 0 0 0,1 1 0 0 0,24-1-283 0 0,-18 5-30 0 0,126-19-816 0 0,2-11-3578 0 0,-167 34 3675 0 0,0 0 0 0 0,0-1-1 0 0,0 1 1 0 0,2-2 749 0 0,7-4-1535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9671 0 0,'0'0'8908'0'0,"2"-1"-8145"0"0,41-6 525 0 0,49-16 0 0 0,3-1-462 0 0,64 1-567 0 0,-51 18-3697 0 0,-89 5-1461 0 0,0-1-1424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39 9703 0 0,'8'-3'875'0'0,"58"-30"4554"0"0,-59 30-829 0 0,-20 17-4436 0 0,0-1 1 0 0,-1 0-1 0 0,-1-1 0 0 0,0 0 1 0 0,-29 16-1 0 0,-91 40-115 0 0,82-42-28 0 0,49-25-19 0 0,-16 8-25 0 0,1 1 0 0 0,0 0 0 0 0,0 2 0 0 0,1 0 0 0 0,-21 19 0 0 0,22-15-8 0 0,0 1 0 0 0,-21 30 0 0 0,32-39 26 0 0,1 1 0 0 0,0 0 1 0 0,0 1-1 0 0,0 0 0 0 0,1-1 0 0 0,1 1 1 0 0,0 0-1 0 0,-2 12 0 0 0,2-10-25 0 0,2 0 0 0 0,-1-1 0 0 0,2 1 0 0 0,0 0 0 0 0,0 0-1 0 0,4 23 1 0 0,-3-31 16 0 0,0 1 0 0 0,0-1 0 0 0,1 0 0 0 0,-1 0 0 0 0,1 0 0 0 0,0 0-1 0 0,0-1 1 0 0,0 1 0 0 0,1 0 0 0 0,-1-1 0 0 0,1 0 0 0 0,0 1 0 0 0,0-1-1 0 0,0 0 1 0 0,0 0 0 0 0,1-1 0 0 0,-1 1 0 0 0,1-1 0 0 0,-1 0 0 0 0,1 1-1 0 0,0-2 1 0 0,6 3 0 0 0,3 0 79 0 0,1 0 0 0 0,0-1 0 0 0,0-1 0 0 0,1 0 0 0 0,-1-1 0 0 0,0-1 0 0 0,16-1-1 0 0,100-17 470 0 0,-121 16-518 0 0,42-9 66 0 0,0-2 0 0 0,-1-3 0 0 0,86-39 0 0 0,-115 45 32 0 0,-1-1-1 0 0,31-22 0 0 0,-39 24-78 0 0,-2 1 0 0 0,1-1 0 0 0,-2-1 1 0 0,1 0-1 0 0,14-19 0 0 0,-21 23-26 0 0,0 1 1 0 0,0 0-1 0 0,-1 0 0 0 0,1-1 0 0 0,-1 1 0 0 0,-1-1 1 0 0,1 0-1 0 0,1-7 0 0 0,-3 11-6 0 0,0 0 0 0 0,1-1-1 0 0,-1 1 1 0 0,0 0 0 0 0,0-1-1 0 0,-1 1 1 0 0,1 0 0 0 0,0-1 0 0 0,-1 1-1 0 0,0 0 1 0 0,1-1 0 0 0,-1 1-1 0 0,0 0 1 0 0,0 0 0 0 0,0 0-1 0 0,0 0 1 0 0,-1 0 0 0 0,1 0 0 0 0,0 0-1 0 0,-1 0 1 0 0,0 0 0 0 0,1 1-1 0 0,-3-3 1 0 0,1 2-19 0 0,0 1-1 0 0,1-1 0 0 0,-1 1 1 0 0,0 0-1 0 0,0 0 0 0 0,0 0 1 0 0,0 0-1 0 0,0 0 1 0 0,0 1-1 0 0,0 0 0 0 0,-1-1 1 0 0,1 1-1 0 0,0 0 0 0 0,0 0 1 0 0,-4 1-1 0 0,-2 1-62 0 0,0-1-1 0 0,-1 2 1 0 0,-14 5-1 0 0,0 1-42 0 0,-65 28-248 0 0,79-32 333 0 0,0 0 0 0 0,1 1 0 0 0,-1 0 0 0 0,1 0 0 0 0,1 1-1 0 0,-13 12 1 0 0,17-13 73 0 0,-1 0 0 0 0,1 0 0 0 0,0 0-1 0 0,1 0 1 0 0,0 0 0 0 0,0 1 0 0 0,0-1 0 0 0,0 1 0 0 0,1 0-1 0 0,0 0 1 0 0,1 0 0 0 0,-1 0 0 0 0,1 0 0 0 0,1 0-1 0 0,-1 0 1 0 0,1 0 0 0 0,1 0 0 0 0,1 13 0 0 0,0-12-246 0 0,0 0 0 0 0,0 0 1 0 0,1 0-1 0 0,0 0 0 0 0,0 0 0 0 0,0-1 1 0 0,1 1-1 0 0,9 11 0 0 0,-9-13-815 0 0,1 0 1 0 0,1-1-1 0 0,-1 1 0 0 0,1-1 0 0 0,11 8 0 0 0,-1-3-5123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14079 0 0,'0'0'646'0'0,"0"1"-16"0"0,0 1-515 0 0,4 14 22 0 0,30 66 2901 0 0,-28-69-2604 0 0,1-1 0 0 0,10 15 0 0 0,-9-15-89 0 0,-1-1 1 0 0,10 21-1 0 0,-15-26-266 0 0,0 0 1 0 0,0 0-1 0 0,0 0 0 0 0,0 1 1 0 0,-1-1-1 0 0,0 0 0 0 0,-1 1 1 0 0,1-1-1 0 0,-1 1 0 0 0,0-1 0 0 0,-1 0 1 0 0,0 1-1 0 0,0-1 0 0 0,0 1 1 0 0,-1-1-1 0 0,1 0 0 0 0,-2 0 1 0 0,1 0-1 0 0,-1 0 0 0 0,-4 7 0 0 0,-3 3 125 0 0,-1 0 0 0 0,0-1 0 0 0,-2 0 0 0 0,-15 15 0 0 0,16-19-337 0 0,0-1-1 0 0,-1 1 0 0 0,-18 10 0 0 0,20-15-1387 0 0,1 0 0 0 0,-21 7 0 0 0,13-8-5386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0,'0'0'2348'0'0,"1"2"-1518"0"0,10 19 432 0 0,-6-10-538 0 0,14 21 0 0 0,-18-32-696 0 0,32 47 1890 0 0,3-2 1 0 0,65 64-1 0 0,110 86-789 0 0,-189-176-1100 0 0,1-1 0 0 0,1-1 0 0 0,0-1 0 0 0,48 23 1 0 0,-67-37 513 0 0,6 4-2497 0 0,-11-4 532 0 0,-6-1 595 0 0,4-1 161 0 0,0 0 1 0 0,-1 0 0 0 0,1 0 0 0 0,-1 0 0 0 0,1-1 0 0 0,0 1-1 0 0,-4-2 1 0 0,-6-3-4427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424 118 5063 0 0,'0'0'232'0'0,"0"-16"32"0"0,0 11 622 0 0,0 0 1 0 0,1 0-1 0 0,-1 0 0 0 0,1 1 0 0 0,0-1 0 0 0,1 0 0 0 0,-1 0 0 0 0,1 0 0 0 0,0 1 0 0 0,0-1 0 0 0,1 1 0 0 0,-1-1 0 0 0,1 1 0 0 0,4-4 0 0 0,17-16-43 0 0,-24 24-815 0 0,0-1 1 0 0,0 1-1 0 0,0 0 1 0 0,0 0 0 0 0,0 0-1 0 0,0 0 1 0 0,0-1 0 0 0,1 1-1 0 0,-1 0 1 0 0,0 0 0 0 0,0 0-1 0 0,0 0 1 0 0,0 0 0 0 0,0 0-1 0 0,0-1 1 0 0,0 1-1 0 0,1 0 1 0 0,-1 0 0 0 0,0 0-1 0 0,0 0 1 0 0,0 0 0 0 0,0 0-1 0 0,1 0 1 0 0,-1 0 0 0 0,0 0-1 0 0,0 0 1 0 0,0 0 0 0 0,0 0-1 0 0,1 0 1 0 0,-1 0-1 0 0,0 0 1 0 0,0 0 0 0 0,0 0-1 0 0,0 0 1 0 0,1 0 0 0 0,-1 0-1 0 0,0 0 1 0 0,0 0 0 0 0,0 0-1 0 0,0 0 1 0 0,1 0 0 0 0,-1 0-1 0 0,0 0 1 0 0,0 0-1 0 0,0 0 1 0 0,0 1 0 0 0,-3 8 305 0 0,-9 14-228 0 0,-10 4 247 0 0,-27 27-1 0 0,4-6 19 0 0,-119 149 198 0 0,72-101-529 0 0,6-5-382 0 0,85-91 288 0 0,0 1-1 0 0,1 0 1 0 0,-1-1 0 0 0,1 1 0 0 0,-1-1-1 0 0,1 1 1 0 0,-1 0 0 0 0,1-1 0 0 0,-1 1-1 0 0,1 0 1 0 0,0 0 0 0 0,-1-1 0 0 0,1 1 0 0 0,0 0-1 0 0,0 0 1 0 0,0-1 0 0 0,-1 1 0 0 0,1 0-1 0 0,0 0 1 0 0,0 0 0 0 0,0-1 0 0 0,0 1-1 0 0,0 0 1 0 0,1 0 0 0 0,-1 0 0 0 0,0 0-1 0 0,0-1 1 0 0,0 1 0 0 0,1 0 0 0 0,-1 0 0 0 0,0-1-1 0 0,1 1 1 0 0,0 1 0 0 0,0-1-405 0 0,1 0 0 0 0,-1 0 0 0 0,0 0 0 0 0,1-1-1 0 0,0 1 1 0 0,-1 0 0 0 0,1-1 0 0 0,-1 1 0 0 0,1-1 0 0 0,0 1 0 0 0,-1-1 0 0 0,1 0 0 0 0,0 0 0 0 0,0 1 0 0 0,2-2 0 0 0,14 0-5439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43 6911 0 0,'0'0'7519'0'0,"2"0"-7012"0"0,1 0-195 0 0,1 0 0 0 0,-1-1 0 0 0,1 1 0 0 0,-1-1 0 0 0,1 0 0 0 0,-1 0 0 0 0,1 0 0 0 0,-1-1 0 0 0,0 1 0 0 0,0-1 0 0 0,1 1 0 0 0,-1-1 0 0 0,4-3 0 0 0,24-12 1062 0 0,-26 16-1332 0 0,1-1 0 0 0,0 1 0 0 0,-1 0 0 0 0,1 0 0 0 0,0 0 0 0 0,0 1 0 0 0,0 0-1 0 0,0 0 1 0 0,-1 1 0 0 0,1-1 0 0 0,0 1 0 0 0,0 0 0 0 0,-1 1 0 0 0,1 0 0 0 0,-1 0 0 0 0,1 0 0 0 0,-1 0-1 0 0,0 1 1 0 0,0 0 0 0 0,10 7 0 0 0,-14-10-42 0 0,0 1 0 0 0,0 0 0 0 0,1 0 0 0 0,-1 0 0 0 0,0 0 0 0 0,0 0 0 0 0,0 1 0 0 0,-1-1 0 0 0,1 0 0 0 0,0 0 0 0 0,0 1 0 0 0,-1-1 0 0 0,1 0 0 0 0,-1 1 0 0 0,1-1 0 0 0,-1 1 0 0 0,1-1 0 0 0,-1 0 0 0 0,0 3 0 0 0,0-2 0 0 0,0 0 0 0 0,0 1 0 0 0,0-1 0 0 0,-1 1 0 0 0,0-1 0 0 0,1 0 0 0 0,-1 1 0 0 0,0-1 0 0 0,0 0 0 0 0,-2 4 0 0 0,-1 1 0 0 0,-1 0 0 0 0,0 0 0 0 0,-1-1 0 0 0,0 0 0 0 0,-9 9 0 0 0,-1-3 14 0 0,0-1 0 0 0,-1-1-1 0 0,-1 0 1 0 0,-31 13 0 0 0,29-14-15 0 0,-1 0 0 0 0,2 2-1 0 0,-26 17 1 0 0,43-27-9 0 0,1-1 4 0 0,0 1 1 0 0,1-1-1 0 0,-1 0 0 0 0,1 1 1 0 0,-1-1-1 0 0,1 0 1 0 0,-1 1-1 0 0,1-1 1 0 0,-1 0-1 0 0,1 1 0 0 0,0-1 1 0 0,-1 1-1 0 0,1-1 1 0 0,0 1-1 0 0,-1-1 0 0 0,1 1 1 0 0,0-1-1 0 0,-1 1 1 0 0,1-1-1 0 0,0 1 1 0 0,0 0-1 0 0,0-1 0 0 0,0 1 1 0 0,0-1-1 0 0,-1 1 1 0 0,1 0-1 0 0,0 0 1 0 0,1 2-57 0 0,-1-2 62 0 0,1 0-1 0 0,0 0 0 0 0,0 0 1 0 0,0 0-1 0 0,0 0 1 0 0,0 0-1 0 0,0 0 0 0 0,0 0 1 0 0,0 0-1 0 0,0 0 1 0 0,0-1-1 0 0,1 1 0 0 0,-1 0 1 0 0,0-1-1 0 0,0 1 1 0 0,1-1-1 0 0,-1 1 1 0 0,0-1-1 0 0,1 0 0 0 0,-1 0 1 0 0,3 1-1 0 0,1 0 2 0 0,30 6-26 0 0,-24-6 9 0 0,0 2 1 0 0,19 5-1 0 0,-6 1 16 0 0,-9-4 0 0 0,23 12 0 0 0,-34-16 8 0 0,13 9 50 0 0,-16-10-38 0 0,0 1 0 0 0,1 0 0 0 0,-1 0 1 0 0,0 0-1 0 0,0 0 0 0 0,0 0 0 0 0,0 0 1 0 0,0 0-1 0 0,-1 0 0 0 0,1 0 1 0 0,0 1-1 0 0,0-1 0 0 0,-1 0 0 0 0,1 0 1 0 0,-1 1-1 0 0,1-1 0 0 0,-1 0 1 0 0,1 1-1 0 0,-1-1 0 0 0,0 1 0 0 0,0-1 1 0 0,0 0-1 0 0,0 1 0 0 0,0-1 0 0 0,0 1 1 0 0,0-1-1 0 0,0 1 0 0 0,0-1 1 0 0,-1 0-1 0 0,1 1 0 0 0,0-1 0 0 0,-1 0 1 0 0,0 1-1 0 0,1-1 0 0 0,-1 0 1 0 0,0 1-1 0 0,1-1 0 0 0,-1 0 0 0 0,-1 1 1 0 0,-2 3 53 0 0,0 0 1 0 0,-1 0-1 0 0,1-1 0 0 0,-1 0 1 0 0,1 0-1 0 0,-1 0 1 0 0,-10 5-1 0 0,-212 105 814 0 0,125-66-2540 0 0,100-48 482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9215 0 0,'0'0'8003'0'0,"2"-1"-7447"0"0,156-36 2981 0 0,85-6-2455 0 0,-223 40-1301 0 0,24-3-134 0 0,-16 7-2950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13039 0 0,'0'0'2204'0'0,"1"1"-1332"0"0,3 1-605 0 0,1 0-1 0 0,0-1 1 0 0,-1 1 0 0 0,1-1-1 0 0,0 0 1 0 0,0 0 0 0 0,-1 0-1 0 0,1-1 1 0 0,0 0-1 0 0,0 0 1 0 0,7-1 0 0 0,10-1 293 0 0,26-7 0 0 0,-40 7-342 0 0,206-34 1732 0 0,-71 13-1655 0 0,-103 17-394 0 0,18-4-1282 0 0,-20 2-5610 0 0,-26 4 763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510 312 12751 0 0,'0'0'1158'0'0,"7"-5"-174"0"0,-3 1-662 0 0,1 0-1 0 0,-1 0 1 0 0,0 0 0 0 0,0 0 0 0 0,0-1 0 0 0,0 0 0 0 0,-1 1 0 0 0,0-1 0 0 0,0-1 0 0 0,0 1 0 0 0,-1 0 0 0 0,2-6 0 0 0,-1 2-207 0 0,-1 1 0 0 0,-1-1 0 0 0,0 1 1 0 0,0-1-1 0 0,-1 0 0 0 0,0 1 0 0 0,-1-15 0 0 0,0 11 14 0 0,-1 0 0 0 0,0 0-1 0 0,-1 0 1 0 0,0 0 0 0 0,0 1 0 0 0,-1-1-1 0 0,-1 1 1 0 0,0 0 0 0 0,-1 0-1 0 0,-7-11 1 0 0,12 21-128 0 0,0-1-1 0 0,-1 1 0 0 0,1-1 1 0 0,-1 1-1 0 0,1-1 0 0 0,-1 1 1 0 0,0 0-1 0 0,0 0 0 0 0,1 0 1 0 0,-1 0-1 0 0,0 0 1 0 0,0 0-1 0 0,0 0 0 0 0,0 1 1 0 0,0-1-1 0 0,-2 0 0 0 0,0 1-5 0 0,0 0-1 0 0,0 0 0 0 0,-1 0 0 0 0,1 0 0 0 0,0 0 1 0 0,0 1-1 0 0,-7 2 0 0 0,-1 1-25 0 0,-1 1 1 0 0,1 0-1 0 0,-23 14 1 0 0,-3 5 46 0 0,1 2 1 0 0,1 2-1 0 0,2 1 1 0 0,0 2-1 0 0,2 1 1 0 0,2 1 0 0 0,1 2-1 0 0,-48 74 1 0 0,70-98 3 0 0,1 1 1 0 0,-7 14-1 0 0,12-23-14 0 0,0 0-1 0 0,0 0 0 0 0,0 1 1 0 0,0-1-1 0 0,0 0 0 0 0,1 1 1 0 0,-1-1-1 0 0,1 0 0 0 0,0 1 1 0 0,0-1-1 0 0,0 0 0 0 0,0 1 1 0 0,1-1-1 0 0,0 4 0 0 0,0-6-1 0 0,-1 0-1 0 0,1 0 1 0 0,0 1 0 0 0,-1-1-1 0 0,1 0 1 0 0,0 0 0 0 0,-1 0-1 0 0,1 0 1 0 0,0 0-1 0 0,0 0 1 0 0,0 0 0 0 0,0-1-1 0 0,0 1 1 0 0,0 0 0 0 0,0 0-1 0 0,0-1 1 0 0,3 2-1 0 0,-2-1 10 0 0,1 0 0 0 0,0-1 0 0 0,0 1 0 0 0,0-1 0 0 0,-1 1 0 0 0,1-1 0 0 0,5 0 0 0 0,4-2 39 0 0,-1 1 0 0 0,0-1 0 0 0,13-5 0 0 0,-17 5-29 0 0,23-6 63 0 0,0-2 1 0 0,0-1-1 0 0,37-20 0 0 0,-47 20-63 0 0,-1-1 0 0 0,0-1 0 0 0,-1 0 0 0 0,0-2 0 0 0,21-23 0 0 0,6-6 122 0 0,-44 42 235 0 0,-2 10-348 0 0,-1 0 0 0 0,1 0 0 0 0,-1-1 0 0 0,-1 1 0 0 0,0-1 0 0 0,0 0 0 0 0,-6 11 0 0 0,3-6 21 0 0,-66 111 435 0 0,46-83-63 0 0,-25 52 0 0 0,48-86-408 0 0,1 1 0 0 0,-1-1-1 0 0,1 1 1 0 0,0-1 0 0 0,0 1 0 0 0,1 0 0 0 0,0-1 0 0 0,0 1 0 0 0,1 0 0 0 0,0 0 0 0 0,0 0-1 0 0,0-1 1 0 0,1 1 0 0 0,1 7 0 0 0,-1-13-132 0 0,0 0-1 0 0,-1 0 0 0 0,1 1 1 0 0,0-1-1 0 0,0 0 1 0 0,0 0-1 0 0,-1 0 0 0 0,1-1 1 0 0,0 1-1 0 0,0 0 1 0 0,0 0-1 0 0,1 0 0 0 0,-1-1 1 0 0,0 1-1 0 0,0-1 1 0 0,0 1-1 0 0,0-1 0 0 0,1 1 1 0 0,-1-1-1 0 0,0 1 1 0 0,0-1-1 0 0,1 0 1 0 0,2 0-1 0 0,0 1-426 0 0,1-1 0 0 0,-1 0 0 0 0,1 0 1 0 0,0-1-1 0 0,4 0 0 0 0,8-4-1149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 6911 0 0,'-15'-5'9002'0'0,"16"21"-8677"0"0,0 1-1 0 0,1-1 1 0 0,1 1 0 0 0,1-1 0 0 0,0 0 0 0 0,9 19 0 0 0,45 91 1176 0 0,-52-114-1276 0 0,61 105 407 0 0,2 5 581 0 0,-54-93-752 0 0,-2 2-1 0 0,12 34 0 0 0,-20-50-359 0 0,-1-1-1 0 0,-1 1 0 0 0,0 0 0 0 0,-1 0 1 0 0,0-1-1 0 0,-2 2 0 0 0,1-1 0 0 0,-2 0 1 0 0,0 0-1 0 0,-1 0 0 0 0,0-1 0 0 0,-1 1 0 0 0,-1 0 1 0 0,0-1-1 0 0,-13 28 0 0 0,7-23-210 0 0,-2 0 1 0 0,0-1-1 0 0,0 0 1 0 0,-2 0-1 0 0,0-2 0 0 0,-1 0 1 0 0,-1 0-1 0 0,-22 16 0 0 0,-16 7-710 0 0,-81 45-1 0 0,115-72 690 0 0,-3 1-1102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10135 0 0,'0'0'231'0'0,"-3"1"29"0"0,-27 17 24 0 0,17-11-144 0 0,0 0 1 0 0,-10 8-141 0 0,-105 79 0 0 0,83-62 0 0 0,16-12 72 0 0,17-13 127 0 0,0 1 1 0 0,-8 7-200 0 0,7-5 393 0 0,12-10-287 0 0,0 1 1 0 0,-1 0 0 0 0,1 0-1 0 0,0-1 1 0 0,0 1-1 0 0,-1 0 1 0 0,1 0-1 0 0,0 0 1 0 0,0 0 0 0 0,0 0-1 0 0,0 1 1 0 0,1-1-1 0 0,-1 0 1 0 0,0 0-1 0 0,0 1 1 0 0,1-1 0 0 0,-1 0-1 0 0,1 1 1 0 0,-1-1-1 0 0,1 1 1 0 0,-1-1 0 0 0,1 1-1 0 0,0-1 1 0 0,0 1-1 0 0,0 0-106 0 0,0 0 443 0 0,13 15-292 0 0,-11-14-149 0 0,0 1 0 0 0,1-1 1 0 0,0 0-1 0 0,-1 0 1 0 0,1 0-1 0 0,1 0-2 0 0,-2-1 13 0 0,1 0 0 0 0,0 0 0 0 0,0-1 0 0 0,0 1 0 0 0,1 0 0 0 0,-1-1 0 0 0,0 0 0 0 0,1 0 0 0 0,-1 0 0 0 0,0 0 0 0 0,1-1-1 0 0,-1 1 1 0 0,4-1-13 0 0,-2 0 50 0 0,1 0 0 0 0,0-1 0 0 0,0 0-1 0 0,-1 0 1 0 0,1 0 0 0 0,0-1-1 0 0,-1 1 1 0 0,1-2-50 0 0,12-5 211 0 0,-1 0 0 0 0,0-2 0 0 0,0 0 0 0 0,7-8-211 0 0,-20 15 30 0 0,30-23 562 0 0,-23 13-576 0 0,-5 0-16 0 0,-5 11 0 0 0,-1 0 0 0 0,0-1 0 0 0,1 1 0 0 0,-1 0 0 0 0,0-1 0 0 0,0 1 0 0 0,0-1 0 0 0,-1 1 0 0 0,1 0 0 0 0,0-1 0 0 0,-1 1 0 0 0,0 0 0 0 0,1 0 0 0 0,-1 0 0 0 0,0-1 0 0 0,0 1 0 0 0,-1-1 0 0 0,0 0 0 0 0,-1 0 0 0 0,1 0 0 0 0,-1 0 0 0 0,1 0 0 0 0,-1 1 0 0 0,0-1 0 0 0,0 1 0 0 0,-1-1 0 0 0,1 1 0 0 0,-1 0 0 0 0,-10-5 0 0 0,-1 1 0 0 0,0 0 0 0 0,0 1 0 0 0,-15-3 0 0 0,21 6 0 0 0,-16-5 0 0 0,15 5-64 0 0,8 2-273 0 0,2 0-138 0 0,0 0-669 0 0,0 0-2676 0 0,0 0-1148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5983 0 0,'0'0'10916'0'0,"1"-1"-10369"0"0,6-1-68 0 0,0-1-1 0 0,-1 1 1 0 0,1 1 0 0 0,0-1-1 0 0,8 0 1 0 0,23-5 1609 0 0,-24 3-1367 0 0,0-1-410 0 0,-1 1-1 0 0,1 1 1 0 0,0 0-1 0 0,0 0 0 0 0,17 1 1 0 0,-15 1-516 0 0,0-1 0 0 0,0 0 1 0 0,0-1-1 0 0,0-1 0 0 0,0-1 0 0 0,22-9 0 0 0,42-21-2523 0 0,-23 9-2082 0 0,68-21-1 0 0,-91 38 3083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6911 0 0,'2'0'7218'0'0,"5"3"-6530"0"0,0-1 0 0 0,0 0 0 0 0,0-1 1 0 0,0 1-1 0 0,0-2 0 0 0,0 1 0 0 0,1-1 0 0 0,-1 0 1 0 0,11-1-1 0 0,10-3 408 0 0,30-9-1 0 0,-23 5-290 0 0,-20 5-567 0 0,23-6 356 0 0,63-4 0 0 0,-89 12-625 0 0,-1 1 1 0 0,0 0-1 0 0,0 1 0 0 0,0 0 0 0 0,0 1 1 0 0,0 0-1 0 0,0 0 0 0 0,0 2 1 0 0,-1-1-1 0 0,16 8 0 0 0,21 10-3238 0 0,-37-17 1770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258 123 10943 0 0,'0'0'987'0'0,"8"-2"-790"0"0,107-45 3849 0 0,-84 33-3381 0 0,1 1 1 0 0,1 1 0 0 0,-1 2 0 0 0,2 1-1 0 0,40-5 1 0 0,-70 13-619 0 0,0 1 0 0 0,0 0-1 0 0,0-1 1 0 0,0 1 0 0 0,1 1-1 0 0,-1-1 1 0 0,7 2 0 0 0,-11-2-44 0 0,0 1 0 0 0,0-1 0 0 0,0 1 1 0 0,0 0-1 0 0,0-1 0 0 0,0 1 0 0 0,0-1 1 0 0,0 1-1 0 0,0-1 0 0 0,0 1 0 0 0,0-1 1 0 0,0 1-1 0 0,-1-1 0 0 0,1 1 0 0 0,0-1 1 0 0,0 1-1 0 0,0-1 0 0 0,-1 0 0 0 0,0 2 1 0 0,1-2-3 0 0,-6 12-1 0 0,0-1 0 0 0,0 0 0 0 0,-2 0 0 0 0,-8 11 0 0 0,-40 39 0 0 0,41-45 0 0 0,-317 292-3198 0 0,313-293 3007 0 0,-1 0 1 0 0,-36 19 0 0 0,-57 17-54 0 0,112-51 1063 0 0,7 0-676 0 0,0-1 1 0 0,0 0 0 0 0,0-1-1 0 0,0 1 1 0 0,0-1 0 0 0,6-3 0 0 0,14-4 146 0 0,43-7 1019 0 0,120-12 0 0 0,-55 20-393 0 0,36-3-580 0 0,-161 10-825 0 0,0 0 0 0 0,-1 0 0 0 0,1-1 0 0 0,-1 0-1 0 0,0-1 1 0 0,0 0 0 0 0,14-7 0 0 0,-15 4-890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8287 0 0,'0'0'12814'0'0,"-1"2"-12396"0"0,-7 4-225 0 0,-1 1 0 0 0,0-1 0 0 0,0-1 1 0 0,-18 9-1 0 0,10-6-95 0 0,-29 16-98 0 0,-82 31 0 0 0,62-33-872 0 0,-1-2 0 0 0,-116 18 0 0 0,176-37 698 0 0,5 0 112 0 0,1-1 0 0 0,-1 0 0 0 0,0 0 0 0 0,1 1 0 0 0,-1-1 0 0 0,0 0 1 0 0,1-1-1 0 0,-1 1 0 0 0,0 0 0 0 0,1 0 0 0 0,-3-1 0 0 0,3 0-155 0 0,1-7-194 0 0,0 7 385 0 0,0 0 0 0 0,0 0 0 0 0,0 1 1 0 0,0-1-1 0 0,0 0 0 0 0,0 0 1 0 0,0 0-1 0 0,0 1 0 0 0,0-1 0 0 0,0 0 1 0 0,0 0-1 0 0,0 1 0 0 0,-1-1 1 0 0,1-1-1 0 0,-1 2 26 0 0,0 0 1 0 0,0 1-1 0 0,0-1 0 0 0,1 0 0 0 0,-1 0 1 0 0,0 1-1 0 0,1-1 0 0 0,-1 0 1 0 0,0 1-1 0 0,0-1 0 0 0,1 0 1 0 0,-1 1-1 0 0,1-1 0 0 0,-1 1 1 0 0,0-1-1 0 0,1 1 0 0 0,-1-1 1 0 0,0 2-1 0 0,-7 7 51 0 0,0 0 0 0 0,1 0 0 0 0,0 0 0 0 0,0 1 0 0 0,1 0 0 0 0,0 0 0 0 0,-5 16 0 0 0,7-16 8 0 0,4-10-15 0 0,-1 1 1 0 0,1 0 0 0 0,0 0 0 0 0,-1 0 0 0 0,1-1 0 0 0,0 1 0 0 0,0 0-1 0 0,0 0 1 0 0,-1 0 0 0 0,1 0 0 0 0,0 0 0 0 0,0 0 0 0 0,1-1-1 0 0,-1 1 1 0 0,0 0 0 0 0,0 0 0 0 0,0 0 0 0 0,0 0 0 0 0,1 0 0 0 0,-1-1-1 0 0,0 1 1 0 0,1 0 0 0 0,-1 0 0 0 0,1 0 0 0 0,-1-1 0 0 0,1 1 0 0 0,-1 0-1 0 0,1-1 1 0 0,0 1 0 0 0,-1 0 0 0 0,1-1 0 0 0,0 1 0 0 0,-1-1-1 0 0,1 1 1 0 0,0-1 0 0 0,0 1 0 0 0,-1-1 0 0 0,1 0 0 0 0,1 1 0 0 0,3 0-54 0 0,-1 0 0 0 0,1 0 0 0 0,0 0 1 0 0,-1-1-1 0 0,9 1 0 0 0,-8-1 148 0 0,92-2-30 0 0,-66 0-70 0 0,0 1 0 0 0,38 5 0 0 0,-34 0 95 0 0,0 2-1 0 0,58 18 0 0 0,-82-20-100 0 0,0 0 1 0 0,0 0-1 0 0,-1 1 0 0 0,0 1 0 0 0,0-1 1 0 0,0 2-1 0 0,-1-1 0 0 0,0 2 0 0 0,0-1 0 0 0,0 1 1 0 0,-1 0-1 0 0,10 14 0 0 0,-16-20-7 0 0,-1 1-1 0 0,1-1 1 0 0,-1 1-1 0 0,0-1 1 0 0,0 1-1 0 0,0 0 1 0 0,0 0-1 0 0,0-1 0 0 0,-1 1 1 0 0,1 0-1 0 0,-1 0 1 0 0,0 0-1 0 0,1 0 1 0 0,-2 0-1 0 0,1 3 1 0 0,-1-2 18 0 0,0 1 0 0 0,0 0 0 0 0,0-1 1 0 0,-1 1-1 0 0,0-1 0 0 0,0 0 0 0 0,0 1 0 0 0,-4 5 1 0 0,-3 1 19 0 0,1 0 0 0 0,-2-1 1 0 0,1 0-1 0 0,-2 0 1 0 0,-13 10-1 0 0,13-12-44 0 0,-1-1 1 0 0,1 0-1 0 0,-1-1 0 0 0,-1-1 0 0 0,1 0 1 0 0,-1 0-1 0 0,0-1 0 0 0,0-1 0 0 0,0 0 1 0 0,0-1-1 0 0,-15 1 0 0 0,-19-1-207 0 0,-84-7 1 0 0,104 3-4 0 0,26 2 165 0 0,0 0 0 0 0,0-1-1 0 0,0 1 1 0 0,0 0 0 0 0,0 0 0 0 0,0 0 0 0 0,0-1-1 0 0,0 1 1 0 0,0-1 0 0 0,0 1 0 0 0,0-1-1 0 0,0 1 1 0 0,1-1 0 0 0,-1 1 0 0 0,-1-2 0 0 0,1 1-209 0 0,1 1 0 0 0,0-1 1 0 0,-1 1-1 0 0,1-1 0 0 0,0 1 1 0 0,0-1-1 0 0,0 0 0 0 0,-1 1 0 0 0,1-1 1 0 0,0 0-1 0 0,0 1 0 0 0,0-1 1 0 0,0 1-1 0 0,0-1 0 0 0,0 0 1 0 0,0 1-1 0 0,0-1 0 0 0,0 0 1 0 0,1 1-1 0 0,-1-1 0 0 0,0 1 1 0 0,0-1-1 0 0,0 0 0 0 0,1 1 1 0 0,-1-1-1 0 0,0 1 0 0 0,1-2 1 0 0,7-8-6381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31 5983 0 0,'4'-3'166'0'0,"0"0"-1"0"0,1-1 0 0 0,-1 0 1 0 0,10-13 11882 0 0,-20 29-11250 0 0,-48 105 367 0 0,2-9-90 0 0,52-107-1070 0 0,-77 193 943 0 0,67-162-1211 0 0,1 1 0 0 0,2 0 0 0 0,0 0 1 0 0,-1 41-1 0 0,8-58-1106 0 0,2 0-3755 0 0,1-2-1290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5983 0 0,'0'0'542'0'0,"1"-1"-446"0"0,11-8 1735 0 0,-10 7-782 0 0,-1 1 0 0 0,1 0-1 0 0,-1 0 1 0 0,1-1 0 0 0,0 1-1 0 0,0 0 1 0 0,0 0-1 0 0,0 1 1 0 0,2-2 0 0 0,13 0 2914 0 0,9 6-3871 0 0,-25-4-359 0 0,27 7-2726 0 0,-22-7 1487 0 0,0 0 1 0 0,0 0-1 0 0,9-2 0 0 0,-12 2-350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6 237 11519 0 0,'0'0'528'0'0,"-2"-1"-16"0"0,2 1-466 0 0,0 0-1 0 0,0 0 0 0 0,-1 0 0 0 0,1 0 1 0 0,0-1-1 0 0,0 1 0 0 0,0 0 0 0 0,-1 0 1 0 0,1 0-1 0 0,0 0 0 0 0,0-1 1 0 0,0 1-1 0 0,-1 0 0 0 0,1 0 0 0 0,0 0 1 0 0,0-1-1 0 0,0 1 0 0 0,0 0 0 0 0,0 0 1 0 0,0 0-1 0 0,-1-1 0 0 0,1 1 1 0 0,0 0-1 0 0,0 0 0 0 0,0-1 0 0 0,0 1 1 0 0,0 0-1 0 0,0-1 0 0 0,0 1 0 0 0,0 0 1 0 0,0 0-1 0 0,0-1 0 0 0,0 1 1 0 0,0 0-1 0 0,0 0 0 0 0,1-1 0 0 0,-1 1 1 0 0,0 0-1 0 0,0 0 0 0 0,0-1 0 0 0,0 1 1 0 0,0 0-1 0 0,0 0 0 0 0,1 0 1 0 0,-1-1-1 0 0,0 1 0 0 0,0 0 0 0 0,0 0 1 0 0,1 0-1 0 0,7-7 1975 0 0,-3 4-1085 0 0,1 0 0 0 0,-1 1 0 0 0,0 0-1 0 0,11-3 1 0 0,46-5 316 0 0,-52 9-1031 0 0,155-16 1525 0 0,57-7-232 0 0,169-24-243 0 0,-242 32-1024 0 0,229-16-372 0 0,81-10-1879 0 0,-337 30-768 0 0,-91 10 1466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58 1375 0 0,'1'-1'107'0'0,"15"-31"533"0"0,-7 8 19357 0 0,-10 27-19924 0 0,0 0-1 0 0,0 1 0 0 0,0-1 1 0 0,1 1-1 0 0,0-1 0 0 0,0 0 1 0 0,0 5-1 0 0,-1 10 61 0 0,-1-9-120 0 0,-1 1-1 0 0,0-1 0 0 0,0 0 1 0 0,0 0-1 0 0,-1-1 1 0 0,-1 1-1 0 0,1-1 1 0 0,-7 9-1 0 0,-9 8 40 0 0,-24 26 1 0 0,6-8-30 0 0,35-38-24 0 0,-35 40-407 0 0,-49 79 1 0 0,83-117 229 0 0,2-5 37 0 0,1 0 0 0 0,-1 0 1 0 0,1 1-1 0 0,0-1 0 0 0,0 0 1 0 0,0 1-1 0 0,0-1 0 0 0,0 1 1 0 0,0 3-1 0 0,15-2-952 0 0,-11-4 940 0 0,1 0 1 0 0,-1 0-1 0 0,1-1 1 0 0,-1 0 0 0 0,1 1-1 0 0,-1-1 1 0 0,0 0-1 0 0,1-1 1 0 0,4-1 0 0 0,18-10-662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2303 0 0,'0'0'556'0'0,"-9"3"4192"0"0,-24 6 1863 0 0,24-7-6061 0 0,0 1 0 0 0,-18 6 1 0 0,3 2-281 0 0,-6 3 302 0 0,0 2 0 0 0,-34 22 0 0 0,55-32-421 0 0,1 1 0 0 0,0 0 0 0 0,0 1 0 0 0,0 0 1 0 0,1 0-1 0 0,0 0 0 0 0,0 1 0 0 0,1 0 0 0 0,0 0 1 0 0,-8 20-1 0 0,4-2-28 0 0,1-1 1 0 0,2 2 0 0 0,1-1-1 0 0,1 1 1 0 0,1 0 0 0 0,0 51-1 0 0,4-75-116 0 0,0 0-1 0 0,0 0 1 0 0,0 1-1 0 0,1-1 1 0 0,0 0-1 0 0,-1 0 1 0 0,2 1-1 0 0,-1-1 1 0 0,0 0-1 0 0,1 0 1 0 0,0 0-1 0 0,0-1 1 0 0,0 1-1 0 0,0 0 1 0 0,5 5-1 0 0,-5-7 11 0 0,-1-1 0 0 0,1 0 0 0 0,0 0-1 0 0,-1 0 1 0 0,1 0 0 0 0,0 0 0 0 0,0 0 0 0 0,0 0 0 0 0,0-1-1 0 0,0 1 1 0 0,0-1 0 0 0,0 0 0 0 0,0 1 0 0 0,0-1 0 0 0,3 0-1 0 0,0 0 52 0 0,1-1 0 0 0,-1 1 0 0 0,0-1-1 0 0,7-2 1 0 0,20-7 165 0 0,-1-1 0 0 0,0-2 0 0 0,0-1 0 0 0,-2-1 0 0 0,40-27-1 0 0,-59 35-215 0 0,-1 0 0 0 0,1-1-1 0 0,-1 0 1 0 0,-1 0-1 0 0,0-1 1 0 0,0 0-1 0 0,0 0 1 0 0,6-12-1 0 0,-11 16-10 0 0,-1 1 0 0 0,1-1 0 0 0,-1 0 0 0 0,0 0 0 0 0,-1 0 0 0 0,1 0 0 0 0,-1 0 0 0 0,0 0 0 0 0,0 0 0 0 0,-1-1 0 0 0,0 1 0 0 0,1 0 0 0 0,-2 0 0 0 0,1-1 0 0 0,-1 1 0 0 0,0 0 0 0 0,0 0 0 0 0,0 0 0 0 0,0 0 0 0 0,-4-8 0 0 0,-3-4-129 0 0,0 1-1 0 0,-1 0 0 0 0,-1 1 1 0 0,-14-16-1 0 0,20 25 0 0 0,0 1 0 0 0,-1 0 0 0 0,1 1 0 0 0,-1-1-1 0 0,0 1 1 0 0,-1 0 0 0 0,1 0 0 0 0,-1 0 0 0 0,0 1 0 0 0,0 0 0 0 0,0 0 0 0 0,0 1-1 0 0,0-1 1 0 0,-10-1 0 0 0,11 4 0 0 0,0 0 0 0 0,0 0 0 0 0,0 1 0 0 0,1 0 0 0 0,-1 0-1 0 0,0 0 1 0 0,1 0 0 0 0,-1 1 0 0 0,1-1 0 0 0,-6 4 0 0 0,8-4-62 0 0,1 0 1 0 0,0 0-1 0 0,0 0 1 0 0,0 0-1 0 0,-1 0 1 0 0,1 0-1 0 0,0 1 1 0 0,1-1-1 0 0,-1 0 1 0 0,0 1 0 0 0,0-1-1 0 0,0 0 1 0 0,1 1-1 0 0,-1-1 1 0 0,1 1-1 0 0,-1 1 1 0 0,-2 6-1145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4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14 2759 0 0,'11'-13'15533'0'0,"-12"19"-13987"0"0,-14 35-896 0 0,-2-1 1 0 0,-2 0-1 0 0,-43 68 0 0 0,20-44-258 0 0,-53 93-512 0 0,92-152-153 0 0,0 1 0 0 0,1-1 1 0 0,0 1-1 0 0,-1 8 0 0 0,0 9-3537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11975 0 0,'0'0'267'0'0,"0"0"42"0"0,-2 1 17 0 0,-13 6-213 0 0,0 0 1 0 0,0 1 0 0 0,1 1-1 0 0,0 1 1 0 0,1 0 0 0 0,0 1 0 0 0,-1 1-114 0 0,12-10 50 0 0,-10 9 129 0 0,-1 1 0 0 0,1 1 0 0 0,1 0-1 0 0,-5 8-178 0 0,-37 60 772 0 0,30-44-655 0 0,-55 95-117 0 0,54-89 0 0 0,15-25 0 0 0,0-1 0 0 0,-11 13 0 0 0,9-14 8 0 0,1 0 0 0 0,-6 13-8 0 0,0 0-80 0 0,-8 8 80 0 0,23-35-337 0 0,1-2-138 0 0,0 0-33 0 0,0 0-140 0 0,3 0-572 0 0,2 0 846 0 0,0-1-1 0 0,-1 1 0 0 0,1-1 1 0 0,-1 0-1 0 0,0-1 0 0 0,1 1 1 0 0,-1-1-1 0 0,3-1 375 0 0,16-11-1535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3679 0 0,'0'0'284'0'0,"-6"8"6467"0"0,-3 7 153 0 0,-13 21-3603 0 0,21-35-3230 0 0,1 0 0 0 0,-1 0 0 0 0,1 0 0 0 0,-1-1 0 0 0,0 1 0 0 0,0 0 0 0 0,1 0 0 0 0,-1-1-1 0 0,0 1 1 0 0,0-1 0 0 0,0 1 0 0 0,1-1 0 0 0,-3 1 0 0 0,3-1-42 0 0,0 0 0 0 0,0 0 0 0 0,-1 0-1 0 0,1 0 1 0 0,0 0 0 0 0,0 0 0 0 0,0 0 0 0 0,-1 0 0 0 0,1 0 0 0 0,0 0-1 0 0,0 0 1 0 0,0 0 0 0 0,-1-1 0 0 0,1 1 0 0 0,0 0 0 0 0,0 0-1 0 0,0 0 1 0 0,-1 0 0 0 0,1-1 0 0 0,0 1 0 0 0,0 0 0 0 0,0 0-1 0 0,0 0 1 0 0,0 0 0 0 0,0-1 0 0 0,-1 1 0 0 0,1 0 0 0 0,0 0 0 0 0,0-1-1 0 0,0 1 1 0 0,0 0 0 0 0,0 0 0 0 0,0 0 0 0 0,0-1 0 0 0,0-3 27 0 0,-1 1 0 0 0,1-1 0 0 0,0 1 0 0 0,1-1 1 0 0,-1 0-1 0 0,1 1 0 0 0,1-6 0 0 0,-1 15-89 0 0,0-2 23 0 0,0 0 0 0 0,0 0 0 0 0,-1-1 0 0 0,1 1 0 0 0,-1 0 0 0 0,0 0-1 0 0,0 0 1 0 0,-1 7 0 0 0,-1-4 21 0 0,1-5 109 0 0,-6-23 21 0 0,6 18-216 0 0,1 0-1 0 0,0 1 1 0 0,0-1-1 0 0,0 1 1 0 0,0-1-1 0 0,0 0 1 0 0,1 1-1 0 0,-1-1 1 0 0,1 1-1 0 0,0-4 1 0 0,1 1-1219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9383 0 0,'0'0'4598'0'0,"-1"2"-3742"0"0,-1 0-635 0 0,1 0 0 0 0,-1 0 1 0 0,0 0-1 0 0,1 0 0 0 0,-1 0 1 0 0,0-1-1 0 0,0 1 0 0 0,0 0 1 0 0,0-1-1 0 0,-1 0 1 0 0,-2 2-1 0 0,-32 14 702 0 0,15-8-608 0 0,-3 3-249 0 0,1 1 0 0 0,0 1 0 0 0,1 1 0 0 0,1 1 0 0 0,-32 30 0 0 0,-79 73-66 0 0,120-107 0 0 0,-8 5 0 0 0,14-13 0 0 0,1 1 0 0 0,0 0 0 0 0,1 0 0 0 0,0 0 0 0 0,-1 0 0 0 0,1 1 0 0 0,1 0 0 0 0,-1 0 0 0 0,1 0 0 0 0,-4 8 0 0 0,8-13-4 0 0,-1 0 0 0 0,1 0 0 0 0,-1 0 0 0 0,1 0-1 0 0,-1 0 1 0 0,1 0 0 0 0,0 1 0 0 0,0-1 0 0 0,0 0 0 0 0,0 0-1 0 0,-1 0 1 0 0,2 1 0 0 0,-1-1 0 0 0,0 0 0 0 0,0 0-1 0 0,0 2 1 0 0,1 1 3 0 0,0 0 5 0 0,0 1-1 0 0,0-1 0 0 0,0 1 1 0 0,0-1-1 0 0,0 0 0 0 0,1 1 0 0 0,0-1 1 0 0,0 0-1 0 0,0 0 0 0 0,1 0 1 0 0,-1-1-1 0 0,5 7 0 0 0,0-3 109 0 0,1 0 0 0 0,0 0 0 0 0,13 9 0 0 0,-18-15-76 0 0,8 7 52 0 0,1-1 0 0 0,0-1 0 0 0,1 0 0 0 0,-1 0 0 0 0,1-1 0 0 0,1-1 0 0 0,-1 0 0 0 0,0-1 0 0 0,1-1 0 0 0,0 0 1 0 0,-1 0-1 0 0,1-1 0 0 0,0-1 0 0 0,0-1 0 0 0,0 0 0 0 0,-1 0 0 0 0,1-2 0 0 0,0 1 0 0 0,-1-2 0 0 0,21-7 0 0 0,-6 0 173 0 0,-1-1 0 0 0,42-26-1 0 0,-61 32-202 0 0,1 1 0 0 0,-1-2 0 0 0,0 1-1 0 0,-1-1 1 0 0,1 0 0 0 0,-1-1-1 0 0,-1 1 1 0 0,0-1 0 0 0,0-1-1 0 0,0 1 1 0 0,5-13 0 0 0,-10 19-60 0 0,0 1 1 0 0,-1-1-1 0 0,1 1 1 0 0,-1-1-1 0 0,0 1 1 0 0,1-1-1 0 0,-1 0 1 0 0,0 1-1 0 0,0-1 1 0 0,0 1-1 0 0,0-1 1 0 0,0 1-1 0 0,-1-1 0 0 0,1 0 1 0 0,0 1-1 0 0,-1-1 1 0 0,1 1-1 0 0,-1-1 1 0 0,0 1-1 0 0,1-1 1 0 0,-1 1-1 0 0,0 0 1 0 0,0-1-1 0 0,0 1 1 0 0,0 0-1 0 0,0 0 1 0 0,0 0-1 0 0,0-1 1 0 0,0 1-1 0 0,0 0 1 0 0,-1 0-1 0 0,1 1 1 0 0,0-1-1 0 0,-1 0 0 0 0,1 0 1 0 0,-1 1-1 0 0,1-1 1 0 0,-1 1-1 0 0,1-1 1 0 0,-1 1-1 0 0,1-1 1 0 0,-1 1-1 0 0,1 0 1 0 0,-1 0-1 0 0,1 0 1 0 0,-1 0-1 0 0,0 0 1 0 0,-1 0-1 0 0,-42 2-399 0 0,28-2 298 0 0,1 0 0 0 0,-1 1 1 0 0,1 1-1 0 0,-1 0 0 0 0,1 2 1 0 0,-23 7-1 0 0,31-8 99 0 0,0 0 0 0 0,1 1 0 0 0,-12 7-1 0 0,16-8 1 0 0,0-1 0 0 0,1 1 0 0 0,-1-1-1 0 0,1 1 1 0 0,-1 0 0 0 0,1 0-1 0 0,0 0 1 0 0,0 0 0 0 0,0 0-1 0 0,-2 6 1 0 0,2-3-101 0 0,-1 0-1 0 0,2 0 0 0 0,-1 0 1 0 0,0 0-1 0 0,1 0 1 0 0,0 0-1 0 0,1 0 0 0 0,-1 0 1 0 0,1 0-1 0 0,1 1 1 0 0,-1-1-1 0 0,1 0 0 0 0,0 0 1 0 0,0 0-1 0 0,1 0 1 0 0,-1 0-1 0 0,1 0 0 0 0,1-1 1 0 0,3 8-1 0 0,-5-11-47 0 0,0 0 0 0 0,0-1 0 0 0,0 1-1 0 0,1-1 1 0 0,-1 1 0 0 0,1-1 0 0 0,-1 0-1 0 0,1 0 1 0 0,-1 1 0 0 0,1-1 0 0 0,0 0-1 0 0,-1 0 1 0 0,1 0 0 0 0,0-1 0 0 0,0 1 0 0 0,0 0-1 0 0,-1-1 1 0 0,1 1 0 0 0,0-1 0 0 0,0 0-1 0 0,0 1 1 0 0,0-1 0 0 0,0 0 0 0 0,0 0 0 0 0,4-1-1 0 0,4-3-414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 2759 0 0,'9'-3'248'0'0,"0"0"2126"0"0,0 0-1 0 0,0 1 0 0 0,1 0 0 0 0,-1 0 0 0 0,12 0 0 0 0,-19 2-1726 0 0,7 5 987 0 0,-7-3-1501 0 0,-1-1 0 0 0,1 1-1 0 0,-1 0 1 0 0,0 0 0 0 0,1 0-1 0 0,-1 0 1 0 0,0 0 0 0 0,0 0 0 0 0,0 0-1 0 0,-1 0 1 0 0,1 0 0 0 0,0 0-1 0 0,-1 1 1 0 0,1 2 0 0 0,-1 0 82 0 0,0 1 1 0 0,0-1-1 0 0,-1 0 0 0 0,0 1 1 0 0,-2 7-1 0 0,-8 24 276 0 0,-2-1 0 0 0,-1-1 0 0 0,-22 39 0 0 0,3-5-295 0 0,-101 199-114 0 0,63-128-1635 0 0,58-106-1991 0 0,9-22-3820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 16959 0 0,'-1'1'778'0'0,"-13"2"-421"0"0,-1 1 0 0 0,1 1 1 0 0,1 0-1 0 0,-1 1 0 0 0,1 1 1 0 0,-14 9-1 0 0,25-15-445 0 0,19-13-413 0 0,68-48 4215 0 0,-79 79-3385 0 0,-5-15-317 0 0,-1-3-13 0 0,0 0 1 0 0,0 0-1 0 0,1 0 1 0 0,-1 0-1 0 0,0 1 1 0 0,0-1-1 0 0,0 0 1 0 0,-1 0-1 0 0,1 0 1 0 0,0 1-1 0 0,0-1 1 0 0,-1 0-1 0 0,1 0 1 0 0,-1 0-1 0 0,1 0 1 0 0,-1 0-1 0 0,1 0 1 0 0,-1 0-1 0 0,-1 2 1 0 0,-1 2 100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284 188 11231 0 0,'0'0'1016'0'0,"0"2"-674"0"0,4 3 563 0 0,5 9 405 0 0,-6-7 4812 0 0,12-19-5346 0 0,-11 5-719 0 0,0 1-1 0 0,0-1 1 0 0,-1 0 0 0 0,0-1 0 0 0,0 1-1 0 0,-1 0 1 0 0,0-1 0 0 0,0 1 0 0 0,-1-1-1 0 0,1 0 1 0 0,-2 1 0 0 0,1-1-1 0 0,-1 0 1 0 0,0 0 0 0 0,-1 0 0 0 0,0 1-1 0 0,-2-11 1 0 0,2 15-56 0 0,0 0 0 0 0,-1-1 0 0 0,1 1 0 0 0,0 0 0 0 0,-1 0 0 0 0,0 0 0 0 0,0 0 0 0 0,0 0 0 0 0,0 0 0 0 0,0 1 0 0 0,0-1 0 0 0,-1 1 0 0 0,1 0 0 0 0,-1-1 0 0 0,0 1 0 0 0,0 0 0 0 0,-3-1 0 0 0,2 1-47 0 0,-1 0 1 0 0,1 1-1 0 0,0-1 0 0 0,-1 1 1 0 0,0 1-1 0 0,1-1 0 0 0,-1 0 1 0 0,0 1-1 0 0,1 0 0 0 0,-1 0 1 0 0,-5 1-1 0 0,-6 2-88 0 0,1 1 0 0 0,0 0 0 0 0,-1 1 0 0 0,2 0 0 0 0,-1 2 0 0 0,-17 9 0 0 0,22-10 132 0 0,0 0 0 0 0,0 1 0 0 0,0 0 0 0 0,1 1 1 0 0,0 0-1 0 0,1 0 0 0 0,0 1 0 0 0,-11 15 0 0 0,16-20 2 0 0,0 1 0 0 0,0-1 0 0 0,1 1 0 0 0,0-1 0 0 0,-1 1 0 0 0,2 0 0 0 0,-1-1 0 0 0,0 1 0 0 0,1 0 0 0 0,0 0 0 0 0,0 0 1 0 0,1 0-1 0 0,0 1 0 0 0,-1-1 0 0 0,1 0 0 0 0,1 0 0 0 0,-1 0 0 0 0,1 0 0 0 0,0 0 0 0 0,0 0 0 0 0,1 0 0 0 0,2 7 0 0 0,-2-8 29 0 0,0-1 1 0 0,1 1-1 0 0,-1 0 0 0 0,1-1 0 0 0,0 0 1 0 0,0 1-1 0 0,0-1 0 0 0,0-1 0 0 0,1 1 1 0 0,-1 0-1 0 0,1-1 0 0 0,-1 1 1 0 0,1-1-1 0 0,0 0 0 0 0,0 0 0 0 0,0-1 1 0 0,0 1-1 0 0,1-1 0 0 0,-1 0 0 0 0,0 0 1 0 0,0 0-1 0 0,1-1 0 0 0,5 1 0 0 0,1-1 40 0 0,0 0-1 0 0,0-1 0 0 0,-1 0 1 0 0,1-1-1 0 0,0 0 0 0 0,-1-1 1 0 0,1 0-1 0 0,13-6 1 0 0,-16 6-63 0 0,-1-1 0 0 0,1-1 0 0 0,-1 0 0 0 0,0 0 1 0 0,0 0-1 0 0,0-1 0 0 0,-1 0 0 0 0,1 0 0 0 0,-2 0 1 0 0,1-1-1 0 0,7-12 0 0 0,-18 69-6 0 0,-4-17 96 0 0,-24 57-1 0 0,9-28 10 0 0,-31 69 57 0 0,9-25-76 0 0,12-23-246 0 0,34-81 0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14599 0 0,'0'0'5951'0'0,"0"2"-5536"0"0,1 8-64 0 0,-1-1 1 0 0,0 1-1 0 0,0 0 1 0 0,-1-1-1 0 0,0 1 0 0 0,-1-1 1 0 0,0 1-1 0 0,0-1 1 0 0,-7 16-1 0 0,-6 10 386 0 0,-20 37 0 0 0,22-47-472 0 0,-75 165 353 0 0,19-38-767 0 0,43-91-939 0 0,14-20-2562 0 0,8-24-4420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1839 0 0,'-8'3'160'0'0,"-14"3"16868"0"0,22-6-16877 0 0,0 0 1 0 0,0 0-1 0 0,0 1 1 0 0,0-1-1 0 0,0 0 1 0 0,0 0 0 0 0,-1 0-1 0 0,1 1 1 0 0,0-1-1 0 0,0 0 1 0 0,0 0-1 0 0,0 0 1 0 0,0 1-1 0 0,0-1 1 0 0,0 0-1 0 0,0 0 1 0 0,0 0-1 0 0,0 1 1 0 0,1-1 0 0 0,-1 0-1 0 0,0 0 1 0 0,0 0-1 0 0,0 1 1 0 0,0 0 757 0 0,1-1-758 0 0,-1 1-140 0 0,1 0-1 0 0,-1-1 1 0 0,1 1-1 0 0,-1 0 1 0 0,1 0-1 0 0,-1-1 1 0 0,1 1-1 0 0,0 0 1 0 0,-1-1-1 0 0,1 1 1 0 0,0-1-1 0 0,0 1 1 0 0,0-1-1 0 0,-1 1 1 0 0,1-1-1 0 0,0 0 1 0 0,0 1-1 0 0,0-1 0 0 0,0 0 1 0 0,-1 0-1 0 0,1 0 1 0 0,0 1-1 0 0,0-1 1 0 0,0 0-1 0 0,0 0 1 0 0,1 0-1 0 0,1 0 62 0 0,0 0 25 0 0,0 0 0 0 0,1-1 0 0 0,-1 1 0 0 0,0 0 0 0 0,0-1 0 0 0,0 0 0 0 0,0 1 0 0 0,0-1 0 0 0,0-1 0 0 0,0 1-1 0 0,0 0 1 0 0,0-1 0 0 0,0 1 0 0 0,-1-1 0 0 0,1 0 0 0 0,5-5 1144 0 0,-6 19-1024 0 0,-2-11-214 0 0,1 1 1 0 0,-1-1 0 0 0,0 0 0 0 0,0 1-1 0 0,1-1 1 0 0,-1 0 0 0 0,0 1-1 0 0,0-1 1 0 0,0 1 0 0 0,-1-1 0 0 0,1 2-1 0 0,-3 5 18 0 0,0 0-1 0 0,0 0 0 0 0,-9 15 0 0 0,1-3-18 0 0,8-13-15 0 0,2-6-54 0 0,14-9-88 0 0,-4 2-105 0 0,5-3-84 0 0,-9 3-4426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53 9215 0 0,'90'-24'1373'0'0,"22"-4"3118"0"0,-111 28-3349 0 0,0 0-1085 0 0,-1 0 0 0 0,0-1 0 0 0,0 1 1 0 0,0 0-1 0 0,0 0 0 0 0,0 0 0 0 0,1 0 1 0 0,-1 0-1 0 0,0 0 0 0 0,0 0 1 0 0,0 0-1 0 0,0 0 0 0 0,1 0 0 0 0,-1 0 1 0 0,0 0-1 0 0,0 1 0 0 0,0-1 0 0 0,0 0 1 0 0,0 0-1 0 0,1 0 0 0 0,-1 0 0 0 0,0 0 1 0 0,0 0-1 0 0,0 0 0 0 0,0 0 1 0 0,0 0-1 0 0,0 0 0 0 0,1 1 0 0 0,-1-1 1 0 0,0 0-1 0 0,0 0 0 0 0,0 0 0 0 0,0 0 1 0 0,0 0-1 0 0,0 1 0 0 0,0-1 0 0 0,0 0 1 0 0,0 0-1 0 0,0 0 0 0 0,0 0 1 0 0,0 0-1 0 0,0 1 0 0 0,0-1 0 0 0,0 0 1 0 0,0 0-1 0 0,0 0 0 0 0,0 0 0 0 0,0 1 1 0 0,0-1-1 0 0,0 0 0 0 0,0 0 1 0 0,0 0-1 0 0,-8 11 729 0 0,-15 10-469 0 0,-334 253 323 0 0,328-249-669 0 0,2 2-1 0 0,-32 38 1 0 0,52-55 31 0 0,0-1-1 0 0,1 1 1 0 0,0 0 0 0 0,0 0 0 0 0,1 0-1 0 0,0 1 1 0 0,1 0 0 0 0,0 0 0 0 0,1 0 0 0 0,0 0-1 0 0,1 0 1 0 0,-1 13 0 0 0,3-17 18 0 0,0 0 1 0 0,1 1-1 0 0,0-1 1 0 0,0 0-1 0 0,1 0 0 0 0,0 0 1 0 0,0 0-1 0 0,0 0 1 0 0,1-1-1 0 0,0 1 1 0 0,1-1-1 0 0,-1 1 0 0 0,1-1 1 0 0,0 0-1 0 0,1-1 1 0 0,0 1-1 0 0,0-1 1 0 0,0 0-1 0 0,0 0 0 0 0,1 0 1 0 0,-1-1-1 0 0,1 0 1 0 0,0 0-1 0 0,9 4 1 0 0,-7-5 0 0 0,0 0 0 0 0,1 0 1 0 0,-1-1-1 0 0,1 0 1 0 0,-1-1-1 0 0,1 0 1 0 0,10 0-1 0 0,15-2-6120 0 0,-21 0-563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9671 0 0,'0'1'7642'0'0,"-4"7"-6526"0"0,-1 1 1 0 0,0-1 0 0 0,-7 9-1 0 0,-10 17 1487 0 0,21-33-2478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74 7831 0 0,'36'-32'1334'0'0,"23"-10"13029"0"0,-77 49-13507 0 0,-10 5-635 0 0,-36 23-1 0 0,58-31-209 0 0,-10 5-1 0 0,-223 116-138 0 0,228-121-17 0 0,0 0 1 0 0,0-1 0 0 0,-22 4-1 0 0,28-6 45 0 0,0-1 0 0 0,-1 1 0 0 0,1-1 0 0 0,-1 0 0 0 0,1-1 0 0 0,0 1 0 0 0,-1-1-1 0 0,1 0 1 0 0,0 0 0 0 0,-8-4 0 0 0,10 4-26 0 0,0-1-1 0 0,1 0 1 0 0,-1 0 0 0 0,1 0-1 0 0,-1 0 1 0 0,1-1-1 0 0,0 1 1 0 0,0-1 0 0 0,0 1-1 0 0,0-1 1 0 0,1 0-1 0 0,-1 1 1 0 0,1-1 0 0 0,-3-6-1 0 0,0 1-457 0 0,4 7 227 0 0,-6 2-811 0 0,3 0 1154 0 0,-1-1 0 0 0,1 1 0 0 0,0 0 0 0 0,0 0 0 0 0,0 1 0 0 0,0-1 0 0 0,0 1 0 0 0,0-1 0 0 0,0 1 1 0 0,-3 3-1 0 0,-11 11 238 0 0,2 0 0 0 0,0 1 0 0 0,1 1 0 0 0,1 1 0 0 0,-18 31 1597 0 0,42-50-1615 0 0,6-3-177 0 0,0 0 0 0 0,32-10 0 0 0,13-3-33 0 0,-54 15 4 0 0,1-1 0 0 0,0 1 0 0 0,0 1 0 0 0,-1-1 0 0 0,1 2 0 0 0,0-1 0 0 0,0 1 0 0 0,-1 0 0 0 0,1 1 0 0 0,0 0 0 0 0,-1 0 0 0 0,0 1 0 0 0,1 0 0 0 0,-1 1 0 0 0,10 6 0 0 0,23 16 100 0 0,-1 3-1 0 0,-2 1 1 0 0,55 55 0 0 0,-91-83-38 0 0,0 0 0 0 0,-1-1 0 0 0,1 1-1 0 0,-1 0 1 0 0,0-1 0 0 0,0 1 0 0 0,0 0 0 0 0,0 0 0 0 0,0 0 0 0 0,0 0 0 0 0,0 0 0 0 0,0 1 0 0 0,-1-1-1 0 0,1 0 1 0 0,-1 0 0 0 0,0 0 0 0 0,1 4 0 0 0,-2-3-23 0 0,1 0 1 0 0,-1 0-1 0 0,0 0 0 0 0,1 0 0 0 0,-1 0 1 0 0,-1 0-1 0 0,1 0 0 0 0,0 0 1 0 0,-1-1-1 0 0,1 1 0 0 0,-3 3 0 0 0,-5 4 3 0 0,0 0 0 0 0,-1-1 0 0 0,1 0 0 0 0,-19 13 0 0 0,24-19-16 0 0,-20 15-49 0 0,-1-1 0 0 0,0 0 0 0 0,-1-2 0 0 0,-43 18 0 0 0,65-32 9 0 0,-94 35-236 0 0,79-30 134 0 0,-1-1-1 0 0,0-1 1 0 0,-23 3 0 0 0,36-7-39 0 0,5 0-211 0 0,4-2-92 0 0,5-3 9 0 0,-1 0 0 0 0,1 0 1 0 0,1 1-1 0 0,-1 0 0 0 0,1 0 0 0 0,8-2 0 0 0,-4 1-284 0 0,17-9-845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500 110 13823 0 0,'25'-37'783'0'0,"-5"6"17"0"0,8-9-800 0 0,-27 39 365 0 0,-1 1 122 0 0,0 0 22 0 0,0 2-446 0 0,-1 1-1 0 0,0 0 1 0 0,0-1-1 0 0,0 1 0 0 0,-1-1 1 0 0,1 1-1 0 0,0-1 1 0 0,-1 0-1 0 0,0 1-62 0 0,-2 4 46 0 0,-111 174-46 0 0,22-36 0 0 0,70-108 2 0 0,-187 294-68 0 0,95-156-3148 0 0,113-173 1764 0 0,2-2-71 0 0,0 0-14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0,'0'0'748'0'0,"0"2"-492"0"0,2 8 403 0 0,1 0-1 0 0,-1 0 1 0 0,2 0-1 0 0,-1-1 1 0 0,1 1 0 0 0,1-1-1 0 0,0 0 1 0 0,8 13-1 0 0,-4-11-221 0 0,0 0 1 0 0,1 0-1 0 0,0-1 1 0 0,1 0-1 0 0,15 11 0 0 0,11 2 120 0 0,0-1 0 0 0,1-2 0 0 0,43 15 0 0 0,-73-31-380 0 0,51 21 494 0 0,62 29 649 0 0,-107-46-1196 0 0,0 0 0 0 0,0 1 1 0 0,-1 1-1 0 0,0 1 1 0 0,-1-1-1 0 0,12 15 0 0 0,-16-16-81 0 0,0 0-1 0 0,-1 1 0 0 0,-1 0 1 0 0,0 0-1 0 0,0 0 0 0 0,5 15 1 0 0,-8-19-23 0 0,-1 0 0 0 0,-1 1 0 0 0,1-1 0 0 0,-1 1-1 0 0,0-1 1 0 0,-1 1 0 0 0,1 0 0 0 0,-2-1 0 0 0,1 1 0 0 0,0 0 0 0 0,-1-1 0 0 0,-4 13 0 0 0,-1 0-22 0 0,-2-1 0 0 0,0 0 0 0 0,-1-1-1 0 0,-1 0 1 0 0,0 0 0 0 0,-1-1-1 0 0,-1 0 1 0 0,0-1 0 0 0,-2 0 0 0 0,-15 13-1 0 0,-20 15-233 0 0,-90 59 0 0 0,80-66-479 0 0,-89 41 1 0 0,92-49-2026 0 0,55-27 1675 0 0,3-4-829 0 0,0 2 1453 0 0,-1 0 0 0 0,0 0 0 0 0,1 0 0 0 0,-1 0 0 0 0,1 0 0 0 0,0 0 0 0 0,-1 0 0 0 0,3 0 1 0 0,0-1-1285 0 0,11-7-3342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8751 0 0,'1'-7'10755'0'0,"-8"33"-8800"0"0,-15 39 1 0 0,9-29-1271 0 0,-39 88-875 0 0,51-122-570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90 14887 0 0,'0'0'680'0'0,"-1"-1"-10"0"0,1 1-501 0 0,0-1 0 0 0,0 0 0 0 0,-1 0 0 0 0,1 0 0 0 0,0 1 0 0 0,-1-1 0 0 0,1 0 0 0 0,0 1 1 0 0,-1-1-1 0 0,1 0 0 0 0,-1 1 0 0 0,0-1 0 0 0,1 0 0 0 0,-1 1 0 0 0,1-1 0 0 0,-1 1 1 0 0,0-1-1 0 0,1 1 0 0 0,-1 0 0 0 0,0-1 0 0 0,0 1 0 0 0,1 0 0 0 0,-1-1 0 0 0,0 1 0 0 0,-1-1 1 0 0,1 2-55 0 0,0-1 1 0 0,0 1 0 0 0,0-1 0 0 0,0 1 0 0 0,0 0 0 0 0,0-1-1 0 0,0 1 1 0 0,0 0 0 0 0,0 0 0 0 0,0 0 0 0 0,0-1 0 0 0,-1 3 0 0 0,-3 2-446 0 0,-3 4 509 0 0,-1 1 1 0 0,1-1-1 0 0,1 1 0 0 0,0 1 1 0 0,0-1-1 0 0,1 1 1 0 0,0 0-1 0 0,1 1 0 0 0,0-1 1 0 0,-3 15-1 0 0,7-24-147 0 0,1 0-1 0 0,0 0 1 0 0,0 0 0 0 0,0-1-1 0 0,0 1 1 0 0,0 0 0 0 0,0 0-1 0 0,1-1 1 0 0,-1 1 0 0 0,0 0-1 0 0,1 0 1 0 0,0-1 0 0 0,-1 1-1 0 0,1 0 1 0 0,1 2 0 0 0,0-3-10 0 0,-1 0 0 0 0,1 1 0 0 0,-1-1 1 0 0,1 0-1 0 0,-1 0 0 0 0,1 0 0 0 0,0 0 1 0 0,-1-1-1 0 0,1 1 0 0 0,0 0 0 0 0,0-1 1 0 0,-1 1-1 0 0,1-1 0 0 0,0 1 0 0 0,0-1 0 0 0,0 0 1 0 0,2 0-1 0 0,0 0-1 0 0,7 0 153 0 0,0 0 0 0 0,19-4 0 0 0,13 0 104 0 0,-10-1-134 0 0,-28 5-130 0 0,-1-1 0 0 0,0 0-1 0 0,1-1 1 0 0,-1 1 0 0 0,0-1 0 0 0,1 0 0 0 0,-1 0-1 0 0,4-3 1 0 0,-5 4-9 0 0,-1-1 1 0 0,0 0-1 0 0,0 0 0 0 0,0 0 0 0 0,0 0 1 0 0,-1 0-1 0 0,1 0 0 0 0,-1 0 0 0 0,1-1 1 0 0,-1 1-1 0 0,0-1 0 0 0,0 1 0 0 0,0-1 1 0 0,0 1-1 0 0,1-4 0 0 0,3-13-47 0 0,-2-1-1 0 0,3-34 1 0 0,-6 47 33 0 0,0 0 0 0 0,0 0 0 0 0,-1 0 0 0 0,0 0 0 0 0,0 0 0 0 0,0 1 0 0 0,-1-1-1 0 0,0 1 1 0 0,-1-1 0 0 0,0 1 0 0 0,-5-10 0 0 0,7 13 25 0 0,-7-7 65 0 0,7 10-105 0 0,0 0 0 0 0,0 0-1 0 0,0 0 1 0 0,1 0-1 0 0,-1 0 1 0 0,0 0-1 0 0,0 1 1 0 0,0-1-1 0 0,1 0 1 0 0,-1 0 0 0 0,0 1-1 0 0,0-1 1 0 0,1 0-1 0 0,-1 1 1 0 0,0-1-1 0 0,-1 2 1 0 0,1-2-78 0 0,-2 2-273 0 0,1-2 30 0 0,0 1 1 0 0,0 0-1 0 0,0 0 0 0 0,1 0 0 0 0,-1 0 1 0 0,0 1-1 0 0,0-1 0 0 0,1 0 0 0 0,-3 2 1 0 0,-2 7-7474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8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13703 0 0,'0'0'2442'0'0,"0"2"-1930"0"0,1 0-466 0 0,-1 0 1 0 0,0 0 0 0 0,0 0 0 0 0,0 0 0 0 0,-1-1 0 0 0,1 1 0 0 0,0 0 0 0 0,-1 0 0 0 0,1 0 0 0 0,-1 0-1 0 0,1-1 1 0 0,-1 1 0 0 0,0 0 0 0 0,0-1 0 0 0,0 1 0 0 0,0 0 0 0 0,0-1 0 0 0,0 1 0 0 0,0-1 0 0 0,-1 0-1 0 0,1 1 1 0 0,-3 1 0 0 0,-6 6 104 0 0,0-1-1 0 0,-15 9 1 0 0,9-7 167 0 0,2 1-125 0 0,-159 118 1479 0 0,122-87-1182 0 0,-58 61 0 0 0,83-75-323 0 0,1 1 0 0 0,1 2 0 0 0,2 0 0 0 0,-32 60 0 0 0,45-74-103 0 0,1 0-1 0 0,1 1 0 0 0,1 0 0 0 0,1 0 0 0 0,0 1 0 0 0,1-1 0 0 0,1 1 1 0 0,1 0-1 0 0,0 0 0 0 0,2 0 0 0 0,2 30 0 0 0,-1-41-39 0 0,1-1 0 0 0,-1 0-1 0 0,2 1 1 0 0,-1-1 0 0 0,1 0 0 0 0,0 0-1 0 0,0 0 1 0 0,1-1 0 0 0,0 1-1 0 0,0-1 1 0 0,0 0 0 0 0,1 0 0 0 0,0 0-1 0 0,0 0 1 0 0,1-1 0 0 0,0 0 0 0 0,-1 0-1 0 0,2-1 1 0 0,-1 0 0 0 0,0 0 0 0 0,1 0-1 0 0,0-1 1 0 0,0 0 0 0 0,0 0-1 0 0,0 0 1 0 0,0-1 0 0 0,1 0 0 0 0,-1-1-1 0 0,11 1 1 0 0,53 4-2976 0 0,-60-7-4560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 2759 0 0,'0'0'15596'0'0,"6"-6"-13709"0"0,-2 3-1067 0 0,-5 6 562 0 0,-14 22-422 0 0,12-19-893 0 0,2-5 477 0 0,2-2-587 0 0,6-10 28 0 0,7-10 32 0 0,-13 20 256 0 0,-9 4-116 0 0,0 3-106 0 0,0 0-1 0 0,0 0 1 0 0,1 1-1 0 0,-12 12 1 0 0,-2 3 31 0 0,40-26-1143 0 0,-1-6-845 0 0,-2 1-4292 0 0,-4 4-529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 8287 0 0,'0'0'382'0'0,"1"-1"-8"0"0,9-11 8525 0 0,-9 14-7611 0 0,1 14-574 0 0,0 1-1 0 0,-2-1 1 0 0,0 0 0 0 0,0 0-1 0 0,-5 28 1 0 0,0-6-390 0 0,3-13-187 0 0,-10 45 0 0 0,10-61-131 0 0,-1 1 0 0 0,0-1 0 0 0,-1 0 0 0 0,0 0 1 0 0,-1 0-1 0 0,0 0 0 0 0,-9 12 0 0 0,12-19-1 0 0,-102 144-15 0 0,100-140 606 0 0,1-2-3608 0 0,16-21-11207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14135 0 0,'0'0'1283'0'0,"-2"0"-954"0"0,-2 2-166 0 0,1 0-1 0 0,0 0 1 0 0,-1 0-1 0 0,1 1 1 0 0,0-1-1 0 0,0 1 1 0 0,1-1 0 0 0,-1 1-1 0 0,0 0 1 0 0,1 0-1 0 0,0 0 1 0 0,-1 0-1 0 0,1 1 1 0 0,1-1-1 0 0,-1 1 1 0 0,0-1-1 0 0,1 1 1 0 0,-2 3-1 0 0,-2 10 189 0 0,1-1-1 0 0,-5 31 0 0 0,7-32-185 0 0,1 1 0 0 0,1-1-1 0 0,0 1 1 0 0,1 0 0 0 0,1-1 0 0 0,0 1 0 0 0,1-1 0 0 0,0 0-1 0 0,2 0 1 0 0,0 0 0 0 0,0-1 0 0 0,2 1 0 0 0,14 24 0 0 0,-1-8 90 0 0,1-2 1 0 0,2 0 0 0 0,1-1 0 0 0,48 43-1 0 0,-54-56-139 0 0,19 20 269 0 0,47 53 0 0 0,-74-77-327 0 0,-2 1 0 0 0,1 0 1 0 0,-1 0-1 0 0,-1 0 0 0 0,0 1 0 0 0,-1 1 0 0 0,-1-1 0 0 0,0 1 0 0 0,6 24 0 0 0,-10-30-47 0 0,0 0-1 0 0,-1 1 0 0 0,1-1 1 0 0,-1 1-1 0 0,-1-1 0 0 0,0 1 1 0 0,0-1-1 0 0,-1 0 1 0 0,0 1-1 0 0,0-1 0 0 0,-5 12 1 0 0,1-9 11 0 0,0 0 1 0 0,0 0-1 0 0,-1-1 1 0 0,0 0-1 0 0,-1 0 1 0 0,-18 18 0 0 0,-3-3 5 0 0,-1-2 0 0 0,-1-1 0 0 0,-1-1 0 0 0,-36 17 0 0 0,14-9-368 0 0,-2-3 1 0 0,-66 22-1 0 0,122-47 248 0 0,-1-1 0 0 0,1 0 0 0 0,0 0 0 0 0,0 0 0 0 0,-1 0 0 0 0,1 0 1 0 0,0 1-1 0 0,0-1 0 0 0,-1 0 0 0 0,1 0 0 0 0,0 0 0 0 0,-1 0 0 0 0,1 0 0 0 0,0 0 0 0 0,-1 0 0 0 0,1 0 0 0 0,0 0 0 0 0,-1 0 0 0 0,1 0 0 0 0,0 0 0 0 0,0 0 0 0 0,-1 0 0 0 0,1 0 0 0 0,0-1 1 0 0,-1 1-1 0 0,1 0 0 0 0,0 0 0 0 0,0 0 0 0 0,-1 0 0 0 0,1-1 0 0 0,0 1 0 0 0,3-9-1964 0 0,12-10-1460 0 0,-5 10-2426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5063 0 0,'1'2'8820'0'0,"0"2"-8469"0"0,-1-1-1 0 0,1 1 0 0 0,-1-1 1 0 0,0 0-1 0 0,0 1 1 0 0,0-1-1 0 0,0 1 0 0 0,-1-1 1 0 0,1 1-1 0 0,-1-1 1 0 0,0 0-1 0 0,0 1 0 0 0,0-1 1 0 0,-3 6-1 0 0,-3 4-263 0 0,-1 0-1 0 0,-12 15 1 0 0,-8 14 313 0 0,25-38-382 0 0,0 1 0 0 0,-1-1-1 0 0,1 0 1 0 0,-1 0 0 0 0,0-1 0 0 0,0 1-1 0 0,0-1 1 0 0,-7 4 0 0 0,-11 10 28 0 0,-13 13 517 0 0,-62 37 0 0 0,70-51-273 0 0,17-10-186 0 0,0 0 1 0 0,0 0-1 0 0,1 1 1 0 0,-11 10-1 0 0,5-1-42 0 0,0 1 0 0 0,2 1 0 0 0,0 0 0 0 0,-21 39-1 0 0,34-55 29 0 0,-3 16 199 0 0,3-16-242 0 0,1 0-1 0 0,-1 0 1 0 0,1 0 0 0 0,0 0-1 0 0,-1-1 1 0 0,1 1 0 0 0,0 0-1 0 0,0 0 1 0 0,0 0 0 0 0,0-1-1 0 0,1 1 1 0 0,-1-1 0 0 0,0 1-1 0 0,1-1 1 0 0,-1 1 0 0 0,1-1-1 0 0,-1 0 1 0 0,1 0 0 0 0,0 0-1 0 0,0 0 1 0 0,1 1 0 0 0,8 4 159 0 0,0-1 1 0 0,14 5 0 0 0,-22-9-142 0 0,21 6 248 0 0,0 0 0 0 0,1-2 0 0 0,0-1-1 0 0,45 3 1 0 0,-38-8-267 0 0,0-1 1 0 0,0-1-1 0 0,0-2 0 0 0,0-1 1 0 0,-1-1-1 0 0,42-17 0 0 0,-59 20-39 0 0,-2-1-1 0 0,1 0 0 0 0,-1-1 1 0 0,1-1-1 0 0,-2 0 1 0 0,1 0-1 0 0,-1-1 0 0 0,0-1 1 0 0,14-13-1 0 0,-12 7-2 0 0,-3 4 3 0 0,-1 0 0 0 0,0-1 0 0 0,0 0-1 0 0,-1-1 1 0 0,-1 1 0 0 0,11-27 0 0 0,-17 38-14 0 0,0-1-1 0 0,-1 0 1 0 0,1 0 0 0 0,-1 0 0 0 0,1 0-1 0 0,-1 0 1 0 0,0 0 0 0 0,0 0-1 0 0,0 0 1 0 0,0 0 0 0 0,0 0-1 0 0,0 0 1 0 0,0 1 0 0 0,-1-1-1 0 0,1 0 1 0 0,-1 0 0 0 0,0 0-1 0 0,1 0 1 0 0,-1 0 0 0 0,0 1-1 0 0,0-1 1 0 0,0 0 0 0 0,-2-2-1 0 0,0 1 7 0 0,1 0 0 0 0,-1 0-1 0 0,0 0 1 0 0,-1 0 0 0 0,1 1-1 0 0,0-1 1 0 0,-1 1-1 0 0,-4-3 1 0 0,3 3 1 0 0,1 1 0 0 0,-1-1 0 0 0,0 1 0 0 0,0 0 0 0 0,0 0 0 0 0,0 1 0 0 0,0-1 0 0 0,0 1 0 0 0,1 0 0 0 0,-1 0 0 0 0,0 1 0 0 0,0-1 0 0 0,0 1 0 0 0,-6 2 0 0 0,-2 1 0 0 0,1 0 0 0 0,0 1 0 0 0,-1 1 0 0 0,-12 7 0 0 0,18-9 1 0 0,1 0 0 0 0,0 1 0 0 0,0-1-1 0 0,0 1 1 0 0,1 0 0 0 0,-9 9 0 0 0,12-11-6 0 0,0 0 1 0 0,0 0 0 0 0,0 1-1 0 0,0-1 1 0 0,1 0 0 0 0,-1 1-1 0 0,1-1 1 0 0,0 1 0 0 0,0-1-1 0 0,0 1 1 0 0,0 0 0 0 0,1-1-1 0 0,-1 1 1 0 0,1 0-1 0 0,0 3 1 0 0,2 9 7 0 0,1-1 0 0 0,1 0-1 0 0,0 0 1 0 0,11 26 0 0 0,6 23-170 0 0,-21-63-13 0 0,0 0 0 0 0,1 0 0 0 0,-1-1 1 0 0,0 1-1 0 0,0 0 0 0 0,1 0 0 0 0,-1 0 0 0 0,0 0 0 0 0,1-1 1 0 0,-1 1-1 0 0,0 0 0 0 0,1 0 0 0 0,-1-1 0 0 0,1 1 1 0 0,0 0-1 0 0,-1-1 0 0 0,1 1 0 0 0,0 0 0 0 0,0 0 0 0 0,0-1-111 0 0,0 0-1 0 0,0 0 0 0 0,0 0 1 0 0,1 0-1 0 0,-1 0 0 0 0,0 0 1 0 0,0 0-1 0 0,0-1 0 0 0,0 1 1 0 0,0 0-1 0 0,0-1 0 0 0,1 0 1 0 0,1 0 719 0 0,16-6-2179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309 184 2303 0 0,'11'-13'45'0'0,"2"0"0"0"0,0 1 0 0 0,0 0 0 0 0,29-18-1 0 0,-15 11 3165 0 0,-1-1-1 0 0,25-23 1 0 0,-45 37-2258 0 0,7-6-7 0 0,-3 9 2519 0 0,-10 13-2529 0 0,0-7-849 0 0,-1 0 0 0 0,0 0 0 0 0,1 0 0 0 0,-1 0 0 0 0,-1 0 0 0 0,1 0 1 0 0,0 0-1 0 0,-1 0 0 0 0,0 0 0 0 0,1-1 0 0 0,-1 1 0 0 0,-2 2 0 0 0,-30 28 391 0 0,20-20-328 0 0,-132 121 526 0 0,-72 72-660 0 0,205-193 0 0 0,1 1 1 0 0,1 0-1 0 0,-1 1 0 0 0,2 1 1 0 0,0 0-1 0 0,-14 33 0 0 0,22-44-10 0 0,0 1 0 0 0,0 0 0 0 0,0-1 0 0 0,1 1-1 0 0,0 0 1 0 0,0 0 0 0 0,1 0 0 0 0,0 0 0 0 0,0 0 0 0 0,0 0-1 0 0,0 0 1 0 0,1 0 0 0 0,0 0 0 0 0,1-1 0 0 0,-1 1 0 0 0,1 0 0 0 0,0-1-1 0 0,0 1 1 0 0,1-1 0 0 0,0 1 0 0 0,0-1 0 0 0,0 0 0 0 0,0 0-1 0 0,1 0 1 0 0,5 4 0 0 0,-3-2 4 0 0,1 0-1 0 0,-1-1 1 0 0,2 0-1 0 0,-1 0 1 0 0,1-1-1 0 0,-1 0 1 0 0,1 0-1 0 0,1-1 1 0 0,-1 0-1 0 0,1-1 1 0 0,-1 1 0 0 0,1-2-1 0 0,0 1 1 0 0,0-1-1 0 0,1-1 1 0 0,13 2-1 0 0,-7-2-847 0 0,0-1-1 0 0,1-1 0 0 0,20-3 1 0 0,-17-1-398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15407 0 0,'0'0'4852'0'0,"0"2"-4656"0"0,-1 4 41 0 0,1 0 1 0 0,-1 0-1 0 0,-4 12 0 0 0,-1 11 142 0 0,6-23-476 0 0,0-5-419 0 0,2 3-356 0 0,-1-1-748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11975 0 0,'0'0'267'0'0,"0"0"42"0"0,0 0 17 0 0,-2 0-28 0 0,-7 6-209 0 0,0-1-81 0 0,0 1 0 0 0,0 0-1 0 0,-6 6-7 0 0,-7 5 0 0 0,15-12 0 0 0,1 0 0 0 0,0 0 0 0 0,-5 6 0 0 0,-24 23 0 0 0,24-24 0 0 0,1 0 0 0 0,0 0 0 0 0,-7 11 0 0 0,-8 11 11 0 0,15-19 95 0 0,0 0 1 0 0,1 0-1 0 0,0 1 0 0 0,-4 10-106 0 0,7-11 211 0 0,4-10-129 0 0,0 1 0 0 0,0-1 0 0 0,0 1 0 0 0,1 0 0 0 0,0 0 0 0 0,-1-1 0 0 0,1 1 0 0 0,1 0 0 0 0,-1 0-1 0 0,0 0 1 0 0,1 0 0 0 0,0 0 0 0 0,0 0 0 0 0,0 0 0 0 0,1 0 0 0 0,-1 0 0 0 0,1 1-82 0 0,5 8 0 0 0,-2-8 0 0 0,1 0 0 0 0,-1 0 0 0 0,1 0 0 0 0,0-1 0 0 0,0 0 0 0 0,0 0 0 0 0,1 0 0 0 0,-1-1 0 0 0,1 0 0 0 0,0 0 0 0 0,0 0 0 0 0,0 0 0 0 0,1-1 0 0 0,-1 0 0 0 0,0-1 0 0 0,1 0 0 0 0,-1 1 0 0 0,1-2 0 0 0,-1 1 0 0 0,9-1 0 0 0,-10 0 0 0 0,17-7 0 0 0,-19 6 71 0 0,0-1 0 0 0,0 0 0 0 0,-1 1 1 0 0,1-1-1 0 0,0 0 0 0 0,0-1 0 0 0,-1 1 0 0 0,0 0 0 0 0,1-1 0 0 0,-1 1 0 0 0,0-1 0 0 0,1-1-71 0 0,20-35 1024 0 0,-22 38-1018 0 0,4-11 19 0 0,0 0-1 0 0,0 0 1 0 0,-1 0 0 0 0,-1 0-1 0 0,0-1 1 0 0,0-2-25 0 0,2-28 19 0 0,0-9-19 0 0,-2 15-2 0 0,-2 23 2 0 0,0-1 0 0 0,-2 0 0 0 0,1 0 0 0 0,-3-10 0 0 0,1 14 0 0 0,-2 5-64 0 0,3 5-273 0 0,1 1-138 0 0,-10 7-613 0 0,-19 21-1788 0 0,20-17 1852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17447 0 0,'0'0'1580'0'0,"-2"0"-1296"0"0,-2 2-266 0 0,-1 1 0 0 0,1-1 0 0 0,0 1 0 0 0,0 0-1 0 0,0 0 1 0 0,0 0 0 0 0,-4 5 0 0 0,-25 31 297 0 0,18-20-211 0 0,-34 36-54 0 0,-20 26-14 0 0,59-69 48 0 0,1-1 0 0 0,-2 0 0 0 0,-21 18 0 0 0,31-28 726 0 0,-1 17 248 0 0,5-14-1043 0 0,-1-1-1 0 0,2 1 1 0 0,-1-1 0 0 0,0 0-1 0 0,1 1 1 0 0,-1-1 0 0 0,1-1-1 0 0,0 1 1 0 0,0-1 0 0 0,0 1-1 0 0,0-1 1 0 0,0 0 0 0 0,1-1-1 0 0,-1 1 1 0 0,1-1 0 0 0,-1 0-1 0 0,1 0 1 0 0,-1 0 0 0 0,6 0-1 0 0,8 0 42 0 0,0 0 0 0 0,0-2-1 0 0,30-3 1 0 0,6-6-89 0 0,86-28 1 0 0,-128 35 12 0 0,1-1-1026 0 0,1-1 0 0 0,-1 0 0 0 0,18-10 0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7831 0 0,'0'1'6483'0'0,"-2"6"-6093"0"0,1 0 1 0 0,-1 0-1 0 0,0-1 0 0 0,0 1 1 0 0,-1-1-1 0 0,1 0 1 0 0,-1 0-1 0 0,-1 0 0 0 0,-4 6 1 0 0,-4 11 232 0 0,-51 92 1387 0 0,-47 98-246 0 0,-32 175-468 0 0,97-258-3095 0 0,45-128 1329 0 0,-1 2 160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10135 0 0,'0'0'3658'0'0,"1"1"-2792"0"0,8 10-330 0 0,0-1-1 0 0,1 0 0 0 0,0-1 0 0 0,1 0 1 0 0,21 14-1 0 0,5 4 513 0 0,55 58 1172 0 0,-68-61-1696 0 0,-4-4-160 0 0,-1 1-1 0 0,0 0 1 0 0,-2 2-1 0 0,0 0 1 0 0,-2 2-1 0 0,0-1 1 0 0,15 40-1 0 0,-23-48-325 0 0,-1 1 0 0 0,-1-1-1 0 0,-1 1 1 0 0,0 1-1 0 0,-1-1 1 0 0,-1 1 0 0 0,-1-1-1 0 0,-1 1 1 0 0,0-1-1 0 0,-1 1 1 0 0,-1 0 0 0 0,0-1-1 0 0,-7 23 1 0 0,1-16-70 0 0,-1-1 1 0 0,-1 0-1 0 0,0-1 0 0 0,-2 0 1 0 0,-1 0-1 0 0,-1-1 0 0 0,0-1 1 0 0,-2-1-1 0 0,0 0 0 0 0,-1-1 1 0 0,-1 0-1 0 0,0-2 1 0 0,-2 0-1 0 0,0-1 0 0 0,0-1 1 0 0,-2-1-1 0 0,-40 19 0 0 0,54-28-95 0 0,0-1 0 0 0,0 0 0 0 0,0 0 0 0 0,-1-1 0 0 0,1 0 0 0 0,-1-1-1 0 0,1 0 1 0 0,-1 0 0 0 0,1 0 0 0 0,-15-2 0 0 0,22 1 86 0 0,0 0 0 0 0,0 0 0 0 0,0 0 1 0 0,0 0-1 0 0,0-1 0 0 0,0 1 0 0 0,1 0 0 0 0,-1 0 0 0 0,0-1 1 0 0,0 1-1 0 0,0 0 0 0 0,1-1 0 0 0,-1 1 0 0 0,0-1 0 0 0,0 1 1 0 0,1-1-1 0 0,-1 0 0 0 0,0 1 0 0 0,1-1 0 0 0,-1 1 0 0 0,1-1 1 0 0,-1 0-1 0 0,1 0 0 0 0,-1 1 0 0 0,1-1 0 0 0,-1 0 0 0 0,1 0 1 0 0,0 0-1 0 0,-1 0 0 0 0,1 1 0 0 0,0-1 0 0 0,0 0 0 0 0,0 0 1 0 0,-1 0-1 0 0,1 0 0 0 0,0 0 0 0 0,0 0 0 0 0,0 1 0 0 0,1-1 1 0 0,-1 0-1 0 0,0 0 0 0 0,0 0 0 0 0,0 0 0 0 0,1 0 1 0 0,-1 0-1 0 0,0 1 0 0 0,1-2 0 0 0,2-4-1149 0 0,0 1 1 0 0,0 0-1 0 0,0 1 1 0 0,1-1-1 0 0,7-7 1 0 0,8-8-4877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0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373 257 11167 0 0,'0'0'2728'0'0,"-7"-17"464"0"0,5 14-2783 0 0,-1 1-1 0 0,1-1 0 0 0,0 0 1 0 0,0-1-1 0 0,1 1 1 0 0,-1 0-1 0 0,1 0 0 0 0,-3-7 1 0 0,-6-34 1099 0 0,2 6-1607 0 0,2 14 98 0 0,3 13 7 0 0,0 1 0 0 0,0-1-1 0 0,-10-19 1 0 0,12 27-12 0 0,-1 1 1 0 0,1 0 0 0 0,-1 0 0 0 0,1-1-1 0 0,-1 1 1 0 0,0 0 0 0 0,0 0 0 0 0,0 0-1 0 0,0 1 1 0 0,0-1 0 0 0,0 0 0 0 0,-1 1-1 0 0,1 0 1 0 0,0-1 0 0 0,-1 1-1 0 0,1 0 1 0 0,-1 0 0 0 0,1 0 0 0 0,-1 1-1 0 0,0-1 1 0 0,-2 0 0 0 0,-6 0-24 0 0,1 0-1 0 0,0 1 1 0 0,0 0 0 0 0,-1 0 0 0 0,1 1-1 0 0,0 0 1 0 0,0 1 0 0 0,0 1 0 0 0,0-1-1 0 0,0 1 1 0 0,1 1 0 0 0,-1 0 0 0 0,-15 9 0 0 0,14-6 15 0 0,1-1 1 0 0,0 2-1 0 0,-15 13 1 0 0,21-17 6 0 0,0 1 1 0 0,0 0 0 0 0,0 0-1 0 0,0 0 1 0 0,1 0 0 0 0,0 1-1 0 0,0-1 1 0 0,0 1 0 0 0,-2 6-1 0 0,5-10 3 0 0,-1 1 1 0 0,0-1-1 0 0,1 0 0 0 0,0 0 1 0 0,0 0-1 0 0,-1 1 0 0 0,1-1 0 0 0,1 0 1 0 0,-1 0-1 0 0,0 0 0 0 0,0 1 0 0 0,1-1 1 0 0,-1 0-1 0 0,1 0 0 0 0,0 0 0 0 0,0 0 1 0 0,1 2-1 0 0,0 0 23 0 0,0-1 1 0 0,0 0-1 0 0,1 0 1 0 0,-1 0-1 0 0,1-1 1 0 0,0 1-1 0 0,0-1 1 0 0,0 1-1 0 0,4 1 0 0 0,4 3 81 0 0,0-2 0 0 0,1 0 0 0 0,0 0 0 0 0,0-1 0 0 0,12 3 0 0 0,-7-3-9 0 0,0 0 0 0 0,1-1-1 0 0,21 0 1 0 0,-34-2-70 0 0,0-1 1 0 0,0 0-1 0 0,0-1 0 0 0,0 1 0 0 0,-1-1 0 0 0,1 0 0 0 0,0 0 0 0 0,0-1 0 0 0,-1 1 1 0 0,1-1-1 0 0,-1 0 0 0 0,0 0 0 0 0,1-1 0 0 0,-1 1 0 0 0,0-1 0 0 0,5-5 0 0 0,-7 6 52 0 0,0-1-1 0 0,0 0 1 0 0,0 1-1 0 0,-1-1 1 0 0,1 0-1 0 0,-1 0 1 0 0,0 0-1 0 0,1 0 1 0 0,-2 0-1 0 0,1 0 0 0 0,0 0 1 0 0,0-6-1 0 0,1 0 97 0 0,-2 1-153 0 0,-4 1-16 0 0,1 5 0 0 0,1 1 0 0 0,-1-1 0 0 0,1 1 0 0 0,-1 0 0 0 0,1 0 0 0 0,-1 0 0 0 0,0 1 0 0 0,0-1 0 0 0,1 0 0 0 0,-1 1 0 0 0,0 0 0 0 0,0 0 0 0 0,-5 0 0 0 0,-1 2 0 0 0,1 0 0 0 0,1-1-12 0 0,5-1 392 0 0,23 5 144 0 0,-15-3-500 0 0,-5-1 35 0 0,-2 10 22 0 0,-2-1-29 0 0,1-1 0 0 0,-1 0 1 0 0,-1 0-1 0 0,0 0 0 0 0,0-1 0 0 0,-10 16 0 0 0,-5 10 23 0 0,13-21-50 0 0,1-1-1 0 0,0 1 1 0 0,1-1 0 0 0,0 1-1 0 0,1 1 1 0 0,1-1-1 0 0,0 0 1 0 0,0 14 0 0 0,2-17-6 0 0,0-1 1 0 0,1 0 0 0 0,0 0-1 0 0,1 0 1 0 0,0 0 0 0 0,0 0-1 0 0,1 0 1 0 0,1 0 0 0 0,-1-1-1 0 0,1 1 1 0 0,1-1 0 0 0,8 12-1 0 0,3 2 231 0 0,-10-15-52 0 0,0 0-1 0 0,8 14 1 0 0,-14-20-127 0 0,0 0-17 0 0,1 0-53 0 0,-1 1 0 0 0,0-1-1 0 0,0 0 1 0 0,0 0 0 0 0,0 0-1 0 0,-1 1 1 0 0,1-1 0 0 0,0 0-1 0 0,0 0 1 0 0,-1 0 0 0 0,1 0-1 0 0,-1 0 1 0 0,1 1 0 0 0,-1-1-1 0 0,1 0 1 0 0,-1 0 0 0 0,0 0-1 0 0,-1 1 1 0 0,-7 11-3 0 0,6-6 2 0 0,4-1-16 0 0,-1-5-60 0 0,10 11-2225 0 0,-1-9 843 0 0,-6-3 1129 0 0,6 1-699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 11631 0 0,'0'0'264'0'0,"2"-1"35"0"0,3-2-219 0 0,1 1 1 0 0,-1 0-1 0 0,1 0 0 0 0,0 1 1 0 0,0-1-1 0 0,0 1 0 0 0,-1 1 1 0 0,8-1-1 0 0,-1-1-8 0 0,-5 2 390 0 0,-1-1 1 0 0,0 1-1 0 0,1 0 0 0 0,-1 1 1 0 0,9 1 1523 0 0,-15-2-1931 0 0,0 0-1 0 0,1 0 0 0 0,-1 0 1 0 0,0 0-1 0 0,1 0 1 0 0,-1 0-1 0 0,1 1 0 0 0,-1-1 1 0 0,0 0-1 0 0,1 0 1 0 0,-1 0-1 0 0,0 0 0 0 0,1 1 1 0 0,-1-1-1 0 0,0 0 0 0 0,0 0 1 0 0,1 1-1 0 0,-1-1 1 0 0,0 0-1 0 0,0 0 0 0 0,1 1 1 0 0,-1-1-1 0 0,0 0 1 0 0,0 1-1 0 0,0-1 0 0 0,1 0 1 0 0,-1 1-1 0 0,0-1 1 0 0,0 0-1 0 0,0 1 0 0 0,0-1 1 0 0,0 0-1 0 0,0 1 0 0 0,0-1 1 0 0,0 1-1 0 0,0 0 1 0 0,-1 14 662 0 0,-1-10-634 0 0,0-1 1 0 0,0 1-1 0 0,-1-1 1 0 0,1 0 0 0 0,-1 0-1 0 0,0 0 1 0 0,-1 0-1 0 0,1 0 1 0 0,-8 6-1 0 0,-38 27 175 0 0,40-31-242 0 0,-48 33 121 0 0,-56 41-110 0 0,93-64-12 0 0,2 0 1 0 0,0 1-1 0 0,-24 31 0 0 0,37-43-15 0 0,1 2 0 0 0,0-1 0 0 0,0 0 0 0 0,1 1 0 0 0,0 0 0 0 0,-4 10 0 0 0,7-15 0 0 0,-1-1 0 0 0,1 1 0 0 0,-1-1 0 0 0,1 1 0 0 0,0-1 0 0 0,0 1 0 0 0,-1 0 0 0 0,1-1 0 0 0,0 1 0 0 0,0-1 0 0 0,1 1 0 0 0,-1-1 0 0 0,0 1 0 0 0,0 0 0 0 0,1-1 0 0 0,-1 1 0 0 0,1-1 0 0 0,0 1 0 0 0,-1-1 0 0 0,1 0 0 0 0,0 1 0 0 0,0-1 0 0 0,0 0 0 0 0,0 1 0 0 0,0-1 0 0 0,0 0 0 0 0,0 0 0 0 0,0 0 0 0 0,0 0 0 0 0,0 0 0 0 0,1 0 0 0 0,-1 0 0 0 0,0 0 0 0 0,1-1 0 0 0,-1 1 0 0 0,3 0 0 0 0,5 2 5 0 0,1-1-1 0 0,-1 0 1 0 0,1 0-1 0 0,0-1 0 0 0,-1 0 1 0 0,1-1-1 0 0,11-1 1 0 0,68-11 147 0 0,-74 9-116 0 0,180-44 8 0 0,-125 27-1981 0 0,-58 17 222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1375 0 0,'-12'13'11191'0'0,"12"-11"-11029"0"0,-1 0-1 0 0,1-1 1 0 0,0 1 0 0 0,0 0-1 0 0,0 0 1 0 0,0 0-1 0 0,0 0 1 0 0,0 0 0 0 0,1-1-1 0 0,-1 1 1 0 0,0 0 0 0 0,1 0-1 0 0,0 0 1 0 0,-1-1 0 0 0,1 1-1 0 0,0 0 1 0 0,0-1-1 0 0,0 1 1 0 0,0-1 0 0 0,0 1-1 0 0,0-1 1 0 0,1 1 0 0 0,-1-1-1 0 0,2 2 1 0 0,6 4 192 0 0,0 0 0 0 0,0 0 0 0 0,10 5 0 0 0,-6-4 114 0 0,19 14-111 0 0,-1 1 0 0 0,-2 2-1 0 0,-1 1 1 0 0,0 1 0 0 0,-2 1-1 0 0,29 41 1 0 0,-37-43-78 0 0,-1 1-1 0 0,-1 1 0 0 0,-2 0 1 0 0,-1 1-1 0 0,-1 0 0 0 0,-1 1 1 0 0,13 61-1 0 0,-22-78-280 0 0,-1-1-1 0 0,0 1 1 0 0,0 0-1 0 0,-2 0 1 0 0,1-1-1 0 0,-1 1 1 0 0,-1 0-1 0 0,-1-1 1 0 0,0 0 0 0 0,0 1-1 0 0,-1-1 1 0 0,-8 16-1 0 0,-4 3-5 0 0,-2-1 0 0 0,0 0 0 0 0,-28 31 0 0 0,34-44 11 0 0,-13 14-22 0 0,24-30-61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10103 0 0,'0'0'919'0'0,"-1"2"-704"0"0,-2 4 33 0 0,0 1 0 0 0,0 0 0 0 0,1 1 0 0 0,0-1 0 0 0,0 0 0 0 0,0 1 0 0 0,1-1 0 0 0,0 1 1 0 0,1-1-1 0 0,0 1 0 0 0,0-1 0 0 0,2 12 0 0 0,4 13 900 0 0,2 0 0 0 0,19 51-1 0 0,-19-66-770 0 0,0 0 0 0 0,1 0 0 0 0,1 0 0 0 0,1-1 0 0 0,24 29 0 0 0,150 126 1493 0 0,-134-127-1573 0 0,40 46-201 0 0,-29-26-182 0 0,-61-62-20 0 0,-3-14-4637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77 7831 0 0,'7'-9'47'0'0,"2"-3"1061"0"0,17-18 0 0 0,-23 27-668 0 0,0 0 1 0 0,0 1-1 0 0,0-1 1 0 0,1 1 0 0 0,-1 0-1 0 0,0 0 1 0 0,1 0-1 0 0,0 1 1 0 0,-1-1-1 0 0,1 1 1 0 0,5-2 0 0 0,-9 3-383 0 0,1 0 1 0 0,-1 0-1 0 0,1 0 1 0 0,-1 0 0 0 0,1 0-1 0 0,-1 1 1 0 0,1-1-1 0 0,-1 0 1 0 0,1 0-1 0 0,0 0 1 0 0,-1 0 0 0 0,1 1-1 0 0,-1-1 1 0 0,1 0-1 0 0,-1 0 1 0 0,0 1 0 0 0,1-1-1 0 0,-1 0 1 0 0,1 1-1 0 0,-1-1 1 0 0,0 1-1 0 0,1-1 1 0 0,-1 1 0 0 0,0-1-1 0 0,1 0 1 0 0,-1 1-1 0 0,0-1 1 0 0,1 1-1 0 0,-1-1 1 0 0,0 1 0 0 0,0 0-1 0 0,4 18 342 0 0,-5-10-270 0 0,-1 0 0 0 0,0 0 0 0 0,0 0 0 0 0,0-1 0 0 0,-1 1 0 0 0,0-1-1 0 0,-6 10 1 0 0,-35 57 573 0 0,35-60-599 0 0,-55 79 609 0 0,-144 165 0 0 0,169-219-529 0 0,-1-3 1 0 0,-62 46-1 0 0,-97 53 253 0 0,199-136-443 0 0,0 0 1 0 0,0 0 0 0 0,0 0 0 0 0,0 0 0 0 0,0 0 0 0 0,1 0 0 0 0,-1 0 0 0 0,0 0-1 0 0,0 0 1 0 0,0 0 0 0 0,0 0 0 0 0,0 1 0 0 0,0-1 0 0 0,0 0 0 0 0,1 0 0 0 0,-1 0 0 0 0,0 0-1 0 0,0 0 1 0 0,0 0 0 0 0,0 0 0 0 0,0 1 0 0 0,0-1 0 0 0,0 0 0 0 0,0 0 0 0 0,0 0-1 0 0,0 0 1 0 0,0 0 0 0 0,0 1 0 0 0,0-1 0 0 0,0 0 0 0 0,0 0 0 0 0,0 0 0 0 0,0 0 0 0 0,0 0-1 0 0,0 1 1 0 0,0-1 0 0 0,0 0 0 0 0,0 0 0 0 0,0 0 0 0 0,0 0 0 0 0,0 0 0 0 0,0 1-1 0 0,0-1 1 0 0,0 0 0 0 0,0 0 0 0 0,0 0 0 0 0,0 0 0 0 0,-1 0 0 0 0,1 0 0 0 0,0 0 0 0 0,0 1-1 0 0,16-2-238 0 0,-15 1 204 0 0,47-5-6119 0 0,-17 3-385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24 2759 0 0,'0'0'442'0'0,"-9"16"7643"0"0,-2 6-3586 0 0,5-10 243 0 0,8-13-4667 0 0,0 1 0 0 0,0 0 0 0 0,1-1 0 0 0,-1 0 0 0 0,0 1 0 0 0,0-1 0 0 0,3-2 0 0 0,30-15 367 0 0,54-21 0 0 0,-82 37-429 0 0,-1 0-1 0 0,1 0 0 0 0,-1 1 1 0 0,14-1-1 0 0,-17 2-7 0 0,0 0 0 0 0,0 0 0 0 0,0 0-1 0 0,0 0 1 0 0,0 1 0 0 0,-1 0 0 0 0,1-1 0 0 0,0 1-1 0 0,0 0 1 0 0,0 1 0 0 0,-1-1 0 0 0,1 0 0 0 0,3 3-1 0 0,6 6 8 0 0,-11-4-14 0 0,-1-4 3 0 0,0 2-1 0 0,1 0 0 0 0,-1-1 0 0 0,1 1 0 0 0,-1 0 0 0 0,-1 0 0 0 0,1-1 0 0 0,0 1 0 0 0,-1 0 0 0 0,0-1 0 0 0,0 1 0 0 0,0 0 0 0 0,0-1 0 0 0,0 1 0 0 0,-1-1 0 0 0,0 0 0 0 0,0 1 0 0 0,1-1 0 0 0,-2 0 0 0 0,1 0 0 0 0,0 0 0 0 0,-1-1 0 0 0,-2 4 0 0 0,-8 6 0 0 0,0-1 0 0 0,-1 0 0 0 0,-20 12 0 0 0,30-21 0 0 0,-65 38 62 0 0,11-8-60 0 0,46-23 4 0 0,-13 6-293 0 0,24-14 194 0 0,101-8-669 0 0,0 1 786 0 0,-91 6-24 0 0,-1 0 0 0 0,1 0 0 0 0,-1 1 0 0 0,1 0 0 0 0,-1 1 0 0 0,1-1 0 0 0,11 6 0 0 0,-8 0 0 0 0,-10-2 0 0 0,-1-3 0 0 0,0 1 8 0 0,0 0-1 0 0,0 0 0 0 0,0 0 1 0 0,0 0-1 0 0,0 0 1 0 0,-1 0-1 0 0,1 0 0 0 0,-1 1 1 0 0,0-1-1 0 0,0 0 1 0 0,0 0-1 0 0,0 0 0 0 0,-1 0 1 0 0,1 0-1 0 0,-1 1 1 0 0,0-1-1 0 0,0 0 0 0 0,-1 3 1 0 0,-4 7 56 0 0,0 0 0 0 0,-13 20 0 0 0,13-24-29 0 0,-1 3 18 0 0,0-1-1 0 0,-1-1 1 0 0,-1 1 0 0 0,1-2-1 0 0,-2 1 1 0 0,1-1 0 0 0,-2 0-1 0 0,1-1 1 0 0,-1 0 0 0 0,-21 11-1 0 0,9-8 1 0 0,0-2-1 0 0,-1 0 0 0 0,0-2 0 0 0,-42 8 0 0 0,45-11-204 0 0,-5 2-374 0 0,0-2-1 0 0,-38 2 0 0 0,66-7-901 0 0,8-3-68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82 180 9151 0 0,'0'0'422'0'0,"0"1"-13"0"0,-8 10-87 0 0,0 0 0 0 0,-9 9 1 0 0,-15 20 2282 0 0,15-18 1476 0 0,18-23-3501 0 0,37-37 1010 0 0,181-167-116 0 0,-211 198-1493 0 0,1 1 0 0 0,0 1 1 0 0,0-1-1 0 0,0 1 0 0 0,16-5 0 0 0,-23 9-62 0 0,4 6-66 0 0,-5-4 135 0 0,-1 0 0 0 0,1-1-1 0 0,0 1 1 0 0,0 0 0 0 0,-1 0 0 0 0,1 0-1 0 0,0 0 1 0 0,-1-1 0 0 0,1 1 0 0 0,-1 0-1 0 0,1 1 1 0 0,2 7-32 0 0,-1-1 0 0 0,0 1 0 0 0,0 0 0 0 0,-1 0 0 0 0,0 0 1 0 0,-1 0-1 0 0,0-1 0 0 0,-2 17 0 0 0,1-14 40 0 0,1-1 0 0 0,-1 0-1 0 0,2 1 1 0 0,-1-1 0 0 0,2 1 0 0 0,2 10 0 0 0,-2-15 54 0 0,0-1 0 0 0,0 0 0 0 0,1 0 0 0 0,0-1 0 0 0,0 1 1 0 0,0 0-1 0 0,0-1 0 0 0,1 0 0 0 0,0 0 0 0 0,0 0 0 0 0,0 0 0 0 0,0-1 0 0 0,8 5 0 0 0,6 4 212 0 0,1-1 1 0 0,23 9-1 0 0,-12-6-243 0 0,-27-13-1 0 0,1 1 1 0 0,-1-1-1 0 0,1 0 0 0 0,0-1 1 0 0,-1 1-1 0 0,1 0 1 0 0,0-1-1 0 0,-1 0 0 0 0,1 0 1 0 0,0 0-1 0 0,-1 0 0 0 0,1-1 1 0 0,0 1-1 0 0,-1-1 1 0 0,1 0-1 0 0,-1 0 0 0 0,1-1 1 0 0,-1 1-1 0 0,7-4 1 0 0,3-2 74 0 0,0-2 1 0 0,-1 1-1 0 0,16-15 1 0 0,-26 21-91 0 0,164-162-1904 0 0,-148 143-719 0 0,-10 11 1121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57 105 8287 0 0,'0'0'382'0'0,"0"0"-8"0"0,0 0-170 0 0,0 0 176 0 0,0 0 107 0 0,0 0 22 0 0,0 0 3 0 0,0 0 0 0 0,0 0 0 0 0,0 0 0 0 0,1 2-69 0 0,0 3-380 0 0,0 0 0 0 0,0 0 0 0 0,-1 0 0 0 0,0 1 0 0 0,0-1 0 0 0,0 0 1 0 0,0 0-1 0 0,-1 0 0 0 0,0 1 0 0 0,0-1 0 0 0,0 0-63 0 0,-6 20 1408 0 0,-7 16-1408 0 0,10-31 95 0 0,-4 11-81 0 0,3-11-14 0 0,1 1 1 0 0,1 0-1 0 0,0-1 0 0 0,0 1 0 0 0,1 0 1 0 0,1 0-1 0 0,0 0 0 0 0,0 8 0 0 0,2-11 0 0 0,-1-7 0 0 0,0 0 0 0 0,0 0 0 0 0,0-1 0 0 0,0 1 0 0 0,0 0 0 0 0,0 0 0 0 0,1-1 0 0 0,-1 1 0 0 0,0 0 0 0 0,0-1 0 0 0,1 1 0 0 0,-1 0 0 0 0,1-1 0 0 0,-1 1 0 0 0,0 0 0 0 0,1-1 0 0 0,-1 1 0 0 0,1-1 0 0 0,0 1 0 0 0,-1-1 0 0 0,1 1 0 0 0,1 1 0 0 0,-1-1 0 0 0,0 0 0 0 0,-1 1 0 0 0,1-1 0 0 0,0 0 0 0 0,0 0 0 0 0,0 0 0 0 0,0 0 0 0 0,0 0 0 0 0,0-1 0 0 0,0 1 0 0 0,0 0 0 0 0,0 0 0 0 0,1 0 0 0 0,7-1 0 0 0,-5 0 0 0 0,1 0 0 0 0,1-1 0 0 0,-1 1 0 0 0,0-1 0 0 0,1 0 0 0 0,-1 0 0 0 0,0 0 0 0 0,0-1 0 0 0,0 0 0 0 0,0 0 0 0 0,0 0 0 0 0,0-1 0 0 0,-1 1 0 0 0,1-1 0 0 0,-1 0 0 0 0,0-1 0 0 0,4-2 0 0 0,6-5 0 0 0,4-3 0 0 0,-1-2 0 0 0,0 0 0 0 0,5-8 0 0 0,-15 16 0 0 0,0 1 0 0 0,6-7 0 0 0,1 0 0 0 0,12-9 0 0 0,-25 22 0 0 0,-1 1 0 0 0,0 0 0 0 0,0 0 0 0 0,0-1 0 0 0,1 1 0 0 0,-1 0 0 0 0,0 0 0 0 0,0 0 0 0 0,1-1 0 0 0,-1 1 0 0 0,0 0 0 0 0,1 0 0 0 0,-1 0 0 0 0,0 0 0 0 0,0 0 0 0 0,1 0 0 0 0,-1 0 0 0 0,0 0 0 0 0,1 0 0 0 0,-1 0 0 0 0,0-1 0 0 0,1 2 0 0 0,-1-1 0 0 0,0 0 0 0 0,1 0 0 0 0,-1 0 0 0 0,0 0 0 0 0,1 0 0 0 0,-1 0 0 0 0,0 0 0 0 0,0 0 0 0 0,1 0 0 0 0,-1 1 0 0 0,0-1 0 0 0,1 0 0 0 0,-1 0 0 0 0,0 0 0 0 0,0 0 0 0 0,1 1 0 0 0,-1-1 0 0 0,0 0 0 0 0,0 0 0 0 0,0 1 0 0 0,1-1 0 0 0,-1 0 0 0 0,3 11 0 0 0,-3-10 0 0 0,4 18 0 0 0,-1 0 0 0 0,0 7 0 0 0,-2-10 0 0 0,1 0 0 0 0,1 0 0 0 0,3 10 0 0 0,-2-15 0 0 0,-4-10 25 0 0,0 0 0 0 0,1 0 0 0 0,-1 1 0 0 0,0-1-1 0 0,1 0 1 0 0,-1 0 0 0 0,1 0 0 0 0,0 0 0 0 0,-1 0 0 0 0,1-1-1 0 0,0 1 1 0 0,0 0 0 0 0,-1 0 0 0 0,1 0 0 0 0,0 0 0 0 0,0-1 0 0 0,0 1-1 0 0,1 0-24 0 0,-2-1 14 0 0,0 0 0 0 0,0 0 0 0 0,0 0 0 0 0,1 0-1 0 0,-1 0 1 0 0,0 0 0 0 0,0 1 0 0 0,0-1 0 0 0,0 0 0 0 0,0 0-1 0 0,0 0 1 0 0,1 0 0 0 0,-1 0 0 0 0,0 0 0 0 0,0 1-1 0 0,0-1 1 0 0,0 0 0 0 0,0 0 0 0 0,0 0 0 0 0,0 0-1 0 0,0 1 1 0 0,0-1 0 0 0,0 0 0 0 0,0 0 0 0 0,1 0 0 0 0,-1 0-1 0 0,0 1 1 0 0,0-1 0 0 0,0 0 0 0 0,0 0 0 0 0,0 0-1 0 0,-1 0 1 0 0,1 1 0 0 0,0-1 0 0 0,0 0-14 0 0,3 0 509 0 0,2-1-361 0 0,0 0 0 0 0,-1 0 1 0 0,1-1-1 0 0,-1 1 0 0 0,1-1 0 0 0,-1 0 0 0 0,0-1 0 0 0,0 1 0 0 0,0-1 0 0 0,0 1 0 0 0,0-1 1 0 0,-1 0-1 0 0,1-1 0 0 0,2-2-148 0 0,8-10 337 0 0,0-1 1 0 0,10-15-338 0 0,2-3-93 0 0,5-6 93 0 0,-2-2 0 0 0,20-37 0 0 0,-31 53 35 0 0,-13 19-389 0 0,1 0-1 0 0,-2 0 0 0 0,1-1 0 0 0,1-3 355 0 0,3-23-4865 0 0,-7 29 3330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8287 0 0,'0'0'639'0'0,"1"1"-132"0"0,0 3 6 0 0,0 0 1 0 0,0 0 0 0 0,0 0 0 0 0,0 0-1 0 0,-1 0 1 0 0,0 0 0 0 0,1 0 0 0 0,-2 0-1 0 0,1 0 1 0 0,0 0 0 0 0,-1 0-1 0 0,0 0 1 0 0,1 0 0 0 0,-3 4 0 0 0,-3 10 31 0 0,-13 28 0 0 0,-78 138 1066 0 0,26-55-246 0 0,25-44-886 0 0,-37 82-210 0 0,82-166-524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129 192 7367 0 0,'0'0'568'0'0,"-20"0"8410"0"0,20 0-8771 0 0,5-8 2016 0 0,12-8-2999 0 0,-16 14 1430 0 0,20-15-332 0 0,0 2 0 0 0,1 0 0 0 0,0 1 0 0 0,1 1 0 0 0,30-12 0 0 0,-8 7 289 0 0,90-23 0 0 0,-125 39-497 0 0,-1 0 0 0 0,1 0 0 0 0,0 1 0 0 0,-1 1 0 0 0,1-1 1 0 0,18 3-1 0 0,-25-2-101 0 0,-1 1 0 0 0,1-1 0 0 0,-1 1 0 0 0,1-1 0 0 0,-1 1 0 0 0,1 0 0 0 0,-1 0 0 0 0,0 0 0 0 0,0 0 0 0 0,1 1 0 0 0,-1-1 0 0 0,0 1 0 0 0,0-1 0 0 0,0 1 0 0 0,0 0 0 0 0,-1-1 0 0 0,1 1 0 0 0,0 0 1 0 0,-1 0-1 0 0,1 0 0 0 0,-1 1 0 0 0,0-1 0 0 0,0 0 0 0 0,0 0 0 0 0,0 1 0 0 0,0-1 0 0 0,0 1 0 0 0,0-1 0 0 0,-1 1 0 0 0,0-1 0 0 0,1 4 0 0 0,-1 1-10 0 0,0-1 0 0 0,-1 1 1 0 0,0 0-1 0 0,0 0 0 0 0,0 0 0 0 0,-1 0 0 0 0,0-1 0 0 0,-1 1 1 0 0,1-1-1 0 0,-1 0 0 0 0,0 1 0 0 0,-1-1 0 0 0,1-1 0 0 0,-1 1 1 0 0,-1 0-1 0 0,-8 8 0 0 0,-2 2-29 0 0,-1-1-1 0 0,0-1 1 0 0,-1-1 0 0 0,-21 13 0 0 0,-77 42-37 0 0,95-58 11 0 0,-2 0 1 0 0,1-2 0 0 0,-39 11 0 0 0,18-8-436 0 0,41-11 344 0 0,12 6-2238 0 0,-1-2 2353 0 0,0-1 0 0 0,0 1 0 0 0,1-2 0 0 0,-1 1 0 0 0,15 0 0 0 0,13 4 32 0 0,-15-2-4 0 0,-3-1 3 0 0,0 1 0 0 0,0 0-1 0 0,27 13 1 0 0,-41-15 8 0 0,0 0 0 0 0,-1 0 0 0 0,0 0 1 0 0,0 1-1 0 0,0-1 0 0 0,0 1 0 0 0,0 1 0 0 0,-1-1 0 0 0,0 1 0 0 0,0-1 0 0 0,0 1 1 0 0,0 0-1 0 0,-1 1 0 0 0,0-1 0 0 0,0 1 0 0 0,2 6 0 0 0,-2-4 46 0 0,0 0 0 0 0,-1 0 1 0 0,0 0-1 0 0,-1 1 0 0 0,0-1 0 0 0,0 0 0 0 0,-1 1 0 0 0,0-1 1 0 0,0 1-1 0 0,-3 16 0 0 0,2-19-22 0 0,-1 0 0 0 0,0 0 0 0 0,0 0 1 0 0,-1 0-1 0 0,1-1 0 0 0,-1 1 0 0 0,-1 0 1 0 0,1-1-1 0 0,-1 0 0 0 0,1 0 0 0 0,-2 0 0 0 0,1-1 1 0 0,0 1-1 0 0,-1-1 0 0 0,-7 5 0 0 0,-5 2 78 0 0,-1 0-1 0 0,0-2 0 0 0,0 0 0 0 0,-1-1 1 0 0,0-1-1 0 0,0-1 0 0 0,-30 6 1 0 0,-144 11 464 0 0,170-22-597 0 0,8 0-153 0 0,-1-1-1 0 0,-22-4 1 0 0,36 4-52 0 0,22-16-4902 0 0,-7 9 3359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 16703 0 0,'2'-5'410'0'0,"-1"2"-276"0"0,-1 1-1 0 0,1-1 1 0 0,0 1 0 0 0,0-1-1 0 0,0 1 1 0 0,0 0-1 0 0,1-1 1 0 0,-1 1-1 0 0,1 0 1 0 0,-1 0-1 0 0,1 0 1 0 0,0 0-1 0 0,0 0 1 0 0,3-2 1982 0 0,1 14-1561 0 0,-5-7-513 0 0,0 0 1 0 0,0 0-1 0 0,-1 0 0 0 0,1 0 1 0 0,-1 0-1 0 0,0 0 1 0 0,0 0-1 0 0,0 1 0 0 0,0-1 1 0 0,-1 0-1 0 0,1 0 1 0 0,-1 0-1 0 0,0 0 0 0 0,1 0 1 0 0,-3 4-1 0 0,-3 6 154 0 0,-13 25 1 0 0,17-35-172 0 0,-11 21 109 0 0,4-7-91 0 0,-1 0 0 0 0,-21 27-1 0 0,30-43-878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57 353 14223 0 0,'-49'8'2498'0'0,"49"-8"-2403"0"0,-1 0 0 0 0,1 0 0 0 0,0 0 0 0 0,-1 0 0 0 0,1 0 0 0 0,0-1 0 0 0,-1 1 0 0 0,1 0 0 0 0,0 0 0 0 0,-1 0 0 0 0,1 0 0 0 0,0-1 0 0 0,-1 1 0 0 0,1 0 1 0 0,0 0-1 0 0,0-1 0 0 0,0 1 0 0 0,-1 0 0 0 0,1-1 0 0 0,0 1 0 0 0,0 0 0 0 0,0-1 0 0 0,-1 1 0 0 0,1 0 0 0 0,0-1 0 0 0,0 1 0 0 0,0 0 0 0 0,0-1 0 0 0,0 1 0 0 0,0 0 0 0 0,0-1 1 0 0,0 1-1 0 0,0 0 0 0 0,0-1 0 0 0,0 1 0 0 0,0 0 0 0 0,0-1 0 0 0,0 1 0 0 0,0 0 0 0 0,1-1 0 0 0,1-16 781 0 0,0 11-777 0 0,0-1-1 0 0,0 1 1 0 0,1 0 0 0 0,0 0-1 0 0,1 0 1 0 0,-1 0 0 0 0,1 0-1 0 0,9-9 1 0 0,43-39 27 0 0,-43 42-85 0 0,32-26-38 0 0,1 2 1 0 0,67-40-1 0 0,-48 42-3 0 0,-58 30 0 0 0,0 1 0 0 0,0 1 0 0 0,1-1 0 0 0,-1 1 0 0 0,1 1 0 0 0,0-1 0 0 0,9 1 0 0 0,-15 1 3 0 0,0 0-1 0 0,0 0 1 0 0,0 0-1 0 0,0 0 1 0 0,0 0-1 0 0,0 1 1 0 0,0-1-1 0 0,0 1 1 0 0,0 0-1 0 0,0 0 1 0 0,0-1-1 0 0,0 1 1 0 0,0 0-1 0 0,-1 0 1 0 0,1 1-1 0 0,0-1 1 0 0,-1 0-1 0 0,1 1 1 0 0,-1-1-1 0 0,1 0 0 0 0,-1 1 1 0 0,0 0-1 0 0,0-1 1 0 0,0 1-1 0 0,0 0 1 0 0,0 0-1 0 0,0-1 1 0 0,0 1-1 0 0,0 0 1 0 0,-1 0-1 0 0,1 0 1 0 0,-1 0-1 0 0,1 0 1 0 0,-1 0-1 0 0,0 3 1 0 0,1 6 18 0 0,-1 1 1 0 0,0 0-1 0 0,-1 0 1 0 0,-4 21-1 0 0,3-24-18 0 0,-9 46 8 0 0,-4 27 22 0 0,14-73-30 0 0,0 0-1 0 0,1-1 1 0 0,0 1-1 0 0,1 0 1 0 0,0-1-1 0 0,0 1 1 0 0,4 10-1 0 0,-4-17-125 0 0,0 1-1 0 0,1 0 0 0 0,0-1 1 0 0,-1 0-1 0 0,1 1 1 0 0,0-1-1 0 0,0 0 1 0 0,1 0-1 0 0,-1 0 0 0 0,0 0 1 0 0,1 0-1 0 0,-1 0 1 0 0,1-1-1 0 0,-1 1 1 0 0,1-1-1 0 0,0 0 0 0 0,-1 0 1 0 0,1 0-1 0 0,0 0 1 0 0,0 0-1 0 0,4 0 1 0 0,9 1-1751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14 9215 0 0,'2'-1'707'0'0,"10"-3"-390"0"0,12-3 181 0 0,-8 5 8092 0 0,-20 13-7723 0 0,-3 2-605 0 0,-1 0 0 0 0,0-1 0 0 0,-1 0 0 0 0,-16 17 0 0 0,-48 40 153 0 0,42-40-312 0 0,17-16-38 0 0,-174 175 1071 0 0,166-162-1038 0 0,1 1 0 0 0,1 0 1 0 0,1 2-1 0 0,1 0 0 0 0,-23 55 0 0 0,37-73-92 0 0,0 1 0 0 0,1-1-1 0 0,0 1 1 0 0,0 0-1 0 0,1 0 1 0 0,1 0-1 0 0,0 0 1 0 0,1 1-1 0 0,2 22 1 0 0,-1-27 6 0 0,1 0-1 0 0,0 0 1 0 0,0 0 0 0 0,1-1 0 0 0,0 1-1 0 0,0-1 1 0 0,1 1 0 0 0,0-1-1 0 0,0 0 1 0 0,1-1 0 0 0,-1 1-1 0 0,2-1 1 0 0,-1 0 0 0 0,1 0-1 0 0,11 9 1 0 0,6 2 208 0 0,1-2-1 0 0,27 13 1 0 0,16 10-295 0 0,-66-37-141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20 136 4607 0 0,'0'0'6327'0'0,"-1"2"-5695"0"0,-18 27 8313 0 0,21-29-8669 0 0,40-20 384 0 0,29-11-489 0 0,23-7-124 0 0,-52 20-24 0 0,0 2 1 0 0,0 2 0 0 0,67-14-1 0 0,-106 27-23 0 0,1 1 0 0 0,0 0 0 0 0,-1-1 0 0 0,1 1 0 0 0,-1 1 0 0 0,1-1 0 0 0,4 1 0 0 0,3 4 0 0 0,-10-5 1 0 0,0 1-1 0 0,0-1 0 0 0,-1 1 1 0 0,1-1-1 0 0,0 1 1 0 0,-1 0-1 0 0,1-1 0 0 0,0 1 1 0 0,-1 0-1 0 0,1 0 1 0 0,-1-1-1 0 0,1 1 0 0 0,-1 0 1 0 0,1 0-1 0 0,-1 0 0 0 0,0-1 1 0 0,1 1-1 0 0,-1 0 1 0 0,0 0-1 0 0,0 0 0 0 0,0 0 1 0 0,0 1-1 0 0,0 0 2 0 0,0 0 0 0 0,0 0 0 0 0,-1-1 0 0 0,1 1 0 0 0,-1 0-1 0 0,1 0 1 0 0,-1-1 0 0 0,0 1 0 0 0,0 0 0 0 0,-1 2 0 0 0,-3 3 6 0 0,-1 0 1 0 0,0 0-1 0 0,-11 10 1 0 0,15-15-9 0 0,-134 119 136 0 0,57-60-202 0 0,39-31-31 0 0,1 1 1 0 0,-52 54-1 0 0,77-70-11 0 0,5-6 11 0 0,1 0-1 0 0,1 0 0 0 0,-1 1 1 0 0,-8 17-1 0 0,12-19 98 0 0,3-1 16 0 0,0-6 159 0 0,3 1-141 0 0,0-1-1 0 0,0 0 1 0 0,-1 0 0 0 0,1 0 0 0 0,0-1-1 0 0,0 1 1 0 0,0 0 0 0 0,0-1-1 0 0,3 1 1 0 0,8 1 51 0 0,0-2 1 0 0,1 1-1 0 0,-1-2 0 0 0,14-2 0 0 0,11 1-31 0 0,44 2-33 0 0,-44 0 12 0 0,-1 0 1 0 0,44-7-1 0 0,-46-4-520 0 0,-30 9 16 0 0,1 0 0 0 0,0 0 0 0 0,-1 1 1 0 0,1 0-1 0 0,0 0 0 0 0,7-1 0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43 7831 0 0,'25'-17'852'0'0,"3"0"-439"0"0,-4 10 3398 0 0,-23 6-3522 0 0,-1 1 0 0 0,1 0-1 0 0,0 0 1 0 0,-1 0 0 0 0,1-1 0 0 0,0 1-1 0 0,0 0 1 0 0,-1 0 0 0 0,1 0-1 0 0,0 0 1 0 0,0 1 0 0 0,-1-1-1 0 0,1 0 1 0 0,0 0 0 0 0,0 0 0 0 0,-1 1-1 0 0,1-1 1 0 0,0 0 0 0 0,-1 0-1 0 0,1 1 1 0 0,0-1 0 0 0,0 1 0 0 0,-1 0-213 0 0,1 0 0 0 0,-1 0 0 0 0,0 0 1 0 0,0 0-1 0 0,0 0 0 0 0,0 0 1 0 0,0 0-1 0 0,0 0 0 0 0,0 0 1 0 0,0-1-1 0 0,0 1 0 0 0,-1 0 1 0 0,1 0-1 0 0,0 0 0 0 0,-1 0 1 0 0,1 0-1 0 0,0 0 0 0 0,-1-1 1 0 0,0 2-1 0 0,-2 3 39 0 0,0 0 0 0 0,0 0 0 0 0,0 0 0 0 0,-1 0 0 0 0,0-1 0 0 0,0 0 0 0 0,0 0 0 0 0,-9 7 0 0 0,-5 1 168 0 0,-19 12 0 0 0,12-9-111 0 0,-191 107-356 0 0,207-117-20 0 0,0-1 0 0 0,0-1 0 0 0,-1 1 0 0 0,1-2 0 0 0,-1 1 0 0 0,1-1 0 0 0,-1-1 0 0 0,0 0 0 0 0,-14 0 0 0 0,23-1 161 0 0,0 0 0 0 0,0 0 1 0 0,1 0-1 0 0,-1 0 0 0 0,0 0 0 0 0,0 0 0 0 0,0-1 0 0 0,0 1 0 0 0,0 0 0 0 0,0-1 1 0 0,0 1-1 0 0,1-1 0 0 0,-1 1 0 0 0,0-1 0 0 0,0 1 0 0 0,1-1 0 0 0,-1 0 0 0 0,0 1 1 0 0,1-1-1 0 0,-1 0 0 0 0,0 1 0 0 0,1-1 0 0 0,-1 0 0 0 0,1 0 0 0 0,0 0 0 0 0,-1 0 1 0 0,1 1-1 0 0,0-1 0 0 0,-1 0 0 0 0,1 0 0 0 0,0 0 0 0 0,0 0 0 0 0,0 0 0 0 0,-1 0 1 0 0,1 0-1 0 0,0-1 0 0 0,1-2-52 0 0,-1 1 0 0 0,0-1 1 0 0,1 0-1 0 0,0 0 0 0 0,0 1 1 0 0,2-7-1 0 0,-2 8-80 0 0,-3 4-600 0 0,0-1 767 0 0,1 1 0 0 0,-1-1 0 0 0,1 1 1 0 0,-1 0-1 0 0,1 0 0 0 0,-2 3 1 0 0,-5 5 70 0 0,-5 4 179 0 0,-1-1 0 0 0,-1 0 0 0 0,0-1 0 0 0,-1-1 0 0 0,-1 0 0 0 0,-19 10 0 0 0,19-11-14 0 0,1 1-1 0 0,0 1 0 0 0,-28 27 0 0 0,1-1-96 0 0,29-25-120 0 0,35-10 28 0 0,10-7-215 0 0,-1-1 0 0 0,34-9 0 0 0,-38 7-5 0 0,0 1 0 0 0,0 1 0 0 0,43-2 0 0 0,-61 7 244 0 0,0 1 1 0 0,1 0-1 0 0,-1 0 1 0 0,0 0 0 0 0,0 1-1 0 0,0 0 1 0 0,0 1-1 0 0,0 0 1 0 0,-1 0 0 0 0,1 1-1 0 0,-1-1 1 0 0,0 2-1 0 0,0-1 1 0 0,0 1 0 0 0,0 0-1 0 0,-1 0 1 0 0,0 1-1 0 0,0 0 1 0 0,5 7 0 0 0,-3-2 65 0 0,0-1 0 0 0,-2 2 1 0 0,11 21-1 0 0,-16-32-99 0 0,-1 0 0 0 0,0 0-1 0 0,0 0 1 0 0,0 0 0 0 0,0 1 0 0 0,0-1 0 0 0,0 0 0 0 0,0 0-1 0 0,0 0 1 0 0,0 1 0 0 0,0-1 0 0 0,-1 0 0 0 0,1 0 0 0 0,0 0-1 0 0,-1 0 1 0 0,1 0 0 0 0,-1 0 0 0 0,0 0 0 0 0,1 0 0 0 0,-1 0-1 0 0,0 0 1 0 0,-1 2 0 0 0,-19 17 334 0 0,20-20-329 0 0,-56 42 257 0 0,-78 42 1 0 0,111-70-278 0 0,-4 2-15 0 0,16-10 0 0 0,0 0 0 0 0,-18 15 0 0 0,23-15-27 0 0,5-4-119 0 0,19-1-432 0 0,-12-1 217 0 0,0 0 0 0 0,-1 0 0 0 0,1 0 0 0 0,8-1 0 0 0,0-2-697 0 0,0-1-1 0 0,18-7 1 0 0,-19 7 491 0 0,26-10-1367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14047 0 0,'0'0'1276'0'0,"1"1"-956"0"0,5 2 43 0 0,0 0-1 0 0,-1 0 1 0 0,0 1 0 0 0,0 0-1 0 0,0 0 1 0 0,0 0-1 0 0,0 0 1 0 0,7 10 0 0 0,30 47 1573 0 0,-13-16-814 0 0,-13-26-808 0 0,1-1 1 0 0,0 0-1 0 0,23 17 1 0 0,14 14 332 0 0,-49-44-580 0 0,-1-1 0 0 0,1 1-1 0 0,-1 0 1 0 0,0 1 0 0 0,0-1 0 0 0,-1 1 0 0 0,5 9 0 0 0,-7-12-52 0 0,0-1 1 0 0,-1 1-1 0 0,1-1 1 0 0,-1 1-1 0 0,1 0 1 0 0,-1-1-1 0 0,0 1 0 0 0,0 0 1 0 0,0-1-1 0 0,-1 1 1 0 0,1 0-1 0 0,-1-1 1 0 0,1 1-1 0 0,-1 0 0 0 0,0-1 1 0 0,0 1-1 0 0,0-1 1 0 0,0 1-1 0 0,-1-1 1 0 0,1 0-1 0 0,-3 3 0 0 0,-2 4 14 0 0,-1-1 0 0 0,-1 0 0 0 0,0 0-1 0 0,0-1 1 0 0,0 0 0 0 0,-1-1-1 0 0,0 1 1 0 0,0-2 0 0 0,-18 9 0 0 0,-9 2-71 0 0,-49 14 0 0 0,75-27 20 0 0,3-1-29 0 0,-13 5-158 0 0,-27 4 0 0 0,42-10 112 0 0,0 0 0 0 0,0 0 0 0 0,0-1 1 0 0,-1 0-1 0 0,1 0 0 0 0,0 0 0 0 0,0-1 1 0 0,0 0-1 0 0,0 0 0 0 0,-9-3 0 0 0,13 4 16 0 0,0 0-1 0 0,0-1 1 0 0,1 1-1 0 0,-1-1 1 0 0,0 1-1 0 0,0-1 0 0 0,1 1 1 0 0,-1-1-1 0 0,0 1 1 0 0,1-1-1 0 0,-1 0 0 0 0,0 1 1 0 0,1-1-1 0 0,-1 0 1 0 0,1 1-1 0 0,-1-1 0 0 0,1 0 1 0 0,-1 0-1 0 0,1 0 1 0 0,0 0-1 0 0,-1 1 1 0 0,1-1-1 0 0,0 0 0 0 0,0 0 1 0 0,0 0-1 0 0,0 0 1 0 0,0 0-1 0 0,0 0 0 0 0,0-1 1 0 0,0-1-286 0 0,1 0-1 0 0,0-1 1 0 0,0 1 0 0 0,0 0-1 0 0,0 0 1 0 0,3-5 0 0 0,5-10-1392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4143 0 0,'0'0'319'0'0,"-6"8"5314"0"0,-10 13 5414 0 0,12-13-7702 0 0,-29 50-2817 0 0,32-56-605 0 0,6 0-3298 0 0,-4-1 2984 0 0,0-1 1 0 0,1 1 0 0 0,-1-1 0 0 0,1 1-1 0 0,-1-1 1 0 0,1 0 0 0 0,2 1 0 0 0,7-3-6484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9671 0 0,'0'0'1251'0'0,"-7"7"1762"0"0,-15 17 1946 0 0,-5 18-2329 0 0,7-9-1531 0 0,-95 140 685 0 0,109-164-1732 0 0,-1-1 0 0 0,0 0 0 0 0,-16 13 0 0 0,23-21-52 0 0,0 0 0 0 0,0 0 0 0 0,0 0 0 0 0,0 1 0 0 0,0-1 0 0 0,0 0 0 0 0,0 0 0 0 0,-1 0 0 0 0,1 0 0 0 0,0 0 0 0 0,0 1 0 0 0,0-1 0 0 0,0 0 0 0 0,0 0 0 0 0,0 0 0 0 0,0 0 0 0 0,0 1 0 0 0,0-1 0 0 0,0 0 0 0 0,0 0 0 0 0,0 0 0 0 0,0 0 0 0 0,0 1 0 0 0,0-1 0 0 0,0 0 0 0 0,0 0 0 0 0,0 0 0 0 0,0 0 0 0 0,0 1 0 0 0,0-1 0 0 0,1 0 0 0 0,-1 0 0 0 0,0 0 0 0 0,0 0 0 0 0,0 1 0 0 0,0-1 0 0 0,0 0 0 0 0,0 0 0 0 0,0 0 0 0 0,1 0 0 0 0,-1 0 0 0 0,0 0 0 0 0,0 0 0 0 0,0 0 0 0 0,0 1 0 0 0,0-1 0 0 0,1 0 0 0 0,-1 0 0 0 0,0 0 0 0 0,0 0 0 0 0,0 0 0 0 0,0 0 0 0 0,1 0 0 0 0,-1 0 0 0 0,0 0 0 0 0,0 0 0 0 0,0 0 0 0 0,0 0 0 0 0,1 0 0 0 0,-1 0 0 0 0,0 0 0 0 0,0 0 0 0 0,1 0 0 0 0,12 1 0 0 0,-12-1 0 0 0,22 0 0 0 0,0-2 0 0 0,1 0 0 0 0,-1-2 0 0 0,45-12 0 0 0,-20 4 0 0 0,59-9-2312 0 0,-90 15 118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16 13823 0 0,'0'0'315'0'0,"0"0"45"0"0,0 0 21 0 0,-2-1-49 0 0,-1-1-324 0 0,0 0 0 0 0,-1 0 0 0 0,1 0-1 0 0,-1 1 1 0 0,0 0 0 0 0,1 0 0 0 0,-1 0-1 0 0,0 0 1 0 0,0 0 0 0 0,0 1 0 0 0,0 0-1 0 0,0 0 1 0 0,1 0 0 0 0,-1 0 0 0 0,0 0-1 0 0,-1 1-7 0 0,-24 7 0 0 0,1 1 0 0 0,-1 2 0 0 0,2 1 0 0 0,0 1 0 0 0,0 1 0 0 0,0 2 0 0 0,-58 34 0 0 0,77-45 0 0 0,0 0 0 0 0,1 1 0 0 0,-1 0 0 0 0,1 0 0 0 0,-5 7 0 0 0,-7 5 0 0 0,14-13-5 0 0,3-3 12 0 0,0-1 1 0 0,0 2 0 0 0,0-1-1 0 0,0 0 1 0 0,0 0 0 0 0,1 0-1 0 0,-1 1 1 0 0,1-1-1 0 0,-1 1 1 0 0,0 1-8 0 0,2-3 365 0 0,1 1 122 0 0,3 4-391 0 0,0-1 0 0 0,1 1 0 0 0,0-1 0 0 0,0 0 0 0 0,0 0 0 0 0,1-1 0 0 0,0 1 0 0 0,0-1-1 0 0,0-1 1 0 0,0 1 0 0 0,3 0-96 0 0,8 6 62 0 0,-10-5-62 0 0,0 0 0 0 0,0 0 0 0 0,-1 0 0 0 0,0 1 0 0 0,1 0 0 0 0,-2 1 0 0 0,1-1 0 0 0,-1 1 0 0 0,1 1 0 0 0,8 16 0 0 0,0 1 0 0 0,1 7 0 0 0,15 25 0 0 0,-29-53 56 0 0,1 0-1 0 0,-1 0 0 0 0,1 0 1 0 0,-1-1-1 0 0,0 1 0 0 0,-1 0 1 0 0,1 0-1 0 0,0 4-55 0 0,-4 1 171 0 0,-1 0 0 0 0,0-1 1 0 0,0 1-1 0 0,0-1 0 0 0,-1 0 0 0 0,0 0 1 0 0,-1-1-1 0 0,0 0 0 0 0,-4 5-171 0 0,4-6-193 0 0,0-1 1 0 0,0 0-1 0 0,-1 0 0 0 0,1 0 0 0 0,-1-1 0 0 0,0 0 0 0 0,0 0 0 0 0,-1-1 1 0 0,1 0-1 0 0,-1 0 193 0 0,-5 1 175 0 0,0 0 0 0 0,0-1 1 0 0,0-1-1 0 0,0 0 0 0 0,-11 0-175 0 0,12-2 124 0 0,0-1 0 0 0,0 0 0 0 0,0 0 0 0 0,0-1 0 0 0,0 0 0 0 0,0-1 0 0 0,0-1 0 0 0,0 0 0 0 0,-1-1-124 0 0,-35-13-261 0 0,19 8-3298 0 0,-20-11 3559 0 0,47 20-1020 0 0,2 1-4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8287 0 0,'0'0'756'0'0,"-1"1"-622"0"0,-9 6 1375 0 0,0 1 1 0 0,1 0-1 0 0,0 1 1 0 0,1 0-1 0 0,-9 12 1 0 0,0 5-667 0 0,2 2 1 0 0,0-1-1 0 0,2 2 0 0 0,-11 37 1 0 0,-16 33 336 0 0,-161 286 161 0 0,122-243-1386 0 0,89-143-283 0 0,-4-1-24 0 0,0 0 1 0 0,-1-1-1 0 0,1 1 0 0 0,-1-1 0 0 0,0 0 0 0 0,0-1 1 0 0,0 1-1 0 0,6-6 0 0 0,-11 9 320 0 0,24-21-1634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2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 9215 0 0,'-2'0'707'0'0,"-5"-5"-464"0"0,7 5-110 0 0,-1-1 1 0 0,1 1-1 0 0,-1 0 1 0 0,0-1-1 0 0,0 1 1 0 0,1-1-1 0 0,-1 1 1 0 0,0 0 0 0 0,0 0-1 0 0,1-1 1 0 0,-1 1-1 0 0,0 0 1 0 0,0 0-1 0 0,0 0 1 0 0,1 0-1 0 0,-1 0 1 0 0,0 0-1 0 0,0 0 1 0 0,0 0 0 0 0,1 0-1 0 0,-1 0 1 0 0,0 1-1 0 0,0-1 1 0 0,1 0-1 0 0,-1 0 1 0 0,0 1-1 0 0,0-1 1 0 0,1 1-1 0 0,-1-1 1 0 0,0 0 0 0 0,1 1-1 0 0,-1-1 1 0 0,1 1-1 0 0,-1 0 1 0 0,0-1-1 0 0,1 1 1 0 0,-1-1-1 0 0,1 1 1 0 0,-1 1-1 0 0,0 0 898 0 0,-2 1-797 0 0,1 0 1 0 0,-1 1-1 0 0,1 0 0 0 0,0-1 1 0 0,1 1-1 0 0,-1 0 1 0 0,1 0-1 0 0,-1 0 1 0 0,1 0-1 0 0,0 1 1 0 0,1-1-1 0 0,-1 0 1 0 0,1 0-1 0 0,0 0 1 0 0,0 1-1 0 0,0-1 1 0 0,1 7-1 0 0,3 7-187 0 0,0 1-1 0 0,11 30 1 0 0,-7-25 418 0 0,21 66 354 0 0,77 264 1775 0 0,-97-315-2346 0 0,-1 0 0 0 0,5 65 0 0 0,-12-83-148 0 0,-2 1 1 0 0,0-1 0 0 0,-1 1-1 0 0,-1-1 1 0 0,-1 0 0 0 0,-10 32-1 0 0,2-19-3 0 0,-2-2-1 0 0,-1 0 1 0 0,-29 46-1 0 0,-69 81 267 0 0,104-146-360 0 0,-14 17-258 0 0,22-29 130 0 0,24 2-4115 0 0,-11-4-1140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 1375 0 0,'0'-16'22311'0'0,"1"26"-22178"0"0,-1 1-1 0 0,-1-1 1 0 0,1 0 0 0 0,-1 0-1 0 0,-1 0 1 0 0,-3 11 0 0 0,-22 62 198 0 0,11-36-230 0 0,-8 26-61 0 0,-3-1 0 0 0,-3-2 0 0 0,-3-1 0 0 0,-4-1 0 0 0,-2-3 0 0 0,-55 71 0 0 0,83-120-84 0 0,4-6-26 0 0,0-1-1 0 0,-1-1 1 0 0,-9 9 0 0 0,16-15-149 0 0,2-5-5 0 0,15-26-1157 0 0,0 1-1 0 0,31-38 0 0 0,-17 24-522 0 0,-4 3-39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122 392 6447 0 0,'0'0'8298'0'0,"-1"2"-7765"0"0,-5 6 700 0 0,1-1 1 0 0,-13 14 2004 0 0,8-19-2374 0 0,10-2-821 0 0,-1 0-1 0 0,1 0 1 0 0,-1 1 0 0 0,0-1-1 0 0,1 0 1 0 0,-1 0-1 0 0,0 0 1 0 0,1 0-1 0 0,-1 0 1 0 0,1 0 0 0 0,-1 0-1 0 0,0 0 1 0 0,1 0-1 0 0,-1 0 1 0 0,1 0-1 0 0,-1 0 1 0 0,0-1 0 0 0,1 1-1 0 0,-1 0 1 0 0,1 0-1 0 0,-1 0 1 0 0,0-1-1 0 0,1 1 1 0 0,-1 0 0 0 0,1-1-1 0 0,-1 1 1 0 0,1-1-1 0 0,0 1 1 0 0,-2-1-1 0 0,1-1-13 0 0,0 0 0 0 0,0 1-1 0 0,-1-1 1 0 0,1 0-1 0 0,0 0 1 0 0,0 0-1 0 0,1 0 1 0 0,-1 0-1 0 0,0 0 1 0 0,1 0-1 0 0,-1 0 1 0 0,1 0-1 0 0,0-1 1 0 0,-1 1-1 0 0,1 0 1 0 0,0 0-1 0 0,0 0 1 0 0,1 0-1 0 0,-1 0 1 0 0,0-1-1 0 0,1 1 1 0 0,-1 0-1 0 0,2-3 1 0 0,2-5 55 0 0,0 0 0 0 0,1 0 0 0 0,7-12 0 0 0,-10 19-62 0 0,13-23-19 0 0,2 1-1 0 0,1 1 0 0 0,0 0 1 0 0,2 1-1 0 0,1 1 1 0 0,1 1-1 0 0,0 1 1 0 0,2 1-1 0 0,0 1 0 0 0,45-25 1 0 0,-44 32-6 0 0,0 1 0 0 0,0 1 0 0 0,1 1 0 0 0,27-5 0 0 0,-45 12 33 0 0,0-1 1 0 0,0 1-1 0 0,0 1 1 0 0,1 0-1 0 0,-1 0 0 0 0,0 0 1 0 0,0 1-1 0 0,0 0 0 0 0,15 4 1 0 0,-19-3-5 0 0,0-1 1 0 0,-1 1-1 0 0,1-1 0 0 0,-1 1 1 0 0,1 0-1 0 0,-1 0 1 0 0,1 1-1 0 0,-1-1 1 0 0,0 1-1 0 0,0-1 1 0 0,-1 1-1 0 0,1 0 1 0 0,0 0-1 0 0,-1 1 0 0 0,0-1 1 0 0,0 0-1 0 0,0 1 1 0 0,0-1-1 0 0,0 1 1 0 0,-1 0-1 0 0,1-1 1 0 0,0 5-1 0 0,-1 1 5 0 0,0 0 0 0 0,0 0-1 0 0,0 0 1 0 0,-1 0 0 0 0,-1 0-1 0 0,1 0 1 0 0,-2 0 0 0 0,1 0-1 0 0,-1 0 1 0 0,0-1 0 0 0,-1 1-1 0 0,0-1 1 0 0,-1 1 0 0 0,-7 13 0 0 0,1-5 10 0 0,0-1 1 0 0,-1 0 0 0 0,-1-1-1 0 0,0 0 1 0 0,-28 24 0 0 0,-30 28 40 0 0,-22 19-53 0 0,73-70-90 0 0,-1-1 1 0 0,0-1 0 0 0,-26 13-1 0 0,9-8-283 0 0,-2-2 0 0 0,-49 15 0 0 0,-25 9-272 0 0,111-40 488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 18887 0 0,'0'0'1712'0'0,"-3"-1"-1409"0"0,-2 0-184 0 0,0 0-1 0 0,0 0 1 0 0,-1 1 0 0 0,1-1-1 0 0,0 1 1 0 0,-1 0 0 0 0,1 1 0 0 0,0-1-1 0 0,-1 1 1 0 0,1 0 0 0 0,0 1-1 0 0,0-1 1 0 0,0 1 0 0 0,-7 3-1 0 0,-9 5 397 0 0,0 1-1 0 0,-19 14 1 0 0,29-18-585 0 0,-9 7 117 0 0,0 1-1 0 0,0 1 0 0 0,2 0 0 0 0,0 2 0 0 0,0 0 0 0 0,2 1 1 0 0,1 1-1 0 0,-15 22 0 0 0,12-10 20 0 0,1 0 0 0 0,1 0 1 0 0,2 2-1 0 0,-19 68 0 0 0,27-80-89 0 0,-6 20-374 0 0,-7 50 0 0 0,18-80 279 0 0,0 0 0 0 0,0 0 0 0 0,1 0-1 0 0,0 0 1 0 0,1 0 0 0 0,1 0 0 0 0,-1 0 0 0 0,2 0 0 0 0,4 12-1 0 0,-6-22-424 0 0,0 0 0 0 0,0 0 0 0 0,0 0 0 0 0,0 0-1 0 0,0-1 1 0 0,1 1 0 0 0,-1-1 0 0 0,1 1-1 0 0,-1-1 1 0 0,1 1 0 0 0,0-1 0 0 0,-1 0 0 0 0,5 2-1 0 0,-5-2-53 0 0,12 6-5754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0,'0'0'20252'0'0,"3"2"-19388"0"0,16 10-348 0 0,1 1 0 0 0,-2 1 0 0 0,0 1 0 0 0,0 1 0 0 0,-1 0 0 0 0,27 36 0 0 0,77 127 354 0 0,-88-126-743 0 0,-11-19-75 0 0,55 81 5 0 0,-64-97-57 0 0,2 0-1 0 0,0-1 1 0 0,35 29-1 0 0,-34-36-1 0 0,-11-10-14 0 0,-3 0-9 0 0,1 0-193 0 0,-1 0-65 0 0,20-11-1617 0 0,-21 10 863 0 0,1-1 1 0 0,-1 1 0 0 0,0 0 0 0 0,1 0 0 0 0,-1-1 0 0 0,0 1 0 0 0,0-1 0 0 0,2-2 0 0 0,2-7-5451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16 2759 0 0,'2'-16'15322'0'0,"-6"24"-10472"0"0,0-1-4844 0 0,-1 1 0 0 0,-8 11 1 0 0,-37 32 577 0 0,-80 63-1 0 0,24-23-88 0 0,-131 135-88 0 0,215-205-396 0 0,-9 10-22 0 0,-32 40 0 0 0,61-69-438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51 7367 0 0,'0'0'568'0'0,"-2"1"-373"0"0,-33 17 2186 0 0,-2 1 7361 0 0,37-21-9603 0 0,1 0 1 0 0,0 0-1 0 0,1 0 1 0 0,-1 0 0 0 0,0 0-1 0 0,0 0 1 0 0,1 1 0 0 0,-1-1-1 0 0,1 0 1 0 0,0 1 0 0 0,-1-1-1 0 0,1 1 1 0 0,3-2 0 0 0,-1-1 27 0 0,5-3-78 0 0,0 0 1 0 0,0 1-1 0 0,0-1 0 0 0,1 2 1 0 0,0 0-1 0 0,0 0 0 0 0,1 0 1 0 0,-1 2-1 0 0,18-5 0 0 0,-27 7 57 0 0,3 3-71 0 0,0 0 1 0 0,-1 0-1 0 0,0 0 1 0 0,1 0-1 0 0,-1 1 1 0 0,0-1-1 0 0,0 1 1 0 0,0 0-1 0 0,0 0 1 0 0,-1 0-1 0 0,5 5 1 0 0,-6-5-68 0 0,0 0 1 0 0,0-1-1 0 0,-1 1 1 0 0,1 0 0 0 0,0-1-1 0 0,-1 1 1 0 0,0 0-1 0 0,1 0 1 0 0,-1 0 0 0 0,0-1-1 0 0,-1 1 1 0 0,1 0-1 0 0,0 0 1 0 0,-1-1-1 0 0,0 1 1 0 0,1 0 0 0 0,-1 0-1 0 0,0-1 1 0 0,0 1-1 0 0,-1-1 1 0 0,-2 5-1 0 0,0 0 18 0 0,0 0-1 0 0,-1-1 1 0 0,0 1-1 0 0,-1-1 0 0 0,1 0 1 0 0,-1-1-1 0 0,-10 8 1 0 0,-51 31 20 0 0,35-24 67 0 0,-16 7-58 0 0,46-26-177 0 0,22-6-276 0 0,-4 0 366 0 0,1 1 0 0 0,-1 0 1 0 0,33-3-1 0 0,-42 7 32 0 0,0 0 0 0 0,0 0 1 0 0,0 1-1 0 0,0 0 0 0 0,-1 0 0 0 0,1 1 0 0 0,0 0 1 0 0,-1 0-1 0 0,1 0 0 0 0,-1 1 0 0 0,0 0 1 0 0,9 6-1 0 0,-9-6 36 0 0,0 1 1 0 0,-1 0-1 0 0,1 0 1 0 0,-1 1 0 0 0,-1-1-1 0 0,8 9 1 0 0,-10-10-9 0 0,-1 0 0 0 0,1-1 0 0 0,-1 1 0 0 0,1 0 1 0 0,-1 0-1 0 0,0 0 0 0 0,0 0 0 0 0,0 0 0 0 0,-1 0 0 0 0,1 0 1 0 0,-1 1-1 0 0,0-1 0 0 0,0 0 0 0 0,0 0 0 0 0,-1 6 0 0 0,1-4 30 0 0,-1-1 0 0 0,-1 0 0 0 0,1 0 0 0 0,-1 1 0 0 0,1-1 0 0 0,-1 0 0 0 0,0 0-1 0 0,-1 0 1 0 0,1-1 0 0 0,-1 1 0 0 0,0-1 0 0 0,0 1 0 0 0,-6 5 0 0 0,1-2 105 0 0,-2 1 0 0 0,1-1 1 0 0,-1-1-1 0 0,-12 7 0 0 0,-9 1-96 0 0,0-1-1 0 0,0-1 1 0 0,-1-1 0 0 0,-1-2-1 0 0,-33 4 1 0 0,34-4-136 0 0,25-7-17 0 0,0 0 0 0 0,-1 0-1 0 0,1-1 1 0 0,-13 1 0 0 0,12-6-839 0 0,-1-7-5170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11487 0 0,'0'0'3054'0'0,"5"-12"-260"0"0,2 5-2420 0 0,0 0-1 0 0,1 1 1 0 0,0 0-1 0 0,0 0 1 0 0,0 1-1 0 0,1 0 0 0 0,0 0 1 0 0,0 1-1 0 0,17-6 1 0 0,244-110 2051 0 0,-258 113-2373 0 0,1 1 1 0 0,0 1-1 0 0,1 0 0 0 0,0 1 0 0 0,24-4 0 0 0,-37 8-85 0 0,0 0-1 0 0,-1 0 1 0 0,1 0-1 0 0,0 0 1 0 0,-1 0-1 0 0,1 0 1 0 0,0 0-1 0 0,-1 0 1 0 0,1 1-1 0 0,0-1 1 0 0,-1 0-1 0 0,1 0 0 0 0,-1 1 1 0 0,1-1-1 0 0,0 0 1 0 0,-1 1-1 0 0,1-1 1 0 0,-1 1-1 0 0,1-1 1 0 0,-1 1-1 0 0,1-1 1 0 0,-1 1-1 0 0,1-1 1 0 0,-1 1-1 0 0,0-1 0 0 0,1 1 1 0 0,-1-1-1 0 0,0 1 1 0 0,1 0-1 0 0,-1-1 1 0 0,0 1-1 0 0,0 1 1 0 0,1 0-208 0 0,-1 0 1 0 0,1 0-1 0 0,-1 0 1 0 0,0 0 0 0 0,0 0-1 0 0,0 0 1 0 0,0 0-1 0 0,-1 4 1 0 0,-5 12-2103 0 0,-2 1-4405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12263 0 0,'-10'15'3238'0'0,"12"-17"-2994"0"0,0 1 0 0 0,1-1-1 0 0,0 1 1 0 0,-1 0 0 0 0,1 0 0 0 0,-1 0 0 0 0,1 0 0 0 0,0 0 0 0 0,3 0 0 0 0,8-3 305 0 0,119-48 2463 0 0,-67 26-2257 0 0,-46 17-405 0 0,1 0 1 0 0,0 2-1 0 0,1 0 1 0 0,42-6-1 0 0,-48 13-258 0 0,-12 0-87 0 0,-3 1-6 0 0,1-1 0 0 0,-1 1 0 0 0,1-1 0 0 0,-1 1 0 0 0,0 0 1 0 0,1 0-1 0 0,-1 0 0 0 0,0 0 0 0 0,1 0 0 0 0,-1 0 0 0 0,0 0 1 0 0,1 2-1 0 0,0-2-85 0 0,6 11-192 0 0,-3-5-785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8287 0 0,'0'0'191'0'0,"0"0"26"0"0,0 0 9 0 0,-2 0-34 0 0,-23 0-10 0 0,24 0 118 0 0,0-1 0 0 0,0 1 0 0 0,0 0 0 0 0,0-1 0 0 0,0 1-1 0 0,1-1 1 0 0,-1 1 0 0 0,0-1 0 0 0,0 0 0 0 0,0 1 0 0 0,1-1-1 0 0,-1 0 1 0 0,0 1 0 0 0,1-1 0 0 0,-1 0 0 0 0,0 0 0 0 0,1 0 0 0 0,-1 0-1 0 0,1 1 1 0 0,-1-1 0 0 0,1 0 0 0 0,0 0 0 0 0,-1 0-300 0 0,0-3-457 0 0,0 3 969 0 0,1 1 0 0 0,7-20 104 0 0,-4 13-749 0 0,8 18-1516 0 0,-5 5 638 0 0,-5-13-12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18919 0 0,'-9'2'1712'0'0,"6"-1"-1673"0"0,0 1-1 0 0,-1-1 0 0 0,1 1 1 0 0,0 0-1 0 0,0 0 0 0 0,0 0 1 0 0,0 0-1 0 0,0 0 1 0 0,-4 6-1 0 0,-22 27 351 0 0,20-23-40 0 0,-16 23-15 0 0,2 2 1 0 0,-27 57 0 0 0,-3 5 11 0 0,34-68-344 0 0,6-11-8 0 0,1 1 1 0 0,0 0-1 0 0,-9 27 0 0 0,21-47-3 0 0,0-1 0 0 0,0 0 1 0 0,0 0-1 0 0,0 0 0 0 0,0 1 0 0 0,-1-1 1 0 0,1 0-1 0 0,0 0 0 0 0,0 1 1 0 0,0-1-1 0 0,0 0 0 0 0,0 0 0 0 0,0 1 1 0 0,0-1-1 0 0,0 0 0 0 0,0 0 1 0 0,0 1-1 0 0,0-1 0 0 0,0 0 0 0 0,0 0 1 0 0,0 1-1 0 0,0-1 0 0 0,1 0 1 0 0,-1 0-1 0 0,0 1 0 0 0,0-1 0 0 0,0 0 1 0 0,0 0-1 0 0,0 0 0 0 0,0 1 1 0 0,1-1-1 0 0,-1 0 0 0 0,0 0 0 0 0,0 0 1 0 0,0 1-1 0 0,1-1 0 0 0,-1 0 1 0 0,0 0-1 0 0,0 0 0 0 0,0 0 0 0 0,1 0 1 0 0,-1 0-1 0 0,0 0 0 0 0,0 1 0 0 0,1-1 1 0 0,-1 0-1 0 0,0 0 0 0 0,0 0 1 0 0,1 0-1 0 0,-1 0 0 0 0,0 0 0 0 0,0 0 1 0 0,1 0-1 0 0,-1 0 0 0 0,0 0 1 0 0,0 0-1 0 0,1-1 0 0 0,-1 1 0 0 0,0 0 1 0 0,0 0-1 0 0,1 0 0 0 0,-1 0 1 0 0,0 0-1 0 0,0 0 0 0 0,1-1 0 0 0,17-7-12 0 0,-17 8-9 0 0,64-39 32 0 0,-45 26 146 0 0,1 1 1 0 0,0 0 0 0 0,42-15-1 0 0,-51 23-86 0 0,0 1-1 0 0,1 0 1 0 0,-1 1-1 0 0,0 0 1 0 0,1 1-1 0 0,-1 1 1 0 0,1-1-1 0 0,-1 2 1 0 0,1 0-1 0 0,-1 1 1 0 0,0 0-1 0 0,1 0 1 0 0,13 6-1 0 0,-24-7-259 0 0,39 11-507 0 0,-38-11-447 0 0,0-1 1 0 0,0 1-1 0 0,1-1 1 0 0,-1 0 0 0 0,0 0-1 0 0,4-1 1 0 0,3-1-5311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9671 0 0,'0'2'5212'0'0,"-4"16"-3759"0"0,0-1 0 0 0,0 0 0 0 0,-2 0 0 0 0,-11 24 0 0 0,-39 66-1214 0 0,24-50 397 0 0,-243 527 508 0 0,267-563-1417 0 0,1 1 0 0 0,-5 23 0 0 0,12-42-552 0 0,11-7-8795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2303 0 0,'-1'2'167'0'0,"-1"16"2610"0"0,1 0-1 0 0,1 1 1 0 0,0-1-1 0 0,1 1 1 0 0,6 27-1 0 0,7 15-855 0 0,16 27-645 0 0,55 116 1 0 0,-63-154-937 0 0,-12-27-260 0 0,-1 0-1 0 0,-1 1 1 0 0,-1 0-1 0 0,-1 0 1 0 0,-1 1-1 0 0,-2 0 1 0 0,0 0-1 0 0,-1 0 1 0 0,-2 0-1 0 0,0 0 1 0 0,-2 0-1 0 0,-1-1 1 0 0,-1 1 0 0 0,-1 0-1 0 0,-1-1 1 0 0,-17 44-1 0 0,10-37-197 0 0,-2-2 0 0 0,-1 0 1 0 0,-1 0-1 0 0,-2-2 0 0 0,0 0 0 0 0,-2-1 0 0 0,-1-1 1 0 0,-1-1-1 0 0,-1-1 0 0 0,-41 30 0 0 0,42-38-1807 0 0,7-8-3162 0 0,1-3-2229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5 149 8751 0 0,'-5'-5'8659'0'0,"43"4"-6836"0"0,0-2-1 0 0,68-14 1 0 0,72-30-1460 0 0,-77 19 466 0 0,-91 25-955 0 0,117-28 637 0 0,-98 26-2138 0 0,-1 1 0 0 0,43-1 0 0 0,-58 6-5612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 14799 0 0,'-28'14'583'0'0,"0"1"0"0"0,1 1 0 0 0,-26 21 2439 0 0,56-36-2770 0 0,-1 0-1 0 0,1 0 1 0 0,0 0 0 0 0,0 0-1 0 0,1-1 1 0 0,-1 1 0 0 0,0-1-1 0 0,0 0 1 0 0,0 0 0 0 0,4-1-1 0 0,33-6 430 0 0,-23 4-294 0 0,98-26 806 0 0,-17 4-905 0 0,130-17-239 0 0,-129 30-2547 0 0,-64 9 1035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28 478 3223 0 0,'31'-26'199'0'0,"-2"-1"0"0"0,33-37 0 0 0,42-69 1728 0 0,-102 130-1851 0 0,147-182 6823 0 0,-114 150-2272 0 0,-34 33-3905 0 0,1 1-42 0 0,0 0-464 0 0,-3 4 106 0 0,-8 12 470 0 0,-15 22 238 0 0,-23 31-980 0 0,-82 127 196 0 0,-15 75-195 0 0,125-230-38 0 0,3 2 1 0 0,1 0-1 0 0,2 1 0 0 0,-12 81 1 0 0,23-107 15 0 0,2 0 0 0 0,0 1 1 0 0,1-1-1 0 0,0 1 0 0 0,2-1 1 0 0,0 0-1 0 0,1 0 0 0 0,9 26 1 0 0,-4-19 89 0 0,2 1 0 0 0,0-2 0 0 0,2 1 0 0 0,0-2 0 0 0,17 22 0 0 0,-12-22 22 0 0,1-1 0 0 0,1 0 0 0 0,1-1-1 0 0,35 26 1 0 0,-52-43-88 0 0,1 3-31 0 0,-4-4 8 0 0,-1-5-1587 0 0,-6-23-1391 0 0,4 11-3948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196 142 8495 0 0,'0'0'388'0'0,"-1"1"-10"0"0,-12 9-358 0 0,7-4 452 0 0,-1 0 0 0 0,-1-1-1 0 0,1 1 1 0 0,-12 4 4406 0 0,26-21-3533 0 0,2 2-958 0 0,-1 0-1 0 0,1 0 0 0 0,1 1 0 0 0,18-12 1 0 0,-17 12-188 0 0,16-11 271 0 0,0 1-1 0 0,50-23 1 0 0,-64 35-282 0 0,1 1 0 0 0,-1 0 0 0 0,1 0 0 0 0,0 2 0 0 0,0 0 0 0 0,0 0 0 0 0,0 2 0 0 0,24-1 0 0 0,-36 2-175 0 0,-1 0 1 0 0,1 0-1 0 0,-1 0 0 0 0,1 0 0 0 0,-1 0 0 0 0,1 1 1 0 0,-1-1-1 0 0,1 0 0 0 0,-1 1 0 0 0,1 0 0 0 0,-1-1 0 0 0,0 1 1 0 0,1 0-1 0 0,-1-1 0 0 0,0 1 0 0 0,0 0 0 0 0,1 0 1 0 0,-1 0-1 0 0,0 0 0 0 0,0 0 0 0 0,0 1 0 0 0,1 0 1 0 0,-1 0-14 0 0,-1 0 0 0 0,0-1 1 0 0,1 1-1 0 0,-1 0 1 0 0,0-1-1 0 0,0 1 1 0 0,1 0-1 0 0,-2-1 0 0 0,1 1 1 0 0,0 0-1 0 0,0 0 1 0 0,0-1-1 0 0,-1 1 1 0 0,1 0-1 0 0,-1-1 0 0 0,1 1 1 0 0,-1-1-1 0 0,0 1 1 0 0,-1 2-1 0 0,-8 13 15 0 0,-1-1-1 0 0,0 0 0 0 0,0-1 1 0 0,-15 14-1 0 0,-59 53 58 0 0,-68 34-439 0 0,70-56 182 0 0,73-53 151 0 0,0 0 0 0 0,1 2 0 0 0,0-1 0 0 0,0 1 0 0 0,1 0 0 0 0,0 0 0 0 0,-11 20 0 0 0,9-13 32 0 0,2 0 0 0 0,0 1 0 0 0,0 0 0 0 0,-6 25-1 0 0,11-31-39 0 0,3-1 42 0 0,1-9 3 0 0,-1-1 1 0 0,1 0-1 0 0,0 1 1 0 0,0-1-1 0 0,-1 0 1 0 0,1 1-1 0 0,0-1 1 0 0,0 0-1 0 0,-1 0 0 0 0,1 0 1 0 0,0 0-1 0 0,0 0 1 0 0,0 0-1 0 0,0 0 1 0 0,-1 0-1 0 0,3 0 1 0 0,-3 0 1 0 0,12-1 44 0 0,-1-1 0 0 0,0-1 0 0 0,1 0 0 0 0,-1 0 0 0 0,0-1 1 0 0,0 0-1 0 0,13-8 0 0 0,-6 4 8 0 0,138-52 354 0 0,-141 55-368 0 0,0 1 1 0 0,0 1-1 0 0,19-2 0 0 0,10-2 43 0 0,-42 7-158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14 13647 0 0,'0'0'628'0'0,"1"-1"-17"0"0,7-11 4684 0 0,-11 17-2015 0 0,0-2-4523 0 0,-8 9 1348 0 0,-1-1 0 0 0,-1-1 0 0 0,0 0 0 0 0,-23 13 0 0 0,-61 28 472 0 0,56-32-498 0 0,-152 69-15 0 0,189-85-77 0 0,-1-1-1 0 0,0 0 1 0 0,0 0-1 0 0,0-1 1 0 0,0 0-1 0 0,-1 0 1 0 0,1 0 0 0 0,0 0-1 0 0,0-1 1 0 0,-9 0-1 0 0,13 0-13 0 0,1-1 0 0 0,0 1 1 0 0,-1-1-1 0 0,1 0 0 0 0,0 1 0 0 0,0-1 0 0 0,-1 1 0 0 0,1-1 1 0 0,0 0-1 0 0,0 1 0 0 0,0-1 0 0 0,0 1 0 0 0,0-1 0 0 0,0 0 1 0 0,0 1-1 0 0,0-1 0 0 0,0 0 0 0 0,0 1 0 0 0,0-1 0 0 0,1 0 1 0 0,-1 1-1 0 0,0-1 0 0 0,1 0 0 0 0,2-6-140 0 0,1 0 0 0 0,0 0 0 0 0,0 1 1 0 0,1-1-1 0 0,0 1 0 0 0,0 1 0 0 0,0-1 0 0 0,1 1 0 0 0,-1-1 0 0 0,2 1 0 0 0,12-7 1 0 0,-18 11 30 0 0,-2 2 58 0 0,-20 24 174 0 0,-1-1 0 0 0,-1-1 0 0 0,-1-2 0 0 0,-31 23 0 0 0,25-16 131 0 0,29-27 98 0 0,21 7-107 0 0,19 0-6 0 0,49 4 0 0 0,-55-9-98 0 0,1 1 0 0 0,47 14 0 0 0,-66-14-37 0 0,1 2 0 0 0,27 13 0 0 0,-39-17-55 0 0,0 0 0 0 0,0 1 0 0 0,0-1-1 0 0,0 1 1 0 0,-1 0 0 0 0,0 0 0 0 0,1 1 0 0 0,-1-1-1 0 0,0 1 1 0 0,-1-1 0 0 0,1 1 0 0 0,0 0 0 0 0,-1 0 0 0 0,0 0-1 0 0,2 6 1 0 0,-3-7 8 0 0,-1 1-1 0 0,1-1 1 0 0,-1 1-1 0 0,0 0 1 0 0,0-1-1 0 0,0 1 1 0 0,0 0-1 0 0,0-1 1 0 0,-1 1 0 0 0,0-1-1 0 0,0 1 1 0 0,0 0-1 0 0,0-1 1 0 0,-1 0-1 0 0,1 1 1 0 0,-1-1-1 0 0,-3 5 1 0 0,0 1 39 0 0,-1-1 0 0 0,-1 0-1 0 0,0 1 1 0 0,-14 12 0 0 0,6-9-17 0 0,-1 0 0 0 0,0-1-1 0 0,-1 0 1 0 0,-25 11 0 0 0,-76 26 52 0 0,15-7-104 0 0,56-20-944 0 0,46-20 121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80 3223 0 0,'46'-57'873'0'0,"-24"35"14669"0"0,-22 23-15095 0 0,1 3-348 0 0,-1-1 0 0 0,1 1 0 0 0,-1-1 0 0 0,0 0 0 0 0,0 1 0 0 0,0-1 1 0 0,-1 1-1 0 0,1-1 0 0 0,-1 0 0 0 0,0 1 0 0 0,1-1 0 0 0,-2 0 1 0 0,1 0-1 0 0,0 1 0 0 0,-3 3 0 0 0,-5 9 435 0 0,-18 25 0 0 0,15-24-258 0 0,6-8-165 0 0,3-5-75 0 0,1-1 1 0 0,-1 1-1 0 0,1 0 0 0 0,0 0 1 0 0,0 0-1 0 0,0 0 0 0 0,1 0 1 0 0,-1 0-1 0 0,1 0 0 0 0,0 0 1 0 0,0 1-1 0 0,1-1 0 0 0,-1 1 1 0 0,1 7-1 0 0,0-11-27 0 0,0 0 1 0 0,1 0-1 0 0,-1 0 0 0 0,0-1 0 0 0,0 1 0 0 0,1 0 0 0 0,-1 0 1 0 0,0-1-1 0 0,1 1 0 0 0,-1 0 0 0 0,1 0 0 0 0,-1-1 1 0 0,1 1-1 0 0,-1-1 0 0 0,1 1 0 0 0,-1 0 0 0 0,1-1 1 0 0,0 1-1 0 0,-1-1 0 0 0,1 1 0 0 0,0-1 0 0 0,-1 0 0 0 0,1 1 1 0 0,0-1-1 0 0,1 1 0 0 0,19 4 119 0 0,1-6-47 0 0,0 0 0 0 0,-1-1 0 0 0,35-8 0 0 0,-25 4-36 0 0,18-4-413 0 0,94-32 0 0 0,-89 22-3128 0 0,-39 13 1744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 14743 0 0,'0'0'672'0'0,"-11"-5"256"0"0,9 5-770 0 0,0-1-1 0 0,0 1 0 0 0,0 0 1 0 0,-1 0-1 0 0,1 1 1 0 0,0-1-1 0 0,0 0 0 0 0,0 1 1 0 0,0-1-1 0 0,0 1 1 0 0,0 0-1 0 0,0-1 0 0 0,0 1 1 0 0,1 0-1 0 0,-1 0 1 0 0,0 0-1 0 0,0 1 0 0 0,1-1 1 0 0,-1 0-1 0 0,0 1 1 0 0,1-1-1 0 0,0 1 0 0 0,-1-1 1 0 0,1 1-1 0 0,0 0 1 0 0,-2 2-1 0 0,2-3-211 0 0,-6 10 167 0 0,1 1-1 0 0,0-1 1 0 0,1 1-1 0 0,0 0 0 0 0,1 0 1 0 0,-5 22-1 0 0,-2 4 89 0 0,-180 455 919 0 0,188-485-1120 0 0,-5 6 2 0 0,2 1 0 0 0,0 1 0 0 0,1-1 1 0 0,-5 25-1 0 0,10-39-5 0 0,0 0 0 0 0,0 0-1 0 0,0 0 1 0 0,0 0 0 0 0,0 0 0 0 0,0-1 0 0 0,0 1 0 0 0,0 0 0 0 0,0 0 0 0 0,0 0 0 0 0,0 0 0 0 0,1 0-1 0 0,-1 0 1 0 0,0 0 0 0 0,1-1 0 0 0,-1 1 0 0 0,1 0 0 0 0,-1 0 0 0 0,1 0 0 0 0,-1-1 0 0 0,1 1-1 0 0,-1 0 1 0 0,1-1 0 0 0,0 2 0 0 0,1-2-20 0 0,-1 1-1 0 0,0-1 1 0 0,1 1-1 0 0,-1-1 1 0 0,0 1-1 0 0,1-1 1 0 0,-1 0-1 0 0,0 0 1 0 0,1 0-1 0 0,-1 1 1 0 0,1-1-1 0 0,-1-1 1 0 0,3 1-1 0 0,4-2-1268 0 0,0 1 0 0 0,-1-2 0 0 0,1 1 0 0 0,10-6 0 0 0,12-7-5500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11975 0 0,'0'0'267'0'0,"0"0"42"0"0,0 0 17 0 0,0 0-28 0 0,1-2-196 0 0,16-20 1282 0 0,2 1 1 0 0,0 0 0 0 0,1 2-1 0 0,10-7-1384 0 0,-28 24 443 0 0,-2 2-495 0 0,0 0-983 0 0,0 0-401 0 0,-3 3-78 0 0,-10 14-20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11231 0 0,'-12'1'246'0'0,"-1"1"-1"0"0,1 1 1 0 0,-16 5 0 0 0,24-7-180 0 0,0 1-1 0 0,0 0 1 0 0,0 0 0 0 0,0 0 0 0 0,0 1 0 0 0,1-1 0 0 0,-1 1 0 0 0,1 0 0 0 0,-1 0 0 0 0,1 0 0 0 0,0 1 0 0 0,0-1 0 0 0,-3 6 0 0 0,4-4 154 0 0,-1 0-1 0 0,1 0 1 0 0,0 0 0 0 0,0 1 0 0 0,1-1 0 0 0,0 1 0 0 0,0-1 0 0 0,0 1 0 0 0,0 0 0 0 0,1-1 0 0 0,0 1 0 0 0,0 0 0 0 0,1-1-1 0 0,0 1 1 0 0,1 8 0 0 0,4 6 220 0 0,0 0-1 0 0,16 36 1 0 0,18 22 611 0 0,75 110 0 0 0,-84-140-856 0 0,-31-47-194 0 0,53 82 676 0 0,47 97 0 0 0,-87-151-504 0 0,-1 0 0 0 0,-1 0 1 0 0,-2 1-1 0 0,-1 1 0 0 0,-1-1 1 0 0,-1 1-1 0 0,1 48 0 0 0,-7-41-125 0 0,-2 1-1 0 0,-1-1 0 0 0,-2 0 0 0 0,-2 0 0 0 0,-1-1 0 0 0,-2 0 0 0 0,-2 0 0 0 0,-23 51 0 0 0,15-48-2 0 0,-2-1 0 0 0,-1 0 0 0 0,-2-2 0 0 0,-1-1 0 0 0,-2 0 0 0 0,-63 59 0 0 0,67-72-53 0 0,-8 7-736 0 0,0-1 1 0 0,-69 46 0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29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15695 0 0,'0'0'1418'0'0,"-1"1"-1168"0"0,-255 223 1002 0 0,178-138-852 0 0,4 3 0 0 0,-107 170 0 0 0,159-224-361 0 0,-28 44-26 0 0,-45 98 1 0 0,83-150 19 0 0,0 0 1 0 0,2 2 0 0 0,2-1-1 0 0,0 1 1 0 0,2 0 0 0 0,1 1-1 0 0,-2 54 1 0 0,7-72 134 0 0,0 0 0 0 0,1-1 0 0 0,0 1 0 0 0,1-1 0 0 0,1 1 0 0 0,-1-1 0 0 0,2 0 0 0 0,-1 0 0 0 0,2 0 0 0 0,-1 0 1 0 0,1-1-1 0 0,1 0 0 0 0,0 0 0 0 0,1 0 0 0 0,-1-1 0 0 0,2 1 0 0 0,-1-2 0 0 0,1 1 0 0 0,1-1 0 0 0,14 11 0 0 0,107 68 2415 0 0,-84-48-2177 0 0,-9-6-336 0 0,-32-29-60 0 0,0 1-1 0 0,0-1 1 0 0,0 1 0 0 0,5 9 0 0 0,0-2-25 0 0,-9-10-71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45 919 0 0,'6'-21'20230'0'0,"-14"33"-19956"0"0,-10 2-258 0 0,0-2-5 0 0,16-11 297 0 0,3-3-219 0 0,1-4-46 0 0,13-24 90 0 0,-12 27-132 0 0,5-16 73 0 0,-7 17 315 0 0,2 13-293 0 0,-2-7-23 0 0,0 1 0 0 0,0 0 0 0 0,0-1 1 0 0,0 9-1 0 0,-7 48 185 0 0,5-59-429 0 0,11-13-1876 0 0,-8 9 1603 0 0,9-12-1470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1348 10135 0 0,'0'0'464'0'0,"-2"0"-9"0"0,-7 3-78 0 0,0 1 0 0 0,-17 9 0 0 0,-16 14 8147 0 0,41-27-7612 0 0,1 1-884 0 0,-1-1 0 0 0,1 0 0 0 0,-1 1 0 0 0,1-1 0 0 0,0 0 0 0 0,-1 1 0 0 0,1-1 0 0 0,0 0 0 0 0,-1 1 0 0 0,1-1 0 0 0,0 1 0 0 0,0-1 0 0 0,-1 1 0 0 0,1-1 0 0 0,0 1 0 0 0,0-1 0 0 0,0 1 1 0 0,-1-1-1 0 0,1 1 0 0 0,0-1 0 0 0,0 1 0 0 0,0-1 0 0 0,0 1 0 0 0,0 0 0 0 0,0 15 62 0 0,0-16-78 0 0,-2 21 17 0 0,-1-1 0 0 0,0 0-1 0 0,-1 1 1 0 0,-9 23-1 0 0,10-36-19 0 0,0-1 0 0 0,0 0 0 0 0,0 0 0 0 0,-1 0-1 0 0,-4 7 1 0 0,2-4 11 0 0,5-9 384 0 0,7 9-9 0 0,-1-7-346 0 0,0-1 0 0 0,-1 1 1 0 0,2-1-1 0 0,-1 0 0 0 0,0 0 0 0 0,0 0 0 0 0,1-1 0 0 0,-1 1 1 0 0,1-1-1 0 0,-1-1 0 0 0,1 1 0 0 0,-1-1 0 0 0,1 0 0 0 0,9-1 1 0 0,6-2 60 0 0,0 0 1 0 0,30-9-1 0 0,48-19-44 0 0,-93 29-677 0 0,1 1 0 0 0,-1 0 1 0 0,11 0-1 0 0,-15 1-810 0 0,8-2-2114 0 0</inkml:trace>
  <inkml:trace contextRef="#ctx0" brushRef="#br0" timeOffset="1">528 1210 11743 0 0,'4'-7'6934'0'0,"-3"9"-6810"0"0,-1 0 1 0 0,1 0 0 0 0,-1 0 0 0 0,0 1 0 0 0,0-1 0 0 0,0 0 0 0 0,0 0 0 0 0,0 0 0 0 0,0 0 0 0 0,-1 0 0 0 0,0 3 0 0 0,1-4-56 0 0,-8 32 539 0 0,-2-1 0 0 0,-1 0 0 0 0,-16 30 0 0 0,-7 20 102 0 0,33-80-697 0 0,-98 295 1174 0 0,63-141-1019 0 0,29-119-506 0 0,2 1 1 0 0,1 45 0 0 0,14-82-1411 0 0,4-7 160 0 0,1-8-68 0 0</inkml:trace>
  <inkml:trace contextRef="#ctx0" brushRef="#br0" timeOffset="2">810 867 6911 0 0,'-3'1'171'0'0,"0"-1"-1"0"0,0 1 0 0 0,-1 0 1 0 0,1 1-1 0 0,1-1 1 0 0,-1 0-1 0 0,0 1 0 0 0,-5 3 1 0 0,6-3 346 0 0,-1 0 1 0 0,1 1 0 0 0,0-1 0 0 0,0 1-1 0 0,0 0 1 0 0,0-1 0 0 0,0 1 0 0 0,0 0-1 0 0,1 0 1 0 0,-1 0 0 0 0,1 0-1 0 0,-1 5 1 0 0,0-4 198 0 0,1 1-1 0 0,1 0 1 0 0,-1 0-1 0 0,1 0 1 0 0,0 0-1 0 0,0 0 1 0 0,1 10-1 0 0,0-10-766 0 0,0 0 0 0 0,0 0 0 0 0,1 0-1 0 0,2 6 1 0 0,4 4 232 0 0,-1-2 0 0 0,2 1 0 0 0,0-1-1 0 0,0 0 1 0 0,1-1 0 0 0,1 0 0 0 0,0-1 0 0 0,21 17-1 0 0,7 1 258 0 0,64 35 0 0 0,-3-3 0 0 0,-82-48-312 0 0,0 1-1 0 0,0 0 1 0 0,15 18 0 0 0,-27-26-73 0 0,-1 0-1 0 0,0 0 1 0 0,-1 0-1 0 0,0 1 1 0 0,0-1-1 0 0,0 1 1 0 0,-1 0-1 0 0,0 0 1 0 0,0 1-1 0 0,-1-1 1 0 0,1 1-1 0 0,1 13 1 0 0,-4-12-6 0 0,1 0 0 0 0,-2 1 0 0 0,1-1 0 0 0,-1 0 0 0 0,0 0 1 0 0,-1 1-1 0 0,0-1 0 0 0,-1 0 0 0 0,1-1 0 0 0,-7 13 0 0 0,-7 12 119 0 0,-1-2 0 0 0,-2 1 0 0 0,-38 47-1 0 0,-80 79-55 0 0,56-69-92 0 0,69-74-304 0 0,-1-2-1 0 0,0 1 1 0 0,-1-2 0 0 0,-21 16-1 0 0,33-27-285 0 0,5-15-1845 0 0,2-3 1046 0 0</inkml:trace>
  <inkml:trace contextRef="#ctx0" brushRef="#br0" timeOffset="3">1259 84 14423 0 0,'0'0'5023'0'0,"0"2"-4584"0"0,-4 7-83 0 0,-1-1 0 0 0,0 1 0 0 0,0-1 0 0 0,-6 7 0 0 0,4-6-153 0 0,0 1 1 0 0,1-1 0 0 0,-6 14-1 0 0,-5 18-63 0 0,1 1-1 0 0,-15 65 1 0 0,31-105 366 0 0,2-2-500 0 0,5 0 65 0 0,0 0-1 0 0,0 0 1 0 0,0-1-1 0 0,0 0 0 0 0,0 0 1 0 0,8-3-1 0 0,159-50 66 0 0,-144 43-376 0 0,-29 11 128 0 0,2-2-495 0 0,0 0 0 0 0,0 0 1 0 0,-1 0-1 0 0,1 0 0 0 0,-1 0 0 0 0,3-4 0 0 0,-4 6 281 0 0,5-7-1253 0 0,-1 0-12 0 0</inkml:trace>
  <inkml:trace contextRef="#ctx0" brushRef="#br0" timeOffset="4">1570 15 8751 0 0,'0'0'674'0'0,"-7"-14"8595"0"0,5 16-9084 0 0,-1-1 0 0 0,0 1 0 0 0,0 0 0 0 0,1 0-1 0 0,-1 1 1 0 0,1-1 0 0 0,0 0 0 0 0,0 1 0 0 0,0-1 0 0 0,0 1 0 0 0,0 0 0 0 0,-2 4 0 0 0,-18 41 838 0 0,20-43-881 0 0,-31 82 558 0 0,4 2 0 0 0,4 1 0 0 0,-17 121 0 0 0,34-154-951 0 0,2 1 1 0 0,4 111-1 0 0,2-167-23 0 0,0 0-1 0 0,0 0 1 0 0,1 1-1 0 0,-1-1 1 0 0,1 0 0 0 0,-1 0-1 0 0,1 1 1 0 0,0-1-1 0 0,0 0 1 0 0,0 0-1 0 0,0 0 1 0 0,0 0 0 0 0,1 0-1 0 0,-1 0 1 0 0,1-1-1 0 0,1 3 1 0 0,7 2-1293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 2759 0 0,'0'0'126'0'0,"7"-5"5323"0"0,-18 14 1017 0 0,-7 4-4634 0 0,1-1-1091 0 0,-20 19-120 0 0,2 1 1 0 0,2 1 0 0 0,-45 58 0 0 0,36-35 404 0 0,-59 107-1 0 0,83-130-979 0 0,1 2-1 0 0,-16 48 0 0 0,28-69-28 0 0,1-1 0 0 0,1 1 0 0 0,1-1-1 0 0,0 1 1 0 0,0 0 0 0 0,1 0 0 0 0,1 0 0 0 0,0 0-1 0 0,5 25 1 0 0,-3-32 33 0 0,1 1 0 0 0,-1-1-1 0 0,1 0 1 0 0,1 0 0 0 0,-1 0-1 0 0,1-1 1 0 0,1 1 0 0 0,-1-1 0 0 0,1 0-1 0 0,0-1 1 0 0,0 1 0 0 0,1-1-1 0 0,0 0 1 0 0,0 0 0 0 0,0 0 0 0 0,11 5-1 0 0,-9-5-299 0 0,0 0-1 0 0,1-1 0 0 0,-1-1 1 0 0,1 1-1 0 0,0-2 0 0 0,0 1 1 0 0,0-1-1 0 0,0 0 0 0 0,1-1 1 0 0,-1 0-1 0 0,0-1 0 0 0,1 0 1 0 0,12-1-1 0 0,-7-2-1373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14943 0 0,'0'0'1358'0'0,"-1"1"-1118"0"0,-8 8 605 0 0,0 1 1 0 0,1 0 0 0 0,-13 19 0 0 0,18-23-494 0 0,0-1 0 0 0,1 1 0 0 0,-1-1 0 0 0,1 1 0 0 0,0 0 0 0 0,0 0 0 0 0,1 0 0 0 0,0 0 0 0 0,0 0 0 0 0,0 7 0 0 0,1-12-277 0 0,6 8-164 0 0,1-5-1244 0 0,3-1-3979 0 0,0-1-2058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11055 0 0,'0'0'852'0'0,"-2"0"-560"0"0,-4 1 372 0 0,-1 0-1 0 0,1 0 1 0 0,0 0-1 0 0,0 1 1 0 0,0 0-1 0 0,0 0 1 0 0,0 1-1 0 0,0-1 1 0 0,0 1-1 0 0,1 1 1 0 0,0-1-1 0 0,-9 7 1 0 0,0 2-485 0 0,1 0 1 0 0,0 1 0 0 0,-14 18-1 0 0,-60 97-531 0 0,14-18-848 0 0,49-79 771 0 0,-50 52 0 0 0,62-72 539 0 0,0 1 0 0 0,2 1 1 0 0,-1 0-1 0 0,2 0 0 0 0,0 1 1 0 0,0 0-1 0 0,1 1 0 0 0,-6 16 1 0 0,13-28-50 0 0,-1 1 0 0 0,1 1 0 0 0,0-1-1 0 0,0 0 1 0 0,1 0 0 0 0,-1 0 0 0 0,1 0 0 0 0,0 1 0 0 0,0-1 0 0 0,1 5 0 0 0,-1-7-23 0 0,1 0 1 0 0,-1 0 0 0 0,1 0 0 0 0,0-1-1 0 0,0 1 1 0 0,0 0 0 0 0,0-1 0 0 0,0 1-1 0 0,0-1 1 0 0,0 1 0 0 0,0-1 0 0 0,1 0-1 0 0,-1 1 1 0 0,1-1 0 0 0,-1 0 0 0 0,1 0-1 0 0,-1 0 1 0 0,1 0 0 0 0,-1 0 0 0 0,1 0-1 0 0,0 0 1 0 0,0-1 0 0 0,-1 1 0 0 0,1-1-1 0 0,2 1 1 0 0,9 2 158 0 0,-1-1 1 0 0,1-1-1 0 0,0 0 0 0 0,-1 0 1 0 0,18-3-1 0 0,63-10 524 0 0,-45 2-176 0 0,-1-3 0 0 0,0-1-1 0 0,87-40 1 0 0,-110 42-452 0 0,-1-2-1 0 0,-1-1 1 0 0,0 0-1 0 0,-1-2 1 0 0,0 0 0 0 0,23-27-1 0 0,-31 30-174 0 0,20-29 0 0 0,-28 36 52 0 0,-1 0-1 0 0,0 0 1 0 0,0-1-1 0 0,-1 1 1 0 0,0-1-1 0 0,4-13 1 0 0,-7 20-74 0 0,-2 0-145 0 0,1 0 222 0 0,0 1 1 0 0,-1-1 0 0 0,1 0-1 0 0,-1 1 1 0 0,0-1-1 0 0,1 1 1 0 0,-1 0 0 0 0,-1-1-1 0 0,-2 1 5 0 0,0 1 0 0 0,-1 0 0 0 0,1 0 0 0 0,0 0 1 0 0,0 1-1 0 0,0-1 0 0 0,1 1 0 0 0,-6 3 0 0 0,-36 22-89 0 0,40-24 86 0 0,-15 11-28 0 0,-69 45-383 0 0,73-47 151 0 0,0 2 0 0 0,-29 30 0 0 0,44-42 235 0 0,-1 1 1 0 0,1 0 0 0 0,-1 0-1 0 0,1 1 1 0 0,0-1-1 0 0,0 0 1 0 0,1 1 0 0 0,-1-1-1 0 0,1 1 1 0 0,0 0-1 0 0,0-1 1 0 0,-1 7 0 0 0,2-8 11 0 0,0 0 0 0 0,0 0 0 0 0,0-1 1 0 0,0 1-1 0 0,1 0 0 0 0,-1 0 1 0 0,1 0-1 0 0,-1-1 0 0 0,1 1 0 0 0,-1 0 1 0 0,1-1-1 0 0,0 1 0 0 0,0 0 0 0 0,0-1 1 0 0,0 1-1 0 0,0-1 0 0 0,1 1 0 0 0,-1-1 1 0 0,0 0-1 0 0,1 0 0 0 0,-1 1 1 0 0,0-1-1 0 0,1 0 0 0 0,0 0 0 0 0,-1 0 1 0 0,1-1-1 0 0,3 2 0 0 0,-1 0-148 0 0,-1 0 0 0 0,1-1-1 0 0,0 1 1 0 0,0-1 0 0 0,0 0 0 0 0,1 0-1 0 0,-1-1 1 0 0,0 1 0 0 0,0-1 0 0 0,0 0-1 0 0,0 0 1 0 0,1-1 0 0 0,-1 1 0 0 0,0-1-1 0 0,0 0 1 0 0,0 0 0 0 0,0 0 0 0 0,0 0-1 0 0,0-1 1 0 0,0 1 0 0 0,0-1-1 0 0,5-4 1 0 0,-1 1-986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5527 0 0,'0'0'250'0'0,"-1"0"-2"0"0,-4-1 288 0 0,5 1-128 0 0,-1 1 0 0 0,1 0 0 0 0,-1 0 1 0 0,1-1-1 0 0,0 1 0 0 0,-1 0 0 0 0,1 0 0 0 0,0 0 1 0 0,0 0-1 0 0,0-1 0 0 0,-1 1 0 0 0,1 1 134 0 0,0 2 304 0 0,0-1 1 0 0,0 1-1 0 0,0 0 1 0 0,0-1 0 0 0,1 1-1 0 0,-1-1 1 0 0,3 6-1 0 0,-1-2-300 0 0,0-1 0 0 0,1 0 0 0 0,5 9 0 0 0,-1-2-264 0 0,2-1-1 0 0,0-1 1 0 0,10 11-1 0 0,118 105 1740 0 0,-10-11-900 0 0,-109-97-869 0 0,0 1-1 0 0,-2 1 1 0 0,0 0 0 0 0,18 33-1 0 0,-30-45-186 0 0,1 1 0 0 0,-1-1 0 0 0,-1 1 1 0 0,0 0-1 0 0,0 0 0 0 0,-1 1 0 0 0,0-1 0 0 0,-1 0 0 0 0,0 16 0 0 0,-1-11-5 0 0,-2 0 0 0 0,1 0 0 0 0,-2 0 0 0 0,0 0 0 0 0,-10 26 0 0 0,-3-3 47 0 0,-2-1 0 0 0,-1-1 0 0 0,-46 63 0 0 0,-123 152-671 0 0,187-249 154 0 0,11-17-7055 0 0,1-10 864 0 0,-4 11 1022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5351 0 0,'0'0'520'0'0,"18"-1"-456"0"0,-8-1-64 0 0,-17-1 128 0 0,14-4-64 0 0,1 2-2512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42 919 0 0,'0'0'10056'0'0,"-17"-1"-8968"0"0,10 1 187 0 0,-1 1 0 0 0,0 1 0 0 0,0-1 0 0 0,-12 5 1 0 0,-6 2-594 0 0,7-4 102 0 0,59-19-337 0 0,1 3 1 0 0,53-11-1 0 0,-87 22-387 0 0,53-10 584 0 0,-55 11-553 0 0,1-1 0 0 0,-1 1-1 0 0,1 0 1 0 0,-1 0 0 0 0,1 1-1 0 0,-1 0 1 0 0,0 0 0 0 0,8 2-1 0 0,-12-3-85 0 0,-1 0-1 0 0,0 1 0 0 0,0-1 1 0 0,1 1-1 0 0,-1-1 1 0 0,0 0-1 0 0,0 1 1 0 0,1-1-1 0 0,-1 1 1 0 0,0-1-1 0 0,0 0 0 0 0,0 1 1 0 0,0-1-1 0 0,0 1 1 0 0,1-1-1 0 0,-1 1 1 0 0,0-1-1 0 0,0 0 1 0 0,0 1-1 0 0,0-1 0 0 0,0 1 1 0 0,-1-1-1 0 0,1 1 1 0 0,0-1-1 0 0,0 1 1 0 0,0 0-1 0 0,-4 10 36 0 0,1-4-37 0 0,0-1 0 0 0,-1 0 0 0 0,0 0 0 0 0,-1 0 0 0 0,1-1 0 0 0,-1 0 0 0 0,0 0-1 0 0,-11 9 1 0 0,-51 31 41 0 0,59-39-39 0 0,-167 91-265 0 0,64-37-67 0 0,92-50 259 0 0,-31 19-141 0 0,45-25 167 0 0,0-1-1 0 0,0 1 1 0 0,0 0 0 0 0,1 0-1 0 0,0 1 1 0 0,0-1 0 0 0,-4 6-1 0 0,7-9 39 0 0,0 0 1 0 0,1 0-1 0 0,-1 0 0 0 0,0 0 1 0 0,1 0-1 0 0,-1 0 0 0 0,1 0 0 0 0,-1 0 1 0 0,1 0-1 0 0,-1 0 0 0 0,1 0 1 0 0,0 0-1 0 0,-1 1 0 0 0,1-1 0 0 0,0 0 1 0 0,0 0-1 0 0,0 0 0 0 0,0 0 1 0 0,0 1-1 0 0,0-1 0 0 0,1 2 0 0 0,-1 0-2 0 0,1-1 22 0 0,-1-1 1 0 0,1 1-1 0 0,-1 0 0 0 0,1-1 1 0 0,-1 1-1 0 0,1-1 0 0 0,0 0 1 0 0,0 1-1 0 0,0-1 0 0 0,0 1 1 0 0,0-1-1 0 0,0 0 0 0 0,0 0 0 0 0,0 0 1 0 0,0 0-1 0 0,1 0 0 0 0,-1 0 1 0 0,0 0-1 0 0,1 0 0 0 0,-1 0 1 0 0,1 0-1 0 0,-1-1 0 0 0,1 1 1 0 0,-1-1-1 0 0,3 1 0 0 0,0 0 45 0 0,2 2 50 0 0,2-1 0 0 0,-1-1 0 0 0,0 0-1 0 0,0 0 1 0 0,0 0 0 0 0,1-1-1 0 0,8 0 1 0 0,53-8 554 0 0,-50 6-485 0 0,23-7 191 0 0,1-1 1 0 0,60-24-1 0 0,-53 17-274 0 0,-8 2-95 0 0,-40 15-91 0 0,-1 11-6021 0 0,-1-3-928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88 10535 0 0,'2'-9'956'0'0,"0"-1"-488"0"0,0 0 0 0 0,6-13-1 0 0,-7 20-159 0 0,0 0-1 0 0,1 0 1 0 0,-1-1-1 0 0,1 2 1 0 0,0-1-1 0 0,0 0 1 0 0,0 0-1 0 0,1 1 1 0 0,-1-1-1 0 0,5-4 1441 0 0,-5 9-1347 0 0,-1-1-345 0 0,0-1 1 0 0,0 1-1 0 0,0 0 0 0 0,-1 0 1 0 0,1 0-1 0 0,0 0 0 0 0,0 0 1 0 0,-1 0-1 0 0,1 1 0 0 0,0-1 1 0 0,-1 0-1 0 0,0 0 0 0 0,1 0 0 0 0,-1 1 1 0 0,1-1-1 0 0,-1 0 0 0 0,0 0 1 0 0,0 3-1 0 0,0-1 25 0 0,0 0 0 0 0,-1 0 0 0 0,1 0 0 0 0,-1 0 0 0 0,1 0-1 0 0,-1 0 1 0 0,-2 5 0 0 0,-3 4 151 0 0,-1 0 0 0 0,-14 20-1 0 0,16-24-107 0 0,-122 186 1158 0 0,47-70-948 0 0,-110 133-238 0 0,-25 37-23 0 0,194-258-158 0 0,-2-1-1 0 0,-48 54 1 0 0,67-85 61 0 0,0 0-1 0 0,-1 1 0 0 0,1-2 0 0 0,-1 1 1 0 0,0-1-1 0 0,0 1 0 0 0,0-1 1 0 0,0-1-1 0 0,0 1 0 0 0,-1-1 1 0 0,-9 3-1 0 0,14-5 19 0 0,0 0 0 0 0,1 0 0 0 0,-1 0 0 0 0,0 0-1 0 0,0 0 1 0 0,0 0 0 0 0,0 0 0 0 0,1 0 0 0 0,-1-1 0 0 0,0 1-1 0 0,0 0 1 0 0,1-1 0 0 0,-1 1 0 0 0,0 0 0 0 0,0-1 0 0 0,1 1-1 0 0,-1-1 1 0 0,0 1 0 0 0,1-1 0 0 0,-1 0 0 0 0,1 1 0 0 0,-1-1-1 0 0,1 1 1 0 0,-1-1 0 0 0,1 0 0 0 0,-1 0 0 0 0,1 1 0 0 0,-1-1-1 0 0,1 0 1 0 0,0 0 0 0 0,0 1 0 0 0,-1-1 0 0 0,1 0 0 0 0,0-1 0 0 0,-1-1-35 0 0,0-2 24 0 0,0 1 0 0 0,0-1-1 0 0,0 1 1 0 0,1-1 0 0 0,-1 1-1 0 0,1-1 1 0 0,0 0 0 0 0,1 1-1 0 0,-1-1 1 0 0,1 1 0 0 0,2-10 0 0 0,1 2 4 0 0,0 0 1 0 0,1 0 0 0 0,6-13 0 0 0,-4 13-3 0 0,1 0-1 0 0,1 0 0 0 0,0 1 1 0 0,0 0-1 0 0,1 1 0 0 0,0 0 1 0 0,1 0-1 0 0,0 1 0 0 0,0 1 0 0 0,1 0 1 0 0,13-7-1 0 0,19-7-202 0 0,83-31 0 0 0,-124 51 204 0 0,120-40-336 0 0,-101 36 331 0 0,0 1-1 0 0,0 1 0 0 0,39-3 1 0 0,-54 7 42 0 0,0 0 0 0 0,0 1 1 0 0,0 0-1 0 0,-1 0 0 0 0,1 0 1 0 0,0 1-1 0 0,0 0 1 0 0,0 0-1 0 0,-1 1 0 0 0,9 4 1 0 0,-13-5-16 0 0,1-1-1 0 0,-1 0 1 0 0,0 1 0 0 0,0 0 0 0 0,0-1-1 0 0,0 1 1 0 0,0 0 0 0 0,0 0 0 0 0,0 0 0 0 0,0 0-1 0 0,-1 1 1 0 0,1-1 0 0 0,-1 0 0 0 0,0 1-1 0 0,1-1 1 0 0,-1 1 0 0 0,0-1 0 0 0,-1 1-1 0 0,1 0 1 0 0,0-1 0 0 0,-1 1 0 0 0,1 0 0 0 0,-1 0-1 0 0,0-1 1 0 0,0 1 0 0 0,0 0 0 0 0,0-1-1 0 0,-2 6 1 0 0,-2 8-2 0 0,-1 0-1 0 0,-1-1 0 0 0,0 0 1 0 0,-14 24-1 0 0,-40 54 41 0 0,56-86-43 0 0,-5 6 41 0 0,-1-1-1 0 0,0 0 1 0 0,-1-1 0 0 0,0 0-1 0 0,0-1 1 0 0,-2 0-1 0 0,-20 13 1 0 0,12-11 28 0 0,0-1 0 0 0,-1-1 0 0 0,0-1-1 0 0,-29 8 1 0 0,-105 22 313 0 0,118-31-311 0 0,20-2-49 0 0,12-5-68 0 0,1 1 1 0 0,-1-1-1 0 0,0 0 0 0 0,1 0 0 0 0,-1 0 0 0 0,-9-1 0 0 0,17-1-94 0 0,1 1 1 0 0,-1-1-1 0 0,1 1 0 0 0,-1-1 0 0 0,1 0 1 0 0,3-2-1 0 0,6-1-726 0 0,12-3-645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9815 0 0,'0'0'448'0'0,"0"0"-6"0"0,0 0-197 0 0,0 0 226 0 0,2-2 127 0 0,14-7-172 0 0,0 0 0 0 0,1 1 0 0 0,0 1 0 0 0,1 0 0 0 0,1 1-426 0 0,7-3 296 0 0,38-13 1434 0 0,3 1-1730 0 0,-39 14 467 0 0,0 2-1 0 0,0 0 0 0 0,24 0-466 0 0,-48 5-30 0 0,0 0 0 0 0,0 0 0 0 0,0 1 0 0 0,0-1-1 0 0,0 1 1 0 0,-1 0 0 0 0,1 0 0 0 0,0 1 0 0 0,0-1 0 0 0,0 1 0 0 0,-1-1 0 0 0,1 1 0 0 0,-1 1 0 0 0,0-1-1 0 0,1 0 1 0 0,-1 1 0 0 0,0-1 0 0 0,0 1 0 0 0,-1 0 0 0 0,1 0 0 0 0,0 1 30 0 0,-2-3-1025 0 0,0 1-2902 0 0,5 9-1240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13823 0 0,'0'0'1247'0'0,"0"1"-762"0"0,-18 83 7042 0 0,-23 40-5292 0 0,-3 13-1857 0 0,33-99-342 0 0,-12 55 48 0 0,20-77-74 0 0,0 1 0 0 0,2-1 0 0 0,-1 28 0 0 0,6-6-10 0 0,-4-37-96 0 0,0 0-1 0 0,0 0 0 0 0,0 0 1 0 0,1 0-1 0 0,-1 0 1 0 0,0 0-1 0 0,0 0 0 0 0,1-1 1 0 0,-1 1-1 0 0,1 0 1 0 0,-1 0-1 0 0,1 0 1 0 0,-1 0-1 0 0,1-1 0 0 0,0 1 1 0 0,-1 0-1 0 0,1 0 1 0 0,0-1-1 0 0,0 1 0 0 0,-1-1 1 0 0,1 1-1 0 0,0 0 1 0 0,0-1-1 0 0,0 0 0 0 0,0 1 1 0 0,0-1-1 0 0,0 1 1 0 0,0-1-1 0 0,0 0 1 0 0,0 0-1 0 0,0 0 0 0 0,0 0 1 0 0,0 1-1 0 0,0-1 1 0 0,1-1-1 0 0,-1 2-161 0 0,9-1-1399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4143 0 0,'0'0'191'0'0,"-2"0"-11"0"0,-13 0 12349 0 0,17 0-11951 0 0,95-23 2696 0 0,-58 12-2856 0 0,0 2-1 0 0,0 1 0 0 0,1 2 0 0 0,0 2 1 0 0,0 2-1 0 0,46 3 0 0 0,-53 3-439 0 0,-1-1-1745 0 0,-12-2-5305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7367 0 0,'0'0'568'0'0,"0"11"4595"0"0,4-9-4724 0 0,1 0 0 0 0,-1 0 0 0 0,0 0 0 0 0,1-1 0 0 0,-1 1 0 0 0,1-1 0 0 0,0 0 0 0 0,-1 0 1 0 0,1-1-1 0 0,0 1 0 0 0,0-1 0 0 0,8-1 0 0 0,7-1 463 0 0,35-8 0 0 0,-14 2 179 0 0,70-11 423 0 0,83-11-1319 0 0,-150 24-1766 0 0,-16 3-4820 0 0,-11 1-238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13823 0 0,'0'0'4736'0'0,"-5"7"-1340"0"0,2-1-3127 0 0,0 0 0 0 0,1 0 0 0 0,0 1 0 0 0,0-1 0 0 0,0 1 0 0 0,0 6 0 0 0,1-6-193 0 0,0-1 0 0 0,-1 1 0 0 0,0-1 0 0 0,0 1 0 0 0,0-1 0 0 0,-4 7 0 0 0,3-8-55 0 0,1 1-1 0 0,-1 0 1 0 0,1 0 0 0 0,1-1-1 0 0,-2 12 1 0 0,-5 13 36 0 0,3-20-1359 0 0,3-8 826 0 0,1 0 0 0 0,0 0 0 0 0,0 0 0 0 0,1 0 0 0 0,-1 0 1 0 0,0 0-1 0 0,0 4 0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0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 15695 0 0,'0'0'1418'0'0,"-2"0"-1088"0"0,-2 0-139 0 0,0 1 0 0 0,0-1 0 0 0,-1 1 0 0 0,1 0 0 0 0,0 1 0 0 0,0-1 0 0 0,-6 4 0 0 0,-31 17 742 0 0,25-13-744 0 0,-16 10 225 0 0,2 1 1 0 0,0 1 0 0 0,1 2 0 0 0,-46 47 0 0 0,66-60-313 0 0,1-1 0 0 0,0 1 0 0 0,1 1 0 0 0,0 0 0 0 0,1 0 0 0 0,-7 16 0 0 0,10-22-55 0 0,2 0 1 0 0,-1 1 0 0 0,1 0 0 0 0,-1-1 0 0 0,1 1 0 0 0,1 0 0 0 0,-1 6 0 0 0,1-8-16 0 0,1-1 1 0 0,-1 0-1 0 0,0 0 1 0 0,1 0-1 0 0,0 0 1 0 0,0 0-1 0 0,0 0 1 0 0,0 0-1 0 0,0 0 1 0 0,1 0 0 0 0,-1 0-1 0 0,1 0 1 0 0,3 4-1 0 0,-1-3 24 0 0,0-1 0 0 0,0 0 0 0 0,1 1 0 0 0,-1-1-1 0 0,1 0 1 0 0,-1-1 0 0 0,1 1 0 0 0,0-1 0 0 0,0 0 0 0 0,0-1-1 0 0,0 1 1 0 0,10 1 0 0 0,2 0 39 0 0,0-1 0 0 0,29 0 0 0 0,-29-2-35 0 0,0-1 1 0 0,0 0-1 0 0,0-1 1 0 0,0-1-1 0 0,23-8 1 0 0,-34 9-33 0 0,0 0 0 0 0,0-1 0 0 0,0 0 1 0 0,-1 0-1 0 0,1-1 0 0 0,-1 1 1 0 0,8-8-1 0 0,-10 8-18 0 0,0 0 0 0 0,0 0 0 0 0,-1 0 0 0 0,1 0 0 0 0,-1-1 0 0 0,0 1-1 0 0,0-1 1 0 0,0 0 0 0 0,-1 1 0 0 0,1-1 0 0 0,-1 0 0 0 0,0 0 0 0 0,1-5 0 0 0,-2 5 0 0 0,1 0 1 0 0,-1 0 0 0 0,0 0-1 0 0,-2-7 1 0 0,1-14-11 0 0,4 5 21 0 0,-2 0 1 0 0,0-32-1 0 0,-5-95-1032 0 0,4 146 977 0 0,0-1-1 0 0,0 1 1 0 0,0 0-1 0 0,0-1 1 0 0,0 1-1 0 0,0 0 1 0 0,-1 0-1 0 0,1-1 1 0 0,0 1-1 0 0,-1 0 1 0 0,1 0-1 0 0,-1-1 1 0 0,1 1-1 0 0,-1 0 1 0 0,0 0-1 0 0,0 0 1 0 0,1 0-1 0 0,-1 0 1 0 0,0 0-1 0 0,0 0 1 0 0,0 0-1 0 0,0 0 0 0 0,0 0 1 0 0,0 1-1 0 0,0-1 1 0 0,0 0-1 0 0,-1 1 1 0 0,1-1-1 0 0,0 0 1 0 0,-2 0-1 0 0,-1 1-95 0 0,1 0 0 0 0,0 0 0 0 0,0 0 0 0 0,0 0 0 0 0,-1 1-1 0 0,1-1 1 0 0,0 1 0 0 0,0 0 0 0 0,0 0 0 0 0,0 0 0 0 0,-3 1-1 0 0,-9 4-1156 0 0,9-4 660 0 0,1 0 1 0 0,0 0-1 0 0,0 1 1 0 0,0-1-1 0 0,0 1 1 0 0,0 0-1 0 0,0 1 0 0 0,-7 6 1 0 0,2 1-1077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1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42 6911 0 0,'0'0'623'0'0,"-2"-11"4882"0"0,0 10-5160 0 0,1 0 0 0 0,0 0 0 0 0,0 0-1 0 0,-1 1 1 0 0,1-1 0 0 0,0 1 0 0 0,-1-1 0 0 0,1 1-1 0 0,0-1 1 0 0,-1 1 0 0 0,1 0 0 0 0,-1 0 0 0 0,1 0-1 0 0,-1 0 1 0 0,1 0 0 0 0,0 0 0 0 0,-1 0 0 0 0,1 0-1 0 0,-2 1 1 0 0,-33 9 183 0 0,25-7-42 0 0,-12 6-313 0 0,0 0 1 0 0,0 1 0 0 0,1 2-1 0 0,1 0 1 0 0,0 1 0 0 0,0 1-1 0 0,1 1 1 0 0,1 0-1 0 0,1 2 1 0 0,0 0 0 0 0,1 2-1 0 0,1-1 1 0 0,1 2 0 0 0,1 0-1 0 0,-18 33 1 0 0,27-43-150 0 0,0 1-1 0 0,1 0 1 0 0,0 1-1 0 0,0-1 1 0 0,2 1-1 0 0,-1-1 1 0 0,2 1-1 0 0,-1 0 1 0 0,2 16 0 0 0,0-23 12 0 0,0 0 0 0 0,0 0 0 0 0,1 0 0 0 0,0 0 0 0 0,0 0 0 0 0,1 0 1 0 0,-1 0-1 0 0,1-1 0 0 0,0 1 0 0 0,0 0 0 0 0,1-1 0 0 0,-1 1 0 0 0,1-1 0 0 0,0 0 1 0 0,0 0-1 0 0,1 0 0 0 0,-1-1 0 0 0,1 1 0 0 0,0-1 0 0 0,-1 1 0 0 0,2-1 1 0 0,-1 0-1 0 0,9 4 0 0 0,-2-2-6 0 0,0 0 1 0 0,1 0 0 0 0,0-2-1 0 0,0 1 1 0 0,1-1-1 0 0,-1-1 1 0 0,0 0-1 0 0,1-1 1 0 0,-1 0 0 0 0,1-1-1 0 0,0-1 1 0 0,-1 1-1 0 0,1-2 1 0 0,-1 0 0 0 0,20-6-1 0 0,-29 7-20 0 0,0 0 0 0 0,-1-1 0 0 0,1 1 0 0 0,0-1 0 0 0,-1 1 0 0 0,0-1 0 0 0,1 0 0 0 0,-1 0 0 0 0,0 0 0 0 0,4-4 0 0 0,17-27 84 0 0,-15 20-54 0 0,1-3-18 0 0,0 0-1 0 0,-1 0 1 0 0,0-1-1 0 0,-2 0 1 0 0,9-33-1 0 0,10-93-35 0 0,-20 97-650 0 0,-1 0 1 0 0,-3-62-1 0 0,-1 107 575 0 0,0 1 1 0 0,0-1-1 0 0,0 0 0 0 0,0 0 0 0 0,0 0 0 0 0,-1 0 0 0 0,1 0 1 0 0,0 0-1 0 0,0 0 0 0 0,-1 1 0 0 0,1-1 0 0 0,0 0 1 0 0,-1 0-1 0 0,1 0 0 0 0,-1 1 0 0 0,1-1 0 0 0,-1 0 1 0 0,1 0-1 0 0,-1 1 0 0 0,0-1 0 0 0,1 1 0 0 0,-1-1 1 0 0,0 0-1 0 0,1 1 0 0 0,-1-1 0 0 0,-1 0 0 0 0,0 1-60 0 0,1 0-1 0 0,-1 0 0 0 0,1 0 0 0 0,-1 0 1 0 0,1 0-1 0 0,0 0 0 0 0,-1 0 1 0 0,1 1-1 0 0,-1-1 0 0 0,1 0 1 0 0,-1 1-1 0 0,1-1 0 0 0,0 1 1 0 0,-1 0-1 0 0,1-1 0 0 0,-2 2 1 0 0,-4 3-1786 0 0,1 0 1 0 0,-12 10 0 0 0,8-5-3057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1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37 10943 0 0,'-22'2'463'0'0,"-1"1"-1"0"0,0 2 1 0 0,1 0-1 0 0,-40 16 1 0 0,2 5 2898 0 0,27-5-942 0 0,30-18-2094 0 0,3-3-292 0 0,0 0 0 0 0,-1 0 1 0 0,1 0-1 0 0,0 0 0 0 0,0 1 1 0 0,0-1-1 0 0,0 0 1 0 0,-1 0-1 0 0,1 0 0 0 0,0 1 1 0 0,0-1-1 0 0,0 0 0 0 0,0 0 1 0 0,0 0-1 0 0,-1 1 1 0 0,1-1-1 0 0,0 0 0 0 0,0 0 1 0 0,0 0-1 0 0,0 1 1 0 0,0-1-1 0 0,0 0 0 0 0,0 0 1 0 0,0 1-1 0 0,0-1 0 0 0,0 0 1 0 0,0 0-1 0 0,0 1 1 0 0,0-1-1 0 0,0 0 0 0 0,0 0 1 0 0,0 1-1 0 0,0-1 0 0 0,0 0 1 0 0,1 0-1 0 0,-1 0 1 0 0,0 1-1 0 0,0-1 0 0 0,0 0 1 0 0,0 0-1 0 0,0 0 0 0 0,0 1 1 0 0,1-1-1 0 0,-1 0 1 0 0,0 0-1 0 0,0 0 0 0 0,0 0 1 0 0,1 1-1 0 0,-1-1 1 0 0,0 0-1 0 0,0 0 0 0 0,0 0 1 0 0,1 0-1 0 0,-1 0 0 0 0,0 0 1 0 0,0 0-1 0 0,1 0 1 0 0,13 5 668 0 0,2-3-506 0 0,-1-2-1 0 0,1 0 1 0 0,-1 0 0 0 0,1-1-1 0 0,-1-1 1 0 0,20-5-1 0 0,-17 3-137 0 0,195-44 344 0 0,-64 12 260 0 0,49-1 874 0 0,-158 33-1320 0 0,-40 5-254 0 0,-1 7 33 0 0,0-1-1 0 0,0 0 0 0 0,-1 0 0 0 0,0 0 0 0 0,-1 0 0 0 0,1 0 0 0 0,-1 0 0 0 0,0-1 1 0 0,-1 1-1 0 0,0-1 0 0 0,0 0 0 0 0,-9 11 0 0 0,6-9-6 0 0,-278 341-37 0 0,199-245 45 0 0,67-82 28 0 0,1 1-1 0 0,1 1 1 0 0,2 0-1 0 0,0 1 1 0 0,-18 44-1 0 0,33-61 77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0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4143 0 0,'0'0'16488'0'0,"2"0"-16317"0"0,7 3-87 0 0,0-1 1 0 0,1 0-1 0 0,-1-1 0 0 0,1-1 1 0 0,0 1-1 0 0,-1-1 1 0 0,19-3-1 0 0,71-16 286 0 0,-77 14-298 0 0,131-37 187 0 0,-15 3-206 0 0,107-10-53 0 0,-225 45 34 0 0,27-8-1 0 0,-31 7-34 0 0,1 0 0 0 0,29-3 0 0 0,-46 8 1 0 0,1 0 0 0 0,-1 0 0 0 0,1-1 0 0 0,-1 1 0 0 0,1 0 0 0 0,-1 0 0 0 0,0 0 0 0 0,1 0 0 0 0,-1 0 0 0 0,1 0 0 0 0,-1 0 0 0 0,1 1 0 0 0,-1-1 0 0 0,0 0 0 0 0,1 0 0 0 0,-1 0 0 0 0,1 0 0 0 0,-1 0 0 0 0,0 1 0 0 0,1-1 0 0 0,-1 0 0 0 0,1 0 0 0 0,-1 1 0 0 0,0-1 0 0 0,0 0 0 0 0,1 0 0 0 0,-1 1 0 0 0,1 0 0 0 0,-2 3 0 0 0,1 0 0 0 0,-1-1 0 0 0,1 0 0 0 0,-1 0 0 0 0,0 1 0 0 0,0-1 0 0 0,0 0 0 0 0,-1 0 0 0 0,1 0 0 0 0,-1 0 0 0 0,0 0 0 0 0,0 0 0 0 0,-4 4 0 0 0,-4 5 0 0 0,-17 15 0 0 0,19-19 0 0 0,-62 56 0 0 0,25-24 0 0 0,-66 78 0 0 0,93-97 11 0 0,-85 114-86 0 0,84-105 75 0 0,-28 59 0 0 0,27-48 0 0 0,2 12-60 0 0,18-52-249 0 0,13 9-2743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3679 0 0,'0'2'5326'0'0,"-12"23"643"0"0,-14 11-3774 0 0,18-25-1165 0 0,-2 0 1959 0 0,10-11-2945 0 0,-1 0 0 0 0,1 0 1 0 0,0 0-1 0 0,-1 0 0 0 0,1 1 0 0 0,0-1 0 0 0,0 0 0 0 0,-1 0 1 0 0,1 1-1 0 0,0-1 0 0 0,0 0 0 0 0,-1 0 0 0 0,1 1 0 0 0,0-1 1 0 0,0 0-1 0 0,0 1 0 0 0,-1-1 0 0 0,1 0 0 0 0,0 1 0 0 0,0-1 1 0 0,0 0-1 0 0,0 1 0 0 0,0-1 0 0 0,0 0 0 0 0,0 1 1 0 0,0-1-1 0 0,0 0 0 0 0,0 1 0 0 0,0-1 0 0 0,0 0 0 0 0,0 1 1 0 0,0-1-1 0 0,0 0 0 0 0,0 1 0 0 0,0-1 0 0 0,0 0 0 0 0,0 1 1 0 0,1-1-1 0 0,-1 0 0 0 0,0 1 0 0 0,0-1 0 0 0,0 0 1 0 0,1 1-1 0 0,-1-1 0 0 0,0 0 0 0 0,0 0 0 0 0,1 1 0 0 0,0 0-109 0 0,11-1-1720 0 0,1-1-5914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337 197 919 0 0,'-3'9'1690'0'0,"-1"1"590"0"0,-1 9 1890 0 0,3-6 1666 0 0,14-18-5221 0 0,-3-1-517 0 0,-1 0 1 0 0,0 0-1 0 0,0-1 0 0 0,0 0 1 0 0,-1 0-1 0 0,0-1 1 0 0,0 0-1 0 0,-1 0 0 0 0,0-1 1 0 0,-1 0-1 0 0,0 0 0 0 0,0 0 1 0 0,4-12-1 0 0,-8 18-95 0 0,0-1 0 0 0,0 0 0 0 0,0 1-1 0 0,0-1 1 0 0,-1 0 0 0 0,0 0 0 0 0,0 0-1 0 0,0 1 1 0 0,0-1 0 0 0,0 0 0 0 0,-1 0 0 0 0,0 0-1 0 0,1 1 1 0 0,-2-1 0 0 0,1 0 0 0 0,0 1-1 0 0,-1-1 1 0 0,1 1 0 0 0,-1 0 0 0 0,0-1-1 0 0,0 1 1 0 0,-1 0 0 0 0,1 0 0 0 0,-5-4 0 0 0,4 4-4 0 0,0 0 1 0 0,-1 0 0 0 0,1 1 0 0 0,-1-1-1 0 0,0 1 1 0 0,1 0 0 0 0,-1 0 0 0 0,0 0-1 0 0,-1 0 1 0 0,1 1 0 0 0,0 0 0 0 0,0 0-1 0 0,-1 0 1 0 0,1 0 0 0 0,0 1 0 0 0,-1-1-1 0 0,1 1 1 0 0,-1 0 0 0 0,1 0 0 0 0,-8 2-1 0 0,0 2-6 0 0,1-1 0 0 0,0 1 0 0 0,0 1 0 0 0,1 0 0 0 0,0 1 0 0 0,0 0 0 0 0,-13 10 0 0 0,5-2 23 0 0,1 1 0 0 0,-29 32 0 0 0,25-23 80 0 0,1 2-1 0 0,-31 54 0 0 0,43-65-69 0 0,1 0-1 0 0,0 0 1 0 0,1 0 0 0 0,1 1-1 0 0,1-1 1 0 0,0 1-1 0 0,-2 28 1 0 0,5-38-10 0 0,1 0-1 0 0,0 0 1 0 0,1-1 0 0 0,-1 1-1 0 0,1 0 1 0 0,0 0 0 0 0,0-1-1 0 0,1 1 1 0 0,0 0 0 0 0,0-1 0 0 0,5 10-1 0 0,-5-13 8 0 0,-1 0 0 0 0,1 0 0 0 0,-1 0 0 0 0,1 0 1 0 0,0 0-1 0 0,-1 0 0 0 0,1 0 0 0 0,0-1 0 0 0,0 1 0 0 0,1-1 0 0 0,-1 0 0 0 0,0 1 0 0 0,0-1 0 0 0,1 0 0 0 0,-1 0 0 0 0,0-1 0 0 0,1 1 0 0 0,-1 0 0 0 0,1-1 0 0 0,-1 0 0 0 0,1 1 0 0 0,-1-1 1 0 0,1 0-1 0 0,0 0 0 0 0,-1 0 0 0 0,1-1 0 0 0,-1 1 0 0 0,1-1 0 0 0,2 0 0 0 0,5-2 80 0 0,-1 0 1 0 0,0-1-1 0 0,1 0 1 0 0,-1 0-1 0 0,-1-1 1 0 0,10-7-1 0 0,47-39 261 0 0,-41 30-343 0 0,-11 8-21 0 0,0 0 0 0 0,0-2 0 0 0,-2 1 0 0 0,0-1 0 0 0,0-1 0 0 0,10-22 0 0 0,-19 36 1 0 0,1-10 9 0 0,-3 11 43 0 0,1 3 1 0 0,0 10-29 0 0,-1 0 0 0 0,0-1 0 0 0,0 1 0 0 0,-1 0 0 0 0,-5 22 0 0 0,-21 61 206 0 0,9-33-162 0 0,16-49-117 0 0,2-12 14 0 0,1 0-1 0 0,-1 0 1 0 0,0 0-1 0 0,1 0 1 0 0,-1 0-1 0 0,1 0 1 0 0,0 0-1 0 0,-1 0 1 0 0,1 0 0 0 0,0 0-1 0 0,-1 0 1 0 0,1-1-1 0 0,0 1 1 0 0,0 0-1 0 0,0-1 1 0 0,0 1-1 0 0,0 0 1 0 0,-1-1-1 0 0,1 1 1 0 0,0-1-1 0 0,1 1 1 0 0,-1-1-1 0 0,0 0 1 0 0,0 1-1 0 0,0-1 1 0 0,0 0 0 0 0,0 0-1 0 0,0 0 1 0 0,0 0-1 0 0,0 0 1 0 0,2 0-1 0 0,3 0-502 0 0,0 0 0 0 0,-1-1-1 0 0,1 0 1 0 0,0 0 0 0 0,7-3 0 0 0,18-7-1219 0 0,2-1-18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 4607 0 0,'0'0'354'0'0,"-1"-2"-233"0"0,-17-8 1387 0 0,16 9 181 0 0,1 3-1309 0 0,0-1-1 0 0,1 1 1 0 0,-1-1-1 0 0,0 1 0 0 0,-1-1 1 0 0,1 0-1 0 0,0 0 0 0 0,0 1 1 0 0,-1-1-1 0 0,0 1-379 0 0,-3 2 558 0 0,3 0-334 0 0,-1-1-1 0 0,1 1 1 0 0,0 0-1 0 0,0 0 1 0 0,0 0-1 0 0,0 0 1 0 0,1 0-1 0 0,-1 0 0 0 0,1 1 1 0 0,0 1-224 0 0,-6 46 653 0 0,7-38-544 0 0,0 1 1 0 0,1-1-1 0 0,0 1 0 0 0,2-1 0 0 0,-1 0 0 0 0,2 0 0 0 0,3 10-109 0 0,9 19 411 0 0,16 31-411 0 0,-11-27 228 0 0,-9-23-50 0 0,1 0 1 0 0,0 0-1 0 0,9 8-178 0 0,51 65 519 0 0,-27-38-194 0 0,-4-2-139 0 0,28 51-186 0 0,-50-74 10 0 0,-3-8 17 0 0,-3 1 0 0 0,10 22-27 0 0,-22-44-397 0 0,-1-3-265 0 0,0 0 0 0 0,0 0 1 0 0,0 1-1 0 0,-1-1 0 0 0,1 0 0 0 0,0 0 0 0 0,-1 0 0 0 0,0 1 662 0 0,0-3-5532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9327 0 0,'-14'10'992'0'0,"12"-8"-895"0"0,-1 0 1 0 0,1 0-1 0 0,0 1 0 0 0,-1-1 0 0 0,1 1 0 0 0,0-1 0 0 0,1 1 0 0 0,-1-1 0 0 0,0 1 0 0 0,1 0 1 0 0,-1 0-1 0 0,1 0 0 0 0,0 0 0 0 0,0 0 0 0 0,-1 6 0 0 0,1-4 61 0 0,1 1 0 0 0,0-1 1 0 0,0 1-1 0 0,0-1 0 0 0,0 1 0 0 0,1-1 0 0 0,0 0 1 0 0,3 10-1 0 0,1-2 0 0 0,0-1 1 0 0,1 0 0 0 0,0 0-1 0 0,1-1 1 0 0,0 0 0 0 0,0 0-1 0 0,11 11 1 0 0,28 26 226 0 0,2-2 0 0 0,58 43 0 0 0,-86-73-94 0 0,0 0 1 0 0,-1 2 0 0 0,-1 0 0 0 0,23 30 0 0 0,-34-38-226 0 0,-1 0 0 0 0,1 1 0 0 0,-2-1 0 0 0,1 1 0 0 0,-2 0 0 0 0,0 1 0 0 0,0-1 0 0 0,-1 1 0 0 0,0 0 0 0 0,-1 0 0 0 0,2 20 1 0 0,-5-16-59 0 0,1-1 1 0 0,-2 0-1 0 0,0 0 0 0 0,-1 1 1 0 0,-1-1-1 0 0,0-1 1 0 0,0 1-1 0 0,-2-1 1 0 0,-13 26-1 0 0,6-17 20 0 0,-1 0-1 0 0,-1-1 0 0 0,-1-1 1 0 0,-35 36-1 0 0,35-40 72 0 0,-35 25-1 0 0,44-37-296 0 0,-1 0 1 0 0,1-1-1 0 0,-1 0 0 0 0,0 0 0 0 0,0 0 0 0 0,0-1 0 0 0,-18 4 1 0 0,13-6-670 0 0,4-4-12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5063 0 0,'0'0'390'0'0,"-2"-1"-89"0"0,-8-3 587 0 0,8 3 117 0 0,-1 0 0 0 0,0-1 0 0 0,1 1 0 0 0,-1-1 0 0 0,1 1 0 0 0,-1-1 0 0 0,1 0 0 0 0,-4-4 2334 0 0,17 15-2834 0 0,-4-2-451 0 0,-2 0 0 0 0,1 0 0 0 0,-1 1 0 0 0,0-1 0 0 0,6 16 0 0 0,16 46 183 0 0,-16-41-107 0 0,19 50 256 0 0,64 120 1 0 0,-77-169-360 0 0,1-1 0 0 0,1-1 0 0 0,1-1-1 0 0,2 0 1 0 0,0-2 0 0 0,2-1 0 0 0,29 23 0 0 0,-28-28-9 0 0,2-1 1 0 0,-1-1 0 0 0,54 22-1 0 0,-66-33-18 0 0,-2-4-32 0 0,-10-1-140 0 0,-2-1 77 0 0,0 0 0 0 0,1 0 0 0 0,-1 0 0 0 0,0 0 0 0 0,1 0-1 0 0,-1 0 1 0 0,0 0 0 0 0,0 1 0 0 0,0-1 0 0 0,0 0 0 0 0,0 0 0 0 0,0 0 0 0 0,0 0-1 0 0,-1 0 1 0 0,1 0 0 0 0,0 0 0 0 0,0 0 0 0 0,-1 0 0 0 0,1 0 0 0 0,0 1 0 0 0,-1-1-1 0 0,1 0 1 0 0,-1 0 0 0 0,1 0 0 0 0,-2-1 0 0 0,-7-9-1748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17 7831 0 0,'0'0'603'0'0,"2"-1"-396"0"0,16-14 6462 0 0,-19 17-6329 0 0,-1 5-263 0 0,0 1 0 0 0,-1-1 0 0 0,0 0 0 0 0,-1 0 0 0 0,1 0 0 0 0,-1-1 0 0 0,0 1 0 0 0,-9 10 0 0 0,-6 4 131 0 0,-23 20 0 0 0,24-25-88 0 0,-82 77 355 0 0,-130 133 917 0 0,144-125-781 0 0,-100 110 117 0 0,176-201-707 0 0,8-8-6 0 0,5-3-287 0 0,32-6-1002 0 0,-13 0 10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0,'0'0'9663'0'0,"1"2"-8928"0"0,4 16-695 0 0,1-1 0 0 0,13 25 0 0 0,4 9 258 0 0,-20-44-199 0 0,-1 0 0 0 0,0 0 0 0 0,0 0 0 0 0,0 0-1 0 0,-1 1 1 0 0,0-1 0 0 0,-1 0 0 0 0,1 1 0 0 0,-1-1-1 0 0,-1 1 1 0 0,0-1 0 0 0,0 0 0 0 0,0 1 0 0 0,-1-1 0 0 0,0 0-1 0 0,-3 7 1 0 0,0-5-112 0 0,4-7-286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5063 0 0,'1'-1'5754'0'0,"141"-161"-783"0"0,-88 97-4458 0 0,-42 51-443 0 0,0 1 1 0 0,1 1 0 0 0,22-17-1 0 0,-35 29-70 0 0,0 0 0 0 0,0 0 0 0 0,1 0 0 0 0,-1-1 0 0 0,0 1 0 0 0,0 0 0 0 0,1 0 0 0 0,-1 0 0 0 0,0-1 0 0 0,0 1 0 0 0,1 0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0 0 0 0,0 1 0 0 0,0-1 0 0 0,1 0 0 0 0,-1 0 0 0 0,0 0 0 0 0,0 1 0 0 0,0-1 0 0 0,0 0 0 0 0,0 1 0 0 0,1-1 0 0 0,-1 0 0 0 0,0 0 0 0 0,0 1 0 0 0,0-1 0 0 0,0 0 0 0 0,0 0 0 0 0,0 1 0 0 0,0-1 0 0 0,0 0 0 0 0,0 1 0 0 0,0-1 0 0 0,0 0 0 0 0,0 0 0 0 0,0 1 0 0 0,0-1 0 0 0,0 0 0 0 0,-1 1 0 0 0,1-1 0 0 0,0 1 0 0 0,1 17 119 0 0,-1 0-1 0 0,-1 0 0 0 0,0 1 0 0 0,-6 22 1 0 0,4-24-9 0 0,0 0 0 0 0,1 0 1 0 0,1 1-1 0 0,1-1 0 0 0,2 18 1 0 0,-2-32-98 0 0,0-1 1 0 0,1 1 0 0 0,-1 0 0 0 0,1 0 0 0 0,0-1 0 0 0,0 1 0 0 0,0-1 0 0 0,0 1 0 0 0,0-1 0 0 0,1 1-1 0 0,-1-1 1 0 0,1 0 0 0 0,-1 0 0 0 0,1 1 0 0 0,0-1 0 0 0,0 0 0 0 0,0-1 0 0 0,0 1 0 0 0,0 0-1 0 0,0-1 1 0 0,1 1 0 0 0,3 1 0 0 0,-1-1 77 0 0,0 0 1 0 0,0-1-1 0 0,1 0 0 0 0,-1 0 1 0 0,1-1-1 0 0,-1 1 0 0 0,1-1 1 0 0,-1 0-1 0 0,1 0 0 0 0,7-2 1 0 0,18-3 369 0 0,0-2 0 0 0,-1-1 1 0 0,38-15-1 0 0,83-47-166 0 0,-99 39-1088 0 0,-31 16-4868 0 0,-8 5-723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2759 0 0,'0'0'8647'0'0,"0"1"-7623"0"0,2 9-606 0 0,0 0-1 0 0,-1-1 1 0 0,0 1 0 0 0,-1 0-1 0 0,0 0 1 0 0,-1-1 0 0 0,0 1-1 0 0,-4 16 1 0 0,-4 9 549 0 0,-13 33-1 0 0,21-64-922 0 0,-65 177 1660 0 0,-14-6-1273 0 0,61-145-586 0 0,-2 2-619 0 0,12-9-4097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46 308 1375 0 0,'0'-1'107'0'0,"-13"-14"-750"0"0,9 10 2031 0 0,0 1-1 0 0,0 0 1 0 0,1-1-1 0 0,-6-9 1 0 0,8 13-1141 0 0,1-1-1 0 0,-1 0 1 0 0,1 1-1 0 0,-1-1 1 0 0,1 1 0 0 0,0-1-1 0 0,-1 0 1 0 0,1 1-1 0 0,0-1 1 0 0,0 0-1 0 0,0 1 1 0 0,0-1 0 0 0,1 0-1 0 0,-1 0 1 0 0,0 1-1 0 0,1-1 1 0 0,-1 1 0 0 0,1-1-1 0 0,-1 0 1 0 0,1 1-1 0 0,1-2 1 0 0,5-9-92 0 0,1 1-1 0 0,0 1 1 0 0,1-1 0 0 0,0 1-1 0 0,1 1 1 0 0,18-15 0 0 0,70-42 103 0 0,-79 55 18 0 0,0 1 0 0 0,1 1 1 0 0,0 0-1 0 0,1 2 0 0 0,26-7 0 0 0,-35 11-38 0 0,0 1 0 0 0,0 0 0 0 0,0 1 0 0 0,0 0 0 0 0,0 1 1 0 0,1 0-1 0 0,-1 1 0 0 0,0 0 0 0 0,0 1 0 0 0,22 7 0 0 0,-27-7-175 0 0,0 1 0 0 0,-1 0 0 0 0,1 0 0 0 0,-1 1 0 0 0,0 0 0 0 0,0 0 0 0 0,0 1-1 0 0,0-1 1 0 0,-1 1 0 0 0,0 1 0 0 0,0-1 0 0 0,0 1 0 0 0,-1-1 0 0 0,1 1 0 0 0,-2 1 0 0 0,1-1-1 0 0,-1 1 1 0 0,4 8 0 0 0,-4-6-41 0 0,0 0-1 0 0,-1 0 1 0 0,0 0 0 0 0,-1 1-1 0 0,1-1 1 0 0,-2 1-1 0 0,0-1 1 0 0,0 1 0 0 0,0-1-1 0 0,-1 1 1 0 0,-1-1-1 0 0,0 1 1 0 0,-4 12 0 0 0,1-7-14 0 0,-2 0 1 0 0,1 0 0 0 0,-2-1 0 0 0,0-1 0 0 0,0 1 0 0 0,-1-1 0 0 0,-1-1 0 0 0,0 1-1 0 0,-1-2 1 0 0,-1 1 0 0 0,-23 17 0 0 0,-8 1 39 0 0,0-2-1 0 0,-63 29 1 0 0,11-6-23 0 0,-59 27-426 0 0,141-73-565 0 0,3-2-3807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8751 0 0,'0'0'794'0'0,"-8"0"-636"0"0,3 1 238 0 0,0 1 0 0 0,0 0-1 0 0,0 0 1 0 0,0 0 0 0 0,1 0-1 0 0,-9 6 1 0 0,-25 21 3580 0 0,26-20-3504 0 0,-22 19-380 0 0,2 1 1 0 0,1 2-1 0 0,1 1 1 0 0,-29 42-1 0 0,56-70-48 0 0,0 1-1 0 0,0 0 1 0 0,0-1-1 0 0,1 1 1 0 0,0 0-1 0 0,0 0 1 0 0,0 0-1 0 0,1 1 1 0 0,-2 8-1 0 0,3-13-15 0 0,0 1-1 0 0,0-1 1 0 0,0 1-1 0 0,0-1 1 0 0,0 1 0 0 0,0-1-1 0 0,1 1 1 0 0,-1-1-1 0 0,0 1 1 0 0,1-1-1 0 0,-1 1 1 0 0,1-1-1 0 0,0 1 1 0 0,-1-1-1 0 0,1 0 1 0 0,0 1-1 0 0,0-1 1 0 0,0 0-1 0 0,0 0 1 0 0,0 0 0 0 0,0 0-1 0 0,0 0 1 0 0,1 0-1 0 0,-1 0 1 0 0,0 0-1 0 0,0 0 1 0 0,1 0-1 0 0,-1-1 1 0 0,1 1-1 0 0,-1 0 1 0 0,1-1-1 0 0,-1 0 1 0 0,1 1-1 0 0,-1-1 1 0 0,1 0-1 0 0,-1 1 1 0 0,3-1 0 0 0,3 0 100 0 0,0 0 1 0 0,-1 0 0 0 0,1 0 0 0 0,-1-1 0 0 0,1 0-1 0 0,0-1 1 0 0,6-1 0 0 0,1-2 76 0 0,0 0 1 0 0,15-8-1 0 0,-22 10-182 0 0,1-1 0 0 0,0 0 1 0 0,-1-1-1 0 0,0 0 0 0 0,0 0 0 0 0,0-1 0 0 0,-1 0 0 0 0,1 0 0 0 0,-1 0 0 0 0,-1-1 0 0 0,1 0 1 0 0,-1 0-1 0 0,-1 0 0 0 0,1 0 0 0 0,-1-1 0 0 0,0 0 0 0 0,3-10 0 0 0,-3 5-31 0 0,3-8-116 0 0,4-24-1 0 0,-10 38-63 0 0,0-1 1 0 0,-1 1-1 0 0,1 0 0 0 0,-1 0 0 0 0,-1 0 0 0 0,1 0 0 0 0,-3-12 0 0 0,2 17 48 0 0,1 1 1 0 0,-1-1-1 0 0,0 0 0 0 0,0 1 1 0 0,0-1-1 0 0,1 1 0 0 0,-1-1 0 0 0,0 1 1 0 0,-1-1-1 0 0,1 1 0 0 0,0 0 1 0 0,0 0-1 0 0,-1-1 0 0 0,1 1 0 0 0,0 0 1 0 0,-1 0-1 0 0,0 0 0 0 0,1 0 1 0 0,-1 1-1 0 0,1-1 0 0 0,-1 0 0 0 0,-2 0 1 0 0,-2-1-604 0 0,0 1 1 0 0,0 0 0 0 0,-1 0-1 0 0,1 1 1 0 0,-7 0-1 0 0,6 0-157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14743 0 0,'0'0'1136'0'0,"-1"0"-746"0"0,-7 3 141 0 0,0-1 0 0 0,-1 1 1 0 0,2 1-1 0 0,-1-1 0 0 0,0 1 1 0 0,-12 9-1 0 0,3 0 32 0 0,-26 23 0 0 0,33-26-540 0 0,-1 1 0 0 0,2 0 0 0 0,-1 0 0 0 0,2 1 0 0 0,0 0-1 0 0,-13 26 1 0 0,18-32-44 0 0,1 0-1 0 0,0-1 0 0 0,0 2 0 0 0,1-1 1 0 0,0 0-1 0 0,0 0 0 0 0,0 0 0 0 0,1 8 0 0 0,0-10-41 0 0,1 1 0 0 0,-1-1-1 0 0,1 0 1 0 0,0 1-1 0 0,0-1 1 0 0,1 0-1 0 0,-1 0 1 0 0,1 0 0 0 0,0 0-1 0 0,0 0 1 0 0,0 0-1 0 0,6 6 1 0 0,-7-8-50 0 0,1 0 0 0 0,0 0 0 0 0,0 0 0 0 0,0 0 0 0 0,1 0 0 0 0,-1 0 0 0 0,4 1 0 0 0,10 1-5280 0 0,-5-5-621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5983 0 0,'0'2'5215'0'0,"0"2"-4675"0"0,0 0-1 0 0,-1 0 1 0 0,1-1-1 0 0,-1 1 1 0 0,0 0 0 0 0,0 0-1 0 0,0-1 1 0 0,0 1-1 0 0,-3 4 1 0 0,1-3-293 0 0,0-1 1 0 0,0 0-1 0 0,0 0 0 0 0,0 0 1 0 0,-1 0-1 0 0,-4 4 0 0 0,-6 2-349 0 0,0 0-1 0 0,0 0 0 0 0,-21 9 1 0 0,6-4 874 0 0,4-3-442 0 0,6-5-88 0 0,17-5-166 0 0,1-2-75 0 0,1 1-1 0 0,0-1 1 0 0,-1 1-1 0 0,1-1 1 0 0,0 1-1 0 0,0-1 1 0 0,-1 1-1 0 0,1-1 1 0 0,0 1-1 0 0,0-1 0 0 0,0 1 1 0 0,0-1-1 0 0,0 1 1 0 0,0-1-1 0 0,0 1 1 0 0,0-1-1 0 0,0 1 1 0 0,0-1-1 0 0,0 1 1 0 0,0-1-1 0 0,0 1 1 0 0,0-1-1 0 0,0 1 1 0 0,0-1-1 0 0,1 1 1 0 0,-1-1-1 0 0,0 1 1 0 0,0-1-1 0 0,1 1 1 0 0,-1-1-1 0 0,0 1 1 0 0,1-1-1 0 0,-1 0 1 0 0,1 1-1 0 0,0 0-1 0 0,5 8 35 0 0,0-1 0 0 0,0 0 0 0 0,1 0-1 0 0,0 0 1 0 0,1-1 0 0 0,-1 0 0 0 0,15 9 0 0 0,19 18 127 0 0,-34-27-78 0 0,-1 0 1 0 0,0 0-1 0 0,0 1 0 0 0,0 0 0 0 0,-1 0 0 0 0,5 10 1 0 0,-8-12-44 0 0,1 0 0 0 0,-2-1 0 0 0,1 1 0 0 0,0 0 0 0 0,-1 0 1 0 0,0 0-1 0 0,-1 0 0 0 0,1 0 0 0 0,-1 0 0 0 0,-2 12 0 0 0,2-12-22 0 0,-1 0 0 0 0,0-1 0 0 0,-1 1 0 0 0,1 0 0 0 0,-1-1 0 0 0,0 1 0 0 0,-1-1 0 0 0,1 1 0 0 0,-5 5 0 0 0,5-8-6 0 0,-1 1-1 0 0,0-1 0 0 0,0 0 1 0 0,-1 0-1 0 0,1 0 0 0 0,-1 0 1 0 0,1 0-1 0 0,-1-1 1 0 0,0 1-1 0 0,0-1 0 0 0,0 0 1 0 0,-8 2-1 0 0,6-2-162 0 0,-1 0 0 0 0,0 0 0 0 0,0-1 0 0 0,0 1 0 0 0,-9-1 0 0 0,14-1-295 0 0,1-2-184 0 0,-4-5-769 0 0,1-5-332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651 137 2303 0 0,'1'-2'167'0'0,"10"-29"-481"0"0,-7 17 2573 0 0,0 1 0 0 0,1-1 0 0 0,1 1 0 0 0,1 1 0 0 0,-1-1 0 0 0,9-10-2259 0 0,-14 22 625 0 0,-1 1-43 0 0,0 0-180 0 0,1 15 230 0 0,-2-8-559 0 0,0-1 0 0 0,0 1 1 0 0,-1 0-1 0 0,0-1 0 0 0,0 0 0 0 0,-1 1 0 0 0,1-1 0 0 0,-1 0 0 0 0,-1 1-73 0 0,-10 15 298 0 0,-12 16-298 0 0,16-25 71 0 0,-21 28-24 0 0,-2-2 1 0 0,-1-1-1 0 0,-26 21-47 0 0,-121 95 145 0 0,58-52-107 0 0,71-61-47 0 0,30-25-2 0 0,1 1 0 0 0,1 1 0 0 0,1 1 0 0 0,0 1 11 0 0,1 3-32 0 0,16-21-72 0 0,2-1 10 0 0,-1-1 1 0 0,0 1-1 0 0,1 0 0 0 0,0 0 1 0 0,-1-1-1 0 0,1 1 0 0 0,-1 0 1 0 0,1 0-1 0 0,0-1 0 0 0,-1 1 1 0 0,1 0-1 0 0,0 0 0 0 0,0 0 94 0 0,0-1-326 0 0,44-31-5126 0 0,-23 16 237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5063 0 0,'0'0'11954'0'0,"-1"1"-11361"0"0,-82 56 894 0 0,59-42-1424 0 0,0 1 0 0 0,2 1 0 0 0,-37 34 0 0 0,44-31-53 0 0,15-19-10 0 0,-1 0 0 0 0,0 0 0 0 0,1 0 0 0 0,-1 0 0 0 0,1 0 0 0 0,-1 0 0 0 0,1 0 0 0 0,0 0 0 0 0,-1 0 0 0 0,1 0 0 0 0,0 1 0 0 0,0-1 0 0 0,0 0 0 0 0,0 0 0 0 0,0 0 0 0 0,0 1 0 0 0,0-1 0 0 0,0 0 0 0 0,0 0 0 0 0,1 0 0 0 0,-1 0 0 0 0,0 0 0 0 0,1 1 0 0 0,-1-1 0 0 0,1 0 0 0 0,-1 0 0 0 0,1 0 0 0 0,-1 0 0 0 0,1 0 0 0 0,0 0 0 0 0,0 0 0 0 0,0-1 0 0 0,-1 1 0 0 0,1 0 0 0 0,0 0 0 0 0,0 0 0 0 0,0-1 0 0 0,2 2 0 0 0,-1 0 0 0 0,9 5 14 0 0,0 0-1 0 0,0-1 0 0 0,0 0 1 0 0,1-1-1 0 0,19 7 1 0 0,13 5 33 0 0,-30-11 9 0 0,-1 1-1 0 0,0 0 0 0 0,0 1 1 0 0,-1 0-1 0 0,20 18 0 0 0,-29-23-39 0 0,0-1-1 0 0,-1 1 0 0 0,1 0 0 0 0,-1 0 0 0 0,0 0 1 0 0,0 0-1 0 0,0 0 0 0 0,0 0 0 0 0,0 1 1 0 0,-1-1-1 0 0,1 1 0 0 0,-1-1 0 0 0,0 1 0 0 0,0-1 1 0 0,0 1-1 0 0,-1 0 0 0 0,1-1 0 0 0,-1 1 0 0 0,0 0 1 0 0,0 0-1 0 0,-1-1 0 0 0,1 1 0 0 0,-1 0 0 0 0,1-1 1 0 0,-1 1-1 0 0,0 0 0 0 0,0-1 0 0 0,-3 6 1 0 0,2-7-7 0 0,1 1 1 0 0,-1-1 0 0 0,0 1-1 0 0,0-1 1 0 0,0 0 0 0 0,0 0-1 0 0,0 0 1 0 0,0 0 0 0 0,-1 0-1 0 0,1 0 1 0 0,-4 1 0 0 0,-33 16 78 0 0,26-14-50 0 0,-9 5-78 0 0,-1-2 1 0 0,-1 0-1 0 0,1-1 0 0 0,-1-2 0 0 0,-38 5 1 0 0,52-10-436 0 0,1 0 1 0 0,0 0-1 0 0,-1-1 1 0 0,-9-1 0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6911 0 0,'0'0'6115'0'0,"-2"13"-3070"0"0,-1-7-2839 0 0,0-1-1 0 0,0 1 1 0 0,-1-1 0 0 0,1 0-1 0 0,-9 8 1 0 0,-8 12 124 0 0,13-15-180 0 0,-5 8 22 0 0,0 0 0 0 0,-17 40 0 0 0,27-53-100 0 0,0 1 1 0 0,0-1 0 0 0,0 1-1 0 0,1 0 1 0 0,0 0-1 0 0,0-1 1 0 0,0 1 0 0 0,1 0-1 0 0,0 0 1 0 0,0 0-1 0 0,1 0 1 0 0,-1 0 0 0 0,1 0-1 0 0,0 0 1 0 0,1-1 0 0 0,2 7-1 0 0,-3-9-9 0 0,1-1-1 0 0,0 1 1 0 0,0-1-1 0 0,0 1 1 0 0,0-1 0 0 0,0 0-1 0 0,0 1 1 0 0,1-1-1 0 0,-1 0 1 0 0,1-1-1 0 0,-1 1 1 0 0,1 0 0 0 0,0-1-1 0 0,0 1 1 0 0,0-1-1 0 0,4 1 1 0 0,7 3 110 0 0,0-1-1 0 0,16 2 1 0 0,-26-5-131 0 0,7 1 20 0 0,1-1 0 0 0,-1 0 0 0 0,1 0 0 0 0,-1-1 0 0 0,1-1 0 0 0,-1 0 0 0 0,0-1 1 0 0,23-5-1 0 0,-27 5-24 0 0,-1-1 1 0 0,1 1-1 0 0,0-2 1 0 0,-1 1 0 0 0,0-1-1 0 0,1 0 1 0 0,-1 0-1 0 0,-1 0 1 0 0,1-1 0 0 0,-1 0-1 0 0,0 0 1 0 0,0 0-1 0 0,0-1 1 0 0,-1 0 0 0 0,5-7-1 0 0,-5 6 6 0 0,0 0-1 0 0,0-1 1 0 0,-1 1-1 0 0,0-1 0 0 0,-1 1 1 0 0,0-1-1 0 0,0 0 1 0 0,2-16-1 0 0,-4 18-36 0 0,0 1-1 0 0,0-1 0 0 0,-1 1 0 0 0,0 0 1 0 0,0-1-1 0 0,0 1 0 0 0,0 0 1 0 0,-1-1-1 0 0,0 1 0 0 0,0 0 0 0 0,-1 0 1 0 0,1 0-1 0 0,-1 1 0 0 0,-3-6 0 0 0,0 2-341 0 0,1 1 0 0 0,-1 0 0 0 0,-1 0 0 0 0,1 0 0 0 0,-1 1-1 0 0,0 0 1 0 0,-1 0 0 0 0,1 0 0 0 0,-11-4 0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11055 0 0,'0'0'5458'0'0,"0"-15"-3300"0"0,0-5-1966 0 0,2 1-1 0 0,0-1 1 0 0,1 1 0 0 0,1-1-1 0 0,1 1 1 0 0,1 0-1 0 0,0 1 1 0 0,2 0 0 0 0,0 0-1 0 0,1 0 1 0 0,0 1-1 0 0,2 0 1 0 0,0 1 0 0 0,1 0-1 0 0,0 1 1 0 0,1 0-1 0 0,1 1 1 0 0,0 1 0 0 0,24-17-1 0 0,-29 23-210 0 0,0 1 0 0 0,1 0-1 0 0,19-8 1 0 0,-25 12 13 0 0,0 1-1 0 0,-1-1 1 0 0,1 1 0 0 0,0 0-1 0 0,0 0 1 0 0,0 1 0 0 0,0-1-1 0 0,0 1 1 0 0,0 0 0 0 0,-1 0-1 0 0,1 0 1 0 0,0 1 0 0 0,0-1-1 0 0,6 2 1 0 0,5 5-54 0 0,-12-2 63 0 0,-1-2-6 0 0,2 2 3 0 0,-1 0 0 0 0,1 0 0 0 0,-1 0 0 0 0,0 1 0 0 0,0-1 0 0 0,-1 1 0 0 0,0 0 0 0 0,0-1 0 0 0,0 1 0 0 0,-1 0 0 0 0,2 10 0 0 0,-1 8 0 0 0,0 39 0 0 0,-2-45 0 0 0,-6 56 2 0 0,3-57-18 0 0,2 0 0 0 0,-1 0 0 0 0,2 1 0 0 0,1-1 0 0 0,2 19-1 0 0,-3-36 6 0 0,0 3-131 0 0,1-1 0 0 0,-1 0-1 0 0,1 0 1 0 0,-1 0-1 0 0,1 0 1 0 0,0 0-1 0 0,0 0 1 0 0,0 0 0 0 0,0 0-1 0 0,0 0 1 0 0,0 0-1 0 0,2 2 1 0 0,6 0-1757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17103 0 0,'0'0'1872'0'0,"1"2"-1605"0"0,1 1-187 0 0,0 0 0 0 0,0 0 0 0 0,0 0 0 0 0,0 0 1 0 0,0 1-1 0 0,-1-1 0 0 0,0 1 0 0 0,0-1 0 0 0,0 1 0 0 0,0-1 0 0 0,0 1 0 0 0,0 0 1 0 0,-1 0-1 0 0,0 4 0 0 0,0-2-39 0 0,-1 0 0 0 0,0 1-1 0 0,0-1 1 0 0,-1 0 0 0 0,1 0 0 0 0,-1 0 0 0 0,-6 10 0 0 0,-2 2 39 0 0,0 0 0 0 0,-2-1 0 0 0,0-1 0 0 0,-18 19 0 0 0,-61 60 701 0 0,-11 13-356 0 0,82-84-313 0 0,0 1 1 0 0,-27 47-1 0 0,-23 69 96 0 0,61-117-164 0 0,0 1 0 0 0,1-1 0 0 0,2 2 1 0 0,-5 26-1 0 0,10-34 107 0 0,1-1 1 0 0,1 1-1 0 0,0 0 0 0 0,1-1 0 0 0,1 1 0 0 0,1-1 1 0 0,0 0-1 0 0,1 0 0 0 0,14 30 0 0 0,-15-38-53 0 0,1 0 0 0 0,0-1 0 0 0,1 1 1 0 0,0-1-1 0 0,0 0 0 0 0,1 0 0 0 0,11 10 0 0 0,-3-5 17 0 0,0-1 0 0 0,34 20 1 0 0,-29-23-39 0 0,30 8 643 0 0,-48-16-632 0 0,0-1-28 0 0,4 1-152 0 0,-4-1-189 0 0,8 0-3350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36 6447 0 0,'0'0'499'0'0,"8"-4"-310"0"0,47-28 3339 0 0,-78 53 5676 0 0,-8 14-7595 0 0,-30 43-2243 0 0,43-52 663 0 0,-19 39-1 0 0,21-35-24 0 0,-32 45 0 0 0,47-74 120 0 0,2-2-58 0 0,55-34-31 0 0,-24 14 22 0 0,0 2 0 0 0,62-27-1 0 0,-83 42-48 0 0,0 0-1 0 0,0 0 1 0 0,0 2-1 0 0,1-1 1 0 0,0 2-1 0 0,-1-1 1 0 0,1 2-1 0 0,0-1 1 0 0,0 2-1 0 0,0-1 1 0 0,-1 2-1 0 0,1 0 1 0 0,13 3-1 0 0,-11 0-22 0 0,-2 1 0 0 0,1-1 1 0 0,-1 2-1 0 0,0 0 0 0 0,12 9 0 0 0,6 3-61 0 0,-28-18-77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 11631 0 0,'0'0'531'0'0,"2"-15"202"0"0,-4 9 3097 0 0,3 8-3558 0 0,2 6-113 0 0,-1 0 0 0 0,0 0 1 0 0,0 1-1 0 0,-1-1 1 0 0,0 1-1 0 0,0-1 0 0 0,-1 1 1 0 0,0-1-1 0 0,-2 10 1 0 0,-16 80 930 0 0,15-84-956 0 0,-24 92 834 0 0,-62 155-1 0 0,65-200-893 0 0,-22 60 29 0 0,43-114-88 0 0,2-4-38 0 0,0 1 1 0 0,1-1 0 0 0,-1 0-1 0 0,0 1 1 0 0,1-1 0 0 0,0 1-1 0 0,0 5 1 0 0,1-9-180 0 0,0 0 0 0 0,1 0 0 0 0,-1 1 0 0 0,0-1 0 0 0,1-1 0 0 0,-1 1 0 0 0,0 0 0 0 0,1 0 0 0 0,1-1 0 0 0,14-6-1031 0 0,3-5-14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7367 0 0,'-6'-1'109'0'0,"-8"1"449"0"0,13 0-461 0 0,0 0 0 0 0,0 0 0 0 0,0 1 0 0 0,0-1 0 0 0,0 0 0 0 0,0 1 0 0 0,0-1 0 0 0,0 0 0 0 0,0 1 0 0 0,0 0 0 0 0,0-1 0 0 0,0 1 0 0 0,0-1 0 0 0,0 1 0 0 0,0 0 0 0 0,1 0 0 0 0,-1-1 0 0 0,0 1 0 0 0,0 0 1 0 0,1 0-1 0 0,-1 0 0 0 0,1 0 0 0 0,-1 0 0 0 0,1 0 0 0 0,-1 0 0 0 0,1 0 0 0 0,0 0 0 0 0,-1 2 0 0 0,1 0 569 0 0,0 1 0 0 0,0-1 1 0 0,0 0-1 0 0,1 0 0 0 0,-1 0 1 0 0,1 1-1 0 0,1 2 0 0 0,-1 0-401 0 0,3 6-107 0 0,1 0-1 0 0,0-1 1 0 0,1 0-1 0 0,0 1 1 0 0,1-2-1 0 0,0 1 1 0 0,15 15-1 0 0,2 5 91 0 0,97 122 983 0 0,-35-48-296 0 0,-70-84-844 0 0,-1 1 1 0 0,-1 1-1 0 0,-1 0 1 0 0,-1 1-1 0 0,-1 1 1 0 0,-1 0-1 0 0,-1 0 1 0 0,-1 0-1 0 0,-2 1 1 0 0,0 0-1 0 0,2 41 1 0 0,-7-45-108 0 0,0-1 0 0 0,-2 1 0 0 0,0-1 0 0 0,-2 1 0 0 0,0-1 0 0 0,-2 0 0 0 0,0 0 0 0 0,-1 0 0 0 0,-1-1 0 0 0,-1 0 0 0 0,-1 0 0 0 0,-1-1 0 0 0,0 0 0 0 0,-24 31 0 0 0,8-20-16 0 0,-59 52-1 0 0,67-66-82 0 0,-40 39-1867 0 0,57-54 1312 0 0,10-3-6110 0 0,3 1 1880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4143 0 0,'0'0'319'0'0,"-7"6"1948"0"0,4-3-1441 0 0,0 0 0 0 0,0 1 0 0 0,1-1 0 0 0,-1 1 1 0 0,1 0-1 0 0,-1-1 0 0 0,1 1 0 0 0,0 1 0 0 0,-1 3 0 0 0,-11 43 2 0 0,8-29-248 0 0,-43 216 1307 0 0,25-105-1442 0 0,18-104-438 0 0,-31 138 144 0 0,27-131-319 0 0,-2-1 1 0 0,-25 54 0 0 0,20-60-492 0 0,16-28 273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72 366 3679 0 0,'-9'-2'382'0'0,"5"1"273"0"0,-1 0-1 0 0,1-1 1 0 0,-1 0 0 0 0,1 0 0 0 0,0 0 0 0 0,0 0 0 0 0,-1-1 0 0 0,2 0-1 0 0,-7-5 1 0 0,9 7-442 0 0,-1-1 0 0 0,1 1-1 0 0,0-1 1 0 0,0 0 0 0 0,0 0 0 0 0,0 0-1 0 0,0 0 1 0 0,0 1 0 0 0,1-1-1 0 0,-1 0 1 0 0,0 0 0 0 0,1 0 0 0 0,0 0-1 0 0,-1-1 1 0 0,1 1 0 0 0,0 0-1 0 0,0 0 1 0 0,0 0 0 0 0,1 0 0 0 0,-1 0-1 0 0,0 0 1 0 0,1 0 0 0 0,-1 0 0 0 0,2-3-1 0 0,3-6 127 0 0,-1 1 1 0 0,1 0-1 0 0,1 0 0 0 0,0 0 0 0 0,1 1 1 0 0,0-1-1 0 0,0 2 0 0 0,14-14 0 0 0,7-4 125 0 0,39-27 1 0 0,-44 36-259 0 0,1 1 1 0 0,1 1 0 0 0,45-21 0 0 0,-58 32-154 0 0,-1-1 1 0 0,0 2-1 0 0,1 0 0 0 0,0 0 0 0 0,0 1 1 0 0,0 0-1 0 0,0 1 0 0 0,0 0 0 0 0,0 1 1 0 0,0 1-1 0 0,20 3 0 0 0,-24-3-41 0 0,-1 2 0 0 0,0-1 0 0 0,1 1 0 0 0,-1 0-1 0 0,0 0 1 0 0,-1 1 0 0 0,1 0 0 0 0,-1 0 0 0 0,1 1 0 0 0,-1 0 0 0 0,-1 0-1 0 0,1 0 1 0 0,-1 1 0 0 0,0-1 0 0 0,0 1 0 0 0,0 1 0 0 0,-1-1 0 0 0,5 9-1 0 0,-6-8-9 0 0,1 1 0 0 0,-1-1 0 0 0,0 1 0 0 0,-1 0-1 0 0,0 0 1 0 0,0 0 0 0 0,-1 0 0 0 0,0 1 0 0 0,0-1-1 0 0,-1 0 1 0 0,0 0 0 0 0,-1 1 0 0 0,1-1 0 0 0,-2 0 0 0 0,1 0-1 0 0,-6 16 1 0 0,-3 0 25 0 0,-1 1-1 0 0,-1-1 0 0 0,-1-1 1 0 0,-2 0-1 0 0,0-1 1 0 0,-1 0-1 0 0,-1-2 0 0 0,-1 0 1 0 0,-33 28-1 0 0,31-32-51 0 0,-1-1 1 0 0,0-1-1 0 0,-1-1 0 0 0,0-1 0 0 0,-1-1 0 0 0,-27 9 1 0 0,17-10-301 0 0,0-1 0 0 0,0-1 0 0 0,0-2 0 0 0,-36 1 0 0 0,64-6 278 0 0,1-1 1 0 0,-1-1 0 0 0,1 1 0 0 0,-1-1 0 0 0,-5-1 0 0 0,10 2 2 0 0,-1 0-1 0 0,1 0 1 0 0,-1 0 0 0 0,1 0 0 0 0,-1 0-1 0 0,1 0 1 0 0,-1 0 0 0 0,1 0 0 0 0,-1-1-1 0 0,1 1 1 0 0,-1 0 0 0 0,1 0 0 0 0,-1 0-1 0 0,1-1 1 0 0,-1 1 0 0 0,1 0 0 0 0,0-1-1 0 0,-1 1 1 0 0,1 0 0 0 0,0-1 0 0 0,-1 1-1 0 0,1-1 1 0 0,0 1 0 0 0,-1-1 0 0 0,1 1-1 0 0,0-1 1 0 0,0 1 0 0 0,-1 0 0 0 0,1-1-1 0 0,0 1 1 0 0,0-1 0 0 0,0 0 0 0 0,0 1 0 0 0,0-1-1 0 0,0 1 1 0 0,0-1 0 0 0,0 1 0 0 0,0-1-1 0 0,0 1 1 0 0,0-1 0 0 0,0 1 0 0 0,0-1-1 0 0,0 1 1 0 0,0-1 0 0 0,1 1 0 0 0,-1-1-1 0 0,0 1 1 0 0,0-1 0 0 0,1 1 0 0 0,-1-1-1 0 0,0 1 1 0 0,0 0 0 0 0,1-1 0 0 0,-1 1-1 0 0,1-1 1 0 0,-1 1 0 0 0,12-12-1199 0 0,5-2-5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52 9671 0 0,'5'-8'737'0'0,"1"0"-1"0"0,12-14 0 0 0,-4 9 7134 0 0,-51 42-7403 0 0,-20 17 67 0 0,4 3-298 0 0,3 3-1 0 0,2 1 0 0 0,-56 83 1 0 0,81-100-213 0 0,1 1 1 0 0,-30 71 0 0 0,42-80-8 0 0,0 0 1 0 0,2 0-1 0 0,1 0 0 0 0,-6 57 1 0 0,12-69 36 0 0,1 0 0 0 0,1 0 0 0 0,0 0 0 0 0,1 0-1 0 0,0-1 1 0 0,2 1 0 0 0,0-1 0 0 0,0 0 0 0 0,1 0 0 0 0,9 17 0 0 0,-10-24-41 0 0,1 0 1 0 0,0 0-1 0 0,0-1 1 0 0,1 0-1 0 0,0 0 1 0 0,0 0-1 0 0,0 0 0 0 0,10 6 1 0 0,-10-9-55 0 0,0 0 0 0 0,0 0-1 0 0,0-1 1 0 0,1 0 0 0 0,-1 0 0 0 0,1 0 0 0 0,0-1 0 0 0,-1 0-1 0 0,1-1 1 0 0,0 1 0 0 0,12 0 0 0 0,-11-3-298 0 0,0 1-1 0 0,0-1 1 0 0,0 0 0 0 0,0-1 0 0 0,0 0 0 0 0,0 0 0 0 0,0-1-1 0 0,-1 0 1 0 0,0 0 0 0 0,1-1 0 0 0,-1 0 0 0 0,0 0-1 0 0,8-7 1 0 0,-2 1-1620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3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247 210 5063 0 0,'-7'-1'130'0'0,"0"0"-1"0"0,0 0 0 0 0,-1 0 0 0 0,1 1 0 0 0,0 0 0 0 0,0 1 1 0 0,-1 0-1 0 0,0 0-129 0 0,-20 1 1733 0 0,-1 1 522 0 0,-1 2 1 0 0,-21 5-2256 0 0,11-1 1034 0 0,38-9-698 0 0,2 0 34 0 0,0 0 12 0 0,0 0 2 0 0,0 0 0 0 0,0 0 0 0 0,0 0 0 0 0,15 4 364 0 0,12-2-412 0 0,1 0-1 0 0,0-2 1 0 0,0-1 0 0 0,18-4-336 0 0,7 1 237 0 0,58-6 499 0 0,-1-5 0 0 0,36-13-736 0 0,63-22 763 0 0,74-34-763 0 0,-135 39-411 0 0,-142 43 237 0 0,0 1 1 0 0,0 1-1 0 0,0-1 0 0 0,0 1 1 0 0,1 0-1 0 0,-1 0 0 0 0,0 1 0 0 0,0 0 1 0 0,0 0-1 0 0,4 2 174 0 0,-8-3-131 0 0,-1 1 1 0 0,1 0 0 0 0,-1 0-1 0 0,1 0 1 0 0,-1 0 0 0 0,0 0-1 0 0,1 1 1 0 0,-1-1-1 0 0,0 0 1 0 0,0 0 0 0 0,0 1-1 0 0,0-1 1 0 0,0 1-1 0 0,1 1 131 0 0,0 0-326 0 0,5 9-505 0 0,-2 0-1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9991 0 0,'0'0'904'0'0,"1"-1"-745"0"0,5-5 1772 0 0,-5 7-1814 0 0,1-1 1 0 0,-1 0 0 0 0,0 1 0 0 0,1-1 0 0 0,-1 0 0 0 0,1 1 0 0 0,-1 0-1 0 0,0-1 1 0 0,1 1 0 0 0,-1 0 0 0 0,0 0 0 0 0,0 0 0 0 0,1-1-1 0 0,-1 1 1 0 0,0 0 0 0 0,0 1 0 0 0,1 0 0 0 0,16 24 1015 0 0,-13-18-695 0 0,28 38 1019 0 0,40 43 0 0 0,45 37-313 0 0,-86-92-864 0 0,11 11-172 0 0,83 89 407 0 0,-91-92-358 0 0,41 62-1 0 0,-21-22-173 0 0,-53-80-78 0 0,4-17-10793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9215 0 0,'0'0'3735'0'0,"-1"2"-3615"0"0,-18 24 893 0 0,-44 44 0 0 0,10-12 244 0 0,-224 308 1555 0 0,167-214-2610 0 0,91-130-228 0 0,18-21-106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3679 0 0,'0'0'167'0'0,"0"2"-7"0"0,-8 31 5912 0 0,1-4-457 0 0,4-9-5169 0 0,-22 151 2024 0 0,14-109-2292 0 0,11-60-1120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9215 0 0,'0'0'3022'0'0,"2"-1"-1898"0"0,51-12 1393 0 0,3-7-1849 0 0,163-51 1009 0 0,-177 61-1444 0 0,-11 2-395 0 0,0 1 1 0 0,0 2-1 0 0,47-3 1 0 0,-75 8-600 0 0,0 0 0 0 0,0 0 0 0 0,0 1 0 0 0,0-1 0 0 0,-1 1 0 0 0,6 1 0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16095 0 0,'0'0'1763'0'0,"2"1"-1499"0"0,4 1-118 0 0,0 1 0 0 0,0-2 1 0 0,0 1-1 0 0,0-1 0 0 0,0 0 1 0 0,1 0-1 0 0,5 0 0 0 0,51-2 389 0 0,-41 0-335 0 0,208-16 582 0 0,-80-12-5378 0 0,-122 22 3142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1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6911 0 0,'0'0'8343'0'0,"0"2"-7559"0"0,-2 3-711 0 0,0-1 0 0 0,1 0-1 0 0,-1 0 1 0 0,-1 0 0 0 0,1 0 0 0 0,0-1 0 0 0,-1 1 0 0 0,0-1-1 0 0,0 1 1 0 0,-4 3 0 0 0,-39 31 17 0 0,30-25-40 0 0,-155 114 656 0 0,65-49-352 0 0,56-42-239 0 0,-67 55 38 0 0,101-77-152 0 0,1 1-1 0 0,1 1 1 0 0,0 0 0 0 0,-23 35 0 0 0,29-37-3 0 0,0 0-1 0 0,1 1 0 0 0,0 0 0 0 0,1 0 1 0 0,1 0-1 0 0,-7 32 0 0 0,11-42 12 0 0,1 0 0 0 0,-1 0-1 0 0,1 0 1 0 0,0 0 0 0 0,0 0-1 0 0,1 0 1 0 0,-1 0 0 0 0,1 0 0 0 0,0 0-1 0 0,0 0 1 0 0,1 0 0 0 0,0 0-1 0 0,0-1 1 0 0,0 1 0 0 0,0 0-1 0 0,0-1 1 0 0,1 0 0 0 0,0 0 0 0 0,0 0-1 0 0,0 0 1 0 0,1 0 0 0 0,-1 0-1 0 0,1-1 1 0 0,0 1 0 0 0,0-1 0 0 0,5 3-1 0 0,2 0 51 0 0,1 0 1 0 0,0-1-1 0 0,0 0 0 0 0,0-1 0 0 0,0 0 0 0 0,1-1 0 0 0,16 2 1 0 0,6-1 190 0 0,51-1 0 0 0,-33-5-13 0 0,94-17 0 0 0,74-34 2 0 0,-194 46-203 0 0,0 0-25 0 0,-1-2 1 0 0,0 0-1 0 0,41-22 1 0 0,-59 27-2 0 0,-1 0-1 0 0,1-1 1 0 0,-1 0 0 0 0,0 0-1 0 0,-1-1 1 0 0,1 0 0 0 0,-1 0 0 0 0,0-1-1 0 0,0 1 1 0 0,-1-1 0 0 0,0-1-1 0 0,0 1 1 0 0,-1-1 0 0 0,0 1-1 0 0,5-15 1 0 0,-7 15-4 0 0,0 0-1 0 0,0-1 1 0 0,-1 1-1 0 0,0 0 1 0 0,0-1-1 0 0,-1-15 1 0 0,0 21-1 0 0,0 0 0 0 0,-1 0 0 0 0,1 0 0 0 0,-1 0 0 0 0,1 0 0 0 0,-1 0 0 0 0,0 0 0 0 0,1 1 0 0 0,-1-1 0 0 0,0 0 0 0 0,0 0 0 0 0,-1 0 0 0 0,1 1 0 0 0,0-1 0 0 0,0 1 0 0 0,-1-1 0 0 0,1 1 0 0 0,-1-1 0 0 0,1 1 0 0 0,-1 0 0 0 0,0 0 0 0 0,0 0 0 0 0,1 0 0 0 0,-1 0 0 0 0,0 0 0 0 0,0 0 0 0 0,0 1 0 0 0,0-1 0 0 0,0 0 0 0 0,-3 1 0 0 0,-6-2 1 0 0,-1 2 0 0 0,1-1 1 0 0,0 2-1 0 0,0-1 1 0 0,0 1-1 0 0,-15 4 1 0 0,-64 20 22 0 0,79-21-34 0 0,1 0-1 0 0,0 0 0 0 0,0 1 1 0 0,1 0-1 0 0,-1 1 1 0 0,1 0-1 0 0,0 1 1 0 0,1 0-1 0 0,-1 0 0 0 0,-12 15 1 0 0,17-17 1 0 0,0 0 0 0 0,0 1 0 0 0,0-1 0 0 0,1 1 1 0 0,0-1-1 0 0,0 1 0 0 0,1 0 0 0 0,0 0 0 0 0,0 1 0 0 0,0-1 0 0 0,1 0 0 0 0,0 1 1 0 0,0-1-1 0 0,0 1 0 0 0,1-1 0 0 0,0 1 0 0 0,0-1 0 0 0,1 1 0 0 0,1 8 1 0 0,-1-11-288 0 0,0 1 0 0 0,0 0 0 0 0,1-1 0 0 0,-1 1 0 0 0,1-1 0 0 0,0 1 0 0 0,1-1 0 0 0,-1 0 0 0 0,1 0 0 0 0,-1 0 0 0 0,5 5 0 0 0,6 1-5983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3223 0 0,'0'-1'240'0'0,"8"-11"10006"0"0,-6 12-10104 0 0,0 0 1 0 0,1 0-1 0 0,-1 0 0 0 0,0 0 1 0 0,0 0-1 0 0,0 1 1 0 0,0-1-1 0 0,1 1 1 0 0,-1-1-1 0 0,0 1 0 0 0,0 0 1 0 0,0 0-1 0 0,0 0 1 0 0,-1 0-1 0 0,1 0 1 0 0,0 1-1 0 0,0-1 1 0 0,0 0-1 0 0,-1 1 0 0 0,1 0 1 0 0,-1-1-1 0 0,1 1 1 0 0,1 2-1 0 0,46 69 1143 0 0,-31-44-732 0 0,25 30 1 0 0,170 156 437 0 0,-77-84-710 0 0,-121-115-265 0 0,-1 0 0 0 0,0 1 0 0 0,-2 1 0 0 0,0 0 0 0 0,0 1 0 0 0,-2 0 0 0 0,0 0 0 0 0,11 35 0 0 0,-18-45-14 0 0,-1 0 0 0 0,0 0 0 0 0,-1 0-1 0 0,0 0 1 0 0,0 1 0 0 0,-1-1 0 0 0,0 0 0 0 0,-1 1 0 0 0,0-1-1 0 0,-2 9 1 0 0,0-5 4 0 0,-1-1 1 0 0,0 0-1 0 0,0 0 0 0 0,-2 0 1 0 0,1-1-1 0 0,-12 17 0 0 0,1-7 3 0 0,0-1 0 0 0,-1 0 1 0 0,-1-1-1 0 0,-1-1 0 0 0,-1-1 0 0 0,-31 21 0 0 0,43-32-72 0 0,0-1 0 0 0,-1 1 0 0 0,1-2-1 0 0,-18 8 1 0 0,26-12 31 0 0,-1 0-1 0 0,1 0 1 0 0,0 0-1 0 0,-1 0 1 0 0,1 0 0 0 0,0 0-1 0 0,0 0 1 0 0,-1 0-1 0 0,1 0 1 0 0,0 0-1 0 0,0 0 1 0 0,0 0-1 0 0,-1-1 1 0 0,1 1 0 0 0,0 0-1 0 0,0 0 1 0 0,-1 0-1 0 0,1 0 1 0 0,0 0-1 0 0,0-1 1 0 0,0 1-1 0 0,-1 0 1 0 0,1 0 0 0 0,0 0-1 0 0,0-1 1 0 0,0 1-1 0 0,0 0 1 0 0,0 0-1 0 0,-1 0 1 0 0,1-1 0 0 0,0 1-1 0 0,0 0 1 0 0,0 0-1 0 0,0-1 1 0 0,0 1-1 0 0,0 0 1 0 0,0 0-1 0 0,0-1 1 0 0,0 1 0 0 0,0 0-1 0 0,0 0 1 0 0,0-1-1 0 0,1-10-4676 0 0,4-3-1583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16 132 12439 0 0,'-1'-1'958'0'0,"-10"-10"-412"0"0,10 10 364 0 0,-1-5 2143 0 0,2 5-3021 0 0,0 1 0 0 0,0 0 0 0 0,0 0 0 0 0,0 0 0 0 0,0-1 1 0 0,0 1-1 0 0,0 0 0 0 0,0 0 0 0 0,0 0 0 0 0,0-1 1 0 0,0 1-1 0 0,0 0 0 0 0,0 0 0 0 0,0 0 0 0 0,0-1 0 0 0,0 1 1 0 0,0 0-1 0 0,0 0 0 0 0,0 0 0 0 0,0-1 0 0 0,0 1 1 0 0,0 0-1 0 0,0 0 0 0 0,0 0 0 0 0,1-1 0 0 0,-1 1 0 0 0,0 0 1 0 0,0 0-1 0 0,0 0 0 0 0,0 0 0 0 0,0 0 0 0 0,1-1 1 0 0,-1 1-1 0 0,0 0 0 0 0,0 0 0 0 0,0 0 0 0 0,0 0 0 0 0,1 0 1 0 0,-1 0-1 0 0,0 0 0 0 0,0 0 0 0 0,0 0 0 0 0,1-1 1 0 0,-1 1-1 0 0,0 0 0 0 0,11-6 84 0 0,0 1 1 0 0,0-1 0 0 0,0 2-1 0 0,1-1 1 0 0,22-4-1 0 0,3-2-74 0 0,-13 3-81 0 0,93-28 77 0 0,-99 32-267 0 0,1 0-1 0 0,-1 1 0 0 0,1 1 1 0 0,26 1-1 0 0,-39 1-176 0 0,0 1-1 0 0,0-1 1 0 0,9 4-1 0 0,6 4-4546 0 0,-8-2-399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16439 0 0,'0'0'1491'0'0,"2"0"-1227"0"0,33-10 640 0 0,1 2 1 0 0,42-4-1 0 0,1 0-566 0 0,180-36-1822 0 0,-219 41 386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287 314 4607 0 0,'0'1'5550'0'0,"1"2"-5090"0"0,-1 0 0 0 0,1-1 0 0 0,0 1 1 0 0,0-1-1 0 0,0 1 0 0 0,0-1 1 0 0,1 0-1 0 0,-1 1 0 0 0,0-1 0 0 0,1 0 1 0 0,0 0-1 0 0,-1 0 0 0 0,4 2 0 0 0,-1 0-192 0 0,0-1 0 0 0,0 0 0 0 0,0-1 0 0 0,0 1-1 0 0,1-1 1 0 0,8 4 0 0 0,-5-3-143 0 0,1-1 0 0 0,-1 0 0 0 0,1 0 1 0 0,0-1-1 0 0,0 0 0 0 0,-1 0 0 0 0,19-2 1 0 0,-9-2-12 0 0,1 0 0 0 0,-1-2 0 0 0,0 0 1 0 0,0-1-1 0 0,-1 0 0 0 0,1-2 0 0 0,27-16 1 0 0,-15 5-338 0 0,-2-1 1 0 0,0-1 0 0 0,31-31 0 0 0,-53 47 43 0 0,-1-1 0 0 0,0 0 1 0 0,0-1-1 0 0,0 1 0 0 0,0-1 0 0 0,-1 1 1 0 0,0-1-1 0 0,-1-1 0 0 0,0 1 0 0 0,3-10 1 0 0,-5 14 59 0 0,0-1 0 0 0,0 1 0 0 0,-1-1 0 0 0,1 1 0 0 0,-1-1-1 0 0,0 1 1 0 0,0-1 0 0 0,0 1 0 0 0,-1-1 0 0 0,1 1 0 0 0,-1-1 0 0 0,0 1 0 0 0,0 0 0 0 0,0-1 0 0 0,0 1 0 0 0,-1 0 0 0 0,1 0 0 0 0,-1 0 0 0 0,0 0 0 0 0,0 0 0 0 0,0 0 0 0 0,0 0 0 0 0,-1 0 0 0 0,1 1 0 0 0,-5-4 0 0 0,1 1 86 0 0,-1 0 0 0 0,0 1 0 0 0,0 0 0 0 0,0 0 1 0 0,-1 0-1 0 0,0 1 0 0 0,1 0 0 0 0,-1 1 0 0 0,0-1 1 0 0,0 2-1 0 0,-1-1 0 0 0,1 1 0 0 0,0 0 0 0 0,0 1 1 0 0,-1 0-1 0 0,1 0 0 0 0,0 1 0 0 0,-12 2 0 0 0,0 1 242 0 0,0 1 0 0 0,0 2 0 0 0,1-1 0 0 0,-1 2 0 0 0,2 1-1 0 0,-24 14 1 0 0,-1 5 505 0 0,2 2 0 0 0,0 1 0 0 0,-64 68 0 0 0,66-58-477 0 0,1 2-1 0 0,-46 73 1 0 0,75-103-158 0 0,1 1 1 0 0,0 0-1 0 0,1 1 1 0 0,1-1-1 0 0,0 1 1 0 0,2 0-1 0 0,-1 1 1 0 0,-3 24-1 0 0,7-33 35 0 0,1 0-1 0 0,-1 0 1 0 0,1 0-1 0 0,0 0 0 0 0,1 0 1 0 0,0 0-1 0 0,0-1 1 0 0,0 1-1 0 0,1 0 0 0 0,0 0 1 0 0,0-1-1 0 0,1 1 1 0 0,0-1-1 0 0,0 0 0 0 0,0 0 1 0 0,1 0-1 0 0,0 0 1 0 0,0 0-1 0 0,0-1 0 0 0,1 0 1 0 0,9 9-1 0 0,-4-8 8 0 0,-1 0 0 0 0,0 0 0 0 0,1-1 0 0 0,0-1 0 0 0,0 0 0 0 0,1 0 0 0 0,-1-1 0 0 0,1 0 0 0 0,0 0 0 0 0,0-1 0 0 0,-1-1 0 0 0,1 0-1 0 0,16-1 1 0 0,9-1 143 0 0,1-2-1 0 0,60-13 0 0 0,-71 10-281 0 0,6 0-438 0 0,33-4 0 0 0,-14-1-2015 0 0,-42 10 1113 0 0,0-2 0 0 0,-1 1 1 0 0,15-7-1 0 0,-15 5-413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98 3223 0 0,'0'2'240'0'0,"-1"6"-104"0"0,1-6 312 0 0,-2 0-237 0 0,1 0 0 0 0,-1 0-1 0 0,0-1 1 0 0,0 1-1 0 0,0-1 1 0 0,0 1-1 0 0,-2 0-210 0 0,3-1 294 0 0,-2 1 220 0 0,0 0 0 0 0,0-1 0 0 0,0 0 0 0 0,0 1-1 0 0,0-1 1 0 0,-2 0-514 0 0,-6 3 1141 0 0,10-2-429 0 0,1-2-28 0 0,0 0-117 0 0,0 0-50 0 0,0 0-6 0 0,0 0-26 0 0,0 0-86 0 0,0 0-42 0 0,0 0-5 0 0,0 0-8 0 0,0 0-34 0 0,1-2-20 0 0,7-4-149 0 0,-1 1 1 0 0,1 0-1 0 0,0 1 0 0 0,0 0 0 0 0,0 0 0 0 0,0 1 0 0 0,1 0 1 0 0,2-1-142 0 0,13-5 182 0 0,56-19 210 0 0,2 3 0 0 0,15 0-392 0 0,-78 21-29 0 0,1 0 0 0 0,0 1-1 0 0,0 2 1 0 0,0 0 0 0 0,0 1-1 0 0,1 1 1 0 0,-1 1 0 0 0,0 0-1 0 0,12 4 30 0 0,-20-1-645 0 0,-10-3 514 0 0,1-1-261 0 0,-3-1 35 0 0,0 0 18 0 0,0 0 3 0 0,0 0 10 0 0,0 0 39 0 0,0 0 20 0 0,0 0-895 0 0,0 0-3596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 4143 0 0,'0'0'191'0'0,"-20"-8"12700"0"0,32 7-11781 0 0,13-1 103 0 0,35-10 0 0 0,13-1-211 0 0,-64 11-976 0 0,20 1-714 0 0,-12 2-6418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48 3679 0 0,'0'-1'167'0'0,"2"-6"-7"0"0,6-20 8181 0 0,-1 15-597 0 0,-8 16-7036 0 0,0 0-605 0 0,-5 6 42 0 0,1 0 1 0 0,-1-1-1 0 0,0 0 0 0 0,-1 0 1 0 0,0 0-1 0 0,0-1 1 0 0,-16 13-1 0 0,11-8-119 0 0,11-12-25 0 0,-8 7 4 0 0,0 1-1 0 0,1 0 0 0 0,1 0 1 0 0,-13 20-1 0 0,19-28 6 0 0,1-1-1 0 0,-1 1 1 0 0,1 0 0 0 0,0-1-1 0 0,-1 1 1 0 0,1 0 0 0 0,0-1-1 0 0,-1 1 1 0 0,1 0 0 0 0,0-1 0 0 0,0 1-1 0 0,0 0 1 0 0,-1 0 0 0 0,1-1-1 0 0,0 1 1 0 0,0 0 0 0 0,0 0 0 0 0,0-1-1 0 0,0 1 1 0 0,0 0 0 0 0,1 0-1 0 0,-1-1 1 0 0,0 1 0 0 0,0 0 0 0 0,1-1-1 0 0,-1 1 1 0 0,0 0 0 0 0,0-1-1 0 0,1 1 1 0 0,-1 0 0 0 0,1-1-1 0 0,-1 1 1 0 0,1-1 0 0 0,-1 1 0 0 0,1 0-1 0 0,-1-1 1 0 0,1 1 0 0 0,-1-1-1 0 0,1 0 1 0 0,0 1 0 0 0,-1-1 0 0 0,1 0-1 0 0,0 1 1 0 0,-1-1 0 0 0,1 0-1 0 0,0 1 1 0 0,0-1 0 0 0,-1 0-1 0 0,2 0 1 0 0,0 1-5 0 0,2 0-4 0 0,0 0 0 0 0,0-1-1 0 0,0 1 1 0 0,1-1-1 0 0,-1 0 1 0 0,0 0 0 0 0,0 0-1 0 0,0 0 1 0 0,1-1-1 0 0,3 0 1 0 0,8-3-15 0 0,20-9 0 0 0,8 0-2 0 0,-12 4-2200 0 0,0-1 0 0 0,35-17 0 0 0,-35 14-233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 11951 0 0,'8'-14'547'0'0,"-6"11"-11"0"0,12-5 3101 0 0,-16 13-3482 0 0,1 0 0 0 0,-1 0-1 0 0,-1 0 1 0 0,1-1-1 0 0,-5 8 1 0 0,-5 8 317 0 0,-61 111 1507 0 0,3-6-688 0 0,14-18-548 0 0,-8 17-157 0 0,50-94-503 0 0,2 0 0 0 0,-10 39 0 0 0,19-60-89 0 0,2-5-9 0 0,0 0 1 0 0,0 0-1 0 0,1 0 1 0 0,-1 0-1 0 0,1 1 1 0 0,0-1-1 0 0,1 5 0 0 0,-1-7-313 0 0,2-2-461 0 0,16-1-1185 0 0,0-1-5512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23 314 1375 0 0,'0'0'3595'0'0,"-1"1"-3490"0"0,-5 5 140 0 0,3-3-648 0 0,-10 2 2973 0 0,15-8-2407 0 0,-1 1 0 0 0,1-1 0 0 0,0 1 0 0 0,0 0 0 0 0,0 0 0 0 0,0 0 0 0 0,0 0-1 0 0,0 0 1 0 0,4-2 0 0 0,-5 4-54 0 0,14-13 1 0 0,-10 8-114 0 0,1 0-1 0 0,0 1 0 0 0,9-5 1 0 0,-14 8-59 0 0,3-3-132 0 0,-3 4 138 0 0,-1 0 0 0 0,1 0 1 0 0,-1 0-1 0 0,1-1 0 0 0,-1 1 1 0 0,0 0-1 0 0,1-1 0 0 0,-1 1 1 0 0,1 0-1 0 0,-1-1 0 0 0,0 1 1 0 0,1-1-1 0 0,-1 1 0 0 0,0 0 1 0 0,1-1-1 0 0,-1 1 0 0 0,0-1 1 0 0,0 1-1 0 0,0-1 0 0 0,1 1 1 0 0,-1-1-1 0 0,0 0 0 0 0,1-3 121 0 0,0-1-1 0 0,0 1 0 0 0,0 0 1 0 0,0 0-1 0 0,1 0 0 0 0,0 0 1 0 0,0 0-1 0 0,0 0 0 0 0,0 1 1 0 0,0-1-1 0 0,1 1 0 0 0,3-5 1 0 0,9-13 678 0 0,21-25 968 0 0,-10 7 420 0 0,-26 37-1732 0 0,3 1-247 0 0,-1-1 1 0 0,0 0-1 0 0,0 1 0 0 0,1-1 0 0 0,-1 0 0 0 0,-1 0 1 0 0,1 0-1 0 0,0-1 0 0 0,2-3 0 0 0,40-62 5985 0 0,-43 67-5208 0 0,0 15-800 0 0,-2-6-121 0 0,0 0-1 0 0,0 1 1 0 0,-1-1-1 0 0,0 0 1 0 0,0 0 0 0 0,0-1-1 0 0,-5 10 1 0 0,-29 51 4 0 0,23-45 18 0 0,0-1 1 0 0,-1-1-1 0 0,-1 0 0 0 0,-1-1 1 0 0,-33 31-1 0 0,43-47-9 0 0,0 0 0 0 0,0 0 0 0 0,0-1-1 0 0,-1 0 1 0 0,1 0 0 0 0,-11 3 0 0 0,16-6 161 0 0,2-1-128 0 0,2-2-49 0 0,0 1-1 0 0,0-1 1 0 0,0 1-1 0 0,1 0 1 0 0,-1 0-1 0 0,1 0 0 0 0,-1 0 1 0 0,1 1-1 0 0,5-2 1 0 0,39-7 88 0 0,-35 9-92 0 0,23-8 0 0 0,101-30 125 0 0,-104 28-295 0 0,1 1 0 0 0,1 2-1 0 0,66-7 1 0 0,-95 15 563 0 0,-3 0-2730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32 6447 0 0,'21'-31'9948'0'0,"-21"34"-9834"0"0,-1 0-1 0 0,0 0 0 0 0,0 0 0 0 0,-1 0 1 0 0,1 0-1 0 0,0 0 0 0 0,-1 0 1 0 0,-2 3-1 0 0,-3 5 129 0 0,-36 86 1252 0 0,31-67-1116 0 0,-10 36 479 0 0,1-1-124 0 0,-204 465 883 0 0,209-499-1647 0 0,16-30-129 0 0,10 0-691 0 0,12-17-2202 0 0,-8 1-2740 0 0,-6 4 225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5983 0 0,'0'0'542'0'0,"-13"8"-436"0"0,-51 33 8162 0 0,40-14-7176 0 0,2-10-258 0 0,-34 39-1 0 0,10-10-229 0 0,-71 69-387 0 0,111-110-212 0 0,4-3 0 0 0,1-1 0 0 0,-1 1 0 0 0,0 0 0 0 0,1 0 0 0 0,-1 0 0 0 0,1 0 0 0 0,0 0-1 0 0,0 0 1 0 0,0 0 0 0 0,0 0 0 0 0,-1 4 0 0 0,2-5 4 0 0,0-1 0 0 0,0 1-1 0 0,0 0 1 0 0,0 0 0 0 0,0 0-1 0 0,0 0 1 0 0,0-1 0 0 0,0 1 0 0 0,0 0-1 0 0,0 0 1 0 0,1 0 0 0 0,-1-1-1 0 0,0 1 1 0 0,1 0 0 0 0,-1 0-1 0 0,0-1 1 0 0,1 1 0 0 0,-1 0 0 0 0,1-1-1 0 0,-1 1 1 0 0,1 0 0 0 0,-1-1-1 0 0,2 1 1 0 0,14 12 286 0 0,-10-11-185 0 0,0 1-1 0 0,1-1 0 0 0,-1 0 0 0 0,0-1 1 0 0,1 0-1 0 0,0 0 0 0 0,10 0 1 0 0,51-3 518 0 0,-30-1-339 0 0,20 2 98 0 0,-1-4 0 0 0,100-19-1 0 0,-148 21-375 0 0,0 0-1 0 0,0 0 1 0 0,-1-1-1 0 0,1 0 1 0 0,-1-1-1 0 0,0 0 1 0 0,0 0-1 0 0,-1 0 1 0 0,0-1-1 0 0,0-1 1 0 0,0 1-1 0 0,-1-1 1 0 0,1 0 0 0 0,-2 0-1 0 0,1-1 1 0 0,-1 0-1 0 0,0 0 1 0 0,3-8-1 0 0,-5 7-10 0 0,-2 2-12 0 0,-2 4-36 0 0,1 3 47 0 0,0-1 1 0 0,-1 0-1 0 0,1 0 0 0 0,-1 0 1 0 0,1 0-1 0 0,-1 0 0 0 0,1 0 1 0 0,-1 1-1 0 0,0-1 0 0 0,1 0 0 0 0,-1 1 1 0 0,0-1-1 0 0,0 0 0 0 0,1 1 1 0 0,-1-1-1 0 0,0 1 0 0 0,0-1 1 0 0,0 1-1 0 0,0-1 0 0 0,0 1 1 0 0,0 0-1 0 0,0-1 0 0 0,0 1 0 0 0,0 0 1 0 0,0 0-1 0 0,0 0 0 0 0,0 0 1 0 0,-2 0-1 0 0,0 0-6 0 0,0 1 0 0 0,0-1 0 0 0,0 1 0 0 0,0 0-1 0 0,0 0 1 0 0,-3 2 0 0 0,4-3 1 0 0,-25 13-18 0 0,1 0 0 0 0,1 2 0 0 0,0 1 0 0 0,1 1 0 0 0,-34 31 0 0 0,48-40 35 0 0,1 2-1 0 0,1-1 1 0 0,-1 1-1 0 0,2 0 1 0 0,-1 1-1 0 0,1 0 1 0 0,-8 19-1 0 0,14-27-8 0 0,0 0 0 0 0,0 1-1 0 0,0-1 1 0 0,1 0 0 0 0,-1 0 0 0 0,1 1 0 0 0,0-1-1 0 0,0 0 1 0 0,1 0 0 0 0,-1 1 0 0 0,0-1-1 0 0,1 0 1 0 0,0 0 0 0 0,0 0 0 0 0,2 5 0 0 0,2 4-539 0 0,1 0 1 0 0,12 16 0 0 0,-8-12-1154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8287 0 0,'0'0'639'0'0,"8"-3"1290"0"0,44-13 4695 0 0,30-1-4512 0 0,-38 8-1189 0 0,294-45 2829 0 0,-306 50-3438 0 0,243-14 1242 0 0,-50 6-1816 0 0,-186 6-246 0 0,0-2 0 0 0,68-22 0 0 0,-10 1-917 0 0,-69 24 430 0 0,-26 5-35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55 6911 0 0,'5'-7'404'0'0,"0"0"0"0"0,0 0-1 0 0,0 1 1 0 0,1-1-1 0 0,-1 1 1 0 0,10-7 4832 0 0,-14 13-4989 0 0,-1 0 1 0 0,1-1 0 0 0,-1 1 0 0 0,1 0 0 0 0,-1 0 0 0 0,1 0 0 0 0,-1 0-1 0 0,1 0 1 0 0,-1-1 0 0 0,1 1 0 0 0,-1 0 0 0 0,1 0 0 0 0,-1 0 0 0 0,1 0-1 0 0,-1 0 1 0 0,1 0 0 0 0,-1 1 0 0 0,1-1 0 0 0,-1 4-222 0 0,-1 1 0 0 0,0-1 1 0 0,0 0-1 0 0,-1 0 0 0 0,1 0 1 0 0,-1 0-1 0 0,0 0 0 0 0,0 0 0 0 0,0 0 1 0 0,-1 0-1 0 0,1-1 0 0 0,-1 1 1 0 0,0-1-1 0 0,-5 5 0 0 0,-3 3 5 0 0,0-1 0 0 0,-1-1-1 0 0,-13 9 1 0 0,-88 46 44 0 0,26-16-66 0 0,-50 46 284 0 0,113-75-248 0 0,1 1 0 0 0,1 1-1 0 0,-27 35 1 0 0,45-52-45 0 0,1 0 0 0 0,0 0 0 0 0,0 0-1 0 0,1 1 1 0 0,0-1 0 0 0,-1 1 0 0 0,1 0-1 0 0,1 0 1 0 0,-1 0 0 0 0,-1 8 0 0 0,3-10 1 0 0,0-1 0 0 0,0 0 0 0 0,0 1 0 0 0,0-1 1 0 0,1 0-1 0 0,-1 1 0 0 0,1-1 0 0 0,-1 0 0 0 0,1 1 0 0 0,0-1 1 0 0,0 0-1 0 0,0 0 0 0 0,0 0 0 0 0,0 0 0 0 0,1 0 0 0 0,-1 0 1 0 0,1 0-1 0 0,-1 0 0 0 0,1 0 0 0 0,0-1 0 0 0,-1 1 1 0 0,1-1-1 0 0,0 1 0 0 0,0-1 0 0 0,3 1 0 0 0,5 4 96 0 0,1-2 0 0 0,0 1 0 0 0,1-2-1 0 0,-1 1 1 0 0,1-2 0 0 0,22 3 0 0 0,-13-1 55 0 0,19 2 176 0 0,1-2 0 0 0,69-2 1 0 0,81-22 180 0 0,-158 14-383 0 0,0-1 1 0 0,-1-1-1 0 0,37-15 0 0 0,-63 20-104 0 0,0 0-1 0 0,-1 0 0 0 0,1 0 0 0 0,-1 0 0 0 0,0-1 0 0 0,0 0 0 0 0,0 0 1 0 0,-1 0-1 0 0,1-1 0 0 0,-1 0 0 0 0,0 0 0 0 0,0 0 0 0 0,4-7 0 0 0,-7 9-21 0 0,1 0 0 0 0,-1 0 0 0 0,1 0 0 0 0,-1-1 0 0 0,0 1 0 0 0,-1-1 0 0 0,1 1 0 0 0,0-1 0 0 0,-1 1 0 0 0,0-1 0 0 0,0 1 0 0 0,0-1 0 0 0,0 1 0 0 0,0-1 0 0 0,-1 1 0 0 0,0-1 0 0 0,0 1-1 0 0,0-1 1 0 0,0 1 0 0 0,0 0 0 0 0,0-1 0 0 0,-1 1 0 0 0,0 0 0 0 0,-3-5 0 0 0,2 4-5 0 0,-1 0 1 0 0,1 0-1 0 0,-1 0 0 0 0,1 1 1 0 0,-1 0-1 0 0,0 0 0 0 0,-1 0 1 0 0,1 0-1 0 0,0 0 0 0 0,-1 1 1 0 0,1 0-1 0 0,-1 0 0 0 0,0 0 1 0 0,0 1-1 0 0,0-1 0 0 0,0 1 1 0 0,0 0-1 0 0,0 1 0 0 0,0-1 1 0 0,0 1-1 0 0,0 0 0 0 0,0 0 1 0 0,-7 2-1 0 0,1-1-6 0 0,0 2 0 0 0,0-1 0 0 0,0 1-1 0 0,1 1 1 0 0,0 0 0 0 0,0 1 0 0 0,0 0 0 0 0,0 0-1 0 0,-15 11 1 0 0,18-10-19 0 0,1-1 0 0 0,-1 1 0 0 0,1 0 0 0 0,0 0 0 0 0,1 1 0 0 0,-1-1 0 0 0,1 1 0 0 0,-6 12-1 0 0,9-16 17 0 0,1 0-1 0 0,0 0 0 0 0,0 0 0 0 0,-1 1 0 0 0,2-1 0 0 0,-1 0 0 0 0,0 1 0 0 0,1-1 0 0 0,-1 0 0 0 0,1 1 0 0 0,0-1 0 0 0,0 1 0 0 0,1-1 0 0 0,-1 1 0 0 0,1-1 0 0 0,-1 0 0 0 0,1 1 0 0 0,0-1 0 0 0,1 0 0 0 0,-1 0 0 0 0,0 0 0 0 0,1 0 0 0 0,0 0 0 0 0,2 3 0 0 0,-1-1-116 0 0,1-1-1 0 0,1 0 1 0 0,-1 0 0 0 0,1 0-1 0 0,5 3 1 0 0,4 3-690 0 0,-12-8 463 0 0,0-1 0 0 0,1 1 0 0 0,-1-1 0 0 0,1 1 1 0 0,-1-1-1 0 0,1 0 0 0 0,0 0 0 0 0,4 1 1 0 0,7 1-6225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45 2759 0 0,'0'-1'207'0'0,"3"-24"3613"0"0,-8 7 10721 0 0,4 18-14473 0 0,-1 0 1 0 0,1 1-1 0 0,0-1 0 0 0,-1 0 1 0 0,1 1-1 0 0,0-1 0 0 0,-1 1 0 0 0,1 0 1 0 0,0-1-1 0 0,0 1 0 0 0,0 0 0 0 0,-1 0 1 0 0,1 0-1 0 0,0 0 0 0 0,0 0 0 0 0,0 0 1 0 0,1 0-1 0 0,-1 0 0 0 0,-1 2 0 0 0,-14 25 386 0 0,15-25-378 0 0,-24 55 323 0 0,-22 81 0 0 0,27-76-77 0 0,-30 68-1 0 0,26-77-536 0 0,12-25-142 0 0,-25 44 0 0 0,27-53-312 0 0,9-11-1965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2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51 8751 0 0,'0'0'674'0'0,"-1"1"-161"0"0,-1-1 7 0 0,1 1 1 0 0,-1-1-1 0 0,0 1 0 0 0,1-1 1 0 0,-1 0-1 0 0,1 0 0 0 0,-1 0 0 0 0,1 0 1 0 0,-1 0-1 0 0,0 0 0 0 0,-1-1 1 0 0,1 1-423 0 0,1-1 0 0 0,-1 0 0 0 0,1 1 0 0 0,-1-1 0 0 0,1 0 0 0 0,-1 0 1 0 0,1 1-1 0 0,0-1 0 0 0,-3-2 0 0 0,1-1-646 0 0,1 1-1 0 0,-1-1 1 0 0,0 1 0 0 0,1-1 0 0 0,0 0-1 0 0,0 0 1 0 0,-2-6 0 0 0,4 9-70 0 0,-3-4-670 0 0,2 3 616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8 8607 0 0,'0'0'396'0'0,"0"0"-12"0"0,-3-1-160 0 0,-1 0-79 0 0,0-1-1 0 0,0 1 1 0 0,-1 0 0 0 0,1 1-1 0 0,-1-1 1 0 0,1 1-1 0 0,0 0 1 0 0,-1 0-1 0 0,1 0 1 0 0,-1 1-1 0 0,1-1 1 0 0,-1 1-1 0 0,1 0 1 0 0,0 0 0 0 0,-1 1-145 0 0,-13 4 185 0 0,0 2 0 0 0,0 0 0 0 0,1 1-185 0 0,-13 5 115 0 0,-11 5-132 0 0,-5 3-152 0 0,-1-2 0 0 0,-14 2 169 0 0,9-4-112 0 0,26-8 17 0 0,0-2 1 0 0,-10 1 94 0 0,-54 16-83 0 0,25-7 589 0 0,60-17-368 0 0,1 0 0 0 0,0 1-1 0 0,0-1 1 0 0,1 1 0 0 0,-1-1 0 0 0,0 1 0 0 0,0 1 0 0 0,1-1 0 0 0,-1 0 0 0 0,1 1 0 0 0,-2 1-138 0 0,3-2 233 0 0,2-2-1 0 0,2 2-38 0 0,-1 1-192 0 0,0-1 0 0 0,1 0 0 0 0,0 0 0 0 0,-1 1 1 0 0,1-1-1 0 0,0 0 0 0 0,0 0 0 0 0,0-1 0 0 0,1 1 1 0 0,-1 0-1 0 0,0-1 0 0 0,1 1 0 0 0,-1-1 0 0 0,1 0 1 0 0,-1 0-1 0 0,1 0-2 0 0,8 3-22 0 0,1-1-1 0 0,-1 0 1 0 0,6 0 22 0 0,16 3-60 0 0,18 6-49 0 0,21 0 109 0 0,-22-4 353 0 0,24 8-353 0 0,-67-14 90 0 0,0 0 1 0 0,0 1-1 0 0,0 0 1 0 0,-1 0 0 0 0,1 0-1 0 0,-1 1 1 0 0,1 0-1 0 0,-1 1 1 0 0,0-1 0 0 0,2 4-91 0 0,-4-4 44 0 0,0 0 0 0 0,-1 0 0 0 0,0 0 0 0 0,0 0 0 0 0,0 1 0 0 0,0-1 0 0 0,-1 1 0 0 0,0 0 0 0 0,0-1 0 0 0,0 1 0 0 0,0 0 0 0 0,-1 0 0 0 0,0 1 0 0 0,0-1 0 0 0,0 0-44 0 0,-1 0 11 0 0,1 0-1 0 0,-1 0 0 0 0,1-1 0 0 0,-2 1 1 0 0,1 0-1 0 0,0 0 0 0 0,-1-1 1 0 0,0 1-1 0 0,0 0 0 0 0,0-1 0 0 0,-1 1 1 0 0,0-1-1 0 0,1 1 0 0 0,-2-1 1 0 0,1 0-1 0 0,0 0 0 0 0,-1 0 0 0 0,0 0 1 0 0,0 0-1 0 0,0 0 0 0 0,0-1-10 0 0,-2 2 0 0 0,0 0 0 0 0,-1-1 0 0 0,1 0 0 0 0,-1 0 0 0 0,0-1 0 0 0,0 0 0 0 0,0 0 0 0 0,0 0 0 0 0,0 0 0 0 0,-3-1 0 0 0,-15 5 2 0 0,0-1 1 0 0,-5 0-3 0 0,5-1 9 0 0,-42 6 94 0 0,0-3 0 0 0,-32 0-103 0 0,-80 11-239 0 0,88-7-1078 0 0,-5-4 1317 0 0,85-7-72 0 0,1-1-1 0 0,-1 0 1 0 0,0-1-1 0 0,0 0 1 0 0,0-1-1 0 0,0 0 1 0 0,0 0-1 0 0,1-1 0 0 0,-1 0 1 0 0,-3-3 72 0 0,2-1-11 0 0,10 6 7 0 0,0 0 0 0 0,0-1-1 0 0,1 1 1 0 0,-1 0 0 0 0,0 0-1 0 0,0 0 1 0 0,1 0 0 0 0,-1-1-1 0 0,1 1 1 0 0,-1 0 0 0 0,1 0 0 0 0,0-1-1 0 0,0 1 1 0 0,-1 0 0 0 0,1-1-1 0 0,0 1 1 0 0,0 0 0 0 0,0-1-1 0 0,0 1 1 0 0,0 0 0 0 0,1-1 4 0 0,-1-1-35 0 0,1 0-1 0 0,0 1 1 0 0,0-1 0 0 0,0 1-1 0 0,1-1 1 0 0,-1 1 0 0 0,1 0-1 0 0,-1-1 1 0 0,1 1 0 0 0,1-1 35 0 0,2-2-88 0 0,0-1-1 0 0,1 2 1 0 0,-1-1-1 0 0,1 1 1 0 0,0 0-1 0 0,0 0 1 0 0,1 0 0 0 0,0 1 88 0 0,-3 2-49 0 0,0 0 0 0 0,0 0 0 0 0,0 0-1 0 0,1 0 1 0 0,-1 1 0 0 0,0-1 0 0 0,1 1 0 0 0,0 0 49 0 0,-4 0-9 0 0,3 2-85 0 0,5 5 4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11431 0 0,'0'0'1032'0'0,"-1"0"-845"0"0,0 1-42 0 0,1-1 0 0 0,-1 0 0 0 0,0 0 0 0 0,0 0 0 0 0,1-1 0 0 0,-1 1 0 0 0,0 0 0 0 0,0 0 0 0 0,1 0 0 0 0,-1 0 0 0 0,0-1 0 0 0,1 1 0 0 0,-1 0 1 0 0,-1-1-1 0 0,2 0-111 0 0,0 1 1 0 0,0 0 0 0 0,0 0 0 0 0,0 0 0 0 0,0-1-1 0 0,-1 1 1 0 0,1 0 0 0 0,0 0 0 0 0,0-1 0 0 0,0 1 0 0 0,0 0-1 0 0,0 0 1 0 0,0-1 0 0 0,0 1 0 0 0,0 0 0 0 0,0 0-1 0 0,0-1 1 0 0,0 1 0 0 0,0 0 0 0 0,0 0 0 0 0,0-1-1 0 0,0 1 1 0 0,0 0 0 0 0,0 0 0 0 0,1-1 0 0 0,-1 1 0 0 0,11-14 586 0 0,-10 13-329 0 0,7-7 103 0 0,0 1 1 0 0,0 0-1 0 0,1 1 0 0 0,0 0 0 0 0,0 0 1 0 0,0 1-1 0 0,13-5 0 0 0,72-24 898 0 0,-69 27-1108 0 0,0 1 0 0 0,52-5 1 0 0,-21 9-6563 0 0,-41 2-209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1375 0 0,'0'0'8889'0'0,"0"-8"-6038"0"0,0 7-2394 0 0,0-1-1 0 0,1 1 1 0 0,-1-1-1 0 0,1 1 0 0 0,-1-1 1 0 0,1 1-1 0 0,-1-1 1 0 0,1 1-1 0 0,0 0 0 0 0,2-3 1 0 0,14-12 928 0 0,21-7-1177 0 0,-38 23-171 0 0,22-9 118 0 0,0 1 0 0 0,0 0 0 0 0,1 2 1 0 0,46-7-1 0 0,-60 11-172 0 0,5 1 125 0 0,0 0 1 0 0,0 1 0 0 0,-1 0 0 0 0,16 3-1 0 0,10 0-1129 0 0,-1-4-4255 0 0,-25-2-1072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14079 0 0,'0'0'2426'0'0,"0"2"-1835"0"0,0-1 1 0 0,0 1-1 0 0,0 0 1 0 0,0-1-1 0 0,0 1 1 0 0,1-1-1 0 0,-1 1 1 0 0,2 3 0 0 0,3-3-386 0 0,1 1 1 0 0,0-1 0 0 0,0 0 0 0 0,0 0-1 0 0,0 0 1 0 0,0-1 0 0 0,0 0 0 0 0,0 0 0 0 0,0-1-1 0 0,10 1 1 0 0,-9-2-146 0 0,-4 1-80 0 0,-7 5 29 0 0,-34 37 210 0 0,33-35-220 0 0,1-1 11 0 0,3-5 18 0 0,9-11-4913 0 0,2-1-2344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 3223 0 0,'2'-7'15219'0'0,"-12"13"-13168"0"0,0 1-1845 0 0,1 1 0 0 0,-1 0 0 0 0,1 1 0 0 0,1 0 0 0 0,0 1 0 0 0,-14 20 0 0 0,-33 69 290 0 0,-7 38-239 0 0,14-32-138 0 0,46-99-173 0 0,-1 0 0 0 0,1 0 1 0 0,0 0-1 0 0,-2 10 0 0 0,4-15-545 0 0,10 1-5309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7367 0 0,'0'0'7252'0'0,"-1"1"-6386"0"0,-3 5-569 0 0,0 0 1 0 0,0 0-1 0 0,-1-1 0 0 0,0 0 1 0 0,0 0-1 0 0,-7 5 1 0 0,-39 25 536 0 0,34-24-431 0 0,-26 21-1 0 0,24-13-168 0 0,0 1 0 0 0,2 1 0 0 0,0 0 1 0 0,1 1-1 0 0,1 1 0 0 0,2 1 0 0 0,-13 27 0 0 0,22-40-124 0 0,-1 0 1 0 0,2 0-1 0 0,0 0 0 0 0,0 1 1 0 0,-1 14-1 0 0,4-22-91 0 0,-1 1-1 0 0,1-1 1 0 0,0 1 0 0 0,0-1-1 0 0,1 1 1 0 0,-1-1-1 0 0,1 0 1 0 0,0 1 0 0 0,0-1-1 0 0,0 0 1 0 0,1 0 0 0 0,-1 1-1 0 0,1-1 1 0 0,0 0 0 0 0,0-1-1 0 0,5 8 1 0 0,-5-10-3 0 0,0 1 0 0 0,-1-1 1 0 0,1 1-1 0 0,0-1 0 0 0,0 0 0 0 0,0 0 1 0 0,1 0-1 0 0,-1 0 0 0 0,0 0 1 0 0,0 0-1 0 0,0-1 0 0 0,1 1 0 0 0,-1-1 1 0 0,0 1-1 0 0,1-1 0 0 0,-1 0 0 0 0,0 0 1 0 0,1 0-1 0 0,-1 0 0 0 0,0 0 0 0 0,1-1 1 0 0,-1 1-1 0 0,0-1 0 0 0,1 0 1 0 0,-1 1-1 0 0,3-2 0 0 0,7-4 90 0 0,-1 1 0 0 0,1-1 0 0 0,16-12 0 0 0,-18 11-33 0 0,9-5-21 0 0,0-2 1 0 0,-1-1-1 0 0,-1 0 0 0 0,0-1 1 0 0,-1-1-1 0 0,14-18 0 0 0,-22 25-30 0 0,-2 1-1 0 0,1-1 0 0 0,-1 0 0 0 0,-1-1 0 0 0,0 1 0 0 0,0-1 0 0 0,-1 0 0 0 0,-1 0 0 0 0,0-1 0 0 0,0 1 0 0 0,-1-1 0 0 0,-1 1 0 0 0,1-22 0 0 0,-2 28-75 0 0,-1-1 0 0 0,0 1 0 0 0,0-1 0 0 0,0 1 0 0 0,-1 0 0 0 0,1 0-1 0 0,-1-1 1 0 0,-1 1 0 0 0,1 0 0 0 0,-1 0 0 0 0,0 1 0 0 0,0-1 0 0 0,0 1 0 0 0,0-1 0 0 0,-1 1-1 0 0,0 0 1 0 0,0 0 0 0 0,-8-6 0 0 0,6 6-22 0 0,0 0 0 0 0,-1 1 0 0 0,1 0 0 0 0,0 0 0 0 0,-1 0 0 0 0,0 1 0 0 0,1 0 0 0 0,-1 0 0 0 0,0 0 0 0 0,0 1 0 0 0,0 0 0 0 0,0 1 0 0 0,-1-1 0 0 0,-8 2 0 0 0,9-2-1514 0 0,12-3-384 0 0,-3 2 2061 0 0,10-8-1602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11055 0 0,'0'0'8763'0'0,"0"1"-8376"0"0,-2 8-228 0 0,0 0 1 0 0,-1-1 0 0 0,-1 1-1 0 0,1-1 1 0 0,-1 0 0 0 0,-5 8 0 0 0,-33 46 179 0 0,18-26-38 0 0,-36 74 0 0 0,55-99-274 0 0,4-8 21 0 0,0 2-24 0 0,1-4-19 0 0,0 0 0 0 0,0-1 0 0 0,0 1 0 0 0,0-1 0 0 0,0 1 0 0 0,0 0 0 0 0,0-1 0 0 0,0 1-1 0 0,0 0 1 0 0,1-1 0 0 0,-1 1 0 0 0,0-1 0 0 0,0 1 0 0 0,1-1 0 0 0,-1 1 0 0 0,0-1 0 0 0,1 1 0 0 0,-1-1 0 0 0,1 1 0 0 0,-1-1-1 0 0,1 1 1 0 0,-1-1 0 0 0,1 1 0 0 0,-1-1 0 0 0,1 0 0 0 0,-1 1 0 0 0,1-1 0 0 0,0 1 0 0 0,19 6 154 0 0,-15-5-137 0 0,0-1-5 0 0,0 0 0 0 0,0 1 0 0 0,0-2 0 0 0,1 1 0 0 0,-1 0 0 0 0,0-1 0 0 0,6-1-1 0 0,40-4 87 0 0,-8-1-24 0 0,-34 6-136 0 0,48-5-151 0 0,-49 3-837 0 0,0 0 0 0 0,14-5 1 0 0,-9 2-3899 0 0,0 0-1384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11519 0 0,'0'0'3252'0'0,"-2"8"-1141"0"0,-80 123 486 0 0,-22 64-199 0 0,45-81-1645 0 0,2-4-254 0 0,-98 168-133 0 0,133-242-345 0 0,-34 70 1 0 0,56-106-32 0 0,0 0 0 0 0,0 1 0 0 0,0-1 0 0 0,1 0 0 0 0,-1 1 0 0 0,0-1 1 0 0,0 0-1 0 0,0 1 0 0 0,1-1 0 0 0,-1 0 0 0 0,0 0 0 0 0,0 1 0 0 0,1-1 0 0 0,-1 0 0 0 0,0 0 1 0 0,1 1-1 0 0,-1-1 0 0 0,0 0 0 0 0,1 0 0 0 0,-1 0 0 0 0,0 0 0 0 0,1 0 0 0 0,-1 1 0 0 0,0-1 1 0 0,1 0-1 0 0,-1 0 0 0 0,0 0 0 0 0,1 0 0 0 0,0 0-13 0 0,1 0-483 0 0,1 1 0 0 0,0-1 0 0 0,-1 0 0 0 0,1 0 0 0 0,0 0 0 0 0,-1-1-1 0 0,1 1 1 0 0,0-1 0 0 0,-1 1 0 0 0,1-1 0 0 0,-1 0 0 0 0,4-1 0 0 0,18-9-6656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146 146 13935 0 0,'0'0'2435'0'0,"1"-1"-1402"0"0,8-6 2 0 0,1 0-1 0 0,9-9 0 0 0,-10 8-617 0 0,0 0-1 0 0,16-9 0 0 0,8-1 408 0 0,69-23-1 0 0,-69 28-546 0 0,-28 11-194 0 0,-1 0-1 0 0,1 1 0 0 0,0-1 1 0 0,0 1-1 0 0,0 1 1 0 0,0-1-1 0 0,0 0 0 0 0,0 1 1 0 0,9 1-1 0 0,-12-1 107 0 0,-3 7-146 0 0,0 0 0 0 0,0 0 1 0 0,0 0-1 0 0,-1 0 0 0 0,0 0 0 0 0,0 0 0 0 0,-1-1 0 0 0,1 1 0 0 0,-8 11 0 0 0,-4 3 13 0 0,-22 27 0 0 0,35-46-47 0 0,-159 188 130 0 0,130-155-131 0 0,-28 28 9 0 0,-48 62 30 0 0,102-120-44 0 0,1 0-1 0 0,0 1 0 0 0,0-1 1 0 0,0 1-1 0 0,0-1 1 0 0,-2 10-1 0 0,5-14-1 0 0,-1 0 1 0 0,1 1-1 0 0,0-1 1 0 0,0 1-1 0 0,0 0 1 0 0,0-1-1 0 0,0 1 1 0 0,0-1-1 0 0,0 1 1 0 0,0-1-1 0 0,0 1 1 0 0,1-1-1 0 0,-1 1 1 0 0,1-1-1 0 0,-1 0 1 0 0,1 1-1 0 0,-1-1 0 0 0,1 1 1 0 0,0-1-1 0 0,0 0 1 0 0,0 0-1 0 0,0 1 1 0 0,0-1-1 0 0,0 0 1 0 0,0 0-1 0 0,0 0 1 0 0,0 0-1 0 0,0 0 1 0 0,1 0-1 0 0,-1-1 1 0 0,2 2-1 0 0,2 0 31 0 0,0 1-1 0 0,1-2 1 0 0,-1 1-1 0 0,1 0 1 0 0,-1-1-1 0 0,1 0 1 0 0,-1-1-1 0 0,1 1 1 0 0,-1-1 0 0 0,7 0-1 0 0,9-2 144 0 0,29-5 0 0 0,-29 3-80 0 0,98-19 396 0 0,18-3 70 0 0,-103 22-358 0 0,70-2 1 0 0,-79 7-192 0 0,-8-1-48 0 0,1 0 1 0 0,-1 1-1 0 0,0 1 0 0 0,0 0 0 0 0,33 11 0 0 0,-45-12-249 0 0,-1 1 0 0 0,0 1 0 0 0,-1-1 0 0 0,1 1 0 0 0,0-1 0 0 0,-1 1 0 0 0,4 4 0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5527 0 0,'-1'2'5464'0'0,"-10"19"-3705"0"0,-11 30 0 0 0,16-29-1280 0 0,0-1 0 0 0,2 1 0 0 0,0 0 0 0 0,2 0 1 0 0,0 24-1 0 0,0-5-109 0 0,0-17-234 0 0,-17 177 391 0 0,12-156-511 0 0,-2 0-1 0 0,-20 61 0 0 0,17-69-4 0 0,-3 8 28 0 0,-1-1 0 0 0,-43 82 0 0 0,55-120-27 0 0,3-5 47 0 0,0-2-45 0 0,1 0-1 0 0,-1 0 1 0 0,1 0 0 0 0,-1-1-1 0 0,1 1 1 0 0,-1 0 0 0 0,1 0-1 0 0,0-1 1 0 0,0 1 0 0 0,-1-2 0 0 0,1-3 1 0 0,0 0 0 0 0,1 0 0 0 0,0 0 0 0 0,0 1 0 0 0,0-1 0 0 0,0 0 0 0 0,4-7-1 0 0,18-40 2 0 0,-15 36-10 0 0,12-22-19 0 0,2 2 1 0 0,49-66 0 0 0,-66 97 4 0 0,-1 0 1 0 0,1 0 0 0 0,1 1 0 0 0,-1-1 0 0 0,1 1 0 0 0,0 1 0 0 0,0-1 0 0 0,1 1 0 0 0,-1 0-1 0 0,1 0 1 0 0,0 1 0 0 0,0 0 0 0 0,0 0 0 0 0,0 1 0 0 0,1 0 0 0 0,-1 0 0 0 0,15-1 0 0 0,-14 2 2 0 0,-1 0 1 0 0,0 1-1 0 0,0 0 1 0 0,1 1-1 0 0,-1-1 1 0 0,0 1-1 0 0,0 1 1 0 0,0 0 0 0 0,0 0-1 0 0,0 0 1 0 0,0 1-1 0 0,0-1 1 0 0,-1 2-1 0 0,9 4 1 0 0,-7-2-1 0 0,0 0 1 0 0,-1 0-1 0 0,0 1 0 0 0,0 0 1 0 0,0 0-1 0 0,-1 0 1 0 0,0 1-1 0 0,-1 0 0 0 0,0 0 1 0 0,5 11-1 0 0,-5-9 32 0 0,-1 0 0 0 0,0 0 0 0 0,0 0 0 0 0,-1 1 0 0 0,-1 0 0 0 0,0 0 0 0 0,0 0 0 0 0,-1 0 0 0 0,0 0 0 0 0,-1 0 0 0 0,-2 15 0 0 0,1-18-6 0 0,0-1 0 0 0,-1 1-1 0 0,0-1 1 0 0,0 0 0 0 0,-1 0-1 0 0,0 0 1 0 0,0 0 0 0 0,0 0-1 0 0,-1-1 1 0 0,0 1 0 0 0,0-1-1 0 0,-1 0 1 0 0,0 0 0 0 0,0-1-1 0 0,0 1 1 0 0,-1-1 0 0 0,-8 6-1 0 0,-9 3 32 0 0,-2 0-1 0 0,1-2 0 0 0,-2-1 1 0 0,1 0-1 0 0,-1-2 1 0 0,-41 8-1 0 0,51-13-34 0 0,1-2 0 0 0,-1 0-1 0 0,0-1 1 0 0,0 0 0 0 0,0-1 0 0 0,-26-4 0 0 0,41 4-23 0 0,1 0 0 0 0,0 0 0 0 0,-1 0 0 0 0,1 0 1 0 0,0 0-1 0 0,-1 0 0 0 0,1 0 0 0 0,0 0 1 0 0,-1 0-1 0 0,1 0 0 0 0,0-1 0 0 0,-1 1 0 0 0,1 0 1 0 0,0 0-1 0 0,-1 0 0 0 0,1 0 0 0 0,0 0 1 0 0,0 0-1 0 0,-1-1 0 0 0,1 1 0 0 0,0 0 0 0 0,0 0 1 0 0,-1 0-1 0 0,1-1 0 0 0,0 1 0 0 0,0 0 0 0 0,0 0 1 0 0,-1-1-1 0 0,1 1 0 0 0,0 0 0 0 0,0-1 1 0 0,0 1-1 0 0,0 0 0 0 0,0-1 0 0 0,0 1 0 0 0,-1 0 1 0 0,1 0-1 0 0,0-1 0 0 0,0 1 0 0 0,0 0 1 0 0,0-1-1 0 0,0 1 0 0 0,0 0 0 0 0,0-1 0 0 0,0 1 1 0 0,1-1-1 0 0,5-7-270 0 0,-6 7 249 0 0,3-2-160 0 0,1 0 1 0 0,0 0 0 0 0,0 0-1 0 0,0 0 1 0 0,0 0 0 0 0,0 1-1 0 0,9-4 1 0 0,32-8-2847 0 0,-28 10-2450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9071 0 0,'0'0'1963'0'0,"0"1"-1422"0"0,5 13 38 0 0,0-1-1 0 0,1 1 0 0 0,1-2 1 0 0,0 1-1 0 0,1-1 0 0 0,0 0 1 0 0,1 0-1 0 0,10 10 1 0 0,104 93 1944 0 0,-82-80-2097 0 0,-2 1 0 0 0,62 76 0 0 0,-87-93-389 0 0,-2-1 0 0 0,0 2 0 0 0,-1 0 0 0 0,-1 0 0 0 0,-1 1 0 0 0,12 37 1 0 0,-18-45-2 0 0,0-1 0 0 0,-1 1 1 0 0,-1 0-1 0 0,0-1 1 0 0,0 1-1 0 0,-1 0 0 0 0,-1 0 1 0 0,0 0-1 0 0,-1 0 1 0 0,0-1-1 0 0,-1 1 0 0 0,-1-1 1 0 0,-5 14-1 0 0,5-18-23 0 0,1-1 0 0 0,-2 0 0 0 0,1 0-1 0 0,-1 0 1 0 0,0 0 0 0 0,-1-1 0 0 0,0 0 0 0 0,-10 9-1 0 0,6-7-71 0 0,-1 0-1 0 0,0-1 0 0 0,0 0 0 0 0,-20 8 0 0 0,17-9-76 0 0,-1 0 1 0 0,-19 4-1 0 0,29-9 94 0 0,1 0 0 0 0,0-1 1 0 0,0 1-1 0 0,-1-1 0 0 0,1 0 0 0 0,0 0 1 0 0,0 0-1 0 0,-1-1 0 0 0,1 1 0 0 0,0-1 0 0 0,0 0 1 0 0,0 0-1 0 0,-5-2 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765 160 6447 0 0,'8'-10'135'0'0,"-1"0"0"0"0,0-1 0 0 0,0 0-1 0 0,-2 0 1 0 0,4-7-135 0 0,12-24 458 0 0,-8 23 30 0 0,-2 3 979 0 0,-5 5 3194 0 0,-5 13-4621 0 0,0 1-1 0 0,0 0 1 0 0,0-1-1 0 0,0 1 0 0 0,-1 0 1 0 0,1 0-1 0 0,-1-1 1 0 0,0 1-1 0 0,0 0 1 0 0,0 0-1 0 0,0-1 0 0 0,0 1 1 0 0,-1 0-1 0 0,1 0-39 0 0,-3 7 167 0 0,1-1-1 0 0,-1 0 0 0 0,-3 5-166 0 0,-1 5 81 0 0,-25 63-81 0 0,-31 53 0 0 0,50-107 0 0 0,-27 50 87 0 0,-35 48-87 0 0,-56 70 187 0 0,35-54-53 0 0,12-19 284 0 0,-30 28-418 0 0,96-131-37 0 0,-1-1 1 0 0,-8 7 36 0 0,11-12-21 0 0,0 1-1 0 0,1 1 0 0 0,-10 14 22 0 0,15-17 3 0 0,8-9-1 0 0,-3 13-25 0 0,0 6-637 0 0,5-21 316 0 0,-1 0-59 0 0,-5 19-1476 0 0,-6-20 1119 0 0,11-2 734 0 0,-1 1 1 0 0,1-1-1 0 0,0 0 0 0 0,0 0 0 0 0,0 0 0 0 0,0 0 0 0 0,0-1 0 0 0,0 1 0 0 0,0 0 0 0 0,0 0 1 0 0,1 0-1 0 0,-1-1 0 0 0,0 1 0 0 0,1 0 0 0 0,-1-1 0 0 0,1 1 0 0 0,-1-2 26 0 0,0 0-26 0 0,1-1-1 0 0,0 1 1 0 0,0 0-1 0 0,0 0 1 0 0,0-1-1 0 0,0 1 0 0 0,0 0 1 0 0,1-2 26 0 0,2-8-32 0 0,1 1 1 0 0,0-1 0 0 0,7-11 31 0 0,-9 18-10 0 0,9-19 223 0 0,0 1 0 0 0,2 1 0 0 0,0 0 0 0 0,2 1 0 0 0,0 1 1 0 0,2 0-1 0 0,0 1 0 0 0,1 1 0 0 0,14-11-213 0 0,18-11 89 0 0,2 3 1 0 0,2 2 0 0 0,1 2-1 0 0,19-5-89 0 0,-70 36 1 0 0,122-60 287 0 0,-103 53-216 0 0,1 1 1 0 0,1 1-1 0 0,-1 1 1 0 0,11-1-73 0 0,-30 9 53 0 0,6 6 1 0 0,-10-5-52 0 0,0 0 0 0 0,1 0 1 0 0,-1 0-1 0 0,0 0 0 0 0,0 0 1 0 0,-1 0-1 0 0,1 0 1 0 0,0 1-1 0 0,-1-1 0 0 0,1 0 1 0 0,-1 0-1 0 0,0 1 0 0 0,0-1 1 0 0,0 0-1 0 0,0 1 0 0 0,0-1 1 0 0,0 0-1 0 0,-1 0 1 0 0,1 1-1 0 0,-1-1 0 0 0,1 0 1 0 0,-1 1-3 0 0,-3 8 9 0 0,0 0 0 0 0,-1 0 1 0 0,-4 7-10 0 0,7-13-6 0 0,-33 56 551 0 0,-2-2 0 0 0,-3-1 0 0 0,-3-1-545 0 0,26-35-19 0 0,-56 67 76 0 0,35-44-50 0 0,23-29 12 0 0,10-11-18 0 0,0 0 1 0 0,1 1-1 0 0,-1 0 0 0 0,1-1 0 0 0,1 1 0 0 0,-1 1 0 0 0,-2 4-1 0 0,5-9-203 0 0,1 1-102 0 0,0 6-646 0 0,0-7-2622 0 0,0-2-1126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14 13415 0 0,'0'0'614'0'0,"0"-2"-12"0"0,3-4-386 0 0,3 1-138 0 0,-5 4 540 0 0,0 13 52 0 0,-1-3-585 0 0,-1 1 0 0 0,0-1 0 0 0,-1 0-1 0 0,0 1 1 0 0,0-1 0 0 0,-1 0 0 0 0,-7 14 0 0 0,0 4 366 0 0,-8 23 111 0 0,-1-1 0 0 0,-3-1 0 0 0,-36 57 0 0 0,-20 7 16 0 0,24-37-428 0 0,30-46-975 0 0,23-28-107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78 165 13735 0 0,'-7'1'163'0'0,"0"-1"0"0"0,1 2-1 0 0,-1-1 1 0 0,1 1 0 0 0,-1 0-1 0 0,1 0 1 0 0,-1 0 0 0 0,1 1-1 0 0,0 0 1 0 0,-5 4 0 0 0,10-6 495 0 0,2 0-614 0 0,1 0 0 0 0,-1 0 0 0 0,1-1 0 0 0,0 1 0 0 0,-1 0 0 0 0,1-1-1 0 0,0 1 1 0 0,0-1 0 0 0,-1 0 0 0 0,1 0 0 0 0,3 0 0 0 0,17-1 350 0 0,0-1 0 0 0,25-7 0 0 0,-24 5-15 0 0,368-81 3829 0 0,-312 65-3531 0 0,101-13 0 0 0,84 11-708 0 0,-53 2-3332 0 0,-210 20 2777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10567 0 0,'0'0'956'0'0,"1"2"-786"0"0,3 6 529 0 0,0 1 1 0 0,0 0-1 0 0,-1 0 1 0 0,3 14 0 0 0,5 42 3456 0 0,-10-56-4036 0 0,1 6 127 0 0,-1 0-1 0 0,0 0 0 0 0,-1 0 1 0 0,-1-1-1 0 0,0 1 1 0 0,-1 0-1 0 0,-1 0 1 0 0,0-1-1 0 0,-1 1 0 0 0,-9 21 1 0 0,12-34-322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42 147 7367 0 0,'0'0'667'0'0,"-8"4"-534"0"0,-25 20 7973 0 0,34-26-7977 0 0,-1 1 1 0 0,1-1 0 0 0,0 1 0 0 0,0-1-1 0 0,0 1 1 0 0,0 0 0 0 0,0-1 0 0 0,1 1-1 0 0,-1 0 1 0 0,0 0 0 0 0,1 0 0 0 0,-1 0-1 0 0,3-1 1 0 0,1-2 196 0 0,29-30 687 0 0,-25 24-770 0 0,1 0 0 0 0,18-13 0 0 0,-14 12-88 0 0,-2 2-78 0 0,1 0 0 0 0,0 1 1 0 0,0 0-1 0 0,28-11 0 0 0,-18 9-24 0 0,-13 10-53 0 0,-9 0-1 0 0,0 1-1 0 0,0-1 1 0 0,-1 1-1 0 0,1-1 1 0 0,0 1 0 0 0,0-1-1 0 0,0 1 1 0 0,0 0-1 0 0,0 0 1 0 0,-1-1-1 0 0,1 1 1 0 0,0 0-1 0 0,-1 0 1 0 0,1 0 0 0 0,0 0-1 0 0,-1 0 1 0 0,1 0-1 0 0,-1 0 1 0 0,0 0-1 0 0,1 0 1 0 0,-1 0 0 0 0,1 1-1 0 0,4 35-36 0 0,-5-32 37 0 0,1 4 1 0 0,0-7 0 0 0,-1 0 0 0 0,0-1 0 0 0,0 1 0 0 0,1 0 0 0 0,-1-1 0 0 0,1 1 0 0 0,-1 0 0 0 0,1-1 0 0 0,0 1 0 0 0,0-1 0 0 0,-1 1 0 0 0,1-1 0 0 0,0 1 0 0 0,0-1 0 0 0,2 2 0 0 0,2 3 0 0 0,-2 0 0 0 0,0 0 0 0 0,0 0 0 0 0,-1 0 1 0 0,0 0-1 0 0,0 1 0 0 0,0-1 0 0 0,-1 1 0 0 0,1 11 0 0 0,-1 3-3 0 0,-3 29-1 0 0,0-29 66 0 0,2 27 0 0 0,0-46-14 0 0,0 0 1 0 0,0-1-1 0 0,1 1 1 0 0,-1-1 0 0 0,0 1-1 0 0,1-1 1 0 0,0 1-1 0 0,-1-1 1 0 0,1 0 0 0 0,0 1-1 0 0,-1-1 1 0 0,1 0-1 0 0,0 1 1 0 0,0-1 0 0 0,0 0-1 0 0,0 0 1 0 0,0 0-1 0 0,1 0 1 0 0,-1 0 0 0 0,0 0-1 0 0,0 0 1 0 0,1 0-1 0 0,-1 0 1 0 0,0-1 0 0 0,1 1-1 0 0,-1-1 1 0 0,1 1-1 0 0,-1-1 1 0 0,1 1 0 0 0,-1-1-1 0 0,3 1 1 0 0,5-1 84 0 0,-1 1-1 0 0,1-1 1 0 0,0 0 0 0 0,12-3 0 0 0,-9 2-54 0 0,-4 0 0 0 0,1-1 0 0 0,-1 0-1 0 0,0-1 1 0 0,14-5 0 0 0,17-6 136 0 0,-32 12-190 0 0,0 0-1 0 0,1 0 1 0 0,-1-1-1 0 0,0-1 1 0 0,0 1-1 0 0,-1-1 1 0 0,1 0-1 0 0,-1 0 1 0 0,0-1-1 0 0,8-6 1 0 0,-6 2-2 0 0,0 0 0 0 0,-1 0-1 0 0,0-1 1 0 0,0 1 0 0 0,10-22 0 0 0,-13 24-25 0 0,0 0 1 0 0,0 0-1 0 0,1 0 0 0 0,0 1 0 0 0,0-1 0 0 0,0 1 1 0 0,1 0-1 0 0,12-9 0 0 0,-18 15-13 0 0,1-1-1 0 0,0 1 1 0 0,-1-1 0 0 0,1 1 0 0 0,0-1-1 0 0,-1 1 1 0 0,1 0 0 0 0,0-1-1 0 0,0 1 1 0 0,-1 0 0 0 0,1 0-1 0 0,0 0 1 0 0,0-1 0 0 0,-1 1-1 0 0,1 0 1 0 0,0 0 0 0 0,0 0-1 0 0,0 0 1 0 0,-1 0 0 0 0,1 1-1 0 0,0-1 1 0 0,0 0 0 0 0,-1 0 0 0 0,1 0-1 0 0,0 1 1 0 0,0-1 0 0 0,-1 0-1 0 0,1 1 1 0 0,0-1 0 0 0,-1 0-1 0 0,1 1 1 0 0,0-1 0 0 0,-1 1-1 0 0,1-1 1 0 0,-1 1 0 0 0,1 0-1 0 0,0 0 1 0 0,5 13-1595 0 0,-5 1-4343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1499 1 10855 0 0,'0'0'980'0'0,"-1"0"-804"0"0,-4 0 2587 0 0,-15 8-1979 0 0,-74 20 481 0 0,31-11-709 0 0,0 4-1 0 0,-72 33 1 0 0,-71 52 211 0 0,-149 72-795 0 0,344-173-3 0 0,-69 29-303 0 0,67-29 174 0 0,-1 0 0 0 0,1-2 0 0 0,-27 5-1 0 0,39-8 129 0 0,0 0 0 0 0,0 0 0 0 0,0 0-1 0 0,0 0 1 0 0,0 0 0 0 0,1 0 0 0 0,-1 0 0 0 0,0 0 0 0 0,0 0-1 0 0,0 0 1 0 0,0-1 0 0 0,1 1 0 0 0,-1 0 0 0 0,0-1-1 0 0,0 1 1 0 0,0 0 0 0 0,1-1 0 0 0,-1 1 0 0 0,0-1-1 0 0,1 1 1 0 0,-1-1 0 0 0,0 1 0 0 0,1-1 0 0 0,-1 0-1 0 0,1 1 1 0 0,-1-1 0 0 0,1 0 0 0 0,-1 1 0 0 0,1-1 0 0 0,-1 0-1 0 0,1 0 1 0 0,0 0 0 0 0,-1 1 0 0 0,1-1 0 0 0,0 0-1 0 0,0 0 1 0 0,0 0 0 0 0,-1 0 0 0 0,1 1 0 0 0,0-1-1 0 0,0 0 1 0 0,0 0 0 0 0,0 0 0 0 0,1 0 0 0 0,-1 0-1 0 0,0 1 1 0 0,0-2 0 0 0,2-6-100 0 0,0 0-1 0 0,0 0 0 0 0,6-15 1 0 0,-5 17 49 0 0,4-11 46 0 0,1 0 1 0 0,0 1 0 0 0,2-1-1 0 0,0 2 1 0 0,0-1 0 0 0,1 2-1 0 0,1-1 1 0 0,1 1 0 0 0,0 1-1 0 0,1 1 1 0 0,23-18 0 0 0,-36 30 44 0 0,-1-1 1 0 0,0 1 0 0 0,0 0 0 0 0,1 0-1 0 0,-1-1 1 0 0,0 1 0 0 0,1 0 0 0 0,-1 0 0 0 0,0-1-1 0 0,1 1 1 0 0,-1 0 0 0 0,0 0 0 0 0,1 0 0 0 0,-1 0-1 0 0,0-1 1 0 0,1 1 0 0 0,-1 0 0 0 0,1 0-1 0 0,-1 0 1 0 0,0 0 0 0 0,1 0 0 0 0,-1 0 0 0 0,1 0-1 0 0,-1 0 1 0 0,0 0 0 0 0,1 0 0 0 0,-1 0-1 0 0,0 1 1 0 0,1-1 0 0 0,-1 0 0 0 0,1 0 0 0 0,-1 0-1 0 0,0 0 1 0 0,1 0 0 0 0,-1 1 0 0 0,0-1-1 0 0,1 0 1 0 0,-1 0 0 0 0,0 1 0 0 0,0-1 0 0 0,1 0-1 0 0,-1 1 1 0 0,0-1 0 0 0,0 0 0 0 0,1 1-1 0 0,-1-1 1 0 0,0 0 0 0 0,0 1 0 0 0,0-1 0 0 0,0 0-1 0 0,1 1 1 0 0,-1-1 0 0 0,0 0 0 0 0,0 1-1 0 0,0-1 1 0 0,0 1 0 0 0,0-1 0 0 0,0 0 0 0 0,0 1-1 0 0,0-1 1 0 0,0 1 0 0 0,0-1 0 0 0,0 0 0 0 0,0 1-1 0 0,-1-1 1 0 0,-4 32 22 0 0,-8 8 117 0 0,-2 0 0 0 0,-40 74 0 0 0,44-92-130 0 0,-70 120 67 0 0,44-83 502 0 0,-37 86-1 0 0,64-123-401 0 0,-1-1-1 0 0,-1 0 0 0 0,-1-1 0 0 0,-1-1 1 0 0,-18 22-1 0 0,7-14-56 0 0,-2-1 1 0 0,-47 38-1 0 0,60-53-18 0 0,-9 7 201 0 0,22-18 72 0 0,23 8-22 0 0,-6-6-257 0 0,0 0-1 0 0,0-1 0 0 0,0-1 1 0 0,21-3-1 0 0,65-13 271 0 0,-48 6-171 0 0,-43 8-190 0 0,351-47 1512 0 0,-261 46-1618 0 0,-99 3 10 0 0,-17 1-5118 0 0,5-2 3114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63 175 7831 0 0,'-2'0'603'0'0,"-14"3"-402"0"0,-29 2 6550 0 0,55-11-5286 0 0,17-8-77 0 0,1 1 0 0 0,0 1-1 0 0,42-11 1 0 0,-37 12-911 0 0,192-43 808 0 0,-101 28-1509 0 0,-46 11-905 0 0,-25 8-7444 0 0,-41 6 2414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13247 0 0,'0'0'2022'0'0,"0"2"-1377"0"0,8 19-42 0 0,0 1-1 0 0,2-2 1 0 0,0 1 0 0 0,23 32-1 0 0,-17-29-297 0 0,2-1 0 0 0,0-1-1 0 0,1 0 1 0 0,2-2 0 0 0,32 27-1 0 0,125 75 883 0 0,-173-118-1161 0 0,1-1 1 0 0,0 1 0 0 0,0-1-1 0 0,0-1 1 0 0,1 0-1 0 0,-1 1 1 0 0,0-2 0 0 0,1 1-1 0 0,9 0 1 0 0,-12-2-115 0 0,0 0 0 0 0,0 0-1 0 0,1 0 1 0 0,-1-1 0 0 0,0 0 0 0 0,0 0 0 0 0,0 0 0 0 0,0 0 0 0 0,-1-1 0 0 0,1 1 0 0 0,0-1-1 0 0,0 0 1 0 0,-1 0 0 0 0,1 0 0 0 0,-1-1 0 0 0,5-4 0 0 0,7-7-4955 0 0,1-2-1689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9215 0 0,'0'0'707'0'0,"-1"1"-464"0"0,-12 4 857 0 0,6-3 186 0 0,-1 1 1 0 0,1 0 0 0 0,0 1-1 0 0,-12 8 1 0 0,-29 24-74 0 0,-62 45-885 0 0,42-40-328 0 0,-45 31 0 0 0,9 7-850 0 0,102-78-16 0 0</inkml:trace>
  <inkml:trace contextRef="#ctx0" brushRef="#br0" timeOffset="1">1000 128 7831 0 0,'0'0'706'0'0,"0"2"-578"0"0,0 2-77 0 0,1 0 0 0 0,-2 0 1 0 0,1 0-1 0 0,0 0 0 0 0,-1 0 1 0 0,1 0-1 0 0,-1 0 0 0 0,0-1 1 0 0,-2 6-1 0 0,-17 36 3266 0 0,14-33-1933 0 0,-106 189 2743 0 0,-16-8-1030 0 0,116-175-3065 0 0,-66 94 0 0 0,-47 71 54 0 0,122-177-97 0 0,-2 2-31 0 0,0 0 0 0 0,1 0 1 0 0,-3 10-1 0 0,6-16-928 0 0,3-3-318 0 0,9-6-58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16 210 14423 0 0,'0'-10'212'0'0,"1"0"0"0"0,1 0-1 0 0,0 0 1 0 0,0 1 0 0 0,0-1 0 0 0,1 1-1 0 0,1-1 1 0 0,4-8 0 0 0,-2 6 103 0 0,1 0 0 0 0,15-20 0 0 0,-18 27-252 0 0,0 0 0 0 0,1 0 0 0 0,-1 1 0 0 0,1 0 0 0 0,0 0 0 0 0,0 0 0 0 0,0 0 0 0 0,0 1 0 0 0,1 0 0 0 0,-1 0 0 0 0,1 1 0 0 0,0-1 0 0 0,0 1 0 0 0,0 0 0 0 0,12-1 0 0 0,-10 2 27 0 0,0 0 1 0 0,1 1 0 0 0,-1 1-1 0 0,0-1 1 0 0,1 1-1 0 0,-1 1 1 0 0,0-1-1 0 0,0 2 1 0 0,0-1-1 0 0,0 1 1 0 0,11 5 0 0 0,80 46 1257 0 0,-82-44-996 0 0,-1 1 1 0 0,0 1 0 0 0,24 24-1 0 0,-37-32-306 0 0,1 0 0 0 0,0 1 0 0 0,-1-1-1 0 0,0 1 1 0 0,0-1 0 0 0,-1 1 0 0 0,1 0 0 0 0,-1 0-1 0 0,0 0 1 0 0,0 1 0 0 0,-1-1 0 0 0,1 0-1 0 0,-1 1 1 0 0,0-1 0 0 0,-1 1 0 0 0,1-1 0 0 0,-1 1-1 0 0,0-1 1 0 0,-1 1 0 0 0,1-1 0 0 0,-1 1 0 0 0,0-1-1 0 0,-1 0 1 0 0,1 1 0 0 0,-1-1 0 0 0,0 0 0 0 0,0 0-1 0 0,-5 8 1 0 0,0-2-6 0 0,-1 0-1 0 0,0-1 1 0 0,-1 1-1 0 0,0-2 1 0 0,-1 1-1 0 0,0-1 1 0 0,0-1-1 0 0,-1 0 1 0 0,-13 8-1 0 0,-15 6-212 0 0,-55 23-1 0 0,71-35-110 0 0,0-1 1 0 0,-1-2-1 0 0,0 0 0 0 0,0-1 0 0 0,0-2 0 0 0,-31 3 1 0 0,53-7-92 0 0,-25-1 351 0 0,14-2-1472 0 0,13 3 1234 0 0,-1 0 0 0 0,1-1-1 0 0,-1 1 1 0 0,1 0-1 0 0,0 0 1 0 0,-1-1-1 0 0,1 1 1 0 0,0 0 0 0 0,-1 0-1 0 0,1-1 1 0 0,0 1-1 0 0,-1 0 1 0 0,1-1-1 0 0,0 1 1 0 0,0-1 0 0 0,-1 1-1 0 0,1 0 1 0 0,0-1-1 0 0,0 0 1 0 0,0-10-5929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12495 0 0,'0'0'572'0'0,"0"2"-10"0"0,-1 4-466 0 0,-1 0 0 0 0,-1 0 0 0 0,1 0 0 0 0,-1 0 0 0 0,0 0 0 0 0,0 0 0 0 0,0-1 0 0 0,-1 1 0 0 0,0-1 0 0 0,0 0 0 0 0,0 0 0 0 0,-7 5 0 0 0,-2 1 303 0 0,0 0-1 0 0,0-1 1 0 0,-25 14-1 0 0,-68 41 2565 0 0,92-55-2591 0 0,0 1-1 0 0,1 0 1 0 0,0 1-1 0 0,1 1 1 0 0,-12 14-1 0 0,9-6-137 0 0,1 0 0 0 0,-21 41 0 0 0,31-53-216 0 0,0-1 1 0 0,1 1-1 0 0,0 0 0 0 0,0 0 0 0 0,1 0 0 0 0,0 0 0 0 0,1 0 1 0 0,0 0-1 0 0,1 0 0 0 0,0 1 0 0 0,1 9 0 0 0,0-13 7 0 0,0 0 0 0 0,1 0 0 0 0,0-1 0 0 0,0 1 0 0 0,0 0 0 0 0,1-1 0 0 0,0 0 0 0 0,0 1 0 0 0,0-1 0 0 0,1-1 0 0 0,0 1-1 0 0,0 0 1 0 0,9 7 0 0 0,-7-6-422 0 0,1-1 0 0 0,-1 0-1 0 0,1-1 1 0 0,1 1 0 0 0,-1-2-1 0 0,1 1 1 0 0,-1-1 0 0 0,1 0 0 0 0,13 3-1 0 0,-9-4-4383 0 0,-2-2-1342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24 5871 0 0,'0'0'267'0'0,"3"-1"0"0"0,8-3-171 0 0,0 0-19 0 0,-9 3 268 0 0,-2 1 117 0 0,0 0 18 0 0,0 0-27 0 0,0 0-137 0 0,0 0-57 0 0,0 0-17 0 0,0 0-3 0 0,0 0-6 0 0,0 0-1 0 0,0 0 0 0 0,0 0 15 0 0,0 0 62 0 0,0 0 31 0 0,-3-1 4 0 0,-6-2-262 0 0,-1 0-1 0 0,0 1 1 0 0,0 0-1 0 0,0 1 0 0 0,0 0 1 0 0,0 0-1 0 0,0 1 1 0 0,0 1-1 0 0,1 0 0 0 0,-1 0 1 0 0,0 1-1 0 0,0 0 1 0 0,0 0-1 0 0,1 1 0 0 0,-1 1 1 0 0,1-1-1 0 0,-3 3-81 0 0,-91 54 0 0 0,84-50 0 0 0,0 0 0 0 0,0 2 0 0 0,1 0 0 0 0,-12 11 0 0 0,-5 6 95 0 0,13-13 146 0 0,2 2 1 0 0,0 1 0 0 0,-7 8-242 0 0,22-21 40 0 0,0 1 1 0 0,0-1 0 0 0,1 1 0 0 0,0 0-1 0 0,0 0 1 0 0,0 0 0 0 0,1 0 0 0 0,0 0 0 0 0,1 1-1 0 0,0 0 1 0 0,0-1 0 0 0,0 1 0 0 0,0 6-41 0 0,2-4 72 0 0,0-8-57 0 0,1-1 1 0 0,0 1 0 0 0,-1-1 0 0 0,1 1 0 0 0,0-1 0 0 0,0 1 0 0 0,0-1 0 0 0,0 0-1 0 0,0 1 1 0 0,0-1 0 0 0,1 0 0 0 0,-1 0 0 0 0,0 0 0 0 0,1 0 0 0 0,0 1-16 0 0,-1-1 20 0 0,2 1 11 0 0,0 0 0 0 0,0-1 0 0 0,1 1 0 0 0,-1 0 0 0 0,1-1 0 0 0,-1 0 0 0 0,1 0 0 0 0,-1 0 0 0 0,1 0 0 0 0,-1 0 0 0 0,1-1 0 0 0,0 0 0 0 0,0 0 0 0 0,-1 0 0 0 0,4 0-31 0 0,8-2 143 0 0,1 0 0 0 0,0-1 0 0 0,1-1-143 0 0,-4 1 34 0 0,24-6-1554 0 0,30-12 1520 0 0,-65 20-129 0 0,-1 0 1 0 0,1 0-1 0 0,0 0 0 0 0,-1-1 0 0 0,0 1 0 0 0,1 0 1 0 0,-1-1-1 0 0,0 1 0 0 0,1-1 0 0 0,-1 1 0 0 0,0-1 0 0 0,0 1 1 0 0,0-1-1 0 0,0 0 0 0 0,0 0 129 0 0,8-26-668 0 0,-8 20 609 0 0,0 0 0 0 0,-1 0-1 0 0,0 0 1 0 0,0 0 0 0 0,-1 0 0 0 0,0 0-1 0 0,-1-2 60 0 0,1 9-5 0 0,1-1 103 0 0,0 2 8 0 0,-4-8 901 0 0,-5 50-490 0 0,3 1-1 0 0,1 0 1 0 0,2 0 0 0 0,2 29-517 0 0,1-72-38 0 0,0 1 0 0 0,0-1 1 0 0,0 1-1 0 0,0 0 0 0 0,0-1 1 0 0,0 1-1 0 0,0-1 0 0 0,1 1 1 0 0,-1 0-1 0 0,0-1 0 0 0,0 1 1 0 0,1-1-1 0 0,-1 1 0 0 0,0-1 1 0 0,1 1-1 0 0,-1-1 0 0 0,1 1 1 0 0,-1-1-1 0 0,0 1 0 0 0,1-1 1 0 0,-1 0-1 0 0,1 1 38 0 0,0 0-193 0 0,1 1-867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 9215 0 0,'4'-14'12222'0'0,"-16"36"-12330"0"0,3-5 913 0 0,-12 23-101 0 0,-27 77 0 0 0,37-89-660 0 0,10-27-42 0 0,1 1 0 0 0,-1-1 0 0 0,0 0 0 0 0,1 0 0 0 0,-1 1 1 0 0,1-1-1 0 0,0 1 0 0 0,-1-1 0 0 0,1 0 0 0 0,0 1 0 0 0,0-1 0 0 0,0 1 1 0 0,0-1-1 0 0,0 0 0 0 0,0 1 0 0 0,0-1 0 0 0,1 1 0 0 0,-1-1 0 0 0,0 0 0 0 0,1 1 1 0 0,-1-1-1 0 0,1 0 0 0 0,0 1 0 0 0,1 1 0 0 0,-1-2 2 0 0,1 1 0 0 0,-1-1 0 0 0,1 0 0 0 0,-1 0 0 0 0,1 0-1 0 0,0 0 1 0 0,0 0 0 0 0,-1 0 0 0 0,1 0 0 0 0,0-1 0 0 0,0 1 0 0 0,0-1 0 0 0,0 1 0 0 0,0-1-1 0 0,3 1 1 0 0,34 0 75 0 0,-33-1-76 0 0,99-4 61 0 0,-86 3-157 0 0,37 5 0 0 0,-2-1-73 0 0,-19-3-1418 0 0,-14 0-5920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35 7367 0 0,'4'-8'763'0'0,"7"-18"10936"0"0,-16 36-11362 0 0,-14 25 170 0 0,-1-1 1 0 0,-27 33-1 0 0,-54 59 667 0 0,50-65-378 0 0,-48 75 1 0 0,75-98-498 0 0,-25 55-1 0 0,42-76-308 0 0,0 1 0 0 0,1-1 0 0 0,1 1 0 0 0,1 1 0 0 0,0-1 0 0 0,0 19 0 0 0,3-36-37 0 0,1 0 0 0 0,0 0 1 0 0,0-1-1 0 0,0 1 0 0 0,0 0 1 0 0,0 0-1 0 0,0 0 0 0 0,0-1 1 0 0,0 1-1 0 0,0 0 0 0 0,0 0 1 0 0,0 0-1 0 0,0 0 0 0 0,1-1 1 0 0,-1 1-1 0 0,0 0 0 0 0,1 0 1 0 0,-1-1-1 0 0,1 1 0 0 0,-1 0 0 0 0,0-1 1 0 0,1 1-1 0 0,-1 0 0 0 0,1-1 1 0 0,0 1-1 0 0,-1-1 0 0 0,1 1 1 0 0,0-1-1 0 0,-1 1 0 0 0,1-1 1 0 0,0 1-1 0 0,1 0 0 0 0,0-1-230 0 0,0 0-1 0 0,0 0 1 0 0,0 0-1 0 0,0-1 1 0 0,0 1-1 0 0,-1 0 1 0 0,1-1-1 0 0,0 1 1 0 0,0-1-1 0 0,0 0 1 0 0,0 0-1 0 0,0 1 1 0 0,2-3 0 0 0,14-7-6953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15951 0 0,'0'0'363'0'0,"-1"1"46"0"0,-1-1-336 0 0,0 0-1 0 0,-1 1 1 0 0,1-1-1 0 0,0 1 0 0 0,0 0 1 0 0,0 0-1 0 0,0-1 1 0 0,0 1-1 0 0,0 1 1 0 0,1-1-1 0 0,-1 0 1 0 0,0 0-1 0 0,-2 3 0 0 0,3-2-73 0 0,0-1-1 0 0,0 0 1 0 0,0 0-1 0 0,1 1 1 0 0,-1-1 0 0 0,1 0-1 0 0,-1 1 1 0 0,1-1-1 0 0,-1 1 1 0 0,1-1-1 0 0,0 1 1 0 0,0-1-1 0 0,0 1 1 0 0,0-1-1 0 0,0 0 1 0 0,0 1-1 0 0,0-1 1 0 0,0 1-1 0 0,0-1 1 0 0,1 1-1 0 0,-1-1 1 0 0,2 3-1 0 0,14 37 235 0 0,29 55 0 0 0,5 10 628 0 0,-19-29 428 0 0,56 151 1700 0 0,-75-190-2762 0 0,-2 1 0 0 0,-2 0 0 0 0,-1 0 0 0 0,2 44 0 0 0,-9-63-219 0 0,0 1 0 0 0,-1-1-1 0 0,-1 1 1 0 0,-1-1 0 0 0,0 0 0 0 0,-2 0-1 0 0,0 0 1 0 0,-2-1 0 0 0,0 0 0 0 0,-1 0-1 0 0,-1 0 1 0 0,0-1 0 0 0,-2-1 0 0 0,0 1-1 0 0,-18 20 1 0 0,2-7-11 0 0,-2-1 0 0 0,0-1 0 0 0,-2-2-1 0 0,-38 26 1 0 0,67-51 91 0 0,-2 0-561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10591 0 0,'0'0'1286'0'0,"-1"2"-316"0"0,-18 48 2487 0 0,-9 20-2632 0 0,-136 308-606 0 0,114-273-53 0 0,43-90-154 0 0,-21 39 80 0 0,26-52-88 0 0,2-4-485 0 0,0-8-905 0 0,2-6-4306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57 521 3223 0 0,'-2'-1'240'0'0,"-17"-8"-802"0"0,15 7 1171 0 0,1 0 0 0 0,0-1 0 0 0,0 1-1 0 0,0 0 1 0 0,0-1 0 0 0,-3-4 0 0 0,4 6-275 0 0,1-1-1 0 0,0 0 1 0 0,0 1-1 0 0,0-1 1 0 0,0 0-1 0 0,1 0 1 0 0,-1 0-1 0 0,0 0 1 0 0,1 0-1 0 0,-1 0 1 0 0,1 0-1 0 0,0 0 1 0 0,-1 0-1 0 0,1 0 1 0 0,0 0-1 0 0,0 0 1 0 0,1 0-1 0 0,-1 0 1 0 0,0 0-1 0 0,1 0 0 0 0,-1 0 1 0 0,1 0-1 0 0,-1 0 1 0 0,1 0-1 0 0,2-3 1 0 0,5-11 335 0 0,2-1 1 0 0,0 2 0 0 0,20-25-1 0 0,43-39 160 0 0,-21 23-368 0 0,64-62 145 0 0,-101 105-561 0 0,1 1 0 0 0,0 0 1 0 0,0 1-1 0 0,1 1 0 0 0,1 1 0 0 0,24-10 1 0 0,-37 17-37 0 0,1 0 1 0 0,-1 1 0 0 0,1-1 0 0 0,0 1 0 0 0,0 1-1 0 0,-1-1 1 0 0,1 1 0 0 0,0 0 0 0 0,0 0 0 0 0,0 0 0 0 0,6 2-1 0 0,-8-1-3 0 0,0 1 0 0 0,0-1-1 0 0,0 1 1 0 0,0-1-1 0 0,0 1 1 0 0,0 0-1 0 0,0 1 1 0 0,-1-1-1 0 0,0 1 1 0 0,1-1-1 0 0,-1 1 1 0 0,0 0 0 0 0,0 0-1 0 0,0 1 1 0 0,4 5-1 0 0,0 3 5 0 0,-1 0-1 0 0,0 0 1 0 0,-1 1 0 0 0,0-1-1 0 0,-1 1 1 0 0,0 0 0 0 0,-1 1-1 0 0,0-1 1 0 0,1 25 0 0 0,-4-19 8 0 0,0-1 1 0 0,0 0 0 0 0,-2 0 0 0 0,0 0 0 0 0,-1 0-1 0 0,-11 33 1 0 0,10-39-8 0 0,-1-1 0 0 0,0-1-1 0 0,0 1 1 0 0,-1-1 0 0 0,-1 0 0 0 0,0 0-1 0 0,0-1 1 0 0,-10 10 0 0 0,5-7 26 0 0,0-1 0 0 0,-1-1 0 0 0,0 0 0 0 0,-1-1 0 0 0,-17 9 1 0 0,-14 2 102 0 0,0-1 1 0 0,-95 24-1 0 0,84-27-113 0 0,-63 24-283 0 0,116-39 58 0 0,13 8-3377 0 0,3-2-3004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19 3679 0 0,'17'-7'397'0'0,"10"-2"260"0"0,-11 7 3615 0 0,-15 2-3984 0 0,0 0-1 0 0,0 0 1 0 0,-1 0 0 0 0,1 0 0 0 0,0 0 0 0 0,-1 0 0 0 0,1 1 0 0 0,0-1 0 0 0,-1 0-1 0 0,1 0 1 0 0,0 1 0 0 0,-1-1 0 0 0,1 0 0 0 0,0 1 0 0 0,-1-1 0 0 0,1 1 0 0 0,-1-1-1 0 0,1 1 1 0 0,5 12 1018 0 0,-6-11-1305 0 0,0 0 0 0 0,0 0 1 0 0,0 0-1 0 0,0 0 1 0 0,0 0-1 0 0,-1 0 0 0 0,1 0 1 0 0,-1 0-1 0 0,1 0 1 0 0,-1 0-1 0 0,0 2 1 0 0,-3 2 16 0 0,-1 0 0 0 0,1-1 0 0 0,-1 1 0 0 0,0-1 0 0 0,0 0 0 0 0,-12 8 0 0 0,-38 23 170 0 0,42-28-116 0 0,-31 20 499 0 0,1 2 0 0 0,1 2 0 0 0,-37 38 0 0 0,56-47-183 0 0,1 1 1 0 0,1 0 0 0 0,1 2 0 0 0,2 0 0 0 0,0 2 0 0 0,-14 31 0 0 0,26-46-327 0 0,0 1 0 0 0,1 0 0 0 0,1 0 0 0 0,1 0 0 0 0,0 0 0 0 0,0 1 0 0 0,2-1 0 0 0,-1 28 0 0 0,3-35-88 0 0,-1 1 0 0 0,1-1 0 0 0,1 1 0 0 0,0-1 0 0 0,0 0 0 0 0,0 1 0 0 0,1-1 0 0 0,4 8 0 0 0,-4-10-90 0 0,-1 0 0 0 0,1-1 0 0 0,1 0 0 0 0,-1 1 0 0 0,1-1 0 0 0,0-1 0 0 0,0 1 0 0 0,0-1 0 0 0,0 1 0 0 0,0-1 0 0 0,1 0 0 0 0,8 4 0 0 0,-9-6-430 0 0,-1 1 1 0 0,1-1 0 0 0,0 0 0 0 0,0 0 0 0 0,8 1 0 0 0,6-2-5662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 4607 0 0,'1'0'354'0'0,"2"-1"269"0"0,-1 0 1 0 0,1 0 0 0 0,0 0-1 0 0,0 0 1 0 0,-1 1-1 0 0,1-1 1 0 0,0 1-1 0 0,0 0 1 0 0,0 0 0 0 0,-1 0-1 0 0,1 0 1 0 0,0 1-1 0 0,0-1 1 0 0,3 2 0 0 0,-3-1-362 0 0,-1 0 1 0 0,1 0-1 0 0,0 0 1 0 0,-1 1-1 0 0,1-1 1 0 0,-1 1-1 0 0,0 0 1 0 0,1 0-1 0 0,-1 0 1 0 0,0 0-1 0 0,3 4 0 0 0,-2-1-150 0 0,0-1 0 0 0,0 1 0 0 0,0 0 0 0 0,0 1 0 0 0,-1-1 0 0 0,0 0 0 0 0,0 1 0 0 0,-1-1 0 0 0,0 1 0 0 0,0-1-1 0 0,0 1 1 0 0,0 8 0 0 0,-1-2 80 0 0,-2 1 0 0 0,1-1 0 0 0,-1 0 0 0 0,-1 0 0 0 0,0 0-1 0 0,-9 22 1 0 0,-39 67 822 0 0,27-57-715 0 0,-33 54 249 0 0,19-34-1073 0 0,24-44-2514 0 0,10-14 1479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3679 0 0,'0'0'11147'0'0,"1"0"-10634"0"0,11-4-86 0 0,0 0 1 0 0,-1-1-1 0 0,0 0 0 0 0,0-1 0 0 0,12-8 0 0 0,11-5 492 0 0,22-9 151 0 0,1 2 0 0 0,1 2 0 0 0,1 3 0 0 0,1 3 1 0 0,76-14-1 0 0,-113 29-914 0 0,0 1-1 0 0,44 2 1 0 0,45 12-287 0 0,-69-7-225 0 0,-32-3-70 0 0,0-2 0 0 0,0 0 0 0 0,1 0 0 0 0,18-3 0 0 0,-21 1-1740 0 0,0 0 0 0 0,-1-1 0 0 0,14-5 1 0 0,-5 0-4081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5983 0 0,'0'0'7586'0'0,"2"1"-6565"0"0,0 1-758 0 0,1 0-1 0 0,-1 0 1 0 0,1 0-1 0 0,-1 0 1 0 0,0 1 0 0 0,0-1-1 0 0,0 1 1 0 0,0-1 0 0 0,0 1-1 0 0,-1-1 1 0 0,1 1 0 0 0,-1 0-1 0 0,0 0 1 0 0,2 4-1 0 0,-2-2 79 0 0,0 1-1 0 0,0-1 1 0 0,0 0-1 0 0,-1 1 1 0 0,0-1-1 0 0,0 1 0 0 0,-2 8 1 0 0,-2 6 271 0 0,-1 0 1 0 0,0-1 0 0 0,-14 29 0 0 0,15-37-538 0 0,-14 33 235 0 0,-26 48 0 0 0,36-82-2967 0 0,6-8 1635 0 0,1-1-1 0 0,0 1 1 0 0,0-1-1 0 0,0 1 1 0 0,0 0-1 0 0,0 0 1 0 0,-2 2-1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15 4143 0 0,'0'0'191'0'0,"2"-1"-11"0"0,5-3-1062 0 0,7-5 12704 0 0,-2 8-8706 0 0,-11 1-2794 0 0,1 1 0 0 0,-1-1 0 0 0,1 0 0 0 0,-1 1 0 0 0,0-1 0 0 0,1 1 0 0 0,-1 0 0 0 0,0-1 0 0 0,0 1-1 0 0,1 0 1 0 0,-1 0 0 0 0,0 0 0 0 0,0 0 0 0 0,2 2 0 0 0,-2-2-283 0 0,0 1 0 0 0,0-1 1 0 0,0 1-1 0 0,-1 0 0 0 0,1 0 0 0 0,0-1 0 0 0,-1 1 0 0 0,1 0 0 0 0,-1 0 0 0 0,1 0 0 0 0,-1 0 0 0 0,0 0 0 0 0,0-1 0 0 0,0 1 0 0 0,0 0 1 0 0,0 0-1 0 0,0 0 0 0 0,-2 3 0 0 0,-1 7-22 0 0,-1 1 0 0 0,0-2 0 0 0,-1 1 0 0 0,0 0 0 0 0,-1-1 0 0 0,-1 0 0 0 0,-9 14-1 0 0,-4 0 29 0 0,-39 40 0 0 0,-106 100-269 0 0,158-158 212 0 0,3-1-49 0 0,3-5-21 0 0,3-1-168 0 0,6 0 239 0 0,1-2 11 0 0,15-4 167 0 0,0 2 0 0 0,0 1 0 0 0,46-1 0 0 0,-21 2 18 0 0,205-5 1050 0 0,-225 10-1235 0 0,-28-3 0 0 0,-1 0 0 0 0,0 0 0 0 0,1 0 0 0 0,-1 0 0 0 0,0 0 0 0 0,1 0 0 0 0,-1 0 0 0 0,0 0 0 0 0,0 0 0 0 0,1 0 0 0 0,-1 1 0 0 0,0-1 0 0 0,1 0 0 0 0,-1 0 0 0 0,0 0 0 0 0,1 0 0 0 0,-1 0 0 0 0,0 1 0 0 0,0-1 0 0 0,1 0 0 0 0,-1 0 0 0 0,0 0 0 0 0,0 1 0 0 0,0-1 0 0 0,1 0 0 0 0,-1 0 0 0 0,0 1 0 0 0,0-1 0 0 0,0 0 0 0 0,0 0 0 0 0,1 1 0 0 0,-1-1 0 0 0,0 0 0 0 0,0 1 0 0 0,0-1 0 0 0,0 0 0 0 0,0 1 0 0 0,0-1 0 0 0,0 0 0 0 0,0 1 0 0 0,0-1 0 0 0,0 0 0 0 0,0 1 0 0 0,0-1 0 0 0,0 0 0 0 0,0 0 0 0 0,-1 1 0 0 0,-5 9 0 0 0,6-10 0 0 0,-4 4-67 0 0,0 0 0 0 0,0 0 1 0 0,0 0-1 0 0,-1-1 0 0 0,0 1 0 0 0,-5 2 0 0 0,9-5-306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 11519 0 0,'0'-1'59'0'0,"0"1"-1"0"0,-1 0 1 0 0,1-1-1 0 0,0 1 0 0 0,-1-1 1 0 0,1 1-1 0 0,0-1 1 0 0,-1 1-1 0 0,1 0 0 0 0,-1-1 1 0 0,1 1-1 0 0,-1 0 1 0 0,1 0-1 0 0,-1-1 1 0 0,1 1-1 0 0,-1 0 0 0 0,1 0 1 0 0,-1 0-1 0 0,1-1 1 0 0,-1 1-1 0 0,0 0-58 0 0,-11 2 211 0 0,1 0 0 0 0,-1 1 0 0 0,0 1 0 0 0,1 0 0 0 0,0 0 0 0 0,0 1 0 0 0,0 1 1 0 0,0-1-1 0 0,-6 6-211 0 0,-20 15 540 0 0,-34 31-540 0 0,20-15 101 0 0,8-6-29 0 0,1 1 0 0 0,2 2 0 0 0,-7 13-72 0 0,33-37 0 0 0,6-2-16 0 0,8-12-22 0 0,-1-1-1 0 0,1 1 1 0 0,0 0 0 0 0,0-1-1 0 0,-1 1 1 0 0,1 0-1 0 0,0-1 1 0 0,0 1 0 0 0,0 0-1 0 0,0-1 1 0 0,0 1-1 0 0,0 0 1 0 0,0-1 0 0 0,0 1-1 0 0,0 0 1 0 0,1 0 0 0 0,-1-1-1 0 0,0 1 1 0 0,0 0-1 0 0,0-1 1 0 0,1 1 0 0 0,-1-1-1 0 0,0 1 1 0 0,1 0-1 0 0,-1-1 1 0 0,1 1 0 0 0,-1-1-1 0 0,1 1 1 0 0,-1-1-1 0 0,1 1 1 0 0,-1-1 0 0 0,1 1-1 0 0,-1-1 1 0 0,1 0-1 0 0,0 1 1 0 0,-1-1 0 0 0,1 0-1 0 0,-1 1 1 0 0,1-1-1 0 0,0 0 1 0 0,-1 0 0 0 0,1 0-1 0 0,0 0 1 0 0,0 1 38 0 0,6 0-162 0 0,-1 0-1 0 0,1 0 1 0 0,-1 0 0 0 0,7-1 162 0 0,-3 0-179 0 0,18 2 84 0 0,-24-3 87 0 0,1 1 0 0 0,0 0-1 0 0,0 0 1 0 0,-1 1 0 0 0,1 0 0 0 0,0 0-1 0 0,0 0 1 0 0,-1 0 0 0 0,1 1-1 0 0,-1-1 1 0 0,1 1 0 0 0,-1 0 0 0 0,0 1-1 0 0,0-1 9 0 0,2 3 50 0 0,0 1-1 0 0,0-1 0 0 0,0 1 0 0 0,-1 0 1 0 0,0 1-1 0 0,0-1 0 0 0,-1 1 0 0 0,0 0 1 0 0,0 0-1 0 0,0 0 0 0 0,-1 1 0 0 0,0-1 1 0 0,-1 1-1 0 0,1 0 0 0 0,-2 0 1 0 0,1 0-1 0 0,-1 0 0 0 0,0 0 0 0 0,-1 2-49 0 0,2 7 171 0 0,-2-14-86 0 0,1 1 0 0 0,-1 0-1 0 0,0 0 1 0 0,1 0-1 0 0,-2-1 1 0 0,1 1 0 0 0,0 0-1 0 0,-1 0 1 0 0,0-1-1 0 0,0 1 1 0 0,0 0 0 0 0,0-1-1 0 0,0 1 1 0 0,-1-1-1 0 0,0 1 1 0 0,0-1 0 0 0,0 1-85 0 0,-2 1 89 0 0,0-1 1 0 0,1 1-1 0 0,-2-1 1 0 0,1 0 0 0 0,0 0-1 0 0,-1-1 1 0 0,0 1 0 0 0,0-1-1 0 0,0 0 1 0 0,0-1 0 0 0,0 1-1 0 0,-1-1 1 0 0,1 0-1 0 0,-1 0 1 0 0,0 0-90 0 0,-16 3 50 0 0,0-1-1 0 0,-1 0 1 0 0,-7-1-50 0 0,1 0 61 0 0,-1 0-35 0 0,0-1-1 0 0,-1-2 0 0 0,-14-2-25 0 0,14 3 0 0 0,-10-2 0 0 0,31-1-185 0 0,8 1-768 0 0,10-15-1598 0 0,2 2 1240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58 2759 0 0,'1'-1'207'0'0,"84"-39"7690"0"0,-76 36-6943 0 0,-1 0 0 0 0,1 1 0 0 0,15-3 1848 0 0,-13 29-1060 0 0,-10-18-1583 0 0,0 1 1 0 0,-1 0 0 0 0,0 0 0 0 0,0 0 0 0 0,-1 0 0 0 0,1 0 0 0 0,-3 8 0 0 0,-13 43 576 0 0,11-44-606 0 0,-80 228 997 0 0,2-11-983 0 0,72-198-143 0 0,3-7-94 0 0,-9 38 1 0 0,17-62-586 0 0,10-3-2272 0 0,3-6-3620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4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10591 0 0,'-2'-1'119'0'0,"0"0"-1"0"0,-1 0 0 0 0,1 0 0 0 0,-1 0 0 0 0,1 0 1 0 0,-1 0-1 0 0,1 1 0 0 0,-1-1 0 0 0,1 1 1 0 0,-1 0-1 0 0,0 0 0 0 0,1 0 0 0 0,-1 0 0 0 0,1 0 1 0 0,-1 0-1 0 0,0 1 0 0 0,1 0 0 0 0,-1-1 1 0 0,1 1-1 0 0,-1 0 0 0 0,1 0 0 0 0,0 0 0 0 0,-1 0 1 0 0,1 1-1 0 0,0-1 0 0 0,0 1 0 0 0,0-1 1 0 0,0 1-1 0 0,0 0 0 0 0,0 0 0 0 0,0 0 0 0 0,0 0 1 0 0,1 0-1 0 0,-1 0 0 0 0,1 0 0 0 0,0 1 0 0 0,-1-1 1 0 0,1 0-1 0 0,0 1 0 0 0,1-1 0 0 0,-1 1 1 0 0,0-1-1 0 0,1 1 0 0 0,-1-1 0 0 0,1 1 0 0 0,0 0 1 0 0,0-1-1 0 0,0 1 0 0 0,0 0 0 0 0,0 2 1 0 0,3 9-48 0 0,0-1-1 0 0,1 0 1 0 0,0-1 0 0 0,1 1 0 0 0,12 21 0 0 0,39 55 988 0 0,-54-86-1022 0 0,28 36 450 0 0,1-1 0 0 0,3-2 0 0 0,43 37 0 0 0,53 58 693 0 0,-116-114-1065 0 0,0 0 0 0 0,-2 1-1 0 0,0 1 1 0 0,-1 0 0 0 0,0 0 0 0 0,9 27 0 0 0,-16-34-98 0 0,-1 0 0 0 0,0 1 1 0 0,-1-1-1 0 0,0 0 0 0 0,-1 1 0 0 0,0-1 0 0 0,-1 1 1 0 0,-2 19-1 0 0,0-14-16 0 0,-2-1 1 0 0,0 0-1 0 0,0 0 1 0 0,-2-1-1 0 0,-12 27 1 0 0,5-19-33 0 0,0 0 1 0 0,-2-1-1 0 0,-1-1 1 0 0,-1 0-1 0 0,-1-1 1 0 0,0-1-1 0 0,-37 31 1 0 0,-69 40-340 0 0,104-79 163 0 0,0-1 0 0 0,-1 0 0 0 0,0-2 1 0 0,-35 11-1 0 0,50-18 110 0 0,-1-1 0 0 0,1 0 0 0 0,0-1 0 0 0,-7 1 0 0 0,11-1 31 0 0,1 0 0 0 0,0 0 1 0 0,-1 0-1 0 0,1-1 0 0 0,-1 1 0 0 0,1 0 0 0 0,0-1 1 0 0,-1 1-1 0 0,1-1 0 0 0,-3-1 0 0 0,4 2 7 0 0,-1 0 0 0 0,1-1 0 0 0,0 1 1 0 0,-1 0-1 0 0,1-1 0 0 0,0 1 0 0 0,0-1 0 0 0,-1 1 0 0 0,1-1 0 0 0,0 1 0 0 0,0-1 0 0 0,-1 1 0 0 0,1-1 1 0 0,0 1-1 0 0,0-1 0 0 0,0 1 0 0 0,0-1 0 0 0,0 1 0 0 0,0-1 0 0 0,0 1 0 0 0,0-1 0 0 0,0 1 0 0 0,0-1 1 0 0,0 1-1 0 0,0-1 0 0 0,0 1 0 0 0,0-1 0 0 0,1 1 0 0 0,-1-1 0 0 0,0 0 0 0 0,7-11-1097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13591 0 0,'0'0'1231'0'0,"8"-6"-258"0"0,7-1-187 0 0,-1 1 1 0 0,1 1-1 0 0,0 0 0 0 0,0 1 0 0 0,29-4 1 0 0,6-2 139 0 0,183-46 834 0 0,-196 50-2980 0 0,-21 6-6057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15951 0 0,'0'0'2383'0'0,"2"1"-1667"0"0,4 1-437 0 0,1-1-1 0 0,-1 0 1 0 0,1 0 0 0 0,-1-1-1 0 0,1 1 1 0 0,10-2 0 0 0,43-7-123 0 0,-44 5 9 0 0,186-42 347 0 0,25-3-708 0 0,-209 46-326 0 0,-1 0-1 0 0,22 1 1 0 0,-22 3-790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1193 69 6911 0 0,'53'-26'1188'0'0,"-32"13"6148"0"0,-28 0-6060 0 0,5 11-1179 0 0,0 0-1 0 0,0 1 0 0 0,-1-1 0 0 0,1 1 1 0 0,0 0-1 0 0,-1-1 0 0 0,1 1 1 0 0,-1 0-1 0 0,1 0 0 0 0,-1 1 0 0 0,0-1 1 0 0,1 1-1 0 0,-1-1 0 0 0,0 1 1 0 0,1 0-1 0 0,-1 0 0 0 0,0 0 0 0 0,-3 0 1 0 0,-5 2 29 0 0,-1 0 1 0 0,-21 7-1 0 0,19-5-77 0 0,-188 57-33 0 0,-21 6-18 0 0,190-58 2 0 0,-171 40 0 0 0,170-44 0 0 0,0 0 0 0 0,0-2 0 0 0,0-2 0 0 0,-37-3 0 0 0,59 1 0 0 0,0-1 0 0 0,1 0-1 0 0,-22-8 1 0 0,28 8-27 0 0,0 1 0 0 0,1-1 0 0 0,-1-1-1 0 0,1 1 1 0 0,0 0 0 0 0,-1-1-1 0 0,1 0 1 0 0,1 0 0 0 0,-1-1 0 0 0,0 1-1 0 0,-5-7 1 0 0,9 10-61 0 0,1 0-60 0 0,4 4 164 0 0,1 0-1 0 0,-2 1 0 0 0,1-1 1 0 0,0 1-1 0 0,-1 0 1 0 0,0 0-1 0 0,0 0 1 0 0,-1 1-1 0 0,1-1 0 0 0,-1 1 1 0 0,-1 0-1 0 0,1 0 1 0 0,-1 0-1 0 0,0 0 0 0 0,2 8 1 0 0,1 7 35 0 0,-1 1 1 0 0,-1 0-1 0 0,0 26 0 0 0,-2-14-28 0 0,-2 1 0 0 0,-1-1 0 0 0,-2 1-1 0 0,-1-1 1 0 0,-2 0 0 0 0,-1-1 0 0 0,-1 0 0 0 0,-3 0-1 0 0,0-1 1 0 0,-28 51 0 0 0,-48 56 990 0 0,85-135-979 0 0,-2 5 63 0 0,0 0-1 0 0,0 0 1 0 0,1 1 0 0 0,-5 15 0 0 0,5-10-339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32 187 12031 0 0,'-2'1'554'0'0,"-4"1"40"0"0,-5 4-448 0 0,-1 5 2803 0 0,24-9-2049 0 0,-4-3-633 0 0,1 0 1 0 0,-1 0 0 0 0,1-1-1 0 0,-1 0 1 0 0,0-1-1 0 0,1 0 1 0 0,11-6 0 0 0,-14 7-144 0 0,119-55 1305 0 0,55-22-166 0 0,-150 67-1128 0 0,1 3 1 0 0,0 0-1 0 0,65-8 0 0 0,-82 16-762 0 0,1 0 0 0 0,0 2-1 0 0,0-1 1 0 0,24 6-1 0 0,-23-3-1052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43 11111 0 0,'28'-15'916'0'0,"18"-12"6026"0"0,-53 34-5872 0 0,-41 34-236 0 0,-26 24-620 0 0,30-21-71 0 0,13-16 26 0 0,-48 61-1 0 0,63-69-103 0 0,0 0 59 0 0,-21 36 0 0 0,34-51-114 0 0,0 1 0 0 0,1-1 1 0 0,-1 1-1 0 0,1 0 0 0 0,0 0 0 0 0,1 0 0 0 0,-1 0 1 0 0,1 0-1 0 0,0 0 0 0 0,1 1 0 0 0,0-1 0 0 0,0 7 0 0 0,0-10-19 0 0,1-1 0 0 0,-1 1 0 0 0,1 0 0 0 0,0-1 0 0 0,0 1 0 0 0,0-1 0 0 0,0 1-1 0 0,0-1 1 0 0,1 1 0 0 0,-1-1 0 0 0,1 0 0 0 0,-1 1 0 0 0,1-1 0 0 0,0 0-1 0 0,2 2 1 0 0,0-1 66 0 0,0 0-1 0 0,-1-1 0 0 0,1 1 1 0 0,0-1-1 0 0,1 0 0 0 0,-1 0 0 0 0,0-1 1 0 0,7 2-1 0 0,-1 0-442 0 0,0-1 0 0 0,0-1 0 0 0,10 1 0 0 0,26-3-5914 0 0,-26-1 34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8287 0 0,'0'0'9170'0'0,"1"1"-8686"0"0,2 2-309 0 0,0 0 0 0 0,0 0 0 0 0,0 0-1 0 0,0 0 1 0 0,-1 0 0 0 0,0 1 0 0 0,1-1 0 0 0,-1 1 0 0 0,0-1 0 0 0,-1 1 0 0 0,1 0 0 0 0,-1 0 0 0 0,0 0 0 0 0,0 0 0 0 0,0 0 0 0 0,0 0 0 0 0,0 0 0 0 0,-1 0 0 0 0,0 1 0 0 0,0 3 0 0 0,-2 16 199 0 0,-1-1 0 0 0,-1 0 0 0 0,0-1 1 0 0,-2 1-1 0 0,-15 37 0 0 0,11-30-561 0 0,-14 59 1 0 0,24-87-186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0,'0'0'2451'0'0,"0"3"-1490"0"0,0 1-762 0 0,1 0 0 0 0,-1 1 0 0 0,1-1 0 0 0,1 0 0 0 0,-1 0 0 0 0,0 0 0 0 0,1 0 0 0 0,0 0 0 0 0,0 0 0 0 0,0 0 0 0 0,0-1 0 0 0,4 5 0 0 0,6 7-110 0 0,21 20 0 0 0,-16-17 236 0 0,97 95 875 0 0,27 30-111 0 0,-129-130-1013 0 0,-2 1 1 0 0,1 0 0 0 0,-2 1-1 0 0,0 0 1 0 0,-1 0 0 0 0,0 1 0 0 0,-1 0-1 0 0,-1 0 1 0 0,4 19 0 0 0,-6-21-52 0 0,-2 1 0 0 0,0 0 1 0 0,-1-1-1 0 0,0 1 0 0 0,-2 0 0 0 0,1 0 1 0 0,-2-1-1 0 0,0 1 0 0 0,0 0 1 0 0,-2-1-1 0 0,-5 15 0 0 0,-2 1 9 0 0,-2 0 0 0 0,0-1 0 0 0,-3-1 0 0 0,0 0-1 0 0,-36 45 1 0 0,26-40 28 0 0,-55 75-911 0 0,80-106 380 0 0,12-11-2144 0 0,4-4 810 0 0,3-6-69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4143 0 0,'0'0'14808'0'0,"2"1"-14332"0"0,2 1-265 0 0,0 0 0 0 0,1-1-1 0 0,-1 1 1 0 0,1-1 0 0 0,-1 0-1 0 0,1 0 1 0 0,-1-1 0 0 0,1 1 0 0 0,0-1-1 0 0,4 0 1 0 0,10-1 407 0 0,20-4-1 0 0,9-2-219 0 0,264-36-786 0 0,-299 42-765 0 0,-1 0-1 0 0,14 1 1 0 0,-14 2-354 0 0</inkml:trace>
  <inkml:trace contextRef="#ctx0" brushRef="#br0" timeOffset="1">53 424 18111 0 0,'0'0'2018'0'0,"2"-1"-1529"0"0,179-33 3149 0 0,211-58-1898 0 0,-333 85-3147 0 0,-33 6-2044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591 387 3223 0 0,'2'-2'240'0'0,"9"-4"99"0"0,-1 0 1 0 0,0-1-1 0 0,-1 0 0 0 0,0-1 0 0 0,0 0 0 0 0,-1 0 0 0 0,7-9-339 0 0,47-48 2224 0 0,-50 50-1758 0 0,7-8 1790 0 0,14-24-2256 0 0,-32 45 75 0 0,1 0 0 0 0,-1 0 0 0 0,0 0 0 0 0,0 0-1 0 0,0 0 1 0 0,0 0 0 0 0,0 0 0 0 0,-1-1 0 0 0,1 1-1 0 0,-1 0 1 0 0,0 0 0 0 0,1-1 0 0 0,-1 1 0 0 0,0 0-1 0 0,0 0 1 0 0,0-1 0 0 0,-1 1 0 0 0,1 0 0 0 0,0-1-1 0 0,-1 1 1 0 0,0 0 0 0 0,1 0 0 0 0,-1 0 0 0 0,0 0-1 0 0,0 0 1 0 0,0 0 0 0 0,0 0 0 0 0,-1 0 0 0 0,1 0-75 0 0,-3-3 141 0 0,0 0 0 0 0,0 1 0 0 0,0 0 0 0 0,0-1 0 0 0,-1 2 0 0 0,0-1 0 0 0,-1 0-141 0 0,-11-11 675 0 0,8 7-347 0 0,0 1-1 0 0,-1 0 0 0 0,0 0 1 0 0,-9-4-328 0 0,15 9 18 0 0,0 0 1 0 0,-1 0 0 0 0,1 0-1 0 0,-1 1 1 0 0,1-1 0 0 0,-1 1-1 0 0,0 0 1 0 0,1 0 0 0 0,-1 1-1 0 0,0 0 1 0 0,0-1 0 0 0,0 2-1 0 0,-1-1-18 0 0,-15 4-30 0 0,1 1 0 0 0,0 1 0 0 0,0 1 0 0 0,0 0 0 0 0,0 2 0 0 0,2 0 0 0 0,-4 3 30 0 0,-35 22-129 0 0,-31 28 129 0 0,76-54-5 0 0,-35 27 34 0 0,2 2 0 0 0,-1 4-29 0 0,21-17 128 0 0,1 1 0 0 0,2 1 0 0 0,0 1 0 0 0,-1 5-128 0 0,14-19 36 0 0,1 0 0 0 0,1 1 1 0 0,0 0-1 0 0,1 0 1 0 0,0 1-37 0 0,4-11-1 0 0,1 1 0 0 0,-1 0 0 0 0,1 0 0 0 0,0-1 0 0 0,1 1 0 0 0,-1 0 0 0 0,1 0 0 0 0,0 0 0 0 0,0 0 0 0 0,0 0 0 0 0,1 0 0 0 0,0 0 0 0 0,0-1 0 0 0,0 1 0 0 0,0 0 0 0 0,1 0 0 0 0,1 2 1 0 0,-2-5-15 0 0,0 0-1 0 0,1 0 1 0 0,-1 0 0 0 0,0 0 0 0 0,1 0-1 0 0,0-1 1 0 0,-1 1 0 0 0,1 0-1 0 0,0-1 1 0 0,0 1 0 0 0,0-1 0 0 0,0 0-1 0 0,0 0 1 0 0,0 0 0 0 0,2 1 15 0 0,0-1-22 0 0,0 1 0 0 0,1-1 1 0 0,-1-1-1 0 0,0 1 1 0 0,0-1-1 0 0,1 1 0 0 0,-1-1 1 0 0,3-1 21 0 0,9-1 22 0 0,-1 0 1 0 0,0-1-1 0 0,0-1 1 0 0,8-3-23 0 0,-22 6 11 0 0,49-15 156 0 0,-2-3 1 0 0,-1-1 0 0 0,0-3-1 0 0,40-26-167 0 0,-75 41-7 0 0,0 0 0 0 0,0 0 0 0 0,-1-2-1 0 0,-1 1 1 0 0,1-1 0 0 0,-1-1 0 0 0,-1 0 0 0 0,0 0-1 0 0,-1-1 1 0 0,6-10 7 0 0,-7 11 0 0 0,-4 6 0 0 0,0 0 0 0 0,0 0 0 0 0,0-1 0 0 0,0 1 0 0 0,0-3 0 0 0,-2 0 32 0 0,-4 7-8 0 0,-4 6 26 0 0,7-5-48 0 0,-5 4 53 0 0,0 0-1 0 0,1 1 1 0 0,-1 0-1 0 0,1 0 1 0 0,0 0-1 0 0,1 0 1 0 0,-1 1-1 0 0,1-1 1 0 0,-1 4-55 0 0,-2 3 118 0 0,2-1 1 0 0,0 1 0 0 0,0-1 0 0 0,-1 7-119 0 0,3-8 34 0 0,0 0 1 0 0,1 1-1 0 0,0-1 1 0 0,1 0 0 0 0,0 0-1 0 0,0 0 1 0 0,1 1 0 0 0,0-1-35 0 0,0-6-198 0 0,0 0 1 0 0,0 1 0 0 0,0-1-1 0 0,1 0 1 0 0,0 0 0 0 0,-1 0-1 0 0,1 0 1 0 0,0-1 0 0 0,1 1-1 0 0,-1-1 1 0 0,1 1 0 0 0,-1-1-1 0 0,1 0 1 0 0,0 0 0 0 0,1 0 0 0 0,-1 0-1 0 0,0 0 1 0 0,1-1 0 0 0,1 2 197 0 0,-3-3-5330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6911 0 0,'0'0'9119'0'0,"1"1"-8760"0"0,-1 6-129 0 0,1-1 0 0 0,-1 0 1 0 0,-1 0-1 0 0,1 0 0 0 0,-1 0 1 0 0,-2 10-1 0 0,-13 38 830 0 0,10-37-722 0 0,-105 283 1556 0 0,57-166-1788 0 0,23-40-40 0 0,-3 5-1750 0 0,33-98 1182 0 0,-2 7-5059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15407 0 0,'0'0'1394'0'0,"2"0"-1045"0"0,11-4 390 0 0,0 1 1 0 0,-1-2-1 0 0,13-5 0 0 0,11-5-1 0 0,37-7 447 0 0,86-16 1 0 0,-132 33-918 0 0,35-2-1 0 0,-55 6-542 0 0,0 1-1 0 0,1 0 1 0 0,-1 0-1 0 0,1 1 1 0 0,-1 0-1 0 0,1 1 1 0 0,-1-1-1 0 0,0 1 1 0 0,11 5 0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183 285 8287 0 0,'0'0'639'0'0,"-8"6"2242"0"0,7-3-2451 0 0,-1-1 0 0 0,1 1 0 0 0,0 0 1 0 0,0-1-1 0 0,0 1 0 0 0,0 0 0 0 0,0 0 0 0 0,1 0 0 0 0,-1 0 0 0 0,1 0 0 0 0,0 0 0 0 0,0 0 0 0 0,0 0 0 0 0,0 0 0 0 0,0 0 0 0 0,1 0 0 0 0,0 4 0 0 0,0-4-282 0 0,0-1 0 0 0,0 1 0 0 0,1-1-1 0 0,-1 0 1 0 0,0 0 0 0 0,1 0 0 0 0,-1 0-1 0 0,1 0 1 0 0,0 0 0 0 0,0 0 0 0 0,0 0 0 0 0,0 0-1 0 0,0-1 1 0 0,0 1 0 0 0,0-1 0 0 0,0 0-1 0 0,1 1 1 0 0,-1-1 0 0 0,0 0 0 0 0,1-1-1 0 0,3 2 1 0 0,3-1 52 0 0,1 0 0 0 0,-1 0-1 0 0,1-1 1 0 0,-1 0 0 0 0,1-1-1 0 0,-1 0 1 0 0,11-3 0 0 0,12-1-59 0 0,-11 3-155 0 0,16-2 54 0 0,42-9 0 0 0,-67 10-134 0 0,0-1 0 0 0,0 0 0 0 0,-1 0 0 0 0,1-1 0 0 0,-1-1 0 0 0,0 0 0 0 0,14-10 0 0 0,-5-2-68 0 0,0 0 0 0 0,0 0-1 0 0,-2-2 1 0 0,31-44-1 0 0,-41 52 6 0 0,0-1-1 0 0,-1 0 0 0 0,-1-1 0 0 0,0 1 0 0 0,-1-1 0 0 0,-1 0 1 0 0,5-21-1 0 0,-8 33 132 0 0,-1-1 21 0 0,-4-8-171 0 0,2 9 171 0 0,1 0 0 0 0,0 0 0 0 0,-1 0-1 0 0,1 0 1 0 0,-1 0 0 0 0,0 0 0 0 0,1 1 0 0 0,-1-1 0 0 0,0 1-1 0 0,0-1 1 0 0,0 1 0 0 0,0 0 0 0 0,0 0 0 0 0,-1 0 0 0 0,1 0-1 0 0,0 0 1 0 0,0 0 0 0 0,-1 1 0 0 0,1-1 0 0 0,0 1-1 0 0,-1-1 1 0 0,1 1 0 0 0,-5 0 0 0 0,-5 1-32 0 0,0-1 0 0 0,-1 2 0 0 0,-17 4 0 0 0,12-2 25 0 0,-19 3 60 0 0,-73 24 0 0 0,93-25-30 0 0,1 2 1 0 0,-1 0-1 0 0,1 0 0 0 0,1 2 1 0 0,0-1-1 0 0,-20 18 0 0 0,-94 104 217 0 0,72-70-214 0 0,41-42 119 0 0,0 1 0 0 0,1 0 0 0 0,1 1 0 0 0,1 1 0 0 0,1 0 0 0 0,1 0 0 0 0,1 1 0 0 0,1 1 0 0 0,1 0 0 0 0,1 0 0 0 0,-6 38 0 0 0,12-50-42 0 0,0-1-1 0 0,0 0 0 0 0,1 0 1 0 0,0 0-1 0 0,3 15 1 0 0,-2-21-78 0 0,0-1 1 0 0,0 0 0 0 0,0 1-1 0 0,0-1 1 0 0,1 0 0 0 0,-1 1 0 0 0,1-1-1 0 0,0 0 1 0 0,1 0 0 0 0,-1-1 0 0 0,1 1-1 0 0,-1 0 1 0 0,1-1 0 0 0,0 1-1 0 0,7 4 1 0 0,-7-6 6 0 0,1 0 0 0 0,0 0 0 0 0,0 0 0 0 0,0-1 0 0 0,0 0 0 0 0,0 0 0 0 0,0 0 0 0 0,0 0 1 0 0,0-1-1 0 0,0 1 0 0 0,0-1 0 0 0,0 0 0 0 0,7-1 0 0 0,7-2 202 0 0,31-8 1 0 0,-40 9-152 0 0,136-40 808 0 0,13-3-420 0 0,-105 30-478 0 0,-52 14-53 0 0,-2 2-467 0 0,-13 4-508 0 0,-1 1 1 0 0,1-2-1 0 0,-1 0 1 0 0,0 0-1 0 0,-25 1 1 0 0,25-4-795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14479 0 0,'0'0'1314'0'0,"-6"0"2588"0"0,13 1-3692 0 0,-1 0-1 0 0,0-1 1 0 0,0 1 0 0 0,1-2-1 0 0,-1 1 1 0 0,0-1 0 0 0,12-2-1 0 0,45-15 585 0 0,130-47 426 0 0,-191 64-1671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9671 0 0,'-4'3'13525'0'0,"-12"14"-12504"0"0,-20 23-1128 0 0,8-5 167 0 0,-55 70 25 0 0,49-55-74 0 0,34-48 43 0 0,1-1-32 0 0,0 0 0 0 0,0 1 0 0 0,1-1 0 0 0,-1 0-1 0 0,1 0 1 0 0,-1 0 0 0 0,1 0 0 0 0,-1 0-1 0 0,1 0 1 0 0,-1-1 0 0 0,1 1 0 0 0,0 0 0 0 0,-1-1-1 0 0,4 1 1 0 0,4 1-2 0 0,1-1-1 0 0,0 0 1 0 0,0 0-1 0 0,0-1 1 0 0,0-1-1 0 0,0 0 1 0 0,0 0-1 0 0,16-4 1 0 0,6-4 56 0 0,36-16 0 0 0,-64 23-76 0 0,93-32-75 0 0,-82 30 33 0 0,-13 4-78 0 0,1-1-1 0 0,-1 1 1 0 0,1-1 0 0 0,-1 0-1 0 0,1 0 1 0 0,4-2-1 0 0,-6 2-240 0 0,5-2-1081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1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62 4143 0 0,'13'-36'887'0'0,"-7"11"12621"0"0,-6 27-13430 0 0,1 0 0 0 0,-2 0 0 0 0,1 0 1 0 0,0 0-1 0 0,0 0 0 0 0,-1 0 0 0 0,1 0 0 0 0,-1 0 1 0 0,0 2-1 0 0,-1 1 77 0 0,-37 121 1968 0 0,-84 185-1 0 0,73-180-1183 0 0,-15 32-194 0 0,62-156-785 0 0,-1 0-1 0 0,1-1 0 0 0,-2 1 0 0 0,1-1 1 0 0,0 0-1 0 0,-1 0 0 0 0,0 0 1 0 0,-10 8-1 0 0,14-13-166 0 0,1-5-1518 0 0,0 0 1187 0 0,0-1 0 0 0,1 1-1 0 0,-1 0 1 0 0,1 0 0 0 0,0 0 0 0 0,0 0-1 0 0,1 0 1 0 0,-1 0 0 0 0,1 0 0 0 0,0 1-1 0 0,2-5 1 0 0,9-12-5758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73 1839 0 0,'1'-2'134'0'0,"11"-20"1888"0"0,-8 18-503 0 0,0-1-1 0 0,0 1 0 0 0,0 0 1 0 0,1 1-1 0 0,-1-1 1 0 0,8-3-1 0 0,-8 4-1361 0 0,26-12 5495 0 0,-31 17-5306 0 0,-7 12-80 0 0,0-1 0 0 0,-1 0 0 0 0,0 0 0 0 0,-1-1 0 0 0,-20 18 0 0 0,-4 7 10 0 0,-81 81 38 0 0,29-32-257 0 0,65-61 53 0 0,1 1 0 0 0,1 1 1 0 0,-24 44-1 0 0,39-65-93 0 0,1 0 1 0 0,1 0-1 0 0,-1 0 0 0 0,1 1 1 0 0,0-1-1 0 0,0 0 0 0 0,1 1 1 0 0,0 0-1 0 0,0-1 0 0 0,0 1 0 0 0,1 10 1 0 0,1-13-9 0 0,-1-1 1 0 0,1 1-1 0 0,0 0 1 0 0,0-1-1 0 0,0 1 1 0 0,0-1-1 0 0,1 0 1 0 0,-1 1-1 0 0,1-1 1 0 0,0 0 0 0 0,0 0-1 0 0,0 0 1 0 0,0 0-1 0 0,1 0 1 0 0,-1-1-1 0 0,1 1 1 0 0,0-1-1 0 0,0 1 1 0 0,-1-1-1 0 0,1 0 1 0 0,1 0-1 0 0,3 2 1 0 0,1-1-49 0 0,-1 0 0 0 0,1 0 0 0 0,0-1 0 0 0,0 0 0 0 0,0 0 0 0 0,1-1 0 0 0,-1 0 0 0 0,0 0 0 0 0,0-1-1 0 0,13-1 1 0 0,-11 0-661 0 0,-1-1 0 0 0,1 1 1 0 0,0-2-1 0 0,17-6 0 0 0,-9 1-1718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4607 0 0,'-1'2'12355'0'0,"-6"12"-10777"0"0,-14 21-1 0 0,-8 15-207 0 0,18-25-1075 0 0,1-1-1 0 0,1 1 1 0 0,1 1 0 0 0,1 0-1 0 0,-5 40 1 0 0,12-41-328 0 0,20-22-1395 0 0,-10-5 244 0 0,1-2-51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14191 0 0,'-1'0'62'0'0,"-1"0"0"0"0,1-1-1 0 0,-1 1 1 0 0,0 0 0 0 0,1 0-1 0 0,-1 0 1 0 0,0 0 0 0 0,1 0-1 0 0,-1 0 1 0 0,1 0 0 0 0,-1 0-1 0 0,0 1 1 0 0,1-1 0 0 0,-1 1-1 0 0,1-1 1 0 0,-1 1 0 0 0,1 0-1 0 0,-1-1 1 0 0,1 1 0 0 0,0 0-1 0 0,-1 0 1 0 0,1 0 0 0 0,0 0 0 0 0,-1 0-1 0 0,1 0 1 0 0,0 1 0 0 0,0-1-1 0 0,0 0 1 0 0,0 1 0 0 0,-1 2-1 0 0,1-2 21 0 0,0 1-1 0 0,-1-1 1 0 0,2 1 0 0 0,-1-1-1 0 0,0 1 1 0 0,0 0-1 0 0,1 0 1 0 0,0-1-1 0 0,-1 1 1 0 0,1 0 0 0 0,0-1-1 0 0,0 1 1 0 0,1 0-1 0 0,-1 0 1 0 0,0-1-1 0 0,1 1 1 0 0,0 0 0 0 0,-1-1-1 0 0,1 1 1 0 0,0-1-1 0 0,1 1 1 0 0,1 4 0 0 0,4 2 112 0 0,0 0 1 0 0,0 0 0 0 0,0 0 0 0 0,11 8 0 0 0,-3-2 285 0 0,64 61 1415 0 0,5 6-225 0 0,-72-69-1478 0 0,0 1 1 0 0,-1 1-1 0 0,-1 0 0 0 0,0 0 1 0 0,11 24-1 0 0,-16-28-132 0 0,0 1 0 0 0,-1-1-1 0 0,-1 1 1 0 0,0 0 0 0 0,-1 0 0 0 0,0 0 0 0 0,0 0 0 0 0,-1 0-1 0 0,-1 14 1 0 0,-2-5-28 0 0,-1 0-1 0 0,-1-1 0 0 0,-1 1 1 0 0,0-1-1 0 0,-2 0 0 0 0,0 0 1 0 0,-1-1-1 0 0,-1 0 1 0 0,-1 0-1 0 0,-1-1 0 0 0,0 0 1 0 0,-17 19-1 0 0,-90 105-1290 0 0,117-141 1014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4607 0 0,'0'0'208'0'0,"-1"0"-9"0"0,-7 4 6144 0 0,7 3-910 0 0,4-6-5178 0 0,1 1 1 0 0,-1-1 0 0 0,1 0-1 0 0,0 1 1 0 0,0-2-1 0 0,-1 1 1 0 0,1 0 0 0 0,0-1-1 0 0,0 0 1 0 0,7 0-1 0 0,43-7 1117 0 0,-31 4-944 0 0,54-6-162 0 0,84 3 1 0 0,-130 4-2370 0 0,-18 1 103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9 7831 0 0,'0'0'603'0'0,"2"-1"-396"0"0,4-4 4895 0 0,-7 5-5011 0 0,1 0 0 0 0,0 0 0 0 0,0-1 0 0 0,0 1-1 0 0,-1 0 1 0 0,1 0 0 0 0,0 0 0 0 0,0-1 0 0 0,-1 1 0 0 0,1 0-1 0 0,0 0 1 0 0,0 0 0 0 0,-1 0 0 0 0,1 0 0 0 0,0-1 0 0 0,-1 1 0 0 0,1 0-1 0 0,0 0 1 0 0,-1 0 0 0 0,1 0 0 0 0,0 0 0 0 0,0 0 0 0 0,-1 0-1 0 0,1 0 1 0 0,0 0 0 0 0,-1 0 0 0 0,1 0 0 0 0,-1 1 0 0 0,-9 0 124 0 0,-14 8 122 0 0,1 0 1 0 0,0 2-1 0 0,1 0 1 0 0,-36 26 0 0 0,4 1 444 0 0,-94 83 1 0 0,137-111-708 0 0,1 0 0 0 0,0 1 0 0 0,1 0 1 0 0,0 1-1 0 0,1 0 0 0 0,0 0 0 0 0,-11 25 0 0 0,18-36-46 0 0,0 1-1 0 0,1-1 0 0 0,-1 1 1 0 0,1-1-1 0 0,-1 1 0 0 0,1-1 0 0 0,0 1 1 0 0,-1 0-1 0 0,1-1 0 0 0,0 1 1 0 0,0 0-1 0 0,0-1 0 0 0,1 1 1 0 0,-1-1-1 0 0,0 1 0 0 0,1 0 1 0 0,-1-1-1 0 0,1 1 0 0 0,-1-1 1 0 0,1 1-1 0 0,0 1 0 0 0,1-2 10 0 0,-1 1-1 0 0,1-1 0 0 0,-1 1 1 0 0,1-1-1 0 0,0 1 0 0 0,-1-1 0 0 0,1 0 1 0 0,0 0-1 0 0,0 0 0 0 0,0 0 0 0 0,0 0 1 0 0,0-1-1 0 0,0 1 0 0 0,2 0 1 0 0,6 1 62 0 0,0-1 0 0 0,0 0 0 0 0,0-1 1 0 0,-1 0-1 0 0,18-2 0 0 0,-11 0-55 0 0,0 0-1 0 0,0-2 0 0 0,0 0 1 0 0,0-1-1 0 0,-1 0 1 0 0,0-1-1 0 0,0-1 0 0 0,25-15 1 0 0,-32 16-94 0 0,1 0-1 0 0,-1-1 1 0 0,0 0 0 0 0,-1 0 0 0 0,1-1 0 0 0,-1 0 0 0 0,-1 0 0 0 0,0-1 0 0 0,0 1-1 0 0,0-1 1 0 0,-1-1 0 0 0,-1 1 0 0 0,1-1 0 0 0,3-15 0 0 0,-4 13-71 0 0,-2 1 0 0 0,0 0 0 0 0,0-1 0 0 0,-1 0 0 0 0,-1 1 0 0 0,1-1 0 0 0,-2 0 0 0 0,-1-11 0 0 0,1 16-72 0 0,-1 1 0 0 0,1 0 0 0 0,-1 0 0 0 0,-1 0 1 0 0,1 0-1 0 0,-1 0 0 0 0,0 0 0 0 0,0 1 0 0 0,0-1 0 0 0,-1 1 0 0 0,0 0 0 0 0,0 0 0 0 0,0 0 0 0 0,-1 1 0 0 0,-8-8 0 0 0,12 12-436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1439 919 0 0,'0'0'154'0'0,"0"0"307"0"0,0 0 136 0 0,0 0 31 0 0,0 0-74 0 0,0 0-330 0 0,0 0-134 0 0,0 0 58 0 0,0 0 240 0 0,0 0 106 0 0,0 0 18 0 0,-2-1 45 0 0,-18-4 3445 0 0,17 5-3746 0 0,-1 0 0 0 0,0 0 0 0 0,1 1 0 0 0,-1-1 0 0 0,1 1 0 0 0,-1 0 0 0 0,-1 0-256 0 0,0 1 158 0 0,1 0 0 0 0,-1 0 0 0 0,1 0 0 0 0,0 0 0 0 0,0 0 0 0 0,0 1 0 0 0,0 0 0 0 0,0 0 0 0 0,-2 3-158 0 0,3-4 247 0 0,-1 0 1 0 0,1 1-1 0 0,0-1 0 0 0,-1-1 1 0 0,1 1-1 0 0,-1 0 0 0 0,-1-1-247 0 0,-2 2 534 0 0,6-2-174 0 0,1-1 35 0 0,0 0 18 0 0,0 0 3 0 0,0 0-28 0 0,0 0-117 0 0,0 0-51 0 0,0 0-11 0 0,0 0-25 0 0,0 0-90 0 0,0 0 2 0 0,0 0 26 0 0,0 0 8 0 0,0-1-111 0 0,0 0 0 0 0,0 0 0 0 0,1 0 0 0 0,-1 0 0 0 0,0 0 0 0 0,1 0 0 0 0,-1 1 0 0 0,1-1 0 0 0,-1 0 1 0 0,1 0-1 0 0,0 0 0 0 0,0 0-19 0 0,2-3 51 0 0,9-15 291 0 0,1 1 0 0 0,10-10-342 0 0,4-6 181 0 0,10-12-29 0 0,40-37-152 0 0,-11 12 45 0 0,39-46-181 0 0,45-49-96 0 0,17-32-1816 0 0,-165 197 2048 0 0,-3 4 0 0 0,-5 12 0 0 0,-12 21 0 0 0,7-14 55 0 0,1 2 0 0 0,0 0 0 0 0,2 0 0 0 0,-3 14-55 0 0,-19 104 394 0 0,6-21-224 0 0,7-33-170 0 0,10-46 0 0 0,7-35 0 0 0,-1-1 0 0 0,1 1 0 0 0,0-1 0 0 0,0 1 0 0 0,2 5 0 0 0,0 18 0 0 0,0-12 3 0 0,0-11-19 0 0,-1 1 1 0 0,-1-1-1 0 0,1 1 0 0 0,-1 4 16 0 0,0 2-12 0 0,1-2 38 0 0,-1-10 102 0 0,0-2 30 0 0,0 0 2 0 0,0 0-12 0 0,0 0-50 0 0,0 0-24 0 0,1 2-2 0 0,3 5 4 0 0,-4-7-74 0 0,0 0-1 0 0,0 0 0 0 0,0 0 1 0 0,0 0-1 0 0,0 0 1 0 0,0 0-1 0 0,0 0 1 0 0,0 1-1 0 0,0-1 0 0 0,0 0 1 0 0,0 0-1 0 0,0 0 1 0 0,0 0-1 0 0,0 0 0 0 0,0 0 1 0 0,0 0-1 0 0,0 0 1 0 0,0 0-1 0 0,1 0 1 0 0,-1 0-1 0 0,0 0 0 0 0,0 0 1 0 0,0 0-1 0 0,0 0 1 0 0,0 0-1 0 0,0 0 0 0 0,0 0 1 0 0,0 0-1 0 0,0 0 1 0 0,0 0-1 0 0,0 0 1 0 0,0 0-1 0 0,0 0 0 0 0,1 0 1 0 0,-1 0-1 0 0,0 0 1 0 0,0 0-1 0 0,0 0 0 0 0,0 0 1 0 0,0 0-1 0 0,0 0 1 0 0,0 0-1 0 0,0 0 1 0 0,0 0-1 0 0,0 0 0 0 0,0 0 1 0 0,0 0-1 0 0,0 0 1 0 0,1 0-1 0 0,-1 0 0 0 0,0 0 1 0 0,0 0-1 0 0,0 0 1 0 0,0 0-1 0 0,0 0 1 0 0,0 0-1 0 0,0 0 0 0 0,0-1 1 0 0,0 1-1 0 0,0 0 1 0 0,0 0-1 0 0,0 0 0 0 0,0 0 1 0 0,0 0-1 0 0,0 0-1 0 0,9-7 29 0 0,-1-1-1 0 0,-1 1 1 0 0,1-1-1 0 0,-1-1 1 0 0,0 0-1 0 0,5-9-28 0 0,9-18 346 0 0,4-10-346 0 0,0-1 258 0 0,3-4-98 0 0,-11 18-98 0 0,1 0 0 0 0,2 2-1 0 0,20-23-61 0 0,-7 14 14 0 0,62-74-274 0 0,37-28 260 0 0,140-151-285 0 0,-37 37 6 0 0,-185 210 272 0 0,1 2 1 0 0,12-5 6 0 0,-24 19-1 0 0,-33 26-1 0 0,-4 3-4 0 0,-1 0 0 0 0,1-1 1 0 0,-1 1-1 0 0,1 0 0 0 0,-1-1 1 0 0,1 1-1 0 0,-1-1 0 0 0,0 1 1 0 0,0-1-1 0 0,0 0 0 0 0,0 1 1 0 0,0-2 5 0 0,1 1-366 0 0,-4 5-120 0 0,-25 32-1817 0 0,-1-1 1 0 0,-21 20 2302 0 0,46-52-179 0 0,-27 30-4939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 2759 0 0,'-8'2'248'0'0,"-23"0"15742"0"0,33-3-15818 0 0,1 1 1 0 0,0 0 0 0 0,0-1-1 0 0,-1 0 1 0 0,1 1 0 0 0,3-3 0 0 0,8-1 220 0 0,37-4-154 0 0,1 2-1 0 0,-1 2 1 0 0,1 3-1 0 0,0 2 0 0 0,85 12 1 0 0,-93-8-2428 0 0,-25-4 187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5063 0 0,'0'0'390'0'0,"8"3"184"0"0,-7-2 2 0 0,0 0 1 0 0,0 0-1 0 0,0 0 0 0 0,0 0 0 0 0,0 0 0 0 0,0 0 0 0 0,0 0 0 0 0,-1 0 0 0 0,1 0 0 0 0,0 0 0 0 0,-1 0 0 0 0,1 0 0 0 0,-1 0 0 0 0,1 1 0 0 0,0 1 0 0 0,-1 0-117 0 0,0 0-1 0 0,1 0 0 0 0,-1 0 0 0 0,0 0 1 0 0,0 0-1 0 0,-1 5 0 0 0,-1 0-256 0 0,0 0-1 0 0,-1-1 0 0 0,1 1 0 0 0,-5 8 0 0 0,2-7 164 0 0,-1 0 1 0 0,0 1-1 0 0,-1-2 1 0 0,0 1-1 0 0,0-1 1 0 0,0 0-1 0 0,-1 0 1 0 0,-1-1-1 0 0,-13 10 0 0 0,21-17-290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423 300 9215 0 0,'0'0'707'0'0,"13"-10"-228"0"0,-1 3 1565 0 0,-1 0 1 0 0,15-7 0 0 0,-16 10-1736 0 0,-1-2 0 0 0,1 1 0 0 0,-1-1-1 0 0,13-11 1 0 0,-11 7 252 0 0,0-1 0 0 0,-1 0 0 0 0,10-14 0 0 0,-16 20-459 0 0,-1-1-1 0 0,0 1 1 0 0,0-1-1 0 0,0 0 0 0 0,-1 0 1 0 0,1 0-1 0 0,-1 0 1 0 0,-1 0-1 0 0,1 0 1 0 0,0-8-1 0 0,-2 12-102 0 0,0-1-1 0 0,0 0 0 0 0,0 1 1 0 0,0-1-1 0 0,-1 1 1 0 0,1-1-1 0 0,-1 0 1 0 0,1 1-1 0 0,-1-1 0 0 0,0 1 1 0 0,0-1-1 0 0,0 1 1 0 0,-1 0-1 0 0,1-1 1 0 0,-3-2-1 0 0,2 2-37 0 0,-1 0 1 0 0,0 0-1 0 0,0 0 1 0 0,-1 1-1 0 0,1-1 0 0 0,0 1 1 0 0,-1 0-1 0 0,-7-4 0 0 0,-2 1-68 0 0,0 1-1 0 0,0 0 1 0 0,-1 1-1 0 0,-24-3 1 0 0,19 5 86 0 0,-1 0 0 0 0,0 1 0 0 0,1 1 1 0 0,-1 1-1 0 0,1 1 0 0 0,-1 0 0 0 0,1 2 1 0 0,-26 8-1 0 0,15-1 104 0 0,1 1 0 0 0,0 1 0 0 0,1 1 1 0 0,-36 26-1 0 0,50-31 11 0 0,1 0 1 0 0,1 1-1 0 0,-17 18 1 0 0,25-25-76 0 0,0 0 1 0 0,1 0-1 0 0,0 1 1 0 0,0-1-1 0 0,0 1 1 0 0,0 0-1 0 0,1 0 1 0 0,0 0-1 0 0,0 0 1 0 0,0 0-1 0 0,1 0 1 0 0,0 1-1 0 0,0-1 1 0 0,-1 7 0 0 0,2-10-11 0 0,0 1 1 0 0,0-1-1 0 0,1 0 1 0 0,-1 1 0 0 0,0-1-1 0 0,1 0 1 0 0,0 1 0 0 0,-1-1-1 0 0,1 0 1 0 0,0 0 0 0 0,0 0-1 0 0,0 0 1 0 0,1 0-1 0 0,-1 0 1 0 0,0 0 0 0 0,1 0-1 0 0,-1 0 1 0 0,3 1 0 0 0,-1 0 19 0 0,0-1 1 0 0,0 0-1 0 0,0 0 1 0 0,0-1-1 0 0,1 1 1 0 0,-1-1-1 0 0,0 1 1 0 0,1-1-1 0 0,0 0 1 0 0,5 0-1 0 0,2 1 45 0 0,1-2 0 0 0,0 1 1 0 0,-1-2-1 0 0,1 1 0 0 0,0-2 0 0 0,14-2 0 0 0,-5-1 28 0 0,1 0 0 0 0,-1-2 0 0 0,0 0 0 0 0,-1-1 0 0 0,0-1 0 0 0,0-1 0 0 0,-1-1 0 0 0,0-1 0 0 0,-1 0 0 0 0,0-1 0 0 0,16-16 0 0 0,-33 28 258 0 0,-2 2-358 0 0,0 1 0 0 0,1 0 0 0 0,-1 0 0 0 0,0 0 1 0 0,-1-1-1 0 0,1 1 0 0 0,0-1 0 0 0,-3 4 0 0 0,-1 0-24 0 0,-32 45-6 0 0,2 2 0 0 0,-53 103-1 0 0,66-107 64 0 0,2 1-1 0 0,3 1 1 0 0,-14 62 0 0 0,23-82-167 0 0,7-28 21 0 0,25-3-8826 0 0,-10-2 2498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557 106 11975 0 0,'55'-28'1121'0'0,"-49"24"-527"0"0,0 0-1 0 0,0 0 0 0 0,0 0 0 0 0,-1-1 0 0 0,1 0 0 0 0,7-9 1 0 0,-12 12-372 0 0,0 0 0 0 0,0 1 0 0 0,0-1 0 0 0,0 0 1 0 0,0 0-1 0 0,-1 0 0 0 0,1 1 0 0 0,-1-1 1 0 0,1 0-1 0 0,-1 0 0 0 0,1-3 0 0 0,-2 4-183 0 0,1 1-1 0 0,0-1 0 0 0,0 1 1 0 0,0 0-1 0 0,-1-1 1 0 0,1 1-1 0 0,0 0 1 0 0,0-1-1 0 0,-1 1 0 0 0,1 0 1 0 0,0 0-1 0 0,-1-1 1 0 0,1 1-1 0 0,0 0 0 0 0,-1 0 1 0 0,1-1-1 0 0,0 1 1 0 0,-1 0-1 0 0,1 0 0 0 0,-1 0 1 0 0,1 0-1 0 0,0 0 1 0 0,-1 0-1 0 0,1-1 1 0 0,-1 1-1 0 0,0 0 0 0 0,-11-1 20 0 0,11 1-37 0 0,-33-3-5 0 0,12 2-22 0 0,-33 0 0 0 0,2 4 10 0 0,2 3 1 0 0,-1 2-1 0 0,1 2 0 0 0,-87 28 1 0 0,115-29 60 0 0,-42 16 101 0 0,56-20-160 0 0,0-1 1 0 0,0 1-1 0 0,0 1 0 0 0,-13 11 0 0 0,21-17-5 0 0,0 1 0 0 0,0 0 0 0 0,0 0 0 0 0,0-1 0 0 0,0 1 0 0 0,1 0 0 0 0,-1 0-1 0 0,0 0 1 0 0,1 0 0 0 0,-1 0 0 0 0,0 0 0 0 0,1 0 0 0 0,-1 0 0 0 0,1 0 0 0 0,0 1 0 0 0,-1-1 0 0 0,1 0-1 0 0,0 0 1 0 0,0 0 0 0 0,0 0 0 0 0,-1 1 0 0 0,1-1 0 0 0,0 0 0 0 0,1 0 0 0 0,-1 0 0 0 0,0 0 0 0 0,0 1 0 0 0,0-1-1 0 0,1 0 1 0 0,-1 0 0 0 0,1 0 0 0 0,-1 0 0 0 0,1 0 0 0 0,-1 0 0 0 0,1 0 0 0 0,-1 0 0 0 0,1 0 0 0 0,0 0 0 0 0,0 0-1 0 0,1 1 1 0 0,4 4 17 0 0,0-1 0 0 0,0 0-1 0 0,1-1 1 0 0,14 8-1 0 0,-7-3-3 0 0,16 10 15 0 0,19 13 187 0 0,67 55-1 0 0,-102-74-82 0 0,0 0-1 0 0,-1 1 1 0 0,-1 0-1 0 0,0 1 1 0 0,-1 0 0 0 0,0 1-1 0 0,-2 0 1 0 0,14 31-1 0 0,-20-40-100 0 0,-1 1 0 0 0,0-1 0 0 0,0 0 0 0 0,-1 1 0 0 0,0-1 0 0 0,0 1 0 0 0,-1-1 0 0 0,0 1 0 0 0,0-1 0 0 0,-1 1 0 0 0,-2 11 0 0 0,2-13-13 0 0,-1 0-1 0 0,0 0 1 0 0,0 0 0 0 0,0 0-1 0 0,-1-1 1 0 0,0 1 0 0 0,0-1-1 0 0,0 1 1 0 0,-1-1 0 0 0,0 0-1 0 0,0 0 1 0 0,0-1 0 0 0,-1 1-1 0 0,-5 4 1 0 0,-1-2-19 0 0,0 0 0 0 0,0-1-1 0 0,0 0 1 0 0,-1-1 0 0 0,1 0 0 0 0,-1 0-1 0 0,-1-2 1 0 0,1 1 0 0 0,0-2 0 0 0,-1 0-1 0 0,-13 1 1 0 0,11-2 2 0 0,0-1-1 0 0,1 0 1 0 0,-1-1-1 0 0,0-1 1 0 0,1 0-1 0 0,-1-1 1 0 0,1-1-1 0 0,0 0 1 0 0,-19-9-1 0 0,30 12 8 0 0,-1-1-1 0 0,1 0 0 0 0,0 1 1 0 0,-1-1-1 0 0,1-1 1 0 0,0 1-1 0 0,0 0 1 0 0,1-1-1 0 0,-1 1 0 0 0,0-1 1 0 0,1 0-1 0 0,0 0 1 0 0,-1 0-1 0 0,1 0 1 0 0,-3-6-1 0 0,4 5 1 0 0,0 1 0 0 0,1-1 0 0 0,-1 1-1 0 0,1-1 1 0 0,-1 1 0 0 0,1-1 0 0 0,0 0 0 0 0,0 1 0 0 0,1-1 0 0 0,-1 1-1 0 0,1-1 1 0 0,-1 1 0 0 0,1-1 0 0 0,1 1 0 0 0,-1-1 0 0 0,3-4-1 0 0,2-5 9 0 0,1 0 0 0 0,1 1 0 0 0,0 0 0 0 0,1 1-1 0 0,0 0 1 0 0,19-18 0 0 0,71-52-28 0 0,-91 75 15 0 0,213-134-40 0 0,-170 110-93 0 0,-43 25-127 0 0,2 0-364 0 0,-1 0 0 0 0,0-1 0 0 0,0-1 0 0 0,-1 1 0 0 0,10-11 0 0 0,-12 11-1295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5983 0 0,'11'3'638'0'0,"-9"-2"34"0"0,-1 0 1 0 0,1 0-1 0 0,-1 0 1 0 0,0 0 0 0 0,0 1-1 0 0,1-1 1 0 0,-1 0-1 0 0,0 1 1 0 0,0-1-1 0 0,0 1 1 0 0,0-1 0 0 0,1 4-1 0 0,-1-2 137 0 0,0 1-1 0 0,0 0 1 0 0,0 0-1 0 0,0 0 1 0 0,0 6-1 0 0,-1-1-153 0 0,0 1 1 0 0,-1 0-1 0 0,-3 19 0 0 0,-7 16-413 0 0,-2-1-1 0 0,-2-1 0 0 0,-1-1 0 0 0,-29 52 0 0 0,-102 151 676 0 0,144-240-984 0 0,-1 0-1 0 0,1 1 1 0 0,1-1-1 0 0,-1 0 1 0 0,1 1 0 0 0,-2 7-1 0 0,14-11-1681 0 0,5-5 2 0 0,2-4-77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42 17447 0 0,'-2'1'796'0'0,"-16"3"-367"0"0,1 0-1 0 0,0 2 0 0 0,0 0 1 0 0,0 1-1 0 0,-29 18 0 0 0,11-7 1791 0 0,59-18-1244 0 0,9-8-464 0 0,1-1-1 0 0,51-21 1 0 0,-8 3-247 0 0,-39 15-174 0 0,45-8 1 0 0,-69 18-25 0 0,0 0 0 0 0,0 0 0 0 0,0 2 0 0 0,0 0 1 0 0,0 0-1 0 0,26 5 0 0 0,-38-4-48 0 0,0-1-1 0 0,1 1 1 0 0,-1 0 0 0 0,0 0-1 0 0,0-1 1 0 0,1 1 0 0 0,-1 1-1 0 0,0-1 1 0 0,0 0 0 0 0,0 0-1 0 0,-1 1 1 0 0,1-1 0 0 0,0 1-1 0 0,0 0 1 0 0,-1-1 0 0 0,1 1-1 0 0,2 4 1 0 0,-3-4-11 0 0,-1 0-1 0 0,1 0 1 0 0,0 0 0 0 0,-1 0 0 0 0,1 0 0 0 0,-1 0 0 0 0,0 0 0 0 0,0 0-1 0 0,0 0 1 0 0,0 0 0 0 0,0 0 0 0 0,0 0 0 0 0,0 0 0 0 0,0 0-1 0 0,-1 0 1 0 0,1 0 0 0 0,-1 0 0 0 0,0 0 0 0 0,0 0 0 0 0,-1 3-1 0 0,-80 128 4 0 0,29-50 2 0 0,-15 25 231 0 0,-35 62 207 0 0,103-170-450 0 0,-4 8-425 0 0,-1-1-1 0 0,1 1 1 0 0,1 0-1 0 0,0 0 1 0 0,0 0-1 0 0,0 0 1 0 0,1 1-1 0 0,-2 15 1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 1375 0 0,'3'-2'12474'0'0,"-16"8"-8967"0"0,-37 20-3916 0 0,43-24 488 0 0,-159 70 1265 0 0,147-61-1097 0 0,-1 0-1 0 0,2 1 1 0 0,-1 0 0 0 0,2 2-1 0 0,0 0 1 0 0,-17 18 0 0 0,29-27-153 0 0,1 0 1 0 0,0 1-1 0 0,0-1 1 0 0,0 1 0 0 0,1 0-1 0 0,0-1 1 0 0,-4 11 0 0 0,7-14-54 0 0,-1 0-1 0 0,1-1 1 0 0,-1 1 0 0 0,1 0 0 0 0,0 0 0 0 0,-1 0-1 0 0,1 0 1 0 0,0 0 0 0 0,0 0 0 0 0,1 0 0 0 0,-1 0 0 0 0,0-1-1 0 0,1 1 1 0 0,-1 0 0 0 0,1 0 0 0 0,-1 0 0 0 0,1-1 0 0 0,0 1-1 0 0,0 0 1 0 0,0 0 0 0 0,0-1 0 0 0,0 1 0 0 0,0-1-1 0 0,0 1 1 0 0,1-1 0 0 0,-1 0 0 0 0,0 1 0 0 0,1-1 0 0 0,-1 0-1 0 0,4 2 1 0 0,6 3 88 0 0,0 0 0 0 0,0-1 0 0 0,1-1 0 0 0,0 1 0 0 0,0-2 1 0 0,0 0-1 0 0,0 0 0 0 0,25 1 0 0 0,1-2-30 0 0,63-5 0 0 0,-96 3-210 0 0,154-13-374 0 0,-106 7-2193 0 0,-1-1-3538 0 0,-32 4 170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0,'0'0'603'0'0,"3"0"-150"0"0,23 8 3198 0 0,29 11-1 0 0,-21-4-2763 0 0,0 1 0 0 0,-1 1 0 0 0,47 35 1 0 0,-58-35-308 0 0,-1 1 1 0 0,0 2-1 0 0,-1 0 1 0 0,20 27-1 0 0,-11-7 320 0 0,39 67 0 0 0,-57-88-838 0 0,-2 1 1 0 0,0 0-1 0 0,-1 0 0 0 0,0 1 0 0 0,-2 0 1 0 0,-1 1-1 0 0,3 22 0 0 0,-6-31-39 0 0,-2-1 0 0 0,1 1-1 0 0,-1 0 1 0 0,-1 0 0 0 0,0-1-1 0 0,-1 1 1 0 0,-1-1 0 0 0,0 1 0 0 0,0-1-1 0 0,-1 0 1 0 0,-1 0 0 0 0,0 0-1 0 0,-11 17 1 0 0,7-15-42 0 0,-1-1 0 0 0,-1 0 0 0 0,-1 0 1 0 0,1-1-1 0 0,-2-1 0 0 0,-19 15 0 0 0,-90 52-209 0 0,107-69 205 0 0,-47 24-443 0 0,-26 17-71 0 0,74-41-470 0 0,1 1 0 0 0,0 0 0 0 0,0 1 0 0 0,-10 12 0 0 0,17-16-3806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10047 0 0,'0'0'912'0'0,"-1"1"-690"0"0,-1 3 6 0 0,0 0 1 0 0,1-1-1 0 0,0 1 1 0 0,-1 0 0 0 0,1 0-1 0 0,0-1 1 0 0,1 1-1 0 0,-1 0 1 0 0,1 0 0 0 0,-1 6-1 0 0,1-9 212 0 0,1 2 23 0 0,4 10 94 0 0,1-1 1 0 0,0 0-1 0 0,1-1 0 0 0,0 0 0 0 0,1 0 1 0 0,14 16-1 0 0,15 22 846 0 0,42 74 428 0 0,55 80-461 0 0,-27-54-1151 0 0,11 14-195 0 0,-117-160-25 0 0,5 4 17 0 0,-1 0-1 0 0,1 0 1 0 0,0 0-1 0 0,1-1 1 0 0,10 9 0 0 0,-15-14-21 0 0,0 1 1 0 0,0-1-1 0 0,0 0 1 0 0,0 0-1 0 0,0 0 1 0 0,1-1 0 0 0,-1 1-1 0 0,0-1 1 0 0,0 1-1 0 0,1-1 1 0 0,-1 1 0 0 0,0-1-1 0 0,1 0 1 0 0,-1 0-1 0 0,0-1 1 0 0,1 1-1 0 0,-1 0 1 0 0,0-1 0 0 0,1 1-1 0 0,-1-1 1 0 0,0 0-1 0 0,0 1 1 0 0,0-1-1 0 0,1 0 1 0 0,-1-1 0 0 0,2 0-1 0 0,0-1-328 0 0,-1 0 0 0 0,1 0-1 0 0,0 0 1 0 0,-1-1 0 0 0,0 1 0 0 0,0-1 0 0 0,0 0-1 0 0,0 0 1 0 0,-1 0 0 0 0,1 0 0 0 0,-1 0-1 0 0,3-8 1 0 0,-1-2-6671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65 11575 0 0,'14'-12'652'0'0,"22"-16"0"0"0,-30 24-158 0 0,0 1 1 0 0,1 0-1 0 0,-1 0 1 0 0,1 0-1 0 0,-1 0 1 0 0,13-2 0 0 0,-18 5 143 0 0,0 1-560 0 0,0 0 0 0 0,0 1 0 0 0,0-1 0 0 0,-1 0 0 0 0,1 1 0 0 0,0-1 0 0 0,-1 1 0 0 0,1-1 0 0 0,-1 1 0 0 0,0-1 0 0 0,0 1 0 0 0,1-1 0 0 0,-1 1-1 0 0,0-1 1 0 0,0 1 0 0 0,0-1 0 0 0,-1 1 0 0 0,1 0 0 0 0,0-1 0 0 0,0 1 0 0 0,-1-1 0 0 0,1 0 0 0 0,-2 3 0 0 0,-1 4 76 0 0,0-1-1 0 0,-8 14 1 0 0,-19 24 287 0 0,-3 0 0 0 0,-46 49 0 0 0,57-69-276 0 0,-130 136 442 0 0,116-124-446 0 0,-11 10 60 0 0,3-3 166 0 0,2 1 0 0 0,-50 69 1 0 0,73-84-275 0 0,11-16-88 0 0,-1 0 0 0 0,-1-1 0 0 0,-11 12 0 0 0,19-22-2257 0 0,5-2 1084 0 0,10-4-526 0 0,4-2-3986 0 0,-6 3 274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76 3223 0 0,'10'-11'322'0'0,"-1"0"0"0"0,0-1 0 0 0,6-12-322 0 0,-4 8 2266 0 0,-10 14-648 0 0,-1 2-148 0 0,0 0-668 0 0,0 0-290 0 0,0 0-58 0 0,0 0-68 0 0,-5 10-358 0 0,-1-1 0 0 0,0 1 0 0 0,-1-1 0 0 0,0-1-1 0 0,-7 9-27 0 0,-9 5 165 0 0,-11 7-165 0 0,1-1 350 0 0,16-10-12 0 0,0 1-1 0 0,1 0 0 0 0,-5 9-337 0 0,-8 11 336 0 0,-39 49 83 0 0,66-84-403 0 0,-1 0 0 0 0,1 0 1 0 0,0 0-1 0 0,0 0 0 0 0,0 1 0 0 0,0-1 1 0 0,1 2-17 0 0,-2 4 40 0 0,-1-1-1 0 0,0 0 1 0 0,0 0 0 0 0,-3 4-40 0 0,7-13 4 0 0,0 1 1 0 0,0-1-1 0 0,0 1 0 0 0,0 0 0 0 0,0-1 0 0 0,0 1 0 0 0,0 0 0 0 0,0-1 0 0 0,0 1 0 0 0,0-1 1 0 0,0 1-1 0 0,0 0 0 0 0,0-1 0 0 0,1 1 0 0 0,-1 0 0 0 0,0-1 0 0 0,0 1 0 0 0,1-1 1 0 0,-1 1-1 0 0,0-1 0 0 0,1 1 0 0 0,-1-1-4 0 0,1 1 5 0 0,-1-1 0 0 0,1 1 1 0 0,-1-1-1 0 0,1 1 0 0 0,0-1 0 0 0,-1 0 0 0 0,1 1 1 0 0,-1-1-1 0 0,1 0 0 0 0,0 1 0 0 0,-1-1 0 0 0,1 0 1 0 0,0 0-1 0 0,-1 0 0 0 0,1 1 0 0 0,0-1 1 0 0,0 0-1 0 0,-1 0 0 0 0,1 0 0 0 0,0 0 0 0 0,-1 0 1 0 0,1-1-1 0 0,0 1-5 0 0,0 0 19 0 0,4 0 33 0 0,-1-1 1 0 0,1 1-1 0 0,-1-1 1 0 0,1 0 0 0 0,-1-1-1 0 0,0 1 1 0 0,0-1 0 0 0,0 0-1 0 0,4-1-52 0 0,36-25 383 0 0,-28 17-279 0 0,1 0-46 0 0,-1 0 0 0 0,0-2 0 0 0,0 1 0 0 0,-2-2 0 0 0,1 0 0 0 0,-2-1 0 0 0,0 0 0 0 0,10-16-58 0 0,-9 8 6 0 0,4-4-3 0 0,-2-1 1 0 0,1-5-4 0 0,-13 26 0 0 0,-1-1-1 0 0,0 0 1 0 0,0 0 0 0 0,-1-1 0 0 0,0 1-1 0 0,0 0 1 0 0,-1-1 0 0 0,0 1 0 0 0,-1-1-1 0 0,0-3 1 0 0,-1 1 0 0 0,-2 3-12 0 0,3 7-60 0 0,-1 0 1 0 0,1 0-1 0 0,-1 0 0 0 0,0 0 0 0 0,1 0 1 0 0,-1 1-1 0 0,0-1 0 0 0,1 0 0 0 0,-1 0 0 0 0,0 0 1 0 0,0 1-1 0 0,0-1 0 0 0,0 0 72 0 0,-4-2-2131 0 0,-2 16-534 0 0,0-2 1142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 3223 0 0,'0'0'143'0'0,"-1"1"-3"0"0,-14 14 490 0 0,5-7 3247 0 0,-21 15-1 0 0,17-16-3923 0 0,-8 8 1382 0 0,5-6 1619 0 0,21-13-1567 0 0,0 0-1354 0 0,15-14 826 0 0,0 0 0 0 0,26-17 0 0 0,-37 29-678 0 0,1 0 1 0 0,0 1-1 0 0,1 0 0 0 0,-1 1 0 0 0,1 0 0 0 0,0 0 1 0 0,0 1-1 0 0,11-2 0 0 0,-21 5-174 0 0,1 0 0 0 0,-1 0 0 0 0,1 0 0 0 0,-1 0 0 0 0,1 0 0 0 0,-1 0 0 0 0,0 0-1 0 0,1 1 1 0 0,-1-1 0 0 0,1 0 0 0 0,-1 0 0 0 0,0 0 0 0 0,1 0 0 0 0,-1 1 0 0 0,0-1 0 0 0,1 0 0 0 0,-1 0 0 0 0,0 1 0 0 0,1-1-1 0 0,0 1 1 0 0,0 0 0 0 0,5 5-7 0 0,-3 3 0 0 0,-4-5-2 0 0,1-1 1 0 0,0 1-1 0 0,-1-1 0 0 0,0 0 0 0 0,0 1 0 0 0,0-1 1 0 0,0 0-1 0 0,-1 0 0 0 0,1 0 0 0 0,-4 6 0 0 0,-24 28-31 0 0,9-13 22 0 0,-67 86 11 0 0,-5 8 0 0 0,85-108 0 0 0,6-9 0 0 0,1 0 0 0 0,0-1 0 0 0,0 1 0 0 0,0 0 0 0 0,-1-1 0 0 0,1 1 0 0 0,0 0 0 0 0,0-1 0 0 0,0 1 0 0 0,0 0 0 0 0,0-1 0 0 0,0 1 0 0 0,0 0 0 0 0,1-1 0 0 0,-1 1 0 0 0,0 0 0 0 0,0 0 0 0 0,2 1 10 0 0,-1 0-1 0 0,0-1 0 0 0,0 1 1 0 0,1 0-1 0 0,-1-1 1 0 0,1 1-1 0 0,0-1 1 0 0,-1 0-1 0 0,1 1 0 0 0,0-1 1 0 0,0 0-1 0 0,0 0 1 0 0,-1 0-1 0 0,1 0 1 0 0,0 0-1 0 0,1-1 1 0 0,-1 1-1 0 0,0-1 0 0 0,0 1 1 0 0,0-1-1 0 0,0 0 1 0 0,0 0-1 0 0,5 0 1 0 0,6 0 96 0 0,1-1 1 0 0,22-4 0 0 0,-24 3-77 0 0,9 0 45 0 0,0-1 0 0 0,42 3 0 0 0,-51 1-219 0 0,1 1 1 0 0,-1 0-1 0 0,0 0 1 0 0,0 1-1 0 0,0 1 1 0 0,16 7 0 0 0,-22-9-753 0 0,0 1 0 0 0,0-2 0 0 0,0 1 0 0 0,13 1 0 0 0,-1-2-782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52 336 1375 0 0,'-7'5'124'0'0,"5"-4"752"0"0,-18 12-3178 0 0,-2-5 19706 0 0,29-19-16362 0 0,35-37-428 0 0,2 2-1 0 0,89-71 0 0 0,-34 41-447 0 0,-81 64-187 0 0,0 1 0 0 0,1 1 1 0 0,35-15-1 0 0,-50 24-12 0 0,-1 0 1 0 0,1 0-1 0 0,0 0 1 0 0,0 0-1 0 0,0 0 1 0 0,0 1-1 0 0,0 0 1 0 0,0 0-1 0 0,4 0 1 0 0,-7 0 20 0 0,-1 1 0 0 0,1-1 1 0 0,-1 0-1 0 0,1 0 0 0 0,0 1 1 0 0,-1-1-1 0 0,1 0 1 0 0,-1 1-1 0 0,1-1 0 0 0,-1 1 1 0 0,0-1-1 0 0,1 1 1 0 0,-1-1-1 0 0,1 1 0 0 0,-1-1 1 0 0,0 1-1 0 0,1-1 0 0 0,-1 1 1 0 0,0-1-1 0 0,0 1 1 0 0,1-1-1 0 0,-1 2 0 0 0,3 11-102 0 0,-3-6 94 0 0,1 0 0 0 0,-2 0 0 0 0,1 0 0 0 0,-1 0 0 0 0,0 0 0 0 0,-3 8 0 0 0,-15 41 40 0 0,16-48-28 0 0,-9 23 0 0 0,-17 49 55 0 0,25-68-9 0 0,1 1 0 0 0,1-1 0 0 0,0 1 0 0 0,-1 19 1 0 0,3-29-1 0 0,0-1 1 0 0,0 0 0 0 0,0 1 0 0 0,1-1-1 0 0,-1 1 1 0 0,1-1 0 0 0,-1 0 0 0 0,1 0-1 0 0,0 1 1 0 0,-1-1 0 0 0,1 0 0 0 0,0 0-1 0 0,1 0 1 0 0,-1 0 0 0 0,0 0 0 0 0,1 0-1 0 0,-1 0 1 0 0,1 0 0 0 0,-1-1 0 0 0,1 1-1 0 0,3 2 1 0 0,-1-2 44 0 0,-1 0 0 0 0,1-1 0 0 0,0 1 0 0 0,0-1 0 0 0,-1 0 0 0 0,1 0 0 0 0,0 0 0 0 0,0 0-1 0 0,0-1 1 0 0,1 0 0 0 0,-1 0 0 0 0,4 0 0 0 0,20-2 176 0 0,0-1 1 0 0,0-1-1 0 0,0-2 0 0 0,36-12 0 0 0,106-48 19 0 0,-81 29-367 0 0,-77 33-554 0 0,-1-1 1 0 0,1 0-1 0 0,18-13 0 0 0,-28 17 154 0 0,-1-1 0 0 0,1 0 0 0 0,-1 1 0 0 0,1-1 1 0 0,-1 0-1 0 0,0 0 0 0 0,0 0 0 0 0,0 0 0 0 0,2-3 1 0 0,-2 2-220 0 0,1 0-1354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27 919 0 0,'2'-1'67'0'0,"6"-6"-548"0"0,20-11 18133 0 0,-22 30-16246 0 0,-5-7-1300 0 0,0 0 0 0 0,-1 0-1 0 0,0 0 1 0 0,1 1 0 0 0,-2-1-1 0 0,1 0 1 0 0,-1 0 0 0 0,1 0 0 0 0,-4 9-1 0 0,-17 46 204 0 0,15-47-199 0 0,-158 328 1260 0 0,119-257-1272 0 0,-84 156-321 0 0,129-238 2 0 0,8-9-3755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2 376 10135 0 0,'-1'-7'345'0'0,"1"1"0"0"0,0-1 0 0 0,0 0-1 0 0,0 0 1 0 0,1 1 0 0 0,0-1 0 0 0,0 0-1 0 0,1 1 1 0 0,-1-1 0 0 0,2 1 0 0 0,-1 0-1 0 0,1 0 1 0 0,0-1 0 0 0,0 2 0 0 0,0-1-1 0 0,1 0 1 0 0,0 1 0 0 0,0-1 0 0 0,0 1-1 0 0,10-8 1 0 0,5-3 72 0 0,1 0-1 0 0,0 2 0 0 0,1 1 1 0 0,29-15-1 0 0,96-36 600 0 0,-126 56-814 0 0,23-9 260 0 0,0 2-1 0 0,1 1 1 0 0,0 3 0 0 0,60-8-1 0 0,-95 18-391 0 0,0 0 0 0 0,0 1 0 0 0,0 0 0 0 0,0 1 0 0 0,0-1 0 0 0,0 2 0 0 0,15 3 0 0 0,-21-4-59 0 0,-1 0 0 0 0,1 0 0 0 0,0 1 0 0 0,-1-1 0 0 0,1 0 0 0 0,-1 1 0 0 0,1 0 1 0 0,-1-1-1 0 0,0 1 0 0 0,0 0 0 0 0,0 0 0 0 0,0 0 0 0 0,0 0 0 0 0,0 1 0 0 0,0-1 0 0 0,-1 1 1 0 0,1-1-1 0 0,-1 1 0 0 0,0-1 0 0 0,0 1 0 0 0,0 0 0 0 0,0-1 0 0 0,0 1 0 0 0,0 0 0 0 0,-1 0 1 0 0,0 0-1 0 0,1 4 0 0 0,-1 1-3 0 0,-1 0 0 0 0,0-1 0 0 0,0 1 0 0 0,-1-1 0 0 0,0 1 0 0 0,0-1 0 0 0,-1 1 0 0 0,0-1 0 0 0,0 0 0 0 0,-1 0 0 0 0,0 0 0 0 0,0-1-1 0 0,-5 7 1 0 0,-10 10 22 0 0,0-1 0 0 0,-23 21 0 0 0,-216 210 34 0 0,222-219-133 0 0,-1-2 1 0 0,-2-2-1 0 0,0-1 0 0 0,-67 35 0 0 0,99-61-96 0 0,1 0 1 0 0,-1 0-1 0 0,0-1 0 0 0,-14 3 0 0 0,19-5-206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28 1839 0 0,'1'0'134'0'0,"21"-12"-135"0"0,-7 3 2931 0 0,1 3 9317 0 0,-16 10-12206 0 0,-1 0 1 0 0,0 0 0 0 0,1 1 0 0 0,-1-1 0 0 0,-1 0 0 0 0,1 0 0 0 0,-1 0 0 0 0,1 0-1 0 0,-1 0 1 0 0,-1-1 0 0 0,-3 7 0 0 0,-5 4-82 0 0,-19 20-1 0 0,15-18 89 0 0,-35 39 143 0 0,-69 83 1161 0 0,108-124-1167 0 0,-20 29 392 0 0,29-39-484 0 0,-1-1 1 0 0,1 1-1 0 0,1 0 1 0 0,-1 0 0 0 0,1 0-1 0 0,-1 0 1 0 0,1 0 0 0 0,0 0-1 0 0,1 1 1 0 0,-1 3 0 0 0,1-7-55 0 0,0 1 1 0 0,0-1 0 0 0,0 0-1 0 0,0 0 1 0 0,0 1 0 0 0,1-1-1 0 0,-1 0 1 0 0,0 0 0 0 0,1 0-1 0 0,-1 0 1 0 0,1 1 0 0 0,-1-1-1 0 0,1 0 1 0 0,0 0 0 0 0,-1 0-1 0 0,1 0 1 0 0,0 0 0 0 0,0 0-1 0 0,0-1 1 0 0,1 2 0 0 0,0-1 23 0 0,0 1 1 0 0,-1-1 0 0 0,1-1 0 0 0,1 1 0 0 0,-1 0 0 0 0,0 0 0 0 0,0-1 0 0 0,0 1 0 0 0,0-1-1 0 0,4 1 1 0 0,2-1 77 0 0,0 0-1 0 0,0-1 1 0 0,0 0-1 0 0,-1 0 1 0 0,10-3-1 0 0,5-1 14 0 0,-1-1 1 0 0,0-2-1 0 0,-1 0 0 0 0,1-1 1 0 0,30-19-1 0 0,-44 23-131 0 0,1 0 1 0 0,-1-1-1 0 0,0 0 0 0 0,-1 0 1 0 0,0 0-1 0 0,0-1 0 0 0,0 0 1 0 0,0 0-1 0 0,-1 0 0 0 0,-1-1 1 0 0,1 0-1 0 0,-1 0 0 0 0,0 0 1 0 0,-1 0-1 0 0,0-1 0 0 0,3-14 1 0 0,-5 15-46 0 0,1 0-1 0 0,-2 1 1 0 0,1-1 0 0 0,-1 0 0 0 0,-1 0 0 0 0,1 0-1 0 0,-1 0 1 0 0,-1 0 0 0 0,1 0 0 0 0,-1 1 0 0 0,-1-1 0 0 0,1 1-1 0 0,-2-1 1 0 0,1 1 0 0 0,0 0 0 0 0,-9-11 0 0 0,8 13-120 0 0,0-1 0 0 0,-1 1 1 0 0,1 1-1 0 0,-1-1 1 0 0,0 1-1 0 0,-1 0 0 0 0,1 0 1 0 0,-1 0-1 0 0,1 1 1 0 0,-1-1-1 0 0,0 2 0 0 0,-1-1 1 0 0,1 1-1 0 0,0-1 1 0 0,-1 2-1 0 0,1-1 1 0 0,-1 1-1 0 0,0 0 0 0 0,1 0 1 0 0,-8 1-1 0 0,8 0-124 0 0,-1 0-244 0 0,2 0-3415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251 303 1839 0 0,'0'1'3595'0'0,"-4"20"920"0"0,0-1 1 0 0,-9 23-1 0 0,-20 39-978 0 0,-54 72-2599 0 0,85-150-722 0 0,-13 18 112 0 0,-19 23 0 0 0,20-29-638 0 0,1 1 0 0 0,-19 34-1 0 0</inkml:trace>
  <inkml:trace contextRef="#ctx0" brushRef="#br0" timeOffset="1">461 1 3679 0 0,'0'0'12440'0'0,"10"3"-11808"0"0,-2 2-520 0 0,0 1-112 0 0,2 3-6744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10135 0 0,'0'0'778'0'0,"-8"2"-476"0"0,-3 2 624 0 0,1 1 0 0 0,0 0-1 0 0,1 0 1 0 0,-1 1 0 0 0,1 1-1 0 0,0-1 1 0 0,-15 16 0 0 0,-2 0 444 0 0,-56 36-986 0 0,48-36-200 0 0,-37 33 0 0 0,71-55-184 0 0,0 0 0 0 0,-1 0 0 0 0,1 0 0 0 0,0 1 0 0 0,0-1 0 0 0,0 0 0 0 0,0 0 0 0 0,-1 1 0 0 0,1-1 0 0 0,0 0 0 0 0,0 0 0 0 0,0 1 0 0 0,0-1 0 0 0,0 0 0 0 0,0 0 0 0 0,0 1 0 0 0,0-1 0 0 0,0 0 0 0 0,0 1 0 0 0,0-1 0 0 0,0 0 0 0 0,0 0 0 0 0,0 1 0 0 0,0-1-1 0 0,0 0 1 0 0,0 1 0 0 0,0-1 0 0 0,0 0 0 0 0,0 0 0 0 0,0 1 0 0 0,1-1 0 0 0,8 10-2 0 0,20 9-2 0 0,-20-13 3 0 0,-2-1-4 0 0,-1 0-1 0 0,0 0 1 0 0,0 1-1 0 0,-1 0 0 0 0,0 0 1 0 0,0 1-1 0 0,0-1 1 0 0,-1 1-1 0 0,0 0 1 0 0,4 9-1 0 0,0-2 3 0 0,-6-10 11 0 0,29 57 791 0 0,-28-54-687 0 0,0 0 0 0 0,-1 0 0 0 0,0 0 1 0 0,0 0-1 0 0,-1 0 0 0 0,1 15 0 0 0,-2-19-94 0 0,0 0-1 0 0,-1 0 1 0 0,1 0 0 0 0,-1 0-1 0 0,0 0 1 0 0,0 0-1 0 0,0-1 1 0 0,0 1 0 0 0,0 0-1 0 0,-1-1 1 0 0,0 1 0 0 0,1-1-1 0 0,-1 1 1 0 0,0-1-1 0 0,0 0 1 0 0,0 0 0 0 0,0 0-1 0 0,0 0 1 0 0,-1 0-1 0 0,1 0 1 0 0,-1 0 0 0 0,1-1-1 0 0,-1 1 1 0 0,1-1 0 0 0,-6 2-1 0 0,-6 2 8 0 0,-1 0-1 0 0,0 0 0 0 0,-25 3 1 0 0,27-6 7 0 0,5-1-23 0 0,0 1-1 0 0,-1-2 0 0 0,-13 1 1 0 0,20-1-110 0 0,0 0 1 0 0,0 0-1 0 0,0-1 0 0 0,0 1 1 0 0,0 0-1 0 0,0-1 1 0 0,0 1-1 0 0,0-1 0 0 0,0 0 1 0 0,0 0-1 0 0,0 1 1 0 0,0-1-1 0 0,0-1 1 0 0,1 1-1 0 0,-1 0 0 0 0,0 0 1 0 0,1-1-1 0 0,-1 1 1 0 0,1-1-1 0 0,-2-1 1 0 0,-1-8-1754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 13823 0 0,'0'0'1062'0'0,"1"-1"-693"0"0,3-4 4127 0 0,-6 6-4406 0 0,0 0 1 0 0,0 0 0 0 0,1 0-1 0 0,-1 0 1 0 0,0 0-1 0 0,-1 0 1 0 0,1-1 0 0 0,-3 1-1 0 0,-7 3 15 0 0,-6 5-58 0 0,0 1 0 0 0,0 0-1 0 0,-20 17 1 0 0,-45 43-239 0 0,80-67 182 0 0,-7 5-12 0 0,3-3-13 0 0,1 1 0 0 0,-1-1 0 0 0,1 1 0 0 0,1 0 0 0 0,-1 1 0 0 0,1 0 0 0 0,0 0 0 0 0,-5 10 0 0 0,9-16-42 0 0,2 1-67 0 0,2 2 82 0 0,0 0 0 0 0,0 0 0 0 0,1-1 0 0 0,0 1 0 0 0,-1-1 0 0 0,1 0 0 0 0,0 0 0 0 0,1 0 0 0 0,-1 0 0 0 0,8 3 0 0 0,15 10 12 0 0,-17-9 111 0 0,-1 1 0 0 0,0 0 0 0 0,0 1 1 0 0,-1-1-1 0 0,0 2 0 0 0,0-1 1 0 0,-1 1-1 0 0,0 0 0 0 0,8 18 0 0 0,-13-23 15 0 0,0 0-1 0 0,0 0 1 0 0,0 0-1 0 0,0 0 1 0 0,-1 0-1 0 0,0 0 1 0 0,0 1 0 0 0,-1-1-1 0 0,1 0 1 0 0,-1 1-1 0 0,-1-1 1 0 0,1 0-1 0 0,0 1 1 0 0,-1-1-1 0 0,0 0 1 0 0,-1 0-1 0 0,1 0 1 0 0,-1 0-1 0 0,0 0 1 0 0,0 0-1 0 0,0 0 1 0 0,-1 0-1 0 0,-6 8 1 0 0,1-4 16 0 0,0 0 1 0 0,-1-1-1 0 0,0 1 1 0 0,0-2-1 0 0,-1 0 0 0 0,0 0 1 0 0,0 0-1 0 0,-19 7 1 0 0,6-4-337 0 0,0-1 1 0 0,-1-1 0 0 0,-29 6-1 0 0,26-11-2270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12 2303 0 0,'14'-11'17080'0'0,"-14"11"-17008"0"0,0 0 0 0 0,0 0 0 0 0,0 0 1 0 0,1 0-1 0 0,-1 1 0 0 0,0-1 0 0 0,0 0 1 0 0,0 0-1 0 0,0 0 0 0 0,0 0 0 0 0,0 1 1 0 0,0-1-1 0 0,0 0 0 0 0,0 0 0 0 0,1 0 1 0 0,-1 0-1 0 0,0 1 0 0 0,0-1 0 0 0,0 0 1 0 0,0 0-1 0 0,0 0 0 0 0,0 1 0 0 0,0-1 1 0 0,0 0-1 0 0,0 0 0 0 0,-1 0 0 0 0,1 1 1 0 0,0-1-1 0 0,0 0 0 0 0,0 0 0 0 0,0 0 1 0 0,0 0-1 0 0,0 1 0 0 0,0-1 0 0 0,0 0 1 0 0,-1 0-1 0 0,-5 15-2987 0 0,2-9 4435 0 0,-49 64-989 0 0,23-32-389 0 0,-28 48-1 0 0,51-74-132 0 0,0 0 1 0 0,2 0-1 0 0,-1 1 0 0 0,-3 16 1 0 0,7-24 19 0 0,1-1 0 0 0,0 1 0 0 0,1-1 0 0 0,-1 1 0 0 0,1-1 0 0 0,-1 1 0 0 0,1-1 0 0 0,1 1 0 0 0,-1 0 0 0 0,1-1 0 0 0,0 1 0 0 0,0-1 0 0 0,0 1 0 0 0,0-1 0 0 0,1 0 0 0 0,2 5 0 0 0,-3-7 32 0 0,1-1 1 0 0,-1 1-1 0 0,1-1 0 0 0,-1 1 0 0 0,1-1 1 0 0,-1 0-1 0 0,1 1 0 0 0,0-1 0 0 0,0 0 0 0 0,-1 0 1 0 0,1 0-1 0 0,0-1 0 0 0,0 1 0 0 0,3 0 1 0 0,-1 1 60 0 0,0-1 0 0 0,0-1 1 0 0,1 1-1 0 0,-1-1 1 0 0,7 0-1 0 0,-3 0-41 0 0,-1-1 0 0 0,0 0 0 0 0,0-1 0 0 0,0 0 0 0 0,0 0 0 0 0,0 0 0 0 0,0-1 0 0 0,0 0 0 0 0,-1-1 0 0 0,7-4 0 0 0,-8 5-72 0 0,-1 0 1 0 0,0 0-1 0 0,0-1 0 0 0,0 0 1 0 0,0 0-1 0 0,-1 0 0 0 0,0 0 1 0 0,0 0-1 0 0,0-1 0 0 0,0 0 1 0 0,0 1-1 0 0,-1-1 0 0 0,0 0 1 0 0,2-8-1 0 0,11-51-116 0 0,6-81 1 0 0,-20 140 93 0 0,0-3-307 0 0,0-1 0 0 0,-1 1 0 0 0,-1-16 0 0 0,1 22 238 0 0,0 1-1 0 0,0-1 1 0 0,0 1 0 0 0,0-1-1 0 0,-1 1 1 0 0,1 0-1 0 0,-1-1 1 0 0,1 1 0 0 0,-1 0-1 0 0,1-1 1 0 0,-1 1-1 0 0,0 0 1 0 0,1 0 0 0 0,-1-1-1 0 0,0 1 1 0 0,0 0 0 0 0,0 0-1 0 0,0 0 1 0 0,0 0-1 0 0,0 0 1 0 0,0 0 0 0 0,-1 1-1 0 0,1-1 1 0 0,0 0-1 0 0,0 1 1 0 0,-1-1 0 0 0,1 0-1 0 0,0 1 1 0 0,-1-1 0 0 0,-1 1-1 0 0,-3-1-90 0 0,0 1 0 0 0,1 0 0 0 0,-1 1 0 0 0,0 0-1 0 0,1-1 1 0 0,-1 2 0 0 0,1-1 0 0 0,-1 1 0 0 0,1-1 0 0 0,-6 4 0 0 0,0 0-643 0 0,1 0 1 0 0,0 1 0 0 0,-19 14 0 0 0,18-10-540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27 348 8287 0 0,'0'0'1098'0'0,"-16"8"6968"0"0,15-8-7979 0 0,1 0 0 0 0,0 0 0 0 0,-1 0 0 0 0,1 0 0 0 0,0 0-1 0 0,-1 0 1 0 0,1 0 0 0 0,-1 0 0 0 0,1 0 0 0 0,0 0 0 0 0,-1 0 0 0 0,1 0 0 0 0,0 0-1 0 0,-1-1 1 0 0,1 1 0 0 0,0 0 0 0 0,-1 0 0 0 0,1 0 0 0 0,0-1 0 0 0,-1 1-1 0 0,1 0 1 0 0,0 0 0 0 0,0-1 0 0 0,-1 1 0 0 0,1 0 0 0 0,0-1 0 0 0,0 1 0 0 0,0 0-1 0 0,-1-1 1 0 0,1 1 0 0 0,0-1 0 0 0,0 0 20 0 0,0 0-1 0 0,0-1 1 0 0,0 1 0 0 0,0 0-1 0 0,0 0 1 0 0,0 0 0 0 0,0 0-1 0 0,1-1 1 0 0,-1 1-1 0 0,1-2 1 0 0,1-2 50 0 0,1 0-1 0 0,-1 0 0 0 0,7-8 1 0 0,25-31 122 0 0,2 2 1 0 0,2 1 0 0 0,73-61-1 0 0,-92 88-253 0 0,1 0-1 0 0,20-10 0 0 0,-32 20-22 0 0,0 0-1 0 0,0 0 1 0 0,0 1-1 0 0,0 1 1 0 0,1-1-1 0 0,-1 1 1 0 0,1 1 0 0 0,16-2-1 0 0,-23 3 4 0 0,0 0 0 0 0,0 1 0 0 0,0-1 1 0 0,1 0-1 0 0,-1 1 0 0 0,0-1 0 0 0,0 1 0 0 0,0 0 0 0 0,0 0 0 0 0,0 0 0 0 0,0 0 0 0 0,0 0 0 0 0,-1 0 0 0 0,1 0 0 0 0,0 1 1 0 0,2 1-1 0 0,-1 1 18 0 0,0-1 1 0 0,-1 0-1 0 0,1 1 1 0 0,-1 0-1 0 0,0 0 1 0 0,0 0 0 0 0,3 7-1 0 0,0 3 45 0 0,-2 1 0 0 0,1 0 0 0 0,1 25 0 0 0,-4-21-57 0 0,-2 1 1 0 0,0-1-1 0 0,-1 0 0 0 0,-1 0 1 0 0,0 0-1 0 0,-8 21 0 0 0,6-20-44 0 0,0 0-1 0 0,1 1 0 0 0,1-1 0 0 0,-1 38 1 0 0,9-27-1824 0 0,-2-19 749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62 519 1839 0 0,'-2'2'483'0'0,"-2"4"678"0"0,-13 10 7663 0 0,12-13-8686 0 0,2-2 358 0 0,2-1-324 0 0,0 0 0 0 0,0 0 1 0 0,0 0-1 0 0,0 0 1 0 0,-1 0-1 0 0,1 0 0 0 0,0-1 1 0 0,0 1-1 0 0,0 0 1 0 0,0-1-1 0 0,0 1 0 0 0,0-1 1 0 0,0 0-1 0 0,0 1 1 0 0,0-1-1 0 0,0 0 0 0 0,0 1 1 0 0,0-1-1 0 0,0 0 1 0 0,0 0-173 0 0,-1-6 112 0 0,0 1 1 0 0,1-1 0 0 0,-1 0-1 0 0,1 0 1 0 0,1 1 0 0 0,-1-1-1 0 0,1 0 1 0 0,0 0 0 0 0,1 0 0 0 0,-1 0-1 0 0,2 1 1 0 0,-1-1 0 0 0,1 0-1 0 0,-1 1 1 0 0,2-1 0 0 0,-1 1-1 0 0,1 0 1 0 0,0 0 0 0 0,0 0-1 0 0,1 0 1 0 0,0 0 0 0 0,0 0-1 0 0,0 1 1 0 0,1 0 0 0 0,0-1-113 0 0,47-43 601 0 0,25-17-601 0 0,-32 29 0 0 0,-9 7 0 0 0,14-9 0 0 0,-39 32-7 0 0,1 1-1 0 0,1 0 1 0 0,-1 0-1 0 0,2 1 8 0 0,35-17-34 0 0,-5-5-85 0 0,-17 11-1423 0 0,15-7 1542 0 0,-17 9-4435 0 0,-2-5-1437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13703 0 0,'0'0'630'0'0,"-1"0"-14"0"0,-15 0-197 0 0,0 1 0 0 0,1 0 1 0 0,-1 1-1 0 0,0 1 1 0 0,-24 8-1 0 0,29-7-185 0 0,1 0-1 0 0,-1 1 1 0 0,1 1-1 0 0,0-1 1 0 0,0 2 0 0 0,0-1-1 0 0,1 2 1 0 0,-13 11-1 0 0,9-5 20 0 0,1 0 0 0 0,1 1-1 0 0,0 0 1 0 0,1 1 0 0 0,0 0-1 0 0,1 1 1 0 0,-11 30 0 0 0,11-21 6 0 0,1 1 0 0 0,1-1 0 0 0,2 2 0 0 0,-4 44 0 0 0,9-65-252 0 0,0 1-1 0 0,0-1 1 0 0,0 0-1 0 0,1 0 1 0 0,0 1-1 0 0,1-1 1 0 0,0 0-1 0 0,0 0 1 0 0,0-1-1 0 0,1 1 1 0 0,0 0-1 0 0,4 7 1 0 0,-4-9-59 0 0,0-1-1 0 0,1 1 1 0 0,-1-1 0 0 0,1 0 0 0 0,0 0 0 0 0,0 0 0 0 0,0-1-1 0 0,1 0 1 0 0,-1 1 0 0 0,1-1 0 0 0,0-1 0 0 0,0 1 0 0 0,0-1-1 0 0,0 0 1 0 0,0 0 0 0 0,9 2 0 0 0,35 3-2365 0 0,-20-5 991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15407 0 0,'0'0'1394'0'0,"-1"2"-1070"0"0,-10 14 666 0 0,0 0 0 0 0,1 1 1 0 0,-9 24-1 0 0,-18 30 962 0 0,7-21-1296 0 0,2 2 1 0 0,-39 98-1 0 0,62-136-675 0 0,3-9-53 0 0,0-1 1 0 0,0 2-1 0 0,0-1 1 0 0,1 0-1 0 0,0 0 1 0 0,-1 9-1 0 0,2-12-948 0 0,3-3-210 0 0,1 1 0 0 0,-1 0 0 0 0,0-1 0 0 0,1 1 0 0 0,-1-1 0 0 0,7-2 0 0 0,9-5-5204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158 135 11055 0 0,'7'-11'615'0'0,"1"0"-1"0"0,1 0 1 0 0,-1 1-1 0 0,2 0 1 0 0,-1 0-1 0 0,21-14 1 0 0,-22 18-23 0 0,0 0-1 0 0,1 1 1 0 0,0 0-1 0 0,0 0 1 0 0,1 1-1 0 0,-1 0 1 0 0,1 1-1 0 0,0 0 1 0 0,15-3 0 0 0,-24 6-520 0 0,0 0 1 0 0,0 0 0 0 0,0 0 0 0 0,1 0 0 0 0,-1 0 0 0 0,0 0 0 0 0,0 0 0 0 0,0 0 0 0 0,0 1 0 0 0,0-1 0 0 0,0 0-1 0 0,0 0 1 0 0,0 1 0 0 0,0-1 0 0 0,0 1 0 0 0,0-1 0 0 0,0 1 0 0 0,0 0 0 0 0,0-1 0 0 0,0 1 0 0 0,0 0 0 0 0,-1-1-1 0 0,3 3 1 0 0,-2-1-8 0 0,0 0 1 0 0,0 0-1 0 0,-1-1 0 0 0,1 1 0 0 0,0 0 0 0 0,-1 0 0 0 0,1 0 0 0 0,-1 1 0 0 0,1-1 0 0 0,-1 0 0 0 0,0 0 0 0 0,0 2 0 0 0,-1 4 3 0 0,0-1 0 0 0,0 1 0 0 0,0-1 0 0 0,-1 1 0 0 0,0-1 0 0 0,-1 0 0 0 0,0 0 0 0 0,0 0 0 0 0,0 0 0 0 0,-8 10 0 0 0,-6 9-24 0 0,-27 29 0 0 0,26-34-26 0 0,-45 54 34 0 0,-98 126-51 0 0,146-182-2 0 0,8-10 26 0 0,1-1 0 0 0,-10 16 1 0 0,15-22 107 0 0,3-1-69 0 0,0 1 0 0 0,0-1 0 0 0,0 0 0 0 0,0 0 0 0 0,0 1 0 0 0,0-1 0 0 0,3 1 0 0 0,6-1 129 0 0,-1 0 0 0 0,1 0 0 0 0,0-1 0 0 0,-1 0 0 0 0,20-3 0 0 0,-15 1-47 0 0,151-13 182 0 0,-161 15-331 0 0,33-3-941 0 0,55-12 0 0 0,-81 12 682 0 0,0 0-1 0 0,-1-1 1 0 0,1 0-1 0 0,-1-1 1 0 0,0 0-1 0 0,0-1 1 0 0,-1 0-1 0 0,0-1 1 0 0,10-8-1 0 0,-2-2-1477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14855 0 0,'0'0'680'0'0,"-1"2"-10"0"0,-3 20-216 0 0,0 1 1 0 0,2 0-1 0 0,1 0 1 0 0,0 0-1 0 0,2 0 1 0 0,3 27-1 0 0,6 11 1177 0 0,18 64-1 0 0,16 33 147 0 0,8 29-321 0 0,-40-133-1017 0 0,9 84 0 0 0,-18-90-296 0 0,-2-1-1 0 0,-2 1 1 0 0,-2-1 0 0 0,-10 48 0 0 0,7-63-158 0 0,-2-1 0 0 0,0 0 1 0 0,-2 0-1 0 0,-2-1 0 0 0,-1-1 0 0 0,-30 53 0 0 0,35-71-159 0 0,-1 0-1 0 0,0-1 1 0 0,0 1-1 0 0,-1-2 1 0 0,0 0-1 0 0,-1 0 1 0 0,0-1-1 0 0,0 0 1 0 0,-16 8-1 0 0,16-9-922 0 0,-1 1-5187 0 0,2-3-1567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14479 0 0,'0'0'1314'0'0,"-2"2"-969"0"0,-12 17 340 0 0,2 1 0 0 0,-1-1 1 0 0,2 2-1 0 0,-11 28 0 0 0,-4 5-363 0 0,5-13-75 0 0,-140 290 1297 0 0,139-280-1626 0 0,-35 75 449 0 0,45-102-867 0 0,-1-1 1 0 0,-2-1-1 0 0,-17 23 0 0 0,20-38-2921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91 481 6447 0 0,'-2'1'298'0'0,"-21"10"85"0"0,-4 1-231 0 0,10-5 2794 0 0,16-7-2736 0 0,1 0 1 0 0,-1 0-1 0 0,0 0 1 0 0,1 0-1 0 0,-1 1 1 0 0,1-1-1 0 0,-1 0 1 0 0,0 0-1 0 0,1 0 0 0 0,-1 0 1 0 0,0 0-1 0 0,1 0 1 0 0,-1-1-1 0 0,0 1 1 0 0,1 0-1 0 0,-1 0 1 0 0,1 0-1 0 0,-1-1 0 0 0,0 1 1 0 0,1 0-1 0 0,-1-1 1 0 0,1 1-1 0 0,-2-1 1 0 0,2 0-95 0 0,-1 0 0 0 0,0 0 1 0 0,1 0-1 0 0,-1 0 1 0 0,1 0-1 0 0,-1 0 0 0 0,1 0 1 0 0,0 0-1 0 0,-1 0 0 0 0,1 0 1 0 0,0 0-1 0 0,0-2 0 0 0,-1-1 47 0 0,1 0 0 0 0,0 0-1 0 0,1 1 1 0 0,-1-1-1 0 0,1 0 1 0 0,1-6-1 0 0,2 1 65 0 0,0 1-1 0 0,0 0 1 0 0,1 0-1 0 0,0 0 0 0 0,0 1 1 0 0,0-1-1 0 0,8-6 1 0 0,49-45 291 0 0,-43 42-328 0 0,-8 7-149 0 0,72-66 251 0 0,129-91-1 0 0,-199 158-282 0 0,0 1 0 0 0,1 1 0 0 0,0 0 0 0 0,0 1 0 0 0,0 0 0 0 0,1 1 0 0 0,0 1 0 0 0,17-3 0 0 0,-25 6-1 0 0,0 0-1 0 0,0 1 1 0 0,0 0-1 0 0,1 0 1 0 0,-1 0-1 0 0,0 1 1 0 0,0 0-1 0 0,0 1 1 0 0,0-1-1 0 0,0 1 0 0 0,0 1 1 0 0,0-1-1 0 0,-1 1 1 0 0,1 1-1 0 0,-1-1 1 0 0,0 1-1 0 0,0 0 1 0 0,0 0-1 0 0,7 8 1 0 0,-8-7 39 0 0,0 0-1 0 0,0 1 1 0 0,-1 0-1 0 0,0 0 1 0 0,0 0 0 0 0,0 1-1 0 0,-1-1 1 0 0,0 1 0 0 0,4 10-1 0 0,-4-7 48 0 0,-1 1 0 0 0,0 0 0 0 0,0 0-1 0 0,-1 1 1 0 0,0 18 0 0 0,-3-12-5 0 0,0 0 1 0 0,0 0-1 0 0,-2-1 1 0 0,0 1-1 0 0,-1-1 1 0 0,-1 0 0 0 0,-12 26-1 0 0,18-43-88 0 0,-4 9 11 0 0,0 0-1 0 0,0-1 1 0 0,-1 1 0 0 0,-1-1-1 0 0,1 0 1 0 0,-1-1 0 0 0,0 1-1 0 0,-1-1 1 0 0,-12 11-1 0 0,2-7 2 0 0,0 0-1 0 0,-1-1 0 0 0,-36 15 0 0 0,-61 15-38 0 0,15-6-21 0 0,-15 11-437 0 0,113-44 186 0 0,17 7-5621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88 13823 0 0,'-1'-7'640'0'0,"0"-1"-1"0"0,-1 1 1 0 0,0-1-1 0 0,-1 1 1 0 0,0 0-1 0 0,0 0 1 0 0,-5-9-1 0 0,7 15-504 0 0,0-1-1 0 0,0 1 0 0 0,0 0 0 0 0,0-1 0 0 0,0 1 0 0 0,-1 0 1 0 0,1-1-1 0 0,0 1 0 0 0,-1 0 0 0 0,1 0 0 0 0,-1 0 0 0 0,1 0 1 0 0,-1 0-1 0 0,1 1 0 0 0,-1-1 0 0 0,1 0 0 0 0,-1 1 0 0 0,0-1 1 0 0,0 1-1 0 0,1 0 0 0 0,-1-1 0 0 0,0 1 0 0 0,0 0 0 0 0,1 0 1 0 0,-1 0-1 0 0,0 0 0 0 0,0 1 0 0 0,1-1 0 0 0,-1 0 0 0 0,0 1 1 0 0,0-1-1 0 0,1 1 0 0 0,-1 0 0 0 0,1-1 0 0 0,-1 1 0 0 0,0 0 1 0 0,-2 2-1 0 0,-8 5-94 0 0,1 0-1 0 0,-1 1 1 0 0,-17 19 0 0 0,-29 38-66 0 0,33-37 38 0 0,-115 145-30 0 0,120-146 7 0 0,1 2 0 0 0,2 0 1 0 0,1 0-1 0 0,-17 47 0 0 0,27-58 86 0 0,1 1 0 0 0,0-1 0 0 0,2 1 0 0 0,0-1 0 0 0,1 1 0 0 0,1 0 0 0 0,1 0 0 0 0,4 31 0 0 0,-2-38-248 0 0,0-1 0 0 0,1 1 0 0 0,1-1 0 0 0,0 0 0 0 0,1 0 0 0 0,6 14 0 0 0,-6-18-575 0 0,0-1 1 0 0,0 1-1 0 0,0-1 1 0 0,1 0-1 0 0,0 0 1 0 0,1 0-1 0 0,-1-1 0 0 0,1 0 1 0 0,11 7-1 0 0,4-1-6192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12407 0 0,'0'0'1126'0'0,"0"9"-908"0"0,2 8 501 0 0,1 1-1 0 0,1-1 1 0 0,0 0-1 0 0,10 24 1 0 0,35 62 1528 0 0,-32-73-1631 0 0,2-2 1 0 0,1 0-1 0 0,45 50 0 0 0,84 63 940 0 0,-47-48-1121 0 0,-88-79-427 0 0,1-2-1 0 0,0 0 1 0 0,1 0-1 0 0,18 9 1 0 0,-25-16-234 0 0,0-1 0 0 0,0 0 1 0 0,0 0-1 0 0,1-1 0 0 0,-1 0 0 0 0,1 0 0 0 0,0-1 1 0 0,0-1-1 0 0,13 1 0 0 0,-22-2-22 0 0,0 0 0 0 0,-1 0 0 0 0,1 0-1 0 0,-1 0 1 0 0,1 0 0 0 0,-1 0 0 0 0,1 0-1 0 0,-1-1 1 0 0,1 1 0 0 0,-1 0 0 0 0,1 0 0 0 0,-1 0-1 0 0,0-1 1 0 0,1 1 0 0 0,-1 0 0 0 0,1-1 0 0 0,-1 1-1 0 0,1 0 1 0 0,-1-1 0 0 0,0 1 0 0 0,1-2-1 0 0,7-8-7550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 17791 0 0,'0'0'1362'0'0,"-1"-1"-934"0"0,1 0-426 0 0,0 1 1 0 0,0 0-1 0 0,0-1 1 0 0,0 1 0 0 0,0 0-1 0 0,-1 0 1 0 0,1-1 0 0 0,0 1-1 0 0,0 0 1 0 0,0-1 0 0 0,0 1-1 0 0,-1 0 1 0 0,1 0-1 0 0,0 0 1 0 0,0-1 0 0 0,-1 1-1 0 0,1 0 1 0 0,0 0 0 0 0,0 0-1 0 0,-1-1 1 0 0,1 1 0 0 0,0 0-1 0 0,-1 0 1 0 0,1 0-1 0 0,0 0 1 0 0,0 0 0 0 0,-1 0-1 0 0,1 0 1 0 0,0 0 0 0 0,-1 0-1 0 0,1 0 1 0 0,0 0 0 0 0,-1 0-1 0 0,1 0 1 0 0,0 0-1 0 0,-1 0 1 0 0,1 0 0 0 0,0 0-1 0 0,-1 0 1 0 0,1 0 0 0 0,0 0-1 0 0,0 0 1 0 0,-1 1 0 0 0,1-1-1 0 0,0 0 1 0 0,0 0-1 0 0,-1 0 1 0 0,1 0 0 0 0,0 1-1 0 0,0-1 1 0 0,-1 0 0 0 0,1 0-1 0 0,0 1 1 0 0,0-1 0 0 0,0 0-1 0 0,-1 1 1 0 0,1-1 9 0 0,-15 14 104 0 0,0 0-1 0 0,1 0 1 0 0,-14 19-1 0 0,5-6 31 0 0,-404 491 1746 0 0,419-507-1899 0 0,-5 4-24 0 0,2 0 1 0 0,0 2 0 0 0,0-1 0 0 0,-11 26-1 0 0,21-39-587 0 0,13 1-2017 0 0,-7-4 2299 0 0,0-1 0 0 0,0 1 0 0 0,0-1 0 0 0,0 1 0 0 0,0-2 0 0 0,0 1 0 0 0,0 0 0 0 0,-1-1-1 0 0,1 0 1 0 0,-1 0 0 0 0,8-5 0 0 0,0 2-104 0 0,29-15-1143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97 4143 0 0,'0'0'191'0'0,"-1"1"-11"0"0,-14 11-357 0 0,-10 6 5404 0 0,5-4 2116 0 0,20-13-7261 0 0,-1-1 0 0 0,1 0-1 0 0,-1 0 1 0 0,1 0 0 0 0,-1 0-1 0 0,1 0 1 0 0,-1 0 0 0 0,1-1-1 0 0,-1 1 1 0 0,1 0 0 0 0,-1 0-1 0 0,1 0 1 0 0,-1 0 0 0 0,1-1-1 0 0,-1 1 1 0 0,1 0 0 0 0,-1 0-1 0 0,1-1 1 0 0,-1 1 0 0 0,1 0-1 0 0,0-1 1 0 0,-1 1 0 0 0,1 0-1 0 0,0-1 1 0 0,-1 1 0 0 0,1-1-1 0 0,0 1 1 0 0,-1-1 0 0 0,1 1-1 0 0,0-2 26 0 0,0 1-1 0 0,0 0 0 0 0,0 0 0 0 0,0 0 0 0 0,0 0 1 0 0,0 0-1 0 0,0 0 0 0 0,0 0 0 0 0,0 0 0 0 0,1 0 1 0 0,-1 0-1 0 0,0 0 0 0 0,1-1 0 0 0,1-3 80 0 0,1 1-1 0 0,-1 0 1 0 0,1 0 0 0 0,0 0-1 0 0,4-5 1 0 0,2 1-21 0 0,0 0 1 0 0,0 1-1 0 0,1 0 1 0 0,0 0-1 0 0,14-5 1 0 0,55-22 458 0 0,-75 32-562 0 0,-1 1 0 0 0,1 0 0 0 0,-1 0 0 0 0,1 0 0 0 0,0 1 0 0 0,0-1 0 0 0,-1 1 0 0 0,1 0 1 0 0,0 0-1 0 0,0 0 0 0 0,-1 1 0 0 0,1-1 0 0 0,0 1 0 0 0,4 1 0 0 0,-7-1-55 0 0,0-1 0 0 0,-1 1 1 0 0,1-1-1 0 0,0 1 0 0 0,0 0 0 0 0,0 0 1 0 0,-1 0-1 0 0,1-1 0 0 0,0 1 1 0 0,-1 0-1 0 0,1 0 0 0 0,0 0 0 0 0,-1 0 1 0 0,0 0-1 0 0,1 0 0 0 0,-1 0 0 0 0,1 0 1 0 0,-1 0-1 0 0,0 2 0 0 0,2 20 105 0 0,-3-16-102 0 0,0 0-1 0 0,-1 0 1 0 0,0-1-1 0 0,0 1 1 0 0,-1 0-1 0 0,1-1 1 0 0,-1 1-1 0 0,-1-1 1 0 0,1 0-1 0 0,-1 0 1 0 0,0-1-1 0 0,-7 8 1 0 0,-8 8 54 0 0,-40 32-1 0 0,28-27-46 0 0,-1 2-17 0 0,11-11 0 0 0,-27 30 0 0 0,42-40 0 0 0,1-1 0 0 0,0 1 0 0 0,0-1 0 0 0,1 1 0 0 0,0 1 0 0 0,1-1 0 0 0,-1 0 0 0 0,1 1 0 0 0,-3 11 0 0 0,6-17 8 0 0,-1 0-1 0 0,1 0 1 0 0,0 0 0 0 0,-1 0-1 0 0,1 0 1 0 0,0 0-1 0 0,0 0 1 0 0,0 0 0 0 0,0 0-1 0 0,1 0 1 0 0,-1 0 0 0 0,1 0-1 0 0,-1 0 1 0 0,1-1-1 0 0,-1 1 1 0 0,1 0 0 0 0,0 0-1 0 0,0 0 1 0 0,0 0 0 0 0,0-1-1 0 0,2 4 1 0 0,0-3 9 0 0,-1 0-1 0 0,1 0 1 0 0,0-1 0 0 0,0 1-1 0 0,-1 0 1 0 0,1-1 0 0 0,0 0 0 0 0,0 1-1 0 0,0-1 1 0 0,0-1 0 0 0,1 1 0 0 0,5 1-1 0 0,7-1 37 0 0,-1 0-1 0 0,1-1 0 0 0,-1 0 0 0 0,27-5 1 0 0,62-16 164 0 0,-103 20-217 0 0,18-4-608 0 0,-1-1 1 0 0,-1-1-1 0 0,1-1 0 0 0,-1 0 0 0 0,-1-1 0 0 0,21-15 1 0 0,-19 11-1123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115 270 3679 0 0,'0'0'284'0'0,"0"0"-57"0"0,0 0 454 0 0,0 0 219 0 0,0 0 42 0 0,0 0-82 0 0,0 0-380 0 0,0 0-168 0 0,0 0-31 0 0,0 0-5 0 0,0 0 11 0 0,0 0 7 0 0,0 0 2 0 0,0 2 26 0 0,0 5-55 0 0,-1 0 1 0 0,0 0 0 0 0,0 0-1 0 0,0-1 1 0 0,-1 1 0 0 0,1 0 0 0 0,-2-1-1 0 0,1 1 1 0 0,-1-1 0 0 0,0 0-1 0 0,-2 3-267 0 0,-4 5 666 0 0,-1 1 0 0 0,-1-2 0 0 0,-12 13-666 0 0,16-17 216 0 0,6-7-153 0 0,-1 0-1 0 0,0 0 1 0 0,1 0-1 0 0,-1 0 1 0 0,0 0-1 0 0,0 0 1 0 0,-1 0 0 0 0,1-1-1 0 0,0 1 1 0 0,0-1-1 0 0,-1 0 1 0 0,1 1 0 0 0,-1-1-63 0 0,1 0 89 0 0,2-1-8 0 0,0 0-1 0 0,0-2 0 0 0,0-3-69 0 0,0-1-1 0 0,0 1 1 0 0,1 0-1 0 0,-1 0 1 0 0,1 0-1 0 0,0 0 0 0 0,1 0 1 0 0,-1 0-1 0 0,1 1 1 0 0,0-1-1 0 0,1 0 1 0 0,-1 1-1 0 0,2-3-10 0 0,4-5 24 0 0,0 0 0 0 0,1 0 0 0 0,0 1 0 0 0,4-4-24 0 0,-4 6 0 0 0,54-57 0 0 0,22-13 0 0 0,-64 60 0 0 0,2 2 0 0 0,0 0 0 0 0,1 1 0 0 0,1 2 0 0 0,1 0 0 0 0,3 0 0 0 0,-28 13 0 0 0,0 1-1 0 0,-1 0 0 0 0,1-1 0 0 0,0 1 1 0 0,0 0-1 0 0,-1 0 0 0 0,1-1 1 0 0,0 1-1 0 0,0 0 0 0 0,0 0 0 0 0,-1 0 1 0 0,1 0-1 0 0,0 0 0 0 0,0 0 1 0 0,-1 0-1 0 0,1 0 0 0 0,0 1 1 0 0,2 2-11 0 0,-1 0 1 0 0,0 0-1 0 0,1 0 0 0 0,-2 0 0 0 0,1 1 1 0 0,0-1-1 0 0,-1 1 0 0 0,1 0 0 0 0,0 3 11 0 0,0 0-29 0 0,1-1 21 0 0,-1 0 0 0 0,-1 0 0 0 0,1 0 1 0 0,-1 0-1 0 0,0 0 0 0 0,-1 0 0 0 0,1 1 1 0 0,-1-1-1 0 0,0 0 0 0 0,-1 1 0 0 0,-1 4 8 0 0,0 21 0 0 0,1-23 0 0 0,1 0 0 0 0,-1-1 0 0 0,-1 1 0 0 0,0 0 0 0 0,-1 2 0 0 0,-1-2 0 0 0,0 0 0 0 0,0 0 0 0 0,-1-1 0 0 0,-1 1 0 0 0,-5 6 0 0 0,-6 9 0 0 0,16-22-6 0 0,-2 2 14 0 0,1 0 0 0 0,-1-1 0 0 0,-1 1-1 0 0,1-1 1 0 0,0 1 0 0 0,-1-1 0 0 0,1 0-1 0 0,-1 0 1 0 0,-4 2-8 0 0,-3 2 0 0 0,-5 0-1 0 0,12-8-5 0 0,2 0-3 0 0,0 1-71 0 0,2 0-16 0 0,-3-13-31 0 0,3 12 121 0 0,-1 0 0 0 0,1 0 0 0 0,0 0 0 0 0,-1 0 0 0 0,1 0 0 0 0,0 0 0 0 0,0 0 0 0 0,0 0 0 0 0,-1 0 0 0 0,1 0 0 0 0,1 0 0 0 0,-1 0 0 0 0,0 0 0 0 0,0 0 0 0 0,0 0 0 0 0,0 0 0 0 0,1 0 0 0 0,-1 0 0 0 0,0 0 0 0 0,1 0 0 0 0,0-1 6 0 0,6-9-22 0 0,0 0 1 0 0,1 0 0 0 0,1 1-1 0 0,-1 0 1 0 0,2 1-1 0 0,2-3 22 0 0,16-16-34 0 0,-7 8-32 0 0,1 0 0 0 0,1 2-1 0 0,0 1 1 0 0,16-8 66 0 0,0-1-161 0 0,3-5 161 0 0,-11 7 19 0 0,1 1 0 0 0,2 2 0 0 0,7-3-19 0 0,-38 23 32 0 0,0-1-1 0 0,1 1 1 0 0,-1 0-1 0 0,0 0 1 0 0,1 0-1 0 0,-1 0 1 0 0,1 0 0 0 0,-1 1-1 0 0,1 0 1 0 0,-1-1-1 0 0,1 1 1 0 0,-1 1 0 0 0,2-1-32 0 0,6 3 9 0 0,-2 0-3 0 0,11 9-7 0 0,-5-4 1 0 0,10 6 0 0 0,-22-10 0 0 0,6 7 0 0 0,-7-7 17 0 0,0 1 1 0 0,-1-1-1 0 0,1 0 0 0 0,-1 1 0 0 0,0-1 0 0 0,-1 1 0 0 0,1-1 0 0 0,-1 1 1 0 0,0-1-1 0 0,0 1 0 0 0,0 0 0 0 0,-1 3-17 0 0,-2 9 134 0 0,-1 1 0 0 0,-3 11-134 0 0,4-19 70 0 0,-3 7-24 0 0,-2 0-1 0 0,1 0 0 0 0,-2-1 1 0 0,0 0-1 0 0,-1-1 0 0 0,0 0 1 0 0,-2 0-1 0 0,-1 1-45 0 0,3-5 31 0 0,1-4-823 0 0,8-6-3135 0 0,1-1-1308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4607 0 0,'0'0'12810'0'0,"2"-1"-11465"0"0,70-30 10 0 0,143-41 0 0 0,-194 66-1177 0 0,0 0-493 0 0,1 0 1 0 0,0 1 0 0 0,0 2-1 0 0,31-3 1 0 0,-37 7-1517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10591 0 0,'0'0'8351'0'0,"2"0"-7322"0"0,10 3-633 0 0,0-1 0 0 0,0-1 0 0 0,1 0 1 0 0,-1 0-1 0 0,0-1 0 0 0,0-1 0 0 0,20-3 0 0 0,84-23 516 0 0,-111 26-853 0 0,107-32-4 0 0,-40 4-4998 0 0,-51 19-2193 0 0</inkml:trace>
  <inkml:trace contextRef="#ctx0" brushRef="#br0" timeOffset="1">1028 0 7367 0 0,'-1'2'2996'0'0,"-3"20"-2284"0"0,-1 0 0 0 0,-2-1 0 0 0,-15 37 0 0 0,-38 59 3977 0 0,2-3-469 0 0,48-93-3756 0 0,2 1 0 0 0,0 1-1 0 0,-6 31 1 0 0,14-51-699 0 0,-1 1-1 0 0,1-1 1 0 0,-1 0-1 0 0,1 0 1 0 0,0 1 0 0 0,0-1-1 0 0,1 0 1 0 0,-1 1-1 0 0,1-1 1 0 0,-1 0-1 0 0,1 0 1 0 0,2 5 0 0 0,-2-6-1 0 0,0-1 1 0 0,0 1 0 0 0,0-1 0 0 0,0 0 0 0 0,0 1 0 0 0,0-1 0 0 0,1 0 0 0 0,-1 0 0 0 0,0 0 0 0 0,1 0-1 0 0,-1 0 1 0 0,0 0 0 0 0,1 0 0 0 0,0 0 0 0 0,-1 0 0 0 0,1-1 0 0 0,-1 1 0 0 0,1-1 0 0 0,0 1 0 0 0,-1-1-1 0 0,1 0 1 0 0,0 1 0 0 0,0-1 0 0 0,-1 0 0 0 0,3 0 0 0 0,15-1-6168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96 11055 0 0,'-1'1'7388'0'0,"-8"7"-6903"0"0,1 1 0 0 0,1-1 1 0 0,0 2-1 0 0,-12 17 0 0 0,0 2 5 0 0,-4 5-318 0 0,3 1 0 0 0,1 1 0 0 0,-23 57 0 0 0,38-81-166 0 0,0-1 1 0 0,-4 24-1 0 0,7-30-3 0 0,0 0 1 0 0,0 0-1 0 0,1 0 1 0 0,0 0-1 0 0,0 1 1 0 0,0-1-1 0 0,1 0 1 0 0,0 0-1 0 0,2 8 1 0 0,-2-11 9 0 0,0 0 0 0 0,0 1 0 0 0,1-1 1 0 0,-1 0-1 0 0,1 0 0 0 0,-1 0 1 0 0,1 0-1 0 0,0 0 0 0 0,0 0 1 0 0,0-1-1 0 0,0 1 0 0 0,0-1 0 0 0,0 1 1 0 0,0-1-1 0 0,1 0 0 0 0,-1 0 1 0 0,0 1-1 0 0,1-2 0 0 0,-1 1 1 0 0,1 0-1 0 0,-1 0 0 0 0,1-1 0 0 0,-1 0 1 0 0,1 1-1 0 0,3-1 0 0 0,2 0 49 0 0,0 0-1 0 0,0 0 1 0 0,-1-1-1 0 0,1 0 1 0 0,0-1-1 0 0,0 1 0 0 0,7-4 1 0 0,-2 0-1 0 0,0-1-1 0 0,0-1 1 0 0,0 1 0 0 0,-1-2 0 0 0,0 0-1 0 0,0-1 1 0 0,-1 0 0 0 0,16-15-1 0 0,-22 17-48 0 0,-1 0-1 0 0,1 0 0 0 0,-1 0 0 0 0,0 0 0 0 0,-1-1 0 0 0,1 1 0 0 0,-1-1 0 0 0,-1 0 0 0 0,0 0 0 0 0,2-10 0 0 0,-2 5 6 0 0,-1 0 1 0 0,0 0-1 0 0,0 0 1 0 0,-2 0 0 0 0,-2-23-1 0 0,-1 19-107 0 0,-1 1 0 0 0,0-1-1 0 0,-1 1 1 0 0,-1 0 0 0 0,-1 1-1 0 0,0 0 1 0 0,0 0 0 0 0,-2 1 0 0 0,0 0-1 0 0,-1 0 1 0 0,0 1 0 0 0,-1 1-1 0 0,-16-14 1 0 0,-13-1-990 0 0,37 20-800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10135 0 0,'0'0'778'0'0,"-1"1"-248"0"0,-1 2 1 0 0,1-1 0 0 0,-1 1-1 0 0,1 0 1 0 0,0-1 0 0 0,0 1-1 0 0,0 0 1 0 0,1 0 0 0 0,-1-1-1 0 0,1 1 1 0 0,-1 0 0 0 0,1 0-1 0 0,0 4 1 0 0,0-2-262 0 0,1 0 1 0 0,0-1-1 0 0,0 1 0 0 0,3 6 1 0 0,9 20 419 0 0,2-2 1 0 0,1 0 0 0 0,33 46 0 0 0,-32-51-354 0 0,75 106 1285 0 0,60 93 293 0 0,-142-204-1848 0 0,0 0-1 0 0,-1 0 1 0 0,-1 1 0 0 0,-1 0-1 0 0,-1 1 1 0 0,8 41-1 0 0,-13-48-52 0 0,0-1-1 0 0,0 1 0 0 0,-1 0 1 0 0,-1 0-1 0 0,0 0 0 0 0,-1 0 0 0 0,-1-1 1 0 0,0 1-1 0 0,-1-1 0 0 0,0 0 0 0 0,-11 23 1 0 0,-12 12 87 0 0,-52 69 0 0 0,35-54-59 0 0,10-15-913 0 0,33-47 453 0 0,5-1-870 0 0,0-1 900 0 0,0-1 1 0 0,-1 1 0 0 0,1 0-1 0 0,0-1 1 0 0,-1 0 0 0 0,1 1 0 0 0,-1-2-1 0 0,0 1 1 0 0,5-4 0 0 0,3-1-551 0 0,18-12-907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1839 0 0,'2'-1'7558'0'0,"9"-6"-3847"0"0,1 0 0 0 0,13-5 0 0 0,56-18-1103 0 0,-54 21-1484 0 0,77-19 612 0 0,-65 17-1908 0 0,-1 1 0 0 0,1 2 1 0 0,70-5-1 0 0,-96 13-212 0 0,-8 1-1506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10135 0 0,'2'1'8194'0'0,"1"0"-7714"0"0,1 0 1 0 0,-1-1-1 0 0,0 1 1 0 0,1 0-1 0 0,-1-1 1 0 0,1 0-1 0 0,-1 0 1 0 0,1 0-1 0 0,-1 0 1 0 0,0 0-1 0 0,7-2 1 0 0,41-11 985 0 0,-40 10-1036 0 0,321-81 1845 0 0,-281 73-2293 0 0,-27 5-120 0 0,5-1-763 0 0,56-7 0 0 0,-55 17-1937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387 244 7367 0 0,'0'0'10924'0'0,"-1"12"-9721"0"0,2-9-1099 0 0,1 0 0 0 0,-1 0-1 0 0,1 0 1 0 0,-1 0 0 0 0,1 0 0 0 0,0-1 0 0 0,0 1 0 0 0,1 0 0 0 0,-1-1 0 0 0,0 0-1 0 0,1 1 1 0 0,-1-1 0 0 0,4 2 0 0 0,0-1 49 0 0,-1 0 1 0 0,1 0-1 0 0,0 0 0 0 0,-1-1 1 0 0,2 0-1 0 0,9 3 1 0 0,-5-3-11 0 0,1-1 1 0 0,0 1 0 0 0,0-2 0 0 0,-1 0 0 0 0,1 0 0 0 0,0-1 0 0 0,16-3-1 0 0,-5-3-104 0 0,-1 0 0 0 0,0-1-1 0 0,-1-1 1 0 0,0-1-1 0 0,0-1 1 0 0,-1-1-1 0 0,-1-1 1 0 0,0-1 0 0 0,0 0-1 0 0,-2-1 1 0 0,0-1-1 0 0,24-28 1 0 0,-29 29-144 0 0,12-20-1 0 0,-21 31 49 0 0,-1-1-1 0 0,0 1 1 0 0,1-1-1 0 0,-1 1 0 0 0,-1-1 1 0 0,1 0-1 0 0,-1 0 0 0 0,0 0 1 0 0,1-9-1 0 0,-2 12 34 0 0,0 1 1 0 0,0 0-1 0 0,0 0 0 0 0,0 0 0 0 0,0 0 0 0 0,0 0 0 0 0,-1 0 1 0 0,1 0-1 0 0,0 0 0 0 0,-1 0 0 0 0,1 0 0 0 0,-1 0 0 0 0,1 0 1 0 0,-1 0-1 0 0,1 0 0 0 0,-1 0 0 0 0,0 0 0 0 0,0 0 1 0 0,1 0-1 0 0,-2 0 0 0 0,0 0-7 0 0,0 0 0 0 0,1 0 0 0 0,-1 0 0 0 0,0 0 0 0 0,1 1 0 0 0,-1-1 0 0 0,0 1 0 0 0,0 0 0 0 0,0-1 0 0 0,1 1 0 0 0,-4 0 0 0 0,-5 0-80 0 0,1 1 0 0 0,-1 0 0 0 0,-17 5 0 0 0,18-4 52 0 0,-73 13-46 0 0,44-9 37 0 0,0 2 0 0 0,0 1 0 0 0,-64 25 0 0 0,85-25 89 0 0,0 0-1 0 0,1 2 0 0 0,1-1 1 0 0,0 2-1 0 0,-24 22 0 0 0,-59 75 146 0 0,-123 174-78 0 0,210-268-86 0 0,-4 6-4 0 0,-20 34 0 0 0,32-50 4 0 0,1 0 0 0 0,-1 0-1 0 0,1 1 1 0 0,0-1 0 0 0,0 1-1 0 0,1 0 1 0 0,-1 0 0 0 0,1-1-1 0 0,0 1 1 0 0,1 0 0 0 0,0 0-1 0 0,0 8 1 0 0,1-11 13 0 0,0 0 0 0 0,0 0 0 0 0,0 0 0 0 0,1 0 0 0 0,-1 0 0 0 0,1 0 0 0 0,-1-1 0 0 0,1 1 0 0 0,0-1 0 0 0,0 1 0 0 0,0-1 0 0 0,0 0 0 0 0,1 1 0 0 0,-1-1 0 0 0,1 0 0 0 0,-1-1 0 0 0,1 1 0 0 0,0 0 0 0 0,0-1 0 0 0,-1 1 0 0 0,1-1 0 0 0,5 1 0 0 0,3 2 30 0 0,-1-1-1 0 0,1-1 1 0 0,0 0-1 0 0,1 0 1 0 0,10 0-1 0 0,8-2 130 0 0,1-1-1 0 0,-1-2 1 0 0,0 0-1 0 0,48-14 1 0 0,114-43 628 0 0,-144 43-657 0 0,-29 10-102 0 0,9-1 41 0 0,-1-3 0 0 0,49-24-1 0 0,-62 25-104 0 0,-12 8-134 0 0,-15 3-1350 0 0,-13 7-1991 0 0,13-3-3556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 3223 0 0,'-7'5'283'0'0,"-2"-1"-1084"0"0,-21 12 3577 0 0,26-13-1330 0 0,-1 0 1 0 0,1 0-1 0 0,0 0 0 0 0,0 1 0 0 0,0-1 1 0 0,1 1-1 0 0,-7 8 0 0 0,-3 11 1382 0 0,13-22-2020 0 0,1 1-417 0 0,0-1-326 0 0,1 0 1 0 0,-1 0-1 0 0,1 0 1 0 0,-1 0 0 0 0,1 0-1 0 0,0 0 1 0 0,-1-1-1 0 0,1 1 1 0 0,0 0-1 0 0,-1-1 1 0 0,1 1-1 0 0,0-1 1 0 0,0 0-1 0 0,0 1 1 0 0,-1-1 0 0 0,1 0-1 0 0,0 0 1 0 0,0 0-1 0 0,0-1 1 0 0,3 0-1 0 0,6-1 146 0 0,1 0-1 0 0,11-5 0 0 0,-15 5-121 0 0,182-66 998 0 0,-66 15-4515 0 0,-98 40-3428 0 0,-15 8 806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14855 0 0,'0'0'1350'0'0,"-1"2"-964"0"0,-30 33 2946 0 0,18-21-2347 0 0,1 0 0 0 0,-19 30 0 0 0,-43 93 432 0 0,47-88-1171 0 0,1-2-1777 0 0,11-16-6128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48 147 5983 0 0,'0'0'464'0'0,"-10"0"6083"0"0,10 0-6328 0 0,-1 0 0 0 0,1 0 0 0 0,-1 0 0 0 0,1 0 0 0 0,0 0 0 0 0,-1-1 0 0 0,1 1 0 0 0,-1 0 0 0 0,1 0 0 0 0,0 0 0 0 0,-1 0-1 0 0,1-1 1 0 0,0 1 0 0 0,-1 0 0 0 0,1 0 0 0 0,0-1 0 0 0,-1 1 0 0 0,1 0 0 0 0,0-1 0 0 0,0 1 0 0 0,-1 0 0 0 0,1-1 0 0 0,0 1 0 0 0,0 0 0 0 0,0-1 0 0 0,0 1 0 0 0,-1 0 0 0 0,1-1 0 0 0,0 1 0 0 0,0-1 0 0 0,0 0 0 0 0,0 0-71 0 0,0 0 0 0 0,0 0 1 0 0,1 0-1 0 0,-1-1 0 0 0,0 1 1 0 0,1 0-1 0 0,-1 0 0 0 0,1 0 1 0 0,-1 0-1 0 0,2-2 0 0 0,1-2-84 0 0,0 1 0 0 0,1-1 0 0 0,-1 1 0 0 0,6-4 1 0 0,5-4 110 0 0,0 0 1 0 0,1 1 0 0 0,0 1 0 0 0,0 1 0 0 0,1 0 0 0 0,1 1-1 0 0,0 0 1 0 0,30-8 0 0 0,-19 14 189 0 0,-18 2-82 0 0,-9 1-260 0 0,0 1 0 0 0,0-1 1 0 0,0 1-1 0 0,0-1 0 0 0,0 1 0 0 0,-1-1 0 0 0,1 1 1 0 0,0-1-1 0 0,-1 1 0 0 0,1 0 0 0 0,-1-1 0 0 0,0 3 0 0 0,1 0-12 0 0,-1-1-1 0 0,-1 1 0 0 0,1 0 0 0 0,-1 0 0 0 0,1 0 0 0 0,-1-1 0 0 0,0 1 1 0 0,0 0-1 0 0,-1-1 0 0 0,1 1 0 0 0,-1-1 0 0 0,-3 5 0 0 0,-3 5 27 0 0,-17 20 0 0 0,-55 51 42 0 0,1-2-37 0 0,70-70-42 0 0,-1 1-1 0 0,1-1 0 0 0,1 2 1 0 0,0-1-1 0 0,-7 19 0 0 0,13-29 1 0 0,1-2 0 0 0,1 0 0 0 0,-1 0 0 0 0,1 0 0 0 0,-1-1 0 0 0,1 1 0 0 0,-1 0 0 0 0,1 0 0 0 0,-1 0 0 0 0,1 0 0 0 0,0 0 0 0 0,0 0 0 0 0,0 0 0 0 0,0 0 0 0 0,-1 0 0 0 0,1 0 0 0 0,0 0 0 0 0,0 0 0 0 0,1 1 0 0 0,-1 6 11 0 0,1-7-2 0 0,0 0 1 0 0,0 0 0 0 0,0 0-1 0 0,0-1 1 0 0,0 1 0 0 0,0 0-1 0 0,1-1 1 0 0,-1 1-1 0 0,0-1 1 0 0,0 1 0 0 0,0-1-1 0 0,1 1 1 0 0,-1-1-1 0 0,0 0 1 0 0,0 0 0 0 0,2 0-1 0 0,-2 1 16 0 0,17 0 116 0 0,-1 1 1 0 0,0-2 0 0 0,0-1-1 0 0,0 0 1 0 0,25-5 0 0 0,-22 3-84 0 0,0 1-1 0 0,1 0 1 0 0,28 2 0 0 0,-39 1-54 0 0,-4 0-26 0 0,0-1 0 0 0,0 1-1 0 0,0 0 1 0 0,0 1 0 0 0,0-1-1 0 0,9 5 1 0 0,-8-4 362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413 118 3223 0 0,'0'0'143'0'0,"2"-1"-3"0"0,34-23 719 0 0,-26 18 1018 0 0,0-2-1 0 0,-1 0 1 0 0,0 0-1 0 0,4-5-1876 0 0,-12 12 624 0 0,5-7 510 0 0,-6 7-1096 0 0,1 0 0 0 0,-1 1 0 0 0,0-1 0 0 0,0 1 0 0 0,1-1 1 0 0,-1 0-1 0 0,1 1 0 0 0,-1-1 0 0 0,1 1 0 0 0,-1-1 0 0 0,1 1 0 0 0,-1-1 0 0 0,1 1 0 0 0,-1-1 0 0 0,1 1 1 0 0,-1-1-1 0 0,1 1-38 0 0,5-10 130 0 0,-5 9-120 0 0,-1 1-1 0 0,0 0 0 0 0,1-1 1 0 0,-1 1-1 0 0,0-1 1 0 0,0 1-1 0 0,1 0 0 0 0,-1-1 1 0 0,0 1-1 0 0,0-1 1 0 0,1 1-1 0 0,-1-1 0 0 0,0 1 1 0 0,0-1-1 0 0,0 1 0 0 0,0-1 1 0 0,0 1-1 0 0,0-1 1 0 0,0 1-1 0 0,0-1 0 0 0,0 1 1 0 0,0-1-1 0 0,0 1 1 0 0,0-1-1 0 0,0 1 0 0 0,0 0 1 0 0,0-1-1 0 0,-1 1 1 0 0,1-1-1 0 0,0 1 0 0 0,0-1 1 0 0,-1 1-1 0 0,1-1 0 0 0,0 1 1 0 0,0 0-1 0 0,-1-1 1 0 0,1 1-1 0 0,0 0 0 0 0,-1-1 1 0 0,1 1-1 0 0,-1 0 1 0 0,1-1-1 0 0,0 1 0 0 0,-1 0 1 0 0,1 0-1 0 0,-1-1 0 0 0,1 1 1 0 0,-1 0-1 0 0,1 0 1 0 0,-1 0-1 0 0,1 0 0 0 0,-1 0 1 0 0,1 0-1 0 0,-1 0 1 0 0,1 0-1 0 0,-1 0-9 0 0,-3-1 0 0 0,1 1-1 0 0,-1 0 1 0 0,0 1 0 0 0,1-1 0 0 0,-1 1-1 0 0,-1 0 1 0 0,-14 4 10 0 0,0 2-1 0 0,1 0 1 0 0,-1 2-1 0 0,1 0 1 0 0,1 0-1 0 0,-7 7-9 0 0,-17 7 14 0 0,9-2 65 0 0,1 0-1 0 0,1 2 1 0 0,-5 7-79 0 0,-27 20 433 0 0,35-29-95 0 0,-12 12-338 0 0,30-24 34 0 0,1-1-1 0 0,0 1 1 0 0,1 0-1 0 0,0 1 0 0 0,1-1 1 0 0,-2 3-34 0 0,8-11 2 0 0,-1-1 1 0 0,1 1-1 0 0,0 0 1 0 0,-1-1-1 0 0,1 1 1 0 0,0 0-1 0 0,-1-1 1 0 0,1 1-1 0 0,0 0 0 0 0,0 0 1 0 0,0-1-1 0 0,0 1 1 0 0,0 0-1 0 0,0 0 1 0 0,0-1-1 0 0,0 1 1 0 0,0 0-1 0 0,0 0 1 0 0,0-1-1 0 0,0 1 0 0 0,0 0 1 0 0,1 0-1 0 0,-1-1 1 0 0,0 1-3 0 0,1 0 4 0 0,-1-1-1 0 0,1 1 1 0 0,-1-1 0 0 0,1 1-1 0 0,0-1 1 0 0,-1 1 0 0 0,1-1 0 0 0,0 0-1 0 0,0 1 1 0 0,-1-1 0 0 0,1 0-1 0 0,0 1 1 0 0,0-1 0 0 0,0 0 0 0 0,-1 0-1 0 0,1 0 1 0 0,0 0 0 0 0,0 0-4 0 0,5 0 15 0 0,0 0 1 0 0,0-1-1 0 0,-1 1 0 0 0,1-1 1 0 0,4-2-16 0 0,8-2 37 0 0,-1-1 1 0 0,0-1-1 0 0,0 0 0 0 0,0-1 1 0 0,7-6-38 0 0,13-10 167 0 0,24-21-167 0 0,-43 34-1 0 0,-14 9 13 0 0,2 1-3 0 0,-9 7-25 0 0,-7 7-14 0 0,-9 7-77 0 0,7-5 95 0 0,10-11 4 0 0,1 1-12 0 0,-9 11-118 0 0,5-10-4711 0 0,5-6-143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7831 0 0,'0'0'603'0'0,"0"-1"-396"0"0,0-4 103 0 0,0 2 607 0 0,0 1 0 0 0,0-1 0 0 0,1 1 0 0 0,-1-1 0 0 0,1 0 0 0 0,0 1 0 0 0,1-3 0 0 0,10-16 2143 0 0,-7 16-2233 0 0,0-1 0 0 0,1 1 0 0 0,11-9 0 0 0,-16 13 5 0 0,0 2-772 0 0,5 2-73 0 0,-5-2-20 0 0,0 0 0 0 0,1 0 0 0 0,-1 0 0 0 0,0 1 0 0 0,0-1 0 0 0,1 0 0 0 0,-1 0 1 0 0,0 1-1 0 0,0-1 0 0 0,-1 1 0 0 0,2 2 0 0 0,4 5-1483 0 0,0 0 4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34 18287 0 0,'-5'-15'836'0'0,"4"12"-18"0"0,0 2-789 0 0,1-1 0 0 0,-1 1 1 0 0,0 0-1 0 0,0 0 1 0 0,0 0-1 0 0,1 0 1 0 0,-1 0-1 0 0,0 0 1 0 0,-2-1-1 0 0,2 1-1 0 0,1 1 73 0 0,-1 0 1 0 0,1-1-1 0 0,0 1 0 0 0,-1 0 1 0 0,1 0-1 0 0,-1-1 0 0 0,1 1 1 0 0,0 0-1 0 0,-1 0 0 0 0,1 0 1 0 0,0-1-1 0 0,-1 1 0 0 0,1 0 0 0 0,-1 0 1 0 0,1 0-1 0 0,-1 0 0 0 0,1 0 1 0 0,0 0-1 0 0,-1 0 0 0 0,1 0 1 0 0,-1 0-1 0 0,1 0 0 0 0,-1 0 1 0 0,1 0-1 0 0,0 1 0 0 0,-1-1 0 0 0,-12 9 566 0 0,-5 17-513 0 0,-11 36 160 0 0,4-6-32 0 0,-50 80-12 0 0,-30 57-2481 0 0,100-180-4810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133 259 6447 0 0,'0'0'14530'0'0,"12"-2"-12941"0"0,131-87 347 0 0,-86 61-1690 0 0,12-7-54 0 0,-46 21-177 0 0,69-40 120 0 0,-77 47-117 0 0,0 0 1 0 0,0 1 0 0 0,1 1-1 0 0,22-5 1 0 0,-36 10-17 0 0,-1-1-1 0 0,0 1 0 0 0,0 0 1 0 0,1 0-1 0 0,-1 0 1 0 0,0 0-1 0 0,0-1 1 0 0,1 2-1 0 0,-1-1 1 0 0,0 0-1 0 0,0 0 0 0 0,1 0 1 0 0,-1 1-1 0 0,0-1 1 0 0,0 0-1 0 0,0 1 1 0 0,1-1-1 0 0,-1 1 0 0 0,0 0 1 0 0,0-1-1 0 0,0 1 1 0 0,0 0-1 0 0,0 0 1 0 0,1 1-1 0 0,-1-1 1 0 0,0 1 0 0 0,-1-1 0 0 0,1 1 1 0 0,0 0-1 0 0,-1-1 0 0 0,1 1 0 0 0,-1 0 0 0 0,0-1 0 0 0,0 1 0 0 0,1 0 0 0 0,-1 0 1 0 0,0-1-1 0 0,-1 1 0 0 0,1 0 0 0 0,0 0 0 0 0,-1 3 0 0 0,-3 9-5 0 0,0 0 0 0 0,-1 0 0 0 0,-1 0-1 0 0,0-1 1 0 0,0 0 0 0 0,-2 0 0 0 0,1-1 0 0 0,-2 1 0 0 0,1-2 0 0 0,-20 20-1 0 0,-10 5-27 0 0,-71 54 0 0 0,65-56 16 0 0,-270 219-857 0 0,307-248 872 0 0,-3 2 3 0 0,1 1 0 0 0,0 0 0 0 0,1 1 0 0 0,-15 17 0 0 0,22-25 66 0 0,2 0-63 0 0,-1-1 0 0 0,0 1 1 0 0,0-1-1 0 0,1 1 0 0 0,-1-1 0 0 0,0 1 0 0 0,1-1 0 0 0,-1 1 0 0 0,0-1 1 0 0,1 0-1 0 0,-1 1 0 0 0,1-1 0 0 0,-1 1 0 0 0,1-1 0 0 0,-1 0 0 0 0,1 0 1 0 0,-1 1-1 0 0,1-1 0 0 0,-1 0 0 0 0,1 0 0 0 0,-1 1 0 0 0,1-1 0 0 0,-1 0 0 0 0,1 0 1 0 0,0 0-1 0 0,-1 0 0 0 0,1 0 0 0 0,0 0 0 0 0,17 1 25 0 0,49-8 200 0 0,72-16-1 0 0,-37 5-80 0 0,-73 14-124 0 0,-12 0 10 0 0,0 2 1 0 0,0 0-1 0 0,1 1 1 0 0,29 1-1 0 0,-23 2-2229 0 0,-6-2-222 0 0,-8-3 559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 9671 0 0,'1'-4'11591'0'0,"-5"19"-11324"0"0,-2-1 0 0 0,0 0-1 0 0,0 0 1 0 0,-2 0 0 0 0,1-1 0 0 0,-17 20 0 0 0,-4 10 22 0 0,-8 9-220 0 0,23-36-76 0 0,1 1 1 0 0,-15 31-1 0 0,23-39-122 0 0,4-8-10 0 0,14-1-4166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 5527 0 0,'-1'0'6811'0'0,"-5"1"-6002"0"0,1 1 0 0 0,1-1 0 0 0,-1 1 1 0 0,0 0-1 0 0,0 0 0 0 0,0 0 0 0 0,1 1 0 0 0,0-1 0 0 0,-7 5 0 0 0,5-1-511 0 0,0-1-1 0 0,0 1 0 0 0,0 0 0 0 0,1 1 0 0 0,-7 9 0 0 0,5-4-305 0 0,1-1-1 0 0,0 2 0 0 0,0-1 1 0 0,1 0-1 0 0,1 1 0 0 0,0 0 1 0 0,-3 17-1 0 0,7-27 9 0 0,-1 1 0 0 0,1 0 0 0 0,-1 0 0 0 0,1 0 0 0 0,0 0 0 0 0,1-1 0 0 0,-1 1 0 0 0,2 5 0 0 0,3 0 0 0 0,-3-7 19 0 0,0 0 0 0 0,0-1 0 0 0,1 1 0 0 0,-1-1-1 0 0,1 0 1 0 0,-1 0 0 0 0,1 0 0 0 0,-1 0 0 0 0,1 0 0 0 0,-1-1-1 0 0,1 1 1 0 0,0-1 0 0 0,-1 1 0 0 0,1-1 0 0 0,0 0 0 0 0,0 0 0 0 0,-1 0-1 0 0,1-1 1 0 0,0 1 0 0 0,-1 0 0 0 0,6-2 0 0 0,5-2 168 0 0,0 0 0 0 0,24-11 0 0 0,-23 7-106 0 0,0 0 0 0 0,0-1-1 0 0,-1-1 1 0 0,-1 0 0 0 0,1-1 0 0 0,-1-1 0 0 0,-1 0-1 0 0,0 0 1 0 0,-1-1 0 0 0,-1 0 0 0 0,10-16-1 0 0,-15 22-61 0 0,0 0-1 0 0,0 0 0 0 0,-1-1 0 0 0,0 1 0 0 0,-1-1 0 0 0,4-13 0 0 0,-6 19-20 0 0,0 0 0 0 0,0 1 0 0 0,1-1 0 0 0,-1 0 0 0 0,0 0 0 0 0,-1 1 0 0 0,1-1 0 0 0,0 0 0 0 0,0 0 0 0 0,-1 1 0 0 0,1-1 0 0 0,-1 0 0 0 0,1 0 0 0 0,-1 1 0 0 0,0-1 0 0 0,0 1 0 0 0,1-1 0 0 0,-1 1 0 0 0,0-1 0 0 0,-1 1 0 0 0,1-1 0 0 0,0 1 0 0 0,0 0 0 0 0,-1 0 0 0 0,1 0 0 0 0,0 0 0 0 0,-1 0 0 0 0,1 0 0 0 0,-1 0 0 0 0,1 0 0 0 0,-1 0 0 0 0,0 0 0 0 0,1 1 0 0 0,-1-1 0 0 0,-3 0 0 0 0,0 0-47 0 0,0 1 0 0 0,0-1 0 0 0,-1 1-1 0 0,1 0 1 0 0,0 0 0 0 0,0 1 0 0 0,0 0 0 0 0,0 0-1 0 0,0 0 1 0 0,0 0 0 0 0,-5 3 0 0 0,0-1-510 0 0,0 2 1 0 0,0-1-1 0 0,1 1 1 0 0,-12 9 0 0 0,4-1-756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 9615 0 0,'0'0'439'0'0,"-1"1"-10"0"0,-8 7-274 0 0,-9 11 2094 0 0,18-19-2199 0 0,0 0 1 0 0,0 0-1 0 0,-1 1 0 0 0,1-1 0 0 0,0 0 0 0 0,0 0 0 0 0,0 1 0 0 0,0-1 0 0 0,0 0 0 0 0,-1 0 0 0 0,1 1 1 0 0,0-1-1 0 0,0 0 0 0 0,0 1 0 0 0,0-1 0 0 0,0 0 0 0 0,0 1 0 0 0,0-1 0 0 0,0 0 0 0 0,0 0 0 0 0,0 1 1 0 0,0-1-1 0 0,0 0 0 0 0,0 1 0 0 0,0-1 0 0 0,0 0 0 0 0,0 1 0 0 0,0-1 0 0 0,1 0 0 0 0,-1 0 0 0 0,0 1 1 0 0,10 8 1293 0 0,13 2-106 0 0,-5-8-712 0 0,-1 0 0 0 0,1-1 0 0 0,0-1 0 0 0,0 0 0 0 0,33-4 0 0 0,-23 1-125 0 0,277-27 2157 0 0,-2-17-1314 0 0,-61 8-622 0 0,-233 37-599 0 0,88-9 161 0 0,-88 9-190 0 0,0 1 1 0 0,1 1 0 0 0,-1-1-1 0 0,0 2 1 0 0,0-1 0 0 0,0 1-1 0 0,18 6 1 0 0,-25-7-318 0 0,-1 1-128 0 0,0-1 393 0 0,-1 0-1 0 0,1 0 0 0 0,-1 1 0 0 0,0-1 0 0 0,1 0 0 0 0,-1 0 1 0 0,0 0-1 0 0,0 0 0 0 0,0 0 0 0 0,0 0 0 0 0,0 0 0 0 0,0 1 1 0 0,0-1-1 0 0,0 0 0 0 0,0 0 0 0 0,-1 0 0 0 0,1 0 0 0 0,0 0 1 0 0,-1 0-1 0 0,1 0 0 0 0,-1 0 0 0 0,1 0 0 0 0,-1 0 0 0 0,0 1 1 0 0,-2 1-264 0 0,1 0 0 0 0,-1 0 1 0 0,0 0-1 0 0,0-1 0 0 0,0 1 1 0 0,-6 3-1 0 0,-13 7-1161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5527 0 0,'0'0'423'0'0,"-1"2"-278"0"0,-45 69 9141 0 0,6 5-4732 0 0,19-31-3884 0 0,2 2 1 0 0,3 1 0 0 0,-13 55 0 0 0,27-94-662 0 0,1 0 1 0 0,0 0 0 0 0,0 1-1 0 0,1-1 1 0 0,1 0 0 0 0,-1 0-1 0 0,3 12 1 0 0,7 12-6531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9 10591 0 0,'0'0'819'0'0,"1"-1"-534"0"0,5-6 5406 0 0,-8 9-5353 0 0,0 0 1 0 0,1-1-1 0 0,-1 1 1 0 0,0 0 0 0 0,0-1-1 0 0,0 1 1 0 0,0-1-1 0 0,-3 2 1 0 0,-4 3-22 0 0,-37 33 137 0 0,1 2 1 0 0,2 2-1 0 0,-72 96 0 0 0,105-126-443 0 0,2 0-1 0 0,-1 1 1 0 0,2 0 0 0 0,0 0-1 0 0,-5 18 1 0 0,6-10 0 0 0,6-16 12 0 0,1-2-4 0 0,3 13 3 0 0,-2-13-16 0 0,0 0 1 0 0,0 0-1 0 0,1-1 1 0 0,-1 1-1 0 0,1-1 1 0 0,0 1-1 0 0,0-1 1 0 0,0 0-1 0 0,0 0 1 0 0,1 0-1 0 0,-1-1 1 0 0,1 1-1 0 0,-1-1 1 0 0,9 4-1 0 0,-6-4 31 0 0,0 0 0 0 0,1 0 0 0 0,0 0 0 0 0,-1-1 0 0 0,1 0 0 0 0,0-1 0 0 0,0 1 0 0 0,13-2 0 0 0,-7 0 64 0 0,0-1 0 0 0,0-1 0 0 0,0 0-1 0 0,0-1 1 0 0,0 0 0 0 0,0-1 0 0 0,-1 0 0 0 0,0-1 0 0 0,15-11-1 0 0,-19 12-50 0 0,-1-1-1 0 0,0 0 0 0 0,0 0 0 0 0,-1 0 0 0 0,1-1 0 0 0,-2 0 1 0 0,1-1-1 0 0,-1 1 0 0 0,0-1 0 0 0,4-9 0 0 0,-2 1 25 0 0,-1-1 0 0 0,0 1 0 0 0,-1-1 0 0 0,3-23 0 0 0,-2 11-29 0 0,5-42-6 0 0,-10 62-56 0 0,-1 0 1 0 0,0-1 0 0 0,0 1-1 0 0,-1 0 1 0 0,-3-16-1 0 0,4 23-6 0 0,-1 0 0 0 0,1 0 0 0 0,-1 0-1 0 0,0 0 1 0 0,0 0 0 0 0,0 0-1 0 0,1 0 1 0 0,-2 0 0 0 0,1 0 0 0 0,0 0-1 0 0,0 0 1 0 0,-1 1 0 0 0,1-1-1 0 0,-1 1 1 0 0,1-1 0 0 0,-1 1 0 0 0,0-1-1 0 0,1 1 1 0 0,-1 0 0 0 0,0 0-1 0 0,0 0 1 0 0,0 0 0 0 0,0 0-1 0 0,-2 0 1 0 0,0 0-34 0 0,0 1-1 0 0,1-1 1 0 0,-1 1 0 0 0,0 0-1 0 0,1 1 1 0 0,-1-1 0 0 0,0 1-1 0 0,1-1 1 0 0,-1 1 0 0 0,1 0-1 0 0,-1 0 1 0 0,1 1-1 0 0,-5 1 1 0 0,2 0-74 0 0,0 0 0 0 0,0 1 0 0 0,0 0 0 0 0,0 0 0 0 0,1 0 0 0 0,-1 0 0 0 0,1 1 0 0 0,-5 6 0 0 0,-7 13-5654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 12895 0 0,'2'-5'11336'0'0,"-7"8"-11230"0"0,1 0 0 0 0,0 1 1 0 0,0 0-1 0 0,0 0 0 0 0,0 0 0 0 0,1 0 0 0 0,-1 1 0 0 0,1-1 1 0 0,-3 7-1 0 0,-23 50 128 0 0,22-43-122 0 0,-125 328 626 0 0,88-222-1036 0 0,18-52-2230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3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0,'0'0'10080'0'0,"1"2"-9944"0"0,-1-2-103 0 0,0 1 0 0 0,0-1 0 0 0,0 1-1 0 0,0-1 1 0 0,1 1 0 0 0,-1-1 0 0 0,0 1 0 0 0,0-1 0 0 0,1 1-1 0 0,-1-1 1 0 0,0 1 0 0 0,1-1 0 0 0,-1 1 0 0 0,0-1-1 0 0,1 0 1 0 0,-1 1 0 0 0,1-1 0 0 0,-1 0 0 0 0,1 1 0 0 0,-1-1-1 0 0,0 0 1 0 0,1 0 0 0 0,0 1 0 0 0,14 0 911 0 0,-8-1-1004 0 0,-6 0 102 0 0,0 0 0 0 0,0 0 0 0 0,-1 0 0 0 0,1 0 0 0 0,0 0 0 0 0,-1 1 0 0 0,1-1 1 0 0,0 0-1 0 0,0 1 0 0 0,-1-1 0 0 0,1 0 0 0 0,0 1 0 0 0,-1-1 0 0 0,1 1 0 0 0,-1-1 0 0 0,1 1 0 0 0,0-1 0 0 0,-1 1 0 0 0,1-1 0 0 0,-1 1 0 0 0,0-1 0 0 0,1 1 0 0 0,-1 0 0 0 0,1-1 0 0 0,-1 1 0 0 0,0 0 1 0 0,0 0-1 0 0,1-1 0 0 0,-1 2 0 0 0,0-1-136 0 0,1 2 302 0 0,-1-1-111 0 0,0 8-22 0 0,0-7 337 0 0,1-3-408 0 0,12-2 74 0 0,11-10-32 0 0,-17 8-59 0 0,-6 4-51 0 0,-19 13-4952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14479 0 0,'0'0'663'0'0,"0"0"-12"0"0,-1 1-415 0 0,-15 27 740 0 0,-8 17-976 0 0,-11 19 658 0 0,-1 2-171 0 0,-12 32-487 0 0,3-5 55 0 0,11-22-44 0 0,13-26-12 0 0,-10 15 1 0 0,15-30-43 0 0,1 1-1 0 0,1 0 1 0 0,-8 30 43 0 0,16-46-78 0 0,-1 0 1 0 0,0-1-1 0 0,-1 0 1 0 0,-3 3 77 0 0,-2 5-96 0 0,5-10-178 0 0,0 0 0 0 0,-1 0 1 0 0,-1-1-1 0 0,0 0 0 0 0,0 0 0 0 0,-1-1 0 0 0,-1 0 274 0 0,3-1-1484 0 0,7-7-371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10591 0 0,'0'-7'1104'0'0,"0"6"-738"0"0,0 1 0 0 0,0-1 0 0 0,0 0 0 0 0,0 0-1 0 0,0 0 1 0 0,0 1 0 0 0,0-1 0 0 0,0 0 0 0 0,0 0 0 0 0,0 0-1 0 0,1 1 1 0 0,-1-1 0 0 0,0 0 0 0 0,1 0 0 0 0,0-1 0 0 0,-1 2-229 0 0,1-1 0 0 0,-1 1 0 0 0,1-1 0 0 0,-1 1 0 0 0,1-1 0 0 0,-1 1 0 0 0,1 0 0 0 0,0-1 0 0 0,-1 1 1 0 0,1 0-1 0 0,0-1 0 0 0,-1 1 0 0 0,1 0 0 0 0,1 0 0 0 0,1-1-172 0 0,1 1 0 0 0,-1 0 1 0 0,0 0-1 0 0,1 0 0 0 0,5 2 0 0 0,-1-2 733 0 0,7 2-408 0 0,17 1 25 0 0,-1-2-1 0 0,1-1 1 0 0,0-1-1 0 0,52-8 0 0 0,16-10-2340 0 0,-87 16 815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8751 0 0,'2'-1'9275'0'0,"86"-24"-4448"0"0,83-24-4009 0 0,-141 43-1160 0 0,0 1-1 0 0,0 1 1 0 0,0 2-1 0 0,41 2 1 0 0,-52 0-946 0 0,-2 0-128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14743 0 0,'0'0'1136'0'0,"-1"-1"-746"0"0,0-1-223 0 0,0 0 0 0 0,0 0 0 0 0,0 1 0 0 0,-1-1 1 0 0,1 1-1 0 0,-1-1 0 0 0,0 1 0 0 0,1 0 0 0 0,-1-1 0 0 0,0 1 1 0 0,0 0-1 0 0,1 0 0 0 0,-1 0 0 0 0,0 0 0 0 0,0 1 1 0 0,0-1-1 0 0,0 0 0 0 0,0 1 0 0 0,0 0 0 0 0,0-1 0 0 0,-1 1 1 0 0,-2 0-1 0 0,3 0-5 0 0,0 1 1 0 0,1-1 0 0 0,-1 0-1 0 0,0 1 1 0 0,1 0-1 0 0,-1-1 1 0 0,0 1 0 0 0,1 0-1 0 0,-1 0 1 0 0,1 0-1 0 0,-1 0 1 0 0,1 0 0 0 0,0 0-1 0 0,0 0 1 0 0,-2 2-1 0 0,0 0-44 0 0,1 0 0 0 0,0 0 0 0 0,0 1 0 0 0,0 0 0 0 0,0-1 0 0 0,0 1 0 0 0,1 0 0 0 0,0-1 0 0 0,-2 7 0 0 0,2-2-105 0 0,0-7 51 0 0,5-2-28 0 0,-1 0-1 0 0,0 0 0 0 0,0 0 1 0 0,0-1-1 0 0,-1 1 0 0 0,1-1 1 0 0,0 0-1 0 0,0 0 0 0 0,3-3 0 0 0,2-1-1 0 0,4-3 39 0 0,-10 8 438 0 0,-6 21-423 0 0,-21 42-99 0 0,24-60-43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11975 0 0,'0'0'7123'0'0,"-1"2"-5251"0"0,-62 113 1205 0 0,40-77-2494 0 0,-28 64 1 0 0,-1 56-495 0 0,46-140-344 0 0,4-9-178 0 0,-1 0 1 0 0,1 0 0 0 0,0 0 0 0 0,0 11 0 0 0,2-19-949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69 11975 0 0,'24'-26'9094'0'0,"-38"37"-4856"0"0,7-4-5858 0 0,-33 32 1746 0 0,27-27-91 0 0,0 0 1 0 0,-21 27-1 0 0,13-10-35 0 0,-91 137 0 0 0,104-152 0 0 0,0 0 0 0 0,1 1 0 0 0,-9 28 0 0 0,14-38 0 0 0,1 1 0 0 0,0-1 0 0 0,0 0 0 0 0,0 0 0 0 0,1 1 0 0 0,-1-1 0 0 0,1 1 0 0 0,1-1 0 0 0,-1 0 0 0 0,1 1 0 0 0,0-1 0 0 0,0 0 0 0 0,0 0 0 0 0,1 0 0 0 0,3 9 0 0 0,-3-12 13 0 0,0 1 0 0 0,0 0 0 0 0,1-1 1 0 0,-1 0-1 0 0,0 1 0 0 0,1-1 0 0 0,0 0 0 0 0,0 0 0 0 0,-1 0 0 0 0,1-1 0 0 0,0 1 1 0 0,0-1-1 0 0,1 1 0 0 0,-1-1 0 0 0,0 0 0 0 0,0 0 0 0 0,1-1 0 0 0,-1 1 0 0 0,0-1 1 0 0,1 1-1 0 0,4-1 0 0 0,7 0 70 0 0,1-1 0 0 0,0 0 0 0 0,18-4 0 0 0,-19 3-31 0 0,-1-1-1 0 0,0-1 0 0 0,1-1 1 0 0,-1 0-1 0 0,-1 0 0 0 0,1-2 1 0 0,-1 0-1 0 0,14-9 0 0 0,-20 11-20 0 0,1-1 0 0 0,-1 0 0 0 0,-1 0 0 0 0,1-1 0 0 0,-1 1 0 0 0,0-2 0 0 0,0 1 0 0 0,-1-1 0 0 0,0 1 0 0 0,0-1 0 0 0,-1-1 0 0 0,0 1 0 0 0,0-1 0 0 0,2-9 0 0 0,-2 3-31 0 0,0 0 0 0 0,-1 0 0 0 0,-1-1 0 0 0,0 0 0 0 0,-1 1 0 0 0,-1-1 0 0 0,0 1 0 0 0,-3-21 0 0 0,-1 18-287 0 0,1 0 1 0 0,-2 0-1 0 0,-1 1 0 0 0,0-1 1 0 0,-1 1-1 0 0,0 0 0 0 0,-2 1 1 0 0,0 0-1 0 0,-1 1 0 0 0,-17-23 1 0 0,22 33-287 0 0,-1 0 0 0 0,1 0 0 0 0,-7-4 0 0 0,11 8 22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24 12439 0 0,'0'-1'796'0'0,"3"-21"7699"0"0,-5 22-8354 0 0,0 0 0 0 0,-1 1 1 0 0,1 0-1 0 0,0-1 0 0 0,0 1 0 0 0,0 0 1 0 0,-1 0-1 0 0,1 0 0 0 0,0 0 1 0 0,0 0-1 0 0,0 1 0 0 0,1-1 0 0 0,-4 3 1 0 0,-21 24-53 0 0,22-24 22 0 0,-11 12-95 0 0,2 0-1 0 0,0 1 0 0 0,1 0 0 0 0,0 1 0 0 0,-10 21 0 0 0,9-12 19 0 0,8-18-16 0 0,0 1 0 0 0,1 0 0 0 0,0 0 0 0 0,-4 21 0 0 0,6-23-77 0 0,2-7 56 0 0,0-1 0 0 0,0 1-1 0 0,0-1 1 0 0,0 1-1 0 0,0-1 1 0 0,0 1-1 0 0,0-1 1 0 0,0 1 0 0 0,0-1-1 0 0,0 1 1 0 0,0-1-1 0 0,1 1 1 0 0,-1-1-1 0 0,0 1 1 0 0,0-1-1 0 0,1 1 1 0 0,-1 0 0 0 0,1 1-1 0 0,5 6 16 0 0,-3-7-1 0 0,0 1-1 0 0,0-1 1 0 0,0 0-1 0 0,0 1 1 0 0,0-1 0 0 0,1-1-1 0 0,-1 1 1 0 0,0 0-1 0 0,0-1 1 0 0,1 0 0 0 0,-1 1-1 0 0,0-1 1 0 0,6-1-1 0 0,4 0 34 0 0,1-1 0 0 0,12-3 0 0 0,23-9-404 0 0,63-26 0 0 0,-93 31-906 0 0,-1 0-1 0 0,24-17 1 0 0,-10 6-2671 0 0,-24 15 2229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7831 0 0,'0'0'603'0'0,"-2"1"-396"0"0,-3 1 123 0 0,0 0 1 0 0,-1 0-1 0 0,1 1 0 0 0,1 0 1 0 0,-1 0-1 0 0,0 0 1 0 0,-8 7-1 0 0,-28 33 4517 0 0,27-27-3784 0 0,-21 23-587 0 0,3 2 0 0 0,1 1 1 0 0,3 1-1 0 0,1 2 0 0 0,2 1 1 0 0,2 1-1 0 0,2 1 0 0 0,-16 58 1 0 0,32-92-436 0 0,1 2 1 0 0,1-1 0 0 0,1 0-1 0 0,-1 17 1 0 0,2-27-123 0 0,1 0-1 0 0,0-1 1 0 0,0 1 0 0 0,1 0 0 0 0,-1 0-1 0 0,1 0 1 0 0,0 0 0 0 0,0-1-1 0 0,1 1 1 0 0,0 0 0 0 0,0-1 0 0 0,0 1-1 0 0,0-1 1 0 0,0 0 0 0 0,1 0-1 0 0,4 6 1 0 0,-4-8-1325 0 0,4 4-384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459 174 4143 0 0,'3'-2'213'0'0,"85"-72"1233"0"0,-55 39 8475 0 0,-31 33-9472 0 0,0 0-1 0 0,0 0 1 0 0,-1-1-1 0 0,0 1 1 0 0,1 0 0 0 0,-1-1-1 0 0,0 1 1 0 0,0-1-1 0 0,0 1 1 0 0,0-1-1 0 0,-1 1 1 0 0,1-1-1 0 0,0-4 1 0 0,-1 6-428 0 0,-1 0 1 0 0,1 0 0 0 0,0 0-1 0 0,0 0 1 0 0,-1 0 0 0 0,1 0-1 0 0,0 0 1 0 0,-1 0-1 0 0,1 0 1 0 0,-1 0 0 0 0,1 0-1 0 0,-1 0 1 0 0,0 0-1 0 0,1 0 1 0 0,-1 0 0 0 0,0 0-1 0 0,0 1 1 0 0,0-1-1 0 0,1 0 1 0 0,-1 0 0 0 0,0 1-1 0 0,0-1 1 0 0,0 1-1 0 0,0-1 1 0 0,0 1 0 0 0,0-1-1 0 0,0 1 1 0 0,0 0 0 0 0,-1-1-1 0 0,1 1 1 0 0,0 0-1 0 0,0 0 1 0 0,0 0 0 0 0,-2 0-1 0 0,-6-1-1 0 0,1 1 1 0 0,-1 0-1 0 0,1 1 0 0 0,-1 0 1 0 0,-10 2-1 0 0,-43 14 26 0 0,56-15-46 0 0,-30 12 0 0 0,0 1 0 0 0,-48 27 0 0 0,75-37 0 0 0,-18 11-2 0 0,0 0 1 0 0,1 2-1 0 0,0 0 0 0 0,2 2 0 0 0,-36 37 0 0 0,57-54-12 0 0,-1 1 0 0 0,1 0-1 0 0,0 0 1 0 0,0 0-1 0 0,1 1 1 0 0,-1-1-1 0 0,1 1 1 0 0,0-1-1 0 0,0 1 1 0 0,-1 7 0 0 0,2-9-3 0 0,1 0 1 0 0,0 0-1 0 0,0 0 1 0 0,0 0 0 0 0,0 0-1 0 0,0 0 1 0 0,1 0 0 0 0,-1 0-1 0 0,1 0 1 0 0,0 0 0 0 0,0 0-1 0 0,0 0 1 0 0,0 0 0 0 0,1 0-1 0 0,-1-1 1 0 0,1 1-1 0 0,3 4 1 0 0,14 15-48 0 0,1-1 0 0 0,0-1-1 0 0,2-1 1 0 0,25 17 0 0 0,23 22 200 0 0,-61-50-23 0 0,0 0 0 0 0,-1 1 0 0 0,0 0 0 0 0,12 17 0 0 0,-17-22-31 0 0,-1 1-1 0 0,1 1 1 0 0,-1-1-1 0 0,0 0 1 0 0,-1 1-1 0 0,1-1 1 0 0,-1 1-1 0 0,0-1 1 0 0,0 1 0 0 0,-1-1-1 0 0,1 1 1 0 0,-2 6-1 0 0,0-5-19 0 0,0 0 0 0 0,0 0-1 0 0,-1 0 1 0 0,1-1 0 0 0,-2 1 0 0 0,1-1 0 0 0,-1 1-1 0 0,0-1 1 0 0,0 0 0 0 0,-1 0 0 0 0,0 0-1 0 0,0-1 1 0 0,0 1 0 0 0,-1-1 0 0 0,-7 7-1 0 0,-7 5-187 0 0,-1-2 0 0 0,-40 26-1 0 0,50-36 79 0 0,1 1 0 0 0,-1-2 0 0 0,0 1 0 0 0,-1-1-1 0 0,1-1 1 0 0,-19 4 0 0 0,24-6 25 0 0,0-1 0 0 0,0 1 0 0 0,0-1 0 0 0,0 0 0 0 0,0 0 0 0 0,0-1 0 0 0,-7-1 0 0 0,9 1 17 0 0,0 0 1 0 0,1 0-1 0 0,-1 0 0 0 0,0 0 1 0 0,1 0-1 0 0,-1-1 0 0 0,1 1 0 0 0,0-1 1 0 0,-1 0-1 0 0,1 0 0 0 0,0 0 1 0 0,0 0-1 0 0,-3-4 0 0 0,2 3 11 0 0,1-1-1 0 0,0 0 1 0 0,1 0-1 0 0,-1 0 1 0 0,0-1 0 0 0,1 1-1 0 0,0 0 1 0 0,0-1-1 0 0,1 1 1 0 0,-1 0 0 0 0,1-1-1 0 0,0 1 1 0 0,0-1-1 0 0,0 1 1 0 0,2-9-1 0 0,1 0 25 0 0,0 0-1 0 0,0 0 0 0 0,11-24 1 0 0,-3 16 21 0 0,0 0 0 0 0,1 1 1 0 0,1 0-1 0 0,29-33 0 0 0,73-64-42 0 0,-85 88-6 0 0,9-10-43 0 0,-11 11-80 0 0,1 0-1 0 0,1 2 0 0 0,48-33 0 0 0,-76 59-222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85 296 8719 0 0,'0'0'794'0'0,"0"3"-652"0"0,-1 15-21 0 0,1-12 4110 0 0,1-5-4065 0 0,-1-1-1 0 0,1 1 1 0 0,0 0-1 0 0,0 0 1 0 0,0-1-1 0 0,0 1 1 0 0,0 0 0 0 0,0-1-1 0 0,0 1 1 0 0,0-1-1 0 0,0 0 1 0 0,1 1-1 0 0,5-1 171 0 0,-1 0 0 0 0,1-1-1 0 0,-1 0 1 0 0,1-1-1 0 0,-1 1 1 0 0,0-1 0 0 0,0 0-1 0 0,0-1 1 0 0,0 1 0 0 0,8-5-1 0 0,7-3 2437 0 0,-37 11-2625 0 0,0 1-1 0 0,0 0 0 0 0,1 1 1 0 0,-27 9-1 0 0,34-9-118 0 0,-4 0-28 0 0,0 0-11 0 0,2-3-49 0 0,8 0-30 0 0,-18-11-184 0 0,19 9 230 0 0,-1 0-1 0 0,1 0 0 0 0,-1 0 0 0 0,1-1 0 0 0,0 1 0 0 0,0 0 0 0 0,0-1 0 0 0,0 1 0 0 0,0 0 0 0 0,0-1 0 0 0,1 1 0 0 0,-1-1 0 0 0,1 1 0 0 0,0-1 0 0 0,0 0 0 0 0,-1 1 0 0 0,2-1 0 0 0,-1 1 0 0 0,0-1 0 0 0,1 1 0 0 0,-1-1 0 0 0,1 1 0 0 0,0-4 0 0 0,4-6-158 0 0,0 0 0 0 0,0-1-1 0 0,10-13 1 0 0,-10 16 130 0 0,4-7-59 0 0,2-1 0 0 0,1 2 1 0 0,19-24-1 0 0,-22 31 119 0 0,-1 0 1 0 0,1 1-1 0 0,1 0 1 0 0,-1 1 0 0 0,1 0-1 0 0,0 1 1 0 0,14-7 0 0 0,-14 8-2 0 0,1 1 0 0 0,0 0 1 0 0,0 0-1 0 0,0 1 0 0 0,15-2 1 0 0,-19 4 24 0 0,-1 1 1 0 0,1 0 0 0 0,0 0-1 0 0,-1 1 1 0 0,1 0 0 0 0,0 0-1 0 0,-1 0 1 0 0,1 1 0 0 0,-1 0-1 0 0,10 4 1 0 0,-4 0 101 0 0,-1-1-1 0 0,0 2 1 0 0,0-1-1 0 0,-1 1 1 0 0,0 1-1 0 0,0 0 1 0 0,11 12-1 0 0,-18-16-94 0 0,0-1 0 0 0,-1 1-1 0 0,1 0 1 0 0,-1 0 0 0 0,0-1-1 0 0,-1 1 1 0 0,1 1 0 0 0,-1-1-1 0 0,1 0 1 0 0,-1 0 0 0 0,0 0-1 0 0,-1 1 1 0 0,1 7 0 0 0,-1-6 26 0 0,0 0 0 0 0,-1 0 0 0 0,0 0 0 0 0,-1 0 0 0 0,1-1 0 0 0,-1 1 0 0 0,0 0 0 0 0,0-1 0 0 0,-4 7 0 0 0,-2 1 32 0 0,0 0 0 0 0,-1-1 0 0 0,-1 0 0 0 0,0 0 0 0 0,0-1 0 0 0,-1-1 0 0 0,-14 11 0 0 0,-14 9-221 0 0,-55 33 0 0 0,71-50 70 0 0,-1-1 1 0 0,0-2-1 0 0,-1 0 0 0 0,-28 8 0 0 0,47-17 31 0 0,-9 3-429 0 0,1 0-1 0 0,-1-1 0 0 0,-22 1 1 0 0,35-4-673 0 0,-3-8-1706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30 1839 0 0,'-65'-21'2054'0'0,"44"17"2337"0"0,0 0 3420 0 0,19 4-7389 0 0,-2 0-242 0 0,0 0 0 0 0,0 0 1 0 0,0 1-1 0 0,0-1 1 0 0,-7 3-1 0 0,9-2 12 0 0,1 1-34 0 0,-12 25 63 0 0,1 1 1 0 0,-11 39 0 0 0,-2 6-25 0 0,-94 220 188 0 0,-19-7 190 0 0,118-248-761 0 0,19-37-29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148 505 6127 0 0,'0'0'282'0'0,"0"0"-8"0"0,3 0-176 0 0,36-1 2088 0 0,-37 1-1771 0 0,-2 0-6 0 0,3 1 6 0 0,-2-1-301 0 0,1 0 1 0 0,-1 1-1 0 0,0-1 1 0 0,0 1-1 0 0,0-1 0 0 0,0 1 1 0 0,1-1-1 0 0,-1 1 0 0 0,0 0 1 0 0,0 0-1 0 0,0 0 1 0 0,0-1-1 0 0,-1 1 0 0 0,1 0 1 0 0,0 0-1 0 0,0 0 1 0 0,0 0-1 0 0,-1 1 0 0 0,1-1 1 0 0,-1 0-1 0 0,1 0 0 0 0,-1 0 1 0 0,1 0-1 0 0,-1 1 1 0 0,0-1-1 0 0,1 0 0 0 0,-1 0 1 0 0,0 1-1 0 0,0-1 1 0 0,0 0-1 0 0,0 1 0 0 0,0-1 1 0 0,0 0-1 0 0,0 0 0 0 0,-1 1 1 0 0,1-1-1 0 0,0 0 1 0 0,-1 1-115 0 0,1 0 398 0 0,-2 1-22 0 0,-2 6-100 0 0,2-7-41 0 0,2-2-10 0 0,-24 17 303 0 0,7-8-407 0 0,11-9-105 0 0,2-1 2 0 0,0 3-8 0 0,2-1-5 0 0,1 0 0 0 0,0-1 0 0 0,-1 0 0 0 0,1 1 0 0 0,-1-1 0 0 0,1 0 0 0 0,-1 1 0 0 0,1-1 0 0 0,-1 0 0 0 0,1 0 0 0 0,-1 0 0 0 0,1 0 0 0 0,-1-1 0 0 0,0 1-5 0 0,-4 0 11 0 0,0 0 0 0 0,1-1 0 0 0,-1 0 0 0 0,0 1 0 0 0,1-2 0 0 0,-1 1 0 0 0,0-1 0 0 0,1 0 0 0 0,0 0 1 0 0,-1 0-1 0 0,1-1 0 0 0,0 0 0 0 0,0 0 0 0 0,1 0 0 0 0,-1-1 0 0 0,1 1 0 0 0,-1-1 0 0 0,1 0 0 0 0,0-1 0 0 0,-2-3-11 0 0,3 5 8 0 0,1-1 1 0 0,-1 0-1 0 0,1 0 0 0 0,0 0 0 0 0,1 0 1 0 0,-1 0-1 0 0,1 0 0 0 0,0 0 0 0 0,0-1 0 0 0,0 1 1 0 0,0 0-1 0 0,1-1 0 0 0,-1 1 0 0 0,1 0 1 0 0,0-1-1 0 0,1 1 0 0 0,-1-1 0 0 0,1 1 0 0 0,0 0 1 0 0,0-1-1 0 0,0 1 0 0 0,1 0 0 0 0,-1 0 1 0 0,3-4-9 0 0,22-39 11 0 0,11-12-11 0 0,-29 45-1 0 0,14-17-79 0 0,0 0-1 0 0,2 1 0 0 0,1 1 1 0 0,2 2-1 0 0,1 0 0 0 0,0 2 1 0 0,2 1-1 0 0,6-1 81 0 0,-17 11-71 0 0,-10 7 55 0 0,0 0-1 0 0,1 1 1 0 0,0 0-1 0 0,0 1 0 0 0,1 0 1 0 0,1 0 16 0 0,-9 4 12 0 0,-1 0 1 0 0,1 0 0 0 0,0 1-1 0 0,0-1 1 0 0,-1 1-1 0 0,1 0 1 0 0,0 0-1 0 0,0 0 1 0 0,0 0 0 0 0,-1 0-1 0 0,1 1 1 0 0,0-1-1 0 0,0 1 1 0 0,-1 0-1 0 0,1 0 1 0 0,0 0 0 0 0,-1 0-1 0 0,1 0 1 0 0,-1 0-1 0 0,1 1 1 0 0,-1-1-1 0 0,0 1 1 0 0,1 0 0 0 0,-1 0-1 0 0,0 0 1 0 0,0 0-1 0 0,0 0-12 0 0,6 8 40 0 0,0 0-1 0 0,-1 1 0 0 0,0-1 1 0 0,0 2-1 0 0,-2-1 0 0 0,1 1 1 0 0,3 11-40 0 0,-2-3 194 0 0,-1 1-1 0 0,-1-1 1 0 0,-1 1 0 0 0,0 7-194 0 0,-4-22 38 0 0,0-1 0 0 0,-1 1 0 0 0,1-1 0 0 0,-1 1 0 0 0,0-1 0 0 0,0 1 0 0 0,0-1 1 0 0,-1 0-1 0 0,0 0 0 0 0,0 0 0 0 0,0 0 0 0 0,-1 0 0 0 0,0 0 0 0 0,0 0 0 0 0,0-1 0 0 0,-3 3-38 0 0,-2 0 16 0 0,0 0 0 0 0,-1-1 0 0 0,1-1 0 0 0,-2 1 0 0 0,1-1 0 0 0,0-1-1 0 0,-5 2-15 0 0,1-1 17 0 0,-12 5-87 0 0,0-1-1 0 0,-21 4 71 0 0,13-4-663 0 0,-9 5 663 0 0,-3 3-1700 0 0,0-3 0 0 0,-1-2 0 0 0,-15 2 1700 0 0,42-15-1258 0 0,9 0-2174 0 0,10 1 474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12551 0 0,'0'0'572'0'0,"-1"3"-9"0"0,-4 7-451 0 0,0 0 0 0 0,1 0 0 0 0,0 0 0 0 0,1 1 0 0 0,0 0-1 0 0,1 0 1 0 0,0 0 0 0 0,1 0 0 0 0,-1 17 0 0 0,2-5 416 0 0,2 0 1 0 0,0 0-1 0 0,9 40 0 0 0,-1-30-107 0 0,2 0 0 0 0,2-1 0 0 0,1 0 0 0 0,29 46 0 0 0,-7-20 301 0 0,-21-34-170 0 0,0 0 0 0 0,-2 1 1 0 0,12 29-1 0 0,-23-46-454 0 0,0 1 1 0 0,-1-1-1 0 0,0 0 0 0 0,0 1 1 0 0,-1-1-1 0 0,0 1 1 0 0,0 0-1 0 0,-1-1 0 0 0,0 1 1 0 0,0 0-1 0 0,-1-1 1 0 0,-1 1-1 0 0,1-1 0 0 0,-6 15 1 0 0,2-10-56 0 0,-1 1 1 0 0,-1-1-1 0 0,0 0 0 0 0,-1-1 1 0 0,0 0-1 0 0,-1 0 1 0 0,0 0-1 0 0,-1-2 1 0 0,-12 12-1 0 0,-14 8-107 0 0,-59 39-1 0 0,30-23-591 0 0,37-28-798 0 0,26-17 140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8287 0 0,'0'0'639'0'0,"-1"2"-415"0"0,-23 46 3585 0 0,-30 84 1 0 0,38-89-2896 0 0,-1-1 0 0 0,-2 0 1 0 0,-31 49-1 0 0,-7 0 405 0 0,-25 37-793 0 0,77-120-467 0 0,18-19-6414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4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40 217 10591 0 0,'-4'-3'80'0'0,"0"0"130"0"0,0 0 1 0 0,-1 0-1 0 0,1 1 1 0 0,-1 0-1 0 0,-8-3 5440 0 0,15 4-5446 0 0,7-4 86 0 0,0 1 1 0 0,0 0-1 0 0,1 0 1 0 0,0 1-1 0 0,13-2 1 0 0,55-5 1486 0 0,-32 5-1027 0 0,216-24 1531 0 0,175-30-1262 0 0,-253 16-923 0 0,-149 34-97 0 0,35-5-1053 0 0,-68 13 518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91 5063 0 0,'0'0'232'0'0,"2"-1"-13"0"0,7-5 116 0 0,-4 2 1603 0 0,0 0 0 0 0,-1 0 0 0 0,6-7 0 0 0,-8 10-773 0 0,9-7-82 0 0,-2 2-824 0 0,0 1 1 0 0,0 1 0 0 0,0-1-1 0 0,1 1 1 0 0,18-4 0 0 0,-3 2 132 0 0,29-2 0 0 0,-41 6-264 0 0,-7 1-60 0 0,-1 0 0 0 0,1 0 0 0 0,0 1 0 0 0,0 0 0 0 0,-1 0 0 0 0,1 0 0 0 0,0 1 0 0 0,-1 0 0 0 0,9 2 0 0 0,-13-2-64 0 0,-1-1 1 0 0,1 1-1 0 0,0-1 0 0 0,0 0 1 0 0,-1 1-1 0 0,1-1 0 0 0,0 1 0 0 0,-1-1 1 0 0,1 1-1 0 0,-1 0 0 0 0,1-1 1 0 0,-1 1-1 0 0,1 0 0 0 0,-1-1 0 0 0,1 1 1 0 0,-1 0-1 0 0,0-1 0 0 0,1 1 1 0 0,-1 0-1 0 0,0 0 0 0 0,0 0 0 0 0,1-1 1 0 0,-1 1-1 0 0,0 0 0 0 0,0 0 1 0 0,0 0-1 0 0,0 0 0 0 0,0-1 0 0 0,0 1 1 0 0,0 0-1 0 0,-1 1 0 0 0,1 0-3 0 0,0 1 0 0 0,0-1-1 0 0,-1 1 1 0 0,0-1 0 0 0,1 0-1 0 0,-1 0 1 0 0,0 1 0 0 0,0-1 0 0 0,-2 3-1 0 0,-4 3 0 0 0,-1 0-1 0 0,-1-1 1 0 0,1 0-1 0 0,-1 0 1 0 0,0-1-1 0 0,-12 6 1 0 0,-11 8-57 0 0,-120 74-83 0 0,35-24 108 0 0,97-57 30 0 0,-1 2-1 0 0,2 0 0 0 0,-34 33 1 0 0,53-48 4 0 0,0 1-1 0 0,0 0 1 0 0,0 0 0 0 0,0-1 0 0 0,1 1 0 0 0,-1 0 0 0 0,0-1 0 0 0,0 1 0 0 0,1-1 0 0 0,-1 1 0 0 0,0 0 0 0 0,1-1 0 0 0,-1 1 0 0 0,1-1 0 0 0,-1 1 0 0 0,1-1 0 0 0,-1 1 0 0 0,2 0 0 0 0,-2-1 2 0 0,2 2 29 0 0,0-1-1 0 0,0 0 1 0 0,0 1 0 0 0,0-1-1 0 0,0 0 1 0 0,1 0 0 0 0,-1 0-1 0 0,0 0 1 0 0,0-1 0 0 0,1 1-1 0 0,-1-1 1 0 0,1 1 0 0 0,3-1 0 0 0,36-1 257 0 0,-31 1-171 0 0,171-23 1197 0 0,11 0 206 0 0,-149 20-1346 0 0,-33 1-256 0 0,-9 2-16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5527 0 0,'0'0'9343'0'0,"2"1"-8775"0"0,1 0-440 0 0,0 0 0 0 0,0-1 0 0 0,0 1 1 0 0,0-1-1 0 0,0 0 0 0 0,0 0 0 0 0,0 0 0 0 0,0 0 1 0 0,0 0-1 0 0,0 0 0 0 0,-1-1 0 0 0,1 0 0 0 0,0 1 0 0 0,0-1 1 0 0,0 0-1 0 0,0 0 0 0 0,-1-1 0 0 0,4-1 0 0 0,1-2 171 0 0,0 0-1 0 0,0 0 1 0 0,-1-1-1 0 0,0 0 1 0 0,9-10 0 0 0,14-20 242 0 0,35-37-95 0 0,-57 66-455 0 0,1 1 0 0 0,-1-1 0 0 0,1 2 0 0 0,0-1 0 0 0,1 1 0 0 0,-1 0 0 0 0,14-5 1 0 0,-12 6-46 0 0,-8 4 46 0 0,0 0-1 0 0,0 0 0 0 0,0 0 1 0 0,-1 1-1 0 0,1-1 0 0 0,0 0 1 0 0,0 1-1 0 0,-1 0 0 0 0,1-1 1 0 0,0 1-1 0 0,-1 0 0 0 0,1 0 1 0 0,0-1-1 0 0,-1 1 0 0 0,3 2 1 0 0,6 7-46 0 0,-6-5 36 0 0,-1 0-1 0 0,0 0 1 0 0,0 0-1 0 0,4 9 1 0 0,-2 1-27 0 0,5 25 1 0 0,-4-11 33 0 0,2-2 75 0 0,-5-19 23 0 0,0-1 1 0 0,0 0-1 0 0,1-1 0 0 0,0 1 0 0 0,0-1 0 0 0,0 0 0 0 0,1 1 0 0 0,0-2 1 0 0,0 1-1 0 0,12 9 0 0 0,-7-7 57 0 0,1-1 0 0 0,0 0 1 0 0,0-1-1 0 0,1 0 0 0 0,19 8 0 0 0,-27-13-111 0 0,1 0-1 0 0,0 0 0 0 0,-1-1 1 0 0,1 1-1 0 0,0-1 0 0 0,-1 0 1 0 0,1 0-1 0 0,0-1 0 0 0,-1 1 1 0 0,1-1-1 0 0,0 0 0 0 0,6-3 1 0 0,0 1 45 0 0,0-2 1 0 0,0 0 0 0 0,17-10 0 0 0,88-56-778 0 0,-111 67-30 0 0,7-4 510 0 0,-4 6-6288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678 483 7367 0 0,'5'-5'4987'0'0,"-3"-1"-632"0"0,6-6-2636 0 0,-5 7-1236 0 0,-1 1-345 0 0,0 0 0 0 0,-1 0 0 0 0,1 0 0 0 0,-1 0 0 0 0,0 0-1 0 0,0-1 1 0 0,0 1 0 0 0,-1 0 0 0 0,1-8 0 0 0,-5-42 743 0 0,2 34-633 0 0,-2-26 52 0 0,-6-124 132 0 0,10 153-432 0 0,0-2 0 0 0,-1 0 0 0 0,-3-21 0 0 0,4 36-2 0 0,-5-11-63 0 0,5 14-16 0 0,0 1-179 0 0,0 1 252 0 0,-1-1 0 0 0,1 1 0 0 0,0-1 0 0 0,0 1-1 0 0,0-1 1 0 0,0 1 0 0 0,-1-1 0 0 0,1 1 0 0 0,0-1 0 0 0,-1 1 0 0 0,1-1 0 0 0,0 0 0 0 0,-1 1-1 0 0,1-1 1 0 0,0 0 0 0 0,-1 1 0 0 0,0 0 3 0 0,0-1-1 0 0,1 1 1 0 0,-1 0 0 0 0,0-1-1 0 0,1 1 1 0 0,-1 0 0 0 0,1-1-1 0 0,-1 1 1 0 0,1 0-1 0 0,0 0 1 0 0,-1-1 0 0 0,1 1-1 0 0,0 0 1 0 0,-1 0 0 0 0,1 0-1 0 0,0-1 1 0 0,0 1 0 0 0,0 2-1 0 0,-1 0-6 0 0,2 22-52 0 0,-1-20 56 0 0,7 18 4 0 0,-3-13-5 0 0,8 19 402 0 0,-11-29-385 0 0,-1 1 0 0 0,0 0 0 0 0,-1 0-1 0 0,1-1 1 0 0,0 1 0 0 0,0 0 0 0 0,0 0-1 0 0,0-1 1 0 0,0 1 0 0 0,-1 0 0 0 0,1-1 0 0 0,0 1-1 0 0,-1 0 1 0 0,1-1 0 0 0,0 1 0 0 0,-1 0 0 0 0,1-1-1 0 0,-1 1 1 0 0,1-1 0 0 0,-1 1 0 0 0,0 0-1 0 0,0 0 20 0 0,-2 2 3 0 0,1 0 0 0 0,0-1 1 0 0,-1 0-1 0 0,0 1 1 0 0,0-1-1 0 0,0 0 1 0 0,0 0-1 0 0,0 0 1 0 0,0-1-1 0 0,0 1 1 0 0,-5 1-1 0 0,-5 1 82 0 0,-23 4-1 0 0,14-3-46 0 0,-39 10-38 0 0,-119 25-129 0 0,151-34 72 0 0,-106 14-521 0 0,115-19 506 0 0,0 0-1 0 0,0-1 1 0 0,0-1 0 0 0,-35-6-1 0 0,41 4 46 0 0,3-1 0 0 0,6-4 0 0 0,5-1 0 0 0,1 7 15 0 0,0 0-1 0 0,0 0 1 0 0,0 0-1 0 0,0 0 1 0 0,0 1-1 0 0,1-1 1 0 0,-1 0 0 0 0,1 1-1 0 0,-1-1 1 0 0,4-2-1 0 0,3-2 66 0 0,0 0-53 0 0,-6 5 162 0 0,-1 1-184 0 0,0 1 0 0 0,0-1-1 0 0,0 1 1 0 0,-1-1 0 0 0,1 0-1 0 0,0 1 1 0 0,0 0 0 0 0,-1-1-1 0 0,1 1 1 0 0,0-1 0 0 0,-1 1-1 0 0,2 1 1 0 0,0 0-2 0 0,4 4-9 0 0,0 0 0 0 0,-1 0 0 0 0,0 1-1 0 0,0 0 1 0 0,0 0 0 0 0,7 15 0 0 0,2 3-15 0 0,73 108 21 0 0,26 43 0 0 0,-80-124 0 0 0,7 12 0 0 0,-36-57-14 0 0,4 7 72 0 0,-1-1 0 0 0,-1 2 1 0 0,9 24-1 0 0,-14-35-27 0 0,0 1 1 0 0,0-1-1 0 0,-1 1 0 0 0,1-1 1 0 0,-1 0-1 0 0,0 1 1 0 0,0 0-1 0 0,-1-1 0 0 0,1 0 1 0 0,-1 1-1 0 0,0-1 1 0 0,0 1-1 0 0,0-1 1 0 0,-1 0-1 0 0,0 0 0 0 0,0 0 1 0 0,-3 6-1 0 0,-2-1 23 0 0,0 1-1 0 0,0-1 1 0 0,-1-1 0 0 0,0 1-1 0 0,-1-1 1 0 0,-10 7-1 0 0,-63 39 187 0 0,6-4-31 0 0,63-41-157 0 0,-24 21 123 0 0,25-16-160 0 0,11-11-13 0 0,1 0 5 0 0,-1-1 23 0 0,15 5-304 0 0,-10-6 85 0 0,0 0 0 0 0,-1-1 1 0 0,1 1-1 0 0,0-1 0 0 0,0 0 0 0 0,-1 0 1 0 0,1 0-1 0 0,5-1 0 0 0,14-2-815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22 9671 0 0,'0'0'748'0'0,"1"-2"-492"0"0,10-17 8190 0 0,-14 34-7880 0 0,1-5-452 0 0,-2-1-1 0 0,1 0 1 0 0,-1 0 0 0 0,0 0-1 0 0,-10 14 1 0 0,-33 40 279 0 0,20-27-246 0 0,-29 43 36 0 0,-17 25 60 0 0,70-100-229 0 0,-124 170 295 0 0,122-167-305 0 0,1 1 0 0 0,0-1 0 0 0,1 1 0 0 0,0-1 0 0 0,0 1 0 0 0,1 0 0 0 0,0 0 0 0 0,0 0 0 0 0,0 0 0 0 0,1 10 0 0 0,1-13 22 0 0,0-1-1 0 0,0 0 1 0 0,1 1-1 0 0,-1-1 1 0 0,1 0 0 0 0,0 1-1 0 0,1-1 1 0 0,-1 0 0 0 0,1 0-1 0 0,-1 0 1 0 0,1 0 0 0 0,0 0-1 0 0,1-1 1 0 0,-1 1 0 0 0,1-1-1 0 0,0 1 1 0 0,-1-1 0 0 0,1 0-1 0 0,1 0 1 0 0,5 5-1 0 0,-1-3 49 0 0,0 0-1 0 0,0-1 0 0 0,0 1 0 0 0,1-1 1 0 0,0-1-1 0 0,0 0 0 0 0,0 0 0 0 0,0-1 0 0 0,0 0 1 0 0,1 0-1 0 0,-1-1 0 0 0,0-1 0 0 0,1 1 0 0 0,13-2 1 0 0,-13 0-299 0 0,0-1 1 0 0,0 0 0 0 0,0 0 0 0 0,0-1-1 0 0,0 0 1 0 0,0-1 0 0 0,-1 0 0 0 0,1 0-1 0 0,-1-1 1 0 0,0 0 0 0 0,-1-1 0 0 0,1 0-1 0 0,7-7 1 0 0,-6 3-1760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36 6447 0 0,'-10'1'176'0'0,"0"1"-1"0"0,0 0 0 0 0,1 1 0 0 0,-1 0 0 0 0,-12 5 0 0 0,1 6 14606 0 0,23-15-14366 0 0,99-28 947 0 0,-64 17-1288 0 0,65-13 0 0 0,-89 23-47 0 0,-10 2 48 0 0,7 10 47 0 0,-8-8-114 0 0,-1 0-1 0 0,0 0 0 0 0,0 1 0 0 0,0-1 0 0 0,0 0 1 0 0,0 0-1 0 0,0 1 0 0 0,-1-1 0 0 0,1 0 0 0 0,-1 1 0 0 0,0-1 1 0 0,1 0-1 0 0,-1 1 0 0 0,0-1 0 0 0,0 1 0 0 0,-1-1 1 0 0,1 0-1 0 0,0 1 0 0 0,-1-1 0 0 0,0 0 0 0 0,1 1 0 0 0,-1-1 1 0 0,0 0-1 0 0,0 0 0 0 0,-2 4 0 0 0,-3 4 28 0 0,0-1-1 0 0,0 1 1 0 0,-15 16 0 0 0,14-19-23 0 0,0 0 1 0 0,-1 0 0 0 0,1-1 0 0 0,-1 0-1 0 0,-1-1 1 0 0,-15 9 0 0 0,-58 20 130 0 0,0 0-66 0 0,-3 15-13 0 0,75-42-64 0 0,3 1-11 0 0,5-6-46 0 0,11-3 26 0 0,0-1 0 0 0,0 1 0 0 0,0-1 0 0 0,-1-1 0 0 0,1 1 0 0 0,9-6 0 0 0,20-5 28 0 0,-23 10-14 0 0,0 0 0 0 0,1 1 0 0 0,-1 0 1 0 0,1 1-1 0 0,-1 1 0 0 0,1 0 0 0 0,-1 1 0 0 0,20 4 0 0 0,-34-4 17 0 0,4 0-5 0 0,-1 0 1 0 0,0 0-1 0 0,0 0 1 0 0,0 1-1 0 0,0-1 1 0 0,0 1-1 0 0,0 0 1 0 0,-1 0-1 0 0,1 1 0 0 0,-1-1 1 0 0,1 1-1 0 0,-1 0 1 0 0,6 6-1 0 0,0 1 5 0 0,-2 1 0 0 0,-1-2 11 0 0,-4-6 30 0 0,0 1 0 0 0,0-1 0 0 0,0 1 0 0 0,-1-1 0 0 0,1 1 1 0 0,-1-1-1 0 0,1 1 0 0 0,-1 0 0 0 0,-1 0 0 0 0,1 0 0 0 0,0 0 0 0 0,-1-1 0 0 0,0 1 0 0 0,0 0 1 0 0,0 0-1 0 0,0 0 0 0 0,-1 0 0 0 0,-1 7 0 0 0,0-5-17 0 0,0 1 0 0 0,-1-1-1 0 0,0 0 1 0 0,0 1 0 0 0,0-1 0 0 0,-1 0-1 0 0,0-1 1 0 0,0 1 0 0 0,0-1 0 0 0,-1 0 0 0 0,0 0-1 0 0,0 0 1 0 0,0 0 0 0 0,0-1 0 0 0,-9 5-1 0 0,-9 4 32 0 0,1-1-1 0 0,-47 17 0 0 0,19-9 7 0 0,27-9-49 0 0,-11 4 66 0 0,-45 14 0 0 0,75-27-30 0 0,-7 1-36 0 0,2 0-28 0 0,7-2-99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8319 0 0,'0'0'6406'0'0,"2"0"-5937"0"0,0-1-379 0 0,0 1-1 0 0,1 0 1 0 0,-1 0 0 0 0,0 0 0 0 0,0 0-1 0 0,0 0 1 0 0,0 0 0 0 0,0 0 0 0 0,1 1-1 0 0,-1-1 1 0 0,0 1 0 0 0,0 0 0 0 0,0-1-1 0 0,0 1 1 0 0,0 0 0 0 0,2 2 0 0 0,1 0 85 0 0,-1 0 0 0 0,1 1 0 0 0,-1 0 0 0 0,0 0 0 0 0,8 8 0 0 0,-1 3 278 0 0,-1 1-1 0 0,16 31 0 0 0,-16-26-94 0 0,-1 2-1 0 0,-2-1 0 0 0,0 1 1 0 0,4 29-1 0 0,-10-48-350 0 0,0 0 1 0 0,-1 0-1 0 0,1 0 1 0 0,-1 0 0 0 0,0 0-1 0 0,-1 0 1 0 0,1 0-1 0 0,-1 0 1 0 0,0 0-1 0 0,1 0 1 0 0,-2 0-1 0 0,1 0 1 0 0,0-1-1 0 0,-1 1 1 0 0,0 0-1 0 0,0-1 1 0 0,0 0-1 0 0,0 1 1 0 0,0-1 0 0 0,-1 0-1 0 0,1 0 1 0 0,-4 3-1 0 0,-5 3-31 0 0,0 0 0 0 0,-1-1 0 0 0,0 0 0 0 0,-24 10 0 0 0,-5 5 27 0 0,-40 27-499 0 0,80-49 407 0 0,14-9-1082 0 0,40-17-1217 0 0,-31 13 633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1375 0 0,'0'0'11650'0'0,"0"3"-10362"0"0,0 3-1949 0 0,-1-2 1620 0 0,1-1-1 0 0,1 0 0 0 0,-1 0 1 0 0,0 0-1 0 0,1 1 0 0 0,0-1 1 0 0,1 5-1 0 0,-2-7-941 0 0,1 1 0 0 0,-1 0 0 0 0,0 0 0 0 0,0 0 0 0 0,0 0 0 0 0,0 0 0 0 0,0 0 0 0 0,0 0 0 0 0,-1 0 0 0 0,1 0 0 0 0,-1-1 0 0 0,1 1 0 0 0,-2 3 1 0 0,1-1-9 0 0,-7 16 23 0 0,-1 0 0 0 0,0 0-1 0 0,-17 25 1 0 0,8-13 47 0 0,-15 17 63 0 0,23-36 0 0 0,-14 26 0 0 0,22-36-78 0 0,-1 8-37 0 0,2-10-25 0 0,1-1 1 0 0,0 1-1 0 0,0-1 1 0 0,0 1-1 0 0,-1-1 1 0 0,1 1-1 0 0,0-1 1 0 0,0 1-1 0 0,0 0 1 0 0,0-1-1 0 0,0 1 1 0 0,0-1-1 0 0,0 1 1 0 0,0-1-1 0 0,0 1 1 0 0,1 1-1 0 0,-1-2-1 0 0,1 0 0 0 0,-1 1-1 0 0,1-1 1 0 0,-1 0-1 0 0,1 1 1 0 0,-1-1-1 0 0,1 0 1 0 0,-1 0 0 0 0,1 0-1 0 0,-1 1 1 0 0,1-1-1 0 0,-1 0 1 0 0,1 0-1 0 0,-1 0 1 0 0,1 0-1 0 0,-1 0 1 0 0,1 0 0 0 0,0 0-1 0 0,7 0 14 0 0,-1-1-1 0 0,0 0 1 0 0,1-1-1 0 0,11-4 1 0 0,-12 4-1 0 0,0 0 1 0 0,1 0 0 0 0,-1 1-1 0 0,13-2 1 0 0,-1 5 22 0 0,-1 0 1 0 0,0 1-1 0 0,0 0 0 0 0,0 2 0 0 0,22 8 0 0 0,-21-6 10 0 0,1-1 0 0 0,0-1-1 0 0,37 4 1 0 0,-56-9-46 0 0,1 1 5 0 0,0-1-1 0 0,1 1 0 0 0,-1-1 1 0 0,0 0-1 0 0,0 0 0 0 0,1 0 1 0 0,-1 0-1 0 0,0 0 0 0 0,0-1 1 0 0,5 0-1 0 0,13-6-4 0 0,-18 6-132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66 1839 0 0,'6'-7'35'0'0,"0"0"0"0"0,0-1 0 0 0,-1 0-1 0 0,0 0 1 0 0,0-1-35 0 0,5-7 333 0 0,-9 13 1464 0 0,-1 3 617 0 0,0 0 119 0 0,0 0-277 0 0,0 0-1263 0 0,0 0-553 0 0,-5 1-379 0 0,-1-1-1 0 0,1 1 1 0 0,0 0-1 0 0,-1 0 0 0 0,1 0 1 0 0,0 1-1 0 0,0 0 1 0 0,0 0-1 0 0,0 0 0 0 0,0 1 1 0 0,0-1-1 0 0,1 1 1 0 0,-1 0-1 0 0,1 1-60 0 0,-11 8 17 0 0,2 0-1 0 0,-1 2 1 0 0,-4 6-17 0 0,-1 1 147 0 0,-64 71-51 0 0,5 4 1 0 0,4 3-1 0 0,-11 28-96 0 0,59-83 0 0 0,2 0 0 0 0,2 1 0 0 0,-2 15 0 0 0,1-10 64 0 0,-9 13-64 0 0,30-59 0 0 0,-19 29-10 0 0,16-26-3 0 0,1-1 1 0 0,0 0-1 0 0,1 1 1 0 0,-1 0-1 0 0,1 0 0 0 0,0 0 1 0 0,1 0-1 0 0,0 0 0 0 0,0 2 13 0 0,1-8-156 0 0,1 1-1 0 0,0 0 0 0 0,0 0 1 0 0,0 0-1 0 0,0 0 1 0 0,0 0-1 0 0,0 0 0 0 0,0 0 1 0 0,1 0-1 0 0,-1 0 0 0 0,1-1 1 0 0,-1 1-1 0 0,1 0 1 0 0,0 0-1 0 0,0 0 0 0 0,0-1 1 0 0,0 2 156 0 0,0-2-2879 0 0,-1-1-800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6911 0 0,'0'0'528'0'0,"-2"0"-193"0"0,-1 0-15 0 0,-1-1 0 0 0,1 1 0 0 0,-1 0 0 0 0,1 0 0 0 0,-1 0 0 0 0,1 1 0 0 0,-1 0-1 0 0,1-1 1 0 0,-1 1 0 0 0,1 0 0 0 0,0 0 0 0 0,0 1 0 0 0,-1-1 0 0 0,-5 4 0 0 0,4-1-31 0 0,1 0 1 0 0,-1 0-1 0 0,1 0 1 0 0,0 0-1 0 0,0 1 1 0 0,0-1-1 0 0,1 1 1 0 0,-5 6-1 0 0,0 5 107 0 0,1 0-1 0 0,0 0 1 0 0,1 1-1 0 0,1 0 1 0 0,-4 20-1 0 0,0 15 403 0 0,-2 76 0 0 0,6-60-298 0 0,2-12-158 0 0,2-29 8 0 0,-1 1 0 0 0,-1-1 0 0 0,-11 43 0 0 0,12-62-251 0 0,-1 0 0 0 0,2 0 0 0 0,-1 0 0 0 0,1 0 0 0 0,0 10 0 0 0,2-7-35 0 0,2-4 16 0 0,2 5-64 0 0,0 0-188 0 0,-4-10-713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2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0,'0'0'1616'0'0,"1"3"-1368"0"0,10 11 185 0 0,0 0 0 0 0,1-1-1 0 0,24 22 1 0 0,0-1 754 0 0,162 179 3601 0 0,-18 16-2787 0 0,-168-211-1893 0 0,0 0 1 0 0,-2 0-1 0 0,0 1 1 0 0,-1 0-1 0 0,11 38 1 0 0,-17-47-95 0 0,-1 0 1 0 0,0 0 0 0 0,0 0 0 0 0,-2 0 0 0 0,1 0 0 0 0,-1 0 0 0 0,0 0 0 0 0,-1 0 0 0 0,-1 0 0 0 0,1 0 0 0 0,-2 0 0 0 0,1 0 0 0 0,-1 0 0 0 0,-5 11-1 0 0,-4 1 6 0 0,0-1-1 0 0,-1 0 1 0 0,-1 0-1 0 0,-1-2 0 0 0,-1 0 1 0 0,-1 0-1 0 0,-30 25 0 0 0,14-17 16 0 0,-2-1 0 0 0,0-2-1 0 0,-59 30 1 0 0,58-36-9 0 0,-62 43 1 0 0,81-44-39 0 0,15-16-56 0 0,3 2-227 0 0,-2-3 258 0 0,1 0-1 0 0,0 1 1 0 0,0-1-1 0 0,0 0 0 0 0,0 1 1 0 0,0-1-1 0 0,0 1 0 0 0,0-1 1 0 0,0 0-1 0 0,0 1 1 0 0,0-1-1 0 0,0 0 0 0 0,0 1 1 0 0,0-1-1 0 0,0 0 1 0 0,0 1-1 0 0,0-1 0 0 0,0 0 1 0 0,1 1-1 0 0,-1-1 1 0 0,0 0-1 0 0,0 1 0 0 0,0-1 1 0 0,1 0-1 0 0,-1 0 1 0 0,0 1-1 0 0,0-1 0 0 0,1 0 1 0 0,3 2-224 0 0,0 0 0 0 0,0-1 0 0 0,0 1 0 0 0,1-1 0 0 0,-1 0 1 0 0,0 0-1 0 0,1-1 0 0 0,4 1 0 0 0,8-3-1062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30 4607 0 0,'-1'-4'113'0'0,"-4"-22"12711"0"0,5 26-12657 0 0,-10 10 1587 0 0,-10 17-2485 0 0,-10 27 1180 0 0,-37 90 0 0 0,21-39-215 0 0,28-67-221 0 0,-6 15-5 0 0,-58 89 0 0 0,81-140-296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81 506 7367 0 0,'0'0'334'0'0,"-2"1"-1"0"0,-32 2-434 0 0,8-1 3054 0 0,24-1-1445 0 0,-2-3 337 0 0,4 2-1761 0 0,-1 0 1 0 0,1 0-1 0 0,-1 0 0 0 0,1-1 1 0 0,0 1-1 0 0,-1 0 0 0 0,1 0 0 0 0,-1 0 1 0 0,1 0-1 0 0,0 0 0 0 0,-1-1 1 0 0,1 1-1 0 0,-1 0 0 0 0,1 0 1 0 0,0-1-1 0 0,-1 1 0 0 0,1 0 1 0 0,0-1-1 0 0,-1 1 0 0 0,1 0 1 0 0,-1-1-1 0 0,1-1-15 0 0,-1 0 1 0 0,0 0-1 0 0,1 0 0 0 0,-1 1 1 0 0,1-1-1 0 0,0 0 0 0 0,-1 0 1 0 0,1 0-1 0 0,0 0 1 0 0,0 0-1 0 0,0 0 0 0 0,0 0 1 0 0,1 0-1 0 0,-1 0 0 0 0,0 1 1 0 0,1-1-1 0 0,0 0 0 0 0,-1 0 1 0 0,3-3-1 0 0,1-2 116 0 0,0-1 0 0 0,1 1-1 0 0,8-9 1 0 0,2-2-80 0 0,91-111 524 0 0,-73 91-472 0 0,59-61 360 0 0,-70 78-273 0 0,1 1 0 0 0,42-28 1 0 0,-53 40-131 0 0,1 1-1 0 0,0 0 1 0 0,0 1 0 0 0,1 0 0 0 0,0 1 0 0 0,-1 1 0 0 0,19-3 0 0 0,-22 5-26 0 0,0 1 0 0 0,1 0-1 0 0,-1 1 1 0 0,0 1 0 0 0,0-1 0 0 0,1 2 0 0 0,-1-1 0 0 0,0 1-1 0 0,0 1 1 0 0,0 0 0 0 0,13 6 0 0 0,-18-7-74 0 0,1 1-1 0 0,-1-1 1 0 0,0 1 0 0 0,0 1 0 0 0,0-1 0 0 0,0 1 0 0 0,-1 0-1 0 0,0 0 1 0 0,1 0 0 0 0,-1 1 0 0 0,-1-1 0 0 0,1 1 0 0 0,4 7-1 0 0,-6-7-5 0 0,0 0 0 0 0,0 0 0 0 0,0 0 0 0 0,-1 0 0 0 0,1 0 0 0 0,-1 0 0 0 0,0 1 0 0 0,-1-1 0 0 0,1 0 0 0 0,-1 1 0 0 0,0-1 0 0 0,-1 0 0 0 0,1 1 0 0 0,-1-1 0 0 0,-2 7 0 0 0,0-3-5 0 0,0-1 0 0 0,0 1 0 0 0,-1-1 0 0 0,0 0 0 0 0,-1 0 0 0 0,0 0 0 0 0,0 0 0 0 0,-9 9 0 0 0,-8 7 14 0 0,-25 21 1 0 0,31-30-16 0 0,-229 178-2 0 0,177-143 0 0 0,52-39-5 0 0,9-7-13 0 0,1 1-1 0 0,0-1 0 0 0,-11 11 0 0 0,16-13-94 0 0,14-5-7230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8751 0 0,'0'0'674'0'0,"-3"1"-438"0"0,-20 10 1347 0 0,1 1 0 0 0,-40 29 1 0 0,6-4-561 0 0,-73 37-306 0 0,115-65-465 0 0,0 0-1 0 0,1 1 0 0 0,0 1 1 0 0,1 0-1 0 0,0 0 0 0 0,1 1 1 0 0,0 1-1 0 0,1 0 0 0 0,1 0 1 0 0,0 1-1 0 0,0 0 0 0 0,1 0 1 0 0,1 1-1 0 0,1 0 0 0 0,-8 25 1 0 0,10-26-177 0 0,1 2 0 0 0,0-1 1 0 0,0 0-1 0 0,2 0 1 0 0,0 1-1 0 0,1-1 1 0 0,0 1-1 0 0,1-1 1 0 0,1 0-1 0 0,1 1 0 0 0,0-1 1 0 0,1 0-1 0 0,0 0 1 0 0,1-1-1 0 0,1 1 1 0 0,12 21-1 0 0,-15-30-37 0 0,1-1 0 0 0,1 1 0 0 0,-1-1-1 0 0,1 0 1 0 0,0 0 0 0 0,0 0 0 0 0,0-1 0 0 0,1 1-1 0 0,-1-1 1 0 0,1-1 0 0 0,0 1 0 0 0,0-1 0 0 0,1 0-1 0 0,-1 0 1 0 0,1-1 0 0 0,10 3 0 0 0,-6-2-275 0 0,0-1 1 0 0,1-1-1 0 0,18 1 1 0 0,-14-2-1648 0 0,-1-1 0 0 0,19-4 1 0 0,2-3-4779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 13503 0 0,'3'-4'203'0'0,"7"-5"818"0"0,-7 8-883 0 0,-3 0-111 0 0,1 0-1 0 0,0 0 1 0 0,0 1 0 0 0,0-1 0 0 0,0 1 0 0 0,0-1 0 0 0,0 0-1 0 0,0 1 1 0 0,1 0 0 0 0,-1-1 0 0 0,0 1 0 0 0,0 0-1 0 0,0-1 1 0 0,1 1 0 0 0,2 0 1579 0 0,-3 3-953 0 0,1 4-463 0 0,-1-1 0 0 0,0 0-1 0 0,0 1 1 0 0,0-1 0 0 0,-1 1 0 0 0,0-1 0 0 0,0 0 0 0 0,-1 1 0 0 0,1-1-1 0 0,-4 12 1 0 0,-3 9 508 0 0,-14 32 0 0 0,12-34-333 0 0,-89 233 731 0 0,92-242-1117 0 0,0 0-53 0 0,-1-1 0 0 0,-14 26 1 0 0,20-39-765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61 333 5983 0 0,'-14'-5'275'0'0,"4"2"-20"0"0,1 0 0 0 0,-19-2 11371 0 0,57 11-10373 0 0,1-9-569 0 0,0 0-1 0 0,-1-2 0 0 0,58-17 0 0 0,-44 10-200 0 0,253-78 1434 0 0,-136 38-1342 0 0,-49 17-397 0 0,179-49 208 0 0,-266 79-549 0 0,0 0 0 0 0,44-2 0 0 0,-66 7-147 0 0,0 1-1439 0 0,7 3 845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124 146 7831 0 0,'0'0'6607'0'0,"2"-1"-5636"0"0,44-25 1216 0 0,-5 1-792 0 0,19-9 339 0 0,-28 16-173 0 0,54-23 0 0 0,-84 40-977 0 0,4 11-343 0 0,-3-6-194 0 0,-1 1-37 0 0,-1-1-1 0 0,0 1 1 0 0,0-1 0 0 0,0 1 0 0 0,0 0-1 0 0,-1 0 1 0 0,0-1 0 0 0,0 1-1 0 0,0 0 1 0 0,-1 0 0 0 0,1-1-1 0 0,-1 1 1 0 0,0 0 0 0 0,0-1-1 0 0,-1 1 1 0 0,-3 8 0 0 0,-4 5 2 0 0,0 0-1 0 0,-18 26 1 0 0,7-16 1 0 0,-2-1 0 0 0,-1-2 0 0 0,-1 0-1 0 0,-37 28 1 0 0,60-51-13 0 0,-83 82-82 0 0,18-16 7 0 0,16-13 11 0 0,49-54 192 0 0,3 0-7 0 0,3 1-71 0 0,0-1 0 0 0,0 0 0 0 0,0 0 0 0 0,0 0-1 0 0,0 0 1 0 0,0-1 0 0 0,0 0 0 0 0,1 0 0 0 0,-1-1 0 0 0,0 1 0 0 0,8-3 0 0 0,11-3 142 0 0,27-10 0 0 0,-31 9-95 0 0,112-41 198 0 0,39-13-562 0 0,-108 40-4341 0 0,-60 20 2776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15775 0 0,'0'0'727'0'0,"0"-2"-22"0"0,2-21-283 0 0,-2 22-75 0 0,0-1 0 0 0,0 1 0 0 0,0 0 0 0 0,0-1 0 0 0,0 1 0 0 0,-1 0 0 0 0,1-1 0 0 0,0 1 0 0 0,-1 0 0 0 0,1-1 0 0 0,-2-1 0 0 0,2 3-289 0 0,0 0 0 0 0,0 0 1 0 0,0-1-1 0 0,-1 1 0 0 0,1 0 1 0 0,0 0-1 0 0,0 0 0 0 0,0 0 1 0 0,-1 0-1 0 0,1 0 0 0 0,0 0 1 0 0,0 0-1 0 0,0 0 0 0 0,-1 0 1 0 0,1 0-1 0 0,0 0 0 0 0,0 0 1 0 0,-1 0-1 0 0,1 0 0 0 0,0 0 1 0 0,0 0-1 0 0,-1 0 0 0 0,1 0 1 0 0,0 0-1 0 0,0 0 0 0 0,0 0 1 0 0,-1 0-1 0 0,1 0 0 0 0,0 0 1 0 0,0 1-1 0 0,0-1 0 0 0,-1 0 1 0 0,1 0-1 0 0,0 0 0 0 0,0 0 1 0 0,0 0-1 0 0,-1 1 0 0 0,-2 3 110 0 0,-1 0 0 0 0,1 0 1 0 0,0 0-1 0 0,-4 7 0 0 0,0 1-157 0 0,-127 196 485 0 0,104-167-370 0 0,-1-3 0 0 0,-72 70 0 0 0,90-95-111 0 0,-33 27 45 0 0,61-39-7 0 0,13-4-41 0 0,-1-1 1 0 0,44-13-1 0 0,5 0 48 0 0,-23 8-412 0 0,0 2 0 0 0,1 2 0 0 0,75 3 0 0 0,-127 3-188 0 0,6 0 283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7367 0 0,'2'2'4362'0'0,"0"0"-3867"0"0,1 0 0 0 0,0-1 1 0 0,0 1-1 0 0,0-1 0 0 0,0 1 1 0 0,0-1-1 0 0,0 0 0 0 0,0 0 0 0 0,0-1 1 0 0,0 1-1 0 0,0 0 0 0 0,1-1 1 0 0,-1 0-1 0 0,7 0 0 0 0,5-2 161 0 0,0 0 0 0 0,15-3-1 0 0,-11 1 282 0 0,42-11 346 0 0,-1-3 1 0 0,94-40 0 0 0,-13 3-1285 0 0,-131 51-136 0 0,1 1 0 0 0,-1 0 0 0 0,1 1 0 0 0,21-3 0 0 0,-30 5-1219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10999 0 0,'0'0'499'0'0,"0"0"-4"0"0,2 1-317 0 0,1 1-52 0 0,0 0 0 0 0,-1 0 0 0 0,1 0-1 0 0,-1 0 1 0 0,1 0 0 0 0,-1 0 0 0 0,0 1-1 0 0,0-1 1 0 0,0 1 0 0 0,0-1 0 0 0,0 1-1 0 0,-1 0 1 0 0,1 0 0 0 0,-1 0 0 0 0,0 0-1 0 0,0 0 1 0 0,0 0 0 0 0,0 1-126 0 0,-1 0 138 0 0,0 0 0 0 0,0 0-1 0 0,-1 1 1 0 0,1-1 0 0 0,-1 0 0 0 0,0 0-1 0 0,0 0 1 0 0,0 0 0 0 0,-1 0 0 0 0,-1 2-138 0 0,-1 5 115 0 0,-1 0 0 0 0,0 0 0 0 0,-1-1 1 0 0,0 1-1 0 0,0-2 0 0 0,-1 1 0 0 0,-1-1 1 0 0,0 0-1 0 0,0 0-115 0 0,5-4 10 0 0,2-4-10 0 0,0 1 0 0 0,0 0 1 0 0,0-1-1 0 0,0 1 0 0 0,-1-1 1 0 0,1 1-1 0 0,0-1 0 0 0,-1 1 1 0 0,1-1-1 0 0,-1 0 0 0 0,-1 1 0 0 0,-6 4-132 0 0,8-5-553 0 0,1-1-239 0 0,0 0-47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182 183 2759 0 0,'-2'0'207'0'0,"-2"-1"-169"0"0,-1 0-1 0 0,1 0 1 0 0,-1-1-1 0 0,1 1 1 0 0,-22-15 15579 0 0,26 16-15576 0 0,-1 0 0 0 0,1 0-1 0 0,0 0 1 0 0,0 0 0 0 0,0 0-1 0 0,-1 0 1 0 0,1 0 0 0 0,0-1-1 0 0,0 1 1 0 0,0 0 0 0 0,0 0-1 0 0,0 0 1 0 0,-1 0 0 0 0,1-1-1 0 0,0 1 1 0 0,0 0 0 0 0,0 0-1 0 0,0 0 1 0 0,0-1 0 0 0,0 1-1 0 0,0 0 1 0 0,0 0 0 0 0,-1 0-1 0 0,1-1 1 0 0,0 1 0 0 0,0 0-1 0 0,0 0 1 0 0,0 0 0 0 0,0-1-1 0 0,0 1 1 0 0,0 0 0 0 0,0 0-1 0 0,1-1 1 0 0,-1 1 0 0 0,0 0-1 0 0,0 0 1 0 0,0 0 0 0 0,0-1-1 0 0,0 1 1 0 0,3-6 252 0 0,0 0 0 0 0,1 1-1 0 0,-1-1 1 0 0,1 1 0 0 0,1 0 0 0 0,-1 0 0 0 0,0 1 0 0 0,11-9-1 0 0,48-31 723 0 0,-50 36-850 0 0,1 1 0 0 0,0 0 0 0 0,0 1 0 0 0,1 0 0 0 0,0 1 0 0 0,0 1 0 0 0,0 0 0 0 0,0 2 0 0 0,1-1 0 0 0,20 1 0 0 0,-35 2-154 0 0,0 1-1 0 0,0 0 1 0 0,-1 0 0 0 0,1 0-1 0 0,0 0 1 0 0,0 0 0 0 0,0 0-1 0 0,-1 0 1 0 0,1 0 0 0 0,1 2-1 0 0,-2-2-7 0 0,1 0-3 0 0,0 0 0 0 0,-1 0 0 0 0,1 0 0 0 0,-1 0 0 0 0,1 0 0 0 0,-1 0 0 0 0,1 0 0 0 0,-1 0 0 0 0,0 0 0 0 0,1 3 0 0 0,-2-1 0 0 0,1 1 0 0 0,0-1 0 0 0,-1 0 0 0 0,0 1 0 0 0,0-1 0 0 0,0 0 0 0 0,0 1 0 0 0,-1-1 0 0 0,1 0 0 0 0,-4 6 0 0 0,-23 29 0 0 0,27-37 0 0 0,-26 32-3 0 0,0 0 1 0 0,-3-2-1 0 0,0-1 0 0 0,-44 32 1 0 0,55-49-24 0 0,-9 7 9 0 0,1 1 1 0 0,-38 36-1 0 0,58-50 10 0 0,1 0 0 0 0,0 0 0 0 0,0 1-1 0 0,1-1 1 0 0,0 1 0 0 0,0 0 0 0 0,1 1 0 0 0,0-1-1 0 0,1 1 1 0 0,0 0 0 0 0,0 0 0 0 0,0 0-1 0 0,1 0 1 0 0,-1 12 0 0 0,3-18 5 0 0,0 1 0 0 0,0 0 0 0 0,0-1 1 0 0,1 1-1 0 0,0 4 0 0 0,4 3 2 0 0,4-1 0 0 0,-6-8 8 0 0,0-1 0 0 0,0 1-1 0 0,0-1 1 0 0,1 0 0 0 0,-1 0-1 0 0,0 0 1 0 0,1 0 0 0 0,-1-1 0 0 0,0 1-1 0 0,1-1 1 0 0,-1 0 0 0 0,1 0-1 0 0,-1 0 1 0 0,1 0 0 0 0,-1-1-1 0 0,1 1 1 0 0,-1-1 0 0 0,5-1 0 0 0,7-3 46 0 0,0-1 1 0 0,23-12 0 0 0,-33 16-54 0 0,31-16-86 0 0,55-38-1 0 0,-58 35-1269 0 0,0 2 0 0 0,39-17 0 0 0,-46 23-282 0 0,-1 2-186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 15175 0 0,'-15'-4'480'0'0,"-19"-3"654"0"0,23 9-1108 0 0,2 2 44 0 0,7-2 283 0 0,2 0 99 0 0,0 0-355 0 0,0 0-1 0 0,1 0 1 0 0,-1 0 0 0 0,0 1-1 0 0,1-1 1 0 0,0 0 0 0 0,-1 0-1 0 0,1 0 1 0 0,0 0 0 0 0,0 0-1 0 0,0 0 1 0 0,0 0-1 0 0,1 0 1 0 0,-1-1 0 0 0,2 3-1 0 0,27 27 424 0 0,-30-31-517 0 0,22 18 449 0 0,1-1 1 0 0,40 23-1 0 0,-32-21-137 0 0,75 44 739 0 0,82 54 691 0 0,-163-99-1464 0 0,0 2 0 0 0,-2 0 0 0 0,38 42 0 0 0,-52-51-192 0 0,0 0 0 0 0,-1 1 0 0 0,-1 0 0 0 0,0 0 1 0 0,0 0-1 0 0,-2 1 0 0 0,1 0 0 0 0,-2 1 1 0 0,0-1-1 0 0,5 26 0 0 0,-7-21-90 0 0,-1 0-1 0 0,-1 0 1 0 0,0 0-1 0 0,-2 0 1 0 0,0-1-1 0 0,-1 1 1 0 0,0 0-1 0 0,-2-1 1 0 0,0 0-1 0 0,-1 0 1 0 0,0 0-1 0 0,-2-1 1 0 0,0 0-1 0 0,0 0 1 0 0,-2-1 0 0 0,0 0-1 0 0,-1-1 1 0 0,-13 15-1 0 0,13-17-215 0 0,0 0 1 0 0,-1 0-1 0 0,0-1 0 0 0,-1 0 0 0 0,0-1 1 0 0,-28 15-1 0 0,-2-6-1046 0 0,43-19 1183 0 0,-1 0 1 0 0,1 0-1 0 0,-1 0 0 0 0,1-1 0 0 0,0 1 0 0 0,-1 0 1 0 0,1 0-1 0 0,-1-1 0 0 0,1 1 0 0 0,-1 0 0 0 0,1-1 1 0 0,0 1-1 0 0,-1-1 0 0 0,1 1 0 0 0,0 0 1 0 0,-1-1-1 0 0,1 1 0 0 0,0-1 0 0 0,-1 1 0 0 0,1-1 1 0 0,0 1-1 0 0,0-1 0 0 0,0 0 0 0 0,-3-12-7917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88 10591 0 0,'-2'0'819'0'0,"-5"-4"-395"0"0,0 1-1 0 0,0 1 1 0 0,-1-1-1 0 0,-9-1 1 0 0,-18 1 8500 0 0,46-7-8033 0 0,-2 5-712 0 0,1-1 0 0 0,-1 2-1 0 0,1-1 1 0 0,-1 2 0 0 0,13-4-1 0 0,51-9 195 0 0,-42 11-344 0 0,0 1-1 0 0,1 1 0 0 0,-1 2 1 0 0,41 4-1 0 0,-70-3-322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19375 0 0,'0'0'2892'0'0,"3"1"-2021"0"0,15 2-66 0 0,0 0 0 0 0,0-1 0 0 0,0-1 0 0 0,34-2 0 0 0,74-15 278 0 0,45-23-2977 0 0,-147 31 797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 3679 0 0,'0'0'284'0'0,"-2"-1"-186"0"0,-3-3 256 0 0,-5-2 7670 0 0,0 6-3281 0 0,9 0-4517 0 0,-1 1 0 0 0,1-1 0 0 0,0 1 0 0 0,-1-1 0 0 0,1 1-1 0 0,0 0 1 0 0,-1 0 0 0 0,1-1 0 0 0,0 1 0 0 0,0 0 0 0 0,-2 2 0 0 0,0 0-256 0 0,0 1 1 0 0,0 0-1 0 0,0 0 1 0 0,1 0-1 0 0,0 0 0 0 0,-4 8 1 0 0,-47 160 1325 0 0,11-32-1041 0 0,9-53-218 0 0,-57 107 0 0 0,64-132-207 0 0,25-59 124 0 0,0-1-740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32 178 5063 0 0,'-2'0'232'0'0,"0"0"-150"0"0,-26 13 12232 0 0,40-14-11456 0 0,-7 1-685 0 0,36-5 818 0 0,0-1 0 0 0,51-14 0 0 0,-30 6-303 0 0,159-42 1106 0 0,-173 43-1469 0 0,-22 5-369 0 0,1 0 1 0 0,30-16 0 0 0,-14 0-7123 0 0,-27 13-241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55 14191 0 0,'13'-8'357'0'0,"0"1"0"0"0,0 0 1 0 0,1 1-1 0 0,0 0 0 0 0,26-6 5059 0 0,-42 11-4802 0 0,-5-1-386 0 0,0 1-1 0 0,0-1 1 0 0,0 1-1 0 0,0 0 0 0 0,0 1 1 0 0,0 0-1 0 0,0 0 1 0 0,0 0-1 0 0,-14 3 1 0 0,0 2-199 0 0,1 1 0 0 0,0 1 1 0 0,0 1-1 0 0,0 1 0 0 0,-19 11 1 0 0,-88 63 173 0 0,1 0-105 0 0,-219 125-234 0 0,344-207 72 0 0,8 2-393 0 0,1-1 449 0 0,0 0-1 0 0,0 0 1 0 0,0-1 0 0 0,0 0 0 0 0,1-1 0 0 0,14 0 0 0 0,-3 0 2 0 0,306 1 40 0 0,-266-5 106 0 0,0-2-1 0 0,0-3 1 0 0,80-23-1 0 0,-168 49 182 0 0,-26 12-306 0 0,-8 3-22 0 0,-113 59-266 0 0,17-9 195 0 0,-63 35 23 0 0,183-94 30 0 0,1 2-1 0 0,1 2 1 0 0,-51 49-1 0 0,75-63 20 0 0,1 0-1 0 0,0 1 0 0 0,0 0 1 0 0,1 1-1 0 0,1 1 0 0 0,1-1 1 0 0,-9 22-1 0 0,13-22 7 0 0,4-2 0 0 0,3 8 35 0 0,-1-17 42 0 0,2 1-5 0 0,-3-4-48 0 0,0 0 0 0 0,0 1-1 0 0,0-1 1 0 0,1 0 0 0 0,-1 1 0 0 0,0-1-1 0 0,1 0 1 0 0,-1 0 0 0 0,1 0 0 0 0,-1 0-1 0 0,1 0 1 0 0,-1-1 0 0 0,1 1-1 0 0,0 0 1 0 0,-1-1 0 0 0,1 1 0 0 0,0-1-1 0 0,-1 0 1 0 0,1 1 0 0 0,0-1 0 0 0,0 0-1 0 0,2 0 1 0 0,5 0 50 0 0,-1 0 0 0 0,1-1 1 0 0,9-2-1 0 0,117-24 827 0 0,66-9-61 0 0,39 26-472 0 0,-226 10-352 0 0,21-1-16 0 0,13 1 0 0 0,64 7 0 0 0,-91-5-1 0 0,-7 0-57 0 0,26 5 1 0 0,-29-2-274 0 0,-8-4 266 0 0,-1 0-135 0 0,-1 0 77 0 0,1-1 1 0 0,-1 1-1 0 0,1 0 0 0 0,-1 0 0 0 0,0 0 1 0 0,1 0-1 0 0,-1 0 0 0 0,0 0 0 0 0,0 0 1 0 0,0 0-1 0 0,2 2 0 0 0,-2-1-161 0 0,0-1 0 0 0,0 0 0 0 0,0 0 0 0 0,0 0 0 0 0,1 0 0 0 0,-1 0 0 0 0,0 0 0 0 0,0 0 0 0 0,1 0 0 0 0,-1 0 0 0 0,3 0 0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4143 0 0,'8'-10'15816'0'0,"-6"8"-15468"0"0,-1 1 0 0 0,0-1 0 0 0,1 0 0 0 0,-1 0 0 0 0,0 0 0 0 0,0 0 0 0 0,1-3 0 0 0,-10 11-334 0 0,-1 0 1 0 0,2 1-1 0 0,-1 0 0 0 0,1 0 1 0 0,0 1-1 0 0,0 0 0 0 0,-6 9 0 0 0,-37 68-32 0 0,39-65 26 0 0,-18 39-8 0 0,-33 100 0 0 0,50-127 0 0 0,-3 16 9 0 0,11-35 27 0 0,1 0 0 0 0,-2-1 0 0 0,0 1 0 0 0,0-1-1 0 0,-1 0 1 0 0,-15 22 0 0 0,21-33-28 0 0,-1 0 1 0 0,0 0-1 0 0,0-1 0 0 0,0 1 0 0 0,0 0 1 0 0,0 0-1 0 0,0-1 0 0 0,0 1 1 0 0,0 0-1 0 0,0-1 0 0 0,0 1 0 0 0,0-1 1 0 0,0 1-1 0 0,0-1 0 0 0,-1 0 0 0 0,1 0 1 0 0,0 1-1 0 0,0-1 0 0 0,0 0 0 0 0,-1 0 1 0 0,1 0-1 0 0,0 0 0 0 0,0 0 0 0 0,-1 0 1 0 0,1-1-1 0 0,0 1 0 0 0,0 0 1 0 0,0-1-1 0 0,0 1 0 0 0,-2-1 0 0 0,1 0 33 0 0,-1-1 0 0 0,1 1 1 0 0,-1-1-1 0 0,1 1 0 0 0,0-1 0 0 0,-1 0 0 0 0,1 0 0 0 0,0 0 0 0 0,0 0 0 0 0,-3-5 0 0 0,2 1-11 0 0,-1 0 0 0 0,1-1-1 0 0,1 1 1 0 0,-1-1 0 0 0,1 0 0 0 0,0 0-1 0 0,1 0 1 0 0,-1 0 0 0 0,1 0-1 0 0,1 0 1 0 0,0-11 0 0 0,1-7 201 0 0,10-49 0 0 0,-2 18-122 0 0,-8 51-159 0 0,0-1 1 0 0,0 1-1 0 0,0 0 1 0 0,3-10-1 0 0,0-2-222 0 0,6-1-2919 0 0,-7 14 1828 0 0,3-8-5891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11 152 10591 0 0,'-1'-1'72'0'0,"0"-1"-1"0"0,0 1 1 0 0,0 0 0 0 0,0-1-1 0 0,0 1 1 0 0,0 0-1 0 0,1-1 1 0 0,-1 1-1 0 0,1-1 1 0 0,-1 1 0 0 0,1-1-1 0 0,-1 0 1 0 0,1 1-1 0 0,0-1 1 0 0,0 1-1 0 0,0-1 1 0 0,0 0 0 0 0,0 1-1 0 0,0-1 1 0 0,0 1-1 0 0,0-1 1 0 0,1 0-1 0 0,-1 1 1 0 0,1-1-1 0 0,-1 1 1 0 0,1-1 0 0 0,0 1-1 0 0,-1-1 1 0 0,1 1-1 0 0,0 0 1 0 0,0-1-1 0 0,0 1 1 0 0,2-2 0 0 0,3-4 782 0 0,1 0 1 0 0,0 1 0 0 0,1 0-1 0 0,12-8 1 0 0,-7 4 130 0 0,3-1-38 0 0,27-13 1 0 0,-18 11-311 0 0,-23 12-258 0 0,-1 2-306 0 0,6 3-26 0 0,-7-3-56 0 0,1-1 0 0 0,-1 1-1 0 0,1 0 1 0 0,-1-1 0 0 0,0 1 0 0 0,1 0 0 0 0,-1 0 0 0 0,0-1 0 0 0,1 1 0 0 0,-1 0-1 0 0,0 0 1 0 0,0-1 0 0 0,0 1 0 0 0,0 0 0 0 0,1 0 0 0 0,-1 0 0 0 0,0-1-1 0 0,-1 2 1 0 0,1 1-18 0 0,1 2-367 0 0,-1 1 1 0 0,1-1 0 0 0,-2 11-1 0 0,-1-1-1258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10591 0 0,'0'0'4706'0'0,"3"-2"-2729"0"0,28-11-1208 0 0,1 0 0 0 0,0 2 0 0 0,1 2 0 0 0,38-7 0 0 0,27 7-426 0 0,-55 8-2883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8 13103 0 0,'1'-2'598'0'0,"-1"2"-587"0"0,1 0 0 0 0,-1 0 0 0 0,0 0 0 0 0,0 0 0 0 0,0 0 0 0 0,0-1 0 0 0,0 1 0 0 0,1 0 0 0 0,-1 0 1 0 0,0 0-1 0 0,0 0 0 0 0,0 0 0 0 0,0 0 0 0 0,0 0 0 0 0,0 0 0 0 0,0 0 0 0 0,1-1 0 0 0,-1 1 0 0 0,0 0 0 0 0,0 0 1 0 0,0 0-1 0 0,0 0 0 0 0,0 0 0 0 0,0-1 0 0 0,0 1 0 0 0,0 0 0 0 0,0 0 0 0 0,0 0 0 0 0,0 0 0 0 0,0 0 0 0 0,0-1 0 0 0,0 1 1 0 0,0 0-1 0 0,0 0 0 0 0,0 0 0 0 0,0 0 0 0 0,0 0 0 0 0,0-1 0 0 0,0 1 0 0 0,0 0 0 0 0,0 0 0 0 0,0 0 0 0 0,0 0 1 0 0,0 0-1 0 0,0-1 0 0 0,0 1 0 0 0,0 0-11 0 0,-10 4 845 0 0,-20 15 725 0 0,21-13-1376 0 0,-133 78-125 0 0,43-26 78 0 0,-34 30-147 0 0,123-81-1 0 0,0-1-2 0 0,1 2-1 0 0,0 0 0 0 0,-8 8 4 0 0,17-16-1 0 0,0 0 0 0 0,0 0 0 0 0,0 0 0 0 0,0 0 0 0 0,0 0 0 0 0,0 0 0 0 0,0 0 0 0 0,0 0 0 0 0,0 0 0 0 0,0 0 0 0 0,0 0 0 0 0,0 0 0 0 0,0 0 0 0 0,0 1 0 0 0,0-1 0 0 0,0 0 0 0 0,0 0 0 0 0,0 0-1 0 0,0 0 1 0 0,0 0 0 0 0,0 0 0 0 0,0 0 0 0 0,0 0 0 0 0,-1 0 0 0 0,2 0 0 0 0,-1 1 0 0 0,0-1 0 0 0,0 0 0 0 0,0 0 0 0 0,0 0 0 0 0,0 0 0 0 0,0 0 0 0 0,0 0 0 0 0,0 0 0 0 0,0 0 0 0 0,0 0 0 0 0,0 0 0 0 0,0 0 0 0 0,0 1 0 0 0,0-1 0 0 0,0 0 0 0 0,0 0 0 0 0,0 0 0 0 0,0 0-1 0 0,0 0 1 0 0,0 0 0 0 0,0 0 0 0 0,0 0 0 0 0,1 0 0 0 0,-1 0 0 0 0,0 0 0 0 0,0 0 0 0 0,0 0 0 0 0,0 0 0 0 0,0 0 0 0 0,0 0 0 0 0,0 0 0 0 0,0 0 0 0 0,0 0 1 0 0,7 5-32 0 0,-1 0 0 0 0,1 0 0 0 0,0-1 1 0 0,0 0-1 0 0,1 0 0 0 0,-1-1 0 0 0,4 1 32 0 0,-4-2-32 0 0,0 1-1 0 0,0 0 1 0 0,-1 1-1 0 0,0 0 1 0 0,1 0 0 0 0,-1 0-1 0 0,0 0 1 0 0,-1 1-1 0 0,1 0 1 0 0,-1 1-1 0 0,0-1 1 0 0,0 1-1 0 0,0 0 33 0 0,0 2-57 0 0,0 0 0 0 0,-1 0 0 0 0,1 1 1 0 0,-2 0-1 0 0,1-1 0 0 0,-1 1 0 0 0,0 1 0 0 0,-1-1 0 0 0,1 9 57 0 0,2 17-88 0 0,-5-20 33 0 0,-3-3 44 0 0,1-9 39 0 0,0-1 0 0 0,0 1-1 0 0,0-1 1 0 0,0 0 0 0 0,-1 0-1 0 0,1 1 1 0 0,-1-2 0 0 0,1 1-1 0 0,-1 0 1 0 0,0 0 0 0 0,1-1-1 0 0,-1 1 1 0 0,0-1 0 0 0,-3 1-28 0 0,-15 8 199 0 0,16-6-143 0 0,-38 24 167 0 0,-2-1 0 0 0,-1-3 0 0 0,-44 18-223 0 0,67-33-7 0 0,16-6 0 0 0,0 1-1 0 0,-1-2 1 0 0,1 1 0 0 0,0-1-1 0 0,-1 0 1 0 0,1 0-1 0 0,-1-1 1 0 0,0 0-1 0 0,1-1 1 0 0,-1 0 0 0 0,0 0-1 0 0,1 0 8 0 0,-10-2-192 0 0,-7-3-445 0 0,23 5 536 0 0,-1-1 0 0 0,1 0 0 0 0,0 1 0 0 0,0-1 0 0 0,0 0-1 0 0,0 0 1 0 0,0 0 0 0 0,0 0 0 0 0,0 0 0 0 0,0 0 0 0 0,0 0 0 0 0,0 0 0 0 0,0-1 0 0 0,0 1 0 0 0,1 0-1 0 0,-1 0 1 0 0,0-1 101 0 0,-2-9-830 0 0,2 9-24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7367 0 0,'0'0'568'0'0,"0"2"-88"0"0,3 10 7044 0 0,0-10-7242 0 0,0-1-1 0 0,0-1 0 0 0,0 1 1 0 0,1 0-1 0 0,-1-1 1 0 0,0 1-1 0 0,0-1 0 0 0,0 0 1 0 0,1 0-1 0 0,-1 0 1 0 0,0-1-1 0 0,0 1 0 0 0,0-1 1 0 0,0 0-1 0 0,0 1 1 0 0,0-2-1 0 0,6-1 0 0 0,6-4 539 0 0,0 0 0 0 0,16-11-1 0 0,13-14 84 0 0,-32 25-702 0 0,1 2-182 0 0,-3 1 4 0 0,-1 3-177 0 0,30-2-3774 0 0,-36 3 2096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41 10591 0 0,'-2'0'819'0'0,"-4"-1"-366"0"0,0-1-1 0 0,-1 2 1 0 0,1-1-1 0 0,0 1 1 0 0,0 0-1 0 0,-1 0 1 0 0,1 1 0 0 0,0 0-1 0 0,0 0 1 0 0,-1 0-1 0 0,1 1 1 0 0,0 0-1 0 0,1 0 1 0 0,-1 0 0 0 0,0 1-1 0 0,-7 4 1 0 0,-2 2 47 0 0,1 0 0 0 0,0 1 0 0 0,1 1 0 0 0,-25 23 1 0 0,30-26-478 0 0,0 1 0 0 0,0 0 0 0 0,0 1 0 0 0,1-1 0 0 0,1 1 0 0 0,0 1 0 0 0,0-1 0 0 0,1 1 1 0 0,0 0-1 0 0,1 0 0 0 0,0 1 0 0 0,1-1 0 0 0,1 1 0 0 0,-3 23 0 0 0,5-33-26 0 0,0 0-1 0 0,0 1 1 0 0,0-1-1 0 0,1 0 1 0 0,-1 1-1 0 0,1-1 1 0 0,0 0-1 0 0,0 0 1 0 0,0 1 0 0 0,0-1-1 0 0,0 0 1 0 0,0 0-1 0 0,0 0 1 0 0,1 0-1 0 0,-1 0 1 0 0,1-1-1 0 0,-1 1 1 0 0,1 0-1 0 0,0-1 1 0 0,-1 1-1 0 0,1-1 1 0 0,0 1-1 0 0,0-1 1 0 0,0 0 0 0 0,1 0-1 0 0,-1 0 1 0 0,4 1-1 0 0,1 1-9 0 0,1-1 1 0 0,-1 0-1 0 0,0 0 0 0 0,1-1 0 0 0,-1 0 1 0 0,1-1-1 0 0,-1 0 0 0 0,8 0 0 0 0,0-2 1 0 0,1 0 1 0 0,-1-1-1 0 0,-1-1 0 0 0,1-1 0 0 0,25-10 0 0 0,-29 10 72 0 0,1-1 0 0 0,-2 0 0 0 0,1-1 0 0 0,-1 0 0 0 0,0-1-1 0 0,0 0 1 0 0,13-14 0 0 0,-20 19-6 0 0,-1-1 0 0 0,1 1 0 0 0,-1-1 0 0 0,0 0 0 0 0,0 0 0 0 0,0 1 0 0 0,-1-1 0 0 0,0-1 0 0 0,1 1 0 0 0,-1 0 0 0 0,-1 0 0 0 0,1 0 0 0 0,-1-1 0 0 0,1 1 0 0 0,-1 0 1 0 0,0 0-1 0 0,-1-1 0 0 0,1 1 0 0 0,-2-6 0 0 0,0 3 39 0 0,0-1 1 0 0,-1 0-1 0 0,1 1 1 0 0,-2-1-1 0 0,1 1 1 0 0,-1 0-1 0 0,0 0 1 0 0,0 1 0 0 0,-8-10-1 0 0,-35-42-226 0 0,46 57-10 0 0,2-12-789 0 0,-1 12 534 0 0,0 0 1 0 0,1-1-1 0 0,-1 1 0 0 0,1 0 0 0 0,-1 0 0 0 0,1 0 0 0 0,0 0 1 0 0,0-1-1 0 0,-1 1 0 0 0,1 0 0 0 0,0 0 0 0 0,0 0 0 0 0,0 0 1 0 0,0 1-1 0 0,2-3 0 0 0,1 0-947 0 0,9-10-5237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73 9439 0 0,'0'0'859'0'0,"-11"0"8242"0"0,13-1-8546 0 0,86-36 1535 0 0,-52 25-1480 0 0,34-10 527 0 0,-65 22-944 0 0,7 0-87 0 0,-12 0-101 0 0,1 0 0 0 0,0 0 0 0 0,0 1 0 0 0,0-1 1 0 0,-1 0-1 0 0,1 0 0 0 0,0 1 0 0 0,0-1 0 0 0,-1 0 0 0 0,1 1 1 0 0,0-1-1 0 0,-1 0 0 0 0,1 1 0 0 0,0 0 0 0 0,0 0-4 0 0,0 1 0 0 0,0-1 0 0 0,-1 1-1 0 0,1-1 1 0 0,-1 1 0 0 0,1-1 0 0 0,-1 1 0 0 0,0 0 0 0 0,1-1-1 0 0,-1 1 1 0 0,0 0 0 0 0,0-1 0 0 0,0 1 0 0 0,0-1 0 0 0,0 1-1 0 0,-1 0 1 0 0,1-1 0 0 0,0 1 0 0 0,-1-1 0 0 0,0 3 0 0 0,-1 1-2 0 0,0 0 1 0 0,0-1 0 0 0,0 1 0 0 0,0-1-1 0 0,-6 8 1 0 0,-7 4 0 0 0,-1 0 0 0 0,-1-1 0 0 0,0-1 0 0 0,-20 12 0 0 0,-32 17 0 0 0,46-30 0 0 0,1 1 0 0 0,-39 31 0 0 0,47-32 0 0 0,-4 3 0 0 0,1-1 0 0 0,1 2 0 0 0,-19 25 0 0 0,30-31 0 0 0,5-10 0 0 0,0 0 0 0 0,0 0 0 0 0,0 0 0 0 0,0 0 0 0 0,0 0 0 0 0,0 0 0 0 0,0-1 0 0 0,0 1 0 0 0,0 0 0 0 0,0 0 0 0 0,1 0 0 0 0,-1 0 0 0 0,0-1 0 0 0,1 1 0 0 0,0 1 0 0 0,1 0 6 0 0,0 0 0 0 0,0 1-1 0 0,1-1 1 0 0,-1 0 0 0 0,1-1 0 0 0,-1 1 0 0 0,1 0-1 0 0,0-1 1 0 0,0 1 0 0 0,-1-1 0 0 0,1 0 0 0 0,0 0-1 0 0,0 0 1 0 0,4 0 0 0 0,7 2 106 0 0,25 1 0 0 0,-10-3 50 0 0,0-1 0 0 0,37-6 1 0 0,57-14 305 0 0,-51 7-166 0 0,-58 11-235 0 0,4 2-93 0 0,-14 1-4 0 0,-2 1 3 0 0,0-2-68 0 0,-1 2-719 0 0,1 0 488 0 0,-1-2 154 0 0,-1 0-1 0 0,1 1 0 0 0,-1-1 1 0 0,0 1-1 0 0,1 0 0 0 0,-1-1 1 0 0,1 1-1 0 0,-1-1 0 0 0,0 1 1 0 0,1-1-1 0 0,-1 1 0 0 0,0 0 1 0 0,0-1-1 0 0,0 1 0 0 0,1 1 1 0 0,2 9-7759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11519 0 0,'5'-14'494'0'0,"0"0"0"0"0,1 0 0 0 0,1 0 0 0 0,9-14 0 0 0,-1 6 2564 0 0,26-29 0 0 0,-26 32-1405 0 0,-14 18-589 0 0,-5 13-2933 0 0,3-10 1690 0 0,-5 13-1708 0 0,1 0-4993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236 236 6447 0 0,'0'0'12439'0'0,"3"1"-12118"0"0,51 4 1196 0 0,74 11 1039 0 0,-116-14-2378 0 0,0 0-1 0 0,0 0 0 0 0,1-1 0 0 0,15-1 0 0 0,-23-1-156 0 0,-1 1-1 0 0,0-1 0 0 0,0 0 0 0 0,0 0 0 0 0,0 0 0 0 0,0-1 0 0 0,0 1 0 0 0,0-1 1 0 0,0 0-1 0 0,-1 0 0 0 0,1-1 0 0 0,-1 1 0 0 0,1-1 0 0 0,-1 1 0 0 0,0-1 0 0 0,4-5 0 0 0,6-9-106 0 0,-1-1-1 0 0,-1 0 0 0 0,0-1 0 0 0,-1 0 0 0 0,-2-1 0 0 0,0 0 1 0 0,7-27-1 0 0,-14 46 27 0 0,-1-1 1 0 0,1 1-1 0 0,-1-1 0 0 0,1 1 1 0 0,-1-1-1 0 0,0 1 0 0 0,0-1 1 0 0,0 1-1 0 0,0-1 0 0 0,0 1 1 0 0,0-1-1 0 0,0 1 0 0 0,0-1 1 0 0,-1 1-1 0 0,1-1 1 0 0,0 1-1 0 0,-1-1 0 0 0,1 1 1 0 0,-1 0-1 0 0,0-1 0 0 0,0 1 1 0 0,1 0-1 0 0,-1-1 0 0 0,0 1 1 0 0,-1-1-1 0 0,0 0 40 0 0,0 1 0 0 0,0-1 0 0 0,-1 1 0 0 0,1 0 0 0 0,0 0 0 0 0,0 0 0 0 0,-1 0 0 0 0,1 0 1 0 0,-1 0-1 0 0,1 1 0 0 0,-1-1 0 0 0,1 1 0 0 0,-1 0 0 0 0,1-1 0 0 0,-1 1 0 0 0,-2 1 0 0 0,-7 0-14 0 0,1 1 1 0 0,-16 3 0 0 0,3 0-5 0 0,14-3 18 0 0,-23 3 9 0 0,0 1 0 0 0,1 1 0 0 0,0 2 0 0 0,-39 17 0 0 0,65-23 12 0 0,0 0-1 0 0,1 1 1 0 0,-1 0-1 0 0,1 0 1 0 0,-1 1-1 0 0,2-1 1 0 0,-1 1-1 0 0,-6 8 1 0 0,-3 6 54 0 0,-12 23 1 0 0,3-5 33 0 0,-91 145-6 0 0,95-154-64 0 0,2 2 0 0 0,2 0-1 0 0,-15 37 1 0 0,29-62 21 0 0,-1-1-1 0 0,1 1 1 0 0,0 0 0 0 0,0-1 0 0 0,0 1-1 0 0,1 0 1 0 0,-1 0 0 0 0,1-1 0 0 0,0 1-1 0 0,1 0 1 0 0,-1 0 0 0 0,1-1 0 0 0,0 1 0 0 0,0 0-1 0 0,3 6 1 0 0,-2-7 14 0 0,1 1-1 0 0,-1-1 1 0 0,1-1-1 0 0,0 1 1 0 0,0 0-1 0 0,0-1 1 0 0,0 1 0 0 0,1-1-1 0 0,-1 0 1 0 0,1 0-1 0 0,0-1 1 0 0,0 1-1 0 0,0-1 1 0 0,0 1 0 0 0,8 2-1 0 0,1-1 78 0 0,0 0 1 0 0,1-1-1 0 0,-1 0 1 0 0,1-1-1 0 0,-1-1 0 0 0,1 0 1 0 0,-1 0-1 0 0,1-2 0 0 0,19-2 1 0 0,15-5 362 0 0,59-17 1 0 0,-87 20-422 0 0,124-39 495 0 0,-130 37-541 0 0,-6 2 2 0 0,-6 3-114 0 0,-30 7-1279 0 0,3 0-1594 0 0,14-5 1197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4143 0 0,'-9'0'15096'0'0,"11"-2"-14925"0"0,0-1 0 0 0,-1 1 0 0 0,1 0-1 0 0,0-1 1 0 0,0 1 0 0 0,1 0 0 0 0,-1 0 0 0 0,0 1-1 0 0,1-1 1 0 0,-1 0 0 0 0,1 1 0 0 0,-1-1 0 0 0,1 1-1 0 0,0 0 1 0 0,4-2 0 0 0,8-1 398 0 0,28-5 1 0 0,-9 3 23 0 0,7-3-213 0 0,-4 3-260 0 0,-26 4-120 0 0,-9 2-61 0 0,1-1-44 0 0,5-1-14 0 0,-5 2-142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48 1375 0 0,'0'-2'107'0'0,"9"-43"22298"0"0,-11 46-22370 0 0,-1 0 0 0 0,0 0 0 0 0,1 0 0 0 0,-1 1 0 0 0,1-1 0 0 0,0 1 0 0 0,-1 0 0 0 0,1-1 0 0 0,-3 4 0 0 0,1-1 15 0 0,-16 12 4 0 0,5-3 40 0 0,0 0 0 0 0,1 1-1 0 0,1 0 1 0 0,0 1 0 0 0,-21 31-1 0 0,27-34-93 0 0,3 0 0 0 0,4-11 0 0 0,0 0 0 0 0,0 0 0 0 0,0 0 0 0 0,0 0 0 0 0,0 0 0 0 0,0 0 0 0 0,0 0 0 0 0,1 0 0 0 0,-1 0 0 0 0,0 0 0 0 0,1 1 0 0 0,10 8 0 0 0,-7-7 3 0 0,0-1 0 0 0,0-1 1 0 0,1 1-1 0 0,-1 0 0 0 0,1-1 0 0 0,-1 0 0 0 0,1 0 0 0 0,0 0 0 0 0,-1-1 1 0 0,1 0-1 0 0,0 0 0 0 0,9-1 0 0 0,5-1 31 0 0,36-11 0 0 0,-11 2-15 0 0,-7 5-38 0 0,-34 6-67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20 14743 0 0,'0'0'1335'0'0,"-1"-2"-1096"0"0,1 1-153 0 0,0 0 1 0 0,-1 0 0 0 0,1 1 0 0 0,0-1 0 0 0,-1 0-1 0 0,1 0 1 0 0,-1 0 0 0 0,1 0 0 0 0,-1 0 0 0 0,0 0 0 0 0,1 1-1 0 0,-1-1 1 0 0,0 0 0 0 0,0 1 0 0 0,1-1 0 0 0,-1 0-1 0 0,0 1 1 0 0,0-1 0 0 0,0 1 0 0 0,0-1 0 0 0,0 1-1 0 0,0 0 1 0 0,1-1 0 0 0,-1 1 0 0 0,0 0 0 0 0,-2-1 0 0 0,2 2-1 0 0,-1-1 1 0 0,0 0 0 0 0,1 1 0 0 0,-1-1-1 0 0,1 1 1 0 0,-1-1 0 0 0,1 1 0 0 0,-1 0 0 0 0,1 0-1 0 0,-3 1 1 0 0,0 1 181 0 0,-2 0-113 0 0,0 1 1 0 0,1-1-1 0 0,0 1 0 0 0,0 1 1 0 0,0-1-1 0 0,0 1 0 0 0,1 0 0 0 0,-1 0 1 0 0,1 0-1 0 0,1 0 0 0 0,-1 1 0 0 0,-5 11 1 0 0,-1 6 174 0 0,1 1 0 0 0,-6 26 1 0 0,3-11-153 0 0,-16 64-74 0 0,20-70-74 0 0,-1 1 0 0 0,-2-2 0 0 0,-17 38 0 0 0,10-34-114 0 0,13-28 25 0 0,4-6-6 0 0,0-1 1 0 0,-4 6 0 0 0,4-6-36 0 0,16-4-3800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34 13903 0 0,'1'-2'638'0'0,"2"-2"-261"0"0,13-18 120 0 0,-12 16 490 0 0,-14 12 1189 0 0,-15 14 1027 0 0,-69 55-2870 0 0,66-55-312 0 0,1 2-1 0 0,1 0 0 0 0,0 2 0 0 0,-26 33 0 0 0,40-41-7 0 0,1-3 24 0 0,1 0 0 0 0,0 0 0 0 0,1 1 0 0 0,1 1 0 0 0,0 0 0 0 0,-7 18 0 0 0,11-17 43 0 0,3 0 11 0 0,2-4-22 0 0,-1-10-61 0 0,1 0-1 0 0,0 0 0 0 0,0 0 1 0 0,0-1-1 0 0,0 1 0 0 0,0 0 1 0 0,0-1-1 0 0,0 1 0 0 0,0-1 1 0 0,1 1-1 0 0,-1-1 0 0 0,4 3 1 0 0,-2-1 13 0 0,0 0-15 0 0,-2-2 1 0 0,1 1 0 0 0,-1-1 0 0 0,1 0 0 0 0,0 1 1 0 0,-1-1-1 0 0,1 0 0 0 0,0 0 0 0 0,0-1 0 0 0,0 1 1 0 0,3 1-1 0 0,8 3-17 0 0,8 0-1579 0 0,0-6-5370 0 0,-8-4 747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49 10943 0 0,'-3'-1'6601'0'0,"7"-4"-3505"0"0,15-8-1388 0 0,-6 5-1527 0 0,23-10 1 0 0,-34 18-118 0 0,-1-1-1 0 0,1 1 1 0 0,-1-1 0 0 0,0 1-1 0 0,1-1 1 0 0,-1 1-1 0 0,1 0 1 0 0,-1 0-1 0 0,3 0 1 0 0,-4 0-45 0 0,0 0 0 0 0,1 0-1 0 0,-1 0 1 0 0,0 0 0 0 0,0 0 0 0 0,1 0-1 0 0,-1 1 1 0 0,0-1 0 0 0,0 0 0 0 0,1 0-1 0 0,-1 0 1 0 0,0 0 0 0 0,0 0 0 0 0,0 1-1 0 0,1-1 1 0 0,-1 0 0 0 0,0 0 0 0 0,0 0 0 0 0,0 1-1 0 0,0-1 1 0 0,0 0 0 0 0,1 0 0 0 0,-1 1-1 0 0,0-1 1 0 0,0 0 0 0 0,0 0 0 0 0,0 1-1 0 0,0-1 1 0 0,0 0 0 0 0,0 0 0 0 0,0 1-1 0 0,0-1 1 0 0,0 3 3 0 0,-1 0 0 0 0,0 0-1 0 0,0 0 1 0 0,0-1 0 0 0,0 1-1 0 0,0 0 1 0 0,0-1 0 0 0,-1 1-1 0 0,-1 2 1 0 0,1-1-20 0 0,-12 11 56 0 0,-8 3 14 0 0,-8 8-60 0 0,16-15-12 0 0,5-4 0 0 0,0 1 0 0 0,-14 15 0 0 0,14-12 5 0 0,6-7 15 0 0,-3 13 8 0 0,3-14-22 0 0,1 0-1 0 0,-1 15-85 0 0,3-5 80 0 0,1-3 16 0 0,-1-8 59 0 0,2-1-29 0 0,-1 1-47 0 0,1-1-1 0 0,-1 0 0 0 0,1 1 0 0 0,0-1 1 0 0,0 0-1 0 0,0 0 0 0 0,0 0 0 0 0,0-1 1 0 0,0 1-1 0 0,0 0 0 0 0,0-1 0 0 0,0 1 1 0 0,0-1-1 0 0,0 1 0 0 0,0-1 0 0 0,0 0 1 0 0,0 0-1 0 0,0 0 0 0 0,1 0 1 0 0,-1-1-1 0 0,0 1 0 0 0,0-1 0 0 0,0 1 1 0 0,0-1-1 0 0,2 0 0 0 0,5-2-2 0 0,31-9 4 0 0,9-5 0 0 0,-37 13-15 0 0,-3 0-106 0 0,2-1-36 0 0,-6 0-287 0 0,4-4-454 0 0,7-7-4589 0 0,-9 8-1015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32 5063 0 0,'5'-7'528'0'0,"1"-10"5522"0"0,-13 13-4089 0 0,5 3-1655 0 0,0 0 1 0 0,-1 1-1 0 0,1-1 1 0 0,0 1 0 0 0,0-1-1 0 0,0 1 1 0 0,0 0-1 0 0,0 0 1 0 0,-1 0-1 0 0,1 0 1 0 0,0 1-1 0 0,0-1 1 0 0,0 0-1 0 0,0 1 1 0 0,0 0-1 0 0,-4 1 1 0 0,-35 18 124 0 0,30-14-69 0 0,-14 6-136 0 0,1 2 0 0 0,0 1 1 0 0,1 1-1 0 0,-35 31 0 0 0,50-39-159 0 0,0 1 0 0 0,1 0 0 0 0,0 0 0 0 0,0 0 0 0 0,1 1 0 0 0,-6 11-1 0 0,9-15-19 0 0,0 1 0 0 0,1 0 0 0 0,0 1 0 0 0,0-1 0 0 0,0 0-1 0 0,1 1 1 0 0,0-1 0 0 0,0 1 0 0 0,1-1 0 0 0,1 10-1 0 0,-1-12 15 0 0,1 1 0 0 0,0-1-1 0 0,0 0 1 0 0,1 0-1 0 0,-1 0 1 0 0,1-1-1 0 0,0 1 1 0 0,0 0-1 0 0,1-1 1 0 0,-1 1 0 0 0,1-1-1 0 0,0 1 1 0 0,0-1-1 0 0,6 5 1 0 0,-3-4-1 0 0,-1 0 0 0 0,1-1 0 0 0,0 0 0 0 0,0 0 1 0 0,0-1-1 0 0,0 0 0 0 0,0 0 0 0 0,1 0 0 0 0,0-1 0 0 0,7 2 1 0 0,-6-2-14 0 0,1 0 1 0 0,-1-1 0 0 0,1 0 0 0 0,-1 0 0 0 0,1-1-1 0 0,0 0 1 0 0,-1-1 0 0 0,1 0 0 0 0,-1 0 0 0 0,1-1 0 0 0,-1 0-1 0 0,0 0 1 0 0,1-1 0 0 0,-1 0 0 0 0,0-1 0 0 0,-1 0-1 0 0,1 0 1 0 0,8-6 0 0 0,-4 0-3 0 0,-1-1 0 0 0,0 0-1 0 0,-1-1 1 0 0,14-20 0 0 0,31-57-156 0 0,-28 43-413 0 0,-14 24-121 0 0,30-46-1711 0 0,-11 25-5478 0 0,-19 27 2216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23 9671 0 0,'0'-2'748'0'0,"-2"-18"2640"0"0,2 20-3280 0 0,-1 0 0 0 0,1 0 0 0 0,0 0-1 0 0,-1 0 1 0 0,1 0 0 0 0,0 0 0 0 0,0 0-1 0 0,-1 1 1 0 0,1-1 0 0 0,0 0 0 0 0,0 0 0 0 0,-1 0-1 0 0,1 0 1 0 0,0 1 0 0 0,0-1 0 0 0,0 0-1 0 0,-1 0 1 0 0,1 0 0 0 0,0 1 0 0 0,0-1-1 0 0,0 0 1 0 0,0 0 0 0 0,0 1 0 0 0,-1-1 0 0 0,1 0-1 0 0,0 0 1 0 0,0 1 0 0 0,0-1 0 0 0,0 0-108 0 0,-3 5-826 0 0,-74 104 1359 0 0,-61 120-533 0 0,-29 44 263 0 0,25-86-77 0 0,54-73-180 0 0,60-74-6 0 0,-6 15 0 0 0,2-3 0 0 0,2 0 0 0 0,19-32 0 0 0,-1 0 0 0 0,-6 8 0 0 0,5-10-721 0 0,-1-1 1 0 0,-5 3 720 0 0,14-15-1376 0 0,-1 1 0 0 0,0-1 1 0 0,0-1-1 0 0,-7 5 1376 0 0,-5 0-4400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11951 0 0,'0'0'1351'0'0,"1"2"-938"0"0,0 2-163 0 0,1 1-1 0 0,0 0 0 0 0,0-1 1 0 0,1 0-1 0 0,-1 0 0 0 0,1 0 1 0 0,0 0-1 0 0,6 7 0 0 0,35 28 1282 0 0,-12-12-638 0 0,10 12 967 0 0,68 49 0 0 0,-99-80-1584 0 0,1 0-1 0 0,-2 1 1 0 0,1 1-1 0 0,-1 0 1 0 0,0 0-1 0 0,-1 1 1 0 0,12 19-1 0 0,-18-25-222 0 0,0 0-1 0 0,0 1 0 0 0,-1-1 1 0 0,0 1-1 0 0,0-1 1 0 0,0 1-1 0 0,-1 0 0 0 0,0 0 1 0 0,0 0-1 0 0,0 0 0 0 0,-1 0 1 0 0,0 0-1 0 0,0 0 1 0 0,-1 0-1 0 0,1 0 0 0 0,-1 0 1 0 0,-1 0-1 0 0,1 0 0 0 0,-1-1 1 0 0,-3 9-1 0 0,0-2 20 0 0,-2-1 0 0 0,1 1 0 0 0,-1-1 0 0 0,-15 17 0 0 0,-38 35 129 0 0,21-24-114 0 0,14-14-87 0 0,-9 10-320 0 0,33-34 179 0 0,-7 23-759 0 0,7-21 550 0 0,6-1-2966 0 0,-2-1 3326 0 0,0 1-1 0 0,0-1 0 0 0,0-1 0 0 0,0 1 1 0 0,0 0-1 0 0,0-1 0 0 0,5 1 1 0 0,13-3-1763 0 0,-4-1-3395 0 0,-5 0-959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40 11311 0 0,'99'-39'7488'0'0,"-101"39"-7427"0"0,0 0 0 0 0,0 1 0 0 0,0-1 0 0 0,-1 1 0 0 0,1 0-1 0 0,0-1 1 0 0,1 1 0 0 0,-1 0 0 0 0,0 0 0 0 0,-4 3 0 0 0,5-4-21 0 0,-27 18 44 0 0,1 2 0 0 0,0 0 1 0 0,1 2-1 0 0,2 1 1 0 0,0 1-1 0 0,-22 28 1 0 0,-6 16 161 0 0,-49 86-1 0 0,91-138-246 0 0,1 1-1 0 0,1 1 1 0 0,-10 26 0 0 0,16-38 3 0 0,0 1 0 0 0,0 0 0 0 0,0 0 0 0 0,1 0 0 0 0,0 0 1 0 0,1 0-1 0 0,0 0 0 0 0,0 0 0 0 0,0 0 0 0 0,1 0 0 0 0,0 0 1 0 0,3 11-1 0 0,-2-13 35 0 0,1 0-1 0 0,-1 0 1 0 0,1 0 0 0 0,1 0 0 0 0,-1 0-1 0 0,1 0 1 0 0,-1-1 0 0 0,1 0-1 0 0,0 0 1 0 0,6 4 0 0 0,8 6 137 0 0,24 14-1 0 0,-25-17-83 0 0,5 4 24 0 0,41 24 229 0 0,-52-33-386 0 0,-8-5-271 0 0,6-9-4842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15807 0 0,'0'0'2292'0'0,"-3"1"-1660"0"0,-3 3-400 0 0,-1 0-1 0 0,1 0 1 0 0,0 0-1 0 0,0 1 1 0 0,0-1-1 0 0,0 2 0 0 0,1-1 1 0 0,0 0-1 0 0,0 1 1 0 0,-6 9-1 0 0,-5 11 147 0 0,-17 36-1 0 0,9-16-141 0 0,12-23-140 0 0,-2-1 0 0 0,-22 28 0 0 0,32-44-26 0 0,0-1 0 0 0,1 1-1 0 0,0 0 1 0 0,0 0-1 0 0,0 1 1 0 0,-3 9-1 0 0,6-14-9 0 0,-1 1 0 0 0,-1 5-37 0 0,2-7-21 0 0,1-1 1 0 0,-1 1-1 0 0,0-1 1 0 0,1 1 0 0 0,-1-1-1 0 0,0 1 1 0 0,1-1-1 0 0,-1 1 1 0 0,0-1-1 0 0,1 0 1 0 0,-1 1-1 0 0,1-1 1 0 0,-1 1-1 0 0,1-1 1 0 0,-1 0-1 0 0,1 0 1 0 0,-1 1-1 0 0,1-1 1 0 0,0 0 0 0 0,-1 0-1 0 0,1 0 1 0 0,0 0-1 0 0,-1 1 4 0 0,6 0 7 0 0,-1-1 0 0 0,1 1 0 0 0,-1-1 0 0 0,0 0 0 0 0,1 0 0 0 0,-1 0 0 0 0,1-1 1 0 0,-1 0-1 0 0,0 0 0 0 0,9-3 0 0 0,2 1 40 0 0,205-44-190 0 0,-219 47-66 0 0,0-1 1 0 0,0 1 0 0 0,0-1-1 0 0,0 0 1 0 0,0 1-1 0 0,-1-1 1 0 0,1 0 0 0 0,0 0-1 0 0,3-2 1 0 0,-4 1-573 0 0,0 1-641 0 0,5-17-2040 0 0,-3 6 1696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1375 0 0,'-2'1'3284'0'0,"-3"3"-1210"0"0,1-1 0 0 0,-1 1 0 0 0,0 1 0 0 0,-6 7 0 0 0,-14 26 1490 0 0,14-16-2682 0 0,-15 39 1 0 0,-16 64 869 0 0,-47 118-540 0 0,66-199-1140 0 0,10-19 19 0 0,1 1 1 0 0,-13 42-1 0 0,15-48-481 0 0,9-19 182 0 0,0 1-1095 0 0,-10 14-1267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16039 0 0,'0'0'8157'0'0,"2"1"-8290"0"0,3 4 567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324 128 7367 0 0,'0'0'334'0'0,"-2"-1"-1"0"0,-3 1-313 0 0,0 0 0 0 0,0 0 0 0 0,-1 0 0 0 0,1 1-1 0 0,0 0 1 0 0,-5 1 0 0 0,-9 5 13094 0 0,22-8-12860 0 0,31-15 52 0 0,54-34 1 0 0,-54 29-64 0 0,54-24-1 0 0,-76 41-230 0 0,-12 4-11 0 0,0 0 0 0 0,0 0 0 0 0,0 0 0 0 0,0 0-1 0 0,0 0 1 0 0,-1 0 0 0 0,1 0 0 0 0,0 0 0 0 0,0 0 0 0 0,0 0-1 0 0,0 0 1 0 0,0 0 0 0 0,0 0 0 0 0,0 0 0 0 0,0 0 0 0 0,0 1-1 0 0,0-1 1 0 0,0 0 0 0 0,0 0 0 0 0,1 0 0 0 0,-1 0 0 0 0,0 0 0 0 0,0 0-1 0 0,0 0 1 0 0,0 0 0 0 0,0 0 0 0 0,0 0 0 0 0,0 0 0 0 0,0 0-1 0 0,0 0 1 0 0,0 0 0 0 0,0 0 0 0 0,0 0 0 0 0,0 0 0 0 0,0 0-1 0 0,0 0 1 0 0,0 0 0 0 0,0 0 0 0 0,0 0 0 0 0,0 1 0 0 0,0-1 0 0 0,0 0-1 0 0,0 0 1 0 0,1 0 0 0 0,-1 0 0 0 0,0 0 0 0 0,0 0 0 0 0,0 0-1 0 0,0 0 1 0 0,0 0 0 0 0,0 0 0 0 0,0 0 0 0 0,0 0 0 0 0,0 0-1 0 0,0 0 1 0 0,0-1 0 0 0,-2 11 28 0 0,-1-2-1 0 0,0 1 0 0 0,-1 0 1 0 0,0-1-1 0 0,0 1 1 0 0,-1-1-1 0 0,-8 11 1 0 0,-47 54 239 0 0,47-59-256 0 0,-18 18 28 0 0,-48 38 0 0 0,-7 6-5 0 0,19-16-369 0 0,45-42 143 0 0,1 1 0 0 0,-35 41 0 0 0,41-43 138 0 0,10-12 54 0 0,0 0 0 0 0,0 1 0 0 0,1 0 0 0 0,-1 0 0 0 0,-5 13 0 0 0,10-19 9 0 0,0 1 0 0 0,0-1 0 0 0,1 1 0 0 0,-1-1 0 0 0,0 1 0 0 0,0-1 0 0 0,1 1 0 0 0,-1-1 0 0 0,0 1 0 0 0,0-1 0 0 0,1 0 0 0 0,-1 1 0 0 0,0-1 0 0 0,1 1 0 0 0,-1-1 0 0 0,1 0 0 0 0,-1 1 0 0 0,1-1 0 0 0,-1 0 0 0 0,1 1 0 0 0,0-1 12 0 0,1 2 13 0 0,0-1 0 0 0,1 0 0 0 0,-1 1 0 0 0,1-1 0 0 0,-1 0 0 0 0,1 0 0 0 0,-1 0 0 0 0,1-1 0 0 0,0 1 0 0 0,-1-1-1 0 0,1 1 1 0 0,0-1 0 0 0,5 0 0 0 0,4-1 153 0 0,24-4 0 0 0,-14 1-33 0 0,46-5 92 0 0,-18 1-4 0 0,0 3-1 0 0,69 1 0 0 0,-115 4-493 0 0,0 0 0 0 0,-1-1 1 0 0,1 1-1 0 0,0-1 0 0 0,-1 0 1 0 0,1 0-1 0 0,0 0 0 0 0,-1-1 1 0 0,1 1-1 0 0,-1-1 0 0 0,7-4 1 0 0,-8 3-2138 0 0,2-6-4715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11519 0 0,'0'0'3678'0'0,"3"1"-2337"0"0,4 1-953 0 0,1 1 1 0 0,-1 0-1 0 0,1 0 0 0 0,-1 1 1 0 0,0 0-1 0 0,0 0 1 0 0,10 10-1 0 0,45 43 503 0 0,-27-22-276 0 0,-7-10-203 0 0,7 6 108 0 0,-1 1 1 0 0,-2 2 0 0 0,32 41 0 0 0,-56-64-467 0 0,-1 1-1 0 0,0 0 1 0 0,0 0 0 0 0,-1 0 0 0 0,-1 1 0 0 0,0-1 0 0 0,-1 1-1 0 0,0 1 1 0 0,-1-1 0 0 0,0 0 0 0 0,-1 1 0 0 0,0 0 0 0 0,-2-1-1 0 0,1 1 1 0 0,-3 17 0 0 0,-1-11-35 0 0,-1 0 0 0 0,-2 0-1 0 0,1 0 1 0 0,-2 0 0 0 0,-17 33-1 0 0,5-17 89 0 0,-47 65-1 0 0,3-28 19 0 0,0 1-19 0 0,54-62-463 0 0,6-10 197 0 0,1 1 0 0 0,0 0 0 0 0,-1-1 0 0 0,1 1 1 0 0,0 0-1 0 0,1 0 0 0 0,-1 0 0 0 0,1 0 0 0 0,-1 0 0 0 0,1 0 0 0 0,0 1 0 0 0,-1 3 0 0 0,-10-6-211 0 0,-13 2 280 0 0,0 0 0 0 0,-34 11 0 0 0,47-11 91 0 0,4 1 11 0 0,6-3 154 0 0,6-1-53 0 0,19 0-489 0 0,0-1 0 0 0,0-2 0 0 0,24-5 0 0 0,-44 7-170 0 0,1 0 0 0 0,-1 0-1 0 0,1 0 1 0 0,-1 0 0 0 0,0-1 0 0 0,4-2 0 0 0,-4 2-1435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95 11951 0 0,'25'-61'1392'0'0,"-24"61"-1303"0"0,-1-1 0 0 0,0 0-1 0 0,0 0 1 0 0,1 0 0 0 0,-1 0-1 0 0,0 0 1 0 0,0 0 0 0 0,0 0-1 0 0,0 0 1 0 0,0 0 0 0 0,0 0-1 0 0,0 0 1 0 0,0 0 0 0 0,-1 0-1 0 0,1 0 1 0 0,0 1 0 0 0,-1-1-1 0 0,1 0 1 0 0,0 0 0 0 0,-1 0-1 0 0,1 0 1 0 0,-1 0 0 0 0,1 1-1 0 0,-1-1 1 0 0,0 0 0 0 0,1 0-1 0 0,-1 1 1 0 0,0-1 0 0 0,1 1-1 0 0,-1-1 1 0 0,0 0 0 0 0,0 1-1 0 0,0 0 1 0 0,1-1 0 0 0,-1 1-1 0 0,0-1 1 0 0,0 1 0 0 0,0 0-1 0 0,0 0 1 0 0,-1-1 0 0 0,-2 0-16 0 0,-1 0 1 0 0,1 1-1 0 0,0-1 1 0 0,-1 1 0 0 0,1 0-1 0 0,0 0 1 0 0,-6 1-1 0 0,5-1 2 0 0,0 1 1 0 0,0 1-1 0 0,0-1 0 0 0,0 1 0 0 0,0 0 0 0 0,0 0 1 0 0,0 0-1 0 0,1 1 0 0 0,-1-1 0 0 0,1 1 1 0 0,0 0-1 0 0,-5 4 0 0 0,4-1 60 0 0,0-1 0 0 0,0 1 0 0 0,0 0 0 0 0,1 1 0 0 0,0-1 0 0 0,0 1 0 0 0,-4 10-1 0 0,-1 9 269 0 0,1-1-1 0 0,2 1 0 0 0,-6 48 0 0 0,7-43-276 0 0,-3 21 442 0 0,-3 82 0 0 0,11-124-226 0 0,0-8-48 0 0,0 0 1 0 0,0 1-1 0 0,0-1 0 0 0,0 0 0 0 0,0 0 1 0 0,0 1-1 0 0,-2 3 0 0 0,0-7-194 0 0,-7-4-69 0 0,0-2 11 0 0,7 5-87 0 0,0 0 0 0 0,0 1 0 0 0,0-1 0 0 0,0 1-1 0 0,0 0 1 0 0,-1-1 0 0 0,1 1 0 0 0,-1 0-1 0 0,-3-1 1 0 0,-2-3-573 0 0,14-6 370 0 0,31-41-3013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13847 0 0,'0'0'1254'0'0,"3"0"-1029"0"0,59 2 1584 0 0,91-10-1 0 0,-140 7-1745 0 0,281-24 1936 0 0,145-11 607 0 0,-1 30-1051 0 0,-325 13-1339 0 0,61 1-1162 0 0,-171-8 581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42 10423 0 0,'0'0'474'0'0,"1"-2"-6"0"0,0-2-390 0 0,1 1 0 0 0,0-1 0 0 0,0 1 0 0 0,0-1 0 0 0,4-3 0 0 0,-5 6 291 0 0,-1 1-1 0 0,1-1 0 0 0,0 0 1 0 0,-1 1-1 0 0,1-1 1 0 0,-1 0-1 0 0,1 0 1 0 0,-1 1-1 0 0,0-1 1 0 0,1 0-1 0 0,-1 0 1 0 0,0 0-1 0 0,0 0 1 0 0,1 0-1 0 0,-1-1 1 0 0,-20 8 29 0 0,18-5-366 0 0,0 0 0 0 0,0 0 0 0 0,0 0-1 0 0,-1 0 1 0 0,1 1 0 0 0,0-1 0 0 0,0 1-1 0 0,1-1 1 0 0,-1 1 0 0 0,0 0 0 0 0,1 0 0 0 0,-1 0-1 0 0,1 0 1 0 0,-2 2 0 0 0,-1 3 81 0 0,0 0 0 0 0,-5 14 0 0 0,-76 186 1166 0 0,23-58-680 0 0,57-136-561 0 0,-57 151 218 0 0,52-131-237 0 0,1 1-1 0 0,2 0 1 0 0,-4 35 0 0 0,10-63 42 0 0,1-1 1 0 0,0 1 0 0 0,0 0-1 0 0,0 0 1 0 0,0-1-1 0 0,1 1 1 0 0,0 0 0 0 0,0-1-1 0 0,3 7 1 0 0,-3-10 859 0 0,-14-8-602 0 0,8 3-218 0 0,0 0 0 0 0,1-1 0 0 0,0 1 0 0 0,-1-1 0 0 0,1 0-1 0 0,1 0 1 0 0,-1 0 0 0 0,0-1 0 0 0,1 1 0 0 0,0-1 0 0 0,0 0 0 0 0,1 0 0 0 0,-1 0 0 0 0,-2-11 0 0 0,2 7-20 0 0,0 0 0 0 0,1-1 0 0 0,0 0 0 0 0,1 1-1 0 0,0-1 1 0 0,0 0 0 0 0,2-17 0 0 0,1 16-36 0 0,0-1 0 0 0,1 1 0 0 0,8-18 0 0 0,0-5-66 0 0,-9 28-178 0 0,0 1 0 0 0,0-1 1 0 0,0 1-1 0 0,0 0 0 0 0,1 0 0 0 0,0 0 1 0 0,0 0-1 0 0,1 0 0 0 0,-1 1 0 0 0,1-1 1 0 0,0 1-1 0 0,0 0 0 0 0,1 0 0 0 0,-1 1 1 0 0,1-1-1 0 0,7-3 0 0 0,0-1-1677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3223 0 0,'0'0'615'0'0,"0"0"1373"0"0,0 0 605 0 0,0 0 119 0 0,0 0-285 0 0,0 0-1314 0 0,2 1-579 0 0,5 2-293 0 0,0 0 0 0 0,0 0 0 0 0,0-1 0 0 0,0 0 1 0 0,0 0-1 0 0,0-1 0 0 0,1 1 0 0 0,-1-2 0 0 0,7 1-241 0 0,16-1 1617 0 0,26-4-1617 0 0,-26 1 359 0 0,25-3 359 0 0,-1-3 0 0 0,0-3 0 0 0,30-10-718 0 0,137-47 422 0 0,-48 22-790 0 0,-162 46-508 0 0,-5 1-4718 0 0,-6 0-192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3223 0 0,'-4'-13'240'0'0,"-2"-3"1246"0"0,-15 1 15271 0 0,32 13-16840 0 0,-7 1 76 0 0,76-9-2651 0 0,-64 7-4229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22 14943 0 0,'12'-12'687'0'0,"-9"9"-16"0"0,-2 2-431 0 0,7-3-131 0 0,-6 3 316 0 0,-1 3 133 0 0,-1 3-409 0 0,1 0 1 0 0,-1 0 0 0 0,0 0 0 0 0,0 0 0 0 0,-1 0-1 0 0,1 0 1 0 0,-1 0 0 0 0,0 0 0 0 0,0-1-1 0 0,-1 1 1 0 0,1 0 0 0 0,-5 7 0 0 0,-5 10 315 0 0,-17 27 1 0 0,17-32-98 0 0,-27 41 496 0 0,21-33-614 0 0,1 1-1 0 0,1 0 1 0 0,-15 37 0 0 0,-25 104 40 0 0,54-153-2529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2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13647 0 0,'0'0'1239'0'0,"0"-2"-1022"0"0,6-15-46 0 0,6-23 11194 0 0,-10 39-11293 0 0,1-2-80 0 0,0 5 100 0 0,-3 9 400 0 0,-3-1-481 0 0,3-8 15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5527 0 0,'0'0'2943'0'0,"9"7"3338"0"0,9 12-1977 0 0,6-19-3345 0 0,0-2 0 0 0,0 0-1 0 0,35-9 1 0 0,-6-2-665 0 0,142-29 65 0 0,-188 40-387 0 0,12-1 42 0 0,1 0 1 0 0,22 0-1 0 0,-37 3-112 0 0,0 0 1 0 0,-1 0-1 0 0,1 0 1 0 0,-1 1-1 0 0,1 0 0 0 0,0 0 1 0 0,-1 0-1 0 0,0 0 0 0 0,1 1 1 0 0,-1 0-1 0 0,0 0 1 0 0,0 0-1 0 0,0 0 0 0 0,7 6 1 0 0,-3 0-1420 0 0,-3 3-413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 5527 0 0,'0'0'423'0'0,"-1"1"-278"0"0,-3 4 150 0 0,3-5 66 0 0,1 0 0 0 0,-1 2 721 0 0,0-2-722 0 0,1 0 1 0 0,0 1 0 0 0,-1-1 0 0 0,1 1-1 0 0,0-1 1 0 0,0 1 0 0 0,-1-1-1 0 0,1 1 1 0 0,0-1 0 0 0,0 1 0 0 0,0 0-1 0 0,-1-1 1 0 0,1 1 0 0 0,0-1 0 0 0,0 1-1 0 0,0-1 1 0 0,0 1 0 0 0,0-1-1 0 0,0 1 1 0 0,1 0 0 0 0,-1 0-120 0 0,0 0 1 0 0,1-1-1 0 0,-1 1 1 0 0,1 0-1 0 0,-1-1 1 0 0,1 1-1 0 0,0-1 1 0 0,-1 1-1 0 0,1-1 1 0 0,-1 1-1 0 0,1-1 1 0 0,0 1-1 0 0,0-1 0 0 0,-1 0 1 0 0,2 1-1 0 0,3 1 174 0 0,-1-1-1 0 0,1 0 0 0 0,-1 0 0 0 0,8 0 0 0 0,2-1 222 0 0,0-1 0 0 0,0 0-1 0 0,-1-2 1 0 0,26-6 0 0 0,-13 2-215 0 0,96-14 696 0 0,-8 2-901 0 0,-102 16-289 0 0,-1 1-1 0 0,1 1 0 0 0,0 0 0 0 0,0 0 0 0 0,0 1 0 0 0,0 1 0 0 0,0 0 0 0 0,0 1 0 0 0,-1 0 1 0 0,1 0-1 0 0,0 1 0 0 0,14 7 0 0 0,-14-5-823 0 0,0 1 0 0 0,0 1 0 0 0,17 13 1 0 0,-12-8-4644 0 0,-1 1-1602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8751 0 0,'0'0'2120'0'0,"-14"11"2634"0"0,11-6-4534 0 0,1 0 1 0 0,0-1-1 0 0,0 1 1 0 0,1 0 0 0 0,0 0-1 0 0,0 0 1 0 0,-1 8 0 0 0,-1 41 120 0 0,2-25-91 0 0,-16 172 1092 0 0,9-147-1040 0 0,-24 88 0 0 0,16-92-235 0 0,-2 0 1 0 0,-3-1-1 0 0,-1-2 0 0 0,-40 63 0 0 0,53-96-58 0 0,0-1-1 0 0,1 1 1 0 0,0 1-1 0 0,1 0 0 0 0,-8 26 1 0 0,15-29-153 0 0,1-11 31 0 0,0 1 0 0 0,0-1 1 0 0,0 0-1 0 0,0 0 0 0 0,0 0 1 0 0,0 0-1 0 0,1 0 0 0 0,-1 0 1 0 0,0 0-1 0 0,1 0 0 0 0,-1 0 1 0 0,1 0-1 0 0,-1-1 0 0 0,1 1 0 0 0,-1-1 1 0 0,1 1-1 0 0,-1-1 0 0 0,1 0 1 0 0,0 1-1 0 0,-1-1 0 0 0,1 0 1 0 0,-1 0-1 0 0,1 0 0 0 0,2-1 1 0 0,11 0-6210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53 114 5527 0 0,'0'0'6195'0'0,"-2"2"-5835"0"0,-12 17 513 0 0,-20 23 3269 0 0,34-42-4026 0 0,0 0 1 0 0,0 0-1 0 0,0 0 1 0 0,-1 0-1 0 0,1 0 1 0 0,0 0-1 0 0,0 1 1 0 0,0-1-1 0 0,0 0 1 0 0,-1 0-1 0 0,1 0 1 0 0,0 0 0 0 0,0 1-1 0 0,0-1 1 0 0,0 0-1 0 0,0 0 1 0 0,0 0-1 0 0,0 1 1 0 0,0-1-1 0 0,0 0 1 0 0,0 0-1 0 0,0 0 1 0 0,-1 1-1 0 0,1-1 1 0 0,0 0 0 0 0,0 0-1 0 0,1 0 1 0 0,-1 1-1 0 0,0-1 1 0 0,0 0-1 0 0,0 0 1 0 0,0 1-1 0 0,0-1 1 0 0,0 0-1 0 0,0 0 1 0 0,0 0-1 0 0,0 1 1 0 0,0-1 0 0 0,1 0-1 0 0,8 3 987 0 0,15-3-749 0 0,-5-3-64 0 0,1-1-1 0 0,-1-1 1 0 0,23-10 0 0 0,1 0-116 0 0,245-83 26 0 0,-203 71-736 0 0,-36 13-438 0 0,-29 9-89 0 0,-18 5 357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227 386 1839 0 0,'0'0'15000'0'0,"2"1"-14502"0"0,4 2-290 0 0,0 0 1 0 0,1-1 0 0 0,0 1 0 0 0,-1-2-1 0 0,1 1 1 0 0,0-1 0 0 0,0 0-1 0 0,0 0 1 0 0,0-1 0 0 0,0 0 0 0 0,0 0-1 0 0,0 0 1 0 0,0-1 0 0 0,0 0 0 0 0,8-3-1 0 0,12-4 83 0 0,0 0 0 0 0,35-17-1 0 0,-14 6-155 0 0,0 2 0 0 0,1 3-1 0 0,94-16 1 0 0,-83 29-199 0 0,-59 1 64 0 0,1 0 0 0 0,0 0 0 0 0,-1 0 0 0 0,1 0-1 0 0,0 0 1 0 0,-1-1 0 0 0,1 1 0 0 0,0 0 0 0 0,-1-1 0 0 0,1 1 0 0 0,-1-1-1 0 0,4-1 1 0 0,-1-1-12 0 0,-3 2 3 0 0,1 1 0 0 0,-1-1 0 0 0,1 0 0 0 0,-1 0 0 0 0,1 0 0 0 0,-1 0 0 0 0,0 0 0 0 0,1 0 0 0 0,-1 0 0 0 0,0 0 0 0 0,0 0 0 0 0,0 0 0 0 0,0-1 0 0 0,0 1 1 0 0,0 0-1 0 0,0-1 0 0 0,0 1 0 0 0,-1-1 0 0 0,2-2 0 0 0,0-1-22 0 0,0 0-2 0 0,40-89-538 0 0,-38 84 461 0 0,-1 0 1 0 0,0 0-1 0 0,-1-1 1 0 0,0 0-1 0 0,-1 1 1 0 0,0-1 0 0 0,0-14-1 0 0,-2 23 89 0 0,1 1 1 0 0,0-1-1 0 0,0 0 0 0 0,0 1 1 0 0,-1-1-1 0 0,1 0 0 0 0,-1 1 0 0 0,0-1 1 0 0,1 1-1 0 0,-1-1 0 0 0,0 1 0 0 0,0-1 1 0 0,0 1-1 0 0,0 0 0 0 0,0-1 0 0 0,0 1 1 0 0,0 0-1 0 0,0 0 0 0 0,-2-2 0 0 0,0 2-52 0 0,1-1 0 0 0,-1 1 0 0 0,1 0 0 0 0,-1 0 0 0 0,1 0 0 0 0,-1 0 0 0 0,0 1 0 0 0,0-1 0 0 0,1 1 0 0 0,-6-1 0 0 0,-3 1-154 0 0,-1 1 1 0 0,1 0-1 0 0,-1 1 0 0 0,-14 3 0 0 0,10 0 212 0 0,1 1 0 0 0,-27 12 0 0 0,2 0-4 0 0,26-12 47 0 0,-1 0-1 0 0,1 0 1 0 0,1 2-1 0 0,0-1 0 0 0,0 2 1 0 0,-19 15-1 0 0,-212 180 725 0 0,219-186-752 0 0,-112 87 21 0 0,105-78 111 0 0,1 2-1 0 0,-28 33 0 0 0,53-55 23 0 0,1 0 0 0 0,-1 0 0 0 0,1 1 0 0 0,0-1 0 0 0,1 1 0 0 0,0 0 1 0 0,-6 16-1 0 0,9-21-99 0 0,1 0 0 0 0,-1 0 1 0 0,1-1-1 0 0,0 1 0 0 0,0 0 1 0 0,0 0-1 0 0,0 0 0 0 0,0-1 1 0 0,0 1-1 0 0,1 0 0 0 0,-1 0 1 0 0,1-1-1 0 0,0 1 0 0 0,0 0 1 0 0,0-1-1 0 0,0 1 0 0 0,0-1 1 0 0,1 1-1 0 0,-1-1 0 0 0,1 1 1 0 0,0-1-1 0 0,-1 0 0 0 0,1 0 1 0 0,0 0-1 0 0,0 0 0 0 0,0 0 1 0 0,1 0-1 0 0,2 1 0 0 0,1 1 31 0 0,1 0 1 0 0,-1-1-1 0 0,1 0 0 0 0,0-1 1 0 0,-1 1-1 0 0,1-1 0 0 0,0 0 1 0 0,8 0-1 0 0,55 4 348 0 0,-65-6-400 0 0,51 0 297 0 0,0-4-1 0 0,0-1 0 0 0,59-15 0 0 0,25-2 76 0 0,-118 19-406 0 0,-2 0 0 0 0,0 0 0 0 0,0 2 0 0 0,0 0 0 0 0,0 1 0 0 0,25 4 0 0 0,-33-1 0 0 0,-3 3 0 0 0,-5 0-11 0 0,-4-5-10 0 0,0 0 0 0 0,0 0 0 0 0,1 0 0 0 0,-1 0 0 0 0,0 0 0 0 0,0 0 0 0 0,0 1 0 0 0,-1-1 0 0 0,1 0 0 0 0,0 0 0 0 0,0 0 0 0 0,0 0 0 0 0,-1 0 0 0 0,1 0 0 0 0,-1 0 0 0 0,1 0 0 0 0,-1 0 0 0 0,1 0 0 0 0,-1 0 0 0 0,1 0 0 0 0,-1-1 0 0 0,0 1 0 0 0,0 1 0 0 0,-19 15-968 0 0,19-16 786 0 0,0 0-298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3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9215 0 0,'-1'-6'8106'0'0,"5"1"-7879"0"0,0 1 0 0 0,0 0-1 0 0,0 0 1 0 0,0 1 0 0 0,1-1 0 0 0,0 1 0 0 0,0 0 0 0 0,0 0 0 0 0,9-3 0 0 0,8-2 298 0 0,24-6 0 0 0,-28 8-112 0 0,-15 6-400 0 0,25-9 284 0 0,0 2 1 0 0,39-6 0 0 0,-62 13-288 0 0,15 1 11 0 0,-10 3-126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2303 0 0,'0'0'17631'0'0,"2"12"-16838"0"0,-2-2-691 0 0,-1 0-1 0 0,0 0 1 0 0,-1-1 0 0 0,0 1-1 0 0,-1 0 1 0 0,0-1-1 0 0,0 0 1 0 0,-1 1 0 0 0,-6 11-1 0 0,-2 1 167 0 0,-12 35 0 0 0,20-46-213 0 0,2-1-19 0 0,1 4 9 0 0,1-8-34 0 0,0-4 466 0 0,20-4-104 0 0,4-4-221 0 0,-9 2-154 0 0,1 0 0 0 0,0 1 0 0 0,0 1-1 0 0,0 0 1 0 0,23 1 0 0 0,6 2-94 0 0,-37-1-68 0 0,-6 0-122 0 0,1 1-1 0 0,-1-1 1 0 0,0 0 0 0 0,0-1-1 0 0,0 1 1 0 0,1 0 0 0 0,-1 0-1 0 0,0-1 1 0 0,0 1 0 0 0,0-1 0 0 0,4-1-1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52 475 6911 0 0,'0'0'528'0'0,"-1"1"-341"0"0,-8 9 396 0 0,4-9-325 0 0,-2 0 1986 0 0,3 2-1062 0 0,-1-1-1 0 0,1 1 0 0 0,0 0 1 0 0,0 0-1 0 0,-3 3-1181 0 0,5-4 91 0 0,2-2-25 0 0,0 0 5 0 0,0 0 28 0 0,0 0 11 0 0,0 0 2 0 0,0 0 40 0 0,1-2 170 0 0,12-32 404 0 0,1 0 0 0 0,2 1 0 0 0,1 1 1 0 0,10-12-727 0 0,11-13 1396 0 0,42-48-1396 0 0,-65 87 66 0 0,0 1 0 0 0,1 1-1 0 0,1 1 1 0 0,1 0 0 0 0,0 1 0 0 0,18-10-66 0 0,-23 16-59 0 0,0 2 1 0 0,0-1-1 0 0,0 2 1 0 0,1 0-1 0 0,0 0 0 0 0,0 2 1 0 0,0-1-1 0 0,0 2 1 0 0,1 0-1 0 0,-1 0 1 0 0,6 2 57 0 0,-14 0-198 0 0,0 0 0 0 0,-1 1 0 0 0,1 0 0 0 0,0 0 0 0 0,-1 1 0 0 0,1 0-1 0 0,0 0 1 0 0,4 2 199 0 0,5 4-2428 0 0,-1 0 0 0 0,6 4 2428 0 0,-6-3-5740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 10103 0 0,'0'0'919'0'0,"0"-2"-759"0"0,9-11 6433 0 0,-17 28-5053 0 0,-42 91 326 0 0,30-59-1473 0 0,-27 70 711 0 0,-36 139 1 0 0,83-255-1100 0 0,-7 22 124 0 0,-16 37 1 0 0,18-49-132 0 0,-1-1 1 0 0,0 0-1 0 0,-1 0 1 0 0,-1 0-1 0 0,1-1 1 0 0,-10 9-1 0 0,16-17-87 0 0,2-3-282 0 0,0 1 287 0 0,1-1-1 0 0,-1 0 1 0 0,0 1 0 0 0,1-1-1 0 0,-1 1 1 0 0,1 0-1 0 0,1-2 1 0 0,2-1-66 0 0,45-44-3330 0 0,-29 30 1760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10447 0 0,'0'0'480'0'0,"1"-1"-10"0"0,6-11-543 0 0,-2 4 851 0 0,1-1 1 0 0,0 1 0 0 0,0 0 0 0 0,1 0 0 0 0,13-11 0 0 0,-8 14 5157 0 0,-12 5-5882 0 0,-13 14 1994 0 0,-6 13-1377 0 0,18-26-509 0 0,11 2-3631 0 0,0-3 1341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211 143 8287 0 0,'0'0'2462'0'0,"-9"-1"1151"0"0,1 0-2965 0 0,0 1-1 0 0,0 1 1 0 0,0-1 0 0 0,0 1-1 0 0,0 1 1 0 0,1 0 0 0 0,-12 3-1 0 0,12-4 583 0 0,8-6 565 0 0,10-7-791 0 0,14-7-786 0 0,1 1 0 0 0,2 2-1 0 0,38-19 1 0 0,-44 25-192 0 0,1 1 1 0 0,25-8-1 0 0,-35 14-16 0 0,0 0 0 0 0,-1 1 1 0 0,1 0-1 0 0,0 1 0 0 0,22 0 0 0 0,-24 3-10 0 0,-2 2 0 0 0,-8-3 0 0 0,-1 0 0 0 0,1 0 0 0 0,0 0 0 0 0,0 0 0 0 0,0 0 0 0 0,-1 0 0 0 0,1 0 0 0 0,0 0 0 0 0,-1 1 0 0 0,1-1 0 0 0,-1 0 0 0 0,1 0 0 0 0,-1 1 0 0 0,0-1 0 0 0,0 0 0 0 0,1 0 0 0 0,-1 1 0 0 0,0 1 0 0 0,0 0 0 0 0,-1-1 0 0 0,1 1 0 0 0,-1 0 0 0 0,1 0 0 0 0,-1-1 0 0 0,0 1 0 0 0,0 0 0 0 0,-2 3 0 0 0,0-1 0 0 0,0 0 0 0 0,0 0 0 0 0,-1 0 0 0 0,0-1 0 0 0,0 1 0 0 0,0-1 0 0 0,-8 7 0 0 0,-164 141 43 0 0,68-54-22 0 0,64-58-21 0 0,-75 91 0 0 0,113-124 11 0 0,5-5 114 0 0,13 0-37 0 0,-1-2-43 0 0,0 0-1 0 0,1 0 1 0 0,-1-1-1 0 0,19-3 1 0 0,11-1 53 0 0,198-12 134 0 0,-214 14-406 0 0,-19 2-364 0 0,0 0-1 0 0,0 1 1 0 0,0-1 0 0 0,0 1 0 0 0,7 1 0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1335 68 1375 0 0,'34'-25'24'0'0,"-20"17"2941"0"0,0 1 1 0 0,1 0-1 0 0,0 1 1 0 0,16-5-1 0 0,-21 8 395 0 0,-11 4-3007 0 0,-6 7-148 0 0,-1-1 0 0 0,0 0 0 0 0,0 0 0 0 0,0-1 0 0 0,0 0 0 0 0,-12 6 0 0 0,-58 27 317 0 0,75-37-496 0 0,-295 109 426 0 0,278-104-459 0 0,-231 63-73 0 0,228-66 74 0 0,-24 3 0 0 0,39-7-11 0 0,0 0 1 0 0,1 0-1 0 0,-1 0 0 0 0,0-1 0 0 0,1 0 0 0 0,-1 0 0 0 0,-8-4 0 0 0,15 5-2 0 0,0 0-1 0 0,0-1 0 0 0,0 1 0 0 0,0-1 0 0 0,-1 1 0 0 0,1-1 0 0 0,0 1 0 0 0,0-1 1 0 0,1 0-1 0 0,-1 1 0 0 0,0-1 0 0 0,0 0 0 0 0,0 0 0 0 0,0 0 0 0 0,1 0 0 0 0,-1 0 0 0 0,0 0 1 0 0,1 0-1 0 0,-1 0 0 0 0,1 0 0 0 0,-1 0 0 0 0,1 0 0 0 0,-1-2 0 0 0,1 1-18 0 0,0 0 0 0 0,0 0-1 0 0,0 0 1 0 0,0 0 0 0 0,0 1-1 0 0,1-1 1 0 0,-1 0 0 0 0,1 0-1 0 0,-1 0 1 0 0,1 0 0 0 0,0 0 0 0 0,2-3-1 0 0,1-2-78 0 0,1 0 1 0 0,0 0-1 0 0,1 0 0 0 0,0 1 0 0 0,8-8 1 0 0,-7 8 74 0 0,1 0 1 0 0,-1 0-1 0 0,1 1 1 0 0,1 0-1 0 0,-1 0 1 0 0,0 1-1 0 0,14-4 1 0 0,-12 6 94 0 0,-8 3-53 0 0,-1-1 1 0 0,1 1-1 0 0,-1 0 1 0 0,0-1-1 0 0,1 1 1 0 0,-1 0-1 0 0,0 0 1 0 0,1 0-1 0 0,-1 0 1 0 0,0 0-1 0 0,0 0 1 0 0,0 0-1 0 0,0 0 1 0 0,0 1-1 0 0,0-1 1 0 0,0 0-1 0 0,-1 1 1 0 0,1-1-1 0 0,0 0 1 0 0,-1 1-1 0 0,1-1 1 0 0,-1 1-1 0 0,1-1 1 0 0,-1 1-1 0 0,0-1 1 0 0,1 1-1 0 0,-1-1 1 0 0,0 3-1 0 0,1 5 0 0 0,-1 1 0 0 0,0-1-1 0 0,-1 12 1 0 0,1-20 0 0 0,-4 32 14 0 0,-2 0 0 0 0,-1 1-1 0 0,-17 46 1 0 0,-46 92 211 0 0,38-111-194 0 0,-1-1 0 0 0,-45 59-1 0 0,-96 101-459 0 0,36-82-262 0 0,19-23 787 0 0,109-104 96 0 0,0 0-1 0 0,1 0 1 0 0,0 1-1 0 0,1 1 1 0 0,-10 20 0 0 0,17-32 390 0 0,13-1-366 0 0,-1-2 0 0 0,0 1 1 0 0,0-2-1 0 0,12-3 0 0 0,13-3-1 0 0,0 2 30 0 0,0-1 538 0 0,64-5 1 0 0,228-3 1197 0 0,-310 16-2039 0 0,1 0-1 0 0,-1 2 0 0 0,1 0 0 0 0,-1 1 0 0 0,27 7 0 0 0,-45-10-79 0 0,1 1 0 0 0,-1-1-1 0 0,1 0 1 0 0,-1 0 0 0 0,1 0 0 0 0,-1 1-1 0 0,1-1 1 0 0,-1 0 0 0 0,0 1-1 0 0,1-1 1 0 0,-1 0 0 0 0,1 1 0 0 0,-1-1-1 0 0,0 1 1 0 0,1-1 0 0 0,-1 1 0 0 0,0-1-1 0 0,1 1 1 0 0,-1-1 0 0 0,0 1 0 0 0,0-1-1 0 0,0 1 1 0 0,1-1 0 0 0,-1 1 0 0 0,0-1-1 0 0,0 2 1 0 0,0-1-561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61 7223 0 0,'0'0'654'0'0,"6"-5"-524"0"0,10-11 2610 0 0,18-13-1 0 0,-32 28-1850 0 0,-2 1-602 0 0,0-1 0 0 0,1 0 1 0 0,-1 1-1 0 0,0-1 0 0 0,1 1 0 0 0,-1-1 0 0 0,1 0 0 0 0,-1 1 0 0 0,1-1 0 0 0,-1 1 0 0 0,1-1 0 0 0,0 1 0 0 0,-1 0 0 0 0,1-1 1 0 0,0 1-1 0 0,-1 0 0 0 0,1-1 0 0 0,0 1 0 0 0,-7 16-24 0 0,0-1 0 0 0,-2 1 0 0 0,0-1-1 0 0,-1-1 1 0 0,-13 17 0 0 0,-4 8-43 0 0,-113 195 115 0 0,117-195-302 0 0,-50 91-10 0 0,55-95-24 0 0,-22 68-1 0 0,37-99-9 0 0,1 0 0 0 0,0 0-1 0 0,0 0 1 0 0,0 0 0 0 0,1 1 0 0 0,0-1-1 0 0,0 0 1 0 0,0 6 0 0 0,0-10-1 0 0,1 1 1 0 0,-1-1 0 0 0,1 0-1 0 0,-1 1 1 0 0,0-1 0 0 0,1 0-1 0 0,-1 0 1 0 0,1 1 0 0 0,-1-1-1 0 0,1 0 1 0 0,-1 0 0 0 0,1 1-1 0 0,-1-1 1 0 0,1 0 0 0 0,-1 0-1 0 0,1 0 1 0 0,-1 0 0 0 0,1 0-1 0 0,0 0 1 0 0,-1 0 0 0 0,1 0-1 0 0,0 0 1 0 0,0 0-35 0 0,4-1-296 0 0,1 0 0 0 0,0 0 0 0 0,-1-1 0 0 0,1 1-1 0 0,-1-1 1 0 0,1-1 0 0 0,-1 1 0 0 0,0-1 0 0 0,8-5-1 0 0,-8 6-236 0 0,27-17-5924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6 221 1375 0 0,'-5'-2'17548'0'0,"35"-13"-16931"0"0,0 1 1 0 0,2 1-1 0 0,-1 2 0 0 0,36-8 1 0 0,25-9-293 0 0,233-63 234 0 0,-204 72-909 0 0,-76 14 4 0 0,-35 3-78 0 0,1 1 0 0 0,0 1 0 0 0,0 0 0 0 0,0 0 1 0 0,-1 1-1 0 0,1 1 0 0 0,0 0 0 0 0,13 4 0 0 0,-16-3-1392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12 1839 0 0,'-8'-5'160'0'0,"7"5"462"0"0,0-1-1 0 0,-1 0 0 0 0,1 0 1 0 0,-1 0-1 0 0,1 1 0 0 0,-1-1 0 0 0,1 1 1 0 0,-1-1-1 0 0,0 1 0 0 0,-1-1 0 0 0,2 1-365 0 0,1 1 0 0 0,-1-1 0 0 0,1 1 0 0 0,-1-1 0 0 0,1 0 0 0 0,-1 1 0 0 0,1-1 0 0 0,-1 1 0 0 0,1-1 0 0 0,-1 1 0 0 0,1-1-1 0 0,0 1 1 0 0,-1 0 0 0 0,1-1 0 0 0,0 1 0 0 0,0-1 0 0 0,-1 1 0 0 0,1 0 0 0 0,0-1 0 0 0,0 1 0 0 0,0 0 0 0 0,0-1 0 0 0,0 1-1 0 0,0 0 1 0 0,0-1 0 0 0,0 2 0 0 0,-3 27 681 0 0,1 30-1 0 0,0 7 126 0 0,-4 14-74 0 0,-22 173 663 0 0,17-204-1396 0 0,-27 76 1 0 0,-29 40-1870 0 0,66-163 990 0 0,13-1-3652 0 0,1-3 2681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4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86 9671 0 0,'12'-11'1057'0'0,"0"-1"-1"0"0,-1-1 0 0 0,10-13 1 0 0,-20 25-994 0 0,-1 1 1 0 0,0 0 0 0 0,1-1-1 0 0,-1 1 1 0 0,0-1 0 0 0,0 1-1 0 0,1 0 1 0 0,-1-1 0 0 0,0 1-1 0 0,0 0 1 0 0,0-1 0 0 0,0 1-1 0 0,1-1 1 0 0,-1 1 0 0 0,0-1-1 0 0,0 1 1 0 0,0-1 0 0 0,0 1-1 0 0,0 0 1 0 0,0-1 0 0 0,0 1-1 0 0,0-1 1 0 0,0 1 0 0 0,-1-1-1 0 0,1 1 1 0 0,0 0 0 0 0,0-1 0 0 0,0 1-1 0 0,0-1 1 0 0,-1 1 0 0 0,1 0-1 0 0,0-1 1 0 0,0 1 0 0 0,-1-1-1 0 0,1 1 1 0 0,0 0 0 0 0,-1 0-1 0 0,1-1 1 0 0,0 1 0 0 0,-1 0-1 0 0,1-1 1 0 0,0 1 0 0 0,-1 0-1 0 0,1 0 1 0 0,0 0 0 0 0,-1-1-1 0 0,1 1 1 0 0,-1 0 0 0 0,1 0-1 0 0,-1 0 1 0 0,-24-5-61 0 0,23 5 143 0 0,-32-1 37 0 0,0 2 1 0 0,0 1-1 0 0,-54 10 1 0 0,67-9-89 0 0,-53 8 547 0 0,0 4-1 0 0,-83 27 1 0 0,147-38-550 0 0,0 0 0 0 0,0 1 0 0 0,-13 7 0 0 0,12-3-46 0 0,11-4-23 0 0,0-4-20 0 0,-1 2 1 0 0,1-1-1 0 0,0 1 1 0 0,0-1-1 0 0,0 0 1 0 0,0 1-1 0 0,0-1 1 0 0,1 1-1 0 0,-1-1 1 0 0,1 0-1 0 0,-1 1 1 0 0,1-1-1 0 0,0 0 1 0 0,0 0-1 0 0,0 1 1 0 0,0-1-1 0 0,1 0 1 0 0,-1 0 0 0 0,0 0-1 0 0,3 2 1 0 0,3 5 34 0 0,2-1-1 0 0,15 14 1 0 0,-11-10-14 0 0,50 45 31 0 0,170 166 258 0 0,-223-213-323 0 0,-1 0-1 0 0,0 1 1 0 0,-1 0-1 0 0,0 1 1 0 0,-1-1-1 0 0,6 15 1 0 0,-11-22 9 0 0,-1-1 0 0 0,0 1 0 0 0,0-1 0 0 0,0 1 0 0 0,0 0 0 0 0,0 0 0 0 0,-1-1 0 0 0,0 1 0 0 0,0 0 0 0 0,0 0 1 0 0,0-1-1 0 0,0 1 0 0 0,-1 0 0 0 0,0 0 0 0 0,1-1 0 0 0,-2 1 0 0 0,1 0 0 0 0,0-1 0 0 0,-1 1 0 0 0,1-1 0 0 0,-1 1 0 0 0,0-1 0 0 0,0 0 0 0 0,0 0 0 0 0,-1 0 0 0 0,-5 5 1 0 0,-4 4 54 0 0,-1-1 0 0 0,-1-1 0 0 0,0 0 1 0 0,0-1-1 0 0,-1 0 0 0 0,-27 11 1 0 0,17-10-98 0 0,1-2 1 0 0,-1 0 0 0 0,-45 6-1 0 0,62-12 28 0 0,-1-1 0 0 0,1-1-1 0 0,-1 1 1 0 0,0-1 0 0 0,1-1 0 0 0,-1 0-1 0 0,-12-2 1 0 0,19 2 19 0 0,-1 0-1 0 0,1 1 1 0 0,0-1-1 0 0,-1 0 1 0 0,1-1-1 0 0,0 1 1 0 0,0 0-1 0 0,0-1 1 0 0,0 1 0 0 0,0-1-1 0 0,0 1 1 0 0,0-1-1 0 0,0 0 1 0 0,1 0-1 0 0,-1 0 1 0 0,1 0-1 0 0,-1 0 1 0 0,1 0-1 0 0,0 0 1 0 0,0-1-1 0 0,0 1 1 0 0,0 0-1 0 0,0-1 1 0 0,0 1 0 0 0,1-1-1 0 0,-1 1 1 0 0,1 0-1 0 0,0-1 1 0 0,-1-3-1 0 0,2-3 2 0 0,-1 1 1 0 0,1-1-1 0 0,1 1 0 0 0,-1 0 0 0 0,1 0 0 0 0,1 0 1 0 0,0 0-1 0 0,7-15 0 0 0,38-58 12 0 0,-45 76-17 0 0,18-25 67 0 0,1 2 0 0 0,2 0 0 0 0,0 2-1 0 0,38-32 1 0 0,120-82 311 0 0,-179 138-369 0 0,37-26 56 0 0,62-35 0 0 0,-100 62-264 0 0,-8 19-7945 0 0,0-8 2204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90 173 9215 0 0,'-8'0'950'0'0,"1"2"-444"0"0,1 0 0 0 0,0 0 1 0 0,-1 0-1 0 0,1 1 0 0 0,0 0 1 0 0,0 0-1 0 0,1 0 0 0 0,-1 1 1 0 0,1 0-1 0 0,-1 0 1 0 0,1 0-1 0 0,-6 8 1939 0 0,14-11-2300 0 0,0 0 0 0 0,0 0 0 0 0,0-1 0 0 0,0 1 0 0 0,0-1 0 0 0,1 1-1 0 0,-1-1 1 0 0,0 0 0 0 0,0 0 0 0 0,4-1 0 0 0,33-6 578 0 0,-33 6-551 0 0,223-67 1976 0 0,-72 19-1480 0 0,261-37 64 0 0,-366 80-2269 0 0,72-1 1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 2759 0 0,'11'-3'13380'0'0,"-4"9"-12838"0"0,-6-6-475 0 0,0 0 0 0 0,0 1 0 0 0,0 0 0 0 0,0-1 0 0 0,0 1-1 0 0,0 0 1 0 0,0-1 0 0 0,0 1 0 0 0,-1 0 0 0 0,1 0 0 0 0,0 0-1 0 0,0 0 1 0 0,-1 0 0 0 0,1 0 0 0 0,-1 0 0 0 0,1 0 0 0 0,-1 0-1 0 0,1 0 1 0 0,-1 0 0 0 0,0 0 0 0 0,1 0 0 0 0,-1 0 0 0 0,0 0-1 0 0,0 0 1 0 0,0 0 0 0 0,0 2 0 0 0,-3 30 590 0 0,-2-1-1 0 0,-2 1 1 0 0,0-1 0 0 0,-3-1 0 0 0,-13 34-1 0 0,-80 146 92 0 0,74-159-641 0 0,-17 32-2 0 0,40-70-138 0 0,0-1 0 0 0,1 1 1 0 0,1 0-1 0 0,-4 22 0 0 0,6-21-1305 0 0,4-5-3828 0 0,1 0-2017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1375 0 0,'0'0'66'0'0,"0"0"419"0"0,0 0 1742 0 0,0 0 757 0 0,0 2 153 0 0,0 4-2408 0 0,1 0-1 0 0,-2 0 1 0 0,1 0 0 0 0,-1 0 0 0 0,0-1-1 0 0,0 1 1 0 0,-1 0 0 0 0,-1 4-729 0 0,-20 49 415 0 0,20-53-95 0 0,-26 58 316 0 0,-14 19-636 0 0,31-58-170 0 0,11-23-786 0 0,1-2-354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307 106 8263 0 0,'0'0'375'0'0,"-1"1"-2"0"0,-6 0 1535 0 0,-7 5 4768 0 0,24-15-5185 0 0,19-13-526 0 0,-9 9-753 0 0,1 1-1 0 0,1 0 0 0 0,0 1 1 0 0,29-9-1 0 0,-41 17-145 0 0,0 0 0 0 0,0 0 0 0 0,0 1 0 0 0,0 1 1 0 0,1 0-1 0 0,-1 0 0 0 0,1 1 0 0 0,-1 0 0 0 0,1 0 0 0 0,-1 1 0 0 0,0 1 0 0 0,16 4 0 0 0,-24-5-69 0 0,1 0 0 0 0,-1 0 1 0 0,0 1-1 0 0,1-1 0 0 0,-1 1 0 0 0,0-1 0 0 0,0 1 0 0 0,0 0 1 0 0,0 0-1 0 0,0 0 0 0 0,0 0 0 0 0,0 0 0 0 0,-1 1 0 0 0,1-1 1 0 0,-1 0-1 0 0,0 1 0 0 0,0-1 0 0 0,0 1 0 0 0,0-1 0 0 0,0 1 0 0 0,0 0 1 0 0,-1-1-1 0 0,1 1 0 0 0,-1 0 0 0 0,0-1 0 0 0,1 1 0 0 0,-1 0 1 0 0,-1 0-1 0 0,1-1 0 0 0,0 1 0 0 0,-1 0 0 0 0,1-1 0 0 0,-1 1 0 0 0,0 0 1 0 0,0-1-1 0 0,0 1 0 0 0,0-1 0 0 0,0 1 0 0 0,-1-1 0 0 0,1 0 1 0 0,-1 1-1 0 0,1-1 0 0 0,-1 0 0 0 0,-3 3 0 0 0,-2 3 7 0 0,-2-1-1 0 0,1 0 0 0 0,-1 0 1 0 0,0 0-1 0 0,-11 5 0 0 0,-54 25 31 0 0,25-14-24 0 0,-17 8-10 0 0,-22 12 0 0 0,62-30 3 0 0,18-11-5 0 0,2 1 0 0 0,-1 1 0 0 0,0-1 0 0 0,1 1 0 0 0,-1 1 0 0 0,1-1 0 0 0,-9 9 0 0 0,36-9-255 0 0,-11-5 215 0 0,1 0 0 0 0,-1-1 0 0 0,0 0 1 0 0,0 0-1 0 0,13-6 0 0 0,-15 4 43 0 0,0 2 0 0 0,0-1 0 0 0,1 1 0 0 0,-1 0 0 0 0,0 1 0 0 0,1 0-1 0 0,-1 0 1 0 0,1 1 0 0 0,9 0 0 0 0,-13 2 18 0 0,0-1-1 0 0,0 1 0 0 0,-1 0 1 0 0,1 0-1 0 0,-1 0 0 0 0,0 0 1 0 0,1 1-1 0 0,-1 0 0 0 0,0 0 1 0 0,0 0-1 0 0,5 6 0 0 0,-3-3 42 0 0,1 1-1 0 0,-1 1 0 0 0,-1-1 1 0 0,1 1-1 0 0,4 10 0 0 0,-8-14-38 0 0,0-1 0 0 0,-1 0 0 0 0,0 1 0 0 0,0-1 0 0 0,0 1 0 0 0,0-1 0 0 0,0 1 0 0 0,-1 0 0 0 0,0-1 0 0 0,1 1 0 0 0,-1 0 0 0 0,-1-1 0 0 0,1 1 0 0 0,0 0 0 0 0,-1-1 0 0 0,-1 6 0 0 0,0-4 2 0 0,-1 0 0 0 0,1 1 0 0 0,-1-1 0 0 0,0-1 0 0 0,0 1 0 0 0,-1 0 0 0 0,1-1 1 0 0,-1 1-1 0 0,-7 5 0 0 0,-4 2 5 0 0,-1 0 0 0 0,0-1 0 0 0,-1 0 0 0 0,-1-2 0 0 0,-18 8 0 0 0,-8 0-21 0 0,-85 22 1 0 0,29-11-11 0 0,37-10-70 0 0,61-18-39 0 0,4 0-665 0 0,27-5-1466 0 0,39-12 0 0 0,-39 8 539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356 174 3223 0 0,'-2'1'143'0'0,"-6"2"-24"0"0,0-1-1 0 0,-1 0 1 0 0,1 0-1 0 0,-1-1 0 0 0,1 0 1 0 0,-12 0-1 0 0,-17 2 3842 0 0,8 2-483 0 0,16-2-2837 0 0,0 0 0 0 0,0-2 0 0 0,0 0 1 0 0,0 0-1 0 0,-1-1 0 0 0,-12-2 0 0 0,24 2 333 0 0,6-10-12 0 0,0 4-797 0 0,1 0 0 0 0,-1 0 0 0 0,1 0 0 0 0,0 1 0 0 0,0 0 0 0 0,1 0 0 0 0,0 0-1 0 0,9-5 1 0 0,2-3 40 0 0,12-11 251 0 0,1 2 0 0 0,38-20 0 0 0,-58 36-339 0 0,0 1-1 0 0,0 0 1 0 0,1 1 0 0 0,0 0-1 0 0,-1 1 1 0 0,1 0 0 0 0,1 1-1 0 0,-1 0 1 0 0,0 1 0 0 0,0 0-1 0 0,18 1 1 0 0,-27 0-106 0 0,0 0 1 0 0,0 0-1 0 0,0 0 0 0 0,0 1 1 0 0,0-1-1 0 0,0 1 0 0 0,0 0 0 0 0,0-1 1 0 0,-1 1-1 0 0,1 0 0 0 0,0 0 0 0 0,0 0 1 0 0,-1 0-1 0 0,1 1 0 0 0,0-1 1 0 0,-1 0-1 0 0,1 1 0 0 0,-1-1 0 0 0,0 1 1 0 0,1-1-1 0 0,-1 1 0 0 0,0 0 1 0 0,0-1-1 0 0,1 3 0 0 0,-1 0-2 0 0,0 0 0 0 0,0 0 0 0 0,0 0 1 0 0,-1 0-1 0 0,1 0 0 0 0,-1 0 0 0 0,0 0 0 0 0,0 1 0 0 0,0-1 1 0 0,-1 0-1 0 0,-1 6 0 0 0,-1 1-3 0 0,0-1 0 0 0,-1 1 1 0 0,0 0-1 0 0,-1-1 0 0 0,0 0 1 0 0,-1 0-1 0 0,0-1 0 0 0,0 1 1 0 0,-1-1-1 0 0,-10 10 0 0 0,-10 8-9 0 0,-50 40 0 0 0,60-54 7 0 0,-84 65 13 0 0,33-26 8 0 0,-67 66 0 0 0,125-107-24 0 0,7-1 0 0 0,3-9 6 0 0,0 0-1 0 0,0 0 1 0 0,1 0 0 0 0,-1 0-1 0 0,0 0 1 0 0,1-1-1 0 0,-1 1 1 0 0,1 0 0 0 0,-1 0-1 0 0,1 0 1 0 0,-1-1 0 0 0,1 1-1 0 0,-1 0 1 0 0,1-1-1 0 0,0 1 1 0 0,-1-1 0 0 0,1 1-1 0 0,0 0 1 0 0,-1-1-1 0 0,1 1 1 0 0,0-1 0 0 0,0 0-1 0 0,0 1 1 0 0,-1-1 0 0 0,1 0-1 0 0,0 1 1 0 0,0-1-1 0 0,0 0 1 0 0,0 0 0 0 0,0 0-1 0 0,1 0 1 0 0,3 1 46 0 0,0-1 0 0 0,0 0 1 0 0,0 0-1 0 0,7-1 0 0 0,180-38 1051 0 0,-156 30-935 0 0,68-9 0 0 0,-84 17-191 0 0,1 0 0 0 0,-1 1 0 0 0,0 0 1 0 0,0 2-1 0 0,21 4 0 0 0,-24-2-1024 0 0,-16-3 123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256 193 4607 0 0,'-8'-4'407'0'0,"-1"1"-256"0"0,0 1 0 0 0,-1-1-1 0 0,-10-1 1 0 0,15 4 671 0 0,-1 0 0 0 0,1-1 0 0 0,-11 2 0 0 0,10 0-163 0 0,0-1 0 0 0,0 1-1 0 0,0-2 1 0 0,-11-1 2958 0 0,19 2-3113 0 0,153-55 2207 0 0,-95 31-2158 0 0,72-18 0 0 0,-61 23-304 0 0,-36 9-205 0 0,0 2-1 0 0,70-9 1 0 0,-92 17-1 0 0,-13 0-43 0 0,1 0 0 0 0,-1 0 1 0 0,1 0-1 0 0,-1 0 0 0 0,0 0 1 0 0,1 0-1 0 0,-1 0 1 0 0,0 0-1 0 0,1 0 0 0 0,-1 0 1 0 0,0 0-1 0 0,1 0 0 0 0,-1 0 1 0 0,0 0-1 0 0,1 0 0 0 0,-1 1 1 0 0,0-1-1 0 0,1 0 1 0 0,-1 0-1 0 0,0 0 0 0 0,1 1 1 0 0,-1-1-1 0 0,0 0 0 0 0,0 0 1 0 0,1 1-1 0 0,-1-1 1 0 0,0 0-1 0 0,0 0 0 0 0,0 1 1 0 0,1-1-1 0 0,-1 0 0 0 0,0 1 1 0 0,0-1-1 0 0,0 0 1 0 0,0 1-1 0 0,-2 5-3 0 0,0 0-2 0 0,0-1 0 0 0,0 1 0 0 0,-1-1 0 0 0,0 0 0 0 0,0 1 0 0 0,-1-1 0 0 0,-4 5 0 0 0,-33 33-67 0 0,16-17 43 0 0,0 2 28 0 0,1 2 0 0 0,2 1 0 0 0,0 0 0 0 0,3 2 0 0 0,0 0 0 0 0,2 1 0 0 0,2 1 0 0 0,1 1 0 0 0,2 0 0 0 0,-8 39 0 0 0,16-56 21 0 0,1-1 0 0 0,1 0 0 0 0,1 1 0 0 0,0 0 0 0 0,1-1 0 0 0,1 1 0 0 0,1-1 0 0 0,1 0 0 0 0,0 1 0 0 0,2-1 0 0 0,0 0-1 0 0,1-1 1 0 0,0 1 0 0 0,1-1 0 0 0,2-1 0 0 0,-1 1 0 0 0,2-1 0 0 0,0-1 0 0 0,1 0 0 0 0,0 0 0 0 0,2-1 0 0 0,26 24 0 0 0,88 58 533 0 0,-114-85-533 0 0,-1 1 0 0 0,0-1-1 0 0,0 2 1 0 0,14 20 0 0 0,-23-29 12 0 0,0 0 0 0 0,-1 1 0 0 0,1-1 0 0 0,-1 1 0 0 0,0-1 0 0 0,0 1 0 0 0,-1 0 0 0 0,1 0 0 0 0,-1 0 0 0 0,0 0 0 0 0,-1 0 1 0 0,1 0-1 0 0,-1 0 0 0 0,0 0 0 0 0,0 0 0 0 0,0 0 0 0 0,-1 0 0 0 0,0 0 0 0 0,-2 7 0 0 0,2-9 8 0 0,-1 1 0 0 0,0-1-1 0 0,0 0 1 0 0,0 0 0 0 0,-1 0 0 0 0,1 0-1 0 0,0 0 1 0 0,-1-1 0 0 0,0 1-1 0 0,0-1 1 0 0,0 1 0 0 0,-5 2 0 0 0,0 0 6 0 0,0-1 1 0 0,0 0-1 0 0,0 0 1 0 0,-11 3-1 0 0,6-4-19 0 0,0 0 0 0 0,0 0 0 0 0,0-1 0 0 0,-1-1 0 0 0,1 0 0 0 0,-1-1 0 0 0,1-1 0 0 0,-1 0 0 0 0,1 0 0 0 0,-21-6-1 0 0,-8-2 104 0 0,-1 2-1 0 0,1 1 0 0 0,-1 3 0 0 0,0 1 0 0 0,0 2 1 0 0,0 2-1 0 0,0 2 0 0 0,-62 14 0 0 0,78-13-115 0 0,18-4-4 0 0,-1 1 0 0 0,1 0 0 0 0,0 1 0 0 0,-14 5 0 0 0,13-3-10 0 0,64-3-432 0 0,39-2-2518 0 0,-67 0 1524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9095 0 0,'0'0'1707'0'0,"-9"7"5338"0"0,24-15-6187 0 0,1 1-1 0 0,0 0 0 0 0,25-8 1 0 0,54-9 369 0 0,-94 24-1220 0 0,30-6 38 0 0,60-4 1 0 0,-53 8-370 0 0,34-1-1503 0 0,-55 1 562 0 0,23 3 0 0 0,-12 0-2061 0 0,-15-1-2126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3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5983 0 0,'0'0'13167'0'0,"2"0"-12644"0"0,23-2 61 0 0,0-1 0 0 0,-1-1 0 0 0,1-2 0 0 0,30-10 0 0 0,-27 8-362 0 0,-9 2-96 0 0,0 1 0 0 0,1 1 0 0 0,35-3 0 0 0,-32 6-41 0 0,22-6 0 0 0,-25 4-657 0 0,32-2 1 0 0,-51 5-910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0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33 1839 0 0,'-8'-1'1600'0'0,"-1"0"305"0"0,1 2 0 0 0,-15 1-1 0 0,-8 0-766 0 0,8-3 434 0 0,0-1 4043 0 0,30-4-4694 0 0,1-2-241 0 0,-3 5-407 0 0,1 0 0 0 0,-1 0 0 0 0,7-6 0 0 0,-11 9-262 0 0,0-1 580 0 0,-2 2-517 0 0,-12 11-34 0 0,-21 16 0 0 0,1-2 480 0 0,32-26-305 0 0,-2 0 126 0 0,1-1-26 0 0,7-2-354 0 0,0-1 43 0 0,9-5-55 0 0,20-11-1 0 0,-26 17-1 0 0,-7 2-12 0 0,-3 2-22 0 0,1 0 74 0 0,0 1-1 0 0,-1-1 1 0 0,1 0-1 0 0,0 0 1 0 0,0 1 0 0 0,0-1-1 0 0,0 0 1 0 0,-2 4-1 0 0,0-1-1 0 0,-1 0 8 0 0,0 0 0 0 0,-1 0-1 0 0,0 0 1 0 0,0-1 0 0 0,-7 4-1 0 0,-7 6-22 0 0,11-12-161 0 0,8-6-4024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0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358 294 2759 0 0,'3'-6'5164'0'0,"18"-15"-133"0"0,38-40-770 0 0,-52 52-4145 0 0,0 0-1 0 0,0-1 1 0 0,-1 1-1 0 0,-1-1 1 0 0,8-16 0 0 0,-12 22-124 0 0,0 0 1 0 0,0 1-1 0 0,0-1 1 0 0,0 0-1 0 0,-1 0 1 0 0,1 0 0 0 0,-1 1-1 0 0,0-1 1 0 0,0 0-1 0 0,0 0 1 0 0,-1 0-1 0 0,1 0 1 0 0,-1 1-1 0 0,0-1 1 0 0,0 0 0 0 0,-1 1-1 0 0,1-1 1 0 0,-1 1-1 0 0,1-1 1 0 0,-1 1-1 0 0,0-1 1 0 0,-1 1 0 0 0,-3-5-1 0 0,2 4-23 0 0,0 0 0 0 0,0 1 0 0 0,0 0 0 0 0,0-1 0 0 0,0 1 0 0 0,-1 1 0 0 0,0-1 0 0 0,1 1 0 0 0,-1 0 0 0 0,0 0 0 0 0,0 0 0 0 0,0 0 0 0 0,0 1 0 0 0,0 0 1 0 0,0 0-1 0 0,-1 1 0 0 0,-5-1 0 0 0,-11 1 52 0 0,0 2 0 0 0,0 0 0 0 0,0 1-1 0 0,0 2 1 0 0,1 0 0 0 0,0 1 0 0 0,0 1 0 0 0,-32 16 0 0 0,40-17 45 0 0,1 1 0 0 0,1 1-1 0 0,-1 0 1 0 0,1 1 0 0 0,1 0-1 0 0,-14 14 1 0 0,18-16 19 0 0,-1 2 0 0 0,1-1 0 0 0,0 1 0 0 0,1 0 0 0 0,0 0 0 0 0,0 0 0 0 0,1 1 0 0 0,0 0 0 0 0,-2 12 0 0 0,4-16-34 0 0,1 0 0 0 0,0 0-1 0 0,0 0 1 0 0,1 1 0 0 0,0-1-1 0 0,0 0 1 0 0,0 0 0 0 0,1 1-1 0 0,0-1 1 0 0,0 0 0 0 0,0 0-1 0 0,4 7 1 0 0,-4-10-22 0 0,0 0 1 0 0,0-1-1 0 0,1 1 0 0 0,-1-1 1 0 0,1 1-1 0 0,0-1 0 0 0,0 0 1 0 0,0 0-1 0 0,0 0 0 0 0,0 0 1 0 0,0 0-1 0 0,0 0 0 0 0,1 0 1 0 0,-1-1-1 0 0,1 1 0 0 0,-1-1 1 0 0,1 0-1 0 0,0 0 0 0 0,-1 0 1 0 0,1 0-1 0 0,0 0 0 0 0,0-1 1 0 0,0 1-1 0 0,-1-1 0 0 0,1 1 1 0 0,0-1-1 0 0,0 0 0 0 0,3-1 1 0 0,5 0 105 0 0,0 0 1 0 0,0-1-1 0 0,0-1 1 0 0,0 0-1 0 0,-1 0 1 0 0,17-9 0 0 0,-10 4-81 0 0,-1-1 0 0 0,0-1 1 0 0,17-13-1 0 0,-23 14-39 0 0,0 1 1 0 0,-1-2-1 0 0,10-12 0 0 0,21-21-31 0 0,-49 65-112 0 0,-34 54 141 0 0,2-5 25 0 0,14-10 4 0 0,3 2 0 0 0,-28 115-1 0 0,45-150 49 0 0,-19 48 0 0 0,14-60 10 0 0,7-12-2710 0 0,14-10 1423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0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94 8287 0 0,'5'-2'413'0'0,"-4"1"-371"0"0,1 0-1 0 0,-1 0 1 0 0,0 1-1 0 0,0-1 1 0 0,1 0 0 0 0,-1 0-1 0 0,0 0 1 0 0,0 0-1 0 0,0 0 1 0 0,0 0 0 0 0,0-1-1 0 0,-1 1 1 0 0,1 0 0 0 0,0 0-1 0 0,0-1 1 0 0,0-1-1 0 0,0 0 632 0 0,1 0-1 0 0,-1 0 0 0 0,0-1 1 0 0,1 1-1 0 0,-2-1 0 0 0,1 1 0 0 0,0-1 1 0 0,0-6-1 0 0,-1 9-580 0 0,0 1 1 0 0,-1-1-1 0 0,1 1 0 0 0,0-1 1 0 0,0 0-1 0 0,0 1 0 0 0,-1-1 1 0 0,1 1-1 0 0,0-1 0 0 0,-1 1 1 0 0,1-1-1 0 0,0 1 0 0 0,-1-1 1 0 0,1 1-1 0 0,-1-1 0 0 0,1 1 1 0 0,-1-1-1 0 0,1 1 0 0 0,-1 0 1 0 0,1-1-1 0 0,-1 1 0 0 0,0-1 1 0 0,-13-4 477 0 0,12 4-377 0 0,-14-4 64 0 0,0 2 0 0 0,0 0 0 0 0,0 0 0 0 0,-20 0 0 0 0,-66 4 184 0 0,70 2-121 0 0,0 2 0 0 0,0 0-1 0 0,-37 13 1 0 0,66-17-299 0 0,-38 10 166 0 0,-49 22 1 0 0,81-29-179 0 0,1 0 1 0 0,-1 1-1 0 0,1 0 0 0 0,1 1 1 0 0,-9 7-1 0 0,14-11-8 0 0,-1 0-1 0 0,0 1 1 0 0,1-1-1 0 0,0 1 0 0 0,-1 0 1 0 0,1 0-1 0 0,0 0 1 0 0,1 0-1 0 0,-1 0 1 0 0,0 0-1 0 0,1 0 1 0 0,0 1-1 0 0,0-1 1 0 0,0 0-1 0 0,0 1 0 0 0,0 5 1 0 0,3 1 27 0 0,0-6-43 0 0,0 0 0 0 0,1-1 0 0 0,-1 1-1 0 0,1-1 1 0 0,0 1 0 0 0,0-1 0 0 0,1 0 0 0 0,-1 0 0 0 0,0 0 0 0 0,1-1 0 0 0,0 1 0 0 0,5 2 0 0 0,8 3 22 0 0,30 11 0 0 0,-13-6-16 0 0,-9-2 27 0 0,-1 2 0 0 0,0 0 1 0 0,-1 1-1 0 0,-1 2 0 0 0,0 0 0 0 0,-1 1 0 0 0,-1 1 0 0 0,0 1 0 0 0,30 39 1 0 0,-46-52-4 0 0,0 0 1 0 0,0 0 0 0 0,0 1-1 0 0,-1 0 1 0 0,0 0 0 0 0,0 0-1 0 0,0 0 1 0 0,2 14 0 0 0,-5-17-10 0 0,1 0 0 0 0,-1-1 1 0 0,0 1-1 0 0,0 0 0 0 0,0 0 0 0 0,-1-1 1 0 0,1 1-1 0 0,-1 0 0 0 0,0-1 0 0 0,0 1 1 0 0,0 0-1 0 0,-1-1 0 0 0,1 1 1 0 0,-1-1-1 0 0,0 0 0 0 0,0 1 0 0 0,0-1 1 0 0,0 0-1 0 0,-5 4 0 0 0,-2 1 2 0 0,0 0 1 0 0,0 0-1 0 0,-1-1 0 0 0,0 0 1 0 0,-1-1-1 0 0,1 0 0 0 0,-1-1 1 0 0,-1 0-1 0 0,-15 4 0 0 0,-13 3 44 0 0,-56 7 0 0 0,89-18-50 0 0,-90 11 10 0 0,83-11-12 0 0,1-1 0 0 0,0-1 0 0 0,0 0-1 0 0,0 0 1 0 0,-17-5 0 0 0,26 5 13 0 0,1 0-1 0 0,-1 0 1 0 0,1-1 0 0 0,-1 1-1 0 0,1-1 1 0 0,0 0-1 0 0,0 1 1 0 0,0-2 0 0 0,0 1-1 0 0,0 0 1 0 0,0 0 0 0 0,0-1-1 0 0,1 0 1 0 0,-1 1-1 0 0,-3-7 1 0 0,5 6-3 0 0,-1 0 0 0 0,1 1 0 0 0,0-1 0 0 0,0 0 0 0 0,1 0-1 0 0,-1 0 1 0 0,1 0 0 0 0,-1-1 0 0 0,1 1 0 0 0,0 0 0 0 0,0 0 0 0 0,0 0 0 0 0,1 0 0 0 0,-1 0 0 0 0,1 0 0 0 0,-1 0-1 0 0,1 0 1 0 0,0 0 0 0 0,2-3 0 0 0,1-3 7 0 0,0 0-1 0 0,1 1 1 0 0,1-1-1 0 0,-1 1 1 0 0,1 1 0 0 0,12-13-1 0 0,47-38 92 0 0,-54 48-71 0 0,45-33 130 0 0,102-59 0 0 0,-40 29-58 0 0,-103 63-136 0 0,36-26-299 0 0,-46 32 275 0 0,0 0 0 0 0,0 0 1 0 0,-1-1-1 0 0,0 1 0 0 0,0-1 1 0 0,0 0-1 0 0,4-8 0 0 0,-3-2-649 0 0,-5 15 569 0 0,0-1 0 0 0,0 1-1 0 0,0-1 1 0 0,0 1 0 0 0,0-1 0 0 0,0 1 0 0 0,-1 0-1 0 0,1-1 1 0 0,0 1 0 0 0,0-1 0 0 0,0 1 0 0 0,-1 0-1 0 0,1-1 1 0 0,0 1 0 0 0,0 0 0 0 0,-1-1 0 0 0,1 1-1 0 0,0 0 1 0 0,-1-1 0 0 0,1 1 0 0 0,0 0 0 0 0,-1 0-1 0 0,1-1 1 0 0,0 1 0 0 0,-1 0 0 0 0,1 0 0 0 0,-1 0-1 0 0,1-1 1 0 0,0 1 0 0 0,-1 0 0 0 0,1 0 0 0 0,-1 0-1 0 0,0 0 1 0 0,-7-2-6309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0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49 13847 0 0,'36'-16'1023'0'0,"-25"10"-701"0"0,0 1 0 0 0,0 0 0 0 0,1 1 0 0 0,-1 0 0 0 0,1 1-1 0 0,12-2 1 0 0,-23 5-200 0 0,0 0 0 0 0,0 0-1 0 0,0 0 1 0 0,1 0 0 0 0,-1 0-1 0 0,0 0 1 0 0,0 0 0 0 0,0 0-1 0 0,1 0 1 0 0,-1 1 0 0 0,0-1 0 0 0,0 0-1 0 0,0 1 1 0 0,0-1 0 0 0,0 1-1 0 0,1-1 1 0 0,-1 1 0 0 0,0 0-1 0 0,1 0 1 0 0,-2 0-94 0 0,0-1 0 0 0,1 1 0 0 0,-1 0 0 0 0,0-1 0 0 0,0 1 0 0 0,1 0 0 0 0,-1-1 0 0 0,0 1 0 0 0,0 0 0 0 0,0 0 0 0 0,0-1 0 0 0,0 1 0 0 0,0 0 0 0 0,0 0 0 0 0,0-1 0 0 0,0 1 0 0 0,-1 0 0 0 0,1-1 0 0 0,0 1 0 0 0,0 0 0 0 0,-1-1 0 0 0,1 2 0 0 0,-3 3-19 0 0,0 0 0 0 0,0 0 0 0 0,0-1-1 0 0,-1 1 1 0 0,1-1 0 0 0,-6 5 0 0 0,-27 22 196 0 0,-60 39 0 0 0,68-51-164 0 0,-47 32 45 0 0,19-14-24 0 0,-71 61 1 0 0,93-66-7 0 0,-54 65 1 0 0,70-74-38 0 0,1 1 1 0 0,1 1-1 0 0,2 0 1 0 0,-13 29-1 0 0,24-48-17 0 0,1-1 1 0 0,0 0-1 0 0,1 1 0 0 0,-1 0 1 0 0,1-1-1 0 0,0 1 0 0 0,0 0 0 0 0,1 0 1 0 0,0-1-1 0 0,0 1 0 0 0,0 0 1 0 0,1 0-1 0 0,1 6 0 0 0,-1-8 3 0 0,1 0 0 0 0,-1 0 0 0 0,1 0 0 0 0,0 0 0 0 0,0 0 1 0 0,0-1-1 0 0,1 1 0 0 0,-1-1 0 0 0,1 0 0 0 0,0 1 0 0 0,0-1 0 0 0,0 0 0 0 0,0-1 0 0 0,1 1 0 0 0,-1-1 0 0 0,1 1 0 0 0,-1-1 0 0 0,7 3 0 0 0,6 1 85 0 0,0 1 0 0 0,0-2 0 0 0,1 0-1 0 0,17 2 1 0 0,68 5 317 0 0,-66-10-226 0 0,0-2 0 0 0,59-7 0 0 0,69-24 188 0 0,-104 14-194 0 0,102-44-1 0 0,-135 49-109 0 0,45-26-1 0 0,-59 29-61 0 0,0 0 0 0 0,0 0 0 0 0,-1-1 0 0 0,-1-1 0 0 0,12-12 0 0 0,-22 21 1 0 0,1 0 0 0 0,0 0-1 0 0,-1 0 1 0 0,1-1 0 0 0,-1 1 0 0 0,0 0 0 0 0,0-1-1 0 0,0 1 1 0 0,0 0 0 0 0,0-1 0 0 0,0 1-1 0 0,-1-1 1 0 0,1 0 0 0 0,-1 1 0 0 0,0-1-1 0 0,0-3 1 0 0,0 4-2 0 0,0 1 0 0 0,-1 0 0 0 0,1 0 0 0 0,-1-1 0 0 0,0 1 0 0 0,1 0 0 0 0,-1 0 0 0 0,0-1 0 0 0,1 1 0 0 0,-1 0 0 0 0,0 0 0 0 0,0 0 0 0 0,0 0 0 0 0,0 0 0 0 0,0 0 0 0 0,0 1 0 0 0,-1-1 0 0 0,1 0 0 0 0,0 0 0 0 0,0 1 0 0 0,0-1 0 0 0,-1 1 0 0 0,1-1 0 0 0,0 1 0 0 0,-1-1 0 0 0,1 1 0 0 0,0 0 0 0 0,-1 0 0 0 0,1 0 0 0 0,-1 0 0 0 0,-2 0 0 0 0,-3 0-9 0 0,-1 1-1 0 0,0 0 1 0 0,0 0-1 0 0,1 0 1 0 0,-1 1-1 0 0,-13 5 1 0 0,-13 4-13 0 0,6-5 23 0 0,1 1-1 0 0,1 2 1 0 0,-27 11 0 0 0,44-16-11 0 0,0 1 1 0 0,0 0-1 0 0,1 0 1 0 0,-1 1-1 0 0,1 0 0 0 0,0 1 1 0 0,1 0-1 0 0,0 0 1 0 0,0 0-1 0 0,0 1 1 0 0,-9 14-1 0 0,10-11 63 0 0,0 0 1 0 0,0 1-1 0 0,1-1 0 0 0,0 1 0 0 0,1 0 1 0 0,1 0-1 0 0,0 0 0 0 0,-2 17 0 0 0,5-23-213 0 0,-1-1-1 0 0,2 1 0 0 0,-1 0 1 0 0,0 0-1 0 0,1 0 0 0 0,0 0 1 0 0,1-1-1 0 0,-1 1 0 0 0,1-1 1 0 0,4 10-1 0 0,-4-11-537 0 0,1 1 0 0 0,0 0 0 0 0,0-1-1 0 0,1 0 1 0 0,-1 0 0 0 0,1 0 0 0 0,8 7 0 0 0,1-3-6471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1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0,'0'0'5684'0'0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36 6911 0 0,'10'-6'281'0'0,"-6"3"-177"0"0,-1 0-1 0 0,1 1 0 0 0,-1-1 0 0 0,0-1 1 0 0,0 1-1 0 0,0 0 0 0 0,2-3-103 0 0,-4 4 1391 0 0,-1 2 480 0 0,0 0 90 0 0,-9 11 394 0 0,-23 29-2140 0 0,1 2 0 0 0,3 1 0 0 0,-10 19-215 0 0,-66 141 306 0 0,30-54-251 0 0,-62 94 38 0 0,29-52-479 0 0,96-171 199 0 0,-1-1 0 0 0,-1-1 1 0 0,-7 9 186 0 0,12-18-58 0 0,0-1 0 0 0,0 0 0 0 0,0 0 0 0 0,-1 0 0 0 0,-1-1 0 0 0,1-1 1 0 0,-7 4 57 0 0,-17 10-330 0 0,-2 2-4267 0 0,22-16 154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467 149 3223 0 0,'1'0'143'0'0,"14"-7"586"0"0,0 0-1 0 0,0 0 1 0 0,-1-2 0 0 0,22-17-1 0 0,20-11 3170 0 0,33-19 2440 0 0,-107 57-6174 0 0,0 0 1 0 0,1 2-1 0 0,-1 0 1 0 0,-33 10-1 0 0,-68 33 888 0 0,50-18-796 0 0,-107 34-142 0 0,-6 1 24 0 0,153-50-115 0 0,28-13-18 0 0,1 0 0 0 0,-1 0 0 0 0,1 0 0 0 0,-1 1 0 0 0,1-1-1 0 0,-1 0 1 0 0,1 0 0 0 0,-1 1 0 0 0,1-1 0 0 0,-1 0 0 0 0,1 1 0 0 0,-1-1 0 0 0,1 0 0 0 0,0 1 0 0 0,-1-1 0 0 0,1 1 0 0 0,0-1 0 0 0,-1 0 0 0 0,1 1-1 0 0,0-1 1 0 0,-1 1 0 0 0,1-1 0 0 0,0 1 0 0 0,0-1 0 0 0,0 1 0 0 0,-1-1 0 0 0,1 1 0 0 0,0 0 0 0 0,0-1 0 0 0,0 1 0 0 0,0-1 0 0 0,0 1 0 0 0,0-1-1 0 0,0 1 1 0 0,0-1 0 0 0,0 1 0 0 0,0 0 0 0 0,1-1 0 0 0,-1 1 0 0 0,0-1 0 0 0,0 1 0 0 0,0-1 0 0 0,1 1 0 0 0,-1-1 0 0 0,0 1 0 0 0,1-1 0 0 0,-1 0-1 0 0,0 1 1 0 0,1-1 0 0 0,-1 1 0 0 0,0-1 0 0 0,1 0 0 0 0,-1 1 0 0 0,1-1 0 0 0,-1 0 0 0 0,1 1 0 0 0,0 0 14 0 0,7 5 30 0 0,0 0 0 0 0,0-1 0 0 0,1 0 0 0 0,0 0 0 0 0,0-1 0 0 0,15 5 0 0 0,5 4 17 0 0,27 12-39 0 0,68 35 40 0 0,-102-47-58 0 0,0 0-1 0 0,-1 2 1 0 0,26 22-1 0 0,-37-27 35 0 0,1 0 0 0 0,-2 0 0 0 0,0 1 0 0 0,0 1 1 0 0,-1-1-1 0 0,0 1 0 0 0,-1 1 0 0 0,-1-1 0 0 0,10 25 0 0 0,-15-31-27 0 0,1 0 1 0 0,0-1-1 0 0,-1 1 1 0 0,0 0 0 0 0,-1 0-1 0 0,1 0 1 0 0,-1 0-1 0 0,0-1 1 0 0,0 1-1 0 0,-1 0 1 0 0,0 0-1 0 0,0 0 1 0 0,0 0-1 0 0,-1-1 1 0 0,0 1 0 0 0,0-1-1 0 0,0 1 1 0 0,-1-1-1 0 0,0 0 1 0 0,0 1-1 0 0,0-2 1 0 0,-1 1-1 0 0,1 0 1 0 0,-1-1-1 0 0,0 1 1 0 0,-5 3 0 0 0,3-4-7 0 0,0-1 0 0 0,1 0 0 0 0,-1 0 0 0 0,-1-1 0 0 0,1 1 1 0 0,0-1-1 0 0,-1-1 0 0 0,-8 2 0 0 0,5 0-3 0 0,-22 3-215 0 0,-1-2 0 0 0,1 0 0 0 0,-1-2 0 0 0,1-2 0 0 0,-55-5 0 0 0,77 3 204 0 0,1 1 1 0 0,-1-1-1 0 0,1-1 0 0 0,0 0 1 0 0,0 0-1 0 0,-14-8 0 0 0,19 9 11 0 0,1 1 0 0 0,0-2 0 0 0,0 1 0 0 0,0 0 0 0 0,1 0 0 0 0,-1-1 0 0 0,0 0 0 0 0,1 1 0 0 0,-3-5 0 0 0,4 6 13 0 0,0-1-1 0 0,0 0 1 0 0,1 0 0 0 0,-1 0 0 0 0,0 0 0 0 0,1 1-1 0 0,-1-1 1 0 0,1 0 0 0 0,-1 0 0 0 0,1 0 0 0 0,0 0-1 0 0,0 0 1 0 0,0 0 0 0 0,0 0 0 0 0,0 0 0 0 0,1 0-1 0 0,0-4 1 0 0,1 2 6 0 0,-1 1 0 0 0,1-1 0 0 0,0 0-1 0 0,0 1 1 0 0,1-1 0 0 0,-1 1 0 0 0,1 0-1 0 0,0 0 1 0 0,-1 0 0 0 0,6-5 0 0 0,36-24 32 0 0,-41 30-56 0 0,52-32 96 0 0,-26 17 161 0 0,35-27 0 0 0,-6-1-122 0 0,32-27 77 0 0,-76 59-187 0 0,1-2 0 0 0,-2 1 0 0 0,21-30 0 0 0,-8-2 37 0 0,-20 35-54 0 0,-1 0 0 0 0,2 0 0 0 0,-1 1 1 0 0,1 0-1 0 0,17-18 0 0 0,-21 26-25 0 0,1-1-1 0 0,0 0 1 0 0,0 1 0 0 0,0 0-1 0 0,0 0 1 0 0,0 0 0 0 0,0 0-1 0 0,1 1 1 0 0,-1-1 0 0 0,10 0-1 0 0,-6 1-73 0 0,-1 0-1 0 0,1 1 0 0 0,0 0 0 0 0,0 0 0 0 0,10 2 0 0 0,-16-2-90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11951 0 0,'0'0'1396'0'0,"6"-12"8400"0"0,-8 16-9703 0 0,-11 22 265 0 0,12-25 54 0 0,3 0-347 0 0,5 0 0 0 0,-6-1 70 0 0,17-7 198 0 0,-13 3-310 0 0,-3 4 12 0 0,6 19-2455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344 131 1375 0 0,'0'0'7768'0'0,"1"1"-7101"0"0,3 8 3834 0 0,9 6-1270 0 0,-12-15-3173 0 0,0 1 0 0 0,0-1 0 0 0,1 0 1 0 0,-1 0-1 0 0,0 1 0 0 0,0-1 0 0 0,0 0 0 0 0,0 0 1 0 0,1 0-1 0 0,-1 0 0 0 0,0-1 0 0 0,0 1 0 0 0,0 0 1 0 0,0 0-1 0 0,0-1 0 0 0,0 1 0 0 0,1-1 0 0 0,-1 1 1 0 0,0-1-1 0 0,1 0 0 0 0,2-2-39 0 0,0 0 0 0 0,1-1 1 0 0,-1 1-1 0 0,-1-1 0 0 0,5-4 0 0 0,-6 4-13 0 0,-1 1-1 0 0,1-1 1 0 0,0 1-1 0 0,-1-1 1 0 0,1 0-1 0 0,-1 0 1 0 0,0 1-1 0 0,-1-1 1 0 0,1 0-1 0 0,0-6 1 0 0,-1 6-3 0 0,1 1-6 0 0,-1 0 0 0 0,1 0 0 0 0,-1-1 0 0 0,0 1 1 0 0,0 0-1 0 0,-1 0 0 0 0,1 0 0 0 0,0 0 0 0 0,-1 0 0 0 0,0 0 0 0 0,0 0 0 0 0,0 0 0 0 0,-2-4 0 0 0,1 4-20 0 0,0 1-1 0 0,1 0 1 0 0,-1 0 0 0 0,0 0-1 0 0,-1 0 1 0 0,1 0 0 0 0,0 0-1 0 0,-1 1 1 0 0,-3-3 0 0 0,4 3-3 0 0,-1 0 0 0 0,0 0 0 0 0,0 0 1 0 0,1 0-1 0 0,-1 0 0 0 0,0 1 1 0 0,0-1-1 0 0,0 1 0 0 0,0 0 0 0 0,0 0 1 0 0,0 0-1 0 0,-4 0 0 0 0,-37 9-104 0 0,34-6 117 0 0,-7 2 13 0 0,0 0 0 0 0,0 1 0 0 0,-31 17 0 0 0,41-19 0 0 0,-7 3 0 0 0,0 1 0 0 0,1 0 0 0 0,-15 13 0 0 0,21-13-23 0 0,1 0-1 0 0,0 1 1 0 0,1 0-1 0 0,0 0 1 0 0,0 0-1 0 0,1 0 1 0 0,-4 13 0 0 0,8-22 18 0 0,-17 45 136 0 0,1-3-45 0 0,-23 47 1 0 0,36-87-85 0 0,3-1 1 0 0,-1 0 0 0 0,1 0 0 0 0,-1-1 0 0 0,0 1 0 0 0,1 0 0 0 0,0 0 0 0 0,-1 0 0 0 0,1 0 0 0 0,0 0 0 0 0,-1 0 0 0 0,1 0 0 0 0,0 0 0 0 0,0 0 0 0 0,0 0 0 0 0,0 0 1 0 0,0 2-1 0 0,-1-2 25 0 0,1 0 1 0 0,0 0 0 0 0,0 0 0 0 0,0 1 0 0 0,0-1 0 0 0,0 0-1 0 0,0 0 1 0 0,0 0 0 0 0,0 0 0 0 0,0 1 0 0 0,1-1 0 0 0,-1 0-1 0 0,0 0 1 0 0,1 0 0 0 0,-1 0 0 0 0,1 0 0 0 0,-1 0 0 0 0,1 0-1 0 0,0 0 1 0 0,-1 0 0 0 0,1 0 0 0 0,0 0 0 0 0,0 0 0 0 0,-1 0-1 0 0,1 0 1 0 0,0-1 0 0 0,0 1 0 0 0,0 0 0 0 0,0-1 0 0 0,0 1-1 0 0,0 0 1 0 0,0-1 0 0 0,0 1 0 0 0,1-1 0 0 0,-1 0 0 0 0,0 1-1 0 0,0-1 1 0 0,0 0 0 0 0,0 0 0 0 0,3 0 0 0 0,1 1 84 0 0,1-1 1 0 0,-1 0-1 0 0,1-1 0 0 0,-1 1 1 0 0,1-1-1 0 0,-1 0 0 0 0,6-2 1 0 0,14-7 27 0 0,-1 0 0 0 0,0-2 1 0 0,35-23-1 0 0,-32 18-81 0 0,-13 8-73 0 0,0-2 0 0 0,-1 1 1 0 0,-1-2-1 0 0,0 0 0 0 0,0 0 0 0 0,13-20 0 0 0,11-11-78 0 0,-34 41 36 0 0,-3 2 15 0 0,-7 7-8 0 0,-10 11 36 0 0,9-8-9 0 0,8-8-8 0 0,-4 10 15 0 0,1-3 14 0 0,3-7 2 0 0,1 0 0 0 0,-1 1 0 0 0,0-1-1 0 0,1 0 1 0 0,0 0 0 0 0,-1 1 0 0 0,1-1 0 0 0,0 0-1 0 0,0 1 1 0 0,0-1 0 0 0,0 0 0 0 0,1 0 0 0 0,0 4-1 0 0,4 23 44 0 0,-3-13-34 0 0,-1 0 0 0 0,-1 0 1 0 0,0 0-1 0 0,-2 0 0 0 0,0 0 1 0 0,0 0-1 0 0,-6 18 0 0 0,7-32-9 0 0,-1 6 60 0 0,2-7-57 0 0,1 0 0 0 0,-1 0 0 0 0,0 0 0 0 0,1 0 0 0 0,-1 0 0 0 0,1 0-1 0 0,-1 0 1 0 0,1-1 0 0 0,0 1 0 0 0,-1 0 0 0 0,1 0 0 0 0,0 0 0 0 0,0-1 0 0 0,0 1 0 0 0,-1 0-1 0 0,1-1 1 0 0,0 1 0 0 0,0-1 0 0 0,0 1 0 0 0,0-1 0 0 0,0 1 0 0 0,0-1 0 0 0,0 0 0 0 0,0 0-1 0 0,0 1 1 0 0,0-1 0 0 0,0 0 0 0 0,0 0 0 0 0,1 0 0 0 0,-1 0 0 0 0,1 0 0 0 0,0 0 4 0 0,6 0 7 0 0,0-1 1 0 0,0 0 0 0 0,0 0-1 0 0,0 0 1 0 0,-1-1 0 0 0,10-3-1 0 0,13-3-23 0 0,-29 7-71 0 0,1 1-1 0 0,0 0 1 0 0,-1 0 0 0 0,1 0-1 0 0,-1 0 1 0 0,1 0 0 0 0,-1 0 0 0 0,1 0-1 0 0,-1 1 1 0 0,1-1 0 0 0,-1 0 0 0 0,1 1-1 0 0,-1-1 1 0 0,1 1 0 0 0,-1 0-1 0 0,3 1 1 0 0,-3-1-390 0 0,0 1-554 0 0,2 4-245 0 0,-2-4-48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5527 0 0,'0'0'423'0'0,"-6"5"1512"0"0,5-3-1590 0 0,-1 0 0 0 0,1 0 0 0 0,0 0 0 0 0,0 1 0 0 0,0-1 0 0 0,0 0 1 0 0,0 1-1 0 0,0-1 0 0 0,1 0 0 0 0,-1 1 0 0 0,1-1 0 0 0,-1 1 0 0 0,1-1 0 0 0,0 1 1 0 0,0-1-1 0 0,0 1 0 0 0,1-1 0 0 0,-1 1 0 0 0,0-1 0 0 0,2 4 0 0 0,0 1-181 0 0,1 1 0 0 0,0-1 0 0 0,0-1 0 0 0,0 1-1 0 0,7 10 1 0 0,0-3 86 0 0,1 0 0 0 0,1-1-1 0 0,0 0 1 0 0,1-1 0 0 0,20 15 0 0 0,77 48 1060 0 0,-42-32-672 0 0,-40-24-441 0 0,0 1-1 0 0,-1 1 1 0 0,39 41-1 0 0,-59-54-179 0 0,0 0 0 0 0,0 1 0 0 0,-1 0 0 0 0,0 0 0 0 0,-1 0 0 0 0,0 1 0 0 0,0 0 0 0 0,-1 0 0 0 0,-1 0 0 0 0,1 0 0 0 0,-2 1 0 0 0,1-1-1 0 0,-2 1 1 0 0,1 0 0 0 0,-1 19 0 0 0,-2-12 28 0 0,-2-1 0 0 0,0 0 0 0 0,0 0 0 0 0,-2 0-1 0 0,0-1 1 0 0,-1 1 0 0 0,0-1 0 0 0,-2-1 0 0 0,-16 28 0 0 0,3-11-22 0 0,-1-1-1 0 0,-2-2 1 0 0,-38 39 0 0 0,-41 31-245 0 0,101-98 95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1839 0 0,'0'0'6404'0'0,"-12"-7"2676"0"0,10 10-9011 0 0,0 0 0 0 0,1 0 0 0 0,-1 0-1 0 0,1 1 1 0 0,0-1 0 0 0,0 0 0 0 0,0 1-1 0 0,1-1 1 0 0,-1 1 0 0 0,1-1 0 0 0,-1 1-1 0 0,1-1 1 0 0,0 1 0 0 0,1 5 0 0 0,1 5 224 0 0,1 0 1 0 0,5 18-1 0 0,-1-10-126 0 0,2-1 1 0 0,0 0-1 0 0,1 0 0 0 0,1 0 0 0 0,0-2 0 0 0,2 1 0 0 0,1-2 1 0 0,18 22-1 0 0,-5-13-117 0 0,0 0-1 0 0,2-2 1 0 0,0-1 0 0 0,40 24 0 0 0,-29-22-30 0 0,16 9 43 0 0,64 53 0 0 0,-113-82-56 0 0,0 1-1 0 0,0-1 1 0 0,-1 1 0 0 0,0 1-1 0 0,0-1 1 0 0,-1 1 0 0 0,7 12-1 0 0,-8-13 1 0 0,-2 0 0 0 0,1 0 0 0 0,-1 1 1 0 0,0-1-1 0 0,-1 0 0 0 0,0 1 0 0 0,0-1 0 0 0,0 1 0 0 0,-2 13 0 0 0,0-7-60 0 0,-1-1 0 0 0,-1 0 0 0 0,-4 13 0 0 0,5-20-163 0 0,1-4-121 0 0,6-16-2594 0 0,2-3 1727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7831 0 0,'0'0'9024'0'0,"-1"1"-8824"0"0,-68 60 1900 0 0,46-42-1516 0 0,1 1 0 0 0,-37 41 0 0 0,-105 169 725 0 0,154-215-1364 0 0,-54 97-761 0 0,76-118-1320 0 0,1-2-123 0 0,1-1-4044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39 139 5527 0 0,'0'0'498'0'0,"3"11"686"0"0,-7 8 2787 0 0,-8 7-2342 0 0,10-24-1164 0 0,0 1 0 0 0,-1-1 1 0 0,0 0-1 0 0,1 1 1 0 0,-1-2-1 0 0,-7 5 3556 0 0,11-7-3733 0 0,22-20 178 0 0,40-27 0 0 0,-20 16-425 0 0,68-43 214 0 0,-53 38-354 0 0,-58 39 77 0 0,1-1 0 0 0,-1 1 0 0 0,1-1 0 0 0,-1 0 0 0 0,0 1-1 0 0,1-1 1 0 0,-1 1 0 0 0,0-1 0 0 0,0 4 0 0 0,0-3 21 0 0,0 1 0 0 0,-1-1 0 0 0,1 1 0 0 0,0-1 0 0 0,-1 1 0 0 0,0-1 1 0 0,0 0-1 0 0,1 1 0 0 0,-1-1 0 0 0,-1 0 0 0 0,1 1 0 0 0,-2 1 0 0 0,1 1 1 0 0,-1-1 0 0 0,1 0 1 0 0,0 1-1 0 0,0 0 0 0 0,1-1 0 0 0,-1 1 0 0 0,0 8 0 0 0,1-10 6 0 0,1 1-1 0 0,0-1 1 0 0,0 0-1 0 0,0 0 1 0 0,1 0-1 0 0,-1 0 0 0 0,1 1 1 0 0,0-1-1 0 0,0 0 1 0 0,0 0-1 0 0,0 0 1 0 0,0 0-1 0 0,1-1 1 0 0,0 1-1 0 0,-1 0 1 0 0,1 0-1 0 0,0-1 1 0 0,0 1-1 0 0,0-1 1 0 0,0 0-1 0 0,1 0 1 0 0,-1 0-1 0 0,5 3 0 0 0,3 2 50 0 0,0-1-1 0 0,0 0 0 0 0,0-1 0 0 0,1 0 0 0 0,12 4 0 0 0,-11-5 44 0 0,1-1 0 0 0,-1 0 0 0 0,0-1-1 0 0,1 0 1 0 0,18-1 0 0 0,-2-1 199 0 0,36-7 0 0 0,-51 5-241 0 0,0-2 0 0 0,0 0 0 0 0,-1 0-1 0 0,21-11 1 0 0,-29 12-110 0 0,0 0 0 0 0,1-1-1 0 0,-2 0 1 0 0,1 0 0 0 0,0 0 0 0 0,-1 0-1 0 0,5-6 1 0 0,5-7-7554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7367 0 0,'0'0'7588'0'0,"0"2"-6877"0"0,-3 7-520 0 0,0 0 0 0 0,0-1-1 0 0,-1 1 1 0 0,0 0 0 0 0,-1-1 0 0 0,0 0-1 0 0,-8 11 1 0 0,-8 12 328 0 0,-12 28 340 0 0,-36 56 345 0 0,31-60-792 0 0,-121 181 229 0 0,147-216-969 0 0,12-18-562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234 249 8287 0 0,'0'0'1092'0'0,"2"-1"-25"0"0,10-16 1374 0 0,-9 11-1972 0 0,1 1 1 0 0,0 0-1 0 0,0 0 1 0 0,7-6-1 0 0,42-34 657 0 0,2 2-1 0 0,74-43 1 0 0,-121 81-983 0 0,0 2 0 0 0,0-1 1 0 0,0 1-1 0 0,0 0 0 0 0,13-2 0 0 0,-19 4-104 0 0,0 1 0 0 0,1 0-1 0 0,-1 0 1 0 0,1 0 0 0 0,-1 0 0 0 0,1 0 0 0 0,-1 0 0 0 0,0 1-1 0 0,1-1 1 0 0,3 2 0 0 0,-4-1-25 0 0,-1 0 0 0 0,0-1 0 0 0,0 1-1 0 0,1 0 1 0 0,-1 0 0 0 0,0 0 0 0 0,0 0 0 0 0,0 0 0 0 0,0 0-1 0 0,0 0 1 0 0,-1 0 0 0 0,1 0 0 0 0,0 1 0 0 0,0-1 0 0 0,-1 0 0 0 0,1 1-1 0 0,-1-1 1 0 0,1 0 0 0 0,0 3 0 0 0,1 5-10 0 0,-1 0 1 0 0,0 0-1 0 0,-1 0 1 0 0,0 0-1 0 0,0 0 1 0 0,-1-1-1 0 0,0 1 1 0 0,0 0 0 0 0,-1 0-1 0 0,0 0 1 0 0,-1-1-1 0 0,0 1 1 0 0,0-1-1 0 0,-1 0 1 0 0,0 0-1 0 0,0 0 1 0 0,-7 8-1 0 0,-6 8-4 0 0,13-16 0 0 0,-1 0 0 0 0,-1 0 0 0 0,1-1 0 0 0,-1 0 0 0 0,-1 0 0 0 0,1-1 0 0 0,-1 1 0 0 0,0-1 0 0 0,0-1 0 0 0,-10 6 0 0 0,-106 43-139 0 0,69-32-98 0 0,-32 10-227 0 0,85-32 376 0 0,2-1-612 0 0,0 0 675 0 0,0 0 0 0 0,0 1-1 0 0,0-1 1 0 0,0 0 0 0 0,1 0 0 0 0,-1 0-1 0 0,0 1 1 0 0,3-1 0 0 0,-2-1-16 0 0,13-5 11 0 0,0 0 0 0 0,0 0-1 0 0,20-5 1 0 0,-27 10 52 0 0,0 0-1 0 0,0 1 1 0 0,0 0-1 0 0,0 0 1 0 0,0 1 0 0 0,0 0-1 0 0,0 0 1 0 0,0 1-1 0 0,7 1 1 0 0,-10-1 3 0 0,0 1-1 0 0,-1-1 1 0 0,1 1 0 0 0,0 0-1 0 0,-1 0 1 0 0,0 0 0 0 0,0 1 0 0 0,0 0-1 0 0,0-1 1 0 0,0 1 0 0 0,0 1 0 0 0,0-1-1 0 0,-1 0 1 0 0,4 6 0 0 0,-3-4 9 0 0,0 1 1 0 0,0 1-1 0 0,-1-1 1 0 0,0 1-1 0 0,0-1 0 0 0,-1 1 1 0 0,0 0-1 0 0,3 14 1 0 0,-3-10 28 0 0,-1 1-1 0 0,0-1 1 0 0,-1 1 0 0 0,0 0-1 0 0,-1-1 1 0 0,0 1 0 0 0,-1-1-1 0 0,0 1 1 0 0,-1-1 0 0 0,-1 0 0 0 0,-7 20-1 0 0,4-20 66 0 0,1 0 0 0 0,-1 0-1 0 0,-1 0 1 0 0,0-1 0 0 0,0 0 0 0 0,-1-1-1 0 0,-11 10 1 0 0,5-7 1 0 0,-1-1 0 0 0,1 0 0 0 0,-2-1 0 0 0,-21 10 0 0 0,-2-4-11 0 0,-1-1-1 0 0,-1-2 0 0 0,-63 11 0 0 0,89-20-96 0 0,0-1 1 0 0,-26 0-1 0 0,42-3-33 0 0,0 1 0 0 0,-1-1-1 0 0,1 0 1 0 0,-1 0 0 0 0,1 0 0 0 0,0 0 0 0 0,-1 0-1 0 0,1 0 1 0 0,-1 0 0 0 0,1 0 0 0 0,-1 0-1 0 0,1 0 1 0 0,0-1 0 0 0,-1 1 0 0 0,1 0 0 0 0,-1 0-1 0 0,1 0 1 0 0,0 0 0 0 0,-1-1 0 0 0,1 1-1 0 0,-1 0 1 0 0,1 0 0 0 0,0-1 0 0 0,-1 1 0 0 0,1 0-1 0 0,0-1 1 0 0,2-3-274 0 0,-2 4 240 0 0,2-2-189 0 0,0 0 0 0 0,0 0 0 0 0,0 0 0 0 0,0 0 0 0 0,0 0 0 0 0,1 0 1 0 0,4-2-1 0 0,-2 1-652 0 0,17-11-5941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16327 0 0,'0'0'1476'0'0,"-1"1"-1213"0"0,-77 56 2185 0 0,-18 16-428 0 0,90-68-1931 0 0,-8 7 90 0 0,0 1-1 0 0,1 1 1 0 0,1-1 0 0 0,-13 18-1 0 0,22-22-167 0 0,5 0-27 0 0,-1-8-7 0 0,1 0 0 0 0,-1 0 0 0 0,0 0 0 0 0,0 0 1 0 0,0 0-1 0 0,1 0 0 0 0,-1 0 0 0 0,0-1 0 0 0,1 1 0 0 0,-1 0 0 0 0,1-1 0 0 0,-1 1 0 0 0,1-1 0 0 0,-1 0 0 0 0,1 0 0 0 0,-1 1 0 0 0,1-1 1 0 0,-1 0-1 0 0,1 0 0 0 0,-1 0 0 0 0,3-1 0 0 0,2 1-511 0 0,1-1 0 0 0,-1-1 0 0 0,11-2 0 0 0,4-4-786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67 125 3679 0 0,'17'-21'-536'0'0,"-11"14"1753"0"0,0 1 0 0 0,0 1 0 0 0,1-1 0 0 0,-1 1 0 0 0,1 0 0 0 0,1 0 0 0 0,0 1-1217 0 0,20-10 927 0 0,-6 5-402 0 0,-1 1 0 0 0,1 1 0 0 0,0 1 0 0 0,1 1 0 0 0,0 1 1 0 0,-1 0-1 0 0,1 2 0 0 0,2 1-525 0 0,-23 1 36 0 0,0 0 0 0 0,0 1-1 0 0,-1-1 1 0 0,1 0 0 0 0,0 1 0 0 0,0 0 0 0 0,-1-1 0 0 0,1 1-1 0 0,-1 0 1 0 0,1 0 0 0 0,-1 0 0 0 0,1 0 0 0 0,-1 0-1 0 0,1 0 1 0 0,-1 0 0 0 0,0 0 0 0 0,1 1 0 0 0,-1-1-36 0 0,2 3 38 0 0,-1-1 0 0 0,1 0 1 0 0,-1 1-1 0 0,0-1 0 0 0,0 1 1 0 0,1 3-39 0 0,0 3 41 0 0,0 1 1 0 0,0-1 0 0 0,-1 1 0 0 0,0-1-1 0 0,-1 1 1 0 0,-1 0 0 0 0,1-1 0 0 0,-2 1 0 0 0,1 0-1 0 0,-2 0 1 0 0,1-1 0 0 0,-4 10-42 0 0,3-14 79 0 0,0 0 1 0 0,0 0-1 0 0,-1 0 0 0 0,0-1 0 0 0,0 0 1 0 0,-1 1-1 0 0,1-1 0 0 0,-1 0 1 0 0,-4 3-80 0 0,0-1 190 0 0,0 0-1 0 0,-1 0 1 0 0,0-1 0 0 0,-9 5-190 0 0,-1 2 128 0 0,1 0 0 0 0,0 2 0 0 0,1 0 0 0 0,-1 2-128 0 0,2-1-74 0 0,-1 0 0 0 0,-1-2 0 0 0,0 0 0 0 0,-3 0 74 0 0,14-10-181 0 0,0 0 0 0 0,0-1 0 0 0,0 0 0 0 0,0 0-1 0 0,-1-1 1 0 0,1 0 0 0 0,-1 0 0 0 0,1-1 0 0 0,-1 0 0 0 0,0 0 0 0 0,-2-1 181 0 0,7 0-145 0 0,0 0 0 0 0,0 0 0 0 0,1 0 1 0 0,-1-1-1 0 0,0 1 0 0 0,1-1 1 0 0,-1 0-1 0 0,0 0 0 0 0,1 0 0 0 0,-1 0 1 0 0,1 0-1 0 0,0-1 0 0 0,-1 1 0 0 0,1-1 1 0 0,0 1-1 0 0,0-1 0 0 0,0 0 0 0 0,0 0 1 0 0,0 0-1 0 0,0 0 0 0 0,0 0 1 0 0,1 0-1 0 0,-1-1 0 0 0,1 1 0 0 0,0 0 1 0 0,0-1-1 0 0,0 1 0 0 0,0-1 0 0 0,0 0 1 0 0,0 1-1 0 0,0-1 0 0 0,1-2 145 0 0,-1-8-3286 0 0,4 1-996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11055 0 0,'0'0'1002'0'0,"3"-9"-548"0"0,3-4 2953 0 0,14-26 1 0 0,29-36-2603 0 0,-40 62-670 0 0,4-3-108 0 0,0 0 0 0 0,1 2 0 0 0,1-1 1 0 0,24-16-1 0 0,-36 28 33 0 0,0 1 0 0 0,1-1 0 0 0,-1 1 0 0 0,1 0 0 0 0,0 0 1 0 0,0 0-1 0 0,0 1 0 0 0,0-1 0 0 0,0 1 0 0 0,0 0 0 0 0,0 0 0 0 0,0 1 0 0 0,7-1 0 0 0,-8 1-21 0 0,0 0-1 0 0,-1 0 1 0 0,1 1 0 0 0,0-1-1 0 0,-1 1 1 0 0,1 0-1 0 0,-1 0 1 0 0,1 0-1 0 0,-1 0 1 0 0,1 0-1 0 0,-1 0 1 0 0,0 1-1 0 0,0-1 1 0 0,1 1-1 0 0,-1-1 1 0 0,0 1 0 0 0,0 0-1 0 0,-1 0 1 0 0,1 0-1 0 0,0 0 1 0 0,-1 0-1 0 0,3 5 1 0 0,-1-2-38 0 0,0 0 1 0 0,-1 0-1 0 0,0 1 1 0 0,0-1-1 0 0,0 1 1 0 0,-1-1-1 0 0,0 1 1 0 0,0-1-1 0 0,0 11 0 0 0,-1-1-1 0 0,-2 1-1 0 0,-3 19 1 0 0,4-28 0 0 0,-3 17 34 0 0,0 1-7 0 0,1 0 0 0 0,-1 36 0 0 0,6-52-382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21 14279 0 0,'3'-3'117'0'0,"-2"2"-21"0"0,0-1-1 0 0,-1 1 1 0 0,1 0 0 0 0,0 0 0 0 0,0 0-1 0 0,0 0 1 0 0,1 0 0 0 0,-1 0-1 0 0,0 1 1 0 0,0-1 0 0 0,0 0-1 0 0,1 0 1 0 0,-1 1 0 0 0,3-2-1 0 0,-3 2 8 0 0,-1 0 0 0 0,1-1 0 0 0,0 1-1 0 0,0 0 1 0 0,-1-1 0 0 0,1 1 0 0 0,0 0-1 0 0,0 0 1 0 0,-1-1 0 0 0,1 1 0 0 0,0 0 0 0 0,0 0-1 0 0,0 0 1 0 0,-1 0 0 0 0,2 0 0 0 0,-1 1-33 0 0,-1-1-1 0 0,0 0 1 0 0,0 0 0 0 0,0 1 0 0 0,0-1 0 0 0,0 0 0 0 0,0 0 0 0 0,0 1 0 0 0,0-1 0 0 0,0 0-1 0 0,0 0 1 0 0,0 1 0 0 0,0-1 0 0 0,0 0 0 0 0,0 0 0 0 0,0 1 0 0 0,0-1 0 0 0,0 0 0 0 0,0 0 0 0 0,0 1-1 0 0,0-1 1 0 0,0 0 0 0 0,0 0 0 0 0,0 1 0 0 0,-1-1 0 0 0,1 0 0 0 0,0 0 0 0 0,0 1 0 0 0,0-1-1 0 0,-19 24 1078 0 0,-4 2-875 0 0,-270 297 1376 0 0,269-298-1629 0 0,-32 35 23 0 0,50-53-40 0 0,0 1 1 0 0,1 0 0 0 0,0 0 0 0 0,0 1 0 0 0,1 0-1 0 0,-4 9 1 0 0,7-14-6 0 0,-1 0 0 0 0,1 0 0 0 0,0 0 0 0 0,0 0 0 0 0,1 0 0 0 0,-1 0 0 0 0,1 0 0 0 0,0 0 0 0 0,0 0 0 0 0,1 0 0 0 0,-1 0 0 0 0,1 0 0 0 0,-1 0 0 0 0,1 0 0 0 0,1 0 0 0 0,-1 0 0 0 0,0 0 0 0 0,1 0 0 0 0,0-1 0 0 0,0 1 0 0 0,0-1 0 0 0,0 1 0 0 0,1-1 0 0 0,-1 0-1 0 0,1 0 1 0 0,0 0 0 0 0,0 0 0 0 0,0 0 0 0 0,0-1 0 0 0,1 1 0 0 0,-1-1 0 0 0,0 0 0 0 0,1 0 0 0 0,0 0 0 0 0,-1 0 0 0 0,9 1 0 0 0,0 1-69 0 0,1 0-1 0 0,0-2 0 0 0,0 1 1 0 0,0-2-1 0 0,0 0 1 0 0,14 0-1 0 0,27-5-1706 0 0,-1-4-4083 0 0,-21 0-373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353 171 919 0 0,'-2'-1'67'0'0,"-4"0"988"0"0,-1 0 0 0 0,1 1 0 0 0,-1-1 0 0 0,1 1 0 0 0,-1 1 0 0 0,-8 0 0 0 0,8 0-141 0 0,-1 0 1 0 0,1-1-1 0 0,-1 0 1 0 0,-11-2-1 0 0,17 2-610 0 0,1-1-1 0 0,-1 1 1 0 0,1-1-1 0 0,0 0 1 0 0,-1 0 0 0 0,1 0-1 0 0,0 0 1 0 0,0 0-1 0 0,-2-1 1 0 0,-2-2 1180 0 0,6-4 674 0 0,0 5-2030 0 0,0 1 0 0 0,0-1 0 0 0,0 0 0 0 0,0 1 0 0 0,1-1 0 0 0,-1 1 0 0 0,1-1 1 0 0,0 1-1 0 0,0 0 0 0 0,0-1 0 0 0,0 1 0 0 0,0 0 0 0 0,0 0 0 0 0,1 1 1 0 0,2-3-1 0 0,8-4 48 0 0,25-11 0 0 0,-19 9-44 0 0,9-5-45 0 0,1 1 0 0 0,1 2 0 0 0,52-16 0 0 0,-71 26 50 0 0,-9 1 14 0 0,-1 2 1 0 0,0 1-146 0 0,1 0 1 0 0,-1 0-1 0 0,1 0 0 0 0,-1 0 1 0 0,0 0-1 0 0,0 0 0 0 0,0 1 1 0 0,0-1-1 0 0,-1 0 0 0 0,1 1 1 0 0,-1-1-1 0 0,1 0 0 0 0,-1 1 1 0 0,0-1-1 0 0,0 0 0 0 0,0 1 1 0 0,0-1-1 0 0,0 1 0 0 0,0-1 1 0 0,-1 0-1 0 0,1 1 0 0 0,-1-1 1 0 0,0 0-1 0 0,1 1 0 0 0,-2 1 1 0 0,-4 9 22 0 0,0-1 1 0 0,0 0 0 0 0,-11 15-1 0 0,10-16-24 0 0,-10 13-13 0 0,0 0 0 0 0,-2-1 0 0 0,-1-1 0 0 0,-33 30 0 0 0,14-20-12 0 0,-78 49 0 0 0,100-70 20 0 0,-77 52 0 0 0,83-55 0 0 0,1 1 0 0 0,0 0 0 0 0,0 1 0 0 0,1 0 0 0 0,0 1 0 0 0,-8 13 0 0 0,15-22 0 0 0,1-1 0 0 0,1-1 0 0 0,-1 1 0 0 0,1 0 0 0 0,-1 0 0 0 0,1-1 0 0 0,0 1 0 0 0,-1 0 0 0 0,1 0 0 0 0,0 0 0 0 0,-1 0 0 0 0,1-1 0 0 0,0 1 0 0 0,0 0 0 0 0,0 0 0 0 0,0 0 0 0 0,0 0 0 0 0,0 0 0 0 0,0 0 0 0 0,0 1 0 0 0,-1 0 0 0 0,1-1 0 0 0,0 0 0 0 0,0 0 0 0 0,0 0 0 0 0,0-1 0 0 0,-1 1 0 0 0,1 0 0 0 0,0 0 0 0 0,1 0 0 0 0,-1 0 0 0 0,0-1 0 0 0,0 1 0 0 0,0 0 0 0 0,0 0 0 0 0,1 0 0 0 0,-1-1 0 0 0,0 1 0 0 0,1 0 0 0 0,-1 0 0 0 0,1 0 0 0 0,0 1 4 0 0,0 0 1 0 0,0 0-1 0 0,0 0 0 0 0,0 0 1 0 0,0 0-1 0 0,0 0 0 0 0,1 0 1 0 0,-1-1-1 0 0,1 1 0 0 0,-1-1 1 0 0,1 1-1 0 0,-1-1 0 0 0,1 1 1 0 0,3 1-1 0 0,0-1 18 0 0,-1 0 0 0 0,0 0-1 0 0,1 0 1 0 0,-1-1 0 0 0,1 0 0 0 0,7 1-1 0 0,1 0 58 0 0,1-1-1 0 0,0-1 0 0 0,24-2 1 0 0,268-37 1558 0 0,-290 39-5190 0 0,-16 0 3395 0 0,0 0-1 0 0,1 0 0 0 0,-1 0 0 0 0,0 0 1 0 0,0 0-1 0 0,1 0 0 0 0,-1 0 0 0 0,0 0 1 0 0,1 1-1 0 0,-1-1 0 0 0,0 0 0 0 0,0 0 0 0 0,1 0 1 0 0,-1 0-1 0 0,0 1 0 0 0,0-1 0 0 0,1 0 1 0 0,-1 0-1 0 0,0 1 0 0 0,0-1 0 0 0,0 0 0 0 0,1 0 1 0 0,-1 1-1 0 0,0-1 0 0 0,0 0 0 0 0,0 1 1 0 0,0-1-1 0 0,0 0 0 0 0,0 1 0 0 0,0-1 0 0 0,0 0 1 0 0,1 1-1 0 0,-1-1 0 0 0,0 0 0 0 0,0 0 1 0 0,0 1-1 0 0,-1-1 0 0 0,1 0 0 0 0,0 1 1 0 0,0-1-1 0 0,0 1 0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48 6911 0 0,'1'-1'315'0'0,"18"-28"454"0"0,-18 28-93 0 0,0 0-1 0 0,0-1 0 0 0,0 1 1 0 0,1 0-1 0 0,-1-1 0 0 0,0 1 1 0 0,1 0-1 0 0,-1 0 0 0 0,1 0 1 0 0,0 0-1 0 0,-1 0 1 0 0,1 1-1 0 0,0-1 0 0 0,1 0 1 0 0,0 0-932 0 0,-2 0 1088 0 0,7 3 2409 0 0,-12 3-3169 0 0,1 0 1 0 0,-1 0-1 0 0,0-1 0 0 0,0 1 0 0 0,0-1 0 0 0,-1 0 0 0 0,0 0 1 0 0,1-1-1 0 0,-2 1 0 0 0,1-1 0 0 0,-10 5 0 0 0,-9 3-14 0 0,-33 11-1 0 0,48-19-64 0 0,-143 46 100 0 0,113-39-234 0 0,-79 11-1 0 0,116-20 129 0 0,-23-1-190 0 0,24 0 185 0 0,0 0 1 0 0,0 0-1 0 0,0 0 0 0 0,0 0 0 0 0,0-1 0 0 0,0 1 0 0 0,1 0 1 0 0,-1-1-1 0 0,0 1 0 0 0,0-1 0 0 0,0 1 0 0 0,0-1 1 0 0,0 1-1 0 0,1-1 0 0 0,-1 1 0 0 0,0-1 0 0 0,0 0 0 0 0,1 0 1 0 0,-1 1-1 0 0,1-1 0 0 0,-2-1 0 0 0,2 1-6 0 0,0 0-1 0 0,0 0 0 0 0,0 0 1 0 0,0 0-1 0 0,0 0 1 0 0,0 1-1 0 0,0-1 1 0 0,0 0-1 0 0,0 0 0 0 0,0 0 1 0 0,1 0-1 0 0,-1 0 1 0 0,0 0-1 0 0,1 0 1 0 0,-1 1-1 0 0,0-1 0 0 0,2-1 1 0 0,7-13-214 0 0,-1 7 28 0 0,-1 0 0 0 0,1 0 0 0 0,1 1 0 0 0,-1 0 0 0 0,1 0 0 0 0,16-8 0 0 0,-24 14 136 0 0,-1 3 28 0 0,-1-1 49 0 0,0 1 0 0 0,0-1 0 0 0,0 1 0 0 0,0-1 0 0 0,0 0 0 0 0,-1 1 0 0 0,1-1-1 0 0,0 0 1 0 0,-1 0 0 0 0,1 0 0 0 0,-3 2 0 0 0,3-2 0 0 0,-128 80 156 0 0,87-58 403 0 0,-63 49 0 0 0,100-69-464 0 0,0 1 0 0 0,1 1 1 0 0,-1-1-1 0 0,1 1 0 0 0,0 0 0 0 0,0 0 1 0 0,1 0-1 0 0,-1 0 0 0 0,1 0 0 0 0,0 1 1 0 0,1 0-1 0 0,-4 8 0 0 0,4 1 43 0 0,5-11-149 0 0,-2-2 22 0 0,0 0-9 0 0,0 0 0 0 0,1-1 1 0 0,-1 1-1 0 0,0 0 0 0 0,1 0 1 0 0,0-1-1 0 0,-1 1 0 0 0,1-1 1 0 0,0 1-1 0 0,0-1 0 0 0,0 0 1 0 0,-1 0-1 0 0,1 1 0 0 0,1-2 1 0 0,-1 1-1 0 0,0 0 0 0 0,0 0 1 0 0,0-1-1 0 0,0 1 0 0 0,1-1 1 0 0,-1 1-1 0 0,2-1 0 0 0,8 1 39 0 0,0-1 0 0 0,0 0 0 0 0,12-2 0 0 0,-8 1 15 0 0,62-8-18 0 0,32-1 18 0 0,-97 9-54 0 0,1 2-1 0 0,0 0 1 0 0,0 0 0 0 0,-1 1-1 0 0,26 8 1 0 0,-27-5 19 0 0,1 1-1 0 0,-1 0 0 0 0,0 1 1 0 0,-1 0-1 0 0,0 1 1 0 0,0 0-1 0 0,-1 1 0 0 0,0 0 1 0 0,0 1-1 0 0,13 17 0 0 0,-21-25 34 0 0,1 1-27 0 0,-1-1 1 0 0,0 1-1 0 0,0 0 1 0 0,0-1-1 0 0,-1 1 1 0 0,1 0-1 0 0,-1 0 1 0 0,1 0-1 0 0,-1 0 1 0 0,0 1-1 0 0,0-1 1 0 0,0 0-1 0 0,-1 0 1 0 0,1 1-1 0 0,-1-1 1 0 0,0 7-1 0 0,0-9-22 0 0,-1 1 0 0 0,1-1 0 0 0,-1 1 0 0 0,0-1 0 0 0,1 0 0 0 0,-1 1 0 0 0,0-1 0 0 0,0 0 0 0 0,0 0 0 0 0,0 0 0 0 0,-2 2 0 0 0,0 0 13 0 0,-1 1-15 0 0,-2 1 0 0 0,1-1 0 0 0,0-1 0 0 0,-1 1 0 0 0,0-1 0 0 0,0 0 0 0 0,0 0 0 0 0,0 0 0 0 0,0-1 0 0 0,-11 3 0 0 0,-9 3 3 0 0,-81 28-306 0 0,70-25-6 0 0,0 1 0 0 0,1 2 0 0 0,-48 26 0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1839 0 0,'-2'1'134'0'0,"-5"0"600"0"0,-16 2 3259 0 0,7-3 5538 0 0,19 1-9304 0 0,-1 1 1 0 0,0-1-1 0 0,0 0 0 0 0,1 1 0 0 0,-1 0 1 0 0,0-1-1 0 0,3 4 0 0 0,1 0 275 0 0,16 16 933 0 0,0 1-1 0 0,33 43 1 0 0,-18-20-779 0 0,-31-37-565 0 0,1 1-1 0 0,-1-1 1 0 0,-1 1-1 0 0,0 0 1 0 0,0 1-1 0 0,-1-1 1 0 0,7 21-1 0 0,-10-26-74 0 0,0 0-1 0 0,0 0 1 0 0,0 1 0 0 0,0-1 0 0 0,-1 0-1 0 0,0 1 1 0 0,0-1 0 0 0,0 0-1 0 0,0 1 1 0 0,-1-1 0 0 0,0 0-1 0 0,0 0 1 0 0,0 1 0 0 0,0-1 0 0 0,-1 0-1 0 0,1 0 1 0 0,-1 0 0 0 0,0 0-1 0 0,0-1 1 0 0,-1 1 0 0 0,-4 5-1 0 0,-2 1 60 0 0,-2 0-1 0 0,1-1 0 0 0,-2 0 0 0 0,-20 12 0 0 0,24-17-94 0 0,-1 1 1 0 0,1-1-1 0 0,-1-1 1 0 0,0 1-1 0 0,0-2 1 0 0,0 1-1 0 0,0-1 1 0 0,-10 1-1 0 0,18-3-32 0 0,0 0 0 0 0,1 0 0 0 0,-1 0 0 0 0,0 1-1 0 0,1-1 1 0 0,-1 0 0 0 0,0 0 0 0 0,0 0 0 0 0,1-1 0 0 0,-1 1 0 0 0,0 0-1 0 0,1 0 1 0 0,-1 0 0 0 0,0 0 0 0 0,1-1 0 0 0,-1 1 0 0 0,0 0 0 0 0,1-1-1 0 0,-1 1 1 0 0,0 0 0 0 0,1-1 0 0 0,-1 1 0 0 0,1-1 0 0 0,-1 1 0 0 0,1-1-1 0 0,-1 1 1 0 0,1-1 0 0 0,-1 1 0 0 0,1-1 0 0 0,-1 0 0 0 0,1-1-431 0 0,0 1 0 0 0,0-1 0 0 0,0 1 0 0 0,0 0 0 0 0,0-1 0 0 0,1 1 1 0 0,-1-1-1 0 0,0 1 0 0 0,1 0 0 0 0,-1-1 0 0 0,1 1 0 0 0,-1 0 0 0 0,1 0 0 0 0,0-1 1 0 0,1-1-1 0 0,7-11-6183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5983 0 0,'0'0'17527'0'0,"-3"8"-16687"0"0,3-7-798 0 0,-7 11 431 0 0,0 0-1 0 0,-8 12 1 0 0,6-10-385 0 0,8-13 396 0 0,2 0-430 0 0,2 0-44 0 0,0 0 0 0 0,-1 0 0 0 0,1 0 0 0 0,0-1-1 0 0,0 1 1 0 0,0-1 0 0 0,-1 1 0 0 0,1-1-1 0 0,0 0 1 0 0,0 0 0 0 0,0-1 0 0 0,0 1 0 0 0,0 0-1 0 0,-1-1 1 0 0,1 0 0 0 0,0 0 0 0 0,0 0-1 0 0,-1 0 1 0 0,1 0 0 0 0,2-2 0 0 0,28-10 144 0 0,-31 13 209 0 0,-3 2-353 0 0,0 1-1 0 0,0-1 1 0 0,1 0 0 0 0,-1 1 0 0 0,-1-1-1 0 0,1 0 1 0 0,-2 3 0 0 0,-2 3 3 0 0,-2 3 32 0 0,-12 23-26 0 0,16-26 11 0 0,2-6-84 0 0,5-3-500 0 0,0 0 361 0 0,0 0-1 0 0,0 0 1 0 0,-1 0 0 0 0,7-3-1 0 0,1-1-833 0 0,3 1-427 0 0,1-1-59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152 115 8751 0 0,'0'0'674'0'0,"-7"5"-236"0"0,-7 13 1438 0 0,12-14-1572 0 0,0-1 1 0 0,-1 0-1 0 0,1 0 1 0 0,0 0-1 0 0,-1 0 1 0 0,0 0-1 0 0,0 0 0 0 0,0-1 1 0 0,-4 4-1 0 0,5-5-165 0 0,1 0-1 0 0,-1 0 0 0 0,1 0 0 0 0,-1 0 1 0 0,0 0-1 0 0,1 0 0 0 0,-1 0 0 0 0,0 0 1 0 0,0-1-1 0 0,-6 2 6044 0 0,10-3-5700 0 0,13-12-246 0 0,0 2 0 0 0,1 0 1 0 0,31-17-1 0 0,-16 14-203 0 0,109-48 613 0 0,-113 52-512 0 0,1 1 1 0 0,0 1-1 0 0,35-5 0 0 0,-60 12-117 0 0,-2 1-13 0 0,0 0 0 0 0,0 0 0 0 0,0 0 0 0 0,0 0 0 0 0,0 0 0 0 0,0 0 0 0 0,0 0 0 0 0,0 0 0 0 0,0 0 0 0 0,0 0 0 0 0,0 1 0 0 0,0-1 0 0 0,0 0 0 0 0,2 2 0 0 0,7 1 7 0 0,-10-3-11 0 0,1 0 0 0 0,-1 0 0 0 0,1 0 0 0 0,-1 0 0 0 0,1 0 0 0 0,-1 1 0 0 0,1-1 0 0 0,-1 0 0 0 0,1 0 0 0 0,-1 1 0 0 0,1-1 0 0 0,-1 0 0 0 0,0 1 0 0 0,1-1 0 0 0,-1 1 0 0 0,1-1 0 0 0,-1 0 0 0 0,0 1 0 0 0,1-1 0 0 0,-1 1 0 0 0,0 0 0 0 0,-1 5 0 0 0,1-6 0 0 0,-2 5 0 0 0,0 1 0 0 0,0-1 0 0 0,0 0 0 0 0,0 0 0 0 0,-1 0 0 0 0,0 0 0 0 0,0 0 0 0 0,-4 4 0 0 0,-6 6 0 0 0,-15 14 0 0 0,7-9 0 0 0,-231 226 0 0 0,152-152 0 0 0,88-84-12 0 0,-1 1 0 0 0,0-2 0 0 0,0 0 0 0 0,-19 10 0 0 0,32-19 12 0 0,0 0 0 0 0,0 0 0 0 0,0 0 0 0 0,-1 0 0 0 0,1 0 0 0 0,0-1 0 0 0,0 1 0 0 0,0 0 0 0 0,0 0 0 0 0,0 0 0 0 0,0 0 0 0 0,0 0 0 0 0,0 0 0 0 0,0 0 0 0 0,0 0-1 0 0,0 0 1 0 0,0 0 0 0 0,0 0 0 0 0,0 0 0 0 0,0 0 0 0 0,0 0 0 0 0,0 0 0 0 0,0 0 0 0 0,0 0 0 0 0,0 0 0 0 0,0 0 0 0 0,0 0 0 0 0,0 0 0 0 0,0 0 0 0 0,0 0 0 0 0,-1 0 0 0 0,1 0 0 0 0,0 0 0 0 0,0 0 0 0 0,0 0 0 0 0,0 0 0 0 0,0 0 0 0 0,0 0 0 0 0,0 0-1 0 0,0 0 1 0 0,0 0 0 0 0,0 0 0 0 0,0 0 0 0 0,0 0 0 0 0,0 0 0 0 0,0 0 0 0 0,0 0 0 0 0,4-5 19 0 0,10-8 16 0 0,-5 8-9 0 0,0 0-1 0 0,1 1 1 0 0,-1 0 0 0 0,1 0-1 0 0,18-3 1 0 0,7-4 44 0 0,-12 5 5 0 0,1 1 0 0 0,0 1 0 0 0,0 1 0 0 0,38 0-1 0 0,-14 1 89 0 0,-34 1-128 0 0,-1 1 0 0 0,1 1-1 0 0,-1 0 1 0 0,1 1 0 0 0,-1 0-1 0 0,19 6 1 0 0,-8 1 33 0 0,0 0 0 0 0,33 19 0 0 0,-50-24-61 0 0,-5-3-12 0 0,0 1-1 0 0,1-1 1 0 0,-1 0 0 0 0,1 0-1 0 0,-1 0 1 0 0,1 0 0 0 0,0 0-1 0 0,-1-1 1 0 0,4 1-1 0 0,-4 0-119 0 0,0-1-1 0 0,0 0 1 0 0,-1 0-1 0 0,1 0 0 0 0,0 0 1 0 0,0 0-1 0 0,0 0 1 0 0,0-1-1 0 0,0 1 1 0 0,0-1-1 0 0,0 1 0 0 0,-1-1 1 0 0,1 0-1 0 0,0 1 1 0 0,0-1-1 0 0,-1 0 0 0 0,1 0 1 0 0,0 0-1 0 0,-1 0 1 0 0,1-1-1 0 0,-1 1 0 0 0,0 0 1 0 0,1-1-1 0 0,-1 1 1 0 0,2-3-1 0 0,6-8-2138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 8751 0 0,'-7'-3'119'0'0,"-1"0"0"0"0,0 1 0 0 0,1-1 0 0 0,-1 2-1 0 0,0-1 1 0 0,0 1 0 0 0,0 1 0 0 0,0-1-1 0 0,-1 1 1 0 0,-7 1 0 0 0,15 0 193 0 0,-1-1 0 0 0,0 1-1 0 0,1 0 1 0 0,-1 0 0 0 0,1 0 0 0 0,-1 0 0 0 0,1 0-1 0 0,-1 0 1 0 0,1 0 0 0 0,0 0 0 0 0,0 0 0 0 0,0 1-1 0 0,-1-1 1 0 0,1 0 0 0 0,0 1 0 0 0,0-1 0 0 0,1 1-1 0 0,-1-1 1 0 0,0 1 0 0 0,0 0 0 0 0,1-1-1 0 0,-1 1 1 0 0,1 0 0 0 0,0-1 0 0 0,-1 1 0 0 0,1 0-1 0 0,0-1 1 0 0,0 1 0 0 0,0 0 0 0 0,0 3 0 0 0,1 0-199 0 0,-1 1 1 0 0,1-1 0 0 0,0 1-1 0 0,0-1 1 0 0,0 0 0 0 0,1 0-1 0 0,0 0 1 0 0,0 0 0 0 0,3 5 0 0 0,2 2 7 0 0,1-1 0 0 0,1-1 0 0 0,0 1 0 0 0,0-1 0 0 0,19 15 0 0 0,59 38 747 0 0,-17-14-61 0 0,-36-22-201 0 0,0 1-1 0 0,32 37 1 0 0,-52-49-388 0 0,-1 0-1 0 0,-1 0 1 0 0,0 1 0 0 0,-1 1 0 0 0,-1 0-1 0 0,13 35 1 0 0,-15-30-149 0 0,-2 0-1 0 0,0 1 1 0 0,-2-1 0 0 0,0 1-1 0 0,-2 0 1 0 0,-1 1-1 0 0,0-1 1 0 0,-2 0 0 0 0,-6 40-1 0 0,-2-21-51 0 0,-1-1 1 0 0,-2 0-1 0 0,-2-1 0 0 0,-28 60 0 0 0,31-80-25 0 0,-1 0-1 0 0,-1-1 0 0 0,-1 0 1 0 0,-1-2-1 0 0,0 1 1 0 0,-26 23-1 0 0,-11 9-3 0 0,52-50 12 0 0,-6 4-2 0 0,0 0 0 0 0,1 0 0 0 0,-1 1 0 0 0,1 0 0 0 0,1 0 0 0 0,-9 13-1 0 0,12-18-66 0 0,11 0-8192 0 0,0-2 110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54 3223 0 0,'5'-5'446'0'0,"-1"-1"241"0"0,0 1 0 0 0,0 0 1 0 0,0 1-1 0 0,1-1 0 0 0,0 1 1 0 0,0-1-1 0 0,5-3 0 0 0,-8 7-302 0 0,0 0 0 0 0,0 0 0 0 0,0 1-1 0 0,0-1 1 0 0,0 0 0 0 0,0 1 0 0 0,0-1 0 0 0,0 1-1 0 0,0-1 1 0 0,0 1 0 0 0,4 0 0 0 0,-4 0 469 0 0,7 7 601 0 0,-8-5-1332 0 0,1-1-1 0 0,-1 1 1 0 0,0 0 0 0 0,0 0-1 0 0,0 0 1 0 0,0 0-1 0 0,0 0 1 0 0,0 0 0 0 0,-1 0-1 0 0,1 0 1 0 0,-1 0 0 0 0,1 0-1 0 0,-1 0 1 0 0,0 0 0 0 0,0 1-1 0 0,0-1 1 0 0,0 0 0 0 0,0 0-1 0 0,-1 4 1 0 0,-1 3 153 0 0,0 1 0 0 0,0-1 0 0 0,-4 9 0 0 0,-5 10 144 0 0,-1-1-1 0 0,-23 38 0 0 0,-39 45 214 0 0,59-87-494 0 0,-34 48 167 0 0,3 2 0 0 0,-37 83 0 0 0,80-149-321 0 0,3-6-99 0 0,11-7-3006 0 0,2-3 1313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8 527 11519 0 0,'-1'-4'74'0'0,"0"1"0"0"0,-1 0 0 0 0,2 0 0 0 0,-1-1 0 0 0,0 1 0 0 0,0-1 0 0 0,1 1 0 0 0,0-1 0 0 0,0 1 0 0 0,0-1-1 0 0,0 1 1 0 0,0-1 0 0 0,1 1 0 0 0,0 0 0 0 0,-1-1 0 0 0,1 1 0 0 0,1 0 0 0 0,-1-1 0 0 0,0 1 0 0 0,4-6 0 0 0,3-3 115 0 0,0 0 0 0 0,1 0 0 0 0,17-17 1 0 0,-17 19 100 0 0,46-50 493 0 0,3 3 0 0 0,112-85 1 0 0,-137 119-76 0 0,46-25 1 0 0,-65 40-505 0 0,2 1 0 0 0,-1 1 0 0 0,1 0 0 0 0,-1 1 0 0 0,33-6 0 0 0,-41 10-163 0 0,0 1 0 0 0,0-1 1 0 0,0 1-1 0 0,1 0 0 0 0,-1 1 1 0 0,0 0-1 0 0,0 0 0 0 0,-1 0 0 0 0,1 1 1 0 0,0 0-1 0 0,0 1 0 0 0,-1-1 1 0 0,1 1-1 0 0,-1 0 0 0 0,0 1 0 0 0,0 0 1 0 0,0 0-1 0 0,0 0 0 0 0,-1 1 1 0 0,0-1-1 0 0,0 1 0 0 0,0 0 0 0 0,0 1 1 0 0,-1-1-1 0 0,0 1 0 0 0,0 0 1 0 0,0 0-1 0 0,-1 0 0 0 0,5 13 1 0 0,-2-2-21 0 0,-1 0 0 0 0,-1 0 1 0 0,0 0-1 0 0,-1 1 0 0 0,-1-1 1 0 0,-1 1-1 0 0,0-1 0 0 0,-2 1 1 0 0,0 0-1 0 0,-5 28 0 0 0,5-43-11 0 0,0 1 0 0 0,-1-1 1 0 0,1 1-1 0 0,-1-1 0 0 0,0 0 0 0 0,0 0 0 0 0,0 0 0 0 0,0 0 0 0 0,-1 0 0 0 0,1 0 1 0 0,-1 0-1 0 0,0-1 0 0 0,1 1 0 0 0,-1-1 0 0 0,0 0 0 0 0,-1 0 0 0 0,1 0 0 0 0,-4 1 0 0 0,-8 4 93 0 0,-1-1-1 0 0,-29 8 1 0 0,13-4-35 0 0,-120 49 63 0 0,134-51-122 0 0,0 2 0 0 0,1 0 0 0 0,1 1 0 0 0,0 1 0 0 0,0 0 0 0 0,-17 18 0 0 0,28-25-229 0 0,1-1 1 0 0,-1 1 0 0 0,1 1 0 0 0,0-1 0 0 0,0 1-1 0 0,1 0 1 0 0,-1 0 0 0 0,1 0 0 0 0,-2 8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10591 0 0,'0'0'819'0'0,"-2"1"-422"0"0,-8 4 37 0 0,0 0 0 0 0,1 1 0 0 0,0 0 0 0 0,0 1 0 0 0,1 0-1 0 0,0 0 1 0 0,0 0 0 0 0,-1 3-434 0 0,-17 21 763 0 0,-14 21-763 0 0,2-2 778 0 0,25-33-583 0 0,0-1 0 0 0,1 2 1 0 0,-5 11-196 0 0,15-27 64 0 0,10-2-45 0 0,0-1 0 0 0,0 0 0 0 0,0-1 1 0 0,-1 1-1 0 0,1-2 0 0 0,0 1 0 0 0,-1-1 1 0 0,0 0-1 0 0,0 0 0 0 0,0-1 0 0 0,1 0-19 0 0,15-11 129 0 0,-1-1 0 0 0,12-11-129 0 0,-7 6 29 0 0,172-144 99 0 0,-245 239-440 0 0,29-39 416 0 0,-3 11-104 0 0,15-34 18 0 0,2-1-1 0 0,-1 2 0 0 0,1-1 1 0 0,1 0-1 0 0,0 0 0 0 0,1 1-17 0 0,1 0 11 0 0,0-11-5 0 0,0 1 0 0 0,0-1 0 0 0,1 1 0 0 0,-1-1 0 0 0,1 0-1 0 0,0 1 1 0 0,0-1 0 0 0,0 0 0 0 0,0 2-6 0 0,1-1 12 0 0,-2-2-7 0 0,1-1 0 0 0,-1 1 0 0 0,1-1 0 0 0,-1 1 0 0 0,1-1-1 0 0,-1 0 1 0 0,1 1 0 0 0,-1-1 0 0 0,1 0 0 0 0,0 1 0 0 0,-1-1-1 0 0,1 0 1 0 0,-1 0 0 0 0,1 0 0 0 0,0 0 0 0 0,-1 1 0 0 0,1-1 0 0 0,0 0-1 0 0,-1 0 1 0 0,1 0 0 0 0,0 0-5 0 0,1 0 12 0 0,4 1-65 0 0,0 0 0 0 0,1-1 0 0 0,-1 1 0 0 0,0-1 0 0 0,1 0 0 0 0,-1-1 0 0 0,0 0 0 0 0,1 0 0 0 0,-1 0 0 0 0,0 0 0 0 0,0-1 0 0 0,0 0 1 0 0,3-2 52 0 0,9-7-462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13535 0 0,'0'0'1471'0'0,"-1"2"-1292"0"0,-16 18 63 0 0,-1-1 0 0 0,-35 29 0 0 0,-48 28 175 0 0,58-46 683 0 0,-68 63 1 0 0,101-82-918 0 0,1 0 0 0 0,0 0-1 0 0,0 1 1 0 0,1 0 0 0 0,1 0 0 0 0,0 1 0 0 0,1 0 0 0 0,0 1 0 0 0,-3 14 0 0 0,6-18-142 0 0,0 0 0 0 0,1 0 0 0 0,0 0 0 0 0,1 1-1 0 0,0-1 1 0 0,0 0 0 0 0,1 1 0 0 0,1-1 0 0 0,0 1 0 0 0,0-1-1 0 0,1 0 1 0 0,0 1 0 0 0,5 11 0 0 0,-4-15-101 0 0,0-1 0 0 0,1 0 0 0 0,-1 0 0 0 0,1 0 0 0 0,0-1 0 0 0,0 1 0 0 0,1-1 0 0 0,0 0 1 0 0,0 0-1 0 0,0 0 0 0 0,11 7 0 0 0,-8-7-1897 0 0,1 0-1 0 0,11 5 1 0 0,2-2-4215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8287 0 0,'0'0'756'0'0,"0"3"-362"0"0,-2 3 481 0 0,1 1 0 0 0,0 0-1 0 0,1-1 1 0 0,-1 1 0 0 0,2 0 0 0 0,0 10 0 0 0,1-6-325 0 0,0 0-1 0 0,1 0 1 0 0,6 16 0 0 0,-2-10-112 0 0,1-1 1 0 0,0 0-1 0 0,2 0 1 0 0,18 25 0 0 0,1-6 386 0 0,1-1 0 0 0,1-1 0 0 0,45 35 1 0 0,-34-37-585 0 0,1-2 1 0 0,2-2 0 0 0,92 42-1 0 0,-113-59-238 0 0,5 2-74 0 0,-1 1-1 0 0,-1 2 1 0 0,46 31 0 0 0,-72-45-244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9215 0 0,'0'0'10476'0'0,"-2"2"-10193"0"0,-81 71 928 0 0,4 4 0 0 0,-123 153 0 0 0,113-116-1236 0 0,88-113-169 0 0,3-2-19 0 0,24-23-1592 0 0,-5 5 34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11831 0 0,'0'0'1075'0'0,"-1"0"-883"0"0,-2 0-58 0 0,0 0 1 0 0,1 1-1 0 0,-1-1 1 0 0,0 1-1 0 0,1 0 1 0 0,-1 0-1 0 0,0 0 1 0 0,1 0-1 0 0,-1 0 1 0 0,1 0-1 0 0,0 1 1 0 0,-3 1-1 0 0,2-1-71 0 0,2-1 491 0 0,0 1-246 0 0,1-1-189 0 0,-1-1-1 0 0,1 1 0 0 0,0 0 0 0 0,-1 0 1 0 0,1 0-1 0 0,0 0 0 0 0,0 0 0 0 0,0 0 1 0 0,0-1-1 0 0,0 1 0 0 0,0 0 0 0 0,0 0 1 0 0,0 0-1 0 0,0 0 0 0 0,0 0 0 0 0,0 0 1 0 0,0 0-1 0 0,1 0 0 0 0,-1-1 1 0 0,0 1-1 0 0,1 0 0 0 0,-1 0 0 0 0,1 0 1 0 0,-1 0-1 0 0,1-1 0 0 0,-1 1 0 0 0,1 0 1 0 0,0-1-1 0 0,0 2 0 0 0,2 0 66 0 0,0 1-1 0 0,1-1 1 0 0,-1 0-1 0 0,1 0 1 0 0,-1-1-1 0 0,1 1 0 0 0,0-1 1 0 0,0 1-1 0 0,7 0 1 0 0,39 4 990 0 0,-20-3-728 0 0,15 3-172 0 0,0 2 0 0 0,52 17-1 0 0,-81-19-204 0 0,1 0 0 0 0,-1 1 0 0 0,0 1 0 0 0,-1 0 0 0 0,0 1 0 0 0,0 1-1 0 0,-1 0 1 0 0,24 23 0 0 0,3 6-5 0 0,-35-33-63 0 0,-6-5 1 0 0,1 0 1 0 0,0 0-1 0 0,-1-1 0 0 0,1 1 1 0 0,0 0-1 0 0,0 0 0 0 0,0-1 1 0 0,-1 1-1 0 0,1-1 0 0 0,0 1 1 0 0,0-1-1 0 0,0 1 0 0 0,2 0 0 0 0,8 3 30 0 0,-12-3-18 0 0,1 1 0 0 0,-1-1 0 0 0,0 1-1 0 0,0-1 1 0 0,1 1 0 0 0,-1-1-1 0 0,0 0 1 0 0,0 1 0 0 0,0-1-1 0 0,-2 2 1 0 0,-15 10 0 0 0,0 1 1 0 0,-1-2-1 0 0,-23 11 0 0 0,17-8-7 0 0,-88 39 33 0 0,42-21-5 0 0,69-32 18 0 0,3 0-13 0 0,2 2-91 0 0,-1-1-1 0 0,1 0 1 0 0,0-1 0 0 0,0 1 0 0 0,0 0-1 0 0,0-1 1 0 0,0 1 0 0 0,0-1-1 0 0,0 0 1 0 0,0 0 0 0 0,0 0-1 0 0,1-1 1 0 0,-1 1 0 0 0,0-1-1 0 0,6 0 1 0 0,3 0-1018 0 0,1-1-1 0 0,22-4 1 0 0,-17 0-246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8287 0 0,'0'2'2767'0'0,"0"7"-433"0"0,-1 0 0 0 0,-4 19 0 0 0,-16 44-739 0 0,15-54-1001 0 0,-23 76 639 0 0,-24 70-144 0 0,29-107-1000 0 0,15-38-55 0 0,1 0 1 0 0,-8 27-1 0 0,16-46-34 0 0,-2 18-25 0 0,2-8-105 0 0,0-9-663 0 0,14-1-2461 0 0,0-1-3592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5983 0 0,'0'0'464'0'0,"0"1"-50"0"0,-1 5 576 0 0,1 0 1 0 0,0 0 0 0 0,0-1-1 0 0,0 1 1 0 0,2 8-1 0 0,0-4-411 0 0,0-1-1 0 0,6 16 0 0 0,2-1-258 0 0,20 33 0 0 0,-5-19 723 0 0,1-2 1 0 0,2-1-1 0 0,46 46 0 0 0,12 16 835 0 0,-70-78-1511 0 0,-1 1 0 0 0,-1 1 0 0 0,18 34 0 0 0,-26-43-325 0 0,-2-1 0 0 0,1 1-1 0 0,-1 0 1 0 0,-1 0 0 0 0,0 1-1 0 0,-1-1 1 0 0,-1 0 0 0 0,0 1-1 0 0,0 12 1 0 0,-2-7-29 0 0,-1-1 0 0 0,-1 1 0 0 0,-1-1 0 0 0,0 0 0 0 0,-1 0 1 0 0,-1-1-1 0 0,0 1 0 0 0,-1-1 0 0 0,-14 21 0 0 0,5-7-466 0 0,-36 48 1 0 0,17-37-7612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15119 0 0,'0'0'3131'0'0,"2"-1"-2316"0"0,14-6 406 0 0,29-8 0 0 0,-19 7-635 0 0,62-17 607 0 0,-48 15-984 0 0,-5 1-166 0 0,62-15 403 0 0,-80 21-706 0 0,-1 0 0 0 0,0 2 0 0 0,0 0 0 0 0,18 1 0 0 0,-30 1-141 0 0,2 0-2955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10591 0 0,'2'0'8426'0'0,"94"-22"-3372"0"0,134-3-2906 0 0,-195 25-1977 0 0,-1 1 1 0 0,49 9-1 0 0,-12-2-1153 0 0,-64-8-507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 8287 0 0,'0'0'2503'0'0,"8"-5"4570"0"0,-6 7-7008 0 0,-1-1 0 0 0,0 1 0 0 0,0 0-1 0 0,0-1 1 0 0,-1 1 0 0 0,1 0 0 0 0,0 0 0 0 0,-1 0-1 0 0,1 0 1 0 0,-1 0 0 0 0,1 0 0 0 0,-1 0 0 0 0,0 0-1 0 0,0 0 1 0 0,0 0 0 0 0,0-1 0 0 0,0 1 0 0 0,-1 0-1 0 0,0 3 1 0 0,-17 55 1576 0 0,2-10-916 0 0,-2 17-147 0 0,-36 130 272 0 0,34-133-738 0 0,-31 63 1 0 0,17-62-53 0 0,19-40-351 0 0,-14 36-1 0 0,29-61 254 0 0,0 1 1 0 0,0-1-1 0 0,0 0 0 0 0,0 0 0 0 0,0 0 0 0 0,0 1 1 0 0,-1-1-1 0 0,1 0 0 0 0,0 0 0 0 0,0 1 0 0 0,0-1 1 0 0,0 0-1 0 0,0 0 0 0 0,0 1 0 0 0,0-1 0 0 0,0 0 1 0 0,0 0-1 0 0,0 1 0 0 0,0-1 0 0 0,0 0 0 0 0,0 0 1 0 0,0 1-1 0 0,0-1 0 0 0,0 0 0 0 0,1 0 0 0 0,-1 0 1 0 0,0 1-1 0 0,0-1 0 0 0,0 0 0 0 0,0 0 0 0 0,0 1 1 0 0,0-1-1 0 0,1 0 0 0 0,-1 0 0 0 0,0 0 0 0 0,0 0 1 0 0,0 1-1 0 0,1-1 0 0 0,-1 0 0 0 0,0 0 0 0 0,0 0 0 0 0,1 0 1 0 0,-1 0-1 0 0,0 0 0 0 0,16-2-1362 0 0,16-12-804 0 0,-8 0 685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14711 0 0,'0'0'1335'0'0,"2"-1"-1096"0"0,103-62 4299 0 0,-8 16-3514 0 0,204-70 0 0 0,-183 76-5424 0 0,-91 31-2424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10591 0 0,'0'0'488'0'0,"0"0"-12"0"0,-2 1-306 0 0,-9 5-9 0 0,8-5 31 0 0,-1 0-1 0 0,1 1 1 0 0,0-1-1 0 0,0 1 0 0 0,0 0 1 0 0,0 0-1 0 0,-2 3-191 0 0,-21 21 390 0 0,1 1 1 0 0,2 1-1 0 0,1 2 0 0 0,2 0 1 0 0,0 1-1 0 0,2 1 0 0 0,2 1 1 0 0,-1 3-391 0 0,-12 26 25 0 0,-2-2 0 0 0,-3-2-1 0 0,-5 3-24 0 0,-34 57 0 0 0,22-39-252 0 0,-2-2 0 0 0,-31 29 252 0 0,55-68-206 0 0,4-5-1589 0 0,-8 7 1795 0 0,24-30-3439 0 0,0 1-1073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4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8287 0 0,'0'0'639'0'0,"0"2"-148"0"0,-25 60 5415 0 0,2 1-3364 0 0,4-8-2096 0 0,-3-2 1 0 0,-31 58 0 0 0,27-65 133 0 0,-38 62 245 0 0,48-83-719 0 0,-1-1-1 0 0,-21 22 1 0 0,27-34-227 0 0,1 1 0 0 0,-14 22 1 0 0,23-34-1044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10591 0 0,'0'-5'208'0'0,"0"0"0"0"0,1 0-1 0 0,-1-1 1 0 0,1 1 0 0 0,0 1-1 0 0,0-1 1 0 0,0 0-1 0 0,3-6 1 0 0,1 0 810 0 0,0 0-1 0 0,8-13 1 0 0,-3 11-570 0 0,0 0 0 0 0,0 1 0 0 0,2 0 0 0 0,-1 1 1 0 0,26-19-1 0 0,-17 17-123 0 0,0 0 0 0 0,0 2 0 0 0,2 0 0 0 0,-1 2 0 0 0,1 0 0 0 0,1 2 0 0 0,-1 0 0 0 0,28-4 0 0 0,-32 8-90 0 0,-1 1 0 0 0,1 1 0 0 0,0 0 0 0 0,0 1 0 0 0,0 1 0 0 0,24 5 0 0 0,-35-5-202 0 0,0 0 1 0 0,1 1 0 0 0,-1 0-1 0 0,0 1 1 0 0,0-1 0 0 0,-1 1-1 0 0,1 1 1 0 0,0-1 0 0 0,-1 1-1 0 0,0 0 1 0 0,0 1 0 0 0,0-1-1 0 0,0 1 1 0 0,-1 0 0 0 0,0 1-1 0 0,0-1 1 0 0,8 13 0 0 0,-11-13-25 0 0,1 0 0 0 0,-1 0 1 0 0,0 1-1 0 0,0-1 0 0 0,-1 0 0 0 0,1 1 1 0 0,-1-1-1 0 0,-1 1 0 0 0,1-1 1 0 0,-1 1-1 0 0,0 6 0 0 0,-1-3 3 0 0,0 0-1 0 0,-1 0 1 0 0,0-1 0 0 0,0 1 0 0 0,-1 0-1 0 0,-5 11 1 0 0,0-4-1 0 0,-1-1 0 0 0,0 0 1 0 0,-1 0-1 0 0,0-1 0 0 0,-1-1 1 0 0,-21 20-1 0 0,9-13 1 0 0,-1 0 1 0 0,0-2-1 0 0,-34 18 1 0 0,13-11-156 0 0,-54 20 1 0 0,73-34-186 0 0,0-1 0 0 0,-1-2 0 0 0,1-1 0 0 0,-1-1 0 0 0,-49 5 0 0 0,74-11 228 0 0,0 0 0 0 0,-1 0 0 0 0,1 0 0 0 0,0 0 0 0 0,0 0 0 0 0,-1 0 0 0 0,1-1 0 0 0,0 1 0 0 0,0-1 0 0 0,0 1 0 0 0,0-1 0 0 0,0 0 0 0 0,-4-2 0 0 0,6 0-1664 0 0,4-6-4880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15 7367 0 0,'3'-3'201'0'0,"2"-2"35"0"0,5-1 7195 0 0,-14 10-4530 0 0,-3 6-2647 0 0,3-4-73 0 0,-11 12 282 0 0,-1 0-1 0 0,-25 22 0 0 0,6-8 119 0 0,-33 34 287 0 0,-44 46 8 0 0,91-89-739 0 0,0 2-1 0 0,-31 52 0 0 0,30-43-69 0 0,8-11 1 0 0,1 0 1 0 0,-12 28 0 0 0,22-44-60 0 0,1-1 0 0 0,-1 1 1 0 0,2 0-1 0 0,-1-1 0 0 0,1 1 1 0 0,0 0-1 0 0,0 0 0 0 0,1 0 1 0 0,0 0-1 0 0,0 0 0 0 0,0 0 1 0 0,1 0-1 0 0,2 8 0 0 0,-2-12-166 0 0,0 0 0 0 0,1 0 0 0 0,-1 0 0 0 0,1 0 0 0 0,0 0 0 0 0,0 0 0 0 0,0 0 0 0 0,0 0 0 0 0,0-1 0 0 0,0 1 0 0 0,1-1 0 0 0,-1 0 0 0 0,1 1 0 0 0,0-1-1 0 0,0 0 1 0 0,0-1 0 0 0,0 1 0 0 0,0 0 0 0 0,0-1 0 0 0,0 0 0 0 0,0 0 0 0 0,1 0 0 0 0,-1 0 0 0 0,0 0 0 0 0,1-1 0 0 0,-1 1 0 0 0,5-1 0 0 0,17 1-6742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10135 0 0,'0'0'778'0'0,"-1"1"-506"0"0,-2 4 152 0 0,1 0 0 0 0,0 0 0 0 0,1 0 0 0 0,-1 1 1 0 0,1-1-1 0 0,0 0 0 0 0,1 1 0 0 0,-1-1 0 0 0,1 1 0 0 0,0 9 1 0 0,2-7-166 0 0,-1 1 1 0 0,1-1 0 0 0,0 0 0 0 0,0 0 0 0 0,1 0 0 0 0,6 11 0 0 0,-2-5-122 0 0,1-1 0 0 0,0-1 0 0 0,1 0 0 0 0,1 0 1 0 0,0 0-1 0 0,0-1 0 0 0,19 15 0 0 0,4-2 626 0 0,0-1-1 0 0,45 23 0 0 0,75 28 1657 0 0,-88-44-1706 0 0,-43-19-656 0 0,-1 0 0 0 0,0 2 1 0 0,-1 0-1 0 0,-1 2 0 0 0,0 0 0 0 0,-1 1 0 0 0,18 20 0 0 0,-26-23-648 0 0,0 1 0 0 0,12 22 0 0 0,-12-19-1694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18 9671 0 0,'-1'-2'184'0'0,"0"1"0"0"0,0-1 0 0 0,0 1 0 0 0,0 0 0 0 0,-1-1 0 0 0,1 1 0 0 0,0 0 0 0 0,-1 0 0 0 0,1 0 0 0 0,-1 0 0 0 0,0 0 0 0 0,-2-1 0 0 0,2 1 230 0 0,1 1 1 0 0,-1 0 0 0 0,1 0 0 0 0,-1 0 0 0 0,1 0 0 0 0,-1 0 0 0 0,1 1-1 0 0,-1-1 1 0 0,1 0 0 0 0,0 1 0 0 0,-1-1 0 0 0,1 1 0 0 0,-1-1-1 0 0,1 1 1 0 0,0 0 0 0 0,-1 0 0 0 0,-1 1 0 0 0,-29 20 262 0 0,-33 29-1 0 0,21-15-540 0 0,-303 247 2652 0 0,338-275-2717 0 0,-26 20 30 0 0,3 1 0 0 0,-59 66-1 0 0,89-92-271 0 0,1-2 41 0 0,0 0 0 0 0,1 0 0 0 0,-1 0-1 0 0,0 0 1 0 0,0 0 0 0 0,1 0 0 0 0,-1 1-1 0 0,1-1 1 0 0,-1 0 0 0 0,1 0 0 0 0,-1 1-1 0 0,1-1 1 0 0,-1 2 0 0 0,10-8-3009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9671 0 0,'0'0'11343'0'0,"1"8"-10326"0"0,-1-4-917 0 0,0 0 0 0 0,0 0 0 0 0,-1 0 0 0 0,0 0 0 0 0,0 0 0 0 0,0 0-1 0 0,0 0 1 0 0,0 0 0 0 0,-1 0 0 0 0,0 0 0 0 0,0-1 0 0 0,-2 4 0 0 0,-6 8 41 0 0,-16 18 0 0 0,23-29-117 0 0,-12 12 24 0 0,-1 0 0 0 0,0-2 0 0 0,-34 24 0 0 0,4-4 3 0 0,-25 18 28 0 0,47-36-29 0 0,1 1-1 0 0,0 1 1 0 0,-24 25-1 0 0,44-40-45 0 0,-4 10-74 0 0,7-13 65 0 0,1 1-1 0 0,-1-1 1 0 0,1 1 0 0 0,-1-1 0 0 0,0 0 0 0 0,1 1 0 0 0,-1-1-1 0 0,1 0 1 0 0,-1 1 0 0 0,1-1 0 0 0,-1 0 0 0 0,1 0-1 0 0,-1 1 1 0 0,1-1 0 0 0,-1 0 0 0 0,1 0 0 0 0,0 0 0 0 0,0 0-1 0 0,-1 0 6 0 0,5 2 19 0 0,1-2 0 0 0,-1 1 0 0 0,0-1 1 0 0,1 0-1 0 0,-1 0 0 0 0,1 0 0 0 0,-1-1 0 0 0,6-1 0 0 0,43-12 206 0 0,-52 14-222 0 0,38-12 19 0 0,147-40 106 0 0,-150 44-109 0 0,0 1-1 0 0,0 2 1 0 0,43 1-1 0 0,-23 10-4652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10943 0 0,'-87'36'9444'0'0,"90"-28"-7615"0"0,1-7-1672 0 0,-1 0-1 0 0,0 1 0 0 0,1-1 0 0 0,-1-1 1 0 0,1 1-1 0 0,-1-1 0 0 0,1 1 0 0 0,0-1 1 0 0,-1 0-1 0 0,7-1 0 0 0,40-6 678 0 0,-47 6-773 0 0,41-6 759 0 0,77-5 1 0 0,-13 3-244 0 0,14 0-585 0 0,-95 7 405 0 0,-13 0-2201 0 0,-1 1-7271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60 5527 0 0,'1'-13'250'0'0,"-1"10"-2"0"0,3-17 126 0 0,-1 13 205 0 0,6-9 11885 0 0,-7 25-12035 0 0,-2 9 17 0 0,-2-1-1 0 0,0 1 0 0 0,-1 0 0 0 0,-1-1 1 0 0,-11 27-1 0 0,4-11-270 0 0,-73 234 157 0 0,70-220-292 0 0,8-27-139 0 0,0 1-1 0 0,2 0 1 0 0,-5 30-1 0 0,10-51-1 0 0,0 0-1 0 0,0 0 0 0 0,0 1 1 0 0,0-1-1 0 0,0 0 0 0 0,0 0 0 0 0,0 0 1 0 0,0 1-1 0 0,0-1 0 0 0,0 0 0 0 0,0 0 1 0 0,0 1-1 0 0,0-1 0 0 0,0 0 0 0 0,0 0 1 0 0,0 1-1 0 0,0-1 0 0 0,0 0 1 0 0,0 0-1 0 0,0 1 0 0 0,0-1 0 0 0,0 0 1 0 0,0 0-1 0 0,1 1 0 0 0,-1-1 0 0 0,0 0 1 0 0,0 0-1 0 0,0 0 0 0 0,0 0 0 0 0,1 1 1 0 0,-1-1-1 0 0,0 0 0 0 0,0 0 0 0 0,0 0 1 0 0,1 0-1 0 0,-1 0 0 0 0,0 1 1 0 0,0-1-1 0 0,1 0 0 0 0,-1 0 0 0 0,0 0 1 0 0,0 0-1 0 0,1 0 0 0 0,-1 0 0 0 0,0 0 1 0 0,0 0-1 0 0,1 0 0 0 0,-1 0 0 0 0,0 0 1 0 0,0 0-1 0 0,1 0 0 0 0,-1 0 1 0 0,0 0-1 0 0,0 0 0 0 0,1 0 0 0 0,-1-1 1 0 0,0 1-1 0 0,0 0 0 0 0,0 0 0 0 0,1 0 1 0 0,-1 0-1 0 0,0 0 0 0 0,0 0 0 0 0,0-1 1 0 0,1 1-1 0 0,9-5-1661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6447 0 0,'0'0'9695'0'0,"1"3"-9408"0"0,72 143 2213 0 0,-49-102-2035 0 0,-1 1 1 0 0,-2 1 0 0 0,-2 1 0 0 0,-3 1 0 0 0,-1 1 0 0 0,-3 0 0 0 0,-1 0 0 0 0,3 56 0 0 0,-5 20-168 0 0,-10 158 1 0 0,-1-256-273 0 0,-1 0 0 0 0,-1 0 0 0 0,-1-1 0 0 0,-1 0 0 0 0,-2 0 0 0 0,-1-1 0 0 0,-18 39 0 0 0,23-57-67 0 0,-1 0 0 0 0,0 0 0 0 0,0-1-1 0 0,-1 1 1 0 0,0-1 0 0 0,0 0 0 0 0,0 0 0 0 0,-1-1-1 0 0,-10 7 1 0 0,-8 2-331 0 0,-38 17 0 0 0,24-13 121 0 0,38-17-256 0 0,16 1-10219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15463 0 0,'0'0'1400'0'0,"-1"0"-1154"0"0,-6 0 2836 0 0,9 0-2795 0 0,8 1-7 0 0,0-1 0 0 0,0 0 0 0 0,0-1 0 0 0,19-3 1 0 0,44-14 355 0 0,-22 5-401 0 0,-31 9-374 0 0,0 0 1 0 0,0 1 0 0 0,1 1-1 0 0,34 2 1 0 0,-13 2-3067 0 0,-26-1-3737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68 7831 0 0,'0'0'603'0'0,"-2"1"-396"0"0,-33 16 845 0 0,33-16 100 0 0,1 1 52 0 0,-4 1 3034 0 0,6-3-1885 0 0,12-5-1317 0 0,15-7-837 0 0,40-1 1133 0 0,64-3-1332 0 0,-77 10 114 0 0,-30 3-71 0 0,189-19 424 0 0,-154 16-519 0 0,8 1-3616 0 0,-45 2-2996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5527 0 0,'0'0'498'0'0,"2"0"-406"0"0,26-2 4443 0 0,0-2 0 0 0,35-7 1 0 0,-57 9-4233 0 0,173-35 1997 0 0,0-3-3429 0 0,-123 24-2431 0 0,-34 9-2998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9671 0 0,'0'0'7672'0'0,"1"2"-6820"0"0,2 8-587 0 0,1 1 0 0 0,-1-1-1 0 0,-1 1 1 0 0,0 0 0 0 0,-1 0-1 0 0,0 0 1 0 0,0 0 0 0 0,-1 0 0 0 0,-1 0-1 0 0,0 0 1 0 0,0 0 0 0 0,-1 0-1 0 0,0 0 1 0 0,-6 15 0 0 0,-7 13 236 0 0,-1-1 0 0 0,-32 56-1 0 0,35-71-293 0 0,-102 172 526 0 0,32-57-382 0 0,77-127-356 0 0,0 1 0 0 0,1-1 0 0 0,0 1 1 0 0,1 0-1 0 0,-5 20 0 0 0,9-30-151 0 0,2-2-265 0 0,0 0 226 0 0,0 0 0 0 0,0 0-1 0 0,-1 0 1 0 0,1-1 0 0 0,0 1-1 0 0,0-1 1 0 0,3 0 0 0 0,-5 1 160 0 0,13-6-1407 0 0,2-1-57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30 132 2303 0 0,'0'0'102'0'0,"-2"0"-1"0"0,-25 9 17726 0 0,37-12-15450 0 0,115-43-1277 0 0,15-5-877 0 0,-105 40-234 0 0,1 2 0 0 0,39-5-1 0 0,-60 11-61 0 0,27-1-1731 0 0,-28 4 809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 11975 0 0,'0'0'923'0'0,"-15"-1"825"0"0,12 2-1378 0 0,0 0 1 0 0,1 0-1 0 0,-1 0 1 0 0,0 0-1 0 0,0 1 1 0 0,1-1-1 0 0,-1 1 1 0 0,1 0-1 0 0,-1 0 0 0 0,1 0 1 0 0,0 0-1 0 0,-4 4 1 0 0,-22 33 527 0 0,23-32-803 0 0,-17 29 322 0 0,-30 63 0 0 0,-8 45 145 0 0,38-88-398 0 0,12-33-114 0 0,-17 49 176 0 0,23-62-234 0 0,1 0 0 0 0,1 1 0 0 0,0-1 0 0 0,1 0 0 0 0,-1 11 0 0 0,2-20-55 0 0,0-1 0 0 0,0 1 0 0 0,0-1 0 0 0,0 0 0 0 0,0 1 0 0 0,0-1 0 0 0,0 1-1 0 0,0-1 1 0 0,0 1 0 0 0,0-1 0 0 0,0 1 0 0 0,0-1 0 0 0,0 0 0 0 0,0 1 0 0 0,0-1 0 0 0,0 1 0 0 0,1-1 0 0 0,-1 1-1 0 0,0-1 1 0 0,0 0 0 0 0,0 1 0 0 0,1-1 0 0 0,-1 0 0 0 0,0 1 0 0 0,1-1 0 0 0,-1 0 0 0 0,0 1 0 0 0,1-1 0 0 0,-1 0-1 0 0,0 0 1 0 0,1 1 0 0 0,-1-1 0 0 0,1 0 0 0 0,-1 0 0 0 0,0 0 0 0 0,1 0 0 0 0,-1 1 0 0 0,1-1 0 0 0,-1 0 0 0 0,1 0-1 0 0,-1 0 1 0 0,1 0 0 0 0,-1 0 0 0 0,0 0 0 0 0,1 0 0 0 0,-1 0 0 0 0,1 0 0 0 0,-1 0 0 0 0,1 0 0 0 0,-1-1 0 0 0,4 0-604 0 0,-1 0-1 0 0,1-1 1 0 0,-1 0 0 0 0,7-4 0 0 0,-6 3-424 0 0,9-5-4397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28 302 13903 0 0,'-4'-5'205'0'0,"1"0"-1"0"0,-1-1 1 0 0,1 1-1 0 0,0-1 0 0 0,1 0 1 0 0,-1 0-1 0 0,-1-9 1 0 0,3 11-77 0 0,1 1 0 0 0,-1 0 1 0 0,1 0-1 0 0,0 0 0 0 0,1-1 1 0 0,-1 1-1 0 0,0 0 0 0 0,1 0 1 0 0,0 0-1 0 0,-1 0 0 0 0,1 0 1 0 0,1 0-1 0 0,-1 0 0 0 0,0 0 1 0 0,1 0-1 0 0,-1 0 0 0 0,3-3 1 0 0,4-3 136 0 0,0 0 0 0 0,0 0 1 0 0,1 1-1 0 0,0 0 1 0 0,0 0-1 0 0,1 1 0 0 0,19-11 1 0 0,79-34 39 0 0,-96 47-229 0 0,-10 5-77 0 0,26-13 565 0 0,1 2-1 0 0,60-15 1 0 0,-81 24-394 0 0,0 1 1 0 0,0 0-1 0 0,0 0 1 0 0,0 1 0 0 0,1 0-1 0 0,-1 0 1 0 0,0 1 0 0 0,0 0-1 0 0,0 1 1 0 0,0-1-1 0 0,0 1 1 0 0,0 1 0 0 0,0 0-1 0 0,-1 0 1 0 0,1 0 0 0 0,9 8-1 0 0,-8-5-106 0 0,0 1 0 0 0,-1 1 0 0 0,0-1-1 0 0,-1 1 1 0 0,1 1 0 0 0,-2 0 0 0 0,1 0 0 0 0,-1 0 0 0 0,-1 0-1 0 0,1 1 1 0 0,-2 0 0 0 0,1 0 0 0 0,5 21 0 0 0,-8-23-64 0 0,0 0 0 0 0,-1 0 0 0 0,0 0 0 0 0,0 0 0 0 0,-1 1 0 0 0,0-1 1 0 0,0 0-1 0 0,0 0 0 0 0,-2 0 0 0 0,1 0 0 0 0,-1 0 0 0 0,0 0 0 0 0,0 0 0 0 0,-1-1 0 0 0,0 1 1 0 0,0-1-1 0 0,-1 0 0 0 0,0 1 0 0 0,-8 9 0 0 0,-1-2 27 0 0,-1-2 0 0 0,0 1 0 0 0,-1-2 1 0 0,0 0-1 0 0,-1 0 0 0 0,0-2 0 0 0,-1 0 0 0 0,0-1 0 0 0,-31 12 0 0 0,-8-2-216 0 0,-107 24-1 0 0,100-33 34 0 0,40-8-1019 0 0,-32 9 1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 17359 0 0,'8'-4'1574'0'0,"-5"2"-1462"0"0,-1 1 1 0 0,0 0 0 0 0,1-1 0 0 0,0 1 0 0 0,-1 0 0 0 0,1 0 0 0 0,0 1 0 0 0,-1-1 0 0 0,1 0 0 0 0,0 1 0 0 0,0 0 0 0 0,0-1 0 0 0,3 1 0 0 0,4 1 892 0 0,-9-1-972 0 0,-1 0 0 0 0,1 1 0 0 0,0-1 0 0 0,0 0 0 0 0,-1 1 0 0 0,1-1 0 0 0,0 1 0 0 0,-1-1 0 0 0,1 1 0 0 0,-1-1 0 0 0,1 1 0 0 0,-1-1 0 0 0,1 1 0 0 0,-1-1-1 0 0,1 1 1 0 0,-1 0 0 0 0,0-1 0 0 0,1 1 0 0 0,0 1 0 0 0,5 14 228 0 0,-6-12-213 0 0,0 1 1 0 0,0 0-1 0 0,-1-1 0 0 0,1 1 1 0 0,-1 0-1 0 0,0-1 0 0 0,0 1 1 0 0,-1-1-1 0 0,1 1 0 0 0,-1-1 1 0 0,0 0-1 0 0,0 1 0 0 0,0-1 1 0 0,-1 0-1 0 0,-4 6 0 0 0,-6 5-11 0 0,1-1 1 0 0,-22 19-1 0 0,34-33-37 0 0,-103 86 282 0 0,57-50-103 0 0,-43 45 0 0 0,76-67-49 0 0,0 0-1 0 0,1 1 1 0 0,1 1-1 0 0,0 0 1 0 0,1 0-1 0 0,1 1 1 0 0,-9 23-1 0 0,15-34-92 0 0,2 0-1 0 0,-1 0 1 0 0,1 0-1 0 0,0 0 1 0 0,0 1-1 0 0,1-1 0 0 0,-1 0 1 0 0,2 0-1 0 0,-1 1 1 0 0,2 8-1 0 0,-2-13-43 0 0,1 1-1 0 0,-1-1 1 0 0,1 1-1 0 0,0-1 0 0 0,0 0 1 0 0,0 1-1 0 0,0-1 1 0 0,0 0-1 0 0,0 0 1 0 0,1 0-1 0 0,-1 0 1 0 0,1 0-1 0 0,-1 0 1 0 0,1 0-1 0 0,0 0 1 0 0,0 0-1 0 0,0-1 1 0 0,0 1-1 0 0,0-1 1 0 0,0 1-1 0 0,0-1 1 0 0,0 0-1 0 0,0 0 1 0 0,1 0-1 0 0,-1 0 1 0 0,1-1-1 0 0,-1 1 1 0 0,5 0-1 0 0,1 0-227 0 0,0-1 0 0 0,0-1 0 0 0,0 1 0 0 0,1-1 0 0 0,-1-1 0 0 0,13-3 0 0 0,25-10-3681 0 0,-45 14 3673 0 0,22-7-6961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 5063 0 0,'8'-3'14408'0'0,"-9"5"-14387"0"0,0-1 0 0 0,0 0 1 0 0,-1 1-1 0 0,1-1 0 0 0,0 0 0 0 0,-1 0 0 0 0,1 0 0 0 0,-1 0 0 0 0,-2 2 1 0 0,-3 1 42 0 0,-15 18 60 0 0,14-14 25 0 0,0 0 1 0 0,-15 11-1 0 0,17-14 28 0 0,0 0 1 0 0,1 0-1 0 0,-1 0 0 0 0,1 1 1 0 0,0 0-1 0 0,1 0 0 0 0,-1 0 1 0 0,1 0-1 0 0,-5 12 0 0 0,6-13-72 0 0,1 0 0 0 0,0 1 0 0 0,0 0 0 0 0,0-1-1 0 0,1 1 1 0 0,0 0 0 0 0,0 0 0 0 0,0 0 0 0 0,1 0 0 0 0,0 0-1 0 0,0 0 1 0 0,2 10 0 0 0,-1-13-89 0 0,0 1 0 0 0,0 0 0 0 0,1-1-1 0 0,0 1 1 0 0,0-1 0 0 0,0 1 0 0 0,0-1 0 0 0,1 0-1 0 0,-1 0 1 0 0,1 0 0 0 0,-1 0 0 0 0,1-1 0 0 0,0 1-1 0 0,0-1 1 0 0,1 0 0 0 0,-1 1 0 0 0,0-1 0 0 0,6 2-1 0 0,0 0 63 0 0,0 0-1 0 0,0-1 0 0 0,1 0 1 0 0,-1 0-1 0 0,1-1 0 0 0,10 1 0 0 0,-13-2-34 0 0,-1-1-1 0 0,0 0 0 0 0,0 0 0 0 0,1 0 0 0 0,-1-1 0 0 0,0 0 0 0 0,0 0 0 0 0,0 0 1 0 0,0-1-1 0 0,0 0 0 0 0,0 0 0 0 0,0-1 0 0 0,9-5 0 0 0,-9 4-27 0 0,-1 0 0 0 0,1 0 1 0 0,-1-1-1 0 0,0 0 0 0 0,-1 0 0 0 0,1 0 0 0 0,-1-1 0 0 0,0 0 1 0 0,0 1-1 0 0,-1-1 0 0 0,1-1 0 0 0,2-7 0 0 0,-2 5-22 0 0,-1 0 0 0 0,0-1-1 0 0,-1 1 1 0 0,0-1 0 0 0,0 0 0 0 0,-1 1-1 0 0,0-1 1 0 0,-1 0 0 0 0,0 0 0 0 0,-1 1 0 0 0,-2-15-1 0 0,2 19-29 0 0,0 0-1 0 0,0 1 1 0 0,-1-1-1 0 0,0 0 1 0 0,0 1-1 0 0,0-1 1 0 0,0 1-1 0 0,-1 0 0 0 0,0 0 1 0 0,0 0-1 0 0,0 0 1 0 0,0 0-1 0 0,-1 1 1 0 0,1 0-1 0 0,-1-1 1 0 0,0 1-1 0 0,0 0 1 0 0,0 1-1 0 0,0-1 1 0 0,0 1-1 0 0,-1 0 0 0 0,1 0 1 0 0,-1 0-1 0 0,-6-1 1 0 0,8 2-396 0 0,0 0 621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0,'0'2'5198'0'0,"2"1"-4637"0"0,-1 0 1 0 0,1 0-1 0 0,0 0 1 0 0,-1 0 0 0 0,1-1-1 0 0,0 1 1 0 0,1-1-1 0 0,-1 1 1 0 0,0-1-1 0 0,1 0 1 0 0,-1 0 0 0 0,1 0-1 0 0,5 3 1 0 0,5 3-129 0 0,26 9 1 0 0,-14-6 599 0 0,5 6-226 0 0,-1 1 0 0 0,-1 1-1 0 0,0 2 1 0 0,-1 0-1 0 0,32 36 1 0 0,-44-42-590 0 0,-1 1 1 0 0,0 0-1 0 0,-1 1 0 0 0,-2 0 0 0 0,1 1 0 0 0,-2 1 0 0 0,0 0 1 0 0,-2 0-1 0 0,10 29 0 0 0,-14-36-214 0 0,-1 1 0 0 0,-1-1 0 0 0,0 1 0 0 0,-1 0 0 0 0,0-1 0 0 0,0 1 0 0 0,-2 0 0 0 0,0 0 0 0 0,0-1 0 0 0,-1 1 0 0 0,-1 0 0 0 0,0-1 0 0 0,0 0 0 0 0,-1 1 0 0 0,-1-1 0 0 0,-11 19 0 0 0,4-12 7 0 0,-2-1 1 0 0,0 0-1 0 0,-1-1 0 0 0,-1 0 1 0 0,0-2-1 0 0,-1 0 0 0 0,-1 0 1 0 0,-32 18-1 0 0,42-27-171 0 0,-1-1 1 0 0,1 1-1 0 0,0 1 0 0 0,0 0 0 0 0,0 0 1 0 0,-6 8-1 0 0,28-17-5275 0 0,2-1-1751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2303 0 0,'0'0'20365'0'0,"3"-1"-19434"0"0,57-9 671 0 0,22-3-893 0 0,165-9-145 0 0,-195 18-455 0 0,-5 0-1539 0 0,-16-1-7022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56 15919 0 0,'7'-6'310'0'0,"0"-1"0"0"0,0 1 1 0 0,1 0-1 0 0,-1 1 0 0 0,16-9 0 0 0,-18 12-220 0 0,-1 0 0 0 0,1 1 0 0 0,0-1 1 0 0,-1 1-1 0 0,1 0 0 0 0,0 0 0 0 0,0 0 0 0 0,0 1 1 0 0,0-1-1 0 0,0 1 0 0 0,0 1 0 0 0,6 0 1 0 0,-9-1 83 0 0,7 20 741 0 0,-8-15-715 0 0,-1 0 0 0 0,1 0 1 0 0,-1 1-1 0 0,-1-1 0 0 0,1 0 0 0 0,-1 0 1 0 0,0 0-1 0 0,0 0 0 0 0,-3 9 0 0 0,-4 5 660 0 0,-10 21 0 0 0,5-13-220 0 0,-28 69 979 0 0,-60 121-747 0 0,69-150-970 0 0,19-38 51 0 0,-26 41 0 0 0,38-68-114 0 0,-1 2-73 0 0,2-4 215 0 0,0 0 1 0 0,0 0-1 0 0,0 0 1 0 0,0 0-1 0 0,0 0 1 0 0,-1 0-1 0 0,1 0 1 0 0,0 0-1 0 0,0 0 1 0 0,0 0-1 0 0,0 0 1 0 0,0 0-1 0 0,0 0 0 0 0,0 0 1 0 0,0 0-1 0 0,0 0 1 0 0,0 0-1 0 0,0 0 1 0 0,0 0-1 0 0,0 0 1 0 0,0 0-1 0 0,-1 0 1 0 0,1 0-1 0 0,0 0 1 0 0,0 0-1 0 0,0 0 1 0 0,0 0-1 0 0,0 0 1 0 0,0 0-1 0 0,0 0 1 0 0,0 0-1 0 0,0 0 1 0 0,0 0-1 0 0,0 0 1 0 0,0 0-1 0 0,0 0 1 0 0,0 0-1 0 0,-1 0 0 0 0,1 0 1 0 0,0 0-1 0 0,0 0 1 0 0,0 0-1 0 0,0 0 1 0 0,0 0-1 0 0,0 0 1 0 0,0 0-1 0 0,0 0 1 0 0,0 0-1 0 0,0 0 1 0 0,0 1-1 0 0,0-1 1 0 0,0 0-1 0 0,0 0 1 0 0,0 0-1 0 0,0 0 1 0 0,0 0-1 0 0,0 0 1 0 0,0 0-1 0 0,0 0 1 0 0,0 0-1 0 0,0 0 1 0 0,0 0-1 0 0,0 0 1 0 0,0 0-1 0 0,0 1 0 0 0,0-1 1 0 0,0 0-1 0 0,0-6-804 0 0,0 0 0 0 0,0 0 0 0 0,0 1 0 0 0,1-1 0 0 0,2-10 0 0 0,3-4-6632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10135 0 0,'0'0'778'0'0,"0"0"-310"0"0,-2 2 576 0 0,-11 11 413 0 0,0 2 1 0 0,0 0 0 0 0,1 0 0 0 0,-6 12-1458 0 0,-13 17 742 0 0,12-17-546 0 0,1 1 1 0 0,-3 9-197 0 0,20-36 0 0 0,-1 2-34 0 0,1 0-1 0 0,-1 0 1 0 0,0 0 0 0 0,1 0-1 0 0,-1 0 1 0 0,1 0-1 0 0,0 0 1 0 0,0 1 0 0 0,0 2 34 0 0,0 1-173 0 0,0-5-898 0 0,1-2-3302 0 0,0 0-1421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51 381 17359 0 0,'-5'-8'378'0'0,"-1"1"-1"0"0,1 0 1 0 0,-2 0 0 0 0,-7-7-1 0 0,13 13-314 0 0,0 0 0 0 0,0 1 0 0 0,0-1 1 0 0,0 0-1 0 0,0 0 0 0 0,0 0 0 0 0,0 0 0 0 0,0 0 0 0 0,1 0 0 0 0,-1 0 0 0 0,0-1 0 0 0,1 1 0 0 0,-1 0 0 0 0,1 0 0 0 0,-1 0 0 0 0,1-1 0 0 0,0 1 1 0 0,-1 0-1 0 0,1-1 0 0 0,0 1 0 0 0,0 0 0 0 0,0 0 0 0 0,0-1 0 0 0,0 1 0 0 0,0 0 0 0 0,1-1 0 0 0,-1 1 0 0 0,0 0 0 0 0,0 0 0 0 0,1-1 1 0 0,-1 1-1 0 0,1 0 0 0 0,-1 0 0 0 0,2-3 0 0 0,3-2 441 0 0,-1 1 1 0 0,1-1-1 0 0,0 1 1 0 0,0 0-1 0 0,7-6 1 0 0,-3 3-245 0 0,101-85 132 0 0,-84 69-105 0 0,2 1 0 0 0,1 1 0 0 0,0 1 1 0 0,53-27-1 0 0,-76 45-217 0 0,1 0 1 0 0,-1 1 0 0 0,1 0-1 0 0,-1 0 1 0 0,1 0 0 0 0,-1 1-1 0 0,12-2 1 0 0,-16 3-60 0 0,0 0 1 0 0,0 0 0 0 0,0 0-1 0 0,0 1 1 0 0,-1-1-1 0 0,1 0 1 0 0,0 1-1 0 0,0-1 1 0 0,0 1 0 0 0,-1 0-1 0 0,1 0 1 0 0,0-1-1 0 0,-1 1 1 0 0,1 0-1 0 0,-1 0 1 0 0,1 0-1 0 0,-1 1 1 0 0,1-1 0 0 0,-1 0-1 0 0,0 1 1 0 0,1-1-1 0 0,-1 0 1 0 0,0 1-1 0 0,0 0 1 0 0,0-1 0 0 0,0 1-1 0 0,-1 0 1 0 0,1-1-1 0 0,0 1 1 0 0,-1 0-1 0 0,1 0 1 0 0,0 2-1 0 0,3 19-9 0 0,-1 0-1 0 0,-2 1 0 0 0,0 29 0 0 0,1 24-67 0 0,1-53 58 0 0,1 45-62 0 0,-3-60 61 0 0,-2 0 1 0 0,0 0 0 0 0,0 0 0 0 0,0 0-1 0 0,-4 13 1 0 0,3-19 12 0 0,0 1 0 0 0,1-1 0 0 0,-1 0 0 0 0,0 0 0 0 0,0 1 0 0 0,-1-1 0 0 0,1-1 0 0 0,-1 1 0 0 0,1 0 0 0 0,-1-1 0 0 0,0 1 0 0 0,-6 3 0 0 0,-4 2 35 0 0,-26 12 1 0 0,26-15-30 0 0,-101 38 70 0 0,74-30-42 0 0,-48 23-1 0 0,66-25-79 0 0,11-6-51 0 0,0 0 0 0 0,1 0 0 0 0,0 1-1 0 0,0 1 1 0 0,-15 12 0 0 0,24-18-333 0 0,15 1-4692 0 0,-10-3 4634 0 0,-1 1 0 0 0,1 0 0 0 0,-1-1 1 0 0,1 1-1 0 0,-1-1 0 0 0,4-1 0 0 0,6-4-1456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 12439 0 0,'0'0'958'0'0,"2"-1"-625"0"0,2 0 196 0 0,1 0 0 0 0,-1-1 0 0 0,1 1 0 0 0,-1 1 0 0 0,1-1 0 0 0,-1 1 0 0 0,1 0 0 0 0,0 0-1 0 0,-1 0 1 0 0,1 0 0 0 0,0 1 0 0 0,-1 0 0 0 0,7 2 0 0 0,-9-3 85 0 0,1 2-130 0 0,-3-2-461 0 0,0 1 0 0 0,0-1 1 0 0,0 0-1 0 0,0 0 0 0 0,1 0 0 0 0,-1 0 1 0 0,0 0-1 0 0,0 0 0 0 0,0 0 1 0 0,0 0-1 0 0,1 0 0 0 0,-1 0 0 0 0,0 0 1 0 0,0 0-1 0 0,0 0 0 0 0,0 1 1 0 0,0-1-1 0 0,1 0 0 0 0,-1 0 0 0 0,0 0 1 0 0,0 0-1 0 0,0 0 0 0 0,0 1 1 0 0,0-1-1 0 0,0 0 0 0 0,0 0 1 0 0,0 0-1 0 0,0 0 0 0 0,0 1 0 0 0,0-1 1 0 0,1 0-1 0 0,-1 0 0 0 0,0 0 1 0 0,0 0-1 0 0,0 1 0 0 0,-1 1 42 0 0,1 1 1 0 0,0-1-1 0 0,-1 1 0 0 0,1-1 1 0 0,-1 1-1 0 0,0-1 0 0 0,0 0 0 0 0,0 1 1 0 0,0-1-1 0 0,0 0 0 0 0,-1 0 0 0 0,1 0 1 0 0,0 0-1 0 0,-1 0 0 0 0,-2 2 1 0 0,-4 4 262 0 0,0-1 0 0 0,-12 9 0 0 0,1-1 6 0 0,-222 211 599 0 0,225-208-926 0 0,-14 14 111 0 0,-34 48-1 0 0,56-69-93 0 0,1 0-1 0 0,0 1 1 0 0,1 0 0 0 0,0 0 0 0 0,1 1 0 0 0,1 0-1 0 0,0 0 1 0 0,-4 22 0 0 0,7-20 22 0 0,0-1 1 0 0,1 0-1 0 0,4 27 0 0 0,-3-38-37 0 0,0 1-1 0 0,0 0 0 0 0,0-1 1 0 0,1 0-1 0 0,0 1 1 0 0,0-1-1 0 0,-1 0 0 0 0,2 0 1 0 0,-1 0-1 0 0,0 0 0 0 0,1 0 1 0 0,-1 0-1 0 0,1-1 0 0 0,6 5 1 0 0,4 2 37 0 0,0 0-1 0 0,15 7 1 0 0,-9-5-30 0 0,1-1 0 0 0,0-1 0 0 0,0 0 0 0 0,37 8 0 0 0,-54-16-111 0 0,0-1 0 0 0,1 0 0 0 0,-1 0 0 0 0,0 0 0 0 0,0-1 0 0 0,0 1 0 0 0,0-1 0 0 0,0 0 0 0 0,0 0-1 0 0,0 0 1 0 0,0 0 0 0 0,5-2 0 0 0,-3-1-875 0 0,1 1-1 0 0,0 0 1 0 0,-1-1-1 0 0,0 0 1 0 0,5-6 0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1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0,'0'0'472'0'0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63 3679 0 0,'1'-1'167'0'0,"2"-6"-7"0"0,12-31 4223 0 0,-9 22 6886 0 0,-8 16-11126 0 0,1 0-1 0 0,-1-1 1 0 0,1 1 0 0 0,-1 0 0 0 0,1 0 0 0 0,-1 0 0 0 0,1 0-1 0 0,-4 1 1 0 0,3 0 18 0 0,0-1 0 0 0,0 1 0 0 0,0-1 1 0 0,0 1-1 0 0,0 0 0 0 0,0 0 0 0 0,0 0 0 0 0,0 0 0 0 0,0 1 0 0 0,0-1 0 0 0,0 0 0 0 0,1 1 0 0 0,-1-1 0 0 0,1 1 1 0 0,-3 3-1 0 0,1-1 30 0 0,0 1-1 0 0,1-1 1 0 0,0 1 0 0 0,0 0 0 0 0,-3 9 0 0 0,-42 173 1198 0 0,19-78-1373 0 0,25-93-51 0 0,4-13-2 0 0,1 0-1996 0 0,0-3 1614 0 0,-1 0 0 0 0,1 0 0 0 0,0 0 0 0 0,0-1 0 0 0,0 1 0 0 0,-1 0 0 0 0,1-1 0 0 0,3-1 0 0 0,4-2-1201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14 919 0 0,'-11'-6'76'0'0,"9"4"-75"0"0,-1 1-1 0 0,0 0 1 0 0,1-1-1 0 0,-1 1 1 0 0,0 0-1 0 0,-23 8 21845 0 0,32 3-25078 0 0,7 9 3650 0 0,1-1 1 0 0,1 0-1 0 0,0-1 0 0 0,26 21 1 0 0,-5-3 44 0 0,-16-16-229 0 0,83 88 885 0 0,-78-79-598 0 0,40 62 1 0 0,-47-60-309 0 0,-1 0 0 0 0,-2 2 1 0 0,-1 0-1 0 0,-2 0 0 0 0,-1 1 0 0 0,11 56 0 0 0,-17-60-120 0 0,-1-1-1 0 0,-2 1 0 0 0,-1-1 1 0 0,-2 1-1 0 0,0 0 1 0 0,-2-1-1 0 0,-1 1 1 0 0,-11 40-1 0 0,8-47-73 0 0,0 0 0 0 0,-1 0-1 0 0,-17 31 1 0 0,18-41-11 0 0,-1-1-1 0 0,0 1 1 0 0,0-1 0 0 0,-1-1-1 0 0,-1 0 1 0 0,0 0-1 0 0,-12 9 1 0 0,-3-1-19 0 0,-40 21 1 0 0,26-17-61 0 0,38-21-116 0 0,1 0-523 0 0,0 0 608 0 0,1-1 1 0 0,-1 1-1 0 0,0-1 1 0 0,0 1-1 0 0,1-1 1 0 0,-1 0-1 0 0,0 1 1 0 0,1-1 0 0 0,-1 1-1 0 0,0-1 1 0 0,1 1-1 0 0,-1-1 1 0 0,1 0-1 0 0,-1 1 1 0 0,1-1-1 0 0,-1 0 1 0 0,1 0-1 0 0,-1 1 1 0 0,1-1-1 0 0,-1 0 1 0 0,2 0-1 0 0,14 5-4428 0 0,-13-4 2423 0 0,14 4-5260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1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 5983 0 0,'0'0'274'0'0,"-5"-3"90"0"0,3 2-353 0 0,0 0 1 0 0,0 0 0 0 0,0 0-1 0 0,1 1 1 0 0,-1-1-1 0 0,0 1 1 0 0,0-1 0 0 0,0 1-1 0 0,0 0 1 0 0,-13 2 11405 0 0,28 4-10333 0 0,-11-6-1024 0 0,-1 1 0 0 0,0 0 0 0 0,1 0 0 0 0,-1-1 0 0 0,1 1 0 0 0,-1-1 0 0 0,1 0 0 0 0,-1 1 0 0 0,1-1 0 0 0,1 0 0 0 0,55-2 1807 0 0,64-12-1 0 0,-22 1-1059 0 0,164-6-62 0 0,14-1-2550 0 0,-221 13-514 0 0,-1-2-5397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1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 2303 0 0,'-2'0'167'0'0,"-15"7"189"0"0,12-5 1272 0 0,-1 0 0 0 0,0 0-1 0 0,0-1 1 0 0,1 0 0 0 0,-11 0 6660 0 0,33-3-6523 0 0,-11 1-1390 0 0,308-22 3705 0 0,-32 3-3775 0 0,-213 12-2276 0 0,111 3 1 0 0,-148 7 156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13847 0 0,'35'-17'809'0'0,"0"3"0"0"0,1 0 0 0 0,41-8 0 0 0,-43 12-413 0 0,-31 9-378 0 0,16-2 42 0 0,-7 2-10 0 0,-6 0-18 0 0,18 3 0 0 0,-23-2-82 0 0,4 1-113 0 0,0 0-1 0 0,0 1 1 0 0,1-1 0 0 0,-1 1 0 0 0,6 2 0 0 0,-3 2-1016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7831 0 0,'1'-2'10267'0'0,"3"-1"-9937"0"0,1-1 0 0 0,0 0 1 0 0,0 1-1 0 0,0 0 0 0 0,1 0 1 0 0,6-3-1 0 0,41-13-100 0 0,-31 12-103 0 0,28-11 285 0 0,103-20 0 0 0,-147 37-438 0 0,1 1 0 0 0,0-1 0 0 0,8 2-1 0 0,4 0-3398 0 0,-10-1 1675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9215 0 0,'0'0'707'0'0,"-1"2"-464"0"0,0 3 49 0 0,-1 0-1 0 0,0 0 1 0 0,-1 0 0 0 0,1 0 0 0 0,-1 0 0 0 0,0 0 0 0 0,-6 6 0 0 0,-7 12 1538 0 0,-56 100 1983 0 0,-110 205 232 0 0,160-288-3965 0 0,15-28-328 0 0,1-1 0 0 0,0 1 0 0 0,0 1 0 0 0,1-1 0 0 0,-5 21 1 0 0,10-31-1061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77 190 7367 0 0,'0'16'431'0'0,"-1"1"0"0"0,-1-1 0 0 0,-4 18 0 0 0,2-18 1788 0 0,-1 1 0 0 0,-13 28 1 0 0,15-40-1858 0 0,1 1 1 0 0,-2-1 0 0 0,1 0 0 0 0,-1 0 0 0 0,-4 4 0 0 0,7-8 614 0 0,-2 0-280 0 0,3-1-667 0 0,0 0 0 0 0,0 0 0 0 0,-1 0 0 0 0,1 0 0 0 0,0 1 0 0 0,0-1 1 0 0,-1 0-1 0 0,1 0 0 0 0,0 0 0 0 0,-1 0 0 0 0,1 0 0 0 0,0 0 0 0 0,0 0 0 0 0,-1 0 0 0 0,1 0 0 0 0,0 0 0 0 0,-1 0 0 0 0,1 0 0 0 0,0 0 0 0 0,0 0 0 0 0,-1 0 0 0 0,1-1 0 0 0,0 1 0 0 0,-1 0 0 0 0,0-2 36 0 0,0 1 1 0 0,1-1-1 0 0,-1 0 0 0 0,0 0 0 0 0,1 1 1 0 0,-1-1-1 0 0,1 0 0 0 0,-1 0 0 0 0,1 0 0 0 0,0 0 1 0 0,0 0-1 0 0,0 1 0 0 0,0-1 0 0 0,0 0 1 0 0,1 0-1 0 0,-1 0 0 0 0,0 0 0 0 0,1 0 1 0 0,-1 1-1 0 0,1-1 0 0 0,1-3 0 0 0,3-5 61 0 0,0 1-1 0 0,10-14 0 0 0,-13 19-67 0 0,13-15-20 0 0,0 0 0 0 0,1 1 1 0 0,24-21-1 0 0,59-42-226 0 0,-74 62 86 0 0,0 1 0 0 0,2 1 0 0 0,0 2 0 0 0,0 0 0 0 0,50-17 0 0 0,-73 31 96 0 0,-1-1 0 0 0,1 1 0 0 0,0 1-1 0 0,0-1 1 0 0,0 0 0 0 0,0 1 0 0 0,0 0 0 0 0,0 0 0 0 0,0 0 0 0 0,0 0 0 0 0,0 1 0 0 0,5 1-1 0 0,-7-1 22 0 0,1 0 0 0 0,-1 0-1 0 0,1 0 1 0 0,-1 1-1 0 0,0-1 1 0 0,0 1-1 0 0,1 0 1 0 0,-1 0 0 0 0,0-1-1 0 0,-1 1 1 0 0,1 1-1 0 0,0-1 1 0 0,-1 0-1 0 0,1 0 1 0 0,-1 1-1 0 0,1-1 1 0 0,-1 0 0 0 0,1 5-1 0 0,1 0 39 0 0,0 1 0 0 0,-1 0-1 0 0,-1 0 1 0 0,1-1 0 0 0,-1 1-1 0 0,-1 0 1 0 0,1 12 0 0 0,-9 56 355 0 0,2-31-163 0 0,3-27-96 0 0,-7 28-1 0 0,6-33-867 0 0,1 0 0 0 0,0 0 0 0 0,-1 24 0 0 0,4-35-642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 10591 0 0,'0'0'472'0'0,"0"-13"96"0"0,0 13-456 0 0,0 0-112 0 0,0 0 0 0 0,0 0 0 0 0,-15-3 528 0 0,15 3 80 0 0,-12 0 24 0 0,12 0 0 0 0,0 0-520 0 0,0 0-112 0 0,-7 16 0 0 0,3-4-5704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8751 0 0,'0'0'9520'0'0,"2"-1"-8433"0"0,26-11-248 0 0,0 0 0 0 0,0 2 0 0 0,1 1 0 0 0,46-8 0 0 0,-26 10-1212 0 0,0 2 1 0 0,52 1-1 0 0,-84 4-1789 0 0,-1-2-5248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32 4607 0 0,'49'-18'955'0'0,"-12"4"15025"0"0,-43 15-16572 0 0,-4 2 1023 0 0,0 1 1 0 0,0-1-1 0 0,0 1 0 0 0,-16 10 1 0 0,-36 28 159 0 0,37-25-475 0 0,-21 15-89 0 0,2 3 0 0 0,-63 62 0 0 0,83-71-19 0 0,1 1 0 0 0,1 1 0 0 0,1 0 0 0 0,1 2 0 0 0,-18 38 0 0 0,18-26 9 0 0,3 0 0 0 0,1 1 0 0 0,-15 65 0 0 0,25-80-7 0 0,1 1 0 0 0,2-1-1 0 0,0 0 1 0 0,2 1 0 0 0,2-1-1 0 0,6 51 1 0 0,-6-72 99 0 0,1 0 0 0 0,0 0-1 0 0,0 0 1 0 0,1 0 0 0 0,0 0-1 0 0,0-1 1 0 0,1 1 0 0 0,-1-1 0 0 0,1 0-1 0 0,1 0 1 0 0,-1 0 0 0 0,1-1-1 0 0,10 10 1 0 0,-5-7 86 0 0,0-1 0 0 0,0 0-1 0 0,0-1 1 0 0,1 0 0 0 0,-1-1 0 0 0,1 0-1 0 0,20 6 1 0 0,-13-8 24 0 0,-16-2-189 0 0,-6-9-928 0 0,3 7 638 0 0,1 0 0 0 0,-1 0 0 0 0,0 0 1 0 0,0 0-1 0 0,1 0 0 0 0,-1 0 0 0 0,0 0 0 0 0,0 1 1 0 0,0-1-1 0 0,0 0 0 0 0,0 1 0 0 0,-2-2 0 0 0,-8-3-8193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98 1375 0 0,'47'-2'2274'0'0,"-25"-1"4863"0"0,-1 0 0 0 0,41-12 0 0 0,-31 4-5076 0 0,0-1-6026 0 0,-11 3 4082 0 0,2-2 80 0 0,1 2-1 0 0,38-11 1 0 0,-60 20-180 0 0,16-3 59 0 0,-16 3-73 0 0,0 0 0 0 0,-1 0 0 0 0,1 0 0 0 0,0 0 0 0 0,0 0 0 0 0,-1 0-1 0 0,1 1 1 0 0,0-1 0 0 0,0 0 0 0 0,-1 0 0 0 0,1 1 0 0 0,0-1 0 0 0,-1 0 0 0 0,1 1 0 0 0,0-1 0 0 0,-1 0 0 0 0,1 1 0 0 0,-1-1 0 0 0,1 1 0 0 0,-1-1 0 0 0,2 2-1 0 0,-2-2-1 0 0,1 1-1 0 0,-1-1 1 0 0,1 1-1 0 0,-1 0 1 0 0,0-1-1 0 0,1 1 0 0 0,-1-1 1 0 0,0 1-1 0 0,0-1 1 0 0,1 1-1 0 0,-1 0 0 0 0,0-1 1 0 0,0 1-1 0 0,0 0 1 0 0,0-1-1 0 0,0 1 1 0 0,0 0-1 0 0,0-1 0 0 0,0 1 1 0 0,0 0-1 0 0,0-1 1 0 0,0 1-1 0 0,0 0 0 0 0,0-1 1 0 0,-1 1-1 0 0,1-1 1 0 0,-1 2-1 0 0,0 0-1 0 0,-1 5 1 0 0,-1 0 0 0 0,0-1 0 0 0,0 1 0 0 0,-1-1 0 0 0,0 0 0 0 0,0 0 0 0 0,0 0 0 0 0,-6 5 0 0 0,-46 42 0 0 0,39-38 0 0 0,-21 16-46 0 0,-80 53 0 0 0,-51 9-70 0 0,121-69-55 0 0,46-23 143 0 0,70 5 262 0 0,5-7-95 0 0,69 2 95 0 0,-132-1-592 0 0,0-1 0 0 0,0 0 0 0 0,0 0 0 0 0,0-1 0 0 0,0 0 0 0 0,10-4 0 0 0,-19 5 11 0 0,1 1 1 0 0,-1-1-1 0 0,1 0 1 0 0,-1 0 0 0 0,1 1-1 0 0,-1-1 1 0 0,0 0-1 0 0,1-1 1 0 0,-1 1 0 0 0,0 0-1 0 0,0 0 1 0 0,0 0-1 0 0,0-1 1 0 0,1-1 0 0 0,3-5-5856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2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45 5527 0 0,'5'-2'102'0'0,"0"0"0"0"0,-1-1 0 0 0,1 1 0 0 0,-1-1-1 0 0,0 0 1 0 0,5-5 0 0 0,-5 5 953 0 0,1 0 0 0 0,-1 0-1 0 0,0 0 1 0 0,13-7 12041 0 0,-21 14-14189 0 0,-72 47 2258 0 0,62-41-1205 0 0,0-1-1 0 0,0-1 1 0 0,-1 0-1 0 0,0 0 0 0 0,0-2 1 0 0,-1 0-1 0 0,0-1 1 0 0,0 0-1 0 0,-29 4 1 0 0,42-9-107 0 0,0 1-1 0 0,0-1 1 0 0,-1 1 0 0 0,1-1-1 0 0,0 0 1 0 0,-1 0 0 0 0,1-1-1 0 0,0 1 1 0 0,0-1 0 0 0,0 1 0 0 0,-1-1-1 0 0,1 0 1 0 0,0 0 0 0 0,0-1-1 0 0,0 1 1 0 0,0-1 0 0 0,1 1-1 0 0,-6-5 1 0 0,7 5 143 0 0,1 1 1 0 0,-1-1-1 0 0,0 0 0 0 0,1 0 0 0 0,-1 1 0 0 0,0-1 1 0 0,0 0-1 0 0,0 1 0 0 0,1-1 0 0 0,-1 1 0 0 0,0-1 1 0 0,0 1-1 0 0,0-1 0 0 0,0 1 0 0 0,0 0 0 0 0,0 0 1 0 0,0-1-1 0 0,0 1 0 0 0,0 0 0 0 0,0 0 0 0 0,0 0 1 0 0,-1 0-1 0 0,-14-1-7 0 0,15 1 6 0 0,0 0 1 0 0,0 1 0 0 0,0-1 0 0 0,0 0 0 0 0,0 1-1 0 0,0 0 1 0 0,0-1 0 0 0,0 1 0 0 0,0-1 0 0 0,0 1-1 0 0,-1 1 1 0 0,-1 0 1 0 0,1-1-1 0 0,-10 6 243 0 0,0 1 0 0 0,0 0 0 0 0,-20 19 0 0 0,29-25-111 0 0,1 0 13 0 0,0-1 0 0 0,0 1-1 0 0,0 0 1 0 0,1 0-1 0 0,-1 0 1 0 0,0 0-1 0 0,1 0 1 0 0,-3 4-1 0 0,5-4-127 0 0,0-1 0 0 0,0 1 0 0 0,0 0-1 0 0,0-1 1 0 0,0 1 0 0 0,0-1-1 0 0,1 0 1 0 0,-1 1 0 0 0,1-1-1 0 0,-1 0 1 0 0,1 0 0 0 0,-1 0-1 0 0,1 0 1 0 0,2 1 0 0 0,0-1 11 0 0,0 1 0 0 0,0-1 0 0 0,1 0 0 0 0,-1 0 0 0 0,8 0 0 0 0,5-1-24 0 0,0-1-1 0 0,0 0 1 0 0,22-6-1 0 0,-24 4 0 0 0,1 1 1 0 0,0 0-1 0 0,0 1 0 0 0,19 1 0 0 0,-30 1 1 0 0,0 0 0 0 0,-1 0 0 0 0,1 0 0 0 0,0 0 0 0 0,0 1 0 0 0,0 0-1 0 0,-1 0 1 0 0,1 0 0 0 0,-1 0 0 0 0,1 1 0 0 0,-1 0 0 0 0,0-1 0 0 0,0 2 0 0 0,0-1 0 0 0,-1 0-1 0 0,1 1 1 0 0,4 6 0 0 0,-5-5 0 0 0,1 0 0 0 0,-1 0 0 0 0,0 0 0 0 0,3 9 0 0 0,-2-4 0 0 0,-2-3 0 0 0,-4 7 0 0 0,1-10 17 0 0,0 1 0 0 0,0-1 1 0 0,0 0-1 0 0,-1 0 0 0 0,1 0 0 0 0,-1-1 0 0 0,0 1 0 0 0,0 0 1 0 0,0-1-1 0 0,-1 1 0 0 0,1-1 0 0 0,-1 0 0 0 0,0 1 0 0 0,0-1 0 0 0,0-1 1 0 0,-5 5-1 0 0,-6 4 90 0 0,-1-2 0 0 0,-25 14 1 0 0,35-21-106 0 0,-24 12-251 0 0,0-1 0 0 0,-33 9 0 0 0,9-7-8333 0 0,43-13 2431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19 12207 0 0,'0'0'1106'0'0,"-15"1"-794"0"0,9 0 56 0 0,0-1 1 0 0,-1 1-1 0 0,1 0 1 0 0,0 1-1 0 0,0-1 1 0 0,0 1-1 0 0,-8 4 1 0 0,-41 23 235 0 0,36-17-318 0 0,-2 0 76 0 0,1 0-1 0 0,-25 22 1 0 0,36-26-180 0 0,1 0 0 0 0,0 0 1 0 0,0 0-1 0 0,1 1 0 0 0,0 1 0 0 0,0-1 1 0 0,-5 12-1 0 0,11-20-156 0 0,1 0 0 0 0,-1 0 0 0 0,0 1 0 0 0,1-1 1 0 0,-1 0-1 0 0,1 0 0 0 0,-1 1 0 0 0,1-1 0 0 0,0 0 0 0 0,0 1 0 0 0,-1-1 0 0 0,1 0 1 0 0,0 1-1 0 0,0-1 0 0 0,0 0 0 0 0,1 1 0 0 0,-1-1 0 0 0,0 0 0 0 0,0 1 0 0 0,1-1 1 0 0,-1 0-1 0 0,1 0 0 0 0,-1 1 0 0 0,1-1 0 0 0,-1 0 0 0 0,1 0 0 0 0,0 0 1 0 0,-1 0-1 0 0,1 0 0 0 0,0 0 0 0 0,0 0 0 0 0,0 0 0 0 0,0 0 0 0 0,0 0 0 0 0,0 0 1 0 0,0 0-1 0 0,0-1 0 0 0,1 1 0 0 0,-1 0 0 0 0,0-1 0 0 0,0 1 0 0 0,1-1 0 0 0,0 1 1 0 0,7 2 106 0 0,1-1 1 0 0,-1 0 0 0 0,0 0 0 0 0,18 0 0 0 0,-26-2-112 0 0,18 1 139 0 0,-1-1 0 0 0,1 0 0 0 0,-1-2 0 0 0,1 0 0 0 0,-1-1-1 0 0,0-1 1 0 0,0 0 0 0 0,27-12 0 0 0,-42 15-151 0 0,-1 0 0 0 0,1 0-1 0 0,-1-1 1 0 0,1 1 0 0 0,-1-1-1 0 0,0 1 1 0 0,1-1 0 0 0,-1 0 0 0 0,0 0-1 0 0,0 0 1 0 0,0 0 0 0 0,-1-1-1 0 0,1 1 1 0 0,0 0 0 0 0,-1-1 0 0 0,1 1-1 0 0,-1-1 1 0 0,0 1 0 0 0,0-1-1 0 0,1-3 1 0 0,-2 2 0 0 0,1 1 0 0 0,-1-1-1 0 0,1 1 1 0 0,-1-1 0 0 0,-1 1 0 0 0,1-1-1 0 0,0 0 1 0 0,-1 1 0 0 0,0-1 0 0 0,1 1-1 0 0,-2 0 1 0 0,1-1 0 0 0,0 1 0 0 0,-1 0-1 0 0,-3-6 1 0 0,-5-8-166 0 0,-1 1 0 0 0,-1 0 0 0 0,-23-22 0 0 0,33 36-37 0 0,1 0 1 0 0,-1 0-1 0 0,1 0 0 0 0,-1 0 1 0 0,1 0-1 0 0,0 0 1 0 0,-1 0-1 0 0,1-1 0 0 0,0 1 1 0 0,1 0-1 0 0,-1-1 0 0 0,0 1 1 0 0,1 0-1 0 0,-1-1 0 0 0,1-2 1 0 0,2-6-1686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14 2759 0 0,'0'0'126'0'0,"-7"-4"20"0"0,4 3 204 0 0,0-1-1 0 0,0 1 0 0 0,-1 0 0 0 0,1 0 1 0 0,0 0-1 0 0,-1 0 0 0 0,1 1 0 0 0,-1-1 1 0 0,1 1-1 0 0,0 0 0 0 0,-1 0 0 0 0,1 0 1 0 0,-1 1-1 0 0,1-1 0 0 0,-1 1 0 0 0,1-1 1 0 0,0 1-1 0 0,-1 0 0 0 0,1 1 1 0 0,0-1-1 0 0,-4 3 0 0 0,5-4-153 0 0,0 1-1 0 0,1 0 1 0 0,-1 0-1 0 0,0 0 1 0 0,1 0-1 0 0,-1 1 1 0 0,1-1-1 0 0,0 0 1 0 0,-1 1-1 0 0,1-1 1 0 0,0 0-1 0 0,0 1 1 0 0,0 0 0 0 0,0-1-1 0 0,0 1 1 0 0,0 0-1 0 0,0-1 1 0 0,0 1-1 0 0,1 0 1 0 0,-1 0-1 0 0,1 0 1 0 0,-1-1-1 0 0,1 1 1 0 0,0 0-1 0 0,0 0 1 0 0,0 0 0 0 0,0 0-1 0 0,0 0 1 0 0,0 0-1 0 0,0 0 1 0 0,1 0-1 0 0,-1-1 1 0 0,1 1-1 0 0,-1 0 1 0 0,1 0-1 0 0,0 0 1 0 0,-1-1-1 0 0,1 1 1 0 0,2 2 0 0 0,7 11 60 0 0,1 0 0 0 0,1-1 0 0 0,19 19 0 0 0,44 34 251 0 0,-40-38-290 0 0,166 159 473 0 0,-182-169-593 0 0,-1 1 0 0 0,-1 0 0 0 0,0 2-1 0 0,-2 0 1 0 0,0 0 0 0 0,13 30 0 0 0,-23-39-70 0 0,1 0-1 0 0,-2 0 1 0 0,0 0 0 0 0,0 1 0 0 0,-2-1 0 0 0,1 1 0 0 0,-2 0-1 0 0,0 0 1 0 0,0 0 0 0 0,-1 0 0 0 0,-1 0 0 0 0,-1 0 0 0 0,-4 23-1 0 0,0-20-23 0 0,0 0 0 0 0,0 0 0 0 0,-2-1 0 0 0,0 0 0 0 0,-1 0 0 0 0,-1-1 0 0 0,-17 22 0 0 0,-5 1-76 0 0,-56 50 0 0 0,62-65-14 0 0,-2-1 0 0 0,0-2 0 0 0,-37 21 0 0 0,-97 39-144 0 0,103-48-357 0 0,58-32 315 0 0,3 0-927 0 0,6-5-205 0 0,5-3-377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5063 0 0,'0'0'4090'0'0,"2"9"727"0"0,-1-5-4499 0 0,0 0 0 0 0,0 0 1 0 0,-1 0-1 0 0,0 0 0 0 0,0 0 0 0 0,0 0 0 0 0,0 0 1 0 0,-1 0-1 0 0,1 0 0 0 0,-1 0 0 0 0,-2 5 1 0 0,-2 5 319 0 0,0 0 1 0 0,-2 0 0 0 0,-10 18-1 0 0,-254 442 554 0 0,192-348-1192 0 0,0 1 0 0 0,66-104 0 0 0,1 1 0 0 0,2 0 0 0 0,-13 41 0 0 0,21-59 4 0 0,1 1 1 0 0,-1 0-1 0 0,1-1 0 0 0,0 1 1 0 0,1 0-1 0 0,0-1 0 0 0,0 1 0 0 0,0 0 1 0 0,1 0-1 0 0,0-1 0 0 0,1 1 0 0 0,-1-1 1 0 0,1 1-1 0 0,0-1 0 0 0,1 1 0 0 0,-1-1 1 0 0,1 0-1 0 0,1 0 0 0 0,-1 0 1 0 0,1-1-1 0 0,0 1 0 0 0,0-1 0 0 0,0 0 1 0 0,1 0-1 0 0,0 0 0 0 0,0-1 0 0 0,0 0 1 0 0,1 0-1 0 0,8 5 0 0 0,13 5 92 0 0,1-2-1 0 0,0-2 0 0 0,0 0 1 0 0,38 7-1 0 0,-31-8-84 0 0,-2-3 63 0 0,-26-6-627 0 0,1 1 0 0 0,-1 1 1 0 0,9 2-1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 6127 0 0,'0'0'2402'0'0,"8"-5"-925"0"0,4-2 112 0 0,7-5 2659 0 0,-17 11-3213 0 0,0 1 0 0 0,0-1 0 0 0,0 0 0 0 0,0 1 1 0 0,0-1-1 0 0,0 1 0 0 0,0-1 0 0 0,2 1 0 0 0,-19 18-284 0 0,2-5-435 0 0,-18 14 0 0 0,-19 17-179 0 0,49-43-377 0 0,15-3-812 0 0,-2-1-371 0 0,-1-1 0 0 0,1 0 0 0 0,10-6 0 0 0,2-1-5945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76 145 15175 0 0,'0'0'1372'0'0,"-14"13"-762"0"0,4-8 915 0 0,9-5-1450 0 0,1 0 0 0 0,0 0 0 0 0,0 0-1 0 0,0 0 1 0 0,0-1 0 0 0,0 1 0 0 0,0 0 0 0 0,0 0 0 0 0,0 0 0 0 0,0 0 0 0 0,0-1 0 0 0,-1 1 0 0 0,1 0 0 0 0,0 0 0 0 0,0 0 0 0 0,0 0 0 0 0,0-1 0 0 0,0 1-1 0 0,0 0 1 0 0,0 0 0 0 0,0 0 0 0 0,0 0 0 0 0,0-1 0 0 0,0 1 0 0 0,1 0 0 0 0,-1 0 0 0 0,0 0 0 0 0,0 0 0 0 0,0-1 0 0 0,0 1 0 0 0,0 0 0 0 0,0 0 0 0 0,0 0-1 0 0,0-1 1 0 0,14-21 2080 0 0,-4 12-1951 0 0,-1 0-1 0 0,2 0 1 0 0,-1 1-1 0 0,1 1 1 0 0,1 0-1 0 0,-1 0 1 0 0,25-11-1 0 0,-10 8-51 0 0,1 0 0 0 0,51-12 0 0 0,-64 20-60 0 0,0 1 0 0 0,0 1 0 0 0,16 0 0 0 0,-28 1-17 0 0,-1 15-7 0 0,-1-11-68 0 0,1-1 0 0 0,-1 0 0 0 0,0 1 0 0 0,-1-1 0 0 0,1 0 1 0 0,0 0-1 0 0,-1 1 0 0 0,0-1 0 0 0,1 0 0 0 0,-3 3 0 0 0,-1 3-4 0 0,-1 0 0 0 0,0 0 0 0 0,-1-1 0 0 0,1 0-1 0 0,-2 0 1 0 0,1 0 0 0 0,-13 10 0 0 0,-58 44-40 0 0,44-38 57 0 0,-5 5-34 0 0,2-3-39 0 0,2 2 1 0 0,-41 41-1 0 0,72-65 54 0 0,0-1 0 0 0,0 0 0 0 0,1 1 0 0 0,0 0 0 0 0,0-1 1 0 0,0 1-1 0 0,0 0 0 0 0,-2 8 0 0 0,3-10 5 0 0,1-1 0 0 0,-1 0 1 0 0,1 1-1 0 0,0-1 0 0 0,-1 1 1 0 0,1-1-1 0 0,0 0 0 0 0,0 1 0 0 0,0-1 1 0 0,0 1-1 0 0,0-1 0 0 0,0 1 1 0 0,1-1-1 0 0,-1 0 0 0 0,0 1 1 0 0,2 2-1 0 0,0 0 2 0 0,1 6-12 0 0,-2-8 9 0 0,0 1 0 0 0,0-1 0 0 0,0 0-1 0 0,1 1 1 0 0,-1-1 0 0 0,1 0-1 0 0,-1 0 1 0 0,1 0 0 0 0,0 0 0 0 0,0 0-1 0 0,0-1 1 0 0,0 1 0 0 0,0 0-1 0 0,0-1 1 0 0,0 0 0 0 0,1 1 0 0 0,-1-1-1 0 0,3 1 1 0 0,0 0 4 0 0,6 2 85 0 0,0-1 0 0 0,0 0 1 0 0,0-1-1 0 0,0 0 0 0 0,0-1 0 0 0,18 0 0 0 0,4 1 195 0 0,16 2-170 0 0,1-1-1 0 0,63-7 1 0 0,-108 4-282 0 0,-1-1 0 0 0,0 1 0 0 0,1-1 0 0 0,-1 0 0 0 0,0 0 0 0 0,0-1 0 0 0,0 0 0 0 0,0 1 0 0 0,0-1 0 0 0,6-5 0 0 0,-7 5-226 0 0,-1 0 1 0 0,0 0-1 0 0,0 0 1 0 0,0-1-1 0 0,0 1 1 0 0,0-1-1 0 0,0 1 1 0 0,-1-1-1 0 0,1 0 0 0 0,-1 1 1 0 0,0-1-1 0 0,0 0 1 0 0,0 0-1 0 0,0 0 1 0 0,0-5-1 0 0,2-6-6532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 11519 0 0,'-2'-1'528'0'0,"-6"0"-181"0"0,5 0-267 0 0,0 0-1 0 0,0 1 1 0 0,0 0 0 0 0,0-1-1 0 0,0 1 1 0 0,0 0-1 0 0,0 0 1 0 0,-3 1-1 0 0,5 0 75 0 0,0-1 0 0 0,0 1 0 0 0,0-1 0 0 0,0 1 0 0 0,0 0 0 0 0,0-1 0 0 0,0 1 0 0 0,0 0 0 0 0,0 0 0 0 0,0 0 0 0 0,0-1 0 0 0,0 1 0 0 0,0 0 0 0 0,1 0 0 0 0,-1 1 0 0 0,0-1 0 0 0,1 0 0 0 0,-1 0 0 0 0,1 0-1 0 0,0 0 1 0 0,-1 0 0 0 0,1 1 0 0 0,0-1 0 0 0,-1 2 0 0 0,0 8 120 0 0,0-1 0 0 0,0 0 0 0 0,1 1 0 0 0,0-1 0 0 0,1 0 1 0 0,0 1-1 0 0,1-1 0 0 0,3 13 0 0 0,3 2-96 0 0,0 0 0 0 0,13 26 1 0 0,3-5 420 0 0,2-2 1 0 0,46 61 0 0 0,16 25 551 0 0,-74-106-1097 0 0,12 19 306 0 0,36 81 0 0 0,-57-111-314 0 0,0 1 0 0 0,-1 0 0 0 0,0 0 0 0 0,-1 0 0 0 0,0 0 0 0 0,-2 1 0 0 0,1-1 0 0 0,-2 1 0 0 0,0-1 0 0 0,-4 28 0 0 0,2-32-44 0 0,-1 1 0 0 0,-1-1 0 0 0,1 0 0 0 0,-2 0 0 0 0,0-1-1 0 0,0 1 1 0 0,0-1 0 0 0,-1 0 0 0 0,-1-1 0 0 0,1 1 0 0 0,-1-1 0 0 0,-1 0 0 0 0,-11 9-1 0 0,-12 7 11 0 0,0-1 0 0 0,-48 25 0 0 0,42-26-10 0 0,-30 14-233 0 0,53-32-975 0 0,14-4 1116 0 0,0 0-1 0 0,0 0 1 0 0,-1-1 0 0 0,1 1-1 0 0,0 0 1 0 0,0 0 0 0 0,0 0-1 0 0,-1 0 1 0 0,1-1 0 0 0,0 1-1 0 0,0 0 1 0 0,0 0 0 0 0,0 0-1 0 0,0-1 1 0 0,-1 1 0 0 0,1 0-1 0 0,0 0 1 0 0,0-1 0 0 0,0 1-1 0 0,0 0 1 0 0,0 0 0 0 0,0-1-1 0 0,0 1 1 0 0,0 0 0 0 0,0 0-1 0 0,0-1 1 0 0,0 1 0 0 0,0 0-1 0 0,0 0 1 0 0,0-1 0 0 0,0 1-1 0 0,0 0 1 0 0,0 0 0 0 0,0 0-1 0 0,0-1 1 0 0,1 1 0 0 0,-1 0-1 0 0,0 0 1 0 0,0-1 0 0 0,0 1-1 0 0,0 0 1 0 0,0 0 0 0 0,1-1-1 0 0,4-8-1809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10103 0 0,'0'0'464'0'0,"0"0"-9"0"0,-2 0-295 0 0,-14-1 196 0 0,11 4-103 0 0,2-1-46 0 0,-6 3 388 0 0,0 0 0 0 0,0 0 0 0 0,1 1 0 0 0,-1 0 1 0 0,1 1-1 0 0,-6 6-595 0 0,-7 11 949 0 0,-11 14-949 0 0,-5 5 505 0 0,26-29-336 0 0,1 0-1 0 0,0 0 0 0 0,1 1 1 0 0,-7 14-169 0 0,15-26 128 0 0,-4 9 540 0 0,5-9-386 0 0,-1 1-170 0 0,1-2-76 0 0,0 0 0 0 0,-1-1 0 0 0,1 1 0 0 0,0 0 0 0 0,0-1 0 0 0,0 1 0 0 0,1 0 0 0 0,-1-1 0 0 0,0 1 0 0 0,1-1 0 0 0,-1 1 0 0 0,1-1 0 0 0,-1 1-1 0 0,1-1 1 0 0,0 1 0 0 0,-1-1 0 0 0,1 1 0 0 0,0-1 0 0 0,0 0 0 0 0,0 1 0 0 0,0-1 0 0 0,0 0 0 0 0,1 0 0 0 0,-1 0 0 0 0,0 0 0 0 0,0 0 0 0 0,1 0 0 0 0,-1 0 0 0 0,1 0 0 0 0,0 0-36 0 0,19 15 100 0 0,-21-16-100 0 0,0 0 1 0 0,0 0 0 0 0,0 0-1 0 0,0 0 1 0 0,0 0 0 0 0,0 0-1 0 0,1 0 1 0 0,-1 0-1 0 0,0 0 1 0 0,0 1 0 0 0,0-1-1 0 0,0 0 1 0 0,0 0-1 0 0,0 0 1 0 0,0 0 0 0 0,0 0-1 0 0,0 0 1 0 0,0 0-1 0 0,0 0 1 0 0,0 0 0 0 0,0 0-1 0 0,0 0 1 0 0,1 0-1 0 0,-1 0 1 0 0,0 0 0 0 0,0 0-1 0 0,0 0 1 0 0,0 0 0 0 0,0 0-1 0 0,0 0 1 0 0,0 0-1 0 0,0 0 1 0 0,0 0 0 0 0,0 0-1 0 0,0 0 1 0 0,0 0-1 0 0,0 0 1 0 0,1 0 0 0 0,-1 0-1 0 0,0 0 1 0 0,0 0-1 0 0,0 0 1 0 0,0-1 0 0 0,0 1-1 0 0,0 0 1 0 0,0 0-1 0 0,0 0 1 0 0,0 0 0 0 0,0 0-1 0 0,0 0 1 0 0,0 0 0 0 0,0 0-1 0 0,0 0 1 0 0,0 0-1 0 0,0 0 1 0 0,0 0 0 0 0,0 0-1 0 0,0 0 1 0 0,0 0-1 0 0,0-1 1 0 0,0 1 0 0 0,0 0-1 0 0,0 0 1 0 0,0 0-1 0 0,0 0 1 0 0,0 0 0 0 0,0 0-1 0 0,0 0 1 0 0,0 0 0 0 0,0 0-1 0 0,10-25 101 0 0,-2 1 0 0 0,0-2 1 0 0,0-10-102 0 0,-3 17 140 0 0,0 0 0 0 0,1 1 0 0 0,0 0 1 0 0,4-5-141 0 0,-6 15-306 0 0,0 1 0 0 0,0 0 0 0 0,1 0 1 0 0,0 0-1 0 0,0 0 0 0 0,2-1 306 0 0,-3 4-966 0 0,0 1-1 0 0,1-1 1 0 0,-1 1-1 0 0,1-1 1 0 0,0 1 0 0 0,0 0 966 0 0,9-4-5758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38 5527 0 0,'-2'1'250'0'0,"-31"15"-408"0"0,-39 21 2606 0 0,59-29-804 0 0,0 0 0 0 0,0 1-1 0 0,-15 15 1 0 0,19-15-1275 0 0,1 0 1 0 0,-1 1-1 0 0,2 0 1 0 0,-1 0-1 0 0,-10 21 0 0 0,16-27-317 0 0,0 0 0 0 0,0 0 0 0 0,1 0 0 0 0,-1 0 0 0 0,1 0 0 0 0,0 0-1 0 0,0 1 1 0 0,0-1 0 0 0,1 0 0 0 0,-1 1 0 0 0,1-1 0 0 0,0 1-1 0 0,1-1 1 0 0,-1 0 0 0 0,1 1 0 0 0,-1-1 0 0 0,1 0 0 0 0,1 1-1 0 0,2 7 1 0 0,-1-8 83 0 0,-1-1-1 0 0,1 1 1 0 0,0-1-1 0 0,0 0 1 0 0,0 0-1 0 0,0 0 0 0 0,1 0 1 0 0,-1 0-1 0 0,1-1 1 0 0,0 1-1 0 0,0-1 1 0 0,0 0-1 0 0,0 0 1 0 0,0-1-1 0 0,0 1 1 0 0,0-1-1 0 0,1 0 1 0 0,6 1-1 0 0,4 0 230 0 0,0 0 1 0 0,0-2-1 0 0,0 1 0 0 0,17-3 0 0 0,-20 1-240 0 0,-1-1 0 0 0,0 0 0 0 0,0 0 0 0 0,0-1-1 0 0,0-1 1 0 0,-1 0 0 0 0,1 0 0 0 0,18-11 0 0 0,-26 13-117 0 0,0 0 0 0 0,0 0 1 0 0,-1 0-1 0 0,1-1 0 0 0,0 1 1 0 0,-1-1-1 0 0,1 1 0 0 0,-1-1 1 0 0,0 0-1 0 0,0 0 0 0 0,0 0 1 0 0,-1 0-1 0 0,1 0 0 0 0,0 0 0 0 0,-1 0 1 0 0,0-1-1 0 0,0 1 0 0 0,0-1 1 0 0,0 1-1 0 0,-1-1 0 0 0,1 1 1 0 0,-1-1-1 0 0,0 1 0 0 0,0-1 1 0 0,0 1-1 0 0,-1-1 0 0 0,1 1 1 0 0,-1-1-1 0 0,0 1 0 0 0,1 0 1 0 0,-2-1-1 0 0,0-3 0 0 0,-1 2 2 0 0,0-1 0 0 0,0 0 0 0 0,0 1 0 0 0,0-1 0 0 0,-1 1 0 0 0,0 0 0 0 0,0 0-1 0 0,0 1 1 0 0,-8-7 0 0 0,-4-1 17 0 0,-28-18-1 0 0,28 20-49 0 0,1 0 0 0 0,-18-15 0 0 0,31 23-49 0 0,0 0-1 0 0,1 0 1 0 0,-1 0 0 0 0,1 0-1 0 0,-1 0 1 0 0,1 0 0 0 0,-1 0-1 0 0,1 0 1 0 0,0 0 0 0 0,0-1-1 0 0,0 1 1 0 0,0 0 0 0 0,0-4-1 0 0,1 4-94 0 0,0 0-1 0 0,0 1 1 0 0,0-1 0 0 0,0 1-1 0 0,0-1 1 0 0,0 1-1 0 0,1-1 1 0 0,-1 0-1 0 0,0 1 1 0 0,1-1-1 0 0,-1 1 1 0 0,1-1-1 0 0,0 1 1 0 0,0 0 0 0 0,-1-1-1 0 0,1 1 1 0 0,0 0-1 0 0,0-1 1 0 0,0 1-1 0 0,0 0 1 0 0,0 0-1 0 0,3-2 1 0 0,6-5-1643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 6911 0 0,'0'0'623'0'0,"1"-1"-514"0"0,1-1 43 0 0,0 0 0 0 0,1 1 0 0 0,-1 0 0 0 0,0 0 0 0 0,1 0 0 0 0,-1 0 0 0 0,5-1 0 0 0,-6 1 268 0 0,1 1 1 0 0,0 0 0 0 0,-1-1 0 0 0,1 1 0 0 0,0 0 0 0 0,-1 0 0 0 0,1 0 0 0 0,-1 0 0 0 0,1 1 0 0 0,0-1 0 0 0,-1 0-1 0 0,1 1 1 0 0,3 1 1248 0 0,-5-1-1319 0 0,-2 2-213 0 0,1 1 0 0 0,-1-1 0 0 0,0 0 0 0 0,-1 0 0 0 0,1-1 1 0 0,0 1-1 0 0,-1 0 0 0 0,-3 2 0 0 0,-27 21 762 0 0,5-5-410 0 0,10-4-193 0 0,-30 25 533 0 0,-54 61 0 0 0,63-57-291 0 0,-54 83 0 0 0,82-112-463 0 0,2 0 0 0 0,0 0 1 0 0,1 1-1 0 0,1 0 0 0 0,0 0 1 0 0,2 1-1 0 0,0-1 0 0 0,1 1 1 0 0,-2 24-1 0 0,5-32-23 0 0,2 0 1 0 0,-1-1-1 0 0,1 1 1 0 0,1 0-1 0 0,0-1 0 0 0,0 1 1 0 0,1-1-1 0 0,0 0 1 0 0,1 1-1 0 0,0-2 0 0 0,1 1 1 0 0,0 0-1 0 0,8 11 1 0 0,1-3 26 0 0,1 0 1 0 0,0-1-1 0 0,1-1 1 0 0,1 0-1 0 0,22 15 0 0 0,-34-27-113 0 0,0 0 0 0 0,0 0 0 0 0,0-1 0 0 0,1 0-1 0 0,0 0 1 0 0,-1-1 0 0 0,1 1 0 0 0,0-1 0 0 0,0 0 0 0 0,0-1-1 0 0,0 1 1 0 0,1-1 0 0 0,-1-1 0 0 0,0 1 0 0 0,0-1-1 0 0,12-1 1 0 0,-10-2-2166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7367 0 0,'0'0'568'0'0,"-18"-4"7787"0"0,15 5-8134 0 0,-6 2 6602 0 0,8-2-6246 0 0,-1 1-375 0 0,1 0-1 0 0,0 0 1 0 0,0-1-1 0 0,0 1 1 0 0,0 0-1 0 0,0 0 1 0 0,0 0-1 0 0,0 0 1 0 0,1 0-1 0 0,-2 5 1 0 0,2-5 26 0 0,-14 69 263 0 0,14-70-656 0 0,5 0-2366 0 0,-4-1 2246 0 0,0 0 0 0 0,0 0 0 0 0,0 0 0 0 0,0 0 0 0 0,1 0 1 0 0,-1-1-1 0 0,0 1 0 0 0,0 0 0 0 0,0 0 0 0 0,0-1 0 0 0,1 0 1 0 0,10-5-7402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512 104 7831 0 0,'2'-2'356'0'0,"8"-10"301"0"0,23-25-237 0 0,-6 16 12372 0 0,-31 12-12489 0 0,3 8-264 0 0,-1-1-1 0 0,1 0 0 0 0,-1 1 1 0 0,0-1-1 0 0,0 1 1 0 0,0 0-1 0 0,0 0 1 0 0,0 0-1 0 0,0 0 1 0 0,0 0-1 0 0,0 0 0 0 0,-1 0 1 0 0,1 1-1 0 0,0-1 1 0 0,-3 0-1 0 0,-38-3 520 0 0,24 4-390 0 0,-1 1-1 0 0,0 0 0 0 0,1 2 0 0 0,-36 9 1 0 0,-74 31 603 0 0,123-41-768 0 0,-102 44-3 0 0,91-37 0 0 0,0 1 0 0 0,1 0 0 0 0,0 1 0 0 0,-15 14 0 0 0,30-24-2 0 0,0 0 0 0 0,0-1-1 0 0,0 1 1 0 0,0 0 0 0 0,0 0 0 0 0,0 0-1 0 0,0 0 1 0 0,0 0 0 0 0,1 0 0 0 0,-1 1-1 0 0,0-1 1 0 0,1 0 0 0 0,-1 0 0 0 0,1 0-1 0 0,-1 1 1 0 0,1-1 0 0 0,-1 0 0 0 0,1 1-1 0 0,0-1 1 0 0,0 0 0 0 0,0 1 0 0 0,0-1 0 0 0,0 0-1 0 0,0 1 1 0 0,0-1 0 0 0,0 0 0 0 0,0 1-1 0 0,1-1 1 0 0,-1 0 0 0 0,0 1 0 0 0,1-1-1 0 0,-1 0 1 0 0,1 0 0 0 0,0 1 0 0 0,-1-1-1 0 0,1 0 1 0 0,0 0 0 0 0,1 1 0 0 0,3 3-20 0 0,0 0 0 0 0,1 0 1 0 0,0 0-1 0 0,0-1 1 0 0,11 7-1 0 0,-7-5 7 0 0,77 38-2 0 0,-18-10 18 0 0,-44-20-1 0 0,91 56 0 0 0,-105-62 0 0 0,0 0 0 0 0,-1 1 0 0 0,0 0 0 0 0,0 1 0 0 0,-1 0 0 0 0,0 0 0 0 0,12 21 0 0 0,-19-28 3 0 0,1 1 0 0 0,-1 0 0 0 0,-1 0 0 0 0,1 0 0 0 0,-1 0 0 0 0,1 0 0 0 0,-1 0 0 0 0,0 0 0 0 0,-1 0-1 0 0,1 0 1 0 0,-1 1 0 0 0,1-1 0 0 0,-1 0 0 0 0,-1 0 0 0 0,1 1 0 0 0,-1-1 0 0 0,1 0 0 0 0,-1 0 0 0 0,0 0 0 0 0,-1 1 0 0 0,1-1 0 0 0,-1-1 0 0 0,0 1 0 0 0,0 0-1 0 0,0 0 1 0 0,0-1 0 0 0,0 1 0 0 0,-1-1 0 0 0,0 1 0 0 0,0-1 0 0 0,0 0 0 0 0,0 0 0 0 0,0-1 0 0 0,-5 4 0 0 0,-11 6 22 0 0,0-1 0 0 0,-1-1 1 0 0,0-1-1 0 0,-1-1 0 0 0,-41 11 0 0 0,20-10 19 0 0,0-1-1 0 0,-48 1 0 0 0,77-8-39 0 0,-30 1 31 0 0,40-2-33 0 0,0 0 1 0 0,-1 0-1 0 0,1-1 0 0 0,0 1 1 0 0,0-1-1 0 0,0 0 0 0 0,-1 0 0 0 0,1 0 1 0 0,0 0-1 0 0,-3-3 0 0 0,5 3 0 0 0,0 0 0 0 0,0 0-1 0 0,1 0 1 0 0,-1 0 0 0 0,0 0 0 0 0,0 0-1 0 0,1 0 1 0 0,-1 0 0 0 0,1-1 0 0 0,-1 1 0 0 0,1 0-1 0 0,-1 0 1 0 0,1-1 0 0 0,0 1 0 0 0,0 0-1 0 0,0-1 1 0 0,0 1 0 0 0,0 0 0 0 0,0 0-1 0 0,0-1 1 0 0,0 1 0 0 0,0 0 0 0 0,0-1-1 0 0,1 1 1 0 0,-1 0 0 0 0,0 0 0 0 0,1-1 0 0 0,0 1-1 0 0,0-1 1 0 0,1-5 12 0 0,1 1 1 0 0,1 0-1 0 0,-1 0 0 0 0,5-7 0 0 0,27-29 15 0 0,1 0 0 0 0,53-44 0 0 0,-41 40-29 0 0,34-29 61 0 0,54-57-304 0 0,-133 127-59 0 0,1-4-5666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8751 0 0,'-14'5'74'0'0,"9"-3"386"0"0,0-1 0 0 0,0 1-1 0 0,0 0 1 0 0,1 1 0 0 0,-1-1 0 0 0,-4 4-1 0 0,8-5-244 0 0,0 1 0 0 0,0-1-1 0 0,-1 0 1 0 0,1 1 0 0 0,0-1 0 0 0,0 1-1 0 0,0-1 1 0 0,1 1 0 0 0,-1-1-1 0 0,0 1 1 0 0,0 0 0 0 0,1-1 0 0 0,-1 1-1 0 0,1 0 1 0 0,0 0 0 0 0,-1-1 0 0 0,1 1-1 0 0,0 0 1 0 0,0 0 0 0 0,0 0-1 0 0,0-1 1 0 0,1 3 0 0 0,1 8 58 0 0,1-1 0 0 0,0 0 0 0 0,0 0 0 0 0,1 0 0 0 0,1 0 0 0 0,0-1 0 0 0,0 0 0 0 0,1 0 1 0 0,0 0-1 0 0,12 13 0 0 0,9 8 292 0 0,47 44 1 0 0,-63-65-421 0 0,93 95 650 0 0,-80-78-414 0 0,-2 1 0 0 0,23 35-1 0 0,-35-46-216 0 0,0 1 0 0 0,-1 0-1 0 0,-1 0 1 0 0,-1 1 0 0 0,6 23-1 0 0,-9-27-124 0 0,-2 0 1 0 0,0 0-1 0 0,0 1 0 0 0,-2-1 0 0 0,0 0 1 0 0,0 0-1 0 0,-5 27 0 0 0,-1-17-20 0 0,0 0-1 0 0,-2-1 1 0 0,-1 0 0 0 0,0-1-1 0 0,-2 1 1 0 0,-1-2 0 0 0,0 0-1 0 0,-2 0 1 0 0,0-2 0 0 0,-2 1-1 0 0,0-2 1 0 0,-1 0 0 0 0,-1-1-1 0 0,-38 29 1 0 0,19-20-88 0 0,36-26-23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60 1839 0 0,'0'0'412'0'0,"-6"6"2667"0"0,1-3-2326 0 0,1-1 0 0 0,-1 1-1 0 0,0-1 1 0 0,1 0 0 0 0,-1 0 0 0 0,0-1-1 0 0,0 1 1 0 0,-1-1 0 0 0,1 0 0 0 0,0-1 0 0 0,-10 1 2795 0 0,10 0 204 0 0,112-36-2415 0 0,-22 7-917 0 0,-17 6-337 0 0,-68 22-83 0 0,1 0 0 0 0,-1 0 0 0 0,0 0 0 0 0,1 0 0 0 0,-1-1 0 0 0,0 1 0 0 0,1 0 0 0 0,-1 0 0 0 0,0 0 0 0 0,1 0 0 0 0,-1 0 0 0 0,0 0 0 0 0,1 0 0 0 0,-1 0 0 0 0,0 0 0 0 0,1 0-1 0 0,-1 0 1 0 0,0 0 0 0 0,1 0 0 0 0,-1 0 0 0 0,0 0 0 0 0,1 0 0 0 0,-1 0 0 0 0,0 0 0 0 0,1 1 0 0 0,-1-1 0 0 0,0 0 0 0 0,1 0 0 0 0,-1 0 0 0 0,0 0 0 0 0,0 1 0 0 0,1-1 0 0 0,-1 0 0 0 0,0 0 0 0 0,0 1 0 0 0,1-1 0 0 0,-1 1 0 0 0,-1 5-11 0 0,1-3 5 0 0,-1 1 1 0 0,0 0-1 0 0,0-1 0 0 0,-1 1 0 0 0,1 0 1 0 0,-1-1-1 0 0,0 0 0 0 0,1 1 0 0 0,-2-1 0 0 0,1 0 1 0 0,0 0-1 0 0,-5 4 0 0 0,-4 5-22 0 0,-19 15-1 0 0,-57 37-22 0 0,51-38 38 0 0,32-23 13 0 0,2-2 0 0 0,0 1 0 0 0,0-1 0 0 0,1 1 0 0 0,-1 0 0 0 0,0-1 0 0 0,1 1 0 0 0,-1 0 0 0 0,1 0 0 0 0,-1 0 0 0 0,1 0 0 0 0,-1 4 0 0 0,-14 38 0 0 0,2-9 0 0 0,-9 17 0 0 0,23-52 0 0 0,0 0 1 0 0,0 1-1 0 0,0-1 0 0 0,0 0 0 0 0,-1 0 1 0 0,1 1-1 0 0,0-1 0 0 0,0 0 0 0 0,0 0 1 0 0,0 1-1 0 0,0-1 0 0 0,0 0 0 0 0,0 0 0 0 0,0 1 1 0 0,0-1-1 0 0,1 0 0 0 0,-1 0 0 0 0,0 1 1 0 0,0-1-1 0 0,0 0 0 0 0,0 0 0 0 0,0 1 1 0 0,0-1-1 0 0,0 0 0 0 0,1 0 0 0 0,-1 1 0 0 0,0-1 1 0 0,0 0-1 0 0,0 0 0 0 0,0 0 0 0 0,1 0 1 0 0,-1 1-1 0 0,0-1 0 0 0,0 0 0 0 0,1 0 1 0 0,-1 0-1 0 0,0 0 0 0 0,0 0 0 0 0,1 0 1 0 0,-1 0-1 0 0,0 1 0 0 0,0-1 0 0 0,1 0 0 0 0,-1 0 1 0 0,0 0-1 0 0,0 0 0 0 0,1 0 0 0 0,-1 0 1 0 0,0 0-1 0 0,0 0 0 0 0,1 0 0 0 0,-1 0 1 0 0,0-1-1 0 0,0 1 0 0 0,1 0 0 0 0,-1 0 0 0 0,11 0 55 0 0,-1-1-1 0 0,0-1 1 0 0,1 0-1 0 0,-1 0 1 0 0,0 0-1 0 0,14-7 1 0 0,13-2 35 0 0,-26 8-62 0 0,3-1-16 0 0,0 1-1 0 0,1 0 1 0 0,-1 1-1 0 0,0 0 1 0 0,1 2-1 0 0,24 1 0 0 0,-33 0-52 0 0,2 2-1475 0 0,6-4-5800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4143 0 0,'0'0'18623'0'0,"-6"1"-18183"0"0,-12 2-393 0 0,1 1 0 0 0,-1 1 0 0 0,-19 9 0 0 0,-15 4-50 0 0,17-9-66 0 0,-1-2 0 0 0,1-1 0 0 0,-1-1 0 0 0,-45-1 0 0 0,68-4-132 0 0,0 0 0 0 0,1-1-1 0 0,-1 0 1 0 0,0-1 0 0 0,-12-3 0 0 0,24 4 155 0 0,1 1 0 0 0,-1-1 0 0 0,0 0-1 0 0,1 1 1 0 0,-1-1 0 0 0,1 1 0 0 0,-1-1-1 0 0,1 0 1 0 0,0 1 0 0 0,-1-1 0 0 0,1 0 0 0 0,0 0-1 0 0,-1 1 1 0 0,1-1 0 0 0,0 0 0 0 0,0 0-1 0 0,0 1 1 0 0,-1-1 0 0 0,1 0 0 0 0,0 0 0 0 0,0 0-1 0 0,0 0 1 0 0,0 1 0 0 0,1-1 0 0 0,-1 0-1 0 0,0-1 1 0 0,1 1-162 0 0,0 0 20 0 0,-1 0 177 0 0,1 1 0 0 0,0-1-1 0 0,-1 1 1 0 0,1-1 0 0 0,0 1-1 0 0,0-1 1 0 0,-1 1 0 0 0,1 0-1 0 0,0-1 1 0 0,0 1 0 0 0,0 0-1 0 0,0 0 1 0 0,-1-1-1 0 0,1 1 1 0 0,0 0 0 0 0,0 0-1 0 0,0 0 1 0 0,0 0 0 0 0,1 0-1 0 0,-1 1 19 0 0,-1-1-1 0 0,1 0 0 0 0,0 1 0 0 0,-1-1 0 0 0,1 0 0 0 0,-1 1 0 0 0,1-1 0 0 0,-1 1 0 0 0,1-1 1 0 0,-1 1-1 0 0,1-1 0 0 0,-1 1 0 0 0,1 0 0 0 0,-1-1 0 0 0,0 1 0 0 0,1-1 0 0 0,-1 1 0 0 0,0 1 1 0 0,1 1 28 0 0,0 0 1 0 0,0 0-1 0 0,-1 0 1 0 0,1 0-1 0 0,-1 0 1 0 0,0 1-1 0 0,0 4 1 0 0,-1 0 42 0 0,-1 0 0 0 0,0 0 1 0 0,0 0-1 0 0,0-1 1 0 0,-7 14-1 0 0,6-12-20 0 0,3-7 13 0 0,-1 0 1 0 0,1 0 0 0 0,-1 1-1 0 0,0-1 1 0 0,0 0-1 0 0,0 0 1 0 0,0 0-1 0 0,-1 0 1 0 0,-1 3 0 0 0,2-4 146 0 0,2 0-164 0 0,1 0-53 0 0,-1 0 0 0 0,1 0 0 0 0,-1 0 0 0 0,1-1 0 0 0,-1 1 0 0 0,1 0 0 0 0,0-1 0 0 0,-1 1 0 0 0,1-1 0 0 0,0 1 0 0 0,2-1 0 0 0,16 5-18 0 0,-11-2-22 0 0,1-1-1 0 0,0-1 0 0 0,20 2 0 0 0,6 1-2 0 0,121 17-26 0 0,-148-20 72 0 0,0 0 27 0 0,0 0-1 0 0,0 1 1 0 0,0 0-1 0 0,0 1 1 0 0,-1-1 0 0 0,1 2-1 0 0,-1-1 1 0 0,0 2-1 0 0,11 5 1 0 0,-16-7 2 0 0,1 0 1 0 0,-1-1-1 0 0,0 1 0 0 0,0 0 0 0 0,0 0 1 0 0,0 0-1 0 0,-1 1 0 0 0,0-1 1 0 0,1 1-1 0 0,-1 0 0 0 0,0-1 1 0 0,-1 1-1 0 0,1 0 0 0 0,-1 0 1 0 0,1 0-1 0 0,-1 0 0 0 0,0 0 1 0 0,-1 0-1 0 0,1 0 0 0 0,-1 1 1 0 0,0-1-1 0 0,0 7 0 0 0,-1-9-18 0 0,1 1-1 0 0,-1-1 0 0 0,0 0 1 0 0,1 0-1 0 0,-1 0 1 0 0,0 1-1 0 0,-1-1 1 0 0,1 0-1 0 0,0 0 0 0 0,-1-1 1 0 0,1 1-1 0 0,-1 0 1 0 0,1 0-1 0 0,-1-1 1 0 0,0 1-1 0 0,1-1 1 0 0,-1 1-1 0 0,0-1 0 0 0,-4 2 1 0 0,-3 2 33 0 0,-1 0 1 0 0,1-1-1 0 0,-12 3 1 0 0,-155 43 414 0 0,114-34-377 0 0,55-13-305 0 0,7-2-338 0 0,12 1-969 0 0,8-3-52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1839 0 0,'-7'7'2999'0'0,"-6"4"55"0"0,11-8-2593 0 0,-1 0 1 0 0,0-1-1 0 0,0 0 0 0 0,0 1 0 0 0,0-1 0 0 0,-1 0 0 0 0,1 0 0 0 0,-6 2 0 0 0,8-4-184 0 0,1 1 0 0 0,-1-1 0 0 0,0 1 0 0 0,0-1 0 0 0,0 1 0 0 0,0 0 0 0 0,0-1 0 0 0,1 1 0 0 0,-1 0 0 0 0,0 0 0 0 0,1 0 0 0 0,-1-1 0 0 0,0 1-1 0 0,1 0 1 0 0,-1 0 0 0 0,1 0 0 0 0,0 0 0 0 0,-1 0 0 0 0,1 0 0 0 0,0 0 0 0 0,-1 1 0 0 0,1 0 879 0 0,1-1-632 0 0,2 2-369 0 0,-1-1 0 0 0,1 0 0 0 0,0 0 1 0 0,0 0-1 0 0,0 0 0 0 0,0 0 0 0 0,0 0 0 0 0,0-1 0 0 0,0 0 0 0 0,0 1 0 0 0,1-1 0 0 0,-1 0 0 0 0,1-1 1 0 0,-1 1-1 0 0,1-1 0 0 0,-1 1 0 0 0,1-1 0 0 0,-1 0 0 0 0,6-1 0 0 0,10-1 283 0 0,-1 0 0 0 0,28-8 0 0 0,-35 7-283 0 0,87-13 289 0 0,-19 4-328 0 0,-54 8-397 0 0,0 0 0 0 0,0 2 1 0 0,51 2-1 0 0,-68 0 25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8287 0 0,'0'0'1023'0'0,"5"6"928"0"0,-4-4-1802 0 0,0-1 0 0 0,0 0 0 0 0,-1 0 0 0 0,1 0 0 0 0,0 1-1 0 0,0-1 1 0 0,-1 1 0 0 0,1-1 0 0 0,-1 0 0 0 0,1 1 0 0 0,-1-1 0 0 0,0 1 0 0 0,1-1 0 0 0,-1 1 0 0 0,0-1 0 0 0,0 1 0 0 0,0-1 0 0 0,0 1 0 0 0,0-1 0 0 0,-1 1 0 0 0,1-1 0 0 0,0 1 0 0 0,-1-1 0 0 0,1 1 0 0 0,-1-1 0 0 0,-1 3 0 0 0,-1 1 93 0 0,-1 0 0 0 0,1 0 1 0 0,-1 0-1 0 0,-1-1 0 0 0,-6 6 0 0 0,3-3 88 0 0,-326 318 3534 0 0,296-288-3771 0 0,-69 73 40 0 0,89-88-133 0 0,0 0 1 0 0,1 1 0 0 0,-17 33 0 0 0,31-52 4 0 0,1 1 0 0 0,0-1 0 0 0,1 0-1 0 0,-1 1 1 0 0,1-1 0 0 0,0 1 0 0 0,0-1-1 0 0,0 1 1 0 0,1-1 0 0 0,-1 1 0 0 0,1 0 0 0 0,0-1-1 0 0,1 1 1 0 0,-1 0 0 0 0,1-1 0 0 0,0 1-1 0 0,0-1 1 0 0,0 1 0 0 0,1-1 0 0 0,-1 1 0 0 0,1-1-1 0 0,0 0 1 0 0,0 0 0 0 0,1 0 0 0 0,-1 0-1 0 0,1 0 1 0 0,0-1 0 0 0,4 5 0 0 0,2 1 55 0 0,0 0 1 0 0,1-1-1 0 0,0 0 0 0 0,0-1 1 0 0,1 0-1 0 0,0-1 0 0 0,0 0 1 0 0,23 9-1 0 0,-5-5 270 0 0,1-1 0 0 0,44 7 0 0 0,-67-14-270 0 0,-3-2-36 0 0,-1 1 1 0 0,1-1-1 0 0,0 0 0 0 0,-1 0 1 0 0,1 0-1 0 0,-1 0 0 0 0,1 0 1 0 0,6-2-1 0 0,-10 2-36 0 0,1 0 0 0 0,0 0-1 0 0,0-1 1 0 0,-1 1 0 0 0,1 0 0 0 0,0 0 0 0 0,-1-1 0 0 0,1 1-1 0 0,0 0 1 0 0,-1-1 0 0 0,1 1 0 0 0,0 0 0 0 0,-1-1 0 0 0,1 1 0 0 0,0-2-1 0 0,3-4-3543 0 0,0-2 1436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84 14191 0 0,'0'0'5616'0'0,"1"-1"-5232"0"0,27-14 440 0 0,-16 7-558 0 0,1 2-1 0 0,19-9 0 0 0,88-24 326 0 0,-116 40-542 0 0,-6 4-28 0 0,-8 7 8 0 0,10-12-22 0 0,-50 50 45 0 0,-2-3 0 0 0,-82 58-1 0 0,117-93-51 0 0,-36 28 0 0 0,46-34 0 0 0,0 0 0 0 0,1 1 0 0 0,0 0 0 0 0,0 0 0 0 0,-5 8 0 0 0,10-13 0 0 0,0-1 2 0 0,0 1 0 0 0,0-1 0 0 0,0 0 0 0 0,0 1 0 0 0,1 0 0 0 0,-1-1 0 0 0,0 1 0 0 0,1-1 0 0 0,-1 1 0 0 0,1 0 0 0 0,0-1 0 0 0,0 1 0 0 0,-1 0 0 0 0,1-1 0 0 0,0 1 0 0 0,0 0 0 0 0,1-1 0 0 0,-1 1 0 0 0,0 0 0 0 0,0-1 0 0 0,1 1 0 0 0,-1 0 0 0 0,1-1 0 0 0,0 1 0 0 0,-1-1 0 0 0,3 3-1 0 0,-2-2 17 0 0,0 0-1 0 0,1 0 0 0 0,-1-1 0 0 0,1 1 0 0 0,-1 0 0 0 0,1-1 0 0 0,0 1 0 0 0,0-1 0 0 0,-1 0 0 0 0,1 0 0 0 0,0 1 0 0 0,0-1 0 0 0,0 0 0 0 0,1-1 0 0 0,-1 1 0 0 0,0 0 0 0 0,0-1 0 0 0,0 1 1 0 0,1-1-1 0 0,-1 0 0 0 0,3 1 0 0 0,7-1 119 0 0,-1 0 1 0 0,22-2-1 0 0,-27 1-94 0 0,18-3 82 0 0,-1-1-1 0 0,43-15 1 0 0,1 0 193 0 0,-58 17-278 0 0,-8 3-98 0 0,5 0 968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7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34 380 8263 0 0,'0'0'375'0'0,"0"0"-2"0"0,-2-1-239 0 0,0 1 332 0 0,-1-1 0 0 0,1 1 0 0 0,0-1 1 0 0,-1 0-1 0 0,1 0 0 0 0,0 0 0 0 0,0 0 0 0 0,0-1 1 0 0,0 1-1 0 0,0-1 0 0 0,0 1 0 0 0,-2-2-466 0 0,3 1 826 0 0,1 2-24 0 0,0 0-56 0 0,1-3-232 0 0,4-9-184 0 0,0-1 0 0 0,1 1 0 0 0,1 0-1 0 0,0 0 1 0 0,8-9-330 0 0,10-12 933 0 0,12-10-933 0 0,-14 20 215 0 0,0 1 1 0 0,1 2-1 0 0,1 0 1 0 0,1 1-1 0 0,1 2 1 0 0,0 1-1 0 0,2 0 0 0 0,23-8-215 0 0,-38 18-59 0 0,0 1 1 0 0,1 1-1 0 0,-1 0 0 0 0,5 0 59 0 0,3 5-141 0 0,-14-1 123 0 0,-5 0-49 0 0,-2 2 61 0 0,0 0 0 0 0,0 0 0 0 0,0 0 1 0 0,0 0-1 0 0,-1 0 0 0 0,1 0 0 0 0,-1 0 0 0 0,1 0 0 0 0,-1 0 0 0 0,1 0 0 0 0,-1 0 0 0 0,0 0 0 0 0,0 0 1 0 0,0 0-1 0 0,0 0 0 0 0,-1 1 0 0 0,1-1 0 0 0,-1 0 0 0 0,1 0 0 0 0,-1 0 0 0 0,1 0 6 0 0,-3 7-21 0 0,0-1 0 0 0,0 1 0 0 0,0-1 0 0 0,-3 3 21 0 0,-37 71 0 0 0,36-62 0 0 0,4-12 0 0 0,1 0 0 0 0,1 0 0 0 0,0 1 0 0 0,0-1 0 0 0,0 0 0 0 0,1 1 0 0 0,0-6 0 0 0,1 0 0 0 0,-1-1 0 0 0,0 1 0 0 0,1 0 0 0 0,0 0 0 0 0,0-1 0 0 0,0 1 0 0 0,0 0 0 0 0,0-1 0 0 0,0 1 0 0 0,1-1 0 0 0,-1 0 0 0 0,1 1 0 0 0,-1-1 0 0 0,1 0 0 0 0,0 0 0 0 0,0 0 0 0 0,0 0 0 0 0,2 1 0 0 0,9 7 0 0 0,-10-6 0 0 0,1-1 0 0 0,0 0 0 0 0,0 0 0 0 0,0 0 0 0 0,1-1 0 0 0,-1 1 0 0 0,5 1 0 0 0,2-1 0 0 0,0-1 0 0 0,-1 0 0 0 0,4 0 0 0 0,-2 0 0 0 0,0 0 0 0 0,-1 0 0 0 0,5 3 0 0 0,97 30-828 0 0,-88-26 320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6911 0 0,'2'0'528'0'0,"21"-6"1634"0"0,1 1-1 0 0,33-3 0 0 0,-27 4-981 0 0,-14 3 1475 0 0,-12 1 466 0 0,-11 1-2065 0 0,-24 6-535 0 0,1 0 0 0 0,-34 14-1 0 0,-57 27-454 0 0,-29 12-191 0 0,138-57 57 0 0,1 0-1 0 0,0 0 1 0 0,-20 1 0 0 0,26-4-14 0 0,-1 0 1 0 0,1 0 0 0 0,-1 0-1 0 0,1-1 1 0 0,0 0 0 0 0,-1 0-1 0 0,1 0 1 0 0,0 0 0 0 0,-9-5-1 0 0,12 6-50 0 0,0-3-243 0 0,0 0 185 0 0,0 1-1 0 0,0-1 0 0 0,-2-6 0 0 0,4 9 183 0 0,-1-1-146 0 0,-19-4-160 0 0,14 8 312 0 0,-1-1 0 0 0,1 1 0 0 0,0 0 0 0 0,0 1 0 0 0,0 0 1 0 0,0 0-1 0 0,1 0 0 0 0,0 1 0 0 0,-9 8 0 0 0,-7 6 334 0 0,20-18-316 0 0,0-1 0 0 0,1 0 0 0 0,-1 1 0 0 0,1-1-1 0 0,-1 1 1 0 0,1-1 0 0 0,-1 1 0 0 0,1-1 0 0 0,-1 1 0 0 0,1-1 0 0 0,-1 1 0 0 0,1 0 0 0 0,0-1 0 0 0,-1 1 0 0 0,1-1 0 0 0,0 1 0 0 0,-1 0-1 0 0,1-1 1 0 0,0 1 0 0 0,0 0 0 0 0,0 0 0 0 0,0-1 0 0 0,0 1 0 0 0,0 1 0 0 0,0-1 27 0 0,0-1 1 0 0,1 1-1 0 0,-1 0 0 0 0,1-1 0 0 0,-1 1 1 0 0,1 0-1 0 0,-1-1 0 0 0,1 1 1 0 0,0-1-1 0 0,-1 1 0 0 0,1-1 1 0 0,-1 1-1 0 0,1-1 0 0 0,0 1 1 0 0,0-1-1 0 0,-1 0 0 0 0,3 1 1 0 0,3 1 231 0 0,0 0 1 0 0,1-1 0 0 0,10 2 0 0 0,10-2-250 0 0,34-3 1 0 0,-40 0 7 0 0,0 2 0 0 0,0 0 1 0 0,0 1-1 0 0,28 5 0 0 0,-44-5-29 0 0,1 0 0 0 0,-1 1 1 0 0,0 0-1 0 0,0 0 0 0 0,0 0 0 0 0,0 1 1 0 0,0 0-1 0 0,0 0 0 0 0,-1 0 0 0 0,1 0 0 0 0,-1 1 1 0 0,0-1-1 0 0,0 1 0 0 0,0 0 0 0 0,-1 0 1 0 0,1 1-1 0 0,-1-1 0 0 0,0 1 0 0 0,0 0 0 0 0,-1 0 1 0 0,3 5-1 0 0,-3-5 9 0 0,-1-1 1 0 0,1 0-1 0 0,-1 0 0 0 0,0 1 1 0 0,-1-1-1 0 0,1 1 1 0 0,-1-1-1 0 0,0 1 0 0 0,0-1 1 0 0,0 1-1 0 0,0-1 1 0 0,-1 1-1 0 0,0-1 0 0 0,0 0 1 0 0,0 1-1 0 0,0-1 0 0 0,-1 0 1 0 0,0 0-1 0 0,0 0 1 0 0,0 0-1 0 0,0 0 0 0 0,0 0 1 0 0,-1-1-1 0 0,0 1 1 0 0,0-1-1 0 0,0 1 0 0 0,0-1 1 0 0,0 0-1 0 0,-1 0 1 0 0,1-1-1 0 0,-1 1 0 0 0,0-1 1 0 0,-7 4-1 0 0,-78 41 358 0 0,65-34-314 0 0,2 1 1 0 0,-36 27-1 0 0,57-40-250 0 0,-1 0-199 0 0,-33 2-132 0 0,22-2 52 0 0,-23 4 1 0 0,35-5 155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11055 0 0,'0'0'11595'0'0,"1"2"-11530"0"0,1 5 18 0 0,0-1 0 0 0,0 1 0 0 0,0 0 0 0 0,-1-1 0 0 0,0 1 0 0 0,0 0 0 0 0,-1 0 0 0 0,0 0-1 0 0,0 0 1 0 0,0 0 0 0 0,-3 12 0 0 0,-3 4 255 0 0,-1 0-1 0 0,-10 25 1 0 0,9-29-250 0 0,2 0 0 0 0,0 0 0 0 0,-6 31 0 0 0,12-48-124 0 0,0-1 0 0 0,0 0 0 0 0,0 1 0 0 0,0-1 0 0 0,0 1 0 0 0,0-1 0 0 0,0 1 0 0 0,0-1 0 0 0,0 0 0 0 0,1 1 0 0 0,-1-1 0 0 0,1 0 0 0 0,-1 1 0 0 0,1-1 0 0 0,-1 0 0 0 0,1 1 1 0 0,0-1-1 0 0,0 0 0 0 0,-1 0 0 0 0,1 0 0 0 0,2 2 0 0 0,-2-2-51 0 0,1 0 1 0 0,-1 0-1 0 0,1-1 0 0 0,0 1 1 0 0,-1 0-1 0 0,1-1 1 0 0,0 1-1 0 0,-1-1 1 0 0,1 0-1 0 0,0 1 1 0 0,-1-1-1 0 0,1 0 0 0 0,0 0 1 0 0,0 0-1 0 0,-1 0 1 0 0,1-1-1 0 0,0 1 1 0 0,1-1-1 0 0,23-7-2799 0 0,-12 2 1236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6911 0 0,'0'0'528'0'0,"-9"-3"-320"0"0,-17-1 10207 0 0,35 13-9694 0 0,3 1-374 0 0,1-1-1 0 0,0 0 0 0 0,19 10 1 0 0,-14-9-67 0 0,21 15 1 0 0,-20-9-153 0 0,0 0 1 0 0,-2 1-1 0 0,0 1 0 0 0,-1 0 1 0 0,-1 1-1 0 0,0 1 0 0 0,-2 1 1 0 0,0 0-1 0 0,-2 0 0 0 0,12 29 1 0 0,-9-11 32 0 0,-1 1 1 0 0,-3 0-1 0 0,0 0 1 0 0,-3 1 0 0 0,3 52-1 0 0,-5 77 61 0 0,-6-137-185 0 0,-2-1 0 0 0,-1 1 1 0 0,-10 38-1 0 0,9-56 27 0 0,0 0 1 0 0,-1 0-1 0 0,0-1 0 0 0,-2 0 1 0 0,1 0-1 0 0,-2-1 0 0 0,0 0 1 0 0,0 0-1 0 0,-1-1 0 0 0,-1 0 1 0 0,0-1-1 0 0,0 0 0 0 0,-1-1 1 0 0,-26 17-1 0 0,8-9-19 0 0,0-2 1 0 0,-40 15-1 0 0,52-22-177 0 0,13-6 52 0 0,1-1 1 0 0,-1 0 0 0 0,0 0-1 0 0,-6 2 1 0 0,10-4-301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61 5983 0 0,'11'-2'372'0'0,"1"-2"-1"0"0,-1 1 1 0 0,14-7-1 0 0,14-5 2929 0 0,62-10 1890 0 0,-93 24-4447 0 0,-7 3 1084 0 0,-9 9 861 0 0,4-6-3322 0 0,-21 21 1120 0 0,-54 45 1 0 0,50-48-473 0 0,2 1 1 0 0,-24 29-1 0 0,22-15-14 0 0,1 1 0 0 0,2 1 0 0 0,-31 67 0 0 0,16-27 0 0 0,10-22 0 0 0,-43 114 0 0 0,72-166 30 0 0,0 0-1 0 0,0 0 0 0 0,1-1 1 0 0,0 1-1 0 0,0 0 0 0 0,1 0 1 0 0,0 0-1 0 0,0 0 1 0 0,0 0-1 0 0,1 0 0 0 0,0 0 1 0 0,0 0-1 0 0,0 0 0 0 0,1 0 1 0 0,-1-1-1 0 0,2 1 1 0 0,-1 0-1 0 0,1-1 0 0 0,-1 0 1 0 0,1 1-1 0 0,1-1 0 0 0,-1-1 1 0 0,1 1-1 0 0,0 0 1 0 0,0-1-1 0 0,0 0 0 0 0,1 0 1 0 0,-1 0-1 0 0,1 0 0 0 0,0-1 1 0 0,10 6-1 0 0,8 2 171 0 0,0 0-1 0 0,1-1 1 0 0,0-2 0 0 0,1 0-1 0 0,0-1 1 0 0,0-2 0 0 0,38 4-1 0 0,-55-9-122 0 0,-12-1-857 0 0,-12-1-1995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15199 0 0,'0'0'2804'0'0,"-1"12"-1144"0"0,1-7-1518 0 0,0 1 251 0 0,0 1-1 0 0,-1 0 1 0 0,1-1-1 0 0,-1 1 1 0 0,0-1-1 0 0,-2 8 0 0 0,2-13-225 0 0,-5 13 280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40 8287 0 0,'0'0'639'0'0,"-1"1"-415"0"0,-6 12-317 0 0,3-6 863 0 0,0 0-1 0 0,0 0 1 0 0,-1 0 0 0 0,0-1-1 0 0,0 0 1 0 0,-8 8 0 0 0,12-13-617 0 0,1-1 1 0 0,-1 1-1 0 0,0-1 1 0 0,1 1 0 0 0,-1-1-1 0 0,0 1 1 0 0,1-1-1 0 0,-1 1 1 0 0,0-1 0 0 0,0 0-1 0 0,0 1 1 0 0,1-1-1 0 0,-1 0 1 0 0,0 0 0 0 0,0 0-1 0 0,-1 0 1 0 0,2 0-33 0 0,-1 0 0 0 0,1 0 0 0 0,0 0-1 0 0,0-1 1 0 0,0 1 0 0 0,-1 0 0 0 0,1 0 0 0 0,0-1 0 0 0,0 1 0 0 0,0 0 0 0 0,0-1 0 0 0,0 1 0 0 0,0 0 0 0 0,0-1 0 0 0,0 1 0 0 0,0 0 0 0 0,0 0 0 0 0,0-1 0 0 0,0 1 0 0 0,0 0 0 0 0,0-1-1 0 0,0 1 1 0 0,0 0 0 0 0,0-1 0 0 0,0 1 0 0 0,0 0 0 0 0,0 0 0 0 0,0-1 0 0 0,2-3 237 0 0,-1 1 0 0 0,0 0-1 0 0,1-1 1 0 0,-1 1 0 0 0,5-6 0 0 0,-1 3-294 0 0,1 0 0 0 0,-1 1-1 0 0,1 0 1 0 0,0 0 0 0 0,0 1 0 0 0,0 0 0 0 0,1 0 0 0 0,-1 0 0 0 0,1 1 0 0 0,0 0 0 0 0,0 0 0 0 0,12-3-1 0 0,5 1 166 0 0,0 1-1 0 0,39-1 0 0 0,2-1-105 0 0,-61 7-115 0 0,-3-1 12 0 0,0 0-1 0 0,0 0 1 0 0,1 0 0 0 0,-1 0-1 0 0,0 0 1 0 0,0 0 0 0 0,0 0-1 0 0,0 0 1 0 0,0 0 0 0 0,1 0-1 0 0,-1-1 1 0 0,0 1-1 0 0,2-1 1 0 0,-5 19 72 0 0,-1-12-86 0 0,0 0 1 0 0,0 0-1 0 0,0 0 1 0 0,0 0-1 0 0,-1-1 0 0 0,0 0 1 0 0,0 1-1 0 0,-8 6 0 0 0,-5 7-3 0 0,-31 40-3 0 0,-62 59 0 0 0,80-89 0 0 0,-2-2 0 0 0,-1-1 0 0 0,-60 35 0 0 0,72-50 0 0 0,0 1 0 0 0,-35 25 0 0 0,56-37 0 0 0,0 0 0 0 0,1 0 0 0 0,-1 0 0 0 0,0 0 0 0 0,0 0 0 0 0,0 0 0 0 0,1 0 0 0 0,-1 0 0 0 0,0 0 0 0 0,0 0 0 0 0,1 0 0 0 0,-1 0 0 0 0,0 0 0 0 0,0 0 0 0 0,0 0 0 0 0,1 0 0 0 0,-1 0 0 0 0,0 1 0 0 0,0-1 0 0 0,0 0 0 0 0,0 0 0 0 0,1 0 0 0 0,-1 0 0 0 0,0 0 0 0 0,0 1 0 0 0,0-1 0 0 0,0 0 0 0 0,1 0 0 0 0,-1 0 0 0 0,0 0 0 0 0,0 1 0 0 0,0-1 0 0 0,0 0 0 0 0,0 0 0 0 0,0 0 0 0 0,0 1 0 0 0,0-1 0 0 0,0 0 0 0 0,0 0 0 0 0,0 1 0 0 0,0-1 0 0 0,0 0 0 0 0,0 0 0 0 0,0 0 0 0 0,0 1 0 0 0,0-1 0 0 0,0 0 0 0 0,0 0 0 0 0,0 1 0 0 0,0-1 0 0 0,0 0 0 0 0,0 0 0 0 0,0 0 0 0 0,0 1 0 0 0,0-1 0 0 0,-1 0 0 0 0,1 0 0 0 0,0 0 0 0 0,0 0 0 0 0,0 1 0 0 0,0-1 0 0 0,0 0 0 0 0,-1 0 0 0 0,1 0 0 0 0,0 0 0 0 0,0 0 0 0 0,-1 1 0 0 0,1-1 0 0 0,10 0 16 0 0,-1 0 1 0 0,1 0-1 0 0,-1 0 0 0 0,1-2 1 0 0,-1 1-1 0 0,18-6 0 0 0,-4 2 42 0 0,108-27 279 0 0,50-9 138 0 0,-162 39-1899 0 0,22 1 0 0 0,-40 0 1172 0 0,0 1 0 0 0,0-1 0 0 0,1 1 0 0 0,-1-1 0 0 0,0 0 0 0 0,0 1 0 0 0,0-1 0 0 0,0 0 0 0 0,0 0-1 0 0,1-1 1 0 0,1-1-620 0 0,5-2-779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 7367 0 0,'-20'-2'372'0'0,"-22"-1"1058"0"0,38 3-902 0 0,0 0 0 0 0,1 0 0 0 0,-1 1-1 0 0,0-1 1 0 0,1 1 0 0 0,-1 0 0 0 0,1 0 0 0 0,-7 2 1509 0 0,11-2-1887 0 0,-1 1 0 0 0,0-1 0 0 0,0 0 0 0 0,1 1 0 0 0,-1-1 0 0 0,1 0 0 0 0,-1 1 0 0 0,1-1 0 0 0,0 0 0 0 0,-1 0 0 0 0,1 0 0 0 0,0 1 0 0 0,0-1 0 0 0,1 1-1 0 0,18 16 899 0 0,-8-8-279 0 0,2 3-113 0 0,1-1-1 0 0,22 13 1 0 0,3 4 29 0 0,4 6-132 0 0,-1 3 1 0 0,70 79-1 0 0,-104-105-509 0 0,0 0 0 0 0,-1 0-1 0 0,0 1 1 0 0,-1 0 0 0 0,0 1 0 0 0,-1-1 0 0 0,0 1-1 0 0,4 19 1 0 0,-8-23-19 0 0,0 1-1 0 0,0-1 1 0 0,-1 1-1 0 0,0 0 0 0 0,-1-1 1 0 0,0 1-1 0 0,-1 0 1 0 0,0 0-1 0 0,-1-1 1 0 0,0 1-1 0 0,0-1 1 0 0,-5 12-1 0 0,-2-1-12 0 0,0 0-1 0 0,-2 0 1 0 0,0-1-1 0 0,-1 0 0 0 0,-1-1 1 0 0,-1-1-1 0 0,0 0 1 0 0,-2-1-1 0 0,-20 18 1 0 0,28-28-78 0 0,-1-1 1 0 0,-1 0-1 0 0,1-1 1 0 0,-1 0-1 0 0,0 0 1 0 0,0-1-1 0 0,0 0 1 0 0,-1-1-1 0 0,1 0 1 0 0,-1-1-1 0 0,0 0 1 0 0,1-1-1 0 0,-1 0 1 0 0,-16 0-1 0 0,25-1-33 0 0,13-11-1624 0 0,18-11-1040 0 0,-11 10 1168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6447 0 0,'2'-9'11520'0'0,"-4"8"-11393"0"0,1 1 1 0 0,-1 0-1 0 0,1-1 0 0 0,-1 1 0 0 0,1 0 0 0 0,-1 0 1 0 0,1 0-1 0 0,-1 0 0 0 0,1 0 0 0 0,-1 0 0 0 0,1 1 1 0 0,-1-1-1 0 0,1 0 0 0 0,-1 1 0 0 0,1-1 0 0 0,0 1 1 0 0,-1-1-1 0 0,1 1 0 0 0,0 0 0 0 0,-1 0 0 0 0,-1 1 1 0 0,1 0-39 0 0,-1-1 0 0 0,1 1 0 0 0,0 0 0 0 0,0 0 0 0 0,0 0 0 0 0,1 0 0 0 0,-1 0 0 0 0,0 0 0 0 0,1 1 0 0 0,-1-1 0 0 0,-1 5 0 0 0,3-6-80 0 0,-1 0 1 0 0,1 1-1 0 0,-1-1 1 0 0,1 0-1 0 0,0 0 0 0 0,0 0 1 0 0,0 0-1 0 0,0 1 1 0 0,0-1-1 0 0,0 0 1 0 0,0 0-1 0 0,0 0 0 0 0,0 1 1 0 0,0-1-1 0 0,1 0 1 0 0,-1 0-1 0 0,0 0 0 0 0,1 0 1 0 0,-1 0-1 0 0,1 0 1 0 0,-1 0-1 0 0,2 2 1 0 0,0 2 43 0 0,-1-1 0 0 0,0 1 0 0 0,0-1-1 0 0,-1 1 1 0 0,0 0-1 0 0,0 4 1 0 0,0 11 102 0 0,4 11 68 0 0,-2-14-182 0 0,0 0 0 0 0,-1 0 0 0 0,-2 31 0 0 0,0-45-125 0 0,0 1-537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4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1375 0 0,'1'2'395'0'0,"4"10"1634"0"0,3 3 5316 0 0,-4-4-1202 0 0,-3-10-5251 0 0,20 29 3149 0 0,-20-29-3983 0 0,-1 0 0 0 0,0 0 0 0 0,0-1-1 0 0,1 1 1 0 0,-1 0 0 0 0,0 0-1 0 0,0 0 1 0 0,0 0 0 0 0,0 0-1 0 0,0-1 1 0 0,0 1 0 0 0,-1 0-1 0 0,1 0 1 0 0,0 0 0 0 0,0 0-1 0 0,0-1 1 0 0,-1 1 0 0 0,1 0-1 0 0,-1 0 1 0 0,0 1 0 0 0,-10 14 212 0 0,-7 4-74 0 0,-1-1 0 0 0,-41 33-1 0 0,4-5-61 0 0,-117 128-54 0 0,147-144-70 0 0,2 1-1 0 0,1 1 1 0 0,1 1 0 0 0,-18 40-1 0 0,37-67 8 0 0,0 0 0 0 0,0 0 0 0 0,1 0 0 0 0,0 0 0 0 0,0 1 0 0 0,1-1 0 0 0,0 0 0 0 0,0 1 0 0 0,1-1 0 0 0,0 0 0 0 0,0 1-1 0 0,2 7 1 0 0,-1-8 3 0 0,1-1-1 0 0,0 0 1 0 0,0 0-1 0 0,0 0 0 0 0,1 0 1 0 0,0 0-1 0 0,0-1 0 0 0,0 1 1 0 0,1-1-1 0 0,0 0 0 0 0,0 0 1 0 0,0 0-1 0 0,1 0 0 0 0,5 4 1 0 0,5 2 139 0 0,2 0 1 0 0,-1-1 0 0 0,2 0-1 0 0,-1-1 1 0 0,24 8-1 0 0,21 10 125 0 0,-58-24-269 0 0,0-1-17 0 0,20 2-94 0 0,-23-3-337 0 0,0-2 277 0 0,0 0 0 0 0,0-1-1 0 0,-1 1 1 0 0,1 0 0 0 0,0 0 0 0 0,0 1-1 0 0,0-1 1 0 0,1 0 0 0 0,-1 0 0 0 0,1 0 0 0 0,9-8-1972 0 0,-6-1-6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14599 0 0,'0'0'1320'0'0,"12"2"198"0"0,1 0-942 0 0,-6-2 78 0 0,0 1 1 0 0,0 1-1 0 0,0-1 1 0 0,0 1-1 0 0,0 0 1 0 0,7 4-1 0 0,-13-6-565 0 0,1 1 0 0 0,-1 0-1 0 0,0 0 1 0 0,1 0-1 0 0,-1 0 1 0 0,0 0 0 0 0,0 0-1 0 0,0 1 1 0 0,0-1-1 0 0,0 0 1 0 0,0 0-1 0 0,0 1 1 0 0,0-1 0 0 0,-1 1-1 0 0,1-1 1 0 0,0 1-1 0 0,-1-1 1 0 0,1 1 0 0 0,-1-1-1 0 0,0 1 1 0 0,1-1-1 0 0,-1 1 1 0 0,0 0 0 0 0,0-1-1 0 0,0 1 1 0 0,0-1-1 0 0,0 1 1 0 0,0 0 0 0 0,-1-1-1 0 0,1 1 1 0 0,-1-1-1 0 0,1 1 1 0 0,-1-1 0 0 0,0 2-1 0 0,0 0-88 0 0,0 0 0 0 0,0 0 0 0 0,-1 0 0 0 0,1-1 0 0 0,-1 1 0 0 0,0-1 0 0 0,-3 5 0 0 0,-2 2-35 0 0,6-8-117 0 0,13 0-4577 0 0,1-2-573 0 0,3-4-1392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482 107 4607 0 0,'4'-7'127'0'0,"-3"6"-98"0"0,0-1 0 0 0,0 0 0 0 0,0 0 0 0 0,0 1 0 0 0,1-1 0 0 0,-1 0 0 0 0,1 1 0 0 0,0-1 0 0 0,-1 1 0 0 0,1 0 0 0 0,0 0 0 0 0,0-1-29 0 0,6-5 1324 0 0,0-1 0 0 0,-1 0 0 0 0,0-1 0 0 0,0 1 0 0 0,1-4-1324 0 0,10-12 1535 0 0,-17 22-1351 0 0,-1 2-22 0 0,2-1-28 0 0,6 0-108 0 0,-8 2-26 0 0,1-1 0 0 0,-1 0 0 0 0,0 1 0 0 0,1-1 0 0 0,-1 0 0 0 0,1 1-1 0 0,-1-1 1 0 0,0 1 0 0 0,1-1 0 0 0,-1 1 0 0 0,0-1 0 0 0,1 1 0 0 0,-1-1-1 0 0,0 1 1 0 0,0-1 0 0 0,1 1 0 0 0,-1-1 0 0 0,0 1 0 0 0,0-1 0 0 0,0 1 0 0 0,0-1-1 0 0,0 1 1 0 0,0 0 0 0 0,0-1 0 0 0,-4 18 27 0 0,2-13-19 0 0,-1 0 0 0 0,0 1 0 0 0,0-1 0 0 0,0 0 0 0 0,-1 0-8 0 0,-5 4 0 0 0,1-1 0 0 0,-2 0 0 0 0,1 0 0 0 0,-1-1 0 0 0,0-1 0 0 0,0 1 0 0 0,-5 0 0 0 0,-17 13 0 0 0,-14 7-6 0 0,-2-1 6 0 0,7-5-58 0 0,-29 22 58 0 0,3-3-1 0 0,40-24 29 0 0,1 1-1 0 0,0 0 0 0 0,1 2-27 0 0,18-13 90 0 0,0 0 0 0 0,0 1 0 0 0,1-1 0 0 0,0 1 0 0 0,1 1 0 0 0,-1-1 0 0 0,1 1 0 0 0,1 0-1 0 0,-1 0 1 0 0,1 0 0 0 0,1 0 0 0 0,-1 4-90 0 0,2-8 41 0 0,1 0-1 0 0,1 0 1 0 0,-1 0-1 0 0,0 0 1 0 0,1 0-1 0 0,0 0 1 0 0,0 0-1 0 0,0 0 1 0 0,1 0-1 0 0,-1 0 1 0 0,1 0-1 0 0,0 0 1 0 0,0 0-1 0 0,0 0 1 0 0,1 0-1 0 0,-1-1 1 0 0,1 1-1 0 0,0-1 1 0 0,0 1-1 0 0,0-1 1 0 0,1 1-1 0 0,-1-1 1 0 0,1 0-1 0 0,0 0 1 0 0,0 0-1 0 0,0-1 1 0 0,0 1-1 0 0,0 0-40 0 0,12 7 311 0 0,1 0 0 0 0,0 0 0 0 0,1-1-1 0 0,-1-1 1 0 0,12 3-311 0 0,-6-2 551 0 0,-4 0-354 0 0,-1 0 0 0 0,4 5-197 0 0,23 11 151 0 0,-37-21-150 0 0,6 4 1 0 0,8 20-15 0 0,-19-25-42 0 0,-2-3-16 0 0,0 2-37 0 0,0 0 71 0 0,0 0-1 0 0,1-1 0 0 0,-1 1 1 0 0,0-1-1 0 0,0 1 0 0 0,0-1 1 0 0,-1 1-1 0 0,1-1 1 0 0,0 1-1 0 0,0-1 0 0 0,-1 1 1 0 0,1-1-1 0 0,-1 1 0 0 0,0-1 1 0 0,1 1-1 0 0,-1-1 1 0 0,0 0-1 0 0,0 1 0 0 0,0-1 1 0 0,0 0-1 0 0,0 0 0 0 0,0 0 1 0 0,0 0-1 0 0,0 0 0 0 0,0 0 1 0 0,0 0-1 0 0,-1 0 1 0 0,1 0-1 0 0,0 0 0 0 0,-1-1 1 0 0,1 1-1 0 0,-1 0 0 0 0,1-1 1 0 0,-1 1-1 0 0,1-1 1 0 0,-1 0 37 0 0,-27 4-107 0 0,28-4 41 0 0,0-1 0 0 0,0 1 0 0 0,0-1 0 0 0,0 1 0 0 0,0-1 0 0 0,0 0 0 0 0,0 1-1 0 0,1-1 1 0 0,-1 0 0 0 0,0 0 0 0 0,0 0 0 0 0,1 1 0 0 0,-1-1 0 0 0,1 0 0 0 0,-1 0 0 0 0,1 0 0 0 0,-1 0 0 0 0,1 0 0 0 0,-1 0 0 0 0,1-1 66 0 0,-8-22-1691 0 0,6-1 448 0 0,2 3-5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54 6447 0 0,'3'-3'12'0'0,"1"-1"125"0"0,0 0 0 0 0,1 0 0 0 0,-1 1 0 0 0,7-3-1 0 0,0-13 14482 0 0,-12 18-14389 0 0,-5-2-2157 0 0,-4 1 2093 0 0,0 0-1 0 0,0 1 1 0 0,-1 0 0 0 0,1 0 0 0 0,0 1 0 0 0,-1 1 0 0 0,-16 2-1 0 0,-14 1 169 0 0,-7-3-26 0 0,1 3 1 0 0,0 1-1 0 0,-71 18 1 0 0,109-21-295 0 0,0 1-1 0 0,0 0 0 0 0,0 1 1 0 0,0-1-1 0 0,0 2 0 0 0,-11 7 1 0 0,18-11-9 0 0,0 1-1 0 0,0 0 1 0 0,0 0 0 0 0,0 0 0 0 0,0 0 0 0 0,0 0-1 0 0,0 0 1 0 0,1 1 0 0 0,-1-1 0 0 0,1 1 0 0 0,0-1-1 0 0,-1 1 1 0 0,1-1 0 0 0,0 1 0 0 0,1 0 0 0 0,-1-1-1 0 0,0 1 1 0 0,1 0 0 0 0,0 0 0 0 0,-1 0 0 0 0,1-1-1 0 0,0 1 1 0 0,1 0 0 0 0,-1 0 0 0 0,0 0 0 0 0,2 3-1 0 0,1 5 3 0 0,0-1 0 0 0,1 1-1 0 0,1-1 1 0 0,-1 0-1 0 0,2-1 1 0 0,-1 1-1 0 0,8 9 1 0 0,52 59 24 0 0,-62-76-30 0 0,24 25 117 0 0,1-2 1 0 0,2 0-1 0 0,57 35 0 0 0,-73-50-98 0 0,-5-5 32 0 0,-1 1-1 0 0,0 1 1 0 0,0 0 0 0 0,-1 0-1 0 0,1 0 1 0 0,11 17-1 0 0,-17-20-36 0 0,0-1 0 0 0,0 1-1 0 0,0-1 1 0 0,0 1-1 0 0,-1 0 1 0 0,1-1 0 0 0,-1 1-1 0 0,0 0 1 0 0,0 0-1 0 0,0 0 1 0 0,-1 0 0 0 0,1 0-1 0 0,-1 0 1 0 0,0 0-1 0 0,0 0 1 0 0,-1 0 0 0 0,1 0-1 0 0,-1 0 1 0 0,0 0 0 0 0,-2 6-1 0 0,2-7-11 0 0,0-1 1 0 0,-1 0-1 0 0,1 1 1 0 0,-1-1-1 0 0,0 0 0 0 0,0 0 1 0 0,0 0-1 0 0,0 0 0 0 0,0 0 1 0 0,0 0-1 0 0,0-1 1 0 0,-1 1-1 0 0,1-1 0 0 0,-5 2 1 0 0,-5 3 19 0 0,-22 6-1 0 0,25-10-25 0 0,-35 12 17 0 0,0-2 0 0 0,-1-2 1 0 0,-85 7-1 0 0,127-17-11 0 0,0 0 0 0 0,0 0 1 0 0,0 0-1 0 0,0 0 0 0 0,1 0 0 0 0,-1-1 0 0 0,0 1 0 0 0,0-1 0 0 0,0 0 0 0 0,1 0 1 0 0,-1 0-1 0 0,0 0 0 0 0,1 0 0 0 0,-4-2 0 0 0,5 1 0 0 0,-1 1-1 0 0,1-1 1 0 0,0 0 0 0 0,-1 1-1 0 0,1-1 1 0 0,0 0-1 0 0,0 0 1 0 0,0 0 0 0 0,0 0-1 0 0,0 0 1 0 0,1 0-1 0 0,-1 0 1 0 0,1 0 0 0 0,-1 0-1 0 0,1 0 1 0 0,0 0-1 0 0,0 0 1 0 0,-1 0 0 0 0,2-3-1 0 0,-1-2 2 0 0,1 0 0 0 0,0 0 0 0 0,1 0 0 0 0,-1 0 0 0 0,2 0 0 0 0,-1 1-1 0 0,0-1 1 0 0,1 1 0 0 0,1-1 0 0 0,4-7 0 0 0,7-7 13 0 0,23-28 0 0 0,-23 32-16 0 0,1 0 0 0 0,0 2 0 0 0,2 0 0 0 0,-1 0 0 0 0,2 2 0 0 0,-1 0 0 0 0,2 2 0 0 0,0 0 0 0 0,30-12 0 0 0,-28 15-72 0 0,0-2 0 0 0,-1 0 0 0 0,0-1 0 0 0,38-27 0 0 0,-57 36-21 0 0,0 0 1 0 0,1-1-1 0 0,-1 1 1 0 0,0 0-1 0 0,0-1 0 0 0,-1 1 1 0 0,1-1-1 0 0,0 0 0 0 0,-1 0 1 0 0,0 1-1 0 0,0-1 0 0 0,0 0 1 0 0,0 0-1 0 0,0 0 0 0 0,0-1 1 0 0,0-4-1 0 0,-1 5-251 0 0,0 0 1 0 0,0 0-1 0 0,0 0 0 0 0,-1-1 1 0 0,1 1-1 0 0,-1 0 0 0 0,1 0 0 0 0,-1 0 1 0 0,0 0-1 0 0,-2-4 0 0 0,-1 1-844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63 6447 0 0,'7'-55'9785'0'0,"-7"55"-9699"0"0,0 0 0 0 0,0 0 0 0 0,0-1 0 0 0,0 1 0 0 0,1 0 0 0 0,-1 0 0 0 0,0-1 0 0 0,0 1 0 0 0,0 0 0 0 0,0 0 0 0 0,0 0 0 0 0,0-1 0 0 0,1 1 0 0 0,-1 0 0 0 0,0 0 0 0 0,0 0 0 0 0,0-1 0 0 0,1 1 0 0 0,-1 0 0 0 0,0 0 0 0 0,0 0 0 0 0,0 0 0 0 0,1 0 0 0 0,-1 0 0 0 0,0 0 0 0 0,1-1 0 0 0,3 1 18 0 0,-1-1 1 0 0,1 0-1 0 0,0 1 1 0 0,0 0-1 0 0,0 0 1 0 0,0 0-1 0 0,0 0 0 0 0,0 1 1 0 0,0-1-1 0 0,-1 1 1 0 0,1 0-1 0 0,0 0 1 0 0,0 0-1 0 0,-1 1 1 0 0,1-1-1 0 0,-1 1 1 0 0,1 0-1 0 0,-1 0 0 0 0,0 0 1 0 0,0 1-1 0 0,1-1 1 0 0,4 6-1 0 0,4 6 116 0 0,0-1 0 0 0,-1 2-1 0 0,16 26 1 0 0,-18-27 121 0 0,19 30 308 0 0,-3 1-1 0 0,37 89 1 0 0,-51-103-579 0 0,-1 1 0 0 0,-1 0 0 0 0,-2 0 0 0 0,-1 1 0 0 0,2 51 0 0 0,-8-73-34 0 0,0 0 0 0 0,-1-1 0 0 0,0 1 0 0 0,-1-1-1 0 0,0 1 1 0 0,-1-1 0 0 0,0 0 0 0 0,0 0 0 0 0,-1 0 0 0 0,-1 0 0 0 0,0-1 0 0 0,-5 10 0 0 0,0-5 31 0 0,-1 0 0 0 0,0-1 0 0 0,-1 0 1 0 0,-1-1-1 0 0,1 0 0 0 0,-23 15 0 0 0,-20 8-29 0 0,-1-1-1 0 0,-60 25 0 0 0,68-35-318 0 0,46-23 162 0 0,3-3-199 0 0,1 1 254 0 0,-1 0 0 0 0,0 0 1 0 0,1 0-1 0 0,0 0 1 0 0,-1 0-1 0 0,1 1 0 0 0,1-2 1 0 0,-1 1-14 0 0,40-23-2851 0 0,-26 13 1448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38 7111 0 0,'0'0'13144'0'0,"2"0"-12658"0"0,109-26 1716 0 0,-53 15-1777 0 0,-56 11-406 0 0,0-1-1 0 0,-1 1 0 0 0,1 0 0 0 0,0 0 1 0 0,0 1-1 0 0,0-1 0 0 0,-1 0 0 0 0,1 0 0 0 0,0 1 1 0 0,0-1-1 0 0,-1 1 0 0 0,1 0 0 0 0,0 0 1 0 0,-1-1-1 0 0,1 1 0 0 0,-1 0 0 0 0,1 0 0 0 0,-1 0 1 0 0,1 1-1 0 0,1 1 0 0 0,-2-3-18 0 0,0 1 0 0 0,-1-1 0 0 0,1 0 0 0 0,0 1 0 0 0,-1-1 0 0 0,1 0 0 0 0,-1 1 0 0 0,1-1 0 0 0,-1 1 0 0 0,1-1 0 0 0,-1 1 0 0 0,1-1 0 0 0,-1 1 0 0 0,1 0 0 0 0,-1-1 0 0 0,1 1 0 0 0,-1-1 0 0 0,0 1 0 0 0,0 0 0 0 0,1 0 0 0 0,-1-1 0 0 0,0 1 0 0 0,0 1 0 0 0,1 0 0 0 0,0 8 0 0 0,-3 1 0 0 0,0-6 0 0 0,-1 0 0 0 0,0-1 0 0 0,0 1 0 0 0,0-1 0 0 0,-1 0 0 0 0,1 0 0 0 0,-1-1 0 0 0,0 1 0 0 0,0-1 0 0 0,0 1 0 0 0,-9 3 0 0 0,-12 12 0 0 0,-129 98 0 0 0,81-65 0 0 0,57-41-2 0 0,9-7 5 0 0,0 1 1 0 0,0 0-1 0 0,-11 12 0 0 0,43-18 117 0 0,41-12 74 0 0,-32 5 165 0 0,1 2-1 0 0,61-3 0 0 0,-94 9-289 0 0,0 0 6 0 0,4 1-74 0 0,1 0-210 0 0,-1-1 0 0 0,0 0 0 0 0,0-1 0 0 0,1 1 0 0 0,-1-1 0 0 0,10-3 0 0 0,1 0-2735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59 1375 0 0,'1'-1'66'0'0,"51"-57"17842"0"0,-60 62-15473 0 0,4-1-3738 0 0,-28 15 2313 0 0,5-3-445 0 0,1 1-1 0 0,-30 24 0 0 0,56-40-558 0 0,-5 4 40 0 0,1-1 1 0 0,-1 1-1 0 0,1 0 1 0 0,1 1-1 0 0,-1-1 1 0 0,0 1-1 0 0,1-1 0 0 0,0 1 1 0 0,0 0-1 0 0,1 0 1 0 0,-4 7-1 0 0,6-10 30 0 0,0 0-49 0 0,0 1 0 0 0,0-1 0 0 0,0 1 1 0 0,1-1-1 0 0,-1 1 0 0 0,1-1 0 0 0,0 0 0 0 0,-1 1 0 0 0,1-1 0 0 0,0 0 0 0 0,0 1 0 0 0,1-1 0 0 0,-1 0 0 0 0,0 0 1 0 0,1 0-1 0 0,-1 0 0 0 0,1 0 0 0 0,0 0 0 0 0,0-1 0 0 0,0 1 0 0 0,-1-1 0 0 0,1 1 0 0 0,1-1 0 0 0,-1 1 1 0 0,0-1-1 0 0,0 0 0 0 0,0 0 0 0 0,1 0 0 0 0,-1 0 0 0 0,1-1 0 0 0,4 2 0 0 0,2-1 20 0 0,1 0 0 0 0,-1 0 0 0 0,1-1 0 0 0,0 0 0 0 0,0 0 0 0 0,18-4 0 0 0,-4 0-27 0 0,0 0 12 0 0,38-12 0 0 0,-9-5-239 0 0,-52 21 115 0 0,4-4-189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26 10735 0 0,'18'-26'9103'0'0,"-18"29"-8954"0"0,0 0 0 0 0,-1 0 1 0 0,0 0-1 0 0,1-1 0 0 0,-1 1 0 0 0,0 0 0 0 0,0-1 1 0 0,-1 1-1 0 0,1-1 0 0 0,-1 1 0 0 0,-1 2 1 0 0,-24 27 322 0 0,19-23-342 0 0,-18 21 144 0 0,-104 124 316 0 0,120-143-471 0 0,1 2 1 0 0,1-1-1 0 0,0 1 0 0 0,1 1 0 0 0,0-1 1 0 0,1 1-1 0 0,1 0 0 0 0,0 1 1 0 0,1-1-1 0 0,-5 30 0 0 0,5-7-2 0 0,2 55 1 0 0,2-87-124 0 0,0-3-52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5983 0 0,'0'0'12790'0'0,"1"0"-11974"0"0,85-35 2090 0 0,-7 9-2171 0 0,-40 12-593 0 0,0 1 0 0 0,46-7 0 0 0,-78 19-400 0 0,1 0 0 0 0,-1 1-1 0 0,0 0 1 0 0,0 0 0 0 0,0 1-1 0 0,1 0 1 0 0,-1 0 0 0 0,11 4-1 0 0,-15-2-1706 0 0,1 12-92 0 0,-4 3-21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7367 0 0,'0'0'14464'0'0,"1"2"-14227"0"0,0 0-185 0 0,0 0 0 0 0,0 0 0 0 0,1 0 0 0 0,-1 0 0 0 0,0 0 0 0 0,1-1-1 0 0,0 1 1 0 0,-1 0 0 0 0,1-1 0 0 0,0 1 0 0 0,0-1 0 0 0,-1 0-1 0 0,1 0 1 0 0,0 0 0 0 0,1 0 0 0 0,-1 0 0 0 0,0 0 0 0 0,0 0-1 0 0,0-1 1 0 0,0 1 0 0 0,1-1 0 0 0,-1 1 0 0 0,0-1 0 0 0,0 0 0 0 0,1 0-1 0 0,-1 0 1 0 0,5-1 0 0 0,6 0 235 0 0,0-2 0 0 0,0 1-1 0 0,22-8 1 0 0,-21 5-75 0 0,10-2-268 0 0,99-26 911 0 0,-102 29-1477 0 0,0 1 1 0 0,0 1 0 0 0,0 0-1 0 0,22 3 1 0 0,-30 0-4980 0 0,-1 2-1706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9671 0 0,'0'2'9691'0'0,"0"27"-5626"0"0,-1-18-3708 0 0,-2 0 0 0 0,1 1 0 0 0,-9 20 0 0 0,-2 4 28 0 0,9-16-837 0 0,5-17 327 0 0,-1-1-266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457 253 8751 0 0,'9'-2'10818'0'0,"-8"2"-10708"0"0,0-1 0 0 0,-1 1 0 0 0,1 0 0 0 0,-1 0 0 0 0,1 0 0 0 0,-1-1 1 0 0,1 1-1 0 0,-1 0 0 0 0,1 0 0 0 0,-1-1 0 0 0,1 1 0 0 0,-1-1 0 0 0,0 1 1 0 0,1 0-1 0 0,-1-1 0 0 0,1 1 0 0 0,-1-1 0 0 0,0 1 0 0 0,1-1 0 0 0,-1 1 1 0 0,0-1-1 0 0,0 1 0 0 0,1-1 0 0 0,-1 0 0 0 0,2-18 1025 0 0,-10-25-657 0 0,6 38-262 0 0,-1-4-184 0 0,0 0-1 0 0,-1 0 1 0 0,0 0 0 0 0,-12-18 0 0 0,-3-7 1 0 0,16 28-33 0 0,-1 1 0 0 0,1-1 0 0 0,-1 1 0 0 0,-1 0 0 0 0,-5-7 0 0 0,8 11 0 0 0,0 0 0 0 0,-1 0 0 0 0,1 0 0 0 0,0 0 0 0 0,-1 0 0 0 0,1 0 0 0 0,-1 1 0 0 0,0-1 0 0 0,1 1 0 0 0,-1 0 0 0 0,0 0 0 0 0,0 0 0 0 0,0 0 0 0 0,0 0 0 0 0,-4 0 0 0 0,-7 1-15 0 0,0 1 0 0 0,0 0-1 0 0,0 1 1 0 0,1 0 0 0 0,-1 1-1 0 0,1 1 1 0 0,0 0 0 0 0,0 1 0 0 0,0 0-1 0 0,-24 14 1 0 0,19-8-9 0 0,1 1 0 0 0,-1 0 0 0 0,2 1 0 0 0,0 1 0 0 0,1 1 0 0 0,-21 25 0 0 0,32-35 26 0 0,0 1 1 0 0,0 0-1 0 0,0 0 0 0 0,1 0 1 0 0,0 0-1 0 0,0 0 0 0 0,0 1 0 0 0,1 0 1 0 0,0-1-1 0 0,1 1 0 0 0,-1 0 1 0 0,1 0-1 0 0,1 0 0 0 0,-1 13 0 0 0,2-15 3 0 0,-1 0 0 0 0,1 0-1 0 0,0 0 1 0 0,1 0-1 0 0,-1 0 1 0 0,1 0-1 0 0,0 0 1 0 0,0-1 0 0 0,0 1-1 0 0,1-1 1 0 0,0 0-1 0 0,0 1 1 0 0,0-1-1 0 0,0 0 1 0 0,1-1-1 0 0,-1 1 1 0 0,1-1 0 0 0,0 1-1 0 0,0-1 1 0 0,0 0-1 0 0,5 2 1 0 0,-2-1 51 0 0,-1-1 0 0 0,1 0 0 0 0,-1-1 0 0 0,1 1 0 0 0,0-1 0 0 0,0-1 0 0 0,0 1 0 0 0,0-1 0 0 0,13 0 0 0 0,-9-1-1 0 0,0-1 0 0 0,-1 0 0 0 0,1-1 0 0 0,-1 0 0 0 0,21-7 0 0 0,-8 0-12 0 0,-1-1-1 0 0,-1-2 1 0 0,1 0-1 0 0,-2-1 1 0 0,20-16-1 0 0,-37 27-42 0 0,2-2 8 0 0,0 0 1 0 0,0 0-1 0 0,0-1 0 0 0,-1 0 1 0 0,1 0-1 0 0,-1 0 0 0 0,0 0 0 0 0,3-7 1 0 0,-6 10 49 0 0,-2 2-41 0 0,0 0 0 0 0,-1 0 0 0 0,1 0 0 0 0,0 0 0 0 0,0 0-1 0 0,-1 0 1 0 0,1 0 0 0 0,0 0 0 0 0,0 0 0 0 0,-1 1-1 0 0,1-1 1 0 0,-2 1 0 0 0,-4 3-11 0 0,0 1 1 0 0,0-1-1 0 0,0 1 0 0 0,1 0 0 0 0,0 0 1 0 0,0 1-1 0 0,1 0 0 0 0,-1 0 1 0 0,1 0-1 0 0,-7 13 0 0 0,-3 6-5 0 0,-18 42 0 0 0,30-61 3 0 0,-34 101 106 0 0,29-81-244 0 0,0 0 0 0 0,-2 0-1 0 0,-19 37 1 0 0,26-59-159 0 0,1 0 0 0 0,1 0 0 0 0,-1 1 0 0 0,-1 5 0 0 0,1 0-3146 0 0,17-17 847 0 0,3-2 536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73 7367 0 0,'0'0'568'0'0,"-8"1"-352"0"0,0 1 366 0 0,0 0 0 0 0,0 0-1 0 0,0 1 1 0 0,1 0 0 0 0,-1 1-1 0 0,1 0 1 0 0,-10 7 0 0 0,-11 5 935 0 0,-18 5 7977 0 0,71-23-9064 0 0,0-1 0 0 0,0-1 0 0 0,0-1-1 0 0,33-11 1 0 0,-22 5-204 0 0,91-30-98 0 0,-73 22-72 0 0,78-17 0 0 0,-124 34-73 0 0,1 1-1 0 0,0 0 0 0 0,16 0 1 0 0,-22 1 10 0 0,0 1 0 0 0,0-1 0 0 0,0 0 0 0 0,0 1 0 0 0,0 0 0 0 0,-1 0 0 0 0,1 0 0 0 0,0 0 0 0 0,0 0 0 0 0,-1 0 0 0 0,1 1 0 0 0,-1-1 0 0 0,1 1 0 0 0,3 3 0 0 0,-5-4-58 0 0,0 1 36 0 0,0 0-1 0 0,0-1 1 0 0,-1 1 0 0 0,1 0-1 0 0,0 0 1 0 0,-1 0 0 0 0,1-1-1 0 0,-1 5 1 0 0,0-3 9 0 0,0-1-1 0 0,0 1 0 0 0,0 0 1 0 0,-1-1-1 0 0,1 1 1 0 0,-1-1-1 0 0,1 1 1 0 0,-1-1-1 0 0,0 1 1 0 0,0-1-1 0 0,-3 5 1 0 0,-19 24-49 0 0,10-13 0 0 0,-46 58 61 0 0,-71 73-1 0 0,-37 47 10 0 0,155-177-2 0 0,8-12-21 0 0,0 0 1 0 0,-1-1-1 0 0,0 0 1 0 0,0 0-1 0 0,-8 7 0 0 0,29-10-567 0 0,-7-6 288 0 0,1 1 0 0 0,0-1 0 0 0,-1-1 0 0 0,1 1 0 0 0,-1-2-1 0 0,0 1 1 0 0,16-12 0 0 0,-2 2-728 0 0,16-9-1594 0 0,2-3-4380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574 100 919 0 0,'0'0'372'0'0,"0"0"1227"0"0,0 0 538 0 0,0 0 110 0 0,0 0-202 0 0,0 0-935 0 0,0 0-406 0 0,2-1-86 0 0,1 0-173 0 0,0 0-1 0 0,0 0 1 0 0,-1 0 0 0 0,1 0-1 0 0,0 0 1 0 0,0-1-1 0 0,-1 1 1 0 0,1-1 0 0 0,-1 0-1 0 0,0 0 1 0 0,2-1-445 0 0,-1 0-56 0 0,0-1 1 0 0,-1 0-1 0 0,1 0 1 0 0,-1 0 0 0 0,0 0-1 0 0,0 0 1 0 0,0-1-1 0 0,-1 1 1 0 0,0 0-1 0 0,1-4 56 0 0,3-22-354 0 0,-4 27 90 0 0,-1 3-31 0 0,0 0-8 0 0,-9 1 26 0 0,0 1 0 0 0,1 0-1 0 0,-1 0 1 0 0,1 0 0 0 0,-1 1-1 0 0,1 1 1 0 0,0-1 0 0 0,0 1-1 0 0,1 1 1 0 0,-2 0 277 0 0,-17 9-531 0 0,-168 91-856 0 0,101-53 1585 0 0,65-36 159 0 0,0 0-1 0 0,2 2 1 0 0,0 1-1 0 0,1 1 1 0 0,-20 22-357 0 0,39-36 109 0 0,0 1 0 0 0,0 0 0 0 0,1 0 0 0 0,0 0 0 0 0,1 1 0 0 0,0 0 0 0 0,0 0 0 0 0,0 0 0 0 0,1 0 0 0 0,1 0 0 0 0,-1 3-109 0 0,2-7 15 0 0,0-1 0 0 0,1 1 0 0 0,-1 0-1 0 0,1-1 1 0 0,0 1 0 0 0,1-1 0 0 0,-1 1 0 0 0,0 0 0 0 0,1-1 0 0 0,0 1 0 0 0,0-1 0 0 0,0 1 0 0 0,0-1 0 0 0,1 0 0 0 0,-1 1 0 0 0,1-1 0 0 0,0 0 0 0 0,0 0 0 0 0,0 0-1 0 0,0 0 1 0 0,1 0 0 0 0,-1-1 0 0 0,1 1 0 0 0,-1-1 0 0 0,1 1 0 0 0,0-1 0 0 0,0 0 0 0 0,0 0-15 0 0,3 1 66 0 0,0 0-1 0 0,0 0 1 0 0,0-1 0 0 0,1 1-1 0 0,-1-1 1 0 0,1-1 0 0 0,-1 1-1 0 0,1-1 1 0 0,-1 0 0 0 0,1-1 0 0 0,0 1-1 0 0,-1-2 1 0 0,3 1-66 0 0,16-2 560 0 0,0-1 0 0 0,21-6-560 0 0,-33 6 163 0 0,76-19 1820 0 0,-74 19-1402 0 0,-12 3-309 0 0,12 0 111 0 0,-5-1-465 0 0,-10 4-173 0 0,-2 6-3587 0 0,2-9-1722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5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72 1375 0 0,'-2'0'11166'0'0,"-1"3"-9419"0"0,-1-1-866 0 0,0 1 0 0 0,0-1 0 0 0,0 0 0 0 0,0 0-1 0 0,0 0 1 0 0,-1-1 0 0 0,1 1 0 0 0,0-1 0 0 0,-1 0 0 0 0,-8 1 1780 0 0,15-3-2348 0 0,6-6-153 0 0,0 1 1 0 0,1 0-1 0 0,0 0 0 0 0,18-7 0 0 0,-1-1-1 0 0,-12 7-154 0 0,-1 1 1 0 0,1 0-1 0 0,0 0 0 0 0,0 2 1 0 0,21-5-1 0 0,-29 8-3 0 0,0 0 0 0 0,-1 0-1 0 0,1 0 1 0 0,0 1 0 0 0,0 0 0 0 0,-1 0 0 0 0,1 1-1 0 0,0 0 1 0 0,0 0 0 0 0,-1 0 0 0 0,1 0-1 0 0,-1 1 1 0 0,1 0 0 0 0,-1 0 0 0 0,0 1 0 0 0,0 0-1 0 0,5 3 1 0 0,-7-5-2 0 0,-1 1 0 0 0,0 0 0 0 0,0 0 0 0 0,0 0 0 0 0,0 1 0 0 0,0-1 0 0 0,0 0 0 0 0,-1 1 0 0 0,1-1 0 0 0,-1 1 0 0 0,1 0 0 0 0,-1-1 0 0 0,0 1 0 0 0,0 0 0 0 0,0 0 0 0 0,0 5 0 0 0,-1-4 0 0 0,1 1 0 0 0,-2 0 0 0 0,1-1 0 0 0,0 1 0 0 0,-1 0 0 0 0,0-1 0 0 0,0 1 0 0 0,0-1 0 0 0,-4 8 0 0 0,0-1 0 0 0,-1 0 0 0 0,0 0 0 0 0,-1-1 0 0 0,0 0 0 0 0,-1-1 0 0 0,0 1 0 0 0,-11 9 0 0 0,0-3 0 0 0,-1 0 0 0 0,0-2 0 0 0,-1 0 0 0 0,0-1 0 0 0,-1-2 0 0 0,-1 0 0 0 0,0-1 0 0 0,0-1 0 0 0,-43 10 0 0 0,54-16-5 0 0,0 0 0 0 0,0 0 0 0 0,-12 7 0 0 0,23-10-91 0 0,3 0-179 0 0,16-4 232 0 0,1 1 0 0 0,-1 1 0 0 0,1 1 0 0 0,0 1-1 0 0,-1 0 1 0 0,1 2 0 0 0,-1 0 0 0 0,1 1-1 0 0,-1 0 1 0 0,0 2 0 0 0,31 11 0 0 0,-12-6 31 0 0,1 0 13 0 0,-26-5-3 0 0,-1 0-1 0 0,-1 1 1 0 0,1 0-1 0 0,-1 1 1 0 0,0 0-1 0 0,-1 0 1 0 0,15 15-1 0 0,-21-20 12 0 0,-1 1-1 0 0,1 0 1 0 0,-1 0 0 0 0,0 0 0 0 0,0 0-1 0 0,0 0 1 0 0,0 0 0 0 0,-1 1-1 0 0,1-1 1 0 0,-1 0 0 0 0,0 1-1 0 0,0 0 1 0 0,0-1 0 0 0,0 1-1 0 0,0 0 1 0 0,-1-1 0 0 0,0 1 0 0 0,0 0-1 0 0,0-1 1 0 0,0 1 0 0 0,0 0-1 0 0,-1-1 1 0 0,0 1 0 0 0,0 0-1 0 0,0-1 1 0 0,0 1 0 0 0,0-1-1 0 0,-4 6 1 0 0,-1 2 19 0 0,-1-1 0 0 0,-1 0 1 0 0,0-1-1 0 0,0 0 0 0 0,-11 10 0 0 0,-49 36 187 0 0,58-47-192 0 0,-1-1 0 0 0,0 0 0 0 0,-1 0 1 0 0,1-1-1 0 0,-1-1 0 0 0,0 0 0 0 0,0 0 0 0 0,-1-1 0 0 0,0-1 0 0 0,1 0 0 0 0,-1-1 0 0 0,0 0 1 0 0,0-1-1 0 0,0 0 0 0 0,0-1 0 0 0,0-1 0 0 0,-21-3 0 0 0,-100-28-1370 0 0,133 31 709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0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80 8375 0 0,'3'-8'131'0'0,"1"0"-1"0"0,1 0 0 0 0,0 1 1 0 0,0-1-1 0 0,0 1 0 0 0,8-8 0 0 0,-3 4 1613 0 0,-3 3 2001 0 0,-7 9-3666 0 0,0-1 0 0 0,1 0 0 0 0,-1 1 0 0 0,0-1-1 0 0,0 0 1 0 0,0 1 0 0 0,1-1 0 0 0,-1 1 0 0 0,0-1 0 0 0,0 0 0 0 0,0 1 0 0 0,0-1 0 0 0,0 1 0 0 0,0-1 0 0 0,0 0 0 0 0,0 1 0 0 0,0-1 0 0 0,0 1 0 0 0,0-1 0 0 0,0 0 0 0 0,0 1 0 0 0,0-1 0 0 0,0 1 0 0 0,0-1 0 0 0,0 0 0 0 0,0 1 0 0 0,-1 0 0 0 0,-3 28 726 0 0,-15 50 1 0 0,5-27-164 0 0,-20 99-433 0 0,-70 266 272 0 0,92-378-447 0 0,1-5 39 0 0,-7 37-1 0 0,18-53-73 0 0,0-15-4 0 0,0 0 1 0 0,-1 1 0 0 0,1-1-1 0 0,-1 1 1 0 0,1-1-1 0 0,-1 0 1 0 0,0 1-1 0 0,0-1 1 0 0,0 0-1 0 0,-1 0 1 0 0,1 0 0 0 0,-1 0-1 0 0,0 0 1 0 0,-2 3-1 0 0,2-4-87 0 0,-6 1 27 0 0,8-2 64 0 0,0-1 0 0 0,0 0 0 0 0,-1 0 0 0 0,1 0 0 0 0,0 0 0 0 0,0 1 0 0 0,-1-1 0 0 0,1 0-1 0 0,0 0 1 0 0,-1 0 0 0 0,1 0 0 0 0,0 0 0 0 0,0 0 0 0 0,-1 0 0 0 0,1 0 0 0 0,0 0 0 0 0,-1 0-1 0 0,1 0 1 0 0,0 0 0 0 0,-1 0 0 0 0,1 0 0 0 0,0 0 0 0 0,-1 0 0 0 0,1 0 0 0 0,0 0 0 0 0,0 0 0 0 0,-1-1-1 0 0,1 1 1 0 0,0 0 0 0 0,-1 0 0 0 0,-1-1 7 0 0,0-1-1 0 0,0 1 1 0 0,0-1-1 0 0,1 1 1 0 0,-1-1-1 0 0,0 1 1 0 0,1-1 0 0 0,-1 0-1 0 0,1 0 1 0 0,-1 0-1 0 0,1 0 1 0 0,0 0-1 0 0,0 0 1 0 0,0 0-1 0 0,0 0 1 0 0,0-1-1 0 0,1 1 1 0 0,-1 0 0 0 0,1-1-1 0 0,-1-2 1 0 0,0 2 5 0 0,0-4 4 0 0,0-1 0 0 0,1 0 0 0 0,0 1 0 0 0,0-1 0 0 0,0 0 0 0 0,1 1 0 0 0,0-1 0 0 0,1 0 0 0 0,0 1 1 0 0,0 0-1 0 0,0-1 0 0 0,1 1 0 0 0,0 0 0 0 0,1 0 0 0 0,0 0 0 0 0,6-9 0 0 0,-1 4-12 0 0,0 1-1 0 0,1 0 0 0 0,0 0 1 0 0,1 1-1 0 0,0 1 0 0 0,0 0 1 0 0,22-14-1 0 0,-20 16-10 0 0,0 1 1 0 0,1 0-1 0 0,-1 1 0 0 0,1 0 0 0 0,0 1 0 0 0,0 1 1 0 0,0 0-1 0 0,18-1 0 0 0,-20 3 11 0 0,1 1 0 0 0,-1 0-1 0 0,1 0 1 0 0,-1 1 0 0 0,1 1 0 0 0,-1 0 0 0 0,0 1-1 0 0,0 0 1 0 0,22 9 0 0 0,-29-8 24 0 0,0-1 1 0 0,0 0-1 0 0,0 1 1 0 0,0 0-1 0 0,0 0 1 0 0,-1 0-1 0 0,0 1 1 0 0,0 0-1 0 0,0 0 0 0 0,-1 0 1 0 0,1 0-1 0 0,-1 0 1 0 0,0 1-1 0 0,-1-1 1 0 0,1 1-1 0 0,-1 0 1 0 0,0 0-1 0 0,0-1 1 0 0,-1 2-1 0 0,0-1 0 0 0,1 10 1 0 0,-2-8 9 0 0,1 0 0 0 0,-1-1 1 0 0,0 1-1 0 0,-1 0 0 0 0,0 0 0 0 0,0-1 0 0 0,-1 1 0 0 0,0 0 1 0 0,0-1-1 0 0,-1 0 0 0 0,1 1 0 0 0,-2-1 0 0 0,1 0 1 0 0,-1-1-1 0 0,0 1 0 0 0,-10 11 0 0 0,3-6-8 0 0,0 0 0 0 0,0-1 0 0 0,-2-1 0 0 0,1 0 0 0 0,-1-1 0 0 0,-1 0 0 0 0,-27 13 0 0 0,32-18-18 0 0,-17 7 39 0 0,-53 14 1 0 0,71-23-49 0 0,0-1-1 0 0,0 0 1 0 0,1 0 0 0 0,-1 0 0 0 0,0-1 0 0 0,0 0 0 0 0,0-1-1 0 0,0 0 1 0 0,0 0 0 0 0,1-1 0 0 0,-14-4 0 0 0,19 6-81 0 0,-3-7-22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0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 6447 0 0,'0'0'499'0'0,"-4"-10"1917"0"0,3 9-1971 0 0,1 1 0 0 0,0-1 0 0 0,0 1 1 0 0,0-1-1 0 0,-1 0 0 0 0,1 1 0 0 0,0-1 1 0 0,0 1-1 0 0,0-1 0 0 0,0 1 0 0 0,0-1 1 0 0,0 0-1 0 0,0 1 0 0 0,0-1 0 0 0,0 1 1 0 0,1-1-1 0 0,7 7 1402 0 0,14 22-2339 0 0,35 49 1343 0 0,60 86 609 0 0,-91-123-1289 0 0,-2 2-1 0 0,22 51 1 0 0,-30-50-137 0 0,-1 1 0 0 0,-2 0 0 0 0,-2 0 0 0 0,10 86 0 0 0,-19-100-25 0 0,0-1 1 0 0,-3 1-1 0 0,-3 34 0 0 0,1-46 13 0 0,0 0 0 0 0,-1 0 0 0 0,-1 0-1 0 0,-1-1 1 0 0,0 1 0 0 0,-12 20-1 0 0,12-27-1 0 0,-1-1-1 0 0,0 0 0 0 0,0-1 1 0 0,-1 1-1 0 0,-1-1 0 0 0,1-1 0 0 0,-19 14 1 0 0,-4 0 93 0 0,-40 21 0 0 0,11-8-59 0 0,53-31-75 0 0,6-3-92 0 0,12 3-3793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1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2303 0 0,'0'0'12120'0'0,"0"2"-11592"0"0,0 9 2012 0 0,0-9-2098 0 0,-11 19 224 0 0,0 0 1 0 0,-1-2 0 0 0,-1 1-1 0 0,-21 23 1 0 0,15-18-581 0 0,-50 57 31 0 0,59-72-116 0 0,1 1 0 0 0,1 0 0 0 0,-1 1 0 0 0,2 0 0 0 0,0 0 0 0 0,0 0 0 0 0,1 1 0 0 0,0 0 0 0 0,-6 26 0 0 0,11-32-1 0 0,0 0 0 0 0,0 1 0 0 0,1 0 0 0 0,1 7 0 0 0,-1-13 3 0 0,0 0 0 0 0,0 0 1 0 0,0 0-1 0 0,0 0 0 0 0,0 0 0 0 0,1 0 0 0 0,-1 0 0 0 0,1 0 1 0 0,0 0-1 0 0,-1 0 0 0 0,1 0 0 0 0,0 0 0 0 0,0 0 0 0 0,0-1 0 0 0,0 1 1 0 0,0 0-1 0 0,1-1 0 0 0,-1 1 0 0 0,0-1 0 0 0,1 1 0 0 0,2 2 0 0 0,0-2 4 0 0,0 0 18 0 0,-1 0 0 0 0,2 0 0 0 0,-1 0 0 0 0,0 0 1 0 0,0-1-1 0 0,0 0 0 0 0,1 0 0 0 0,-1 0 0 0 0,1 0 0 0 0,-1-1 0 0 0,1 0 0 0 0,-1 0 0 0 0,1 0 0 0 0,4-1 0 0 0,-2 1 27 0 0,1-2-1 0 0,0 1 1 0 0,-1-1-1 0 0,1 0 1 0 0,-1 0-1 0 0,1-1 1 0 0,-1 0-1 0 0,0 0 1 0 0,10-7-1 0 0,10-4 59 0 0,-2 0-88 0 0,-8 5 2 0 0,-12 9-3 0 0,0 0-13 0 0,21-6-113 0 0,-23 6-21 0 0,0-1-132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1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13303 0 0,'-15'-7'1202'0'0,"10"0"-988"0"0,4 7-208 0 0,1-1 0 0 0,0 0 0 0 0,-1 0 0 0 0,1 1 0 0 0,0-1-1 0 0,0 0 1 0 0,0 0 0 0 0,0 1 0 0 0,0-1 0 0 0,0 0 0 0 0,0 0 0 0 0,0 1 0 0 0,0-1-1 0 0,0-1 1 0 0,1 0 83 0 0,1-1-1 0 0,-1 1 1 0 0,0-1 0 0 0,1 1-1 0 0,-1 0 1 0 0,1-1 0 0 0,0 1-1 0 0,0 0 1 0 0,0 0-1 0 0,0 0 1 0 0,0 0 0 0 0,0 1-1 0 0,0-1 1 0 0,5-2-1 0 0,2-1 82 0 0,0 0-1 0 0,16-5 1 0 0,-18 7-131 0 0,1 1 0 0 0,-1 0 0 0 0,1 0 0 0 0,-1 0 0 0 0,1 1 0 0 0,10 0 0 0 0,-16 1-115 0 0,0 0 0 0 0,0 0 0 0 0,1 0-1 0 0,-1 0 1 0 0,0 1 0 0 0,0 0 0 0 0,0-1 0 0 0,0 1 0 0 0,1 0 0 0 0,-1 0-1 0 0,0 0 1 0 0,-1 0 0 0 0,1 0 0 0 0,0 0 0 0 0,0 1 0 0 0,0-1-1 0 0,-1 1 1 0 0,1-1 0 0 0,-1 1 0 0 0,1 0 0 0 0,-1-1 0 0 0,0 1 0 0 0,1 0-1 0 0,-1 0 1 0 0,0 0 0 0 0,1 3 0 0 0,3 6-5299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4607 0 0,'0'0'354'0'0,"-2"1"-233"0"0,-3 6 1385 0 0,-1 0 1 0 0,1 1-1 0 0,0-1 1 0 0,1 1-1 0 0,-5 11 1 0 0,8-16-1371 0 0,0 1 0 0 0,0-1 1 0 0,0 0-1 0 0,0 1 0 0 0,1-1 1 0 0,0 1-1 0 0,-1-1 1 0 0,1 1-1 0 0,1-1 0 0 0,-1 1 1 0 0,0-1-1 0 0,1 1 0 0 0,0-1 1 0 0,-1 0-1 0 0,2 1 1 0 0,-1-1-1 0 0,2 5 0 0 0,0-3-37 0 0,1 1 0 0 0,-1-1 0 0 0,1 0 0 0 0,0-1 0 0 0,0 1-1 0 0,0 0 1 0 0,7 4 0 0 0,37 26 282 0 0,-19-15-282 0 0,9 7 14 0 0,2 1 184 0 0,-2 2 1 0 0,62 62-1 0 0,-95-86-246 0 0,0 0 0 0 0,0 1 0 0 0,0-1 0 0 0,-1 1-1 0 0,-1 0 1 0 0,1 1 0 0 0,-1-1 0 0 0,0 1 0 0 0,0-1 0 0 0,-1 1 0 0 0,0 0-1 0 0,-1 0 1 0 0,0 0 0 0 0,0 0 0 0 0,-1 14 0 0 0,0-12-13 0 0,-2 0 1 0 0,1 0-1 0 0,-1 0 1 0 0,-1 0-1 0 0,0-1 1 0 0,0 1 0 0 0,-1-1-1 0 0,0 1 1 0 0,0-1-1 0 0,-1-1 1 0 0,-12 17-1 0 0,-2-1 279 0 0,-2-1 0 0 0,-29 26-1 0 0,-52 36 100 0 0,67-57-595 0 0,25-21-425 0 0,1 0 1 0 0,-1 0-1 0 0,-1-1 1 0 0,-20 10 0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 1839 0 0,'-1'-2'134'0'0,"-15"-32"4695"0"0,13 19 6648 0 0,7 18-11376 0 0,1-1 0 0 0,-1 1 0 0 0,0 1 0 0 0,0-1 0 0 0,0 1-1 0 0,0 0 1 0 0,-1-1 0 0 0,1 2 0 0 0,-1-1 0 0 0,0 0 0 0 0,0 1 0 0 0,3 7-1 0 0,3 8 315 0 0,12 39-1 0 0,-4-11 142 0 0,60 133 699 0 0,-54-132-1116 0 0,50 74 1 0 0,-53-93-126 0 0,1-1 1 0 0,1-1 0 0 0,1-1 0 0 0,43 40 0 0 0,-55-60-32 0 0,0 0 0 0 0,0-1 0 0 0,0 0 0 0 0,19 7 0 0 0,-28-12-96 0 0,0-1 1 0 0,1 1-1 0 0,-1-1 1 0 0,0 0-1 0 0,0 1 1 0 0,0-1-1 0 0,1 0 1 0 0,1 0-1 0 0,3-1-4146 0 0,-14-8 856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7367 0 0,'0'0'2654'0'0,"-1"3"-1626"0"0,-4 11-456 0 0,0-1 0 0 0,-1 0 0 0 0,0 0 1 0 0,-12 17-1 0 0,-176 239 3648 0 0,154-219-4106 0 0,-3-1 1 0 0,-2-2-1 0 0,-87 72 0 0 0,61-73-23 0 0,24-17 12 0 0,37-23-77 0 0,8-5 206 0 0,1 1-172 0 0,1-1-60 0 0,0 0 1 0 0,-1 0-1 0 0,1 0 0 0 0,0 0 1 0 0,-1 0-1 0 0,1 0 0 0 0,0 0 0 0 0,0 0 1 0 0,0 0-1 0 0,0 0 0 0 0,0 0 1 0 0,0 0-1 0 0,0 0 0 0 0,1 1 0 0 0,-1-1 1 0 0,0 0-1 0 0,1 0 0 0 0,-1 0 1 0 0,0 0-1 0 0,1 0 0 0 0,-1-1 0 0 0,1 1 1 0 0,0 0-1 0 0,0 2 0 0 0,1-1-7 0 0,0 1 5 0 0,0 0 1 0 0,1 0-1 0 0,-1-1 0 0 0,0 1 0 0 0,1-1 1 0 0,0 0-1 0 0,-1 0 0 0 0,1 0 0 0 0,0 0 1 0 0,0 0-1 0 0,0 0 0 0 0,0-1 0 0 0,1 0 1 0 0,-1 1-1 0 0,7 0 0 0 0,22 4-1141 0 0,-2-3-3416 0 0,-2-1-1187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7743 0 0,'0'0'5602'0'0,"2"0"-5052"0"0,9-5-118 0 0,-1 0 1 0 0,1 0-1 0 0,-1-1 0 0 0,0 0 0 0 0,0-1 0 0 0,13-12 0 0 0,15-10 94 0 0,4 3-202 0 0,58-26 0 0 0,-64 34-267 0 0,1 5-46 0 0,-23 10 32 0 0,-1 7-45 0 0,-2 1-46 0 0,-3 1 36 0 0,-6-1 51 0 0,0-1 0 0 0,0 0 0 0 0,-1 1 0 0 0,0 0 0 0 0,0-1 0 0 0,0 1 0 0 0,-1 0 0 0 0,1 0 0 0 0,-1-1 0 0 0,-1 9 0 0 0,2 18 263 0 0,24 119 919 0 0,-22-138-989 0 0,1 1 0 0 0,10 21 0 0 0,-12-32-66 0 0,13 4 259 0 0,-14-4-393 0 0,1-1 0 0 0,0-1 0 0 0,-1 1 0 0 0,1 0 0 0 0,0 0 0 0 0,0-1 0 0 0,0 1 0 0 0,-1-1 0 0 0,1 1 0 0 0,3-1 0 0 0,3-1 54 0 0,0-1 1 0 0,0 0 0 0 0,-1 0-1 0 0,1 0 1 0 0,-1-1 0 0 0,1-1-1 0 0,-1 1 1 0 0,9-6 0 0 0,-4 2-30 0 0,8-5-1 0 0,-1 0-1 0 0,17-15 1 0 0,-18 14 2 0 0,35-21 1 0 0,5-1-330 0 0,-57 35 158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3679 0 0,'0'0'167'0'0,"-1"2"-7"0"0,-8 6 565 0 0,1 1 1469 0 0,0-1 1 0 0,-19 13-1 0 0,-88 47 1887 0 0,-1 0-1669 0 0,28-8-1966 0 0,-88 79-1 0 0,159-124-443 0 0,-104 95 129 0 0,89-79-143 0 0,-44 59 0 0 0,66-76 17 0 0,1 0 0 0 0,0 1 0 0 0,2 0 0 0 0,-9 22 0 0 0,12-26 117 0 0,0 1 0 0 0,1 0 0 0 0,0-1 1 0 0,1 1-1 0 0,0 0 0 0 0,1 23 0 0 0,1-30-64 0 0,0 0-1 0 0,1 0 1 0 0,0-1 0 0 0,0 1-1 0 0,0 0 1 0 0,0-1-1 0 0,1 1 1 0 0,0-1 0 0 0,0 0-1 0 0,0 1 1 0 0,0-1-1 0 0,1 0 1 0 0,-1 0 0 0 0,1 0-1 0 0,0-1 1 0 0,1 1-1 0 0,-1-1 1 0 0,0 0 0 0 0,1 1-1 0 0,0-2 1 0 0,6 5-1 0 0,-2-3 4 0 0,-1 0-1 0 0,1-1 1 0 0,0 0-1 0 0,0 0 0 0 0,0-1 1 0 0,0 0-1 0 0,1 0 1 0 0,-1-1-1 0 0,1 0 0 0 0,-1-1 1 0 0,13 0-1 0 0,5-2 95 0 0,-1-2 0 0 0,46-11-1 0 0,48-23 160 0 0,-110 35-292 0 0,35-13 31 0 0,-1-1 0 0 0,-1-3 0 0 0,-1-1-1 0 0,46-32 1 0 0,-76 46-83 0 0,-1-2 0 0 0,0 1 0 0 0,0-1 0 0 0,9-12 0 0 0,-14 15-105 0 0,0-1 0 0 0,0 1 0 0 0,-1-1 0 0 0,0 0 0 0 0,0 0 0 0 0,0-1 0 0 0,4-14 0 0 0,-8 20 120 0 0,1 0 0 0 0,-1 0 0 0 0,0 0 0 0 0,0 0 0 0 0,0 0 0 0 0,0 0 0 0 0,0 0 0 0 0,0 0 1 0 0,0 0-1 0 0,-1 0 0 0 0,1 0 0 0 0,-1 0 0 0 0,1 0 0 0 0,-1 0 0 0 0,0 0 0 0 0,0 1 0 0 0,0-1 1 0 0,0 0-1 0 0,0 1 0 0 0,0-1 0 0 0,-1 0 0 0 0,1 1 0 0 0,0-1 0 0 0,-1 1 0 0 0,1 0 0 0 0,-1-1 1 0 0,1 1-1 0 0,-1 0 0 0 0,0 0 0 0 0,0 0 0 0 0,1 0 0 0 0,-1 0 0 0 0,-4 0 0 0 0,2-1 18 0 0,0 1-1 0 0,0 0 1 0 0,0 0 0 0 0,0 0-1 0 0,0 0 1 0 0,0 1-1 0 0,0 0 1 0 0,-1 0-1 0 0,1 0 1 0 0,0 0-1 0 0,0 1 1 0 0,0 0 0 0 0,0-1-1 0 0,0 1 1 0 0,-7 3-1 0 0,-73 41-17 0 0,-48 23-140 0 0,58-37-483 0 0,-81 48 0 0 0,154-79-486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18 3223 0 0,'1'-1'240'0'0,"2"-6"-1867"0"0,0-1 6730 0 0,-3 6 551 0 0,-4 12-4070 0 0,-12 30-1036 0 0,-1 13-548 0 0,7-22 220 0 0,-2 0 0 0 0,-14 30-220 0 0,20-52 53 0 0,1 0 0 0 0,-2 0 1 0 0,1-1-1 0 0,-1 0 1 0 0,0 0-1 0 0,-6 4-53 0 0,-16 13 442 0 0,-8 4-442 0 0,-9 6 136 0 0,32-22-128 0 0,-3 1 20 0 0,0-1 0 0 0,-3 2-28 0 0,-18 12 79 0 0,36-26-7 0 0,2-1 9 0 0,0 0-1 0 0,0 0 0 0 0,0 0 0 0 0,0 0 19 0 0,2-1-43 0 0,0 0-1 0 0,0-1 1 0 0,0 1 0 0 0,0 0-1 0 0,1 0 1 0 0,-1 0 0 0 0,0 0 0 0 0,1 0-56 0 0,9-3 151 0 0,27-19 436 0 0,-25 15-173 0 0,0 0 0 0 0,15-6-414 0 0,-20 10 106 0 0,-2 1-40 0 0,0 0 0 0 0,1 0 0 0 0,-1 1 0 0 0,1 0 0 0 0,-1 0 0 0 0,1 1 0 0 0,0-1 0 0 0,-1 2 0 0 0,7-1-66 0 0,103 8 53 0 0,-87-7-95 0 0,0-2-1 0 0,0-1 0 0 0,28-6 43 0 0,-33 5-8 0 0,-20 4 12 0 0,17-8-32 0 0,-22 8 17 0 0,1 0 0 0 0,-1 0 0 0 0,1 0-1 0 0,0-1 1 0 0,-1 1 0 0 0,1 0 0 0 0,-1 0-1 0 0,1 0 1 0 0,0 0 0 0 0,-1 0 0 0 0,1 0-1 0 0,-1 0 1 0 0,1 0 0 0 0,0 0 0 0 0,-1 0 0 0 0,1 1-1 0 0,-1-1 1 0 0,1 0 0 0 0,0 0 0 0 0,-1 0 11 0 0,2 1-40 0 0,0-1-104 0 0,-2 0-45 0 0,0 0 168 0 0,0 1 1 0 0,0-1 0 0 0,0 0-1 0 0,0 0 1 0 0,0 1-1 0 0,0-1 1 0 0,0 0 0 0 0,0 0-1 0 0,1 0 1 0 0,-1 1-1 0 0,0-1 1 0 0,0 0 0 0 0,0 0-1 0 0,0 0 1 0 0,0 0-1 0 0,0 1 1 0 0,1-1-1 0 0,-1 0 1 0 0,0 0 0 0 0,0 0-1 0 0,0 0 1 0 0,0 0-1 0 0,1 1 1 0 0,-1-1 0 0 0,0 0-1 0 0,0 0 1 0 0,0 0-1 0 0,1 0 1 0 0,-1 0 20 0 0,0 0-21 0 0,0 0 0 0 0,1 0 0 0 0,-1 0-1 0 0,0 1 1 0 0,1-1 0 0 0,-1 0 0 0 0,0 0 0 0 0,0 0 0 0 0,0 0 0 0 0,1 1-1 0 0,-1-1 1 0 0,0 0 0 0 0,0 0 0 0 0,0 0 0 0 0,1 1 0 0 0,-1-1 0 0 0,0 0-1 0 0,0 0 1 0 0,0 1 0 0 0,0-1 0 0 0,0 0 0 0 0,1 0 0 0 0,-1 1 0 0 0,0-1-1 0 0,0 0 1 0 0,0 1 0 0 0,0-1 0 0 0,0 0 0 0 0,0 0 0 0 0,0 1-1 0 0,0-1 1 0 0,0 0 0 0 0,0 1 0 0 0,0-1 0 0 0,0 0 21 0 0,-1 3-201 0 0,0-1 0 0 0,0 1 1 0 0,0-1-1 0 0,0 0 0 0 0,0 0 0 0 0,0 1 0 0 0,0-1 1 0 0,-1 0-1 0 0,1 0 0 0 0,-1 0 0 0 0,0 0 0 0 0,1 0 1 0 0,-1-1-1 0 0,0 1 0 0 0,0 0 0 0 0,0-1 1 0 0,0 0-1 0 0,-1 1 0 0 0,1-1 0 0 0,-1 0 201 0 0,2 0-119 0 0,-19 11-1161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91 8287 0 0,'-4'4'9304'0'0,"14"-2"-8990"0"0,0-1 1 0 0,0 0-1 0 0,1-1 0 0 0,-1 0 0 0 0,18-2 0 0 0,12-1 233 0 0,-25 4-450 0 0,0-2 0 0 0,0 0 1 0 0,0 0-1 0 0,-1-2 0 0 0,1 0 0 0 0,19-6 0 0 0,-24 6-97 0 0,-7 2 0 0 0,1 0 0 0 0,-1 0 0 0 0,0 0 0 0 0,0-1 0 0 0,0 1 0 0 0,0-1 0 0 0,0 0 0 0 0,0 0 0 0 0,3-3 0 0 0,-3 4 0 0 0,-3 1 0 0 0,1-1 0 0 0,0 1 0 0 0,-1 0 0 0 0,1-1 0 0 0,-1 1 0 0 0,1-1 0 0 0,0 1 0 0 0,-1-1 0 0 0,1 0 0 0 0,-1 1 0 0 0,0-1 0 0 0,1 0 0 0 0,-1 1 0 0 0,1-1 0 0 0,-1 0 0 0 0,0 1 0 0 0,0-1 0 0 0,1-1 0 0 0,5-11-73 0 0,-5 12 58 0 0,-1 0 0 0 0,0 1-1 0 0,0-1 1 0 0,0 0 0 0 0,0 1 0 0 0,0-1 0 0 0,0 0 0 0 0,0 1 0 0 0,0-1 0 0 0,0 0 0 0 0,0 1-1 0 0,0-1 1 0 0,0 0 0 0 0,0 1 0 0 0,0-1 0 0 0,0 0 0 0 0,-1 1 0 0 0,1-1 0 0 0,0 1-1 0 0,-1-1 1 0 0,1 0 0 0 0,0 1 0 0 0,-1-1 0 0 0,1 1 0 0 0,-1-1 0 0 0,1 1 0 0 0,-1-1 0 0 0,1 1-1 0 0,-1-1 1 0 0,1 1 0 0 0,-1 0 0 0 0,1-1 0 0 0,-1 1 0 0 0,0 0 0 0 0,1-1 0 0 0,-2 1-1 0 0,0-2-76 0 0,-1 1-1 0 0,0 0 0 0 0,1 0 1 0 0,-1 0-1 0 0,0 0 1 0 0,-5 0-1 0 0,-1 1-21 0 0,0 0 0 0 0,1 1 0 0 0,-1-1 0 0 0,1 2 1 0 0,-1-1-1 0 0,1 2 0 0 0,-10 2 0 0 0,-5 4 10 0 0,-26 14 0 0 0,44-20 197 0 0,0 0 0 0 0,0 0 0 0 0,1 1 1 0 0,-8 7-1 0 0,-9 6 145 0 0,-108 66 528 0 0,59-41-355 0 0,-63 53-1 0 0,130-93-340 0 0,1-1-18 0 0,0 1 0 0 0,0-1 0 0 0,0 0 0 0 0,1 1 0 0 0,-1 0 0 0 0,0-1 0 0 0,1 1 0 0 0,-1 0 0 0 0,1 0 0 0 0,0 0 0 0 0,0 0 0 0 0,-2 4 1 0 0,3-4 7 0 0,0-1 1 0 0,1 1 0 0 0,-1 0 0 0 0,1 0 0 0 0,-1-1 0 0 0,1 1-1 0 0,0 0 1 0 0,-1-1 0 0 0,1 1 0 0 0,0-1 0 0 0,0 1 0 0 0,0-1-1 0 0,0 0 1 0 0,1 1 0 0 0,-1-1 0 0 0,0 0 0 0 0,1 0 0 0 0,-1 0-1 0 0,0 0 1 0 0,1 0 0 0 0,-1 0 0 0 0,4 2 0 0 0,4 1 92 0 0,0 0 1 0 0,18 4-1 0 0,-21-6-65 0 0,23 6 140 0 0,1-2 0 0 0,1-1-1 0 0,-1-1 1 0 0,38 0-1 0 0,-18-5-6 0 0,90-12 0 0 0,-105 7-199 0 0,0-2-1 0 0,0-2 0 0 0,39-16 1 0 0,-72 26-121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4143 0 0,'0'0'319'0'0,"-1"0"-210"0"0,-49 32 6994 0 0,1 2-3513 0 0,14-9-2602 0 0,2 2 1 0 0,-36 39 0 0 0,61-58-854 0 0,1 0 0 0 0,0 1 0 0 0,1 0 0 0 0,0 0 0 0 0,0 1 0 0 0,1 0 0 0 0,1 0 0 0 0,-5 11 0 0 0,9-20-118 0 0,0 0 1 0 0,-1 0-1 0 0,1 0 1 0 0,0 0 0 0 0,0 0-1 0 0,0 0 1 0 0,0 0 0 0 0,0 0-1 0 0,0 0 1 0 0,0 0-1 0 0,0 0 1 0 0,1 0 0 0 0,-1 0-1 0 0,0 0 1 0 0,1 0-1 0 0,-1 0 1 0 0,0 0 0 0 0,1 0-1 0 0,-1-1 1 0 0,1 1 0 0 0,-1 0-1 0 0,1 0 1 0 0,0 0-1 0 0,-1-1 1 0 0,1 1 0 0 0,0 0-1 0 0,-1-1 1 0 0,1 1 0 0 0,0-1-1 0 0,0 1 1 0 0,0-1-1 0 0,0 1 1 0 0,0-1 0 0 0,-1 1-1 0 0,1-1 1 0 0,0 0-1 0 0,0 1 1 0 0,0-1 0 0 0,0 0-1 0 0,2 0 1 0 0,3 1 52 0 0,-1 0 0 0 0,1-1-1 0 0,0 1 1 0 0,0-1 0 0 0,6-1 0 0 0,-1-1 41 0 0,0 0-1 0 0,0 0 1 0 0,-1-1 0 0 0,1-1 0 0 0,-1 0-1 0 0,0 0 1 0 0,0-1 0 0 0,0 0-1 0 0,11-8 1 0 0,-7 2-41 0 0,0 0 1 0 0,-1 0-1 0 0,0-2 0 0 0,0 1 1 0 0,10-16-1 0 0,-21 26-95 0 0,0-1 0 0 0,0 0 0 0 0,0 0 0 0 0,-1 0 0 0 0,1 0 0 0 0,-1 0 0 0 0,1 0 0 0 0,-1 0 0 0 0,0 0 0 0 0,0 0-1 0 0,-1-1 1 0 0,1 1 0 0 0,-1 0 0 0 0,1-1 0 0 0,-1 1 0 0 0,0 0 0 0 0,0-1 0 0 0,-1 1 0 0 0,1 0 0 0 0,-1-1 0 0 0,1 1 0 0 0,-1 0 0 0 0,0 0 0 0 0,-1 0 0 0 0,1 0-1 0 0,0-1 1 0 0,-1 2 0 0 0,1-1 0 0 0,-5-6 0 0 0,-2 0-526 0 0,-14-15-291 0 0,20 23 432 0 0,1 0-1 0 0,-1 0 0 0 0,0 0 0 0 0,1 0 1 0 0,-1 0-1 0 0,0 0 0 0 0,0 0 1 0 0,-3 0-1 0 0,-2-1-1016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247 231 1375 0 0,'-10'12'602'0'0,"-1"0"-1"0"0,-16 13 1 0 0,10-10 2872 0 0,9-7-1837 0 0,-1-1 0 0 0,0 0 0 0 0,-10 5 0 0 0,9-6-1089 0 0,0-1 0 0 0,0 0 0 0 0,-1-1 0 0 0,0 0 0 0 0,1 0 0 0 0,-1-1 0 0 0,-1-1 0 0 0,1 0 0 0 0,-20 1 0 0 0,31-3-508 0 0,-1 0 1 0 0,1 0-1 0 0,-1 0 0 0 0,1 0 1 0 0,-1 0-1 0 0,1-1 1 0 0,0 1-1 0 0,-1 0 0 0 0,1 0 1 0 0,0-1-1 0 0,-1 1 1 0 0,1 0-1 0 0,0 0 0 0 0,-1-1 1 0 0,1 1-1 0 0,0 0 1 0 0,-1-1-1 0 0,1 1 0 0 0,0-1 1 0 0,0 1-1 0 0,0 0 1 0 0,-1-1-1 0 0,1 1 0 0 0,0-1 1 0 0,0 1-1 0 0,0 0 1 0 0,0-1-1 0 0,0 1 0 0 0,0-2 1 0 0,-1-11 280 0 0,2 7-285 0 0,1 0 0 0 0,0 0 0 0 0,0 0 0 0 0,1 1 0 0 0,0-1-1 0 0,0 0 1 0 0,0 1 0 0 0,0 0 0 0 0,1 0 0 0 0,0 0 0 0 0,0 0 0 0 0,0 1 0 0 0,6-5-1 0 0,8-6-271 0 0,0 1-1 0 0,22-14 0 0 0,34-15-541 0 0,13-9-28 0 0,-72 42 995 0 0,0 1 0 0 0,0 0 0 0 0,1 1 0 0 0,28-10 1 0 0,-41 18-80 0 0,-1-1 0 0 0,1 0 0 0 0,-1 1 1 0 0,1-1-1 0 0,0 1 0 0 0,-1 0 0 0 0,1 0 1 0 0,0 0-1 0 0,-1 0 0 0 0,1 1 0 0 0,0-1 1 0 0,-1 1-1 0 0,1-1 0 0 0,4 3 0 0 0,-6-2-68 0 0,1 0 0 0 0,-1 0 0 0 0,1 0 0 0 0,-1 0-1 0 0,1 0 1 0 0,-1 1 0 0 0,0-1 0 0 0,0 0-1 0 0,0 1 1 0 0,0-1 0 0 0,0 1 0 0 0,0-1-1 0 0,0 1 1 0 0,0 0 0 0 0,0-1 0 0 0,-1 1 0 0 0,1 0-1 0 0,-1 0 1 0 0,1-1 0 0 0,-1 1 0 0 0,0 0-1 0 0,0 3 1 0 0,0-1-10 0 0,0 0 1 0 0,0 0-1 0 0,-1 0 0 0 0,1 0 1 0 0,-1-1-1 0 0,0 1 0 0 0,0 0 1 0 0,-1 0-1 0 0,1-1 0 0 0,-1 1 1 0 0,-2 3-1 0 0,-5 7 34 0 0,-14 18 0 0 0,7-11-6 0 0,-36 39-488 0 0,51-59 299 0 0,-3 3-530 0 0,11-6 427 0 0,22-18 32 0 0,25-24 0 0 0,-15 12 143 0 0,-4 3 14 0 0,58-42-13 0 0,-76 60 33 0 0,0 0 0 0 0,1 2 0 0 0,34-14 0 0 0,-35 16 77 0 0,1 2-1 0 0,0 0 0 0 0,24-2 1 0 0,-37 6-6 0 0,0 0 1 0 0,0 1-1 0 0,0 0 1 0 0,0 0-1 0 0,0 0 1 0 0,0 1-1 0 0,0-1 1 0 0,0 1-1 0 0,0 0 1 0 0,-1 1-1 0 0,1-1 1 0 0,0 1-1 0 0,-1 0 1 0 0,1 0-1 0 0,-1 0 1 0 0,1 1-1 0 0,3 3 1 0 0,-6-4-20 0 0,-1 0 0 0 0,1 0 1 0 0,-1 0-1 0 0,0 0 0 0 0,0 0 1 0 0,0 0-1 0 0,0 0 0 0 0,0 0 1 0 0,-1 1-1 0 0,1-1 0 0 0,-1 0 1 0 0,1 0-1 0 0,-1 1 0 0 0,0-1 1 0 0,0 0-1 0 0,0 1 0 0 0,0-1 1 0 0,-1 4-1 0 0,0 1 47 0 0,0 0 1 0 0,0 0-1 0 0,-1 0 0 0 0,-5 13 0 0 0,-1-2 84 0 0,-15 22 0 0 0,-3 5-37 0 0,19-31-158 0 0,0 1-1 0 0,1 0 1 0 0,1 1-1 0 0,-6 27 1 0 0,10-38 42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10591 0 0,'0'0'6312'0'0,"7"9"-3496"0"0,-7-7-2756 0 0,1 0 1 0 0,-1 0-1 0 0,0 0 0 0 0,0 0 0 0 0,-1 0 0 0 0,1 0 1 0 0,0 0-1 0 0,-1 0 0 0 0,1 0 0 0 0,-1-1 1 0 0,1 1-1 0 0,-1 0 0 0 0,0 0 0 0 0,0 0 0 0 0,0-1 1 0 0,0 1-1 0 0,-2 2 0 0 0,-4 5 79 0 0,0-1 0 0 0,-9 9 0 0 0,-3 3 171 0 0,-168 212 924 0 0,181-225-1206 0 0,-32 39 23 0 0,-48 72 0 0 0,77-103 56 0 0,0 0 0 0 0,1 1-1 0 0,1 0 1 0 0,0 1-1 0 0,1-1 1 0 0,1 2 0 0 0,0-1-1 0 0,2 0 1 0 0,-3 26-1 0 0,6-38-7 0 0,0 0 0 0 0,0 0 0 0 0,0 0 0 0 0,1 0 0 0 0,0 0 0 0 0,0 0 0 0 0,0 0 0 0 0,1 0-1 0 0,0-1 1 0 0,0 1 0 0 0,0 0 0 0 0,5 7 0 0 0,-1-4 36 0 0,0-1 1 0 0,0 0-1 0 0,0 0 0 0 0,1-1 0 0 0,15 12 1 0 0,84 49 1024 0 0,-89-57-1112 0 0,9 7 5 0 0,-19-12-82 0 0,-6-4-121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 2303 0 0,'0'0'3032'0'0,"20"-25"14224"0"0,-22 27-17181 0 0,1 0 1 0 0,-1-1-1 0 0,1 1 0 0 0,0 0 0 0 0,-1 0 1 0 0,1 0-1 0 0,-2 3 0 0 0,3-4-46 0 0,-14 26 161 0 0,-11 31 0 0 0,25-57-276 0 0,8 6-3061 0 0,2-6 785 0 0,1-2-4326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122 161 9439 0 0,'0'0'432'0'0,"-1"0"-5"0"0,-30 14-150 0 0,31-13 12 0 0,-1-1 0 0 0,0 0-1 0 0,1 1 1 0 0,-1-1-1 0 0,1 1 1 0 0,-1-1-1 0 0,0 0 1 0 0,1 0 0 0 0,-1 1-1 0 0,0-1 1 0 0,1 0-1 0 0,-1 0 1 0 0,0 0 0 0 0,0 0-1 0 0,1 0 1 0 0,-1 0-1 0 0,0 0 1 0 0,-1 0 0 0 0,8-9 1515 0 0,20-15-761 0 0,-8 10-717 0 0,1 0 0 0 0,1 1-1 0 0,0 1 1 0 0,32-14 0 0 0,-24 13-86 0 0,1 2 0 0 0,0 0 0 0 0,39-8 0 0 0,-51 16-130 0 0,35-6 183 0 0,-47 9-265 0 0,-1-1-1 0 0,1 1 0 0 0,-1 0 0 0 0,1 1 0 0 0,0-1 1 0 0,-1 1-1 0 0,1 0 0 0 0,7 3 0 0 0,-4 1-27 0 0,-7-4 0 0 0,0 0-1 0 0,0 0 1 0 0,-1 0 0 0 0,1 0-1 0 0,0 0 1 0 0,-1 1 0 0 0,1-1-1 0 0,-1 0 1 0 0,1 0-1 0 0,-1 0 1 0 0,0 1 0 0 0,1-1-1 0 0,-1 0 1 0 0,0 0-1 0 0,0 1 1 0 0,0-1 0 0 0,0 0-1 0 0,0 0 1 0 0,0 2 0 0 0,-1 0 2 0 0,0-1 0 0 0,1 1 0 0 0,-1-1 0 0 0,0 1 0 0 0,-1-1 0 0 0,1 1 0 0 0,0-1 1 0 0,-3 4-1 0 0,-3 2 26 0 0,0-1 0 0 0,0 0 0 0 0,-15 11 0 0 0,-54 32 55 0 0,49-35-86 0 0,-31 26-1 0 0,-52 55 4 0 0,89-77 0 0 0,-2-2 0 0 0,-26 17 0 0 0,-20 14 0 0 0,59-41 0 0 0,-15 15 12 0 0,24-21 361 0 0,31 1 26 0 0,43-19 223 0 0,-51 11-382 0 0,0 0 1 0 0,28-2 0 0 0,-15 8-182 0 0,-1 0-1 0 0,1 3 1 0 0,53 9 0 0 0,-65-8-54 0 0,-3-3-5 0 0,-13-1-650 0 0,0-1 0 0 0,1 1-1 0 0,-1-2 1 0 0,1 1 0 0 0,-1-1 0 0 0,0 0 0 0 0,0-1-1 0 0,13-6 1 0 0,-8 3-922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13247 0 0,'0'0'1195'0'0,"-1"-1"-982"0"0,-3-3 790 0 0,6 5-900 0 0,-1-1 1 0 0,1 1 0 0 0,-1 0-1 0 0,0 0 1 0 0,1 0-1 0 0,-1 0 1 0 0,0 0-1 0 0,0 0 1 0 0,0 0-1 0 0,0 0 1 0 0,2 2-1 0 0,1 1 87 0 0,40 33 939 0 0,2-2 1 0 0,86 49 0 0 0,-12-9-74 0 0,-70-40-449 0 0,86 77-1 0 0,-118-95-553 0 0,-1 2 0 0 0,0 0-1 0 0,-1 1 1 0 0,-1 1 0 0 0,-1 0-1 0 0,-1 1 1 0 0,13 30 0 0 0,-22-43-45 0 0,0 1 0 0 0,-1 0 0 0 0,0 0 0 0 0,-1 0 0 0 0,0 0-1 0 0,-1 0 1 0 0,0 0 0 0 0,-1 0 0 0 0,-1 19 0 0 0,0-21 3 0 0,0 0 1 0 0,-1 0-1 0 0,0-1 0 0 0,-1 1 1 0 0,1-1-1 0 0,-2 1 0 0 0,1-1 0 0 0,-1 0 1 0 0,0 0-1 0 0,0-1 0 0 0,-1 1 1 0 0,0-1-1 0 0,-6 7 0 0 0,-7 4 20 0 0,-1 0 0 0 0,-1-1 0 0 0,-27 17 1 0 0,-68 33 143 0 0,36-22-123 0 0,47-25-186 0 0,12-9-125 0 0,0 2 1 0 0,1 0 0 0 0,-19 18-1 0 0,32-24-116 0 0,14 2-4322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76 1839 0 0,'0'-2'5336'0'0,"1"-3"-4641"0"0,0-1 0 0 0,1 1 0 0 0,0-1-1 0 0,0 1 1 0 0,0 0 0 0 0,0 0 0 0 0,1 0 0 0 0,0 0-1 0 0,0 0 1 0 0,0 0 0 0 0,4-4 0 0 0,-5 8-45 0 0,2-5 5082 0 0,-25 27-5481 0 0,1 1-1 0 0,0 1 0 0 0,-26 42 1 0 0,17-24-133 0 0,17-23-118 0 0,1 1 0 0 0,0 1 0 0 0,2 0 0 0 0,-11 32 0 0 0,17-40 0 0 0,4 1 0 0 0,3 0 0 0 0,5-2 0 0 0,3-2 0 0 0,-3-5 9 0 0,-1-1 1 0 0,1 0-1 0 0,0 0 0 0 0,0 0 1 0 0,0-1-1 0 0,0-1 0 0 0,1 0 1 0 0,-1 0-1 0 0,0 0 0 0 0,1-1 1 0 0,14-2-1 0 0,-19 1 14 0 0,0 1-1 0 0,0-1 1 0 0,-1 0-1 0 0,1 0 1 0 0,0 0 0 0 0,-1-1-1 0 0,1 0 1 0 0,6-3-1 0 0,-1 0 31 0 0,-4 2-85 0 0,-1 0 0 0 0,1-1 0 0 0,-1 0-1 0 0,0 0 1 0 0,0 0 0 0 0,0 0 0 0 0,5-7 0 0 0,4-9-3875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4143 0 0,'0'0'440'0'0,"-23"-17"13456"0"0,39 19-14872 0 0,2 1 432 0 0,2 2-6296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14047 0 0,'0'0'4398'0'0,"2"0"-4092"0"0,1 1-237 0 0,-1 0 0 0 0,0-1-1 0 0,0 1 1 0 0,1 0 0 0 0,-1 0-1 0 0,0 0 1 0 0,0 0 0 0 0,0 0-1 0 0,0 1 1 0 0,0-1 0 0 0,0 1-1 0 0,0-1 1 0 0,-1 1 0 0 0,1 0 0 0 0,-1 0-1 0 0,1 0 1 0 0,-1-1 0 0 0,1 1-1 0 0,-1 1 1 0 0,0-1 0 0 0,0 0-1 0 0,0 0 1 0 0,0 0 0 0 0,0 0-1 0 0,-1 1 1 0 0,1-1 0 0 0,-1 0 0 0 0,1 5-1 0 0,-1-2-15 0 0,0 0-1 0 0,0 0 1 0 0,0 0 0 0 0,-1 0-1 0 0,1 0 1 0 0,-1 0-1 0 0,-1 0 1 0 0,1 0-1 0 0,-1-1 1 0 0,1 1 0 0 0,-1 0-1 0 0,-1-1 1 0 0,-2 5-1 0 0,-4 6 144 0 0,-2-1 1 0 0,-17 18-1 0 0,-1 2 87 0 0,12-14-97 0 0,13-15-138 0 0,0 0 0 0 0,-1 0 1 0 0,2 0-1 0 0,-1 1 0 0 0,0-1 1 0 0,1 1-1 0 0,0 0 0 0 0,1 0 0 0 0,-1 0 1 0 0,1 0-1 0 0,0 0 0 0 0,-1 9 0 0 0,1 0-37 0 0,2-4 0 0 0,2-7 42 0 0,7 3 14 0 0,-6-6-56 0 0,0 0 0 0 0,0 0 0 0 0,0-1 0 0 0,0 1 0 0 0,-1-1 0 0 0,1 1 0 0 0,0-1-1 0 0,0 0 1 0 0,0 0 0 0 0,5-1 0 0 0,32-7 83 0 0,-26 5-44 0 0,7-3 37 0 0,36-14 1 0 0,-36 11-88 0 0,22-5 1 0 0,-39 13-380 0 0,0 0 0 0 0,-1 0 0 0 0,0 0 0 0 0,1-1 0 0 0,-1 0-1 0 0,0 0 1 0 0,0 1 0 0 0,0-2 0 0 0,5-3 0 0 0,-3-1-1195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2759 0 0,'0'0'126'0'0,"-2"1"-5"0"0,-6 1 75 0 0,6-1 685 0 0,-8 1 2156 0 0,-3 2-767 0 0,11-3-1813 0 0,2-1-170 0 0,-1 2-79 0 0,-24 51 1265 0 0,12-31 173 0 0,-10 22-1646 0 0,13-22 869 0 0,-2 0 0 0 0,-3 4-869 0 0,1-6 1151 0 0,-14 17-1151 0 0,23-31 81 0 0,-1 0 0 0 0,0-1 1 0 0,0 1-1 0 0,0-1 0 0 0,0-1 1 0 0,-1 1-1 0 0,-5 2-81 0 0,8-5 27 0 0,-15 12 96 0 0,-2 9 85 0 0,15-17-187 0 0,5-5 11 0 0,1-1-80 0 0,0 0-44 0 0,0 0-756 0 0,0 0-3131 0 0,0 0-1337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2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13791 0 0,'0'0'608'0'0,"-7"-1"1416"0"0,24 1-1624 0 0,-1 0-304 0 0,-3 0-96 0 0,0 0 0 0 0,2 1 0 0 0,3 1-128 0 0,0 0-72 0 0,2-1-24 0 0,-1 1 0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2303 0 0,'-2'-1'167'0'0,"-23"-19"342"0"0,4 8 11678 0 0,21 12-12122 0 0,-1 0 1 0 0,1 0-1 0 0,0-1 0 0 0,0 1 0 0 0,0 0 1 0 0,0 0-1 0 0,0 0 0 0 0,-1 0 0 0 0,1 0 1 0 0,0 0-1 0 0,0 0 0 0 0,0 0 0 0 0,-1 0 1 0 0,1 0-1 0 0,0 0 0 0 0,0 0 0 0 0,0 0 1 0 0,0 0-1 0 0,-1 0 0 0 0,1 0 0 0 0,0 0 1 0 0,0 0-1 0 0,0 0 0 0 0,-1 0 1 0 0,1 0-1 0 0,0 0 0 0 0,0 0 0 0 0,0 0 1 0 0,0 1-1 0 0,0-1 0 0 0,-1 0 0 0 0,1 0 1 0 0,0 0-1 0 0,0 0 0 0 0,0 0 0 0 0,0 1 1 0 0,1 4-24 0 0,1 1 0 0 0,0 0 0 0 0,0-1 0 0 0,1 1 1 0 0,-1-1-1 0 0,1 0 0 0 0,0 0 0 0 0,1 0 0 0 0,-1 0 0 0 0,1 0 1 0 0,6 5-1 0 0,5 4 155 0 0,0-1 1 0 0,18 13-1 0 0,0-4 175 0 0,55 27 1 0 0,-59-35-66 0 0,0 2 1 0 0,-1 1 0 0 0,29 24 0 0 0,-49-34-244 0 0,-2-1 0 0 0,1 1 0 0 0,-1 1 0 0 0,0-1 0 0 0,0 1 0 0 0,-1 0 0 0 0,0 1-1 0 0,-1-1 1 0 0,1 1 0 0 0,-2 0 0 0 0,1 0 0 0 0,3 16 0 0 0,-4-12-2 0 0,-1 1-1 0 0,-1-1 1 0 0,0 1-1 0 0,-1-1 1 0 0,0 1 0 0 0,-1 0-1 0 0,0-1 1 0 0,-5 21-1 0 0,3-25-6 0 0,0 0-1 0 0,-1 0 1 0 0,0 0-1 0 0,-1 0 0 0 0,0 0 1 0 0,0-1-1 0 0,0 0 0 0 0,-1 0 1 0 0,-10 10-1 0 0,-2 1 7 0 0,-1-1 0 0 0,-27 19 0 0 0,24-21-23 0 0,-28 14-1 0 0,23-15-156 0 0,26-14-54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0 8375 0 0,'2'1'382'0'0,"22"0"4644"0"0,-25 1-4869 0 0,-1-1-1 0 0,1 1 0 0 0,-1-1 1 0 0,0 1-1 0 0,1-1 0 0 0,-1 1 1 0 0,0-1-1 0 0,0 0 0 0 0,0 0 1 0 0,0 0-1 0 0,-4 1 0 0 0,-6 2 101 0 0,1 0 0 0 0,-1-1 0 0 0,-16 2 0 0 0,-7 2-75 0 0,-223 53 44 0 0,95-35-174 0 0,50-10 28 0 0,-33 17-65 0 0,6-1-18 0 0,128-29-14 0 0,10-2-63 0 0,3 0 1 0 0,-1 0 75 0 0,0 0 1 0 0,0 0 0 0 0,1 0-1 0 0,-1 0 1 0 0,0 0 0 0 0,0 0 0 0 0,1-1-1 0 0,-1 1 1 0 0,0 0 0 0 0,0 0-1 0 0,1 0 1 0 0,-1 0 0 0 0,0-1 0 0 0,0 1-1 0 0,0 0 1 0 0,1 0 0 0 0,-1 0-1 0 0,0-1 1 0 0,0 1 0 0 0,0 0 0 0 0,0 0-1 0 0,1 0 1 0 0,-1-1 0 0 0,0 1-1 0 0,0-1 1 0 0,8-9-105 0 0,-7 9 49 0 0,-9-6-240 0 0,5 6 249 0 0,0 0 0 0 0,1 1-1 0 0,-1 0 1 0 0,0 0 0 0 0,1 0 0 0 0,-1 0-1 0 0,1 0 1 0 0,-1 1 0 0 0,-4 0 0 0 0,7-1 50 0 0,-1 0 0 0 0,1 0 0 0 0,0 0 0 0 0,-1 0 0 0 0,1 0 0 0 0,0 0 1 0 0,-1 1-1 0 0,1-1 0 0 0,0 0 0 0 0,0 0 0 0 0,-1 0 0 0 0,1 0 1 0 0,0 0-1 0 0,0 1 0 0 0,-1-1 0 0 0,1 0 0 0 0,0 0 0 0 0,0 0 0 0 0,-1 1 1 0 0,1-1-1 0 0,0 0 0 0 0,0 1 0 0 0,0-1 0 0 0,0 0 0 0 0,-1 0 0 0 0,1 1 1 0 0,0 0 7 0 0,0 1 1 0 0,1-1 0 0 0,-1 0-1 0 0,0 0 1 0 0,0 0 0 0 0,1 0 0 0 0,-1 0-1 0 0,1 0 1 0 0,-1 0 0 0 0,1 0-1 0 0,-1 0 1 0 0,1 0 0 0 0,0 0-1 0 0,0 0 1 0 0,-1 0 0 0 0,1 0 0 0 0,0-1-1 0 0,0 1 1 0 0,1 1 0 0 0,24 13 167 0 0,-1 0 60 0 0,-14-7-208 0 0,-1 1 0 0 0,0 0 0 0 0,0 1 0 0 0,-1 0 0 0 0,13 18 0 0 0,9 24 279 0 0,24 56 0 0 0,-26-48-33 0 0,-22-47-86 0 0,1 0-1 0 0,16 20 1 0 0,-11-17 147 0 0,-13-16-335 0 0,3 5 595 0 0,0 0-1 0 0,1-1 1 0 0,0 1-1 0 0,8 6 1 0 0,-16-11-530 0 0,3 1-48 0 0,-1-1 0 0 0,1 0 0 0 0,-1 0 0 0 0,0 0 0 0 0,1 0 0 0 0,-1 0 1 0 0,1-1-1 0 0,-1 1 0 0 0,1 0 0 0 0,-1-1 0 0 0,0 1 0 0 0,1-1 0 0 0,0 0 0 0 0,-1 1 1 0 0,1-1-1 0 0,-2-1 0 0 0,0 1-7 0 0,0 0 1 0 0,1-1-1 0 0,-1 0 0 0 0,0 1 1 0 0,1-1-1 0 0,0 0 1 0 0,-1 0-1 0 0,1 0 0 0 0,0 0 1 0 0,0-1-1 0 0,0 1 1 0 0,0-1-1 0 0,0 1 0 0 0,1-1 1 0 0,-1 0-1 0 0,-1-3 1 0 0,2 1-5 0 0,0 1 0 0 0,0-1 1 0 0,0 1-1 0 0,0-1 1 0 0,1 1-1 0 0,0-1 1 0 0,0 0-1 0 0,0 1 0 0 0,2-10 1 0 0,1 0 4 0 0,1 0 1 0 0,1 1-1 0 0,0-1 0 0 0,0 1 1 0 0,15-24-1 0 0,7-7-27 0 0,2 2 0 0 0,2 1 0 0 0,59-60 0 0 0,-82 91 16 0 0,-6 0 0 0 0,-2 10 0 0 0,-1-1 0 0 0,1 0-1 0 0,-1 1 1 0 0,1-1 0 0 0,0 0-1 0 0,-1 1 1 0 0,1-1 0 0 0,-1 1-1 0 0,0-1 1 0 0,1 1 0 0 0,-1-1-1 0 0,1 1 1 0 0,-1 0 0 0 0,0-1-1 0 0,1 1 1 0 0,-1 0 0 0 0,0-1-1 0 0,1 1 1 0 0,-1 0 0 0 0,0 0-1 0 0,0 0 1 0 0,1-1 0 0 0,-1 1-1 0 0,0 0 1 0 0,0 0 0 0 0,1 0-1 0 0,-1 0 1 0 0,0 0 0 0 0,0 1-1 0 0,-1-1 1 0 0,-28 7-84 0 0,19-4 13 0 0,-10 4-276 0 0,19-5 211 0 0,23 2-3745 0 0,-4 1-140 0 0,2-3-1837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10799 0 0,'0'0'979'0'0,"-2"1"-808"0"0,-6 3 2531 0 0,10-5-2251 0 0,23-13 159 0 0,0 2 1 0 0,1 0-1 0 0,0 2 1 0 0,1 1-1 0 0,27-6 1 0 0,-51 14-531 0 0,0 1 1 0 0,0-1-1 0 0,0 1 0 0 0,0 0 1 0 0,0 0-1 0 0,0 0 1 0 0,0 0-1 0 0,0 1 1 0 0,0-1-1 0 0,0 1 1 0 0,0 0-1 0 0,-1-1 1 0 0,1 1-1 0 0,0 1 1 0 0,0-1-1 0 0,-1 0 1 0 0,1 1-1 0 0,-1-1 1 0 0,1 1-1 0 0,-1 0 1 0 0,4 3-1 0 0,-5-3-76 0 0,-1-1 0 0 0,1 1 0 0 0,-1 0 0 0 0,0 0 0 0 0,1-1 0 0 0,-1 1 0 0 0,0 0 0 0 0,0 0 0 0 0,0 0 0 0 0,0-1 0 0 0,-1 1 0 0 0,1 0 0 0 0,0 0 0 0 0,-1-1 0 0 0,-1 4 0 0 0,2-4-4 0 0,-2 6 6 0 0,-1 0-1 0 0,0 0 0 0 0,-1 0 1 0 0,1 0-1 0 0,-1-1 0 0 0,0 0 1 0 0,-1 0-1 0 0,-7 9 0 0 0,-49 42 66 0 0,37-37-62 0 0,14-11-4 0 0,-3 2 15 0 0,0 1-1 0 0,-12 16 1 0 0,18-17-20 0 0,5 1 0 0 0,2-11 0 0 0,0 0 0 0 0,0-1 0 0 0,0 1 0 0 0,0 0 0 0 0,1 0 0 0 0,-1-1 0 0 0,0 1 0 0 0,1 0 0 0 0,-1 0 0 0 0,0-1 0 0 0,1 1 0 0 0,-1 0 0 0 0,2 0 0 0 0,0 1 11 0 0,0 0-1 0 0,0-1 0 0 0,0 0 1 0 0,0 1-1 0 0,0-1 0 0 0,1 0 1 0 0,-1 0-1 0 0,0 0 0 0 0,1 0 1 0 0,-1 0-1 0 0,1-1 1 0 0,-1 1-1 0 0,6-1 0 0 0,38 1 243 0 0,-23-1-164 0 0,7 1 67 0 0,-19-2-130 0 0,1 1 1 0 0,-1 1-1 0 0,1 0 0 0 0,-1 1 0 0 0,1 0 1 0 0,15 5-1 0 0,-23-5-164 0 0,0 0 1 0 0,-1 0 0 0 0,1 0-1 0 0,-1 0 1 0 0,0 1-1 0 0,0 0 1 0 0,6 5 0 0 0,-7-6-896 0 0,0 1 0 0 0,0-1 0 0 0,0 1 0 0 0,-1 0 0 0 0,3 5 0 0 0,2 9-5145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8751 0 0,'0'0'399'0'0,"-2"-1"-4"0"0,-9-2 6869 0 0,13 6-6880 0 0,11 12 310 0 0,0 0 1 0 0,2 0 0 0 0,26 21 0 0 0,56 34 1374 0 0,-96-69-2047 0 0,194 144 1082 0 0,-183-137-1104 0 0,19 18 0 0 0,-13-7-76 0 0,-16-16-3 0 0,0-1-54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36 6911 0 0,'0'0'315'0'0,"0"-2"-7"0"0,0-9-199 0 0,-3-12 9353 0 0,-7 24-8306 0 0,6 0-1032 0 0,0 0 1 0 0,1 0 0 0 0,-1 1 0 0 0,1 0 0 0 0,-1-1-1 0 0,1 1 1 0 0,0 1 0 0 0,-5 3 0 0 0,-24 24 548 0 0,13-11-311 0 0,-153 130 816 0 0,112-92-1078 0 0,-28 23-111 0 0,87-79-202 0 0,10-10-1257 0 0,7-4-3431 0 0,5-6-1594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6447 0 0,'0'0'9776'0'0,"2"0"-9089"0"0,26-12 544 0 0,1 2 1 0 0,0 0-1 0 0,49-7 1 0 0,-50 11-1014 0 0,0 0-279 0 0,0 1 0 0 0,51-1 0 0 0,-77 6-387 0 0,7 13-3824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10135 0 0,'0'0'919'0'0,"-1"2"-759"0"0,-3 6 2808 0 0,5-7-2746 0 0,0 0 0 0 0,0-1 1 0 0,0 1-1 0 0,0 0 0 0 0,0 0 1 0 0,0-1-1 0 0,0 1 0 0 0,0 0 0 0 0,0-1 1 0 0,0 1-1 0 0,0-1 0 0 0,0 0 0 0 0,0 1 1 0 0,0-1-1 0 0,0 0 0 0 0,1 0 0 0 0,-1 1 1 0 0,0-1-1 0 0,0 0 0 0 0,0 0 0 0 0,2-1 1 0 0,-1 1-165 0 0,10 0 309 0 0,0-1-1 0 0,-1-1 1 0 0,1 0 0 0 0,0-1 0 0 0,-1 0-1 0 0,19-8 1 0 0,22-5 399 0 0,-10 7-360 0 0,77-7-1 0 0,-48 14-6241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7855 0 0,'0'0'8544'0'0,"1"2"-8384"0"0,1 2-110 0 0,-1-1-1 0 0,0 0 0 0 0,0 0 1 0 0,0 1-1 0 0,0-1 0 0 0,0 0 1 0 0,-1 1-1 0 0,0-1 0 0 0,0 1 1 0 0,0-1-1 0 0,0 1 0 0 0,0-1 1 0 0,0 1-1 0 0,-1-1 0 0 0,0 0 1 0 0,0 1-1 0 0,-1 3 1 0 0,-4 11 243 0 0,-1-1 1 0 0,-10 18-1 0 0,7-14 0 0 0,7-16-284 0 0,-132 260 864 0 0,124-244-1236 0 0,11-12-499 0 0,1-1 122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4607 0 0,'0'0'663'0'0,"2"0"702"0"0,10 0-66 0 0,-1-1 0 0 0,1-1-1 0 0,-1 0 1 0 0,1 0 0 0 0,15-7-1 0 0,57-26 669 0 0,1 1-728 0 0,-51 22-911 0 0,28-9 207 0 0,-55 19-485 0 0,1 1 0 0 0,0-1 0 0 0,0 1 0 0 0,0 1 1 0 0,14 0-1 0 0,-20 0-340 0 0,0 0 0 0 0,0 1 1 0 0,0-1-1 0 0,0 1 0 0 0,0-1 1 0 0,0 1-1 0 0,-1 0 0 0 0,1-1 1 0 0,0 1-1 0 0,-1 0 0 0 0,1 0 1 0 0,0 0-1 0 0,-1 0 0 0 0,1 1 1 0 0,1 1-1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8719 0 0,'0'0'399'0'0,"0"0"-4"0"0,2-1-145 0 0,4-5 326 0 0,-5 5 175 0 0,26-2 2001 0 0,-23 2-2596 0 0,0 1 1 0 0,0-1-1 0 0,0 1 0 0 0,0 0 0 0 0,0 0 0 0 0,0 0 0 0 0,0 1 0 0 0,1 0-156 0 0,25 3 834 0 0,0 0 0 0 0,0-2 0 0 0,7-1-834 0 0,51 3 930 0 0,-36-1-613 0 0,0-3 0 0 0,-1-1-1 0 0,42-8-316 0 0,-32 3 110 0 0,24-2-14 0 0,-1-3 0 0 0,72-20-96 0 0,-49 7 1 0 0,58-2-1 0 0,-48 8-54 0 0,-111 17 36 0 0,-4 0 1 0 0,1 0-1 0 0,-1 1 1 0 0,1-1 0 0 0,-1 1 0 0 0,1 0-1 0 0,-1 0 1 0 0,1 0 0 0 0,-1 0 0 0 0,1 0 0 0 0,-1 0-1 0 0,1 0 1 0 0,-1 1 0 0 0,1 0 0 0 0,-1-1-1 0 0,0 1 1 0 0,1 0 0 0 0,-1 0 0 0 0,0 0 0 0 0,1 1 17 0 0,-1-1-363 0 0,-2-1-12 0 0,0 0-79 0 0,0 0-332 0 0,0 0-144 0 0,-3 2-29 0 0,1 0 814 0 0,-2 2-223 0 0,-1 0 0 0 0,0 0 0 0 0,0-1 1 0 0,0 0-1 0 0,-1 0 0 0 0,1 0 0 0 0,0-1 0 0 0,-1 0 1 0 0,0 0-1 0 0,0 0 0 0 0,0 0 0 0 0,0-1 368 0 0,-18 1-1216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9671 0 0,'0'0'1251'0'0,"-1"3"54"0"0,-36 119 5192 0 0,15-65-6131 0 0,-2-1 1 0 0,-61 103-1 0 0,44-91-144 0 0,-59 87 484 0 0,85-137-618 0 0,9-12-628 0 0,1 1 1 0 0,0-1-1 0 0,-6 12 1 0 0,14-18-945 0 0,9-2-314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23 376 7831 0 0,'-1'-3'356'0'0,"-2"-5"-28"0"0,-1-1-216 0 0,1 0-1 0 0,0-1 1 0 0,0 1-1 0 0,1-1 1 0 0,-1-11-1 0 0,2 15 710 0 0,2 0 0 0 0,-1 1 0 0 0,2-12-1 0 0,0 9-386 0 0,1-1 1 0 0,0 1-1 0 0,0-1 0 0 0,1 1 0 0 0,0 0 0 0 0,0 0 0 0 0,1 0 0 0 0,0 1 0 0 0,1 0 0 0 0,-1 0 0 0 0,1 0 0 0 0,1 1 1 0 0,9-9-1 0 0,5-1-376 0 0,1 0 1 0 0,1 1 0 0 0,29-13-1 0 0,-28 15-38 0 0,0 2-1 0 0,1 1 1 0 0,1 1-1 0 0,-1 1 1 0 0,1 2-1 0 0,1 0 1 0 0,52-3-1 0 0,-71 8 11 0 0,0 1 1 0 0,1 1-1 0 0,-1 0 0 0 0,0 0 0 0 0,0 0 0 0 0,0 1 0 0 0,0 0 1 0 0,0 1-1 0 0,0 0 0 0 0,11 6 0 0 0,-16-7 1 0 0,1 0-1 0 0,-1 0 1 0 0,0 1-1 0 0,1 0 1 0 0,-1-1-1 0 0,-1 1 1 0 0,1 0-1 0 0,0 1 1 0 0,-1-1-1 0 0,1 0 1 0 0,-1 1-1 0 0,0-1 1 0 0,0 1-1 0 0,-1 0 1 0 0,1-1-1 0 0,-1 1 1 0 0,1 0-1 0 0,-1 0 1 0 0,0 0-1 0 0,-1 0 1 0 0,1 0-1 0 0,-1 0 1 0 0,0 5-1 0 0,0 4 133 0 0,-1-1 0 0 0,-1 1-1 0 0,0-1 1 0 0,-1 1 0 0 0,0-1 0 0 0,-1 0-1 0 0,-1 0 1 0 0,-9 19 0 0 0,7-17-44 0 0,-1-1 1 0 0,-1 0-1 0 0,0-1 0 0 0,0 0 0 0 0,-1 0 1 0 0,-22 18-1 0 0,22-22-91 0 0,0-1-1 0 0,-1 0 0 0 0,0 0 1 0 0,0-2-1 0 0,0 1 0 0 0,-17 4 1 0 0,-76 18-158 0 0,42-13-568 0 0,3-1-1987 0 0,43-9 1378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10135 0 0,'0'0'1356'0'0,"2"1"264"0"0,28 2 1680 0 0,40-2 0 0 0,33-8-1313 0 0,102-28-2059 0 0,-160 26 869 0 0,226-47 583 0 0,103-19-83 0 0,-320 66-1174 0 0,260-34-12 0 0,-301 43-546 0 0,0 0 0 0 0,20 3 1 0 0,-31-3-141 0 0,-11 13-3790 0 0,-5 0-2678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15343 0 0,'0'0'1394'0'0,"1"4"-1150"0"0,0 6-126 0 0,-1 1 1 0 0,1 0 0 0 0,-2-1 0 0 0,1 1 0 0 0,-1 0 0 0 0,-1-1 0 0 0,0 1-1 0 0,-1-1 1 0 0,0 0 0 0 0,-7 18 0 0 0,-7 7 795 0 0,-34 55-1 0 0,38-68-895 0 0,-32 48 639 0 0,-69 83 1 0 0,-68 52 197 0 0,173-195-868 0 0,8-8-54 0 0,2-5-861 0 0,20-34-5292 0 0,-2 8-272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70 289 1375 0 0,'-2'1'66'0'0,"-1"0"-90"0"0,1 1 0 0 0,-1-1 0 0 0,0 0 0 0 0,0 0 0 0 0,0 0 0 0 0,0 0 0 0 0,0 0 0 0 0,-1-1 0 0 0,1 1 0 0 0,-5-1-1 0 0,-13-3 14452 0 0,20 3-14308 0 0,1 0 0 0 0,0 0 0 0 0,-1 0 0 0 0,1 0 0 0 0,-1-1 0 0 0,1 1 0 0 0,0 0-1 0 0,-1 0 1 0 0,1 0 0 0 0,0 0 0 0 0,-1 0 0 0 0,1-1 0 0 0,0 1 0 0 0,-1 0 0 0 0,1 0 0 0 0,0-1 0 0 0,-1 1-1 0 0,1 0 1 0 0,0-1 0 0 0,0 1 0 0 0,-1 0 0 0 0,1-1 0 0 0,0-2-43 0 0,1 0 1 0 0,-1 0-1 0 0,1 1 0 0 0,0-1 1 0 0,0 0-1 0 0,0 0 0 0 0,0 1 1 0 0,0-1-1 0 0,1 1 1 0 0,-1-1-1 0 0,1 1 0 0 0,-1-1 1 0 0,1 1-1 0 0,0 0 0 0 0,0 0 1 0 0,0 0-1 0 0,4-3 1 0 0,6-4-17 0 0,1-1 0 0 0,16-7 1 0 0,-3 1-17 0 0,9-9-20 0 0,5-3 99 0 0,1 1 0 0 0,74-36 0 0 0,-88 52 283 0 0,2 0-1 0 0,30-7 1 0 0,-48 16-251 0 0,-1 0 0 0 0,1 0 0 0 0,0 1-1 0 0,0 0 1 0 0,0 1 0 0 0,0 0 0 0 0,0 1 0 0 0,20 3 0 0 0,-29-3-42 0 0,0 0-86 0 0,0 0-1 0 0,-1 0 1 0 0,1 0 0 0 0,0 0-1 0 0,0 0 1 0 0,-1 1 0 0 0,1-1-1 0 0,-1 1 1 0 0,1-1 0 0 0,1 3-1 0 0,-2-2 122 0 0,0 0 20 0 0,-1 2-117 0 0,1-1 0 0 0,-1 1 0 0 0,0 0 0 0 0,0-1 0 0 0,0 1 0 0 0,-1 0-1 0 0,1-1 1 0 0,-1 1 0 0 0,0 0 0 0 0,0-1 0 0 0,0 1 0 0 0,0-1-1 0 0,-1 0 1 0 0,0 1 0 0 0,-3 5 0 0 0,-5 6 63 0 0,-1-1 0 0 0,-13 15 1 0 0,5-6-121 0 0,3-2-26 0 0,-2-1 0 0 0,0 0 0 0 0,-1-1-1 0 0,-1-1 1 0 0,0-1 0 0 0,-2-1 0 0 0,-35 22 0 0 0,31-24-103 0 0,1 0-94 0 0,-29 11 0 0 0,47-22 180 0 0,1-1 1 0 0,-1 0-1 0 0,0 0 1 0 0,0 0-1 0 0,0-1 0 0 0,0 0 1 0 0,0-1-1 0 0,0 1 1 0 0,-12-2-1 0 0,17 1-44 0 0,3-3-311 0 0,0-1 316 0 0,0 0 1 0 0,1 0-1 0 0,-1 0 1 0 0,1 0-1 0 0,0 1 0 0 0,0-1 1 0 0,1 0-1 0 0,-1 1 1 0 0,1 0-1 0 0,-1-1 0 0 0,1 1 1 0 0,3-3-1 0 0,7-5-2524 0 0,25-16 1 0 0,-29 21 398 0 0,15-11-4003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79 14711 0 0,'0'0'1659'0'0,"0"-2"-1195"0"0,0 0-341 0 0,0 0 0 0 0,1 0 0 0 0,0 0 1 0 0,-1 0-1 0 0,1 0 0 0 0,0 1 0 0 0,0-1 0 0 0,0 0 0 0 0,0 0 1 0 0,1 1-1 0 0,-1-1 0 0 0,0 1 0 0 0,1-1 0 0 0,-1 1 0 0 0,1 0 1 0 0,-1-1-1 0 0,1 1 0 0 0,-1 0 0 0 0,1 0 0 0 0,0 0 0 0 0,2-1 1 0 0,8-4 169 0 0,25-9-1 0 0,-30 12 2 0 0,3-1-82 0 0,1 1 0 0 0,0 0 1 0 0,0 0-1 0 0,0 1 0 0 0,0 1 0 0 0,0 0 0 0 0,0 0 0 0 0,17 2 0 0 0,-26 0-58 0 0,9 4 127 0 0,-10-4-265 0 0,0 0 1 0 0,0 0-1 0 0,0 0 0 0 0,0 0 0 0 0,-1 0 1 0 0,1 0-1 0 0,0 0 0 0 0,-1 0 0 0 0,1 0 1 0 0,-1 0-1 0 0,1 0 0 0 0,-1 0 0 0 0,1 0 0 0 0,-1 1 1 0 0,0-1-1 0 0,0 0 0 0 0,0 0 0 0 0,1 1 1 0 0,-1-1-1 0 0,-1 2 0 0 0,1-3-9 0 0,0 2 13 0 0,0-1 1 0 0,0 1-1 0 0,0 0 0 0 0,0-1 0 0 0,-1 1 1 0 0,1-1-1 0 0,0 1 0 0 0,-1-1 0 0 0,0 1 1 0 0,1-1-1 0 0,-1 1 0 0 0,0-1 0 0 0,0 1 1 0 0,-2 2-1 0 0,-17 17 164 0 0,15-16-108 0 0,-23 20 239 0 0,-31 23 1 0 0,36-32-269 0 0,2 2 1 0 0,0 0 0 0 0,-28 32-1 0 0,41-41-36 0 0,5-6-11 0 0,1 0 0 0 0,-1 0 0 0 0,1 0 0 0 0,-1 1 0 0 0,1-1 0 0 0,0 1 0 0 0,1 0 0 0 0,-3 5 0 0 0,1 1 0 0 0,3 0 23 0 0,0-7 87 0 0,12-1 126 0 0,-11-2-226 0 0,0 1 1 0 0,1-1 0 0 0,-1 0 0 0 0,1 1 0 0 0,-1-1 0 0 0,0 0 0 0 0,1 0 0 0 0,-1 0 0 0 0,2 0-1 0 0,10-3 88 0 0,0-1 0 0 0,20-8-1 0 0,9-2-11 0 0,-9 4-144 0 0,1 2 1 0 0,0 1-1 0 0,68-3 0 0 0,-91 9-866 0 0,1 1 0 0 0,11-3 0 0 0,-8 0-937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3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6911 0 0,'0'0'11816'0'0,"2"0"-11058"0"0,25-5 321 0 0,0-1 1 0 0,0-2-1 0 0,34-14 1 0 0,-23 8-469 0 0,-36 13-594 0 0,147-49 1328 0 0,-105 37-2437 0 0,64-10 0 0 0,-106 23-162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14887 0 0,'-5'7'7831'0'0,"20"-6"-6291"0"0,-4-2-1219 0 0,1-1 0 0 0,-1 0 0 0 0,0 0 0 0 0,21-8 0 0 0,1 0-8 0 0,14-3-24 0 0,26-6-127 0 0,98-13-1 0 0,-136 30-3183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407 125 6359 0 0,'0'0'578'0'0,"-2"1"-409"0"0,-40 8 9172 0 0,37-10-5331 0 0,14-5-3286 0 0,16-8-899 0 0,16-10 356 0 0,-29 16-132 0 0,1 1 1 0 0,23-10-1 0 0,3 2 48 0 0,41-14-21 0 0,-68 25-50 0 0,1 1-1 0 0,0 1 0 0 0,0 0 1 0 0,21 0-1 0 0,-25 2-2 0 0,-9 0-22 0 0,0 0 0 0 0,0 0 0 0 0,0 0 0 0 0,0 0 1 0 0,0 0-1 0 0,0 0 0 0 0,1 0 0 0 0,-1 0 0 0 0,0 0 0 0 0,0 0 1 0 0,0 0-1 0 0,0 0 0 0 0,0 0 0 0 0,0 0 0 0 0,0 0 0 0 0,0 0 1 0 0,1 0-1 0 0,-1 0 0 0 0,0 0 0 0 0,0 0 0 0 0,0 0 0 0 0,0 0 1 0 0,0 0-1 0 0,0 0 0 0 0,0 0 0 0 0,0 1 0 0 0,0-1 0 0 0,0 0 0 0 0,0 0 1 0 0,1 0-1 0 0,-1 0 0 0 0,0 0 0 0 0,0 0 0 0 0,0 0 0 0 0,0 0 1 0 0,0 1-1 0 0,0-1 0 0 0,0 0 0 0 0,0 0 0 0 0,0 0 0 0 0,0 0 1 0 0,0 0-1 0 0,0 0 0 0 0,0 0 0 0 0,0 1 0 0 0,1 2 5 0 0,-1 1-1 0 0,1 0 1 0 0,-1 0 0 0 0,1 0-1 0 0,-1 0 1 0 0,0 0 0 0 0,-1 0-1 0 0,1 0 1 0 0,-1 0 0 0 0,0 0-1 0 0,0 0 1 0 0,-1 4 0 0 0,-1-1 14 0 0,0 0 1 0 0,-1 0 0 0 0,0 0-1 0 0,0 0 1 0 0,-9 10 0 0 0,-5 3 40 0 0,-1-1 1 0 0,-36 27 0 0 0,48-40-61 0 0,-71 56-129 0 0,-90 55 0 0 0,114-84 44 0 0,-3 0-114 0 0,-87 68 0 0 0,142-100 198 0 0,-21 19 0 0 0,-23 23 0 0 0,46-43 0 0 0,0 0 0 0 0,-1 1 0 0 0,1-1 0 0 0,0 0 0 0 0,-1 1-1 0 0,1-1 1 0 0,0 0 0 0 0,-1 1 0 0 0,1-1 0 0 0,0 0 0 0 0,-1 1 0 0 0,1-1 0 0 0,0 0 0 0 0,0 1-1 0 0,0-1 1 0 0,0 1 0 0 0,-1-1 0 0 0,1 1 0 0 0,0-1 0 0 0,0 0 0 0 0,0 1 0 0 0,0-1-1 0 0,0 1 1 0 0,0-1 0 0 0,0 1 0 0 0,0-1 0 0 0,0 1 0 0 0,0-1 0 0 0,0 0 0 0 0,1 2 0 0 0,5 0 13 0 0,-6-2-8 0 0,2 1 15 0 0,1 0-1 0 0,0 0 1 0 0,0 0 0 0 0,0 0 0 0 0,0-1-1 0 0,0 1 1 0 0,0-1 0 0 0,0 0 0 0 0,0 0 0 0 0,5 0-1 0 0,34-7 291 0 0,-16 2-68 0 0,56-3 381 0 0,91 4 1 0 0,99-8-86 0 0,-269 11-770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23 9215 0 0,'0'0'422'0'0,"-1"-2"-13"0"0,1 2-396 0 0,0-1 0 0 0,-1 0 0 0 0,1 0-1 0 0,-1 0 1 0 0,1 0 0 0 0,-1 1 0 0 0,1-1 0 0 0,-1 0 0 0 0,1 0-1 0 0,-1 1 1 0 0,0-1 0 0 0,1 0 0 0 0,-1 1 0 0 0,-1-1 0 0 0,-5 0 104 0 0,6 1 6 0 0,-7 1 643 0 0,0-1 0 0 0,0 1 0 0 0,0 0 0 0 0,1 0 0 0 0,-1 1 0 0 0,1 0 0 0 0,-1 1 0 0 0,-12 5 0 0 0,-57 35 618 0 0,57-31-1458 0 0,-6 5 162 0 0,2 0-1 0 0,0 2 1 0 0,0 1-1 0 0,2 1 1 0 0,1 0-1 0 0,0 2 1 0 0,-33 48-1 0 0,50-65-74 0 0,1 0 0 0 0,-1 1 0 0 0,1-1 1 0 0,0 1-1 0 0,0 0 0 0 0,1-1 0 0 0,0 1 0 0 0,-2 14 0 0 0,3-17-10 0 0,1-1 0 0 0,0 1-1 0 0,0-1 1 0 0,0 0 0 0 0,0 1 0 0 0,1-1-1 0 0,0 1 1 0 0,-1-1 0 0 0,1 0 0 0 0,0 1 0 0 0,0-1-1 0 0,1 0 1 0 0,-1 0 0 0 0,1 0 0 0 0,0 0-1 0 0,-1 0 1 0 0,1 0 0 0 0,1 0 0 0 0,-1-1-1 0 0,4 4 1 0 0,0-1 47 0 0,0 0 0 0 0,0-1-1 0 0,1 0 1 0 0,-1 0 0 0 0,1-1 0 0 0,0 0-1 0 0,0 0 1 0 0,12 3 0 0 0,1-2 254 0 0,39 5 0 0 0,-45-8-166 0 0,-1-1 0 0 0,0-1 1 0 0,1 0-1 0 0,-1 0 0 0 0,24-7 0 0 0,63-25 683 0 0,-99 33-807 0 0,25-10 412 0 0,48-25 0 0 0,-64 29-340 0 0,0-1-1 0 0,0 1 0 0 0,0-1 1 0 0,-1-1-1 0 0,-1 0 0 0 0,1 0 1 0 0,8-12-1 0 0,-13 15-72 0 0,-1 1 0 0 0,-1-1 1 0 0,1 0-1 0 0,-1 0 0 0 0,1 0 1 0 0,-1 0-1 0 0,-1-1 1 0 0,1 1-1 0 0,-1 0 0 0 0,0-1 1 0 0,1-9-1 0 0,-2 7-45 0 0,-1-1 0 0 0,1 1 1 0 0,-2-1-1 0 0,1 1 0 0 0,-1-1 0 0 0,-5-14 1 0 0,-4-3-226 0 0,-1 1-1 0 0,-1 1 1 0 0,-25-36 0 0 0,36 58 236 0 0,-5-9-411 0 0,-2 0 0 0 0,-10-11 0 0 0,18 21 112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8319 0 0,'0'0'382'0'0,"0"0"-8"0"0,-2 2-240 0 0,-7 6-60 0 0,8-5-8 0 0,0 0-1 0 0,0 0 0 0 0,0-1 0 0 0,1 1 1 0 0,-1 0-1 0 0,1 0 0 0 0,0 0 0 0 0,-1-1 1 0 0,1 1-1 0 0,0 0 0 0 0,1 0 0 0 0,-1 0 0 0 0,0 0 1 0 0,1-1-1 0 0,0 1 0 0 0,0 0 0 0 0,-1 0 1 0 0,2 0-66 0 0,2 8 241 0 0,1 0 0 0 0,0 0 0 0 0,6 8-241 0 0,3 3 268 0 0,2 0 1 0 0,1-1-1 0 0,11 11-268 0 0,59 56 192 0 0,-20-30-276 0 0,22 12 84 0 0,3 3-343 0 0,-60-43 146 0 0,-2 0 0 0 0,-1 2 0 0 0,24 35 197 0 0,-49-62-17 0 0,7 9-10 0 0,-1 1 0 0 0,0 0 0 0 0,0 1 0 0 0,-2 0-1 0 0,0 1 1 0 0,2 5 27 0 0,-8-15 48 0 0,0 0-1 0 0,0 0 0 0 0,0 0 0 0 0,-1 0 1 0 0,0 0-1 0 0,0 0 0 0 0,-1 0 0 0 0,0 1 0 0 0,0-1 1 0 0,-1 0-1 0 0,0 0 0 0 0,0 0 0 0 0,-1 0 1 0 0,1 0-1 0 0,-1 0 0 0 0,-1 0 0 0 0,-1 3-47 0 0,-5 6 179 0 0,-1 0 0 0 0,0 0 0 0 0,-1-1 0 0 0,-1 0 0 0 0,0-1-1 0 0,-13 11-178 0 0,-13 10 621 0 0,-37 25-621 0 0,60-50 128 0 0,0 0 0 0 0,0-1 0 0 0,-1 0 1 0 0,0-1-1 0 0,0-1 0 0 0,-15 4-128 0 0,-61 24 1865 0 0,90-35-1873 0 0,0 1 0 0 0,0 0 0 0 0,0 0 0 0 0,0 1 0 0 0,1-1 0 0 0,-1 0 0 0 0,0 1 0 0 0,1-1 0 0 0,-1 0 0 0 0,1 1 0 0 0,-1 0 0 0 0,1-1 0 0 0,0 1 0 0 0,-1 0 0 0 0,1 0 0 0 0,0 0 0 0 0,0 1 8 0 0,0-1-5696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4055 0 0,'0'0'928'0'0,"0"2"-656"0"0,-4 23 12904 0 0,4-23-13080 0 0,-1 6-4 0 0,0 0-1 0 0,0 0 0 0 0,0 1 0 0 0,-1-1 1 0 0,0-1-1 0 0,-1 1 0 0 0,0 0 0 0 0,0 0 1 0 0,-5 7-1 0 0,-6 10 132 0 0,-24 30 0 0 0,16-25-190 0 0,-57 71 133 0 0,14-21-124 0 0,59-71-20 0 0,0 0-1 0 0,0 0 0 0 0,-7 18 1 0 0,12-25 86 0 0,2 1-54 0 0,-1-1 0 0 0,0 0 0 0 0,0 1 1 0 0,1-1-1 0 0,0 1 0 0 0,-1-1 1 0 0,1 0-1 0 0,0 1 0 0 0,0-1 0 0 0,0 0 1 0 0,0 0-1 0 0,1 0 0 0 0,-1 0 1 0 0,0 0-1 0 0,1 0 0 0 0,0 0 0 0 0,-1 0 1 0 0,1-1-1 0 0,0 1 0 0 0,0-1 1 0 0,0 1-1 0 0,0-1 0 0 0,0 0 1 0 0,0 1-1 0 0,1-1 0 0 0,-1 0 0 0 0,0-1 1 0 0,0 1-1 0 0,5 1 0 0 0,-1-1 2 0 0,1 0-1 0 0,-1 0 1 0 0,0 0-1 0 0,1-1 0 0 0,-1 1 1 0 0,0-2-1 0 0,1 1 1 0 0,-1-1-1 0 0,0 0 1 0 0,9-2-1 0 0,7-6-3 0 0,-2-1 0 0 0,0 0 1 0 0,0-2-1 0 0,-1 0 0 0 0,22-18 0 0 0,-16 11-224 0 0,-22 18-94 0 0,0-1 0 0 0,0-1-1 0 0,-1 1 1 0 0,1 0 0 0 0,-1-1-1 0 0,1 1 1 0 0,-1-1 0 0 0,0 0-1 0 0,0 0 1 0 0,0 0 0 0 0,0 0-1 0 0,2-6 1 0 0,0-2-869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0,'0'0'9848'0'0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6911 0 0,'0'0'942'0'0,"0"3"156"0"0,0 1-676 0 0,-1 1 0 0 0,0 0 0 0 0,1-1 0 0 0,-1 1 0 0 0,-1-1 0 0 0,1 1 0 0 0,-1-1 0 0 0,0 1 0 0 0,0-1 0 0 0,0 0 0 0 0,0 0 0 0 0,-1 0 0 0 0,0 0 0 0 0,-3 4 0 0 0,-7 6 226 0 0,0-1 1 0 0,-22 16-1 0 0,19-16-54 0 0,-16 17 0 0 0,17-13-327 0 0,0 1 1 0 0,2 0-1 0 0,0 1 1 0 0,-19 37-1 0 0,32-55-257 0 0,-5 7 54 0 0,1 1 1 0 0,-4 15-1 0 0,6-10-21 0 0,3-2-17 0 0,-1-10 158 0 0,3-1-80 0 0,4 0-63 0 0,-1 0-1 0 0,1-1 0 0 0,0 0 1 0 0,-1 0-1 0 0,1 0 0 0 0,0-1 1 0 0,-1 0-1 0 0,1 0 0 0 0,-1-1 1 0 0,1 0-1 0 0,7-3 0 0 0,13-6 73 0 0,32-19-1 0 0,-45 23-138 0 0,-1-1-569 0 0,-1 0 1 0 0,-1 0-1 0 0,1-1 1 0 0,-1-1-1 0 0,-1 0 1 0 0,14-17-1 0 0,-17 20-595 0 0,2-3-397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12295 0 0,'0'0'1464'0'0,"10"12"-1368"0"0,-4 1-96 0 0,1 1-3680 0 0,1 3-768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1839 0 0,'0'0'14944'0'0,"0"3"-14314"0"0,-4 14-260 0 0,-1 0 1 0 0,0 0-1 0 0,-1-1 0 0 0,0 0 1 0 0,-2 0-1 0 0,-13 23 1 0 0,18-35-345 0 0,0 0-1 0 0,1 0 1 0 0,0 0 0 0 0,0 0-1 0 0,-3 9 1 0 0,-20 46-19 0 0,6-22-73 0 0,15-27 42 0 0,2-6-19 0 0,0 6 32 0 0,0 2 31 0 0,2-12-15 0 0,0 1-1 0 0,0-1 0 0 0,0 0 1 0 0,0 1-1 0 0,0-1 1 0 0,0 0-1 0 0,0 1 0 0 0,0-1 1 0 0,0 0-1 0 0,0 1 0 0 0,0-1 1 0 0,0 0-1 0 0,0 0 1 0 0,0 1-1 0 0,1-1 0 0 0,-1 0 1 0 0,0 1-1 0 0,0-1 1 0 0,0 0-1 0 0,0 0 0 0 0,1 1 1 0 0,-1-1-1 0 0,0 0 0 0 0,0 0 1 0 0,0 0-1 0 0,1 1 1 0 0,-1-1-1 0 0,0 0 0 0 0,1 0 1 0 0,-1 0-1 0 0,0 0 1 0 0,0 1-1 0 0,1-1 0 0 0,-1 0 1 0 0,1 0 0 0 0,-1 0 0 0 0,0 0 0 0 0,0 0 0 0 0,1 0 0 0 0,-1 0 0 0 0,0 1 0 0 0,0-1 0 0 0,0 0 0 0 0,1 0 1 0 0,-1 0-1 0 0,0 0 0 0 0,0 0 0 0 0,0 1 0 0 0,0-1 0 0 0,1 0 0 0 0,-1 0 0 0 0,0 0 0 0 0,0 1 0 0 0,0-1 0 0 0,0 0 0 0 0,0 0 0 0 0,0 1 0 0 0,0-1 0 0 0,0 0 0 0 0,1 0 0 0 0,-1 0 0 0 0,0 1 0 0 0,2-1 138 0 0,6 0-51 0 0,0 0 0 0 0,0-1 1 0 0,0 0-1 0 0,0 0 0 0 0,0-1 1 0 0,-1 0-1 0 0,1 0 0 0 0,-1-1 1 0 0,1 0-1 0 0,-1 0 0 0 0,11-7 1 0 0,0-1-727 0 0,0-1 1 0 0,33-29 0 0 0,-45 32-1468 0 0,-4 5 1079 0 0,3-6-5105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9215 0 0,'0'0'816'0'0,"-12"5"-656"0"0,1-2 3960 0 0,27 0-4672 0 0,-1-1 280 0 0,-2-4-8 0 0,0 2-5032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1839 0 0,'0'0'83'0'0,"-1"2"432"0"0,-1-1 85 0 0,1 0-1 0 0,-1 1 1 0 0,1-1 0 0 0,0 1 0 0 0,0-1 0 0 0,-1 1-1 0 0,1-1 1 0 0,0 1 0 0 0,1 0 0 0 0,-1 0 0 0 0,0 0 0 0 0,0-1-1 0 0,1 1 1 0 0,-1 0 0 0 0,1 0 0 0 0,-1 0 0 0 0,1 2-1 0 0,0 0-319 0 0,0 0 0 0 0,0 0-1 0 0,1 0 1 0 0,0 0-1 0 0,-1-1 1 0 0,1 1 0 0 0,0 0-1 0 0,3 5 1 0 0,1 0-261 0 0,-1 0 1 0 0,2 0 0 0 0,-1 0-1 0 0,1-1 1 0 0,1 0 0 0 0,8 9-1 0 0,31 27 755 0 0,37 41 667 0 0,-74-75-1363 0 0,-1 1-1 0 0,0 0 1 0 0,-1 1 0 0 0,-1 0-1 0 0,0 0 1 0 0,0 0 0 0 0,-1 1-1 0 0,-1 0 1 0 0,0 0 0 0 0,-1 0-1 0 0,0 0 1 0 0,-1 0 0 0 0,1 22-1 0 0,-2-16 22 0 0,-2 0 0 0 0,0 0-1 0 0,-1-1 1 0 0,-1 1-1 0 0,0 0 1 0 0,-1-1-1 0 0,-2 0 1 0 0,0 0 0 0 0,-10 21-1 0 0,9-25 230 0 0,-1 0 0 0 0,0-1 0 0 0,-1 0 0 0 0,-19 19 0 0 0,-47 41 879 0 0,46-47-933 0 0,-33 37 0 0 0,55-55-247 0 0,3-3-7 0 0,0 0 0 0 0,0 1 0 0 0,-6 10-1 0 0,6-5-40 0 0,3-10-38 0 0,1 0-1 0 0,0 0 1 0 0,0-1 0 0 0,0 1 0 0 0,0 0-1 0 0,0-1 1 0 0,-1 1 0 0 0,1 0-1 0 0,0 0 1 0 0,1-1 0 0 0,-1 1-1 0 0,0 0 1 0 0,0-1 0 0 0,0 1-1 0 0,0 0 1 0 0,0-1 0 0 0,1 1-1 0 0,-1 0 1 0 0,0-1 0 0 0,1 1-1 0 0,-1 0 1 0 0,1-1 0 0 0,-1 1-1 0 0,0-1 1 0 0,1 1 0 0 0,-1-1-1 0 0,1 1 1 0 0,-1-1 0 0 0,1 1-1 0 0,0-1 1 0 0,-1 1 0 0 0,1-1-1 0 0,-1 0 1 0 0,2 1 0 0 0,1 0-632 0 0,-1-1 0 0 0,0 0 0 0 0,0 0 0 0 0,0 0 0 0 0,0-1 0 0 0,1 1 0 0 0,-1 0 0 0 0,0-1 0 0 0,3 0 0 0 0,9-4-5643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1375 0 0,'-2'1'9758'0'0,"-5"4"-9122"0"0,1 0 0 0 0,0 0 0 0 0,1 0 0 0 0,-1 0 0 0 0,1 1 0 0 0,0 0 0 0 0,1 0 0 0 0,-1 0 0 0 0,-4 9 0 0 0,-30 66 75 0 0,38-79-636 0 0,-61 133 1240 0 0,-16 37-806 0 0,22-55-721 0 0,41-88-456 0 0,15-29 519 0 0,0 1 0 0 0,0-1 1 0 0,0 0-1 0 0,0 1 0 0 0,0-1 0 0 0,0 0 0 0 0,0 1 0 0 0,0-1 0 0 0,0 0 0 0 0,-1 0 1 0 0,1 1-1 0 0,0-1 0 0 0,0 0 0 0 0,0 0 0 0 0,-1 1 0 0 0,1-1 0 0 0,0 0 0 0 0,0 0 0 0 0,0 1 1 0 0,-1-1-1 0 0,1 0 0 0 0,0 0 0 0 0,-1 0 0 0 0,1 0 0 0 0,0 1 0 0 0,0-1 0 0 0,-1 0 1 0 0,1 0-1 0 0,-1 0 0 0 0,1-11-2042 0 0,5-5 1240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36 388 7367 0 0,'0'0'568'0'0,"-1"1"-256"0"0,-30 11 4259 0 0,29-12-3414 0 0,1-13-43 0 0,1 10-1037 0 0,-1 1 0 0 0,1 0-1 0 0,0-1 1 0 0,0 1-1 0 0,0 0 1 0 0,0-1 0 0 0,1 1-1 0 0,-1 0 1 0 0,2-3-1 0 0,5-14 196 0 0,1 1 0 0 0,1-1 0 0 0,1 2 0 0 0,1 0 0 0 0,0 0 0 0 0,21-22 0 0 0,-13 17-38 0 0,1 2-1 0 0,1 1 1 0 0,1 0 0 0 0,0 1-1 0 0,43-24 1 0 0,-43 30 4 0 0,0 1 0 0 0,0 0 1 0 0,1 2-1 0 0,0 1 0 0 0,1 1 0 0 0,46-8 1 0 0,-60 14-191 0 0,0 0 0 0 0,0 0 0 0 0,0 1 0 0 0,0 0 0 0 0,0 1 0 0 0,0 0 0 0 0,-1 1 0 0 0,1 0 0 0 0,18 7 1 0 0,-23-7-28 0 0,0 0 0 0 0,0 1 0 0 0,0 0 0 0 0,0 0 0 0 0,0 0 0 0 0,-1 1 1 0 0,0-1-1 0 0,0 1 0 0 0,0 0 0 0 0,0 0 0 0 0,0 1 0 0 0,-1-1 0 0 0,0 1 0 0 0,0 0 1 0 0,0 0-1 0 0,0 0 0 0 0,-1 0 0 0 0,4 10 0 0 0,-4-6 10 0 0,0 1 0 0 0,-1-1 1 0 0,0 0-1 0 0,0 1 0 0 0,0-1 0 0 0,-2 1 0 0 0,1-1 0 0 0,-1 1 1 0 0,0-1-1 0 0,-1 0 0 0 0,0 1 0 0 0,-7 15 0 0 0,4-12-4 0 0,0-1-1 0 0,-1 0 0 0 0,-1 0 1 0 0,0 0-1 0 0,0-1 1 0 0,-1 0-1 0 0,-1-1 0 0 0,-13 14 1 0 0,5-9-6 0 0,0-1 0 0 0,-1-1 0 0 0,0-1 0 0 0,-1 0 0 0 0,-1-1 0 0 0,-24 9-1 0 0,8-6 24 0 0,-1-1 0 0 0,-64 12-1 0 0,99-24-43 0 0,-134 31 0 0 0,124-28-16 0 0,10-3-101 0 0,66-3-2488 0 0,-33 0 1103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21 6911 0 0,'1'-1'315'0'0,"1"-1"-198"0"0,0-1-67 0 0,-2-12 624 0 0,0 15-368 0 0,-1 0-1 0 0,0 0 0 0 0,1 0 0 0 0,-1 0 0 0 0,0 0 0 0 0,1 0 1 0 0,-1 0-1 0 0,0 0 0 0 0,1 0 0 0 0,-1 1 0 0 0,1-1 0 0 0,-1 0 1 0 0,0 0-1 0 0,1 1 0 0 0,-1-1 0 0 0,0 1 0 0 0,-21 14 5214 0 0,-8 15-4007 0 0,-1 1-1656 0 0,-249 216 1588 0 0,263-230-1438 0 0,1 1 1 0 0,0 1-1 0 0,2 1 1 0 0,0 0-1 0 0,1 1 1 0 0,1 1-1 0 0,-9 23 1 0 0,10-18 4 0 0,1 0 1 0 0,2 0-1 0 0,0 1 0 0 0,2 1 1 0 0,-3 47-1 0 0,8-69 10 0 0,1 0 0 0 0,0 1 1 0 0,0-1-1 0 0,1 0 0 0 0,-1 1 1 0 0,2-1-1 0 0,-1 0 0 0 0,1 0 1 0 0,0 0-1 0 0,1 0 0 0 0,0 0 1 0 0,0-1-1 0 0,0 1 0 0 0,1-1 1 0 0,0 1-1 0 0,8 9 0 0 0,0-6 46 0 0,-7-8-68 0 0,0 1 1 0 0,0-1-1 0 0,0 0 0 0 0,0 0 0 0 0,1-1 1 0 0,-1 0-1 0 0,1 0 0 0 0,-1 0 0 0 0,0 0 1 0 0,1-1-1 0 0,-1 0 0 0 0,1 0 0 0 0,7-2 1 0 0,5-1-468 0 0,-1 0 0 0 0,0-1 1 0 0,16-7-1 0 0,13-5-2903 0 0,-22 5-2897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122 170 2759 0 0,'0'3'207'0'0,"-2"10"823"0"0,0 0 1 0 0,-1 0-1 0 0,-1 0 0 0 0,0 0 0 0 0,-1 0 0 0 0,0-1 1 0 0,-1 0-1 0 0,-1 0 0 0 0,0 1-1030 0 0,-2 2 965 0 0,1 0-1 0 0,-4 11-964 0 0,4-9 471 0 0,0 1 0 0 0,-3 0-471 0 0,-2 2 136 0 0,12-19-46 0 0,0 1-10 0 0,-4 4-52 0 0,4-5 31 0 0,2-15 73 0 0,1 6-144 0 0,1 1 0 0 0,0-1 0 0 0,0 1 0 0 0,1 0 0 0 0,0 0 0 0 0,0 0-1 0 0,1 1 1 0 0,3-4 12 0 0,2-4-50 0 0,14-18-137 0 0,1 2 0 0 0,2 1-1 0 0,20-16 188 0 0,-38 36-28 0 0,7-6-5 0 0,1 1 1 0 0,0 1 0 0 0,1 0 0 0 0,0 1 0 0 0,1 1 0 0 0,0 1-1 0 0,1 1 1 0 0,17-6 32 0 0,-23 13 0 0 0,-12 2 1 0 0,-1 0 1 0 0,0 1-1 0 0,0-1 0 0 0,1 1 0 0 0,-1-1 1 0 0,0 1-1 0 0,0-1 0 0 0,0 1 0 0 0,0-1 0 0 0,1 1 1 0 0,-1 0-2 0 0,1 1 14 0 0,0 1 0 0 0,1 0 0 0 0,-1-1 0 0 0,0 1 1 0 0,0 0-1 0 0,-1 0 0 0 0,1 0 0 0 0,-1 0 1 0 0,1 0-1 0 0,-1 0 0 0 0,0 0 0 0 0,0 0 0 0 0,0 1 1 0 0,-1-1-1 0 0,1 0 0 0 0,-1 1 0 0 0,0-1 0 0 0,0 1 1 0 0,0-1-1 0 0,0 2-14 0 0,-1 2 25 0 0,1 0-1 0 0,-1 0 1 0 0,-1-1 0 0 0,1 1-1 0 0,-1 0 1 0 0,0-1 0 0 0,-1 1 0 0 0,0-1-1 0 0,-2 4-24 0 0,-3 4 27 0 0,-2-1 0 0 0,0 0-1 0 0,-5 4-26 0 0,-7 15-45 0 0,19-27-34 0 0,0 1 0 0 0,0-1-1 0 0,-1 0 1 0 0,0 0 0 0 0,0-1 0 0 0,-3 4 79 0 0,5-6-77 0 0,2-2 10 0 0,-8-22 111 0 0,8 20-36 0 0,0-1-1 0 0,1 1 0 0 0,-1-1 1 0 0,1 1-1 0 0,0-1 0 0 0,0 1 1 0 0,0-1-1 0 0,0 1 1 0 0,0 0-1 0 0,0-1 0 0 0,1 1 1 0 0,1-2-8 0 0,24-27 71 0 0,-14 17-59 0 0,15-16-52 0 0,2 0-1 0 0,1 2 0 0 0,1 2 0 0 0,1 1 0 0 0,1 1 1 0 0,2 2-1 0 0,36-18 41 0 0,-61 35 23 0 0,-1 0 0 0 0,1 1 0 0 0,-1 0 0 0 0,1 1 0 0 0,1 0 0 0 0,-1 1 0 0 0,0 0 0 0 0,0 1 0 0 0,1 0 0 0 0,2 1-23 0 0,-6 0 70 0 0,-1 1 0 0 0,1 0 1 0 0,-1 1-1 0 0,0 0 0 0 0,0 0 0 0 0,0 1 0 0 0,0-1 0 0 0,0 1 0 0 0,-1 1 0 0 0,1-1 0 0 0,-1 1 0 0 0,0 1 0 0 0,0-1 1 0 0,0 1-1 0 0,-1 0 0 0 0,1 0 0 0 0,-1 1 0 0 0,2 2-70 0 0,3 6 88 0 0,-3 2-20 0 0,-6-13-59 0 0,0 1 0 0 0,0-1-1 0 0,-1 1 1 0 0,1 0 0 0 0,-1-1 0 0 0,0 1 0 0 0,0 0 0 0 0,0-1-1 0 0,0 1 1 0 0,-1 0 0 0 0,0-1 0 0 0,1 1 0 0 0,-1-1-1 0 0,0 1 1 0 0,-2 2-9 0 0,-3 7 44 0 0,-1-1 0 0 0,-1 0-1 0 0,0 0 1 0 0,0 0-44 0 0,-9 10 82 0 0,-27 43-427 0 0,22-33-830 0 0,21-30 917 0 0,1-2 56 0 0,0 0 30 0 0,0 0 4 0 0,0 0-29 0 0,0 0-123 0 0,3 0-52 0 0,9-4-816 0 0,5-1-3223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11519 0 0,'0'0'1040'0'0,"-1"1"-853"0"0,-1 0-84 0 0,1 0 0 0 0,-1 0 0 0 0,1 0 0 0 0,0 1 0 0 0,-1-1 0 0 0,1 0 0 0 0,0 1 0 0 0,0-1 0 0 0,0 1 0 0 0,0-1 0 0 0,0 1 0 0 0,1-1 0 0 0,-1 1 0 0 0,-1 3 0 0 0,1-1 286 0 0,1 0 0 0 0,-1 0 0 0 0,1 1 0 0 0,0-1 1 0 0,0 7-1 0 0,2 4-45 0 0,1 0 1 0 0,0-1-1 0 0,1 0 1 0 0,0 1-1 0 0,1-1 1 0 0,1-1-1 0 0,0 1 1 0 0,1-1-1 0 0,0 0 1 0 0,1-1-1 0 0,0 0 1 0 0,19 20-1 0 0,9 7 40 0 0,3-3 1 0 0,51 40-1 0 0,-66-57-300 0 0,135 99 46 0 0,-152-113-217 0 0,0-1 0 0 0,0 0 0 0 0,0 0 0 0 0,1 0 1 0 0,0-1-1 0 0,-1-1 0 0 0,1 1 0 0 0,0-1 0 0 0,16 2 0 0 0,-21-4-774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15 10591 0 0,'-3'-2'184'0'0,"1"1"-1"0"0,-1-1 0 0 0,1 1 0 0 0,-1-1 1 0 0,0 1-1 0 0,0 0 0 0 0,0 0 0 0 0,0 0 1 0 0,0 1-1 0 0,0-1 0 0 0,0 0 0 0 0,0 1 0 0 0,0 0 1 0 0,0 0-1 0 0,0 0 0 0 0,0 0 0 0 0,0 1 1 0 0,0-1-1 0 0,0 1 0 0 0,0-1 0 0 0,1 1 1 0 0,-1 0-1 0 0,0 0 0 0 0,0 1 0 0 0,0-1 1 0 0,1 0-1 0 0,-1 1 0 0 0,1 0 0 0 0,-5 3 1 0 0,-23 21 699 0 0,-41 48 1 0 0,-19 37-346 0 0,46-56-117 0 0,35-44-336 0 0,-211 243 758 0 0,209-244-888 0 0,-1 0 0 0 0,-16 12-1 0 0,26-21-62 0 0,6-15-2562 0 0,1 2 1102 0 0,13-22 0 0 0,1 7-46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6447 0 0,'0'0'586'0'0,"2"-2"-150"0"0,5-5 1753 0 0,1 0 0 0 0,0 1 1 0 0,12-8-1 0 0,15-5-410 0 0,19-5-111 0 0,70-22 1 0 0,-101 39-1542 0 0,0 1 0 0 0,0 2 0 0 0,0 0 0 0 0,1 1 0 0 0,-1 1 0 0 0,28 2 0 0 0,-18 6-1148 0 0,-14 1-5030 0 0</inkml:trace>
  <inkml:trace contextRef="#ctx0" brushRef="#br0" timeOffset="1">82 305 12895 0 0,'0'0'4946'0'0,"3"1"-4860"0"0,2 0 55 0 0,0 0 1 0 0,0 0-1 0 0,0 0 0 0 0,0-1 0 0 0,1 0 0 0 0,-1 0 1 0 0,7-1-1 0 0,42-8 659 0 0,-17 2-450 0 0,7-2-543 0 0,78-25-1 0 0,-103 28-396 0 0,9-2-689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 14079 0 0,'-2'0'646'0'0,"-2"-1"-309"0"0,2 0-303 0 0,1 1 0 0 0,-1 0 0 0 0,0-1 0 0 0,0 1 0 0 0,1 0 0 0 0,-1 0 1 0 0,0 0-1 0 0,1 0 0 0 0,-1 0 0 0 0,0 1 0 0 0,1-1 0 0 0,-1 0 0 0 0,0 1 0 0 0,1-1 0 0 0,-3 2 0 0 0,-30 11 1062 0 0,32-12-16 0 0,-5 11-73 0 0,7-9-885 0 0,-1 1 0 0 0,1-1 0 0 0,0 0 0 0 0,1 1 0 0 0,-1-1 0 0 0,1 0-1 0 0,-1 1 1 0 0,1-1 0 0 0,0 0 0 0 0,0 0 0 0 0,1 0 0 0 0,1 4 0 0 0,-1-3-59 0 0,0 1 0 0 0,-1-1 0 0 0,1 0 0 0 0,-1 1 0 0 0,0-1 0 0 0,0 1 0 0 0,0 6 0 0 0,-2-4-35 0 0,0-1 1 0 0,0 0-1 0 0,0 0 0 0 0,-1 0 1 0 0,0 0-1 0 0,0 0 0 0 0,0 0 1 0 0,-1 0-1 0 0,0-1 0 0 0,0 1 0 0 0,-5 6 1 0 0,-5 3 59 0 0,0 0 0 0 0,-19 17 0 0 0,8-9 148 0 0,13-13-73 0 0,0 2 777 0 0,14-9-576 0 0,8-2-343 0 0,11-4 59 0 0,0 0 0 0 0,1-1 0 0 0,41-14 0 0 0,37-20-80 0 0,-16 16-2332 0 0,-83 21 1042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12439 0 0,'0'0'6930'0'0,"-1"2"-6352"0"0,-3 2-470 0 0,1 1-1 0 0,0 0 1 0 0,0 0 0 0 0,1 0-1 0 0,-1 0 1 0 0,-2 8 0 0 0,-9 39 540 0 0,4-13-344 0 0,-4 4-23 0 0,-35 70 1 0 0,-32 36-138 0 0,-26 59-89 0 0,105-204-117 0 0,-1 2-174 0 0,1-1 0 0 0,-1 1 0 0 0,1 0 0 0 0,1 0 0 0 0,-1 0 0 0 0,-1 11 0 0 0,6-16-1287 0 0,9 1-400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 10135 0 0,'-8'-2'398'0'0,"5"2"-308"0"0,0-1 1 0 0,1 1 0 0 0,-1 0 0 0 0,0 0 0 0 0,0 0 0 0 0,0 0 0 0 0,1 0 0 0 0,-1 1 0 0 0,-3 0 0 0 0,-4 1 1082 0 0,8-1 394 0 0,2 1 69 0 0,0 0-1499 0 0,-1 0-1 0 0,1 0 1 0 0,0 0-1 0 0,0 0 1 0 0,0 0 0 0 0,1 0-1 0 0,-1 0 1 0 0,0 0 0 0 0,1 0-1 0 0,-1 0 1 0 0,1 0-1 0 0,0 0 1 0 0,0 0 0 0 0,1 2-1 0 0,9 13-122 0 0,1-1 0 0 0,0-1 0 0 0,1 0 0 0 0,23 20-1 0 0,1 2 34 0 0,153 180 2209 0 0,-173-196-2034 0 0,-1 0 0 0 0,-1 2-1 0 0,-1 0 1 0 0,-1 0-1 0 0,18 45 1 0 0,-26-54-131 0 0,0 0 0 0 0,-1 0 1 0 0,-1 1-1 0 0,0 0 0 0 0,-1 0 0 0 0,-1 0 0 0 0,0 0 1 0 0,-1 0-1 0 0,-1 0 0 0 0,0 0 0 0 0,-6 27 0 0 0,3-30-138 0 0,0-1-1 0 0,0 0 1 0 0,-1 0-1 0 0,-1 0 1 0 0,0 0-1 0 0,-1-1 1 0 0,1 0-1 0 0,-2 0 1 0 0,0-1-1 0 0,-14 13 1 0 0,9-9-113 0 0,-1-2 1 0 0,-1 0-1 0 0,1 0 1 0 0,-2-1-1 0 0,0-1 1 0 0,-24 10 0 0 0,27-15-1097 0 0,0-3-58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11519 0 0,'0'0'887'0'0,"1"-1"-583"0"0,4-3 376 0 0,-1 0-1 0 0,0 1 1 0 0,1-1-1 0 0,0 1 1 0 0,0 0-1 0 0,0 0 1 0 0,0 1 0 0 0,0-1-1 0 0,1 1 1 0 0,-1 0-1 0 0,11-1 1 0 0,0-2 3 0 0,8-3-562 0 0,0 1-1 0 0,0 1 0 0 0,1 1 1 0 0,43-2-1 0 0,-53 8-1795 0 0,-13 0 113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5527 0 0,'2'0'14540'0'0,"103"-29"-10092"0"0,-64 20-4055 0 0,83-17 369 0 0,-77 18-641 0 0,29-3 115 0 0,-67 10-477 0 0,1 0 1 0 0,-1 1-1 0 0,1 1 0 0 0,-1 0 1 0 0,18 3-1 0 0,-15-1-1166 0 0,-9-2-58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12815 0 0,'0'0'6078'0'0,"-1"1"-5982"0"0,-6 6 3097 0 0,5-3-3080 0 0,-11 10 107 0 0,12-12-19 0 0,21-32-26 0 0,9 7-40 0 0,-27 21 11 0 0,-4 4-64 0 0,-2 2-45 0 0,0 0 0 0 0,0 0 0 0 0,0 1 0 0 0,1-1 0 0 0,-6 10 0 0 0,4-5 40 0 0,-1 0-1 0 0,0-1 0 0 0,0 0 1 0 0,-9 9-1 0 0,14-16-23 0 0,14-8-94 0 0,46-23-4508 0 0,-41 23-2581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136 134 5063 0 0,'0'0'15104'0'0,"0"-3"-14821"0"0,0 0-198 0 0,0 0 1 0 0,1 1-1 0 0,-1-1 1 0 0,1 0-1 0 0,0 0 1 0 0,-1 1-1 0 0,1-1 1 0 0,0 0-1 0 0,1 1 1 0 0,-1-1-1 0 0,0 1 1 0 0,1-1-1 0 0,-1 1 1 0 0,4-3-1 0 0,-1 0 24 0 0,0 1 0 0 0,1-1 0 0 0,0 1 0 0 0,0 0 0 0 0,0 1 0 0 0,7-4 0 0 0,7-3 265 0 0,0 2-1 0 0,39-12 0 0 0,-41 15-132 0 0,1 1 1 0 0,-1 1-1 0 0,27-2 0 0 0,-37 4-165 0 0,0 1-1 0 0,0 0 1 0 0,0 0-1 0 0,0 1 1 0 0,0 0 0 0 0,0 0-1 0 0,-1 1 1 0 0,1-1-1 0 0,0 2 1 0 0,-1-1 0 0 0,13 7-1 0 0,-18-8-64 0 0,0-1 1 0 0,0 1-1 0 0,1 1 0 0 0,-1-1 0 0 0,0 0 0 0 0,0 0 1 0 0,0 0-1 0 0,0 0 0 0 0,0 1 0 0 0,0-1 0 0 0,0 1 1 0 0,-1-1-1 0 0,1 0 0 0 0,0 1 0 0 0,-1-1 1 0 0,1 1-1 0 0,-1-1 0 0 0,1 4 0 0 0,-1-2-8 0 0,0 1 0 0 0,0-1 0 0 0,0 0 0 0 0,-1 1 0 0 0,1-1 0 0 0,-1 0 0 0 0,0 1 0 0 0,-1 4 0 0 0,-2 0 2 0 0,1 1 1 0 0,-2-1-1 0 0,1-1 0 0 0,-1 1 1 0 0,0 0-1 0 0,-6 6 0 0 0,-1-2-1 0 0,0 0-1 0 0,-1-1 0 0 0,0 0 0 0 0,-20 12 1 0 0,-63 31-159 0 0,-5 4 36 0 0,-45 57-238 0 0,130-101 142 0 0,12-10 102 0 0,-1 7 90 0 0,4-10 23 0 0,1 0 0 0 0,0 0 0 0 0,-1 0 0 0 0,1-1 0 0 0,0 1 0 0 0,0 0 0 0 0,0 0 0 0 0,0 0 0 0 0,0 0 0 0 0,0 0 0 0 0,0 0 0 0 0,0 1 0 0 0,1 0 0 0 0,0-1 0 0 0,0 1 0 0 0,0-1 0 0 0,0 1 0 0 0,0-1 0 0 0,0 1 0 0 0,0-1 0 0 0,1 0 0 0 0,-1 0 0 0 0,0 0 0 0 0,1 1 0 0 0,-1-1 0 0 0,1 0 0 0 0,-1-1 0 0 0,1 1 0 0 0,0 0 0 0 0,-1 0 0 0 0,1-1 0 0 0,0 1 0 0 0,-1-1 0 0 0,1 1 0 0 0,3-1 0 0 0,6 2 0 0 0,0 0 0 0 0,15-1 0 0 0,-21-1 0 0 0,124-3 371 0 0,-68 0-225 0 0,-9-2-32 0 0,-31 2-52 0 0,0 2-1 0 0,41 1 1 0 0,-51 1-89 0 0,-9-1-107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56 557 11055 0 0,'1'-1'852'0'0,"7"-2"4376"0"0,-8 3-5145 0 0,0-1-1 0 0,1 1 1 0 0,-1-1-1 0 0,0 1 1 0 0,0-1-1 0 0,1 1 1 0 0,-1-1-1 0 0,0 1 0 0 0,0-1 1 0 0,0 1-1 0 0,0-1 1 0 0,0 1-1 0 0,0-1 1 0 0,0 0-1 0 0,0 1 1 0 0,0-1-1 0 0,0 1 1 0 0,0-1-1 0 0,0 1 1 0 0,0-1-1 0 0,-1 1 1 0 0,1-1-1 0 0,0 1 1 0 0,0-1-1 0 0,0 1 0 0 0,-1-1 1 0 0,0 0-1 0 0,-6-15 635 0 0,-1 4-546 0 0,1-1 1 0 0,0 0 0 0 0,1 0 0 0 0,0 0 0 0 0,1-1 0 0 0,1 0 0 0 0,0 0-1 0 0,1-1 1 0 0,-2-16 0 0 0,4 15-243 0 0,0 1-1 0 0,2 0 0 0 0,-1-1 1 0 0,2 1-1 0 0,5-24 0 0 0,-4 29 13 0 0,0 0 0 0 0,1 0 1 0 0,0 0-1 0 0,0 1 0 0 0,1 0 0 0 0,1-1 0 0 0,-1 2 0 0 0,14-17 0 0 0,-5 11 27 0 0,0 0-1 0 0,1 0 1 0 0,1 2 0 0 0,0 0-1 0 0,0 0 1 0 0,1 2 0 0 0,1 0-1 0 0,0 1 1 0 0,0 0 0 0 0,0 2-1 0 0,1 0 1 0 0,0 2-1 0 0,1 0 1 0 0,-1 0 0 0 0,1 2-1 0 0,0 1 1 0 0,0 0 0 0 0,0 2-1 0 0,0 0 1 0 0,0 1 0 0 0,25 4-1 0 0,-35-2 96 0 0,1 0-1 0 0,0 0 0 0 0,-1 1 1 0 0,0 0-1 0 0,0 0 1 0 0,0 1-1 0 0,0 1 0 0 0,-1 0 1 0 0,0 0-1 0 0,0 1 1 0 0,0 0-1 0 0,7 8 0 0 0,-12-11-21 0 0,-1 0-1 0 0,0 0 0 0 0,0 0 0 0 0,0 0 0 0 0,0 1 1 0 0,-1-1-1 0 0,0 1 0 0 0,0-1 0 0 0,0 1 1 0 0,0 0-1 0 0,-1 0 0 0 0,0 0 0 0 0,0 0 0 0 0,0 0 1 0 0,0 0-1 0 0,-1 0 0 0 0,0 0 0 0 0,0 0 1 0 0,0 0-1 0 0,-1 0 0 0 0,0 0 0 0 0,0 0 0 0 0,0 0 1 0 0,0 0-1 0 0,-1 0 0 0 0,0 0 0 0 0,-5 8 1 0 0,1-1 40 0 0,-2 0 0 0 0,1-1 0 0 0,-2 0 1 0 0,1 0-1 0 0,-2-1 0 0 0,1 0 1 0 0,-17 13-1 0 0,11-12-28 0 0,0 0 1 0 0,-1-1-1 0 0,-1-1 1 0 0,-31 13 0 0 0,4-8-228 0 0,0-1 0 0 0,-1-2 0 0 0,-75 8 0 0 0,112-18-28 0 0,1 0 0 0 0,-1-1 1 0 0,0 0-1 0 0,1 0 0 0 0,-1-1 0 0 0,1 0 0 0 0,-1 0 0 0 0,1-1 0 0 0,-9-3 1 0 0,22-10-4445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537 133 3679 0 0,'0'0'167'0'0,"2"-2"-7"0"0,-1-1-137 0 0,11-15-13 0 0,-3 7 317 0 0,-5 6 810 0 0,0 0 0 0 0,-1 0 0 0 0,1 0 0 0 0,1-4-1137 0 0,-4 7 1580 0 0,0 0-707 0 0,3-4-508 0 0,-1 1 1 0 0,0-1-1 0 0,-1 0 0 0 0,1 0 0 0 0,-1 0 0 0 0,0-3-365 0 0,-1 5 165 0 0,-2-4-78 0 0,0 7-77 0 0,1 1 0 0 0,-1-1-1 0 0,1 1 1 0 0,0-1 0 0 0,-1 1 0 0 0,1-1 0 0 0,-1 1-1 0 0,1 0 1 0 0,-1-1 0 0 0,1 1 0 0 0,-1 0-1 0 0,1-1 1 0 0,-1 1 0 0 0,1 0 0 0 0,-1 0 0 0 0,1 0-1 0 0,-1-1 1 0 0,0 1 0 0 0,1 0 0 0 0,-1 0 0 0 0,1 0-1 0 0,-1 0-9 0 0,0 0 29 0 0,-3-1 11 0 0,1 0 0 0 0,-1 1 0 0 0,0 0 0 0 0,0 0 0 0 0,1 0 0 0 0,-1 0 0 0 0,0 0 0 0 0,1 1 0 0 0,-1-1-1 0 0,0 1 1 0 0,1 0 0 0 0,-3 1-40 0 0,-8 3 39 0 0,0 1 0 0 0,-7 5-39 0 0,8-4 32 0 0,-46 25 57 0 0,-28 23-89 0 0,-17 10 154 0 0,72-47-8 0 0,1 2-1 0 0,1 1 1 0 0,1 1-1 0 0,1 2 1 0 0,-14 15-146 0 0,38-35 70 0 0,0 1 0 0 0,1-1 0 0 0,0 1 0 0 0,-1 0 0 0 0,1 0 0 0 0,1 0 0 0 0,-1 0 0 0 0,1 1 0 0 0,0-1 1 0 0,0 1-1 0 0,0 1-70 0 0,2-6 25 0 0,0 0 1 0 0,0 0-1 0 0,0 0 1 0 0,0 1-1 0 0,0-1 1 0 0,0 0-1 0 0,0 0 1 0 0,1 0 0 0 0,-1 0-1 0 0,0 0 1 0 0,1 0-1 0 0,-1 0 1 0 0,1 1-1 0 0,-1-1 1 0 0,1 0-1 0 0,-1-1 1 0 0,1 1-1 0 0,0 0 1 0 0,-1 0 0 0 0,1 0-1 0 0,1 1-25 0 0,0 0 27 0 0,0 0 0 0 0,0-1-1 0 0,1 1 1 0 0,-1 0 0 0 0,0-1 0 0 0,1 1 0 0 0,1-1-27 0 0,0 1 19 0 0,1-1 1 0 0,-1 1-1 0 0,1-2 1 0 0,0 1-1 0 0,-1 0 1 0 0,1-1-1 0 0,0 0 0 0 0,-1 0 1 0 0,1 0-1 0 0,0-1 1 0 0,3 0-20 0 0,11-3 41 0 0,0 0 0 0 0,5-3-41 0 0,-13 3 26 0 0,25-7-1 0 0,0-1-1 0 0,-1-2 0 0 0,18-11-24 0 0,-37 16-53 0 0,0 0-1 0 0,-1-1 0 0 0,0 0 0 0 0,-1-2 0 0 0,0 1 1 0 0,0-2-1 0 0,-1 0 0 0 0,3-5 54 0 0,-13 14-16 0 0,0 1 0 0 0,0 0 0 0 0,-1-1 1 0 0,1 0-1 0 0,-1 1 0 0 0,0-1 0 0 0,-1 0 0 0 0,1 0 0 0 0,0 0 0 0 0,-1 0 1 0 0,0 0-1 0 0,0-1 0 0 0,0 1 0 0 0,-1 0 0 0 0,1-1 0 0 0,-1 1 1 0 0,0 0 15 0 0,0 2-54 0 0,-4-1-15 0 0,3 3 71 0 0,1 0 0 0 0,0-1 1 0 0,0 1-1 0 0,0 0 0 0 0,0 0 0 0 0,-1-1 1 0 0,1 1-1 0 0,0 0 0 0 0,0 0 0 0 0,0-1 1 0 0,-1 1-1 0 0,1 0 0 0 0,0 0 0 0 0,-1 0 1 0 0,1-1-1 0 0,0 1 0 0 0,0 0 1 0 0,-1 0-1 0 0,1 0 0 0 0,0 0 0 0 0,-1 0 1 0 0,1 0-1 0 0,0 0 0 0 0,-1 0 0 0 0,1 0 1 0 0,0 0-3 0 0,-1-1 4 0 0,-1 1 43 0 0,0 0-1 0 0,-1-1 0 0 0,1 1 0 0 0,0 0 0 0 0,0 0 0 0 0,0 0 0 0 0,-1 0 0 0 0,1 1 1 0 0,0-1-1 0 0,0 1 0 0 0,0-1 0 0 0,-1 1 0 0 0,1 0 0 0 0,-1 0-46 0 0,-5 7 172 0 0,0 4-92 0 0,1-1-53 0 0,5 0 45 0 0,1-5-12 0 0,1-3-36 0 0,4 17 21 0 0,-4-18-121 0 0,0-2 0 0 0,0 0-16 0 0,0 0-82 0 0,0 0-33 0 0,0 0-8 0 0,0 8-473 0 0,-2-4-2369 0 0,2-4 1794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6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18 5063 0 0,'0'0'390'0'0,"4"-12"8732"0"0,-1 7-6769 0 0,-1 11 1309 0 0,-3 7-914 0 0,1-6-3830 0 0,-2 0 1126 0 0,0 0-1 0 0,-1 0 1 0 0,0-1-1 0 0,0 1 1 0 0,0-1-1 0 0,-1 1 0 0 0,0-1 1 0 0,-5 6-1 0 0,-43 45 180 0 0,22-26-123 0 0,-39 42-85 0 0,36-40-16 0 0,1 2 1 0 0,-52 73-1 0 0,78-97 6 0 0,0 0 0 0 0,1 0 0 0 0,0 0 0 0 0,0 1 0 0 0,-4 16-1 0 0,8-22 2 0 0,0 1 0 0 0,0-1 0 0 0,0 0 0 0 0,1 1 0 0 0,-1-1 0 0 0,2 0 0 0 0,-1 1 0 0 0,1-1 0 0 0,0 1 0 0 0,0-1 0 0 0,1 0 0 0 0,2 7 0 0 0,-1-4 46 0 0,11 24 162 0 0,1-1-1 0 0,22 35 1 0 0,-17-33 1010 0 0,-19-32-988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5063 0 0,'0'0'9299'0'0,"1"-1"-8511"0"0,13-13 1292 0 0,-13 13-1447 0 0,1 0-11 0 0,5-4-46 0 0,-6 4-22 0 0,1 0-2 0 0,0 0-608 0 0,11-5 1921 0 0,-9 8-772 0 0,-4 7-995 0 0,-4 4 150 0 0,-6 9 108 0 0,6-13-265 0 0,3-7 566 0 0,7-10-593 0 0,1 0-64 0 0,1 0 0 0 0,-1 2-11 0 0,-6 5-10 0 0,-2 3 0 0 0,-5 12 18 0 0,6-13 5 0 0,-1 0 1 0 0,1 0-1 0 0,-1 0 0 0 0,1 0 1 0 0,-1 0-1 0 0,1-1 0 0 0,-1 1 1 0 0,1 0-1 0 0,-1 0 0 0 0,0 0 1 0 0,1-1-1 0 0,-1 1 0 0 0,0 0 1 0 0,0-1-1 0 0,1 1 0 0 0,-1 0 1 0 0,0-1-1 0 0,0 1 0 0 0,0-1 1 0 0,-1 1-1 0 0,-12 7 5 0 0,-8 4 4 0 0,22-12-11 0 0,0 0 1 0 0,0 0 0 0 0,0 0 0 0 0,0 0-1 0 0,0 0 1 0 0,0 0 0 0 0,0 0-1 0 0,0 0 1 0 0,0 0 0 0 0,0 0-1 0 0,0 0 1 0 0,0 0 0 0 0,0 0 0 0 0,0 0-1 0 0,0 0 1 0 0,0 0 0 0 0,0 0-1 0 0,0 0 1 0 0,0 0 0 0 0,0 0-1 0 0,0 1 1 0 0,0-1 0 0 0,0 0 0 0 0,0 0-1 0 0,0 0 1 0 0,0 0 0 0 0,0 0-1 0 0,0 0 1 0 0,0 0 0 0 0,0 0-1 0 0,0 0 1 0 0,0 0 0 0 0,0 0 0 0 0,0 0-1 0 0,0 0 1 0 0,0 0 0 0 0,0 0-1 0 0,0 0 1 0 0,0 0 0 0 0,0 0-1 0 0,0 0 1 0 0,0 1 0 0 0,0-1 0 0 0,0 0-1 0 0,0 0 1 0 0,0 0 0 0 0,0 0-1 0 0,0 0 1 0 0,0 0 0 0 0,0 0-1 0 0,0 0 1 0 0,0 0 0 0 0,0 0 0 0 0,0 0-1 0 0,0 0 1 0 0,0 0 0 0 0,0 0-1 0 0,0 0 1 0 0,-1 0 0 0 0,1 0-1 0 0,10 7 11 0 0,4-1-11 0 0,-2-2-21 0 0,-10-3-86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84 4143 0 0,'1'-1'319'0'0,"24"-22"9122"0"0,-25 21-8650 0 0,0 0-638 0 0,0 1 0 0 0,0 0 0 0 0,0 0-1 0 0,0-1 1 0 0,-1 1 0 0 0,1 0 0 0 0,-1 0 0 0 0,1-1 0 0 0,-1 1 0 0 0,1 0-1 0 0,-1 0 1 0 0,0 0 0 0 0,1 0 0 0 0,-1 0 0 0 0,0 0 0 0 0,0 0 0 0 0,-1-1-1 0 0,0 0 31 0 0,-1 0 0 0 0,0 0 0 0 0,1 0 0 0 0,-1 0 0 0 0,0 1 0 0 0,-5-3 0 0 0,-3 0 214 0 0,-1 1 1 0 0,-21-4-1 0 0,-5 3 87 0 0,1 2 1 0 0,-52 3-1 0 0,61 0-320 0 0,-12 0 118 0 0,1 3 0 0 0,-1 1 0 0 0,1 2 0 0 0,-65 20-1 0 0,99-26-231 0 0,0 1 0 0 0,1 0 0 0 0,-1 0 0 0 0,0 1 0 0 0,1-1-1 0 0,0 1 1 0 0,-6 5 0 0 0,3 1 63 0 0,6-8-112 0 0,1 1 0 0 0,-1 0 0 0 0,1 0 0 0 0,-1 0 0 0 0,1 0 0 0 0,0 0 0 0 0,0 0 0 0 0,0 0 0 0 0,0 0 0 0 0,0 0 0 0 0,0 0-1 0 0,1 0 1 0 0,-1 0 0 0 0,1 0 0 0 0,-1 0 0 0 0,1-1 0 0 0,0 1 0 0 0,0 0 0 0 0,0 0 0 0 0,0-1 0 0 0,0 1 0 0 0,0 0 0 0 0,0-1 0 0 0,0 1-1 0 0,1-1 1 0 0,1 2 0 0 0,4 5-2 0 0,1-1 1 0 0,1 0-1 0 0,12 8 0 0 0,-17-13 2 0 0,55 38 8 0 0,55 38-56 0 0,-93-62 40 0 0,-1 1 1 0 0,0 1 0 0 0,19 24-1 0 0,-38-41 7 0 0,9 10 22 0 0,-1 1 0 0 0,0 0 0 0 0,-1 0 0 0 0,13 26 0 0 0,-19-35-13 0 0,-1 0 0 0 0,0 0 1 0 0,0 0-1 0 0,0 0 0 0 0,-1-1 1 0 0,1 2-1 0 0,-1-1 1 0 0,1 0-1 0 0,-1 0 0 0 0,0 0 1 0 0,0 0-1 0 0,-1 0 0 0 0,1 0 1 0 0,-1 0-1 0 0,1 0 1 0 0,-1 0-1 0 0,0 0 0 0 0,0 0 1 0 0,0 0-1 0 0,0-1 0 0 0,-1 1 1 0 0,1 0-1 0 0,-1-1 1 0 0,0 1-1 0 0,1-1 0 0 0,-1 1 1 0 0,0-1-1 0 0,-1 0 0 0 0,1 0 1 0 0,-3 3-1 0 0,-6 2 34 0 0,0 0-1 0 0,0 0 1 0 0,0-1-1 0 0,-1 0 0 0 0,-16 5 1 0 0,-1-1-40 0 0,-34 6-1 0 0,54-15-69 0 0,-1 0-1 0 0,-1 0 1 0 0,1-1 0 0 0,0 0-1 0 0,-13-3 1 0 0,21 3 52 0 0,1 0 0 0 0,0-1 1 0 0,0 1-1 0 0,0-1 0 0 0,-1 1 0 0 0,1-1 0 0 0,0 0 0 0 0,0 1 0 0 0,0-1 1 0 0,0 0-1 0 0,0 0 0 0 0,0 0 0 0 0,1 0 0 0 0,-1 0 0 0 0,0 0 0 0 0,0 0 0 0 0,1 0 1 0 0,-1 0-1 0 0,0 0 0 0 0,0-2 0 0 0,-7-21-118 0 0,7 9 131 0 0,-1-1 0 0 0,2 1 0 0 0,0 0 0 0 0,1 0 1 0 0,0-1-1 0 0,5-18 0 0 0,-2 11 3 0 0,1-35 0 0 0,-5 14-1 0 0,-1 39 17 0 0,1 4-6 0 0,0-1-1 0 0,-1 1 0 0 0,1-1 1 0 0,0 1-1 0 0,0 0 0 0 0,0-1 0 0 0,1 1 1 0 0,-1-1-1 0 0,0 1 0 0 0,1-4 1 0 0,0 3-10 0 0,0 0 0 0 0,0 0-1 0 0,0 0 1 0 0,1 0 0 0 0,-1 0 0 0 0,0 0 0 0 0,1 0 0 0 0,-1 0-1 0 0,1 0 1 0 0,0 1 0 0 0,-1-1 0 0 0,1 1 0 0 0,0-1 0 0 0,0 1 0 0 0,4-3-1 0 0,-3 3 0 0 0,31-15-55 0 0,-20 11 30 0 0,115-48 220 0 0,-89 36-153 0 0,-23 10-53 0 0,1 0-1 0 0,-1-1 1 0 0,-1-1-1 0 0,0-1 1 0 0,29-23-1 0 0,-43 32-125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13559 0 0,'0'0'1231'0'0,"1"2"-943"0"0,14 17 337 0 0,0 0 0 0 0,2-1 0 0 0,0-1 0 0 0,25 20-1 0 0,-3-8 87 0 0,51 29-1 0 0,-53-36-612 0 0,72 44 454 0 0,-82-48-306 0 0,-1 2 0 0 0,24 22 0 0 0,-38-31-138 0 0,-1 1-1 0 0,0 0 1 0 0,-1 1 0 0 0,-1 0 0 0 0,14 24 0 0 0,-18-27-81 0 0,0 1 1 0 0,-1 0 0 0 0,0-1 0 0 0,-1 1-1 0 0,0 1 1 0 0,-1-1 0 0 0,0 0 0 0 0,-1 1-1 0 0,0 11 1 0 0,-1-7-31 0 0,-1-1 1 0 0,0 1-1 0 0,-1-1 0 0 0,-1 0 0 0 0,0 0 0 0 0,-2 0 1 0 0,1 0-1 0 0,-2-1 0 0 0,0 0 0 0 0,0 0 0 0 0,-1 0 0 0 0,-1-1 1 0 0,0 0-1 0 0,-1 0 0 0 0,-1-1 0 0 0,0-1 0 0 0,0 1 1 0 0,-20 15-1 0 0,1-4 32 0 0,-1-2 0 0 0,-1 0-1 0 0,-1-3 1 0 0,0-1 0 0 0,-2-1 0 0 0,0-1 0 0 0,-39 10-1 0 0,73-25-102 0 0,-1 0 0 0 0,1 1 0 0 0,0-1-1 0 0,-1 0 1 0 0,1 0 0 0 0,-1 0-1 0 0,1 0 1 0 0,0 0 0 0 0,-1 0-1 0 0,1 0 1 0 0,-1 0 0 0 0,1 0 0 0 0,-1 0-1 0 0,1 0 1 0 0,-1 0 0 0 0,1 0-1 0 0,0 0 1 0 0,-1 0 0 0 0,1 0-1 0 0,-1 0 1 0 0,1-1 0 0 0,0 1 0 0 0,-1 0-1 0 0,1 0 1 0 0,-1 0 0 0 0,1-1-1 0 0,0 1 1 0 0,-1 0 0 0 0,1-1-1 0 0,0 1 1 0 0,0 0 0 0 0,-1-1 0 0 0,1 1-1 0 0,0 0 1 0 0,0-1 0 0 0,-1 1-1 0 0,1-1 1 0 0,0 1 0 0 0,0 0-1 0 0,0-1 1 0 0,0 1 0 0 0,-1-1-1 0 0,1 1 1 0 0,0 0 0 0 0,0-1 0 0 0,0 1-1 0 0,0-1 1 0 0,0 1 0 0 0,0-1-1 0 0,0 1 1 0 0,0-1 0 0 0,1-2-527 0 0,-1 0 1 0 0,1 0-1 0 0,-1 0 1 0 0,1-1-1 0 0,2-3 1 0 0,3-6-4935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 8751 0 0,'0'0'6750'0'0,"3"-1"-6097"0"0,10-5-261 0 0,1 0 0 0 0,1 1-1 0 0,-1 1 1 0 0,1 0 0 0 0,0 1 0 0 0,0 1 0 0 0,0 0-1 0 0,0 1 1 0 0,0 0 0 0 0,0 2 0 0 0,0 0 0 0 0,0 0 0 0 0,0 1-1 0 0,17 5 1 0 0,-13-3-74 0 0,-12-3-219 0 0,0 0 0 0 0,-1 1 0 0 0,1 0 0 0 0,-1 0 0 0 0,0 1 0 0 0,0-1 0 0 0,9 7-1 0 0,-15-9-95 0 0,1 0 0 0 0,-1 1 0 0 0,0-1 0 0 0,1 1 0 0 0,-1 0 0 0 0,0-1 0 0 0,0 1-1 0 0,0-1 1 0 0,1 1 0 0 0,-1-1 0 0 0,0 1 0 0 0,0-1 0 0 0,0 1 0 0 0,0 0-1 0 0,0-1 1 0 0,0 1 0 0 0,0-1 0 0 0,0 1 0 0 0,-1-1 0 0 0,1 1 0 0 0,0-1-1 0 0,0 2 1 0 0,-1-1-2 0 0,1 1 5 0 0,-1 0 1 0 0,1 0-1 0 0,-1 1 0 0 0,0-1 0 0 0,0 0 1 0 0,0 0-1 0 0,-1 0 0 0 0,1 0 0 0 0,0 0 1 0 0,-1 0-1 0 0,1 0 0 0 0,-1 0 0 0 0,0 0 1 0 0,-3 2-1 0 0,-33 21 144 0 0,22-16-117 0 0,-30 21-51 0 0,-2-3 0 0 0,-87 37 0 0 0,133-63-57 0 0,17-2 36 0 0,1-1 0 0 0,24-5 0 0 0,-29 4 22 0 0,1 1 0 0 0,-1 0 0 0 0,1 1 0 0 0,-1 0 0 0 0,1 1 0 0 0,14 1 0 0 0,-21 0 17 0 0,1 0 0 0 0,-1 0 0 0 0,1 0 0 0 0,-1 1 0 0 0,0 0 0 0 0,0 0 0 0 0,0 1 0 0 0,0 0 0 0 0,0-1 0 0 0,-1 1 0 0 0,1 1 0 0 0,-1-1 0 0 0,0 1 0 0 0,0 0 0 0 0,0 0 0 0 0,0 0 0 0 0,0 0 0 0 0,-1 1 0 0 0,0-1 0 0 0,4 10 0 0 0,0-4 0 0 0,-2-2 0 0 0,0 0 0 0 0,-1 0 0 0 0,5 15 0 0 0,-4-10 0 0 0,-3 0 0 0 0,-3 0 11 0 0,-1-9 5 0 0,0 0 0 0 0,0 0 0 0 0,0 0 0 0 0,0 0 0 0 0,-1 0 0 0 0,0-1 0 0 0,0 1 0 0 0,0-1 1 0 0,0 1-1 0 0,0-1 0 0 0,0 0 0 0 0,-1 0 0 0 0,0-1 0 0 0,-4 4 0 0 0,-8 3 41 0 0,-1-1-1 0 0,-20 8 1 0 0,20-9-23 0 0,-98 30 45 0 0,104-33-78 0 0,2-2-8 0 0,0 0 1 0 0,0-1-1 0 0,-12 1 0 0 0,-21 2-43 0 0,34-2-1848 0 0,15-2 737 0 0,19 0-896 0 0,-2-3 186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5983 0 0,'0'0'12515'0'0,"3"0"-12008"0"0,6 1-188 0 0,-1 0 0 0 0,1-1 0 0 0,0 0 0 0 0,-1 0 0 0 0,1-1 0 0 0,9-2 0 0 0,58-14 995 0 0,-49 9-955 0 0,41-10 279 0 0,-27 6-389 0 0,0 2 0 0 0,0 2 0 0 0,51-4-1 0 0,-84 12-428 0 0,0 0 0 0 0,0 1 0 0 0,0 0-1 0 0,9 2 1 0 0,-14-2-964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 2303 0 0,'-11'0'20461'0'0,"14"0"-20011"0"0,265-11 2445 0 0,-121 2-2536 0 0,122-14-1333 0 0,-252 21 32 0 0,26-7 1 0 0,-17 1-679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 3223 0 0,'0'0'18064'0'0,"2"-1"-17865"0"0,4-2 107 0 0,0-1 0 0 0,0 1-1 0 0,0-1 1 0 0,7-7 960 0 0,-14 12-1213 0 0,-6 8-42 0 0,-1 0-11 0 0,1-2 11 0 0,4-4 31 0 0,-4 0-20 0 0,4-1 20 0 0,-9 5-33 0 0,6-4 9 0 0,1 0 0 0 0,-1 0-1 0 0,-10 3 1 0 0,-4 2-23 0 0,11-4 18 0 0,51-36 357 0 0,-41 31-333 0 0,12-5 353 0 0,-8 7-195 0 0,-5 10-112 0 0,-3 0-102 0 0,3-9-85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1839 0 0,'-1'3'13840'0'0,"-5"8"-13073"0"0,0 1-1 0 0,0 0 0 0 0,1 0 1 0 0,1 0-1 0 0,0 0 0 0 0,-2 14 0 0 0,-9 82 995 0 0,5-24-1014 0 0,6-64-719 0 0,-1 0 0 0 0,0 0 1 0 0,-2-1-1 0 0,0 0 0 0 0,-1 0 0 0 0,-1-1 0 0 0,0 0 0 0 0,-13 16 0 0 0,15-24-149 0 0,2-1-270 0 0,-1-2 0 0 0,-9 12 0 0 0,13-17-137 0 0,19-7-5799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24 1839 0 0,'0'0'13719'0'0,"-1"2"-12418"0"0,-6 6-908 0 0,0 0-1 0 0,-15 14 1 0 0,1-1-111 0 0,-38 38 38 0 0,-17 11-43 0 0,52-49-1 0 0,-38 41-1 0 0,55-54-92 0 0,0 1 1 0 0,1 0-1 0 0,0 1 0 0 0,1 0 0 0 0,0 0 0 0 0,0 0 1 0 0,1 0-1 0 0,0 1 0 0 0,-3 14 0 0 0,8-22-127 0 0,-1-1 1 0 0,0 1-1 0 0,1-1 0 0 0,0 1 0 0 0,0-1 1 0 0,-1 0-1 0 0,1 1 0 0 0,1-1 0 0 0,-1 0 0 0 0,0 0 1 0 0,0 0-1 0 0,1 0 0 0 0,-1 0 0 0 0,1 0 0 0 0,0 0 1 0 0,0 0-1 0 0,2 1 0 0 0,0 0-3 0 0,0 0 0 0 0,0 0 0 0 0,0-1-1 0 0,1 0 1 0 0,-1 0 0 0 0,1 0 0 0 0,-1 0 0 0 0,1 0 0 0 0,0-1-1 0 0,0 0 1 0 0,-1 0 0 0 0,1-1 0 0 0,0 1 0 0 0,0-1 0 0 0,0 0-1 0 0,10-1 1 0 0,4-2 118 0 0,0-1-1 0 0,36-12 0 0 0,-41 12-132 0 0,-2 0-41 0 0,1-1 0 0 0,-2 0 1 0 0,1-1-1 0 0,0 0 0 0 0,-1 0 1 0 0,0-2-1 0 0,-1 1 0 0 0,0-1 1 0 0,0-1-1 0 0,0 0 0 0 0,-1 0 1 0 0,-1-1-1 0 0,1 0 0 0 0,-2 0 1 0 0,1-1-1 0 0,-2 0 0 0 0,1-1 1 0 0,-1 1-1 0 0,4-14 0 0 0,-6 12-149 0 0,-1-1-1 0 0,-1 1 0 0 0,0-1 0 0 0,-1 1 0 0 0,0-1 0 0 0,-1 0 1 0 0,-1 1-1 0 0,0-1 0 0 0,-1 1 0 0 0,-4-19 0 0 0,5 26 94 0 0,-1 1 0 0 0,0-1 0 0 0,0 1-1 0 0,0 0 1 0 0,0 0 0 0 0,-1-1 0 0 0,0 1 0 0 0,0 1-1 0 0,-1-1 1 0 0,1 0 0 0 0,-1 1 0 0 0,-7-7 0 0 0,8 8 38 0 0,-1 0 0 0 0,0 1 1 0 0,0-1-1 0 0,1 1 0 0 0,-2 0 1 0 0,1 0-1 0 0,0 0 1 0 0,0 1-1 0 0,-1 0 0 0 0,1-1 1 0 0,0 1-1 0 0,-1 1 1 0 0,1-1-1 0 0,-1 1 0 0 0,0 0 1 0 0,-6 0-1 0 0,-4 1-249 0 0,0 1 1 0 0,1 0-1 0 0,-1 1 0 0 0,0 1 1 0 0,1 0-1 0 0,-20 9 0 0 0,32-12-159 0 0,4 1-1050 0 0,9 12 659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4751 0 0,'0'0'216'0'0,"0"0"6"0"0,0 0-104 0 0,0 0-43 0 0,0 0-10 0 0,0 0 47 0 0,0 0 200 0 0,0 0 83 0 0,0 0 18 0 0,0 0 35 0 0,0 0 134 0 0,0 0 55 0 0,0 0 16 0 0,0 0-46 0 0,0 0-207 0 0,0 0-89 0 0,0 0-21 0 0,0 0-31 0 0,0 0-124 0 0,0 0-58 0 0,0 0-12 0 0,-2 1-11 0 0,-7 2-44 0 0,-1-2 2 0 0,8 0 47 0 0,2-1 6 0 0,0 0-1 0 0,0 0 0 0 0,0 0 43 0 0,0 0 174 0 0,0 0 61 0 0,-2 2-144 0 0,0 1 1 0 0,0-1 0 0 0,0 1 0 0 0,0 0-1 0 0,1-1 1 0 0,-2 4-199 0 0,0 0 110 0 0,-7 9 112 0 0,-1 0 0 0 0,-1-1 0 0 0,0 0 0 0 0,-13 11-222 0 0,-4 2 164 0 0,2 1-1 0 0,-19 25-163 0 0,35-39 9 0 0,-4 7 115 0 0,14-19-16 0 0,1 0-4 0 0,0 6-5 0 0,1-4-23 0 0,9 3-21 0 0,2-3-45 0 0,3-4-10 0 0,14-6-5634 0 0,-29 6 1468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165 172 11743 0 0,'0'0'1068'0'0,"-2"0"-877"0"0,-8 0 2568 0 0,11-2-1807 0 0,0 0-774 0 0,-1-1-1 0 0,1 1 1 0 0,1-1 0 0 0,-1 1 0 0 0,0-1 0 0 0,1 1 0 0 0,-1 0 0 0 0,1 0 0 0 0,0 0 0 0 0,-1 0 0 0 0,1 0 0 0 0,0 0 0 0 0,0 0 0 0 0,0 1 0 0 0,1-1 0 0 0,1-1 0 0 0,9-4 383 0 0,22-11 0 0 0,-24 13-326 0 0,8-5 31 0 0,95-41 847 0 0,-89 41-788 0 0,0 2 0 0 0,46-10-1 0 0,-67 18-291 0 0,3-2 89 0 0,1 1 0 0 0,-1 0-1 0 0,1 0 1 0 0,0 1-1 0 0,0 0 1 0 0,12 1-1 0 0,-19 0-106 0 0,0-1 0 0 0,0 0-1 0 0,0 1 1 0 0,0-1 0 0 0,0 1 0 0 0,0 0-1 0 0,0-1 1 0 0,0 1 0 0 0,-1 0-1 0 0,1-1 1 0 0,0 1 0 0 0,0 0-1 0 0,-1 0 1 0 0,1 0 0 0 0,0-1-1 0 0,-1 1 1 0 0,1 0 0 0 0,-1 0-1 0 0,0 0 1 0 0,1 0 0 0 0,-1 0-1 0 0,0 0 1 0 0,1 2 0 0 0,0 0-11 0 0,-1 0 0 0 0,0 0 0 0 0,1 0 0 0 0,-1 0 0 0 0,0 1 1 0 0,-1 2-1 0 0,0-1 2 0 0,0 0 0 0 0,0 0 0 0 0,-1 0 0 0 0,0-1 0 0 0,0 1-1 0 0,0-1 1 0 0,-1 1 0 0 0,1-1 0 0 0,-4 5 0 0 0,-33 35-54 0 0,27-31 10 0 0,-200 184-39 0 0,175-165 74 0 0,-63 41-81 0 0,33-26 15 0 0,52-36-23 0 0,1 1 0 0 0,0 1 1 0 0,-18 22-1 0 0,19-17 22 0 0,12-14 68 0 0,-4 8 2 0 0,5 2 0 0 0,0-13 0 0 0,0 0 0 0 0,0 0 0 0 0,1 0 0 0 0,-1 0 0 0 0,0 0 0 0 0,1 0 0 0 0,-1 0 0 0 0,1-1 0 0 0,-1 1 0 0 0,1 0 0 0 0,0 0 0 0 0,0 0 0 0 0,1 1 0 0 0,1 0 0 0 0,-1 0 1 0 0,1 0-1 0 0,0-1 0 0 0,0 1 0 0 0,-1-1 0 0 0,1 0 0 0 0,0 0 0 0 0,0 0 0 0 0,0 0 1 0 0,0 0-1 0 0,0-1 0 0 0,0 0 0 0 0,0 1 0 0 0,0-1 0 0 0,0 0 0 0 0,5-1 1 0 0,7 0 41 0 0,-1-2 1 0 0,21-5 0 0 0,-10 3 74 0 0,82-22 641 0 0,7 0 535 0 0,-98 24-995 0 0,-1 1-1 0 0,27 0 1 0 0,-33 5-168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 16671 0 0,'0'0'1512'0'0,"-2"-1"-1245"0"0,1-1-244 0 0,-2 0-26 0 0,-11-4 124 0 0,12 6 157 0 0,-1 0-1 0 0,1 0 1 0 0,0 0-1 0 0,0 0 1 0 0,-1 1-1 0 0,1-1 1 0 0,0 1-1 0 0,0-1 1 0 0,-3 2-1 0 0,-4 0 264 0 0,8-2-512 0 0,1 1-1 0 0,-1-1 0 0 0,0 0 1 0 0,0 1-1 0 0,1-1 1 0 0,-1 1-1 0 0,0-1 0 0 0,1 1 1 0 0,-1-1-1 0 0,1 1 1 0 0,-1-1-1 0 0,0 1 0 0 0,1-1 1 0 0,-1 1-1 0 0,1 0 1 0 0,0-1-1 0 0,-1 1 1 0 0,0 1-1 0 0,0 1 60 0 0,-17 21 467 0 0,1 2 0 0 0,-17 33-1 0 0,17-29-421 0 0,-16 22-43 0 0,21-34-40 0 0,0 1 0 0 0,-10 23-1 0 0,16-32 76 0 0,1 4 226 0 0,5-11-66 0 0,0-1-155 0 0,1 1-96 0 0,0 0 0 0 0,-1-1 1 0 0,1 1-1 0 0,0 0 0 0 0,0-1 0 0 0,1 1 1 0 0,-1-1-1 0 0,0 1 0 0 0,1-1 0 0 0,0 1 1 0 0,2 2-1 0 0,1 0 15 0 0,1-1 0 0 0,0 0 1 0 0,0 0-1 0 0,0 0 0 0 0,0-1 1 0 0,7 3-1 0 0,-2 0-28 0 0,-1-1-1 0 0,1-1 1 0 0,0 0 0 0 0,1 0 0 0 0,-1-1 0 0 0,1-1 0 0 0,-1 0 0 0 0,1 0-1 0 0,0-1 1 0 0,12-1 0 0 0,-13-1-87 0 0,0 0-1 0 0,-1-1 1 0 0,1 0 0 0 0,0-1-1 0 0,12-6 1 0 0,49-24-583 0 0,-55 25 544 0 0,-16 7-118 0 0,1 0 0 0 0,-1-1 0 0 0,1 1 0 0 0,-1 0 0 0 0,0-1 0 0 0,0 1 0 0 0,1-1-1 0 0,-1 1 1 0 0,0-1 0 0 0,1-2 0 0 0,2-2-851 0 0,3-4-646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1T02:37:0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373 117 6911 0 0,'12'-18'767'0'0,"0"-1"-1"0"0,-2 0 0 0 0,17-42 11285 0 0,-29 62-11240 0 0,-5 4-623 0 0,0 0-1 0 0,1 0 0 0 0,-1 1 1 0 0,1-1-1 0 0,0 1 0 0 0,1 1 0 0 0,-6 7 1 0 0,-33 53 312 0 0,33-48-356 0 0,-169 339 912 0 0,62-75-1056 0 0,112-266 38 0 0,1 1 0 0 0,1-1 0 0 0,-4 31 0 0 0,8-41-23 0 0,-1 0 1 0 0,1 1-1 0 0,0-1 0 0 0,1 0 1 0 0,0 1-1 0 0,0-1 0 0 0,0 0 1 0 0,1 0-1 0 0,0 0 0 0 0,0 0 1 0 0,7 13-1 0 0,-7-17-7 0 0,0-1 0 0 0,0 1 0 0 0,0 0 0 0 0,0-1 0 0 0,1 0 0 0 0,-1 1 0 0 0,4 2 0 0 0,11 6 49 0 0,-13-10-87 0 0,-1-1-284 0 0,-1 1-1174 0 0,1-3-517 0 0,8-5-105 0 0,-8 5-24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3223 0 0,'0'0'466'0'0,"0"0"744"0"0,0 3 330 0 0,-5 21 1250 0 0,3-18-2317 0 0,1-1 1 0 0,0 1-1 0 0,0 0 1 0 0,0 0-1 0 0,1-1 1 0 0,0 1-1 0 0,0 3-473 0 0,1-8 38 0 0,1 22 465 0 0,1-1 0 0 0,1 0 0 0 0,4 8-503 0 0,-8-26 37 0 0,1 0-1 0 0,0-1 1 0 0,-1 1-1 0 0,0 0 1 0 0,0 0 0 0 0,0 2-37 0 0,0-3 16 0 0,0 0 1 0 0,0 0-1 0 0,0 0 1 0 0,0 0 0 0 0,0 0-1 0 0,1 0 1 0 0,-1 0-1 0 0,1-1 1 0 0,0 1-1 0 0,1 3-16 0 0,22 50 124 0 0,-16-40-102 0 0,-4-13-4 0 0,2 1-104 0 0,0 1 62 0 0,-4-2-4188 0 0,-2-3-226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8143 0 0,'0'0'374'0'0,"0"0"-6"0"0,-1 2-236 0 0,-3 6-15 0 0,2-5 415 0 0,-8 4 923 0 0,6-4-1229 0 0,1 0 1 0 0,0 1-1 0 0,-1 0 1 0 0,1-1-1 0 0,1 1 1 0 0,-1 0 0 0 0,0 0-1 0 0,1 1 1 0 0,0-1-1 0 0,0 0 1 0 0,0 1-1 0 0,1-1 1 0 0,-1 4-227 0 0,-7 14 232 0 0,-10 28-216 0 0,12-29-17 0 0,-1-1-1 0 0,-4 7 2 0 0,-12 14 20 0 0,-2 0-1 0 0,-1-2 1 0 0,-2-1-1 0 0,-2-2 1 0 0,-14 13-20 0 0,-2 2 121 0 0,13-12 88 0 0,-3-2 1 0 0,-9 7-210 0 0,-24 11 419 0 0,-21 18 219 0 0,76-59-441 0 0,0 0 1 0 0,1 1-1 0 0,1 1 0 0 0,-6 10-197 0 0,16-22 28 0 0,1-2-13 0 0,1 0 0 0 0,-1 0 0 0 0,1 0 0 0 0,0 0 0 0 0,0 0 0 0 0,0 0 0 0 0,0 0 0 0 0,0 1 0 0 0,1-1 0 0 0,-1 0 1 0 0,0 2-16 0 0,1 13-19 0 0,2-13 89 0 0,0 2-1267 0 0,-2-6-71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2303 0 0,'0'0'102'0'0,"0"0"207"0"0,0 0 790 0 0,0 0 342 0 0,0 0 67 0 0,0 0-109 0 0,0 0-531 0 0,0 0-238 0 0,-1 2-43 0 0,-1 16-2 0 0,-2-1 0 0 0,0 0 0 0 0,-1 0 0 0 0,-1-1 0 0 0,-7 15-585 0 0,-14 25 917 0 0,-3 0-917 0 0,4-9 291 0 0,-42 77-133 0 0,-19 38-117 0 0,52-99 16 0 0,-34 49-57 0 0,-48 55 46 0 0,37-56-21 0 0,67-91 5 0 0,-1 0 0 0 0,-1-1 0 0 0,-1-1 0 0 0,0-1 0 0 0,-1 0 1 0 0,-1-1-1 0 0,-4 1-30 0 0,-7 13 77 0 0,19-24-34 0 0,1-6-22 0 0,7 0 38 0 0,2 0 26 0 0,-1-3-26 0 0,1-3-59 0 0,-1 0 1 0 0,1 0 0 0 0,1 1 0 0 0,-1-1 0 0 0,1 0 0 0 0,0 0-1 0 0,0 1 1 0 0,0-1 0 0 0,1 1 0 0 0,0-1 0 0 0,0 1 0 0 0,0-1-1 0 0,1 1 1 0 0,0-1-1 0 0,11-17-1 0 0,0 1 1 0 0,10-12 0 0 0,-18 26 0 0 0,26-34 0 0 0,2 1 0 0 0,13-11 0 0 0,-26 31 0 0 0,1 1 0 0 0,1 1 0 0 0,1 1 0 0 0,24-14 0 0 0,-40 27-3 0 0,13-8 7 0 0,2 1 0 0 0,3 0-4 0 0,-19 9-7 0 0,1 0 0 0 0,0 0-1 0 0,0 1 1 0 0,1 0 0 0 0,-1 1 0 0 0,0-1-1 0 0,1 2 1 0 0,2-1 7 0 0,5 1-17 0 0,0 1 0 0 0,-1 1 0 0 0,1 0 0 0 0,11 3 17 0 0,-20-3-1 0 0,0 0-1 0 0,0 1 1 0 0,0-1 0 0 0,-1 1-1 0 0,1 1 1 0 0,0-1 0 0 0,-1 1-1 0 0,0 0 1 0 0,0 1 0 0 0,0-1-1 0 0,0 2 2 0 0,2 6 0 0 0,-7-8-1 0 0,0 0 0 0 0,0 0 0 0 0,0 1-1 0 0,-1-1 1 0 0,0 0 0 0 0,0 0 0 0 0,0 1 0 0 0,0-1-1 0 0,-1 0 1 0 0,1 0 0 0 0,-1 0 0 0 0,0 0 0 0 0,0 0-1 0 0,-1 0 1 0 0,1 0 0 0 0,-1 0 0 0 0,0 0 1 0 0,-2 4 40 0 0,-1-1 1 0 0,0 1-1 0 0,0-1 0 0 0,0-1 1 0 0,-1 1-1 0 0,0-1 1 0 0,0 0-1 0 0,0 0-40 0 0,-23 22 324 0 0,19-17-89 0 0,0-1-1 0 0,-9 7-234 0 0,0-2 110 0 0,2 1-1 0 0,-8 10-109 0 0,11-12 40 0 0,0 0-1 0 0,-1-1 0 0 0,0-1 0 0 0,-6 4-39 0 0,-19 12-159 0 0,18-12-317 0 0,-15 9 476 0 0,31-21-39 0 0,-1-1-1 0 0,1 0 1 0 0,-1 0-1 0 0,0 0 1 0 0,0-1-1 0 0,0 0 1 0 0,0 0 0 0 0,-2-1 39 0 0,7-1-13 0 0,0 1 1 0 0,1-1 0 0 0,-1 0 0 0 0,1 0 0 0 0,-1-1 0 0 0,1 1 0 0 0,-1 0-1 0 0,1 0 1 0 0,-1-1 0 0 0,1 1 0 0 0,-1-1 0 0 0,0 0 12 0 0,-4-1-90 0 0,5 2 89 0 0,0 0 0 0 0,0-1 0 0 0,0 1 0 0 0,0 0 0 0 0,0 0 0 0 0,0-1 0 0 0,1 1 1 0 0,-1-1-1 0 0,0 1 0 0 0,0-1 0 0 0,0 1 0 0 0,1-1 0 0 0,-1 1 0 0 0,0-1 0 0 0,1 0 0 0 0,-1 1 1 0 0,0-1-1 0 0,1 0 0 0 0,-1 0 0 0 0,1 1 0 0 0,-1-1 0 0 0,1 0 0 0 0,0 0 0 0 0,-1 0 0 0 0,1 0 1 0 0,0 0-1 0 0,-1 1 0 0 0,1-1 0 0 0,0 0 0 0 0,0 0 0 0 0,0 0 0 0 0,0-1 1 0 0,0-1-21 0 0,0 0-36 0 0,-1 0 0 0 0,1-1-1 0 0,1 1 1 0 0,-1 0-1 0 0,0 0 1 0 0,1 0 0 0 0,0-1-1 0 0,0 1 1 0 0,0 0-1 0 0,0 0 1 0 0,0 0 0 0 0,1 0 57 0 0,12-24-3255 0 0,-12 24 2454 0 0,12-21-3771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88 10623 0 0,'0'0'488'0'0,"2"2"-12"0"0,13 10-319 0 0,-12-7-123 0 0,-2-1-37 0 0,3 5 430 0 0,0 1 0 0 0,0-1-1 0 0,1 6-426 0 0,4 11 846 0 0,-7-22-616 0 0,0 0 1 0 0,1-1 0 0 0,-1 1-1 0 0,1-1 1 0 0,0 1 0 0 0,0-1-1 0 0,0 0 1 0 0,0 0 0 0 0,1 0-1 0 0,-1 0-230 0 0,0-2 121 0 0,0 0-1 0 0,0 1 0 0 0,0-1 0 0 0,0-1 1 0 0,0 1-1 0 0,0 0 0 0 0,1-1 0 0 0,-1 0 1 0 0,0 1-1 0 0,0-1 0 0 0,0-1 1 0 0,1 1-1 0 0,-1 0 0 0 0,0-1 0 0 0,0 1 1 0 0,0-1-1 0 0,0 0 0 0 0,0 0 0 0 0,1-1-120 0 0,10-4 174 0 0,-1 0-1 0 0,0-1 0 0 0,9-7-173 0 0,-2 2 99 0 0,-4 2-164 0 0,-1-1 1 0 0,0-1-1 0 0,-1-1 0 0 0,13-13 65 0 0,-24 22-109 0 0,-1 2-101 0 0,3-12-573 0 0,-3 11 566 0 0,-1-1-1 0 0,0 0 1 0 0,0 0 0 0 0,0 1 0 0 0,-1-1-1 0 0,1 0 1 0 0,-1 0 0 0 0,0 0 0 0 0,0 0 0 0 0,0 0-1 0 0,-1 1 1 0 0,1-1 0 0 0,-1 0 0 0 0,-1-3 217 0 0,1 5-292 0 0,-1 1 10 0 0,-11-5-14 0 0,11 4 270 0 0,-1 1 0 0 0,1-1 0 0 0,-1 1 0 0 0,1 0 1 0 0,-1 0-1 0 0,0 0 0 0 0,0 1 0 0 0,0-1 0 0 0,0 1 0 0 0,1-1 0 0 0,-1 1 0 0 0,0 0 1 0 0,0 0-1 0 0,-2 0 26 0 0,-7 2 75 0 0,1 0 1 0 0,0 1 0 0 0,0 1-1 0 0,0-1 1 0 0,0 2-1 0 0,-4 2-75 0 0,-19 10 385 0 0,-9 8-385 0 0,9-4 18 0 0,28-18-11 0 0,-30 17 17 0 0,1 1 0 0 0,1 2 0 0 0,1 1 0 0 0,-16 16-24 0 0,39-30 49 0 0,1-1-1 0 0,0 2 1 0 0,1-1 0 0 0,0 1 0 0 0,1 0-1 0 0,0 1 1 0 0,-1 2-49 0 0,4-4 90 0 0,0-1-1 0 0,1 1 0 0 0,0-1 1 0 0,0 1-1 0 0,1 0 1 0 0,1 0-1 0 0,-1 0 0 0 0,2 0 1 0 0,-1 1-1 0 0,1 2-89 0 0,1-8 30 0 0,0 1 0 0 0,0-1 0 0 0,0 1 0 0 0,0-1 0 0 0,1 1 0 0 0,0-1 0 0 0,0 0 0 0 0,0 0 0 0 0,1 0 0 0 0,-1 0 0 0 0,1 0 0 0 0,0-1 0 0 0,1 1 0 0 0,-1-1 0 0 0,1 0 0 0 0,0 0 0 0 0,0 0 0 0 0,0 0 0 0 0,1-1 0 0 0,-1 0 0 0 0,1 0 0 0 0,0 0 0 0 0,0 0 0 0 0,0-1 0 0 0,0 0 0 0 0,0 0 0 0 0,0 0 0 0 0,1-1 0 0 0,-1 1 0 0 0,1-1 0 0 0,-1-1 0 0 0,1 1 0 0 0,-1-1 0 0 0,6 0-30 0 0,10-3 251 0 0,-1-1-1 0 0,1-1 0 0 0,-1-1 1 0 0,0 0-1 0 0,13-8-250 0 0,-5 3 219 0 0,26-6-219 0 0,-52 16-861 0 0,-2 1-3337 0 0,0 0-1434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140 241 7919 0 0,'0'0'363'0'0,"-1"3"-12"0"0,-26 50-227 0 0,5-11 397 0 0,8-13 218 0 0,-9 17 1181 0 0,-5 22-1920 0 0,22-54 133 0 0,2 1 0 0 0,0 0 0 0 0,0 0 0 0 0,2 0 0 0 0,0 0 0 0 0,0 16-133 0 0,1-25 37 0 0,2-1 0 0 0,-1 1-1 0 0,0 0 1 0 0,1-1-1 0 0,0 1 1 0 0,1 0 0 0 0,-1-1-1 0 0,1 1 1 0 0,0-1 0 0 0,0 0-1 0 0,1 0 1 0 0,0 0-1 0 0,0 0 1 0 0,0 0 0 0 0,1 1-37 0 0,-3-5 27 0 0,0-1 0 0 0,-1 1 0 0 0,1-1 0 0 0,0 0 0 0 0,0 1 1 0 0,-1-1-1 0 0,1 0 0 0 0,0 1 0 0 0,0-1 0 0 0,0 0 0 0 0,-1 0 1 0 0,1 0-1 0 0,0 0 0 0 0,0 0 0 0 0,0 0 0 0 0,-1 0 0 0 0,1 0 1 0 0,0 0-1 0 0,0 0 0 0 0,0 0 0 0 0,-1-1-27 0 0,3 1 98 0 0,6-1 90 0 0,-1 0-1 0 0,0-1 1 0 0,1 0 0 0 0,-1 0 0 0 0,0-1 0 0 0,0 0 0 0 0,0-1 0 0 0,-1 0 0 0 0,1 0-1 0 0,4-3-187 0 0,10-8 755 0 0,-1-1 0 0 0,15-15-755 0 0,2-6 564 0 0,-2-1 1 0 0,-1-2 0 0 0,-2-2-1 0 0,25-41-564 0 0,-38 55 484 0 0,8-7-484 0 0,17-25 302 0 0,-33 44-289 0 0,1 0 0 0 0,10-10-13 0 0,17-20-26 0 0,-26 29-187 0 0,0 1 0 0 0,2 1 1 0 0,0 1-1 0 0,9-7 213 0 0,26-24-1447 0 0,-49 43 822 0 0,-2 2-14 0 0,0 0-109 0 0,0 0-454 0 0,-9 12-1649 0 0,-2 4 1396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11631 0 0,'0'0'531'0'0,"0"-3"-8"0"0,1-5-259 0 0,0 6 142 0 0,-4 2 105 0 0,-2 0-399 0 0,0 1 0 0 0,0-1 1 0 0,1 1-1 0 0,-1 0 0 0 0,0 1 1 0 0,0-1-1 0 0,1 1 0 0 0,-1 0 0 0 0,1 0 1 0 0,0 0-1 0 0,-1 1-112 0 0,-10 6-58 0 0,1 1 0 0 0,-8 8 58 0 0,-15 10 46 0 0,23-19-46 0 0,1 1 0 0 0,1 0 0 0 0,0 1 0 0 0,0 0 0 0 0,1 1 0 0 0,0 0 0 0 0,1 0 0 0 0,1 1 0 0 0,-1 1 0 0 0,4-1 0 0 0,2-2 0 0 0,5 0 0 0 0,2-6-7 0 0,0 0 0 0 0,0 0 0 0 0,1 0-1 0 0,-1 0 1 0 0,1 0 0 0 0,0-1 0 0 0,0 0 0 0 0,1 0-1 0 0,0 0 1 0 0,2 2 7 0 0,0-1-3 0 0,0 2 1 0 0,-1-1-1 0 0,1 1 1 0 0,-1 0 2 0 0,0 2-4 0 0,0 0 1 0 0,-1 0-1 0 0,0 0 1 0 0,-1 1-1 0 0,0-1 1 0 0,0 1-1 0 0,-1 0 1 0 0,0 0-1 0 0,-1 0 1 0 0,0 1-1 0 0,0 1 4 0 0,-2-5 8 0 0,1-1-1 0 0,-1 0 0 0 0,0 0 0 0 0,-1 0 0 0 0,1 1 1 0 0,-1-1-1 0 0,0 0 0 0 0,-1 0 0 0 0,1 0 0 0 0,-1 0 1 0 0,0 0-1 0 0,-1-1 0 0 0,0 1 0 0 0,0-1 0 0 0,0 1 1 0 0,0-1-1 0 0,-1 0 0 0 0,0 0 0 0 0,-1 1-7 0 0,1-3 55 0 0,1 0 0 0 0,-1 0 0 0 0,0-1 0 0 0,0 1 0 0 0,0-1 0 0 0,0 0 0 0 0,0-1 0 0 0,-1 1 0 0 0,1-1 0 0 0,-1 1-55 0 0,-3 0 177 0 0,0 0 0 0 0,-1-1 1 0 0,1 0-1 0 0,0 0 0 0 0,-2-1-177 0 0,-29 0 432 0 0,0 1 0 0 0,-1 2-1 0 0,1 2 1 0 0,-3 2-432 0 0,29-4-180 0 0,-42 7-190 0 0,50-9-362 0 0,-1-1 0 0 0,1 0 0 0 0,-1 0-1 0 0,0 0 1 0 0,0-1 732 0 0,4 1-5224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90 8719 0 0,'0'0'399'0'0,"0"3"-4"0"0,-6 17-201 0 0,-10 31 1584 0 0,15-49-774 0 0,1 0-22 0 0,0 9-132 0 0,0-8-61 0 0,0-3-12 0 0,11 9 610 0 0,-9-7-1293 0 0,0-1 0 0 0,0-1 0 0 0,0 1 1 0 0,0 0-1 0 0,0 0 0 0 0,0-1 0 0 0,0 1 0 0 0,1-1 0 0 0,-1 0 0 0 0,0 0 1 0 0,0 0-1 0 0,0 0 0 0 0,0 0 0 0 0,1 0 0 0 0,-1 0-94 0 0,35-8 760 0 0,-19 3-559 0 0,25-6 61 0 0,0-2-1 0 0,0-3 0 0 0,-1-1 1 0 0,22-13-262 0 0,-39 16-17 0 0,0 0 1 0 0,0-2-1 0 0,19-16 17 0 0,-42 30-304 0 0,-2 2 252 0 0,0 0-1 0 0,0-1 0 0 0,0 1 1 0 0,0-1-1 0 0,0 1 0 0 0,0-1 1 0 0,-1 1-1 0 0,1-1 0 0 0,0 1 1 0 0,0-1-1 0 0,0 1 0 0 0,0-1 1 0 0,-1 1-1 0 0,1-1 0 0 0,0 1 1 0 0,0 0-1 0 0,-1-1 0 0 0,1 1 1 0 0,0 0-1 0 0,-1-1 0 0 0,1 1 1 0 0,0-1 52 0 0,-5 0-147 0 0,1-1 0 0 0,-1 0 0 0 0,1 1 0 0 0,-1 0 0 0 0,0 0-1 0 0,0 0 1 0 0,1 1 0 0 0,-1-1 0 0 0,0 1 0 0 0,0 0 0 0 0,0 1 0 0 0,1-1 0 0 0,-4 1 147 0 0,-10 3-344 0 0,1 1-1 0 0,0 0 1 0 0,-2 2 344 0 0,-27 8-365 0 0,12-5 363 0 0,1 2 0 0 0,0 1 0 0 0,1 1-1 0 0,0 1 1 0 0,1 3 0 0 0,-25 17 2 0 0,38-21 165 0 0,0 0 0 0 0,1 1 0 0 0,0 1 0 0 0,2 1 0 0 0,-1 0 1 0 0,2 1-1 0 0,1 0 0 0 0,0 1 0 0 0,1 0 0 0 0,1 1 0 0 0,1 1 0 0 0,-6 17-165 0 0,15-35 14 0 0,-1 1 1 0 0,1 0-1 0 0,0 1 0 0 0,0-1 0 0 0,0 0 0 0 0,0 0 0 0 0,1 0 0 0 0,-1 1 1 0 0,1-1-1 0 0,0 0 0 0 0,1 1 0 0 0,-1-1 0 0 0,1 2-14 0 0,5 11-14 0 0,-4-15-24 0 0,-1 1 0 0 0,1-1 0 0 0,0 1 1 0 0,0-1-1 0 0,0 1 0 0 0,0-1 0 0 0,0 0 1 0 0,0 0-1 0 0,1 0 0 0 0,-1 0 1 0 0,1-1-1 0 0,0 1 0 0 0,-1 0 0 0 0,1-1 1 0 0,0 0-1 0 0,0 0 0 0 0,0 0 0 0 0,0 0 1 0 0,0 0-1 0 0,0-1 0 0 0,0 1 38 0 0,2 0-912 0 0,0-1 0 0 0,0 0 0 0 0,0 0 0 0 0,0 0-1 0 0,1 0 913 0 0,20-5-5448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164 455 10335 0 0,'0'0'472'0'0,"0"0"-9"0"0,0 0-230 0 0,-3 1 129 0 0,-42 16 3700 0 0,-35 9-4062 0 0,79-25 21 0 0,0-1-1 0 0,0 0 1 0 0,0 1 0 0 0,0-1-1 0 0,0 0 1 0 0,0 0-1 0 0,0 0 1 0 0,0 0 0 0 0,-1 0-1 0 0,1 0 1 0 0,0 0-1 0 0,0 0 1 0 0,0 0-1 0 0,0-1 1 0 0,0 1 0 0 0,0 0-1 0 0,0-1 1 0 0,0 1-1 0 0,0-1 1 0 0,0 1 0 0 0,0-1-1 0 0,0 1 1 0 0,0-1-1 0 0,1 1 1 0 0,-1-1 0 0 0,0 0-1 0 0,0 0 1 0 0,0 1-1 0 0,1-1 1 0 0,-1 0-1 0 0,1 0 1 0 0,-1-1-21 0 0,0 0 48 0 0,0 0 1 0 0,0 0-1 0 0,1 0 0 0 0,-1 0 0 0 0,1 0 1 0 0,-1 0-1 0 0,1 0 0 0 0,0 0 0 0 0,0-1 0 0 0,0 1 1 0 0,0 0-1 0 0,0 0 0 0 0,1 0 0 0 0,-1 0 1 0 0,1 0-1 0 0,0-2-48 0 0,4-10 51 0 0,0 1-1 0 0,2 0 1 0 0,-1 0 0 0 0,2 0 0 0 0,-1 1 0 0 0,2 0-1 0 0,0 0-50 0 0,22-25 367 0 0,18-15-367 0 0,-24 25 31 0 0,3-1-52 0 0,2 1 0 0 0,0 1 0 0 0,2 2 0 0 0,0 1-1 0 0,2 1 1 0 0,0 2 0 0 0,1 2 0 0 0,7-1 21 0 0,-29 13-116 0 0,0 2 0 0 0,1-1 0 0 0,-1 2 0 0 0,15-2 116 0 0,-21 3-40 0 0,0 2 1 0 0,0-1 0 0 0,0 1-1 0 0,0 0 1 0 0,0 1 0 0 0,0-1-1 0 0,0 1 1 0 0,0 1 0 0 0,-1-1 0 0 0,7 3 39 0 0,-9-2-5 0 0,0 1 1 0 0,-1-1-1 0 0,1 0 1 0 0,-1 1-1 0 0,1 0 1 0 0,-1 0-1 0 0,0 0 1 0 0,0 0-1 0 0,0 0 1 0 0,-1 1-1 0 0,1-1 1 0 0,-1 1-1 0 0,0 0 1 0 0,0 0-1 0 0,0 0 1 0 0,0 0-1 0 0,1 4 5 0 0,-1-1 19 0 0,0 1-1 0 0,0 0 1 0 0,0 0-1 0 0,-1 0 1 0 0,0 0 0 0 0,0 0-1 0 0,-1 0 1 0 0,0 0-1 0 0,-1 2-18 0 0,-1-1 92 0 0,1-1-1 0 0,-1 1 1 0 0,-1-1-1 0 0,0 0 1 0 0,0 0-1 0 0,0 0 1 0 0,-1 0-1 0 0,0 0 1 0 0,-1-1-1 0 0,0 0 1 0 0,-5 6-92 0 0,-8 8 386 0 0,-1-1-1 0 0,-2-1 1 0 0,-1 1-386 0 0,8-8 122 0 0,-2 1-60 0 0,-1-2 1 0 0,-1 1 0 0 0,0-2 0 0 0,0-1 0 0 0,-8 3-63 0 0,-10 4-314 0 0,-1-2 0 0 0,-1-1-1 0 0,0-2 1 0 0,0-2 0 0 0,-1-1 0 0 0,0-3-1 0 0,-8 0 315 0 0,27-5-925 0 0,0-1 0 0 0,0 0-1 0 0,-17-5 926 0 0,36 6-944 0 0,-3-21-1265 0 0,9 3 1082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10 4143 0 0,'18'-9'2890'0'0,"-22"9"-1828"0"0,0 0 0 0 0,0 1 0 0 0,0 0-1 0 0,0-1 1 0 0,0 1 0 0 0,-6 3 0 0 0,3-1-422 0 0,0 0 0 0 0,1 1 0 0 0,-7 5 0 0 0,-4 4-509 0 0,-24 24 0 0 0,33-29 318 0 0,-101 103 888 0 0,-50 46-146 0 0,106-108-926 0 0,2 2 0 0 0,3 3 1 0 0,2 1-1 0 0,-69 109 0 0 0,105-145-78 0 0,0 1 0 0 0,2 0-1 0 0,-12 39 1 0 0,5-10 217 0 0,13-43-559 0 0,0-1 1 0 0,-1 0-1 0 0,1 1 1 0 0,-1-1-1 0 0,0 0 0 0 0,0 0 1 0 0,0 0-1 0 0,-1-1 1 0 0,0 1-1 0 0,0-1 1 0 0,0 0-1 0 0,0 0 0 0 0,-1 0 1 0 0,-7 4-1 0 0,3-4-1677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6447 0 0,'0'0'499'0'0,"0"0"-166"0"0,0 0 529 0 0,0 0 266 0 0,-2 2 50 0 0,-43 33 2729 0 0,-24 26-3907 0 0,55-48 469 0 0,-35 31 535 0 0,3 2-1 0 0,-28 37-1003 0 0,-162 213 305 0 0,192-245-280 0 0,-11 7-25 0 0,12-12-361 0 0,-20 27 361 0 0,62-71-31 0 0,0 0-1 0 0,0 0 1 0 0,0 0-1 0 0,0 0 1 0 0,1 0-1 0 0,-1 0 1 0 0,1 0-1 0 0,-1 0 1 0 0,1 0-1 0 0,0 0 1 0 0,0 0-1 0 0,0 0 1 0 0,0 1-1 0 0,0-1 1 0 0,0 0-1 0 0,1 2 32 0 0,-1-2-253 0 0,0-2-494 0 0,0 0-217 0 0,0 0-40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59 1375 0 0,'0'0'66'0'0,"1"-2"-8"0"0,2-6-46 0 0,0-1 56 0 0,-3 7 283 0 0,-3-11 592 0 0,2 11-724 0 0,1 1-1 0 0,-1 0 1 0 0,1 0 0 0 0,-1-1 0 0 0,0 1 0 0 0,0 0-1 0 0,1 0 1 0 0,-1 0 0 0 0,0 0 0 0 0,0 0 0 0 0,0 0-1 0 0,0 0 1 0 0,0 0 0 0 0,-1 0-219 0 0,1 1-121 0 0,-1-2 961 0 0,2 2-723 0 0,0-1 0 0 0,-1 1 0 0 0,1 0 0 0 0,0-1 0 0 0,0 1 0 0 0,-1 0 0 0 0,1 0-1 0 0,0-1 1 0 0,-1 1 0 0 0,1 0 0 0 0,0 0 0 0 0,0 0 0 0 0,-1-1 0 0 0,1 1 0 0 0,0 0-1 0 0,-1 0 1 0 0,1 0 0 0 0,-1 0 0 0 0,1 0 0 0 0,0 0 0 0 0,-1 0 0 0 0,1 0 0 0 0,0 0 0 0 0,-1 0-1 0 0,1 0 1 0 0,-1 0 0 0 0,1 0-117 0 0,-12-1 1767 0 0,12 1-2106 0 0,-2 0 794 0 0,2 0 28 0 0,-12 9 507 0 0,6-3-619 0 0,0 1 1 0 0,1-1-1 0 0,0 1 0 0 0,-2 4-371 0 0,-12 15 895 0 0,-35 49 205 0 0,44-62-980 0 0,-12 23-101 0 0,21-34-4 0 0,1-2-154 0 0,-2 2-76 0 0,-5 10-1058 0 0,-2-1-4198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6911 0 0,'0'0'528'0'0,"0"0"-150"0"0,0 0 630 0 0,0 0 310 0 0,-4-6 921 0 0,4 1 1112 0 0,1 3-3238 0 0,0 0 1 0 0,0 0 0 0 0,0 0-1 0 0,0 0 1 0 0,0 1 0 0 0,1-1-1 0 0,-1 0 1 0 0,2-1-114 0 0,-2 2-595 0 0,11-2-1238 0 0,-10 3 874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94 283 1839 0 0,'-1'2'83'0'0,"-65"62"1585"0"0,54-52 916 0 0,-3 1 4017 0 0,15-13-6551 0 0,0 0 1 0 0,0 0-1 0 0,1 0 0 0 0,-1 0 1 0 0,0 0-1 0 0,0 0 0 0 0,0 0 1 0 0,0 0-1 0 0,0 0 0 0 0,0 0 1 0 0,0 0-1 0 0,0 0 0 0 0,0 0 1 0 0,0 0-1 0 0,0 0 0 0 0,0 0 1 0 0,0 0-1 0 0,0 0 0 0 0,0 0 1 0 0,0 0-1 0 0,0 0 0 0 0,0 0 1 0 0,0 0-1 0 0,0 0 0 0 0,0 0 1 0 0,0 0-1 0 0,0 0 0 0 0,0 0 1 0 0,0 0-1 0 0,0 0 0 0 0,0 0 1 0 0,0 1-1 0 0,0-1 0 0 0,0 0 1 0 0,0 0-1 0 0,0 0 0 0 0,0 0 1 0 0,0 0-1 0 0,0 0-50 0 0,10-6-492 0 0,0-1 602 0 0,-1-1 0 0 0,0 0 0 0 0,-1 0 0 0 0,0-1-1 0 0,6-8-109 0 0,10-10 308 0 0,124-122 268 0 0,-129 131-548 0 0,1 1 0 0 0,17-11-28 0 0,8-6 8 0 0,-35 25-9 0 0,-7 6 1 0 0,1 0-1 0 0,0 0 0 0 0,0 0 0 0 0,0 1 0 0 0,0-1 0 0 0,0 1 0 0 0,1 0 0 0 0,-1 0 0 0 0,1 0 0 0 0,0 1 1 0 0,2-1 0 0 0,-2 1-43 0 0,7 1 11 0 0,-11-1 31 0 0,-1 1 1 0 0,0 0-1 0 0,1 0 0 0 0,-1 0 0 0 0,0 0 0 0 0,1 0 0 0 0,-1 0 0 0 0,1 0 0 0 0,-1 0 0 0 0,0 1 0 0 0,1-1 0 0 0,-1 0 0 0 0,0 0 0 0 0,1 0 0 0 0,-1 0 0 0 0,0 0 0 0 0,1 1 0 0 0,-1-1 0 0 0,0 0 0 0 0,1 0 0 0 0,-1 0 1 0 0,0 1 0 0 0,13 6-35 0 0,-13-6 30 0 0,1 0-1 0 0,0-1 0 0 0,0 1 1 0 0,-1 0-1 0 0,1-1 1 0 0,-1 1-1 0 0,1 0 0 0 0,0 0 1 0 0,-1-1-1 0 0,1 1 1 0 0,-1 0-1 0 0,0 0 0 0 0,1 0 1 0 0,-1 0-1 0 0,0 0 1 0 0,0-1-1 0 0,1 1 0 0 0,-1 0 1 0 0,0 1 5 0 0,1 1-14 0 0,0 1 14 0 0,0 1-1 0 0,-1-1 1 0 0,1 1-1 0 0,-1-1 1 0 0,0 1-1 0 0,0-1 0 0 0,0 1 1 0 0,0 0-1 0 0,-1-1 1 0 0,0 1-1 0 0,0-1 1 0 0,0 0-1 0 0,-1 1 1 0 0,-4 12 52 0 0,-1 0 1 0 0,-8 12-53 0 0,-1 5 98 0 0,8-16-62 0 0,-4 11 94 0 0,-9 29-130 0 0,-11 39 66 0 0,29-82-66 0 0,5-2 12 0 0,-2-13-27 0 0,0 0 0 0 0,0 0 0 0 0,0 1 0 0 0,0-1 0 0 0,0 0 0 0 0,0 0 0 0 0,0 0 0 0 0,1 0 0 0 0,-1 0 0 0 0,0 0 0 0 0,0 1 0 0 0,0-1 0 0 0,0 0 0 0 0,0 0 0 0 0,0 0 0 0 0,0 0 0 0 0,0 0 0 0 0,0 0 0 0 0,0 0 0 0 0,1 0 0 0 0,-1 0 0 0 0,0 1 0 0 0,0-1 0 0 0,0 0 0 0 0,0 0-1 0 0,0 0 1 0 0,0 0 0 0 0,1 0 0 0 0,-1 0 0 0 0,0 0 0 0 0,0 0 0 0 0,0 0 0 0 0,0 0 0 0 0,0 0 0 0 0,0 0 0 0 0,1 0 0 0 0,-1 0 0 0 0,0 0 0 0 0,0 0 0 0 0,0 0 0 0 0,0 0 0 0 0,0 0 0 0 0,1 0 0 0 0,-1 0 15 0 0,19-1-3679 0 0,8-4-1297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9439 0 0,'0'0'432'0'0,"-2"2"-5"0"0,-6 9-313 0 0,1 1 1 0 0,0 0-1 0 0,1 0 1 0 0,-2 5-115 0 0,-13 24 1159 0 0,-103 159 2405 0 0,-47 47-3564 0 0,169-244 0 0 0,-27 38-7 0 0,-2-1 0 0 0,-2-2 0 0 0,-12 10 7 0 0,23-31-219 0 0,20-15 47 0 0,2-2-252 0 0,0 0-108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36 505 8319 0 0,'0'0'382'0'0,"-2"2"-8"0"0,-1 2-284 0 0,1-2-74 0 0,0 1 0 0 0,0-1 0 0 0,0 0 0 0 0,-1 0 0 0 0,1 0 0 0 0,-1 0 0 0 0,1 0 0 0 0,-4 1-16 0 0,4-2 357 0 0,-2 2 1134 0 0,4-5-606 0 0,7-12-363 0 0,15-21-464 0 0,82-105 215 0 0,-4 4-248 0 0,-70 100-9 0 0,0 2-1 0 0,23-19-15 0 0,-41 42 132 0 0,1 2-1 0 0,0-1 0 0 0,0 2 0 0 0,0 0 1 0 0,1 1-1 0 0,0 0 0 0 0,1 1 0 0 0,0 0 1 0 0,12-2-132 0 0,-22 6 87 0 0,0 1-1 0 0,1 0 1 0 0,-1 1 0 0 0,1-1 0 0 0,0 1 0 0 0,-1 0 0 0 0,1 1 0 0 0,-1-1 0 0 0,1 1 0 0 0,-1 0 0 0 0,1 1-1 0 0,-1-1 1 0 0,0 1 0 0 0,0 0 0 0 0,1 0 0 0 0,-1 0 0 0 0,-1 1 0 0 0,1 0 0 0 0,0 0 0 0 0,-1 0 0 0 0,1 1-1 0 0,-1-1 1 0 0,0 1 0 0 0,0 0 0 0 0,0 0 0 0 0,-1 1 0 0 0,0-1 0 0 0,3 5-87 0 0,-2-3 39 0 0,0 0 1 0 0,-1 0-1 0 0,1 1 0 0 0,-2-1 1 0 0,1 1-1 0 0,-1 0 1 0 0,1 0-1 0 0,-2 0 0 0 0,1 0 1 0 0,-1 0-1 0 0,0 0 1 0 0,-1 0-1 0 0,0 0 0 0 0,0 0 1 0 0,0 0-1 0 0,-1 1 1 0 0,0-1-1 0 0,0 0 0 0 0,-1 0 1 0 0,0 0-1 0 0,0-1 0 0 0,-1 1 1 0 0,0 0-1 0 0,-1 2-39 0 0,-6 7 54 0 0,0 0-1 0 0,-1 0 0 0 0,-1-1 1 0 0,0-1-1 0 0,-1 0 0 0 0,-1-1 1 0 0,0 0-1 0 0,-8 5-53 0 0,-75 57 161 0 0,25-18-125 0 0,63-50-123 0 0,-1-1-1 0 0,0 0 1 0 0,0-1 0 0 0,-1 0-1 0 0,-9 3 88 0 0,13-5-353 0 0,0-1-1 0 0,-1 0 0 0 0,1 0 1 0 0,-1-1-1 0 0,1 0 0 0 0,-1-1 1 0 0,1 1-1 0 0,-1-1 0 0 0,-3-1 354 0 0,-2-2-1704 0 0,1-2-324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91 4607 0 0,'63'-81'448'0'0,"-57"73"-177"0"0,-5 7 1128 0 0,-1 1 461 0 0,0 0 85 0 0,-10 9 394 0 0,-4 7-2074 0 0,1 1 1 0 0,0 0 0 0 0,1 1 0 0 0,-8 17-266 0 0,-12 18 582 0 0,-14 16-55 0 0,-56 82 170 0 0,68-101-542 0 0,-4 14-155 0 0,-23 33 50 0 0,-26 33-20 0 0,-34 49 58 0 0,26-62-279 0 0,66-82-1230 0 0,29-35 235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 8839 0 0,'0'0'400'0'0,"0"0"0"0"0,0 0-202 0 0,-2 0 91 0 0,-2-2-64 0 0,-1 1 0 0 0,1 0 0 0 0,-1 1 0 0 0,1-1 1 0 0,-1 1-1 0 0,0 0 0 0 0,1 0 0 0 0,-1 0 0 0 0,-1 1-225 0 0,-42 10 1333 0 0,28-5-1083 0 0,0-3-128 0 0,16-2-104 0 0,-1-1 0 0 0,0 1 1 0 0,1 1-1 0 0,-1-1 1 0 0,1 0-1 0 0,-1 1-18 0 0,-20 5 29 0 0,21-6-23 0 0,0-1 0 0 0,0 1 0 0 0,0 0 0 0 0,0 0-1 0 0,0 1 1 0 0,-2 0-6 0 0,-23 16 87 0 0,1 1-1 0 0,0 1 0 0 0,1 1 1 0 0,2 2-1 0 0,-2 2-86 0 0,17-15 169 0 0,0 1 0 0 0,0 0 0 0 0,1 0 0 0 0,1 1 0 0 0,0 0 0 0 0,0 0 0 0 0,-1 6-169 0 0,8-16 152 0 0,1-2-144 0 0,0 0-1 0 0,1 1 1 0 0,-1-1 0 0 0,0 0 0 0 0,0 0-1 0 0,0 0 1 0 0,0 1 0 0 0,0-1-1 0 0,0 0 1 0 0,1 0 0 0 0,-1 0 0 0 0,0 1-1 0 0,0-1 1 0 0,0 0 0 0 0,0 0 0 0 0,0 0-1 0 0,0 1 1 0 0,0-1 0 0 0,0 0 0 0 0,0 0-1 0 0,0 1 1 0 0,0-1 0 0 0,0 0-1 0 0,0 0 1 0 0,0 0 0 0 0,0 1 0 0 0,0-1-1 0 0,-1 0-7 0 0,1 1 11 0 0,0-1-1 0 0,0 1 1 0 0,0-1-1 0 0,0 1 1 0 0,0-1-1 0 0,0 1 0 0 0,0-1 1 0 0,0 1-1 0 0,0-1 1 0 0,0 1-1 0 0,0-1 1 0 0,0 1-1 0 0,0-1 1 0 0,1 1-1 0 0,-1-1 0 0 0,0 1 1 0 0,0-1-1 0 0,0 1 1 0 0,1-1-1 0 0,-1 0-10 0 0,1 2 21 0 0,1 0 0 0 0,-1-1 0 0 0,0 1 0 0 0,1-1 0 0 0,0 1 0 0 0,-1-1 0 0 0,1 1 0 0 0,0-1 0 0 0,-1 0-1 0 0,1 0 1 0 0,0 0 0 0 0,0 0 0 0 0,0 0 0 0 0,0-1 0 0 0,0 1 0 0 0,0-1 0 0 0,0 1 0 0 0,0-1 0 0 0,0 1 0 0 0,1-1 0 0 0,-1 0-1 0 0,0 0 1 0 0,0 0 0 0 0,0-1 0 0 0,0 1 0 0 0,0 0 0 0 0,0-1 0 0 0,1 1-21 0 0,6-3 66 0 0,1 1 1 0 0,-1-1-1 0 0,1-1 0 0 0,-1 1 1 0 0,9-6-67 0 0,73-40 152 0 0,-59 31-139 0 0,-22 12-14 0 0,0 0 0 0 0,0 1 0 0 0,8-3 1 0 0,-6 3-197 0 0,-3 1-329 0 0,-8 5 516 0 0,-1-1 0 0 0,0 0 0 0 0,0 1 0 0 0,0-1 0 0 0,1 0 0 0 0,-1 1 0 0 0,0-1 0 0 0,0 1 0 0 0,0-1 0 0 0,0 0 0 0 0,0 1 0 0 0,0-1 0 0 0,0 0 0 0 0,0 1 0 0 0,0-1 0 0 0,0 1 0 0 0,0-1 0 0 0,0 0 0 0 0,0 1 0 0 0,0-1 0 0 0,0 0 0 0 0,0 1 0 0 0,-1-1 0 0 0,1 0 0 0 0,0 1 0 0 0,0-1 0 0 0,0 0 0 0 0,-1 1 0 0 0,1-1 10 0 0,-1 4 19 0 0,-1 0 1 0 0,0-1-1 0 0,0 1 1 0 0,0-1-1 0 0,0 1 0 0 0,0-1 1 0 0,-1 0-1 0 0,1 0 1 0 0,-3 1-20 0 0,-15 24 214 0 0,10-9-156 0 0,9-16-65 0 0,1-1-789 0 0,0 1-3077 0 0,5 10-1317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27 12407 0 0,'0'0'566'0'0,"0"0"-6"0"0,-1-2-250 0 0,-6-20 1880 0 0,6 20-1402 0 0,1 2-111 0 0,0 0-49 0 0,0 0-11 0 0,0 0-55 0 0,-10 8-80 0 0,5-5-408 0 0,-9 9 6 0 0,0 1 1 0 0,1 1-1 0 0,0 0 1 0 0,1 1-1 0 0,-9 14-80 0 0,-9 12 0 0 0,-24 24 0 0 0,-6 9 0 0 0,35-42 0 0 0,9-13 0 0 0,1 1 0 0 0,2 0 0 0 0,-10 17 0 0 0,20-23 0 0 0,4-12-57 0 0,-1 0 0 0 0,1 0 0 0 0,-1 0 0 0 0,1 0 0 0 0,0 0 0 0 0,0 0 1 0 0,0 0-1 0 0,0 0 0 0 0,0 0 0 0 0,0-1 0 0 0,0 1 0 0 0,1 0 0 0 0,-1-1 0 0 0,1 1 0 0 0,-1-1 0 0 0,1 1 57 0 0,-1-1-617 0 0,1 1 0 0 0,-1-1 1 0 0,1 0-1 0 0,0 0 0 0 0,0 0 0 0 0,-1 0 0 0 0,1 0 0 0 0,0-1 1 0 0,2 1 616 0 0,13 1-5946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141 152 10535 0 0,'0'0'482'0'0,"0"0"-8"0"0,2 2-192 0 0,-1 0-133 0 0,1 0 0 0 0,-1-1 0 0 0,1 1 0 0 0,0-1 0 0 0,-1 1 1 0 0,1-1-1 0 0,0 0 0 0 0,0 1 0 0 0,0-1 0 0 0,0 0 0 0 0,0 0 1 0 0,0 0-1 0 0,0-1 0 0 0,1 1 0 0 0,-1 0 0 0 0,0-1 0 0 0,0 0 0 0 0,0 1 1 0 0,1-1-1 0 0,-1 0 0 0 0,0 0 0 0 0,1 0 0 0 0,-1 0-149 0 0,10-2 407 0 0,-1 0-1 0 0,0 0 0 0 0,0-1 1 0 0,5-2-407 0 0,17-4 576 0 0,16-2-107 0 0,0-1 0 0 0,10-7-469 0 0,-48 15 4 0 0,-1-1 1 0 0,0 0-1 0 0,0-1 0 0 0,1-1-4 0 0,29-16-1 0 0,-35 21-97 0 0,-1-1-1 0 0,1 1 1 0 0,-1-1-1 0 0,1 0 1 0 0,-1 0-1 0 0,0-1 1 0 0,0 1-1 0 0,-1-1 0 0 0,1 0 1 0 0,1-2 98 0 0,-4 4-420 0 0,0 0-259 0 0,-1 2 614 0 0,1-1-1 0 0,-1 1 1 0 0,0-1-1 0 0,0 0 0 0 0,0 1 1 0 0,0-1-1 0 0,0 1 1 0 0,0-1-1 0 0,0 1 0 0 0,0-1 1 0 0,0 1-1 0 0,0-1 1 0 0,0 0-1 0 0,0 1 1 0 0,0-1-1 0 0,0 1 0 0 0,0-1 1 0 0,0 1-1 0 0,-1-1 1 0 0,1 1-1 0 0,0-1 0 0 0,0 1 1 0 0,-1-1-1 0 0,1 1 1 0 0,0-1-1 0 0,-1 1 1 0 0,1-1-1 0 0,0 1 0 0 0,-1-1 1 0 0,1 1-1 0 0,-1 0 1 0 0,1-1-1 0 0,-1 1 1 0 0,1 0-1 0 0,-1 0 0 0 0,1-1 1 0 0,-1 1-1 0 0,1 0 1 0 0,-1 0-1 0 0,1 0 0 0 0,-1-1 1 0 0,1 1-1 0 0,-1 0 1 0 0,1 0-1 0 0,-1 0 1 0 0,0 0-1 0 0,1 0 0 0 0,-1 0 1 0 0,0 0 65 0 0,-5 0-221 0 0,-1 0-1 0 0,1 1 1 0 0,-1 0 0 0 0,-3 1 221 0 0,2-1-144 0 0,-17 5 40 0 0,0 0-1 0 0,0 2 1 0 0,1 1 0 0 0,-21 11 104 0 0,-7 2 106 0 0,18-7 232 0 0,2 1-1 0 0,0 1 1 0 0,2 2-1 0 0,0 2 1 0 0,0 0-1 0 0,-17 18-337 0 0,37-29 206 0 0,-1 0-1 0 0,1 0 1 0 0,1 1-1 0 0,0 0 1 0 0,1 1-1 0 0,0 0 1 0 0,-3 7-206 0 0,8-15 48 0 0,1 1 0 0 0,-1 0 1 0 0,1 0-1 0 0,1 0 1 0 0,-1 0-1 0 0,1 1 1 0 0,0-1-1 0 0,0 0 1 0 0,0 1-1 0 0,1-1 1 0 0,0 1-1 0 0,0-1 1 0 0,0 0-1 0 0,1 1 0 0 0,0-1 1 0 0,0 0-1 0 0,0 1 1 0 0,1-1-1 0 0,-1 0 1 0 0,1 0-1 0 0,1 0-48 0 0,-1 0 20 0 0,1-1-1 0 0,1 1 1 0 0,-1-1-1 0 0,1 0 1 0 0,-1 0-1 0 0,1-1 1 0 0,0 1-1 0 0,1-1 1 0 0,-1 0-1 0 0,3 2-19 0 0,5 3-249 0 0,1-1 0 0 0,0-1 0 0 0,4 2 249 0 0,5-1-3770 0 0,0 1-1328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0,'0'0'3208'0'0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82 7831 0 0,'0'0'603'0'0,"0"-3"-396"0"0,-1 2 22 0 0,1-1 1 0 0,0 1-1 0 0,-1-1 1 0 0,0 0-1 0 0,1 1 1 0 0,-1-1-1 0 0,0 1 1 0 0,0-1 0 0 0,0 1-1 0 0,0 0 1 0 0,0-1-1 0 0,0 1 1 0 0,0 0-1 0 0,0 0 1 0 0,0-1-1 0 0,-1 1 1 0 0,0 0-230 0 0,-1-1 109 0 0,0 0 0 0 0,-1 0 0 0 0,0 0 0 0 0,1 0 0 0 0,-1 1 0 0 0,0-1 0 0 0,-3 1-109 0 0,0-1-26 0 0,1 1 1 0 0,-1 0-1 0 0,0 0 0 0 0,0 1 0 0 0,0 0 0 0 0,0 0 1 0 0,1 0-1 0 0,-1 1 0 0 0,-3 1 26 0 0,-49 18 54 0 0,28-8-55 0 0,12-4 6 0 0,1 0-1 0 0,0 2 0 0 0,1 0 0 0 0,-16 12-4 0 0,1-1 179 0 0,16-8 141 0 0,1-1-1 0 0,0 2 1 0 0,1 0-1 0 0,1 1 0 0 0,0 0 1 0 0,1 1-1 0 0,0 0-319 0 0,7-9 113 0 0,1-1 0 0 0,-1 1 0 0 0,1 0 0 0 0,0 0 0 0 0,1 1 0 0 0,0-1 0 0 0,0 1 0 0 0,1-1 0 0 0,0 1-1 0 0,0 0 1 0 0,0 0 0 0 0,1 0 0 0 0,0 5-113 0 0,1-10 108 0 0,2-1-4 0 0,-1 0-87 0 0,1 0 0 0 0,-1 1 0 0 0,1-1 0 0 0,0 0 0 0 0,0-1 0 0 0,0 1-1 0 0,0 0 1 0 0,0 0 0 0 0,0-1 0 0 0,0 0 0 0 0,0 1 0 0 0,1-1 0 0 0,-1 0 0 0 0,1 0-1 0 0,-1 0 1 0 0,2 0-17 0 0,0 0 28 0 0,1 0 1 0 0,-1 0-1 0 0,1-1 0 0 0,0 0 0 0 0,0 0 0 0 0,-1 0 0 0 0,1 0 0 0 0,0-1 0 0 0,0 0-28 0 0,13-3 118 0 0,0-1-1 0 0,-1-1 0 0 0,0-1 1 0 0,9-5-118 0 0,-17 9 49 0 0,28-16 10 0 0,-1-1 0 0 0,-1-1 1 0 0,0-2-1 0 0,-2-1 1 0 0,8-10-60 0 0,-36 30-50 0 0,0 0 0 0 0,-1 0 1 0 0,0-1-1 0 0,0 0 0 0 0,0 0 1 0 0,0 0-1 0 0,-1 0 0 0 0,2-4 50 0 0,-4 6-101 0 0,1 0 0 0 0,-1 0 0 0 0,0 0 0 0 0,0 0 0 0 0,0 0 0 0 0,-1 0 0 0 0,1-1 0 0 0,-1 1 0 0 0,0 0-1 0 0,1 0 1 0 0,-2 0 0 0 0,1-1 0 0 0,0 1 0 0 0,0 0 0 0 0,-1 0 0 0 0,0 0 0 0 0,0-2 101 0 0,-5-8-610 0 0,0 0 0 0 0,-1 0 0 0 0,-1 0 0 0 0,0 1 0 0 0,-1 0 610 0 0,2 2-365 0 0,4 6 184 0 0,0 1-1 0 0,0-1 0 0 0,-1 1 0 0 0,1 0 1 0 0,-1 0-1 0 0,1 1 0 0 0,-1-1 0 0 0,0 1 1 0 0,-1-1 181 0 0,-11-4-3494 0 0,15 6 79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558 812 9215 0 0,'0'0'422'0'0,"0"-3"-13"0"0,-1-5-64 0 0,0 6 707 0 0,1 2 336 0 0,1-2-932 0 0,0-1-1 0 0,-1 1 0 0 0,1-1 0 0 0,0 1 1 0 0,0 0-1 0 0,1 0 0 0 0,-1-1 1 0 0,0 1-1 0 0,2-2-455 0 0,-2 3 65 0 0,12-16 278 0 0,1 2-1 0 0,0 0 1 0 0,1 0 0 0 0,0 1 0 0 0,1 1-1 0 0,5-2-342 0 0,41-36 237 0 0,-38 27-206 0 0,-1-1 1 0 0,-2-1-1 0 0,0-1 0 0 0,8-15-31 0 0,4-11 3 0 0,24-58-3 0 0,-11 1 0 0 0,-28 63-12 0 0,9-25-55 0 0,-24 61 4 0 0,0 0 0 0 0,-1 0 0 0 0,0 0 0 0 0,-1 0 0 0 0,1-7 63 0 0,-3 17-17 0 0,1 1 0 0 0,-1-1 0 0 0,1 1 0 0 0,-1-1 0 0 0,1 1 1 0 0,-1-1-1 0 0,1 1 0 0 0,-1 0 0 0 0,1-1 0 0 0,-1 1 1 0 0,1 0-1 0 0,-1-1 0 0 0,0 1 0 0 0,1 0 0 0 0,-1 0 0 0 0,0-1 1 0 0,1 1-1 0 0,-1 0 0 0 0,0 0 0 0 0,1 0 0 0 0,-1 0 1 0 0,0 0-1 0 0,1 0 17 0 0,-1 0-35 0 0,-4 0-23 0 0,0-1-1 0 0,0 1 1 0 0,0 1-1 0 0,0-1 0 0 0,-1 1 1 0 0,1 0-1 0 0,0 0 1 0 0,0 0-1 0 0,1 1 1 0 0,-1-1-1 0 0,-4 4 59 0 0,-10 3-166 0 0,1 2 1 0 0,-5 4 165 0 0,20-12-23 0 0,-45 28-45 0 0,1 1 1 0 0,2 3-1 0 0,2 1 1 0 0,1 2-1 0 0,-29 35 68 0 0,44-42 0 0 0,1 1 0 0 0,2 1 0 0 0,1 2 0 0 0,-11 22 0 0 0,14-17 10 0 0,-15 38-10 0 0,29-60-20 0 0,1-1 0 0 0,0 2 0 0 0,2-1 0 0 0,0 0 1 0 0,0 1-1 0 0,1 2 20 0 0,2 38-504 0 0,3 18 504 0 0,0-22-852 0 0,-4 32 852 0 0,1-84-4 0 0,-2 30-59 0 0,-4 23 63 0 0,4-45 51 0 0,-1 0 0 0 0,1 0 0 0 0,-2 0 0 0 0,1 0-1 0 0,-1 0 1 0 0,-1-1 0 0 0,-1 3-51 0 0,-10 15 399 0 0,-1-1 0 0 0,-1 0-1 0 0,-1-1 1 0 0,-1-1 0 0 0,-1-1-1 0 0,-19 15-398 0 0,-21 14 504 0 0,-58 36-504 0 0,98-72-565 0 0,10-7-4280 0 0,9-7-985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14279 0 0,'2'-2'655'0'0,"7"-4"-413"0"0,1 0 1 0 0,1 0-1 0 0,-1 2 1 0 0,1-1-1 0 0,0 1 1 0 0,2 0-243 0 0,28-7 2559 0 0,4 1-2559 0 0,24-7 2155 0 0,-51 12-2015 0 0,94-25 1397 0 0,-88 26-1195 0 0,0 0 1 0 0,0 1-1 0 0,20 1-342 0 0,-11 4-2223 0 0,0 1 1 0 0,16 4 2222 0 0,10 1-4116 0 0,-26-5-2467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1130 11 1375 0 0,'21'-5'107'0'0,"13"0"97"0"0,-17 5 3930 0 0,0 0 0 0 0,0 1-1 0 0,6 1-4133 0 0,-21-2 576 0 0,-2 0 0 0 0,0 0-37 0 0,0 0-159 0 0,0 0-76 0 0,0 0-15 0 0,-2 1-13 0 0,-23 6 119 0 0,1-1 0 0 0,-3-1-395 0 0,-3 1 326 0 0,-15 5-326 0 0,-330 79 213 0 0,360-87-202 0 0,-85 17-198 0 0,-45 0 187 0 0,85-15-227 0 0,1-2-1 0 0,-1-3 1 0 0,-9-4 227 0 0,18-2-84 0 0,-35-10 84 0 0,31 5-17 0 0,37 8-26 0 0,6-2 32 0 0,12 5 11 0 0,0 0 0 0 0,0 0 0 0 0,-1 0 0 0 0,1-1 0 0 0,0 1 0 0 0,0 0 0 0 0,0 0 0 0 0,-1 0 0 0 0,1-1 0 0 0,0 1 0 0 0,0 0 0 0 0,0 0 0 0 0,0-1 0 0 0,0 1 0 0 0,0 0 0 0 0,-1 0 0 0 0,1-1 0 0 0,0 1 0 0 0,0 0 0 0 0,0-1 0 0 0,0 1 0 0 0,0 0 0 0 0,0 0 0 0 0,0-1 0 0 0,0 1 0 0 0,0 0 0 0 0,0 0 0 0 0,0-1 0 0 0,1 1 0 0 0,-1 0 0 0 0,9-7 0 0 0,0 4 22 0 0,1 1 0 0 0,-1 0 1 0 0,1 0-1 0 0,0 1 0 0 0,-1 0 0 0 0,1 1 0 0 0,0 0 0 0 0,2 1-22 0 0,4-1 50 0 0,1 0-1 0 0,5-1-49 0 0,-1 0 59 0 0,-3-3 17 0 0,-16 3-23 0 0,-2 4 1 0 0,-1 9-44 0 0,-4 6-20 0 0,-5 9-16 0 0,1-2-5 0 0,1 1 0 0 0,0 3 31 0 0,6-21-3 0 0,1-1 0 0 0,-1 1-1 0 0,2 0 1 0 0,-1-1 0 0 0,1 1-1 0 0,0 0 1 0 0,1 0 0 0 0,0-1-1 0 0,1 6 4 0 0,4 15 12 0 0,-4-19 5 0 0,-1-1 1 0 0,1 0-1 0 0,0 0 0 0 0,1 0 0 0 0,0-1 0 0 0,0 1 1 0 0,1-1-1 0 0,0 1 0 0 0,0-1 0 0 0,3 3-17 0 0,19 21 119 0 0,-13-17 37 0 0,-1 1 0 0 0,9 14-156 0 0,-14-16 133 0 0,-6-12-133 0 0,0 0 0 0 0,-1 1 0 0 0,1-1-1 0 0,-1 0 1 0 0,1 1 0 0 0,-1-1 0 0 0,1 0 0 0 0,-1 1 0 0 0,0-1-1 0 0,1 1 1 0 0,-1-1 0 0 0,0 1 0 0 0,0-1 0 0 0,0 0-1 0 0,0 1 1 0 0,0-1 0 0 0,-1 1 0 0 0,1-1 0 0 0,-1 2 0 0 0,0 5 607 0 0,-2-8-302 0 0,3 0-232 0 0,-1 1 1 0 0,1-1-1 0 0,-1 0 1 0 0,1 0-1 0 0,-1 0 0 0 0,1 0 1 0 0,-1 0-1 0 0,1 0 0 0 0,0 0 1 0 0,-1 0-1 0 0,1 0 0 0 0,-1 0 1 0 0,1 0-1 0 0,-1 0 0 0 0,1 0 1 0 0,-1 0-1 0 0,1 0 0 0 0,-1 0 1 0 0,1 0-1 0 0,-1-1 1 0 0,1 1-1 0 0,-1 0-73 0 0,1 0 15 0 0,0-1 1 0 0,-1 1-1 0 0,1 0 0 0 0,0-1 1 0 0,-1 1-1 0 0,1-1 0 0 0,0 1 1 0 0,0 0-1 0 0,-1-1 0 0 0,1 1 1 0 0,0-1-1 0 0,0 1 0 0 0,0-1 1 0 0,0 1-1 0 0,0-1 0 0 0,0 1 1 0 0,0-1-1 0 0,0 1 0 0 0,0-1 1 0 0,0 1-1 0 0,0-1 0 0 0,0 1 1 0 0,0 0-1 0 0,0-1-15 0 0,6-12 7 0 0,0 0 1 0 0,1 1-1 0 0,1 0 1 0 0,0 0-1 0 0,1 1 1 0 0,3-3-8 0 0,-2 1 26 0 0,0 0 0 0 0,3-6-26 0 0,7-13 11 0 0,-6 12 16 0 0,-2-1-1 0 0,3-6-26 0 0,6-25 42 0 0,-11 28-26 0 0,0 1 1 0 0,2 0-1 0 0,0 0 0 0 0,5-4-16 0 0,-16 26-101 0 0,-1 1-1 0 0,-1 2 62 0 0,1 0 0 0 0,-1 0 0 0 0,0 0 0 0 0,0 1 0 0 0,0-1 0 0 0,0 0 0 0 0,0 0 0 0 0,-1 0 0 0 0,0 1 40 0 0,-3 5-217 0 0,-13 22-1062 0 0,6-11-3877 0 0,1-3-1056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8607 0 0,'0'0'396'0'0,"0"0"-12"0"0,0 0-88 0 0,0 0 530 0 0,0 0 262 0 0,0 0 52 0 0,0 0-32 0 0,0 0-179 0 0,0 0-81 0 0,0 0-15 0 0,0 0-66 0 0,0 0-276 0 0,0 0-126 0 0,-1 3-21 0 0,-1 4-197 0 0,-1 1 0 0 0,0 0 1 0 0,-1-1-1 0 0,0 0 0 0 0,0 0 1 0 0,0 0-1 0 0,-1 1-147 0 0,-40 47 372 0 0,33-40-310 0 0,-38 53 52 0 0,29-38-68 0 0,-14 15-46 0 0,4-8 16 0 0,9-10-400 0 0,-9 7 384 0 0,30-33-293 0 0,1-1-560 0 0,0 0-246 0 0,0 0-48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608 777 4143 0 0,'0'0'319'0'0,"0"0"-34"0"0,0 0 641 0 0,0 0 303 0 0,0 0 62 0 0,0 0-25 0 0,0 0-150 0 0,0 0-69 0 0,0 0-14 0 0,0 0-35 0 0,2 1-148 0 0,-1 1-599 0 0,0-1 0 0 0,0 1 0 0 0,0-1 0 0 0,0 0 0 0 0,1 1 0 0 0,-1-1 0 0 0,0 0 0 0 0,1 0 0 0 0,-1 0 0 0 0,1 0 0 0 0,-1 0 0 0 0,1 0-1 0 0,1 0-250 0 0,-1-1 45 0 0,-1 0-1 0 0,1 0 0 0 0,0 0 0 0 0,0-1 0 0 0,-1 1 0 0 0,1 0 0 0 0,0-1 0 0 0,0 0 0 0 0,-1 1 0 0 0,1-1 0 0 0,-1 0 0 0 0,1 0 0 0 0,0 1 0 0 0,0-2-44 0 0,13-8 53 0 0,0 0-1 0 0,-1-1 1 0 0,0 0 0 0 0,-1-1-1 0 0,0-1 1 0 0,-1 0 0 0 0,0 0-1 0 0,-1-1 1 0 0,-1-1 0 0 0,0 0-1 0 0,-1 0 1 0 0,0-2-53 0 0,18-38 33 0 0,-3-2-1 0 0,14-49-32 0 0,-22 60 48 0 0,18-55-48 0 0,17-48 0 0 0,-45 136-9 0 0,5-16-40 0 0,1 2 1 0 0,4-5 48 0 0,-14 30-252 0 0,-2 2-62 0 0,0 0-7 0 0,0 0 5 0 0,0 0 43 0 0,-3 3 171 0 0,1 0 1 0 0,0 1-1 0 0,-1-1 1 0 0,1 0 0 0 0,-1-1-1 0 0,-2 3 102 0 0,-4 4-118 0 0,-39 42 48 0 0,-3-1-1 0 0,-1-3 1 0 0,-36 23 70 0 0,41-35 0 0 0,-32 33 0 0 0,62-52 0 0 0,1 1 0 0 0,0 0 0 0 0,1 2 0 0 0,1 0 0 0 0,-10 18 0 0 0,2 3 10 0 0,-26 44 148 0 0,-21 57-158 0 0,45-76 59 0 0,3 2 1 0 0,-13 67-60 0 0,21-79 9 0 0,-3-2 233 0 0,-2 0 1 0 0,-3-2-1 0 0,-14 25-242 0 0,8-17 537 0 0,9-23-280 0 0,-2-1 0 0 0,-1 0-1 0 0,-2-2 1 0 0,-8 9-257 0 0,11-23 44 0 0,17-17-40 0 0,1 0 1 0 0,0 0-1 0 0,-1 1 0 0 0,1-1 0 0 0,0 0 0 0 0,0 1 0 0 0,0 0 0 0 0,0 0-4 0 0,0 0-73 0 0,1 0 1 0 0,-1-1-1 0 0,0 1 0 0 0,0 0 1 0 0,0-1-1 0 0,0 0 0 0 0,0 1 0 0 0,0-1 1 0 0,-1 0-1 0 0,1 0 0 0 0,-1 0 73 0 0,2-1-153 0 0,0-1 0 0 0,0 1 0 0 0,0-1-1 0 0,0 1 1 0 0,0 0 0 0 0,0-1 0 0 0,0 1 0 0 0,1 0-1 0 0,-1 0 1 0 0,0 0 0 0 0,1 0 0 0 0,-1 0 153 0 0,-3 4-1036 0 0,-8 4-4730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4143 0 0,'0'0'319'0'0,"0"0"176"0"0,0 0 1518 0 0,0 0 687 0 0,0 0 137 0 0,4 0-283 0 0,18-8-1239 0 0,1 0 0 0 0,9-6-1315 0 0,17-5 903 0 0,-2-1 1266 0 0,35-21-2169 0 0,-29 14 1288 0 0,3 1-1288 0 0,-25 16-80 0 0,0 0 1 0 0,0 2-1 0 0,16-2 80 0 0,-25 6-997 0 0,4-1-915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43 4607 0 0,'0'0'354'0'0,"-1"-1"7"0"0,-1-2 402 0 0,1 1 0 0 0,-1-1 0 0 0,0 1 1 0 0,0 0-1 0 0,0 0 0 0 0,-1 0 0 0 0,1 0 0 0 0,0 0 0 0 0,-1 1 0 0 0,1-1 0 0 0,-1 1 1 0 0,0-1-764 0 0,-4-1 1042 0 0,0-1 0 0 0,0 1 0 0 0,-7-2-1042 0 0,9 5 51 0 0,0-1 1 0 0,1 1-1 0 0,-1 0 0 0 0,1 1 1 0 0,-1-1-1 0 0,1 1 0 0 0,-1 0 1 0 0,1 0-1 0 0,-1 0 0 0 0,1 0 1 0 0,0 1-1 0 0,-1 0 1 0 0,1 0-1 0 0,-3 2-51 0 0,-17 6 70 0 0,-218 74-834 0 0,63-20-396 0 0,-160 39-1111 0 0,220-75 2230 0 0,-109 11 41 0 0,201-36 131 0 0,0-1-1 0 0,-1-1 1 0 0,1-1-1 0 0,0-2 1 0 0,0-1-1 0 0,0-1 1 0 0,-2-2-131 0 0,25 5 48 0 0,0 0 0 0 0,0 0 1 0 0,1 0-1 0 0,-1-1 0 0 0,1 1 1 0 0,-1-1-1 0 0,1 0 0 0 0,0 0 1 0 0,0-1-1 0 0,0 1 0 0 0,0 0 1 0 0,0-1-1 0 0,0 0 0 0 0,1 0 1 0 0,-1 0-1 0 0,1 0 0 0 0,0 0 1 0 0,-1-2-49 0 0,1 2 67 0 0,1 0 0 0 0,0 0 1 0 0,0 0-1 0 0,0-1 0 0 0,0 1 1 0 0,1 0-1 0 0,-1 0 0 0 0,1-1 1 0 0,0 1-1 0 0,0 0 0 0 0,0-1 1 0 0,0 1-1 0 0,1 0 0 0 0,-1-1 1 0 0,1 1-1 0 0,0 0 0 0 0,0 0 1 0 0,0-1-1 0 0,0 1 0 0 0,1 0 1 0 0,-1 0-68 0 0,1-1 64 0 0,0 1 1 0 0,0-1 0 0 0,1 0 0 0 0,-1 1 0 0 0,1 0 0 0 0,0-1 0 0 0,0 1-1 0 0,0 0 1 0 0,0 1 0 0 0,0-1 0 0 0,1 0-65 0 0,9-4 41 0 0,-12 7-41 0 0,-1-1 0 0 0,1 1 0 0 0,0 0 0 0 0,0-1 0 0 0,0 1 0 0 0,0 0 0 0 0,0 0 0 0 0,0 0 0 0 0,0 0 0 0 0,0 0 0 0 0,-1 0 0 0 0,1 0 0 0 0,0 0 0 0 0,2 1-6 0 0,0 0 1 0 0,0 0-1 0 0,0 0 0 0 0,-1 0 1 0 0,1 0-1 0 0,-1 1 0 0 0,1-1 0 0 0,-1 1 1 0 0,1 0-1 0 0,-1 0 0 0 0,0 0 1 0 0,0 0-1 0 0,0 0 0 0 0,0 0 0 0 0,0 1 1 0 0,1 0 5 0 0,3 8-52 0 0,0-1 1 0 0,0 1-1 0 0,1 7 52 0 0,6 8-47 0 0,-7-15 36 0 0,18 30-55 0 0,-3 2 0 0 0,-1 0 0 0 0,-1 2 0 0 0,-3 1 66 0 0,-12-35-55 0 0,1 8 8 0 0,1-1 0 0 0,-2 1 0 0 0,-1 0 0 0 0,0 0 0 0 0,-1 3 47 0 0,0 6-43 0 0,-1-15 38 0 0,0-1-1 0 0,-1 1 1 0 0,-1 0 0 0 0,0 1 5 0 0,-1 2-19 0 0,2 0 0 0 0,0 0 0 0 0,1 7 19 0 0,0 32 3 0 0,-2-45 8 0 0,0-1 0 0 0,0 0 0 0 0,-1 1 0 0 0,-1-1-1 0 0,-2 8-10 0 0,-3 11-91 0 0,6-17-215 0 0,7-17-295 0 0,9-20 457 0 0,0-6 300 0 0,-5 11 67 0 0,1 1 0 0 0,0 0 0 0 0,2 0 0 0 0,1 0-223 0 0,76-109 592 0 0,-69 96-565 0 0,-2-1-1 0 0,0 0 1 0 0,-2-3-27 0 0,17-52-888 0 0,9-42 888 0 0,-41 129-77 0 0,-1 2-15 0 0,0 0-37 0 0,0 0-21 0 0,0 0-2 0 0,1 1 74 0 0,0-1-1 0 0,0 1 1 0 0,0 0-1 0 0,0-1 0 0 0,-1 1 1 0 0,1 0-1 0 0,0 0 1 0 0,0 0-1 0 0,0 0 1 0 0,-1 0-1 0 0,1 0 79 0 0,2 3-300 0 0,7 9-824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50 5527 0 0,'0'0'250'0'0,"2"-2"-2"0"0,-1 2-244 0 0,0-1 0 0 0,-1 1 0 0 0,1-1 1 0 0,0 1-1 0 0,-1-1 0 0 0,1 0 0 0 0,0 1 0 0 0,-1-1 1 0 0,1 0-1 0 0,-1 0 0 0 0,1 1 0 0 0,-1-1 1 0 0,1 0-1 0 0,-1 0 0 0 0,0 0 0 0 0,1 0 0 0 0,-1 0 1 0 0,0 1-1 0 0,0-1 0 0 0,1 0 0 0 0,-1 0 1 0 0,0 0-1 0 0,0-1-4 0 0,0-1 5 0 0,2-3 653 0 0,2-7 6458 0 0,-2 8-7227 0 0,-1 3 1028 0 0,-1 2-42 0 0,0 0-87 0 0,0 0-327 0 0,-1 3-143 0 0,-16 34 252 0 0,-18 28-570 0 0,4-6 17 0 0,20-38 21 0 0,0 0 0 0 0,-1-1 0 0 0,-4 4-38 0 0,-114 138-277 0 0,125-156 21 0 0,-9 10 379 0 0,10-5-3036 0 0,4-11 1425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0,'0'0'328'0'0,"0"0"-264"0"0,0 0-64 0 0,6 18-1624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52 10367 0 0,'2'-1'472'0'0,"63"-36"1547"0"0,-54 26 2515 0 0,-11 8-1966 0 0,-7 3-2615 0 0,-14 7 193 0 0,0 1 0 0 0,-30 16 0 0 0,-11 5-122 0 0,-291 82-24 0 0,244-80 0 0 0,-149 30-379 0 0,225-56 242 0 0,0-1 0 0 0,-1-2 0 0 0,0-1 1 0 0,0-1-1 0 0,-59-10 0 0 0,44-3-243 0 0,46 12 317 0 0,-1 0 0 0 0,0 0 0 0 0,1-1 0 0 0,-1 0 0 0 0,1 0 1 0 0,0 0-1 0 0,0 0 0 0 0,0 0 0 0 0,0-1 0 0 0,-4-2 0 0 0,6 3-113 0 0,18-12-360 0 0,-7 10 499 0 0,-1 1 1 0 0,1 0-1 0 0,-1 0 0 0 0,1 1 0 0 0,0 0 0 0 0,0 1 1 0 0,0 0-1 0 0,0 0 0 0 0,0 1 0 0 0,0 0 0 0 0,0 1 1 0 0,0 0-1 0 0,0 1 0 0 0,18 5 0 0 0,-25-6 41 0 0,0 0 0 0 0,0 1 0 0 0,-1-1 0 0 0,1 1 0 0 0,0-1 0 0 0,-1 1 0 0 0,1 0 1 0 0,-1 0-1 0 0,0 0 0 0 0,0 0 0 0 0,1 0 0 0 0,-1 0 0 0 0,-1 1 0 0 0,1-1 0 0 0,0 1 0 0 0,-1-1 0 0 0,1 1 0 0 0,-1 0 0 0 0,2 5 0 0 0,-2-4 17 0 0,0 0 0 0 0,0 1 0 0 0,-1-1-1 0 0,1 1 1 0 0,-1 0 0 0 0,0-1 0 0 0,-1 1 0 0 0,1-1 0 0 0,-1 1 0 0 0,0-1 0 0 0,0 1-1 0 0,-3 7 1 0 0,-12 28 152 0 0,-2-1-1 0 0,-42 68 0 0 0,-60 67 283 0 0,80-120-195 0 0,-23 34 532 0 0,-127 134 0 0 0,183-215-859 0 0,0 0 0 0 0,1 1 1 0 0,0-1-1 0 0,0 1 0 0 0,1 0 0 0 0,-8 16 0 0 0,12-22-463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48 2759 0 0,'1'-2'207'0'0,"0"0"-162"0"0,1-1-84 0 0,-2-15 521 0 0,0 17 105 0 0,0 0 0 0 0,0 0-1 0 0,0 0 1 0 0,0 0 0 0 0,0-1-1 0 0,0 1 1 0 0,-1 0 0 0 0,1 0-1 0 0,0 0 1 0 0,-1 0 0 0 0,1 0-1 0 0,0 0 1 0 0,-1-1 0 0 0,1 1 0 0 0,-1 0-1 0 0,0 0 1 0 0,1 0 0 0 0,-1 1-1 0 0,0-1 1 0 0,0 0-587 0 0,-8 1 2974 0 0,-5 5-3341 0 0,-1 4 558 0 0,-1 1-1 0 0,2 0 0 0 0,-1 0 1 0 0,1 2-1 0 0,-7 8-190 0 0,0-2 12 0 0,-21 15-12 0 0,-86 49 0 0 0,96-57 0 0 0,24-19 0 0 0,1 0 0 0 0,0 0 0 0 0,-1-1 0 0 0,-3 1 0 0 0,0 0 0 0 0,-20 12-10 0 0,47-15-110 0 0,28 1 100 0 0,18 1-31 0 0,-2 3 0 0 0,7 4 51 0 0,-61-10-36 0 0,0 0 0 0 0,0 0 0 0 0,0 0 0 0 0,0 1 0 0 0,0 0 0 0 0,-1 0 0 0 0,1 1 0 0 0,-1 0 0 0 0,0 0 1 0 0,0 0-1 0 0,-1 0 0 0 0,1 1 0 0 0,3 3 36 0 0,-6-5-29 0 0,0-1 0 0 0,0 1 0 0 0,0 0 1 0 0,-1-1-1 0 0,1 1 0 0 0,-1 0 0 0 0,1 0 1 0 0,-1 0-1 0 0,0 0 0 0 0,0 0 0 0 0,-1 0 1 0 0,1 1-1 0 0,-1-1 0 0 0,1 0 0 0 0,-1 0 1 0 0,0 0-1 0 0,0 1 0 0 0,0-1 0 0 0,-1 0 1 0 0,1 0-1 0 0,-1 0 0 0 0,1 1 0 0 0,-1-1 0 0 0,0 0 1 0 0,-1 0-1 0 0,1 0 0 0 0,-2 2 29 0 0,-2 3-16 0 0,0 0 0 0 0,-1-1-1 0 0,0 0 1 0 0,-1 0 0 0 0,0-1-1 0 0,0 1 1 0 0,0-2 0 0 0,-1 1 0 0 0,-5 3 16 0 0,-10 4-35 0 0,0-1 0 0 0,-20 8 35 0 0,27-14-16 0 0,0-1-1 0 0,0-1 1 0 0,0 0-1 0 0,0-1 1 0 0,0 0-1 0 0,-1-2 0 0 0,0 0 1 0 0,-14-1 16 0 0,7-2 0 0 0,1 0 0 0 0,-1-1 0 0 0,0-2 0 0 0,1 0 0 0 0,-19-8 0 0 0,34 10 10 0 0,0 0 0 0 0,0-1 0 0 0,1 0 0 0 0,-1 0 0 0 0,1-1 0 0 0,0 0-10 0 0,-4-2 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5527 0 0,'0'0'423'0'0,"-2"0"-278"0"0,-1 1 135 0 0,0 0 1 0 0,-1 0-1 0 0,1 0 0 0 0,0 0 0 0 0,0 1 0 0 0,0-1 0 0 0,0 1 0 0 0,0 0 0 0 0,0 0 0 0 0,0 0 0 0 0,-2 2-280 0 0,-29 32 3252 0 0,14-15-2639 0 0,7-6-526 0 0,0 0 0 0 0,-7 12-87 0 0,-17 21 146 0 0,-101 123 292 0 0,111-135-406 0 0,24-32-32 0 0,0 1 0 0 0,0-1 0 0 0,0 1 0 0 0,0 0 0 0 0,1 1 0 0 0,-2 6-12 0 0,7 1-36 0 0,-2-10 51 0 0,1-1 0 0 0,0 1 0 0 0,0 0 0 0 0,0-1-1 0 0,0 0 1 0 0,1 1 0 0 0,-1-1 0 0 0,1 0 0 0 0,-1 0-1 0 0,1 0 1 0 0,0-1 0 0 0,-1 1 0 0 0,1 0 0 0 0,0-1 0 0 0,0 0-1 0 0,0 0 1 0 0,0 0 0 0 0,1 0 0 0 0,-1 0 0 0 0,0-1-1 0 0,0 1 1 0 0,0-1 0 0 0,1 0 0 0 0,0 0-3 0 0,13 0 104 0 0,-1-1 0 0 0,0 0 0 0 0,0-1 0 0 0,5-2-104 0 0,-20 4 4 0 0,31-8 201 0 0,0 0 0 0 0,-1-2-1 0 0,0-2 1 0 0,-1 0 0 0 0,0-2-1 0 0,4-4-204 0 0,-26 14 36 0 0,51-27 480 0 0,51-34-516 0 0,-84 47 195 0 0,-1 0 1 0 0,8-10-196 0 0,-22 18 100 0 0,-1-1 0 0 0,-1 1 0 0 0,0-2 0 0 0,0 1 0 0 0,-1-1 0 0 0,1-3-100 0 0,-1-2 40 0 0,0 0-1 0 0,-1-1 1 0 0,-1 1 0 0 0,2-10-40 0 0,-7 25-128 0 0,-1 2-6 0 0,0-1 128 0 0,0 1-1 0 0,-1 0 1 0 0,1-1-1 0 0,0 1 1 0 0,0 0-1 0 0,0-1 1 0 0,-1 1-1 0 0,1 0 1 0 0,0 0-1 0 0,0-1 1 0 0,-1 1 0 0 0,1 0-1 0 0,0 0 1 0 0,-1-1-1 0 0,1 1 1 0 0,0 0-1 0 0,-1 0 1 0 0,1 0-1 0 0,0 0 1 0 0,-1 0-1 0 0,1-1 1 0 0,0 1-1 0 0,-1 0 1 0 0,1 0-1 0 0,0 0 1 0 0,-1 0-1 0 0,1 0 1 0 0,-1 0-1 0 0,1 0 1 0 0,0 0 6 0 0,-13 1-23 0 0,9 2 4 0 0,0-1 0 0 0,0 1 1 0 0,0 0-1 0 0,0 0 0 0 0,0 0 0 0 0,1 1 1 0 0,0-1-1 0 0,-1 2 19 0 0,-26 33 4 0 0,20-24-9 0 0,-27 36 109 0 0,3 2 0 0 0,-18 37-104 0 0,48-81 0 0 0,1-1 0 0 0,0 1 0 0 0,-2 7 0 0 0,3-1-25 0 0,2-12-46 0 0,0-1-1 0 0,0 1 1 0 0,0-1-1 0 0,1 1 1 0 0,-1-1 0 0 0,0 1-1 0 0,1-1 1 0 0,-1 0-1 0 0,1 1 1 0 0,0-1 0 0 0,-1 0-1 0 0,1 1 1 0 0,0-1 0 0 0,0 0-1 0 0,0 0 1 0 0,0 0-1 0 0,0 1 1 0 0,0-1 0 0 0,0 0-1 0 0,0 0 1 0 0,0-1-1 0 0,0 1 1 0 0,1 0 0 0 0,-1 0-1 0 0,0-1 1 0 0,2 2 71 0 0,11 0-1319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200 380 8287 0 0,'-19'13'245'0'0,"12"-8"-162"0"0,1 0-1 0 0,-1-1 0 0 0,1 0 1 0 0,-1-1-1 0 0,0 1 1 0 0,0-1-1 0 0,-1-1 0 0 0,-1 1-82 0 0,-25 10 1960 0 0,27-9-940 0 0,0-2 1 0 0,0 1-1 0 0,0-1 1 0 0,-3 1-1021 0 0,8-2 142 0 0,0-1 1 0 0,0 0-1 0 0,0 0 0 0 0,0 0 1 0 0,0 0-1 0 0,0 0 0 0 0,0 0 1 0 0,0 0-1 0 0,0-1 0 0 0,0 1 1 0 0,0-1-1 0 0,0 1 0 0 0,0-1 1 0 0,0 0-1 0 0,1 0 0 0 0,-1 0 1 0 0,-1 0-143 0 0,2 0 44 0 0,1 1 1 0 0,-1-1-1 0 0,0 0 1 0 0,1 1-1 0 0,-1-1 1 0 0,1 1-1 0 0,-1-1 1 0 0,1 0-1 0 0,-1 0 1 0 0,1 1-1 0 0,-1-1 1 0 0,1 0-1 0 0,0 0 1 0 0,-1 1-1 0 0,1-1 1 0 0,0 0-1 0 0,0 0 1 0 0,-1 0-1 0 0,1 0 1 0 0,0 1-1 0 0,0-1 1 0 0,0 0-1 0 0,0 0-44 0 0,4-20 253 0 0,-2 17-216 0 0,2-11-6 0 0,1 1 1 0 0,1 1 0 0 0,0-1-1 0 0,1 1 1 0 0,1 0 0 0 0,7-9-32 0 0,8-9 57 0 0,1 2 1 0 0,4-2-58 0 0,-8 12 0 0 0,0 1 0 0 0,2 1 0 0 0,20-13 0 0 0,3-2 0 0 0,-28 19-10 0 0,1 0 0 0 0,1 1-1 0 0,0 0 1 0 0,0 2 0 0 0,1 0-1 0 0,1 2 1 0 0,15-5 10 0 0,-35 12 0 0 0,0 1 0 0 0,0 0 0 0 0,0 0 0 0 0,1-1 0 0 0,-1 1 0 0 0,0 0 0 0 0,0 0 0 0 0,0 0 0 0 0,1 0 0 0 0,-1 1 0 0 0,1-1 0 0 0,0 1 3 0 0,-1 0 0 0 0,1 0 0 0 0,0 0 0 0 0,-1 0 0 0 0,0 0-1 0 0,1 1 1 0 0,-1-1 0 0 0,0 1 0 0 0,1-1 0 0 0,-1 0 0 0 0,0 1 0 0 0,0 0 0 0 0,0-1-1 0 0,0 1 1 0 0,-1 0 0 0 0,1-1 0 0 0,0 1 0 0 0,-1 0 0 0 0,1 1-3 0 0,1 5 37 0 0,0 0 0 0 0,0 1 0 0 0,0 6-37 0 0,-1 1 49 0 0,-1 0 1 0 0,-1 0 0 0 0,0 0 0 0 0,-1 0 0 0 0,-1 0 0 0 0,0 0 0 0 0,-3 5-50 0 0,-7 18 147 0 0,-1 0-1 0 0,-6 10-146 0 0,-17 23-218 0 0,17-37-454 0 0,19-33 417 0 0,1-2-8 0 0,0 0-26 0 0,0 0-107 0 0,0 0-48 0 0,0 0-11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96 9215 0 0,'11'-34'842'0'0,"-8"24"-443"0"0,0-1-1 0 0,1 1 1 0 0,4-9-399 0 0,0 12 1723 0 0,-4 3 1063 0 0,6 17-2190 0 0,-9-8-588 0 0,1 0 0 0 0,-1 1 1 0 0,0-1-1 0 0,0 0 0 0 0,0 1 0 0 0,-1-1 0 0 0,0 1 1 0 0,0-1-1 0 0,0 0 0 0 0,-1 1 0 0 0,0-1 0 0 0,0 3-8 0 0,-1 6 7 0 0,-4 25 7 0 0,-1-1 0 0 0,-2 0 0 0 0,-2-1 0 0 0,-1 0 0 0 0,-7 11-14 0 0,-30 64-276 0 0,-7-1 276 0 0,5-20-2490 0 0,-45 59 2490 0 0,79-125-474 0 0,-8 10-244 0 0,-1-1-2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0 429 919 0 0,'38'-40'3867'0'0,"3"-10"-3867"0"0,-21 25 1855 0 0,1 1 0 0 0,1 0 0 0 0,1 2 1 0 0,1 1-1 0 0,9-6-1855 0 0,-1 5 1486 0 0,0 1 1 0 0,1 3-1 0 0,1 0 0 0 0,35-12-1486 0 0,-21 12 1144 0 0,-22 7-668 0 0,2 1-1 0 0,8 0-475 0 0,77-22-663 0 0,-100 27-1614 0 0,-11 4 938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14479 0 0,'0'0'663'0'0,"1"-2"-12"0"0,4-8-415 0 0,2 0-210 0 0,-3 8 92 0 0,0 0 0 0 0,0 0 0 0 0,0 0 0 0 0,-1 1 0 0 0,1 0 0 0 0,0 0 0 0 0,1 0 0 0 0,-1 0 1 0 0,0 1-1 0 0,0 0 0 0 0,0-1 0 0 0,0 2 0 0 0,0-1 0 0 0,1 0 0 0 0,-1 1 0 0 0,0 0 0 0 0,0 0 0 0 0,0 0 0 0 0,0 0 0 0 0,0 0 0 0 0,1 2-118 0 0,5 1 274 0 0,-1 1 1 0 0,0 1-1 0 0,0 0 1 0 0,-1 0-1 0 0,1 1 1 0 0,6 6-275 0 0,23 26 264 0 0,-11-13-112 0 0,12 17-152 0 0,-25-25 8 0 0,-6-7-10 0 0,0-2-1 0 0,1 1 1 0 0,-1-1 0 0 0,2-1-1 0 0,-1 0 1 0 0,5 3 2 0 0,3 0-206 0 0,-10-10 119 0 0,-3-1 3 0 0,1 0-102 0 0,-1 1-1 0 0,1-1 1 0 0,-1 1-1 0 0,1-2 1 0 0,-1 1 0 0 0,1 0-1 0 0,-1-1 1 0 0,1 0 0 0 0,-1 0-1 0 0,1 0 1 0 0,-1 0 0 0 0,0-1-1 0 0,4-1 187 0 0,10-7-1672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76 297 10135 0 0,'0'0'464'0'0,"-2"-1"-9"0"0,-11 1-295 0 0,0 2-143 0 0,9 0 258 0 0,0 0 0 0 0,0 0 0 0 0,0 1 0 0 0,0-1-1 0 0,0 1 1 0 0,1 0 0 0 0,-1 0 0 0 0,-1 2-275 0 0,4-3 1219 0 0,1-2-141 0 0,0 0-638 0 0,-1 1-417 0 0,0-1-1 0 0,1 1 0 0 0,-1 0 1 0 0,1-1-1 0 0,-1 1 1 0 0,1 0-1 0 0,-1 0 0 0 0,1-1 1 0 0,-1 1-1 0 0,1 0 1 0 0,-1 0-1 0 0,1 0 0 0 0,0 0 1 0 0,0-1-1 0 0,-1 2-22 0 0,-1 8 27 0 0,1-8-3 0 0,1-2-103 0 0,0 0-11 0 0,0 0 8 0 0,0 0 2 0 0,0 0 32 0 0,7-10 235 0 0,-5 7-140 0 0,23-33 354 0 0,-12 17 93 0 0,0 0 1 0 0,6-5-495 0 0,1 2 213 0 0,1 0 0 0 0,0 0 0 0 0,2 2 0 0 0,0 1 0 0 0,2 1 0 0 0,6-3-213 0 0,13-7 108 0 0,-30 18-60 0 0,1 0 0 0 0,0 1-1 0 0,1 1 1 0 0,-1 0 0 0 0,2 1-1 0 0,-1 1 1 0 0,2 1-48 0 0,12 2 186 0 0,-28 3-68 0 0,0 2-91 0 0,-1 1 0 0 0,1-1 1 0 0,-1 1-1 0 0,1-1 0 0 0,-1 1 0 0 0,0 0 0 0 0,0-1 0 0 0,0 1 0 0 0,0 0 0 0 0,-1 0 0 0 0,1 0 1 0 0,-1 0-1 0 0,1 0 0 0 0,-1 0 0 0 0,0-1 0 0 0,0 1 0 0 0,-1 0 0 0 0,1 0 0 0 0,-1 0 0 0 0,1 0 1 0 0,-1 0-1 0 0,0 1-27 0 0,-4 10 49 0 0,1 0-1 0 0,-2-1 1 0 0,0 0 0 0 0,0 1-49 0 0,-12 18-88 0 0,-2-1-1 0 0,-11 13 89 0 0,14-20-28 0 0,-5 10-60 0 0,8-12-712 0 0,-11 12 800 0 0,18-20-3531 0 0,7-14-2365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 8751 0 0,'0'0'399'0'0,"0"0"-4"0"0,-2-1-54 0 0,0 0-31 0 0,1 0 1 0 0,-1 0-1 0 0,0 0 1 0 0,1 0-1 0 0,-1 0 1 0 0,0 0-1 0 0,0 1 1 0 0,0-1-1 0 0,1 1 0 0 0,-1-1 1 0 0,0 1-1 0 0,0 0 1 0 0,0 0-1 0 0,0 0 1 0 0,0 0-1 0 0,0 0 1 0 0,-1 0-311 0 0,0 1 128 0 0,0-1 1 0 0,0 1 0 0 0,0 0 0 0 0,1 0 0 0 0,-1 0 0 0 0,0 0 0 0 0,1 0-1 0 0,-1 1 1 0 0,0-1 0 0 0,1 1 0 0 0,0 0 0 0 0,-2 0-129 0 0,-34 31 644 0 0,-26 23-240 0 0,56-49-395 0 0,-22 22-4 0 0,1 0 1 0 0,2 2-1 0 0,1 1-5 0 0,-12 20-65 0 0,0 7 65 0 0,27-40 0 0 0,1 1 1 0 0,0 0-1 0 0,2 0 0 0 0,-7 22 0 0 0,15-41 17 0 0,0 0-1 0 0,-1 0 1 0 0,1 0 0 0 0,0 0-1 0 0,-1 0 1 0 0,1 0-1 0 0,0 1 1 0 0,0-1-1 0 0,0 0 1 0 0,0 0 0 0 0,0 0-1 0 0,0 0 1 0 0,0 0-1 0 0,1 0 1 0 0,-1 0-1 0 0,0 0 1 0 0,0 1 0 0 0,1-1-1 0 0,-1 0 1 0 0,1 0-1 0 0,-1 0 1 0 0,1-1-1 0 0,0 1 1 0 0,-1 0 0 0 0,1 0-1 0 0,0 0 1 0 0,-1 0-1 0 0,1 0 1 0 0,0-1-1 0 0,0 1 1 0 0,0 0 0 0 0,0-1-1 0 0,0 1 1 0 0,0-1-1 0 0,0 1 1 0 0,0-1-1 0 0,0 1 1 0 0,0-1 0 0 0,0 0-1 0 0,0 1 1 0 0,0-1-1 0 0,0 0 1 0 0,0 0-1 0 0,0 0-16 0 0,6 1 120 0 0,-1-1 0 0 0,1 1 0 0 0,0-2 0 0 0,-1 1 1 0 0,1-1-1 0 0,5-1-120 0 0,11-2 246 0 0,-1-1 0 0 0,1-1 0 0 0,-1-1 0 0 0,0-1 1 0 0,-1-1-1 0 0,14-9-246 0 0,-30 16-2 0 0,-1-1-1 0 0,0 1 1 0 0,0-1 0 0 0,0 0 0 0 0,0 0-1 0 0,-1-1 1 0 0,0 1 0 0 0,1-1 0 0 0,-1 0-1 0 0,0 0 1 0 0,-1 0 0 0 0,1 0 0 0 0,-1 0-1 0 0,0-1 1 0 0,0 1 0 0 0,0-1 0 0 0,0 0-1 0 0,-1 1 1 0 0,0-1 0 0 0,0 0 0 0 0,0 0-1 0 0,0 0 1 0 0,-1 1 0 0 0,0-1 0 0 0,0 0-1 0 0,0 0 1 0 0,-1 0 0 0 0,0 0 0 0 0,0 0-1 0 0,0 1 1 0 0,0-1 0 0 0,-1 0 2 0 0,-1-7-124 0 0,-37-110-465 0 0,32 99 406 0 0,-2 1-1 0 0,0 0 1 0 0,-1 1-1 0 0,-5-5 184 0 0,2 5-968 0 0,13 19 551 0 0,1 2-102 0 0,9-6-1507 0 0,3 0 892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120 112 12871 0 0,'0'0'588'0'0,"-1"-2"-12"0"0,0-6-276 0 0,1 6 210 0 0,0 2 128 0 0,-2 1 30 0 0,-4 2-549 0 0,1 1 1 0 0,0-1-1 0 0,0 1 0 0 0,1 1 0 0 0,-1-1 0 0 0,1 1 0 0 0,0-1 0 0 0,0 1 0 0 0,-2 5-119 0 0,0-1 106 0 0,0 1 0 0 0,1 0-1 0 0,0 0 1 0 0,1 0-1 0 0,-2 4-105 0 0,-6 17 285 0 0,8-23-182 0 0,0 1-1 0 0,0 1 0 0 0,-1 5-102 0 0,3-9 56 0 0,1-4-30 0 0,1 1 0 0 0,-1 0-1 0 0,0-1 1 0 0,1 1 0 0 0,-1 0 0 0 0,1 0 0 0 0,0-1-1 0 0,0 1 1 0 0,0 2-26 0 0,0-3 96 0 0,2-1-5 0 0,5 3-22 0 0,-5-4-127 0 0,0 1 1 0 0,0 0-1 0 0,0 0 0 0 0,0-1 0 0 0,0 1 0 0 0,0-1 1 0 0,0 1-1 0 0,0-1 0 0 0,1 0 0 0 0,-1 0 0 0 0,0 0 1 0 0,0 0-1 0 0,0 0 0 0 0,0-1 0 0 0,0 1 0 0 0,1-1 1 0 0,-1 1-1 0 0,0-1 0 0 0,0 0 0 0 0,0 0 0 0 0,0 0 1 0 0,0 0-1 0 0,-1 0 0 0 0,1 0 0 0 0,0 0 0 0 0,0-1 1 0 0,-1 1-1 0 0,2-1 58 0 0,1-3-102 0 0,0 1 0 0 0,0-1 0 0 0,-1 1 0 0 0,0-1 0 0 0,1 0 0 0 0,-1 0 0 0 0,-1 0 0 0 0,1-1 0 0 0,0-1 102 0 0,2-9-61 0 0,0 1 306 0 0,1 0 0 0 0,0 1 0 0 0,1-1 0 0 0,0 1-1 0 0,1 1 1 0 0,3-5-245 0 0,-9 17 224 0 0,0 0-37 0 0,8-3-150 0 0,3 2-37 0 0,2 5 0 0 0,-3 4 0 0 0,-8-4 0 0 0,-1 1 0 0 0,5 20 0 0 0,-2-2 224 0 0,-1 1 0 0 0,1 19-224 0 0,-4-27 292 0 0,7 36 463 0 0,-9-49-654 0 0,1 1-27 0 0,18 28 299 0 0,-17-29-216 0 0,0-2 3 0 0,1 0-116 0 0,0 0 1 0 0,0 0-1 0 0,0-1 0 0 0,0 1 0 0 0,0-1 1 0 0,0 1-1 0 0,0-1 0 0 0,0 0 0 0 0,0 0 1 0 0,0-1-1 0 0,0 1 0 0 0,0-1-44 0 0,2-1 89 0 0,0-1 0 0 0,-1 0 0 0 0,1 0 0 0 0,-1-1 0 0 0,0 1 1 0 0,0-1-90 0 0,101-114 1567 0 0,-17 5-1056 0 0,-80 103-631 0 0,-1-1-1 0 0,0 0 0 0 0,3-7 121 0 0,5-10-394 0 0,-14 28-527 0 0,-2-10-1523 0 0,0 9 1181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80 486 7367 0 0,'0'0'334'0'0,"-2"-1"-1"0"0,0 1-326 0 0,0 0 0 0 0,1-1 0 0 0,-1 1 0 0 0,1 0 0 0 0,-1 0 1 0 0,0 0-1 0 0,1 0 0 0 0,-1 0 0 0 0,1 0 0 0 0,-1 0 0 0 0,0 0 0 0 0,1 1 0 0 0,-1-1 0 0 0,1 1 0 0 0,-1-1 0 0 0,1 1 0 0 0,-1 0 1 0 0,1 0-1 0 0,-1-1 0 0 0,1 1 0 0 0,0 0 0 0 0,0 0 0 0 0,-1 1-7 0 0,-7 3 180 0 0,8-4-45 0 0,1-1 1 0 0,-1 0 0 0 0,0 1 0 0 0,0-1-1 0 0,1 0 1 0 0,-1 0 0 0 0,0 0-1 0 0,0 1 1 0 0,1-1 0 0 0,-1 0-1 0 0,0 0 1 0 0,0 0 0 0 0,0 0 0 0 0,0 0-1 0 0,1-1 1 0 0,-1 1 0 0 0,0 0-1 0 0,0 0 1 0 0,1 0 0 0 0,-1-1-136 0 0,-12 0 2783 0 0,13 1-2740 0 0,0 0-1 0 0,0 0 1 0 0,0 0-1 0 0,0 0 1 0 0,0 0-1 0 0,0 0 1 0 0,0 0-1 0 0,-1 0 1 0 0,1 0-1 0 0,0 0 1 0 0,0 0-1 0 0,0 0 1 0 0,0 0 0 0 0,0 0-1 0 0,0 0 1 0 0,0 0-1 0 0,0 0 1 0 0,0 0-1 0 0,0 0 1 0 0,0 0-1 0 0,-1 0 1 0 0,1 0-1 0 0,0 0 1 0 0,0 0 0 0 0,0-1-1 0 0,0 1 1 0 0,0 0-1 0 0,0 0 1 0 0,0 0-1 0 0,0 0 1 0 0,0 0-1 0 0,0 0 1 0 0,0 0-1 0 0,0 0 1 0 0,0 0 0 0 0,0 0-1 0 0,0 0 1 0 0,0 0-1 0 0,0-1 1 0 0,0 1-1 0 0,0 0 1 0 0,0 0-1 0 0,0 0 1 0 0,0 0-1 0 0,0 0 1 0 0,0 0 0 0 0,0 0-1 0 0,0 0 1 0 0,0 0-1 0 0,0 0 1 0 0,0-1-1 0 0,0 1 1 0 0,0 0-1 0 0,0 0 1 0 0,0 0-1 0 0,0 0 1 0 0,0 0-1 0 0,0 0 1 0 0,0 0 0 0 0,0 0-1 0 0,0 0 1 0 0,0 0-1 0 0,0 0 1 0 0,0 0-1 0 0,1 0-42 0 0,6-11 1192 0 0,19-18-1120 0 0,-8 9 355 0 0,18-24 125 0 0,-11 12-140 0 0,2 1-1 0 0,0 1 0 0 0,2 1 0 0 0,14-8-411 0 0,-23 21 163 0 0,115-86 589 0 0,-91 72-666 0 0,0 2 1 0 0,11-2-87 0 0,-49 26 7 0 0,0 2 1 0 0,1-1-1 0 0,-1 1 0 0 0,1 0 0 0 0,-1 0 1 0 0,6 0-8 0 0,25-7 108 0 0,-35 9 10 0 0,-1 0-110 0 0,-1 0 1 0 0,1 0 0 0 0,-1 0 0 0 0,1 0 0 0 0,0 1 0 0 0,-1-1 0 0 0,1 0 0 0 0,-1 0 0 0 0,1 1 0 0 0,-1-1 0 0 0,1 0 0 0 0,-1 1 0 0 0,1-1 0 0 0,-1 0 0 0 0,1 1 0 0 0,-1-1 0 0 0,1 1 0 0 0,-1-1 0 0 0,0 1 0 0 0,1-1 0 0 0,-1 1 0 0 0,0-1 0 0 0,1 1 0 0 0,-1-1 0 0 0,0 1 0 0 0,0-1 0 0 0,0 1 0 0 0,1 0 0 0 0,-1-1 0 0 0,0 1 0 0 0,0-1 0 0 0,0 1 0 0 0,0 0 0 0 0,0-1-9 0 0,-1 23 17 0 0,-1-12-17 0 0,-2-1 0 0 0,1 1 0 0 0,-1-1 0 0 0,-1 0 0 0 0,1 0 0 0 0,-2 0 0 0 0,1-1 0 0 0,-3 2 0 0 0,-15 28 0 0 0,7-8 0 0 0,5-13 0 0 0,2 0 0 0 0,0 0 0 0 0,2 1 0 0 0,0 0 0 0 0,0 0 0 0 0,1 4 0 0 0,3-6 0 0 0,0 0 0 0 0,1 1 0 0 0,1 0 0 0 0,1 5 0 0 0,0 9 0 0 0,-1-24 0 0 0,1-1 0 0 0,0 1 0 0 0,0 0 0 0 0,1 0 0 0 0,0 0 0 0 0,2 6 0 0 0,-2-9 1 0 0,0-1-1 0 0,1 1 1 0 0,-1-1-1 0 0,1 0 1 0 0,0 0 0 0 0,0 1-1 0 0,0-1 1 0 0,0-1-1 0 0,1 1 1 0 0,-1 0-1 0 0,1-1 1 0 0,0 1-1 0 0,0-1 1 0 0,1 0 0 0 0,-1 0-1 0 0,1 0 1 0 0,-1 0-1 0 0,1-1 1 0 0,4 3-1 0 0,16 11 52 0 0,-17-11-27 0 0,0-1 0 0 0,1 1-1 0 0,4 2-24 0 0,2 1 31 0 0,-11-6-15 0 0,1 0 0 0 0,0 0-1 0 0,-1 0 1 0 0,1 0 0 0 0,0-1 0 0 0,0 0-1 0 0,0 0 1 0 0,0 0 0 0 0,0 0-1 0 0,1 0-15 0 0,22 6-1154 0 0,-24-7-249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 3223 0 0,'2'2'755'0'0,"4"2"-199"0"0,12 13 14741 0 0,-29-25-18089 0 0,4 5 2823 0 0,1 0 0 0 0,0 0 0 0 0,-1 0-1 0 0,1 1 1 0 0,-1 0 0 0 0,0 1 0 0 0,1 0-1 0 0,-1 0 1 0 0,0 0 0 0 0,0 1 0 0 0,0-1-1 0 0,0 2 1 0 0,0-1 0 0 0,0 1 0 0 0,1 0-1 0 0,-11 3 1 0 0,-3 2 98 0 0,1 0 0 0 0,0 2-1 0 0,0 0 1 0 0,-24 15 0 0 0,21-10 88 0 0,0 2 0 0 0,1 0 0 0 0,1 1 0 0 0,1 2 0 0 0,0-1 0 0 0,1 2 1 0 0,1 1-1 0 0,-20 29 0 0 0,24-29 39 0 0,1 0-1 0 0,1 0 1 0 0,1 1 0 0 0,0 1 0 0 0,2 0 0 0 0,1 0-1 0 0,0 1 1 0 0,2-1 0 0 0,-4 36 0 0 0,8-50-223 0 0,0 1-1 0 0,1-1 1 0 0,0 1 0 0 0,1-1 0 0 0,-1 1 0 0 0,4 9-1 0 0,-4-16-26 0 0,1 0-1 0 0,0 1 0 0 0,-1-1 0 0 0,1 0 0 0 0,0 0 0 0 0,0 0 0 0 0,1 0 0 0 0,-1 0 0 0 0,0-1 0 0 0,0 1 0 0 0,1 0 1 0 0,0-1-1 0 0,-1 1 0 0 0,1-1 0 0 0,0 1 0 0 0,-1-1 0 0 0,1 0 0 0 0,0 1 0 0 0,0-1 0 0 0,0 0 0 0 0,0 0 0 0 0,0-1 1 0 0,0 1-1 0 0,1 0 0 0 0,-1-1 0 0 0,0 1 0 0 0,0-1 0 0 0,3 0 0 0 0,4 1-1 0 0,1-1-1 0 0,-1-1 0 0 0,1 0 1 0 0,-1 0-1 0 0,1-1 1 0 0,-1 0-1 0 0,17-6 1 0 0,62-32 31 0 0,-71 32-34 0 0,176-95-159 0 0,-90 47 45 0 0,67-43-440 0 0,-164 95 499 0 0,1 1 0 0 0,-1-1 1 0 0,1 2-1 0 0,0-1 0 0 0,0 1 0 0 0,0 0 0 0 0,9-1 1 0 0,-13 3-53 0 0,-1 2 2 0 0,6 10 2 0 0,-6-7 89 0 0,-1-1 1 0 0,0 1 0 0 0,0 0 0 0 0,0 0 0 0 0,-1 0 0 0 0,0 0 0 0 0,0 0 0 0 0,0 0 0 0 0,-1 0 0 0 0,1 0 0 0 0,-1 0 0 0 0,0 0 0 0 0,-3 6 0 0 0,-3 10 32 0 0,-14 31-1 0 0,8-27 12 0 0,0 0-1 0 0,-2-2 1 0 0,-1 1-1 0 0,-21 23 1 0 0,-82 79 26 0 0,116-123-59 0 0,-6 7-97 0 0,9-10 90 0 0,0 0 0 0 0,0 0 0 0 0,1 0 0 0 0,-1 0 0 0 0,0 0 0 0 0,0 0 0 0 0,0 0 0 0 0,0 0 0 0 0,0 0 0 0 0,0 0 0 0 0,0 0 0 0 0,0 0 0 0 0,0 0 0 0 0,0-1 0 0 0,0 1 0 0 0,0 0 0 0 0,0 0 0 0 0,0 0-1 0 0,0 0 1 0 0,0 0 0 0 0,0 0 0 0 0,0 0 0 0 0,0 0 0 0 0,0 0 0 0 0,1 0 0 0 0,-1 0 0 0 0,0 0 0 0 0,0 0 0 0 0,0 0 0 0 0,0 0 0 0 0,0 0 0 0 0,0 0 0 0 0,0 0 0 0 0,0 0 0 0 0,0 0 0 0 0,0 0 0 0 0,0 0 0 0 0,0 0 0 0 0,0 0 0 0 0,0 0 0 0 0,0 0 0 0 0,1 0-1 0 0,-1 0 1 0 0,0 0 0 0 0,0 1 0 0 0,0-1 0 0 0,0 0 0 0 0,0 0 0 0 0,0 0 0 0 0,0 0 0 0 0,0 0 0 0 0,0 0 0 0 0,0 0 0 0 0,0 0 0 0 0,0 0 0 0 0,0 0 0 0 0,0 0 0 0 0,0 0 0 0 0,0 0 0 0 0,0 0 0 0 0,0 0 0 0 0,0 0 0 0 0,23-14-1273 0 0,-11 6 1242 0 0,95-68-2643 0 0,-39 19-2260 0 0,-46 36 2799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57 207 6911 0 0,'-2'0'528'0'0,"-52"18"7095"0"0,60-19-7301 0 0,-1 0 0 0 0,1 1 1 0 0,0-2-1 0 0,5-1 0 0 0,10-2 92 0 0,189-46 1341 0 0,-6-19-924 0 0,-169 58-653 0 0,35-13 52 0 0,131-26 0 0 0,-198 51-415 0 0,19-3 104 0 0,-21 3-90 0 0,0 0 0 0 0,-1 0 0 0 0,1 0 0 0 0,0 0 0 0 0,0 0 0 0 0,0 0 0 0 0,0 1 0 0 0,0-1 0 0 0,-1 0 0 0 0,1 0 1 0 0,0 1-1 0 0,0-1 0 0 0,0 0 0 0 0,-1 1 0 0 0,1-1 0 0 0,0 1 0 0 0,-1-1 0 0 0,1 1 0 0 0,0 0 0 0 0,-1-1 0 0 0,2 2 1 0 0,2 5-5852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8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12439 0 0,'0'0'544'0'0,"-2"-10"128"0"0,2 10-544 0 0,0 0-128 0 0,0 0 0 0 0,0 0 0 0 0,0 0 1672 0 0,0 0 312 0 0,14-9 56 0 0,-3 3 8 0 0,-11 6-1664 0 0,0 0-384 0 0,17-1 0 0 0,-17 1-8752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106 4607 0 0,'2'0'208'0'0,"26"-13"108"0"0,-9 6 394 0 0,-10 5 649 0 0,0-1 1 0 0,-1-1-1 0 0,6-2-1359 0 0,-12 5 183 0 0,1-1 0 0 0,-1 1 0 0 0,0-1 0 0 0,0 1 0 0 0,0-1 0 0 0,0 0 0 0 0,0 1 0 0 0,-1-1 0 0 0,1 0 0 0 0,0 0 0 0 0,-1-1-1 0 0,0 1 1 0 0,1 0 0 0 0,-1 0 0 0 0,0-1-183 0 0,0 0 366 0 0,0 1 0 0 0,0-1-1 0 0,0 0 1 0 0,-1 0 0 0 0,1 0 0 0 0,-1 1-1 0 0,0-1-365 0 0,0 2 512 0 0,0 1 0 0 0,0 0 0 0 0,-14-14 104 0 0,12 13-616 0 0,0 1 0 0 0,0-1 0 0 0,0 1 0 0 0,0-1 0 0 0,0 1 0 0 0,0 0 0 0 0,0-1 0 0 0,0 1 0 0 0,0 0 0 0 0,0 0 0 0 0,0 1 0 0 0,-2-1 0 0 0,-26 7 0 0 0,17-4 0 0 0,-12 3 0 0 0,1 1 0 0 0,0 1 0 0 0,-14 8 0 0 0,-69 35 0 0 0,72-33 0 0 0,-149 77 0 0 0,-120 57 0 0 0,289-144 0 0 0,0 0 0 0 0,1 1 0 0 0,-8 7 0 0 0,21-16 0 0 0,1 0 0 0 0,-1 1 0 0 0,1-1 0 0 0,0 0 0 0 0,-1 0 0 0 0,1 1 0 0 0,0-1 0 0 0,-1 0 0 0 0,1 0 0 0 0,0 1 0 0 0,-1-1 0 0 0,1 0 0 0 0,0 1 0 0 0,0-1 0 0 0,-1 1 0 0 0,1-1 0 0 0,0 0 0 0 0,0 1 0 0 0,0-1 0 0 0,-1 1 0 0 0,1-1 0 0 0,0 1 0 0 0,0-1 0 0 0,0 0 0 0 0,0 1 0 0 0,0-1 0 0 0,0 1 0 0 0,0-1 0 0 0,0 1 0 0 0,5 4 0 0 0,-5-5 0 0 0,4 3-85 0 0,0 0 0 0 0,0 0-1 0 0,1 0 1 0 0,-1 0 0 0 0,1-1 0 0 0,-1 0-1 0 0,1 0 1 0 0,0 0 0 0 0,-1-1 0 0 0,1 1-1 0 0,5 0 86 0 0,10 1-516 0 0,0-1 1 0 0,7 0 515 0 0,-24-2-7 0 0,19 1-3 0 0,-1-2 0 0 0,12-2 10 0 0,-12 1 2 0 0,-1 1 0 0 0,21 1-2 0 0,2 3 0 0 0,-14-2 0 0 0,29 5 0 0 0,-48-4 0 0 0,-1 0 0 0 0,0 1 0 0 0,0 0 0 0 0,0 0 0 0 0,0 0 0 0 0,-1 1 0 0 0,0 1 0 0 0,3 1 0 0 0,-8-4 0 0 0,0 1 0 0 0,0 0 0 0 0,0 0 0 0 0,0 0 0 0 0,0 0 0 0 0,0 0 0 0 0,-1 0 0 0 0,0 1 0 0 0,0 0 0 0 0,0-1 0 0 0,0 1 0 0 0,0 0 0 0 0,-1 0 0 0 0,1 0 0 0 0,-1 0 0 0 0,0 0 0 0 0,0 0 0 0 0,-1 0 0 0 0,1 0 0 0 0,-1 0 0 0 0,0 4 0 0 0,0 1 0 0 0,-1-1 0 0 0,0 0 0 0 0,0 0 0 0 0,0 0 0 0 0,-1 0 0 0 0,-1-1 0 0 0,1 1 0 0 0,-1 0 0 0 0,0-1 0 0 0,-4 7 0 0 0,-3 2 29 0 0,-1-1-1 0 0,0 0 1 0 0,-1-1-1 0 0,0 0 1 0 0,-2-1-1 0 0,1 0 0 0 0,-1-1 1 0 0,-1 0-1 0 0,0-2 1 0 0,-1 0-1 0 0,-3 2-28 0 0,-6 1 81 0 0,0-2-1 0 0,-1 0 1 0 0,-1-1-1 0 0,0-2 0 0 0,0 0 1 0 0,0-2-1 0 0,-5-1-80 0 0,-27 4 342 0 0,-1-4-1 0 0,-22-1-341 0 0,44-4 109 0 0,-1-2-1 0 0,1-1 0 0 0,1-2 0 0 0,-13-5-108 0 0,2 0 0 0 0,42 7-133 0 0,5 3-563 0 0,12 5-1268 0 0,3 0 941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229 263 6447 0 0,'-71'34'746'0'0,"41"-19"-796"0"0,-14 5 50 0 0,32-15 38 0 0,9-3 89 0 0,0-1 0 0 0,-1 0 0 0 0,1 0-1 0 0,0 0 1 0 0,0 0 0 0 0,-1 0-1 0 0,1 0 1 0 0,0-1 0 0 0,-1 0 0 0 0,1 0-1 0 0,0 0-126 0 0,-4 0 23 0 0,5 0 132 0 0,1 0 0 0 0,0 0 0 0 0,0 0-1 0 0,0 0 1 0 0,0 0 0 0 0,0 0 0 0 0,-1 0 0 0 0,1 0 0 0 0,0-1-1 0 0,0 1 1 0 0,0 0 0 0 0,0-1 0 0 0,0 1 0 0 0,0-1 0 0 0,0 1-1 0 0,0-1 1 0 0,0 0 0 0 0,0 1 0 0 0,0-1 0 0 0,0 0 0 0 0,1 0-1 0 0,-1 1 1 0 0,0-2-155 0 0,0 2 512 0 0,2-2 0 0 0,3-8-132 0 0,1 0 0 0 0,1 0-1 0 0,0 1 1 0 0,0 0 0 0 0,2-3-380 0 0,4-5 245 0 0,-4 8-245 0 0,0 0 0 0 0,0 1 0 0 0,1-1 0 0 0,0 2 0 0 0,1-1 0 0 0,-1 1 0 0 0,2 0 0 0 0,15-11 0 0 0,0-2 0 0 0,1 1 0 0 0,6-1 0 0 0,-22 14 0 0 0,0 0 0 0 0,1 1 0 0 0,-1 1 0 0 0,1-1 0 0 0,0 2 0 0 0,0 0 0 0 0,5-1 0 0 0,6 4 0 0 0,-9 5 0 0 0,-11-1 0 0 0,-3-2 0 0 0,2 2 79 0 0,0-1 0 0 0,0 0 0 0 0,-1 1-1 0 0,0-1 1 0 0,0 1 0 0 0,0-1 0 0 0,0 1-1 0 0,0-1 1 0 0,-1 1 0 0 0,1 0 0 0 0,-1 0-1 0 0,0-1 1 0 0,0 3-79 0 0,-1-1 93 0 0,0 0 0 0 0,0 0 1 0 0,0 1-1 0 0,0-1 0 0 0,-1 0 0 0 0,0 0 0 0 0,0 0 0 0 0,0-1 0 0 0,-1 1 0 0 0,0-1 0 0 0,-1 3-93 0 0,-1-1 0 0 0,1-1 0 0 0,-1 0 0 0 0,0-1 0 0 0,0 1 0 0 0,-4 2 0 0 0,3-3 0 0 0,1 0 0 0 0,0 1 0 0 0,-1 0 0 0 0,-3 6 0 0 0,9-11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0,1-7 0 0 0,5-10 0 0 0,7-3-376 0 0,1 1 0 0 0,1 0 0 0 0,1 1 0 0 0,6-4 376 0 0,18-22-488 0 0,-30 35 488 0 0,0-1 0 0 0,0 1 0 0 0,1 0 0 0 0,1 1 0 0 0,-1 1 0 0 0,1 0 0 0 0,0 0 0 0 0,1 1 0 0 0,0 1 0 0 0,6-2 0 0 0,-10 4 0 0 0,0 1 0 0 0,1 0 0 0 0,-1 0 0 0 0,1 1 0 0 0,1 1 0 0 0,14-3 0 0 0,-17 2 0 0 0,0 1 0 0 0,0 1 0 0 0,-1-1 0 0 0,1 1 0 0 0,0 0 0 0 0,0 1 0 0 0,-1 0 0 0 0,5 1 0 0 0,6 2 0 0 0,-15-4 47 0 0,-1 0-1 0 0,1 0 1 0 0,-1 1-1 0 0,1-1 1 0 0,-1 0-1 0 0,0 1 1 0 0,0 0-1 0 0,0 0 1 0 0,0-1-1 0 0,0 1 0 0 0,0 0 1 0 0,0 1-1 0 0,0-1 1 0 0,-1 0-1 0 0,1 0 1 0 0,-1 1-1 0 0,0-1 1 0 0,0 1-1 0 0,1-1 1 0 0,-2 1-1 0 0,2 1-46 0 0,0 4 167 0 0,0 0 0 0 0,0 0-1 0 0,0 0 1 0 0,-1 0 0 0 0,0 1-1 0 0,-1 4-166 0 0,0-6 3 0 0,-1 0-1 0 0,0-1 1 0 0,0 1-1 0 0,-1-1 0 0 0,1 0 1 0 0,-2 0-1 0 0,1 1 1 0 0,-3 4-3 0 0,-6 11-2 0 0,-12 15 2 0 0,6-9-2 0 0,10-16 2 0 0,-1-1 0 0 0,-1-1 0 0 0,0 0 0 0 0,-2 2 0 0 0,-1 0 0 0 0,9-8-387 0 0,2-3-295 0 0,0 1 1 0 0,0-1-1 0 0,-1 1 1 0 0,1-1-1 0 0,-1 1 1 0 0,1-1-1 0 0,-1 0 0 0 0,0 1 682 0 0,2-2-4968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570 110 8287 0 0,'0'0'382'0'0,"0"0"-8"0"0,-13-1 317 0 0,10-1 2246 0 0,3-6-2680 0 0,0 1-1 0 0,1-1 1 0 0,0 0-1 0 0,1 1 1 0 0,0 0-1 0 0,0-2-256 0 0,2-10 1101 0 0,-4 18-1100 0 0,0-1 0 0 0,-1 1-1 0 0,1 0 1 0 0,0-1-1 0 0,-1 1 1 0 0,1 0 0 0 0,-1-1-1 0 0,1 1 1 0 0,-1 0 0 0 0,1 0-1 0 0,-1-1 1 0 0,0 1 0 0 0,0 0-1 0 0,0 0 1 0 0,0 0 0 0 0,0 0-1 0 0,0 0 1 0 0,0 0-1 0 0,0 0 1 0 0,0 1 0 0 0,0-1-1 0 0,0 0 1 0 0,-1 0 0 0 0,1 1-1 0 0,-1-1 0 0 0,1 1 0 0 0,-2-2 0 0 0,0 1 0 0 0,-1 0 0 0 0,1 1 0 0 0,-1-1 0 0 0,1 1 0 0 0,-1-1 0 0 0,1 1 0 0 0,-1 0 0 0 0,1 1 0 0 0,0-1 0 0 0,-1 0 0 0 0,1 1 0 0 0,-1 0 0 0 0,1 0 0 0 0,0 0 0 0 0,-4 1 0 0 0,-8 4 0 0 0,0 1 0 0 0,-14 9 0 0 0,22-12 0 0 0,-74 39 0 0 0,-90 52 0 0 0,132-71 0 0 0,2 2 0 0 0,0 2 0 0 0,-6 8 0 0 0,42-35 16 0 0,0-1 0 0 0,0 1-1 0 0,1 0 1 0 0,-1-1 0 0 0,1 1 0 0 0,-1 0-1 0 0,1-1 1 0 0,-1 1 0 0 0,1 0 0 0 0,-1 0-1 0 0,1-1 1 0 0,-1 1 0 0 0,1 0-1 0 0,0 0 1 0 0,0 0-16 0 0,0 0 23 0 0,0-1 0 0 0,0 0-1 0 0,0 1 1 0 0,0-1 0 0 0,0 0 0 0 0,0 1-1 0 0,0-1 1 0 0,0 0 0 0 0,0 1 0 0 0,0-1-1 0 0,0 0 1 0 0,1 1 0 0 0,-1-1-1 0 0,0 0 1 0 0,0 0 0 0 0,0 1 0 0 0,1-1-1 0 0,-1 0 1 0 0,0 0 0 0 0,0 1 0 0 0,1-1-1 0 0,-1 0 1 0 0,0 0 0 0 0,1 1-23 0 0,16 4 1046 0 0,-16-5-991 0 0,13 1-31 0 0,0-1-1 0 0,1 0 1 0 0,-1-2-1 0 0,0 1 1 0 0,0-2 0 0 0,0 0-1 0 0,7-2-23 0 0,-16 4 0 0 0,28-9 0 0 0,-1-2 0 0 0,0-1 0 0 0,-1-1 0 0 0,19-13 0 0 0,-5 5 0 0 0,-45 21-10 0 0,0 1-1 0 0,0 0 1 0 0,0 0 0 0 0,1 0-1 0 0,-1-1 1 0 0,0 1 0 0 0,0 0-1 0 0,1 0 1 0 0,-1 0-1 0 0,0 0 1 0 0,1 0 0 0 0,-1 0-1 0 0,0-1 1 0 0,0 1 0 0 0,1 0-1 0 0,-1 0 1 0 0,0 0-1 0 0,1 0 1 0 0,-1 0 0 0 0,0 0-1 0 0,1 0 1 0 0,-1 0 0 0 0,0 0-1 0 0,0 1 1 0 0,1-1-1 0 0,-1 0 1 0 0,0 0 0 0 0,1 0-1 0 0,-1 0 1 0 0,0 0 10 0 0,-2 8-685 0 0,-11 12-311 0 0,8-14 1000 0 0,-22 25 432 0 0,1 2 0 0 0,-13 24-436 0 0,37-54 114 0 0,0 1-1 0 0,0-1 1 0 0,1 1-1 0 0,0-1 1 0 0,0 1 0 0 0,-1 2-114 0 0,2-5-451 0 0,0-1-49 0 0,0 0-79 0 0,0 0-286 0 0,0 0-126 0 0,5 1-29 0 0,18 0-4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13823 0 0,'0'0'315'0'0,"0"0"45"0"0,0 0 21 0 0,0 0-49 0 0,1 2-220 0 0,-1 1-110 0 0,1 1-1 0 0,-1 0 1 0 0,1-1-1 0 0,-1 1 1 0 0,0 0-1 0 0,0-1 1 0 0,-1 1-1 0 0,1 0 1 0 0,-1-1-1 0 0,0 1-1 0 0,-11 41-2 0 0,8-29 1 0 0,-10 27 1 0 0,-1-2 0 0 0,-1 0 0 0 0,-3 0 0 0 0,-9 11 0 0 0,-8 10 0 0 0,-4-1 0 0 0,-14 14 0 0 0,31-46 0 0 0,-1 0 0 0 0,-2-1 0 0 0,-6 2 0 0 0,29-27 3 0 0,0 0 0 0 0,1 0-1 0 0,-1 1 1 0 0,0-1 0 0 0,1 1-1 0 0,-2 3-2 0 0,0-1-16 0 0,0 1 0 0 0,-1-1 0 0 0,1 0-1 0 0,-1-1 1 0 0,-4 4 16 0 0,8-8-440 0 0,-2 3 876 0 0,1-3-5653 0 0,2-1 879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8 11975 0 0,'0'0'267'0'0,"0"-4"195"0"0,0 4-452 0 0,0-1 0 0 0,1 1 0 0 0,-1 0 0 0 0,0 0-1 0 0,0 0 1 0 0,0 0 0 0 0,0 0 0 0 0,0 0 0 0 0,0 0 0 0 0,0 0 0 0 0,0 0-1 0 0,0 0 1 0 0,0 0 0 0 0,0 0 0 0 0,0-1 0 0 0,0 1 0 0 0,0 0 0 0 0,0 0 0 0 0,0 0-1 0 0,0 0 1 0 0,0 0 0 0 0,0 0 0 0 0,0 0 0 0 0,0 0 0 0 0,0 0 0 0 0,0 0 0 0 0,0 0-1 0 0,0-1 1 0 0,0 1 0 0 0,0 0 0 0 0,-1 0 0 0 0,1 0 0 0 0,0 0 0 0 0,0 0 0 0 0,0 0-1 0 0,0 0 1 0 0,0 0 0 0 0,0 0 0 0 0,0 0 0 0 0,0 0 0 0 0,0 0 0 0 0,0 0 0 0 0,0 0-1 0 0,0 0 1 0 0,0 0 0 0 0,0 0 0 0 0,-1 0 0 0 0,1 0 0 0 0,0 0 0 0 0,0 0 0 0 0,0 0-1 0 0,0 0 1 0 0,0 0 0 0 0,0 0 0 0 0,0 0 0 0 0,0 0 0 0 0,0 0 0 0 0,0 0-10 0 0,-12 9 377 0 0,0 1 0 0 0,1 0 0 0 0,0 1 0 0 0,1 1 0 0 0,0 0-377 0 0,-20 30 83 0 0,2 0-1 0 0,-16 36-82 0 0,-137 291 72 0 0,122-258 1904 0 0,-14 14-1976 0 0,68-116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8287 0 0,'3'0'382'0'0,"2"1"-320"0"0,1-1 1 0 0,0 0 0 0 0,0-1-1 0 0,0 1 1 0 0,0-1-1 0 0,-1 0 1 0 0,6-2-63 0 0,31-6 84 0 0,11-3 596 0 0,0-2 0 0 0,-1-3 0 0 0,30-14-680 0 0,-10 6 0 0 0,5-1 0 0 0,6-2-1558 0 0,-37 12 323 0 0,-22 8 212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1332 1 10135 0 0,'0'0'231'0'0,"0"0"29"0"0,0 0 19 0 0,2 0-41 0 0,-2 1-237 0 0,0-1 0 0 0,1 0 0 0 0,-1 0 0 0 0,0 0 0 0 0,1 0 0 0 0,-1 0 0 0 0,0 0-1 0 0,0 0 1 0 0,1 1 0 0 0,-1-1 0 0 0,0 0 0 0 0,0 0 0 0 0,1 0 0 0 0,-1 1 0 0 0,0-1 0 0 0,0 0-1 0 0,1 0 1 0 0,-1 1 0 0 0,0-1 0 0 0,0 0 0 0 0,0 1 0 0 0,0-1 0 0 0,0 0 0 0 0,1 0-1 0 0,-1 1 1 0 0,0-1 0 0 0,0 0 0 0 0,0 1 0 0 0,0-1 0 0 0,0 0 0 0 0,0 1 0 0 0,0-1 0 0 0,0 0-1 0 0,0 1 1 0 0,0-1 0 0 0,0 0 0 0 0,0 1 0 0 0,0-1 0 0 0,-1 0 0 0 0,1 0 0 0 0,0 1 0 0 0,0-1-1 0 0,0 0 1 0 0,0 1 0 0 0,0-1 0 0 0,-1 0 0 0 0,1 0 0 0 0,0 1 0 0 0,0-1 0 0 0,0 0 0 0 0,-1 0-1 0 0,1 0 1 0 0,0 1 0 0 0,-1-1 0 0 0,1 0-1 0 0,0 0-1 0 0,-3 5 243 0 0,-1 0 0 0 0,0 0 0 0 0,0-1 0 0 0,0 0-1 0 0,0 0 1 0 0,0 0 0 0 0,-1 0 0 0 0,0 0 0 0 0,0-1-1 0 0,0 0 1 0 0,-5 2-242 0 0,3-1 324 0 0,1-1 0 0 0,-1 0 0 0 0,0-1 0 0 0,0 0 0 0 0,0 0 0 0 0,-1 0 0 0 0,1-1 0 0 0,0 0 0 0 0,-3 0-324 0 0,-4-1 65 0 0,1 2 0 0 0,0-1 0 0 0,-1 2 0 0 0,1-1 0 0 0,0 2 0 0 0,-3 1-65 0 0,-23 9 207 0 0,-13 8-207 0 0,28-11 11 0 0,-96 42-11 0 0,-9 12 0 0 0,81-40 0 0 0,15-9 0 0 0,1 2 0 0 0,0 2 0 0 0,8-5 0 0 0,-1-1 0 0 0,-4 1 0 0 0,-7 4 0 0 0,-1-2 12 0 0,28-14-23 0 0,0 1 0 0 0,1 0 1 0 0,-1 1-1 0 0,1-1 0 0 0,0 2 0 0 0,1-1 0 0 0,-5 4 11 0 0,11-7-337 0 0,1-2-138 0 0,0 0-33 0 0,25 8-100 0 0,-5-6 608 0 0,-1-1 0 0 0,1-1 0 0 0,-1 0 0 0 0,6-2 0 0 0,44-1 0 0 0,-12 4 0 0 0,-27-2 0 0 0,0 2 0 0 0,0 1 0 0 0,0 2 0 0 0,17 4 0 0 0,-29-4 0 0 0,-1 0 0 0 0,-1 0 0 0 0,0 1 0 0 0,0 1 0 0 0,12 6 0 0 0,-13-2 0 0 0,-12-5 0 0 0,-1-2 0 0 0,-1 0 0 0 0,0 0 0 0 0,0-1 0 0 0,0 1 0 0 0,0 0 0 0 0,-1 0 0 0 0,1 0 0 0 0,-1 0 0 0 0,1 0 0 0 0,-1 0 0 0 0,0 0 0 0 0,0 0 0 0 0,-1 0 0 0 0,1 0 0 0 0,-1 0 0 0 0,1 0 0 0 0,-1 0 0 0 0,-1 2 0 0 0,-1 3 0 0 0,1 0 0 0 0,-2-1 0 0 0,1 1 0 0 0,-1-1 0 0 0,0 0 0 0 0,-1 1 0 0 0,-4 2 0 0 0,-1 0 0 0 0,0 0 0 0 0,0-1 0 0 0,-1 0 0 0 0,-1-1 0 0 0,-11 7 0 0 0,-58 33 1827 0 0,-38 13-1827 0 0,53-31 83 0 0,-1-4-1 0 0,-24 5-82 0 0,37-16 0 0 0,-1-2 0 0 0,-28 1 0 0 0,65-11 0 0 0,-1-1 0 0 0,1-1 0 0 0,-1-1 0 0 0,0 0 0 0 0,1-1 0 0 0,-1-2 0 0 0,-3 0 0 0 0,19 2 0 0 0,0 1 0 0 0,0-1 0 0 0,0 0 0 0 0,1 0 0 0 0,-1 0 0 0 0,0-1 0 0 0,0 1 0 0 0,1 0 0 0 0,-1-1 0 0 0,1 0 0 0 0,0 0 0 0 0,-1 1 0 0 0,1-1 0 0 0,0-1 0 0 0,0 1 0 0 0,0 0 0 0 0,0 0 0 0 0,0-1 0 0 0,1 1 0 0 0,-1-1 0 0 0,1 0 0 0 0,-1-1 0 0 0,2 3-31 0 0,-1 1 1 0 0,1-1-1 0 0,0 0 0 0 0,0 1 0 0 0,0-1 0 0 0,0 1 1 0 0,0-1-1 0 0,0 0 0 0 0,0 1 0 0 0,0-1 0 0 0,0 1 1 0 0,0-1-1 0 0,0 0 0 0 0,0 1 0 0 0,0-1 0 0 0,0 1 1 0 0,1-1-1 0 0,-1 1 0 0 0,0-1 0 0 0,0 1 0 0 0,1-1 0 0 0,-1 0 1 0 0,0 1-1 0 0,1 0 0 0 0,-1-1 0 0 0,1 1 0 0 0,-1-1 1 0 0,0 1-1 0 0,1-1 0 0 0,-1 1 0 0 0,1 0 0 0 0,0-1 31 0 0,15-4-1794 0 0,-13 5 1322 0 0,0-1 211 0 0,0 0 0 0 0,1 1 0 0 0,-1 0 0 0 0,0 0 0 0 0,0 0 0 0 0,0 0 0 0 0,1 0 0 0 0,-1 1 0 0 0,0-1 0 0 0,1 1 261 0 0,3 0-387 0 0,18 3-1148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529 118 8287 0 0,'0'0'191'0'0,"0"0"26"0"0,0 0 9 0 0,0 0 42 0 0,0 0 158 0 0,1-11 1094 0 0,-2 7-1339 0 0,0 0 0 0 0,0 0 0 0 0,1 0 0 0 0,-1-1 0 0 0,1 1-1 0 0,0 0 1 0 0,1 0 0 0 0,-1 0 0 0 0,1 0 0 0 0,-1-1 0 0 0,1 1 0 0 0,1 0 0 0 0,-1 0-1 0 0,0 1 1 0 0,1-1 0 0 0,0 0 0 0 0,2-3-181 0 0,0-2 952 0 0,-4 9-948 0 0,0-1 0 0 0,0 0 0 0 0,1 1 0 0 0,-1-1 0 0 0,0 0 0 0 0,0 1 0 0 0,0-1 0 0 0,0 1 1 0 0,0-1-1 0 0,0 0 0 0 0,0 1 0 0 0,0-1 0 0 0,0 0 0 0 0,0 1 0 0 0,0-1 0 0 0,0 0 0 0 0,-1 1 0 0 0,1-1 0 0 0,0 1 0 0 0,0-1 0 0 0,-1 0 0 0 0,1 1 1 0 0,0-1-1 0 0,-1 1 0 0 0,1-1 0 0 0,-1 1 0 0 0,1-1 0 0 0,0 1 0 0 0,-1-1 0 0 0,1 1 0 0 0,-1 0 0 0 0,0-1 0 0 0,1 1 0 0 0,-1 0 0 0 0,1-1 0 0 0,-1 1 0 0 0,1 0 1 0 0,-1 0-1 0 0,0-1-4 0 0,-1 1 0 0 0,0 0 1 0 0,0 0 0 0 0,0 0 0 0 0,0 0-1 0 0,0 0 1 0 0,1 0 0 0 0,-1 0 0 0 0,0 1-1 0 0,0-1 0 0 0,-24 9 0 0 0,0 2 0 0 0,1 0 0 0 0,1 1 0 0 0,0 2 0 0 0,-16 11 0 0 0,0 0 0 0 0,-172 93 0 0 0,211-117 0 0 0,-16 8 0 0 0,0 0 0 0 0,-5 5 0 0 0,18-11 0 0 0,0 0 0 0 0,0 0 0 0 0,1 0 0 0 0,-1 1 0 0 0,1-1 0 0 0,0 1 0 0 0,-1 0 0 0 0,2 0 0 0 0,-1 0 0 0 0,0 0 0 0 0,-1 4 0 0 0,4-7 0 0 0,0 1 0 0 0,-1-1 0 0 0,1 0 0 0 0,0 0 0 0 0,0 1 0 0 0,0-1 0 0 0,0 0 0 0 0,0 0 0 0 0,0 1 0 0 0,1-1 0 0 0,-1 0 0 0 0,0 0 0 0 0,1 1 0 0 0,-1-1 0 0 0,0 0 0 0 0,1 0 0 0 0,0 0 0 0 0,-1 0 0 0 0,1 1 0 0 0,0-1 0 0 0,-1 0 0 0 0,1 0 0 0 0,0-1 0 0 0,0 1 0 0 0,0 0 0 0 0,0 0 0 0 0,0 0 0 0 0,0 0 0 0 0,0-1 0 0 0,0 1 0 0 0,0-1 0 0 0,0 1 0 0 0,2 0 0 0 0,2 2 0 0 0,1-1 0 0 0,0 1 0 0 0,0-1 0 0 0,-1 0 0 0 0,2 0 0 0 0,1 0 0 0 0,1-1 0 0 0,0-1 0 0 0,1 1 0 0 0,-1-1 0 0 0,0-1 0 0 0,0 0 0 0 0,0 0 0 0 0,0 0 0 0 0,6-3 0 0 0,16-5 0 0 0,24-11 0 0 0,-47 17 0 0 0,23-11-332 0 0,0-1 0 0 0,-1-2 0 0 0,0-1 0 0 0,-2-1 0 0 0,0-1 0 0 0,3-5 332 0 0,-26 20-4 0 0,0 1 15 0 0,0 1 1 0 0,-1-1-1 0 0,1 1 1 0 0,0 1-1 0 0,1-1 0 0 0,0 0-11 0 0,-4 2 338 0 0,-2 1 136 0 0,-16 15 626 0 0,-1 2-1097 0 0,1 1 1 0 0,1 1-1 0 0,1 0 0 0 0,1 0 0 0 0,-2 6-3 0 0,13-24 0 0 0,2 0 0 0 0,-1-1 0 0 0,1 1 0 0 0,-1-1 0 0 0,1 1 0 0 0,0 0 0 0 0,-1-1 0 0 0,1 1 0 0 0,0 0 0 0 0,0-1 0 0 0,-1 1 0 0 0,1 0 0 0 0,0-1 0 0 0,0 1 0 0 0,0 0 0 0 0,0-1 0 0 0,0 1 0 0 0,0 0 0 0 0,0-1 0 0 0,0 1 0 0 0,0 0 0 0 0,0-1 0 0 0,0 1 0 0 0,1 0 0 0 0,1 7 0 0 0,0-7-65 0 0,-1 0-1 0 0,1 0 1 0 0,-1-1 0 0 0,1 1-1 0 0,-1 0 1 0 0,1-1-1 0 0,0 0 1 0 0,-1 1-1 0 0,1-1 1 0 0,0 0-1 0 0,-1 0 1 0 0,1 0 0 0 0,0 0-1 0 0,-1 0 1 0 0,1 0-1 0 0,0 0 1 0 0,0-1 65 0 0,30-5-1648 0 0,-31 6 1615 0 0,23-7-990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9 313 11975 0 0,'0'0'267'0'0,"0"0"42"0"0,0 0 17 0 0,-1 1-28 0 0,-5 0-126 0 0,4-1 204 0 0,2 0 111 0 0,0 0 22 0 0,0 0-66 0 0,3-19-278 0 0,-3 16-165 0 0,0 1 0 0 0,1 0 0 0 0,-1 0 0 0 0,0 0 0 0 0,1 0 0 0 0,-1 0 0 0 0,1 0 0 0 0,0 0 0 0 0,-1 0 0 0 0,1 0 0 0 0,0 0 0 0 0,0 0 0 0 0,0 0 0 0 0,1 0 0 0 0,-1 1 0 0 0,0-1 0 0 0,1 1 0 0 0,-1-1 0 0 0,1 1 0 0 0,-1-1 0 0 0,1 1 0 0 0,0 0 0 0 0,0-1 0 0 0,-1 1 0 0 0,1 0 0 0 0,1 0 0 0 0,18-13 0 0 0,15-14 0 0 0,12-8 0 0 0,-19 18 0 0 0,0 2 0 0 0,1 1 0 0 0,0 1 0 0 0,1 1 0 0 0,3 1 0 0 0,-31 11 0 0 0,0 1 0 0 0,0-1 0 0 0,0 0 0 0 0,1 1 0 0 0,-1 0 0 0 0,2-1 0 0 0,11 4-16 0 0,-13 2 45 0 0,-2-3 30 0 0,1 2 3 0 0,0 0-1 0 0,0 0 0 0 0,0 0 0 0 0,0 1 1 0 0,-1-1-1 0 0,1 0 0 0 0,-1 1 1 0 0,0 0-1 0 0,-1-1 0 0 0,1 1 0 0 0,-1-1 1 0 0,0 1-1 0 0,0 0 0 0 0,0-1 1 0 0,-1 1-1 0 0,0 0 0 0 0,0 0-61 0 0,-1 7 156 0 0,-1-1 0 0 0,-1 1-1 0 0,0-1 1 0 0,0 0 0 0 0,-1-1-1 0 0,-2 4-155 0 0,5-10 0 0 0,-1-1 0 0 0,1 1 0 0 0,-1-1 0 0 0,0 0 0 0 0,0 0 0 0 0,0 0 0 0 0,0 0 0 0 0,-1-1 0 0 0,1 1 0 0 0,-1-1 0 0 0,1 0 0 0 0,-1 0 0 0 0,0 0 0 0 0,-1 0 0 0 0,4-2 0 0 0,1 0 0 0 0,0 0 0 0 0,0 0 0 0 0,0 0 0 0 0,0 1 0 0 0,0-1 0 0 0,0 0 0 0 0,0 0 0 0 0,0 0 0 0 0,-1 0 0 0 0,1 0 0 0 0,0 0 0 0 0,0 0 0 0 0,0 0 0 0 0,0 0 0 0 0,0 0 0 0 0,0 0 0 0 0,-1 0 0 0 0,1 0 0 0 0,0 0 0 0 0,0 0 0 0 0,0 0 0 0 0,0 0 0 0 0,0 0 0 0 0,0 0 0 0 0,-1 0 0 0 0,1 0 0 0 0,0 0 0 0 0,0 0 0 0 0,0-1 0 0 0,0 1 0 0 0,0 0 0 0 0,0 0 0 0 0,0 0 0 0 0,0 0 0 0 0,-1 0 0 0 0,1 0 0 0 0,0 0 0 0 0,0 0 0 0 0,0 0 0 0 0,0-1 0 0 0,0 1 0 0 0,0 0 0 0 0,0 0 0 0 0,0-7 0 0 0,3-6 0 0 0,1 5-169 0 0,0 1-1 0 0,1 0 0 0 0,0 1 0 0 0,0-1 1 0 0,0 1-1 0 0,1 0 0 0 0,0 0 1 0 0,0 0-1 0 0,6-3 170 0 0,17-17-449 0 0,-20 16 443 0 0,7-7 4 0 0,0 0 0 0 0,1 1 0 0 0,0 1 0 0 0,1 1 0 0 0,16-9 2 0 0,-14 11-4 0 0,-8 5 15 0 0,0-1 0 0 0,1 2 1 0 0,0 0-1 0 0,0 0 1 0 0,0 2-1 0 0,4-2-11 0 0,-2 3 276 0 0,-1 1-1 0 0,1 0 1 0 0,-1 0-1 0 0,1 2 0 0 0,-1 0 1 0 0,1 0-1 0 0,8 2-275 0 0,-16-1 0 0 0,0 0 0 0 0,-1-1 0 0 0,1 0 0 0 0,0-1 0 0 0,3 0 0 0 0,0 2 0 0 0,-9-1 0 0 0,0 1 0 0 0,0 0 0 0 0,0 0 0 0 0,0 0 0 0 0,0 0 0 0 0,0 0 0 0 0,0 0 0 0 0,-1 0 0 0 0,1 0 0 0 0,0 0 0 0 0,-1 0 0 0 0,1 0 0 0 0,0 0 0 0 0,-1 1 0 0 0,0-1 0 0 0,1 0 0 0 0,-1 0 0 0 0,0 1 0 0 0,1-1 0 0 0,-1 0 0 0 0,0 1 0 0 0,0-1 0 0 0,0 0 0 0 0,0 0 0 0 0,0 1 0 0 0,-1-1 0 0 0,1 0 0 0 0,0 5 0 0 0,-1-1 0 0 0,-1 1 0 0 0,1-1 0 0 0,-1 0 0 0 0,-2 6 0 0 0,-7 13 0 0 0,-2-1 0 0 0,-7 10 0 0 0,3-4 0 0 0,-7 8 0 0 0,13-22 0 0 0,2 0 0 0 0,-5 10 0 0 0,8-13-441 0 0,-1-1 0 0 0,0 0 0 0 0,-1 0 0 0 0,-6 6 441 0 0,7-8-268 0 0,5-7-169 0 0,-1 2 164 0 0,2-1-3234 0 0,1-3 1972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16271 0 0,'0'0'189'0'0,"0"-1"-1"0"0,0 1 1 0 0,0-1-1 0 0,0 1 1 0 0,0-1-1 0 0,0 1 1 0 0,0-1-1 0 0,1 1 1 0 0,-1-1-1 0 0,0 1 1 0 0,0-1-1 0 0,0 1 1 0 0,1-1-1 0 0,-1 1 1 0 0,0 0-1 0 0,0-1 0 0 0,1 1 1 0 0,-1-1-1 0 0,0 1 1 0 0,1 0-1 0 0,-1-1 1 0 0,1 1-1 0 0,2 10 1006 0 0,-3-4-1018 0 0,0-1-1 0 0,0 1 0 0 0,-1 10 1 0 0,-4-6-2 0 0,1 0 0 0 0,-1 0 0 0 0,-1 0 1 0 0,0 0-1 0 0,0-1 0 0 0,-15 16 0 0 0,4-3-144 0 0,-45 61 61 0 0,-38 49-1395 0 0,99-130 893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13823 0 0,'0'1'315'0'0,"0"1"-284"0"0,0 1 1 0 0,0-1-1 0 0,0 0 1 0 0,0 0-1 0 0,-1 0 1 0 0,1 0-1 0 0,-1 0 1 0 0,1 0-1 0 0,-1 0 1 0 0,0 0-1 0 0,0 0 1 0 0,0 0-1 0 0,0-1 1 0 0,-1 2-32 0 0,-21 29 546 0 0,5-8-336 0 0,-55 89-210 0 0,29-48 0 0 0,-19 42 0 0 0,24-41 0 0 0,-34 44 0 0 0,34-52 0 0 0,-86 124-2416 0 0,121-176 2082 0 0,1-1 0 0 0,0 0-1 0 0,1 1 1 0 0,-1 0-1 0 0,0 2 335 0 0,2-6-1220 0 0,1-2-253 0 0,4-3-51 0 0,15-8-11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18 272 10135 0 0,'0'0'231'0'0,"-14"-11"594"0"0,14 10-796 0 0,-1 0-1 0 0,1 0 0 0 0,-1 0 1 0 0,1-1-1 0 0,-1 1 1 0 0,1 0-1 0 0,0 0 0 0 0,0-1 1 0 0,-1 1-1 0 0,1 0 1 0 0,0 0-1 0 0,0-1 0 0 0,0 1 1 0 0,0 0-1 0 0,1 0 0 0 0,-1-1 1 0 0,0 1-1 0 0,1-1-28 0 0,7-25 838 0 0,-6 22-707 0 0,1-1 246 0 0,1 0-1 0 0,-1 0 0 0 0,1 1 1 0 0,1-1-1 0 0,-1 1 0 0 0,1 0 1 0 0,4-4-377 0 0,5-5 821 0 0,-1 2-626 0 0,1 0 0 0 0,1 1 0 0 0,0 0 0 0 0,1 1-1 0 0,0 1 1 0 0,14-6-195 0 0,-1-1 55 0 0,-13 8-55 0 0,0 1 0 0 0,0 0 0 0 0,0 1 0 0 0,1 1 0 0 0,10-2 0 0 0,-15 5 0 0 0,-1 0 0 0 0,0 1 0 0 0,0 0 0 0 0,1 1 0 0 0,-1 0 0 0 0,1 1 0 0 0,-1 0 0 0 0,0 0 0 0 0,2 2 0 0 0,-11-3 33 0 0,0 1 0 0 0,0 0 0 0 0,0 0 0 0 0,0 0 0 0 0,0 0 0 0 0,0 0 0 0 0,0 0 1 0 0,0 0-1 0 0,0 1 0 0 0,-1-1 0 0 0,1 1 0 0 0,0-1 0 0 0,-1 1 0 0 0,1 0 0 0 0,-1 0 0 0 0,0 0 0 0 0,0-1 0 0 0,1 1 0 0 0,-1 0 0 0 0,0 1 0 0 0,-1-1 0 0 0,1 0-33 0 0,2 7 280 0 0,-1 0 0 0 0,0 0 0 0 0,0 0 0 0 0,0 8-280 0 0,1 7 209 0 0,-2-18-208 0 0,0 1 0 0 0,0 0 0 0 0,0-1 0 0 0,-1 1 0 0 0,0-1 0 0 0,0 1 0 0 0,-1-1 0 0 0,0 1 0 0 0,0-1 0 0 0,-1 1 0 0 0,1-1 0 0 0,-1 0 0 0 0,-1 1 0 0 0,1-1 0 0 0,-1 0 0 0 0,-1 1-1 0 0,-14 21 0 0 0,-2-2 0 0 0,-1 0 0 0 0,-16 16 0 0 0,30-36 0 0 0,-1 0 0 0 0,0 0 0 0 0,0-1 0 0 0,0 0 0 0 0,-9 3 0 0 0,-17 11 0 0 0,21-12-6 0 0,1 0 1 0 0,-1-1-1 0 0,0-1 0 0 0,-1 0 0 0 0,1 0 0 0 0,-1-2 0 0 0,0 0 1 0 0,0 0-1 0 0,0-1 0 0 0,-1-1 0 0 0,-3 0 6 0 0,3 0-421 0 0,-5 0-557 0 0,8-2-3969 0 0,3-2-667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11975 0 0,'0'0'267'0'0,"0"0"42"0"0,-1 2 17 0 0,-9 12-149 0 0,0 0 1 0 0,-1-1-1 0 0,-5 5-177 0 0,2-4 655 0 0,2 1 0 0 0,-10 15-655 0 0,-42 80 787 0 0,-26 67-787 0 0,75-146 264 0 0,-51 85 1019 0 0,28-52-977 0 0,-58 99-691 0 0,86-149-140 0 0,-1 0-1 0 0,-8 8 526 0 0,-10 13-4388 0 0,12-11-580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5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104 187 10135 0 0,'0'0'231'0'0,"0"0"29"0"0,-1 3 19 0 0,-1 6 105 0 0,1-7 410 0 0,27-2 4620 0 0,25-5-5414 0 0,-28 2 642 0 0,-1-1 0 0 0,1-2 0 0 0,19-7-642 0 0,168-70-1992 0 0,-202 79 2096 0 0,-1-1 1 0 0,0 0-1 0 0,0 0 0 0 0,0-1 0 0 0,0 0 0 0 0,-1 0 0 0 0,1-1-104 0 0,0-1 147 0 0,-6 7-146 0 0,0 0-1 0 0,0 0 0 0 0,0 0 0 0 0,0 0 1 0 0,-1 0-1 0 0,1 0 0 0 0,0 0 1 0 0,-1 0-1 0 0,1 0 0 0 0,-1-1 0 0 0,1 1 1 0 0,-1 0-1 0 0,1-1 0 0 0,-1 1-15 0 0,0 0 0 0 0,0 1 0 0 0,0-1 0 0 0,0 1 0 0 0,0-1-1 0 0,0 1 1 0 0,0-1 0 0 0,-1 0 0 0 0,1 1 0 0 0,0-1 0 0 0,0 1 0 0 0,0-1 0 0 0,-1 1 0 0 0,1-1 0 0 0,0 1 0 0 0,0-1 0 0 0,-1 1-1 0 0,1-1 1 0 0,-1 1 0 0 0,1-1 0 0 0,-1 1 15 0 0,0-1-27 0 0,0 0 1 0 0,0 0-1 0 0,-1 1 0 0 0,1-1 0 0 0,0 0 0 0 0,-1 1 1 0 0,1 0-1 0 0,-1-1 0 0 0,1 1 0 0 0,-1 0 0 0 0,1-1 1 0 0,-1 1-1 0 0,1 0 0 0 0,-1 0 0 0 0,1 0 0 0 0,-1 0 0 0 0,1 1 1 0 0,-1-1-1 0 0,1 0 0 0 0,-1 0 0 0 0,1 1 27 0 0,-137 45 0 0 0,95-32 0 0 0,1 2 0 0 0,0 2 0 0 0,1 1 0 0 0,2 2 0 0 0,-5 5 0 0 0,22-9 0 0 0,0 0 0 0 0,1 1 0 0 0,1 2 0 0 0,-7 8 0 0 0,24-24 7 0 0,-1 0 0 0 0,1 0 0 0 0,0 1 0 0 0,0-1 0 0 0,1 1 1 0 0,-1 0-1 0 0,1 0 0 0 0,0 0 0 0 0,0 0 0 0 0,1 0 0 0 0,-1 0 0 0 0,1 0 0 0 0,0 1-7 0 0,1-3 12 0 0,-1 0 1 0 0,1 0-1 0 0,0-1 0 0 0,0 1 1 0 0,0 0-1 0 0,1 0 1 0 0,-1 0-1 0 0,1-1 0 0 0,-1 1 1 0 0,1 0-1 0 0,0-1 1 0 0,0 1-1 0 0,0-1 0 0 0,1 1 1 0 0,-1-1-1 0 0,0 1 0 0 0,1-1 1 0 0,0 0-1 0 0,-1 0 1 0 0,1 1-1 0 0,0-1 0 0 0,0-1 1 0 0,0 1-1 0 0,0 0 1 0 0,3 1-13 0 0,7 5 252 0 0,1-2 0 0 0,0 1 1 0 0,0-1-1 0 0,0-1 0 0 0,1-1 1 0 0,0 0-1 0 0,0 0 0 0 0,0-1 1 0 0,0-1-1 0 0,1-1 0 0 0,-1 0 1 0 0,0-1-1 0 0,6 0-252 0 0,-4-1-356 0 0,1-1 0 0 0,-1-1 0 0 0,1 0 0 0 0,3-3 356 0 0,-18 6-1694 0 0,-2 0-2878 0 0,0 0-1228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537 458 8287 0 0,'0'0'382'0'0,"0"0"-8"0"0,0 0-170 0 0,0 0 176 0 0,0 0 107 0 0,0 0 22 0 0,0 0 3 0 0,0 0 0 0 0,0 0 0 0 0,2-2 0 0 0,23-21 1183 0 0,15-17-1695 0 0,11-12 961 0 0,80-81-961 0 0,-50 49 0 0 0,-77 80 0 0 0,0-1 0 0 0,0 1 0 0 0,-1-1 0 0 0,0 0 0 0 0,0 0 0 0 0,0 0 0 0 0,-1 0 0 0 0,1 0 0 0 0,-1-1 0 0 0,1-4 0 0 0,-2 8 0 0 0,-1 0 0 0 0,1-1 0 0 0,-1 1 0 0 0,1-1 0 0 0,-1 1 0 0 0,0 0 0 0 0,0-1 0 0 0,0 1 0 0 0,0-1 0 0 0,-1 1 0 0 0,1 0 0 0 0,-1-1 0 0 0,1 1 0 0 0,-1 0 0 0 0,0 0 0 0 0,0-1 0 0 0,0 1 0 0 0,0 0 0 0 0,0 0 0 0 0,0 0 0 0 0,-1 0 0 0 0,1 0 0 0 0,-1 0 0 0 0,1 1 0 0 0,-1-1 0 0 0,-1-1 0 0 0,1 2 0 0 0,1 1 0 0 0,-1-1 0 0 0,0 0 0 0 0,1 1 0 0 0,-1-1 0 0 0,0 1 0 0 0,1 0 0 0 0,-1-1 0 0 0,0 1 0 0 0,0 0 0 0 0,0 0 0 0 0,1 0 0 0 0,-1 0 0 0 0,0 0 0 0 0,-1 1 0 0 0,-28 6 0 0 0,26-6 0 0 0,-2 2 0 0 0,0-1 0 0 0,1 2 0 0 0,0-1 0 0 0,-1 1 0 0 0,1 0 0 0 0,1 1 0 0 0,-1-1 0 0 0,0 2 0 0 0,-13 8 0 0 0,-19 17 0 0 0,2 0 0 0 0,-18 23 0 0 0,-5 3 0 0 0,-290 287 0 0 0,286-270 0 0 0,-19 33 0 0 0,69-88 0 0 0,1 0 0 0 0,1 1 0 0 0,1 1 0 0 0,-1 2 0 0 0,10-19 0 0 0,0 0 0 0 0,0 0 0 0 0,0 0 0 0 0,0 0 0 0 0,1 0 0 0 0,0 0 0 0 0,-1 0 0 0 0,1 0 0 0 0,1 0 0 0 0,0 4 0 0 0,-1-6 0 0 0,0 1 0 0 0,1 0 0 0 0,-1-1 0 0 0,1 1 0 0 0,0-1 0 0 0,0 1 0 0 0,0-1 0 0 0,0 1 0 0 0,0-1 0 0 0,1 0 0 0 0,-1 1 0 0 0,1-1 0 0 0,-1 0 0 0 0,1 0 0 0 0,0 0 0 0 0,1 1 0 0 0,2 0 60 0 0,1 1 0 0 0,0-1 0 0 0,0 0 1 0 0,1 0-1 0 0,-1 0 0 0 0,0-1 0 0 0,1 0 0 0 0,0-1 0 0 0,-1 1 0 0 0,1-1 0 0 0,0 0 0 0 0,0-1 0 0 0,3 0-60 0 0,15-1 376 0 0,0-1 0 0 0,-1 0-1 0 0,4-3-375 0 0,8-1 140 0 0,73-9-5980 0 0,-108 14 872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10135 0 0,'0'0'231'0'0,"0"0"29"0"0,-7 1 257 0 0,-6 1-512 0 0,1 1 0 0 0,-1 1-1 0 0,1 0 1 0 0,0 1 0 0 0,0 0-1 0 0,1 1 1 0 0,-9 5-5 0 0,-34 16 486 0 0,33-19 30 0 0,1 1 0 0 0,0 1 1 0 0,-5 5-517 0 0,16-9 251 0 0,-1 1 1 0 0,1 0-1 0 0,0 1 0 0 0,0 0 1 0 0,1 1-1 0 0,-7 8-251 0 0,-15 15 510 0 0,21-24-447 0 0,1 1 0 0 0,0 0 0 0 0,0 0 0 0 0,1 1 0 0 0,-2 3-63 0 0,7-10 78 0 0,1 0 1 0 0,0-1 0 0 0,0 1 0 0 0,0 0 0 0 0,0-1 0 0 0,0 1 0 0 0,0 0 0 0 0,1 0 0 0 0,-1 0 0 0 0,1 0 0 0 0,0 0 0 0 0,0 0 0 0 0,0 0 0 0 0,0 0 0 0 0,0 0 0 0 0,1-1 0 0 0,-1 1 0 0 0,1 0-1 0 0,0 0 1 0 0,0 0 0 0 0,0-1 0 0 0,0 1 0 0 0,1 1-79 0 0,0-2 20 0 0,-1 0-1 0 0,1 0 0 0 0,0 0 0 0 0,0 0 1 0 0,0 0-1 0 0,0 0 0 0 0,0-1 0 0 0,0 1 1 0 0,0-1-1 0 0,0 0 0 0 0,0 0 1 0 0,1 0-1 0 0,-1 0 0 0 0,0 0 0 0 0,1 0 1 0 0,1 0-20 0 0,2 1 191 0 0,0-1 0 0 0,0 0 0 0 0,0 0 1 0 0,1-1-1 0 0,-1 1 0 0 0,2-2-191 0 0,9 0 17 0 0,1-1 1 0 0,-1-1-1 0 0,1-1 0 0 0,-1 0 0 0 0,0-1 1 0 0,-1-1-1 0 0,1-1 0 0 0,-1 0 0 0 0,-1-1 0 0 0,1-1 1 0 0,-1 0-1 0 0,12-11-17 0 0,-22 16-267 0 0,0-2-1 0 0,0 1 1 0 0,-1 0 0 0 0,1-1-1 0 0,-1 0 1 0 0,-1 0 0 0 0,1 0 0 0 0,-1-1-1 0 0,0 1 1 0 0,0-1 0 0 0,-1 1-1 0 0,1-1 1 0 0,-2 0 0 0 0,1 0-1 0 0,-1 0 1 0 0,0 0 0 0 0,0-1 0 0 0,-1 1-1 0 0,0-2 268 0 0,-2 0-1096 0 0,1 0-1 0 0,-2 0 0 0 0,1 0 1 0 0,-1 0-1 0 0,-1 0 0 0 0,-3-7 1097 0 0,4 10-2732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38 423 10135 0 0,'0'0'231'0'0,"0"0"29"0"0,0 0 19 0 0,-1-1-41 0 0,-13-7-424 0 0,13 7 473 0 0,-1 0 1 0 0,1 0-1 0 0,0 0 1 0 0,-1 0-1 0 0,1 0 1 0 0,0 0-1 0 0,0 0 1 0 0,0-1 0 0 0,-1 1-1 0 0,1 0 1 0 0,1-1-1 0 0,-1 1 1 0 0,0-1-1 0 0,0 1 1 0 0,0-2-288 0 0,0 3 13 0 0,1-1 0 0 0,0 1-1 0 0,-1-1 1 0 0,1 1 0 0 0,-1-1 0 0 0,1 1 0 0 0,0-1 0 0 0,0 1 0 0 0,-1-1-1 0 0,1 1 1 0 0,0-1 0 0 0,0 0 0 0 0,0 1 0 0 0,-1-1 0 0 0,1 1-1 0 0,0-1 1 0 0,0 0 0 0 0,0 1 0 0 0,0-1 0 0 0,0 1 0 0 0,0-1 0 0 0,0 0-1 0 0,0 1 1 0 0,1-1 0 0 0,-1 1 0 0 0,0-1 0 0 0,0 0 0 0 0,0 1-1 0 0,1-1 1 0 0,-1 1-13 0 0,1-2 106 0 0,0-2-34 0 0,0 0 0 0 0,0 0 0 0 0,0 1 1 0 0,1-1-1 0 0,0 0 0 0 0,-1 1 1 0 0,1-1-1 0 0,1 1 0 0 0,-1 0 0 0 0,1-1-72 0 0,29-29 774 0 0,-17 19-656 0 0,14-13-118 0 0,2 1 0 0 0,1 2 0 0 0,6-1 0 0 0,10-9 0 0 0,-9 8 0 0 0,1 3 0 0 0,1 0 0 0 0,0 3 0 0 0,2 2 0 0 0,0 1 0 0 0,9 0 0 0 0,-47 16 0 0 0,0-1 0 0 0,0 1 0 0 0,0 0 0 0 0,0 0 0 0 0,0 1 0 0 0,1-1 0 0 0,-1 1 0 0 0,0 0 0 0 0,0 1 0 0 0,1-1 0 0 0,-1 1 0 0 0,4 1 0 0 0,-7-1 0 0 0,1 0 0 0 0,0 0 0 0 0,-1 0 0 0 0,1 0 0 0 0,-1 1 0 0 0,1-1 0 0 0,-1 1 0 0 0,0-1 0 0 0,0 1 0 0 0,1 0 0 0 0,-1 0 0 0 0,0 0 0 0 0,-1 0 0 0 0,1 1 0 0 0,0-1 0 0 0,-1 0 0 0 0,1 1 0 0 0,-1-1 0 0 0,0 1 0 0 0,0-1 0 0 0,0 1 0 0 0,0 0 0 0 0,1 2 0 0 0,-2 1 0 0 0,0 0 0 0 0,0 0 0 0 0,0 0 0 0 0,0 0 0 0 0,-1 0 0 0 0,0 0 0 0 0,-1 0 0 0 0,1 0 0 0 0,-1-1 0 0 0,0 1 0 0 0,-1 0 0 0 0,1 0 0 0 0,-2 2 0 0 0,-5 12 0 0 0,0-1 0 0 0,-2 0 0 0 0,0-1 0 0 0,-2 2 0 0 0,-23 38 0 0 0,29-47 0 0 0,0 0 0 0 0,-1 0 0 0 0,0-1 0 0 0,-1 1 0 0 0,-1-1 0 0 0,8-8-80 0 0,0 1-1 0 0,0-1 1 0 0,1 1 0 0 0,-1-1-1 0 0,1 1 1 0 0,0 0-1 0 0,0 0 1 0 0,-1 2 80 0 0,0 1-233 0 0,1-4-1264 0 0,1-2-3962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702 890 11975 0 0,'0'0'547'0'0,"0"0"-11"0"0,0 0-271 0 0,0 0 133 0 0,2-2 91 0 0,24-27 690 0 0,-1-1 0 0 0,10-18-1179 0 0,10-13 807 0 0,-11 16-807 0 0,-2-1 0 0 0,-2-2 0 0 0,-2-1 0 0 0,11-31 0 0 0,-29 59 0 0 0,24-55 0 0 0,1-11 0 0 0,-27 63 0 0 0,0 0 0 0 0,-2-1 0 0 0,-1 1 0 0 0,-1-1 0 0 0,1-25 0 0 0,-5 39 0 0 0,0-1 0 0 0,0 1 0 0 0,-2-3 0 0 0,2 11 0 0 0,0 1 0 0 0,-1-1 0 0 0,0 0 0 0 0,1 0 0 0 0,-1 0 0 0 0,0 1 0 0 0,0-1 0 0 0,-1 1 0 0 0,1-1 0 0 0,0 1 0 0 0,-1-1 0 0 0,0 1 0 0 0,1 0 0 0 0,-1-1 0 0 0,-1 0 0 0 0,1 2 0 0 0,0 1 0 0 0,1-1 0 0 0,-1 0 0 0 0,0 0 0 0 0,0 1 0 0 0,1-1 0 0 0,-1 1 0 0 0,0 0 0 0 0,0-1 0 0 0,0 1 0 0 0,0 0 0 0 0,0 0 0 0 0,0 0 0 0 0,1 0 0 0 0,-1 1 0 0 0,0-1 0 0 0,0 0 0 0 0,0 1 0 0 0,0-1 0 0 0,1 1 0 0 0,-1 0 0 0 0,-1 0 0 0 0,-8 4 0 0 0,1 0 0 0 0,-1 0 0 0 0,-2 3 0 0 0,3-2 0 0 0,-7 5 0 0 0,0 1 0 0 0,1 0 0 0 0,0 1 0 0 0,1 1 0 0 0,0 0 0 0 0,1 1 0 0 0,-10 15 0 0 0,-15 24 0 0 0,-24 45 0 0 0,57-89 0 0 0,-39 71 0 0 0,3 2 0 0 0,4 1 0 0 0,-22 78 0 0 0,37-89 0 0 0,3 1 0 0 0,4 1 0 0 0,3 2 0 0 0,-2 3 0 0 0,-20 57 0 0 0,29-117-96 0 0,-2 0 0 0 0,0 0 0 0 0,-2 0 0 0 0,0-1 0 0 0,-1-1-1 0 0,0 0 1 0 0,-2 0 0 0 0,0-1 0 0 0,-1-1 0 0 0,-1 0 0 0 0,0-1 0 0 0,-1 0-1 0 0,-1-2 1 0 0,0 0 0 0 0,-1 0 0 0 0,0-2 0 0 0,-1 0 0 0 0,0-1 0 0 0,-5 0 96 0 0,-7 5-110 0 0,9-4 92 0 0,0-2-1 0 0,0 0 0 0 0,-18 4 19 0 0,17-11-4253 0 0,21-2-534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24 263 13823 0 0,'0'0'315'0'0,"-3"-1"45"0"0,0 0-208 0 0,-14-6 592 0 0,22-2 120 0 0,-2 5-751 0 0,0 0 0 0 0,0 1 1 0 0,0-1-1 0 0,0 1 0 0 0,0 0 1 0 0,1 0-1 0 0,0 0 0 0 0,-1 1 0 0 0,1-1 1 0 0,1 1-114 0 0,45-23-23 0 0,-40 20 102 0 0,39-14 1457 0 0,21-5-1536 0 0,4-1 424 0 0,106-39-408 0 0,-118 46-2525 0 0,63-10 2509 0 0,-108 26-6139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13823 0 0,'0'0'630'0'0,"0"0"-13"0"0,0 2-393 0 0,-3 10-200 0 0,2-9 26 0 0,0 0 0 0 0,0 0 0 0 0,1 0 0 0 0,-1 0 0 0 0,1 0 0 0 0,0 0 0 0 0,0 0 1 0 0,0 0-1 0 0,0 0-50 0 0,0 3 353 0 0,0 0 0 0 0,-1 0 1 0 0,0 0-1 0 0,0 0 0 0 0,0-1 1 0 0,-1 1-1 0 0,0 0 0 0 0,0-1 1 0 0,0 1-1 0 0,-2 2-353 0 0,-3 9 121 0 0,6-15-120 0 0,1 0 0 0 0,-1 0-1 0 0,0 0 1 0 0,0 0 0 0 0,0 0 0 0 0,0 0-1 0 0,0 0 1 0 0,-1 0 0 0 0,1 0-1 0 0,-1-1 1 0 0,1 1 0 0 0,-1 0-1 0 0,-6 7-210 0 0,-13 29-3791 0 0,14-25 2467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187 248 8751 0 0,'0'0'674'0'0,"-1"1"-438"0"0,-82 25 5678 0 0,-3 1-3371 0 0,71-20-2351 0 0,14-7-63 0 0,3 0-91 0 0,24-10-201 0 0,0-1 1 0 0,0-1-1 0 0,25-16 1 0 0,69-53-229 0 0,-80 53 138 0 0,-35 24 247 0 0,104-68-414 0 0,-82 57 672 0 0,0 0 0 0 0,36-13 0 0 0,-61 27-199 0 0,0 0 1 0 0,0 1 0 0 0,0-1 0 0 0,0 1 0 0 0,0-1-1 0 0,0 1 1 0 0,0 0 0 0 0,0 0 0 0 0,0-1-1 0 0,0 2 1 0 0,0-1 0 0 0,0 0 0 0 0,0 0 0 0 0,0 1-1 0 0,0-1 1 0 0,0 1 0 0 0,0-1 0 0 0,0 1 0 0 0,0 0-1 0 0,2 1 1 0 0,-3-1-17 0 0,1 0 1 0 0,-1 1-1 0 0,0-1 0 0 0,0 0 0 0 0,1 1 0 0 0,-1-1 1 0 0,0 1-1 0 0,-1-1 0 0 0,1 1 0 0 0,0 0 1 0 0,0-1-1 0 0,-1 1 0 0 0,1 0 0 0 0,-1-1 0 0 0,1 1 1 0 0,-1 0-1 0 0,0 0 0 0 0,1 0 0 0 0,-1-1 0 0 0,0 1 1 0 0,0 0-1 0 0,-1 0 0 0 0,1 2 0 0 0,-2 6 111 0 0,0 0 0 0 0,0 0 0 0 0,-1-1 1 0 0,0 1-1 0 0,-9 16 0 0 0,-28 44 235 0 0,20-36-383 0 0,4-6 0 0 0,6-8 0 0 0,-2-1 0 0 0,-25 34 0 0 0,31-47-26 0 0,4-5-118 0 0,1 2-74 0 0,-3 3-3015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223 478 11975 0 0,'0'0'547'0'0,"-2"0"-11"0"0,-16 1-165 0 0,0 2 0 0 0,-1 0 1 0 0,1 0-1 0 0,1 2 0 0 0,-1 0 1 0 0,-7 4-372 0 0,13-4 41 0 0,5-3 114 0 0,0-1 0 0 0,0 0 1 0 0,0 1-1 0 0,0-2 0 0 0,0 1 0 0 0,-1-1-155 0 0,7 0 15 0 0,0 0 0 0 0,0 0-1 0 0,0 0 1 0 0,0 0 0 0 0,0 0 0 0 0,0-1 0 0 0,0 1 0 0 0,0 0-1 0 0,0 0 1 0 0,0-1 0 0 0,0 1 0 0 0,0 0 0 0 0,1-1 0 0 0,-1 1-1 0 0,0-1 1 0 0,0 1 0 0 0,0-1 0 0 0,1 0 0 0 0,-1 1 0 0 0,0-1-1 0 0,1 0 1 0 0,-1 1 0 0 0,0-1 0 0 0,1 0 0 0 0,-1 0 0 0 0,1 0-1 0 0,-1 0 1 0 0,1 1 0 0 0,-1-1 0 0 0,1 0 0 0 0,0 0 0 0 0,0 0-1 0 0,-1 0 1 0 0,1 0 0 0 0,0 0 0 0 0,0 0 0 0 0,0 0 0 0 0,0 0 0 0 0,0 0-1 0 0,0 0 1 0 0,0 0 0 0 0,0 0-15 0 0,1-5 96 0 0,0-1-1 0 0,1 0 1 0 0,-1 1-1 0 0,1 0 1 0 0,2-5-96 0 0,-2 6 16 0 0,6-14-16 0 0,1 0 0 0 0,1 1 0 0 0,0 0 0 0 0,1 0 0 0 0,2 1 0 0 0,2-2 0 0 0,8-13 0 0 0,17-19-242 0 0,33-32 242 0 0,-42 49-159 0 0,-19 21-22 0 0,0 1 0 0 0,1 1 0 0 0,0 0 0 0 0,1 0 1 0 0,11-5 180 0 0,-14 9-86 0 0,0 2 0 0 0,0-1 0 0 0,0 1 0 0 0,0 1 1 0 0,1 0-1 0 0,0 1 0 0 0,-1 0 0 0 0,7 0 86 0 0,-14 2 0 0 0,0 1 0 0 0,0 0 0 0 0,0 0 0 0 0,0 0 0 0 0,0 0 0 0 0,0 1 0 0 0,0 0 0 0 0,0-1 0 0 0,0 1 0 0 0,-1 1 0 0 0,1-1 0 0 0,0 1 0 0 0,-1-1 0 0 0,1 1 0 0 0,-1 0 0 0 0,1 0 0 0 0,-1 1 0 0 0,2 0 0 0 0,-3-1 0 0 0,-1 0 0 0 0,1 0 0 0 0,0 0 0 0 0,-1 1 0 0 0,1-1 0 0 0,-1 0 0 0 0,0 1 0 0 0,0-1 0 0 0,0 0 0 0 0,0 1 0 0 0,0-1 0 0 0,0 1 0 0 0,-1 0 0 0 0,1-1 0 0 0,-1 1 0 0 0,1 0 0 0 0,-1-1 0 0 0,0 1 0 0 0,0 0 0 0 0,-1-1 0 0 0,1 1 0 0 0,-1 0 0 0 0,1-1 0 0 0,-1 1 0 0 0,0-1 0 0 0,0 1 0 0 0,0-1 0 0 0,0 1 0 0 0,-2 3 41 0 0,0 1-1 0 0,-1-1 1 0 0,0 0-1 0 0,0 1 1 0 0,0-2-1 0 0,-1 1 1 0 0,0-1-1 0 0,-1 2-40 0 0,-13 10 646 0 0,-15 11-646 0 0,-7 6 414 0 0,13-10-190 0 0,-1-2-1 0 0,-24 13-223 0 0,20-13 80 0 0,1 2 1 0 0,-3 3-81 0 0,-13 15-876 0 0,47-41 368 0 0,1-1-4 0 0,0 0 0 0 0,0 0 0 0 0,0 0-545 0 0,0 0-2292 0 0,0 0-989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5 13823 0 0,'0'0'630'0'0,"-1"-1"-13"0"0,1 1-612 0 0,0-1-1 0 0,0 1 1 0 0,0 0 0 0 0,0 0 0 0 0,0 0 0 0 0,0-1-1 0 0,0 1 1 0 0,0 0 0 0 0,-1 0 0 0 0,1 0-1 0 0,0 0 1 0 0,0-1 0 0 0,0 1 0 0 0,0 0 0 0 0,-1 0-1 0 0,1 0 1 0 0,0 0 0 0 0,0 0 0 0 0,0 0 0 0 0,0 0-1 0 0,-1-1 1 0 0,1 1 0 0 0,0 0 0 0 0,0 0-1 0 0,0 0 1 0 0,-1 0 0 0 0,1 0 0 0 0,0 0 0 0 0,0 0-1 0 0,-1 0 1 0 0,1 0 0 0 0,0 0 0 0 0,0 0-1 0 0,0 0 1 0 0,-1 0 0 0 0,1 0 0 0 0,0 0 0 0 0,0 0-1 0 0,0 1 1 0 0,-1-1 0 0 0,1 0 0 0 0,0 0-1 0 0,0 0 1 0 0,0 0 0 0 0,-1 0 0 0 0,1 0 0 0 0,0 0-1 0 0,0 1 1 0 0,0-1 0 0 0,0 0 0 0 0,0 0-1 0 0,-1 0 1 0 0,1 0 0 0 0,0 1 0 0 0,0-1 0 0 0,0 0-1 0 0,0 0-4 0 0,-8 12-38 0 0,8-12 53 0 0,-28 43-15 0 0,14-23 0 0 0,0 2 0 0 0,-1 4 0 0 0,-74 134 0 0 0,27-52 0 0 0,2-7 0 0 0,-5-3 0 0 0,-5-2 0 0 0,-30 28 0 0 0,-7-4 0 0 0,80-95-12 0 0,18-17 128 0 0,1 0-1 0 0,0 0 0 0 0,0 1 1 0 0,0 1-116 0 0,6-8-56 0 0,1-1-70 0 0,0 1 1 0 0,0-1-1 0 0,0 1 0 0 0,0-1 1 0 0,0 0-1 0 0,0 0 0 0 0,0 1 1 0 0,-1-1-1 0 0,-1 1 126 0 0,3-2-1023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225 167 10135 0 0,'0'0'464'0'0,"0"0"-9"0"0,-1 2-295 0 0,-2 6-71 0 0,2-6 282 0 0,1-2 117 0 0,0 0 21 0 0,0 0 3 0 0,0 0 0 0 0,0 0 0 0 0,0 0 0 0 0,0 0-69 0 0,13 2 165 0 0,-6-1-509 0 0,0-1 1 0 0,1 0-1 0 0,-1 0 1 0 0,0-1-1 0 0,1 0 1 0 0,-1 0-1 0 0,5-2-99 0 0,50-18 769 0 0,-31 10-629 0 0,36-11-140 0 0,-31 12 0 0 0,0-2 0 0 0,-1-2 0 0 0,-1-1 0 0 0,28-17 0 0 0,-59 31 0 0 0,-1-1 0 0 0,1 0 0 0 0,-1 0 0 0 0,1 0 0 0 0,-1 0 0 0 0,0 0 0 0 0,2-3 0 0 0,0-4 0 0 0,-5 8 0 0 0,1 1 0 0 0,-1-1 0 0 0,1 1 0 0 0,-1-1 0 0 0,1 0 0 0 0,-1 1 0 0 0,1-1 0 0 0,-1 1 0 0 0,1-1 0 0 0,-1 1 0 0 0,1 0 0 0 0,-1-1 0 0 0,0 1 0 0 0,1 0 0 0 0,-1-1 0 0 0,0 1 0 0 0,0 0 0 0 0,1 0 0 0 0,-1-1 0 0 0,0 1 0 0 0,1 0 0 0 0,-2 0 0 0 0,-17-2 0 0 0,7 3 0 0 0,0 0 0 0 0,0 1 0 0 0,0 0 0 0 0,1 1 0 0 0,-1 1 0 0 0,1 0 0 0 0,0 0 0 0 0,-4 3 0 0 0,-14 4 0 0 0,-7 4 0 0 0,0 2 0 0 0,1 1 0 0 0,-26 18 0 0 0,-96 73 0 0 0,133-91 0 0 0,7-5 0 0 0,-16 10 0 0 0,-13 15 0 0 0,37-30 0 0 0,0 0 0 0 0,1 1 0 0 0,0 1 0 0 0,0-1 0 0 0,1 1 0 0 0,-6 11 0 0 0,12-20 0 0 0,1 0 0 0 0,-1 1 0 0 0,1-1 0 0 0,-1 0 0 0 0,0 0 0 0 0,1 0 0 0 0,0 1 0 0 0,-1-1 0 0 0,1 0 0 0 0,0 0 0 0 0,0 1 0 0 0,0-1 0 0 0,0 0 0 0 0,0 1 0 0 0,0-1 0 0 0,0 0 0 0 0,0 1 0 0 0,0-1 0 0 0,0 0 0 0 0,1 0 0 0 0,-1 1 0 0 0,1-1 0 0 0,-1 0 0 0 0,1 0 0 0 0,-1 0 0 0 0,1 0 0 0 0,0 1 0 0 0,-1-1 0 0 0,1 0 0 0 0,0 0 0 0 0,0 0 0 0 0,0-1 0 0 0,0 1 0 0 0,0 0 0 0 0,0 0 0 0 0,0 0 0 0 0,0-1 0 0 0,0 1 0 0 0,0 0 0 0 0,0-1 0 0 0,2 1 0 0 0,2 1 0 0 0,1 0 0 0 0,0 0 0 0 0,-1 0 0 0 0,1-1 0 0 0,0 0 0 0 0,0 0 0 0 0,0-1 0 0 0,4 0 0 0 0,18 0-717 0 0,0-1-1 0 0,0-2 0 0 0,-1-1 1 0 0,1-1-1 0 0,21-7 718 0 0,27-9-2022 0 0,-6 5-24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66 370 13823 0 0,'-1'2'315'0'0,"-1"1"-220"0"0,0 1 1 0 0,-1 0-1 0 0,1-1 1 0 0,-1 0-1 0 0,0 1 0 0 0,0-1 1 0 0,0 0-1 0 0,0 0 1 0 0,-1-1-1 0 0,1 1 0 0 0,-1-1 1 0 0,1 1-1 0 0,-4 0-95 0 0,-12 10 393 0 0,18-12 94 0 0,1-1 22 0 0,0 0 3 0 0,0 0 0 0 0,0 0 0 0 0,15-6 512 0 0,33-18-924 0 0,-1-1-1 0 0,20-16-99 0 0,87-65-25 0 0,-60 40 3 0 0,-91 64 21 0 0,62-43-1022 0 0,2 3-1 0 0,53-24 1024 0 0,-106 61 0 0 0,-14 5 0 0 0,1 0 0 0 0,-1 0 0 0 0,0 0 0 0 0,0 0 0 0 0,1 0 0 0 0,-1 0 0 0 0,0 0 0 0 0,1 0 0 0 0,-1 0 0 0 0,0 0 0 0 0,1 0 0 0 0,-1 0 0 0 0,0 0 0 0 0,1 0 0 0 0,-1 0 0 0 0,0 0 0 0 0,1 0 0 0 0,-1 0 0 0 0,0 0 0 0 0,1 1 0 0 0,-1-1 0 0 0,0 0 0 0 0,0 0 0 0 0,1 0 0 0 0,-1 1 0 0 0,0-1 0 0 0,0 0 0 0 0,0 3 0 0 0,-1-1 0 0 0,1 0 0 0 0,-1 0 0 0 0,0 1 0 0 0,0-1 0 0 0,0 0 0 0 0,0 0 0 0 0,0 0 0 0 0,0 0 0 0 0,-1 0 0 0 0,1 0 0 0 0,-1-1 0 0 0,-1 3 0 0 0,-2 2 0 0 0,-48 58 71 0 0,31-41 94 0 0,2 2 1 0 0,-6 10-166 0 0,4-2 769 0 0,8-14-370 0 0,1 2-1 0 0,1-1-398 0 0,8-12 3 0 0,0-1 1 0 0,1 1-1 0 0,0 0 1 0 0,1-1-1 0 0,0 1 1 0 0,0 1-1 0 0,0 5-3 0 0,1-7-102 0 0,0 0 136 0 0,0-1 0 0 0,1 1-1 0 0,0 0 1 0 0,0 1-34 0 0,0-6-188 0 0,1 0-1 0 0,-1 0 1 0 0,0 1-1 0 0,1-1 1 0 0,0 0 0 0 0,0 0-1 0 0,-1 0 1 0 0,1 0-1 0 0,0 0 1 0 0,1 0 0 0 0,-1 0-1 0 0,0 0 1 0 0,1-1-1 0 0,-1 1 1 0 0,1 0 188 0 0,5 5-1023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11975 0 0,'0'0'267'0'0,"0"0"42"0"0,0 0 17 0 0,-1 1-28 0 0,-6 6-232 0 0,1-1-1 0 0,0 1 0 0 0,0 1 0 0 0,-4 6-65 0 0,6-8 235 0 0,1-1 0 0 0,-1 0 0 0 0,0 0 0 0 0,0 0 0 0 0,0 0 0 0 0,-1-1 0 0 0,0 1 0 0 0,0-1 0 0 0,0 0-1 0 0,0-1 1 0 0,-1 1 0 0 0,-1 0-235 0 0,-2 0 281 0 0,0 0-1 0 0,1 1 1 0 0,0 0-1 0 0,0 1 1 0 0,0-1-1 0 0,0 1 1 0 0,1 1-1 0 0,-1 1-280 0 0,-13 14 1118 0 0,-16 24-1118 0 0,25-30-194 0 0,0-2 194 0 0,1 0 0 0 0,0 1 0 0 0,2 1 0 0 0,0 0 0 0 0,0 0 0 0 0,-5 16 0 0 0,13-30 0 0 0,0 0 0 0 0,0 0 0 0 0,1 0 0 0 0,-1 0 0 0 0,1 0 0 0 0,-1 0 0 0 0,1 0 0 0 0,0 0 0 0 0,-1 1 0 0 0,1 0 0 0 0,1 2 0 0 0,-1-5-15 0 0,-1 1 0 0 0,1-1 0 0 0,0 0 0 0 0,0 1 0 0 0,0-1 0 0 0,0 0-1 0 0,0 1 1 0 0,0-1 0 0 0,0 1 0 0 0,0-1 0 0 0,0 0 0 0 0,0 1 0 0 0,0-1 0 0 0,0 1 0 0 0,0-1 0 0 0,0 0-1 0 0,1 1 1 0 0,-1-1 0 0 0,0 0 0 0 0,0 1 0 0 0,0-1 0 0 0,0 0 0 0 0,1 1 0 0 0,-1-1 0 0 0,0 0 0 0 0,0 1-1 0 0,1-1 1 0 0,-1 0 0 0 0,0 0 0 0 0,1 1 0 0 0,-1-1 0 0 0,0 0 0 0 0,1 0 0 0 0,-1 0 0 0 0,0 0-1 0 0,1 1 1 0 0,-1-1 0 0 0,0 0 0 0 0,1 0 0 0 0,-1 0 0 0 0,0 0 0 0 0,1 0 0 0 0,-1 0 0 0 0,1 0 0 0 0,-1 0 15 0 0,1 0-150 0 0,2 1-47 0 0,-1 0 1 0 0,1-1 0 0 0,0 0-1 0 0,-1 1 1 0 0,1-1 0 0 0,-1 0-1 0 0,1 0 1 0 0,0 0-1 0 0,-1-1 1 0 0,3 0 196 0 0,15-3-1023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288 134 13823 0 0,'0'0'315'0'0,"0"0"45"0"0,-10 2 465 0 0,6 1-699 0 0,3-2-64 0 0,0 0 1 0 0,0 1 0 0 0,0-1 0 0 0,0 0 0 0 0,-1 0-1 0 0,1-1 1 0 0,-1 1 0 0 0,1 0 0 0 0,0 0-1 0 0,-1-1 1 0 0,1 1 0 0 0,-1 0 0 0 0,0-1 0 0 0,1 0-1 0 0,-1 1 1 0 0,1-1 0 0 0,-1 0 0 0 0,0 0 0 0 0,1 0-1 0 0,-1 0 1 0 0,0 0-63 0 0,22 10 1536 0 0,-14-8-1441 0 0,0 0-1 0 0,0-1 1 0 0,0 0-1 0 0,0 0 1 0 0,0 0-1 0 0,0-1 1 0 0,1 0-1 0 0,-1 0 1 0 0,0-1-1 0 0,0 0 1 0 0,0 0-1 0 0,0 0 1 0 0,0-1-95 0 0,17-5-104 0 0,-1 0 1 0 0,18-10 103 0 0,-14 6 98 0 0,-12 5-98 0 0,-1 0 0 0 0,0-1 0 0 0,0 0 0 0 0,-1-1 0 0 0,0 0 0 0 0,-1-1 0 0 0,1-1 0 0 0,7-8 0 0 0,-18 16 0 0 0,1 1 0 0 0,-1-1 0 0 0,0 0 0 0 0,1 1 0 0 0,-1-1 0 0 0,0 0 0 0 0,0 0 0 0 0,-1 0 0 0 0,1 0 0 0 0,0 0 0 0 0,-1 0 0 0 0,1 0 0 0 0,-1 0 0 0 0,1 0 0 0 0,-1-1 0 0 0,0 3-8 0 0,0 0 1 0 0,0-1-1 0 0,0 1 0 0 0,0-1 0 0 0,0 1 1 0 0,0-1-1 0 0,0 1 0 0 0,0-1 0 0 0,0 1 0 0 0,0-1 1 0 0,0 1-1 0 0,0-1 0 0 0,0 1 0 0 0,0 0 1 0 0,0-1-1 0 0,-1 1 0 0 0,1-1 0 0 0,0 1 0 0 0,0 0 1 0 0,-1-1-1 0 0,1 1 0 0 0,0-1 0 0 0,0 1 1 0 0,-1 0-1 0 0,1-1 0 0 0,-1 1 8 0 0,-4-1-182 0 0,5 1 165 0 0,-6 0-142 0 0,0 0 0 0 0,-1 1 0 0 0,1-1 1 0 0,0 1-1 0 0,0 0 0 0 0,0 1 0 0 0,0-1 0 0 0,0 1 0 0 0,-4 2 160 0 0,-6 1-163 0 0,-18 7 174 0 0,2 2-1 0 0,0 1 1 0 0,1 1-1 0 0,-2 3-11 0 0,25-14 18 0 0,-23 14 571 0 0,1 2 0 0 0,1 1 0 0 0,-7 9-589 0 0,-17 12 161 0 0,33-27-161 0 0,1 2 0 0 0,1 0 0 0 0,1 0 0 0 0,0 2 0 0 0,2 0 0 0 0,0 1 0 0 0,0 3 0 0 0,13-21 0 0 0,0 0 0 0 0,0 0 0 0 0,1 0 0 0 0,-1 0 0 0 0,1 0 0 0 0,0 0 0 0 0,0 0 0 0 0,0 1 0 0 0,0-1 0 0 0,0 0 0 0 0,1 1 0 0 0,-1-1 0 0 0,1 0 0 0 0,0 1 0 0 0,0-1 0 0 0,1 1 0 0 0,-1-1 0 0 0,0 0 0 0 0,1 1 0 0 0,0-1 0 0 0,0 0 0 0 0,0 1 0 0 0,1 1 0 0 0,-1-3 0 0 0,0-1 0 0 0,0 0 0 0 0,0 1 0 0 0,0-1 0 0 0,0 0 0 0 0,0 1 0 0 0,0-1 0 0 0,0 0 0 0 0,1 0 0 0 0,-1 0 0 0 0,0 0 0 0 0,0 0 0 0 0,1-1 0 0 0,0 2 0 0 0,24 8 0 0 0,-7-2 0 0 0,-9-3-85 0 0,0-1 0 0 0,1 0-1 0 0,-1 0 1 0 0,1-1 0 0 0,-1-1-1 0 0,1 0 1 0 0,8 1 85 0 0,-11-3-1453 0 0,0 0-1 0 0,0 0 1 0 0,0 0 0 0 0,1-2 1453 0 0,9-2-5614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132 151 4607 0 0,'0'0'102'0'0,"0"0"20"0"0,0 0 6 0 0,0-2-21 0 0,0 0-106 0 0,1 0 1 0 0,-1 0-1 0 0,1 1 0 0 0,0-1 1 0 0,0 0-1 0 0,-1 0 0 0 0,1 1 1 0 0,0-1-1 0 0,1 0 0 0 0,-1 1 1 0 0,0-1-1 0 0,0 1 1 0 0,1 0-1 0 0,-1-1 0 0 0,0 1 1 0 0,1 0-1 0 0,0 0-1 0 0,5-4-1 0 0,0 1 0 0 0,0 0 1 0 0,6-2 0 0 0,15-8 0 0 0,-21 9 0 0 0,-1 1 0 0 0,1 1 0 0 0,0-1 0 0 0,0 1 0 0 0,3-1 0 0 0,-2 1-12 0 0,0-1-1 0 0,-1 0 1 0 0,1 0-1 0 0,-1-1 0 0 0,0 0 1 0 0,0 0 12 0 0,-1 0 365 0 0,0 1 1 0 0,0 0 0 0 0,1 0-1 0 0,-1 0 1 0 0,1 1-1 0 0,0 0 1 0 0,0 0 0 0 0,2 0-366 0 0,-8 3 407 0 0,0-1 0 0 0,1 1 1 0 0,-1 0-1 0 0,0 0 0 0 0,0-1 1 0 0,0 1-1 0 0,0 0 0 0 0,0 0 1 0 0,0 0-1 0 0,0 0 0 0 0,0 0 1 0 0,1 0-1 0 0,-1 1 0 0 0,0-1 1 0 0,0 0-1 0 0,0 1-407 0 0,0-1 138 0 0,-1 0-1 0 0,0 0 1 0 0,0 1 0 0 0,0-1-1 0 0,0 0 1 0 0,0 0-1 0 0,0 1 1 0 0,0-1 0 0 0,0 0-1 0 0,0 0 1 0 0,0 1 0 0 0,0-1-1 0 0,0 0 1 0 0,0 0 0 0 0,0 1-1 0 0,0-1 1 0 0,0 0-1 0 0,0 0 1 0 0,0 1 0 0 0,0-1-1 0 0,0 0 1 0 0,0 0 0 0 0,0 1-1 0 0,0-1 1 0 0,0 0-1 0 0,-1 0 1 0 0,1 1-138 0 0,-5 7-967 0 0,-19 14 1139 0 0,-6 16 1268 0 0,-18 31-1440 0 0,3-5 614 0 0,14-22-620 0 0,1-4 6 0 0,-29 30 0 0 0,-4 6 0 0 0,51-60 2 0 0,7-8-235 0 0,0 0-1 0 0,0 0 1 0 0,0 1-1 0 0,1-1 0 0 0,0 1 1 0 0,0 0-1 0 0,1 0 1 0 0,0 1-1 0 0,0 0 234 0 0,2-6-1573 0 0,1-2-379 0 0,0 0-80 0 0,0 0-15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49 103 13823 0 0,'0'0'630'0'0,"0"0"-13"0"0,-2 0-393 0 0,-43-3 1249 0 0,44 3-961 0 0,1 0 0 0 0,0 0 0 0 0,0 0 0 0 0,0 0-69 0 0,15 2-278 0 0,8 0 99 0 0,0-1-1 0 0,0-1 1 0 0,1-2-1 0 0,-1 0 0 0 0,4-2-263 0 0,35-2 566 0 0,83-4 532 0 0,0-7 1 0 0,56-17-1099 0 0,-129 20-1368 0 0,58-1 1368 0 0,-126 14-186 0 0,0 1 0 0 0,0 0 0 0 0,0 1-1 0 0,0-1 1 0 0,0 1 0 0 0,0-1 0 0 0,0 1 0 0 0,0 0 0 0 0,0 1-1 0 0,-1-1 1 0 0,4 2 186 0 0,-5-2-648 0 0,-2-1-572 0 0,0 9-2561 0 0,0-7-1674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215 140 11975 0 0,'0'0'267'0'0,"-6"-6"368"0"0,4 5-605 0 0,0 0 0 0 0,1 0 1 0 0,-1 0-1 0 0,0 1 1 0 0,0-1-1 0 0,0 1 0 0 0,0-1 1 0 0,0 1-1 0 0,0 0 0 0 0,0 0 1 0 0,0 0-1 0 0,0 0 1 0 0,0 0-1 0 0,-1 0-30 0 0,-31 6 43 0 0,29-5 38 0 0,-7 1 566 0 0,0 1 0 0 0,-1 1 1 0 0,2 0-1 0 0,-1 1 0 0 0,0 0 0 0 0,1 0 1 0 0,0 1-1 0 0,0 1 0 0 0,-2 2-647 0 0,10-6 146 0 0,2-3-142 0 0,1 0-1 0 0,-1 1 0 0 0,1-1 1 0 0,-1 0-1 0 0,0 1 0 0 0,1-1 1 0 0,-1 0-1 0 0,1 0 0 0 0,-1 0 1 0 0,0 0-1 0 0,1 1 0 0 0,-1-1 1 0 0,0 0-1 0 0,1 0 0 0 0,-1 0 1 0 0,0 0-1 0 0,1 0 0 0 0,-1-1 1 0 0,1 1-1 0 0,-1 0 0 0 0,0 0-3 0 0,-2 0 28 0 0,2 0 343 0 0,10-1 626 0 0,261-45 1759 0 0,133-35-3099 0 0,-234 46 385 0 0,-63 14-5101 0 0,-80 15-1761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580 101 11975 0 0,'2'-5'109'0'0,"0"-1"-1"0"0,0 1 1 0 0,1-1-1 0 0,0 1 1 0 0,0 0-1 0 0,0 0 0 0 0,1 0 1 0 0,-1 1-1 0 0,1-1 1 0 0,1 1-1 0 0,-1 0 1 0 0,4-3-109 0 0,31-27 1442 0 0,-37 33-930 0 0,-2 1 0 0 0,0 0 0 0 0,0 0 0 0 0,0 0-69 0 0,0 18-311 0 0,1-13-126 0 0,-1 0-1 0 0,0 0 1 0 0,0-1-1 0 0,0 1 1 0 0,-1 0-1 0 0,0 2-5 0 0,-8 23 161 0 0,-1-1 0 0 0,-1 0 0 0 0,-2-1 0 0 0,-5 9-161 0 0,-6 12 287 0 0,-24 45 272 0 0,-5-3-1 0 0,-28 35-558 0 0,27-50 0 0 0,-15 23 0 0 0,25-33 88 0 0,-3-3-1 0 0,-8 3-87 0 0,-64 86-1957 0 0,113-141 946 0 0,1-4-12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129 467 10535 0 0,'0'0'7023'0'0,"-8"0"-6267"0"0,-4 0-650 0 0,-1 0-1 0 0,1-1 1 0 0,-19-4 0 0 0,28 5-92 0 0,0-1 1 0 0,1 0-1 0 0,-1 0 0 0 0,0 0 1 0 0,1 0-1 0 0,-1 0 0 0 0,1 0 1 0 0,-1 0-1 0 0,1-1 0 0 0,0 1 1 0 0,-1-1-1 0 0,1 0 1 0 0,0 0-1 0 0,0 0 0 0 0,0 0 1 0 0,0 0-1 0 0,0 0 0 0 0,1-1 1 0 0,-1 1-1 0 0,1 0 0 0 0,0-1 1 0 0,-2-3-1 0 0,2 3 10 0 0,1 0-1 0 0,-1 0 1 0 0,1 0 0 0 0,0 0-1 0 0,0 0 1 0 0,0 0-1 0 0,1 0 1 0 0,-1 0-1 0 0,1 0 1 0 0,0 1 0 0 0,-1-1-1 0 0,1 0 1 0 0,0 0-1 0 0,1 1 1 0 0,-1-1 0 0 0,2-2-1 0 0,4-7 33 0 0,1 0 0 0 0,11-11-1 0 0,-10 12-15 0 0,84-100-107 0 0,-74 91 32 0 0,1 2 0 0 0,0 1-1 0 0,32-22 1 0 0,-18 18-56 0 0,63-30-1 0 0,-82 45 53 0 0,0 0 1 0 0,0 1-1 0 0,0 1 1 0 0,1 0-1 0 0,0 1 0 0 0,0 1 1 0 0,20-1-1 0 0,-31 3 65 0 0,0 0-1 0 0,0 1 0 0 0,0-1 1 0 0,0 1-1 0 0,0 0 1 0 0,0 1-1 0 0,0-1 0 0 0,-1 1 1 0 0,1 0-1 0 0,0 0 0 0 0,-1 0 1 0 0,1 1-1 0 0,-1 0 1 0 0,0-1-1 0 0,0 2 0 0 0,5 3 1 0 0,-7-4 2 0 0,0 0 1 0 0,0-1 0 0 0,0 1-1 0 0,0 0 1 0 0,0 0-1 0 0,0 0 1 0 0,-1 1 0 0 0,1-1-1 0 0,-1 0 1 0 0,0 1-1 0 0,0-1 1 0 0,-1 1 0 0 0,1-1-1 0 0,-1 1 1 0 0,1-1-1 0 0,-1 1 1 0 0,0-1 0 0 0,0 1-1 0 0,-1-1 1 0 0,1 1-1 0 0,-1-1 1 0 0,1 1 0 0 0,-1-1-1 0 0,-2 5 1 0 0,-4 7 86 0 0,0 0 1 0 0,-1 0 0 0 0,-1 0-1 0 0,-18 23 1 0 0,12-18-83 0 0,-64 113 41 0 0,75-128-115 0 0,1 1-1 0 0,-1-1 1 0 0,0 0 0 0 0,-1 0-1 0 0,1 0 1 0 0,-1 0-1 0 0,0-1 1 0 0,0 0-1 0 0,0 0 1 0 0,-1 0 0 0 0,1-1-1 0 0,-1 1 1 0 0,0-1-1 0 0,0-1 1 0 0,-11 5 0 0 0,5-4-177 0 0,0 0 0 0 0,0-1 0 0 0,-1 0 0 0 0,1-1 0 0 0,0 0 0 0 0,0-1 0 0 0,-20-2 0 0 0,26 1 28 0 0,-1 1 1 0 0,1-1 0 0 0,-1 0-1 0 0,1-1 1 0 0,0 0 0 0 0,0 0-1 0 0,-1 0 1 0 0,1-1 0 0 0,1 1-1 0 0,-7-5 1 0 0,12 7-31 0 0,-1-1-1 0 0,1 1 1 0 0,-1 0-1 0 0,1-1 1 0 0,0 1 0 0 0,-1-1-1 0 0,1 1 1 0 0,-1-1 0 0 0,1 1-1 0 0,0-1 1 0 0,0 1 0 0 0,-1-1-1 0 0,1 0 1 0 0,0 1 0 0 0,0-1-1 0 0,0 0 1 0 0,-1-2-981 0 0,-3-9-3699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126 215 13823 0 0,'-8'-5'268'0'0,"-2"0"0"0"0,1 1-1 0 0,0 0 1 0 0,-1 1-1 0 0,0 0 1 0 0,0 1 0 0 0,0 0-1 0 0,0 0 1 0 0,0 1 0 0 0,0 0-1 0 0,-8 1-267 0 0,17 0 443 0 0,1 0-222 0 0,2 0-109 0 0,0 0 0 0 0,0-1-1 0 0,0 1 1 0 0,0 0 0 0 0,0-1 0 0 0,-1 0-1 0 0,1 1 1 0 0,0-1 0 0 0,0 0-1 0 0,0 0-111 0 0,6-2 267 0 0,30-8 540 0 0,0 3 0 0 0,1 1-1 0 0,4 1-806 0 0,11-2 220 0 0,161-23 413 0 0,-37 6-31 0 0,17-11-602 0 0,-141 26-1377 0 0,-28 7-1042 0 0,19-7 2419 0 0,-37 8-1113 0 0,0-1-1 0 0,-1 0 0 0 0,1 0 0 0 0,4-3 1114 0 0,-10 5-5456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85 157 10135 0 0,'0'0'231'0'0,"0"0"29"0"0,-2 1 19 0 0,-8 1-41 0 0,9-2-233 0 0,-1 0 0 0 0,1 1 0 0 0,0-1 0 0 0,-1 0 0 0 0,1 1 0 0 0,0-1 0 0 0,0 1 0 0 0,-1-1-1 0 0,1 1 1 0 0,0 0 0 0 0,0-1 0 0 0,0 1 0 0 0,0 0 0 0 0,0 0 0 0 0,0 0 0 0 0,0 0 0 0 0,0 0 0 0 0,0 0 0 0 0,0 1-5 0 0,-5 4 425 0 0,4-5-335 0 0,0 0 0 0 0,0 0 0 0 0,1 1 0 0 0,-1-1 0 0 0,1 0 0 0 0,0 1 0 0 0,-1 0 0 0 0,1-1 0 0 0,0 1 0 0 0,0 0 0 0 0,0-1 0 0 0,0 1 0 0 0,0 0 0 0 0,0 0 0 0 0,1 0 0 0 0,-1 0 0 0 0,0 0 0 0 0,1 0-90 0 0,-4 10 69 0 0,0-2 428 0 0,0 1-1 0 0,2 0 0 0 0,-1 0 0 0 0,1 1 1 0 0,1-1-1 0 0,0 0 0 0 0,1 0 1 0 0,0 1-1 0 0,1 1-496 0 0,-1-11 488 0 0,0-2 21 0 0,0 0-66 0 0,1-1-294 0 0,10-9-143 0 0,-1-1-1 0 0,0 0 1 0 0,2-2-6 0 0,17-19-1 0 0,-13 15 1 0 0,9-9 0 0 0,2 2 0 0 0,27-21 0 0 0,-39 34 0 0 0,14-10 0 0 0,0 1 0 0 0,1 1 0 0 0,1 2 0 0 0,13-5 0 0 0,-17 10 0 0 0,-17 7 0 0 0,0 1 0 0 0,1 0 0 0 0,-1 0 0 0 0,1 1 0 0 0,9-2 0 0 0,-9 5 0 0 0,-3 4 72 0 0,-8-3-34 0 0,0-1 1 0 0,1 1-1 0 0,-1 0 0 0 0,0-1 0 0 0,0 1 1 0 0,1 0-1 0 0,-1-1 0 0 0,0 1 1 0 0,0 0-1 0 0,0-1 0 0 0,0 1 0 0 0,0 0 1 0 0,0-1-1 0 0,0 1 0 0 0,0 0 0 0 0,0-1 1 0 0,0 1-1 0 0,0 0 0 0 0,-1 0-38 0 0,1 1 132 0 0,0 5-39 0 0,0 1 0 0 0,-1-1 0 0 0,0 1 0 0 0,0-1 0 0 0,-1 1 1 0 0,0-1-1 0 0,0 0 0 0 0,-1 0 0 0 0,0 0 0 0 0,0 0 0 0 0,-1-1 0 0 0,-2 5-93 0 0,-3 4 0 0 0,1-1 0 0 0,1 2 0 0 0,0-1 0 0 0,1 1 0 0 0,0 0 0 0 0,2 0 0 0 0,0 0 0 0 0,1 1 0 0 0,0-1 0 0 0,1 1 0 0 0,1 5 0 0 0,1-16 0 0 0,0 0 0 0 0,1 0 0 0 0,-1 0 0 0 0,1 0 0 0 0,0 0 0 0 0,1 0 0 0 0,0 0 0 0 0,0 0 0 0 0,0-1 0 0 0,0 1 0 0 0,1-1 0 0 0,0 1 0 0 0,0-1 0 0 0,1 0 0 0 0,-1 0 0 0 0,1 0 0 0 0,0-1 0 0 0,1 1 0 0 0,-1-1 0 0 0,1 0 0 0 0,-1 0 0 0 0,1-1 0 0 0,2 2 0 0 0,-3-3-99 0 0,0 1 0 0 0,0-1 1 0 0,0 0-1 0 0,0-1 0 0 0,0 1 0 0 0,0-1 0 0 0,0 1 0 0 0,1-1 0 0 0,-1 0 1 0 0,0-1-1 0 0,1 1 0 0 0,-1-1 0 0 0,1 0 0 0 0,1 0 99 0 0,8 1-1067 0 0,-12 0 778 0 0,0-1 1 0 0,-1 0-1 0 0,1 1 1 0 0,-1-1-1 0 0,1 0 1 0 0,0 0-1 0 0,-1 0 1 0 0,1 0-1 0 0,0 0 0 0 0,-1-1 1 0 0,2 1 288 0 0,11-6-2032 0 0,-11 4-15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219 182 8287 0 0,'-2'0'382'0'0,"-2"0"-198"0"0,0 0-139 0 0,1 0 1 0 0,0-1-1 0 0,0 1 1 0 0,0-1-1 0 0,0 1 1 0 0,0-1-1 0 0,0 0 1 0 0,0 0-1 0 0,0-1-45 0 0,1 2 365 0 0,2 0 122 0 0,0 0 22 0 0,0 0 3 0 0,0 0 0 0 0,0 0 0 0 0,0 0 0 0 0,0 0-69 0 0,-1 2-222 0 0,-2 5 425 0 0,0 1 0 0 0,1 0 0 0 0,0 0-1 0 0,0 0 1 0 0,1 1 0 0 0,-1 5-646 0 0,2-13 9 0 0,0-1 0 0 0,1 1 1 0 0,-1 0-1 0 0,0 0 0 0 0,0-1 0 0 0,1 1 0 0 0,-1-1 1 0 0,0 1-1 0 0,1 0 0 0 0,-1-1 0 0 0,1 1 1 0 0,-1-1-1 0 0,1 1 0 0 0,-1-1 0 0 0,1 1 0 0 0,-1-1 1 0 0,1 1-1 0 0,0-1 0 0 0,-1 1 0 0 0,1-1 1 0 0,-1 0-1 0 0,1 1-9 0 0,14 4 405 0 0,-8-5-229 0 0,-1 0-1 0 0,1 0 1 0 0,-1-1 0 0 0,1 0 0 0 0,-1 0 0 0 0,0-1-1 0 0,1 0 1 0 0,-1 0 0 0 0,5-3-176 0 0,19-5 23 0 0,-7 4-59 0 0,0-2-1 0 0,0-1 1 0 0,-1 0-1 0 0,-1-2 1 0 0,1 0-1 0 0,-2-2 1 0 0,0 0-1 0 0,0-1 1 0 0,-1-1-1 0 0,-1-1 1 0 0,9-11 36 0 0,-25 25-113 0 0,1-1 1 0 0,-1 0-1 0 0,0 0 1 0 0,0 0 0 0 0,-1 0-1 0 0,1 0 1 0 0,-1 0-1 0 0,1 0 1 0 0,-1 0-1 0 0,0 0 1 0 0,0-1-1 0 0,-1 1 1 0 0,1 0-1 0 0,0-3 113 0 0,-1 5-2 0 0,0 0 0 0 0,0 0 1 0 0,0 0-1 0 0,0 0 0 0 0,0 0 0 0 0,0 0 0 0 0,0-1 0 0 0,0 1 0 0 0,-1 0 0 0 0,1 0 0 0 0,0 0 0 0 0,-1 0 2 0 0,-4-2-34 0 0,4 2 3 0 0,-2-1-20 0 0,-1 0-1 0 0,0 1 0 0 0,1-1 1 0 0,-1 0-1 0 0,0 1 0 0 0,0 0 1 0 0,0 0-1 0 0,0 0 1 0 0,0 0-1 0 0,0 1 0 0 0,-1 0 1 0 0,1 0-1 0 0,0 0 0 0 0,-2 0 52 0 0,-10 2-338 0 0,-1 0 0 0 0,1 2 0 0 0,-2 0 338 0 0,-18 4-239 0 0,17-4 400 0 0,0 1 1 0 0,-8 3-162 0 0,8-1 276 0 0,-1-2 1 0 0,-3 1-277 0 0,-10 1 558 0 0,1 2 0 0 0,-9 4-558 0 0,35-10 0 0 0,0-1 0 0 0,0 1 0 0 0,1 0 0 0 0,-1 1 0 0 0,1 0 0 0 0,0 0 0 0 0,0 0 0 0 0,0 0 0 0 0,-2 4 0 0 0,-8 8 0 0 0,1 1 0 0 0,-1 3 0 0 0,7-8 74 0 0,1 0 0 0 0,0 1 0 0 0,0-1 0 0 0,2 2 0 0 0,-1-1 0 0 0,2 1 0 0 0,0-1 0 0 0,-2 13-74 0 0,3-9 121 0 0,0 0 1 0 0,2 0-1 0 0,0 1 0 0 0,1-1 0 0 0,0 0 0 0 0,1 0 0 0 0,2 4-121 0 0,-2-16 59 0 0,0 0-1 0 0,1 0 0 0 0,-1 0 1 0 0,1-1-1 0 0,0 1 0 0 0,0-1 1 0 0,0 1-1 0 0,1-1 0 0 0,0 0 1 0 0,0 0-1 0 0,3 4-58 0 0,-4-6-2 0 0,0 1 0 0 0,1-1 0 0 0,0 1 0 0 0,0-1-1 0 0,0 0 1 0 0,0 0 0 0 0,0 0 0 0 0,0-1 0 0 0,0 1 0 0 0,0-1 0 0 0,1 1 0 0 0,-1-1 0 0 0,1 0-1 0 0,-1-1 1 0 0,1 1 0 0 0,2 0 2 0 0,2-1-275 0 0,38 1-411 0 0,-16-7-4763 0 0,-15 0-165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11975 0 0,'0'0'267'0'0,"0"0"42"0"0,0 0 17 0 0,0 0-28 0 0,0-2-196 0 0,25-87 1948 0 0,-10 39-1454 0 0,2 1 0 0 0,2 0-1 0 0,3 2 1 0 0,1 1 0 0 0,6-6-596 0 0,-21 38 93 0 0,0 1 0 0 0,0 1 0 0 0,2 0 0 0 0,-1 0 0 0 0,1 1 1 0 0,1 0-1 0 0,0 0 0 0 0,1 1 0 0 0,0 1 0 0 0,0 0 0 0 0,1 1 0 0 0,0 0-93 0 0,-5 5 0 0 0,0 0 0 0 0,0 0 0 0 0,0 1 0 0 0,0 0 0 0 0,1 0 0 0 0,12-2 0 0 0,-15 3 3 0 0,1 0 0 0 0,-1 1 0 0 0,0 0 0 0 0,1 0 0 0 0,-1 0 0 0 0,0 1 0 0 0,0 0-1 0 0,6 2-2 0 0,22 2-424 0 0,18 4-2423 0 0,-15-3-1562 0 0,-34-5 2362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130 100 11975 0 0,'1'-2'267'0'0,"13"-23"666"0"0,-13 24-693 0 0,-1 1 491 0 0,0 0 238 0 0,0 0 45 0 0,0 0-61 0 0,-1 1-288 0 0,-28 65-106 0 0,3 1 0 0 0,2 1-1 0 0,1 13-558 0 0,7-40-2 0 0,10-27 21 0 0,1 0-1 0 0,0 0 1 0 0,1 0-1 0 0,-2 13-18 0 0,5-25 371 0 0,1-2 117 0 0,0 0 21 0 0,0 1-66 0 0,0-1-440 0 0,0 1 0 0 0,0-1 0 0 0,0 0 1 0 0,0 0-1 0 0,0 0 0 0 0,0 0 0 0 0,0 0 0 0 0,0 0 0 0 0,0 1 1 0 0,0-1-1 0 0,0 0 0 0 0,0 0 0 0 0,0 0 0 0 0,0 0 0 0 0,0 0 0 0 0,0 1 1 0 0,0-1-1 0 0,0 0 0 0 0,0 0 0 0 0,1 0 0 0 0,-1 0 0 0 0,0 0 1 0 0,0 0-1 0 0,0 1 0 0 0,0-1 0 0 0,0 0 0 0 0,0 0 0 0 0,0 0 1 0 0,0 0-1 0 0,0 0 0 0 0,1 0 0 0 0,-1 0 0 0 0,0 0 0 0 0,0 0 1 0 0,0 1-1 0 0,0-1 0 0 0,0 0 0 0 0,0 0 0 0 0,1 0 0 0 0,-1 0 1 0 0,0 0-1 0 0,0 0 0 0 0,0 0 0 0 0,0 0 0 0 0,0 0 0 0 0,1 0 1 0 0,-1 0-1 0 0,0 0 0 0 0,0 0 0 0 0,0 0 0 0 0,0 0 0 0 0,0 0 1 0 0,1 0-1 0 0,-1 0 0 0 0,0-1 0 0 0,0 1-3 0 0,6-4-22 0 0,-6 4 32 0 0,15-13-10 0 0,0 0 0 0 0,1-4 0 0 0,14-13 0 0 0,87-88 931 0 0,-98 101-566 0 0,18-17 11 0 0,1 1 0 0 0,35-21-376 0 0,-18 16-216 0 0,-31 20-139 0 0,1 2 0 0 0,0 1-1 0 0,1 0 1 0 0,0 2 0 0 0,7-1 355 0 0,29-9-930 0 0,-60 23 420 0 0,-2 0-2 0 0,0 0 0 0 0,0 0 0 0 0,0 0-728 0 0,0 0-3058 0 0,0 0-1316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77 8287 0 0,'2'-2'191'0'0,"5"-6"-41"0"0,0 0 0 0 0,-1 0 0 0 0,0 0-1 0 0,0-1 1 0 0,4-7-150 0 0,-10 14 388 0 0,0 2 110 0 0,0 0 12 0 0,2-6 580 0 0,-3 3 2467 0 0,-1 2-3532 0 0,0 0 1 0 0,0 0-1 0 0,1 0 1 0 0,-1 1-1 0 0,0-1 0 0 0,0 1 1 0 0,0-1-1 0 0,0 1 1 0 0,0 0-1 0 0,0 0 0 0 0,0-1 1 0 0,0 2-1 0 0,0-1 1 0 0,0 0-1 0 0,0 0 1 0 0,0 1-1 0 0,0-1-25 0 0,-39 12 1242 0 0,29-7-976 0 0,-8 2-210 0 0,2 2-1 0 0,-1 0 1 0 0,-6 6-56 0 0,-18 8-2 0 0,26-13 208 0 0,0 0 0 0 0,1 0-1 0 0,1 2 1 0 0,0 0 0 0 0,0 1-1 0 0,1 0 1 0 0,-12 15-206 0 0,23-24 68 0 0,-1 1-1 0 0,0 0 1 0 0,1 0-1 0 0,0 0 1 0 0,0 0 0 0 0,1 1-1 0 0,-1-1 1 0 0,1 1-1 0 0,-1 4-67 0 0,3-9 0 0 0,-1 0 0 0 0,1-1 0 0 0,0 1 0 0 0,-1 0 0 0 0,1 0 0 0 0,0-1 0 0 0,0 1 0 0 0,-1 0 0 0 0,1 0 0 0 0,0 0 0 0 0,0-1 0 0 0,0 1 0 0 0,0 0 0 0 0,0 0 0 0 0,0 0 0 0 0,1 0 0 0 0,-1-1 0 0 0,0 1 0 0 0,0 0 0 0 0,0 0 0 0 0,1 0 0 0 0,0 1 0 0 0,4 8 0 0 0,0-7 0 0 0,0 0 0 0 0,0-1 0 0 0,0 0 0 0 0,1 1 0 0 0,-1-2 0 0 0,1 1 0 0 0,-1-1 0 0 0,4 1 0 0 0,-5-1 0 0 0,6 1-110 0 0,-1-1 1 0 0,0 0-1 0 0,1 0 0 0 0,-1-1 0 0 0,1 0 1 0 0,-1 0-1 0 0,0-1 0 0 0,1-1 0 0 0,-1 0 0 0 0,0 0 1 0 0,0 0-1 0 0,0-1 0 0 0,0-1 0 0 0,0 0 1 0 0,-1 0-1 0 0,0 0 0 0 0,0-1 0 0 0,3-2 110 0 0,-2 1-9 0 0,-4 3 8 0 0,0 0 1 0 0,-1-1 0 0 0,1 1-1 0 0,-1-1 1 0 0,0 0-1 0 0,0 0 1 0 0,0-1-1 0 0,0 1 1 0 0,-1-1-1 0 0,0 1 1 0 0,0-1-1 0 0,0 0 1 0 0,0-1-1 0 0,-1 1 1 0 0,1-3 64 0 0,-2 6 274 0 0,-1 2 136 0 0,0 0 34 0 0,0 0-133 0 0,-2 2-508 0 0,1 0-1 0 0,0 0 1 0 0,0 0 0 0 0,-1 1 0 0 0,2-1-1 0 0,-1 0 1 0 0,0 0 0 0 0,0 3 133 0 0,0-4-86 0 0,-13 61-521 0 0,11-56 399 0 0,2-5-870 0 0,1-1-372 0 0,2 1-71 0 0,9 0-14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15663 0 0,'0'0'356'0'0,"-1"1"50"0"0,-18 17-251 0 0,0 1 0 0 0,2 0 1 0 0,0 2-1 0 0,1 0 0 0 0,1 0 1 0 0,0 4-156 0 0,-21 29 462 0 0,0 1 357 0 0,3 2 0 0 0,-17 45-819 0 0,6-14-34 0 0,-48 80 111 0 0,63-120-554 0 0,-3-2 1 0 0,-16 18 476 0 0,37-51-380 0 0,0 1 0 0 0,1 0 0 0 0,1 0 0 0 0,0 1 0 0 0,1 1 0 0 0,-6 13 380 0 0,14-27-5820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15663 0 0,'0'0'356'0'0,"0"0"50"0"0,0 0 20 0 0,0 0-42 0 0,-2 0-250 0 0,-12 3-132 0 0,1 0 1 0 0,-1 1-1 0 0,1 1 1 0 0,-1 0 0 0 0,2 1-1 0 0,-1 0 1 0 0,-5 5-3 0 0,-26 16-4 0 0,-13 13 4 0 0,56-39 0 0 0,-56 46 0 0 0,36-29 0 0 0,0-1 0 0 0,-3 0 0 0 0,12-9 0 0 0,1 1 0 0 0,0 0 0 0 0,0 0 0 0 0,-5 7 0 0 0,12-12 0 0 0,0 1 0 0 0,0 0 0 0 0,1 0 0 0 0,0 0 0 0 0,0 0 0 0 0,0 1 0 0 0,0-1 0 0 0,1 1 0 0 0,0-1 0 0 0,0 1 0 0 0,-1 4 0 0 0,4-2 0 0 0,0-6 0 0 0,1-1 0 0 0,-1 1 0 0 0,1-1 0 0 0,-1 0 0 0 0,1 1 0 0 0,-1-1 0 0 0,1 0 0 0 0,0 0 0 0 0,0 0 0 0 0,0 0 0 0 0,-1-1 0 0 0,2 1 0 0 0,27 9 0 0 0,-19-7 0 0 0,4 2 141 0 0,-9-4 17 0 0,0 0 0 0 0,0 1 1 0 0,-1 0-1 0 0,1 0 0 0 0,-1 1 0 0 0,1 0 1 0 0,-1 0-1 0 0,0 0 0 0 0,0 0 1 0 0,0 1-1 0 0,0 0 0 0 0,3 3-158 0 0,-2 0-192 0 0,0 1 0 0 0,0 0 1 0 0,0 0-1 0 0,-1 1 0 0 0,-1-1 0 0 0,1 1 0 0 0,-1 0 0 0 0,0 3 192 0 0,-3-8-3 0 0,1 1 0 0 0,-1 0-1 0 0,-1-1 1 0 0,1 1 0 0 0,-1 0 0 0 0,1 0-1 0 0,-1 0 1 0 0,-1-1 0 0 0,1 1-1 0 0,-1 0 1 0 0,0 0 0 0 0,0-1 0 0 0,0 1-1 0 0,-1 0 1 0 0,1-1 0 0 0,-1 1 0 0 0,-2 2 3 0 0,-31 53 2006 0 0,33-57-1847 0 0,-1 0 0 0 0,1 1 0 0 0,-1-1 0 0 0,0-1 0 0 0,0 1 0 0 0,0 0 0 0 0,0-1 0 0 0,-1 1 0 0 0,1-1 0 0 0,-4 2-159 0 0,-12 9 42 0 0,10-6-42 0 0,0 0 0 0 0,0 0 0 0 0,-1-1 0 0 0,0-1 0 0 0,0 1 0 0 0,0-2 0 0 0,-3 1 0 0 0,-2 1 25 0 0,5-2 334 0 0,0 0 0 0 0,0-1 0 0 0,0 0 0 0 0,-5 0-359 0 0,11-3-61 0 0,0 1 0 0 0,0-1-1 0 0,0 0 1 0 0,0-1-1 0 0,0 1 1 0 0,-1-1-1 0 0,1 1 1 0 0,0-1 0 0 0,0 0-1 0 0,0-1 1 0 0,1 1-1 0 0,-1-1 1 0 0,-1 0 61 0 0,-1-1-695 0 0,1 0 0 0 0,-1 0 0 0 0,1-1 0 0 0,0 0 1 0 0,0 1-1 0 0,0-2 0 0 0,-2-1 695 0 0,-2-6-1535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92 6447 0 0,'0'0'142'0'0,"2"0"22"0"0,0-1-104 0 0,-2 0-36 0 0,3 0 30 0 0,2 0 57 0 0,1-1 6 0 0,2 3-117 0 0,14-1 0 0 0,68-14 0 0 0,-44 0-61 0 0,-34 10 565 0 0,1 0 0 0 0,12-2-504 0 0,-24 6 112 0 0,3-1 511 0 0,-2-1-538 0 0,12-5 655 0 0,-12 6-489 0 0,0 1-181 0 0,-1-1 1 0 0,0 1-1 0 0,0 0 1 0 0,0-1-1 0 0,0 0 1 0 0,0 1-1 0 0,0-1 1 0 0,0 0 0 0 0,0 1-1 0 0,0-1 1 0 0,-1 0-1 0 0,1 0 1 0 0,0 0-1 0 0,0 0 1 0 0,-1 0-1 0 0,1 0 1 0 0,0 0-1 0 0,-1 0 1 0 0,1 0-1 0 0,-1 0-70 0 0,1-1 387 0 0,5-3 395 0 0,-3-4 2161 0 0,-3 7-2572 0 0,0 2 117 0 0,0 0 21 0 0,-11 1-425 0 0,0 1 0 0 0,0 0-1 0 0,0 1 1 0 0,0 0 0 0 0,1 0-1 0 0,-1 1 1 0 0,-1 2-84 0 0,-5 1 22 0 0,-232 79-22 0 0,194-69 0 0 0,14-3 0 0 0,-1-3 0 0 0,-13 2 0 0 0,15-6 0 0 0,2 0 0 0 0,0-1 0 0 0,-2-3 0 0 0,34-2-10 0 0,1-1-77 0 0,-1 1 1 0 0,1-1-1 0 0,-1 0 1 0 0,1 0-1 0 0,-1-1 1 0 0,1 1-1 0 0,-1-1 0 0 0,1-1 1 0 0,0 1-1 0 0,-5-2 87 0 0,9 2-508 0 0,0-1 369 0 0,1 1-1 0 0,-1-1 0 0 0,1 0 1 0 0,-1 1-1 0 0,1-1 0 0 0,0 0 1 0 0,0 0-1 0 0,-1 1 1 0 0,1-1-1 0 0,1 0 0 0 0,-1 0 140 0 0,2-6-121 0 0,0 0 0 0 0,1 1 0 0 0,0 0 0 0 0,0-1 0 0 0,1 1 0 0 0,0 1 0 0 0,0-1 0 0 0,1 0 0 0 0,2-2 121 0 0,-1 0-31 0 0,-71 74 1415 0 0,1-5-776 0 0,44-42-608 0 0,-1-1 0 0 0,0-1 0 0 0,-3 0 0 0 0,-30 24 0 0 0,40-31 0 0 0,10-7 0 0 0,0 1 0 0 0,0 0 0 0 0,0 0 0 0 0,0 0 0 0 0,0 0 0 0 0,1 1 0 0 0,-4 3 0 0 0,1 1 0 0 0,6-7 0 0 0,0-1 0 0 0,0 0 0 0 0,0 0 0 0 0,0 0 0 0 0,0 0 0 0 0,0 1 0 0 0,0-1 0 0 0,-1 0 0 0 0,1 0 0 0 0,0 0 0 0 0,0 0 0 0 0,0 1 0 0 0,0-1 0 0 0,0 0 0 0 0,0 0 0 0 0,0 0 0 0 0,0 1 0 0 0,0-1 0 0 0,0 0 0 0 0,0 0 0 0 0,0 0 0 0 0,1 0 0 0 0,-1 1 0 0 0,0-1 0 0 0,0 0 0 0 0,0 0 0 0 0,0 0 0 0 0,0 0 0 0 0,0 1 0 0 0,0-1 0 0 0,0 0 0 0 0,0 0 0 0 0,1 0 0 0 0,-1 0 0 0 0,0 0 0 0 0,0 1 0 0 0,0-1 0 0 0,0 0 0 0 0,1 0 0 0 0,-1 0 0 0 0,0 0 0 0 0,0 0 0 0 0,0 0 0 0 0,0 0 0 0 0,1 0 0 0 0,-1 0 0 0 0,0 0 0 0 0,0 0 0 0 0,0 0 0 0 0,0 0 0 0 0,1 0 0 0 0,-1 0 0 0 0,0 0 0 0 0,0 0 0 0 0,0 0 0 0 0,1 0 0 0 0,-1 0 0 0 0,0 0 0 0 0,0 0 0 0 0,0 0 0 0 0,0 0 0 0 0,1 0 0 0 0,-1 0 0 0 0,0 0 0 0 0,0 0 0 0 0,0-1 0 0 0,0 1 0 0 0,1 0 0 0 0,-1 0 0 0 0,23-2 0 0 0,7-1 0 0 0,42-13 0 0 0,-48 10 0 0 0,-1 0 0 0 0,0 2 0 0 0,1 0 0 0 0,13 1 0 0 0,-19 2 0 0 0,0 2 0 0 0,0 0 0 0 0,0 0 0 0 0,0 2 0 0 0,-1 0 0 0 0,1 1 0 0 0,-1 1 0 0 0,0 1 0 0 0,-10-3 0 0 0,1 1 0 0 0,-1 0 0 0 0,-1 0 0 0 0,1 0 0 0 0,-1 1 0 0 0,1 0 0 0 0,-1 1 0 0 0,-1-1 0 0 0,1 1 0 0 0,-1 0 0 0 0,1 2 0 0 0,2 2 0 0 0,-1 1 0 0 0,-1 0 0 0 0,0 1 0 0 0,0 0 0 0 0,-1 0 0 0 0,2 7 0 0 0,-5-15 0 0 0,-1-3 0 0 0,-1 0 0 0 0,1 0 0 0 0,-1 0 0 0 0,0 1 0 0 0,1-1 0 0 0,-1 0 0 0 0,0 0 0 0 0,1 1 0 0 0,-1-1 0 0 0,0 0 0 0 0,0 0 0 0 0,0 1 0 0 0,0-1 0 0 0,-1 0 0 0 0,1 0 0 0 0,0 1 0 0 0,0 7 0 0 0,0-4 0 0 0,0 0 0 0 0,0 1 0 0 0,-1-1 0 0 0,0 5 0 0 0,1-8 0 0 0,-1-1 0 0 0,0 1 0 0 0,1 0 0 0 0,-1-1 0 0 0,0 1 0 0 0,0 0 0 0 0,0-1 0 0 0,0 1 0 0 0,0-1 0 0 0,0 1 0 0 0,0-1 0 0 0,0 0 0 0 0,-1 1 0 0 0,1-1 0 0 0,0 0 0 0 0,-2 0 0 0 0,-25 17 0 0 0,-1-2 0 0 0,-24 9 0 0 0,6-3 0 0 0,45-20 0 0 0,-125 58 345 0 0,95-47-149 0 0,-1-1-1 0 0,-1-1 0 0 0,0-2-195 0 0,25-6 324 0 0,7-2-280 0 0,0 0 0 0 0,0 0 1 0 0,0-1-1 0 0,0 1 0 0 0,0-1 0 0 0,0 1 0 0 0,0-1 0 0 0,-1 0 0 0 0,1 0 0 0 0,0 0 0 0 0,0 0 0 0 0,0 0 0 0 0,0 0 0 0 0,0 0 0 0 0,0-1 0 0 0,0 1 0 0 0,0-1 0 0 0,-1 0-44 0 0,-17-14-64 0 0,19 14-288 0 0,-1-2 968 0 0,2-10-7061 0 0,0 13 1658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11975 0 0,'0'0'267'0'0,"0"0"42"0"0,0 0 17 0 0,0 0-28 0 0,0 0-126 0 0,0 0 204 0 0,0 0 111 0 0,0 0 22 0 0,0 0-66 0 0,0 2-294 0 0,-1 15 310 0 0,0-15 29 0 0,1 0 21 0 0,-1 3-340 0 0,1-1-106 0 0,-1 0-1 0 0,0 1 1 0 0,-1-1 0 0 0,1 0 0 0 0,-1 0-1 0 0,0 0 1 0 0,0 1-63 0 0,-12 22-769 0 0,14-26-3236 0 0,0-1-1405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 14479 0 0,'0'0'1314'0'0,"-1"0"-1052"0"0,-8 2-182 0 0,1 1 0 0 0,-1 0 0 0 0,1 0 0 0 0,0 1-1 0 0,0 0 1 0 0,1 1 0 0 0,-1-1 0 0 0,-7 7 0 0 0,-55 51-71 0 0,70-62-9 0 0,-77 82 87 0 0,-81 110 0 0 0,76-90 86 0 0,-61 78 754 0 0,-213 243 831 0 0,347-414-1768 0 0,6-5-13 0 0,-1-1 1 0 0,1 1-1 0 0,-1 0 1 0 0,1 0-1 0 0,-4 6 1 0 0,22-16-5499 0 0,5-4-557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0:59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85 10135 0 0,'0'0'231'0'0,"0"0"29"0"0,0 0 19 0 0,0 0-41 0 0,-4-2-190 0 0,4 2-48 0 0,0 0 0 0 0,0 0 0 0 0,0 0 0 0 0,-1 0 0 0 0,1 0 0 0 0,0 0 0 0 0,0 0 0 0 0,0 0 0 0 0,0 0 0 0 0,0 0 0 0 0,0 0 0 0 0,0 0 0 0 0,-1 0 0 0 0,1 0 0 0 0,0 0 0 0 0,0 0 0 0 0,0 0 0 0 0,0-1 0 0 0,0 1 0 0 0,0 0 0 0 0,0 0 0 0 0,0 0 0 0 0,0 0 0 0 0,0 0 0 0 0,0 0 0 0 0,-1 0 0 0 0,1 0 0 0 0,0-1 0 0 0,0 1 0 0 0,0 0 0 0 0,0 0 0 0 0,0 0 0 0 0,0 0 0 0 0,0 0 0 0 0,0 0 0 0 0,0-1 0 0 0,0 1 0 0 0,0 0 0 0 0,0 0 0 0 0,0 0 0 0 0,0 0 0 0 0,0 0 0 0 0,6-4 0 0 0,7-1 0 0 0,51-14 252 0 0,-24 6 207 0 0,0 1 0 0 0,1 3 0 0 0,1 1 0 0 0,31-1-459 0 0,-66 9 180 0 0,-1 0 0 0 0,1 0 0 0 0,0 1 0 0 0,-1 0 0 0 0,1 0 0 0 0,-1 1 0 0 0,1 0 0 0 0,1 0-180 0 0,-7-1 443 0 0,0 1-294 0 0,-1-2-148 0 0,0 1 0 0 0,0 0-1 0 0,1-1 1 0 0,-1 1 0 0 0,0 0-1 0 0,0-1 1 0 0,0 1 0 0 0,0 0-1 0 0,0-1 1 0 0,0 1 0 0 0,0 0-1 0 0,0 0 1 0 0,0-1 0 0 0,0 1 0 0 0,0 0-1 0 0,0-1 1 0 0,-1 1 0 0 0,1 0-1 0 0,0-1 1 0 0,0 1 0 0 0,-1-1-1 0 0,1 1 1 0 0,0 0 0 0 0,-1-1-1 0 0,1 1 1 0 0,-1 0-1 0 0,-1 1-2 0 0,-1 4 2 0 0,-1 0 0 0 0,1 0 0 0 0,-2 0 0 0 0,1 0 0 0 0,-1 0 0 0 0,1-1 0 0 0,-2 0 0 0 0,1 0 0 0 0,0 0 0 0 0,-1-1 0 0 0,0 0 0 0 0,-1 1 0 0 0,-90 51 0 0 0,-28 8 0 0 0,24-11 0 0 0,61-30 0 0 0,-1-2 0 0 0,-1-2 0 0 0,-11 3 0 0 0,23-15 72 0 0,29-7 299 0 0,1 0 117 0 0,0 0 21 0 0,2-3-469 0 0,1 1-1 0 0,-1-1 0 0 0,1 1 1 0 0,-1 0-1 0 0,1-1 0 0 0,0 1 1 0 0,0 1-1 0 0,-1-1 1 0 0,2 0-1 0 0,-1 1 0 0 0,0-1 1 0 0,0 1-1 0 0,0 0 1 0 0,1 0-41 0 0,14-7 58 0 0,-12 5-57 0 0,0 0 0 0 0,0 0 0 0 0,0 0 0 0 0,0 1 0 0 0,1 0 0 0 0,-1 0 0 0 0,1 1 0 0 0,0-1 0 0 0,-1 2 0 0 0,1-1 0 0 0,0 1 0 0 0,12-1 0 0 0,0 2 0 0 0,0 1 0 0 0,0 0 0 0 0,2 1 0 0 0,-13-1 0 0 0,0 1 0 0 0,0 0 0 0 0,0 0 0 0 0,0 0 0 0 0,0 1 0 0 0,-1 0 0 0 0,0 0 0 0 0,0 1 0 0 0,0 0 0 0 0,3 3 0 0 0,2 2 0 0 0,32 30 0 0 0,-40-35 0 0 0,1 0 0 0 0,-1 1 0 0 0,1-1 0 0 0,-1 1 0 0 0,-1 0 0 0 0,1 1 0 0 0,0 1 0 0 0,4 8 0 0 0,-6-13 0 0 0,-1-1 0 0 0,1 0 0 0 0,-1 0 0 0 0,0 1 0 0 0,0-1 0 0 0,0 1 0 0 0,0-1 0 0 0,0 1 0 0 0,-1-1 0 0 0,1 1 0 0 0,-1 0 0 0 0,0-1 0 0 0,0 1 0 0 0,0 1 0 0 0,0 7 0 0 0,0-5 0 0 0,-1 1 0 0 0,0-1 0 0 0,0 0 0 0 0,0 1 0 0 0,-2 2 0 0 0,3-7 0 0 0,-1 0 0 0 0,0 0 0 0 0,1-1 0 0 0,-1 1 0 0 0,0 0 0 0 0,0 0 0 0 0,0-1 0 0 0,0 1 0 0 0,-1 0 0 0 0,1-1 0 0 0,0 1 0 0 0,-1-1 0 0 0,1 0 0 0 0,-1 0 0 0 0,1 1 0 0 0,-1-1 0 0 0,0 0 0 0 0,1 0 0 0 0,-3 0 0 0 0,-3 2 0 0 0,0 0 0 0 0,0-1 0 0 0,-1 0 0 0 0,-4 1 0 0 0,-6 1 0 0 0,-130 44 634 0 0,12-4 172 0 0,94-31-308 0 0,14-4-388 0 0,-26 4-110 0 0,-14 2 0 0 0,-13 2 0 0 0,70-16 0 0 0,12-1-2 0 0,-1 0 0 0 0,0 0 0 0 0,0 0 0 0 0,0 0 1 0 0,0 0-1 0 0,1 0 0 0 0,-1-1 0 0 0,0 1 0 0 0,0 0 0 0 0,0 0 0 0 0,0 0 0 0 0,0 0 0 0 0,1 0 0 0 0,-1-1 0 0 0,0 1 0 0 0,0 0 0 0 0,0 0 0 0 0,0 0 1 0 0,0 0-1 0 0,0-1 0 0 0,0 1 0 0 0,0 0 0 0 0,0 0 0 0 0,0 0 0 0 0,0-1 0 0 0,0 1 0 0 0,0 0 0 0 0,0 0 0 0 0,0 0 0 0 0,0-1 0 0 0,0 1 0 0 0,0 0 0 0 0,0 0 1 0 0,0 0-1 0 0,0 0 0 0 0,0-1 0 0 0,0 1 0 0 0,0 0 0 0 0,0 0 0 0 0,-1 0 0 0 0,1 0 0 0 0,0-1 0 0 0,0 1 0 0 0,0 0 0 0 0,0 0 0 0 0,0 0 0 0 0,0 0 0 0 0,-1 0 1 0 0,1-1-1 0 0,0 1 0 0 0,0 0 0 0 0,0 0 0 0 0,0 0 0 0 0,-1 0 0 0 0,1 0 0 0 0,0 0 0 0 0,0 0 0 0 0,0 0 0 0 0,-1 0 0 0 0,1 0 0 0 0,0 0 0 0 0,0 0 1 0 0,0 0-1 0 0,0 0 0 0 0,-1 0 0 0 0,1 0 0 0 0,0 0 0 0 0,0 0 0 0 0,0 0 2 0 0,31-28-2660 0 0,-18 17 1637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1072 8287 0 0,'0'0'191'0'0,"0"0"26"0"0,5-8 201 0 0,0 0-192 0 0,0 1 0 0 0,1-1 0 0 0,-1 1 0 0 0,2 0 0 0 0,-1 1 0 0 0,1 0 0 0 0,5-4-226 0 0,14-10 1851 0 0,14-7-1851 0 0,-35 24 125 0 0,40-25 1400 0 0,-17 12-1001 0 0,-2-1 1 0 0,0-2 0 0 0,14-13-525 0 0,-31 23 102 0 0,0-1-1 0 0,0-1 1 0 0,-1 1-1 0 0,-1-1 1 0 0,0-1-1 0 0,0 1 1 0 0,1-6-102 0 0,9-21 771 0 0,8-29-771 0 0,-7 18 123 0 0,1-5-123 0 0,-3-2 0 0 0,-2 1 0 0 0,1-22 0 0 0,6-21 0 0 0,-11 60 0 0 0,-2-1 0 0 0,-1-1 0 0 0,-2-6 0 0 0,3-41 0 0 0,-8 87 0 0 0,0-1 0 0 0,0 1 0 0 0,0 0 0 0 0,0-1 0 0 0,1 1 0 0 0,-1 0 0 0 0,-1 0 0 0 0,1-1 0 0 0,0 1 0 0 0,0 0 0 0 0,0 0 0 0 0,0-1 0 0 0,0 1 0 0 0,0 0 0 0 0,0 0 0 0 0,0-1 0 0 0,0 1 0 0 0,0 0 0 0 0,-1 0 0 0 0,1-1 0 0 0,0 1 0 0 0,0 0 0 0 0,0 0 0 0 0,0-1 0 0 0,-1 1 0 0 0,1 0 0 0 0,0 0 0 0 0,0 0 0 0 0,-2 0 0 0 0,0 1 0 0 0,0 0 0 0 0,1 0 0 0 0,-1 0 0 0 0,1 1 0 0 0,-1-1 0 0 0,1 0 0 0 0,-1 0 0 0 0,1 1 0 0 0,0-1 0 0 0,0 1 0 0 0,-1-1 0 0 0,1 1 0 0 0,0 0 0 0 0,0-1 0 0 0,-13 22 0 0 0,1 1 0 0 0,1 0 0 0 0,-5 17 0 0 0,-5 9 0 0 0,-141 332 0 0 0,111-236-442 0 0,21-51-333 0 0,-4-2 0 0 0,-29 49 775 0 0,51-120-58 0 0,-1 0 0 0 0,0-1 0 0 0,-2-1 0 0 0,-7 8 58 0 0,-74 72-476 0 0,50-52 254 0 0,-219 245-896 0 0,175-196 2139 0 0,6-7-66 0 0,63-61-1003 0 0,41-33-1272 0 0,-12 1 535 0 0,0 0 0 0 0,0-1 0 0 0,0 1-1 0 0,-1-1 1 0 0,0-1 0 0 0,3-1 785 0 0,-5 3-154 0 0,14-9-1381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11975 0 0,'-11'-9'547'0'0,"9"8"-11"0"0,-9 2 1086 0 0,9-1-459 0 0,10 0-748 0 0,0 0-177 0 0,0-1-1 0 0,0-1 1 0 0,0 1 0 0 0,0-1 0 0 0,0-1-1 0 0,-1 0 1 0 0,4-1-238 0 0,13-5 381 0 0,180-55 739 0 0,24 4-1120 0 0,-218 57-126 0 0,0 1 1 0 0,1 1-1 0 0,-1-1 0 0 0,1 2 0 0 0,-1 0 0 0 0,1 0 0 0 0,-1 0 1 0 0,1 2-1 0 0,-1-1 0 0 0,1 1 0 0 0,0 1 126 0 0,62 18-4865 0 0,-69-20 3330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11975 0 0,'0'0'267'0'0,"0"0"42"0"0,0 0 17 0 0,0 0-28 0 0,-1 2-196 0 0,-3 3-65 0 0,0-1 0 0 0,0 1 0 0 0,-1 0 1 0 0,1-1-1 0 0,-1 0 0 0 0,0 0 0 0 0,0 0 0 0 0,-1-1 1 0 0,1 0-1 0 0,-1 0 0 0 0,1 0 0 0 0,-2 0-37 0 0,4-1 73 0 0,-1 0 0 0 0,1 0 0 0 0,0 0 0 0 0,0 0 1 0 0,0 1-1 0 0,1-1 0 0 0,-1 1 0 0 0,0 0 0 0 0,1 0 0 0 0,-1 2-73 0 0,-22 35 772 0 0,17-25-671 0 0,0-1-101 0 0,1 0 0 0 0,0 0 0 0 0,1 1 0 0 0,1-1 0 0 0,0 1 0 0 0,1 1 0 0 0,0 6 0 0 0,2-10 217 0 0,1-1-1 0 0,1 1 0 0 0,0-1 1 0 0,0 6-217 0 0,1-12 92 0 0,-1-1 1 0 0,1 1-1 0 0,0 0 1 0 0,0 0-1 0 0,1-1 0 0 0,-1 1 1 0 0,1-1-1 0 0,0 1 1 0 0,0-1-1 0 0,1 1 1 0 0,0 1-93 0 0,-1-6 34 0 0,-1 1-1 0 0,0-1 1 0 0,1 0 0 0 0,-1 1 0 0 0,0-1 0 0 0,1 0-1 0 0,-1 0 1 0 0,1 1 0 0 0,-1-1 0 0 0,0 0-1 0 0,1-1 1 0 0,-1 1 0 0 0,1 0 0 0 0,-1 0 0 0 0,0 0-1 0 0,1-1 1 0 0,-1 1 0 0 0,0-1-34 0 0,13-4 267 0 0,-1-1 1 0 0,0 0 0 0 0,0-1-1 0 0,-1 0 1 0 0,0-1-1 0 0,9-7-267 0 0,-4 1 12 0 0,0-1 0 0 0,0 0-1 0 0,4-6-11 0 0,-14 13-54 0 0,0 0-1 0 0,-1 0 1 0 0,0-1-1 0 0,0 0 1 0 0,-1 0-1 0 0,0 0 0 0 0,-1 0 1 0 0,1-5 54 0 0,-3 7-114 0 0,0 0 1 0 0,-1-1-1 0 0,-1 0 0 0 0,1 1 1 0 0,-1-1-1 0 0,0 0 1 0 0,-1 1-1 0 0,0-1 0 0 0,0 1 1 0 0,0-1-1 0 0,-1 1 0 0 0,0-1 1 0 0,-1 1-1 0 0,-1-3 114 0 0,3 7 0 0 0,1 2 0 0 0,-1 0 0 0 0,0 0 0 0 0,1 0 0 0 0,-1 0 0 0 0,0 0 0 0 0,1 0 0 0 0,-1 0 0 0 0,0 1 0 0 0,0-1 0 0 0,0 0 0 0 0,0 1 0 0 0,0-1 0 0 0,0 0 0 0 0,0 1 0 0 0,0-1 0 0 0,-1 0-69 0 0,0-1-1 0 0,0 1 0 0 0,0 0 0 0 0,-1 0 1 0 0,1 0-1 0 0,0 0 0 0 0,-1 0 0 0 0,1 0 1 0 0,-1 1-1 0 0,1-1 0 0 0,-1 1 1 0 0,1-1-1 0 0,-1 1 0 0 0,1 0 0 0 0,-1 0 1 0 0,1 0-1 0 0,-1 1 0 0 0,1-1 0 0 0,-1 0 1 0 0,1 1-1 0 0,-1 0 0 0 0,1-1 1 0 0,0 1-1 0 0,-1 0 0 0 0,1 1 0 0 0,0-1 1 0 0,-1 0 69 0 0,-7 8-149 0 0,10-3 130 0 0,0-5 21 0 0,0 0-209 0 0,0 0-1 0 0,0 0 0 0 0,0 0 0 0 0,0 0 0 0 0,0 1 1 0 0,1-1-1 0 0,-1 0 0 0 0,0 0 0 0 0,1 0 1 0 0,-1 0-1 0 0,0 0 0 0 0,1 0 0 0 0,0 0 1 0 0,-1 0-1 0 0,1 0 0 0 0,0 0 0 0 0,0 1 208 0 0,8 8-4436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74 562 13823 0 0,'0'0'315'0'0,"0"0"45"0"0,0 0 21 0 0,-1-1-49 0 0,-16-5-208 0 0,12 5 144 0 0,1-1 0 0 0,-1 1 0 0 0,1-1-1 0 0,-1 0 1 0 0,1 0 0 0 0,-1 0 0 0 0,-3-3-268 0 0,7 4 41 0 0,0 0 0 0 0,0 0-1 0 0,0 0 1 0 0,0 0 0 0 0,0 0 0 0 0,0 0 0 0 0,0 0 0 0 0,0 0-1 0 0,0 0 1 0 0,0-1 0 0 0,0 1 0 0 0,1 0 0 0 0,-1-1 0 0 0,1 1-1 0 0,-1 0 1 0 0,1-1 0 0 0,-1 1 0 0 0,1-1 0 0 0,0 1 0 0 0,-1 0-1 0 0,1-1 1 0 0,0 1 0 0 0,0-1 0 0 0,0 1 0 0 0,1-1 0 0 0,-1 0-41 0 0,1-2 181 0 0,0 0 1 0 0,0 1-1 0 0,1-1 1 0 0,0 0 0 0 0,0 0-1 0 0,0 1 1 0 0,1-3-182 0 0,2-1-136 0 0,6-10 144 0 0,0 1 1 0 0,9-9-9 0 0,7-10-1 0 0,1-2 167 0 0,2 1 0 0 0,2 2 0 0 0,1 1 1 0 0,2 1-1 0 0,1 2 0 0 0,1 2 0 0 0,38-22-166 0 0,-53 37-396 0 0,2 0 1 0 0,-1 2-1 0 0,1 1 0 0 0,1 0 1 0 0,0 2-1 0 0,0 1 1 0 0,1 1-1 0 0,0 1 1 0 0,0 1-1 0 0,18 0 396 0 0,-22 4-1023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485 203 10135 0 0,'0'0'231'0'0,"0"0"29"0"0,0 0 19 0 0,-2 9 7 0 0,0-4-208 0 0,1-5 315 0 0,17-18 1059 0 0,-1-1-1419 0 0,0-1 0 0 0,-1-1 0 0 0,-1-1 0 0 0,-1 0 0 0 0,4-12-33 0 0,-14 31 0 0 0,1-7 0 0 0,-8-10 0 0 0,4 18 0 0 0,0 1 0 0 0,0-1 0 0 0,0 0 0 0 0,0 1 0 0 0,0-1 0 0 0,0 1 0 0 0,0-1 0 0 0,-1 1 0 0 0,1-1 0 0 0,-1 1 0 0 0,1 0 0 0 0,-1 0 0 0 0,1 0 0 0 0,-1 0 0 0 0,0 0 0 0 0,0 0 0 0 0,1 0 0 0 0,-1 1 0 0 0,0-1 0 0 0,0 0 0 0 0,0 1 0 0 0,0 0 0 0 0,0-1 0 0 0,0 1 0 0 0,0 0 0 0 0,0 0 0 0 0,1 0 0 0 0,-1 0 0 0 0,0 0 0 0 0,-2 1 0 0 0,-7 0 0 0 0,1 1 0 0 0,0 1 0 0 0,-1 0 0 0 0,1 0 0 0 0,-1 1 0 0 0,-18 8 0 0 0,1 2 0 0 0,1 1 0 0 0,-14 10 0 0 0,-5 2 0 0 0,6-1 360 0 0,1 1 0 0 0,1 1 0 0 0,2 3 0 0 0,-7 8-360 0 0,30-27 291 0 0,2 1 1 0 0,-1 0-1 0 0,2 1 0 0 0,0 0 0 0 0,-4 7-291 0 0,10-14 100 0 0,0 0 0 0 0,0 0 0 0 0,1 0 0 0 0,0 1 0 0 0,0-1 0 0 0,1 1 0 0 0,0 0 0 0 0,0-1 0 0 0,1 1 0 0 0,0 0 0 0 0,1 0 0 0 0,-1 8-100 0 0,2-13 0 0 0,-1 0 0 0 0,1 0 0 0 0,0 1 0 0 0,0-1 0 0 0,0 0 0 0 0,0 0 0 0 0,0 0 0 0 0,1 0 0 0 0,0 0 0 0 0,-1 0 0 0 0,1-1 0 0 0,0 1 0 0 0,0 0 0 0 0,0-1 0 0 0,1 1 0 0 0,-1-1 0 0 0,1 0 0 0 0,-1 0 0 0 0,1 0 0 0 0,0 0 0 0 0,-1 0 0 0 0,1-1 0 0 0,0 1 0 0 0,0-1 0 0 0,1 0 0 0 0,-1 0 0 0 0,0 0 0 0 0,3 0 0 0 0,3 1 0 0 0,-1 0 0 0 0,1-1 0 0 0,0-1 0 0 0,-1 1 0 0 0,1-2 0 0 0,0 1 0 0 0,0-1 0 0 0,-1 0 0 0 0,1-1 0 0 0,4-1 0 0 0,11-5 0 0 0,-1 0 0 0 0,-1-2 0 0 0,1-1 0 0 0,10-7 0 0 0,82-55 0 0 0,-51 30 0 0 0,-53 35-158 0 0,-1 0 0 0 0,0-1 0 0 0,0 0 0 0 0,3-5 158 0 0,2-1-244 0 0,-14 14-264 0 0,-11 7-84 0 0,-7 9 587 0 0,0 1-1 0 0,1 0 0 0 0,-6 9 6 0 0,8-9 1 0 0,6-7 331 0 0,0 1 0 0 0,1 0 0 0 0,-6 11-332 0 0,11-18 67 0 0,0 0-1 0 0,0 0 0 0 0,1 1 1 0 0,0-1-1 0 0,-1 1 1 0 0,1-1-1 0 0,0 1 0 0 0,0-1 1 0 0,1 1-1 0 0,-1-1 1 0 0,1 1-1 0 0,0 0 0 0 0,0-1 1 0 0,0 1-1 0 0,1 2-66 0 0,-1-5 1 0 0,1 0 1 0 0,0 1-1 0 0,-1-1 0 0 0,1 0 0 0 0,0 1 0 0 0,0-1 0 0 0,0 0 0 0 0,0 0 1 0 0,0 0-1 0 0,0 0 0 0 0,0 0 0 0 0,1 0 0 0 0,-1 0 0 0 0,0-1 0 0 0,0 1 0 0 0,1 0 1 0 0,-1-1-1 0 0,0 1 0 0 0,1-1 0 0 0,-1 1 0 0 0,1-1 0 0 0,-1 1 0 0 0,1-1 1 0 0,-1 0-1 0 0,1 0 0 0 0,-1 0 0 0 0,1 0 0 0 0,-1 0 0 0 0,1 0-1 0 0,8 0-42 0 0,1-1-1 0 0,-1 0 1 0 0,9-2 42 0 0,-15 2-39 0 0,30-6-1133 0 0,-1-1 1 0 0,4-3 1171 0 0,-15 4-317 0 0,36-9-706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 10135 0 0,'0'0'231'0'0,"0"0"29"0"0,2 0 19 0 0,22-7 7 0 0,-31 11-286 0 0,0 0 0 0 0,1 0 0 0 0,0 0 0 0 0,0 1 0 0 0,0 0 0 0 0,-2 3 0 0 0,-43 44 0 0 0,33-33 0 0 0,-109 126 1009 0 0,74-81-538 0 0,26-29 168 0 0,-17 28-639 0 0,18-24-31 0 0,-15 16 31 0 0,6-12 931 0 0,34-41-422 0 0,1-2-66 0 0,0 0-427 0 0,11-7-1649 0 0,10-7-61 0 0,0-2-2742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8 589 6447 0 0,'0'0'142'0'0,"0"0"22"0"0,0 0 13 0 0,-5-6 891 0 0,5 4-851 0 0,-1-1 0 0 0,1 0 0 0 0,-1 1 0 0 0,1-1 0 0 0,0 0 0 0 0,0 0 0 0 0,0 1 0 0 0,0-1 0 0 0,1 0 0 0 0,-1 0 0 0 0,1 1 0 0 0,-1-1 0 0 0,1 1 0 0 0,0-1 0 0 0,0 0-217 0 0,20-42 1193 0 0,-16 36-976 0 0,9-17-8 0 0,1 2-1 0 0,1 0 1 0 0,1 1 0 0 0,1 0-1 0 0,1 2 1 0 0,1 0-1 0 0,4-2-208 0 0,26-20 602 0 0,0 3 0 0 0,36-20-602 0 0,-38 28 0 0 0,2 2 0 0 0,0 3 0 0 0,2 2 0 0 0,16-4 0 0 0,-59 26-2 0 0,-1 0 0 0 0,0 1 0 0 0,1 0-1 0 0,0 0 1 0 0,-1 1 0 0 0,1 0 0 0 0,0 1-1 0 0,5 0 3 0 0,-11 0 3 0 0,0 0 1 0 0,0 1-1 0 0,0-1 0 0 0,-1 0 0 0 0,1 1 1 0 0,0 0-1 0 0,-1 0 0 0 0,1 0 0 0 0,0 0 0 0 0,-1 0 1 0 0,1 1-1 0 0,-1-1 0 0 0,0 1 0 0 0,1-1 0 0 0,-1 1 1 0 0,0 0-1 0 0,0 0 0 0 0,0 0 0 0 0,0 0 1 0 0,0 0-1 0 0,-1 0 0 0 0,1 1 0 0 0,-1-1 0 0 0,1 1 1 0 0,-1-1-1 0 0,0 1 0 0 0,0-1 0 0 0,0 2-3 0 0,1 4 95 0 0,0 1-1 0 0,-1-1 1 0 0,0 1-1 0 0,-1 0 1 0 0,0-1-1 0 0,0 1 1 0 0,-1 0-1 0 0,0-1 0 0 0,0 1 1 0 0,-1 0-95 0 0,-6 23 1007 0 0,-11 31-1007 0 0,14-51 24 0 0,-4 17 278 0 0,-2 0-1 0 0,-1-1 1 0 0,-10 17-302 0 0,16-35 64 0 0,0-1 1 0 0,0 0-1 0 0,-1 0 1 0 0,0 0-1 0 0,-1-1 0 0 0,1 0 1 0 0,-2-1-1 0 0,1 1 1 0 0,-1-2-1 0 0,0 1 1 0 0,-7 3-65 0 0,-19 7-176 0 0,-1 0 1 0 0,-1-3 0 0 0,0-1-1 0 0,-1-1 1 0 0,-10 0 175 0 0,-40 5-681 0 0,-67 5 681 0 0,148-21-458 0 0,1 0-1 0 0,-1 0 1 0 0,1 1-1 0 0,0 0 1 0 0,-1 0-1 0 0,1 0 1 0 0,0 1-1 0 0,-3 1 459 0 0,8-3-5116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70 10135 0 0,'2'-1'231'0'0,"4"-6"20"0"0,1 0-1 0 0,-1 0 1 0 0,2-3-251 0 0,-2 1 73 0 0,-4 8 24 0 0,0-1-1 0 0,-1 1 0 0 0,0-1 1 0 0,1 0-1 0 0,-1 1 0 0 0,0-1 1 0 0,0 0-1 0 0,0 0 0 0 0,0 0 1 0 0,0 0-1 0 0,-1 0 0 0 0,1 0-96 0 0,0-1 324 0 0,-1 1 188 0 0,0 2 0 0 0,0 0 0 0 0,0 0 0 0 0,0 0-69 0 0,-4 0-428 0 0,-1 1-1 0 0,1 0 1 0 0,-1 0-1 0 0,1 0 1 0 0,-1 0 0 0 0,1 1-1 0 0,0-1 1 0 0,-1 1 0 0 0,1 0-1 0 0,0 1 1 0 0,0-1 0 0 0,0 1-15 0 0,-12 8 14 0 0,2 1 0 0 0,-6 6-14 0 0,14-13 33 0 0,-12 11 315 0 0,0 2-1 0 0,1 0 0 0 0,-3 5-347 0 0,15-17 72 0 0,1 0 0 0 0,0-1 0 0 0,0 1 0 0 0,1 0-1 0 0,0 1 1 0 0,0-1 0 0 0,0 1 0 0 0,1-1 0 0 0,0 1 0 0 0,0 0 0 0 0,1 0-1 0 0,-1 0 1 0 0,1 6-72 0 0,1-10 54 0 0,1 0 0 0 0,0 0 0 0 0,-1 0-1 0 0,1 0 1 0 0,0-1 0 0 0,0 1 0 0 0,1 0-1 0 0,-1-1 1 0 0,0 1 0 0 0,1-1 0 0 0,0 1 0 0 0,0-1-1 0 0,-1 0 1 0 0,1 1 0 0 0,1-1 0 0 0,-1 0-1 0 0,0-1 1 0 0,0 1 0 0 0,1 0 0 0 0,-1 0 0 0 0,3 0-54 0 0,-1 1 113 0 0,1-1 0 0 0,0 1 1 0 0,0-1-1 0 0,0 0 1 0 0,0 0-1 0 0,0-1 1 0 0,0 1-1 0 0,0-1 1 0 0,0-1-1 0 0,0 1 0 0 0,1-1 1 0 0,-1 1-114 0 0,1-1-11 0 0,-1-1 0 0 0,0 1 0 0 0,0-1 0 0 0,1 0 0 0 0,-1 0-1 0 0,0-1 1 0 0,0 1 0 0 0,0-1 0 0 0,0 0 0 0 0,0-1 0 0 0,0 1 0 0 0,-1-1 0 0 0,1 0 0 0 0,-1 0 0 0 0,0 0 0 0 0,0 0 0 0 0,0-1 0 0 0,0 0 0 0 0,0 0 0 0 0,0-2 11 0 0,0 2-9 0 0,-1 1 0 0 0,-1-1 0 0 0,1 0 1 0 0,-1-1-1 0 0,1 1 0 0 0,-1 0 1 0 0,0-1-1 0 0,-1 1 0 0 0,1-1 1 0 0,-1 0-1 0 0,0 1 0 0 0,0-1 0 0 0,0 0 1 0 0,-1 0-1 0 0,1 1 0 0 0,-1-1 1 0 0,-1 0-1 0 0,1 0 0 0 0,-1-3 9 0 0,-5-34-1018 0 0,2 24-217 0 0,2 0 0 0 0,0-14 1235 0 0,2 31-580 0 0,0 1-285 0 0,0 0-126 0 0,0 0-29 0 0,0 0-4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13823 0 0,'0'0'315'0'0,"-4"4"426"0"0,2-3-654 0 0,-2-2 87 0 0,-5-1 9 0 0,8 2-182 0 0,0 0-1 0 0,1 0 0 0 0,-1 0 1 0 0,0 0-1 0 0,1 0 0 0 0,-1 0 1 0 0,0 0-1 0 0,0 0 0 0 0,1 0 1 0 0,-1 1-1 0 0,0-1 0 0 0,1 0 1 0 0,-1 0-1 0 0,1 1 0 0 0,-1-1 1 0 0,0 0-1 0 0,1 1 0 0 0,-1-1 1 0 0,1 1-1 0 0,-1-1 0 0 0,1 0 1 0 0,-1 1-1 0 0,1-1 0 0 0,-1 1 1 0 0,1 0-1 0 0,-1-1 0 0 0,1 1 1 0 0,0-1-1 0 0,-1 1 0 0 0,1 0 1 0 0,0-1-1 0 0,0 1 0 0 0,-1 0 1 0 0,1-1-1 0 0,0 1 0 0 0,0 0 1 0 0,0 0-1 0 0,-1 1-1 0 0,-4 12-2 0 0,1 0 0 0 0,1 1 0 0 0,0 0 0 0 0,1-1 1 0 0,0 7 2 0 0,-8 39 85 0 0,1-25 122 0 0,-1-1 1 0 0,-3 0 0 0 0,0-1-1 0 0,-2 0 1 0 0,-8 11-208 0 0,-2-3 310 0 0,-1-2 1 0 0,-1-1-1 0 0,-29 30-310 0 0,34-43 0 0 0,-45 51 0 0 0,-62 53 0 0 0,94-95 16 0 0,-6 11-16 0 0,14-17-40 0 0,0 0 0 0 0,-15 10 40 0 0,40-37-337 0 0,2-1-138 0 0,6-16-4489 0 0,3-6-4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438 144 1839 0 0,'0'0'276'0'0,"1"2"487"0"0,1 1-532 0 0,2 4 901 0 0,0 1-1 0 0,0-1 1 0 0,3 12 0 0 0,-6-15-679 0 0,0 0 0 0 0,0 0 1 0 0,-1 0-1 0 0,1 0 1 0 0,-1-1-1 0 0,0 1 1 0 0,0 0-1 0 0,-1 0 0 0 0,1 0 1 0 0,-2 6-1 0 0,-16 56 6170 0 0,25-66-6445 0 0,0-1 0 0 0,0 0 0 0 0,0-1 1 0 0,0 0-1 0 0,0 0 0 0 0,-1 0 0 0 0,1-1 0 0 0,0 0 1 0 0,-1 0-1 0 0,0 0 0 0 0,0-1 0 0 0,0 0 0 0 0,0-1 1 0 0,-1 1-1 0 0,10-11 0 0 0,-5 5-166 0 0,-1-1 1 0 0,0 0-1 0 0,0-1 0 0 0,-2 0 1 0 0,1 0-1 0 0,10-27 0 0 0,2-20-86 0 0,-17 51 9 0 0,-2 0 0 0 0,1 0 0 0 0,-1 0-1 0 0,0 0 1 0 0,-1-13 0 0 0,0 20 47 0 0,-1 0-1 0 0,1 0 1 0 0,0 0 0 0 0,0 0-1 0 0,0 0 1 0 0,-1 0 0 0 0,1 0 0 0 0,-1 1-1 0 0,1-1 1 0 0,0 0 0 0 0,-1 0 0 0 0,0 0-1 0 0,1 1 1 0 0,-1-1 0 0 0,1 0 0 0 0,-1 1-1 0 0,0-1 1 0 0,1 0 0 0 0,-1 1-1 0 0,0-1 1 0 0,0 1 0 0 0,-1-2 0 0 0,-1 1-32 0 0,1 0 0 0 0,-1 1 1 0 0,0-1-1 0 0,0 0 0 0 0,1 1 0 0 0,-1 0 1 0 0,0-1-1 0 0,-2 1 0 0 0,-6 1-112 0 0,0 0-1 0 0,1 0 1 0 0,-14 4 0 0 0,-4 4 114 0 0,1 0 0 0 0,0 1 0 0 0,0 2 0 0 0,-40 24 0 0 0,-92 74-90 0 0,134-90 176 0 0,1 0 0 0 0,1 2 0 0 0,0 0 0 0 0,2 1 0 0 0,1 2 0 0 0,1 0 0 0 0,-28 47 0 0 0,44-65-25 0 0,0 0 0 0 0,0 0 0 0 0,0 0 0 0 0,1 1 0 0 0,0-1 0 0 0,1 0 0 0 0,0 1 0 0 0,0-1 0 0 0,0 15 0 0 0,1-18-5 0 0,0-1 0 0 0,1 0 0 0 0,-1 0 0 0 0,1 1 1 0 0,0-1-1 0 0,-1 0 0 0 0,2 0 0 0 0,-1 0 0 0 0,0 0 1 0 0,0 0-1 0 0,1 0 0 0 0,0-1 0 0 0,-1 1 0 0 0,1 0 1 0 0,0-1-1 0 0,0 1 0 0 0,1-1 0 0 0,-1 0 0 0 0,0 0 1 0 0,1 0-1 0 0,0 0 0 0 0,-1 0 0 0 0,1 0 0 0 0,0-1 1 0 0,4 2-1 0 0,2 0 18 0 0,0 0 1 0 0,1-1-1 0 0,-1 0 1 0 0,1-1-1 0 0,-1 0 1 0 0,1-1-1 0 0,0 0 1 0 0,-1 0 0 0 0,1-1-1 0 0,0 0 1 0 0,-1-1-1 0 0,16-5 1 0 0,-7 2-37 0 0,0-1 1 0 0,-1-2 0 0 0,0 1 0 0 0,0-2-1 0 0,25-17 1 0 0,-32 19-18 0 0,0-1 1 0 0,12-12-1 0 0,-19 17 14 0 0,-1 0 1 0 0,1 0 0 0 0,0-1 0 0 0,-1 1-1 0 0,0 0 1 0 0,0-1 0 0 0,0 0-1 0 0,0 1 1 0 0,-1-1 0 0 0,3-8-1 0 0,-3 5-67 0 0,-1 5-13 0 0,0 2 91 0 0,0 0 1 0 0,-1 0-1 0 0,1 0 0 0 0,0 0 1 0 0,0 0-1 0 0,0 0 1 0 0,0 0-1 0 0,0 0 0 0 0,0 0 1 0 0,0 0-1 0 0,0 0 1 0 0,0 0-1 0 0,0 0 0 0 0,0 0 1 0 0,0 0-1 0 0,-1 0 1 0 0,1 0-1 0 0,0 0 1 0 0,0 0-1 0 0,0 0 0 0 0,0 0 1 0 0,0 0-1 0 0,0 0 1 0 0,0 0-1 0 0,0 0 0 0 0,0 0 1 0 0,0 0-1 0 0,0 0 1 0 0,0 0-1 0 0,0 0 0 0 0,0-1 1 0 0,0 1-1 0 0,0 0 1 0 0,0 0-1 0 0,0 0 0 0 0,-1 0 1 0 0,1 0-1 0 0,0 0 1 0 0,0 0-1 0 0,0 0 0 0 0,0 0 1 0 0,0 0-1 0 0,0 0 1 0 0,0 0-1 0 0,0 0 0 0 0,0-1 1 0 0,0 1-1 0 0,0 0 1 0 0,0 0-1 0 0,0 0 0 0 0,1 0 1 0 0,-1 0-1 0 0,-1-3 4 0 0,-9 1-68 0 0,8 2 130 0 0,2 1-8 0 0,-1 1-48 0 0,1-1 0 0 0,-1 0 0 0 0,1 0 0 0 0,0 0 1 0 0,-1 0-1 0 0,1 0 0 0 0,0 0 0 0 0,0 0 1 0 0,0 0-1 0 0,0 1 0 0 0,0-1 0 0 0,0 0 1 0 0,0 0-1 0 0,0 0 0 0 0,0 0 0 0 0,1 0 0 0 0,-1 1 1 0 0,0-1-1 0 0,1 0 0 0 0,-1 0 0 0 0,1 0 1 0 0,-1 0-1 0 0,1 0 0 0 0,0 0 0 0 0,-1 0 1 0 0,1-1-1 0 0,0 1 0 0 0,0 0 0 0 0,-1 0 0 0 0,1 0 1 0 0,0-1-1 0 0,0 1 0 0 0,0 0 0 0 0,2 0 1 0 0,0 2-7 0 0,12 6 122 0 0,1 1-1 0 0,0-2 1 0 0,0 0-1 0 0,32 10 1 0 0,25 13 125 0 0,-63-26-472 0 0,-1 0-1 0 0,0 1 1 0 0,0 0 0 0 0,13 12 0 0 0,-21-17-765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145 423 10135 0 0,'-1'0'231'0'0,"-15"7"-5"0"0,1-1-1 0 0,1 2 1 0 0,0 0 0 0 0,-7 5-226 0 0,18-11 147 0 0,0-1 0 0 0,0 1 1 0 0,1 0-1 0 0,-1-1 0 0 0,0 0 0 0 0,0 0 1 0 0,0 0-1 0 0,0 0 0 0 0,0 0 0 0 0,-1 0 1 0 0,1-1-1 0 0,0 0 0 0 0,-1 1-147 0 0,3-2 63 0 0,0 1 0 0 0,1 0 0 0 0,-1 0 0 0 0,0 0 0 0 0,1-1 0 0 0,-1 1-1 0 0,0 0 1 0 0,1-1 0 0 0,-1 1 0 0 0,0 0 0 0 0,1-1 0 0 0,-1 1 0 0 0,1-1 0 0 0,-1 1-1 0 0,1-1 1 0 0,-1 0 0 0 0,1 1 0 0 0,-1-1 0 0 0,1 1 0 0 0,0-1 0 0 0,-1 0 0 0 0,1 0-63 0 0,-6-14 664 0 0,5 11-493 0 0,1-1-1 0 0,-1 1 0 0 0,1-1 0 0 0,0 1 1 0 0,1-1-1 0 0,-1 0 0 0 0,1 1 1 0 0,0-1-1 0 0,1-3-170 0 0,15-40 578 0 0,-14 41-561 0 0,13-27-11 0 0,1 0-1 0 0,2 2 0 0 0,21-29-5 0 0,-25 40 0 0 0,2 0 0 0 0,0 1 0 0 0,1 1 0 0 0,6-4 0 0 0,-12 12 0 0 0,1 0 0 0 0,1 1 0 0 0,-1 1 0 0 0,1 0 0 0 0,1 1 0 0 0,0 1 0 0 0,5-2 0 0 0,-13 6 67 0 0,0 1 0 0 0,0 0 0 0 0,0 1 0 0 0,0 0 0 0 0,0 0 0 0 0,0 0 0 0 0,0 1 0 0 0,0 0 0 0 0,0 1 0 0 0,1-1-1 0 0,-1 1 1 0 0,0 1 0 0 0,0-1 0 0 0,0 1 0 0 0,4 2-67 0 0,-3-1 94 0 0,1 1-1 0 0,-1 0 1 0 0,0 1-1 0 0,0 0 0 0 0,0 0 1 0 0,-1 1-1 0 0,1 0 1 0 0,-1 0-1 0 0,-1 0 1 0 0,1 1-1 0 0,3 5-93 0 0,-1 0 4 0 0,-1-1 0 0 0,0 1 0 0 0,0 1 0 0 0,3 7-4 0 0,-11-19 0 0 0,1 0 0 0 0,0 0 0 0 0,-1 0 0 0 0,1 0 0 0 0,-1 0 0 0 0,1 0 0 0 0,-1 0 0 0 0,1 0 0 0 0,-1 0 0 0 0,0 0 0 0 0,0 1 0 0 0,0-1 0 0 0,0 0 0 0 0,1 0 0 0 0,-2 1 0 0 0,1 1 0 0 0,0 13 0 0 0,-3-11 0 0 0,1-3 0 0 0,-3 7 0 0 0,-1-1 0 0 0,0 1 0 0 0,0-1 0 0 0,-1-1 0 0 0,0 1 0 0 0,-4 3 0 0 0,-14 10 0 0 0,-10 6 0 0 0,-4 3 0 0 0,26-20 0 0 0,0-1 0 0 0,-1 0 0 0 0,0-1 0 0 0,0-1 0 0 0,-2 0 0 0 0,-77 29 0 0 0,84-33 0 0 0,-106 36 0 0 0,91-32-133 0 0,23-7 14 0 0,-1 0-1 0 0,1 0 0 0 0,0 1 0 0 0,0-1 1 0 0,0 0-1 0 0,-1 0 0 0 0,1 0 0 0 0,0-1 1 0 0,0 1-1 0 0,0 0 0 0 0,-1 0 0 0 0,1-1 1 0 0,0 1-1 0 0,0-1 0 0 0,0 1 0 0 0,0-1 1 0 0,0 1-1 0 0,0-1 0 0 0,-1 0 120 0 0,8-10-2013 0 0,2-1-3446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10135 0 0,'1'-1'231'0'0,"5"-4"-129"0"0,-1-1-1 0 0,0 0 1 0 0,-1 1 0 0 0,1-2-1 0 0,1-3-101 0 0,-1 2 106 0 0,1 0 0 0 0,-1 0-1 0 0,7-5-105 0 0,7-8 1005 0 0,-12 13-196 0 0,0 1 1 0 0,0 0-1 0 0,0 0 1 0 0,1 1-1 0 0,5-3-809 0 0,-12 8 516 0 0,-1 1-4 0 0,0 0 0 0 0,2 0 194 0 0,-2 0-682 0 0,0 0 0 0 0,1 0 0 0 0,-1 0 0 0 0,0 0 0 0 0,0 0 1 0 0,0 0-1 0 0,1-1 0 0 0,-1 1 0 0 0,0 0 0 0 0,0 0 0 0 0,0 0 0 0 0,1 0 1 0 0,-1 0-1 0 0,0 0 0 0 0,0 0 0 0 0,1 1 0 0 0,-1-1 0 0 0,0 0 0 0 0,0 0 0 0 0,0 0 1 0 0,0 0-1 0 0,1 0 0 0 0,-1 0 0 0 0,0 0 0 0 0,0 0 0 0 0,0 0 0 0 0,1 1 1 0 0,-1-1-1 0 0,0 0 0 0 0,0 0 0 0 0,0 0 0 0 0,0 0 0 0 0,0 0 0 0 0,0 1 0 0 0,1-1 1 0 0,-1 0-1 0 0,0 0 0 0 0,0 0-24 0 0,-1 6 2 0 0,1 0 0 0 0,-1 0 1 0 0,0 0-1 0 0,-1 0 0 0 0,1-1 1 0 0,-1 1-1 0 0,0 0 0 0 0,-2 2-2 0 0,-25 46-1 0 0,5-9 1 0 0,1 4 0 0 0,2 2 0 0 0,1 4 0 0 0,19-52 0 0 0,0 0 0 0 0,1-1 0 0 0,-1 1 0 0 0,1 0 0 0 0,0 0 0 0 0,-1-1 0 0 0,1 1 0 0 0,0 0 0 0 0,4 12 0 0 0,0-12 0 0 0,-2-3 0 0 0,0 1 0 0 0,0 0 0 0 0,0 0 0 0 0,0 0 0 0 0,0 0 0 0 0,0 0 0 0 0,0-1 0 0 0,0 1 0 0 0,0-1 0 0 0,1 0 0 0 0,-1 1 0 0 0,0-1 0 0 0,0 0 0 0 0,1-1 0 0 0,-1 1 0 0 0,0 0 0 0 0,0 0 0 0 0,0-1 0 0 0,1 0 0 0 0,9-2 0 0 0,-1 0 0 0 0,11-5 0 0 0,-22 8 0 0 0,24-12 0 0 0,0 0 0 0 0,-1-1 0 0 0,19-16 0 0 0,21-11 0 0 0,-47 29 0 0 0,0 0 0 0 0,-1-1 0 0 0,2-3 0 0 0,33-24 0 0 0,-19 17 0 0 0,8-9 0 0 0,-33 25 0 0 0,-2 6 0 0 0,-6 6 0 0 0,-5 11 0 0 0,6-14 0 0 0,-18 36 0 0 0,-14 32 0 0 0,29-60 0 0 0,1 0 0 0 0,0 0 0 0 0,0 0 0 0 0,1 0 0 0 0,-1 9 0 0 0,2-1 0 0 0,-1-9 0 0 0,2 1 0 0 0,-1 0 0 0 0,1 0 0 0 0,1 0 0 0 0,1 9 0 0 0,-1-17 0 0 0,-1 0 0 0 0,1-1 0 0 0,0 1 0 0 0,0 0 0 0 0,0-1 0 0 0,1 1 0 0 0,-1-1 0 0 0,0 1 0 0 0,1-1 0 0 0,0 1 0 0 0,-1-1 0 0 0,1 0 0 0 0,0 0 0 0 0,0 0 0 0 0,1 0 0 0 0,-1 0 0 0 0,0-1 0 0 0,0 1 0 0 0,1-1 0 0 0,-1 1 0 0 0,1-1 0 0 0,0 0 0 0 0,-1 0 0 0 0,2 1 0 0 0,4 0-96 0 0,0-1-1 0 0,1 1 1 0 0,-1-1-1 0 0,0-1 1 0 0,0 1-1 0 0,1-1 1 0 0,-1-1-1 0 0,0 0 1 0 0,5-1 96 0 0,-1 0-1848 0 0,0-1 1 0 0,0 0 0 0 0,8-3 1847 0 0,9-8-5614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0,'0'0'356'0'0,"0"0"50"0"0,0 0 20 0 0,0 0-42 0 0,-2 9-236 0 0,-1 0-148 0 0,-39 94 1008 0 0,-4-2 1 0 0,-40 64-1009 0 0,73-141 23 0 0,-24 39-23 0 0,-24 26 0 0 0,22-31 0 0 0,-101 132 0 0 0,49-72 0 0 0,50-64 1 0 0,12-17-66 0 0,-15 27 65 0 0,33-39-1320 0 0,11-25 808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80 10135 0 0,'0'0'464'0'0,"0"0"-9"0"0,-2-1-295 0 0,-4-1-3 0 0,5 1 569 0 0,-1-8 1502 0 0,3 4 1230 0 0,5-8-2548 0 0,-5 9-854 0 0,1 1 0 0 0,-1-1 0 0 0,1 1 1 0 0,0 0-1 0 0,0 0 0 0 0,0-1 0 0 0,0 1 0 0 0,1 1 0 0 0,-1-1 1 0 0,1 0-1 0 0,0 1 0 0 0,0-1 0 0 0,1 0-56 0 0,-4 3 0 0 0,0 0 0 0 0,0 0 0 0 0,0 0 0 0 0,1 0 0 0 0,-1 0 0 0 0,0 0 0 0 0,0 0 0 0 0,0 0 0 0 0,0 0 0 0 0,0 0 0 0 0,0-1 0 0 0,0 1 0 0 0,0 0 0 0 0,1 0 0 0 0,-1 0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0,-7-1 0 0 0,-10 2 0 0 0,5 2 0 0 0,0 1 0 0 0,0 0 0 0 0,0 0 0 0 0,0 1 0 0 0,-5 3 0 0 0,-56 34 0 0 0,57-32 0 0 0,-210 139 0 0 0,206-134 0 0 0,0 2 0 0 0,-16 17 0 0 0,35-33 0 0 0,0-1 0 0 0,0 1 0 0 0,1 0 0 0 0,-1-1 0 0 0,0 1 0 0 0,1 0 0 0 0,-1-1 0 0 0,0 1 0 0 0,1 0 0 0 0,-1 0 0 0 0,1 0 0 0 0,-1 0 0 0 0,1 0 0 0 0,-1 0 0 0 0,1 0 0 0 0,0 0 0 0 0,0 0 0 0 0,-1 0 0 0 0,1 0 0 0 0,0 0 0 0 0,0 0 0 0 0,0 0 0 0 0,0 0 0 0 0,0 0 0 0 0,0 0 0 0 0,0 0 0 0 0,0 0 0 0 0,1 0 0 0 0,-1 0 0 0 0,0 0 0 0 0,1 0 0 0 0,0 1 0 0 0,0-1 0 0 0,1 0 0 0 0,-1 1 0 0 0,1-1 0 0 0,-1 0 0 0 0,1 0 0 0 0,0 0 0 0 0,-1 0 0 0 0,1 0 0 0 0,0 0 0 0 0,0 0 0 0 0,0-1 0 0 0,-1 1 0 0 0,1-1 0 0 0,2 1 0 0 0,4 1 0 0 0,1 0 0 0 0,0-1 0 0 0,-1 0 0 0 0,1 0 0 0 0,-1-1 0 0 0,1 0 0 0 0,0 0 0 0 0,-1-1 0 0 0,1 0 0 0 0,0-1 0 0 0,-1 0 0 0 0,0 0 0 0 0,1-1 0 0 0,-1 0 0 0 0,0 0 0 0 0,5-3 0 0 0,19-11 163 0 0,-17 8-91 0 0,0 1-1 0 0,0 1 0 0 0,0 1 1 0 0,1 0-1 0 0,0 0 1 0 0,0 2-1 0 0,1 0-71 0 0,-5 3-441 0 0,-11 1 437 0 0,-1-1 1 0 0,1 1-1 0 0,-1 0 1 0 0,0 0 0 0 0,1 0-1 0 0,-1 0 1 0 0,0 0-1 0 0,1 0 1 0 0,-1 0 0 0 0,1 0-1 0 0,-1 0 1 0 0,1 0-1 0 0,-1 0 1 0 0,0 0 0 0 0,1 0-1 0 0,-1 0 1 0 0,1 0-1 0 0,-1 0 1 0 0,0 1 0 0 0,1-1-1 0 0,-1 0 1 0 0,0 0 0 0 0,1 0-1 0 0,-1 1 1 0 0,0-1-1 0 0,1 0 1 0 0,-1 0 0 0 0,0 1-1 0 0,1-1 1 0 0,-1 0-1 0 0,0 1 1 0 0,0-1 0 0 0,0 0-1 0 0,1 1 1 0 0,-1-1-1 0 0,0 0 1 0 0,0 1 0 0 0,0-1-1 0 0,0 1 1 0 0,1-1-1 0 0,-1 0 1 0 0,0 1 0 0 0,0-1-1 0 0,0 1 1 0 0,0-1 3 0 0,-2 17-14 0 0,1-15 15 0 0,0 6-1 0 0,0 0 0 0 0,0 0 0 0 0,1 0 0 0 0,0 4 0 0 0,0 4 0 0 0,0-12-136 0 0,0-1 0 0 0,0 1 0 0 0,0-1 0 0 0,0 0 0 0 0,1 1 0 0 0,-1-1 0 0 0,1 1 0 0 0,0-1 0 0 0,0 0 0 0 0,0 0 0 0 0,0 0-1 0 0,1 0 1 0 0,-1 0 0 0 0,1 0 0 0 0,0 0 0 0 0,0 0 0 0 0,0 0 0 0 0,0-1 0 0 0,0 1 0 0 0,1-1 0 0 0,-1 1 0 0 0,1-1 0 0 0,0 0 0 0 0,-1 0 0 0 0,1 0 0 0 0,0-1 0 0 0,0 1-1 0 0,0-1 1 0 0,1 1 0 0 0,-1-1 0 0 0,0 0 0 0 0,0 0 0 0 0,1-1 0 0 0,-1 1 0 0 0,0-1 0 0 0,1 1 0 0 0,-1-1 0 0 0,1 0 0 0 0,-1 0 0 0 0,0-1 0 0 0,1 1 0 0 0,2-1 136 0 0,13-6-5118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58 13823 0 0,'9'-14'474'0'0,"-6"9"-268"0"0,1 0-1 0 0,-1 0 0 0 0,-1-1 0 0 0,1 1 0 0 0,1-4-205 0 0,-2 1 83 0 0,-2 7 282 0 0,0 1 122 0 0,0 0 22 0 0,-5 12 515 0 0,-19 39 669 0 0,-24 41-1693 0 0,-6 11-61 0 0,29-51 61 0 0,-22 47 0 0 0,-16 20 0 0 0,62-117 0 0 0,-155 254 0 0 0,95-165 0 0 0,-54 61 0 0 0,23-38-874 0 0,50-60-1925 0 0,39-51 2255 0 0,1 0 0 0 0,-1 0 0 0 0,0-1 0 0 0,0 1 0 0 0,-1-1 0 0 0,1 1-1 0 0,-1-1 545 0 0,3-1-175 0 0,-2 1-1872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42 133 13823 0 0,'0'0'315'0'0,"-2"2"45"0"0,1-1-345 0 0,-1 1 54 0 0,-1 0 0 0 0,1-1-1 0 0,0 1 1 0 0,-1-1 0 0 0,1 1-1 0 0,-1-1 1 0 0,1 0 0 0 0,-1 0-1 0 0,0 0 1 0 0,0 0 0 0 0,1-1-1 0 0,-1 1 1 0 0,-1-1-69 0 0,3 1 365 0 0,1-1-324 0 0,0-1 1 0 0,0 1-1 0 0,0 0 0 0 0,0 0 0 0 0,0 0 1 0 0,0 0-1 0 0,0 0 0 0 0,0 0 0 0 0,0 0 1 0 0,0-1-1 0 0,0 1 0 0 0,0 0 0 0 0,0 0 0 0 0,0 0 1 0 0,0 0-1 0 0,0 0 0 0 0,0 0 0 0 0,0 0 1 0 0,0-1-1 0 0,0 1 0 0 0,0 0 0 0 0,0 0 0 0 0,0 0 1 0 0,0 0-1 0 0,0 0 0 0 0,0 0 0 0 0,0 0 1 0 0,0 0-1 0 0,0-1 0 0 0,0 1 0 0 0,0 0 0 0 0,1 0 1 0 0,-1 0-1 0 0,0 0 0 0 0,0 0 0 0 0,0 0 1 0 0,0 0-1 0 0,0 0 0 0 0,0 0 0 0 0,0 0 0 0 0,0 0 1 0 0,0 0-1 0 0,1 0 0 0 0,-1 0 0 0 0,0 0 1 0 0,0 0-1 0 0,0 0 0 0 0,0-1 0 0 0,0 1-41 0 0,111-24 2943 0 0,-39 9-2222 0 0,-2 0-568 0 0,0 3 0 0 0,1 3 0 0 0,3 4-153 0 0,116-9 1637 0 0,-127 7-3563 0 0,-1-3 0 0 0,2-4 1926 0 0,24-8-6524 0 0,-84 21 4988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193 439 13823 0 0,'0'0'630'0'0,"0"0"-13"0"0,-8 0-226 0 0,4 2-57 0 0,0 0 1 0 0,0 0 0 0 0,0 0 0 0 0,1 0-1 0 0,-1 1 1 0 0,1 0 0 0 0,0-1-1 0 0,-1 1 1 0 0,1 0 0 0 0,1 1 0 0 0,-2 0-335 0 0,-7 10 135 0 0,2-1 1 0 0,-3 6-136 0 0,8-12-15 0 0,-5 8 15 0 0,2 0 0 0 0,0 0 0 0 0,-3 12 0 0 0,3-8 0 0 0,-1 0 0 0 0,-3 3 0 0 0,-16 37-380 0 0,7-15-6701 0 0,19-42 1918 0 0</inkml:trace>
  <inkml:trace contextRef="#ctx0" brushRef="#br0" timeOffset="1">610 1 10135 0 0,'0'0'224'0'0,"0"0"40"0"0,0 0 16 0 0,0 0 8 0 0,0 0-288 0 0,0 0 0 0 0,0 0 0 0 0,0 0 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10135 0 0,'0'0'231'0'0,"0"0"29"0"0,0 0 19 0 0,-1 1-41 0 0,-22 17-291 0 0,-93 79 2658 0 0,95-79-2002 0 0,11-11-241 0 0,1 1-1 0 0,0 0 0 0 0,1 1 0 0 0,-2 2-361 0 0,-15 19 1835 0 0,-27 23-1835 0 0,37-38 240 0 0,13-13-185 0 0,1-1 1 0 0,-1 1-1 0 0,1 0 0 0 0,0 0 1 0 0,0 0-1 0 0,-1 0 0 0 0,1 0 1 0 0,0 0-1 0 0,1 0 0 0 0,-1 0 1 0 0,0 0-1 0 0,1 0 1 0 0,-1 0-1 0 0,1 0 0 0 0,-1 1 1 0 0,1-1-1 0 0,0 0 0 0 0,0 0 1 0 0,0 1-1 0 0,0-1 0 0 0,1 0 1 0 0,-1 0-1 0 0,0 1 0 0 0,1-1 1 0 0,0 0-1 0 0,-1 0 0 0 0,1 0 1 0 0,0 0-1 0 0,1 2-55 0 0,-1-2 0 0 0,0 1 0 0 0,1-1 0 0 0,-1 1 0 0 0,1-1 0 0 0,-1 1 0 0 0,1-1 0 0 0,0 0 0 0 0,0 0 0 0 0,0 0 0 0 0,0 0 0 0 0,0 0 0 0 0,0 0 0 0 0,0 0 0 0 0,1-1 0 0 0,-1 1 0 0 0,1-1 0 0 0,0 0 0 0 0,1 1 0 0 0,-1-1 0 0 0,1 0 0 0 0,0 0 0 0 0,0-1 0 0 0,-1 1 0 0 0,1-1 0 0 0,0 0 0 0 0,0 0 0 0 0,0 0 0 0 0,-1 0 0 0 0,1-1 0 0 0,0 1 0 0 0,3-2 0 0 0,1 0 0 0 0,-1 0 0 0 0,0-1 0 0 0,0 1 0 0 0,0-2 0 0 0,0 1 0 0 0,-1-1 0 0 0,1 0 0 0 0,-1 0 0 0 0,0-1 0 0 0,0 1 0 0 0,4-6 0 0 0,-1 0 0 0 0,0-1 0 0 0,0-1 0 0 0,-1 1 0 0 0,0-1 0 0 0,-1 0 0 0 0,3-10 0 0 0,38-84-269 0 0,-25 68-5072 0 0,-21 35 3295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5 470 15663 0 0,'0'0'356'0'0,"0"0"50"0"0,0 0 20 0 0,0 0-42 0 0,-4-7 200 0 0,4 5-507 0 0,-1 0 0 0 0,1 0 0 0 0,0 1 1 0 0,0-1-1 0 0,0 0 0 0 0,1 1 0 0 0,-1-1 0 0 0,0 0 0 0 0,1 1 0 0 0,-1-1 0 0 0,1 0 0 0 0,-1 1 0 0 0,1-1 0 0 0,0 1 0 0 0,-1-1 0 0 0,1 1 0 0 0,0-1-77 0 0,17-23-591 0 0,2 4 361 0 0,0 0 0 0 0,1 2 1 0 0,2 1-1 0 0,4-3 230 0 0,25-21-188 0 0,18-12 188 0 0,59-34 0 0 0,-83 57 0 0 0,-14 11 0 0 0,0 2 0 0 0,1 1 0 0 0,1 1 0 0 0,4 0 0 0 0,-35 15 0 0 0,1 0 0 0 0,-1 0 0 0 0,0 0 0 0 0,1 1 0 0 0,-1-1 0 0 0,1 1 0 0 0,2-1 0 0 0,-5 1-1 0 0,0 0 1 0 0,0 0-1 0 0,-1 0 0 0 0,1 0 0 0 0,0 0 0 0 0,0 1 0 0 0,-1-1 1 0 0,1 0-1 0 0,0 0 0 0 0,0 0 0 0 0,-1 1 0 0 0,1-1 0 0 0,0 0 0 0 0,-1 1 1 0 0,1-1-1 0 0,0 0 0 0 0,-1 1 0 0 0,1-1 1 0 0,1 7 36 0 0,-2-6 7 0 0,0 2 65 0 0,1 1-1 0 0,-1-1 0 0 0,1 1 0 0 0,-1-1 1 0 0,0 1-1 0 0,-1-1 0 0 0,1 0 0 0 0,-1 1 1 0 0,1-1-1 0 0,-1 1 0 0 0,0-1 1 0 0,0 0-1 0 0,-1 1-107 0 0,-4 11 315 0 0,-1-1-1 0 0,-3 6-314 0 0,-2 3-96 0 0,-10 19 96 0 0,7-13 0 0 0,2 1 0 0 0,-3 8 0 0 0,9-18 0 0 0,0-3 0 0 0,2 1 0 0 0,-2 8 0 0 0,6-21 0 0 0,0 0 0 0 0,0 0 0 0 0,1-1 0 0 0,0 1 0 0 0,0 0 0 0 0,0 0 0 0 0,0 0 0 0 0,1 0 0 0 0,0 0 0 0 0,0 0 0 0 0,1 2 0 0 0,-2-5-1 0 0,1 0-1 0 0,0 0 0 0 0,1-1 1 0 0,-1 1-1 0 0,0 0 0 0 0,0 0 1 0 0,1-1-1 0 0,-1 1 1 0 0,1 0-1 0 0,-1-1 0 0 0,1 0 1 0 0,0 1-1 0 0,0-1 0 0 0,0 0 1 0 0,-1 0-1 0 0,1 0 0 0 0,0 0 1 0 0,0 0-1 0 0,0 0 1 0 0,1-1-1 0 0,-1 1 0 0 0,1-1 2 0 0,2 1-120 0 0,1 0 0 0 0,0 0 0 0 0,-1-1 0 0 0,1 0 0 0 0,0 0 0 0 0,0 0 0 0 0,4-1 120 0 0,37-8-5534 0 0,-23 6-80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134 896 8287 0 0,'0'0'382'0'0,"0"0"-8"0"0,-2 1-240 0 0,-24 12 3186 0 0,0-1 1 0 0,-15 4-3321 0 0,21-8 941 0 0,18-7-429 0 0,2-1 0 0 0,0 0 0 0 0,-9 1 444 0 0,9-1-952 0 0,0 0 0 0 0,0 0 0 0 0,-1 1 0 0 0,1-1-1 0 0,0 0 1 0 0,0 0 0 0 0,-1 0 0 0 0,1 0 0 0 0,0 0 0 0 0,0 0 0 0 0,0 0-1 0 0,-1 0 1 0 0,1 0 0 0 0,0 0 0 0 0,0 0 0 0 0,0 0 0 0 0,-1 0-1 0 0,1-1 1 0 0,0 1 0 0 0,0 0 0 0 0,-1 0 0 0 0,1 0 0 0 0,0 0 0 0 0,0 0-1 0 0,0 0 1 0 0,0 0 0 0 0,-1-1 0 0 0,1 1 0 0 0,0 0 0 0 0,0 0-1 0 0,0 0 1 0 0,0 0 0 0 0,0-1 0 0 0,-1 1 0 0 0,1 0 0 0 0,0 0 0 0 0,0 0-1 0 0,0-1 1 0 0,0 1 0 0 0,0 0 0 0 0,0 0 0 0 0,0 0 0 0 0,0-1-1 0 0,0 1 1 0 0,0 0 0 0 0,0 0 0 0 0,0 0 0 0 0,0-1 0 0 0,0 1 0 0 0,0 0-4 0 0,2-5 51 0 0,20-23 2013 0 0,-14 17-2093 0 0,0 0-1 0 0,-1 0 1 0 0,1-3 29 0 0,1-1-18 0 0,0 0 0 0 0,1 1 0 0 0,1 0 0 0 0,0 1 0 0 0,9-9 18 0 0,21-16-855 0 0,7-3 855 0 0,21-20-881 0 0,82-97 724 0 0,15-15 148 0 0,-133 145 9 0 0,1 1 0 0 0,37-21 0 0 0,-52 31 0 0 0,-18 16 0 0 0,-1 1 0 0 0,0 0 0 0 0,1 0 0 0 0,-1-1 0 0 0,0 1 0 0 0,0 0 0 0 0,1 0 0 0 0,-1 0 0 0 0,0-1 0 0 0,1 1 0 0 0,-1 0 0 0 0,0 0 0 0 0,1 0 0 0 0,-1 0 0 0 0,1 0 0 0 0,-1 0 0 0 0,0 0 0 0 0,1 0 0 0 0,-1 0 0 0 0,0 0 0 0 0,1 0 0 0 0,-1 0 0 0 0,1 0 0 0 0,-1 0 0 0 0,1 1 0 0 0,-1 0 0 0 0,0 0 0 0 0,1-1 0 0 0,-1 1 0 0 0,0 0 0 0 0,1 0 0 0 0,-1-1 0 0 0,0 1 0 0 0,0 0 0 0 0,0 0 0 0 0,0-1 0 0 0,0 1 0 0 0,0 0 0 0 0,0 0 0 0 0,0 0 0 0 0,0-1 0 0 0,0 1 0 0 0,0 0 0 0 0,-1 0 0 0 0,1 0 0 0 0,-5 20 0 0 0,-2-5 0 0 0,0 0 0 0 0,-7 11 0 0 0,-7 13 0 0 0,-32 68 0 0 0,15-33 0 0 0,-2 16 0 0 0,36-77 0 0 0,-1 0 0 0 0,0 12 0 0 0,-2 5 0 0 0,6-28 0 0 0,0 0-1 0 0,0 0 1 0 0,0 0-1 0 0,1 0 1 0 0,-1 0-1 0 0,1 0 1 0 0,0 0 0 0 0,0 0-1 0 0,0 0 1 0 0,0 3 0 0 0,1 3 68 0 0,-1-8 270 0 0,0-1 136 0 0,0 0 34 0 0,0 0-65 0 0,1 0-432 0 0,0 0 0 0 0,1-1 0 0 0,-1 0 0 0 0,0 1 0 0 0,0-1 0 0 0,0 0 0 0 0,0 0 0 0 0,0 1 1 0 0,0-1-1 0 0,0 0 0 0 0,-1 0 0 0 0,1 0 0 0 0,0 0 0 0 0,0-1-11 0 0,2-1 10 0 0,98-97-10 0 0,175-151 0 0 0,-105 99 0 0 0,6-6 0 0 0,-155 144 6 0 0,10-6-76 0 0,-26 14-267 0 0,-5 5-138 0 0,-1 1-33 0 0,0 0 66 0 0,-1 1 292 0 0,-21 28 145 0 0,1 1 0 0 0,2 0-1 0 0,-13 27 6 0 0,0 0 0 0 0,15-27 0 0 0,-9 23 0 0 0,8-14 577 0 0,-10 12-577 0 0,6-11 807 0 0,-2 9-807 0 0,6-11 304 0 0,-1-1 0 0 0,-25 35-304 0 0,19-32 0 0 0,16-23 0 0 0,-1-2 0 0 0,-1 1 0 0 0,0-1 0 0 0,-2 0 0 0 0,5-6 0 0 0,2 0 0 0 0,-1 0 0 0 0,1 1 0 0 0,-4 9 0 0 0,6-9-133 0 0,3-8-563 0 0,3-3-257 0 0,24-13-5313 0 0,-6 2 466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393 243 7223 0 0,'0'0'654'0'0,"2"1"-537"0"0,5 2 409 0 0,1 0 0 0 0,0 0 0 0 0,0 0 0 0 0,-1-1 0 0 0,2-1 0 0 0,-1 1 0 0 0,0-1 0 0 0,0 0 0 0 0,14-1 0 0 0,-20-1 371 0 0,1 1-461 0 0,82-34 1672 0 0,-80 32-2057 0 0,0-1 0 0 0,0 1 0 0 0,0-1 0 0 0,0-1-1 0 0,-1 1 1 0 0,1-1 0 0 0,-1 1 0 0 0,0-1 0 0 0,0-1-1 0 0,-1 1 1 0 0,1 0 0 0 0,-1-1 0 0 0,0 0 0 0 0,0 0 0 0 0,0 0-1 0 0,2-8 1 0 0,6-14-51 0 0,-7 20-2 0 0,-1 0 0 0 0,-1 0-1 0 0,0 0 1 0 0,0 0 0 0 0,0 0-1 0 0,1-10 1 0 0,-3 14-32 0 0,0 0 0 0 0,0 0 1 0 0,0 0-1 0 0,0 0 0 0 0,-1 0 0 0 0,1 0 0 0 0,-1 0 0 0 0,0 0 0 0 0,0 0 1 0 0,0 0-1 0 0,0 0 0 0 0,0 0 0 0 0,-1 0 0 0 0,-1-3 0 0 0,1 4 6 0 0,1 1 0 0 0,-1-1 0 0 0,0 1-1 0 0,1-1 1 0 0,-1 1 0 0 0,0-1 0 0 0,0 1 0 0 0,0 0 0 0 0,0 0-1 0 0,0 0 1 0 0,0 0 0 0 0,0 1 0 0 0,0-1 0 0 0,0 0 0 0 0,-1 1-1 0 0,1-1 1 0 0,0 1 0 0 0,0 0 0 0 0,-1 0 0 0 0,1 0-1 0 0,-2 0 1 0 0,-41 5-56 0 0,0 1 0 0 0,1 3 0 0 0,0 1 0 0 0,0 3 0 0 0,-42 18 0 0 0,50-15 70 0 0,0 1-1 0 0,1 2 1 0 0,1 2 0 0 0,-58 46-1 0 0,83-59 31 0 0,0-1 0 0 0,1 1-1 0 0,0 0 1 0 0,1 0-1 0 0,0 1 1 0 0,-7 11 0 0 0,12-17 4 0 0,0 1 1 0 0,0-1-1 0 0,0 0 1 0 0,1 1-1 0 0,-1 0 1 0 0,1-1-1 0 0,0 1 0 0 0,0 0 1 0 0,0 0-1 0 0,1-1 1 0 0,-1 1-1 0 0,1 0 1 0 0,0 0-1 0 0,0 0 1 0 0,1 0-1 0 0,-1 0 1 0 0,1-1-1 0 0,-1 1 1 0 0,1 0-1 0 0,0 0 1 0 0,3 4-1 0 0,-2-4 21 0 0,0 1 0 0 0,1 0 0 0 0,0-1 0 0 0,0 0 0 0 0,1 0-1 0 0,-1 0 1 0 0,1 0 0 0 0,0 0 0 0 0,0-1 0 0 0,0 1 0 0 0,0-1-1 0 0,5 3 1 0 0,-1-2 44 0 0,-1-1-1 0 0,0 0 0 0 0,1 0 0 0 0,-1-1 0 0 0,1 0 1 0 0,0 0-1 0 0,10 1 0 0 0,2-2 119 0 0,0-1 0 0 0,0 0 1 0 0,-1-2-1 0 0,1 0 0 0 0,33-9 0 0 0,-13 2-29 0 0,-2-2-1 0 0,0-2 0 0 0,0-2 1 0 0,52-27-1 0 0,-80 36-207 0 0,0-1 1 0 0,-1 0-1 0 0,0-1 1 0 0,0 0-1 0 0,-1 0 1 0 0,10-13-1 0 0,-17 20-46 0 0,-5 1-164 0 0,0 1 224 0 0,0 0 0 0 0,0-1 0 0 0,0 1 0 0 0,1 1 0 0 0,-1-1 0 0 0,0 1 0 0 0,1-1 0 0 0,-1 1 0 0 0,1 0 0 0 0,-1 0 0 0 0,1 0 0 0 0,-4 5 0 0 0,-6 4-1 0 0,-20 24 0 0 0,24-25 13 0 0,-31 33-12 0 0,-58 71-14 0 0,54-47 302 0 0,-59 119-1 0 0,49-84-127 0 0,45-88-114 0 0,0-1 0 0 0,0 1-1 0 0,-2-2 1 0 0,-20 20 0 0 0,30-30 2 0 0,12-11-3940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292 145 15663 0 0,'0'0'356'0'0,"0"0"50"0"0,0 0 20 0 0,0 0-42 0 0,0 2-250 0 0,-1 1-121 0 0,2 21-12 0 0,-1-20-8 0 0,0-3 10 0 0,0 0 0 0 0,0 0 0 0 0,0 0 1 0 0,0-1-1 0 0,0 1 0 0 0,0 0 0 0 0,0 0 1 0 0,1 0-1 0 0,-1 0 0 0 0,0 0 0 0 0,1 0 1 0 0,-1 0-1 0 0,0 0 0 0 0,1-1 1 0 0,-1 1-1 0 0,1 0 0 0 0,-1 0 0 0 0,1-1 1 0 0,0 1-1 0 0,-1 0 0 0 0,1 0 0 0 0,0-1 1 0 0,-1 1-1 0 0,2 0-3 0 0,0 0 106 0 0,0 0-1 0 0,0 0 1 0 0,0 0-1 0 0,0 0 1 0 0,1-1 0 0 0,-1 1-1 0 0,0-1 1 0 0,0 1 0 0 0,1-1-1 0 0,-1 0 1 0 0,0 0 0 0 0,0 0-1 0 0,1 0 1 0 0,-1 0-1 0 0,0 0 1 0 0,1-1-106 0 0,2 1 183 0 0,20-2 55 0 0,1-2 1 0 0,-1 0-1 0 0,0-2 0 0 0,0 0 0 0 0,-1-2 1 0 0,0-1-1 0 0,0-1 0 0 0,-1 0 0 0 0,18-13-238 0 0,-34 19-142 0 0,-1-1 0 0 0,0 1-1 0 0,0-1 1 0 0,0-1 0 0 0,-1 1-1 0 0,0-1 1 0 0,0 0 142 0 0,-3 4-58 0 0,0-1-1 0 0,0 0 0 0 0,0 0 1 0 0,0 1-1 0 0,-1-1 1 0 0,1 0-1 0 0,-1 0 0 0 0,0-1 1 0 0,0 1-1 0 0,0 0 1 0 0,0 0-1 0 0,0-1 1 0 0,-1 1-1 0 0,1 0 0 0 0,-1-1 1 0 0,0 1-1 0 0,0 0 59 0 0,-1 1-32 0 0,1 1-1 0 0,-1-1 1 0 0,1 1 0 0 0,-1-1-1 0 0,0 1 1 0 0,1 0 0 0 0,-1 0-1 0 0,0-1 1 0 0,0 1-1 0 0,0 0 1 0 0,0 0 0 0 0,0 0-1 0 0,0 0 1 0 0,0 0-1 0 0,-1 0 1 0 0,1 0 0 0 0,0 0-1 0 0,0 0 1 0 0,-1 1-1 0 0,1-1 1 0 0,-1 1 0 0 0,1-1-1 0 0,-1 1 1 0 0,1-1 0 0 0,0 1-1 0 0,-1 0 1 0 0,0-1-1 0 0,1 1 1 0 0,-1 0 0 0 0,1 0-1 0 0,-2 1 33 0 0,-6-2-257 0 0,1 2 0 0 0,-1-1 0 0 0,0 1 0 0 0,-6 2 257 0 0,-27 5-2 0 0,1 3-1 0 0,0 1 0 0 0,1 1 1 0 0,0 3-1 0 0,1 1 0 0 0,-16 11 3 0 0,25-12 18 0 0,-25 15 335 0 0,-15 13-353 0 0,53-33 84 0 0,1 2 1 0 0,1-1-1 0 0,0 2 0 0 0,1 0 0 0 0,1 1 0 0 0,-3 4-84 0 0,12-15 66 0 0,2 1 0 0 0,-1-1 0 0 0,0 1 0 0 0,1 0 0 0 0,0 0 0 0 0,0 0 0 0 0,0 0 0 0 0,1 0 0 0 0,-1 0 0 0 0,1 0 0 0 0,1 1 0 0 0,-1-1 0 0 0,1 0-1 0 0,0 1 1 0 0,0-1 0 0 0,0 0 0 0 0,1 1 0 0 0,0 1-66 0 0,0-3-3 0 0,0 1 0 0 0,1-1-1 0 0,-1 1 1 0 0,1-1-1 0 0,0 0 1 0 0,0 0 0 0 0,0 1-1 0 0,1-1 1 0 0,-1-1-1 0 0,1 1 1 0 0,0 0 0 0 0,0-1-1 0 0,0 1 1 0 0,1-1 0 0 0,-1 0-1 0 0,1 0 1 0 0,0-1-1 0 0,0 1 1 0 0,0-1 0 0 0,0 1-1 0 0,1-1 4 0 0,6 3-123 0 0,1 0 0 0 0,0-1 0 0 0,0 0 0 0 0,0-1 0 0 0,4 0 123 0 0,-8-2-449 0 0,1 0 1 0 0,-1-1-1 0 0,0 0 1 0 0,0 0 0 0 0,0-1-1 0 0,1 0 1 0 0,-1-1 0 0 0,6-1 448 0 0,14-6-1534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64 13823 0 0,'0'0'315'0'0,"0"0"45"0"0,0 0 21 0 0,0 0-49 0 0,1-1-220 0 0,0-4-29 0 0,-1 4 282 0 0,1-2-132 0 0,-1 1-1 0 0,0-1 1 0 0,1 0-1 0 0,-1 1 0 0 0,0-1 1 0 0,-1 1-1 0 0,1-1 1 0 0,0 0-1 0 0,-1 1 1 0 0,1-1-1 0 0,-1 1 1 0 0,0-1-1 0 0,0 1 0 0 0,0-2-232 0 0,0 3 12 0 0,1 0 1 0 0,-1 0-1 0 0,0 0 0 0 0,1 0 0 0 0,-1 0 0 0 0,0 0 0 0 0,1 0 0 0 0,-1 0 0 0 0,0 1 0 0 0,0-1 0 0 0,0 0 0 0 0,0 1 0 0 0,0-1 0 0 0,0 0 0 0 0,0 1 0 0 0,0-1 0 0 0,0 1 0 0 0,0-1 0 0 0,0 1 1 0 0,0 0-1 0 0,0 0 0 0 0,-1-1 0 0 0,1 1 0 0 0,0 0 0 0 0,0 0 0 0 0,0 0 0 0 0,0 0 0 0 0,-1 0 0 0 0,1 0 0 0 0,0 0 0 0 0,0 1 0 0 0,0-1 0 0 0,-1 1-12 0 0,-18 6 0 0 0,0 1 0 0 0,1 1 0 0 0,-18 12 0 0 0,25-14 0 0 0,-150 88 0 0 0,-15 21 0 0 0,158-104 407 0 0,1 2-1 0 0,1 0 0 0 0,0 1 1 0 0,1 0-1 0 0,-11 14-406 0 0,27-29 0 0 0,0 0 1 0 0,0 0-1 0 0,0 0 0 0 0,-1 1 1 0 0,1-1-1 0 0,0 0 0 0 0,0 0 1 0 0,0 0-1 0 0,0 1 0 0 0,0-1 0 0 0,0 0 1 0 0,0 0-1 0 0,0 1 0 0 0,-1-1 1 0 0,1 0-1 0 0,0 0 0 0 0,0 0 0 0 0,0 1 1 0 0,0-1-1 0 0,0 0 0 0 0,0 0 1 0 0,0 1-1 0 0,0-1 0 0 0,1 0 0 0 0,-1 0 1 0 0,0 0-1 0 0,0 1 0 0 0,0-1 1 0 0,0 0-1 0 0,0 0 0 0 0,0 0 1 0 0,0 1-1 0 0,0-1 0 0 0,1 0 0 0 0,-1 0 1 0 0,0 0-1 0 0,0 1 0 0 0,0-1 1 0 0,0 0-1 0 0,1 0 0 0 0,-1 0 0 0 0,0 0 1 0 0,0 0-1 0 0,0 0 0 0 0,0 1 1 0 0,1-1-1 0 0,-1 0 0 0 0,0 0 1 0 0,0 0-1 0 0,1 0 0 0 0,-1 0 0 0 0,0 0 1 0 0,0 0-1 0 0,0 0 0 0 0,1 0 1 0 0,-1 0-1 0 0,0 0 0 0 0,0 0 0 0 0,1 0 1 0 0,-1 0-1 0 0,16 1-3 0 0,-15-1 4 0 0,17 1-1 0 0,0-2 0 0 0,-1 0 0 0 0,1-1 0 0 0,0-1 0 0 0,4-2 0 0 0,88-27 0 0 0,-74 21 0 0 0,38-14-876 0 0,2-4 876 0 0,-74 28-508 0 0,-2 1 66 0 0,-1 2 292 0 0,-2 12 374 0 0,-2 0 0 0 0,1 0 0 0 0,-2-1 0 0 0,0 0 0 0 0,-5 9-224 0 0,-8 16 422 0 0,15-33-597 0 0,3-3 90 0 0,0-1-1 0 0,0 1 1 0 0,0 0-1 0 0,1-1 1 0 0,-1 1 0 0 0,0 0-1 0 0,1-1 1 0 0,-1 1-1 0 0,1 0 1 0 0,-1 0-1 0 0,1 0 1 0 0,0-1-1 0 0,0 1 1 0 0,0 0 0 0 0,0 0-1 0 0,0 1 86 0 0,1 6-156 0 0,-1-8 84 0 0,0-1 1 0 0,1 1-1 0 0,-1-1 0 0 0,0 1 0 0 0,1-1 1 0 0,-1 1-1 0 0,0-1 0 0 0,1 1 0 0 0,-1-1 1 0 0,1 0-1 0 0,-1 1 0 0 0,1-1 0 0 0,-1 1 0 0 0,1-1 1 0 0,-1 0-1 0 0,1 0 0 0 0,-1 1 0 0 0,1-1 1 0 0,-1 0-1 0 0,1 0 72 0 0,1 1-261 0 0,13 6-752 0 0,2-3-10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2759 0 0,'0'0'107'0'0,"0"0"-19"0"0,0 0 60 0 0,0 0 233 0 0,0 0 106 0 0,0 0 22 0 0,2-1-66 0 0,20-5-263 0 0,-17 6-183 0 0,0-1 1 0 0,0-1 0 0 0,-1 1-1 0 0,1-1 1 0 0,-1 0-1 0 0,3-1 3 0 0,26-21 0 0 0,-15 9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200 193 13823 0 0,'0'0'315'0'0,"-2"2"45"0"0,-104 76 1909 0 0,100-74-1959 0 0,1 1 0 0 0,-1 0 0 0 0,1 0 0 0 0,0 0-1 0 0,0 0 1 0 0,-3 7-310 0 0,-26 45 874 0 0,27-44-951 0 0,-2 5 77 0 0,7-17 0 0 0,3-8 0 0 0,2-8 0 0 0,4-4 161 0 0,2 1 0 0 0,0 0-1 0 0,1 1 1 0 0,0 0 0 0 0,1 1 0 0 0,2 0-1 0 0,10-12-160 0 0,2 2-301 0 0,1 1 0 0 0,1 1 0 0 0,27-17 301 0 0,-26 21-53 0 0,1 2 0 0 0,1 1 0 0 0,11-4 53 0 0,-25 13-1 0 0,1 2 0 0 0,-1 0 0 0 0,2 0 0 0 0,-1 2 0 0 0,1 0 0 0 0,-1 1 0 0 0,6 1 1 0 0,-1 1 0 0 0,-12 2 0 0 0,-2 6 0 0 0,-5-5 0 0 0,7 12 0 0 0,-9-11-1 0 0,1 1 0 0 0,-1 0 0 0 0,0-1 0 0 0,0 1 0 0 0,0 0 0 0 0,-1 0 0 0 0,1 0 0 0 0,-1 0 0 0 0,0 0 0 0 0,0 0 0 0 0,0 0 0 0 0,-1 0 0 0 0,1 0-1 0 0,-1 0 2 0 0,-3 13 15 0 0,0 1-1 0 0,-5 9-14 0 0,2-4 50 0 0,-7 21 754 0 0,7-23-523 0 0,0 1 0 0 0,1-1 0 0 0,2 1 0 0 0,-2 17-281 0 0,6-37 0 0 0,-1 1 0 0 0,1-1 0 0 0,0 0 0 0 0,0 0 0 0 0,0 0 0 0 0,0 1 0 0 0,0-1 0 0 0,0 0 0 0 0,1 0 0 0 0,-1 0 0 0 0,1 0 0 0 0,0 1 0 0 0,0 0 0 0 0,1 2 0 0 0,3 6 0 0 0,3-5 0 0 0,0-4-19 0 0,0 0 0 0 0,-1-1 0 0 0,1 1 0 0 0,0-1-1 0 0,0-1 1 0 0,0 0 0 0 0,0 0 0 0 0,0 0 0 0 0,0-1 0 0 0,7-2 19 0 0,-4 2-765 0 0,1 0-1 0 0,0 0 1 0 0,0 1 0 0 0,8 1 765 0 0,8-1-2997 0 0,-24 0 1462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0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10135 0 0,'0'0'231'0'0,"0"0"29"0"0,0 0 19 0 0,0 0 37 0 0,0 0 125 0 0,-3 7 356 0 0,1-3 1906 0 0,-1 4-2560 0 0,2-4-132 0 0,-1-1-1 0 0,1 1 1 0 0,-1 0-1 0 0,0-1 0 0 0,-1 1 1 0 0,1-1-1 0 0,-1 0 1 0 0,1 0-1 0 0,-3 2-10 0 0,4-3 371 0 0,1-2 117 0 0,0 0 21 0 0,0 0-66 0 0,0-2-294 0 0,7-12 1899 0 0,-7 14-2048 0 0,0 0 1 0 0,0 0-1 0 0,0 0 0 0 0,0 0 0 0 0,0 0 1 0 0,0 0-1 0 0,0-1 0 0 0,0 1 0 0 0,0 0 1 0 0,0 0-1 0 0,0 0 0 0 0,0 0 0 0 0,0 0 1 0 0,0 0-1 0 0,0 0 0 0 0,0 0 0 0 0,0 0 1 0 0,0 0-1 0 0,0 0 0 0 0,0-1 0 0 0,0 1 1 0 0,0 0-1 0 0,0 0 0 0 0,0 0 0 0 0,0 0 1 0 0,0 0-1 0 0,0 0 0 0 0,0 0 0 0 0,0 0 1 0 0,0 0-1 0 0,0 0 0 0 0,0 0 0 0 0,0 0 1 0 0,0 0-1 0 0,0-1 0 0 0,0 1 0 0 0,0 0 1 0 0,0 0-1 0 0,0 0 0 0 0,0 0 0 0 0,0 0 1 0 0,0 0-1 0 0,0 0 0 0 0,0 0 0 0 0,1 0 1 0 0,-1 0-1 0 0,0 0 0 0 0,0 0 0 0 0,0 0 1 0 0,0 0-1 0 0,0 0 0 0 0,0 0 0 0 0,0 0 1 0 0,0 0-1 0 0,0 0 0 0 0,0 0 0 0 0,0 0 1 0 0,0 0-1 0 0,1 0 0 0 0,-1 0 0 0 0,0 0 1 0 0,0 0-1 0 0,0 0 0 0 0,0 0 0 0 0,3 19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7 469 8287 0 0,'0'0'191'0'0,"0"0"26"0"0,0 0 9 0 0,-1 2-34 0 0,-4 8-78 0 0,4-8 274 0 0,1-2 110 0 0,0 0 12 0 0,0 0 2 0 0,0 0 0 0 0,0 0 0 0 0,0 0 0 0 0,0 0 0 0 0,0 0 0 0 0,0 0 0 0 0,0 0 0 0 0,0 0-69 0 0,3 0-294 0 0,6-2-147 0 0,-1-1 0 0 0,1 0 1 0 0,0 0-1 0 0,-1-1 0 0 0,0 0 0 0 0,0 0 0 0 0,0-1 0 0 0,0 0 0 0 0,3-3-2 0 0,31-19-3 0 0,-21 15 3 0 0,-2-2 0 0 0,1 0 0 0 0,-2-1 0 0 0,0-1 0 0 0,-1-1 0 0 0,25-20 0 0 0,142-129 1100 0 0,-128 115-760 0 0,-46 41-534 0 0,1 0 0 0 0,-1-1-1 0 0,-1-1 1 0 0,1-1 194 0 0,-8 12-441 0 0,-30 13 301 0 0,18-8 134 0 0,1 0-1 0 0,-1 1 1 0 0,1 0-1 0 0,0 1 7 0 0,-21 15 0 0 0,1 1 0 0 0,2 1 0 0 0,0 2 0 0 0,1 1 0 0 0,-8 12 0 0 0,14-12 0 0 0,2 0 0 0 0,-9 17 0 0 0,19-27 0 0 0,0 0 0 0 0,0 0 0 0 0,2 1 0 0 0,0-1 0 0 0,-1 10 0 0 0,6-22 63 0 0,0 0-1 0 0,1-1 0 0 0,-1 1 0 0 0,1 0 1 0 0,0 0-1 0 0,0 0 0 0 0,0 0 0 0 0,0 0 1 0 0,1 0-1 0 0,-1 0 0 0 0,1 0 0 0 0,0 0 1 0 0,0 0-1 0 0,1-1 0 0 0,-1 1 0 0 0,3 3-62 0 0,-2-5 44 0 0,-1 1-1 0 0,1-1 0 0 0,0 0 0 0 0,0 0 1 0 0,1 0-1 0 0,-1 0 0 0 0,0 0 1 0 0,1 0-1 0 0,-1-1 0 0 0,1 1 1 0 0,-1-1-1 0 0,1 0 0 0 0,0 0 0 0 0,0 0 1 0 0,0 0-1 0 0,-1 0 0 0 0,1-1 1 0 0,0 1-1 0 0,0-1 0 0 0,0 1 1 0 0,0-1-1 0 0,0 0 0 0 0,0-1-43 0 0,13 1 94 0 0,-1-2-1 0 0,1 1 1 0 0,-1-2-1 0 0,1-1 1 0 0,-1 0 0 0 0,0 0-1 0 0,-1-1 1 0 0,1-1-1 0 0,7-5-93 0 0,22-13 563 0 0,-2-2 0 0 0,14-12-563 0 0,-19 13 80 0 0,65-52-80 0 0,-47 35 0 0 0,-29 22-304 0 0,-1-1-1 0 0,0-1 1 0 0,-2-2-1 0 0,-1 0 1 0 0,0-1 0 0 0,-2-2 304 0 0,-16 22-70 0 0,-2 2 63 0 0,0 0 0 0 0,0 0 1 0 0,0 0-1 0 0,-1 0 0 0 0,1 0 0 0 0,-1-1 0 0 0,0 1 0 0 0,0 0 0 0 0,0-1 1 0 0,0 1-1 0 0,0-1 0 0 0,-1 1 0 0 0,0-1 0 0 0,1-1 7 0 0,-1-4 0 0 0,0 9 0 0 0,0-1 0 0 0,0 1 0 0 0,0 0 0 0 0,0 0 0 0 0,0-1 0 0 0,0 1 0 0 0,0 0 0 0 0,-1 0 0 0 0,1-1 0 0 0,0 1 0 0 0,0 0 0 0 0,0 0 0 0 0,0-1 0 0 0,0 1 0 0 0,0 0 0 0 0,0 0 0 0 0,-1 0 0 0 0,1-1 0 0 0,0 1 0 0 0,0 0 0 0 0,0 0 0 0 0,0 0 0 0 0,-1-1 0 0 0,1 1 0 0 0,0 0 0 0 0,0 0 0 0 0,0 0 0 0 0,-1 0 0 0 0,1 0 0 0 0,0-1 0 0 0,0 1 0 0 0,-1 0 0 0 0,1 0 0 0 0,0 0 0 0 0,0 0 0 0 0,-1 0 0 0 0,1 0 0 0 0,0 0 0 0 0,0 0 0 0 0,-1 0 0 0 0,1 0 0 0 0,0 0 0 0 0,-1 0 0 0 0,1 0 0 0 0,0 0 0 0 0,0 0 0 0 0,-1 0 0 0 0,1 1 0 0 0,0-1 0 0 0,0 0 0 0 0,0 0 0 0 0,-1 0 0 0 0,1 0 0 0 0,0 0 0 0 0,0 0 0 0 0,0 1 0 0 0,-1-1 0 0 0,-3 2 0 0 0,0 0 0 0 0,1 0 0 0 0,-1 0 0 0 0,1 0 0 0 0,-1 1 0 0 0,1 0 0 0 0,0 0 0 0 0,0-1 0 0 0,0 2 0 0 0,0-1 0 0 0,0 0 0 0 0,1 1 0 0 0,-1-1 0 0 0,0 3 0 0 0,-4 7 0 0 0,1 1 0 0 0,1-1 0 0 0,-3 10 0 0 0,-1 2 0 0 0,4-10 0 0 0,0 0 0 0 0,1 1 0 0 0,1-1 0 0 0,0 1 0 0 0,1 0 0 0 0,1 0 0 0 0,0-1 0 0 0,2 9 0 0 0,0-5 0 0 0,-1-9 0 0 0,1 0 0 0 0,0 1 0 0 0,0-1 0 0 0,1 0 0 0 0,0 0 0 0 0,1 0 0 0 0,0 0 0 0 0,2 4 0 0 0,-1-6 0 0 0,0 0 0 0 0,1 0 0 0 0,0 0 0 0 0,0 0 0 0 0,1-1 0 0 0,0 0 0 0 0,0 0 0 0 0,2 2 0 0 0,-5-7 0 0 0,0 1 0 0 0,0-1 0 0 0,0 0 0 0 0,1 0 0 0 0,-1 0 0 0 0,1-1 0 0 0,-1 1 0 0 0,1-1 0 0 0,-1 0 0 0 0,1 1 0 0 0,0-2 0 0 0,0 1 0 0 0,-1 0 0 0 0,1-1 0 0 0,0 0 0 0 0,0 0 0 0 0,0 0 0 0 0,0 0 0 0 0,0 0 0 0 0,3-2 0 0 0,16-3 0 0 0,0-1 0 0 0,0-1 0 0 0,-1-1 0 0 0,4-3 0 0 0,-16 4-749 0 0,-8 6 422 0 0,-1 0 1 0 0,1 0-1 0 0,-1 0 1 0 0,1 0-1 0 0,0 0 1 0 0,0 0-1 0 0,-1 0 0 0 0,1 1 1 0 0,0-1-1 0 0,0 1 1 0 0,1-1 326 0 0,-3 1-4779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683 326 919 0 0,'0'0'138'0'0,"0"0"240"0"0,0 0 109 0 0,0 0 22 0 0,0 0 71 0 0,0 0 286 0 0,0 0 124 0 0,0 0 30 0 0,0 0-65 0 0,0 0-290 0 0,0 0-121 0 0,0 0-28 0 0,-2 11 1020 0 0,1 1-828 0 0,1-7-401 0 0,0-1-1 0 0,-1 0 0 0 0,1 1 1 0 0,-1-1-1 0 0,0 0 0 0 0,-1 1 1 0 0,1-1-1 0 0,-2 3-306 0 0,-1 1 17 0 0,0-1 55 0 0,3-5 299 0 0,1-2 117 0 0,0 0 21 0 0,0 0-66 0 0,0 0-222 0 0,0 0 166 0 0,0-2 101 0 0,2-6-421 0 0,1-1-1 0 0,0 1 1 0 0,0-1 0 0 0,1 1 0 0 0,0 0-1 0 0,0 0 1 0 0,1 0-67 0 0,12-17 477 0 0,10-11-477 0 0,9-14 173 0 0,-20 27-197 0 0,-9 14-51 0 0,-1 0-1 0 0,0-1 1 0 0,0 0-1 0 0,-1-1 1 0 0,2-5 75 0 0,2-7-797 0 0,-5 14 660 0 0,0 0 0 0 0,-1-1 0 0 0,0 1 0 0 0,-1-1 0 0 0,1-3 137 0 0,-3 11-38 0 0,1 0-1 0 0,-1 0 1 0 0,0 0-1 0 0,0 0 1 0 0,0-1-1 0 0,-1 1 1 0 0,1 0-1 0 0,0 0 1 0 0,-1 0-1 0 0,1 0 1 0 0,-1 0-1 0 0,0 0 1 0 0,1 1-1 0 0,-1-1 1 0 0,0 0-1 0 0,0 0 1 0 0,0 0-1 0 0,-1 1 1 0 0,1-1-1 0 0,0 1 1 0 0,-1-1-1 0 0,1 1 1 0 0,-1-1-1 0 0,1 1 1 0 0,-1 0-1 0 0,0 0 1 0 0,0-1 38 0 0,0 1-40 0 0,-1 0 0 0 0,0 0 0 0 0,0 0 1 0 0,0 0-1 0 0,1 0 0 0 0,-1 1 0 0 0,0-1 1 0 0,0 1-1 0 0,0 0 0 0 0,0-1 0 0 0,0 2 0 0 0,0-1 1 0 0,0 0-1 0 0,0 0 0 0 0,0 1 0 0 0,0 0 40 0 0,-8 2-157 0 0,0 0 0 0 0,1 1 1 0 0,-6 2 156 0 0,11-3-11 0 0,-36 16 11 0 0,2 2 0 0 0,0 1 0 0 0,1 2 0 0 0,-10 10 0 0 0,-59 37 0 0 0,46-32 0 0 0,-30 26 0 0 0,75-49 0 0 0,0 0 0 0 0,0 1 0 0 0,2 1 0 0 0,0 0 0 0 0,1 1 0 0 0,-7 14 0 0 0,3-6 0 0 0,-6 9 395 0 0,1 2 1 0 0,2 1-1 0 0,2 0 0 0 0,2 1 0 0 0,-1 8-395 0 0,12-30 5 0 0,0 0 0 0 0,2 1 0 0 0,0-1 0 0 0,1 1-5 0 0,1-9 0 0 0,1-1-1 0 0,0 0 1 0 0,0 0-1 0 0,1 1 1 0 0,0-1-1 0 0,1 0 1 0 0,0 0-1 0 0,3 9 1 0 0,5 0 0 0 0,-7-14 38 0 0,0 0 0 0 0,0 0-1 0 0,0 0 1 0 0,1 0 0 0 0,0-1-1 0 0,-1 0 1 0 0,1 0 0 0 0,1 0 0 0 0,0 1-38 0 0,-2-3 42 0 0,0 0 0 0 0,0 1 0 0 0,1-1 1 0 0,-1 0-1 0 0,0-1 0 0 0,1 1 0 0 0,-1-1 0 0 0,1 1 1 0 0,-1-1-1 0 0,1 0 0 0 0,-1 0 0 0 0,1-1 1 0 0,-1 1-1 0 0,1-1-42 0 0,35-6 102 0 0,-1-2 0 0 0,1-2 1 0 0,-2-1-1 0 0,0-2 0 0 0,0-2 1 0 0,-2-1-1 0 0,22-15-102 0 0,-54 30-119 0 0,0 1 0 0 0,0-1 0 0 0,-1 0 1 0 0,1 0-1 0 0,-1-1 0 0 0,1 1 0 0 0,-1 0 0 0 0,0-1 1 0 0,1-1 118 0 0,9-17-3830 0 0,-12 20 3595 0 0,0 0 0 0 0,0 0 0 0 0,0 0 0 0 0,0 0 0 0 0,0 0 0 0 0,0 0 0 0 0,-1 0 0 0 0,1 0-1 0 0,0 0 1 0 0,-1 0 0 0 0,1 0 0 0 0,-1 0 235 0 0,1 1-176 0 0,-1-3-1359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27 11975 0 0,'0'0'267'0'0,"0"0"42"0"0,0 0 17 0 0,0 0-28 0 0,-2-16-186 0 0,-2 10-41 0 0,3 6 13 0 0,0-1 0 0 0,0 1 0 0 0,-1-1 0 0 0,1 1 0 0 0,0-1 0 0 0,0 1 0 0 0,0 0 0 0 0,0-1 0 0 0,-1 1 1 0 0,1 0-1 0 0,0 0 0 0 0,0 0 0 0 0,0 0 0 0 0,-1 0-84 0 0,-1 0 184 0 0,-3 0-128 0 0,-1 1 1 0 0,1 0-1 0 0,0 0 0 0 0,0 0 0 0 0,0 1 0 0 0,0-1 0 0 0,0 2 1 0 0,0-1-1 0 0,0 1 0 0 0,0 0-56 0 0,-16 6 46 0 0,10-3-46 0 0,-1 0 0 0 0,1 1 0 0 0,1 1 0 0 0,-9 6 0 0 0,-21 13 0 0 0,8-5 0 0 0,1 2 0 0 0,1 1 0 0 0,-20 21 0 0 0,27-25 0 0 0,5-3 106 0 0,-16 18-106 0 0,29-29 56 0 0,0 1 0 0 0,0 0 0 0 0,1 0 0 0 0,0 0 1 0 0,0 1-1 0 0,-2 6-56 0 0,7-14 21 0 0,-1 0 23 0 0,0 0 0 0 0,1 1 0 0 0,-1-1 0 0 0,0 1 0 0 0,1-1 0 0 0,0 1 0 0 0,-1-1 0 0 0,1 1 0 0 0,0 0 0 0 0,0-1 0 0 0,0 1 0 0 0,0-1 0 0 0,0 1 0 0 0,0 0 0 0 0,0-1 0 0 0,0 1 0 0 0,1-1 0 0 0,-1 1 0 0 0,1-1 0 0 0,-1 1 0 0 0,1-1 0 0 0,-1 1 0 0 0,1-1 0 0 0,0 0 0 0 0,0 1 0 0 0,0-1 0 0 0,0 0 0 0 0,0 0 0 0 0,0 1 0 0 0,0-1 0 0 0,0 0 0 0 0,0 0 0 0 0,1 0 0 0 0,-1 0 0 0 0,0 0 0 0 0,1 0-44 0 0,1 0 0 0 0,0 0 0 0 0,-1 1 0 0 0,1-1 0 0 0,0 0 0 0 0,0-1 0 0 0,0 1 0 0 0,1 0 0 0 0,-1-1 0 0 0,0 1 0 0 0,0-1 0 0 0,0 0 0 0 0,0 0 0 0 0,0-1 0 0 0,0 1 0 0 0,1-1 0 0 0,7 0 0 0 0,1-2 0 0 0,-1 0 0 0 0,5-1 0 0 0,21-10-277 0 0,-1-2 1 0 0,0-1-1 0 0,-1-2 0 0 0,-1-1 0 0 0,21-17 277 0 0,60-43-608 0 0,-96 68 536 0 0,-18 11-298 0 0,-1 1-118 0 0,-1 2-22 0 0,-8 14 413 0 0,-2-1-1 0 0,1 0 0 0 0,-2 0 1 0 0,0-1-1 0 0,-4 3 98 0 0,-3 4-120 0 0,-14 20 120 0 0,25-32 44 0 0,5-6-76 0 0,1-1 0 0 0,0 1 0 0 0,0-1 0 0 0,1 1 0 0 0,-1 0 0 0 0,1 0-1 0 0,-1-1 1 0 0,1 1 0 0 0,0 0 0 0 0,-1 4 32 0 0,1-6-1437 0 0,5 0-491 0 0,14 2-96 0 0,3-3-22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11975 0 0,'0'0'267'0'0,"0"0"42"0"0,0 0 17 0 0,-2 0-28 0 0,-26 12 365 0 0,1 0-1 0 0,0 2 0 0 0,-24 17-662 0 0,28-15 125 0 0,1 2 1 0 0,0 0-1 0 0,-3 6-125 0 0,-1-1 720 0 0,15-12-560 0 0,1-1-1 0 0,1 1 1 0 0,0 1-1 0 0,0 0 1 0 0,1 0 0 0 0,1 0-1 0 0,-1 4-159 0 0,7-15 0 0 0,0-1 0 0 0,1 1 0 0 0,-1-1 0 0 0,1 1 0 0 0,0-1 0 0 0,-1 1 0 0 0,1-1 0 0 0,0 1 0 0 0,-1-1 0 0 0,1 1 0 0 0,0-1 0 0 0,0 1 0 0 0,0 0 0 0 0,-1-1 0 0 0,1 1 0 0 0,0-1 0 0 0,0 1 0 0 0,0 0 0 0 0,0-1 0 0 0,0 1 0 0 0,0-1 0 0 0,0 1 0 0 0,0 0 0 0 0,1-1 0 0 0,-1 1 0 0 0,0-1 0 0 0,0 1 0 0 0,1 1-38 0 0,-1 0-1 0 0,1 0 1 0 0,-1 0 0 0 0,1 0-1 0 0,0 0 1 0 0,0-1-1 0 0,0 1 1 0 0,0 0 0 0 0,0 0-1 0 0,1-1 1 0 0,-1 1-1 0 0,0-1 1 0 0,1 1 0 0 0,-1-1-1 0 0,1 1 1 0 0,1 0 38 0 0,34 21-1036 0 0,-15-10 710 0 0,-20-12 344 0 0,20 14-86 0 0,-1 0 1 0 0,2 4 67 0 0,-16-13 185 0 0,-1 1 1 0 0,0-1 0 0 0,0 1-1 0 0,-1 0 1 0 0,0 1 0 0 0,0-1 0 0 0,0 1-1 0 0,0 2-185 0 0,-4-7 15 0 0,1 0 0 0 0,-1 0 0 0 0,0 0 0 0 0,0 1 0 0 0,-1-1 0 0 0,1 0 0 0 0,-1 0 0 0 0,1 0 0 0 0,-1 1 0 0 0,0-1 0 0 0,0 0-1 0 0,-1 0 1 0 0,1 0 0 0 0,-1 1 0 0 0,1-1 0 0 0,-1 1-15 0 0,-1 0 20 0 0,0 0-1 0 0,0 1 0 0 0,0-1 0 0 0,0 0 1 0 0,-1 0-1 0 0,0-1 0 0 0,1 1 1 0 0,-1 0-1 0 0,-1-1 0 0 0,-1 2-19 0 0,-5 4 25 0 0,0-1 1 0 0,-1-1-1 0 0,0 0 0 0 0,0 0 0 0 0,-1-1 0 0 0,1-1 0 0 0,-8 3-25 0 0,5-2-230 0 0,-1-1-1 0 0,0-1 0 0 0,0 0 1 0 0,0 0-1 0 0,0-2 0 0 0,-14 1 231 0 0,-4-1-477 0 0,12-1 68 0 0,1 0 1 0 0,-9-2 408 0 0,12-4-3567 0 0,4-3-1220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171 232 10135 0 0,'-2'2'464'0'0,"-3"4"-77"0"0,-1 1 0 0 0,1 0 0 0 0,1 0 0 0 0,-1 1-1 0 0,1 0 1 0 0,0-1 0 0 0,1 1 0 0 0,0 0 0 0 0,0 1-387 0 0,3-8 953 0 0,0-1-288 0 0,0 0-121 0 0,0 0-28 0 0,13 0 83 0 0,4-2-393 0 0,0 0 0 0 0,1-2 0 0 0,-1 0 0 0 0,-1 0 0 0 0,1-2 0 0 0,-1 0 0 0 0,0-1 0 0 0,0-1 0 0 0,8-5-206 0 0,7-7-293 0 0,-1 0-1 0 0,-1-2 1 0 0,-1-2 0 0 0,1-2 293 0 0,-11 10-160 0 0,-3 4-1 0 0,-2-1 0 0 0,6-7 161 0 0,-15 16-11 0 0,-1 0-1 0 0,0 0 1 0 0,0-1-1 0 0,0 1 1 0 0,-1-1-1 0 0,0 0 1 0 0,1 0 0 0 0,-2 1-1 0 0,1-1 1 0 0,0-1-1 0 0,-1 1 12 0 0,-1 5-13 0 0,0-1 0 0 0,0 0-1 0 0,0 0 1 0 0,0 0 0 0 0,1 1-1 0 0,-2-1 1 0 0,1 0 0 0 0,0 0-1 0 0,0 1 1 0 0,0-1 0 0 0,0 0-1 0 0,0 0 1 0 0,0 1 0 0 0,-1-1-1 0 0,1 0 1 0 0,0 0 0 0 0,-1 1-1 0 0,1-1 1 0 0,-1 0 0 0 0,1 1-1 0 0,-1-1 1 0 0,1 0 0 0 0,-1 1-1 0 0,0-1 14 0 0,0 0-58 0 0,0 0-1 0 0,-1 0 0 0 0,1 1 1 0 0,-1-1-1 0 0,1 0 0 0 0,-1 1 1 0 0,1-1-1 0 0,-1 1 0 0 0,1 0 1 0 0,-1 0-1 0 0,1-1 0 0 0,-1 1 59 0 0,-6 0-256 0 0,1 0 0 0 0,-1 1 0 0 0,1-1 0 0 0,-7 3 256 0 0,-15 4 219 0 0,1 1 0 0 0,0 2 0 0 0,0 1 0 0 0,-24 13-219 0 0,19-5 355 0 0,0 1 0 0 0,1 2-1 0 0,-14 13-354 0 0,20-16 52 0 0,4-2-52 0 0,0 1 0 0 0,-14 16 0 0 0,29-27 0 0 0,0 0 0 0 0,1 1 0 0 0,0 0 0 0 0,1 0 0 0 0,0 0 0 0 0,0 1 0 0 0,1-1 0 0 0,0 1 0 0 0,-3 8 0 0 0,3-4 251 0 0,1 1 0 0 0,0-1 0 0 0,1 0 0 0 0,-1 12-251 0 0,3-18 94 0 0,0 0-1 0 0,1-1 1 0 0,-1 1-1 0 0,1-1 0 0 0,1 1 1 0 0,-1-1-1 0 0,1 0 1 0 0,0 1-1 0 0,1-1 1 0 0,-1 0-1 0 0,1 0-93 0 0,5 8 2 0 0,-1 0 1 0 0,1-1-1 0 0,1 0 0 0 0,1-1 0 0 0,0 0 0 0 0,0 0 0 0 0,1-1 1 0 0,4 3-3 0 0,-10-10 0 0 0,1 0-1 0 0,0 0 1 0 0,-1 0 0 0 0,1-1 0 0 0,0 0 0 0 0,1 0 0 0 0,-1 0 0 0 0,1-1 0 0 0,-1 0 0 0 0,1 0 0 0 0,-1-1 0 0 0,1 0 0 0 0,0 0 0 0 0,0-1 0 0 0,0 1-1 0 0,0-1 1 0 0,-1-1 0 0 0,1 1 0 0 0,0-1 0 0 0,0-1 0 0 0,17-3-188 0 0,0-2-1 0 0,0-1 1 0 0,3-2 188 0 0,-4 0-5845 0 0,16-10 5845 0 0,-9 3-5614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0 10855 0 0,'-1'1'496'0'0,"-9"3"-269"0"0,0 0 0 0 0,-16 10-1 0 0,18-9 274 0 0,-1-1 1 0 0,0 0-1 0 0,-1 0 0 0 0,-15 4 0 0 0,-11 4 739 0 0,-26 6 172 0 0,15-4-666 0 0,3 0-566 0 0,-99 37 402 0 0,93-31-833 0 0,-1-2 0 0 0,-1-2 0 0 0,0-3-1 0 0,-1-1 1 0 0,-73 5 0 0 0,125-17 238 0 0,-13 1-189 0 0,0-1-1 0 0,-21-1 1 0 0,32 0 144 0 0,-1 1 0 0 0,1-1 0 0 0,-1 0-1 0 0,1 0 1 0 0,-1 0 0 0 0,1 0 0 0 0,-1-1 0 0 0,1 1 0 0 0,0-1 0 0 0,0 0 0 0 0,0 0 0 0 0,0 0-1 0 0,0-1 1 0 0,-5-4 0 0 0,8 6 41 0 0,-1 0 0 0 0,0 0 0 0 0,1 0 0 0 0,0 0 0 0 0,-1 0 0 0 0,1 0 0 0 0,-1-1 0 0 0,1 1 0 0 0,0 0 0 0 0,0 0 0 0 0,0 0 0 0 0,0-1 0 0 0,0 1 0 0 0,0 0 0 0 0,0 0 0 0 0,0 0 0 0 0,0-1 0 0 0,0 1 0 0 0,1 0-1 0 0,-1 0 1 0 0,1 0 0 0 0,-1 0 0 0 0,1-1 0 0 0,-1 1 0 0 0,1 0 0 0 0,-1 0 0 0 0,2-1 0 0 0,2-4-82 0 0,0 0 1 0 0,11-12-1 0 0,-12 15 48 0 0,11-15-137 0 0,-13 16 396 0 0,-10 6-172 0 0,1 0 0 0 0,-1 0 0 0 0,1 0 0 0 0,0 1 0 0 0,0 0 0 0 0,1 1 0 0 0,-1-1 0 0 0,-6 8 0 0 0,-15 11 22 0 0,-51 43-49 0 0,55-44 13 0 0,-1-2 0 0 0,-31 21-1 0 0,30-26 1840 0 0,27-14-1745 0 0,4 6-23 0 0,4 1-24 0 0,-4-7-66 0 0,-1 0 1 0 0,0 0-1 0 0,0 0 1 0 0,1-1-1 0 0,-1 1 1 0 0,1-1-1 0 0,0 0 1 0 0,-1 0-1 0 0,1 0 1 0 0,0-1 0 0 0,-1 1-1 0 0,1-1 1 0 0,4 0-1 0 0,8 0 17 0 0,28-5 0 0 0,-32 3-31 0 0,27-3-37 0 0,183-17-156 0 0,-192 21 274 0 0,-1 2 1 0 0,0 1-1 0 0,0 1 0 0 0,0 1 0 0 0,45 13 1 0 0,-66-14-19 0 0,0-1 0 0 0,0 2 0 0 0,0-1 0 0 0,0 1 1 0 0,-1 1-1 0 0,0-1 0 0 0,0 1 0 0 0,12 10 1 0 0,-16-12-31 0 0,-1 0 1 0 0,1 0 0 0 0,0 0 0 0 0,-1 0 0 0 0,0 1 0 0 0,0-1 0 0 0,0 0 0 0 0,0 1 0 0 0,-1 0-1 0 0,1-1 1 0 0,-1 1 0 0 0,0 0 0 0 0,0 0 0 0 0,0-1 0 0 0,-1 1 0 0 0,1 0 0 0 0,-1 0 0 0 0,0 0 0 0 0,0 0-1 0 0,-1 0 1 0 0,0 5 0 0 0,-2 3 54 0 0,0 0 0 0 0,-2 0 0 0 0,1-1 0 0 0,-1 1 0 0 0,-1-1-1 0 0,0 0 1 0 0,0-1 0 0 0,-1 0 0 0 0,-1 0 0 0 0,0 0 0 0 0,-9 8 0 0 0,1-2 45 0 0,-2 0 0 0 0,1-1 1 0 0,-2-1-1 0 0,-39 22 1 0 0,25-20-7 0 0,-1-2 0 0 0,0-2 0 0 0,-38 9 0 0 0,28-8 11 0 0,-14 2 75 0 0,-1-2 0 0 0,-1-3 0 0 0,-78 4 0 0 0,130-13-199 0 0,5-1-18 0 0,1 1 0 0 0,-1-1-1 0 0,0 0 1 0 0,1 0 0 0 0,-1-1 0 0 0,1 1 0 0 0,-1 0-1 0 0,-4-2 1 0 0,20-8-1856 0 0,4-2 764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10135 0 0,'-37'40'1132'0'0,"-15"17"-725"0"0,32-32 181 0 0,10-14-111 0 0,0 1 1 0 0,1 0 0 0 0,-5 10-478 0 0,-6 18 1195 0 0,2 1 0 0 0,2 0-1 0 0,-1 9-1194 0 0,-42 109 2128 0 0,45-120-2111 0 0,-9 13-17 0 0,-2 4-1 0 0,12-27 1 0 0,8-20 0 0 0,1 1 0 0 0,0-1 0 0 0,0 0 0 0 0,1 1 0 0 0,1 0 0 0 0,0 0 0 0 0,0 0 0 0 0,0 0 0 0 0,1 1 0 0 0,-2 45-2100 0 0,3-55 527 0 0,0-1-379 0 0,-2 3-80 0 0,-5 12-15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15663 0 0,'-11'-12'344'0'0,"11"12"72"0"0,2-9 8 0 0,-2 9 24 0 0,0 0-360 0 0,0 0-88 0 0,0 0 0 0 0,-2-7 0 0 0,2 7 0 0 0,0 0 0 0 0,0 0 0 0 0,0 0 0 0 0,0 0 0 0 0,0 0 0 0 0,0 0 0 0 0,9 7-4624 0 0,-9-7-944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15663 0 0,'0'0'356'0'0,"0"0"50"0"0,0 0 20 0 0,-1 1-42 0 0,-4 4-180 0 0,4-4 176 0 0,1-1 107 0 0,0 0 22 0 0,0 0-66 0 0,18 1-1107 0 0,-15-1 467 0 0,-1-1 1 0 0,1 1 0 0 0,-1-1-1 0 0,1 0 1 0 0,0 0 0 0 0,-1 0-1 0 0,0 0 1 0 0,1 0-1 0 0,-1-1 1 0 0,1 0 196 0 0,13-10-1023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160 141 8287 0 0,'0'0'382'0'0,"0"0"-8"0"0,0-2-240 0 0,0-3-49 0 0,0 3 280 0 0,2 1 122 0 0,2 0-303 0 0,0-1-1 0 0,-1 0 1 0 0,1 0-1 0 0,-1 0 1 0 0,1-1-1 0 0,-1 0-183 0 0,-2 2-7 0 0,0 1 0 0 0,0-1 0 0 0,0 0 0 0 0,0 0 0 0 0,0 0 0 0 0,0 1 0 0 0,0-1 0 0 0,0 1 0 0 0,1-1 0 0 0,-1 1 0 0 0,0-1 0 0 0,0 1 0 0 0,0 0 0 0 0,1-1 0 0 0,-1 1 0 0 0,0 0 0 0 0,1 0 7 0 0,-2 0 141 0 0,1 0 0 0 0,-1 0 1 0 0,0 0-1 0 0,1 0 1 0 0,-1 0-1 0 0,0 0 1 0 0,1 0-1 0 0,-1 0 1 0 0,0 0-1 0 0,1-1 0 0 0,-1 1 1 0 0,0 0-1 0 0,1 0 1 0 0,-1 0-1 0 0,0 0 1 0 0,1-1-1 0 0,-1 1 1 0 0,0 0-1 0 0,0 0 0 0 0,1-1 1 0 0,-1 1-1 0 0,0 0-141 0 0,4 14 955 0 0,-4-9-940 0 0,0-1-1 0 0,0 1 1 0 0,0-1 0 0 0,0 0-1 0 0,-1 1 1 0 0,1-1 0 0 0,-1 1 0 0 0,0-1-1 0 0,0 0 1 0 0,-2 3-15 0 0,-19 42 20 0 0,12-29-22 0 0,5-9 2 0 0,-28 59 0 0 0,3 2 0 0 0,-12 48 0 0 0,32-86 0 0 0,-2 8 0 0 0,1 1 0 0 0,2 5 0 0 0,-11 95 0 0 0,14-115 72 0 0,5-26 299 0 0,1-2 117 0 0,0 0 21 0 0,0 0-134 0 0,0 0-576 0 0,0 0-250 0 0,0 0-49 0 0,0 0 59 0 0,9-6 275 0 0,17-15 166 0 0,-1-2 0 0 0,0-1 0 0 0,16-21 0 0 0,-4-1 574 0 0,-2-1-1 0 0,0-5-573 0 0,6-8 845 0 0,4 0-845 0 0,3 3 0 0 0,2 1 0 0 0,9-2 0 0 0,-36 33 0 0 0,-23 25 0 0 0,1 0 0 0 0,-1-1 0 0 0,0 1 0 0 0,0 0 0 0 0,0 0 0 0 0,0-1 0 0 0,1 1 0 0 0,-1 0 0 0 0,0 0 0 0 0,0 0 0 0 0,1 0 0 0 0,-1-1 0 0 0,0 1 0 0 0,0 0 0 0 0,1 0 0 0 0,-1 0 0 0 0,0 0 0 0 0,0 0 0 0 0,1 0 0 0 0,-1 0 0 0 0,0-1 0 0 0,1 1 0 0 0,-1 0 0 0 0,0 0 0 0 0,0 0 0 0 0,1 0 0 0 0,-1 0 0 0 0,0 1 0 0 0,1-1 0 0 0,-1 0 0 0 0,0 0 0 0 0,0 0 0 0 0,1 0 0 0 0,-1 0 0 0 0,0 0 0 0 0,0 0 0 0 0,1 0 0 0 0,-1 1 0 0 0,0-1 0 0 0,0 0 0 0 0,1 0 0 0 0,-1 0 0 0 0,0 1 0 0 0,0-1 0 0 0,0 0 0 0 0,1 0 0 0 0,-1 0 0 0 0,0 1 0 0 0,0-1 0 0 0,0 0 0 0 0,0 0 0 0 0,0 1 0 0 0,1-1 0 0 0,-1 0 0 0 0,0 1 0 0 0,0-1 0 0 0,0 0 0 0 0,0 0 0 0 0,0 1 0 0 0,0-1 0 0 0,0 0 0 0 0,0 1 0 0 0,0-1 0 0 0,0 0 0 0 0,0 0 0 0 0,0 1 0 0 0,1 7 0 0 0,1 0 0 0 0,-2 0 0 0 0,1 0 0 0 0,-1 0 0 0 0,0 0 0 0 0,0 0 0 0 0,-1 0 0 0 0,0 0 0 0 0,-1 0 0 0 0,0-1 0 0 0,-1 4 0 0 0,-3 17 0 0 0,-10 58 0 0 0,2-17 0 0 0,3 1 0 0 0,3 0 0 0 0,2 27 0 0 0,8-73-15 0 0,1-7 102 0 0,-2-15 284 0 0,-1-2 117 0 0,0 0 21 0 0,0 0-66 0 0,1 0-404 0 0,0 0 0 0 0,0-1 1 0 0,1 1-1 0 0,-1-1 0 0 0,0 1 0 0 0,0-1 0 0 0,0 1 1 0 0,0-1-1 0 0,0 0 0 0 0,0 1 0 0 0,0-1 1 0 0,0 0-1 0 0,0 0 0 0 0,1-1-39 0 0,13-16 801 0 0,-10 12-546 0 0,36-45 329 0 0,18-33-584 0 0,-21 30 24 0 0,39-55-24 0 0,5 3 0 0 0,20-12 0 0 0,-77 91-27 0 0,33-35-1586 0 0,2 2 1 0 0,57-42 1612 0 0,-85 80-3781 0 0,-20 15-1674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1:1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115 176 11975 0 0,'0'0'267'0'0,"0"0"42"0"0,0 0 17 0 0,0 0-28 0 0,0 0-126 0 0,0 0 204 0 0,2 1 111 0 0,-1 0-395 0 0,1 0 0 0 0,-1 0 0 0 0,1 0 0 0 0,-1 0 0 0 0,1-1 0 0 0,0 1 0 0 0,-1 0 0 0 0,1-1 0 0 0,0 0 0 0 0,0 1-1 0 0,-1-1 1 0 0,1 0 0 0 0,0 0 0 0 0,0 0 0 0 0,0 0 0 0 0,-1 0 0 0 0,1 0 0 0 0,0 0 0 0 0,0-1 0 0 0,0 1 0 0 0,1-1-92 0 0,9-3 611 0 0,0 0-1 0 0,12-6-610 0 0,-6 3 429 0 0,6-2 200 0 0,4 0-428 0 0,-1-2-1 0 0,-1 0 1 0 0,0-2 0 0 0,-1 0-1 0 0,16-13-200 0 0,-29 19-1 0 0,10-8-277 0 0,-21 14 192 0 0,0 1 0 0 0,-1-1 0 0 0,1 0 0 0 0,0 1 0 0 0,0-1 0 0 0,0 0 0 0 0,-1 0 0 0 0,1 0 0 0 0,0 0 0 0 0,-1 0 0 0 0,1 0 0 0 0,-1 0 0 0 0,1 0 0 0 0,-1 0 0 0 0,0 0 0 0 0,1 0 1 0 0,-1 0-1 0 0,0 0 86 0 0,-1-1-47 0 0,-1 1 0 0 0,1 0 0 0 0,0 0 0 0 0,-1 0 0 0 0,0 0 0 0 0,1 0 0 0 0,-1 0 0 0 0,1 0 0 0 0,-1 0 0 0 0,0 1 0 0 0,-1-1 47 0 0,2 0-91 0 0,-9-2 29 0 0,0 0 1 0 0,0 1 0 0 0,0 0 0 0 0,0 0-1 0 0,-1 1 1 0 0,1 0 0 0 0,0 1 0 0 0,-1 1-1 0 0,1-1 1 0 0,0 1 0 0 0,0 1 0 0 0,0 0-1 0 0,0 0 1 0 0,0 1 0 0 0,-8 4 61 0 0,4-2-62 0 0,2 1-1 0 0,-1 0 1 0 0,1 1-1 0 0,0 1 1 0 0,0 0-1 0 0,0 0 1 0 0,1 1 0 0 0,1 0-1 0 0,0 1 1 0 0,0 0-1 0 0,-2 5 63 0 0,-13 16 332 0 0,3 1 0 0 0,0 1 0 0 0,-2 10-332 0 0,17-31 91 0 0,2 0-1 0 0,-1 1 1 0 0,1 0-1 0 0,1 0 1 0 0,1 0 0 0 0,0 0-1 0 0,0 1 1 0 0,1-1-1 0 0,1 1 1 0 0,0 0-1 0 0,1 2-90 0 0,0-14 0 0 0,0 1 0 0 0,1 0 0 0 0,-1-1 0 0 0,1 1 0 0 0,-1-1 0 0 0,1 1 0 0 0,0-1 0 0 0,0 1 0 0 0,0-1 0 0 0,0 1 0 0 0,0-1 0 0 0,1 0 0 0 0,-1 0 0 0 0,1 1 0 0 0,-1-1 0 0 0,1 0 0 0 0,0 0 0 0 0,0-1 0 0 0,1 2 0 0 0,-1-2 0 0 0,1 1 0 0 0,0 0 0 0 0,0-1 0 0 0,0 1 0 0 0,1-1 0 0 0,-1 0 0 0 0,0 0 0 0 0,0 0 0 0 0,1 0 0 0 0,-1-1 0 0 0,2 1 0 0 0,9-1 0 0 0,-1 0 0 0 0,0 0 0 0 0,0-2 0 0 0,0 1 0 0 0,0-2 0 0 0,7-2 0 0 0,0 2-985 0 0,1 0-1 0 0,16 0 986 0 0,-10 2-822 0 0,-24 0-201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321 208 6447 0 0,'0'0'142'0'0,"0"0"22"0"0,0 0 13 0 0,1 0-20 0 0,1 0-46 0 0,0 0 1 0 0,0 0-1 0 0,0 0 0 0 0,0 0 0 0 0,0 0 0 0 0,0 1 0 0 0,0-1 0 0 0,0 0 0 0 0,0 1 0 0 0,0 0 0 0 0,-1-1 0 0 0,2 2-111 0 0,1 0 551 0 0,-2-2 463 0 0,18 2 1664 0 0,-17-2-2347 0 0,1 0-77 0 0,12 7-151 0 0,-13-6 75 0 0,1 0-1 0 0,-1 0 1 0 0,1-1-1 0 0,0 1 1 0 0,-1-1-1 0 0,1 0 1 0 0,0 0-1 0 0,0 0 1 0 0,-1-1-1 0 0,4 0-177 0 0,36-12 2144 0 0,-34 9-2039 0 0,-6 2-105 0 0,1 0 0 0 0,-1 0 0 0 0,0-1 0 0 0,0 1 0 0 0,0-1 0 0 0,0 0 0 0 0,-1 0 0 0 0,1 0 0 0 0,-1 0 0 0 0,0 0 0 0 0,0 0 0 0 0,0-1 0 0 0,13-16 0 0 0,-6 10 180 0 0,-1 1 0 0 0,0-1 0 0 0,-1-1 0 0 0,0 0 0 0 0,-1 0 0 0 0,0 0 0 0 0,0-1 0 0 0,0-4-180 0 0,-3 7 443 0 0,-2-6-269 0 0,-4 10-193 0 0,1 3 29 0 0,1 0-32 0 0,0 1 1 0 0,0-1-1 0 0,0 1 0 0 0,-1 0 0 0 0,1-1 0 0 0,0 1 1 0 0,-1 0-1 0 0,1 0 0 0 0,-1 0 0 0 0,1 0 1 0 0,-1 0-1 0 0,1 0 0 0 0,-1 0 0 0 0,0 0 0 0 0,1 1 1 0 0,-1-1-1 0 0,0 0 0 0 0,0 1 0 0 0,0 0 0 0 0,1-1 1 0 0,-1 1-1 0 0,0 0 0 0 0,0 0 0 0 0,0 0 1 0 0,0 0-1 0 0,-1 1 22 0 0,-7 0-303 0 0,0 1 1 0 0,0 0-1 0 0,1 0 0 0 0,-5 2 303 0 0,9-2-49 0 0,-25 8-4 0 0,1 1 0 0 0,0 2 0 0 0,-21 12 53 0 0,-4 7-7 0 0,-20 16 7 0 0,46-28 0 0 0,0 1 0 0 0,2 2 0 0 0,1 0 0 0 0,-8 11 0 0 0,21-20 0 0 0,0-1 0 0 0,2 2 0 0 0,0 0 0 0 0,0 0 0 0 0,2 0 0 0 0,0 1 0 0 0,0 1 0 0 0,2-1 0 0 0,-2 7 0 0 0,7-20 73 0 0,0 0 0 0 0,1 0 0 0 0,-1 0 0 0 0,1 0 0 0 0,-1 0 0 0 0,1 1 0 0 0,0-1 0 0 0,0 0 0 0 0,1 0 0 0 0,-1 0 0 0 0,1 0 0 0 0,0 3-73 0 0,-1-5 65 0 0,1 0 0 0 0,0 0-1 0 0,-1 0 1 0 0,1 0 0 0 0,0 0-1 0 0,0 0 1 0 0,0 0 0 0 0,0 0-1 0 0,0-1 1 0 0,0 1 0 0 0,0 0-1 0 0,0 0 1 0 0,0-1 0 0 0,0 1-1 0 0,0-1 1 0 0,0 1 0 0 0,1-1-65 0 0,19 7 16 0 0,-3-5-16 0 0,0-1 0 0 0,11-1 0 0 0,-13 0 0 0 0,0 1 0 0 0,0 0 0 0 0,8 3 0 0 0,-21-4 46 0 0,1 1 0 0 0,-1-1-1 0 0,1 1 1 0 0,-1 0 0 0 0,1 0 0 0 0,-1 0-1 0 0,0 1 1 0 0,0-1 0 0 0,1 1 0 0 0,-1-1-1 0 0,0 1 1 0 0,-1 0 0 0 0,2 1-46 0 0,4 3 336 0 0,28 18-1045 0 0,-35-23 668 0 0,1 0 0 0 0,-1-1 0 0 0,0 0 0 0 0,1 1 0 0 0,-1-1 0 0 0,1 0 1 0 0,-1 0-1 0 0,1 0 0 0 0,-1 0 0 0 0,1 0 0 0 0,-1 0 0 0 0,1 0 0 0 0,-1 0 1 0 0,1-1-1 0 0,0 1 41 0 0,20-8-993 0 0,-20 7 892 0 0,8-3-1090 0 0,0-1 0 0 0,0-1 0 0 0,-1 1 0 0 0,1-2 1191 0 0,0 0-1535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475 120 11975 0 0,'0'0'267'0'0,"0"0"42"0"0,0 0 17 0 0,0 0-28 0 0,2 1-196 0 0,-1 0-75 0 0,0-1 0 0 0,0 1 1 0 0,0-1-1 0 0,0 1 0 0 0,0-1 1 0 0,0 1-1 0 0,0-1 0 0 0,0 0 1 0 0,0 1-1 0 0,0-1 0 0 0,0 0 1 0 0,0 0-1 0 0,0 0 0 0 0,0 0 1 0 0,1 0-1 0 0,-1 0 0 0 0,0 0 1 0 0,0-1-1 0 0,0 1 0 0 0,0 0 1 0 0,0 0-1 0 0,0-1 0 0 0,0 1-27 0 0,2-2 305 0 0,-1 2-212 0 0,0 0 1 0 0,-1-1-1 0 0,1 0 0 0 0,0 1 1 0 0,-1-1-1 0 0,1 0 0 0 0,-1 0 1 0 0,1 1-1 0 0,-1-1 0 0 0,1 0 1 0 0,-1-1-1 0 0,0 1 0 0 0,1 0 1 0 0,-1-1-94 0 0,17-23 1618 0 0,-10 10-1378 0 0,7-6-240 0 0,-14 20 0 0 0,-1 0 0 0 0,1 0 0 0 0,0 0 0 0 0,0 0 0 0 0,-1 0 0 0 0,1 0 0 0 0,-1 0 0 0 0,1 0 0 0 0,-1 0 0 0 0,1 0 0 0 0,-1 0 0 0 0,0 0 0 0 0,1 0 0 0 0,-1 0 0 0 0,0 0 0 0 0,0-1 0 0 0,0 1 0 0 0,0 0 0 0 0,0 0 0 0 0,0 0 0 0 0,0 0 0 0 0,0-1 0 0 0,0 1 0 0 0,-1-3 0 0 0,1 4 0 0 0,0 0 0 0 0,0-1 0 0 0,0 1 0 0 0,0-1 0 0 0,1 1 0 0 0,-1-1 0 0 0,0 1 0 0 0,0 0 0 0 0,0-1 0 0 0,0 1 0 0 0,-1-1 0 0 0,1 1 0 0 0,0-1 0 0 0,0 1 0 0 0,0 0 0 0 0,0-1 0 0 0,0 1 0 0 0,0-1 0 0 0,-1 1 0 0 0,1 0 0 0 0,0-1 0 0 0,0 1 0 0 0,-1 0 0 0 0,1-1 0 0 0,0 1 0 0 0,-1 0 0 0 0,1-1 0 0 0,0 1 0 0 0,-1 0 0 0 0,1 0 0 0 0,0-1 0 0 0,-1 1 0 0 0,1 0 0 0 0,0 0 0 0 0,-1 0 0 0 0,1-1 0 0 0,-1 1 0 0 0,1 0 0 0 0,-1 0 0 0 0,1 0 0 0 0,0 0 0 0 0,-1 0 0 0 0,1 0 0 0 0,-1 0 0 0 0,0 0 0 0 0,-3-1 0 0 0,0 0 0 0 0,0 0 0 0 0,-1 0 0 0 0,1 1 0 0 0,0 0 0 0 0,0 0 0 0 0,0 0 0 0 0,0 0 0 0 0,0 1 0 0 0,0-1 0 0 0,-3 2 0 0 0,-10 2 0 0 0,1 2 0 0 0,-5 1 0 0 0,6-1 0 0 0,-14 6 0 0 0,1 0 0 0 0,0 3 0 0 0,1 0 0 0 0,-11 9 0 0 0,-8 9 0 0 0,-42 38 0 0 0,64-49 113 0 0,0 1 0 0 0,1 1 1 0 0,-2 6-114 0 0,17-20 65 0 0,0 1 1 0 0,1 0 0 0 0,0 0-1 0 0,0 1 1 0 0,1 0 0 0 0,1 0-1 0 0,0 1 1 0 0,1-1 0 0 0,-1 4-66 0 0,4-12 77 0 0,1-1 0 0 0,-1 1 0 0 0,1-1 0 0 0,0 1 0 0 0,0-1 0 0 0,0 1 0 0 0,1-1 0 0 0,-1 1 1 0 0,1 0-1 0 0,0-1 0 0 0,-1 0 0 0 0,2 1 0 0 0,-1-1 0 0 0,0 1-77 0 0,0-2 1 0 0,0-1 1 0 0,0 1-1 0 0,0-1 0 0 0,0 1 1 0 0,1-1-1 0 0,-1 1 0 0 0,0-1 1 0 0,0 0-1 0 0,1 0 1 0 0,-1 0-1 0 0,1 1 0 0 0,-1-1 1 0 0,1-1-1 0 0,0 1 0 0 0,-1 0 1 0 0,1 0-1 0 0,0-1 1 0 0,0 1-1 0 0,-1-1 0 0 0,1 1 1 0 0,0-1-1 0 0,0 0 0 0 0,0 1 1 0 0,0-1-1 0 0,-1 0 0 0 0,1 0 1 0 0,0-1-1 0 0,0 1-1 0 0,14-2 0 0 0,-1-2 0 0 0,0 0 0 0 0,-1 0 0 0 0,13-6 0 0 0,-2 0 0 0 0,17-7 0 0 0,-1-2 0 0 0,25-16 0 0 0,-22 11 0 0 0,-21 12 0 0 0,0-2 0 0 0,-2-1 0 0 0,1 0 0 0 0,-2-2 0 0 0,0 0 0 0 0,-2-1 0 0 0,14-17 0 0 0,-24 25 0 0 0,-17 17 0 0 0,3-3 0 0 0,0 1 0 0 0,0-1 0 0 0,1 1 0 0 0,0 0 0 0 0,0 1 0 0 0,-3 3 0 0 0,5-3 20 0 0,0-1 0 0 0,1 1 0 0 0,-1 0 0 0 0,1 0-1 0 0,0 0 1 0 0,1 0 0 0 0,-1 0 0 0 0,1 0 0 0 0,0 0 0 0 0,1 1-1 0 0,0-1 1 0 0,0 1-20 0 0,0-4-126 0 0,0 1 0 0 0,1-1-1 0 0,-1 0 1 0 0,1 0 0 0 0,0 0-1 0 0,0 0 1 0 0,0 1 0 0 0,1-1 0 0 0,-1-1-1 0 0,1 1 1 0 0,0 0 0 0 0,0 0-1 0 0,-1-1 1 0 0,2 1 0 0 0,-1-1-1 0 0,0 1 1 0 0,0-1 0 0 0,1 0-1 0 0,0 0 1 0 0,-1 0 0 0 0,1 0 0 0 0,0 0-1 0 0,0-1 1 0 0,0 1 126 0 0,16 7-3456 0 0,0-1 0 0 0,9 3 3456 0 0,-8-5-2047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4 524 13823 0 0,'0'0'315'0'0,"0"0"45"0"0,0 0 21 0 0,0 0-49 0 0,0 0-149 0 0,0 0 194 0 0,0 0 110 0 0,0 0 22 0 0,0 0 3 0 0,0 0 0 0 0,0 0 0 0 0,-1-1 0 0 0,0-3-380 0 0,1 1 0 0 0,-1-1 0 0 0,1 0 0 0 0,0 1 0 0 0,0-1 0 0 0,0 1 0 0 0,0-1 0 0 0,1 0 0 0 0,-1 1 0 0 0,1-1 0 0 0,0 1 0 0 0,0-1 0 0 0,0 1 0 0 0,1 0 0 0 0,-1-1 0 0 0,1 1 0 0 0,0 0-1 0 0,0 0 1 0 0,0-1-132 0 0,9-12 50 0 0,0 1 0 0 0,1 0-1 0 0,1-1-49 0 0,22-24 0 0 0,1 1 0 0 0,1 2 0 0 0,3 2 0 0 0,1 1 0 0 0,17-9 0 0 0,-1 5 0 0 0,2 3 0 0 0,61-26 0 0 0,-108 56 0 0 0,1 0 0 0 0,0 1 0 0 0,0 0 0 0 0,0 1 0 0 0,1 0 0 0 0,-1 1 0 0 0,0 0 0 0 0,3 1 0 0 0,-15 1 0 0 0,1 0 0 0 0,-1 0 0 0 0,0 0 0 0 0,0 0 0 0 0,0 0 0 0 0,1 1 0 0 0,-1-1 0 0 0,0 0 0 0 0,0 0 0 0 0,0 1 0 0 0,1-1 0 0 0,-1 1 0 0 0,0-1 0 0 0,0 1 0 0 0,0-1 0 0 0,0 1 0 0 0,0 0 0 0 0,0 0 0 0 0,0-1 0 0 0,0 1 0 0 0,0 0 0 0 0,-1 0 0 0 0,1 0 0 0 0,0 1 0 0 0,0-1 0 0 0,-1 1 0 0 0,0-1 0 0 0,1 1 0 0 0,-1-1 0 0 0,0 1 0 0 0,1-1 0 0 0,-1 1 0 0 0,0-1 0 0 0,0 1 0 0 0,0-1 0 0 0,0 1 0 0 0,-1-1 0 0 0,1 1 0 0 0,0 0 0 0 0,-1-1 0 0 0,-1 8 0 0 0,-2 1 0 0 0,1-1 0 0 0,-1 0 0 0 0,-1 0 0 0 0,-1 2 0 0 0,6-11 0 0 0,-17 25 0 0 0,0 0 0 0 0,-2-1 0 0 0,-1-1 0 0 0,-6 5 0 0 0,2-1 0 0 0,-1-1 0 0 0,10-10 0 0 0,-1 2 0 0 0,-10 15 0 0 0,22-27 0 0 0,0 1 0 0 0,1-1 0 0 0,0 1 0 0 0,0 0 0 0 0,0-1 0 0 0,0 1 0 0 0,1 0 0 0 0,1 1 0 0 0,-1-1 0 0 0,0 7 0 0 0,4 1-4 0 0,2-11-27 0 0,-2-3 2 0 0,3 3-291 0 0,0 0 1 0 0,1 0-1 0 0,0 0 0 0 0,0-1 1 0 0,0 0-1 0 0,0 0 0 0 0,0 0 320 0 0,29 9-6875 0 0,-34-11 6519 0 0,10 2-4807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2759 0 0,'0'0'120'0'0,"-9"-2"32"0"0,-9 2-152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89 383 4607 0 0,'-7'-2'407'0'0,"7"2"-396"0"0,0 0 0 0 0,-1 0 0 0 0,1 0 0 0 0,0 0 0 0 0,0 0 0 0 0,0 0 0 0 0,0 0 0 0 0,-1 0 0 0 0,1 0 0 0 0,0 0 0 0 0,0 0 0 0 0,0 0 0 0 0,-1-1 0 0 0,1 1 0 0 0,0 0 0 0 0,0 0 1 0 0,0 0-1 0 0,0 0 0 0 0,0 0 0 0 0,-1-1 0 0 0,1 1 0 0 0,0 0 0 0 0,0 0 0 0 0,0 0 0 0 0,0 0 0 0 0,0-1 0 0 0,0 1 0 0 0,0 0 0 0 0,0 0 0 0 0,0 0 0 0 0,0 0 0 0 0,0-1 0 0 0,-1 1 0 0 0,1 0 0 0 0,0 0 0 0 0,0 0 0 0 0,0-1 0 0 0,0 1 0 0 0,1 0 0 0 0,-1 0 0 0 0,0 0 0 0 0,0-1 0 0 0,0 1 0 0 0,0 0 0 0 0,0 0 0 0 0,0 0-11 0 0,5-8 374 0 0,-4 7-252 0 0,21-33 1684 0 0,26-29-1806 0 0,-4 7 1344 0 0,-38 47-1334 0 0,1 0-9 0 0,0-1 0 0 0,-1 0 1 0 0,0 0-1 0 0,0 0 0 0 0,2-10-1 0 0,11-21 435 0 0,-14 33-234 0 0,-1-1 0 0 0,0 0 0 0 0,-1 0 0 0 0,0 0 0 0 0,1-4-201 0 0,-4 12 443 0 0,1-1-294 0 0,-1 0 3354 0 0,-6 6-1698 0 0,-15 16-1218 0 0,-5 3-338 0 0,10-8-243 0 0,1 1 1 0 0,0 0-1 0 0,-7 11-6 0 0,-7 8-3 0 0,10-11 3 0 0,-10 16 0 0 0,3-4 0 0 0,16-21 0 0 0,0 1 0 0 0,2 0 0 0 0,0 0 0 0 0,0 1 0 0 0,2 0 0 0 0,-1 2 0 0 0,6-11 0 0 0,-1 1 0 0 0,1-1 0 0 0,0 1 0 0 0,0-1 0 0 0,1 1 0 0 0,1 0 0 0 0,-1 0 0 0 0,0-9 0 0 0,-1 1 0 0 0,1 0 0 0 0,0-1 0 0 0,0 1 0 0 0,1 0 0 0 0,-1-1 0 0 0,0 1 0 0 0,0-1 0 0 0,0 1 0 0 0,0 0 0 0 0,0-1 0 0 0,1 1 0 0 0,-1-1 0 0 0,0 1 0 0 0,1 0 0 0 0,-1-1 0 0 0,0 1 0 0 0,1-1 0 0 0,4 2 0 0 0,-4-3 0 0 0,2 2 35 0 0,0-1 0 0 0,-1 0 0 0 0,1 1-1 0 0,0-1 1 0 0,0-1 0 0 0,0 1 0 0 0,0 0 0 0 0,-1-1-1 0 0,1 1 1 0 0,0-1 0 0 0,0 0 0 0 0,-1 0 0 0 0,1 0 0 0 0,-1 0-1 0 0,1-1 1 0 0,1-1-35 0 0,7-4 324 0 0,0-1 0 0 0,0 0 1 0 0,1-2-325 0 0,12-10 353 0 0,28-17-270 0 0,-3-2-1 0 0,37-37-82 0 0,86-86 0 0 0,-80 76 0 0 0,-68 65 0 0 0,-52 72-876 0 0,-28 54-240 0 0,-29 77 1116 0 0,75-158 0 0 0,2 0 0 0 0,-6 26 0 0 0,11-39 0 0 0,1 0 0 0 0,1 0 0 0 0,0 1 0 0 0,0-1 0 0 0,1 1 0 0 0,0-1 0 0 0,3 12 0 0 0,-2-16-140 0 0,-1-5-585 0 0,0-2-246 0 0,0 0-42 0 0,0 0-10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15 10591 0 0,'11'-14'4086'0'0,"-20"21"-3579"0"0,1 0 0 0 0,-14 9-1 0 0,-12 8 8 0 0,-41 38 485 0 0,-48 46 422 0 0,44-30-895 0 0,-160 124 0 0 0,202-173-537 0 0,-34 23-1058 0 0,70-51 862 0 0,-5 2-2335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11975 0 0,'0'0'267'0'0,"0"0"42"0"0,0 0 17 0 0,0 0-28 0 0,-1 0-196 0 0,-82 44 344 0 0,15-10 1158 0 0,-3 5-1604 0 0,-47 33 0 0 0,87-53 0 0 0,1 4 67 0 0,21-16 58 0 0,-1-1 0 0 0,0 1 1 0 0,-8 4-126 0 0,13-9 180 0 0,1 0 0 0 0,1 0 0 0 0,-1 1 0 0 0,0-1 0 0 0,1 1 0 0 0,-1 0 0 0 0,1 0 0 0 0,-3 3-180 0 0,6-6 3 0 0,1 0-1 0 0,-1 0 1 0 0,0 0-1 0 0,0 0 1 0 0,0 0 0 0 0,1 0-1 0 0,-1 0 1 0 0,0 0 0 0 0,0 0-1 0 0,1 0 1 0 0,-1 0-1 0 0,0 0 1 0 0,0 0 0 0 0,1 0-1 0 0,-1 0 1 0 0,0 0 0 0 0,0 1-1 0 0,0-1 1 0 0,1 0 0 0 0,-1 0-1 0 0,0 0 1 0 0,0 0-1 0 0,0 0 1 0 0,1 0 0 0 0,-1 1-1 0 0,0-1 1 0 0,0 0 0 0 0,0 0-1 0 0,0 0 1 0 0,1 1 0 0 0,-1-1-1 0 0,0 0 1 0 0,0 0-1 0 0,0 0 1 0 0,0 1 0 0 0,0-1-1 0 0,0 0 1 0 0,0 0 0 0 0,0 1-1 0 0,0-1 1 0 0,0 0-1 0 0,0 0 1 0 0,0 1 0 0 0,0-1-1 0 0,0 0 1 0 0,0 0 0 0 0,0 0-1 0 0,0 1 1 0 0,0-1 0 0 0,0 0-1 0 0,0 0 1 0 0,0 1-1 0 0,0-1 1 0 0,0 0 0 0 0,0 0-1 0 0,0 0 1 0 0,-1 1 0 0 0,1-1-1 0 0,0 0 1 0 0,0 0 0 0 0,0 0-1 0 0,0 1 1 0 0,-1-1-3 0 0,2 0-1 0 0,78 14 1 0 0,-64-12 0 0 0,0 1 0 0 0,0 0 0 0 0,0 1 0 0 0,-1 1 0 0 0,0 0 0 0 0,0 1 0 0 0,0 1 0 0 0,-1 0 0 0 0,0 0 0 0 0,0 2 0 0 0,-1-1 0 0 0,0 2 0 0 0,0 0 0 0 0,-1 0 0 0 0,0 1 0 0 0,-1 0 0 0 0,0 1 0 0 0,-1 0 0 0 0,-1 0 0 0 0,0 1 0 0 0,1 3 0 0 0,-8-15 23 0 0,-1 0 0 0 0,1 1 0 0 0,-1-1 0 0 0,1 0 0 0 0,-1 0 0 0 0,0 0 0 0 0,1 0 0 0 0,-1 1 0 0 0,0-1 0 0 0,0 0 0 0 0,0 0 0 0 0,0 0 0 0 0,0 1 0 0 0,0-1 0 0 0,0 0 0 0 0,0 0 0 0 0,-1 0 0 0 0,1 0 0 0 0,0 1 0 0 0,-1-1 0 0 0,1 0 0 0 0,-1 0 0 0 0,1 0 0 0 0,-1 0 0 0 0,0 0 0 0 0,1 0 0 0 0,-1 0 0 0 0,0 0-1 0 0,0 0 1 0 0,0-1 0 0 0,1 1 0 0 0,-1 0 0 0 0,0 0 0 0 0,0-1 0 0 0,0 1 0 0 0,-1 0-23 0 0,-6 4 226 0 0,0-1-1 0 0,1-1 1 0 0,-1 1-1 0 0,0-1 1 0 0,-2 0-226 0 0,-1 1 93 0 0,-27 8-93 0 0,0-1 0 0 0,-1-2 0 0 0,0-2 0 0 0,0-1 0 0 0,-1-2 0 0 0,-20-2 0 0 0,37-1-982 0 0,0 1 0 0 0,-12 3 982 0 0,34-4-865 0 0,1-4-126 0 0,4-8-29 0 0,4-4-4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448 113 10135 0 0,'0'0'231'0'0,"0"0"29"0"0,-1 2 19 0 0,-4 7-207 0 0,0 0 1 0 0,-1 0 0 0 0,0 0 0 0 0,0-1 0 0 0,-6 5-73 0 0,-13 12 826 0 0,12-12 486 0 0,0 0 0 0 0,-3 6-1312 0 0,16-18 512 0 0,0-1 0 0 0,0 0 0 0 0,0 0 0 0 0,0 0 0 0 0,1 1 0 0 0,3 0-384 0 0,0 0 1 0 0,-1 1-1 0 0,1-1 0 0 0,0-1 0 0 0,0 1 0 0 0,0-1 0 0 0,0 1 0 0 0,0-1 0 0 0,0 0 1 0 0,0 0-1 0 0,0-1 0 0 0,0 1 0 0 0,1-1-128 0 0,12-3-55 0 0,1-1 1 0 0,8-3 54 0 0,-1-1 75 0 0,0 2-75 0 0,-2-1 0 0 0,1-2 0 0 0,-1 0 0 0 0,-1-2 0 0 0,1 0 0 0 0,14-12 0 0 0,-35 23 0 0 0,-1 0 0 0 0,1 0 0 0 0,-1-1 0 0 0,1 1 0 0 0,-1 0 0 0 0,0-1 0 0 0,0 1 0 0 0,1-1 0 0 0,-1-1 0 0 0,1-7 0 0 0,-2 7 0 0 0,0-2-71 0 0,0 1 0 0 0,-1 0 0 0 0,1 0 0 0 0,-1 0-1 0 0,0 0 1 0 0,0 0 0 0 0,-1 0 0 0 0,1 0 0 0 0,-1 0 0 0 0,0 1 0 0 0,0-1 0 0 0,0 0-1 0 0,0 1 1 0 0,-3-3 71 0 0,2 1-110 0 0,-1 0-1 0 0,-1 0 0 0 0,1 0 1 0 0,-1 1-1 0 0,0 0 0 0 0,0 0 1 0 0,0 0-1 0 0,0 1 0 0 0,-3-2 111 0 0,4 4 0 0 0,1 0 0 0 0,-1 0 0 0 0,0 0 0 0 0,0 0 0 0 0,-1 0 0 0 0,1 1 0 0 0,0 0 0 0 0,0 0 0 0 0,0 0 0 0 0,0 0 0 0 0,0 1 0 0 0,0-1 0 0 0,0 1 0 0 0,0 0 0 0 0,0 0 0 0 0,0 1 0 0 0,-1 0 0 0 0,-6 2 0 0 0,1 1 0 0 0,0 0 0 0 0,0 1 0 0 0,0 0 0 0 0,-6 6 0 0 0,-32 26 0 0 0,2 3 0 0 0,2 2 0 0 0,-29 36 0 0 0,49-51 0 0 0,-89 108 0 0 0,85-99 0 0 0,2 1 0 0 0,-17 34 0 0 0,41-70 4 0 0,-1 5 80 0 0,0-1 0 0 0,0 0 0 0 0,0 1 0 0 0,0 3-84 0 0,2-9 16 0 0,1 0 0 0 0,0 0 1 0 0,0 0-1 0 0,-1-1 0 0 0,1 1 0 0 0,0 0 1 0 0,0 0-1 0 0,0 0 0 0 0,0 0 0 0 0,0 0 1 0 0,0 0-1 0 0,0 0 0 0 0,0 0 0 0 0,0 0 1 0 0,1 0-1 0 0,-1 0 0 0 0,0 0 0 0 0,1 0 1 0 0,-1 0-1 0 0,0 0 0 0 0,1 0 0 0 0,-1 0 1 0 0,1 0-1 0 0,0-1 0 0 0,-1 1 0 0 0,1 0 1 0 0,0 0-1 0 0,-1-1 0 0 0,1 1 0 0 0,0 0 1 0 0,0-1-1 0 0,-1 1 0 0 0,2 0-16 0 0,2 0 115 0 0,1 1-1 0 0,0-1 0 0 0,0 1 1 0 0,0-1-1 0 0,0-1 0 0 0,0 1 1 0 0,0-1-1 0 0,0 0 0 0 0,0 0 1 0 0,0 0-115 0 0,14-2-40 0 0,0-1-1 0 0,1 0 41 0 0,7-2 53 0 0,105-21-53 0 0,-69 11 0 0 0,33-1 0 0 0,-23 4 56 0 0,-47 6-499 0 0,1 1 1 0 0,7 1 442 0 0,-12 1-2919 0 0,-20 3-2877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785 105 10135 0 0,'3'-7'491'0'0,"0"-4"-117"0"0,-2 6-280 0 0,1 1 1 0 0,-1-1-1 0 0,1 1 1 0 0,0 0 0 0 0,0-1-1 0 0,0 1 1 0 0,1 0-95 0 0,11-30 2545 0 0,-2 18-1590 0 0,-11 15-734 0 0,-1 1 166 0 0,-10 26 1053 0 0,-66 90-1385 0 0,-5-2 0 0 0,-5-5 0 0 0,-10 4-55 0 0,-327 376 0 0 0,413-478 0 0 0,1 0 0 0 0,1 1 0 0 0,0 1 0 0 0,0-1 0 0 0,2 1 0 0 0,-4 7 0 0 0,9-9-64 0 0,2-9-72 0 0,1-1 1 0 0,-1 0-1 0 0,0 0 0 0 0,1 0 0 0 0,0 0 0 0 0,-1 0 0 0 0,1-1 1 0 0,-1 1-1 0 0,1 0 0 0 0,0-1 0 0 0,0 1 0 0 0,-1-1 0 0 0,1 0 0 0 0,0 1 1 0 0,0-1-1 0 0,0 0 0 0 0,1 0 136 0 0,9-1-5459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20 301 10135 0 0,'-6'0'153'0'0,"-7"-4"613"0"0,13 4-755 0 0,0 0 0 0 0,0 0 1 0 0,0 0-1 0 0,0-1 0 0 0,0 1 0 0 0,0 0 1 0 0,0 0-1 0 0,0 0 0 0 0,-1 0 0 0 0,1 0 0 0 0,0-1 1 0 0,0 1-1 0 0,0 0 0 0 0,0 0 0 0 0,0 0 1 0 0,0 0-1 0 0,0 0 0 0 0,0-1 0 0 0,0 1 1 0 0,1 0-1 0 0,-1 0 0 0 0,0 0 0 0 0,0 0 0 0 0,0 0 1 0 0,0-1-1 0 0,0 1 0 0 0,0 0 0 0 0,0 0 1 0 0,0 0-1 0 0,0 0 0 0 0,0 0 0 0 0,0 0 0 0 0,0-1 1 0 0,1 1-1 0 0,-1 0 0 0 0,0 0 0 0 0,0 0 1 0 0,0 0-1 0 0,0 0 0 0 0,0 0 0 0 0,0 0 0 0 0,1 0 1 0 0,-1 0-1 0 0,0 0 0 0 0,0 0 0 0 0,0 0 1 0 0,0 0-1 0 0,0 0 0 0 0,1 0 0 0 0,-1 0 0 0 0,0 0 1 0 0,0 0-1 0 0,0 0 0 0 0,0 0-11 0 0,13-6 326 0 0,-9 4-150 0 0,36-16 1783 0 0,29-8-1959 0 0,-15 6 598 0 0,68-22 873 0 0,1 6-1 0 0,25 0-1470 0 0,-127 32 131 0 0,246-54 1649 0 0,-169 38-1000 0 0,-43 9 179 0 0,2 2-959 0 0,-39 7-8 0 0,1 1 0 0 0,-1 0 0 0 0,0 1 0 0 0,0 1 0 0 0,4 2 8 0 0,1 3-2487 0 0,-22-5 427 0 0,-1-1-2310 0 0,0 0-992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11975 0 0,'0'0'267'0'0,"0"0"42"0"0,0 0 17 0 0,0 0-28 0 0,0 2-196 0 0,-3 8-88 0 0,-1 0 1 0 0,0 0-1 0 0,0 0 1 0 0,-1 0-1 0 0,0-1 1 0 0,-2 1-15 0 0,-7 16 359 0 0,-78 170 240 0 0,9-18 78 0 0,53-122-513 0 0,-1-1 0 0 0,-7 4-164 0 0,-170 223 1883 0 0,206-279-1875 0 0,-40 49 71 0 0,-2-2-1 0 0,-23 19-78 0 0,43-46 0 0 0,-5 10 0 0 0,11-13 0 0 0,54-61 0 0 0,0 0 0 0 0,1 1 0 0 0,35-27 0 0 0,-37 39 0 0 0,1 2 0 0 0,1 1 0 0 0,2 3 0 0 0,0 0 0 0 0,7 0 0 0 0,-37 18 0 0 0,1 1 0 0 0,0 0 0 0 0,0 0 0 0 0,3 0 0 0 0,-9 2 0 0 0,0 1 0 0 0,-1-1 0 0 0,1 1 0 0 0,0 0 0 0 0,0 0 0 0 0,-1 0 0 0 0,1 1 0 0 0,0-1 0 0 0,-1 1 0 0 0,1 0 0 0 0,0 0 0 0 0,-1 0 0 0 0,2 1 0 0 0,-4-1 0 0 0,1 0 0 0 0,-1 1 0 0 0,1-1 0 0 0,-1 0 0 0 0,0 0 0 0 0,0 1 0 0 0,0-1 0 0 0,0 1 0 0 0,0-1 0 0 0,0 1 0 0 0,0-1 0 0 0,0 1 0 0 0,0-1 0 0 0,-1 1 0 0 0,1 0 0 0 0,-1-1 0 0 0,1 1 0 0 0,-1 0 0 0 0,0 0 0 0 0,0 1 0 0 0,1 5 0 0 0,0 1 0 0 0,-1 0 0 0 0,0 4 0 0 0,0-12 0 0 0,-3 21 0 0 0,0 0 0 0 0,-1 0 0 0 0,-2-1 0 0 0,0 1 0 0 0,-1-1 0 0 0,-2 1 0 0 0,-16 57 0 0 0,22-72 0 0 0,2-4 0 0 0,1-1 0 0 0,-1 1 0 0 0,1-1 0 0 0,-1 1 0 0 0,1-1 0 0 0,0 1 0 0 0,0 0 0 0 0,0-1 0 0 0,0 1 0 0 0,0-1 0 0 0,1 2 0 0 0,-1-1-144 0 0,1-1-1 0 0,-1 0 1 0 0,1 0-1 0 0,0 0 1 0 0,0 0-1 0 0,0-1 1 0 0,0 1-1 0 0,0 0 1 0 0,0 0-1 0 0,0 0 1 0 0,1-1-1 0 0,-1 1 1 0 0,0-1 0 0 0,1 1-1 0 0,0-1 1 0 0,-1 1-1 0 0,1-1 1 0 0,0 0-1 0 0,0 0 1 0 0,-1 0-1 0 0,1 0 1 0 0,0 0-1 0 0,0 0 1 0 0,0-1-1 0 0,1 1 145 0 0,10 1-5116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224 112 11975 0 0,'0'0'267'0'0,"0"0"42"0"0,11 6 417 0 0,4-2-318 0 0,1 0 0 0 0,0-2 0 0 0,0 1 1 0 0,0-2-1 0 0,0 0 0 0 0,0-1 0 0 0,0-1 1 0 0,0 0-1 0 0,0-1 0 0 0,0-1-408 0 0,-14 3 3 0 0,15-3 0 0 0,-1 0 0 0 0,0-1 1 0 0,0 0-1 0 0,0-2-3 0 0,1 0-48 0 0,-11 4-21 0 0,-1 1 0 0 0,1-1 0 0 0,-1-1 0 0 0,0 1 0 0 0,1-1 0 0 0,-1 0 0 0 0,0 0 0 0 0,-1 0 0 0 0,1 0 0 0 0,-1-1 0 0 0,1 0 0 0 0,1-3 69 0 0,-5 6-508 0 0,-1 1-4 0 0,0-2 0 0 0,0 0 423 0 0,0-1-1 0 0,0 1 0 0 0,-1-1 0 0 0,1 1 0 0 0,-1-1 1 0 0,1 1-1 0 0,-1 0 0 0 0,0-1 0 0 0,0 1 1 0 0,0 0-1 0 0,0 0 0 0 0,0 0 0 0 0,0 0 1 0 0,-1 0-1 0 0,1 0 0 0 0,-1 0 0 0 0,0 0 1 0 0,1 0-1 0 0,-1 1 0 0 0,0-1 0 0 0,0 1 1 0 0,0-1-1 0 0,0 1 0 0 0,0 0 0 0 0,0 0 1 0 0,-1 0-1 0 0,1 0 0 0 0,0 0 0 0 0,-1 0 1 0 0,1 1-1 0 0,0-1 0 0 0,-1 1 0 0 0,1 0 1 0 0,-1-1-1 0 0,1 1 0 0 0,0 0 0 0 0,-1 0 1 0 0,1 1-1 0 0,-1-1 0 0 0,1 0 0 0 0,-2 1 90 0 0,-25 6-8 0 0,0 1-1 0 0,1 2 0 0 0,0 0 0 0 0,-4 4 9 0 0,-105 56 437 0 0,117-58-22 0 0,0 1 0 0 0,0 1 0 0 0,1 1 0 0 0,1 1 0 0 0,0 0 1 0 0,1 1-1 0 0,1 1 0 0 0,1 1 0 0 0,1 0 0 0 0,0 1 0 0 0,-2 6-415 0 0,13-22 53 0 0,1 1 0 0 0,0 0 0 0 0,0-1 0 0 0,0 1 0 0 0,1 0 0 0 0,0 0 0 0 0,-1 0 0 0 0,2 0 0 0 0,-1 0-1 0 0,1 0 1 0 0,-1 0 0 0 0,1 1 0 0 0,1 4-53 0 0,0-7 18 0 0,-1-1-1 0 0,1 1 0 0 0,0 0 0 0 0,0 0 1 0 0,0 0-1 0 0,0-1 0 0 0,0 1 0 0 0,0-1 1 0 0,1 1-1 0 0,-1-1 0 0 0,1 1 1 0 0,0-1-1 0 0,0 0 0 0 0,0 0 0 0 0,0 0 1 0 0,0 0-1 0 0,0 0 0 0 0,1 0 1 0 0,-1 0-1 0 0,1-1 0 0 0,-1 1 0 0 0,1-1 1 0 0,-1 0-1 0 0,1 0 0 0 0,0 0-17 0 0,7 2 0 0 0,0 0 0 0 0,0-1 0 0 0,0-1 0 0 0,0 0 0 0 0,0 0 0 0 0,0-1 0 0 0,5 0 0 0 0,20-3 0 0 0,18-3 0 0 0,-34 3 0 0 0,9-1 0 0 0,0 1 0 0 0,0 1 0 0 0,0 2 0 0 0,6 1 0 0 0,0 0 34 0 0,-26-1-64 0 0,0 0 1 0 0,0 0 0 0 0,0 1-1 0 0,0 0 1 0 0,0 0 0 0 0,-1 0-1 0 0,1 1 1 0 0,7 3 29 0 0,-14-4-1051 0 0,-2 21-1899 0 0,-5-5 1416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8287 0 0,'0'0'191'0'0,"0"0"26"0"0,0 0 9 0 0,-1 3-34 0 0,-4 8 110 0 0,-1-1 0 0 0,0 1 0 0 0,-1-1 0 0 0,0 0 0 0 0,-1 0-302 0 0,3-2 111 0 0,0 1-1 0 0,0-1 1 0 0,1 1 0 0 0,0-1-1 0 0,1 2-110 0 0,-5 9 55 0 0,-2 5-55 0 0,2 1 0 0 0,1 0 0 0 0,-1 6 0 0 0,-1 4 0 0 0,-5 12 0 0 0,7-26 0 0 0,-12 32 0 0 0,-1-2 0 0 0,-10 13 0 0 0,-52 82 0 0 0,-6-4 0 0 0,-30 28 0 0 0,64-86 88 0 0,27-40 267 0 0,-11 10-355 0 0,17-30 997 0 0,19-22-554 0 0,2-2-222 0 0,0 0 166 0 0,0 0 101 0 0,7-11 464 0 0,20-24-868 0 0,1 2 0 0 0,25-23-84 0 0,-5 6-3 0 0,191-210 3 0 0,-227 246 0 0 0,1-1 0 0 0,1 0 0 0 0,0 1 0 0 0,1 0 0 0 0,14-9 0 0 0,-16 16 0 0 0,1 4 0 0 0,0 8 0 0 0,-9 0 0 0 0,-1-1 0 0 0,0 1 0 0 0,1 0 0 0 0,-2 0 0 0 0,1 0 0 0 0,0 0 0 0 0,-1 1 0 0 0,0-1 0 0 0,-1 1 0 0 0,1 0 0 0 0,-1 0 0 0 0,0 1 0 0 0,7 13 0 0 0,-9-19 0 0 0,9 36 0 0 0,-8-30 74 0 0,0-1 0 0 0,0 1 0 0 0,-1-1 0 0 0,0 1 0 0 0,0-1 0 0 0,-1 1 0 0 0,0 0 0 0 0,0-1 0 0 0,0 0 0 0 0,-1 1 0 0 0,0-1 0 0 0,-2 5-74 0 0,-5 11 558 0 0,-2 1-1 0 0,-10 15-557 0 0,13-24 45 0 0,-10 20-45 0 0,-5 19 0 0 0,1-2 0 0 0,16-36 0 0 0,6-14-6 0 0,0-1 1 0 0,0 1-1 0 0,0-1 0 0 0,0 0 0 0 0,0 1 0 0 0,0-1 1 0 0,0 1-1 0 0,0-1 0 0 0,0 1 0 0 0,0-1 0 0 0,0 1 1 0 0,0-1-1 0 0,0 1 0 0 0,0-1 0 0 0,0 1 0 0 0,0-1 1 0 0,1 1-1 0 0,-1-1 0 0 0,0 1 0 0 0,0-1 1 0 0,1 1-1 0 0,-1-1 0 0 0,0 1 6 0 0,2-2-95 0 0,0 1 0 0 0,-1 0 1 0 0,1 0-1 0 0,0-1 0 0 0,-1 1 1 0 0,1-1-1 0 0,0 1 0 0 0,-1-1 1 0 0,1 0-1 0 0,-1 0 0 0 0,1 0 0 0 0,-1 0 1 0 0,2 0 94 0 0,22-17-1429 0 0,-9 3 406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475 194 8287 0 0,'0'0'382'0'0,"0"0"-8"0"0,2-1-170 0 0,6-5 274 0 0,1 0 1 0 0,-1-1-1 0 0,-1 0 0 0 0,1 0 0 0 0,-1-1 0 0 0,0 0 0 0 0,-1 0 0 0 0,0-1 0 0 0,0 0 0 0 0,0 0 1 0 0,-2 0-1 0 0,1-1 0 0 0,-1 1 0 0 0,0-1 0 0 0,-1 0 0 0 0,0 0 0 0 0,0-4-478 0 0,-3 12-3 0 0,0 1-1 0 0,1 0 0 0 0,-1 0 1 0 0,0-1-1 0 0,0 1 0 0 0,0 0 1 0 0,0-1-1 0 0,0 1 0 0 0,0 0 1 0 0,0-1-1 0 0,-1 1 0 0 0,1 0 1 0 0,0 0-1 0 0,-1-1 0 0 0,1 1 1 0 0,-1 0-1 0 0,1 0 0 0 0,-1 0 1 0 0,0-1-1 0 0,0 1 0 0 0,1 0 1 0 0,-1 0-1 0 0,0 0 0 0 0,0 0 1 0 0,0 0 3 0 0,-1 0-16 0 0,1 1 1 0 0,-1-1-1 0 0,1 1 1 0 0,-1-1-1 0 0,1 1 1 0 0,-1-1-1 0 0,1 1 1 0 0,-1 0-1 0 0,0 0 1 0 0,1 0-1 0 0,-1 0 1 0 0,1 0-1 0 0,-1 0 1 0 0,0 0-1 0 0,1 1 1 0 0,-1-1-1 0 0,1 1 1 0 0,-1-1-1 0 0,1 1 1 0 0,-2 0 15 0 0,-25 12-289 0 0,1 1 1 0 0,1 2-1 0 0,0 1 0 0 0,0 1 1 0 0,-9 10 288 0 0,-7 4-148 0 0,-7 4 161 0 0,2 2 0 0 0,2 3 0 0 0,1 1-1 0 0,2 2 1 0 0,-5 11-13 0 0,37-41 441 0 0,0 0 0 0 0,1 1-1 0 0,0 0 1 0 0,-6 15-441 0 0,15-24 149 0 0,0-6-149 0 0,0 0 1 0 0,0 1 0 0 0,0 0 0 0 0,0-1 0 0 0,1 1 0 0 0,-1 0 0 0 0,0-1 0 0 0,1 1 0 0 0,-1 0 0 0 0,0-1 0 0 0,1 1 0 0 0,-1-1 0 0 0,1 1 0 0 0,-1 0 0 0 0,0-1 0 0 0,1 1 0 0 0,0-1-1 0 0,0 1-1 0 0,1-1 0 0 0,0 1 0 0 0,-1-1 0 0 0,1 1 0 0 0,0-1 0 0 0,0 0-1 0 0,-1 0 1 0 0,1 0 0 0 0,0 0 0 0 0,0 0 0 0 0,-1 0 0 0 0,1 0 0 0 0,0-1 0 0 0,0 1-1 0 0,-1-1 1 0 0,1 1 1 0 0,31-12 72 0 0,-30 11-54 0 0,44-20 1798 0 0,31-20-1816 0 0,5-3 160 0 0,-68 37-160 0 0,0-1 0 0 0,0 0 0 0 0,-1-1 0 0 0,0-1 0 0 0,-1 0 0 0 0,4-5 0 0 0,-4 5-645 0 0,-12 10-413 0 0,-6 7 833 0 0,-8 6 749 0 0,-31 35 4 0 0,-29 43-528 0 0,72-90-98 0 0,0 1-1 0 0,0-1 1 0 0,0 1-1 0 0,0 0 1 0 0,0-1 0 0 0,1 1-1 0 0,-1 0 1 0 0,0 0-1 0 0,1-1 1 0 0,-1 2 98 0 0,-8 25-340 0 0,9-27 228 0 0,-1 0 0 0 0,1-1 1 0 0,0 1-1 0 0,0 0 0 0 0,0-1 0 0 0,-1 1 0 0 0,1 0 0 0 0,0-1 0 0 0,0 1 0 0 0,0 0 0 0 0,0 0 1 0 0,0-1-1 0 0,1 1 0 0 0,-1 0 0 0 0,0-1 0 0 0,0 1 0 0 0,0 0 0 0 0,1-1 0 0 0,-1 1 112 0 0,0 1-402 0 0,1 0-1119 0 0,-1-2-14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22 15663 0 0,'0'0'356'0'0,"1"-1"50"0"0,21-18 608 0 0,-20 17-634 0 0,-2 2 107 0 0,0 0 22 0 0,0 0-66 0 0,-2 2-426 0 0,1 0-1 0 0,-1 0 1 0 0,1 0 0 0 0,-1-1 0 0 0,0 1 0 0 0,1-1 0 0 0,-1 0-1 0 0,0 1 1 0 0,-1-1-17 0 0,1 1 14 0 0,-18 15-73 0 0,1 0 1 0 0,1 1-1 0 0,-6 9 59 0 0,-5 4-700 0 0,-123 132-416 0 0,149-159 1116 0 0,-34 39 0 0 0,33-38 0 0 0,0 1 0 0 0,0 0 0 0 0,0 1 0 0 0,1-1 0 0 0,0 0 0 0 0,-2 6 0 0 0,5 0 0 0 0,0-10 0 0 0,1-1 0 0 0,0 1 0 0 0,0 0 0 0 0,0-1 0 0 0,0 1 0 0 0,0-1 0 0 0,0 1 0 0 0,0-1 0 0 0,0 0 0 0 0,1 1 0 0 0,-1-1 0 0 0,1 0 0 0 0,-1 0 0 0 0,1 0 0 0 0,-1 0 0 0 0,1 0 0 0 0,0 0 0 0 0,-1 0 0 0 0,1-1 0 0 0,0 1 0 0 0,0-1 0 0 0,-1 1 0 0 0,1-1 0 0 0,2 1 0 0 0,6 0 0 0 0,0 0 0 0 0,1 0 0 0 0,0-1 0 0 0,0 0 0 0 0,0 0 0 0 0,36-3 0 0 0,-31 2 0 0 0,0 0 0 0 0,0 1 0 0 0,12 2 0 0 0,-23-2 0 0 0,0 1 0 0 0,0 0 0 0 0,0 1 0 0 0,-1-1 0 0 0,1 1 0 0 0,0 0 0 0 0,0 0 0 0 0,-1 0 0 0 0,5 3 0 0 0,-8-4 0 0 0,1 0 0 0 0,-1 1 0 0 0,1-1 0 0 0,-1 0 0 0 0,0 0 0 0 0,1 1 0 0 0,-1-1 0 0 0,0 1 0 0 0,0-1 0 0 0,0 1 0 0 0,0-1 0 0 0,0 1 0 0 0,-1 0 0 0 0,1 0 0 0 0,0-1 0 0 0,-1 1 0 0 0,1 0 0 0 0,-1 0 0 0 0,0 0 0 0 0,0-1 0 0 0,1 1 0 0 0,-1 0 0 0 0,0 0 0 0 0,-1 0 0 0 0,1 0 0 0 0,0 0 0 0 0,-1 1 0 0 0,-2 9 122 0 0,-2 0 0 0 0,1 0 0 0 0,-2-1-1 0 0,1 0 1 0 0,-2 0 0 0 0,1 0 0 0 0,-1-1-1 0 0,-1 0 1 0 0,0 0 0 0 0,0 0 0 0 0,-1-1 0 0 0,-1-1-1 0 0,1 0 1 0 0,-1 0 0 0 0,-9 5-122 0 0,2-3 45 0 0,-1-1 0 0 0,1-1 0 0 0,-2-1 1 0 0,-2 0-46 0 0,-77 22-29 0 0,53-17 42 0 0,36-10-7 0 0,0 0 0 0 0,0-1 1 0 0,-1 0-1 0 0,1 0 0 0 0,0-1 0 0 0,0 0 0 0 0,-1-1-6 0 0,-18-3-295 0 0,-18-4 295 0 0,19 3-624 0 0,23 4 211 0 0,1 0 0 0 0,-1 0-1 0 0,1-1 1 0 0,-1 1 0 0 0,1-1-1 0 0,0 0 1 0 0,0 0 0 0 0,0 0-1 0 0,0 0 1 0 0,0-1 0 0 0,0 1-1 0 0,0-1 1 0 0,-1-2 413 0 0,2 3-1535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89 10135 0 0,'0'0'231'0'0,"1"-2"29"0"0,1 0-29 0 0,1-1 33 0 0,6-13-194 0 0,-3 6 8 0 0,-4 8 315 0 0,-2 2 106 0 0,0 0 11 0 0,0 0-67 0 0,-1 2-294 0 0,-8 60 883 0 0,-2-1 0 0 0,-18 51-1032 0 0,11-37 0 0 0,-5 46 0 0 0,18-91 0 0 0,2-11 0 0 0,5-4 0 0 0,-2-15 0 0 0,0 1 0 0 0,1 0 0 0 0,-1-1 0 0 0,0 1 0 0 0,0-1 0 0 0,1 1 0 0 0,-1-1 0 0 0,1 1 0 0 0,-1-1 0 0 0,0 1 0 0 0,1-1 0 0 0,-1 1 0 0 0,1-1 0 0 0,-1 1 0 0 0,1-1 0 0 0,-1 0 0 0 0,1 1 0 0 0,13-1 0 0 0,-8-1 0 0 0,0 0 0 0 0,-1-1 0 0 0,1 1 0 0 0,-1-1 0 0 0,1-1 0 0 0,-1 1 0 0 0,1-1 0 0 0,-1 0 0 0 0,0 0 0 0 0,-1 0 0 0 0,1-1 0 0 0,2-2 0 0 0,5-5 0 0 0,0-1 0 0 0,0-1 0 0 0,8-12 0 0 0,16-30 0 0 0,-25 37 0 0 0,0 1 0 0 0,0 1 0 0 0,7-6 0 0 0,-3 5 360 0 0,-1 0 0 0 0,-1 0 0 0 0,0-2 0 0 0,4-9-360 0 0,-13 20-564 0 0,-4 8 553 0 0,0 0 0 0 0,0 0 1 0 0,0 0-1 0 0,0 0 0 0 0,0 0 0 0 0,0 0 0 0 0,0 0 0 0 0,0 0 0 0 0,0 0 0 0 0,0 0 0 0 0,1-1 0 0 0,-1 1 1 0 0,0 0-1 0 0,0 0 0 0 0,0 0 0 0 0,0 0 0 0 0,0 0 0 0 0,0 0 0 0 0,0 0 0 0 0,0 0 0 0 0,0 0 1 0 0,0 0-1 0 0,0 0 0 0 0,1 0 0 0 0,-1 0 0 0 0,0 0 0 0 0,0 0 0 0 0,0 0 0 0 0,0 0 0 0 0,0 0 0 0 0,0 0 1 0 0,0 0-1 0 0,0 0 0 0 0,0 0 0 0 0,1 0 0 0 0,-1 0 0 0 0,0 0 0 0 0,0 1 0 0 0,0-1 0 0 0,0 0 0 0 0,0 0 1 0 0,0 0-1 0 0,0 0 0 0 0,0 0 0 0 0,0 0 0 0 0,0 0 0 0 0,0 0 0 0 0,0 0 0 0 0,0 0 0 0 0,0 0 0 0 0,0 0 12 0 0,3 14-266 0 0,-1 8 265 0 0,-2 1 0 0 0,-2 4 0 0 0,2 31 0 0 0,0-49 0 0 0,0 0 0 0 0,1-1 0 0 0,0 1 0 0 0,1-1 0 0 0,2 7 0 0 0,0 0 0 0 0,-3-6 0 0 0,0-5 0 0 0,0-1 0 0 0,0 1 0 0 0,0-1 0 0 0,0 1 0 0 0,0-1 0 0 0,1 1 0 0 0,0-1 0 0 0,1 3 0 0 0,19 31 876 0 0,-21-35-368 0 0,-1-2-65 0 0,2 1-294 0 0,6 3-133 0 0,-7-4-16 0 0,0 0 0 0 0,0-1 0 0 0,-1 1 0 0 0,1 0 0 0 0,0 0 0 0 0,-1-1 0 0 0,1 1 0 0 0,0 0 0 0 0,-1-1 0 0 0,1 1 0 0 0,0 0 0 0 0,-1-1 0 0 0,1 1 0 0 0,-1-1 0 0 0,1 0 0 0 0,1-1 99 0 0,1-1 0 0 0,-1 0-1 0 0,0 0 1 0 0,0 0 0 0 0,0-1 0 0 0,0 1-1 0 0,0 0 1 0 0,-1-1 0 0 0,0 1 0 0 0,0-1-99 0 0,1-1 149 0 0,0 1 0 0 0,0 0 0 0 0,0-1 0 0 0,0 1 1 0 0,1 0-1 0 0,0-1-149 0 0,70-95 175 0 0,-18 24-185 0 0,-17 28 10 0 0,3 1 0 0 0,1 3 0 0 0,22-17 0 0 0,-30 29-4 0 0,-15 13-1956 0 0,21-16 1960 0 0,-39 34-865 0 0,-1 1-126 0 0,0 0-29 0 0,0 0-4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4607 0 0,'-14'-2'810'0'0,"0"0"0"0"0,-1 2 0 0 0,0 0 0 0 0,1 0 0 0 0,-1 1 0 0 0,1 1 0 0 0,-18 5 0 0 0,-143 40 696 0 0,94-23-536 0 0,67-20-718 0 0,-60 19 847 0 0,66-20-996 0 0,0 1 1 0 0,0 0-1 0 0,0 0 1 0 0,0 1-1 0 0,1 0 0 0 0,-10 8 1 0 0,14-11-52 0 0,1 0 0 0 0,0 0 0 0 0,0 1 0 0 0,0-1 0 0 0,0 1 1 0 0,1 0-1 0 0,-1-1 0 0 0,1 1 0 0 0,-1 0 0 0 0,1 0 0 0 0,0 0 0 0 0,-1 4 0 0 0,2-5-4 0 0,-1 0 0 0 0,1 0 0 0 0,0 0 0 0 0,0-1-1 0 0,0 1 1 0 0,1 0 0 0 0,-1 0 0 0 0,0-1 0 0 0,1 1 0 0 0,-1 0-1 0 0,1 0 1 0 0,-1-1 0 0 0,1 1 0 0 0,0-1 0 0 0,0 1 0 0 0,0 0-1 0 0,-1-1 1 0 0,2 0 0 0 0,-1 1 0 0 0,0-1 0 0 0,0 1 0 0 0,0-1-1 0 0,3 2 1 0 0,3 2 99 0 0,0-1 0 0 0,0 1 0 0 0,1-1 0 0 0,-1 0 0 0 0,1 0 0 0 0,0-1 0 0 0,1 0 0 0 0,-1-1 0 0 0,0 0 0 0 0,1 0 0 0 0,-1-1 0 0 0,1 0 0 0 0,11 0 0 0 0,11-2 166 0 0,-1-1 0 0 0,43-8-1 0 0,-59 8-216 0 0,0-1-1 0 0,0 0 0 0 0,-1-1 1 0 0,0-1-1 0 0,0 0 0 0 0,21-11 1 0 0,-30 14-91 0 0,-1 0 0 0 0,1-1 1 0 0,-1 1-1 0 0,1-1 0 0 0,-1 0 1 0 0,0 0-1 0 0,0 0 0 0 0,0 0 1 0 0,-1 0-1 0 0,1-1 0 0 0,-1 1 0 0 0,1-1 1 0 0,-1 0-1 0 0,0 1 0 0 0,-1-1 1 0 0,1 0-1 0 0,-1 0 0 0 0,0-1 0 0 0,0 1 1 0 0,0 0-1 0 0,0 0 0 0 0,-1 0 1 0 0,1-1-1 0 0,-1 1 0 0 0,0 0 1 0 0,-1-5-1 0 0,-9-25-453 0 0,4 14 63 0 0,4 17 323 0 0,1 0 0 0 0,0 1 0 0 0,-1-1 0 0 0,0 0 0 0 0,0 1 0 0 0,0-1 0 0 0,0 1 1 0 0,0-1-1 0 0,0 1 0 0 0,0 0 0 0 0,-1 0 0 0 0,1 0 0 0 0,-1 0 0 0 0,0 1 0 0 0,0-1 1 0 0,-4-1-1 0 0,1 0-105 0 0,0 1 1 0 0,0-1-1 0 0,0 2 1 0 0,0-1-1 0 0,-1 1 1 0 0,1 0-1 0 0,-10-1 1 0 0,13 2 57 0 0,0 1-1 0 0,0-1 1 0 0,0 1 0 0 0,0-1 0 0 0,0 1 0 0 0,0 0 0 0 0,0 0 0 0 0,0 0 0 0 0,1 1 0 0 0,-1-1 0 0 0,0 1 0 0 0,1-1 0 0 0,-1 1 0 0 0,1 0 0 0 0,0 0 0 0 0,0 0 0 0 0,-1 0 0 0 0,-1 4 0 0 0,1-3-710 0 0,1 0 1 0 0,0 0-1 0 0,1 0 1 0 0,-1 1-1 0 0,-1 4 1 0 0,-1 4-3957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0,'0'0'267'0'0,"0"0"42"0"0,0 0 17 0 0,0 0-28 0 0,2 7-186 0 0,1 5 93 0 0,-1 0-1 0 0,-1-1 0 0 0,0 1 1 0 0,0 0-1 0 0,-1 0 1 0 0,0 0-1 0 0,-1 0 0 0 0,-1-1 1 0 0,0 1-1 0 0,-1 4-204 0 0,-2-2 292 0 0,0 0 0 0 0,-1 0 0 0 0,-1 0 0 0 0,0-1 0 0 0,0 0 0 0 0,-2 0 0 0 0,-2 2-292 0 0,-22 30-829 0 0,33-43-124 0 0,0-2-58 0 0,0 0-12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22 10135 0 0,'4'-18'464'0'0,"-3"15"-9"0"0,-1 3-223 0 0,0 0 156 0 0,0 2 100 0 0,-30 83 684 0 0,-3 0-1 0 0,-27 47-1171 0 0,-13 31 822 0 0,71-158-822 0 0,-66 152 0 0 0,35-73 32 0 0,20-48-114 0 0,-2-1-1 0 0,-2 1 83 0 0,-4 4-3343 0 0,-18 22 3343 0 0,18-33-4436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9 209 11975 0 0,'0'0'267'0'0,"0"0"42"0"0,-1 2 17 0 0,-6 17 74 0 0,7-9-319 0 0,0-9-41 0 0,1 0 0 0 0,0 0 0 0 0,0 0 1 0 0,0-1-1 0 0,0 1 0 0 0,0 0 0 0 0,0 0 0 0 0,0 0 0 0 0,0-1 0 0 0,1 1 1 0 0,-1-1-1 0 0,0 1 0 0 0,0-1 0 0 0,0 1 0 0 0,1-1 0 0 0,-1 0 0 0 0,0 1 1 0 0,1-1-1 0 0,-1 0 0 0 0,0 0 0 0 0,1 0 0 0 0,-1 0 0 0 0,1 0-40 0 0,37-4 786 0 0,-31 2-622 0 0,31-5 207 0 0,1-2 0 0 0,36-14-371 0 0,76-34 980 0 0,-17 5-558 0 0,-38 19-1000 0 0,1 4-1 0 0,25-1 579 0 0,-89 24-5787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 13823 0 0,'0'0'630'0'0,"2"-1"-13"0"0,-2 1-612 0 0,0 0 0 0 0,0-1 0 0 0,0 1 0 0 0,0 0 1 0 0,0 0-1 0 0,0 0 0 0 0,0 0 0 0 0,1 0 0 0 0,-1-1 0 0 0,0 1 0 0 0,0 0 1 0 0,0 0-1 0 0,0 0 0 0 0,0 0 0 0 0,0 0 0 0 0,1 0 0 0 0,-1 0 0 0 0,0 0 1 0 0,0-1-1 0 0,0 1 0 0 0,0 0 0 0 0,1 0 0 0 0,-1 0 0 0 0,0 0 0 0 0,0 0 0 0 0,0 0 1 0 0,0 0-1 0 0,1 0 0 0 0,-1 0 0 0 0,0 0 0 0 0,0 0 0 0 0,0 0 0 0 0,0 0 1 0 0,1 0-1 0 0,-1 0 0 0 0,0 0 0 0 0,0 1 0 0 0,0-1 0 0 0,0 0 0 0 0,1 0 0 0 0,-1 0 1 0 0,0 0-1 0 0,0 0 0 0 0,0 0 0 0 0,0 0 0 0 0,0 0 0 0 0,0 1 0 0 0,1-1 1 0 0,-1 0-1 0 0,0 0 0 0 0,0 0 0 0 0,0 0-5 0 0,0 7-35 0 0,0-6 52 0 0,0 9-17 0 0,-1 1 0 0 0,-1-1 0 0 0,1 0 0 0 0,-2 0 0 0 0,1 0 0 0 0,-2 2 0 0 0,-25 60 0 0 0,12-32 0 0 0,-81 188 0 0 0,7-17 0 0 0,62-141 0 0 0,-4-1 0 0 0,-15 21 0 0 0,33-64 0 0 0,-2 0 0 0 0,0-1 0 0 0,-2 0 0 0 0,-17 16 0 0 0,27-31 0 0 0,3-7 0 0 0,5-8 0 0 0,3-8 0 0 0,2 2 0 0 0,-1 1 0 0 0,2-1 0 0 0,0 1 0 0 0,0 0 0 0 0,4-5 0 0 0,34-48 0 0 0,-35 54 0 0 0,8-13 0 0 0,1 1 0 0 0,1 1 0 0 0,1 1 0 0 0,1 0 0 0 0,0 2 0 0 0,1 0 0 0 0,1 2 0 0 0,1 0 0 0 0,0 1 0 0 0,1 2 0 0 0,5-2 0 0 0,-23 11 0 0 0,0 1-1 0 0,0 0 0 0 0,0 1 0 0 0,0 0 1 0 0,0 0-1 0 0,0 0 0 0 0,0 0 1 0 0,0 1-1 0 0,4 0 1 0 0,-7 0 4 0 0,-1 1-1 0 0,1-1 1 0 0,0 1 0 0 0,0-1 0 0 0,-1 1 0 0 0,1 0-1 0 0,0 0 1 0 0,-1 0 0 0 0,1 0 0 0 0,-1 0 0 0 0,1 1-1 0 0,-1-1 1 0 0,0 1 0 0 0,0 0 0 0 0,1-1 0 0 0,-1 1-1 0 0,0 0 1 0 0,-1 0 0 0 0,1 1 0 0 0,0-1 0 0 0,1 2-4 0 0,0 3 130 0 0,0 0 1 0 0,0 1 0 0 0,0-1 0 0 0,-1 0 0 0 0,-1 1-1 0 0,1-1 1 0 0,-1 1 0 0 0,0 4-131 0 0,0 10 468 0 0,0 0 0 0 0,-3 9-468 0 0,-3 20 0 0 0,-6 18 0 0 0,5-35 0 0 0,1 0 0 0 0,2 1 0 0 0,1 0 0 0 0,1 0 0 0 0,2-28 0 0 0,0 0 0 0 0,0-1 0 0 0,0 1 0 0 0,1 0 0 0 0,0 0 0 0 0,0-1 0 0 0,2 4 0 0 0,-3-8 0 0 0,-1 0 0 0 0,1 0 0 0 0,0 0 0 0 0,0 0 0 0 0,1-1 0 0 0,-1 1 0 0 0,0 0 0 0 0,0-1 0 0 0,1 1 0 0 0,-1-1 0 0 0,1 1 0 0 0,0-1 0 0 0,-1 1 0 0 0,1-1 0 0 0,0 0 0 0 0,0 0 0 0 0,0 0 0 0 0,0 0 0 0 0,0 0 0 0 0,0-1 0 0 0,0 1 0 0 0,0-1 0 0 0,0 1 0 0 0,0-1 0 0 0,0 0 0 0 0,0 1 0 0 0,12-3 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469 232 8287 0 0,'2'1'191'0'0,"-1"1"330"0"0,1-1 0 0 0,-1 1 0 0 0,1 0-1 0 0,-1-1 1 0 0,0 1 0 0 0,0 0 0 0 0,1 0 0 0 0,-1 0 0 0 0,-1 0 0 0 0,1 0-1 0 0,0 0 1 0 0,0 0 0 0 0,-1 0 0 0 0,1 1-521 0 0,17-19 1440 0 0,-12 9-1410 0 0,0-1 0 0 0,0 0 0 0 0,0 0 0 0 0,-1 0 0 0 0,4-8-30 0 0,20-47 17 0 0,-21 41-19 0 0,-4 14-242 0 0,-1-1 0 0 0,0 0 0 0 0,0 0 0 0 0,0-8 244 0 0,-2 15-41 0 0,-1 0-1 0 0,1 0 0 0 0,-1 0 1 0 0,0 0-1 0 0,0 0 0 0 0,0 0 1 0 0,0 0-1 0 0,0 0 0 0 0,-1-1 1 0 0,1 1-1 0 0,-1 0 0 0 0,1 0 1 0 0,-1 0-1 0 0,0 0 0 0 0,1 1 1 0 0,-1-1-1 0 0,0 0 0 0 0,0 0 1 0 0,-1 0-1 0 0,1 1 0 0 0,0-1 1 0 0,0 0-1 0 0,-1 1 0 0 0,0-1 42 0 0,0 1-24 0 0,0 0 0 0 0,0 1 0 0 0,0-1 1 0 0,0 0-1 0 0,0 1 0 0 0,-1-1 0 0 0,1 1 0 0 0,0 0 0 0 0,0 0 0 0 0,-1 0 0 0 0,1 0 0 0 0,0 0 0 0 0,0 0 0 0 0,0 1 0 0 0,-1-1 0 0 0,1 1 0 0 0,0-1 0 0 0,0 1 24 0 0,-38 15-1025 0 0,-17 14 1284 0 0,2 2 0 0 0,1 3-1 0 0,-26 24-258 0 0,48-34 144 0 0,1 2 0 0 0,1 1 0 0 0,-13 17-144 0 0,24-23 35 0 0,2 0 1 0 0,0 1-1 0 0,2 1 0 0 0,0 1 0 0 0,-5 13-35 0 0,17-31 0 0 0,1-1 0 0 0,-1 1 0 0 0,1-1 0 0 0,1 1 0 0 0,-1 0 0 0 0,1 0 0 0 0,0 0 0 0 0,1 0 0 0 0,0 0 0 0 0,0 0 0 0 0,1 6 0 0 0,-1-10 0 0 0,1 0 0 0 0,-1 0 0 0 0,1 0 0 0 0,0 0 0 0 0,0 0 0 0 0,0 0 0 0 0,0 0 0 0 0,1-1 0 0 0,-1 1 0 0 0,1 0 0 0 0,0-1 0 0 0,-1 1 0 0 0,1-1 0 0 0,0 1 0 0 0,1-1 0 0 0,-1 0 0 0 0,0 0 0 0 0,1 0 0 0 0,-1 0 0 0 0,1-1 0 0 0,-1 1 0 0 0,1-1 0 0 0,0 1 0 0 0,0-1 0 0 0,0 0 0 0 0,0 0 0 0 0,2 0 0 0 0,0 1 0 0 0,1-1 0 0 0,-1-1 0 0 0,0 1 0 0 0,1-1 0 0 0,-1 0 0 0 0,0 0 0 0 0,1-1 0 0 0,-1 0 0 0 0,0 1 0 0 0,1-2 0 0 0,2 0 0 0 0,7-3 0 0 0,-1-1 0 0 0,1-1 0 0 0,2-2 0 0 0,12-5 0 0 0,-8 2 0 0 0,-1 0 0 0 0,-1-1 0 0 0,0-1 0 0 0,-1-1 0 0 0,0-1 0 0 0,12-14 0 0 0,-24 24 0 0 0,-1 0 0 0 0,0 0 0 0 0,0 0 0 0 0,0-1 0 0 0,-1 0 0 0 0,0 0 0 0 0,0 0 0 0 0,1-3 0 0 0,-3 2 0 0 0,-4 20 0 0 0,2-11 0 0 0,-1 0 0 0 0,1 0 0 0 0,-1 0 0 0 0,1 0 0 0 0,-1 0 0 0 0,1 0 0 0 0,0 0 0 0 0,0 0 0 0 0,-1 1 0 0 0,1-1 0 0 0,0 0 0 0 0,0 0 0 0 0,0 0 0 0 0,0 1 0 0 0,0-1 0 0 0,1 0 0 0 0,-2 15 0 0 0,0 0 0 0 0,2-1 0 0 0,0 1 0 0 0,0 0 0 0 0,2-1 0 0 0,0 0 0 0 0,1 1 0 0 0,0-1 0 0 0,1 0 0 0 0,6 12 0 0 0,-8-23-107 0 0,0 1 0 0 0,0-1 0 0 0,0 0 0 0 0,0 0 0 0 0,0 0 0 0 0,2 0 107 0 0,-3-2-88 0 0,0 0 1 0 0,0 0-1 0 0,0-1 0 0 0,0 1 0 0 0,1-1 1 0 0,-1 1-1 0 0,0-1 0 0 0,1 0 0 0 0,-1 0 1 0 0,1 0-1 0 0,-1-1 0 0 0,1 1 1 0 0,1 0 87 0 0,18-1-1011 0 0,0-1-12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0 10135 0 0,'0'0'231'0'0,"0"0"29"0"0,-1 1 19 0 0,-17 8-193 0 0,-1 0 0 0 0,1-2 0 0 0,-8 2-86 0 0,-11 4 28 0 0,-3 3-28 0 0,-11 4 0 0 0,-24 14 0 0 0,-41 20 934 0 0,-14 8 204 0 0,109-52-1129 0 0,-1-1-1 0 0,-8 1-8 0 0,-17 8-1 0 0,15-9-4 0 0,26-8 50 0 0,1 0 0 0 0,-1 1 0 0 0,0-1-1 0 0,1 1 1 0 0,-1 0 0 0 0,1 1 0 0 0,0-1-1 0 0,0 1 1 0 0,0 0 0 0 0,-4 4-45 0 0,8-7 488 0 0,1 0 21 0 0,0 0-66 0 0,13 2-278 0 0,65 16-165 0 0,7 6 0 0 0,-70-20 0 0 0,98 30 0 0 0,-28-4 0 0 0,-82-29 0 0 0,0 0 0 0 0,0-1 0 0 0,0 1 0 0 0,-1 1 0 0 0,1-1 0 0 0,0 0 0 0 0,-1 0 0 0 0,1 1 0 0 0,-1 0 0 0 0,1-1 0 0 0,-1 1 0 0 0,0 0 0 0 0,0 0 0 0 0,0 0 0 0 0,0 1 0 0 0,0-1 0 0 0,0 0 0 0 0,0 2 0 0 0,1 7 0 0 0,-4-9 7 0 0,1 0-1 0 0,-1 0 1 0 0,0 0 0 0 0,0 0-1 0 0,1 0 1 0 0,-1 0-1 0 0,-1 0 1 0 0,1-1 0 0 0,0 1-1 0 0,0 0 1 0 0,-1 0-1 0 0,0 0-6 0 0,-20 20 252 0 0,16-16-140 0 0,-9 9 117 0 0,0-1 1 0 0,-1-1-1 0 0,-1-1 0 0 0,0 0 1 0 0,-1-1-1 0 0,0-1 0 0 0,-5 2-229 0 0,0-2 0 0 0,6-2 0 0 0,0-1 0 0 0,0 0 0 0 0,-1-2 0 0 0,-14 4 0 0 0,4-4 0 0 0,-1-1 0 0 0,1-1 0 0 0,0-1 0 0 0,-6-2 0 0 0,11-1 0 0 0,0 1 0 0 0,-1-2 0 0 0,1 0 0 0 0,-1-1 0 0 0,1-2 0 0 0,0 0 0 0 0,-5-3 0 0 0,-10-4 0 0 0,-16-3 0 0 0,46 12-64 0 0,6 2-273 0 0,2 1-138 0 0,2 0-33 0 0,6-2 393 0 0,-1 1 1 0 0,1 1-1 0 0,0-1 0 0 0,-1 1 0 0 0,3 1 115 0 0,13-1-1062 0 0,3-2-4078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180 279 13823 0 0,'0'0'315'0'0,"-1"3"45"0"0,-1 2-260 0 0,-1 0 0 0 0,1 0 1 0 0,-1 0-1 0 0,-1 0 0 0 0,1 0 0 0 0,-1-1 0 0 0,-3 5-100 0 0,-8 9 136 0 0,-3 7-136 0 0,-2 3 0 0 0,-1-1 0 0 0,-18 17 0 0 0,34-39 0 0 0,-2 1 0 0 0,-2-2 0 0 0,9-3 0 0 0,-1-1 0 0 0,1 0 0 0 0,-1 0 0 0 0,1 0 0 0 0,-1 0 0 0 0,1 0 0 0 0,-1 0 0 0 0,1 0 0 0 0,0 0 0 0 0,-1 0 0 0 0,1 0 0 0 0,-1 0 0 0 0,1 0 0 0 0,-1 0 0 0 0,1 0 0 0 0,-1 0 0 0 0,1 0 0 0 0,-1-1 0 0 0,1 1 0 0 0,-1 0 0 0 0,1 0 0 0 0,0 0 0 0 0,-1-1 0 0 0,1 1 0 0 0,-1 0 0 0 0,1-1 0 0 0,0 1 0 0 0,-1 0 0 0 0,1-1 0 0 0,0 1 0 0 0,-1-1 0 0 0,1 1 0 0 0,0 0 0 0 0,0-1 0 0 0,-1 1 0 0 0,1-1 0 0 0,0 1 0 0 0,0-1 0 0 0,0 1 0 0 0,0-1 0 0 0,0 1 0 0 0,0-1 0 0 0,0 1 0 0 0,-1-1 0 0 0,1 1 0 0 0,1 0 0 0 0,-1-1 0 0 0,0 0 0 0 0,0 1 0 0 0,-1-6 0 0 0,1 1 0 0 0,0-1 0 0 0,0 1 0 0 0,1-1 0 0 0,0 1 0 0 0,0-1 0 0 0,0 1 0 0 0,0-1 0 0 0,1 1 0 0 0,0 0 0 0 0,0 0 0 0 0,1 0 0 0 0,-1 0 0 0 0,1 0 0 0 0,0 0 0 0 0,2-1 0 0 0,8-12 0 0 0,2 0 0 0 0,0 2 0 0 0,7-7 0 0 0,-20 21 0 0 0,20-17 0 0 0,0 1 0 0 0,1 1 0 0 0,1 1 0 0 0,1 1 0 0 0,0 1 0 0 0,1 1 0 0 0,0 1 0 0 0,9-1 0 0 0,-17 6 216 0 0,0 1-1 0 0,0 1 0 0 0,1 1 1 0 0,11-1-216 0 0,-20 3 112 0 0,0 2 1 0 0,0-1-1 0 0,0 1 1 0 0,0 1 0 0 0,0 0-1 0 0,0 0 1 0 0,-1 1-1 0 0,1 0 1 0 0,5 2-113 0 0,-13-3 4 0 0,0 0 0 0 0,0-1 1 0 0,0 1-1 0 0,0 0 0 0 0,-1 0 1 0 0,1 0-1 0 0,0 0 0 0 0,0 0 0 0 0,-1 0 1 0 0,1 1-1 0 0,0-1 0 0 0,-1 1 1 0 0,0-1-1 0 0,1 1 0 0 0,-1-1 1 0 0,0 1-1 0 0,0 0 0 0 0,1 0 0 0 0,-2 0 1 0 0,1-1-1 0 0,0 1 0 0 0,0 0 1 0 0,0 0-1 0 0,-1 0 0 0 0,1 0 0 0 0,-1 0 1 0 0,0 0-1 0 0,0 1 0 0 0,0-1 1 0 0,1 0-1 0 0,-2 0 0 0 0,1 0 0 0 0,0 0 1 0 0,0 0-1 0 0,-1 0 0 0 0,1 0 1 0 0,-1 1-5 0 0,-1 3 0 0 0,-1 1 1 0 0,1-1-1 0 0,-1 0 1 0 0,0 0 0 0 0,-1 0-1 0 0,1-1 1 0 0,-1 1-1 0 0,-1-1 1 0 0,1 0 0 0 0,-1 0-1 0 0,0 0 0 0 0,-12 10 0 0 0,-1-1 0 0 0,-7 3 0 0 0,-2 2 0 0 0,21-15 0 0 0,1-1 0 0 0,-1 0 0 0 0,0 0 0 0 0,-2 1 0 0 0,-14 6 0 0 0,16-8 0 0 0,5-5 0 0 0,2-3 0 0 0,1 3 0 0 0,0-1 0 0 0,-1 0 0 0 0,1 1 0 0 0,1 0 0 0 0,-1-1 0 0 0,0 1 0 0 0,1 0 0 0 0,0 0 0 0 0,-1 0 0 0 0,1 1 0 0 0,3-3 0 0 0,38-26 0 0 0,-34 24 0 0 0,87-52 0 0 0,2 5 0 0 0,50-19 0 0 0,-97 48 0 0 0,-16 8 0 0 0,1 1 0 0 0,0 1 0 0 0,15-2 0 0 0,-46 15 0 0 0,1 1 0 0 0,0-1 0 0 0,0 1 0 0 0,0 0 0 0 0,1 1 0 0 0,-1 0 0 0 0,3 0 0 0 0,-8 0 0 0 0,-1 0 0 0 0,1 0 0 0 0,-1 1 0 0 0,1-1 0 0 0,-1 1 0 0 0,1-1 0 0 0,-1 1 0 0 0,0-1 0 0 0,1 1 0 0 0,-1 0 0 0 0,1 0 0 0 0,-1 0 0 0 0,0-1 0 0 0,0 1 0 0 0,0 1 0 0 0,0-1 0 0 0,1 0 0 0 0,-1 0 0 0 0,0 0 0 0 0,-1 0 0 0 0,1 1 0 0 0,0-1 0 0 0,0 0 0 0 0,-1 1 0 0 0,1-1 0 0 0,0 1 0 0 0,-1-1 0 0 0,0 1 0 0 0,1-1 0 0 0,-1 1 0 0 0,0-1 0 0 0,0 1 0 0 0,1-1 0 0 0,-1 1 0 0 0,-1-1 0 0 0,1 2 0 0 0,0 6 0 0 0,-1 0 0 0 0,-1 0 0 0 0,0 0 0 0 0,0 0 0 0 0,0 0 0 0 0,-1-1 0 0 0,0 1 0 0 0,-1-1 0 0 0,0 0 0 0 0,-1 1 0 0 0,-13 21 0 0 0,-21 28 0 0 0,17-27 0 0 0,15-21-1 0 0,-3 4 15 0 0,1 0 1 0 0,0 1 0 0 0,0 1 0 0 0,2-1-1 0 0,-5 13-14 0 0,11-25 147 0 0,0 0 0 0 0,-1 0 0 0 0,0-1-1 0 0,0 1 1 0 0,1 0 0 0 0,-2-1 0 0 0,-1 3-147 0 0,2-3 51 0 0,1 0 0 0 0,-1 0 1 0 0,0 0-1 0 0,1 0 1 0 0,0 0-1 0 0,0 0 0 0 0,-1 0 1 0 0,1 0-1 0 0,0 1 1 0 0,0 0-52 0 0,1-2-451 0 0,0-1-49 0 0,0 0 59 0 0,4 8-889 0 0,-3-7-4490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61 13823 0 0,'0'0'315'0'0,"0"0"45"0"0,0 0 21 0 0,0 0-49 0 0,0 0-149 0 0,0 0 194 0 0,7-4 619 0 0,-1-13-388 0 0,-6 16-608 0 0,0 0 0 0 0,1 0 0 0 0,-1 1 0 0 0,0-1 0 0 0,0 0 0 0 0,1 0 0 0 0,-1 0 0 0 0,0 0 0 0 0,0 0 0 0 0,0 1 0 0 0,0-1 0 0 0,0 0 0 0 0,0 0 0 0 0,0 0 0 0 0,-1 0 0 0 0,1 0 0 0 0,0 1 0 0 0,0-1 0 0 0,-1 0 0 0 0,1 0 0 0 0,0 0 0 0 0,-1 1 0 0 0,1-1 0 0 0,-1 0 0 0 0,1 0 0 0 0,-1 1 0 0 0,1-1 0 0 0,-1 0 0 0 0,0 0 0 0 0,-1-1 0 0 0,0 1 0 0 0,1 0 0 0 0,-1-1 0 0 0,1 1 0 0 0,-1 0 0 0 0,1 0 0 0 0,-1 0 0 0 0,0 1 0 0 0,1-1 0 0 0,-1 0 0 0 0,0 0 0 0 0,0 1 0 0 0,0 0 0 0 0,0-1 0 0 0,1 1 0 0 0,-1 0 0 0 0,0 0 0 0 0,0-1 0 0 0,0 2 0 0 0,0-1 0 0 0,0 0 0 0 0,0 0 0 0 0,0 1 0 0 0,0-1 0 0 0,-10 2 0 0 0,0 1 0 0 0,1 1 0 0 0,-5 1 0 0 0,7-2 0 0 0,-32 11 0 0 0,2 2 0 0 0,0 2 0 0 0,1 1 0 0 0,1 2 0 0 0,0 2 0 0 0,2 1 0 0 0,-30 27 0 0 0,59-46 0 0 0,-1 2 0 0 0,1-1 0 0 0,1 1 0 0 0,-1-1 0 0 0,-3 8 0 0 0,3-3 0 0 0,6-10 0 0 0,0-1 0 0 0,-1 0 0 0 0,1 1 0 0 0,0-1 0 0 0,0 1 0 0 0,0-1 0 0 0,0 0 0 0 0,0 1 0 0 0,0-1 0 0 0,0 1 0 0 0,0-1 0 0 0,0 1 0 0 0,0-1 0 0 0,0 0 0 0 0,0 1 0 0 0,0-1 0 0 0,1 1 0 0 0,-1-1 0 0 0,0 0 0 0 0,0 1 0 0 0,0-1 0 0 0,1 1 0 0 0,0-1 19 0 0,0 1 1 0 0,0 0-1 0 0,0-1 0 0 0,0 1 1 0 0,0-1-1 0 0,0 1 0 0 0,0-1 0 0 0,0 0 1 0 0,1 1-1 0 0,-1-1 0 0 0,0 0 0 0 0,0 0 1 0 0,0 0-1 0 0,1 0 0 0 0,-1 0 0 0 0,0 0 1 0 0,1 0-20 0 0,22-3 581 0 0,-23 3-559 0 0,24-6 373 0 0,0-1 0 0 0,0 0 0 0 0,21-11-395 0 0,-19 7-66 0 0,0 1 0 0 0,24-4 66 0 0,-51 13-7 0 0,0 1 0 0 0,0 0 0 0 0,1 0 0 0 0,-1 0 0 0 0,0 0 0 0 0,0 0-1 0 0,1 0 1 0 0,-1 0 0 0 0,0 0 0 0 0,0 0 0 0 0,1 0 0 0 0,-1 0 0 0 0,0 0 0 0 0,0 0 0 0 0,1 1 0 0 0,-1-1-1 0 0,0 0 1 0 0,0 0 0 0 0,0 0 0 0 0,1 0 0 0 0,-1 0 0 0 0,0 0 0 0 0,0 1 0 0 0,0-1 0 0 0,1 0-1 0 0,-1 0 1 0 0,0 0 0 0 0,0 0 0 0 0,0 1 0 0 0,0-1 0 0 0,1 0 0 0 0,-1 0 0 0 0,0 1 0 0 0,0-1 0 0 0,0 0-1 0 0,0 0 1 0 0,0 0 0 0 0,0 1 0 0 0,0-1 0 0 0,0 0 0 0 0,0 0 0 0 0,0 1 0 0 0,0-1 0 0 0,0 0-1 0 0,0 0 1 0 0,0 1 0 0 0,0-1 0 0 0,0 0 0 0 0,0 0 0 0 0,0 1 7 0 0,-6 20-657 0 0,-14 21-259 0 0,14-33 916 0 0,6-9-15 0 0,0 0-1 0 0,0 0 1 0 0,0 0 0 0 0,0 1-1 0 0,0-1 1 0 0,-1 0-1 0 0,1 0 1 0 0,0 0 0 0 0,0 0-1 0 0,0 1 1 0 0,0-1 0 0 0,0 0-1 0 0,0 0 1 0 0,0 1-1 0 0,0-1 1 0 0,0 0 0 0 0,0 0-1 0 0,0 0 1 0 0,0 1-1 0 0,0-1 1 0 0,0 0 0 0 0,0 0-1 0 0,0 1 1 0 0,0-1-1 0 0,0 0 1 0 0,0 0 0 0 0,0 0-1 0 0,0 1 1 0 0,0-1-1 0 0,0 0 1 0 0,0 0 0 0 0,1 0-1 0 0,-1 1 1 0 0,0-1-1 0 0,0 0 1 0 0,0 0 0 0 0,0 0-1 0 0,0 0 1 0 0,1 1-1 0 0,-1-1 1 0 0,0 0 0 0 0,0 0-1 0 0,0 0 1 0 0,0 0 0 0 0,1 0-1 0 0,-1 0 1 0 0,0 0-1 0 0,0 0 1 0 0,1 1 0 0 0,-1-1-1 0 0,0 0 1 0 0,0 0-1 0 0,0 0 1 0 0,1 0 0 0 0,-1 0-1 0 0,0 0 1 0 0,0 0-1 0 0,1 0 16 0 0,13-1-1655 0 0,-13 1 1467 0 0,20-2-1333 0 0,0 0-14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13823 0 0,'11'-5'1388'0'0,"-4"7"-1205"0"0,-6 0-124 0 0,0-1 0 0 0,0 1 0 0 0,0 0 1 0 0,0 0-1 0 0,0 0 0 0 0,-1 0 0 0 0,1-1 0 0 0,-1 1 0 0 0,1 0 1 0 0,-1 0-1 0 0,0 0 0 0 0,1 0 0 0 0,-1 0 0 0 0,0 0 0 0 0,0 0 1 0 0,-1 0-1 0 0,1 0 0 0 0,0 0 0 0 0,-1 0 0 0 0,1 0 0 0 0,-1 0 1 0 0,1 0-1 0 0,-2 1-59 0 0,-1 8 201 0 0,-2 0 1 0 0,1-1-1 0 0,-4 7-201 0 0,-69 113 459 0 0,-6 11 1044 0 0,25-46-1401 0 0,44-72-102 0 0,-13 23 0 0 0,-18 44 0 0 0,26-47-174 0 0,0 9 174 0 0,14-36-1750 0 0,1 1 1 0 0,-2 15 1749 0 0,5-30-1952 0 0,1-2-80 0 0,0 0-15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13823 0 0,'0'0'315'0'0,"0"0"45"0"0,0 0 21 0 0,0 0-49 0 0,-1 2-149 0 0,-28 76 681 0 0,12-33 253 0 0,-7 13-1117 0 0,-32 59 471 0 0,-66 143 1106 0 0,83-174-1577 0 0,-55 140 0 0 0,88-202-861 0 0,6-21-3622 0 0,0-3-1565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3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16415 0 0,'0'0'1484'0'0,"1"3"-1142"0"0,5 15 44 0 0,-1 0 0 0 0,-1 0 0 0 0,0 0 1 0 0,-1 1-1 0 0,-1-1 0 0 0,-1 27 0 0 0,-11 119 698 0 0,6-112-785 0 0,-14 100-42 0 0,-38 154-1 0 0,-32-1-1604 0 0,13-54-950 0 0,59-192 1717 0 0,6-26 46 0 0,2 0-1 0 0,-4 37 1 0 0,11-67 439 0 0,1 0-1 0 0,0 1 0 0 0,0-1 0 0 0,1 0 1 0 0,-1 0-1 0 0,1 1 0 0 0,-1-1 0 0 0,1 0 1 0 0,0 0-1 0 0,2 4 0 0 0,-2-5-129 0 0,2-2-98 0 0,12-2-816 0 0,2-8-3978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4607 0 0,'0'0'354'0'0,"-2"0"-13"0"0,-15 7 2010 0 0,0 0 0 0 0,-32 18 0 0 0,33-15-1928 0 0,1 1-1 0 0,0 0 1 0 0,1 1-1 0 0,0 0 0 0 0,-21 24 1 0 0,23-20-140 0 0,0 0 0 0 0,1 1 0 0 0,1 0 0 0 0,1 0 0 0 0,0 1 0 0 0,-12 37 0 0 0,20-49-188 0 0,-1 0 0 0 0,1 0 0 0 0,0 0 0 0 0,1 0 0 0 0,-1 1 0 0 0,1-1 0 0 0,0 0 0 0 0,1 0 0 0 0,0 0 0 0 0,0 0 0 0 0,0 1-1 0 0,0-1 1 0 0,1 0 0 0 0,5 11 0 0 0,-6-16-34 0 0,0 0 1 0 0,0 1-1 0 0,1-1 0 0 0,-1 0 0 0 0,1 1 0 0 0,-1-1 1 0 0,1 0-1 0 0,-1 0 0 0 0,1 0 0 0 0,-1 0 0 0 0,1-1 1 0 0,0 1-1 0 0,-1 0 0 0 0,1-1 0 0 0,0 1 0 0 0,2 0 1 0 0,-1-1 3 0 0,0 1 0 0 0,0-1 0 0 0,1 0 0 0 0,-1 0 0 0 0,0 0 0 0 0,0 0 0 0 0,0 0 0 0 0,4-2 0 0 0,12-5 120 0 0,-2-1 0 0 0,1 0 0 0 0,-1-2 0 0 0,-1 0 0 0 0,27-21 0 0 0,-28 20-129 0 0,8-6 32 0 0,31-29 0 0 0,-45 36-135 0 0,0 1-1 0 0,0-2 0 0 0,-1 1 0 0 0,0-1 0 0 0,8-17 1 0 0,-14 26-9 0 0,-1-1 1 0 0,0 1 0 0 0,0-1 0 0 0,0 1 0 0 0,0-1 0 0 0,0 0-1 0 0,-1 1 1 0 0,1-1 0 0 0,-1 0 0 0 0,1 0 0 0 0,-1 0 0 0 0,0 1 0 0 0,0-1-1 0 0,-1 0 1 0 0,1 0 0 0 0,0 1 0 0 0,-1-1 0 0 0,0 0 0 0 0,0 0 0 0 0,0 1-1 0 0,0-1 1 0 0,0 1 0 0 0,0-1 0 0 0,-1 1 0 0 0,1-1 0 0 0,-1 1 0 0 0,1 0-1 0 0,-1 0 1 0 0,0 0 0 0 0,0 0 0 0 0,0 0 0 0 0,0 0 0 0 0,0 0 0 0 0,-1 1-1 0 0,-2-3 1 0 0,1 3-174 0 0,1-1 0 0 0,-1 1-1 0 0,0 0 1 0 0,-7-2-1 0 0,0 1-1871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59 10135 0 0,'104'-43'1056'0'0,"-96"39"-799"0"0,13-7 868 0 0,-18 11-626 0 0,-11 6-292 0 0,-16 10 295 0 0,-20 9-502 0 0,-13 7 938 0 0,18-7-634 0 0,-1-3 0 0 0,-19 8-304 0 0,-31 17 0 0 0,55-27 0 0 0,-2-2 0 0 0,-7 2 0 0 0,2-2 0 0 0,26-11 0 0 0,-1 0 0 0 0,1-1 0 0 0,-1-1 0 0 0,-1 0 0 0 0,-7 0 0 0 0,5-3 0 0 0,16-2 0 0 0,0 0 0 0 0,0 0 0 0 0,0 1 0 0 0,-1-1 0 0 0,1 1 0 0 0,0 0 0 0 0,0 0 0 0 0,0 1 0 0 0,0-1 0 0 0,0 1 0 0 0,1 0 0 0 0,-1 0 0 0 0,-1 1 0 0 0,-10 5 0 0 0,9 0 0 0 0,5-6 0 0 0,1-1 0 0 0,-1 0 0 0 0,1 0 0 0 0,-1-1 0 0 0,1 1 0 0 0,0 0 0 0 0,0 0 0 0 0,0 0 0 0 0,-1 0 0 0 0,1 0 0 0 0,0 0 0 0 0,0-1 0 0 0,0 1 0 0 0,0 0 0 0 0,0 0 0 0 0,0 0 0 0 0,1 0 0 0 0,-1 0 0 0 0,0 1 0 0 0,0-1 0 0 0,1 1 0 0 0,-1-1 0 0 0,0 1 0 0 0,1-1 0 0 0,-1 1 0 0 0,1-1 0 0 0,-1 0 0 0 0,1 1 0 0 0,0-1 0 0 0,0 0 0 0 0,0 1 0 0 0,0-1 0 0 0,0 0 0 0 0,0 0 0 0 0,0 0 0 0 0,0 0 0 0 0,0 0 0 0 0,0 0 0 0 0,0 0 0 0 0,1 0 0 0 0,-1 0 0 0 0,0-1 0 0 0,1 1 0 0 0,-1 0 0 0 0,1-1 0 0 0,-1 1 0 0 0,1-1 0 0 0,-1 0 0 0 0,1 1 0 0 0,1-1 0 0 0,7 2 0 0 0,0-1 0 0 0,0 0 0 0 0,1-1 0 0 0,4 0 0 0 0,-7 0 0 0 0,61-3 0 0 0,-31 1 0 0 0,35 3 0 0 0,-61 0 0 0 0,-1 0 0 0 0,0 1 0 0 0,0 0 0 0 0,0 1 0 0 0,0 0 0 0 0,-1 0 0 0 0,1 1 0 0 0,5 4 0 0 0,-11-6 0 0 0,2 3 0 0 0,3 13 0 0 0,-6-3 0 0 0,-6-11 0 0 0,1-2 0 0 0,-1 2 0 0 0,0 1 0 0 0,0-1 0 0 0,-1 0 0 0 0,0 0 0 0 0,0 0 0 0 0,0 0 0 0 0,0-1 0 0 0,-1 1 0 0 0,1-1 0 0 0,-1 0 0 0 0,0 0 0 0 0,0 0 0 0 0,0 0 0 0 0,-1 0 0 0 0,-13 6 0 0 0,0 0 0 0 0,-15 5 0 0 0,28-12 0 0 0,-105 34 0 0 0,26-7 0 0 0,-72 16 0 0 0,120-36 0 0 0,9-2 0 0 0,0-1 0 0 0,-20 0 0 0 0,34-4 0 0 0,-1-2 0 0 0,0 0 0 0 0,1 0 0 0 0,-1-1 0 0 0,1-1 0 0 0,-7-2 0 0 0,18 4 0 0 0,0-1 0 0 0,0 1 0 0 0,1-1 0 0 0,-1 0 0 0 0,0 0 0 0 0,0 0 0 0 0,1 0 0 0 0,-1 0 0 0 0,0 0 0 0 0,1 0 0 0 0,-1 0 0 0 0,1-1 0 0 0,0 1 0 0 0,-1-1 0 0 0,1 0 0 0 0,0 1 0 0 0,0 1 0 0 0,1-1 0 0 0,-1 0 0 0 0,0 1 0 0 0,1-1 0 0 0,-1 0 0 0 0,1 0 0 0 0,-1 0 0 0 0,1 0 0 0 0,0 0 0 0 0,-1 1 0 0 0,1-1 0 0 0,0 0 0 0 0,0 0 0 0 0,0 0 0 0 0,-1 0 0 0 0,1 0 0 0 0,0 0 0 0 0,0 0 0 0 0,0 0 0 0 0,0 0 0 0 0,1 0 0 0 0,-1 0 0 0 0,0-1 0 0 0,1-1 0 0 0,-1-4-64 0 0,0 6-273 0 0,0 1-138 0 0,0 0-33 0 0,0 0-140 0 0,0 0-572 0 0,0 0-253 0 0,0 0-51 0 0,0 0-11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3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651 159 8287 0 0,'0'0'382'0'0,"0"0"-8"0"0,1 2-170 0 0,0 2-116 0 0,3 6 1453 0 0,0-1 2745 0 0,1-3-4137 0 0,5-4-133 0 0,-5-3-16 0 0,-1 0 0 0 0,0 0 0 0 0,0 0 0 0 0,1-1 0 0 0,-1 0 0 0 0,0 0 0 0 0,0 0 0 0 0,-1 0 0 0 0,1-1 0 0 0,0 1 0 0 0,-1-1 0 0 0,3-2 0 0 0,7-7 0 0 0,0-1 0 0 0,4-6 0 0 0,-13 14 0 0 0,0-1 0 0 0,-1 1 0 0 0,1 0 0 0 0,-1-1 0 0 0,0 0 0 0 0,-1 0 0 0 0,0 1 0 0 0,1-3 0 0 0,-2 6 0 0 0,-1 0 0 0 0,1-1 0 0 0,0 1 0 0 0,-1-1 0 0 0,1 1 0 0 0,-1-1 0 0 0,0 1 0 0 0,0-1 0 0 0,0 1 0 0 0,0-1 0 0 0,-1 1 0 0 0,1-1 0 0 0,0 1 0 0 0,-1 0 0 0 0,0-1 0 0 0,0 1 0 0 0,0-1 0 0 0,0 1 0 0 0,0 0 0 0 0,0 0 0 0 0,-2-2 0 0 0,2 2 0 0 0,-1 1 0 0 0,0-1 0 0 0,0 1 0 0 0,0 0 0 0 0,0 0 0 0 0,0 0 0 0 0,0 0 0 0 0,0 0 0 0 0,0 0 0 0 0,-1 1 0 0 0,1-1 0 0 0,0 1 0 0 0,0-1 0 0 0,-1 1 0 0 0,1 0 0 0 0,0 0 0 0 0,-1 0 0 0 0,-3 0 0 0 0,-1 0 0 0 0,0 1 0 0 0,1 0 0 0 0,-1 0 0 0 0,-2 1 0 0 0,-12 6 0 0 0,0 0 0 0 0,1 2 0 0 0,0 0 0 0 0,0 1 0 0 0,1 1 0 0 0,-4 4 0 0 0,-36 22 0 0 0,10-10 0 0 0,-153 95 0 0 0,126-74-11 0 0,45-30 32 0 0,1 1 0 0 0,1 1-1 0 0,1 1 1 0 0,-22 23-21 0 0,49-44 52 0 0,-1 1 0 0 0,1-1 1 0 0,0 1-1 0 0,-1-1 0 0 0,1 1 0 0 0,0 0 0 0 0,0-1 0 0 0,0 1 0 0 0,0 0 0 0 0,1 0 0 0 0,-1 0 0 0 0,0 0 1 0 0,1 0-1 0 0,-1 0 0 0 0,1 0 0 0 0,0 0 0 0 0,0 0 0 0 0,0 0 0 0 0,0 0 0 0 0,0 1-52 0 0,0-2 36 0 0,0 0 0 0 0,1 0 0 0 0,-1 0 0 0 0,0 0 0 0 0,1-1-1 0 0,-1 1 1 0 0,1 0 0 0 0,-1 0 0 0 0,1 0 0 0 0,-1-1 0 0 0,1 1 0 0 0,0 0-1 0 0,-1-1 1 0 0,1 1 0 0 0,0-1 0 0 0,0 1 0 0 0,-1 0 0 0 0,1-1-36 0 0,1 1 26 0 0,0 0 0 0 0,0-1 0 0 0,0 1 1 0 0,-1 0-1 0 0,1-1 0 0 0,0 0 0 0 0,0 1 1 0 0,0-1-1 0 0,0 0 0 0 0,0 0 0 0 0,2 0-26 0 0,31-3 0 0 0,1-2 0 0 0,-1-1 0 0 0,-1-1 0 0 0,1-2 0 0 0,21-10 0 0 0,38-17 0 0 0,31-20 0 0 0,-120 54 0 0 0,18-8 0 0 0,-1-1 0 0 0,0-1 0 0 0,-1 0 0 0 0,0-2 0 0 0,15-13 0 0 0,-34 25-107 0 0,0 1-1 0 0,0-1 1 0 0,-1 0-1 0 0,1 0 1 0 0,-1 1 0 0 0,0-1-1 0 0,1 0 1 0 0,-1 0-1 0 0,0 0 1 0 0,0 0-1 0 0,0-1 1 0 0,0 1-1 0 0,-1 0 1 0 0,1 0-1 0 0,0-1 1 0 0,-1 1 0 0 0,0-2 107 0 0,0 3 4 0 0,0 0 0 0 0,0 1 0 0 0,-1-1 1 0 0,1 0-1 0 0,0 0 0 0 0,-1 0 0 0 0,1 0 0 0 0,-1 1 1 0 0,1-1-1 0 0,-1 0 0 0 0,0 0 0 0 0,1 1 1 0 0,-1-1-1 0 0,0 1 0 0 0,1-1 0 0 0,-1 0 0 0 0,0 1 1 0 0,0-1-1 0 0,0 1 0 0 0,1 0 0 0 0,-1-1 1 0 0,0 1-1 0 0,0 0 0 0 0,0-1 0 0 0,0 1 1 0 0,0 0-1 0 0,0 0 0 0 0,0 0-4 0 0,-26-3 1100 0 0,24 2-1074 0 0,0 1-1 0 0,-1 0 0 0 0,1 1 1 0 0,0-1-1 0 0,-1 0 0 0 0,1 1 1 0 0,0 0-1 0 0,0-1 0 0 0,0 1 1 0 0,-1 1-1 0 0,1-1 0 0 0,0 0 1 0 0,0 1-1 0 0,0 0 0 0 0,1-1 1 0 0,-1 1-1 0 0,0 0 0 0 0,1 1 1 0 0,-1-1-1 0 0,1 0 0 0 0,0 1 1 0 0,0-1-1 0 0,0 1 0 0 0,-1 0-25 0 0,2-2 0 0 0,-2 2 0 0 0,1 11 0 0 0,2-11-158 0 0,0 0 0 0 0,0 1-1 0 0,1-1 1 0 0,-1 0-1 0 0,1 1 1 0 0,0-1 0 0 0,0 0-1 0 0,0 0 1 0 0,0 0 0 0 0,1 0-1 0 0,0 2 159 0 0,21 29-4098 0 0,-22-33-870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68 467 13823 0 0,'0'0'315'0'0,"0"0"45"0"0,-9-2 353 0 0,4 2-601 0 0,0-1-1 0 0,0 0 0 0 0,0 0 1 0 0,0 0-1 0 0,0-1 0 0 0,1 0 0 0 0,-1 0 1 0 0,1 0-1 0 0,-3-1-111 0 0,0-1 554 0 0,5 3-111 0 0,3-2-432 0 0,-1-1 0 0 0,1 1 0 0 0,-1-1 0 0 0,1 1 0 0 0,0 0 0 0 0,1-1 0 0 0,-1 1 0 0 0,0 0 1 0 0,1 0-1 0 0,0 0 0 0 0,0 0 0 0 0,0 0 0 0 0,0 0 0 0 0,0 0-11 0 0,7-8 5 0 0,1 1 1 0 0,9-8-6 0 0,-14 13-1 0 0,12-8 1 0 0,0 1 0 0 0,1 0 0 0 0,0 1 0 0 0,1 0 0 0 0,11-6 0 0 0,113-63 0 0 0,-110 63 0 0 0,2 2 0 0 0,0 2 0 0 0,13-3 0 0 0,-40 14 0 0 0,0 0 0 0 0,0 1 0 0 0,0-1 0 0 0,0 2 0 0 0,6-1 0 0 0,-12 1 0 0 0,-1 0 0 0 0,1 0 0 0 0,-1 0 0 0 0,1 0 0 0 0,-1 0 0 0 0,1 0 0 0 0,-1 1 0 0 0,1-1 0 0 0,-1 1 0 0 0,1-1 0 0 0,-1 1 0 0 0,1-1 0 0 0,-1 1 0 0 0,0 0 0 0 0,1 0 0 0 0,-1-1 0 0 0,0 1 0 0 0,0 0 0 0 0,1 0 0 0 0,-1 1 0 0 0,0-1 0 0 0,0 0 0 0 0,0 0 0 0 0,0 0 0 0 0,-1 1 0 0 0,1-1 0 0 0,0 0 0 0 0,0 1 0 0 0,-1-1 0 0 0,1 1 0 0 0,-1-1 0 0 0,1 1 0 0 0,-1 5 0 0 0,1-1 0 0 0,-1 1 0 0 0,0-1 0 0 0,-1 0 0 0 0,0 1 0 0 0,0-1 0 0 0,0 0 0 0 0,-1 1 0 0 0,1-1 0 0 0,-2 0 0 0 0,1 0 0 0 0,-1 0 0 0 0,0 0 0 0 0,0-1 0 0 0,-2 4 0 0 0,-8 10 0 0 0,-1 0 0 0 0,-1-1 0 0 0,-12 11 0 0 0,20-21 0 0 0,0-1 0 0 0,-1-1 0 0 0,0 1 0 0 0,-9 4 0 0 0,17-11 0 0 0,0 0 0 0 0,0 0 0 0 0,0 0 0 0 0,0-1 0 0 0,0 1 0 0 0,0 0 0 0 0,0 0 0 0 0,0 0 0 0 0,0-1 0 0 0,0 1 0 0 0,0 0 0 0 0,0 0 0 0 0,0 0 0 0 0,0 0 0 0 0,0-1 0 0 0,0 1 0 0 0,0 0 0 0 0,0 0 0 0 0,0 0 0 0 0,0 0 0 0 0,0-1 0 0 0,0 1 0 0 0,0 0 0 0 0,0 0 0 0 0,0 0 0 0 0,-1 0 0 0 0,1-1 0 0 0,0 1 0 0 0,0 0 0 0 0,0 0 0 0 0,0 0 0 0 0,0 0 0 0 0,-1 0 0 0 0,1 0 0 0 0,0 0 0 0 0,0-1 0 0 0,0 1 0 0 0,0 0 0 0 0,0 0 0 0 0,-1 0 0 0 0,1 0 0 0 0,0 0 0 0 0,0 0 0 0 0,0 0 0 0 0,-1 0 0 0 0,1 0 0 0 0,0 0 0 0 0,0 0 0 0 0,0 0 0 0 0,0 0 0 0 0,-1 0 0 0 0,1 0 0 0 0,0 0 0 0 0,0 0 0 0 0,0 0 0 0 0,0 0 0 0 0,-1 0 0 0 0,1 0 0 0 0,0 0 0 0 0,0 1 0 0 0,0-1 0 0 0,0 0 0 0 0,-1 0 0 0 0,1 0 0 0 0,0 0 0 0 0,0 0 0 0 0,0 0 0 0 0,0 1 0 0 0,0-1 0 0 0,3-13 0 0 0,-3 13 0 0 0,6-13-304 0 0,0 0-1 0 0,1 0 1 0 0,0 1-1 0 0,1 0 1 0 0,0 0 0 0 0,3-2 304 0 0,30-40-1183 0 0,26-24 1183 0 0,-49 59-206 0 0,0 1 0 0 0,2 1 0 0 0,0 1-1 0 0,0 1 1 0 0,15-8 206 0 0,-19 15 501 0 0,0 0 0 0 0,4 0-501 0 0,-1 0 382 0 0,-13 7-321 0 0,-1 0 0 0 0,1 1 0 0 0,-1 0-1 0 0,1 0 1 0 0,-1 0 0 0 0,1 0 0 0 0,-1 1 0 0 0,1 0-1 0 0,-1 0 1 0 0,2 1-61 0 0,4 0 227 0 0,-1 1 1 0 0,1 0-1 0 0,0 1 0 0 0,-1 0 0 0 0,0 0 1 0 0,4 3-228 0 0,-12-6 55 0 0,1 1 1 0 0,-1-1 0 0 0,0 1-1 0 0,0 0 1 0 0,0-1 0 0 0,0 1-1 0 0,-1 0 1 0 0,1 0 0 0 0,0 1 0 0 0,-1-1-1 0 0,1 0 1 0 0,-1 0 0 0 0,0 1-1 0 0,0-1 1 0 0,0 1 0 0 0,0-1-1 0 0,0 1 1 0 0,-1-1 0 0 0,1 1 0 0 0,-1 0-1 0 0,1-1 1 0 0,-1 1 0 0 0,0-1-1 0 0,0 1 1 0 0,0 0 0 0 0,0-1-1 0 0,-1 1 1 0 0,1 0 0 0 0,-1 0-56 0 0,-6 24 258 0 0,-1 0 1 0 0,-2 0-1 0 0,-1 0 1 0 0,-8 15-259 0 0,2-5 83 0 0,-4 6-216 0 0,20-41-563 0 0,1-2-257 0 0,0 0-650 0 0,2 1-2497 0 0,5 5-1063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13823 0 0,'0'0'315'0'0,"0"0"45"0"0,0 0 21 0 0,0 0-49 0 0,0 2-220 0 0,-7 42 1285 0 0,-2 0-1 0 0,-1-1 0 0 0,-10 22-1396 0 0,-10 17-113 0 0,-16 26 113 0 0,17-46 3 0 0,-3-2 0 0 0,-22 31-3 0 0,28-53-17 0 0,-1-2 0 0 0,-1-1 1 0 0,-2-1-1 0 0,-13 9 17 0 0,-33 28-2835 0 0,-7 0 2835 0 0,77-66-248 0 0,-16 11-577 0 0,21-15 651 0 0,0 0 1 0 0,0-1-1 0 0,0 1 0 0 0,0 0 0 0 0,0-1 1 0 0,-1 1-1 0 0,1-1 0 0 0,0 0 0 0 0,0 1 0 0 0,-1-1 1 0 0,1 0-1 0 0,0 0 0 0 0,-1 0 0 0 0,1 1 1 0 0,0-2-1 0 0,-2 1 174 0 0,-9-5-1524 0 0,10 3-11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13823 0 0,'0'-2'315'0'0,"10"-112"1162"0"0,-9 92-834 0 0,0 16-468 0 0,0-1 0 0 0,0 0 1 0 0,1 0-1 0 0,-1 1 0 0 0,2-1 1 0 0,-1 1-1 0 0,1 0 0 0 0,0-1 0 0 0,0 1 1 0 0,1 0-1 0 0,0 1 0 0 0,0-1 0 0 0,0 1 1 0 0,1 0-1 0 0,-1 0 0 0 0,1 0 0 0 0,2-1-175 0 0,13-10 50 0 0,0 1 0 0 0,1 2 0 0 0,0 0 1 0 0,4 0-51 0 0,-16 7-15 0 0,22-9-94 0 0,0 0-1 0 0,1 2 1 0 0,0 2-1 0 0,0 1 1 0 0,2 1-1 0 0,-1 2 1 0 0,1 1-1 0 0,25 0 110 0 0,-53 5 12 0 0,-1 0 0 0 0,0 1-1 0 0,0 0 1 0 0,0 0 0 0 0,0 0-1 0 0,0 1 1 0 0,0 0 0 0 0,0 0 0 0 0,0 0-1 0 0,0 1 1 0 0,0-1 0 0 0,0 1-1 0 0,-1 0 1 0 0,1 1 0 0 0,-1-1 0 0 0,1 1-1 0 0,-1 0 1 0 0,0 0 0 0 0,0 0-1 0 0,0 0 1 0 0,-1 1 0 0 0,1 0 0 0 0,-1 0-12 0 0,2 2 44 0 0,0 0 0 0 0,-1 1 0 0 0,0 0 0 0 0,0 0 0 0 0,-1 0-1 0 0,1 0 1 0 0,-2 0 0 0 0,1 1 0 0 0,-1-1 0 0 0,0 1 0 0 0,-1 0 0 0 0,0 0 0 0 0,0 0 0 0 0,0 0 0 0 0,-1 5-44 0 0,-1 9-13 0 0,-1 0 0 0 0,-1 0 0 0 0,-1 0-1 0 0,-6 21 14 0 0,9-38 0 0 0,-1 1 0 0 0,0 0 0 0 0,-1 0 0 0 0,1-1 0 0 0,-1 1 0 0 0,0-1 0 0 0,0 0 0 0 0,-1 0 0 0 0,0 0 0 0 0,0 0 0 0 0,0-1 0 0 0,0 1 0 0 0,-1-1 0 0 0,1 0 0 0 0,-2 0 0 0 0,-2 1 0 0 0,-1 1 0 0 0,0-2 0 0 0,0 1 0 0 0,-1-1 0 0 0,1 0 0 0 0,-1-1 0 0 0,0 0 0 0 0,-5 0 0 0 0,-4 1 0 0 0,-12 3 0 0 0,-1-1 0 0 0,-1-2 0 0 0,18-2-77 0 0,-8 0 86 0 0,0 0 0 0 0,0-2 1 0 0,0 0-1 0 0,-8-3-9 0 0,26 3-223 0 0,0-1-1 0 0,0 0 1 0 0,-1 0 0 0 0,1 0 0 0 0,0-1 0 0 0,0 0 0 0 0,0 0 0 0 0,0 0 0 0 0,0-1 0 0 0,1 1 0 0 0,-1-1 0 0 0,1 0 0 0 0,0-1-1 0 0,0 1 1 0 0,0-1 0 0 0,0 1 0 0 0,0-1 0 0 0,1 0 0 0 0,0-1 0 0 0,-1 1 0 0 0,1-2 223 0 0,-3-10-1524 0 0,4-3-11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11975 0 0,'0'0'547'0'0,"0"0"-11"0"0,-2 2-344 0 0,-6 4 77 0 0,1 2 1 0 0,0-1-1 0 0,0 1 1 0 0,1 0-1 0 0,0 0 1 0 0,-1 3-270 0 0,-33 58 558 0 0,18-27-584 0 0,-81 153 844 0 0,49-88 340 0 0,-37 51-1158 0 0,63-114 174 0 0,5-5 459 0 0,-3-2 0 0 0,-14 15-633 0 0,-26 31 674 0 0,31-38-2636 0 0,-36 37 1962 0 0,69-81-512 0 0,2-1 0 0 0,0 0-989 0 0,0 0-3958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87 228 13823 0 0,'0'0'315'0'0,"0"0"45"0"0,0 0 21 0 0,0 0-49 0 0,1 2-220 0 0,2 3-50 0 0,-1-2 63 0 0,0 0-1 0 0,-1-1 1 0 0,1 1 0 0 0,-1 0-1 0 0,1 0 1 0 0,-1 0 0 0 0,0 1-125 0 0,11-1 1021 0 0,-4-1-754 0 0,-1-1 0 0 0,1 0 1 0 0,0-1-1 0 0,-1 1 0 0 0,1-1 0 0 0,0-1 0 0 0,-1 0 0 0 0,1 0 0 0 0,-1 0-267 0 0,21-5 1531 0 0,20-7-1531 0 0,-44 12 92 0 0,35-11-295 0 0,-2-2 0 0 0,1-1 0 0 0,-2-2-1 0 0,0-2 1 0 0,-1-1 0 0 0,28-22 203 0 0,-55 36-137 0 0,1-1 0 0 0,-1 0-1 0 0,0-1 1 0 0,5-7 137 0 0,-9 11-110 0 0,-1-1 0 0 0,0 1 0 0 0,0-1 0 0 0,0 0 0 0 0,0 0 0 0 0,-1 0 0 0 0,0 0 1 0 0,0-1-1 0 0,1-4 110 0 0,-3 9-41 0 0,0 1 1 0 0,-1 0 0 0 0,1 0 0 0 0,0-1-1 0 0,0 1 1 0 0,0 0 0 0 0,0-1 0 0 0,-1 1 0 0 0,1 0-1 0 0,0 0 1 0 0,0-1 0 0 0,-1 1 0 0 0,1 0 0 0 0,0 0-1 0 0,-1 0 1 0 0,1 0 0 0 0,0-1 0 0 0,0 1-1 0 0,-1 0 1 0 0,1 0 0 0 0,0 0 0 0 0,-1 0 0 0 0,1 0-1 0 0,0 0 1 0 0,-1 0 0 0 0,1 0 0 0 0,0 0 0 0 0,-1 0 40 0 0,-10-2-408 0 0,-5 3 172 0 0,1 0 0 0 0,-1 1 0 0 0,0 0-1 0 0,1 1 1 0 0,-1 1 0 0 0,-12 5 236 0 0,-14 3-215 0 0,11-3 381 0 0,1 1 0 0 0,-1 1 0 0 0,2 2 0 0 0,-1 1 0 0 0,2 1 0 0 0,0 2 0 0 0,1 1 0 0 0,1 0 0 0 0,0 2 0 0 0,2 2 0 0 0,0 0 0 0 0,-4 7-166 0 0,16-15 0 0 0,0 0 0 0 0,1 2 0 0 0,1-1 0 0 0,0 1 0 0 0,1 1 0 0 0,-5 13 0 0 0,13-27 51 0 0,0 0 1 0 0,0 0-1 0 0,0 1 0 0 0,1-1 0 0 0,-1 0 0 0 0,1 0 1 0 0,-1 1-1 0 0,1-1 0 0 0,0 1 0 0 0,1-1 0 0 0,-1 0 1 0 0,0 1-1 0 0,1-1 0 0 0,0 0 0 0 0,0 0 0 0 0,0 1 1 0 0,0-1-1 0 0,0 0 0 0 0,1 0 0 0 0,0 0-51 0 0,0 1 68 0 0,1 0 1 0 0,0-1-1 0 0,0 0 0 0 0,0 1 1 0 0,0-1-1 0 0,0 0 0 0 0,1-1 0 0 0,-1 1 1 0 0,1 0-1 0 0,0-1 0 0 0,0 0 0 0 0,0 0 1 0 0,0 0-1 0 0,0-1 0 0 0,1 1-68 0 0,14 4 0 0 0,1-1 0 0 0,0-1 0 0 0,0-1 0 0 0,0 0 0 0 0,1-2 0 0 0,-1 0 0 0 0,1-1 0 0 0,-1-1 0 0 0,0-2 0 0 0,0 1 0 0 0,-17 1-5 0 0,11-1-27 0 0,0 0 0 0 0,0 1 0 0 0,1 1 0 0 0,2 0 32 0 0,-15 0-696 0 0,-6 11-1268 0 0,-4 1 941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655 250 11975 0 0,'0'0'547'0'0,"0"0"-11"0"0,0 0-271 0 0,0 0 133 0 0,0 0 91 0 0,0 0 20 0 0,0 0-66 0 0,0 0-222 0 0,0 0 166 0 0,-4-9 1053 0 0,4 3-1422 0 0,0 1 1 0 0,0-1-1 0 0,1 1 0 0 0,0-1 1 0 0,-1 0-1 0 0,2 1 1 0 0,-1-1-1 0 0,1 1 0 0 0,0-2-18 0 0,7-32 0 0 0,-7 29-22 0 0,-1-1-126 0 0,1 0 0 0 0,-2 0-1 0 0,0 0 1 0 0,0 0 0 0 0,-1 0 0 0 0,0-2 148 0 0,0 11-37 0 0,1-1 1 0 0,-1 0-1 0 0,0 1 1 0 0,0-1-1 0 0,0 1 1 0 0,0-1-1 0 0,0 1 1 0 0,0-1 0 0 0,-1 1-1 0 0,1 0 1 0 0,-1 0-1 0 0,0 0 1 0 0,1 0-1 0 0,-1 0 1 0 0,0 0-1 0 0,0 0 1 0 0,-1 1-1 0 0,1-1 1 0 0,0 1-1 0 0,0-1 1 0 0,-1 1 0 0 0,1 0-1 0 0,-1 0 1 0 0,1 0-1 0 0,-1 0 1 0 0,1 0-1 0 0,-3 0 37 0 0,-3 0-151 0 0,-1 0 1 0 0,0 0-1 0 0,1 1 0 0 0,-1 0 0 0 0,1 0 0 0 0,-1 1 0 0 0,0 1 0 0 0,1-1 1 0 0,0 1-1 0 0,-1 0 0 0 0,1 1 0 0 0,0 0 0 0 0,0 0 0 0 0,-4 4 151 0 0,-16 8 80 0 0,1 2 0 0 0,1 0-1 0 0,-9 9-79 0 0,19-14 131 0 0,-51 40 773 0 0,-43 43-904 0 0,74-59 229 0 0,2 0-1 0 0,1 3 1 0 0,-15 23-229 0 0,44-56 160 0 0,0 1 0 0 0,0-1 0 0 0,0 1 0 0 0,1 0 0 0 0,0 0 0 0 0,1 0 0 0 0,0 0 0 0 0,0 1 0 0 0,-1 6-160 0 0,5-9 443 0 0,-1-2-437 0 0,1 0 0 0 0,0 0 0 0 0,0 0 0 0 0,0-1 1 0 0,0 1-1 0 0,0-1 0 0 0,1 0 0 0 0,-1 1 0 0 0,1-1 0 0 0,0 0 0 0 0,0 0 0 0 0,-1-1 1 0 0,1 1-1 0 0,0-1 0 0 0,0 1 0 0 0,1-1 0 0 0,-1 0 0 0 0,0 0 0 0 0,0 0 0 0 0,1-1 0 0 0,-1 1 1 0 0,0-1-1 0 0,1 0 0 0 0,-1 0 0 0 0,0 0 0 0 0,1 0 0 0 0,-1 0-6 0 0,11-2 0 0 0,-1-1 0 0 0,0 0 0 0 0,0-1 0 0 0,0-1 0 0 0,2 0 0 0 0,19-10 0 0 0,8-7 0 0 0,11-8-134 0 0,-1-2 1 0 0,-2-3-1 0 0,24-21 134 0 0,-53 37-486 0 0,-1-1 0 0 0,-1-1-1 0 0,4-6 487 0 0,-4 5-132 0 0,-17 19 223 0 0,0 1-1 0 0,0-1 1 0 0,-1 1-1 0 0,1-1 1 0 0,-1 0-1 0 0,1-2-90 0 0,2-4 333 0 0,-4 8 175 0 0,0 1-65 0 0,-1 2-294 0 0,-17 15-110 0 0,2 1 0 0 0,0 0 1 0 0,1 1-1 0 0,1 1 0 0 0,-12 22-39 0 0,0-1 751 0 0,20-32-591 0 0,0 0-1 0 0,1 0 1 0 0,0 1-1 0 0,1 0 1 0 0,0 0 0 0 0,1 0-1 0 0,-2 4-159 0 0,3 1 0 0 0,2-14 0 0 0,0 0 0 0 0,1-1 0 0 0,-1 1 0 0 0,0 0 0 0 0,0 0 0 0 0,0 0 0 0 0,1-1 0 0 0,-1 1 0 0 0,0 0 0 0 0,1 0 0 0 0,-1-1 0 0 0,1 1 0 0 0,-1 0 0 0 0,1-1 0 0 0,-1 1 0 0 0,1 0 0 0 0,1 0-18 0 0,0 0-1 0 0,0 0 1 0 0,0 0-1 0 0,-1 0 1 0 0,1 0-1 0 0,0 0 1 0 0,1 0-1 0 0,-1-1 1 0 0,0 1-1 0 0,0-1 1 0 0,0 0-1 0 0,0 1 1 0 0,1-1 18 0 0,2 0-454 0 0,0 0 0 0 0,0 0 0 0 0,0 0 1 0 0,0-1-1 0 0,3 0 454 0 0,8-4-6139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1 876 4607 0 0,'0'0'208'0'0,"0"0"204"0"0,0 0 730 0 0,0 0 312 0 0,0 0 68 0 0,0 0-57 0 0,0 0-288 0 0,3 1-121 0 0,2 1-750 0 0,0-1-1 0 0,0 0 0 0 0,0 0 0 0 0,0-1 1 0 0,1 0-1 0 0,-1 0 0 0 0,0 0 1 0 0,0 0-1 0 0,1-1 0 0 0,-1 0 1 0 0,0 0-1 0 0,0 0 0 0 0,0-1 0 0 0,0 0 1 0 0,0 0-1 0 0,4-2-305 0 0,7-4 374 0 0,0 0 0 0 0,-1-2-1 0 0,0 0 1 0 0,8-7-374 0 0,0-3 0 0 0,0-2 0 0 0,15-19 0 0 0,-1 2 0 0 0,52-62 0 0 0,-3-4 0 0 0,-3-8 0 0 0,31-38 0 0 0,-72 95 0 0 0,-41 55 0 0 0,-1 4 0 0 0,-3 8 0 0 0,-4 14 0 0 0,-15 36 39 0 0,4 1-1 0 0,-7 41-38 0 0,18-63-238 0 0,2 0 0 0 0,1 0-1 0 0,3 0 1 0 0,2 34 238 0 0,1-52-95 0 0,2 0-1 0 0,0-1 0 0 0,1 1 0 0 0,1-1 1 0 0,8 18 95 0 0,2 6 1354 0 0,-8-15-1282 0 0,-8-30-43 0 0,0 0-1 0 0,0 0 0 0 0,1 1 0 0 0,-1-1 1 0 0,0 0-1 0 0,0 0 0 0 0,1 0 1 0 0,-1 0-1 0 0,0 1 0 0 0,0-1 1 0 0,1 0-1 0 0,-1 0 0 0 0,0 0 1 0 0,1 0-1 0 0,-1 0 0 0 0,0 0 0 0 0,1 0 1 0 0,-1 0-1 0 0,0 0 0 0 0,0 0 1 0 0,1 0-1 0 0,-1 0 0 0 0,0 0 1 0 0,1 0-1 0 0,-1 0 0 0 0,0 0 1 0 0,1 0-1 0 0,-1 0 0 0 0,0 0 0 0 0,0 0 1 0 0,1-1-1 0 0,-1 1-28 0 0,9-4 462 0 0,0-3-160 0 0,0 0-1 0 0,-1-1 0 0 0,0 0 1 0 0,-1-1-1 0 0,1 0 1 0 0,-2 0-1 0 0,4-5-301 0 0,7-10 381 0 0,115-154-200 0 0,62-79-197 0 0,-151 205-593 0 0,1 3 0 0 0,3 1 1 0 0,52-40 608 0 0,-44 46-2118 0 0,56-31 2118 0 0,-110 72-512 0 0,-1 1 0 0 0,0 0 0 0 0,1 1 359 0 0,0 1-1 0 0,0 0 0 0 0,0-1 1 0 0,0 1-1 0 0,0-1 1 0 0,-1 1-1 0 0,1 0 0 0 0,-1 0 1 0 0,1-1-1 0 0,-1 2 154 0 0,1 8-1501 0 0,-3 1-3958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 10135 0 0,'0'0'231'0'0,"-11"-2"546"0"0,5 3-695 0 0,0-1 0 0 0,0 2-1 0 0,0-1 1 0 0,0 1 0 0 0,0-1 0 0 0,0 2-1 0 0,1-1 1 0 0,-1 1 0 0 0,0-1-1 0 0,1 1 1 0 0,0 1 0 0 0,0-1-1 0 0,-3 4-81 0 0,-12 9 592 0 0,1 2-1 0 0,-12 13-591 0 0,25-25-109 0 0,-45 46 380 0 0,16-17 173 0 0,0 1 1 0 0,3 2-1 0 0,1 1 0 0 0,2 1-444 0 0,26-36 59 0 0,1 0 0 0 0,0 0 0 0 0,0 0 0 0 0,1 0 1 0 0,-1 0-1 0 0,1 0 0 0 0,0 0 0 0 0,0 1 0 0 0,0-1 0 0 0,1 0 0 0 0,-1 1 0 0 0,1-1 0 0 0,0 0 0 0 0,0 1 0 0 0,1-1 0 0 0,-1 0 0 0 0,1 2-59 0 0,0-4 36 0 0,0 0-1 0 0,0 1 1 0 0,0-1-1 0 0,0 1 0 0 0,0-1 1 0 0,0 0-1 0 0,1 0 1 0 0,-1 0-1 0 0,1 0 1 0 0,-1 0-1 0 0,1 0 1 0 0,0 0-1 0 0,0 0 1 0 0,0-1-1 0 0,0 1 0 0 0,0-1 1 0 0,0 1-1 0 0,0-1 1 0 0,1 0-1 0 0,-1 0 1 0 0,0 0-1 0 0,1 0 1 0 0,-1 0-1 0 0,1-1 0 0 0,-1 1 1 0 0,1-1-1 0 0,-1 0 1 0 0,1 1-1 0 0,2-1-35 0 0,4 0 17 0 0,0-1 0 0 0,0 0 0 0 0,0 0 0 0 0,0-1 0 0 0,0 0 0 0 0,-1 0 0 0 0,1-1 0 0 0,0 0-1 0 0,-1-1 1 0 0,0 0 0 0 0,0 0 0 0 0,5-4-17 0 0,0 0 264 0 0,-1 0-1 0 0,-1-1 1 0 0,0-1-1 0 0,0 0 1 0 0,-1 0 0 0 0,0-1-1 0 0,5-7-263 0 0,-12 13 1 0 0,0 0 0 0 0,0 0 0 0 0,0 0 0 0 0,-1-1 0 0 0,1 1 0 0 0,-1-1 0 0 0,-1 0 0 0 0,1 0 0 0 0,-1 1 0 0 0,0-1 0 0 0,0 0 0 0 0,-1 0 0 0 0,1 0 0 0 0,-2 0 0 0 0,1 0 0 0 0,-1-6-1 0 0,-1 1-228 0 0,-1 0-1 0 0,1 0 1 0 0,-2 0 0 0 0,0 1-1 0 0,0-1 1 0 0,-1 1 0 0 0,0 0 0 0 0,-4-5 228 0 0,0 0-155 0 0,-18-27 76 0 0,24 39-130 0 0,0-1 0 0 0,0 1-1 0 0,0-1 1 0 0,0 1 0 0 0,-1 0-1 0 0,0 0 1 0 0,0 1 0 0 0,1-1-1 0 0,-2 0 210 0 0,3 3-512 0 0,2 0 0 0 0,0 0 0 0 0,0 0-204 0 0,0 0-857 0 0,0 0-379 0 0,0 0-80 0 0,0 0-15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14279 0 0,'0'0'3582'0'0,"0"2"-3444"0"0,-3 13 1 0 0,-1 1 0 0 0,0-1 1 0 0,-1 0-1 0 0,-9 20 0 0 0,-35 58 129 0 0,31-59-224 0 0,-36 61-22 0 0,-5-2-1 0 0,-136 165 0 0 0,156-213-23 0 0,-14 18 41 0 0,-106 99 0 0 0,68-79-13 0 0,89-82-176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2 501 11975 0 0,'0'0'267'0'0,"0"0"42"0"0,0 0 17 0 0,0 0-28 0 0,0 1-196 0 0,-1 5 116 0 0,0-5 860 0 0,1-1 366 0 0,0 0 76 0 0,0 0-191 0 0,0 0-860 0 0,0 0-306 0 0,0 0 208 0 0,0 0 114 0 0,0 0 24 0 0,0 0 3 0 0,0 0 0 0 0,1-1-402 0 0,-1 0 0 0 0,1 0 0 0 0,-1 0 0 0 0,1 0 1 0 0,-1 0-1 0 0,1 0 0 0 0,0 0 0 0 0,-1 0 0 0 0,1 0 0 0 0,0 0 0 0 0,1-1-110 0 0,2-3 256 0 0,23-34-163 0 0,1 1-1 0 0,32-31-92 0 0,73-62-84 0 0,-85 87-906 0 0,2 3 0 0 0,1 3 0 0 0,2 1 0 0 0,21-8 990 0 0,-71 42-13 0 0,-2 2 9 0 0,0 1 0 0 0,0-1 1 0 0,0 0-1 0 0,0 1 0 0 0,0 0 0 0 0,0-1 1 0 0,0 1-1 0 0,0-1 0 0 0,0 1 1 0 0,0 0-1 0 0,0 0 0 0 0,0-1 0 0 0,0 1 1 0 0,0 0-1 0 0,0 0 0 0 0,0 0 0 0 0,0 0 1 0 0,0 0-1 0 0,0 1 0 0 0,1-1 4 0 0,0 0-370 0 0,-2 0-118 0 0,1 2-22 0 0,22 24-4355 0 0,-17-17 3330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80 346 11975 0 0,'0'0'267'0'0,"0"0"42"0"0,0 0 17 0 0,0 0-28 0 0,2 2-196 0 0,-1 0-41 0 0,0-1 0 0 0,0 0 1 0 0,0 1-1 0 0,0-1 0 0 0,0 1 1 0 0,0-1-1 0 0,0 1 0 0 0,0 0 1 0 0,-1-1-1 0 0,1 1 0 0 0,-1 0 1 0 0,1-1-1 0 0,-1 1 0 0 0,0 0 1 0 0,1 0-1 0 0,-1-1 0 0 0,0 1 1 0 0,0 0-1 0 0,0 0 0 0 0,-1 0-61 0 0,1 4 216 0 0,-1 1-70 0 0,1 0-1 0 0,-2 0 1 0 0,1 0 0 0 0,-1 0-1 0 0,0 0 1 0 0,0-1-1 0 0,-1 1 1 0 0,0-1 0 0 0,0 1-1 0 0,-2 1-145 0 0,-7 12 600 0 0,-1 0 0 0 0,-7 7-600 0 0,-4 0 72 0 0,27-52 1296 0 0,0 15-1218 0 0,1 0-1 0 0,0 0 1 0 0,1 0 0 0 0,4-6-150 0 0,1-4 9 0 0,1 1-3 0 0,1 0 0 0 0,1 0 0 0 0,0 2 0 0 0,1-1 0 0 0,1 2-1 0 0,13-12-5 0 0,26-20-436 0 0,25-16 436 0 0,-53 46-530 0 0,1 2-1 0 0,0 0 1 0 0,29-11 530 0 0,-48 22 0 0 0,1 2 0 0 0,0-1 0 0 0,-1 2 0 0 0,1-1 0 0 0,1 1 0 0 0,-1 0 0 0 0,7 0 0 0 0,-13 2 0 0 0,-1 0 0 0 0,1 0 0 0 0,-1 0 0 0 0,1 0 0 0 0,-1 1 0 0 0,1-1 0 0 0,-1 1 0 0 0,1-1 0 0 0,-1 1 0 0 0,1 0 0 0 0,-1 0 0 0 0,0 0 0 0 0,0 0 0 0 0,1 0 0 0 0,-1 1 0 0 0,0-1 0 0 0,0 1 0 0 0,0 0 0 0 0,0-1 0 0 0,-1 1 0 0 0,1 0 0 0 0,0 0 0 0 0,-1 0 0 0 0,1 0 0 0 0,-1 0 0 0 0,0 0 0 0 0,0 1 0 0 0,0-1 0 0 0,0 0 0 0 0,1 3 0 0 0,0 2 0 0 0,0 1 0 0 0,-1-1 0 0 0,1 1 0 0 0,-2-1 0 0 0,1 1 0 0 0,-1 0 0 0 0,0-1 0 0 0,-1 1 0 0 0,1-1 0 0 0,-3 7 0 0 0,-2 10 0 0 0,-1-1 0 0 0,-8 17 0 0 0,2-9 1384 0 0,-12 21-1384 0 0,23-51 443 0 0,2-3-294 0 0,27-42-145 0 0,1 1 0 0 0,3 1 0 0 0,1 2 0 0 0,7-4-4 0 0,-20 24 0 0 0,0 2 0 0 0,5-2 0 0 0,13-12 0 0 0,-23 20 0 0 0,0 0 0 0 0,1 0 0 0 0,1 2 0 0 0,0 0 0 0 0,0 1 0 0 0,0 0 0 0 0,1 2 0 0 0,1 0 0 0 0,-1 1 0 0 0,1 1 0 0 0,11-1 0 0 0,-27 5 0 0 0,0 1 0 0 0,1-1 0 0 0,-1 1 0 0 0,1 0 0 0 0,-1 1 0 0 0,0-1 0 0 0,1 0 0 0 0,-1 1 0 0 0,0 0 0 0 0,1 0 0 0 0,-1 0 0 0 0,0 0 0 0 0,0 0 0 0 0,0 1 0 0 0,0-1 0 0 0,0 1 0 0 0,0 0 0 0 0,1 1 0 0 0,0 0 0 0 0,-1 0 0 0 0,0 1 0 0 0,1-1 0 0 0,-2 1 0 0 0,1 0 0 0 0,0 0 0 0 0,-1 0 0 0 0,1 0 0 0 0,-1 0 0 0 0,0 3 0 0 0,3 6 0 0 0,-1 1 0 0 0,0 0 0 0 0,-1 0 0 0 0,-1 0 0 0 0,0 0 0 0 0,-1 0 0 0 0,0 12 0 0 0,-1 10 0 0 0,1-4 0 0 0,-2-1 0 0 0,0 1 0 0 0,-7 31 0 0 0,6-58-2 0 0,1 1-1 0 0,-1-1 0 0 0,0 1 0 0 0,0-1 1 0 0,-1 0-1 0 0,0 0 0 0 0,0 0 1 0 0,-1 2 2 0 0,-3 5-43 0 0,6-11-294 0 0,-5 3-393 0 0,5-2-4388 0 0,1-2 3583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393 174 11975 0 0,'0'0'267'0'0,"2"0"42"0"0,26-5 775 0 0,-1 0 0 0 0,10-5-1084 0 0,-33 9 162 0 0,-1-1 0 0 0,1 0 0 0 0,0 0-1 0 0,-1 0 1 0 0,0-1 0 0 0,1 1 0 0 0,-1-1-1 0 0,0 1 1 0 0,1-2-162 0 0,25-29 1200 0 0,-26 28-1089 0 0,1 0 0 0 0,-1 0 0 0 0,0-1-1 0 0,-1 1 1 0 0,1-1 0 0 0,-1 1 0 0 0,0-1-1 0 0,-1 0 1 0 0,1 0 0 0 0,-1 0 0 0 0,0 0-1 0 0,0 0 1 0 0,-1-3-111 0 0,0 6 443 0 0,-1 3-439 0 0,1-1 1 0 0,0 0-1 0 0,0 1 1 0 0,-1-1-1 0 0,1 0 1 0 0,0 1-1 0 0,-1-1 1 0 0,1 0-1 0 0,-1 1 1 0 0,1-1-1 0 0,-1 1 1 0 0,1-1-1 0 0,-1 1 1 0 0,1-1-1 0 0,-1 1 1 0 0,0-1-1 0 0,1 1 1 0 0,-1 0-1 0 0,1-1 1 0 0,-1 1-1 0 0,0 0 1 0 0,0 0-1 0 0,1-1 1 0 0,-1 1-1 0 0,0 0 1 0 0,1 0-1 0 0,-1 0 1 0 0,0 0-1 0 0,0 0 1 0 0,1 0-1 0 0,-1 0 1 0 0,0 0-1 0 0,0 0 1 0 0,1 0-1 0 0,-1 0 1 0 0,0 1-5 0 0,1-1 3 0 0,-10 2-3 0 0,0 0 0 0 0,1 2 0 0 0,0-1 0 0 0,-1 1 0 0 0,-5 3 0 0 0,-20 9 0 0 0,-20 7 0 0 0,1 3 0 0 0,2 2 0 0 0,0 3 0 0 0,-16 14 0 0 0,32-19 0 0 0,2 0 0 0 0,1 2 0 0 0,-9 12 0 0 0,38-36 0 0 0,0 0 0 0 0,1 0 0 0 0,0 1 0 0 0,0-1 0 0 0,0 1 0 0 0,0-1 0 0 0,1 1 0 0 0,-1 0 0 0 0,0 3 0 0 0,3-8 0 0 0,0 1 0 0 0,0 0 0 0 0,-1-1 0 0 0,1 1 0 0 0,0-1 0 0 0,0 1 0 0 0,0-1 0 0 0,0 1 0 0 0,0 0 0 0 0,0-1 0 0 0,0 1 0 0 0,0-1 0 0 0,0 1 0 0 0,0 0 0 0 0,0-1 0 0 0,0 1 0 0 0,1 0 0 0 0,0-1 0 0 0,0 1 0 0 0,0 0 0 0 0,0 0 0 0 0,0 0 0 0 0,0-1 0 0 0,0 1 0 0 0,0 0 0 0 0,0-1 0 0 0,0 1 0 0 0,0-1 0 0 0,1 1 0 0 0,-1-1 0 0 0,0 0 0 0 0,0 0 0 0 0,1 1 0 0 0,-1-1 0 0 0,0 0 0 0 0,0 0 0 0 0,1 0 0 0 0,-1 0 0 0 0,0-1 0 0 0,0 1 0 0 0,1 0 0 0 0,30-6 0 0 0,56-27 1024 0 0,-2-3 0 0 0,14-12-1024 0 0,-54 22 0 0 0,-38 24 0 0 0,-6 4 0 0 0,-3 3 0 0 0,-1 1 0 0 0,-25 59 0 0 0,12-46 0 0 0,15-19 0 0 0,0 1 0 0 0,-1-1 0 0 0,1 1 0 0 0,-1-1 0 0 0,1 1 0 0 0,0-1 0 0 0,-1 1 0 0 0,1 0 0 0 0,0-1 0 0 0,-1 1 0 0 0,1-1 0 0 0,0 1 0 0 0,0 0 0 0 0,0-1 0 0 0,-1 1 0 0 0,1-1 0 0 0,0 1 0 0 0,0 0 0 0 0,0 0 0 0 0,3 3 0 0 0,-2-4 0 0 0,2 4-66 0 0,0 0 0 0 0,0 0-1 0 0,1 0 1 0 0,0 0 0 0 0,0-1-1 0 0,0 0 1 0 0,0 0 0 0 0,0 0-1 0 0,1 0 67 0 0,39 20-4128 0 0,-40-22 2604 0 0,7-1-11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22 10135 0 0,'1'-1'231'0'0,"15"-19"672"0"0,-15 20-510 0 0,-1 0 106 0 0,-1 12-197 0 0,0 0 0 0 0,-1 0 0 0 0,0 0 1 0 0,-1 0-1 0 0,0 0 0 0 0,-1 0 0 0 0,-3 7-302 0 0,-11 21 2747 0 0,-13 20-2747 0 0,12-23 352 0 0,-52 88 1337 0 0,-78 101-1689 0 0,65-101 359 0 0,53-79-359 0 0,-1 1 0 0 0,-11 25 0 0 0,36-60-76 0 0,5-8 20 0 0,-1 0 0 0 0,1 0 0 0 0,0 0 0 0 0,0 0 0 0 0,0 0 0 0 0,0 1 0 0 0,1-1 0 0 0,0 1-1 0 0,0-1 1 0 0,0 1 0 0 0,0-1 0 0 0,1 1 0 0 0,-1 0 0 0 0,2 2 56 0 0,1-4-4483 0 0,8 3-1565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1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75 415 10135 0 0,'0'0'231'0'0,"2"0"29"0"0,2-2-124 0 0,32-6 371 0 0,-34 8-114 0 0,10 0 1208 0 0,-4 3-1513 0 0,-7-3 283 0 0,-1 0 117 0 0,0 0 21 0 0,0 0-66 0 0,0 0-222 0 0,0 0 166 0 0,0 0 101 0 0,-10 7 464 0 0,-6 2-919 0 0,1 0 0 0 0,-1-1 0 0 0,-1-1 0 0 0,1-1 0 0 0,-11 3-33 0 0,19-8 0 0 0,1-5 0 0 0,6 3-1 0 0,0-1 0 0 0,0 0 0 0 0,0 0-1 0 0,1 0 1 0 0,-1 0 0 0 0,0 0 0 0 0,1 0 0 0 0,-1 0-1 0 0,1 0 1 0 0,0 0 0 0 0,0 0 0 0 0,0 0 0 0 0,0 0-1 0 0,0 0 1 0 0,0-2 1 0 0,7-31 90 0 0,-6 33-33 0 0,40-124 1850 0 0,-33 105-1904 0 0,1 0 0 0 0,1 1 0 0 0,1 0 0 0 0,12-15-3 0 0,-11 19-230 0 0,2 1-1 0 0,0 1 0 0 0,1 0 1 0 0,1 1-1 0 0,0 0 0 0 0,3 0 231 0 0,-10 7-48 0 0,0 1 0 0 0,1 0 0 0 0,-1 1 0 0 0,1-1 0 0 0,0 2 0 0 0,1 0 0 0 0,-1 0 0 0 0,1 1 0 0 0,1-1 48 0 0,16 0-88 0 0,-1 0 0 0 0,28 1 88 0 0,25 1 436 0 0,-3 0 1120 0 0,33 5-1556 0 0,-104-3 0 0 0,1 0 0 0 0,0 0 0 0 0,-1 0 0 0 0,1 1 0 0 0,-1 0 0 0 0,2 1 0 0 0,-7-3 0 0 0,-1 0 0 0 0,0 0 0 0 0,1 0 0 0 0,-1 0 0 0 0,1 0 0 0 0,-1 0 0 0 0,1 0 0 0 0,-1 0 0 0 0,1 1 0 0 0,-1-1 0 0 0,0 0 0 0 0,1 0 0 0 0,-1 1 0 0 0,0-1 0 0 0,1 0 0 0 0,-1 0 0 0 0,0 1 0 0 0,1-1 0 0 0,-1 0 0 0 0,0 1 0 0 0,1-1 0 0 0,-1 0 0 0 0,0 1 0 0 0,0-1 0 0 0,1 1 0 0 0,-1-1 0 0 0,0 1 0 0 0,0-1 0 0 0,0 0 0 0 0,0 1 0 0 0,0-1 0 0 0,0 1 0 0 0,0-1 0 0 0,0 1 0 0 0,0-1 0 0 0,0 1 0 0 0,0-1 0 0 0,0 0 0 0 0,0 1 0 0 0,0-1 0 0 0,0 1 0 0 0,0-1 0 0 0,0 1 0 0 0,0-1 0 0 0,-1 1 0 0 0,1-1 0 0 0,0 1 0 0 0,-1 0 0 0 0,-1 6 0 0 0,0-1 0 0 0,-1 1 0 0 0,0-1 0 0 0,0 1 0 0 0,-1-1 0 0 0,0 0 0 0 0,0 0 0 0 0,0-1 0 0 0,-4 5 0 0 0,-12 11 0 0 0,-19 16 0 0 0,19-19 0 0 0,-110 96 0 0 0,29-28 0 0 0,81-68 9 0 0,-1 0 0 0 0,0-2 0 0 0,-2-1-1 0 0,-11 6-8 0 0,25-16-33 0 0,0 0-1 0 0,-1-1 1 0 0,1 0-1 0 0,-1-1 1 0 0,0 0-1 0 0,0 0 0 0 0,0-1 1 0 0,-1-1-1 0 0,1 0 1 0 0,-1 0-1 0 0,1-1 0 0 0,0 0 1 0 0,-1-1 33 0 0,1 0-422 0 0,-1 0 1 0 0,1-1 0 0 0,0-1-1 0 0,0 0 422 0 0,7 2-197 0 0,-1 0-1 0 0,1-1 1 0 0,0 1 0 0 0,0-1-1 0 0,0 0 1 0 0,0 0-1 0 0,0 0 1 0 0,0 0 0 0 0,0 0-1 0 0,1-1 1 0 0,-1 1-1 0 0,-1-4 198 0 0,3 6-68 0 0,1-1-1 0 0,0 0 0 0 0,0 1 1 0 0,0-1-1 0 0,0 0 1 0 0,0 1-1 0 0,-1-1 0 0 0,1 0 1 0 0,0 1-1 0 0,1-1 1 0 0,-1 0-1 0 0,0 0 0 0 0,0 1 1 0 0,0-1-1 0 0,0 0 1 0 0,0 1-1 0 0,1-1 0 0 0,-1 0 1 0 0,0 1 68 0 0,1-3-574 0 0,4-14-4205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26 11975 0 0,'2'-1'267'0'0,"5"-5"-5"0"0,-4 4-168 0 0,-1-1-1 0 0,1 1 1 0 0,1 1 0 0 0,-1-1 0 0 0,0 0-1 0 0,0 1 1 0 0,1-1 0 0 0,-1 1-1 0 0,2-1-93 0 0,-3 2 376 0 0,-2 0 111 0 0,1 11 534 0 0,-2-6-867 0 0,-1 0 0 0 0,0 1 0 0 0,0-1 0 0 0,0 0-1 0 0,-1-1 1 0 0,0 1 0 0 0,0 0 0 0 0,0-1 0 0 0,0 1 0 0 0,-1-1-1 0 0,-1 2-153 0 0,-8 10 287 0 0,-538 704-122 0 0,550-720-165 0 0,-68 93 0 0 0,58-76 0 0 0,1 0 0 0 0,0 1 0 0 0,2 0 0 0 0,-6 14 0 0 0,13-28-26 0 0,1 0-1 0 0,-1 0 1 0 0,0 0-1 0 0,1 0 1 0 0,0 1-1 0 0,0-1 1 0 0,0 0-1 0 0,1 1 27 0 0,-1 6-189 0 0,0-9-286 0 0,15 14-1901 0 0,-14-15 1944 0 0,-1 0 320 0 0,1-1 1 0 0,-1 0-1 0 0,0 1 1 0 0,1-1-1 0 0,-1 0 1 0 0,0 1-1 0 0,1-1 1 0 0,-1 0-1 0 0,1 0 1 0 0,-1 1-1 0 0,1-1 1 0 0,-1 0-1 0 0,1 0 1 0 0,-1 0-1 0 0,0 0 1 0 0,1 0-1 0 0,-1 1 1 0 0,1-1-1 0 0,-1 0 1 0 0,1 0-1 0 0,-1 0 1 0 0,1 0-1 0 0,0-1 112 0 0,16 1-1535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13823 0 0,'0'0'315'0'0,"0"2"45"0"0,2 3-285 0 0,0 0 1 0 0,-1 0-1 0 0,0-1 1 0 0,0 1-1 0 0,-1 0 1 0 0,1 1-1 0 0,-1-1 1 0 0,0 0-1 0 0,-1 0 1 0 0,1 0-1 0 0,-1 0 1 0 0,0 0-1 0 0,0 0 1 0 0,0 0-76 0 0,-5 30 1212 0 0,6-28-937 0 0,-1-1 0 0 0,-1 0-1 0 0,1 0 1 0 0,-1 1 0 0 0,0-1 0 0 0,-1 0-1 0 0,-2 5-274 0 0,-26 41 785 0 0,1 0-837 0 0,6-6-2636 0 0,23-44 390 0 0,1-2-3156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32 13823 0 0,'41'-31'1571'0'0,"-40"30"-1194"0"0,-1 1 110 0 0,0 0 22 0 0,0 0-66 0 0,-15 2-278 0 0,-3 2-165 0 0,1 0 0 0 0,-1 1 0 0 0,1 1 0 0 0,0 1 0 0 0,-6 3 0 0 0,-82 47 0 0 0,62-33 0 0 0,-112 68 0 0 0,149-88 0 0 0,-1-1 0 0 0,1 1 0 0 0,0 0 0 0 0,1 1 0 0 0,-1-1 0 0 0,1 1 0 0 0,0 0 0 0 0,-2 2 0 0 0,6-5 0 0 0,-1 0 0 0 0,1 0 0 0 0,0 0 0 0 0,0 1 0 0 0,0-1 0 0 0,0 0 0 0 0,0 1 0 0 0,0-1 0 0 0,0 1 0 0 0,1-1 0 0 0,-1 1 0 0 0,1-1 0 0 0,0 1 0 0 0,0-1 0 0 0,0 1 0 0 0,0 0 0 0 0,0-1 0 0 0,0 1 0 0 0,1-1 0 0 0,-1 1 0 0 0,1-1 0 0 0,0 1 0 0 0,0-1 0 0 0,0 1 0 0 0,7 14 0 0 0,0-1 0 0 0,1-1 0 0 0,1 1 0 0 0,1-1 0 0 0,19 31 0 0 0,-25-37 0 0 0,30 52 0 0 0,8 5 0 0 0,-42-64 0 0 0,0-1 0 0 0,0 1 0 0 0,0 0 0 0 0,0-1 0 0 0,0 1 0 0 0,-1 0 0 0 0,1 0 0 0 0,0 0 0 0 0,-1 0 0 0 0,1-1 0 0 0,-1 1 0 0 0,0 0 0 0 0,0 0 0 0 0,1 0 0 0 0,-1 0 0 0 0,0 0 0 0 0,-1 0 0 0 0,1 0 0 0 0,0 0 0 0 0,-1 0 0 0 0,1 0 0 0 0,-1 0 0 0 0,1 0 0 0 0,-1-1 0 0 0,0 2 0 0 0,-2 2 0 0 0,0-1 0 0 0,0 0 0 0 0,0 0 0 0 0,-1 0 0 0 0,0 0 0 0 0,1 0 0 0 0,-3 1 0 0 0,1-1 0 0 0,-6 5-119 0 0,-1 1-1 0 0,0-2 1 0 0,-1 0-1 0 0,1-1 0 0 0,-2 0 1 0 0,1 0-1 0 0,-1-2 1 0 0,0 0-1 0 0,-10 3 120 0 0,-4-1-333 0 0,0-2 0 0 0,-1 0 0 0 0,1-2 0 0 0,-15 0 333 0 0,38-2-197 0 0,0-1 0 0 0,0 0 1 0 0,0 0-1 0 0,1 0 0 0 0,-1-1 0 0 0,0 1 0 0 0,0-1 0 0 0,0 0 0 0 0,0-1 0 0 0,1 1 0 0 0,-1-1 0 0 0,0 0 0 0 0,-2-2 197 0 0,6 0-512 0 0,1-11 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548 199 10135 0 0,'2'-7'120'0'0,"0"0"0"0"0,1 1 0 0 0,-1-1 0 0 0,2 1 0 0 0,-1-1-1 0 0,1 1 1 0 0,-1 0 0 0 0,2 0 0 0 0,1-1-120 0 0,26-35 21 0 0,-21 27-23 0 0,0 1 0 0 0,9-9 2 0 0,-11 11-13 0 0,-7 9 22 0 0,0 1-1 0 0,0-1 1 0 0,0 1-1 0 0,1-1 1 0 0,-1 1-1 0 0,0 0 1 0 0,1 0-1 0 0,0 0 1 0 0,-1 0-1 0 0,4-1-8 0 0,-5 2 371 0 0,1 2 117 0 0,-2-1-432 0 0,1 1 1 0 0,0-1-1 0 0,-1 1 0 0 0,1-1 1 0 0,0 1-1 0 0,-1 0 0 0 0,1-1 1 0 0,-1 1-1 0 0,1 0 0 0 0,-1 0 1 0 0,1 0-1 0 0,-1-1 0 0 0,1 1 1 0 0,-1 0-1 0 0,0 0 0 0 0,1 0 1 0 0,-1 0-1 0 0,0 0 0 0 0,0-1 1 0 0,0 1-1 0 0,0 1-56 0 0,0 1 113 0 0,0 0-1 0 0,0 0 0 0 0,0 0 1 0 0,-1 0-1 0 0,1 0 1 0 0,-1 0-1 0 0,0 1-112 0 0,-4 9 312 0 0,0 0 0 0 0,-1-1 0 0 0,-1 1-312 0 0,3-5 163 0 0,-130 227 1134 0 0,14-29-450 0 0,75-128-847 0 0,-4-2 0 0 0,-6 1 0 0 0,5-7 0 0 0,3 2 0 0 0,-9 26 0 0 0,21-26-96 0 0,13-24-1043 0 0,-3-1 1 0 0,-3 1 1138 0 0,19-34-5459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169 231 11975 0 0,'-10'-2'161'0'0,"0"0"-1"0"0,-1 1 0 0 0,1 0 1 0 0,0 1-1 0 0,-1 0 0 0 0,1 0 1 0 0,-1 1-161 0 0,-23 4 1558 0 0,-15 4-1558 0 0,48-9 63 0 0,0 0 449 0 0,1 0 0 0 0,0 0 0 0 0,0 0 0 0 0,8 7 80 0 0,-3-4-561 0 0,0-1-1 0 0,1 1 1 0 0,-1-1 0 0 0,1 0-1 0 0,0-1 1 0 0,-1 0 0 0 0,1 1-1 0 0,0-2 1 0 0,0 1-1 0 0,0-1-30 0 0,18 1 1024 0 0,20-2-1024 0 0,-36 0 126 0 0,75-7 1069 0 0,0-4 0 0 0,-1-4-1 0 0,34-12-1194 0 0,16-6 560 0 0,-2-6 0 0 0,48-25-560 0 0,-133 47-891 0 0,1 1 0 0 0,32-5 891 0 0,-76 21-176 0 0,0 1 0 0 0,0 0 1 0 0,0-1-1 0 0,0 1 1 0 0,0 0-1 0 0,0 0 1 0 0,0 0-1 0 0,0 0 0 0 0,0 0 1 0 0,0 0-1 0 0,0 1 1 0 0,0-1-1 0 0,0 1 1 0 0,0-1-1 0 0,0 1 0 0 0,0 0 176 0 0,-1 0-103 0 0,0-1-1 0 0,0 1 0 0 0,-1 0 0 0 0,1 0 1 0 0,0 0-1 0 0,-1 0 0 0 0,1 0 0 0 0,-1 0 1 0 0,1-1-1 0 0,-1 1 0 0 0,1 0 0 0 0,-1 0 1 0 0,0 0-1 0 0,0 1 0 0 0,1-1 0 0 0,-1 0 1 0 0,0 0-1 0 0,0 0 0 0 0,0 0 0 0 0,0 0 1 0 0,0 0-1 0 0,0 0 0 0 0,-1 0 0 0 0,1 0 1 0 0,0 0-1 0 0,0 0 0 0 0,-1 0 0 0 0,1 0 1 0 0,-1 0-1 0 0,1 0 0 0 0,-1 0 0 0 0,1 0 104 0 0,-5 9-1105 0 0,0 0-1 0 0,0-1 1 0 0,-1 1-1 0 0,0-1 1 0 0,-1-1-1 0 0,-7 8 1106 0 0,-3 4-3887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9671 0 0,'0'0'1547'0'0,"0"2"-988"0"0,0 1-449 0 0,-1 0 0 0 0,1 0 0 0 0,-1 0 0 0 0,0 0 0 0 0,0-1 1 0 0,0 1-1 0 0,0 0 0 0 0,-1 0 0 0 0,1-1 0 0 0,-1 1 0 0 0,0-1 1 0 0,1 1-1 0 0,-6 3 0 0 0,-3 5-31 0 0,-19 15 0 0 0,23-21 27 0 0,-25 22 211 0 0,-49 56 0 0 0,67-67-185 0 0,0 0 0 0 0,1 1 0 0 0,1 1 0 0 0,1 0 0 0 0,-12 29 0 0 0,21-45-65 0 0,1-1 1 0 0,-1 1 0 0 0,1-1 0 0 0,-1 1-1 0 0,1 0 1 0 0,0-1 0 0 0,-1 1 0 0 0,1 0 0 0 0,0-1-1 0 0,0 1 1 0 0,0 0 0 0 0,1-1 0 0 0,-1 1 0 0 0,0 0-1 0 0,1-1 1 0 0,-1 1 0 0 0,1 0 0 0 0,-1-1-1 0 0,2 3 1 0 0,-1-3-6 0 0,0 0-1 0 0,0 0 1 0 0,0 0-1 0 0,0 0 0 0 0,0 0 1 0 0,0-1-1 0 0,0 1 1 0 0,0 0-1 0 0,0 0 1 0 0,0-1-1 0 0,1 1 1 0 0,-1 0-1 0 0,0-1 1 0 0,0 1-1 0 0,1-1 1 0 0,-1 0-1 0 0,1 0 0 0 0,-1 1 1 0 0,0-1-1 0 0,1 0 1 0 0,-1 0-1 0 0,0 0 1 0 0,3-1-1 0 0,8 1 162 0 0,0-1-1 0 0,-1-1 1 0 0,1-1-1 0 0,-1 1 1 0 0,1-2-1 0 0,18-7 1 0 0,-15 5-195 0 0,-1-1 0 0 0,-1-1 1 0 0,0 0-1 0 0,0-1 1 0 0,0 0-1 0 0,-1-1 0 0 0,0 0 1 0 0,-1-1-1 0 0,-1 0 1 0 0,1-1-1 0 0,-2 0 0 0 0,14-22 1 0 0,-19 27-229 0 0,0-1 1 0 0,-1 1-1 0 0,0-1 1 0 0,0 0-1 0 0,0 0 1 0 0,-1 0-1 0 0,-1 0 1 0 0,2-15-1 0 0,-3 20 113 0 0,1 0-1 0 0,-1 1 1 0 0,0-1-1 0 0,-1 1 1 0 0,1-1-1 0 0,0 1 1 0 0,-1-1-1 0 0,1 1 1 0 0,-1-1-1 0 0,0 1 1 0 0,0-1-1 0 0,0 1 1 0 0,0 0-1 0 0,0-1 1 0 0,0 1-1 0 0,-1 0 1 0 0,1 0-1 0 0,-1 0 1 0 0,1 0-1 0 0,-1 0 1 0 0,0 0-1 0 0,0 1 1 0 0,0-1-1 0 0,0 1 1 0 0,0-1-1 0 0,0 1 1 0 0,0-1-1 0 0,-1 1 0 0 0,1 0 1 0 0,0 0-1 0 0,-5-1 1 0 0,-4 2-2194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13823 0 0,'0'0'315'0'0,"0"0"45"0"0,0 0 21 0 0,0 0-49 0 0,0 0-81 0 0,0 0 481 0 0,0 0 237 0 0,0 0 45 0 0,0 0-61 0 0,0 0-288 0 0,0 0-121 0 0,0 0-28 0 0,0 0-4 0 0,0 0 0 0 0,0-2 0 0 0,0-8-355 0 0,1 0 0 0 0,1 0 0 0 0,0 0 0 0 0,0 0 0 0 0,1 0 1 0 0,0 0-1 0 0,0 0 0 0 0,1 1 0 0 0,1 0 0 0 0,1-3-157 0 0,9-17 401 0 0,1 1 0 0 0,1 0 1 0 0,1 1-1 0 0,18-20-401 0 0,31-26 0 0 0,40-31 0 0 0,-82 83-397 0 0,1 1 0 0 0,1 1 0 0 0,18-8 397 0 0,-23 13-193 0 0,-12 8-262 0 0,0 1 1 0 0,1 0-1 0 0,-1 0 0 0 0,1 1 0 0 0,0 1 0 0 0,1 0 1 0 0,-1 0-1 0 0,1 1 0 0 0,-1 0 0 0 0,1 1 455 0 0,-9 1-289 0 0,0 0 0 0 0,-1 0 0 0 0,1 0 0 0 0,0 1 0 0 0,-1-1 0 0 0,1 1 0 0 0,0-1 0 0 0,-1 1 0 0 0,1 0 0 0 0,-1 0 0 0 0,1 0 0 0 0,0 1 289 0 0,-1-1-530 0 0,0 0 0 0 0,-1 0 0 0 0,1 1 0 0 0,-1-1 0 0 0,1 0 0 0 0,-1 1 0 0 0,0-1 0 0 0,1 1 0 0 0,-1-1 0 0 0,1 3 530 0 0,4 8-4724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13823 0 0,'0'0'315'0'0,"0"0"45"0"0,0 0 21 0 0,0 0-49 0 0,1 2-220 0 0,3 3 115 0 0,-1 0 0 0 0,0 1 1 0 0,0-1-1 0 0,0 1 0 0 0,0 0 0 0 0,-1 0 0 0 0,0 0 0 0 0,-1 0 0 0 0,1 0 0 0 0,-1 0 0 0 0,0 1 0 0 0,-1-1 0 0 0,1 0 1 0 0,-1 0-1 0 0,-1 7-227 0 0,-1 7 685 0 0,-1 0 0 0 0,0 0 1 0 0,-2 0-1 0 0,-3 8-685 0 0,7-24 2 0 0,-1 1 0 0 0,0-1 0 0 0,0 1 0 0 0,-1-1-1 0 0,1 0 1 0 0,-1 0 0 0 0,-2 3-2 0 0,-1 1-49 0 0,0 1 1 0 0,1-1-1 0 0,-1 3 49 0 0,5-10-696 0 0,1-1-257 0 0,15-3-1149 0 0,-5-1 1480 0 0,0-1 0 0 0,-1 0 0 0 0,1 0 0 0 0,-1-1 0 0 0,-1 0 0 0 0,1-1-1 0 0,4-5 623 0 0,-12 11-57 0 0,33-30-1479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13823 0 0,'0'0'315'0'0,"2"-1"45"0"0,-2 0-253 0 0,1 1-75 0 0,-1-1-1 0 0,0 1 1 0 0,0-1 0 0 0,1 1 0 0 0,-1 0 0 0 0,1-1 0 0 0,-1 1 0 0 0,0 0 0 0 0,1-1 0 0 0,-1 1 0 0 0,1 0 0 0 0,-1 0 0 0 0,0 0 0 0 0,1-1 0 0 0,-1 1-1 0 0,1 0 1 0 0,-1 0 0 0 0,1 0 0 0 0,0 0-32 0 0,-1 0 2 0 0,0-1 0 0 0,0 1 0 0 0,1 0 0 0 0,-1 0 0 0 0,0 0 0 0 0,0 0 0 0 0,1 0 0 0 0,-1 0 0 0 0,0 0 0 0 0,0 0 0 0 0,1 0 0 0 0,-1 0 0 0 0,0 0 0 0 0,0 0 0 0 0,1 0 0 0 0,-1 0 0 0 0,0 0 0 0 0,0 0 0 0 0,1 0 0 0 0,-1 1 0 0 0,0-1 0 0 0,0 0 0 0 0,1 0 0 0 0,-1 0 0 0 0,0 0 0 0 0,0 0 0 0 0,0 1 0 0 0,1-1 0 0 0,-1 0 0 0 0,0 0 0 0 0,0 0 0 0 0,0 1 0 0 0,0-1 0 0 0,1 0 0 0 0,-1 0 0 0 0,0 0 0 0 0,0 1 0 0 0,0-1 0 0 0,0 0 1 0 0,0 0-1 0 0,0 1 0 0 0,0-1 0 0 0,0 0 0 0 0,0 0 0 0 0,0 1 0 0 0,0-1 0 0 0,0 0 0 0 0,0 0 0 0 0,0 1 0 0 0,0-1 0 0 0,0 0 0 0 0,0 0 0 0 0,0 1 0 0 0,0-1 0 0 0,0 0 0 0 0,0 0 0 0 0,0 1 0 0 0,0-1 0 0 0,-1 0 0 0 0,1 0 0 0 0,0 1 0 0 0,0-1-2 0 0,0 0-1 0 0,-3 10 138 0 0,1-1 0 0 0,-2 0 0 0 0,1 1 0 0 0,-1-2 0 0 0,-1 1-1 0 0,1 0 1 0 0,-2-1 0 0 0,-3 6-137 0 0,-6 10 337 0 0,-244 414 1202 0 0,112-202-422 0 0,86-134-1106 0 0,-35 62-423 0 0,32-42-1163 0 0,48-98 1594 0 0,14-20-184 0 0,-1-1 0 0 0,0 1-1 0 0,1 0 1 0 0,0 0 0 0 0,0 0 0 0 0,0 0 0 0 0,0 1 0 0 0,1 0 165 0 0,0-3-1450 0 0,1-2-71 0 0,0 0-14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11975 0 0,'5'-4'182'0'0,"-4"3"-97"0"0,1 0-1 0 0,-1 0 0 0 0,0 0 0 0 0,0 0 0 0 0,0 0 0 0 0,0-1 0 0 0,0 1 0 0 0,0 0 0 0 0,0-1 0 0 0,0 1 0 0 0,0 0 0 0 0,0-1 0 0 0,-1 0-84 0 0,17-26 1182 0 0,1 1 0 0 0,0 1 1 0 0,2 1-1 0 0,1 0 0 0 0,1 2 0 0 0,8-5-1182 0 0,-6 6 633 0 0,-8 7-468 0 0,1 1 0 0 0,0 0 0 0 0,11-6-165 0 0,-17 14 0 0 0,15-10 0 0 0,1 1 0 0 0,22-8 0 0 0,-40 19 0 0 0,0 1 0 0 0,0 0 0 0 0,0 1 0 0 0,0 0 0 0 0,0 1 0 0 0,1-1 0 0 0,-1 2 0 0 0,1-1 0 0 0,-1 1 0 0 0,1 1 0 0 0,0 0 0 0 0,-9-1 0 0 0,1 0 0 0 0,0 1 0 0 0,0-1 0 0 0,-1 1 0 0 0,1-1 0 0 0,0 1 0 0 0,-1 0 0 0 0,1-1 0 0 0,-1 1 0 0 0,1 0 0 0 0,-1 0 0 0 0,1 0 0 0 0,-1 0 0 0 0,0 0 0 0 0,1 0 0 0 0,-1 1 0 0 0,0-1 0 0 0,0 0 0 0 0,0 1 0 0 0,1 0 0 0 0,-1 1 0 0 0,0 0 0 0 0,0 0 0 0 0,0 0 0 0 0,0 0 0 0 0,0-1 0 0 0,-1 1 0 0 0,1 1 0 0 0,-1-1 0 0 0,0 0 0 0 0,0 0 0 0 0,0 1 0 0 0,-1 9 0 0 0,-1-1 0 0 0,0 0 0 0 0,-1 0 0 0 0,0 0 0 0 0,-3 4 0 0 0,-10 29 465 0 0,-3-1 1 0 0,-13 21-466 0 0,22-47 300 0 0,-2 1 0 0 0,0-2 0 0 0,-1 1 0 0 0,-6 4-300 0 0,-61 62-157 0 0,63-67 231 0 0,7-8-74 0 0,-1 0 0 0 0,1 0 0 0 0,-2-1 0 0 0,1-1 0 0 0,-1 0 0 0 0,0-1 0 0 0,-1 0 0 0 0,1 0 0 0 0,-1-2 0 0 0,0 0 0 0 0,-7 1 0 0 0,15-3 0 0 0,0-1 0 0 0,0-1 0 0 0,0 1 0 0 0,0-1 0 0 0,0 0 0 0 0,-1 0 0 0 0,1-1 0 0 0,0 1 0 0 0,0-1 0 0 0,-3-1 0 0 0,6 2 0 0 0,-1-1 0 0 0,1 0 0 0 0,0 0 0 0 0,0 0 0 0 0,0 0 0 0 0,-1-1 0 0 0,1 1 0 0 0,0 0 0 0 0,0-1 0 0 0,1 0 0 0 0,-1 1 0 0 0,0-1 0 0 0,1 0 0 0 0,-1 0 0 0 0,1 0 0 0 0,-1 0 0 0 0,1 0 0 0 0,0 0 0 0 0,0 0 0 0 0,0 0 0 0 0,0-1 0 0 0,0 1 0 0 0,0 0 0 0 0,-9-41-587 0 0,2 8-6360 0 0,3 19 65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6447 0 0,'0'3'142'0'0,"-7"21"356"0"0,4-14-466 0 0,4-1-32 0 0,-1-9 0 0 0,1 0 0 0 0,-1 0 0 0 0,0 0 0 0 0,1 0 0 0 0,-1 0 0 0 0,0 0 0 0 0,1 0 0 0 0,-1 0 0 0 0,0 0 0 0 0,0 0 0 0 0,1 0 0 0 0,-1 0 0 0 0,0 0 0 0 0,1-1 0 0 0,-1 1 0 0 0,0 0 0 0 0,0 0 0 0 0,1 0 0 0 0,-1 0 0 0 0,0 0 0 0 0,0-1 0 0 0,1 1 0 0 0,-1 0 0 0 0,0 0 0 0 0,0 0 0 0 0,8-8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11975 0 0,'0'0'267'0'0,"0"0"42"0"0,0 0 17 0 0,0 0-28 0 0,-2 0-126 0 0,-4 0-14 0 0,0 1 0 0 0,0 0 0 0 0,0 1 0 0 0,0-1 0 0 0,0 1 0 0 0,0 0 0 0 0,1 1 0 0 0,-1 0 0 0 0,1-1 0 0 0,-1 2 0 0 0,1-1 0 0 0,0 1 0 0 0,-2 1-158 0 0,-9 8 286 0 0,1 1-1 0 0,1 0 1 0 0,-7 9-286 0 0,6-5 114 0 0,1 0 0 0 0,1 1 0 0 0,0 1 0 0 0,2 0 0 0 0,0 0 1 0 0,-6 20-115 0 0,10-22 54 0 0,1 0 0 0 0,1 1 0 0 0,1-1 0 0 0,0 1 0 0 0,1 0 0 0 0,2 0 0 0 0,-1 0 0 0 0,2 10-54 0 0,1-21 144 0 0,-1 0 1 0 0,1 0-1 0 0,0 0 0 0 0,1-1 0 0 0,0 1 1 0 0,1 1-145 0 0,-2-7 36 0 0,-1 0 0 0 0,1 0 1 0 0,0 0-1 0 0,0-1 0 0 0,0 1 1 0 0,0 0-1 0 0,0-1 0 0 0,0 1 1 0 0,0-1-1 0 0,0 0 0 0 0,1 1 1 0 0,-1-1-1 0 0,1 0 0 0 0,-1 1 1 0 0,1-1-1 0 0,-1 0 0 0 0,1 0 1 0 0,0 0-1 0 0,-1-1 0 0 0,1 1 1 0 0,0 0-1 0 0,0-1 0 0 0,-1 1 1 0 0,1-1-1 0 0,0 1 0 0 0,0-1 1 0 0,0 0-1 0 0,1 0-36 0 0,3 0 18 0 0,1-1 0 0 0,-1 0 0 0 0,0-1 0 0 0,1 1 0 0 0,-1-1 0 0 0,0 0 1 0 0,0-1-1 0 0,0 1 0 0 0,-1-1 0 0 0,4-2-18 0 0,13-9-25 0 0,19-16 25 0 0,-35 26 9 0 0,33-29-9 0 0,-1-2 0 0 0,-2-1 0 0 0,4-8 0 0 0,-5 6 0 0 0,7-7 0 0 0,64-67 0 0 0,-114 122 0 0 0,1 1 0 0 0,0 0 0 0 0,0 0 0 0 0,1 1 0 0 0,-2 7 0 0 0,-3 2 0 0 0,8-13 0 0 0,-1 0 0 0 0,1 1 0 0 0,0-1 0 0 0,1 1 0 0 0,0-1 0 0 0,0 1 0 0 0,1-1 0 0 0,0 7 0 0 0,1-10 0 0 0,0-1 0 0 0,0 0 0 0 0,0 0 0 0 0,1 1 0 0 0,-1-1 0 0 0,1 0 0 0 0,0 0 0 0 0,0 0 0 0 0,1 0 0 0 0,-1 0 0 0 0,1 0 0 0 0,0 0 0 0 0,0 0 0 0 0,0-1 0 0 0,1 1 0 0 0,-1-1 0 0 0,1 0 0 0 0,3 3 0 0 0,3 2 0 0 0,1-1 0 0 0,0 0 0 0 0,1 0 0 0 0,0-1 0 0 0,11 4 0 0 0,-13-6 0 0 0,0 0 0 0 0,0 1 0 0 0,0 0 0 0 0,-1 0 0 0 0,1 1 0 0 0,-1 0 0 0 0,-1 0 0 0 0,1 1 0 0 0,3 5 0 0 0,0 1-100 0 0,0 1 0 0 0,-2 0-1 0 0,0 0 1 0 0,5 10 100 0 0,-14-22-516 0 0,6 10 757 0 0,-2-8-5975 0 0,-4-4 120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15663 0 0,'0'0'719'0'0,"0"0"-20"0"0,-2 1-449 0 0,-3 2-247 0 0,0 0 0 0 0,1 1 1 0 0,-1 0-1 0 0,1 0 0 0 0,-1 1 0 0 0,2-1 0 0 0,-1 1 0 0 0,0 0 0 0 0,1 0 0 0 0,-2 3-3 0 0,-7 9-3 0 0,-39 54 3 0 0,-28 54 0 0 0,-36 82 0 0 0,45-77 0 0 0,-94 155 0 0 0,66-96 0 0 0,79-153-399 0 0,3-5-2002 0 0,-10 14 2401 0 0,20-36-337 0 0,0 0-1 0 0,-1-1 1 0 0,0 0 0 0 0,0 0 0 0 0,-1-1-1 0 0,-8 7 338 0 0,15-13-1024 0 0,1-1 0 0 0,-13-3-1024 0 0,10 2 1024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60 120 13823 0 0,'-2'1'315'0'0,"-3"1"-76"0"0,0 0 0 0 0,0 0 0 0 0,0 1 0 0 0,0-1 0 0 0,0 1 0 0 0,1 0 0 0 0,-1 0 0 0 0,1 1 0 0 0,0-1 0 0 0,0 1 0 0 0,-3 3-239 0 0,17 0 1024 0 0,-7-6-910 0 0,1 0 0 0 0,-1 0 0 0 0,1 0 0 0 0,0-1 0 0 0,-1 1 0 0 0,1-1 0 0 0,0 0 0 0 0,-1 0 0 0 0,1 0 0 0 0,0 0 0 0 0,-1-1 0 0 0,2 0-114 0 0,46-12 869 0 0,-32 7-546 0 0,117-34 802 0 0,41-12-1058 0 0,22 9 1363 0 0,-162 37-1293 0 0,1 1-1 0 0,0 3 1 0 0,-1 0-1 0 0,15 4-136 0 0,-46-2 15 0 0,-1 0-1 0 0,1 1 1 0 0,0 0-1 0 0,-1 0 1 0 0,1 1-1 0 0,0-1 1 0 0,2 2-15 0 0,-7-2-176 0 0,1 0 0 0 0,0 0-1 0 0,-1 0 1 0 0,1 0 0 0 0,-1 0 0 0 0,1 1-1 0 0,-1-1 1 0 0,0 0 0 0 0,1 1 0 0 0,-1-1-1 0 0,0 1 1 0 0,0 0 0 0 0,0-1-1 0 0,0 1 1 0 0,0 0 0 0 0,-1 0 0 0 0,1-1-1 0 0,0 1 1 0 0,-1 0 0 0 0,1 0 0 0 0,-1 0-1 0 0,0 0 1 0 0,0 0 176 0 0,7 31-5753 0 0,-7-31 3706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259 358 6447 0 0,'-25'21'405'0'0,"1"1"0"0"0,0 1-1 0 0,2 2 1 0 0,-16 21-405 0 0,7-5 2045 0 0,30-40-1533 0 0,-6 11 1924 0 0,2 0 477 0 0,-8 39 514 0 0,10-40-3605 0 0,-1 1-1 0 0,0 0 1 0 0,-1-1-1 0 0,0 0 0 0 0,-4 6 179 0 0,-19 28-6568 0 0,17-30 1405 0 0</inkml:trace>
  <inkml:trace contextRef="#ctx0" brushRef="#br0" timeOffset="1">580 23 11975 0 0,'2'-7'256'0'0,"-2"0"64"0"0,-2-2 0 0 0,2 9 32 0 0,0 0-288 0 0,0 0-64 0 0,0 0 0 0 0,0 0 0 0 0,0 0 0 0 0,0 0 0 0 0,0 0 0 0 0,0 0 0 0 0,5 16 0 0 0,2-2 0 0 0,0 2 0 0 0,0 2-3536 0 0,-1 2-720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66 11975 0 0,'0'0'267'0'0,"0"0"42"0"0,0 0 17 0 0,0 0-28 0 0,-1 1-196 0 0,-45 59-1459 0 0,-27 37 2620 0 0,52-68-631 0 0,-36 57 864 0 0,40-61-1489 0 0,12-19 174 0 0,1 0 0 0 0,0 0 1 0 0,0 1-1 0 0,1-1 0 0 0,0 1 0 0 0,0 0 0 0 0,0 0 0 0 0,0 5-181 0 0,2-11 443 0 0,3 0-422 0 0,0 0 1 0 0,0 0 0 0 0,0-1-1 0 0,0 1 1 0 0,0-1-1 0 0,0 1 1 0 0,0-1 0 0 0,0 0-1 0 0,0 0 1 0 0,0 0-1 0 0,1 0-21 0 0,7-1 254 0 0,-1 0 0 0 0,1-1 0 0 0,-1 0 0 0 0,0-1 0 0 0,0 0 0 0 0,0 0 0 0 0,5-4-254 0 0,15-4 614 0 0,39-14 1018 0 0,64-34-1632 0 0,-129 58-31 0 0,-1 0 1 0 0,0-1-1 0 0,0 0 0 0 0,0 1 0 0 0,1-1 0 0 0,-2 0 0 0 0,1 0 1 0 0,0 0-1 0 0,0 0 0 0 0,-1-1 0 0 0,1 1 0 0 0,-1 0 1 0 0,0-1-1 0 0,1 1 0 0 0,-1-1 0 0 0,0 1 0 0 0,-1-1 1 0 0,1 0-1 0 0,0 1 0 0 0,-1-1 0 0 0,1 0 0 0 0,-1 1 0 0 0,0-1 1 0 0,0 0-1 0 0,0 0 31 0 0,-1-11-274 0 0,0 0-1 0 0,-1 0 1 0 0,0 1 0 0 0,-4-10 274 0 0,1 0-125 0 0,0-5 143 0 0,-7-20-18 0 0,9 40-11 0 0,0 1 0 0 0,0-1-1 0 0,0 1 1 0 0,-1-1 0 0 0,0 1 0 0 0,0 0-1 0 0,-1 1 1 0 0,-2-4 11 0 0,6 9-110 0 0,0 0 1 0 0,-1 0-1 0 0,1-1 0 0 0,0 1 0 0 0,-1 0 1 0 0,1 1-1 0 0,-1-1 0 0 0,1 0 0 0 0,-1 0 1 0 0,0 0-1 0 0,1 1 0 0 0,-1-1 0 0 0,0 1 1 0 0,1 0-1 0 0,-2-1 110 0 0,-17 2-4748 0 0,3 4-866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87 8287 0 0,'0'0'639'0'0,"-1"1"-415"0"0,-9 15-60 0 0,3-6 996 0 0,2-1 1 0 0,-10 21-1 0 0,6-2 117 0 0,2 0 0 0 0,1 1-1 0 0,-3 37 1 0 0,3-18-332 0 0,4-39-759 0 0,0 2-51 0 0,1 0 1 0 0,0 0 0 0 0,0 0 0 0 0,2 15-1 0 0,-1-24-65 0 0,2-2 30 0 0,2 1-60 0 0,-1-1 1 0 0,1 0-1 0 0,0 0 1 0 0,0-1-1 0 0,0 1 1 0 0,0-1-1 0 0,0 0 1 0 0,0 0-1 0 0,-1 0 1 0 0,1 0 0 0 0,0-1-1 0 0,-1 1 1 0 0,1-1-1 0 0,-1 0 1 0 0,4-3-1 0 0,7-5 38 0 0,-1-1-1 0 0,16-15 1 0 0,-12 9-14 0 0,24-22-72 0 0,-25 22-73 0 0,1 1 0 0 0,1 0 0 0 0,0 1 0 0 0,1 1 0 0 0,23-12 1 0 0,-44 39-94 0 0,-10 47 171 0 0,9-46 31 0 0,0 0 0 0 0,0 0 0 0 0,1 0 0 0 0,1 0 0 0 0,0 0 0 0 0,1 0 0 0 0,2 15 1 0 0,-2-26-15 0 0,1 0 0 0 0,-1 0 0 0 0,1 0 0 0 0,0 0 0 0 0,0-1 0 0 0,0 1 0 0 0,0 0 0 0 0,1-1 0 0 0,-1 1 0 0 0,1-1 0 0 0,-1 1 0 0 0,1-1 0 0 0,0 0 0 0 0,0 1 0 0 0,0-1 0 0 0,0 0 0 0 0,5 3 0 0 0,-3-3 14 0 0,0 0 1 0 0,0-1-1 0 0,0 1 1 0 0,1-1-1 0 0,-1 0 1 0 0,0 0-1 0 0,1-1 1 0 0,-1 1 0 0 0,0-1-1 0 0,1 0 1 0 0,5 0-1 0 0,11-2 38 0 0,0-1 0 0 0,0 0 1 0 0,0-2-1 0 0,-1 0 0 0 0,0-1 0 0 0,28-13 0 0 0,-21 7-42 0 0,-2-2 0 0 0,1-1-1 0 0,-2 0 1 0 0,26-22 0 0 0,-40 29-53 0 0,0-1 1 0 0,-1 1 0 0 0,0-2 0 0 0,0 1 0 0 0,-1-1 0 0 0,0 0 0 0 0,-1-1 0 0 0,0 0 0 0 0,-1 0-1 0 0,0-1 1 0 0,0 1 0 0 0,4-16 0 0 0,-1-9-209 0 0,-5 14-300 0 0,2 1-1 0 0,0 0 0 0 0,17-37 0 0 0,-7 37-3410 0 0,-10 14 2508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2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102 375 11975 0 0,'-12'6'343'0'0,"1"0"-1"0"0,0 1 0 0 0,0 0 1 0 0,0 1-1 0 0,-7 7-342 0 0,-8 6 1475 0 0,25-20-1254 0 0,1-1 166 0 0,0 0 101 0 0,0 0 21 0 0,0 0-66 0 0,2-2-294 0 0,35-25-136 0 0,-1-2 0 0 0,13-16-13 0 0,1 0 433 0 0,13-11 545 0 0,-10 8-664 0 0,2 3-1 0 0,59-38-313 0 0,-92 70 0 0 0,0 2 0 0 0,1 0 0 0 0,0 2 0 0 0,1 0 0 0 0,8-1 0 0 0,-29 10 1 0 0,0-1-1 0 0,-1 0 1 0 0,1 1-1 0 0,0 0 1 0 0,0 0-1 0 0,-1-1 0 0 0,1 2 1 0 0,0-1-1 0 0,0 0 1 0 0,0 0-1 0 0,-1 1 1 0 0,2 0-1 0 0,-3-1-1 0 0,0 1 1 0 0,-1-1-1 0 0,1 0 1 0 0,-1 0 0 0 0,1 1-1 0 0,-1-1 1 0 0,1 1-1 0 0,-1-1 1 0 0,1 1-1 0 0,-1-1 1 0 0,1 0-1 0 0,-1 1 1 0 0,1-1 0 0 0,-1 1-1 0 0,0 0 1 0 0,1-1-1 0 0,-1 1 1 0 0,0-1-1 0 0,1 1 1 0 0,-1 0-1 0 0,0-1 1 0 0,0 2-4 0 0,0-1 0 0 0,0 0 0 0 0,0 0 0 0 0,0 1 0 0 0,0-1 0 0 0,0 0 0 0 0,0 0 0 0 0,0 0 0 0 0,-1 1 0 0 0,1-1 0 0 0,-1 0 0 0 0,1 0 0 0 0,-1 0 0 0 0,1 0 0 0 0,-1 1 4 0 0,-10 16-480 0 0,-1-1 0 0 0,-1 0-1 0 0,0 0 1 0 0,-15 12 480 0 0,10-10 197 0 0,1 1 1 0 0,-12 18-198 0 0,21-26-22 0 0,1-1 1 0 0,0 1-1 0 0,1 0 1 0 0,0 1-1 0 0,1 0 1 0 0,0 0-1 0 0,1 0 1 0 0,0 0-1 0 0,2 1 1 0 0,-1-1 0 0 0,1 2 21 0 0,2-12 16 0 0,1 0 1 0 0,-1 0 0 0 0,0 0 0 0 0,1 0 0 0 0,-1-1-1 0 0,1 1 1 0 0,0 0 0 0 0,0 0 0 0 0,0 0 0 0 0,0-1-1 0 0,1 1 1 0 0,-1-1 0 0 0,1 1 0 0 0,0-1 0 0 0,-1 0 0 0 0,1 1-1 0 0,0-1 1 0 0,0 0 0 0 0,0 0 0 0 0,1 0 0 0 0,-1-1-1 0 0,0 1 1 0 0,1 0 0 0 0,-1-1 0 0 0,1 0 0 0 0,0 1-1 0 0,0-1-16 0 0,10 5 340 0 0,1-1 0 0 0,0-1 0 0 0,0 0 0 0 0,13 2-340 0 0,-20-5-3 0 0,51 9 29 0 0,24 0-26 0 0,-3-1-143 0 0,-7-4-2118 0 0,-55-4 1862 0 0,15 2-624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568 270 4607 0 0,'-25'16'352'0'0,"25"-15"-345"0"0,-1-1 0 0 0,1 0-1 0 0,0 1 1 0 0,-1-1-1 0 0,1 0 1 0 0,0 1 0 0 0,0-1-1 0 0,-1 0 1 0 0,1 1-1 0 0,0-1 1 0 0,0 1-1 0 0,0-1 1 0 0,-1 1 0 0 0,1-1-1 0 0,0 0 1 0 0,0 1-1 0 0,0-1 1 0 0,0 1 0 0 0,0 0-7 0 0,-1 1 2 0 0,-1 1 118 0 0,0-1-1 0 0,-1 1 1 0 0,1-1-1 0 0,-1 0 0 0 0,0 0 1 0 0,0 0-1 0 0,0 0 1 0 0,0-1-1 0 0,0 1 0 0 0,0-1 1 0 0,0 1-1 0 0,0-1 1 0 0,0 0-1 0 0,-2 0-119 0 0,-14 6 1816 0 0,18-6-1236 0 0,1-1 286 0 0,0 0 124 0 0,0 0 30 0 0,0 0-133 0 0,0 0-508 0 0,18-14 1043 0 0,-8 8-886 0 0,0 0-1 0 0,0 1 1 0 0,7-3-536 0 0,25-12 1049 0 0,6-9-1049 0 0,-18 13 0 0 0,-1-2 0 0 0,-1-2 0 0 0,22-19 0 0 0,-37 28 0 0 0,-3 2 0 0 0,0 0 0 0 0,0-1 0 0 0,-1 0 0 0 0,2-3 0 0 0,-9 10 0 0 0,-1 1 0 0 0,1 0 0 0 0,0-1 0 0 0,-1 1 0 0 0,0-1 0 0 0,1 0 0 0 0,-1 1 0 0 0,0-1 0 0 0,0 0 0 0 0,-1 0 0 0 0,1 0 0 0 0,-1 0 0 0 0,1 0 0 0 0,-1 1 0 0 0,0-1 0 0 0,0 0 0 0 0,0 0 0 0 0,-1 0 0 0 0,1 0 0 0 0,-1 0 0 0 0,0-3 0 0 0,0 5-20 0 0,0-1 0 0 0,0 1 0 0 0,0-1 0 0 0,0 1 0 0 0,0-1-1 0 0,0 1 1 0 0,0-1 0 0 0,-1 1 0 0 0,1 0 0 0 0,0 0 0 0 0,-1 0 0 0 0,1 0-1 0 0,-1 0 1 0 0,1 0 0 0 0,-1 0 0 0 0,0 0 0 0 0,1 1 0 0 0,-1-1 0 0 0,0 0-1 0 0,0 1 1 0 0,1 0 0 0 0,-1-1 0 0 0,0 1 0 0 0,0 0 0 0 0,0 0 0 0 0,0 0-1 0 0,1 0 1 0 0,-1 0 20 0 0,-7 1-164 0 0,0-1 0 0 0,0 2 0 0 0,0-1 0 0 0,0 1 0 0 0,0 1 164 0 0,-18 5-79 0 0,0 2 0 0 0,2 0-1 0 0,-1 2 1 0 0,1 1 0 0 0,-21 15 79 0 0,-18 15 1615 0 0,-29 29-1615 0 0,21-12 55 0 0,3 3 0 0 0,2 3 0 0 0,-5 12-55 0 0,62-65 0 0 0,-19 20 0 0 0,-11 18 0 0 0,32-40 0 0 0,1 0 0 0 0,0 0 0 0 0,1 1 0 0 0,0 0 0 0 0,1 0 0 0 0,1 0 0 0 0,-1 3 0 0 0,4-12 0 0 0,0-1 0 0 0,1 1 0 0 0,-1 0 0 0 0,1 0 0 0 0,-1-1 0 0 0,1 1 0 0 0,0 0 0 0 0,0 0 0 0 0,0-1 0 0 0,0 1 0 0 0,1 0 0 0 0,-1 0 0 0 0,1-1 0 0 0,0 1 0 0 0,-1 0 0 0 0,1-1 0 0 0,0 1 0 0 0,1 0 0 0 0,-1-1 0 0 0,0 0 0 0 0,1 1 0 0 0,-1-1 0 0 0,1 0 0 0 0,0 0 0 0 0,0 0 0 0 0,0 0 0 0 0,0 0 0 0 0,0 0 0 0 0,0 0 0 0 0,1-1 0 0 0,-1 1 0 0 0,0-1 0 0 0,1 0 0 0 0,-1 1 0 0 0,1-1 0 0 0,0 0 0 0 0,-1-1 0 0 0,2 1 0 0 0,9 3 83 0 0,-1-2-1 0 0,1 0 1 0 0,-1 0-1 0 0,1-1 0 0 0,0-1 1 0 0,5 0-83 0 0,23-3 947 0 0,14-4-947 0 0,-20 3 303 0 0,0 0 0 0 0,2 3-303 0 0,-27 2 0 0 0,-5-1 0 0 0,1 0 0 0 0,0 1 0 0 0,-1-2 0 0 0,1 1 0 0 0,0-1 0 0 0,0 0 0 0 0,-5 1 0 0 0,0 1-1 0 0,0-1 0 0 0,0 0 1 0 0,0 0-1 0 0,1-1 1 0 0,-1 1-1 0 0,0 0 1 0 0,0 0-1 0 0,0 0 0 0 0,0-1 1 0 0,0 1-1 0 0,0-1 1 0 0,0 1-1 0 0,0-1 1 0 0,0 1-1 0 0,0-1 0 0 0,0 1 1 0 0,0-1-1 0 0,0 0 1 0 0,-1 0-1 0 0,1 1 0 0 0,0-2 1 0 0,1 0-51 0 0,-1 1-286 0 0,-1 1-138 0 0,0 0-761 0 0,1-1-3062 0 0,0-5-1316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0,0 0 194 0 0,0 0 110 0 0,0 0 22 0 0,1 2-66 0 0,1 6-350 0 0,1-2-19 0 0,7 4-76 0 0,-4-5-131 0 0,-5-4-563 0 0,-1-1-257 0 0,2 0-58 0 0,7 1-12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 11975 0 0,'5'-4'181'0'0,"-4"3"-103"0"0,0 0 0 0 0,0 0 1 0 0,0 0-1 0 0,0 0 0 0 0,0 1 0 0 0,0-1 0 0 0,0 0 0 0 0,0 1 0 0 0,0-1 0 0 0,0 1 1 0 0,0-1-1 0 0,1 1 0 0 0,-1-1 0 0 0,0 1-78 0 0,0 0 0 0 0,-1 0 1 0 0,0 0-1 0 0,1 0 0 0 0,-1 0 1 0 0,0 0-1 0 0,0 0 1 0 0,1 0-1 0 0,-1 0 0 0 0,0 0 1 0 0,1 0-1 0 0,-1 0 1 0 0,0 0-1 0 0,0 1 0 0 0,1-1 1 0 0,-1 0-1 0 0,0 0 0 0 0,1 0 1 0 0,-1 0-1 0 0,0 1 1 0 0,0-1-1 0 0,0 0 0 0 0,1 0 1 0 0,-1 0-1 0 0,0 1 0 0 0,0-1 1 0 0,0 0-1 0 0,1 0 1 0 0,-1 1-1 0 0,0-1 0 0 0,0 0 1 0 0,0 1-1 0 0,0-1 0 0 0,0 0 1 0 0,0 0-1 0 0,0 1 1 0 0,0-1-1 0 0,0 0 0 0 0,0 1 1 0 0,0-1-1 0 0,0 0 0 0 0,0 1 1 0 0,0-1-1 0 0,0 0 1 0 0,0 0-1 0 0,0 1 0 0 0,0-1 1 0 0,0 0-1 0 0,0 1 0 0 0,0-1 1 0 0,0 0-1 0 0,-1 0 1 0 0,1 1-1 0 0,0-1 0 0 0,0 0 1 0 0,-1 6 133 0 0,0 0 0 0 0,-1 0-1 0 0,0 0 1 0 0,0 0-1 0 0,-1 0 1 0 0,1-1 0 0 0,-1 1-1 0 0,0-1 1 0 0,-1 0-1 0 0,1 0 1 0 0,-2 1-134 0 0,-9 11 658 0 0,-1-1-1 0 0,-9 7-657 0 0,-12 13 711 0 0,-78 103-151 0 0,76-91-512 0 0,-6 7-48 0 0,-11 13 0 0 0,-19 35 0 0 0,69-96-623 0 0,0 0-1 0 0,0 0 1 0 0,0 0 0 0 0,-1-1-1 0 0,1 0 1 0 0,-2 0-1 0 0,1 0 1 0 0,-1-1 0 0 0,-4 3 623 0 0,8-7-2046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43 123 10135 0 0,'0'0'231'0'0,"-15"-5"546"0"0,14 5-759 0 0,0 0-1 0 0,-1 0 0 0 0,1 0 1 0 0,0 0-1 0 0,-1 0 0 0 0,1 0 0 0 0,0 0 1 0 0,-1 1-1 0 0,1-1 0 0 0,0 0 1 0 0,-1 1-1 0 0,1-1 0 0 0,0 1 0 0 0,0-1 1 0 0,-1 1-1 0 0,1 0-17 0 0,-4 1 5973 0 0,39-4-5010 0 0,1-2 1 0 0,-1-2-1 0 0,-1 0 1 0 0,16-7-964 0 0,51-9 224 0 0,-64 15-224 0 0,15-2 0 0 0,14 1 0 0 0,-49 6 0 0 0,0 2 0 0 0,0 0 0 0 0,0 1 0 0 0,0 0 0 0 0,0 1 0 0 0,3 2 0 0 0,-7-1-5 0 0,-4-1-5 0 0,1 0 0 0 0,-1-1 0 0 0,1 0 1 0 0,0 0-1 0 0,-1-1 0 0 0,2 0 10 0 0,-8 0-190 0 0,-1 0 0 0 0,0 0 0 0 0,1-1 0 0 0,-1 1 0 0 0,1 0-1 0 0,-1-1 1 0 0,1 1 0 0 0,-1-1 0 0 0,0 0 0 0 0,1 1 0 0 0,-1-1 0 0 0,0 0 0 0 0,0 0-1 0 0,0 0 1 0 0,1 0 0 0 0,-1 0 0 0 0,0 0 0 0 0,0 0 0 0 0,0 0 0 0 0,-1 0 0 0 0,2-1 190 0 0,-1-1-451 0 0,1 0 1 0 0,0 0 0 0 0,-1 0 0 0 0,1 0 0 0 0,-1 0 0 0 0,0-1 0 0 0,0 1 0 0 0,0-1 450 0 0,2-14-2047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10135 0 0,'-2'-1'231'0'0,"-11"-2"68"0"0,-16-2 227 0 0,21 6-448 0 0,7 0 315 0 0,1-1 106 0 0,2-1 11 0 0,24-7 255 0 0,1 2 0 0 0,-1 0 0 0 0,22 0-765 0 0,85-3 1235 0 0,-76 6-669 0 0,229-8 1780 0 0,-1 0-153 0 0,-33-12-2028 0 0,-211 19-181 0 0,-1-1 0 0 0,0-3 0 0 0,-1-1 0 0 0,23-8 16 0 0,-56 15-466 0 0,4-1 575 0 0,-3 2-6660 0 0,-7 1 307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11975 0 0,'0'0'267'0'0,"0"0"42"0"0,0 0 17 0 0,0 0-28 0 0,0 0-126 0 0,0 0 204 0 0,0 0 111 0 0,0 0 22 0 0,0 0 3 0 0,0 2 0 0 0,-1 1-258 0 0,0 0 0 0 0,1 0-1 0 0,-1-1 1 0 0,0 1-1 0 0,-1-1 1 0 0,1 1 0 0 0,0-1-1 0 0,-1 0 1 0 0,1 1 0 0 0,-3 1-254 0 0,-3 2 437 0 0,0-1 1 0 0,0 1 0 0 0,-7 3-438 0 0,-10 6-170 0 0,17-10 170 0 0,0 1 0 0 0,4 1-64 0 0,2-5-273 0 0,1-2-138 0 0,0 0-761 0 0,0 0-3062 0 0,0 0-1316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741 752 8287 0 0,'1'2'191'0'0,"0"4"-77"0"0,-1-5-90 0 0,0 0 1 0 0,0 0 0 0 0,0 0-1 0 0,0 0 1 0 0,0 0-1 0 0,0 0 1 0 0,0 0 0 0 0,0 0-1 0 0,-1 0 1 0 0,1 0 0 0 0,0 0-1 0 0,-1 0 1 0 0,1-1-1 0 0,-1 1 1 0 0,1 0 0 0 0,-1 0-1 0 0,1 0 1 0 0,-1 0-25 0 0,-6 16 192 0 0,7-16 196 0 0,0-1 110 0 0,0 0 12 0 0,0 0 2 0 0,0 0 0 0 0,0 0 0 0 0,0 0 0 0 0,11-5 512 0 0,-2 0-664 0 0,0-1 1 0 0,-1 1-1 0 0,1-1 0 0 0,-1-1 0 0 0,-1 0 0 0 0,2-1-360 0 0,42-49 1317 0 0,-30 32-1131 0 0,22-31 755 0 0,-2-2-1 0 0,26-49-940 0 0,-8 12 183 0 0,-14 24-1642 0 0,-2-5 1459 0 0,-28 46-325 0 0,0-1 0 0 0,-3 0 0 0 0,10-33 325 0 0,-21 60-184 0 0,0-1 0 0 0,0 1 0 0 0,-1-1 1 0 0,1 1-1 0 0,-1-5 184 0 0,0 9-12 0 0,0-1 0 0 0,0 1 0 0 0,0-1 1 0 0,0 1-1 0 0,0-1 0 0 0,0 1 0 0 0,0-1 0 0 0,0 1 0 0 0,0-1 1 0 0,0 1-1 0 0,0-1 0 0 0,-1 1 0 0 0,1-1 0 0 0,0 1 0 0 0,0-1 1 0 0,0 1-1 0 0,-1-1 0 0 0,1 1 0 0 0,0-1 0 0 0,-1 1 0 0 0,1 0 0 0 0,0-1 1 0 0,-1 1-1 0 0,1 0 0 0 0,0-1 0 0 0,-1 1 0 0 0,1 0 0 0 0,-1-1 1 0 0,1 1-1 0 0,0 0 0 0 0,-1 0 0 0 0,1-1 0 0 0,-1 1 0 0 0,1 0 1 0 0,-1 0-1 0 0,1 0 0 0 0,-1 0 0 0 0,1 0 0 0 0,-1 0 0 0 0,1 0 1 0 0,-1 0-1 0 0,1 0 0 0 0,-1 0 0 0 0,1 0 0 0 0,-1 0 0 0 0,1 0 1 0 0,-1 0-1 0 0,1 0 0 0 0,-1 0 0 0 0,1 1 0 0 0,-1-1 0 0 0,1 0 0 0 0,-1 0 1 0 0,1 1-1 0 0,0-1 0 0 0,-1 0 0 0 0,1 1 0 0 0,-1-1 12 0 0,-11 7-4 0 0,0 1 1 0 0,1 1-1 0 0,0-1 0 0 0,-9 10 4 0 0,-39 44 35 0 0,41-42 9 0 0,-11 11 510 0 0,-76 79 849 0 0,77-84-1704 0 0,-1-1-1 0 0,-1-1 0 0 0,-1-1 302 0 0,22-17-25 0 0,0 1-1 0 0,0 0 0 0 0,0 0 1 0 0,1 1-1 0 0,0 0 0 0 0,1 1 1 0 0,-1-1-1 0 0,2 2 1 0 0,-2 2 25 0 0,-17 27 1157 0 0,-4 14-1157 0 0,21-36-113 0 0,1 0 0 0 0,0 0 0 0 0,1 1 0 0 0,-2 14 113 0 0,-21 78-1302 0 0,17-63 1013 0 0,6-28 289 0 0,-1-1 0 0 0,0 0 0 0 0,-1 0 0 0 0,-1-1 0 0 0,-1 0 0 0 0,-10 13 0 0 0,-18 21 0 0 0,-20 19 0 0 0,29-36 0 0 0,-3 2 188 0 0,-17 12-188 0 0,13-13 214 0 0,-31 27 1286 0 0,-31 20-1500 0 0,66-56 90 0 0,2-5-90 0 0,22-15 0 0 0,-1 0 0 0 0,1 0 0 0 0,0 1 0 0 0,1 0 0 0 0,0 0 0 0 0,-3 4 0 0 0,4-2 0 0 0,1 2 16 0 0,2-7-56 0 0,0-1 0 0 0,2-2-297 0 0,3-1-156 0 0,0-1 1 0 0,-1 0 0 0 0,1 1-1 0 0,0-1 1 0 0,0 0-1 0 0,0 0 1 0 0,-1 0-1 0 0,1 0 1 0 0,-1-1-1 0 0,1 1 1 0 0,0-1 492 0 0,-2 2-22 0 0,12-11-4946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13823 0 0,'0'0'315'0'0,"0"0"45"0"0,0 0 21 0 0,0 0-49 0 0,1 2-220 0 0,0 0-84 0 0,-1-1-1 0 0,1 1 1 0 0,0 0-1 0 0,0-1 1 0 0,0 1-1 0 0,0-1 1 0 0,0 0-1 0 0,0 1 1 0 0,0-1-1 0 0,0 0 1 0 0,1 1-1 0 0,-1-1 1 0 0,1 0-1 0 0,-1 0 1 0 0,1 0-1 0 0,-1 0 1 0 0,1 0-1 0 0,-1-1 1 0 0,1 1-1 0 0,0 0 1 0 0,-1-1-1 0 0,1 1 1 0 0,0-1-1 0 0,0 0 1 0 0,-1 1-1 0 0,1-1 1 0 0,0 0-1 0 0,0 0 1 0 0,-1 0-1 0 0,1 0 1 0 0,0-1-1 0 0,2 1-27 0 0,7-2 223 0 0,0-1 0 0 0,0 0-1 0 0,0 0 1 0 0,0-1 0 0 0,-1 0-223 0 0,2-1 58 0 0,151-53 1990 0 0,144-30-2048 0 0,-300 86-30 0 0,0 0 0 0 0,0 1 0 0 0,0 0 1 0 0,1 0-1 0 0,-1 1 0 0 0,0 0 0 0 0,0 0 0 0 0,0 0 0 0 0,7 2 30 0 0,-12-1-1404 0 0,-2-1-511 0 0,-5 4-107 0 0,-20 15-24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80 10135 0 0,'0'0'231'0'0,"-1"-1"29"0"0,-2-1-226 0 0,0 0-1 0 0,-1-1 1 0 0,1 1 0 0 0,-1 1 0 0 0,1-1-1 0 0,-1 0 1 0 0,0 1 0 0 0,1 0 0 0 0,-1 0-1 0 0,0 0 1 0 0,0 0 0 0 0,0 0 0 0 0,0 1-1 0 0,0 0 1 0 0,0 0 0 0 0,0 0 0 0 0,0 0-34 0 0,-3 1 51 0 0,0-1 0 0 0,0 1 1 0 0,1 1-1 0 0,-1-1 0 0 0,0 1 1 0 0,1 0-1 0 0,0 0 1 0 0,-1 1-1 0 0,-5 3-51 0 0,-5 6 382 0 0,0 1 0 0 0,1 0 0 0 0,1 1 1 0 0,0 1-1 0 0,1 1 0 0 0,1 0 0 0 0,0 0 0 0 0,-9 18-382 0 0,18-28 92 0 0,1 0-1 0 0,-1 1 0 0 0,2 0 0 0 0,-1-1 1 0 0,1 1-1 0 0,0 0 0 0 0,-1 7-91 0 0,2-10 3 0 0,1 0 0 0 0,-1 0 0 0 0,1 0 0 0 0,0 0 0 0 0,0 0 0 0 0,0 0 0 0 0,0 0 0 0 0,1 0 0 0 0,0 0 0 0 0,0 0-1 0 0,0 0 1 0 0,0-1 0 0 0,0 1 0 0 0,2 1-3 0 0,-1-2 151 0 0,1 0-1 0 0,0 0 0 0 0,-1-1 1 0 0,1 1-1 0 0,0-1 0 0 0,1 0 1 0 0,-1 0-1 0 0,0 0 1 0 0,1 0-1 0 0,-1-1 0 0 0,3 2-150 0 0,-2-1 157 0 0,6 2-129 0 0,0-1 0 0 0,0 0 0 0 0,1-1 0 0 0,-1 0 0 0 0,0 0 0 0 0,1-1-28 0 0,14 3-3 0 0,-17-3 29 0 0,-1-1 0 0 0,1 0 1 0 0,0 0-1 0 0,-1 0 0 0 0,1-1 0 0 0,0 0 0 0 0,-1-1 0 0 0,1 1 0 0 0,-1-1 0 0 0,0-1 0 0 0,0 0 0 0 0,1 0 1 0 0,2-2-27 0 0,-5 3 34 0 0,1-1 1 0 0,-1-1 0 0 0,0 1 0 0 0,-1 0-1 0 0,1-1 1 0 0,0 0 0 0 0,-1 0 0 0 0,0-1 0 0 0,0 1-1 0 0,0-1 1 0 0,-1 0 0 0 0,1 0 0 0 0,-1 0 0 0 0,0 0-1 0 0,-1-1 1 0 0,1 1 0 0 0,-1-3-35 0 0,2-6-12 0 0,-1 0 0 0 0,0-1 1 0 0,-1 1-1 0 0,-1-1 0 0 0,0-12 12 0 0,-1 22-78 0 0,0-1-1 0 0,-1 0 0 0 0,0 0 1 0 0,1 1-1 0 0,-2-1 0 0 0,1 0 1 0 0,-1 1-1 0 0,0-1 0 0 0,0 1 1 0 0,0 0-1 0 0,-1 0 0 0 0,0 0 1 0 0,0 0-1 0 0,0 0 0 0 0,-1 0 1 0 0,0 0 78 0 0,-27-26-839 0 0,2-1 0 0 0,-2-5 839 0 0,30 36-370 0 0,-4-6-1070 0 0,5 7 1274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68 10799 0 0,'0'0'1942'0'0,"2"1"-1080"0"0,3 0-384 0 0,-1 0 0 0 0,1 0 0 0 0,0 0-1 0 0,0-1 1 0 0,-1 1 0 0 0,1-1 0 0 0,0-1-1 0 0,0 1 1 0 0,6-2 0 0 0,5-1-5 0 0,22-8-1 0 0,-6 1-55 0 0,-19 6-346 0 0,-1-1 0 0 0,22-12-1 0 0,3 0-300 0 0,-36 17 80 0 0,-25-4-1634 0 0,8 4 1718 0 0,0 1 1 0 0,0 1-1 0 0,0 0 0 0 0,0 1 0 0 0,0 1 1 0 0,0 0-1 0 0,1 1 0 0 0,-18 8 0 0 0,-122 64 515 0 0,131-63-257 0 0,-1 2 0 0 0,2 1-1 0 0,-43 38 1 0 0,62-50-113 0 0,-1 0 0 0 0,0 1 0 0 0,1-1 0 0 0,0 1 1 0 0,0 0-1 0 0,1 0 0 0 0,0 0 0 0 0,0 1 0 0 0,0-1 0 0 0,1 1 0 0 0,0-1 0 0 0,-3 14 0 0 0,5-14-15 0 0,-1-1 0 0 0,1 0-1 0 0,0 0 1 0 0,1 0 0 0 0,-1 0 0 0 0,1 0 0 0 0,0 0-1 0 0,0 0 1 0 0,1 0 0 0 0,-1 0 0 0 0,1-1 0 0 0,0 1-1 0 0,0 0 1 0 0,1-1 0 0 0,-1 0 0 0 0,1 1 0 0 0,0-1-1 0 0,5 5 1 0 0,-1-2 9 0 0,0-1-1 0 0,0 0 1 0 0,0 0 0 0 0,0-1-1 0 0,1 0 1 0 0,0 0-1 0 0,0-1 1 0 0,1 0-1 0 0,-1 0 1 0 0,17 4 0 0 0,-2-3 60 0 0,1 0 1 0 0,46 2 0 0 0,-58-7-343 0 0,-1 0-1 0 0,1-1 1 0 0,-1 0 0 0 0,0-1-1 0 0,20-5 1 0 0,23-12-5917 0 0,-21 5-116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2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122 621 15663 0 0,'0'0'719'0'0,"0"0"-20"0"0,-9-1-421 0 0,5 0-205 0 0,-1 0 0 0 0,0-1 0 0 0,1 1 0 0 0,-1-1-1 0 0,1 0 1 0 0,-1 0 0 0 0,1 0 0 0 0,0 0 0 0 0,0-1-1 0 0,0 0 1 0 0,0 0 0 0 0,0 0 0 0 0,-2-3-73 0 0,1 2 173 0 0,0-1-1 0 0,1 0 1 0 0,-1-1 0 0 0,1 1-1 0 0,0-1 1 0 0,0 0 0 0 0,1 0 0 0 0,-1 0-1 0 0,2 0 1 0 0,-1-1 0 0 0,0 0-173 0 0,2 4 60 0 0,0-1 0 0 0,0 0 0 0 0,1 1 1 0 0,-1-1-1 0 0,1 1 0 0 0,0-1 0 0 0,0 0 1 0 0,0 0-1 0 0,0 1 0 0 0,1-1 1 0 0,-1 0-1 0 0,1 1 0 0 0,0-1 0 0 0,0 1 1 0 0,0-1-1 0 0,1 1 0 0 0,-1 0 0 0 0,1-1 1 0 0,0 1-1 0 0,0 0 0 0 0,1-2-60 0 0,18-20 0 0 0,1 0 0 0 0,1 1 0 0 0,18-13 0 0 0,82-60 0 0 0,-75 60 0 0 0,2 0 0 0 0,3 1 0 0 0,0 3 0 0 0,35-14 0 0 0,-73 40 0 0 0,0 0 0 0 0,1 1 0 0 0,-1 1 0 0 0,1 1 0 0 0,1 0 0 0 0,-1 1 0 0 0,0 0 0 0 0,3 1 0 0 0,-15 2-68 0 0,0 1 0 0 0,0-1 0 0 0,-1 0 0 0 0,1 1 0 0 0,0 0 0 0 0,-1 0 0 0 0,1 0 0 0 0,-1 0 0 0 0,1 1 0 0 0,-1-1 0 0 0,1 1 0 0 0,-1 0 0 0 0,0 0-1 0 0,0 0 1 0 0,3 3 68 0 0,-3-3-991 0 0,-1 1-1 0 0,1 0 0 0 0,-1-1 0 0 0,1 1 0 0 0,-1 0 0 0 0,0 1 992 0 0,6 10-6244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86 8287 0 0,'0'0'191'0'0,"2"-1"26"0"0,10-8-25 0 0,-7 6-126 0 0,0 0 0 0 0,-1-1 0 0 0,1 0 0 0 0,1-2-66 0 0,32-32 2496 0 0,-37 37-1984 0 0,-1 1 0 0 0,2-2 0 0 0,25-12 1024 0 0,-25 14-1024 0 0,-2 0 0 0 0,0 0 0 0 0,0 0 0 0 0,0 0-69 0 0,-1 3-435 0 0,1 1 0 0 0,-1-1 0 0 0,0 0 1 0 0,0 0-1 0 0,0 1 0 0 0,0-1 0 0 0,0 0 0 0 0,-1 0 0 0 0,1 0 0 0 0,-1 0 1 0 0,0 0-1 0 0,0 0 0 0 0,0-1 0 0 0,0 1 0 0 0,-1 0 0 0 0,1-1 1 0 0,-1 0-1 0 0,1 0 0 0 0,-1 0 0 0 0,-2 2-8 0 0,-10 5 208 0 0,1 0-1 0 0,-1-1 1 0 0,-12 4-208 0 0,16-7 310 0 0,-52 24-485 0 0,0-3 0 0 0,-2-3 0 0 0,-1-3 0 0 0,-1-3 0 0 0,-65 8 175 0 0,111-22 0 0 0,0-2 0 0 0,0 0 0 0 0,-3-1 0 0 0,16 0 0 0 0,-1-1 0 0 0,1 0 0 0 0,-1-1 0 0 0,1 0 0 0 0,0 0 0 0 0,0 0 0 0 0,0-1 0 0 0,0 0 0 0 0,-1-1 0 0 0,-14-6 0 0 0,11 4 17 0 0,11 1-45 0 0,1 4-33 0 0,-1-2-37 0 0,0 1 34 0 0,1 1-1 0 0,-1 0 0 0 0,0 0 0 0 0,1-1 1 0 0,-1 1-1 0 0,1-1 0 0 0,0 1 0 0 0,-1-1 0 0 0,1 1 1 0 0,0 0-1 0 0,0-1 0 0 0,0 1 0 0 0,0-1 1 0 0,0 1-1 0 0,1-1 0 0 0,-1 1 0 0 0,0-1 1 0 0,1 1-1 0 0,-1 0 0 0 0,0-1 0 0 0,1 1 1 0 0,0 0-1 0 0,-1-1 0 0 0,1 1 0 0 0,0 0 1 0 0,0 0-1 0 0,0-1 0 0 0,0 1 0 0 0,0 0 65 0 0,-1 1 0 0 0,0 0 0 0 0,0 0 0 0 0,0 1 0 0 0,0-1 0 0 0,0 0 0 0 0,0 0 0 0 0,0 1 0 0 0,0-1 0 0 0,0 0 0 0 0,0 0 0 0 0,0 0 0 0 0,0 1 0 0 0,0-1 0 0 0,0 0 0 0 0,0 0 0 0 0,0 1 0 0 0,0-1 0 0 0,0 0 0 0 0,1 0 0 0 0,-1 0 0 0 0,0 1 0 0 0,0-1 0 0 0,0 0 0 0 0,0 0 0 0 0,0 0 0 0 0,1 0 0 0 0,-1 1 0 0 0,0-1 0 0 0,0 0 0 0 0,0 0 0 0 0,1 0 0 0 0,-1 0 0 0 0,0 0 0 0 0,0 0 0 0 0,0 0 0 0 0,1 1 0 0 0,-1-1 0 0 0,0 0 0 0 0,0 0 0 0 0,1 0 0 0 0,-1 0 0 0 0,0 0 0 0 0,0 0 0 0 0,0 0 0 0 0,1 0 0 0 0,-1 0 0 0 0,0 0 0 0 0,0 0 0 0 0,1 0 0 0 0,-1 0 0 0 0,0-1 0 0 0,0 1 0 0 0,0 0 0 0 0,1 0 0 0 0,-1 0 0 0 0,0 0 0 0 0,0 0 0 0 0,0 0 0 0 0,1-1 0 0 0,-1 1 0 0 0,0 0 0 0 0,0 0 0 0 0,0 0 0 0 0,0 0 0 0 0,1-1 0 0 0,-1 1 0 0 0,0 0 0 0 0,0 0 0 0 0,0 0 0 0 0,0-1 0 0 0,1 4 0 0 0,-1-1 0 0 0,0 0 0 0 0,0 1 0 0 0,0-1 0 0 0,0 1 0 0 0,0-1 0 0 0,0 1 0 0 0,-1-1 0 0 0,1 0 0 0 0,-1 1 0 0 0,1-1 0 0 0,-1 0 0 0 0,0 1 0 0 0,0-1 0 0 0,0 0 0 0 0,0 0 0 0 0,-1 1 0 0 0,-3 5 0 0 0,-1 0 0 0 0,0 0 0 0 0,-6 5 0 0 0,-5 7 0 0 0,-109 126 203 0 0,78-93-4 0 0,29-36 450 0 0,16-14-533 0 0,0-1 0 0 0,-1 1-1 0 0,2 0 1 0 0,-1 0-1 0 0,0 0 1 0 0,1 0 0 0 0,-1 0-1 0 0,-1 3-115 0 0,3 0 16 0 0,4-6-12 0 0,4-4-8 0 0,-7 4 4 0 0,52-39 0 0 0,-34 24 0 0 0,0 2 0 0 0,1 0 0 0 0,3 0 0 0 0,4-2 0 0 0,-14 8 0 0 0,0 0 0 0 0,1 1 0 0 0,0 0 0 0 0,0 1 0 0 0,0 0 0 0 0,0 1 0 0 0,3 0 0 0 0,-4 2 0 0 0,0 0 0 0 0,0 1 0 0 0,0 1 0 0 0,6 0 0 0 0,-13 0 0 0 0,-1 1 0 0 0,1-1 0 0 0,-1 1 0 0 0,1 0 0 0 0,-1 0 0 0 0,0 1 0 0 0,0 0 0 0 0,0-1 0 0 0,0 1 0 0 0,0 0 0 0 0,0 1 0 0 0,0-1 0 0 0,3 3 0 0 0,13 11 0 0 0,1-1 0 0 0,1-1 0 0 0,0-1 0 0 0,1-1 0 0 0,1-2 0 0 0,13 5 0 0 0,-24-9 0 0 0,-3 0 0 0 0,-9-4 0 0 0,0-1 0 0 0,1 0 0 0 0,-1 1 0 0 0,0-1 0 0 0,0 1 0 0 0,0 0 0 0 0,-1-1 0 0 0,1 1 0 0 0,0 0 0 0 0,0-1 0 0 0,-1 1 0 0 0,1 0 0 0 0,-1 0 0 0 0,0 0 0 0 0,0-1 0 0 0,1 1 0 0 0,-1 0 0 0 0,0 0 0 0 0,-1 0 0 0 0,1 0 0 0 0,0-1 0 0 0,0 1 0 0 0,-1 0 0 0 0,1 0 0 0 0,-1 0 0 0 0,1-1 0 0 0,-1 1 0 0 0,0 0 0 0 0,0-1 0 0 0,0 1 0 0 0,0 0 0 0 0,0-1 0 0 0,0 0 0 0 0,0 1 0 0 0,-1-1 0 0 0,-23 29 0 0 0,19-21 0 0 0,-1 0 0 0 0,0-1 0 0 0,-4 3 0 0 0,-10 8 0 0 0,-11 10 0 0 0,-7 3 0 0 0,27-23 0 0 0,0-1 0 0 0,0 0 0 0 0,-1-1 0 0 0,0-1 0 0 0,-7 3 0 0 0,-19 6 89 0 0,0-3-1 0 0,-2-1 1 0 0,1-2-1 0 0,-1-1 1 0 0,-41 1-89 0 0,28-4 1041 0 0,22-1-791 0 0,0-2 0 0 0,-11-1-250 0 0,42-1-337 0 0,1 0-138 0 0,0 0-33 0 0,0 0 66 0 0,16 2 276 0 0,18-3-1258 0 0,-1-2-1 0 0,19-4 1425 0 0,-24 2-1023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0,'0'0'464'0'0,"0"0"-9"0"0,7 5 189 0 0,-5-3 6909 0 0,0 4-7326 0 0,-2-4 161 0 0,-1-1-16 0 0,0 8 510 0 0,5-8-614 0 0,8-8-185 0 0,-6 2-147 0 0,-5 4-273 0 0,-1 1-138 0 0,0 0-33 0 0,0 0-208 0 0,0 0-857 0 0,0 0-379 0 0,0 0-80 0 0,0 0-15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13823 0 0,'0'0'315'0'0,"0"0"45"0"0,0 0 21 0 0,1-2-49 0 0,0 2-227 0 0,-1-1-1 0 0,1 1 1 0 0,-1-1-1 0 0,1 1 0 0 0,0-1 1 0 0,-1 1-1 0 0,1-1 1 0 0,0 1-1 0 0,-1 0 1 0 0,1-1-1 0 0,0 1 1 0 0,0 0-1 0 0,-1 0 0 0 0,1-1 1 0 0,0 1-1 0 0,0 0 1 0 0,-1 0-1 0 0,1 0 1 0 0,0 0-1 0 0,0 0 1 0 0,0 0-1 0 0,-1 0 0 0 0,1 0 1 0 0,0 0-1 0 0,0 1 1 0 0,0-1-1 0 0,-1 0 1 0 0,1 0-1 0 0,0 1 0 0 0,0-1 1 0 0,-1 0-1 0 0,1 1 1 0 0,0-1-1 0 0,-1 1 1 0 0,1-1-1 0 0,-1 1 1 0 0,1-1-1 0 0,0 1 0 0 0,-1 0-104 0 0,3 1-26 0 0,-2-1 60 0 0,0 0 1 0 0,-1 1 0 0 0,1-1-1 0 0,0 0 1 0 0,-1 1-1 0 0,1-1 1 0 0,-1 0 0 0 0,1 1-1 0 0,-1-1 1 0 0,0 1-1 0 0,0-1 1 0 0,0 1-1 0 0,1-1 1 0 0,-1 1 0 0 0,-1-1-1 0 0,1 2-34 0 0,0-3 55 0 0,0 6 110 0 0,-1 0 1 0 0,1 0-1 0 0,-2-1 1 0 0,1 1-1 0 0,0-1 1 0 0,-1 1-1 0 0,0-1 1 0 0,-2 4-166 0 0,-25 42 301 0 0,18-33-321 0 0,-37 56 20 0 0,-5-2 0 0 0,-49 53 0 0 0,26-34 0 0 0,-5 17 0 0 0,41-44 0 0 0,39-63-6 0 0,1-1-1 0 0,0 0 0 0 0,0 1 1 0 0,-1-1-1 0 0,1 1 0 0 0,0-1 1 0 0,0 1-1 0 0,-1-1 0 0 0,1 1 1 0 0,0-1-1 0 0,0 1 0 0 0,0-1 1 0 0,0 1-1 0 0,0-1 0 0 0,0 1 1 0 0,0-1-1 0 0,0 1 0 0 0,0-1 1 0 0,0 1-1 0 0,0-1 7 0 0,1 2-127 0 0,0-1 0 0 0,0 0 0 0 0,0-1 0 0 0,0 1 0 0 0,0 0 1 0 0,0 0-1 0 0,0 0 0 0 0,1-1 0 0 0,-1 1 0 0 0,0 0 0 0 0,0-1 0 0 0,1 1 1 0 0,-1-1 126 0 0,0 1-1011 0 0,-1-1-12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 11975 0 0,'2'-1'267'0'0,"1"0"-156"0"0,0-1-1 0 0,0 1 1 0 0,0 0-1 0 0,1 1 1 0 0,-1-1 0 0 0,0 0-1 0 0,1 1-110 0 0,0-1 159 0 0,-2 1 13 0 0,-2 0 204 0 0,0 0 111 0 0,0 0 22 0 0,0 0-66 0 0,-2 0-294 0 0,-3 1-61 0 0,3 0 38 0 0,1 0 0 0 0,0 0 0 0 0,-1 0 0 0 0,1 0 0 0 0,0 0 0 0 0,0 0 0 0 0,0 0 0 0 0,0 0 0 0 0,0 0 0 0 0,0 0 0 0 0,0 0 0 0 0,1 1 0 0 0,-1-1 0 0 0,0 1-126 0 0,-1 2 47 0 0,-7 8 35 0 0,2 1 0 0 0,-6 12-82 0 0,-7 13 1 0 0,-19 24-1 0 0,-44 53 0 0 0,74-100-201 0 0,18-23-2286 0 0,13-16 973 0 0,1 2-20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8287 0 0,'0'0'184'0'0,"0"0"40"0"0,0 0 0 0 0,11-5 8 0 0,-4-2-232 0 0,-7 7 0 0 0,0 0 0 0 0,10-2-3640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654 749 10135 0 0,'0'0'231'0'0,"0"0"29"0"0,0 0 19 0 0,10 5 1877 0 0,-7-4-1955 0 0,0 0 0 0 0,0 0 0 0 0,0 0 0 0 0,0 0 0 0 0,0-1 0 0 0,0 1 1 0 0,0-1-1 0 0,1 0 0 0 0,-1 0 0 0 0,0 0 0 0 0,0 0 0 0 0,0 0 0 0 0,0-1 0 0 0,0 0 0 0 0,0 1 1 0 0,0-1-1 0 0,0 0 0 0 0,0 0 0 0 0,0-1 0 0 0,0 1-201 0 0,9-6 396 0 0,0 0 0 0 0,0-1-1 0 0,0 0 1 0 0,0-1-396 0 0,10-8 585 0 0,4-1-547 0 0,-1-1-1 0 0,-1-2 0 0 0,-1 0 1 0 0,-1-1-1 0 0,19-26-37 0 0,-27 31-1 0 0,-2-1-1 0 0,0-1 0 0 0,-1 0 1 0 0,-1-1-1 0 0,-1 0 0 0 0,-1 0 1 0 0,-1-1-1 0 0,0 0 0 0 0,-2-1 2 0 0,5-20 0 0 0,1-28 0 0 0,-9 54 0 0 0,-1-1 0 0 0,-1 1 0 0 0,0 0 0 0 0,-1 0 0 0 0,-3-17 0 0 0,3 32 0 0 0,-1-11-168 0 0,0 0-1 0 0,-1 0 1 0 0,-1 0 0 0 0,0 0 0 0 0,-1 1 0 0 0,-1-2 168 0 0,5 10-37 0 0,-1 0 1 0 0,0 1 0 0 0,1-1-1 0 0,-1 1 1 0 0,0 0-1 0 0,0-1 1 0 0,0 1 0 0 0,-1 0-1 0 0,1 0 1 0 0,-1 0-1 0 0,1 1 1 0 0,-1-1 0 0 0,1 1-1 0 0,-1-1 1 0 0,0 1 0 0 0,0 0-1 0 0,0 0 1 0 0,1 0-1 0 0,-1 0 1 0 0,0 0 0 0 0,0 1-1 0 0,0 0 1 0 0,0-1-1 0 0,-1 1 1 0 0,1 0 0 0 0,0 0-1 0 0,-2 1 37 0 0,-2 0 0 0 0,-1 1 0 0 0,1 0 0 0 0,0 0 0 0 0,0 0 0 0 0,1 1 0 0 0,-1 0 0 0 0,0 0 0 0 0,1 1 0 0 0,0-1 0 0 0,0 2 0 0 0,0-1 0 0 0,0 1 0 0 0,1-1 0 0 0,-3 4 0 0 0,-2 3 0 0 0,0 1 0 0 0,0 0 0 0 0,1 0 0 0 0,1 1 0 0 0,0 0 0 0 0,-3 9 0 0 0,-26 63 0 0 0,-10 39 0 0 0,2-3 0 0 0,-132 334 0 0 0,153-400 0 0 0,-2 0 0 0 0,-3-1 0 0 0,-2-2 0 0 0,-30 38 0 0 0,24-42 0 0 0,-2-1 0 0 0,-2-3 0 0 0,-2-1 0 0 0,-2-1 0 0 0,-29 17 0 0 0,11-10-72 0 0,62-48-298 0 0,3-10-628 0 0,3 1 486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11975 0 0,'3'-9'1275'0'0,"6"-2"-1180"0"0,-9 10-55 0 0,1 1 1 0 0,0 0-1 0 0,-1 0 1 0 0,1-1-1 0 0,-1 1 1 0 0,1 0 0 0 0,-1 0-1 0 0,1 0 1 0 0,0 0-1 0 0,-1 0 1 0 0,1-1-1 0 0,-1 1 1 0 0,1 0 0 0 0,0 1-1 0 0,-1-1 1 0 0,1 0-1 0 0,0 0 1 0 0,-1 0-41 0 0,2 0 135 0 0,9-1 591 0 0,0-1-1 0 0,0-1 1 0 0,-1 0-1 0 0,6-2-725 0 0,26-7 1950 0 0,116-13-659 0 0,35-3-173 0 0,-186 28-1227 0 0,1 0-1 0 0,-1 0 1 0 0,1 1-1 0 0,-1 0 1 0 0,0 0-1 0 0,1 1 1 0 0,-1-1-1 0 0,3 3 110 0 0,-1 2-823 0 0,-7-5-3715 0 0,-2-1 4526 0 0,0 0-1523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8287 0 0,'0'0'382'0'0,"3"0"-8"0"0,23 4 1649 0 0,-28-3-2008 0 0,0 0 0 0 0,1 0 1 0 0,-1 0-1 0 0,0 1 0 0 0,1-1 0 0 0,-1 0 0 0 0,1 1 1 0 0,0-1-1 0 0,0 1 0 0 0,-1 0 0 0 0,1 0-15 0 0,-1 1-2 0 0,-145 191 2050 0 0,107-138-1160 0 0,3 1 0 0 0,-26 54-888 0 0,37-64 256 0 0,-22 45-236 0 0,-21 35-24 0 0,52-100-81 0 0,0-2 1 0 0,-1 0-1 0 0,-2-1 0 0 0,0-1 0 0 0,-2-1 0 0 0,0 0 0 0 0,-1-2 1 0 0,-14 8 84 0 0,36-27-1460 0 0,2-3-614 0 0,3-5-2698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22 136 8287 0 0,'-17'-2'382'0'0,"13"2"-8"0"0,4 0-102 0 0,0 0 463 0 0,0 0 234 0 0,0 0 45 0 0,15 2 604 0 0,101-1 934 0 0,-78-1-1996 0 0,2-1-291 0 0,-1-2 0 0 0,1-2-1 0 0,29-7-264 0 0,115-36 1195 0 0,-38 9-520 0 0,-93 27-675 0 0,38-3 0 0 0,-54 14 72 0 0,-19 1-2973 0 0,-17 12 390 0 0,0-2-1113 0 0,-1-9-900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2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15 540 11055 0 0,'0'2'506'0'0,"-6"24"64"0"0,-2 11 2268 0 0,8-37-2753 0 0,0 1 1 0 0,0 0-1 0 0,0-1 1 0 0,0 1-1 0 0,0-1 1 0 0,0 1-1 0 0,0-1 0 0 0,1 1 1 0 0,-1-1-1 0 0,0 1 1 0 0,0-1-1 0 0,1 1 1 0 0,-1-1-1 0 0,0 1 1 0 0,0-1-1 0 0,1 1 1 0 0,-1-1-1 0 0,1 0 1 0 0,-1 1-1 0 0,0-1 1 0 0,1 0-1 0 0,-1 1 1 0 0,1-1-1 0 0,-1 0 1 0 0,1 1-1 0 0,-1-1 1 0 0,1 0-1 0 0,-1 0 1 0 0,1 0-1 0 0,-1 1 1 0 0,1-1-1 0 0,-1 0 1 0 0,1 0-1 0 0,-1 0 1 0 0,1 0-1 0 0,-1 0 1 0 0,1 0-1 0 0,-1 0 1 0 0,2 0-1 0 0,0 0 51 0 0,-1 0-1 0 0,1 0 1 0 0,0 0-1 0 0,0 0 1 0 0,0-1-1 0 0,0 1 1 0 0,0-1 0 0 0,0 1-1 0 0,-1-1 1 0 0,3 0-1 0 0,0-2 56 0 0,0 0-1 0 0,0 0 1 0 0,-1-1 0 0 0,1 1-1 0 0,-1-1 1 0 0,0 0-1 0 0,4-6 1 0 0,16-33 314 0 0,-16 30-303 0 0,55-126 864 0 0,11-22-191 0 0,-63 144-844 0 0,0 0-1 0 0,2 1 0 0 0,0 0 0 0 0,1 1 1 0 0,15-14-1 0 0,-17 19-28 0 0,0 0-1 0 0,1 1 1 0 0,0 0-1 0 0,1 1 1 0 0,0 1 0 0 0,0 0-1 0 0,19-7 1 0 0,-2 4-17 0 0,0 2 0 0 0,1 1 0 0 0,0 1 0 0 0,0 2 1 0 0,41-1-1 0 0,26 7-6796 0 0,-53 1-649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11975 0 0,'0'0'267'0'0,"0"0"42"0"0,0 0 17 0 0,0 0-28 0 0,0 2-196 0 0,-1 1-101 0 0,1 1-1 0 0,-1-1 1 0 0,-1 1 0 0 0,1-1 0 0 0,-1 0 0 0 0,1 0 0 0 0,-1 0 0 0 0,0 1 0 0 0,0-2-1 0 0,0 1 1 0 0,0 0 0 0 0,-2 1-1 0 0,-11 18 0 0 0,-3 11 0 0 0,-46 78 0 0 0,-133 219 18 0 0,129-212 400 0 0,-14 11 1130 0 0,-35 36-1548 0 0,87-124 56 0 0,3-5-56 0 0,-10 8 0 0 0,30-37 0 0 0,7-7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0,1-8 0 0 0,5-8 0 0 0,3-2 0 0 0,1 0 0 0 0,1 0 0 0 0,0 1 0 0 0,2 1 0 0 0,8-10 0 0 0,26-24 0 0 0,2 2 0 0 0,-46 46 0 0 0,12-13-193 0 0,1 0 1 0 0,0 2-1 0 0,1 0 0 0 0,1 1 0 0 0,0 1 0 0 0,1 0 1 0 0,0 2-1 0 0,0 0 0 0 0,1 1 0 0 0,16-4 193 0 0,-33 11 51 0 0,-1 1 0 0 0,0-1 0 0 0,0 1-1 0 0,0-1 1 0 0,1 1 0 0 0,-1 0-1 0 0,0 0 1 0 0,1 0 0 0 0,-1 0 0 0 0,0 0-1 0 0,0 1 1 0 0,1-1 0 0 0,-1 0 0 0 0,0 1-1 0 0,0 0 1 0 0,0 0 0 0 0,0 0 0 0 0,0 0-1 0 0,0 0 1 0 0,0 0 0 0 0,0 0-1 0 0,0 0 1 0 0,0 1 0 0 0,0-1 0 0 0,-1 1-1 0 0,1 0 1 0 0,-1-1 0 0 0,1 1 0 0 0,-1 0-1 0 0,0 0 1 0 0,1 0 0 0 0,-1 0 0 0 0,0 0-1 0 0,0 0 1 0 0,0 0 0 0 0,-1 0 0 0 0,1 0-1 0 0,-1 1-50 0 0,3 5 103 0 0,-2 1-1 0 0,1 0 0 0 0,-1-1 1 0 0,-1 1-1 0 0,1 0 1 0 0,-1 0-1 0 0,-1 0 0 0 0,0 0 1 0 0,0-1-1 0 0,-2 5-102 0 0,0 2 205 0 0,-1 0 0 0 0,-1 0 0 0 0,-1-1-1 0 0,0 0 1 0 0,-5 9-205 0 0,-5 8 0 0 0,-10 19 0 0 0,17-36-44 0 0,0 1-1 0 0,2-1 1 0 0,-4 9 44 0 0,11-22-696 0 0,0-1-257 0 0,0 0-877 0 0,0 0-3286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218 211 11975 0 0,'0'0'267'0'0,"0"0"42"0"0,0 0 17 0 0,0 0-28 0 0,0 0-126 0 0,0 0 204 0 0,1 0 111 0 0,2 0-286 0 0,0 0-1 0 0,0 0 1 0 0,1 0 0 0 0,-1 0-1 0 0,0 0 1 0 0,0 1-1 0 0,1 0-200 0 0,-1 0 165 0 0,1-1 0 0 0,0 1 0 0 0,-1-1-1 0 0,1 0 1 0 0,0 0 0 0 0,0 0-1 0 0,0 0-164 0 0,17-5 243 0 0,0-1-1 0 0,2-1-242 0 0,23-7 123 0 0,-20 6-123 0 0,1-1 0 0 0,-1-2 0 0 0,11-6 0 0 0,15-7 0 0 0,-49 23-22 0 0,0 0 0 0 0,0-1-1 0 0,0 1 1 0 0,0-1 0 0 0,0 1-1 0 0,-1-1 1 0 0,1 0 0 0 0,0 0 0 0 0,-1 0-1 0 0,0 0 1 0 0,1-1 0 0 0,-1 1-1 0 0,0-1 1 0 0,0 1 0 0 0,0-1-1 0 0,-1 0 1 0 0,1 0 0 0 0,0-2 22 0 0,2-4-284 0 0,-3 8 169 0 0,0 0 0 0 0,-1 0 0 0 0,1 0 1 0 0,-1 0-1 0 0,1-1 0 0 0,-1 1 0 0 0,1 0 0 0 0,-1 0 0 0 0,0-1 0 0 0,0 1 1 0 0,0 0-1 0 0,0-1 0 0 0,0 1 0 0 0,0 0 0 0 0,0-1 115 0 0,0 0-22 0 0,-1 0 0 0 0,1 0 0 0 0,-1 0 0 0 0,1 0-1 0 0,-1 1 1 0 0,0-1 0 0 0,0 0 0 0 0,0 0 0 0 0,0 1 0 0 0,0-1-1 0 0,0 0 1 0 0,0 1 0 0 0,0-1 0 0 0,-1 1 0 0 0,1-1 0 0 0,-1 1-1 0 0,1 0 1 0 0,-2-1 22 0 0,1 1-49 0 0,-1-1-1 0 0,0 1 1 0 0,0 0-1 0 0,0-1 1 0 0,0 1-1 0 0,0 1 0 0 0,0-1 1 0 0,0 0-1 0 0,-1 1 1 0 0,1 0-1 0 0,0 0 50 0 0,-6 0-86 0 0,0 0 0 0 0,0 1 0 0 0,0 0 0 0 0,0 1 0 0 0,0 0 0 0 0,1 0 0 0 0,-1 1 0 0 0,0 0 86 0 0,-7 3 3 0 0,-4 1 64 0 0,0 1-1 0 0,1 1 1 0 0,1 0-1 0 0,-1 2 0 0 0,1 0 1 0 0,-6 6-67 0 0,-34 31 964 0 0,3 3 0 0 0,-10 15-964 0 0,44-43 285 0 0,1 1 0 0 0,2 1 0 0 0,0 0 0 0 0,2 1 0 0 0,0 1 0 0 0,-9 24-285 0 0,24-49 0 0 0,0 1 0 0 0,0 0 0 0 0,0-1 0 0 0,0 1 0 0 0,1 0 0 0 0,-1-1 0 0 0,1 1 0 0 0,0 0 0 0 0,-1 0 0 0 0,1-1 0 0 0,0 1 0 0 0,1 0 0 0 0,-1 0 0 0 0,0-1 0 0 0,1 1 0 0 0,0 0 0 0 0,-1 0 0 0 0,1-1 0 0 0,1 1 0 0 0,-1-1 0 0 0,0 0 0 0 0,0-1 0 0 0,1 1 0 0 0,-1 0 0 0 0,1-1 0 0 0,0 1 0 0 0,-1-1 0 0 0,1 0 0 0 0,0 1 0 0 0,0-1 0 0 0,0 0 0 0 0,0 0 0 0 0,0 0 0 0 0,0-1 0 0 0,0 1 0 0 0,0 0 0 0 0,0-1 0 0 0,0 1 0 0 0,0-1 0 0 0,0 0 0 0 0,0 0 0 0 0,1 1 0 0 0,-1-2 0 0 0,1 1 0 0 0,30-2 0 0 0,-1-2 0 0 0,0-1 0 0 0,-1-1 0 0 0,22-8 0 0 0,1 0 0 0 0,-40 11-44 0 0,17-4-872 0 0,0-1-1 0 0,-1-1 1 0 0,19-10 916 0 0,-39 14-1023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14 10135 0 0,'0'0'231'0'0,"2"-1"29"0"0,1-1-81 0 0,20-7 207 0 0,-14 7-386 0 0,1 4 0 0 0,-9 0 44 0 0,1-1-1 0 0,-1 0 1 0 0,0 1-1 0 0,0-1 0 0 0,0 1 1 0 0,0-1-1 0 0,0 1 1 0 0,0 0-1 0 0,-1-1 0 0 0,1 1 1 0 0,0 0-1 0 0,-1 0 1 0 0,1-1-1 0 0,-1 1 0 0 0,0 0 1 0 0,0 0-1 0 0,1 0 1 0 0,-1 0-1 0 0,0-1 0 0 0,-1 2-43 0 0,1 5 281 0 0,0 0 0 0 0,-1 0 0 0 0,0 0 0 0 0,-1 2-281 0 0,-4 11 407 0 0,-1-1 0 0 0,0 1 0 0 0,-2-1 0 0 0,0-1 0 0 0,-2 1 0 0 0,-1 0-407 0 0,-23 34 1585 0 0,-18 20-1585 0 0,-64 72 167 0 0,54-68-169 0 0,-48 53 2 0 0,-41 54 0 0 0,148-180-173 0 0,0 0 0 0 0,1 0 0 0 0,-1 0 0 0 0,1 1 0 0 0,1 0 0 0 0,-1 0 0 0 0,1 0 0 0 0,0 2 173 0 0,1-7-512 0 0,1-1 0 0 0,0 0 0 0 0,3 0-853 0 0,9 0-3414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147 615 4607 0 0,'-2'0'208'0'0,"-11"4"243"0"0,-1 0 1 0 0,1-1-1 0 0,-1-1 0 0 0,0-1 0 0 0,0 0 0 0 0,1 0 0 0 0,-5-1-451 0 0,16 0 990 0 0,2 0 30 0 0,0 0-943 0 0,-1 0-1 0 0,0 0 0 0 0,1-1 0 0 0,-1 1 0 0 0,1 0 0 0 0,-1 0 1 0 0,0 0-1 0 0,1 0 0 0 0,-1 0 0 0 0,1-1 0 0 0,-1 1 1 0 0,1 0-1 0 0,-1-1 0 0 0,0 1 0 0 0,1 0 0 0 0,-1-1-76 0 0,-11-6 80 0 0,11 7 303 0 0,1 0-328 0 0,-1-1 0 0 0,1 1 0 0 0,-1-1 0 0 0,1 1 0 0 0,0 0 0 0 0,-1-1 0 0 0,1 1 0 0 0,0-1 0 0 0,-1 1 0 0 0,1-1 0 0 0,0 1 0 0 0,-1-1 0 0 0,1 1 0 0 0,0-1 0 0 0,0 1 0 0 0,0-1 0 0 0,0 1 0 0 0,-1-1 0 0 0,1 1 0 0 0,0-1 1 0 0,0 0-1 0 0,0 1 0 0 0,0-1-55 0 0,0-14 764 0 0,1 12-692 0 0,0 0-1 0 0,0 0 1 0 0,0 0-1 0 0,1 0 1 0 0,-1 0-1 0 0,1 0 1 0 0,0 1-1 0 0,0-1 1 0 0,0 0-1 0 0,2-1-71 0 0,26-25 772 0 0,-16 16-627 0 0,90-79 1725 0 0,10 0-1870 0 0,-64 52 178 0 0,4-2-178 0 0,2 2 0 0 0,1 2 0 0 0,2 3 0 0 0,2 3 0 0 0,46-18 0 0 0,-53 31 0 0 0,1 3 0 0 0,6 0 0 0 0,-54 14 0 0 0,1 1 0 0 0,-1 0 0 0 0,1 0 0 0 0,0 0 0 0 0,0 1 0 0 0,-1 0 0 0 0,1 1 0 0 0,0 0 0 0 0,3 0 0 0 0,-9 0 0 0 0,0-1 0 0 0,1 1 0 0 0,-1 0 0 0 0,0-1 0 0 0,0 1 0 0 0,0 0 0 0 0,0 0 0 0 0,0 1 0 0 0,0-1 0 0 0,0 0 0 0 0,0 1 0 0 0,-1-1 0 0 0,1 1 0 0 0,0 0 0 0 0,-1-1 0 0 0,1 1 0 0 0,-1 0 0 0 0,0 0 0 0 0,1 0 0 0 0,-1 0 0 0 0,0 0 0 0 0,0 0 0 0 0,0 0 0 0 0,-1 0 0 0 0,1 1 0 0 0,0-1 0 0 0,-1 0 0 0 0,1 0 0 0 0,-1 1 0 0 0,0-1 0 0 0,0 0 0 0 0,0 2 0 0 0,-1 7 0 0 0,0 0 0 0 0,-1 0 0 0 0,0 0 0 0 0,-1 0 0 0 0,0-1 0 0 0,-1 1 0 0 0,0-1 0 0 0,0 0 0 0 0,-1 0 0 0 0,-1 0 0 0 0,-13 22 0 0 0,-1 0 0 0 0,-8 7 0 0 0,-23 26 0 0 0,-3-1 0 0 0,-27 21 0 0 0,64-70 0 0 0,-1-1 0 0 0,0-1 0 0 0,-1 0 0 0 0,0-2 0 0 0,-1 0 0 0 0,0-1 0 0 0,-1-1 0 0 0,0-1 0 0 0,0 0 0 0 0,-10 0 0 0 0,3-1 0 0 0,0-2 0 0 0,-1-2 0 0 0,1 0 0 0 0,-18-1 0 0 0,44-2-4 0 0,0-1 0 0 0,0 1-1 0 0,-1 0 1 0 0,1-1 0 0 0,0 1 0 0 0,0-1-1 0 0,0 0 1 0 0,0 0 0 0 0,1 1 0 0 0,-1-1-1 0 0,0 0 1 0 0,0-1 0 0 0,0 1-1 0 0,1 0 1 0 0,-1-1 4 0 0,0 1-337 0 0,2 1-138 0 0,3-8-4489 0 0,1 0-4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24 11975 0 0,'1'0'44'0'0,"-1"-1"0"0"0,0 1 0 0 0,1-1 0 0 0,-1 1 0 0 0,0-1 0 0 0,1 1 0 0 0,-1-1 0 0 0,0 1 0 0 0,1-1 0 0 0,-1 1 0 0 0,0-1 0 0 0,0 1 0 0 0,0-1 0 0 0,1 0 0 0 0,-1 1 0 0 0,0-1 0 0 0,0 1 0 0 0,0-1 0 0 0,0 0 0 0 0,0 1 0 0 0,0-1 0 0 0,0 1 0 0 0,0-1 0 0 0,0 0 0 0 0,-1 1 0 0 0,1-1 0 0 0,0 1 0 0 0,0-1-44 0 0,-1 0 12 0 0,0 0 0 0 0,1 1 1 0 0,-1-1-1 0 0,0 1 0 0 0,0-1 0 0 0,0 1 0 0 0,1-1 0 0 0,-1 1 0 0 0,0 0 1 0 0,0-1-1 0 0,0 1 0 0 0,0 0 0 0 0,0 0 0 0 0,0-1 0 0 0,1 1 0 0 0,-2 0-12 0 0,-2 0-14 0 0,0 0 0 0 0,0 0 0 0 0,0 0-1 0 0,0 0 1 0 0,0 1 0 0 0,0-1 0 0 0,0 1-1 0 0,-3 1 15 0 0,-41 17 0 0 0,2 0 0 0 0,-12 8 0 0 0,-23 17 510 0 0,3 4 0 0 0,2 3 0 0 0,2 3 0 0 0,-61 58-510 0 0,125-103 0 0 0,0 1 0 0 0,0 0 0 0 0,1 0 0 0 0,0 1 0 0 0,0 0 0 0 0,2 0 0 0 0,-1 1 0 0 0,1 0 0 0 0,1 0 0 0 0,4 0 0 0 0,2-10 4 0 0,1-1-1 0 0,0 0 0 0 0,0 1 1 0 0,-1-1-1 0 0,1 0 0 0 0,0 1 1 0 0,0-1-1 0 0,0 0 0 0 0,0 0 1 0 0,0 0-1 0 0,1 0 0 0 0,-1 0 1 0 0,0 0-1 0 0,0 0 0 0 0,1 0 1 0 0,-1 0-1 0 0,0-1 0 0 0,1 1 1 0 0,-1 0-1 0 0,1-1 0 0 0,-1 1 1 0 0,1-1-1 0 0,-1 0 0 0 0,1 0 0 0 0,-1 1 1 0 0,1-1-1 0 0,1 0-3 0 0,7 0 96 0 0,0 1-1 0 0,0-1 1 0 0,10-2-96 0 0,-14 1 66 0 0,29-3 163 0 0,0-3 1 0 0,-1-1-1 0 0,1-2 0 0 0,-1-1 1 0 0,-1-1-1 0 0,0-2 0 0 0,5-5-229 0 0,-14 8 0 0 0,0-1 0 0 0,-1-1 0 0 0,-1-2 0 0 0,0 0 0 0 0,9-9 0 0 0,-24 17 0 0 0,-1 1 0 0 0,1-1 0 0 0,-1 0 0 0 0,0 0 0 0 0,0-1 0 0 0,-1 0 0 0 0,0 0 0 0 0,0 0 0 0 0,-1 0 0 0 0,0-1 0 0 0,-1 0 0 0 0,0 1 0 0 0,0-1 0 0 0,-1-1 0 0 0,0 1 0 0 0,0 0 0 0 0,-1-2 0 0 0,-1 3 0 0 0,0 1 0 0 0,0-1 0 0 0,0 0 0 0 0,-1 0 0 0 0,0 0 0 0 0,-1 1 0 0 0,0-1 0 0 0,0 1 0 0 0,0-1 0 0 0,-1 1 0 0 0,0 0 0 0 0,-1 0 0 0 0,0-1 0 0 0,0 2 0 0 0,0 1 0 0 0,0-1 0 0 0,0 1 0 0 0,-1 0 0 0 0,0 0 0 0 0,0 1 0 0 0,0 0 0 0 0,-1 0 0 0 0,1 0 0 0 0,-1 0 0 0 0,0 1 0 0 0,0 0 0 0 0,0 0 0 0 0,0 1 0 0 0,-2-1 0 0 0,-6-3 0 0 0,9 4 0 0 0,0 0 0 0 0,-1 0 0 0 0,1 0 0 0 0,0 0 0 0 0,-1 1 0 0 0,-2 0 0 0 0,1 0-64 0 0,6 0-273 0 0,1 1-138 0 0,86-2-3489 0 0,-47-1 2940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8 11975 0 0,'0'0'267'0'0,"2"-5"189"0"0,-3 5-446 0 0,1-1-1 0 0,0 1 1 0 0,0 0 0 0 0,0 0-1 0 0,0 0 1 0 0,0 0 0 0 0,0 0-1 0 0,0 0 1 0 0,0 0 0 0 0,0 0-1 0 0,0 0 1 0 0,0 0 0 0 0,0 0 0 0 0,0 0-1 0 0,0-1 1 0 0,0 1 0 0 0,0 0-1 0 0,0 0 1 0 0,0 0 0 0 0,0 0-1 0 0,1 0 1 0 0,-1 0 0 0 0,0 0-1 0 0,0 0 1 0 0,0 0 0 0 0,0 0 0 0 0,0 0-1 0 0,0 0 1 0 0,0 0 0 0 0,0-1-1 0 0,0 1 1 0 0,0 0 0 0 0,0 0-1 0 0,0 0 1 0 0,0 0 0 0 0,0 0-1 0 0,0 0 1 0 0,0 0 0 0 0,0 0 0 0 0,1 0-1 0 0,-1 0 1 0 0,0 0 0 0 0,0 0-1 0 0,0 0 1 0 0,0 0 0 0 0,0 0-1 0 0,0 0 1 0 0,0 0 0 0 0,0 0-1 0 0,0 0 1 0 0,0 0 0 0 0,0 0 0 0 0,1 0-1 0 0,-1 0 1 0 0,0 0 0 0 0,0 0-1 0 0,0 0 1 0 0,0 0 0 0 0,0 0-1 0 0,0 0 1 0 0,0 0 0 0 0,0 0-1 0 0,0 1 1 0 0,0-1 0 0 0,0 0 0 0 0,0 0-1 0 0,0 0-9 0 0,2 3 98 0 0,-2 1 0 0 0,1-1 0 0 0,0 1 0 0 0,-1-1 0 0 0,1 1 0 0 0,-1 0 0 0 0,0-1 0 0 0,0 1 0 0 0,-1 0 0 0 0,1-1 0 0 0,-1 1 0 0 0,0-1 0 0 0,1 1 0 0 0,-2 0-98 0 0,-3 12 294 0 0,-1 0 0 0 0,-5 9-294 0 0,7-17 4 0 0,-23 43 2 0 0,-2-1 0 0 0,-2-2-1 0 0,-10 10-5 0 0,15-21-1 0 0,-70 95 1025 0 0,-74 75-1024 0 0,85-114 512 0 0,-4-4 0 0 0,-44 30-512 0 0,71-70 0 0 0,-12 10 0 0 0,61-47 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5 587 8287 0 0,'0'0'191'0'0,"0"0"26"0"0,0 0 9 0 0,0 0 42 0 0,0 0 158 0 0,0 0 72 0 0,0 0 12 0 0,0 0 2 0 0,0 0 0 0 0,0 0 0 0 0,0 0 0 0 0,-3-8 512 0 0,2 4-896 0 0,1 0-1 0 0,0-1 0 0 0,0 1 0 0 0,0-1 0 0 0,1 1 1 0 0,-1 0-1 0 0,1-1 0 0 0,0 1 0 0 0,1 0 1 0 0,-1-1-1 0 0,0 1 0 0 0,1 0 0 0 0,1-1-127 0 0,6-12-29 0 0,0 1 0 0 0,8-9 29 0 0,-8 12 108 0 0,95-142 1852 0 0,-89 133-1958 0 0,0 1-1 0 0,1 1 0 0 0,1 0 1 0 0,1 2-1 0 0,0 0 0 0 0,2 1 1 0 0,0 0-1 0 0,1 2 0 0 0,0 0 1 0 0,1 2-1 0 0,1 0 0 0 0,19-7-1 0 0,-17 10 0 0 0,7-4 0 0 0,1 1 0 0 0,21-3 0 0 0,-42 13 0 0 0,-1 1 0 0 0,1 0 0 0 0,-1 1 0 0 0,1 0 0 0 0,0 1 0 0 0,0 0 0 0 0,0 1 0 0 0,-1 0 0 0 0,9 2 0 0 0,-16-2 31 0 0,-1 0 1 0 0,0 0-1 0 0,-1 0 0 0 0,1 0 0 0 0,0 0 0 0 0,0 0 0 0 0,0 1 0 0 0,-1 0 1 0 0,1-1-1 0 0,0 1 0 0 0,-1 0 0 0 0,0 0 0 0 0,1 0 0 0 0,-1 1 1 0 0,0-1-1 0 0,0 0 0 0 0,0 1 0 0 0,-1-1 0 0 0,2 4-31 0 0,-1-2 65 0 0,0 0 1 0 0,-1 0-1 0 0,0 1 0 0 0,0-1 0 0 0,0 1 1 0 0,0-1-1 0 0,-1 1 0 0 0,1-1 0 0 0,-1 1 1 0 0,0-1-1 0 0,-1 1 0 0 0,1-1 0 0 0,-1 2-65 0 0,-4 16 111 0 0,0 0 0 0 0,-1-1 0 0 0,-1 0 0 0 0,-2 0 0 0 0,0 0 0 0 0,-1 0-111 0 0,-26 44-95 0 0,-9 8 95 0 0,34-55 37 0 0,-8 10-37 0 0,-1-1 0 0 0,-1-1 0 0 0,-1-1 0 0 0,-2 0 0 0 0,0-2 0 0 0,-1-1 0 0 0,-2-1 0 0 0,0-1 0 0 0,-8 3 0 0 0,17-12 0 0 0,0-1 0 0 0,0-1 0 0 0,-1 0 0 0 0,-13 3 0 0 0,21-8 0 0 0,0-1 0 0 0,0-1 0 0 0,-1 0 0 0 0,1 0 0 0 0,0-1 0 0 0,-1 0 0 0 0,1-1 0 0 0,-1-1 0 0 0,0 0 0 0 0,0-1-739 0 0,2-3-3866 0 0,5-2-1443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4607 0 0,'0'0'208'0'0,"2"-1"-9"0"0,21-11 306 0 0,-14 7 425 0 0,2-3 909 0 0,-10 6-879 0 0,-8 3-94 0 0,2 1-739 0 0,0 0 1 0 0,0 1-1 0 0,1-1 0 0 0,-1 1 1 0 0,0 0-1 0 0,1 0 0 0 0,0 0 1 0 0,0 1-1 0 0,-4 3-127 0 0,-3 5 451 0 0,0 1 0 0 0,-6 8-451 0 0,11-12 173 0 0,0 1 0 0 0,1 0 0 0 0,0 0 1 0 0,1 0-1 0 0,0 0 0 0 0,0 1 0 0 0,-1 9-173 0 0,0 4-47 0 0,1 1-1 0 0,-1 23 48 0 0,3-27 480 0 0,0-1 0 0 0,-1 0 0 0 0,-2 5-480 0 0,3-20 215 0 0,2-3-175 0 0,-1 1-1 0 0,1-1 0 0 0,-1 0 0 0 0,1 1 1 0 0,0-1-1 0 0,0 1 0 0 0,1-1 1 0 0,-1 1-1 0 0,0-1 0 0 0,1 1-39 0 0,1 7 0 0 0,6-3 0 0 0,-5-6 49 0 0,0 0 0 0 0,0 0 0 0 0,1 0 0 0 0,-1 0 0 0 0,1-1 0 0 0,-1 1 0 0 0,0-1 0 0 0,1 0 0 0 0,-1 0 0 0 0,1 0 0 0 0,-1 0 1 0 0,1-1-1 0 0,-1 1 0 0 0,0-1 0 0 0,1 0 0 0 0,1-1-49 0 0,10-3 373 0 0,-1-1 0 0 0,-1-1 0 0 0,5-2-373 0 0,0-1 128 0 0,9-5-119 0 0,-2-1 0 0 0,13-10-9 0 0,-10 6-2 0 0,10-9 2 0 0,4-5 0 0 0,12-11 0 0 0,0 4-876 0 0,5-10 876 0 0,-49 40-457 0 0,-4 5 6 0 0,-10 14 243 0 0,-8 14 208 0 0,11-21 0 0 0,1-1 0 0 0,0 0 0 0 0,0 0 0 0 0,0 0 0 0 0,-1 0 0 0 0,1 0 0 0 0,0 0 0 0 0,0 0 0 0 0,0 1 0 0 0,0-1 0 0 0,0 0 0 0 0,0 0 0 0 0,-1 0 0 0 0,1 0 0 0 0,0 1 0 0 0,0-1 0 0 0,0 0 0 0 0,0 0 0 0 0,0 0 0 0 0,0 1 0 0 0,0-1 0 0 0,0 0 0 0 0,0 0 0 0 0,0 0 0 0 0,0 1 0 0 0,0-1 0 0 0,0 0 0 0 0,0 0 0 0 0,0 0 0 0 0,0 1 0 0 0,0-1 0 0 0,0 0 0 0 0,0 0 0 0 0,0 0 0 0 0,0 1 0 0 0,0-1 0 0 0,0 0 0 0 0,0 0 0 0 0,1 0 0 0 0,-1 0 0 0 0,0 1 0 0 0,0-1 0 0 0,0 0 0 0 0,0 0 0 0 0,0 0 0 0 0,1 0 0 0 0,-1 0 0 0 0,0 1 0 0 0,0-1 0 0 0,0 0 0 0 0,0 0 0 0 0,1 0 0 0 0,-1 0 0 0 0,0 0 0 0 0,0 0 0 0 0,0 0 0 0 0,1 0 0 0 0,-1 0 0 0 0,0 0 0 0 0,0 0 0 0 0,0 0 0 0 0,1 0 0 0 0,-1 0 0 0 0,21-4 0 0 0,-21 4 0 0 0,0 0 0 0 0,0 0 0 0 0,0-1 0 0 0,1 1 0 0 0,-1 0 0 0 0,0 0 0 0 0,0 0 0 0 0,1 0 0 0 0,-1 0 0 0 0,0 0 0 0 0,0 0 0 0 0,0 0 0 0 0,1 0 0 0 0,-1 0 0 0 0,0 0 0 0 0,0 0 0 0 0,1 0 0 0 0,-1 0 0 0 0,0 0 0 0 0,0 0 0 0 0,1 0 0 0 0,-1 0 0 0 0,0 1 0 0 0,0-1 0 0 0,0 0 0 0 0,1 0 0 0 0,-1 0 0 0 0,0 0 0 0 0,0 0 0 0 0,0 1 0 0 0,0-1 0 0 0,1 0 0 0 0,-1 0 0 0 0,0 0 0 0 0,0 0 0 0 0,0 1 0 0 0,0-1 0 0 0,0 0 0 0 0,0 0 0 0 0,1 1 0 0 0,-1-1 0 0 0,0 0 0 0 0,0 0 0 0 0,0 0 0 0 0,0 1 0 0 0,0-1 0 0 0,0 0 0 0 0,0 0 0 0 0,0 1 0 0 0,0-1 0 0 0,0 0 0 0 0,0 0 0 0 0,0 1 0 0 0,0-1 0 0 0,0 0 0 0 0,0 0 0 0 0,-1 0 0 0 0,1 1 0 0 0,0-1 0 0 0,0 0 0 0 0,0 0 0 0 0,0 0 0 0 0,0 1 0 0 0,0-1 0 0 0,-1 0 0 0 0,1 0 0 0 0,0 0 0 0 0,0 1 0 0 0,0-1 0 0 0,-2 4 93 0 0,0 0 0 0 0,-1 0 0 0 0,1-1 0 0 0,-1 1 0 0 0,0 0 0 0 0,0-1 1 0 0,0 0-1 0 0,0 0 0 0 0,-1 1-93 0 0,-34 25 989 0 0,-3-2-864 0 0,25-17-117 0 0,0 0 0 0 0,0 2 0 0 0,1-1 0 0 0,1 2 0 0 0,-3 3-8 0 0,13-8 0 0 0,4-7 0 0 0,1 1-1 0 0,-1-1 0 0 0,0 0 1 0 0,1 1-1 0 0,0-1 0 0 0,-1 0 0 0 0,1 1 1 0 0,0-1-1 0 0,-1 0 0 0 0,1 0 1 0 0,0 0-1 0 0,0 0 0 0 0,0 0 1 0 0,0 0-1 0 0,0 0 0 0 0,0 0 1 0 0,0 0-1 0 0,0 0 0 0 0,1 0 1 0 0,-1-1-1 0 0,0 1 0 0 0,0 0 1 0 0,1-1-1 0 0,-1 1 0 0 0,0-1 0 0 0,1 1 1 0 0,7 2 22 0 0,0-1 0 0 0,0 1-1 0 0,6-1-21 0 0,-11-1 25 0 0,18 3 200 0 0,-1-1 0 0 0,1 0 0 0 0,-1-2 0 0 0,1-1 0 0 0,0-1 0 0 0,0 0 0 0 0,3-2-225 0 0,-14 2-366 0 0,-6 0 153 0 0,-1 1-1 0 0,0-1 1 0 0,1 0-1 0 0,-1 0 1 0 0,0-1-1 0 0,2 0 214 0 0,-5 2-386 0 0,-2-3-592 0 0,-1 0 1 0 0,0 0 0 0 0,0 1 0 0 0,0-1 0 0 0,0 1 0 0 0,-1-1 977 0 0,1 0-1535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10135 0 0,'0'0'231'0'0,"-1"1"29"0"0,-2 2-212 0 0,0-1 0 0 0,1 1 0 0 0,-1-1 0 0 0,0 0 0 0 0,0 0 0 0 0,-1 0 0 0 0,1 0 0 0 0,-2 0-48 0 0,-22 15 181 0 0,-24 31-142 0 0,3 1 0 0 0,-5 11-39 0 0,-9 16 817 0 0,4 2 1 0 0,3 2 0 0 0,-28 59-818 0 0,51-76 1063 0 0,-12 38-1063 0 0,-12 24 542 0 0,-47 55-542 0 0,87-155 0 0 0,6-8 0 0 0,-1-1 0 0 0,-4 3 0 0 0,11-13 0 0 0,-1-1 0 0 0,0 0 0 0 0,0 0 0 0 0,0-1 0 0 0,0 1 0 0 0,-1-1 0 0 0,0 0 0 0 0,0-1 0 0 0,3-1-350 0 0,-1-1 0 0 0,0-1 0 0 0,1 1-1 0 0,-1 0 1 0 0,0-1 0 0 0,1 0 0 0 0,-1 0 0 0 0,0 0-1 0 0,1 0 1 0 0,-1 0 0 0 0,0-1 0 0 0,-3-1 350 0 0,3 2-1534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2:5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495 187 4607 0 0,'0'0'208'0'0,"-1"1"-9"0"0,-15 12 306 0 0,-10 1 1015 0 0,25-13-1008 0 0,1-1 0 0 0,0 0 0 0 0,0 0 0 0 0,0 0 0 0 0,0 0 0 0 0,0 0 0 0 0,0 0 0 0 0,10-15 1024 0 0,5-7-911 0 0,6-11-642 0 0,-18 29 17 0 0,10-13 0 0 0,-1-1 0 0 0,4-8 0 0 0,-5 4 0 0 0,4-9 0 0 0,-7 13 0 0 0,-8 18 0 0 0,0 0 0 0 0,0-1 0 0 0,0 1 0 0 0,0 0 0 0 0,0-1 0 0 0,0 1 0 0 0,0 0 0 0 0,0-1 0 0 0,0 1 0 0 0,0 0 0 0 0,0 0 0 0 0,0-1 0 0 0,0 1 0 0 0,0 0 0 0 0,-1-1 0 0 0,1 1 0 0 0,0 0 0 0 0,0-1 0 0 0,0 1 0 0 0,0 0 0 0 0,-1 0 0 0 0,1-1 0 0 0,0 1 0 0 0,0 0 0 0 0,-1 0 0 0 0,1 0 0 0 0,0-1 0 0 0,0 1 0 0 0,-1 0 0 0 0,1 0 0 0 0,0 0 0 0 0,-1 0 0 0 0,1-1 0 0 0,0 1 0 0 0,0 0 0 0 0,-1 0 0 0 0,1 0 0 0 0,0 0 0 0 0,-1 0 0 0 0,1 0 0 0 0,0 0 0 0 0,-1 0 0 0 0,1 0 0 0 0,0 0 0 0 0,-1 0 0 0 0,1 0 0 0 0,0 0 0 0 0,-1 0 0 0 0,1 0 0 0 0,0 1 0 0 0,-1-1 0 0 0,1 0 0 0 0,-7 0 133 0 0,1 1 0 0 0,0 0 0 0 0,-1 0-1 0 0,1 1 1 0 0,0-1 0 0 0,0 1 0 0 0,0 1 0 0 0,-3 0-133 0 0,-47 28 918 0 0,33-18-867 0 0,-141 85-35 0 0,-29 30-16 0 0,182-119 0 0 0,0 1 0 0 0,0 0 0 0 0,1 0 0 0 0,1 1 0 0 0,-2 3 0 0 0,11-14 0 0 0,-6 11 0 0 0,8-3 0 0 0,-1-7 26 0 0,-1 0-1 0 0,1 0 1 0 0,0 0 0 0 0,0 0-1 0 0,0 0 1 0 0,1 0-1 0 0,-1 0 1 0 0,0-1 0 0 0,0 1-1 0 0,0 0 1 0 0,0-1 0 0 0,1 1-1 0 0,-1-1 1 0 0,0 0-1 0 0,1 1 1 0 0,-1-1 0 0 0,0 0-1 0 0,1 0-25 0 0,29 2 795 0 0,-22-1-611 0 0,11-2-108 0 0,-1 0 0 0 0,1 0 0 0 0,0-2 0 0 0,0-1 0 0 0,1 0-76 0 0,97-31 211 0 0,-78 22-194 0 0,-28 9-56 0 0,25-7-930 0 0,-1-1 1 0 0,23-13 968 0 0,-49 18-16 0 0,-10 7 16 0 0,0 0 0 0 0,1 0 0 0 0,-1 0 0 0 0,0 0 0 0 0,0 0 0 0 0,0 0 0 0 0,0 0 0 0 0,0 0 0 0 0,0 0 0 0 0,0 0 0 0 0,0 0 0 0 0,0 0 0 0 0,0 0 0 0 0,0 0 0 0 0,1 0 0 0 0,-1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0,-1 0 0 0 0,1 0 0 0 0,0 0 0 0 0,0 0 0 0 0,0 0 0 0 0,-8-1 0 0 0,-9 4 0 0 0,10 0 0 0 0,1 0 0 0 0,0 0 0 0 0,0 1 0 0 0,0 0 0 0 0,0 0 0 0 0,1 1 0 0 0,-1-1 0 0 0,1 1 0 0 0,0 0 0 0 0,1 1 0 0 0,-1-1 0 0 0,1 1 0 0 0,-1 2 0 0 0,-1 6 0 0 0,8-9 0 0 0,-1-3 0 0 0,3 7 0 0 0,-1-6-266 0 0,1 0 1 0 0,-1 0-1 0 0,1 0 0 0 0,0-1 0 0 0,0 1 0 0 0,0-1 0 0 0,0 0 1 0 0,0 0-1 0 0,0-1 0 0 0,0 1 0 0 0,1-1 0 0 0,-1 0 0 0 0,1 0 1 0 0,-1-1-1 0 0,1 1 0 0 0,0-1 266 0 0,14 0-4787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864 771 2759 0 0,'1'2'207'0'0,"-1"24"108"0"0,-1-16 1469 0 0,-1 0 1 0 0,0 0-1 0 0,0 0 0 0 0,-6 14 5789 0 0,19-32-6657 0 0,17-14-662 0 0,-2-1-1 0 0,0-1 0 0 0,-2-1 1 0 0,-1-1-1 0 0,0-1 0 0 0,29-50 1 0 0,-29 39-359 0 0,-2-1 0 0 0,32-83 0 0 0,-43 92-270 0 0,-1 0 0 0 0,-2-1-1 0 0,-1 0 1 0 0,-2 0-1 0 0,1-34 1 0 0,-4 45 185 0 0,-1-67-491 0 0,-1 78 579 0 0,0 0-1 0 0,-1 0 0 0 0,1 0 1 0 0,-2 0-1 0 0,1 0 0 0 0,-1 0 1 0 0,-6-10-1 0 0,8 17 102 0 0,1 0 0 0 0,-1 1-1 0 0,0-1 1 0 0,0 1 0 0 0,0 0 0 0 0,0-1 0 0 0,0 1-1 0 0,0 0 1 0 0,-1-1 0 0 0,1 1 0 0 0,0 0 0 0 0,-1 0-1 0 0,1 0 1 0 0,-1 0 0 0 0,1 0 0 0 0,-1 1 0 0 0,1-1-1 0 0,-1 0 1 0 0,1 1 0 0 0,-3-1 0 0 0,2 1 12 0 0,0 0 1 0 0,0 0-1 0 0,0 0 1 0 0,0 0-1 0 0,0 1 1 0 0,0-1-1 0 0,0 1 1 0 0,0-1-1 0 0,1 1 1 0 0,-1 0-1 0 0,0-1 1 0 0,0 1-1 0 0,1 0 1 0 0,-1 0-1 0 0,-1 2 1 0 0,-5 3 67 0 0,1 1 0 0 0,0 0 1 0 0,0 1-1 0 0,1-1 0 0 0,-10 15 1 0 0,-45 77 503 0 0,-65 144 1 0 0,-21 118-417 0 0,-17 74-535 0 0,72-243-40 0 0,71-155 330 0 0,-2-1 0 0 0,-55 65 0 0 0,27-45 51 0 0,-61 51 0 0 0,8-9-185 0 0,32-29-17 0 0,55-50-312 0 0,16-18-26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 10135 0 0,'0'0'231'0'0,"0"0"29"0"0,0 0 19 0 0,-1 1-41 0 0,-27 76 186 0 0,-3-2-1 0 0,-4-1 0 0 0,-3-2 0 0 0,-3-1 0 0 0,-5 0-423 0 0,-31 38 1022 0 0,-4-4 0 0 0,-68 66-1022 0 0,119-138 0 0 0,-13 14 0 0 0,-44 37 0 0 0,70-70 0 0 0,-26 23 0 0 0,-49 32 0 0 0,25-25-4197 0 0,59-38-566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15663 0 0,'0'0'356'0'0,"0"0"50"0"0,0 0 20 0 0,0 0-42 0 0,1 1-250 0 0,17 6-1 0 0,0 0 1 0 0,1-1 0 0 0,0-2 0 0 0,0 0 0 0 0,0 0 0 0 0,0-2 0 0 0,16 0-134 0 0,19-1 988 0 0,0-2 0 0 0,0-2 0 0 0,38-9-988 0 0,160-40 201 0 0,-81 5-1023 0 0,-59 8-4605 0 0,-98 33 3892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219 358 8287 0 0,'2'0'382'0'0,"3"0"-263"0"0,0 1 1 0 0,0-1 0 0 0,0 1-1 0 0,0-1 1 0 0,0 1 0 0 0,0 1-1 0 0,-1-1 1 0 0,1 1 0 0 0,0 0 0 0 0,3 2-120 0 0,-6-3 96 0 0,-1 0 1 0 0,1 0 0 0 0,-1 0 0 0 0,1 0-1 0 0,-1 1 1 0 0,1-1 0 0 0,-1 0 0 0 0,0 1-1 0 0,1 0 1 0 0,-1-1 0 0 0,0 1 0 0 0,0 0-1 0 0,0-1 1 0 0,0 1 0 0 0,-1 0 0 0 0,1 0-1 0 0,0 0 1 0 0,-1 0 0 0 0,1 0 0 0 0,-1 0-1 0 0,0-1 1 0 0,0 1 0 0 0,0 0 0 0 0,0 0-1 0 0,0 0 1 0 0,0 0 0 0 0,0 0 0 0 0,0 0-1 0 0,-1 0-96 0 0,-2 10 330 0 0,0-1 0 0 0,0 1-1 0 0,-2-1 1 0 0,1-1 0 0 0,-1 1-1 0 0,-1 0 1 0 0,-5 7-330 0 0,-6 6 894 0 0,0-1 0 0 0,-13 13-894 0 0,8-14 680 0 0,0-1 0 0 0,-1-1-1 0 0,-6 2-679 0 0,-1 1 617 0 0,-19 21-617 0 0,37-34 512 0 0,7-6-1845 0 0,1-1-4256 0 0,10-9-25 0 0</inkml:trace>
  <inkml:trace contextRef="#ctx0" brushRef="#br0" timeOffset="1">662 1 13823 0 0,'0'0'304'0'0,"0"0"64"0"0,0 0 16 0 0,-4 10 0 0 0,-1 6-312 0 0,1 0-72 0 0,1 0 0 0 0,-1 3 0 0 0,-3 6-800 0 0,2 0-184 0 0,-6 26-32 0 0,6-10-8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 13823 0 0,'0'-3'187'0'0,"1"2"-86"0"0,-1 0 0 0 0,1 0 0 0 0,-1 0 0 0 0,0 0 0 0 0,0-1 0 0 0,0 1 0 0 0,1 0 0 0 0,-1 0 0 0 0,0 0 0 0 0,0 0 0 0 0,0 0 0 0 0,-1-1 0 0 0,1 1-101 0 0,-1 0 1 0 0,0 0-1 0 0,0 0 1 0 0,0 1-1 0 0,0-1 1 0 0,-1 0-1 0 0,1 1 1 0 0,0-1 0 0 0,0 1-1 0 0,-1 0 1 0 0,1-1-1 0 0,0 1 1 0 0,0 0-1 0 0,-1-1 1 0 0,1 1-1 0 0,-1 0 1 0 0,1 0-1 0 0,0 0 1 0 0,-1 1-1 0 0,1-1 1 0 0,0 0-1 0 0,-1 0 1 0 0,1 1 0 0 0,0-1-1 0 0,-1 1 0 0 0,-2-1-1 0 0,-8 2 1 0 0,8-2 0 0 0,0 1 0 0 0,0-1 0 0 0,0 1 0 0 0,0 0 0 0 0,0 0 0 0 0,0 0 0 0 0,1 1 0 0 0,-1-1 0 0 0,0 1 0 0 0,1 0 0 0 0,-2 0 0 0 0,-4 4 0 0 0,5-3 0 0 0,0-1 0 0 0,0 1 0 0 0,0 0 0 0 0,0 0 0 0 0,0 1 0 0 0,0-1 0 0 0,1 1 0 0 0,0 0 0 0 0,-1-1 0 0 0,2 2 0 0 0,-2 0 0 0 0,-6 10 341 0 0,0-1 0 0 0,-1 0 1 0 0,0-1-1 0 0,-1 0 0 0 0,-6 5-341 0 0,-9 9 334 0 0,-11 11 1336 0 0,-15 9-1670 0 0,20-18 362 0 0,25-21-346 0 0,2-1-16 0 0,4 2 0 0 0,3-8 0 0 0,-1 1 0 0 0,1-1 0 0 0,0 1 0 0 0,0-1 0 0 0,0 1 0 0 0,0-1 0 0 0,0 0 0 0 0,0 0 0 0 0,0 1 0 0 0,0-1 0 0 0,1 0 0 0 0,-1 0 0 0 0,1 0 0 0 0,21 14 0 0 0,-20-13 0 0 0,5 2 0 0 0,0 0 0 0 0,0-1 0 0 0,0 0 0 0 0,0 0 0 0 0,1-1 0 0 0,-1 0 0 0 0,1 0 0 0 0,-1-1 0 0 0,1 0 0 0 0,0-1 0 0 0,-1 0 0 0 0,1 0 0 0 0,0-1 0 0 0,0 0 0 0 0,-1 0 0 0 0,7-3 0 0 0,8-2 0 0 0,0-1 0 0 0,-1-1 0 0 0,0-2 0 0 0,-1 0 0 0 0,12-8 0 0 0,-17 8 0 0 0,0-1 0 0 0,-1-1 0 0 0,0 0 0 0 0,-1-1 0 0 0,-1-1 0 0 0,0 0 0 0 0,-1 0 0 0 0,0-2 0 0 0,-1 1 0 0 0,-1-1 0 0 0,0-1 0 0 0,-1 0 0 0 0,-1 0 0 0 0,4-14 0 0 0,-4 11-5 0 0,-4 12-1 0 0,-1 0-1 0 0,0 0 0 0 0,0 0 1 0 0,-1-1-1 0 0,0 1 1 0 0,-1-1-1 0 0,0 1 1 0 0,0-1-1 0 0,-1-2 7 0 0,0 10-70 0 0,-1 1 0 0 0,0-1 0 0 0,1 1 0 0 0,-1-1-1 0 0,0 1 1 0 0,0-1 0 0 0,1 1 0 0 0,-1 0 0 0 0,0-1 0 0 0,0 1 0 0 0,0 0-1 0 0,0-1 1 0 0,1 1 0 0 0,-1 0 0 0 0,0 0 0 0 0,0 0 0 0 0,-1 0 70 0 0,1 0-128 0 0,-13-4-571 0 0,10 2 504 0 0,0 1-1 0 0,1 0 0 0 0,-1 1 1 0 0,0-1-1 0 0,0 0 0 0 0,0 1 0 0 0,0 0 1 0 0,0 0-1 0 0,0 1 0 0 0,-1-1 196 0 0,2 0-144 0 0,1 1-308 0 0,0-1-1 0 0,0 0 1 0 0,0 0-1 0 0,1 0 1 0 0,-1 0 0 0 0,0 0-1 0 0,0 0 1 0 0,0 0 0 0 0,1-1-1 0 0,-1 1 1 0 0,0-1 0 0 0,0 1-1 0 0,1-1 1 0 0,-2 0 452 0 0,2 0-573 0 0,1 1 49 0 0,0 0 10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0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11975 0 0,'0'0'267'0'0,"0"0"42"0"0,0 0 17 0 0,5-5 74 0 0,0 1-319 0 0,-3 1 231 0 0,0 0 0 0 0,0 1 1 0 0,0-1-1 0 0,0 0 0 0 0,0 0 0 0 0,0-1-312 0 0,-1 3 512 0 0,6-12 512 0 0,2-3-352 0 0,-4 6-200 0 0,1 0 0 0 0,0 1 0 0 0,0 0 0 0 0,3-3-472 0 0,22-20 238 0 0,1 1 1 0 0,2 1-1 0 0,1 2 0 0 0,1 1 0 0 0,1 2 1 0 0,1 2-1 0 0,1 1 0 0 0,1 2 0 0 0,40-13-238 0 0,-56 24 0 0 0,0 1 0 0 0,1 1 0 0 0,-1 2 0 0 0,1 0 0 0 0,24 0 0 0 0,-46 4 0 0 0,1 1 0 0 0,-1 0 0 0 0,1 1 0 0 0,-1-1 0 0 0,0 0 0 0 0,1 1 0 0 0,-1 0 0 0 0,0 0 0 0 0,1 0 0 0 0,-1 0 0 0 0,0 0 0 0 0,0 1 0 0 0,0-1 0 0 0,0 1 0 0 0,2 2 0 0 0,-3-3 0 0 0,-1 1 0 0 0,0-1 0 0 0,1 1 0 0 0,-1 0 0 0 0,0-1 0 0 0,0 1 0 0 0,0 0 0 0 0,0 0 0 0 0,-1 0 0 0 0,1 0 0 0 0,0 0 0 0 0,-1 0 0 0 0,1 0 0 0 0,-1 0 0 0 0,0 0 0 0 0,1 0 0 0 0,-1 0 0 0 0,0 0 0 0 0,-1 0 0 0 0,1 0 0 0 0,0 0 0 0 0,0 0 0 0 0,-1 0 0 0 0,1 0 0 0 0,-1 0 0 0 0,0 1 0 0 0,-4 11 0 0 0,0 0 0 0 0,-1 0 0 0 0,0-1 0 0 0,-1 0 0 0 0,-1 0 0 0 0,0 0 0 0 0,0-1 0 0 0,-3 1 0 0 0,-18 20 0 0 0,-1-1 0 0 0,-4 1 0 0 0,10-11 0 0 0,1 1 0 0 0,2 1 0 0 0,0 1 0 0 0,-13 21 0 0 0,33-44 0 0 0,-1 1 0 0 0,1-1 0 0 0,-1 1 0 0 0,1 0 0 0 0,0 0 0 0 0,0-1 0 0 0,0 1 0 0 0,0 0 0 0 0,1 0 0 0 0,-1 0 0 0 0,1 0 0 0 0,0 0 0 0 0,0 0 0 0 0,0 0 0 0 0,0 0 0 0 0,0 0 0 0 0,1 0 0 0 0,0 2 0 0 0,0-2 0 0 0,0 0 0 0 0,0-1 0 0 0,1 1 0 0 0,-1-1 0 0 0,1 1 0 0 0,0-1 0 0 0,-1 1 0 0 0,1-1 0 0 0,0 0 0 0 0,1 0 0 0 0,-1 0 0 0 0,0 0 0 0 0,0-1 0 0 0,1 1 0 0 0,-1 0 0 0 0,1-1 0 0 0,0 0 0 0 0,-1 1 0 0 0,2-1 0 0 0,9 3-10 0 0,1 1 0 0 0,-1-2 0 0 0,1 0 0 0 0,0-1 0 0 0,7 0 10 0 0,20 4-1202 0 0,19 4-2670 0 0,-30-7-2268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351 289 6447 0 0,'0'0'298'0'0,"0"0"-10"0"0,0 0-118 0 0,0 0 206 0 0,0 0 111 0 0,0 0 22 0 0,0 0 3 0 0,0 0 0 0 0,0 0 0 0 0,0 0 0 0 0,2 1-69 0 0,-1-1-410 0 0,1 1 0 0 0,-1 0 1 0 0,0-1-1 0 0,1 1 0 0 0,-1 0 0 0 0,1-1 0 0 0,-1 0 1 0 0,1 1-1 0 0,-1-1 0 0 0,1 0 0 0 0,-1 0 1 0 0,1 0-1 0 0,-1 0 0 0 0,1 0 0 0 0,-1 0 0 0 0,1 0 1 0 0,-1 0-1 0 0,1-1 0 0 0,-1 1 0 0 0,0-1 0 0 0,1 1 1 0 0,-1-1-34 0 0,4 0 365 0 0,-1-1-275 0 0,0 1-1 0 0,0-1 1 0 0,0 0 0 0 0,-1 0 0 0 0,1 0-1 0 0,0 0 1 0 0,-1-1 0 0 0,0 0 0 0 0,1 1-1 0 0,-1-1 1 0 0,0 0 0 0 0,1-3-90 0 0,11-8 112 0 0,5-4 236 0 0,0-2-1 0 0,-1 0 0 0 0,9-14-347 0 0,-17 19 156 0 0,0 0 0 0 0,-2 0-1 0 0,0-1 1 0 0,-1-1 0 0 0,0 1-1 0 0,-1-1-155 0 0,-4 5 0 0 0,-2 11 0 0 0,-1 0 0 0 0,0 1 0 0 0,0-1 0 0 0,0 0 0 0 0,0 0 0 0 0,0 0 0 0 0,0 1 0 0 0,0-1 0 0 0,0 0 0 0 0,0 0 0 0 0,0 0 0 0 0,0 0 0 0 0,0 1 0 0 0,0-1 0 0 0,-1 0 0 0 0,-3-2 0 0 0,3 2 0 0 0,-1 0 0 0 0,0-1 0 0 0,0 1 0 0 0,0 0 0 0 0,0 0 0 0 0,0 0 0 0 0,-1 0 0 0 0,1 0 0 0 0,0 0 0 0 0,-1 1 0 0 0,1-1 0 0 0,-1 1 0 0 0,1 0 0 0 0,0-1 0 0 0,-1 1 0 0 0,1 0 0 0 0,-1 0 0 0 0,-42 4 0 0 0,37-2 0 0 0,-21 4-396 0 0,-1 2-1 0 0,1 0 0 0 0,1 3 0 0 0,0 0 1 0 0,-14 9 396 0 0,35-17-9 0 0,-19 10 9 0 0,-1 1 0 0 0,2 1 0 0 0,0 1 0 0 0,1 1 0 0 0,0 2 0 0 0,2 0 0 0 0,0 1 0 0 0,-2 5 0 0 0,13-13 154 0 0,1 1-1 0 0,0 0 0 0 0,1 1 0 0 0,1 0 0 0 0,0 0 1 0 0,0 1-1 0 0,2 0 0 0 0,0 0 0 0 0,1 1 1 0 0,0-1-1 0 0,1 1 0 0 0,1 0 0 0 0,0 2-153 0 0,3-14 46 0 0,0-1-1 0 0,-1 1 1 0 0,1-1-1 0 0,1 1 1 0 0,-1 0-1 0 0,1-1 1 0 0,-1 1 0 0 0,1-1-1 0 0,0 1 1 0 0,0-1-1 0 0,0 1 1 0 0,1-1-1 0 0,1 3-45 0 0,-2-4 32 0 0,0-1-1 0 0,0 1 0 0 0,1-1 1 0 0,-1 0-1 0 0,1 0 1 0 0,-1 1-1 0 0,1-1 1 0 0,-1 0-1 0 0,1 0 0 0 0,-1 0 1 0 0,1-1-1 0 0,0 1 1 0 0,0 0-1 0 0,-1-1 0 0 0,1 1 1 0 0,0-1-1 0 0,0 1 1 0 0,0-1-1 0 0,0 0 0 0 0,0 0 1 0 0,-1 0-1 0 0,1 0 1 0 0,0 0-1 0 0,0 0 0 0 0,0 0 1 0 0,0-1-1 0 0,0 1-31 0 0,13-4 122 0 0,1-1-1 0 0,-1-1 0 0 0,0 0 1 0 0,-1-1-1 0 0,9-5-121 0 0,-19 10 1 0 0,16-10-1 0 0,-1 0 0 0 0,6-6 0 0 0,12-7 0 0 0,-32 21-83 0 0,0 0 0 0 0,0-1 0 0 0,0 1 0 0 0,0-1 0 0 0,-1 0 0 0 0,1 0 0 0 0,-1-1 0 0 0,-1 1 0 0 0,1-1 0 0 0,-1 1 0 0 0,0-1 0 0 0,3-6 83 0 0,-2-1-166 0 0,0 1 0 0 0,-1-1 0 0 0,0 0 0 0 0,0 0 0 0 0,-2 0 0 0 0,1-1 166 0 0,-1 2 0 0 0,0 11 0 0 0,0 7 0 0 0,-1 10 0 0 0,-9 27 0 0 0,-3 7 0 0 0,11-47-266 0 0,1 0 1 0 0,-1 0-1 0 0,1 0 0 0 0,0 0 0 0 0,-1 1 0 0 0,1-1 0 0 0,1 0 1 0 0,-1 0-1 0 0,0 0 0 0 0,1 0 0 0 0,-1 0 0 0 0,1 0 0 0 0,0 0 1 0 0,0 0-1 0 0,0 0 0 0 0,2 1 266 0 0,5 4-4787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118 287 8287 0 0,'-2'0'382'0'0,"-3"2"-314"0"0,-1 0 1 0 0,1 0 0 0 0,0 1-1 0 0,0-1 1 0 0,0 1-1 0 0,-3 2-68 0 0,-20 11 111 0 0,24-14-108 0 0,-4 2 141 0 0,-1-1 1 0 0,0 0-1 0 0,-4 1-144 0 0,13-4 9 0 0,0 0 0 0 0,0 0-1 0 0,-1 0 1 0 0,1 0 0 0 0,0 0-1 0 0,0 0 1 0 0,0 0-1 0 0,0 1 1 0 0,0-1 0 0 0,-1 0-1 0 0,1 0 1 0 0,0 0 0 0 0,0 0-1 0 0,0 0 1 0 0,0 0 0 0 0,0 0-1 0 0,-1 0 1 0 0,1 0-1 0 0,0 0 1 0 0,0 0 0 0 0,0 0-1 0 0,0 0 1 0 0,0 0 0 0 0,-1 0-1 0 0,1-1 1 0 0,0 1 0 0 0,0 0-1 0 0,0 0 1 0 0,0 0-1 0 0,0 0 1 0 0,0 0 0 0 0,-1 0-1 0 0,1 0 1 0 0,0 0 0 0 0,0 0-1 0 0,0-1 1 0 0,0 1 0 0 0,0 0-1 0 0,0 0 1 0 0,0 0-1 0 0,0 0 1 0 0,-1 0 0 0 0,1 0-1 0 0,0-1-8 0 0,5-5 537 0 0,9-7 150 0 0,12-7-687 0 0,-14 12 0 0 0,0-1 0 0 0,9-10 0 0 0,20-21-337 0 0,2 2 0 0 0,1 2-1 0 0,3 2 338 0 0,-20 15-152 0 0,1 2-1 0 0,0 1 0 0 0,1 1 1 0 0,1 2-1 0 0,0 1 0 0 0,2 0 153 0 0,-26 10 229 0 0,0 1 0 0 0,0-1 0 0 0,0 1 0 0 0,0 0 0 0 0,0 0 0 0 0,0 1 0 0 0,0 0 0 0 0,4 0-229 0 0,-9 1 92 0 0,0-1-1 0 0,-1 0 0 0 0,1 1 0 0 0,0-1 0 0 0,0 1 1 0 0,-1-1-1 0 0,1 1 0 0 0,0-1 0 0 0,-1 1 0 0 0,1 0 1 0 0,0-1-1 0 0,-1 1 0 0 0,1 0 0 0 0,-1-1 0 0 0,0 1 1 0 0,1 0-1 0 0,-1 0 0 0 0,1 0-91 0 0,6 16 531 0 0,-7-15-576 0 0,3 4 59 0 0,3 23-12 0 0,-4-18-2 0 0,-2-9 0 0 0,1 0 0 0 0,-1 0 0 0 0,0 1 0 0 0,0-1 0 0 0,0 0 0 0 0,0 0 0 0 0,-1 0 0 0 0,1 1 0 0 0,-1-1 0 0 0,1 0 0 0 0,-1 0 0 0 0,0 0 0 0 0,-1 7 0 0 0,-1 7 9 0 0,-1 0 0 0 0,-1 0 0 0 0,0-1 0 0 0,-1 0 0 0 0,-4 7-9 0 0,-14 41 1395 0 0,21-55-1386 0 0,0 0 0 0 0,-1 1 1 0 0,-3 3-10 0 0,-5 13-1452 0 0,11-23 232 0 0,1-2-253 0 0,0 0-51 0 0,0 0-11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138 437 11975 0 0,'0'0'267'0'0,"0"0"42"0"0,0 0 17 0 0,0 0-28 0 0,0 3-196 0 0,1 6-92 0 0,-1-8-10 0 0,0-1 0 0 0,1 1 0 0 0,-1-1 0 0 0,0 0 0 0 0,0 1 0 0 0,0-1 0 0 0,0 1 0 0 0,0-1 0 0 0,0 1 0 0 0,0-1 0 0 0,0 0 0 0 0,0 1 0 0 0,0-1 0 0 0,0 1 0 0 0,0-1 0 0 0,0 1 0 0 0,0-1 0 0 0,0 0 0 0 0,-1 1 0 0 0,1-1 0 0 0,0 1 0 0 0,0-1 0 0 0,-1 0 0 0 0,1 1 0 0 0,0-1 0 0 0,0 1 0 0 0,-1-1 0 0 0,1 0 0 0 0,0 0 0 0 0,-1 1 0 0 0,1-1 0 0 0,0 0 0 0 0,-1 1 0 0 0,1-1 0 0 0,0 0 0 0 0,-1 0 0 0 0,1 0 0 0 0,-1 0 0 0 0,1 1 0 0 0,-1-1 0 0 0,1 0 0 0 0,-1 0 0 0 0,1 0 0 0 0,-3 2-48 0 0,-1 0 0 0 0,1 0 0 0 0,-1-1 0 0 0,1 1 0 0 0,-1-1 0 0 0,0 0 0 0 0,1 0 0 0 0,-1 0 0 0 0,0 0 0 0 0,0-1 0 0 0,0 0 0 0 0,0 0 0 0 0,1 0 0 0 0,-1 0 0 0 0,0 0 0 0 0,0-1 0 0 0,0 0 0 0 0,1 1 0 0 0,-1-1 0 0 0,0-1 0 0 0,1 1 0 0 0,-1-1 0 0 0,0 1 0 0 0,1-1 0 0 0,0 0 0 0 0,0 0 0 0 0,-1 0 0 0 0,1-1 0 0 0,-1 0 48 0 0,2 0-39 0 0,0 1-1 0 0,0-1 1 0 0,0 1 0 0 0,0-1-1 0 0,0 0 1 0 0,1 0-1 0 0,-1 0 1 0 0,1 0-1 0 0,0 0 1 0 0,0 0-1 0 0,0 0 1 0 0,0-1-1 0 0,1 1 1 0 0,-1 0 0 0 0,1-1-1 0 0,0 1 1 0 0,0-3 39 0 0,0-9 47 0 0,1 0 0 0 0,1 1 0 0 0,1-8-47 0 0,-2 16-15 0 0,3-13 190 0 0,0 1-1 0 0,2 0 0 0 0,0 0 0 0 0,1 1 0 0 0,0-1 1 0 0,2 2-1 0 0,0-1 0 0 0,0 1 0 0 0,2 0 1 0 0,0 1-1 0 0,1 1 0 0 0,6-7-174 0 0,-8 11-10 0 0,-1 1 1 0 0,2 0-1 0 0,-1 0 1 0 0,1 1-1 0 0,0 0 1 0 0,1 1-1 0 0,0 0 0 0 0,0 1 1 0 0,0 1-1 0 0,1 0 1 0 0,0 0-1 0 0,0 1 1 0 0,0 1-1 0 0,0 0 0 0 0,1 1 1 0 0,-1 1-1 0 0,9-1 10 0 0,-12 3 0 0 0,0 0 0 0 0,0 1 0 0 0,0-1 0 0 0,0 2 0 0 0,0-1 0 0 0,-1 2 0 0 0,1-1 0 0 0,-1 1 0 0 0,0 1 0 0 0,0-1 0 0 0,0 2 0 0 0,0-1 0 0 0,-1 1 0 0 0,0 0 0 0 0,0 1 0 0 0,-1 0 0 0 0,2 3 0 0 0,-4-5 0 0 0,0 1 0 0 0,0 1 0 0 0,-1-1 0 0 0,1 1 0 0 0,-2-1 0 0 0,1 1 0 0 0,-1 0 0 0 0,0 1 0 0 0,0-1 0 0 0,0 5 0 0 0,-1-6 0 0 0,-1 0 0 0 0,-1 0 0 0 0,1 0 0 0 0,-1 1 0 0 0,0-1 0 0 0,0 0 0 0 0,-1 0 0 0 0,0 0 0 0 0,0 0 0 0 0,0 0 0 0 0,-1 0 0 0 0,0 0 0 0 0,0-1 0 0 0,-1 2 0 0 0,-2 3 0 0 0,1 0 0 0 0,-2 0 0 0 0,0-1 0 0 0,0 1 0 0 0,0-1 0 0 0,-1-1 0 0 0,-1 1 0 0 0,1-1 0 0 0,-1-1 0 0 0,-1 0 0 0 0,-8 6 0 0 0,7-5 0 0 0,-7 4 0 0 0,-1 1 0 0 0,0-2 0 0 0,0-1 0 0 0,-1 0 0 0 0,-8 2 0 0 0,-14 5-351 0 0,-28 9-866 0 0,59-23 728 0 0,0 0 0 0 0,0-1 1 0 0,0 0-1 0 0,-1-1 0 0 0,-8 0 489 0 0,3-1-3412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11975 0 0,'0'0'547'0'0,"0"0"-11"0"0,-2 0-344 0 0,-2 1-190 0 0,0 0 0 0 0,-1 0-1 0 0,1 0 1 0 0,0 1 0 0 0,0-1 0 0 0,0 1-1 0 0,1 0 1 0 0,-1 0 0 0 0,0 0 0 0 0,1 1 0 0 0,-1-1-1 0 0,1 1 1 0 0,-1 0-2 0 0,-9 9-1 0 0,0 0 0 0 0,-7 9 1 0 0,-57 76-18 0 0,16-20 486 0 0,-7 3-136 0 0,-162 205 942 0 0,200-243-1966 0 0,3 3 0 0 0,-10 22 692 0 0,32-55 170 0 0,0 1-1 0 0,1 0 0 0 0,0 0 1 0 0,1 1-1 0 0,0-1 1 0 0,1 4-170 0 0,-8 36-1871 0 0,6-40-2907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1492 113 10135 0 0,'24'-8'368'0'0,"-1"0"0"0"0,0-2 0 0 0,0-1 0 0 0,-1 0 0 0 0,17-13-368 0 0,19-10 1304 0 0,-48 29-1232 0 0,-9 4 299 0 0,-1 1 117 0 0,0 0 21 0 0,-18 0 99 0 0,-79 23-608 0 0,70-17 0 0 0,1 1 0 0 0,-5 4 0 0 0,-39 10 0 0 0,-23-4 0 0 0,-92 6 0 0 0,91-14 0 0 0,-162 15 0 0 0,185-21 0 0 0,0-3 0 0 0,-43-7 0 0 0,-42-10 0 0 0,0-7 0 0 0,-35-15 0 0 0,134 23 0 0 0,55 18 0 0 0,4 2 0 0 0,6 8 0 0 0,-6-8 0 0 0,7 13 0 0 0,-1 0 0 0 0,-1 0 0 0 0,-1 1 0 0 0,-1 0 0 0 0,0 0 0 0 0,-1 0 0 0 0,-1 1 0 0 0,-1-1 0 0 0,-1 1 0 0 0,0 0 0 0 0,-2 7 0 0 0,0-1 0 0 0,-1 11 0 0 0,2 0 0 0 0,2 8 0 0 0,-2-40 2 0 0,2 21 255 0 0,1 1 0 0 0,1-1 0 0 0,1 0 0 0 0,3 4-257 0 0,-7-23 53 0 0,1 0 0 0 0,0 0 0 0 0,1 0-1 0 0,-1 0 1 0 0,1-1 0 0 0,1 1 0 0 0,-1-1-1 0 0,1 0 1 0 0,-1 0 0 0 0,2 0-1 0 0,-1 0 1 0 0,0-1 0 0 0,1 0 0 0 0,0 0-1 0 0,0 0 1 0 0,0 0 0 0 0,0-1-1 0 0,1 0 1 0 0,3 2-53 0 0,-2-3 70 0 0,1 0 1 0 0,-1 0-1 0 0,0-1 0 0 0,1 0 0 0 0,1 0-70 0 0,7 1 1548 0 0,-14-2-1534 0 0,-1 1 0 0 0,0-1-1 0 0,1 0 1 0 0,-1 0 0 0 0,1 0 0 0 0,-1 0 0 0 0,0 0 0 0 0,1 0 0 0 0,-1 0-1 0 0,1-1 1 0 0,-1 1 0 0 0,0-1 0 0 0,1 1-14 0 0,4-8-29 0 0,-5 6 43 0 0,4-12-14 0 0,-6 10 0 0 0,0 1 0 0 0,2-55 0 0 0,0 50 0 0 0,0-1 0 0 0,1 1 0 0 0,-1-1 0 0 0,2 1 0 0 0,-1 0 0 0 0,1 0 0 0 0,1 0 0 0 0,-1 0 0 0 0,2 0 0 0 0,5-11 0 0 0,1 1 0 0 0,0 0 0 0 0,2 0 0 0 0,0 1 0 0 0,1 1 0 0 0,4-3 0 0 0,102-89 0 0 0,-113 100-64 0 0,-5 7-273 0 0,-2 1-138 0 0,-4 0-194 0 0,1 1 0 0 0,-1 0 0 0 0,1 0 0 0 0,-1 0 0 0 0,1 0 0 0 0,-1 1 0 0 0,1-1 0 0 0,0 1 0 0 0,-2 1 669 0 0,4-2-4775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16 161 8751 0 0,'0'0'399'0'0,"-1"0"-4"0"0,-5-1-253 0 0,-3-2 5026 0 0,23 1-2746 0 0,267-73-78 0 0,-31 5-1520 0 0,-233 67-1106 0 0,-1 0 0 0 0,1 1 0 0 0,-1 1 0 0 0,1 0 0 0 0,0 1 1 0 0,0 1-1 0 0,25 5 0 0 0,-36-4-564 0 0,1 0 1 0 0,-1 1 0 0 0,1 0-1 0 0,-1 0 1 0 0,7 6-1 0 0,-2-3-569 0 0,-8-4-552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15 13823 0 0,'0'0'315'0'0,"0"0"45"0"0,2-2 21 0 0,0 1-336 0 0,0-1-1 0 0,0 1 0 0 0,0-1 1 0 0,1 1-1 0 0,-1 0 1 0 0,1 0-1 0 0,-1 0 0 0 0,1 0 1 0 0,-1 1-1 0 0,2-1-44 0 0,5 0 11 0 0,-8 6-7 0 0,-9 6-6 0 0,7-10 1 0 0,-111 147 1 0 0,96-129 0 0 0,-1 0 0 0 0,-1-1 0 0 0,-1 1 0 0 0,-11 14 0 0 0,19-18 33 0 0,5-3-199 0 0,5-10-531 0 0,-2 5-1274 0 0,2-5 948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39 11975 0 0,'1'-2'267'0'0,"3"-1"-49"0"0,1-1-36 0 0,9-17 463 0 0,-14 20-645 0 0,0 1 0 0 0,0 0 0 0 0,1 0 0 0 0,-1 0 0 0 0,0-1 0 0 0,0 1 0 0 0,0 0 0 0 0,0 0 0 0 0,0 0 0 0 0,0 0 0 0 0,0-1 0 0 0,0 1 0 0 0,0 0 0 0 0,0 0 0 0 0,0-1 0 0 0,0 1 0 0 0,0 0 0 0 0,0 0 0 0 0,0 0 0 0 0,0-1 0 0 0,0 1 0 0 0,0 0 0 0 0,0 0 0 0 0,0 0 0 0 0,0 0 0 0 0,0-1 0 0 0,0 1 0 0 0,-1 0 0 0 0,1 0 0 0 0,0 0 0 0 0,0-1 0 0 0,0 1 0 0 0,0 0 0 0 0,0 0 0 0 0,0 0 0 0 0,-1 0 0 0 0,1 0 0 0 0,0 0 0 0 0,0-1 0 0 0,0 1 0 0 0,-1 0 0 0 0,1 0 0 0 0,0 0 0 0 0,0 0 0 0 0,0 0 0 0 0,0 0 0 0 0,-1 0 0 0 0,1 0 0 0 0,0 0 0 0 0,0 0 0 0 0,-1 0 0 0 0,1 0 0 0 0,0 0 0 0 0,0 0 0 0 0,0 0 0 0 0,-1 0 0 0 0,1 0 0 0 0,0 0 0 0 0,0 0 0 0 0,0 0 0 0 0,-1 0 0 0 0,1 0 0 0 0,0 0 0 0 0,0 1 0 0 0,0-1 0 0 0,0 0 0 0 0,-1 0 0 0 0,1 0 0 0 0,-6 2 0 0 0,0 1 0 0 0,0-1 0 0 0,0 1 0 0 0,1 0 0 0 0,-1 1 0 0 0,1-1 0 0 0,-1 1 0 0 0,0 2 0 0 0,-2-1 0 0 0,-2 2 12 0 0,-37 26 664 0 0,2 2 0 0 0,1 2 0 0 0,-28 31-676 0 0,64-59 0 0 0,3 1 0 0 0,3 14 0 0 0,4-14 0 0 0,2-4-1 0 0,0 0-1 0 0,0-1 0 0 0,1 1 1 0 0,0-1-1 0 0,0 0 0 0 0,0-1 1 0 0,1 1-1 0 0,-1-1 1 0 0,1 0-1 0 0,0 0 2 0 0,6 4-48 0 0,0 0-96 0 0,0 0-1 0 0,1-1 1 0 0,1-1-1 0 0,-1 0 0 0 0,1-1 1 0 0,0 0-1 0 0,2-1 145 0 0,7 2-305 0 0,0-1 0 0 0,1-1-1 0 0,23 0 306 0 0,-40-3 36 0 0,0 1 0 0 0,0-1 0 0 0,0 1 0 0 0,-1 0 0 0 0,1 1 0 0 0,2 1-36 0 0,5 1 186 0 0,-12-4-111 0 0,0 0 0 0 0,0 0 1 0 0,0 0-1 0 0,0 1 0 0 0,0-1 1 0 0,0 0-1 0 0,-1 1 1 0 0,1-1-1 0 0,0 1 0 0 0,-1 0 1 0 0,1 0-1 0 0,0 0-75 0 0,-2-1 38 0 0,1 1 0 0 0,0-1 0 0 0,0 0 0 0 0,0 0 1 0 0,-1 1-1 0 0,1-1 0 0 0,-1 0 0 0 0,1 1 0 0 0,-1-1 0 0 0,0 0 0 0 0,1 1 0 0 0,-1-1 1 0 0,0 1-1 0 0,0-1 0 0 0,0 1 0 0 0,0-1 0 0 0,0 0 0 0 0,0 2-38 0 0,-5 8 0 0 0,-1 0 0 0 0,0 0 0 0 0,0 0 0 0 0,-1-1 0 0 0,-6 8 0 0 0,3-7 0 0 0,0-1 0 0 0,-1-1 0 0 0,0 1 0 0 0,0-2 0 0 0,-1 1 0 0 0,0-2 0 0 0,-2 1 0 0 0,-6 5 0 0 0,5-5 137 0 0,0 1-1 0 0,0-2 1 0 0,0 0-1 0 0,-1-1 1 0 0,0 0-1 0 0,-1-2 1 0 0,1 0 0 0 0,-1 0-1 0 0,0-2 1 0 0,0 0-1 0 0,0-1 1 0 0,0 0-1 0 0,0-2 1 0 0,0 0-1 0 0,-14-3-136 0 0,9 0 0 0 0,0-2 0 0 0,-20-7 0 0 0,40 12-191 0 0,1 0 0 0 0,-1 0 0 0 0,1 0 0 0 0,-1 0 0 0 0,1 0 0 0 0,0 0 0 0 0,-1 0 0 0 0,1-1 0 0 0,0 1 0 0 0,0 0 0 0 0,0-1 0 0 0,0 1 0 0 0,0-1 0 0 0,0 0 0 0 0,0 1 0 0 0,1-1 1 0 0,-1 0-1 0 0,1 1 0 0 0,-1-1 0 0 0,1 0 0 0 0,-1 0 0 0 0,1 1 0 0 0,0-1 0 0 0,0 0 0 0 0,0-1 191 0 0,3-6-5410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 8287 0 0,'0'0'382'0'0,"1"-1"-8"0"0,4-1-170 0 0,-4 1 176 0 0,-4 13 616 0 0,0 6-691 0 0,3-14-271 0 0,0-1-1 0 0,-1 1 1 0 0,1 0 0 0 0,-1-1-1 0 0,0 1 1 0 0,0-1 0 0 0,-1 1 0 0 0,1-1-1 0 0,-2 2-33 0 0,-61 94 443 0 0,-20 22 852 0 0,2-4-985 0 0,-132 214-310 0 0,202-313 0 0 0,1 0 0 0 0,0 1 0 0 0,1 0 0 0 0,1 1 0 0 0,1 0 0 0 0,-2 10 0 0 0,9-25-173 0 0,0 0 0 0 0,-1 0 0 0 0,1 0 0 0 0,-1-1 0 0 0,0 1 0 0 0,-1-1 0 0 0,1 1 0 0 0,-2 2 173 0 0,2-6-512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11975 0 0,'0'0'547'0'0,"0"0"-11"0"0,0 0-271 0 0,0 13 1723 0 0,-1-13-1874 0 0,1 1-1 0 0,1 0 1 0 0,-1 0 0 0 0,0 0-1 0 0,0 0 1 0 0,0 0-1 0 0,0-1 1 0 0,0 1-1 0 0,1 0 1 0 0,-1 0-1 0 0,0 0 1 0 0,1-1 0 0 0,-1 1-1 0 0,1 0 1 0 0,-1-1-1 0 0,1 1 1 0 0,-1 0-1 0 0,1-1 1 0 0,-1 1-1 0 0,1 0 1 0 0,0-1 0 0 0,-1 1-1 0 0,2 0-113 0 0,-1-1 107 0 0,1 1-1 0 0,-1 0 1 0 0,1-1 0 0 0,0 1-1 0 0,-1-1 1 0 0,1 1-1 0 0,0-1 1 0 0,0 0-1 0 0,-1 0 1 0 0,1 0 0 0 0,1 0-107 0 0,4 0 54 0 0,0-1 1 0 0,-1 0-1 0 0,1-1 1 0 0,-1 1 0 0 0,1-1-1 0 0,1-1-54 0 0,38-18 0 0 0,-1-2 0 0 0,-1-2 0 0 0,8-8 0 0 0,-39 25 0 0 0,84-59 0 0 0,41-38 0 0 0,-95 69-348 0 0,-2-2-1 0 0,6-9 349 0 0,73-86-2372 0 0,-98 108 1621 0 0,2-6-2099 0 0,5-8 2850 0 0,-23 31-334 0 0,-5 6-182 0 0,-1 2 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11975 0 0,'0'0'267'0'0,"0"0"42"0"0,0 0 17 0 0,0 0-28 0 0,2 0-196 0 0,-1-1-83 0 0,1 0 0 0 0,-1 0 0 0 0,1 0 0 0 0,-1 0 0 0 0,1 0-1 0 0,-1 1 1 0 0,1-1 0 0 0,0 0 0 0 0,-1 1 0 0 0,1 0 0 0 0,0-1 0 0 0,0 1-19 0 0,2-1 219 0 0,-2 1 268 0 0,12 14 1046 0 0,-13-11-1403 0 0,1 0-1 0 0,-1-1 0 0 0,0 1 0 0 0,0 0 0 0 0,0 0 1 0 0,0 0-1 0 0,0 0 0 0 0,0 0 0 0 0,-1 0 1 0 0,0 0-1 0 0,1 0 0 0 0,-1 1-129 0 0,-2 41 85 0 0,1-33-17 0 0,0 5 358 0 0,0-9-271 0 0,1 1 0 0 0,0 0 0 0 0,0 0 0 0 0,1-1 0 0 0,-1 1 0 0 0,2 0 0 0 0,0-1 0 0 0,0 1 0 0 0,0-1 0 0 0,3 4-155 0 0,-4-6 0 0 0,0-4 0 0 0,-1 0 0 0 0,1 0 0 0 0,0 0 0 0 0,-1 0 0 0 0,1-1 0 0 0,0 1 0 0 0,0 0 0 0 0,0 0 0 0 0,1-1 0 0 0,-1 1 0 0 0,0-1 0 0 0,1 1 0 0 0,-1-1 0 0 0,1 0 0 0 0,0 1 0 0 0,0 0-26 0 0,0 1 1 0 0,0-1-1 0 0,0-1 0 0 0,1 1 0 0 0,-1 0 0 0 0,0 0 0 0 0,1-1 1 0 0,-1 1-1 0 0,4 0 26 0 0,-4-2-171 0 0,0 1 0 0 0,0-1 1 0 0,0 0-1 0 0,0 0 0 0 0,0 0 0 0 0,0 0 1 0 0,0 0-1 0 0,0-1 0 0 0,-1 1 1 0 0,1-1-1 0 0,0 1 0 0 0,0-1 0 0 0,0 0 1 0 0,0 1-1 0 0,0-2 171 0 0,10-3-1023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117 243 13823 0 0,'0'0'630'0'0,"0"0"-13"0"0,0 2-393 0 0,0 1-158 0 0,0 1 1 0 0,-1-1-1 0 0,1 0 1 0 0,-1 0-1 0 0,0 0 1 0 0,0 0-1 0 0,0 0 0 0 0,0 0 1 0 0,0 0-1 0 0,-1 0 1 0 0,0 1-67 0 0,-24 30 1107 0 0,12-16-864 0 0,-16 11-243 0 0,25-24 0 0 0,3-3 0 0 0,-1 0 0 0 0,1 0 0 0 0,-1 0 0 0 0,0 0 0 0 0,0 0 0 0 0,0 0 0 0 0,0-1 0 0 0,-2 1 0 0 0,5-2 2 0 0,0 0-1 0 0,0 0 1 0 0,0 1 0 0 0,0-1-1 0 0,0 0 1 0 0,0 0 0 0 0,0 0-1 0 0,0 0 1 0 0,0 0-1 0 0,0 0 1 0 0,0 0 0 0 0,0 0-1 0 0,0 0 1 0 0,0 0-1 0 0,0 0 1 0 0,0 0 0 0 0,-1 0-1 0 0,1 0 1 0 0,0 0-1 0 0,0 0 1 0 0,0 0 0 0 0,0 0-1 0 0,0 0 1 0 0,0 1-1 0 0,0-1 1 0 0,0 0 0 0 0,0 0-1 0 0,0 0 1 0 0,0 0 0 0 0,-1 0-1 0 0,1 0 1 0 0,0 0-1 0 0,0 0 1 0 0,0 0 0 0 0,0 0-1 0 0,0-1 1 0 0,0 1-1 0 0,0 0 1 0 0,0 0 0 0 0,0 0-1 0 0,0 0 1 0 0,0 0-1 0 0,0 0 1 0 0,0 0 0 0 0,-1 0-1 0 0,1 0 1 0 0,0 0-1 0 0,0 0 1 0 0,0 0 0 0 0,0 0-1 0 0,0 0 1 0 0,0 0 0 0 0,0 0-1 0 0,0 0 1 0 0,0 0-1 0 0,0-1 1 0 0,0 1 0 0 0,0 0-1 0 0,0 0 1 0 0,0 0-1 0 0,0 0-1 0 0,3-6 242 0 0,7-7 349 0 0,68-66-233 0 0,3 3 0 0 0,51-32-358 0 0,-87 75-1286 0 0,7-1 1286 0 0,-7 5-305 0 0,-33 23 305 0 0,-1 5 0 0 0,-11 1 0 0 0,1 0 0 0 0,-1 1 0 0 0,0-1 0 0 0,1 1 0 0 0,-1-1 0 0 0,0 1 0 0 0,0-1 0 0 0,1 1 0 0 0,-1-1 0 0 0,0 1 0 0 0,0-1 0 0 0,0 1 0 0 0,0-1 0 0 0,0 1 0 0 0,1-1 0 0 0,-1 1 0 0 0,0-1 0 0 0,0 1 0 0 0,0-1 0 0 0,0 1 0 0 0,-1-1 0 0 0,1 1 0 0 0,0-1 0 0 0,0 1 0 0 0,0-1 0 0 0,0 1 0 0 0,-1 0 0 0 0,-5 19 0 0 0,3-12 0 0 0,-10 31 0 0 0,-1-1 0 0 0,-2 0 0 0 0,-5 5 0 0 0,12-24 0 0 0,-34 59 0 0 0,14-26-3642 0 0,29-51 1618 0 0,0-1-22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11975 0 0,'0'0'267'0'0,"0"0"42"0"0,0 0 17 0 0,-1 2-28 0 0,-13 16-176 0 0,10-14-124 0 0,1 0 0 0 0,-1 0 0 0 0,1 0 0 0 0,1 0 0 0 0,-3 4 2 0 0,-27 49 0 0 0,24-44 0 0 0,0 1 0 0 0,-6 5 0 0 0,-7 13 0 0 0,-9 12 1107 0 0,-19 22-1107 0 0,13-19 933 0 0,1 3-933 0 0,32-45 0 0 0,0 0 0 0 0,0 1 0 0 0,0-1 0 0 0,1 1 0 0 0,0 0 0 0 0,0-1 0 0 0,1 1 0 0 0,-1 5 0 0 0,2-1 0 0 0,1-9 0 0 0,0 0 0 0 0,0 0 0 0 0,0 0 0 0 0,0 0 0 0 0,0 0 0 0 0,0 0 0 0 0,0-1 0 0 0,0 1 0 0 0,0 0 0 0 0,0 0 0 0 0,0-1 0 0 0,0 1 0 0 0,0-1 0 0 0,1 1 0 0 0,-1-1 0 0 0,0 0 0 0 0,0 1 0 0 0,1-1 0 0 0,-1 0 0 0 0,0 0 0 0 0,1 0 0 0 0,-1 0 0 0 0,4 1 0 0 0,0-1 0 0 0,0 0 0 0 0,0 0 0 0 0,-1-1 0 0 0,4 0 0 0 0,2-2 0 0 0,0-1 0 0 0,0 0 0 0 0,-1-1 0 0 0,0 0 0 0 0,0 0 0 0 0,0-1 0 0 0,0 0 0 0 0,0-2 0 0 0,15-9 0 0 0,0 0 0 0 0,0 0 0 0 0,9-11 0 0 0,-24 20 0 0 0,0-1 0 0 0,0 0 0 0 0,-2 0 0 0 0,1-1 0 0 0,-1 0 0 0 0,0-1 0 0 0,1-2 0 0 0,-5 7-91 0 0,-1-1 0 0 0,0 1 0 0 0,0 0 0 0 0,0-1 0 0 0,-1 1 0 0 0,0-1-1 0 0,0 1 1 0 0,0-1 0 0 0,-1-3 91 0 0,0 7-51 0 0,0 0 0 0 0,0 0 0 0 0,-1 0-1 0 0,1 0 1 0 0,-1 0 0 0 0,1 0 0 0 0,-1 0-1 0 0,0 0 1 0 0,0 0 0 0 0,0 0 0 0 0,-1 0-1 0 0,1 0 1 0 0,-1 1 0 0 0,1-1 0 0 0,-1 1-1 0 0,0-1 1 0 0,0 1 0 0 0,0 0 0 0 0,-1 0 0 0 0,1-1-1 0 0,-1 1 52 0 0,-2-1-198 0 0,-1 0-1 0 0,0 0 1 0 0,0 0-1 0 0,0 1 1 0 0,0 0-1 0 0,0 0 1 0 0,0 0-1 0 0,-1 1 1 0 0,1 0-1 0 0,-4 0 199 0 0,-1 0-132 0 0,-1 1-1 0 0,1 1 1 0 0,0 0-1 0 0,-1 0 0 0 0,-4 2 133 0 0,14-3-2617 0 0,2 0-894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3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153 213 8287 0 0,'0'0'191'0'0,"0"0"26"0"0,0 0 9 0 0,-16-9 1476 0 0,14 9-1542 0 0,-12 4 272 0 0,11-2-288 0 0,0-1 0 0 0,0 1 0 0 0,1-1 0 0 0,-1 1 0 0 0,0 0 0 0 0,1 0 0 0 0,0 1 0 0 0,-1-1-1 0 0,1 0 1 0 0,0 1 0 0 0,0-1 0 0 0,0 1 0 0 0,1 0 0 0 0,-1-1 0 0 0,0 3-144 0 0,-4 7 198 0 0,1 0 0 0 0,1 0 0 0 0,-1 5-198 0 0,-7 20 1263 0 0,-34 63 881 0 0,44-97-2154 0 0,-1 15 92 0 0,2-17 289 0 0,1-1 117 0 0,0 0 21 0 0,0 0 3 0 0,20-7 1024 0 0,-12 3-1455 0 0,-1-1-1 0 0,1-1 1 0 0,-1 1-1 0 0,0-1 1 0 0,0 0-1 0 0,-1-1 1 0 0,2-1-81 0 0,-1 0 44 0 0,33-34-57 0 0,-27 27-65 0 0,1 0 1 0 0,0 1-1 0 0,1 0 0 0 0,1 1 1 0 0,13-7 77 0 0,-29 19-18 0 0,0 1 0 0 0,1 0 0 0 0,-1 0 0 0 0,1 0 0 0 0,-1 0 0 0 0,1 0 1 0 0,-1-1-1 0 0,0 1 0 0 0,1 0 0 0 0,-1 0 0 0 0,1 0 0 0 0,-1 0 0 0 0,1 0 0 0 0,-1 0 0 0 0,1 0 0 0 0,-1 1 1 0 0,1-1-1 0 0,-1 0 0 0 0,0 0 0 0 0,1 0 0 0 0,-1 0 0 0 0,1 0 0 0 0,-1 1 0 0 0,1-1 0 0 0,-1 0 0 0 0,0 0 1 0 0,1 1-1 0 0,-1-1 0 0 0,0 0 0 0 0,1 1 0 0 0,-1-1 0 0 0,0 0 0 0 0,1 1 0 0 0,-1-1 0 0 0,0 1 0 0 0,0-1 1 0 0,0 0-1 0 0,1 1 0 0 0,-1-1 0 0 0,0 1 0 0 0,0-1 0 0 0,0 1 0 0 0,0-1 0 0 0,0 1 18 0 0,6 23-761 0 0,-5-20 719 0 0,12 60 42 0 0,-9-52 0 0 0,-4-10 0 0 0,1 0 0 0 0,-1 0 0 0 0,1 0 0 0 0,0 0 0 0 0,0 0 0 0 0,0 0 0 0 0,0 0 0 0 0,0 0 0 0 0,0 0 0 0 0,1 0 0 0 0,-1-1 0 0 0,0 1 0 0 0,1-1 0 0 0,0 1 0 0 0,1 1 0 0 0,0-1 0 0 0,0 0 0 0 0,-1 0 0 0 0,1 1 0 0 0,0 0 0 0 0,-1-1 0 0 0,0 1 0 0 0,2 3 0 0 0,2 4 0 0 0,-2 0 0 0 0,1 2 0 0 0,-4-10 0 0 0,17 20 0 0 0,-8-12 58 0 0,-5-11 135 0 0,-4 1-42 0 0,4 0-16 0 0,-1-1 0 0 0,1 0 0 0 0,-1 0 0 0 0,1 0 0 0 0,-1 0 0 0 0,0 0 0 0 0,1-1 1 0 0,-1 0-1 0 0,0 0 0 0 0,0 0 0 0 0,0 0 0 0 0,1-2-135 0 0,9-7-53 0 0,0 0 1 0 0,7-8 52 0 0,-6 5 74 0 0,18-14-94 0 0,-1-2 1 0 0,-2-2-1 0 0,21-27 20 0 0,-42 46-258 0 0,0 1 1 0 0,-2-1 0 0 0,1-1-1 0 0,-2 1 1 0 0,5-14 257 0 0,-8 18-392 0 0,0 0-1 0 0,-1-1 1 0 0,0 1 0 0 0,-1-1-1 0 0,0 1 1 0 0,0-1 0 0 0,-1 0-1 0 0,0 1 1 0 0,-2-8 392 0 0,-1 0-2975 0 0,0 1 1 0 0,-1-1-1 0 0,-2-5 2975 0 0,4 19-2047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43 477 13823 0 0,'0'0'630'0'0,"0"0"-13"0"0,0 2-393 0 0,-3 8-200 0 0,0 0 1 0 0,0 0-1 0 0,-4 9-24 0 0,3-12 556 0 0,1 1 0 0 0,0 0 0 0 0,0 0-1 0 0,1 0 1 0 0,1 0 0 0 0,-1 1 0 0 0,1 4-556 0 0,-1-11 149 0 0,-2 2-61 0 0,2-3 283 0 0,2-3 117 0 0,1-8-387 0 0,0-1 0 0 0,1 1 1 0 0,0 0-1 0 0,1 0 0 0 0,0 0 1 0 0,0 0-1 0 0,1 0 0 0 0,0 0 0 0 0,1 1 1 0 0,0 0-1 0 0,1 0 0 0 0,4-6-101 0 0,14-17-49 0 0,1 3 0 0 0,23-23 49 0 0,-11 16-19 0 0,2 2 0 0 0,1 1 0 0 0,4 0 19 0 0,132-82-1769 0 0,-155 102 1707 0 0,7-5 36 0 0,-1 1 0 0 0,2 2 0 0 0,0 1 0 0 0,30-9 26 0 0,-56 22 0 0 0,0 0 0 0 0,1 0 0 0 0,-1 0 0 0 0,0 1 0 0 0,0 0 0 0 0,1 0 0 0 0,1 0 0 0 0,-4 0 0 0 0,-1 0 0 0 0,0 0 0 0 0,1 0 0 0 0,-1 0 0 0 0,1 0 0 0 0,-1 0 0 0 0,0 0 0 0 0,1 0 0 0 0,-1 0 0 0 0,0 0 0 0 0,1 0 0 0 0,-1 1 0 0 0,0-1 0 0 0,1 0 0 0 0,-1 0 0 0 0,0 1 0 0 0,1-1 0 0 0,-1 0 0 0 0,0 0 0 0 0,1 1 0 0 0,-1-1 0 0 0,0 0 0 0 0,0 1 0 0 0,1 1-1 0 0,0 1 0 0 0,0 0 0 0 0,-1-1 0 0 0,1 1-1 0 0,-1 0 1 0 0,0 0 0 0 0,0-1 0 0 0,0 1 0 0 0,0 0 0 0 0,0 0 0 0 0,-1-1-1 0 0,1 1 1 0 0,-1 0 0 0 0,0 0 1 0 0,-13 41 80 0 0,-9 4 582 0 0,-1 0 1 0 0,-3-1-1 0 0,-9 7-662 0 0,-15 29-59 0 0,27-45 59 0 0,14-23 0 0 0,0 1 0 0 0,1 0 0 0 0,1 0 0 0 0,-1 3 0 0 0,7-13 0 0 0,0 0 0 0 0,1-1 0 0 0,0 1 0 0 0,-1 0 0 0 0,2 0 0 0 0,-1 0 0 0 0,1-1 0 0 0,0 1 0 0 0,0 0 0 0 0,0 0 0 0 0,1 0 0 0 0,0 0 0 0 0,0 0 0 0 0,1-1 0 0 0,0 1 0 0 0,-2-2 0 0 0,7 13 0 0 0,0-6 0 0 0,0 0 0 0 0,1-1 0 0 0,7 8 0 0 0,-3-7 0 0 0,-1 3 0 0 0,-9-11 4 0 0,-1 0-272 0 0,1 0 0 0 0,-1 0-1 0 0,1 0 1 0 0,0 0 0 0 0,0-1 0 0 0,0 1-1 0 0,1-1 1 0 0,-1 1 0 0 0,1-1-1 0 0,-1 0 1 0 0,1 0 0 0 0,0 0-1 0 0,-1-1 1 0 0,1 1 0 0 0,0 0-1 0 0,0-1 1 0 0,2 1 268 0 0,6 0-6139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3:4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17503 0 0,'0'0'803'0'0,"0"0"-18"0"0,0 0-358 0 0,0 0 341 0 0,0 0 205 0 0,0 0 40 0 0,0 0-127 0 0,0 1-582 0 0,-22 44-881 0 0,13-27-821 0 0,9-16 1111 0 0,-1-1-1 0 0,1 1 1 0 0,0 0-1 0 0,0 0 1 0 0,0-1-1 0 0,0 1 1 0 0,0 0 0 0 0,0 0-1 0 0,0 0 1 0 0,1-1-1 0 0,-1 1 1 0 0,1 0-1 0 0,0 1 288 0 0,-1-1-480 0 0,1 1-1055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6911 0 0,'0'0'528'0'0,"-1"2"-341"0"0,-9 10 1055 0 0,0-1-1 0 0,0 0 1 0 0,-1-1 0 0 0,-1 0-1 0 0,-12 8 1 0 0,-13 13-39 0 0,21-18-813 0 0,-29 26 443 0 0,-69 77 0 0 0,108-108-793 0 0,0-1 0 0 0,1 1 0 0 0,0 0 0 0 0,0 1 0 0 0,1-1 0 0 0,-4 13 0 0 0,7-18-30 0 0,-1 1 0 0 0,2-1-1 0 0,-1 0 1 0 0,0 1 0 0 0,1-1 0 0 0,-1 0 0 0 0,1 1-1 0 0,0-1 1 0 0,0 1 0 0 0,0-1 0 0 0,1 0-1 0 0,-1 1 1 0 0,1-1 0 0 0,0 1 0 0 0,0-1 0 0 0,0 0-1 0 0,0 0 1 0 0,1 0 0 0 0,-1 0 0 0 0,4 5 0 0 0,-3-6 16 0 0,0 0 0 0 0,0-1 0 0 0,0 1 1 0 0,0 0-1 0 0,1-1 0 0 0,-1 0 1 0 0,0 1-1 0 0,1-1 0 0 0,-1 0 1 0 0,1 0-1 0 0,0-1 0 0 0,-1 1 0 0 0,1 0 1 0 0,0-1-1 0 0,-1 1 0 0 0,1-1 1 0 0,0 0-1 0 0,0 0 0 0 0,-1 0 1 0 0,4-1-1 0 0,6 0 102 0 0,0-1 1 0 0,-1 0 0 0 0,15-6-1 0 0,-1 1 16 0 0,-1-2 0 0 0,0-1 0 0 0,-1-1 0 0 0,0-1 0 0 0,0-1 0 0 0,-2 0 0 0 0,35-30 0 0 0,-53 40-145 0 0,1 0-1 0 0,-1 0 0 0 0,0 0 1 0 0,-1-1-1 0 0,1 1 0 0 0,-1-1 1 0 0,1 0-1 0 0,-1 0 0 0 0,0 0 1 0 0,-1 0-1 0 0,1 0 0 0 0,-1 0 1 0 0,1 0-1 0 0,-1-1 0 0 0,0 1 1 0 0,-1 0-1 0 0,1-7 1 0 0,-1 8-52 0 0,0 0 1 0 0,-1 1-1 0 0,1-1 1 0 0,-1 0 0 0 0,0 0-1 0 0,1 0 1 0 0,-1 1 0 0 0,0-1-1 0 0,-1 0 1 0 0,1 1-1 0 0,0-1 1 0 0,-1 1 0 0 0,0 0-1 0 0,1-1 1 0 0,-1 1 0 0 0,0 0-1 0 0,0 0 1 0 0,0 0 0 0 0,0 0-1 0 0,-1 0 1 0 0,1 1-1 0 0,0-1 1 0 0,-1 1 0 0 0,1-1-1 0 0,-1 1 1 0 0,0 0 0 0 0,-4-1-1 0 0,-10-3-331 0 0,0 1 0 0 0,0 0 1 0 0,-1 2-1 0 0,1 0 0 0 0,-1 1 0 0 0,1 1 0 0 0,-1 0 0 0 0,0 2 0 0 0,1 0 0 0 0,0 0 0 0 0,-22 8 1 0 0,34-9 45 0 0,-4 2 380 0 0,4-1-3245 0 0,12-7 2292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 11975 0 0,'0'0'267'0'0,"0"0"42"0"0,0 0 17 0 0,-1-1-28 0 0,-5-1-126 0 0,5 1 204 0 0,1 1 111 0 0,0 0 22 0 0,-2 1-451 0 0,1 0 0 0 0,-1 0 0 0 0,1 1 0 0 0,0-1 0 0 0,0 0 0 0 0,0 0 0 0 0,0 1 0 0 0,0-1 0 0 0,-1 2-58 0 0,-3 4 86 0 0,-8 5 33 0 0,6-5 145 0 0,0 0 0 0 0,0 0 1 0 0,1 1-1 0 0,0 0 0 0 0,-3 5-264 0 0,-8 11 369 0 0,13-19-309 0 0,0 1 0 0 0,0 0 0 0 0,0 0-1 0 0,-2 6-59 0 0,-8 23-313 0 0,-2-1 0 0 0,-1 0 0 0 0,-1-1 0 0 0,-7 6 313 0 0,14-26-1317 0 0,1 0 0 0 0,-6 4 1317 0 0,11-12-316 0 0,-12 13-1218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13823 0 0,'0'0'304'0'0,"5"-9"64"0"0,1-2 16 0 0,-1 4 0 0 0,-5 7-312 0 0,0 0-72 0 0,0 0 0 0 0,0 0 0 0 0,0 0 0 0 0,9 9 0 0 0,0 2 0 0 0,-2 1-4080 0 0,-4 4-832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37 11975 0 0,'64'-36'1746'0'0,"-63"35"-1257"0"0,-1 1 20 0 0,0 0-66 0 0,-2 1-294 0 0,-43 11-131 0 0,-35 16-18 0 0,50-17-2 0 0,-82 30 2 0 0,-39 23 0 0 0,145-61 0 0 0,0 0 0 0 0,1 0 0 0 0,0 0 0 0 0,0 1 0 0 0,0-1 0 0 0,0 1 0 0 0,0 0 0 0 0,1 1 0 0 0,-1-1 0 0 0,1 1 0 0 0,0 0 0 0 0,-1 3 0 0 0,2 1 0 0 0,4-5 0 0 0,0-1 0 0 0,1 0 0 0 0,-1 0 0 0 0,0 0 0 0 0,1 0 0 0 0,0 0 0 0 0,0 0 0 0 0,0-1 0 0 0,0 1 0 0 0,0-1 0 0 0,1 1 0 0 0,-1-1 0 0 0,2 2 0 0 0,38 27 0 0 0,-39-29 0 0 0,110 82 0 0 0,-90-66 0 0 0,0 1 0 0 0,-2 2 0 0 0,0 0 0 0 0,0 2 0 0 0,-18-20 0 0 0,-1 0 0 0 0,0 0 0 0 0,0 1 0 0 0,0-1 0 0 0,0 1 0 0 0,0-1 0 0 0,0 1 0 0 0,-1-1 0 0 0,0 1 0 0 0,0 0 0 0 0,0 0 0 0 0,0 0 0 0 0,-1-1 0 0 0,1 2 0 0 0,-1-3 0 0 0,-1 1 0 0 0,1 0 0 0 0,0 0 0 0 0,-1-1 0 0 0,0 1 0 0 0,1 0 0 0 0,-1 0 0 0 0,0-1 0 0 0,0 1 0 0 0,-1-1 0 0 0,1 1 0 0 0,0-1 0 0 0,-1 0 0 0 0,0 1 0 0 0,1-1 0 0 0,-1 0 0 0 0,0 0 0 0 0,0 0 0 0 0,-2 1 0 0 0,-1 1 11 0 0,1-1 0 0 0,-1 0 0 0 0,0 0 0 0 0,0-1 0 0 0,0 1 0 0 0,-1-1 0 0 0,1 0 0 0 0,-4 0-11 0 0,-45 10 281 0 0,45-11-207 0 0,-22 3 413 0 0,0-2 0 0 0,0-1 0 0 0,-8-1-487 0 0,5-1 144 0 0,-15-1-732 0 0,-16-3 588 0 0,-4-2-1785 0 0,56 7-3674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454 253 10135 0 0,'0'0'231'0'0,"1"2"29"0"0,16 30 383 0 0,-15-26-465 0 0,-1-5-14 0 0,-1 0-1 0 0,1 0 1 0 0,-1 1 0 0 0,1-1-1 0 0,-1 0 1 0 0,0 0-1 0 0,0 0 1 0 0,1 1 0 0 0,-1-1-1 0 0,0 0 1 0 0,0 0-1 0 0,0 1 1 0 0,0-1 0 0 0,-1 0-1 0 0,1 0 1 0 0,0 1-1 0 0,0-1 1 0 0,-1 0 0 0 0,1 0-1 0 0,-1 1-163 0 0,0-1 512 0 0,1-1 0 0 0,0 1-431 0 0,0-1 0 0 0,0 1 0 0 0,1-1-1 0 0,-1 1 1 0 0,0-1 0 0 0,0 0 0 0 0,1 1 0 0 0,-1-1-1 0 0,0 0 1 0 0,1 1 0 0 0,-1-1 0 0 0,0 0 0 0 0,1 1-1 0 0,-1-1 1 0 0,1 0 0 0 0,-1 0 0 0 0,0 0 0 0 0,1 1-1 0 0,-1-1 1 0 0,1 0-81 0 0,2-2 1 0 0,0 0 1 0 0,-1 0-1 0 0,1 0 0 0 0,0 0 0 0 0,-1 0 1 0 0,1-1-1 0 0,-1 1 0 0 0,0-1 0 0 0,0 1 1 0 0,0-1-1 0 0,0 0 0 0 0,0 0 0 0 0,-1 0 1 0 0,1 0-1 0 0,-1 0 0 0 0,1-2-1 0 0,4-11-2 0 0,-1-1 0 0 0,2-11 2 0 0,0-6 0 0 0,-1 0 0 0 0,-2 0 0 0 0,-1-4 0 0 0,-2 25 0 0 0,0 9 0 0 0,-1 1 0 0 0,0-1 0 0 0,0 0 0 0 0,0 1 0 0 0,0-1 0 0 0,0 1 0 0 0,-1-1 0 0 0,1 0 0 0 0,-2-3 0 0 0,-5-7 14 0 0,2 11-29 0 0,3 2-48 0 0,-1 0 9 0 0,0-1-1 0 0,0 1 0 0 0,-1 0 0 0 0,1 0 1 0 0,0 0-1 0 0,0 0 0 0 0,-1 0 0 0 0,1 1 1 0 0,0 0-1 0 0,-1-1 0 0 0,1 1 1 0 0,0 0-1 0 0,-1 1 0 0 0,1-1 0 0 0,-3 1 55 0 0,-9 2-338 0 0,0 1 0 0 0,0 0-1 0 0,1 1 339 0 0,-3 0-92 0 0,-1 2 148 0 0,0 0 0 0 0,0 1-1 0 0,1 1 1 0 0,-10 6-56 0 0,-62 46 459 0 0,50-33-265 0 0,20-14-57 0 0,0 1-1 0 0,1 0 1 0 0,0 2 0 0 0,1 0-1 0 0,-13 19-136 0 0,23-27 36 0 0,0 1 0 0 0,0 0 1 0 0,1 1-1 0 0,0 0 0 0 0,1 0 0 0 0,0 0 0 0 0,1 0 0 0 0,0 1 0 0 0,1-1 0 0 0,0 1 0 0 0,1 0 0 0 0,-1 9-36 0 0,3-18 44 0 0,0-1-1 0 0,0 1 0 0 0,0-1 0 0 0,0 1 1 0 0,0-1-1 0 0,0 1 0 0 0,1 0 0 0 0,-1-1 1 0 0,1 0-1 0 0,0 1 0 0 0,0-1 0 0 0,0 1 1 0 0,0-1-1 0 0,0 0 0 0 0,1 0 1 0 0,-1 1-1 0 0,0-1 0 0 0,1 0 0 0 0,0 0 1 0 0,0 0-44 0 0,1 0 59 0 0,-1 0 1 0 0,1-1 0 0 0,0 1 0 0 0,-1-1 0 0 0,1 0 0 0 0,0 0-1 0 0,0 0 1 0 0,0 0 0 0 0,0-1 0 0 0,0 1 0 0 0,0-1 0 0 0,0 0 0 0 0,0 0-1 0 0,0 0 1 0 0,0 0 0 0 0,0 0 0 0 0,1-1-60 0 0,9-1 57 0 0,0 0-1 0 0,0-2 1 0 0,6-1-57 0 0,19-6-5 0 0,-30 9 5 0 0,6 0 0 0 0,-1-2 0 0 0,1 0 0 0 0,-1 0 0 0 0,5-3 0 0 0,-11 3-64 0 0,-1 0-203 0 0,0-1 1 0 0,-1 1-1 0 0,0-1 0 0 0,0 0 0 0 0,0-1 0 0 0,-1 1 1 0 0,2-3 266 0 0,-2 3-61 0 0,8-18 61 0 0,-1 0 0 0 0,-8 18 0 0 0,-1 1 0 0 0,1-1 0 0 0,-1 0 0 0 0,0 0 0 0 0,1-4 0 0 0,4-7 0 0 0,-3 9 0 0 0,0 7 0 0 0,-2 5 0 0 0,-1 0 0 0 0,1 0 0 0 0,-1 0 0 0 0,0 0 0 0 0,-1 0 0 0 0,1 0 0 0 0,-1 0 0 0 0,0 0 0 0 0,0 0 0 0 0,0 0 0 0 0,-1 0 0 0 0,0 0 0 0 0,0 0 0 0 0,-1 1 0 0 0,-2 33 0 0 0,4-29-144 0 0,-1 0 0 0 0,0 1 0 0 0,0-1-1 0 0,-1 0 1 0 0,0 1 0 0 0,-3 4 144 0 0,5-13-255 0 0,-1 0 0 0 0,0-1 1 0 0,0 1-1 0 0,0-1 0 0 0,0 1 0 0 0,-1-1 0 0 0,1 0 1 0 0,0 1-1 0 0,0-1 0 0 0,-1 0 0 0 0,-1 1 255 0 0,1 0-5116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8287 0 0,'0'0'191'0'0,"10"3"444"0"0,-8-2-572 0 0,0 0 0 0 0,-1 1 1 0 0,1 0-1 0 0,-1-1 1 0 0,1 1-1 0 0,-1 0 1 0 0,0 0-1 0 0,0-1 0 0 0,0 1 1 0 0,0 0-1 0 0,0 0 1 0 0,0 0-1 0 0,-1 1 0 0 0,1-1 1 0 0,-1 0-1 0 0,1 0 1 0 0,-1 0-1 0 0,0 0 0 0 0,0 0 1 0 0,1 1-1 0 0,-2-1 1 0 0,1 0-1 0 0,0 0 0 0 0,-1 2-63 0 0,-1 6 447 0 0,0 1 1 0 0,-1-1-1 0 0,-1 0 0 0 0,-3 7-447 0 0,1 0 248 0 0,-11 23 524 0 0,-2-1 0 0 0,-2-1 0 0 0,-5 6-772 0 0,-12 22 756 0 0,-98 178 876 0 0,24-14-1632 0 0,58-114 0 0 0,19-46-4840 0 0,39-81 3816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17 532 11975 0 0,'-1'-10'234'0'0,"0"0"0"0"0,0 0 1 0 0,-1 0-1 0 0,-1-4-234 0 0,0 7 290 0 0,2-1 0 0 0,-1 0-1 0 0,1 1 1 0 0,0-1 0 0 0,1 0 0 0 0,0 0 0 0 0,0 0 0 0 0,1 0-290 0 0,-1 5 120 0 0,1 0 0 0 0,0 0 0 0 0,0 0 0 0 0,1 0 0 0 0,-1 0 0 0 0,1 0 0 0 0,-1 0 0 0 0,1 1 0 0 0,0-1 0 0 0,0 1 0 0 0,0-1-1 0 0,2-1-119 0 0,32-26 672 0 0,-28 23-655 0 0,24-15 38 0 0,18-10-55 0 0,-5 4 404 0 0,111-64 1183 0 0,-98 60-1569 0 0,139-69-18 0 0,-184 96 0 0 0,1 0 0 0 0,-1 1 0 0 0,1 1 0 0 0,0 0 0 0 0,0 1 0 0 0,0 0 0 0 0,1 1 0 0 0,1 1 0 0 0,-13 0-50 0 0,0 0-1 0 0,0 1 0 0 0,-1-1 1 0 0,1 1-1 0 0,0-1 1 0 0,0 1-1 0 0,0 0 1 0 0,0 0-1 0 0,-1 0 0 0 0,1 1 1 0 0,2 0 50 0 0,-4-1-44 0 0,0-1 0 0 0,0 1 0 0 0,0 0 1 0 0,0-1-1 0 0,0 1 0 0 0,0 0 0 0 0,-1 0 0 0 0,1 0 1 0 0,0 0-1 0 0,0 0 0 0 0,-1 0 0 0 0,1 0 0 0 0,0 0 1 0 0,-1 0-1 0 0,1 0 0 0 0,-1 0 0 0 0,1 0 0 0 0,-1 0 1 0 0,0 0-1 0 0,1 0 0 0 0,-1 1 0 0 0,0-1 0 0 0,0 0 1 0 0,0 0-1 0 0,0 0 0 0 0,0 1 0 0 0,0-1 0 0 0,0 0 1 0 0,0 1 43 0 0,-3 7-21 0 0,-1 0 0 0 0,0 0 0 0 0,0-1 0 0 0,-1 1 0 0 0,0-1 0 0 0,0 0 1 0 0,-1 0-1 0 0,-1 0 21 0 0,-22 34 1 0 0,22-30-1 0 0,-1-1 0 0 0,0-1 0 0 0,-1 0 0 0 0,-8 9 0 0 0,-44 35 0 0 0,42-38 0 0 0,-1 0 292 0 0,0-2 0 0 0,-2 0 0 0 0,1-2 0 0 0,-2 0 1 0 0,-16 5-293 0 0,-12 7 130 0 0,28-9-804 0 0,19-12 521 0 0,0 0 0 0 0,-1-1 0 0 0,0 1 1 0 0,1-1-1 0 0,-1 0 0 0 0,-4 2 153 0 0,-1-2-1157 0 0,-1 1 0 0 0,1-2-1 0 0,-1 1 1 0 0,1-2 0 0 0,-1 1-1 0 0,0-1 1158 0 0,11 0-1024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13823 0 0,'0'0'315'0'0,"0"0"45"0"0,0 0 21 0 0,1 3-49 0 0,-1 3-320 0 0,-1 0-1 0 0,1 0 0 0 0,-1 0 0 0 0,0 0 1 0 0,0 0-1 0 0,-1 0 0 0 0,0 0 0 0 0,0-1 1 0 0,0 1-1 0 0,-1 2-11 0 0,-10 18 12 0 0,-11 15-12 0 0,13-22-1 0 0,-34 52 227 0 0,-3-3-1 0 0,-39 42-225 0 0,-39 54 472 0 0,106-135-85 0 0,-249 335 142 0 0,267-362-1580 0 0,2-2-385 0 0,0 0-78 0 0,0 0-20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15663 0 0,'9'-25'514'0'0,"-8"21"-421"0"0,1 0 0 0 0,-1 1 0 0 0,0-1-1 0 0,1 0 1 0 0,0 1 0 0 0,0-1 0 0 0,0 1-1 0 0,0 0 1 0 0,0-1 0 0 0,1 1 0 0 0,-1 0-1 0 0,1 0 1 0 0,2-1-93 0 0,15-9 91 0 0,0 0 0 0 0,1 2-1 0 0,0 0 1 0 0,1 1 0 0 0,4 0-91 0 0,44-13 787 0 0,2 2-787 0 0,-23 8 191 0 0,12-6 12 0 0,2 4 0 0 0,0 2-1 0 0,44-3-202 0 0,-100 16 0 0 0,-1-1 0 0 0,0 1 0 0 0,1 1 0 0 0,-1-1 0 0 0,0 1 0 0 0,0 0 0 0 0,2 0 0 0 0,-7 0 0 0 0,1-1 0 0 0,0 1 0 0 0,-1 0 0 0 0,1-1 0 0 0,-1 1 0 0 0,1 0 0 0 0,-1 0 0 0 0,1 0 0 0 0,-1 0 0 0 0,0 0 0 0 0,1 1 0 0 0,-1-1 0 0 0,0 0 0 0 0,0 0 0 0 0,0 1 0 0 0,0-1 0 0 0,0 1 0 0 0,0-1 0 0 0,0 1 0 0 0,0-1 0 0 0,-1 1 0 0 0,1 0 0 0 0,-1-1 0 0 0,1 1 0 0 0,-1 0 0 0 0,1-1 0 0 0,-1 3 0 0 0,0 8 0 0 0,-1 1 0 0 0,0-1 0 0 0,-1 1 0 0 0,0-1 0 0 0,-1 0 0 0 0,0 0 0 0 0,-1 0 0 0 0,0 0 0 0 0,-3 3 0 0 0,-5 11 49 0 0,-1-1 1 0 0,-2-1-1 0 0,0 0 0 0 0,-2-1 0 0 0,0 0 0 0 0,-2-1 0 0 0,0-2 1 0 0,-2 0-1 0 0,-5 4-49 0 0,10-11 107 0 0,0-1 0 0 0,-1-1 0 0 0,0-1 0 0 0,-1 0 0 0 0,0-2 0 0 0,0 0 0 0 0,-1 0 0 0 0,0-2 0 0 0,-1 0 0 0 0,1-2 0 0 0,-1 0 0 0 0,0-1 0 0 0,0-1 0 0 0,0-1 0 0 0,-3 0-107 0 0,11-1-154 0 0,-1-1 1 0 0,0 0-1 0 0,1-1 0 0 0,-1 0 0 0 0,1-1 1 0 0,-1 0-1 0 0,1-1 0 0 0,0 0 0 0 0,-10-6 154 0 0,21 9-163 0 0,0 1-1 0 0,0-1 1 0 0,-1 0 0 0 0,1 0-1 0 0,0 0 1 0 0,0 0 0 0 0,0 0-1 0 0,1 0 1 0 0,-1 0 0 0 0,0 0-1 0 0,0 0 1 0 0,0-1 0 0 0,1 1-1 0 0,-1 0 1 0 0,1 0-1 0 0,-1-1 1 0 0,1 1 0 0 0,-1 0-1 0 0,1-1 1 0 0,0 1 0 0 0,0-1-1 0 0,0 1 1 0 0,-1 0 0 0 0,1-1-1 0 0,1 1 1 0 0,-1-1 0 0 0,0 1 163 0 0,1-8-5798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11975 0 0,'0'0'267'0'0,"0"0"42"0"0,0 1 17 0 0,6 13 29 0 0,-2-2-306 0 0,2 0-1 0 0,-1-1 1 0 0,2 1-1 0 0,3 4-48 0 0,-9-15 720 0 0,-1-1 249 0 0,1-1 45 0 0,1-4-662 0 0,1-1 0 0 0,0 1 0 0 0,-1-1 0 0 0,0 0 0 0 0,-1 0 0 0 0,1 0 0 0 0,-1 0 0 0 0,0 0 0 0 0,0-3-352 0 0,5-23 126 0 0,4 0 130 0 0,2 0 0 0 0,1 0 0 0 0,1 1 0 0 0,2 1 0 0 0,2 0 0 0 0,0 2 0 0 0,2 0 0 0 0,9-10-256 0 0,-2 8-249 0 0,2 1 0 0 0,0 1 0 0 0,2 2 0 0 0,14-9 249 0 0,136-86-996 0 0,-164 111 325 0 0,0 0 0 0 0,1 1 1 0 0,11-4 670 0 0,-22 11-252 0 0,1-1 0 0 0,-1 1 0 0 0,1 0 1 0 0,-1 1-1 0 0,1 0 0 0 0,0 0 1 0 0,0 0-1 0 0,-1 1 0 0 0,1 1 1 0 0,0-1-1 0 0,0 1 252 0 0,23 5-1524 0 0,-1 1-11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22 13823 0 0,'7'-6'675'0'0,"-158"131"2202"0"0,-70 80-2877 0 0,216-200 93 0 0,0 0 0 0 0,0 0 1 0 0,1 1-1 0 0,0-1 0 0 0,0 1 0 0 0,1 0 0 0 0,-1 0 0 0 0,1 0 0 0 0,1 1 0 0 0,-1-1 0 0 0,0 3-93 0 0,2-6 34 0 0,1-1 0 0 0,-1 1 1 0 0,1 0-1 0 0,0-1 0 0 0,-1 1 0 0 0,1 0 0 0 0,0-1 0 0 0,1 1 0 0 0,-1 0 1 0 0,0-1-1 0 0,1 1 0 0 0,-1 0 0 0 0,1-1 0 0 0,0 1 0 0 0,0-1 0 0 0,0 1 0 0 0,0-1 1 0 0,0 1-1 0 0,1-1 0 0 0,-1 0 0 0 0,1 0 0 0 0,0 0 0 0 0,-1 0 0 0 0,1 0 1 0 0,0 0-1 0 0,0 0 0 0 0,0 0 0 0 0,0-1 0 0 0,1 1 0 0 0,0 0-34 0 0,2 1 0 0 0,0 0 0 0 0,1-1 0 0 0,-1 0 0 0 0,1 0 0 0 0,0 0 0 0 0,0 0 0 0 0,-1-1 0 0 0,1 0 0 0 0,0 0 0 0 0,0-1 0 0 0,0 0 0 0 0,0 0 0 0 0,0 0 0 0 0,0 0 0 0 0,0-1 0 0 0,0 0 0 0 0,0-1 0 0 0,-1 1 0 0 0,1-1 0 0 0,0 0 0 0 0,-1 0 0 0 0,1-1 0 0 0,1-1 0 0 0,4-2 0 0 0,0-1 0 0 0,-1 0 0 0 0,0-1 0 0 0,0 0 0 0 0,-1 0 0 0 0,0-1 0 0 0,-1 0 0 0 0,0-1 0 0 0,0 0 0 0 0,5-8 0 0 0,1-6-97 0 0,0-2 0 0 0,-2 0-1 0 0,-1 0 1 0 0,-1-1 0 0 0,-1 0-1 0 0,-1-1 1 0 0,-2 0 0 0 0,-1 0-1 0 0,2-22 98 0 0,-7 46-273 0 0,0-1 0 0 0,0 1 0 0 0,0-1 0 0 0,-1 0-1 0 0,1 1 1 0 0,-1-1 0 0 0,0 1 0 0 0,0 0 0 0 0,-1-1-1 0 0,1 1 1 0 0,-3-3 273 0 0,1 1-984 0 0,0 1 0 0 0,0 0 0 0 0,0 0 0 0 0,-1 1 0 0 0,0-1 0 0 0,0 1 0 0 0,0-1 0 0 0,-1 1 984 0 0,3 2-2047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0 575 3223 0 0,'1'2'240'0'0,"0"3"-1479"0"0,3 6 4340 0 0,1 6 10133 0 0,-4-18-12534 0 0,1-2-476 0 0,1 1 0 0 0,-1-1 0 0 0,-1 0 0 0 0,1-1 0 0 0,0 1 0 0 0,-1 0 0 0 0,1 0 0 0 0,-1-1 0 0 0,2-6 1 0 0,5-39 731 0 0,-4 20-617 0 0,0 10-268 0 0,1 0 1 0 0,0 0-1 0 0,1 0 0 0 0,2 0 1 0 0,-1 1-1 0 0,2 0 0 0 0,1 1 1 0 0,0 0-1 0 0,20-25 0 0 0,-15 24-54 0 0,0 1 0 0 0,2 0-1 0 0,0 1 1 0 0,20-14 0 0 0,-4 7 14 0 0,54-27 1 0 0,-51 30-1321 0 0,1 2 1 0 0,1 1-1 0 0,0 2 1 0 0,2 2-1 0 0,77-15 0 0 0,-88 24-5571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13823 0 0,'0'0'315'0'0,"0"-2"45"0"0,-1 1-311 0 0,1-1-1 0 0,-1 1 1 0 0,1 0-1 0 0,0-1 1 0 0,-1 1 0 0 0,1 0-1 0 0,0-1 1 0 0,0 1-1 0 0,0-1 1 0 0,0 1 0 0 0,0 0-1 0 0,0-1 1 0 0,1 1-1 0 0,-1-1 1 0 0,0 1 0 0 0,1 0-1 0 0,-1-1-48 0 0,3-9 82 0 0,-3 10 283 0 0,0 1 122 0 0,0 0 22 0 0,0 0-66 0 0,1 1-429 0 0,1 0-1 0 0,-1 0 1 0 0,0 1 0 0 0,0-1 0 0 0,1 0 0 0 0,-1 1-1 0 0,0-1 1 0 0,0 1 0 0 0,-1 0 0 0 0,1-1-1 0 0,0 1 1 0 0,0 1-14 0 0,7 19 0 0 0,-1 0 0 0 0,-1 0 0 0 0,1 10 0 0 0,6 22 0 0 0,43 128 1004 0 0,-36-128-490 0 0,3 0 0 0 0,9 13-514 0 0,-25-53 122 0 0,0 0-1 0 0,1-1 1 0 0,1 0-1 0 0,9 11-121 0 0,-14-20-152 0 0,0-1 0 0 0,0 1 0 0 0,0-1-1 0 0,0 1 1 0 0,0-1 0 0 0,1-1 0 0 0,-1 1-1 0 0,1-1 1 0 0,0 1 152 0 0,-1-2-741 0 0,1 1 1 0 0,0-1-1 0 0,0 0 1 0 0,0 0-1 0 0,-1 0 0 0 0,5 0 741 0 0,7-1-6048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13823 0 0,'0'0'315'0'0,"0"0"45"0"0,0 0 21 0 0,-2 0-49 0 0,-7 1-310 0 0,-1 1-1 0 0,1-1 1 0 0,0 2 0 0 0,0-1-1 0 0,0 1 1 0 0,0 0-1 0 0,1 1 1 0 0,-1 0 0 0 0,-4 4-22 0 0,-10 2 365 0 0,6 0 34 0 0,-1 1 0 0 0,1 1 0 0 0,1 0 0 0 0,-11 10-399 0 0,-8 7 80 0 0,-26 14 858 0 0,-2-3-1 0 0,-7 0-937 0 0,1-1 101 0 0,-47 37-101 0 0,85-53-17 0 0,-39 30 53 0 0,60-44-80 0 0,0 0 0 0 0,1 1 0 0 0,0 0 0 0 0,0 1 0 0 0,-1 3 44 0 0,-8 17-4001 0 0,18-30 2467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58 8287 0 0,'0'0'191'0'0,"0"0"26"0"0,0 0 9 0 0,2-1-34 0 0,12-10 108 0 0,2 1 0 0 0,8-5-300 0 0,15-5 3982 0 0,-38 19-3470 0 0,-1 1 0 0 0,0 0-69 0 0,-2 2-294 0 0,-29 42 1915 0 0,-12 25-2064 0 0,19-24 0 0 0,-39 66 0 0 0,33-67 0 0 0,27-38-64 0 0,2-5-273 0 0,1-1-138 0 0,0 0-669 0 0,0 0-2676 0 0,0 0-1148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11975 0 0,'-24'-3'256'0'0,"15"1"64"0"0,-2 0 0 0 0,0 0 32 0 0,-1 2-288 0 0,1 2-64 0 0,1 2 0 0 0,1 1 0 0 0,2 2-392 0 0,7-7-96 0 0,0 0-24 0 0,-5 9 0 0 0,1 2 0 0 0,4-11 0 0 0,0 0 0 0 0,0 0 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13 310 6447 0 0,'0'2'142'0'0,"5"8"213"0"0,-4-7-342 0 0,0 0 1 0 0,0 0-1 0 0,0 0 1 0 0,0 0-1 0 0,-1 0 1 0 0,1 0-1 0 0,-1 0 1 0 0,0 0-1 0 0,1 0 1 0 0,-1 0-1 0 0,-1 1 1 0 0,1-1-1 0 0,-1 2-13 0 0,1-1 377 0 0,-1 1-1 0 0,1 0 0 0 0,-1 0 1 0 0,0-1-1 0 0,-1 1 0 0 0,1-1 0 0 0,-1 1-376 0 0,-2 7 1894 0 0,-6 15 1621 0 0,9-25-3294 0 0,1-2 166 0 0,0 0 101 0 0,0 0 21 0 0,0-13 83 0 0,2 9-590 0 0,0 1-1 0 0,0 0 0 0 0,0-1 0 0 0,0 1 1 0 0,1 0-1 0 0,-1 0 0 0 0,1 1 1 0 0,0-1-1 0 0,0 0 0 0 0,-1 1 0 0 0,2 0 1 0 0,-1 0-1 0 0,0-1 0 0 0,1 1-1 0 0,11-9-2 0 0,35-30-246 0 0,16-13-1480 0 0,45-28 1728 0 0,-41 31-458 0 0,-54 36-540 0 0,-15 14 556 0 0,1 1 292 0 0,6 2 134 0 0,-8-1 38 0 0,1 0-1 0 0,0 0 0 0 0,0 0 0 0 0,-1 1 1 0 0,1-1-1 0 0,-1 0 0 0 0,1 0 1 0 0,-1 0-1 0 0,0 1 0 0 0,1-1 0 0 0,-1 0 1 0 0,0 1-1 0 0,0-1 0 0 0,0 0 1 0 0,0 0-1 0 0,0 1 0 0 0,0-1 0 0 0,0 0-21 0 0,-5 30 715 0 0,3-18-429 0 0,1-6-186 0 0,1-3-61 0 0,0 0 0 0 0,-1 0 0 0 0,0 0 0 0 0,1 1 0 0 0,-2-1 1 0 0,1 0-1 0 0,0 0 0 0 0,-1-1 0 0 0,0 1 0 0 0,0 0 0 0 0,0 0 0 0 0,0-1 0 0 0,-1 1-39 0 0,-4 5 0 0 0,4-6 0 0 0,0 0 0 0 0,1 0 0 0 0,-1 0 0 0 0,1 0 0 0 0,0 1 0 0 0,0 0 0 0 0,1-3 0 0 0,1 1 0 0 0,-1 0 0 0 0,1-1 0 0 0,-1 1 0 0 0,1 0 0 0 0,0-1 0 0 0,0 1 0 0 0,0 0 0 0 0,0 0 0 0 0,0-1 0 0 0,0 1 0 0 0,0 0 0 0 0,0-1 0 0 0,1 1 0 0 0,-1 0 0 0 0,1 1 0 0 0,0 0 0 0 0,1 1 0 0 0,-2 0 0 0 0,1-1 0 0 0,0 1 0 0 0,-1 0 0 0 0,0 0 0 0 0,1 0 0 0 0,-2 0 0 0 0,1-1 0 0 0,0 1 0 0 0,-1 2 0 0 0,0 5 177 0 0,4-10 238 0 0,4-8 433 0 0,0-28-229 0 0,-3 15-694 0 0,-2 6-139 0 0,2 0 0 0 0,0 0 0 0 0,0 1-1 0 0,2 0 1 0 0,-1-1 0 0 0,2 2 0 0 0,0-1-1 0 0,0 1 1 0 0,5-6 214 0 0,1 1 0 0 0,1 0 0 0 0,0 2 0 0 0,1 0 0 0 0,1 0 0 0 0,0 2 0 0 0,1 0 0 0 0,0 0 0 0 0,1 2 0 0 0,10-5 0 0 0,-13 8 63 0 0,0 1-1 0 0,1 0 1 0 0,-1 2 0 0 0,1-1-1 0 0,3 2-62 0 0,-11 2 57 0 0,1 0-1 0 0,-1 1 0 0 0,1 1 0 0 0,0-1 1 0 0,-1 2-1 0 0,1-1 0 0 0,0 1 1 0 0,-1 0-1 0 0,1 1 0 0 0,6 2-56 0 0,-12-3 49 0 0,0-1 0 0 0,0 2 0 0 0,0-1-1 0 0,0 0 1 0 0,0 1 0 0 0,0-1 0 0 0,0 1 0 0 0,0 0-1 0 0,-1 0 1 0 0,1 0 0 0 0,-1 0 0 0 0,1 0-1 0 0,-1 1 1 0 0,2 1-49 0 0,-3-2 20 0 0,0 0 0 0 0,0 0-1 0 0,-1 0 1 0 0,1 0 0 0 0,0 0-1 0 0,-1 0 1 0 0,1 0 0 0 0,-1 0-1 0 0,0 1 1 0 0,1-1 0 0 0,-1 0-1 0 0,0 0 1 0 0,-1 0 0 0 0,1 1-1 0 0,0-1 1 0 0,-1 0 0 0 0,1 0 0 0 0,-1 0-1 0 0,1 0 1 0 0,-1 0 0 0 0,0 0-1 0 0,-1 2-19 0 0,-6 11 0 0 0,0 1 0 0 0,-2-1 0 0 0,-2 4 0 0 0,-7 9 0 0 0,-44 62 77 0 0,35-52 106 0 0,1 2 0 0 0,0 5-183 0 0,24-40 165 0 0,0 1 1 0 0,1-1-1 0 0,-1 1 0 0 0,1 0 0 0 0,1 0 1 0 0,-1 0-1 0 0,1 0 0 0 0,0 0 1 0 0,0 0-166 0 0,1-4-25 0 0,0 0 1 0 0,0-1-1 0 0,0 1 1 0 0,0 0-1 0 0,0 0 1 0 0,1 0-1 0 0,-1-1 1 0 0,1 1-1 0 0,-1 0 1 0 0,1 0 0 0 0,-1-1-1 0 0,1 1 1 0 0,0-1-1 0 0,0 1 1 0 0,0-1-1 0 0,0 1 1 0 0,0-1-1 0 0,0 1 1 0 0,1-1-1 0 0,-1 0 1 0 0,0 1-1 0 0,1-1 1 0 0,-1 0-1 0 0,0 0 1 0 0,1 0 0 0 0,0 0-1 0 0,-1 0 1 0 0,1-1-1 0 0,0 1 1 0 0,-1 0-1 0 0,2-1 25 0 0,1 1-298 0 0,0 0-1 0 0,1 0 1 0 0,-1-1-1 0 0,0 0 1 0 0,0 0-1 0 0,1 0 1 0 0,-1 0-1 0 0,0-1 1 0 0,0 1-1 0 0,1-1 1 0 0,-1 0-1 0 0,0-1 1 0 0,0 1-1 0 0,0-1 1 0 0,0 0-1 0 0,0 1 0 0 0,-1-2 1 0 0,2 1 298 0 0,19-11-1535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376 100 10135 0 0,'8'-6'770'0'0,"-5"4"-664"0"0,0 0 1 0 0,1 0 0 0 0,-1 0-1 0 0,0 0 1 0 0,-1 0 0 0 0,1-1-1 0 0,0 0 1 0 0,-1 1 0 0 0,1-1-1 0 0,-1 0 1 0 0,1-1-107 0 0,0 0 593 0 0,-1 0-351 0 0,0 0-1 0 0,0 0 1 0 0,-1 0-1 0 0,1 0 1 0 0,-1 0-1 0 0,0 0 0 0 0,0 0 1 0 0,0 0-1 0 0,0 0 1 0 0,-1 0-1 0 0,0-1-241 0 0,-1-2 72 0 0,1 5 299 0 0,0 2 117 0 0,-14-1 429 0 0,-8 1-1602 0 0,-10 8 788 0 0,0 1 0 0 0,1 1-1 0 0,0 2 1 0 0,1 1 0 0 0,0 2 0 0 0,1 0 0 0 0,-4 5-103 0 0,11-5 33 0 0,0 0 0 0 0,1 1 0 0 0,1 1 0 0 0,1 1 0 0 0,-15 18-33 0 0,32-35 40 0 0,1 1 1 0 0,0 0-1 0 0,0-1 0 0 0,0 1 0 0 0,0 0 1 0 0,0-1-1 0 0,0 1 0 0 0,0 0 0 0 0,1 0 1 0 0,-1 0-1 0 0,0 0-40 0 0,1 0 488 0 0,8 7 464 0 0,-5-6-941 0 0,0-1 1 0 0,1 1-1 0 0,-1-1 0 0 0,1 0 0 0 0,0 0 1 0 0,0-1-1 0 0,0 1 0 0 0,0-1 1 0 0,0 1-1 0 0,0-1 0 0 0,0-1 1 0 0,0 1-1 0 0,0 0 0 0 0,0-1 1 0 0,1 0-1 0 0,0 0-11 0 0,14-1-9 0 0,-1 0 1 0 0,1-1-1 0 0,0-1 9 0 0,-10 2 10 0 0,15-3-171 0 0,-14 4-42 0 0,1-2-1 0 0,-1 1 1 0 0,0-2-1 0 0,0 1 1 0 0,1-1 0 0 0,-2-1-1 0 0,1 1 1 0 0,0-2-1 0 0,5-2 204 0 0,-14 5 0 0 0,-3 4 0 0 0,-15 14 0 0 0,13-11-72 0 0,3-3-298 0 0,1-2-118 0 0,11 5-4478 0 0,3-2-2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34 11975 0 0,'9'-27'902'0'0,"-9"26"-891"0"0,0 1 1 0 0,0 0 0 0 0,-1 0-1 0 0,1-1 1 0 0,0 1-1 0 0,0 0 1 0 0,0 0 0 0 0,0-1-1 0 0,0 1 1 0 0,0 0 0 0 0,0 0-1 0 0,-1-1 1 0 0,1 1-1 0 0,0 0 1 0 0,0 0 0 0 0,0 0-1 0 0,0-1 1 0 0,-1 1 0 0 0,1 0-1 0 0,0 0 1 0 0,0 0-1 0 0,-1 0 1 0 0,1-1 0 0 0,0 1-1 0 0,0 0 1 0 0,-1 0 0 0 0,1 0-1 0 0,0 0 1 0 0,0 0-1 0 0,-1 0 1 0 0,1 0 0 0 0,0 0-1 0 0,-1 0 1 0 0,1 0 0 0 0,0 0-1 0 0,0 0 1 0 0,-1 0-12 0 0,-9 0-20 0 0,4 1 61 0 0,1 1-1 0 0,0 0 1 0 0,0 0-1 0 0,-1 1 1 0 0,2 0-1 0 0,-1 0 0 0 0,0 0 1 0 0,1 0-1 0 0,-1 1 1 0 0,-2 2-41 0 0,-8 9 469 0 0,0 1-1 0 0,-1 2-468 0 0,11-12 90 0 0,-96 119 2566 0 0,-59 97-2656 0 0,73-95 0 0 0,-50 75 0 0 0,-47 67 0 0 0,180-263 0 0 0,-88 115-264 0 0,-17 23-348 0 0,108-142-532 0 0,1-2-2676 0 0,0 0-1148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77 15663 0 0,'-2'0'356'0'0,"-3"1"-260"0"0,1 1 0 0 0,0-1-1 0 0,-1 1 1 0 0,1-1-1 0 0,0 1 1 0 0,-1 0 0 0 0,1 1-1 0 0,0-1 1 0 0,1 1 0 0 0,-1 0-1 0 0,0 0 1 0 0,1 0 0 0 0,0 0-1 0 0,-1 0 1 0 0,1 1-96 0 0,2-3 365 0 0,9-3 631 0 0,197-40 4006 0 0,-46 9-5324 0 0,12 4 322 0 0,-103 24-981 0 0,0 2 0 0 0,0 4 981 0 0,-26-1-2230 0 0,-41 0 302 0 0,2-1-506 0 0,9 0-102 0 0,-9 1-22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58 214 11975 0 0,'0'0'547'0'0,"0"0"-11"0"0,0 0-203 0 0,0 0 419 0 0,0 0 220 0 0,0 0 42 0 0,0 0-61 0 0,0 0-288 0 0,1 1-121 0 0,4 1-459 0 0,-1-1 0 0 0,0 0 0 0 0,1 0 0 0 0,-1 0 0 0 0,1 0 0 0 0,-1-1 0 0 0,1 0 0 0 0,-1 0 0 0 0,1 0 0 0 0,-1-1 0 0 0,1 1 0 0 0,-1-1 0 0 0,1 0 0 0 0,-1 0 0 0 0,1-1-85 0 0,16-5 583 0 0,0-1-1 0 0,11-6-582 0 0,-30 13 132 0 0,36-19 479 0 0,17-11-611 0 0,-7 2-3 0 0,-38 24 3 0 0,3-2 0 0 0,-1 0 0 0 0,10-8 0 0 0,-19 13 0 0 0,-1 0 0 0 0,1 0 0 0 0,-1-1 0 0 0,0 1 0 0 0,0 0 0 0 0,0-1 0 0 0,0 1 0 0 0,0-1 0 0 0,0 0 0 0 0,0 0 0 0 0,-1 0 0 0 0,0 0 0 0 0,0 0 0 0 0,1 0 0 0 0,-2 0 0 0 0,1-5 0 0 0,-1 7-1 0 0,0 1 0 0 0,0-1 0 0 0,0 1 0 0 0,0-1 0 0 0,0 1 0 0 0,0-1 0 0 0,0 1 0 0 0,-1-1 0 0 0,1 1-1 0 0,0-1 1 0 0,0 1 0 0 0,0 0 0 0 0,0-1 0 0 0,-1 1 0 0 0,1-1 0 0 0,0 1 0 0 0,0-1 0 0 0,-1 1 0 0 0,1 0 0 0 0,0-1 0 0 0,-1 1 0 0 0,1 0 0 0 0,-1-1-1 0 0,1 1 1 0 0,0 0 0 0 0,-1 0 0 0 0,1-1 0 0 0,-1 1 0 0 0,1 0 0 0 0,0 0 0 0 0,-1 0 0 0 0,1 0 0 0 0,-1-1 0 0 0,1 1 0 0 0,-1 0 1 0 0,0 0-27 0 0,-4-2-51 0 0,0 1 0 0 0,0-1 1 0 0,0 1-1 0 0,0 0 0 0 0,0 0 0 0 0,0 1 0 0 0,0 0 0 0 0,0 0 1 0 0,0 0-1 0 0,0 0 0 0 0,0 1 0 0 0,0 0 0 0 0,-4 1 78 0 0,-3 1-183 0 0,0 0 0 0 0,0 1 0 0 0,0 0-1 0 0,1 1 1 0 0,-3 2 183 0 0,-12 8 0 0 0,1 1 0 0 0,1 1 0 0 0,0 1 0 0 0,-15 17 0 0 0,7-4 0 0 0,1 2 0 0 0,-22 30 0 0 0,51-60 0 0 0,-1 0 0 0 0,1 0 0 0 0,0 1 0 0 0,0-1 0 0 0,0 0 0 0 0,0 1 0 0 0,1 0 0 0 0,-1-1 0 0 0,1 1 0 0 0,0 0 0 0 0,0 0 0 0 0,0 0 0 0 0,1 0 0 0 0,0 0 0 0 0,-1 0 0 0 0,1 0 0 0 0,1 0 0 0 0,-1 0 0 0 0,0 0 0 0 0,1-1 0 0 0,0 1 0 0 0,0 0 0 0 0,0 0 0 0 0,0 0 0 0 0,1-1 0 0 0,0 1 0 0 0,-1 0 0 0 0,1-1 0 0 0,0 0 0 0 0,1 1 0 0 0,-1-1 0 0 0,1 0 0 0 0,-1 0 0 0 0,1 0 0 0 0,0-1 0 0 0,3 3 0 0 0,6 3 0 0 0,0-1 0 0 0,1 0 0 0 0,-1 0 0 0 0,2-1 0 0 0,-1-1 0 0 0,1 0 0 0 0,0-1 0 0 0,-1-1 0 0 0,2 0 0 0 0,-1-1 0 0 0,13 1 0 0 0,-21-3-1077 0 0,0 0 0 0 0,0-1 0 0 0,0 1 0 0 0,0-1 0 0 0,2-1 1077 0 0,13-3-6063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13823 0 0,'0'0'630'0'0,"0"0"-13"0"0,1 2-393 0 0,-1 2-134 0 0,0-1 1 0 0,0 1-1 0 0,0 0 0 0 0,-1-1 1 0 0,1 1-1 0 0,-1-1 0 0 0,0 1 1 0 0,0-1-1 0 0,0 1 0 0 0,0-1 1 0 0,-1 2-91 0 0,-21 39 793 0 0,17-34-664 0 0,-35 58 474 0 0,-48 59-603 0 0,-58 57 1434 0 0,122-154-1274 0 0,-47 62-152 0 0,3 3 0 0 0,-40 75-8 0 0,66-96-191 0 0,-23 38 337 0 0,27-36-5087 0 0,31-61-513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4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3 477 1375 0 0,'4'-51'65'0'0,"2"-12"1352"0"0,0 21 3248 0 0,-3 18-1793 0 0,0-26 0 0 0,-2 22-1042 0 0,-8-52 1 0 0,2 55-809 0 0,5 25-1014 0 0,0 0 0 0 0,0 0 0 0 0,0 0 0 0 0,0 0 0 0 0,0-1 0 0 0,0 1 0 0 0,0 0 0 0 0,0 0 0 0 0,0 0 0 0 0,0 0 0 0 0,0 0 0 0 0,0 0 0 0 0,0 0 0 0 0,0 0 0 0 0,0 0 0 0 0,0 0 0 0 0,0-1 0 0 0,0 1 1 0 0,0 0-1 0 0,0 0 0 0 0,0 0 0 0 0,0 0 0 0 0,0 0 0 0 0,0 0 0 0 0,0 0 0 0 0,-1 0 0 0 0,1 0 0 0 0,0 0 0 0 0,0 0 0 0 0,0 0 0 0 0,0 0 0 0 0,0 0 0 0 0,0 0 0 0 0,0 0 0 0 0,0-1 0 0 0,0 1 0 0 0,0 0 0 0 0,-1 0 0 0 0,1 0 0 0 0,0 0 0 0 0,0 0 0 0 0,0 0 0 0 0,0 0 0 0 0,0 0 0 0 0,0 0 0 0 0,0 0 0 0 0,0 0 0 0 0,0 0 0 0 0,0 1 0 0 0,-1-1 0 0 0,1 0 0 0 0,-2 10 81 0 0,-3 25-21 0 0,3 0 0 0 0,1 0-1 0 0,5 60 1 0 0,2-58 85 0 0,18 61-1 0 0,30 30 147 0 0,-40-100-277 0 0,-2 1 0 0 0,0 0 0 0 0,-2 1-1 0 0,11 52 1 0 0,0 181-16 0 0,-6-51-91 0 0,-9-162-78 0 0,3-1 0 0 0,18 61 0 0 0,9-4 162 0 0,-36-103 25 0 0,1 0 0 0 0,-1 1-1 0 0,1-1 1 0 0,-1 0 0 0 0,0 0 0 0 0,0 1 0 0 0,-1-1 0 0 0,1 0 0 0 0,-1 1 0 0 0,1-1-1 0 0,-1 0 1 0 0,-2 4 0 0 0,-1 3 73 0 0,0-1 0 0 0,-7 11 0 0 0,10-18-83 0 0,-39 71 344 0 0,38-67 239 0 0,3-5-221 0 0,10-9-75 0 0,14-19-4 0 0,54-103 1450 0 0,-9 12-974 0 0,119-135-303 0 0,-39 75-456 0 0,-121 139-15 0 0,-1-1 0 0 0,39-77 0 0 0,-21 21 69 0 0,-45 94 104 0 0,1 0-99 0 0,3-6-77 0 0,-3 6-82 0 0,-2 5-15 0 0,1-1 78 0 0,-1 1 0 0 0,1 0 0 0 0,0-1 0 0 0,0 1 0 0 0,0 0 0 0 0,2 2 0 0 0,3 7-15 0 0,27 105-135 0 0,4 12-9 0 0,-25-98 161 0 0,-2 1-1 0 0,9 55 1 0 0,-5 131-15 0 0,-7-59-11 0 0,-3-121 36 0 0,1 1-1 0 0,12 41 1 0 0,-12-64 2 0 0,0-1 0 0 0,1 0 0 0 0,0 0 0 0 0,15 24-1 0 0,-14-29 7 0 0,-1-1-1 0 0,1 0 0 0 0,0 0 1 0 0,1-1-1 0 0,0 0 0 0 0,0 0 1 0 0,15 10-1 0 0,-3-4 30 0 0,-16-12 8 0 0,15 8-11 0 0,-14-7-14 0 0,0 0-1 0 0,0 0 1 0 0,1 0 0 0 0,-1-1-1 0 0,8 2 1 0 0,-6-2 5 0 0,-4-1 181 0 0,-1-1-131 0 0,0 0-29 0 0,0-1 0 0 0,0 1 0 0 0,0 0 0 0 0,-1 0 0 0 0,1-1 0 0 0,0 1-1 0 0,0-1 1 0 0,-1 0 0 0 0,1 1 0 0 0,-1-1 0 0 0,1 0 0 0 0,0 0 0 0 0,-1 0 0 0 0,1 0 0 0 0,-1 0 0 0 0,0-1 0 0 0,1 1-1 0 0,-1 0 1 0 0,0-1 0 0 0,0 1 0 0 0,2-3 0 0 0,4-10 118 0 0,0-1-1 0 0,-1 1 0 0 0,0-2 1 0 0,-1 1-1 0 0,6-31 0 0 0,8-27-45 0 0,157-338 15 0 0,-125 300-113 0 0,123-232-9 0 0,-134 279-5 0 0,74-116 322 0 0,37-60 143 0 0,-31 44-531 0 0,-55 89-262 0 0,-62 100 282 0 0,0 0-1 0 0,4-13 0 0 0,-4 11 30 0 0,-2 7-58 0 0,-4 4-1028 0 0,-42 40 101 0 0,22-22 48 0 0,-40 47 1 0 0,51-53 429 0 0,10-12-30 0 0,1-1-110 0 0,1 0 568 0 0,-1 0-1 0 0,0 0 0 0 0,0 0 0 0 0,1 0 0 0 0,-1 0 0 0 0,0 0 1 0 0,0-1-1 0 0,0 1 0 0 0,-1 1 0 0 0,0 0-450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96 8751 0 0,'8'-19'998'0'0,"12"-28"-1260"0"0,-6 17 7181 0 0,-25 40-6395 0 0,0 3-422 0 0,1 1 1 0 0,0 0-1 0 0,1 1 0 0 0,1 0 1 0 0,-12 27-1 0 0,1-2 17 0 0,-223 376 799 0 0,57-114-585 0 0,-30 45 8 0 0,190-310-312 0 0,-43 50-1 0 0,55-72 34 0 0,-1 0-1 0 0,-1-1 0 0 0,-1-1 0 0 0,1-1 0 0 0,-30 17 0 0 0,43-28-65 0 0,1 0 0 0 0,-1 0-1 0 0,0 0 1 0 0,0 0 0 0 0,1-1 0 0 0,-1 1 0 0 0,0-1-1 0 0,0 1 1 0 0,0-1 0 0 0,1 0 0 0 0,-1 0-1 0 0,0 1 1 0 0,0-1 0 0 0,-2-1 0 0 0,3 1-50 0 0,0-1 1 0 0,0 1 0 0 0,1 0-1 0 0,-1-1 1 0 0,0 1 0 0 0,1-1-1 0 0,-1 1 1 0 0,0-1 0 0 0,1 1-1 0 0,-1-1 1 0 0,1 0 0 0 0,-1 1-1 0 0,1-1 1 0 0,0 0 0 0 0,-1 1-1 0 0,1-1 1 0 0,-1 0-1 0 0,1 1 1 0 0,0-1 0 0 0,0 0-1 0 0,-1 0 1 0 0,1 1 0 0 0,0-1-1 0 0,0 0 1 0 0,0 0 0 0 0,0 0-1 0 0,0 1 1 0 0,0-1 0 0 0,0 0-1 0 0,0 0 1 0 0,0 0 0 0 0,1 1-1 0 0,-1-1 1 0 0,0 0 0 0 0,1 0-1 0 0,4-18-1107 0 0,5-3-14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0,1 2-220 0 0,1 7-110 0 0,-1 0 0 0 0,0 0 1 0 0,-1 0-1 0 0,0 0 0 0 0,0 0 0 0 0,-1-1 0 0 0,0 3-2 0 0,-1 3-1 0 0,1 0-1 0 0,1 11 2 0 0,3 6 0 0 0,1 1 0 0 0,1-1 0 0 0,6 17 0 0 0,-8-38 0 0 0,-1 1 0 0 0,1 0 0 0 0,1 0 0 0 0,0-1 0 0 0,0 1 0 0 0,1-1 0 0 0,4 6 0 0 0,3 8 0 0 0,-8-13 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32 13823 0 0,'13'-31'1388'0'0,"-40"56"-341"0"0,-39 68 2080 0 0,-15 35-3127 0 0,-38 56 481 0 0,-8-11 862 0 0,-69 100-1081 0 0,151-207-295 0 0,-9 17-151 0 0,-4-3 0 0 0,-26 26 184 0 0,61-79-2428 0 0,-19 29 2428 0 0,40-53-287 0 0,0 0-1 0 0,0 0 1 0 0,1 1 0 0 0,-1-1 0 0 0,1 0-1 0 0,0 1 1 0 0,-1 1 287 0 0,1 6-1024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665 282 8287 0 0,'0'0'191'0'0,"0"0"26"0"0,0 0 9 0 0,0 2-34 0 0,-3 6-78 0 0,3-6 274 0 0,0-2 110 0 0,0 0 12 0 0,0 0 2 0 0,0 0 0 0 0,0 0 0 0 0,0 0 0 0 0,0 0-69 0 0,0 0-222 0 0,0 0 166 0 0,0 0 101 0 0,0 0 21 0 0,0 0 3 0 0,0 0 0 0 0,0 0 0 0 0,0 0 0 0 0,0 0-69 0 0,11-7-275 0 0,-9 6-171 0 0,11-9 3 0 0,-2 0 0 0 0,1 0 0 0 0,-1-1 0 0 0,-1-1 0 0 0,0 1 0 0 0,3-7 0 0 0,-3 6 0 0 0,8-10 0 0 0,-1-2 0 0 0,-1 0 0 0 0,-1-2 0 0 0,-1 1 0 0 0,3-10 0 0 0,-14 21 0 0 0,-3 13 0 0 0,0 1 0 0 0,0-1 0 0 0,0 0 0 0 0,0 1 0 0 0,0-1 0 0 0,0 1 0 0 0,0-1 0 0 0,-1 0 0 0 0,1 1 0 0 0,0-1 0 0 0,0 1 0 0 0,-1-1 0 0 0,1 1 0 0 0,0-1 0 0 0,-1 1 0 0 0,1-1 0 0 0,-1 1 0 0 0,0-1 0 0 0,-1 0 0 0 0,0 0 0 0 0,0-1 0 0 0,0 1 0 0 0,-1 0 0 0 0,1 0 0 0 0,0 1 0 0 0,-1-1 0 0 0,1 0 0 0 0,-1 1 0 0 0,1-1 0 0 0,-1 1 0 0 0,1 0 0 0 0,-1 0 0 0 0,1 0 0 0 0,-1 0 0 0 0,1 1 0 0 0,-1-1 0 0 0,1 0 0 0 0,-3 2 0 0 0,-8 1 0 0 0,-1 1 0 0 0,1 1 0 0 0,-1 0 0 0 0,8-2 0 0 0,-66 29-461 0 0,1 3 0 0 0,2 3-1 0 0,-59 44 462 0 0,69-40-69 0 0,2 2 0 0 0,1 2 1 0 0,-19 23 68 0 0,45-38 452 0 0,1 1 0 0 0,-4 9-452 0 0,22-25 114 0 0,0 0 1 0 0,0 0-1 0 0,2 1 0 0 0,0 1 1 0 0,1-1-1 0 0,1 2-114 0 0,3 0 0 0 0,3-17 0 0 0,1 0 0 0 0,0 1 0 0 0,1-1 0 0 0,-1 0 0 0 0,0 1 0 0 0,1-1 0 0 0,-1 0 0 0 0,1 0 0 0 0,0 1 0 0 0,-1-1 0 0 0,1 0 0 0 0,0 0 0 0 0,0 0 0 0 0,1 0 0 0 0,-1 0 0 0 0,0 0 0 0 0,2 1 0 0 0,0 0 0 0 0,-1-1 0 0 0,1 0 0 0 0,0 0 0 0 0,0 0 0 0 0,0 0 0 0 0,0 0 0 0 0,0-1 0 0 0,0 1 0 0 0,0-1 0 0 0,1 0 0 0 0,0 0 0 0 0,8 2 0 0 0,1-1 0 0 0,0 0 0 0 0,0-1 0 0 0,0 0 0 0 0,12-2 0 0 0,162 5 0 0 0,-137 0 0 0 0,40 8 0 0 0,-71-7 0 0 0,-2 3 0 0 0,-17-8 0 0 0,1 0 0 0 0,-1 1 0 0 0,1-1 0 0 0,-1 1 0 0 0,1-1 0 0 0,-1 1 0 0 0,1-1 0 0 0,-1 1 0 0 0,1 0 0 0 0,-1-1 0 0 0,1 1 0 0 0,-1 0 0 0 0,0-1 0 0 0,0 1 0 0 0,1 0 0 0 0,-1-1 0 0 0,0 1 0 0 0,0 0 0 0 0,0 0-11 0 0,0 0 0 0 0,0 0 0 0 0,0 0 0 0 0,-1 0 0 0 0,1 0 0 0 0,0 0-1 0 0,-1 0 1 0 0,1 0 0 0 0,-1 0 0 0 0,1 0 0 0 0,-1 0 0 0 0,1 0 11 0 0,-3 3-380 0 0,0 1 0 0 0,0-1 0 0 0,-1 1 0 0 0,1-1 0 0 0,-1 0 0 0 0,0-1 0 0 0,0 1 380 0 0,2-2-1023 0 0,-11-4-1025 0 0,2-4 1024 0 0,3-2 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450 109 11975 0 0,'2'-2'267'0'0,"2"-1"-101"0"0,11-12 703 0 0,-10 6-859 0 0,-2-1 61 0 0,-2 8 294 0 0,-1-20 1223 0 0,-2 12-1572 0 0,1 1-16 0 0,-2-3 0 0 0,-3 2 0 0 0,5 10 0 0 0,-1-1 0 0 0,1 0 0 0 0,-1 0 0 0 0,0 1 0 0 0,1-1 0 0 0,-1 1 0 0 0,1 0 0 0 0,-1-1 0 0 0,0 1 0 0 0,0 0 0 0 0,1 0 0 0 0,-1 0 0 0 0,0 0 0 0 0,1 0 0 0 0,-1 1 0 0 0,0-1 0 0 0,1 0 0 0 0,-1 1 0 0 0,0-1 0 0 0,0 1 0 0 0,-36 16 0 0 0,32-14 0 0 0,-21 12 0 0 0,-24 18 0 0 0,6-4 0 0 0,-4 5 0 0 0,-43 37 0 0 0,46-34 0 0 0,34-27 0 0 0,1 1 0 0 0,1 0 0 0 0,0 1 0 0 0,0 0 0 0 0,-5 10 0 0 0,8-8 0 0 0,4 0 0 0 0,2-12 0 0 0,1-1 0 0 0,0 0 0 0 0,0 1 0 0 0,0-1 0 0 0,0 0 0 0 0,0 0 0 0 0,1 1 0 0 0,-1-1 0 0 0,0 0 0 0 0,1 0 0 0 0,-1 1 0 0 0,1 0 0 0 0,1 0 0 0 0,-1 0 0 0 0,0 0 0 0 0,1-1 0 0 0,-1 1 0 0 0,1-1 0 0 0,-1 1 0 0 0,1-1 0 0 0,0 0 0 0 0,0 1 0 0 0,0-1 0 0 0,0 0 0 0 0,0 0 0 0 0,-1 0 0 0 0,2-1 0 0 0,-1 1 0 0 0,0 0 0 0 0,0-1 0 0 0,0 1 0 0 0,0-1 0 0 0,0 0 0 0 0,0 0 0 0 0,1 1 0 0 0,-1-1 0 0 0,0-1 0 0 0,0 1 0 0 0,0 0 0 0 0,2-1 0 0 0,6-1 0 0 0,-1 0 0 0 0,1 0 0 0 0,0-1 0 0 0,-1-1 0 0 0,6-2 0 0 0,248-105 0 0 0,-215 87-64 0 0,-46 23-273 0 0,8-7-1238 0 0,-25 16 1676 0 0,5-4 69 0 0,1 0 1 0 0,0 1-1 0 0,1 0 1 0 0,-1 1-1 0 0,1 0 1 0 0,0 0-1 0 0,1 1 1 0 0,-1-1-1 0 0,1 2 1 0 0,1-1-1 0 0,-1 2-170 0 0,0 0 236 0 0,0 0-1 0 0,1 1 0 0 0,0-1 1 0 0,0 2-1 0 0,1-1 0 0 0,1 1 1 0 0,-1-1-1 0 0,1 2-235 0 0,-6 17 165 0 0,9-27-291 0 0,0 0 1 0 0,1 1-1 0 0,-1-1 0 0 0,1 0 0 0 0,0 0 0 0 0,0 1 1 0 0,-1-1-1 0 0,1 0 0 0 0,1 0 0 0 0,-1 1 0 0 0,0 1 126 0 0,1-1-580 0 0,-1-3-285 0 0,4 1-126 0 0,15 2-29 0 0,-16-4 850 0 0,0 1 0 0 0,0-1 0 0 0,0 0-1 0 0,0 0 1 0 0,0 0 0 0 0,2-2 170 0 0,-5 3-3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10 11975 0 0,'0'0'267'0'0,"0"-1"-237"0"0,0 1 1 0 0,0 0-1 0 0,0-1 1 0 0,0 1-1 0 0,0 0 1 0 0,0-1-1 0 0,0 1 0 0 0,0 0 1 0 0,0 0-1 0 0,0-1 1 0 0,0 1-1 0 0,0 0 1 0 0,0-1-1 0 0,-1 1 0 0 0,1 0 1 0 0,0-1-1 0 0,0 1 1 0 0,0 0-1 0 0,0 0 1 0 0,0-1-1 0 0,-1 1 0 0 0,1 0 1 0 0,0 0-1 0 0,0-1 1 0 0,-1 1-1 0 0,1 0 1 0 0,0 0-1 0 0,0 0 0 0 0,-1-1 1 0 0,1 1-1 0 0,0 0 1 0 0,0 0-1 0 0,-1 0 1 0 0,1 0-31 0 0,-11 0-8 0 0,0 2 1 0 0,1-1 0 0 0,-1 1-1 0 0,0 1 1 0 0,1 0 0 0 0,-6 2 7 0 0,-24 11 492 0 0,-1 2-492 0 0,22-9 485 0 0,5-3-33 0 0,0 2 0 0 0,0 0 1 0 0,0 1-1 0 0,1 0 0 0 0,0 1 0 0 0,1 1 0 0 0,-7 7-452 0 0,13-13 0 0 0,-12 13 0 0 0,17-18 0 0 0,0 1 0 0 0,1-1 0 0 0,-1 1 0 0 0,1-1 0 0 0,-1 1 0 0 0,1-1 0 0 0,-1 1 0 0 0,1-1 0 0 0,0 1 0 0 0,-1-1 0 0 0,1 1 0 0 0,0-1 0 0 0,-1 1 0 0 0,1 0 0 0 0,0-1 0 0 0,0 1 0 0 0,-1 0 0 0 0,1-1 0 0 0,0 1 0 0 0,0 0 0 0 0,0-1 0 0 0,0 1 0 0 0,0 0 0 0 0,0-1 0 0 0,0 1 0 0 0,0 0 0 0 0,0 0 0 0 0,0-1 0 0 0,1 2 0 0 0,-1 1-4 0 0,0 0 1 0 0,0-1-1 0 0,1 1 0 0 0,0 0 0 0 0,-1-1 0 0 0,1 1 0 0 0,0-1 0 0 0,0 1 0 0 0,0-1 1 0 0,0 1-1 0 0,1-1 0 0 0,-1 0 0 0 0,1 1 4 0 0,24 26-165 0 0,-8-10-21 0 0,28 29 163 0 0,-29-31 108 0 0,-1 0 0 0 0,-1 1 0 0 0,-1 0-1 0 0,0 1 1 0 0,4 9-85 0 0,-10-13 0 0 0,-4 0 0 0 0,-4-14-34 0 0,0 1 0 0 0,-1 0 1 0 0,1-1-1 0 0,-1 1 0 0 0,1-1 0 0 0,-1 1 0 0 0,0-1 0 0 0,0 1 0 0 0,1-1 0 0 0,-1 1 0 0 0,0-1 0 0 0,0 0 1 0 0,0 0-1 0 0,-1 1 0 0 0,1-1 0 0 0,0 0 0 0 0,0 0 0 0 0,-1 0 0 0 0,1 0 0 0 0,0 0 0 0 0,-1-1 0 0 0,1 1 1 0 0,-1 0-1 0 0,1-1 0 0 0,-1 1 0 0 0,0 0 0 0 0,1-1 0 0 0,-2 0 34 0 0,-8 3-346 0 0,0-1 1 0 0,0 0-1 0 0,-10 0 346 0 0,18-1-6 0 0,-18-1 6 0 0,-1 0 0 0 0,0-1 0 0 0,-4-2 0 0 0,-8 0 0 0 0,17 2-1067 0 0,0-1 0 0 0,1-1 1 0 0,-1 0-1 0 0,1-1 0 0 0,-5-2 1067 0 0,8 0-4338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96 168 11975 0 0,'0'0'267'0'0,"2"1"42"0"0,19 2 417 0 0,20 9 399 0 0,-35-9-930 0 0,1 0 1 0 0,0-1-1 0 0,0 0 1 0 0,0-1-1 0 0,0 1 1 0 0,0-1-1 0 0,4-1-195 0 0,2 0 282 0 0,0-2-1 0 0,0 1 1 0 0,0-2 0 0 0,-1 0 0 0 0,1 0 0 0 0,-1-1-1 0 0,0-1 1 0 0,0 0 0 0 0,6-4-282 0 0,-8 4-60 0 0,0 0 0 0 0,0-1 0 0 0,-1 0 0 0 0,0-1 0 0 0,0 0 1 0 0,0 0-1 0 0,-1-1 0 0 0,0 0 0 0 0,-1-1 0 0 0,1 0 0 0 0,-2 0 0 0 0,1 0 0 0 0,-1-2 60 0 0,-5 10-33 0 0,-1 0 0 0 0,1 0-1 0 0,-1 0 1 0 0,1 0 0 0 0,-1 0-1 0 0,0 0 1 0 0,1 0 0 0 0,-1 0 0 0 0,0 0-1 0 0,0 0 1 0 0,0 0 0 0 0,0 0-1 0 0,0 0 1 0 0,0 0 0 0 0,0 0 0 0 0,0 0-1 0 0,0 0 1 0 0,0 0 0 0 0,-1 0-1 0 0,1 0 1 0 0,0 0 0 0 0,-1 0 0 0 0,1 0-1 0 0,-1-1 34 0 0,-1 0-129 0 0,1 1-1 0 0,0-1 1 0 0,-1 0-1 0 0,0 1 1 0 0,1-1-1 0 0,-1 1 0 0 0,0 0 1 0 0,0-1-1 0 0,0 1 1 0 0,0 0-1 0 0,-2 0 130 0 0,-1-2-246 0 0,-1 1 0 0 0,0 0 0 0 0,0 0 0 0 0,0 1 0 0 0,0 0 0 0 0,0 0 0 0 0,-1 0 0 0 0,-2 1 246 0 0,-9 1 45 0 0,0 2 0 0 0,1 0-1 0 0,0 1 1 0 0,-1 0 0 0 0,2 2 0 0 0,-1 0-1 0 0,-8 4-44 0 0,-4 5 188 0 0,0 0 0 0 0,1 2-1 0 0,-16 13-187 0 0,34-23 143 0 0,1 1-1 0 0,0 0 0 0 0,1 0 0 0 0,-1 1 1 0 0,1 0-1 0 0,1 0 0 0 0,0 1 0 0 0,0-1 1 0 0,1 2-1 0 0,1-1 0 0 0,-1 1 0 0 0,-2 10-142 0 0,5-14 77 0 0,1 1 0 0 0,0 0-1 0 0,0 0 1 0 0,1-1 0 0 0,0 1-1 0 0,1 0 1 0 0,0 0 0 0 0,0 0-1 0 0,0 0 1 0 0,1 0 0 0 0,0 0-1 0 0,1 0 1 0 0,0-1 0 0 0,0 1 0 0 0,1-1-1 0 0,-1 1 1 0 0,2-1 0 0 0,-1 0-1 0 0,4 5-76 0 0,0-2 0 0 0,0 0 0 0 0,1-1 0 0 0,0 1 0 0 0,0-2 0 0 0,1 1 0 0 0,0-2 0 0 0,0 1 0 0 0,1-1 0 0 0,0 0 0 0 0,1-1 0 0 0,-1 0 0 0 0,2-1 0 0 0,2 2 0 0 0,0-1 0 0 0,1-1 0 0 0,0-1 0 0 0,0 0 0 0 0,1-1 0 0 0,-1 0 0 0 0,0-1 0 0 0,1-1 0 0 0,1-1 0 0 0,8 1-1157 0 0,-12-3-4630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468 285 6447 0 0,'0'0'298'0'0,"0"0"-10"0"0,0 0-50 0 0,0 0 493 0 0,0 0 238 0 0,0 0 45 0 0,0 0-61 0 0,0 0-288 0 0,1-1-121 0 0,0-4-352 0 0,1 0-1 0 0,0 0 0 0 0,0 0 0 0 0,0 0 0 0 0,0 1 1 0 0,1 0-1 0 0,0-1 0 0 0,0 1 0 0 0,1-1-191 0 0,3-3 365 0 0,-1 0 0 0 0,2 1 0 0 0,-1 0-1 0 0,4-3-364 0 0,74-54 2048 0 0,36-17-2048 0 0,-100 70 0 0 0,0 0 0 0 0,1 2 0 0 0,20-6 0 0 0,-39 14 0 0 0,1 0 0 0 0,0 0 0 0 0,-1 0 0 0 0,1 0 0 0 0,0 1 0 0 0,0 0 0 0 0,0-1 0 0 0,-1 1 0 0 0,1 1 0 0 0,0-1 0 0 0,0 1 0 0 0,0-1 0 0 0,-1 1 0 0 0,1 0 0 0 0,1 1 0 0 0,-4-2 0 0 0,0 1 0 0 0,1 0 0 0 0,-1-1 0 0 0,0 1 0 0 0,0 0 0 0 0,0 0 0 0 0,0 0 0 0 0,1 0 0 0 0,-1 0 0 0 0,0 0 0 0 0,-1 0 0 0 0,1 0 0 0 0,0 1 0 0 0,0-1 0 0 0,0 0 0 0 0,-1 0 0 0 0,1 1 0 0 0,-1 0 0 0 0,1 0 0 0 0,-1 0 0 0 0,1 0 0 0 0,-1 0 0 0 0,0 0 0 0 0,0 0 0 0 0,0 0 0 0 0,0 0 0 0 0,0 1 0 0 0,-1-1 0 0 0,1 0 0 0 0,-1 0 0 0 0,1 0 0 0 0,-1 0 0 0 0,0 0 0 0 0,-2 5 0 0 0,-1 0 0 0 0,-1 0 0 0 0,1 0 0 0 0,-1-1 0 0 0,0 1 0 0 0,0-1 0 0 0,-1-1 0 0 0,0 1 0 0 0,-6 4 0 0 0,-9 9 0 0 0,-3 5 0 0 0,-2-2 0 0 0,-28 19 0 0 0,21-16 0 0 0,-2 5 0 0 0,9-8 0 0 0,-1-1 0 0 0,-6 2 0 0 0,-181 106-941 0 0,124-75 498 0 0,24-19-68 0 0,-34 12 511 0 0,5-2-97 0 0,75-36 161 0 0,19-8 274 0 0,1-1 136 0 0,12 5 477 0 0,2-2-795 0 0,1-1 1 0 0,-1 0 0 0 0,0 0-1 0 0,1-2 1 0 0,-1 0-1 0 0,1 0 1 0 0,0-2-157 0 0,6 2 509 0 0,110-10-205 0 0,0-6 0 0 0,3-6-304 0 0,-114 19 0 0 0,-4 0 0 0 0,1 0 0 0 0,-1 1 0 0 0,0 1 0 0 0,14 1 0 0 0,-20 3 0 0 0,-9-2-8 0 0,-1-1 0 0 0,1 1-1 0 0,-1-1 1 0 0,1 1 0 0 0,-1 0-1 0 0,1 0 1 0 0,-1-1 0 0 0,1 1-1 0 0,-1 0 1 0 0,1 0 0 0 0,-1 0-1 0 0,0-1 1 0 0,0 1 0 0 0,1 0-1 0 0,-1 0 1 0 0,0 0 0 0 0,0 0-1 0 0,0 0 1 0 0,0-1 0 0 0,0 1-1 0 0,0 0 1 0 0,0 0 8 0 0,-7 21-1388 0 0,6-19 921 0 0,0 0 0 0 0,0 0 0 0 0,0 0 0 0 0,0 0 0 0 0,1 0 0 0 0,-1 0 0 0 0,1 0 467 0 0,0-3-1024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10135 0 0,'0'0'464'0'0,"-2"1"-9"0"0,-12 8-267 0 0,6-4 177 0 0,1-1 0 0 0,1 1 0 0 0,-1 0 0 0 0,0 1 0 0 0,-3 3-365 0 0,6-4 447 0 0,2-4-331 0 0,1 0 1 0 0,0 1-1 0 0,0-1 1 0 0,-1 1-1 0 0,1-1 1 0 0,0 1-1 0 0,0-1 1 0 0,1 1-1 0 0,-1-1 1 0 0,0 1-1 0 0,0 0 1 0 0,1 0-1 0 0,-1-1 1 0 0,1 1-1 0 0,0 0 1 0 0,-1 1-117 0 0,1-2 383 0 0,1 1 113 0 0,-1 1-322 0 0,4 5 698 0 0,13 5-1569 0 0,-7-7-3308 0 0,1-1-1405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15663 0 0,'0'0'356'0'0,"0"0"50"0"0,0 0 20 0 0,0 0-42 0 0,-1 0-250 0 0,-5 1-185 0 0,4 0-292 0 0,2-1-133 0 0,0 0-32 0 0,0 0-4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4607 0 0,'0'0'102'0'0,"0"0"20"0"0,0 0 6 0 0,0 0 51 0 0,0 0 213 0 0,0 0 96 0 0,0 0 21 0 0,0 0 3 0 0,0 0 0 0 0,0 0 0 0 0,0 0 0 0 0,0 0-69 0 0,-2 1-294 0 0,-4 5-61 0 0,5-5 283 0 0,-5 5 667 0 0,1-3-3551 0 0,5-3-983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96 14511 0 0,'-11'1'175'0'0,"0"1"0"0"0,0 0 1 0 0,-1 0-1 0 0,1 1 0 0 0,0 1 0 0 0,1 0 0 0 0,-1 0 0 0 0,-15 10 0 0 0,22-11-13 0 0,-1 0 0 0 0,1 0-1 0 0,0 1 1 0 0,0 0 0 0 0,0 0-1 0 0,0 0 1 0 0,1 0 0 0 0,-1 0-1 0 0,1 1 1 0 0,0-1 0 0 0,-3 8 0 0 0,5-10-94 0 0,0 0 0 0 0,1 0 0 0 0,-1 0 0 0 0,1 0 1 0 0,-1 1-1 0 0,1-1 0 0 0,0 0 0 0 0,-1 0 0 0 0,1 0 1 0 0,0 1-1 0 0,1-1 0 0 0,-1 0 0 0 0,0 0 0 0 0,1 0 1 0 0,-1 1-1 0 0,1-1 0 0 0,-1 0 0 0 0,1 0 0 0 0,0 0 1 0 0,0 0-1 0 0,0 0 0 0 0,0 0 0 0 0,1 0 0 0 0,-1-1 1 0 0,0 1-1 0 0,1 0 0 0 0,-1-1 0 0 0,1 1 0 0 0,0-1 1 0 0,2 3-1 0 0,2 0 11 0 0,1 0 0 0 0,-1 0 0 0 0,1-1 0 0 0,0 0 0 0 0,0 0 0 0 0,0-1 0 0 0,0 1 0 0 0,1-2 0 0 0,-1 1 0 0 0,11 0 0 0 0,2 0 60 0 0,0-2 0 0 0,36-3 1 0 0,-8-4 71 0 0,83-21 0 0 0,45-27 39 0 0,-92 27-160 0 0,79-28 46 0 0,107-31-2974 0 0,-235 78-2036 0 0,-4 0-1430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6447 0 0,'0'0'142'0'0,"0"0"22"0"0,0 0 13 0 0,0 2 55 0 0,-3 58 3229 0 0,-3-50-2610 0 0,3-6-678 0 0,-12 27 810 0 0,10-19-820 0 0,-1 0-1 0 0,0-1 0 0 0,-1 1 0 0 0,-4 3-162 0 0,-7 9 0 0 0,9-11 0 0 0,-1 0 0 0 0,-9 9 0 0 0,-11 11 0 0 0,-9 13 0 0 0,16-17 0 0 0,-2-1 0 0 0,-8 6 0 0 0,-8 6-98 0 0,-7 13 98 0 0,44-49-35 0 0,-26 32-2625 0 0,28-35 1637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10135 0 0,'0'0'231'0'0,"0"0"29"0"0,0 0 19 0 0,2 0 37 0 0,51-3 184 0 0,-1-2 0 0 0,0-2 0 0 0,0-3 1 0 0,-1-1-1 0 0,16-8-500 0 0,158-46 1589 0 0,-172 52-1583 0 0,1 1-1 0 0,0 3 0 0 0,29 0-5 0 0,-67 7 0 0 0,0 1 0 0 0,0 0 0 0 0,0 1 0 0 0,0 1 0 0 0,0 0 0 0 0,0 2 0 0 0,0 0 0 0 0,4 1 0 0 0,-12-1-229 0 0,1-1 0 0 0,0 0-1 0 0,0 0 1 0 0,0-1 0 0 0,0 0-1 0 0,0 0 1 0 0,0-1 0 0 0,0-1-1 0 0,8 0 230 0 0,-5 0-160 0 0,-9 1-4380 0 0,-3 0 840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51 302 8287 0 0,'-2'-1'382'0'0,"-1"2"-248"0"0,-17-6 240 0 0,19 5-362 0 0,0 0 0 0 0,-1 0 0 0 0,1 0 0 0 0,0-1 0 0 0,0 1 0 0 0,-1-1 0 0 0,1 1 0 0 0,0-1 0 0 0,0 1 0 0 0,0-1 0 0 0,0 0 0 0 0,0 1 0 0 0,0-1 0 0 0,0 0 0 0 0,0 0 0 0 0,0 0-12 0 0,-3 0 1254 0 0,3-1-811 0 0,0-7-294 0 0,3 6-92 0 0,0 1 0 0 0,0 0-1 0 0,0 0 1 0 0,0 0 0 0 0,1 0-1 0 0,-1 0 1 0 0,1 0 0 0 0,0 1 0 0 0,-1-1-1 0 0,1 1 1 0 0,0 0 0 0 0,0 0-1 0 0,0 0-56 0 0,5-3 210 0 0,6-1 142 0 0,1 0 1 0 0,-1 1-1 0 0,1 1 0 0 0,0 0 1 0 0,0 1-1 0 0,12 0-352 0 0,7-2 443 0 0,110-13 1072 0 0,123-17 1066 0 0,19-10-1973 0 0,-27-9-1009 0 0,-176 34-460 0 0,-16 3-4126 0 0,26-10 4987 0 0,-59 15-1535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618 716 8287 0 0,'0'0'382'0'0,"0"0"-8"0"0,0 0-170 0 0,0 2 176 0 0,1 1-230 0 0,0-1-1 0 0,-1 1 0 0 0,1-1 0 0 0,1 1 0 0 0,-1-1 0 0 0,0 1 1 0 0,0-1-1 0 0,1 0 0 0 0,0 0 0 0 0,-1 1 0 0 0,1-1 0 0 0,0 0 1 0 0,0-1-1 0 0,0 1 0 0 0,0 0 0 0 0,0-1 0 0 0,1 1 0 0 0,-1-1 1 0 0,0 1-1 0 0,1-1 0 0 0,-1 0 0 0 0,1 0 0 0 0,-1 0 0 0 0,1-1 1 0 0,0 1-1 0 0,-1 0 0 0 0,1-1 0 0 0,0 0 0 0 0,-1 0 0 0 0,1 0 1 0 0,0 0-1 0 0,0 0 0 0 0,-1 0 0 0 0,1-1 0 0 0,0 1 0 0 0,-1-1 1 0 0,1 0-1 0 0,-1 1 0 0 0,1-1 0 0 0,-1-1 0 0 0,3 0-149 0 0,42-24 1632 0 0,8-8-1632 0 0,-43 25 0 0 0,-1 1 0 0 0,-1-2 0 0 0,1 0 0 0 0,-2 0 0 0 0,2-2 0 0 0,12-16 0 0 0,7-15 0 0 0,-12 17-30 0 0,-2-2-1 0 0,-2 0 1 0 0,12-30 30 0 0,-5 2-310 0 0,8-39 310 0 0,-22 72-507 0 0,-2 0 0 0 0,0 0 0 0 0,-2 0 1 0 0,0-1-1 0 0,-2 1 0 0 0,0-1 0 0 0,-2 0 0 0 0,-2-14 507 0 0,3 36-65 0 0,0-1 0 0 0,-1 1 0 0 0,0-1 0 0 0,1 1 1 0 0,-1-1-1 0 0,0 1 0 0 0,0 0 0 0 0,0 0 0 0 0,0-1 0 0 0,-1 1 0 0 0,1 0 0 0 0,-1 0 0 0 0,1 0 0 0 0,-1 0 0 0 0,0 0 0 0 0,1 1 0 0 0,-1-1 0 0 0,0 1 0 0 0,0-1 0 0 0,0 1 0 0 0,-1-1 0 0 0,1 1 0 0 0,0 0 0 0 0,0 0 65 0 0,-2 0-4 0 0,1 0 0 0 0,0 1-1 0 0,-1-1 1 0 0,1 1 0 0 0,0-1 0 0 0,-1 1-1 0 0,1 0 1 0 0,0 0 0 0 0,-1 1-1 0 0,1-1 1 0 0,0 1 0 0 0,-1 0-1 0 0,1 0 1 0 0,0 0 0 0 0,0 0 0 0 0,0 0-1 0 0,-3 2 5 0 0,-4 3 108 0 0,0 0 0 0 0,0 1 0 0 0,1 0 0 0 0,0 0 0 0 0,0 1 0 0 0,-7 9-108 0 0,1-1 393 0 0,1 1 0 0 0,1 1 0 0 0,-3 7-393 0 0,-36 63 83 0 0,5 3-1 0 0,-2 13-82 0 0,21-39 0 0 0,-40 85 0 0 0,37-85 0 0 0,16-31 0 0 0,-1-1 0 0 0,-2 0 0 0 0,-24 36 0 0 0,-8 16 0 0 0,-25 26 0 0 0,62-92 0 0 0,-13 17 0 0 0,-2-1 0 0 0,-27 25 0 0 0,18-24-81 0 0,-26 18 81 0 0,45-40 253 0 0,-2-1 0 0 0,1-1 0 0 0,-1-1 0 0 0,-17 7-253 0 0,31-15 267 0 0,-4 1-72 0 0,10-4-284 0 0,-1 0 0 0 0,1 0 0 0 0,0-1 0 0 0,0 1 1 0 0,0 0-1 0 0,0 0 0 0 0,0 0 0 0 0,-1-1 0 0 0,1 1 0 0 0,0 0 0 0 0,0 0 0 0 0,0 0 0 0 0,0-1 0 0 0,0 1 0 0 0,0 0 0 0 0,0 0 1 0 0,0-1-1 0 0,0 1 0 0 0,0 0 0 0 0,0 0 0 0 0,0 0 0 0 0,0-1 0 0 0,0 1 0 0 0,0 0 0 0 0,0 0 0 0 0,0-1 0 0 0,0 1 0 0 0,0 0 0 0 0,0 0 1 0 0,0 0-1 0 0,1-1 0 0 0,-1 1 0 0 0,0 0 0 0 0,0 0 0 0 0,0 0 0 0 0,0-1 0 0 0,0 1 0 0 0,1 0 0 0 0,-1 0 0 0 0,0 0 89 0 0,5-11-4772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11975 0 0,'0'-5'182'0'0,"2"-7"911"0"0,-1 10-1049 0 0,1 0-1 0 0,-1 0 1 0 0,0 0 0 0 0,0 1 0 0 0,1-1-1 0 0,-1 0 1 0 0,1 1 0 0 0,-1-1 0 0 0,1 1-1 0 0,0 0 1 0 0,-1 0 0 0 0,1-1 0 0 0,0 1-1 0 0,0 0 1 0 0,0 1 0 0 0,0-1-44 0 0,5-3 260 0 0,8-3 351 0 0,1 0 0 0 0,0 1 0 0 0,1 0 0 0 0,-1 1 0 0 0,11-1-611 0 0,-12 2 110 0 0,0 0 193 0 0,-1-1 0 0 0,1-1-1 0 0,1-1-302 0 0,-3 1 281 0 0,0 0 0 0 0,0 1 0 0 0,0 1 0 0 0,4 0-281 0 0,52-15 17 0 0,-21 6-18 0 0,-11 3-79 0 0,8-2-2243 0 0,1 2 1 0 0,33-2 2322 0 0,-50 9-1524 0 0,-1-1-11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8287 0 0,'0'0'191'0'0,"0"0"26"0"0,0 0 9 0 0,1 2 42 0 0,-1 6 34 0 0,1-1 0 0 0,-1 1 0 0 0,-1-1 0 0 0,1 1 0 0 0,-1-1 0 0 0,-1 1 0 0 0,1-1 0 0 0,-1 1 0 0 0,-1-1 0 0 0,-1 5-302 0 0,-8 17 699 0 0,-2-2 0 0 0,-1 1-699 0 0,13-22 88 0 0,-26 42 255 0 0,-2-1-1 0 0,-19 22-342 0 0,-76 86 765 0 0,49-63-583 0 0,-80 118-182 0 0,-24 28 0 0 0,125-167-2237 0 0,49-63-2542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3 130 10135 0 0,'0'0'231'0'0,"0"0"29"0"0,0 0 19 0 0,-1 2 37 0 0,1-2-232 0 0,0 0 0 0 0,0 1 0 0 0,-1-1 1 0 0,1 1-1 0 0,0-1 0 0 0,0 0 1 0 0,0 1-1 0 0,0-1 0 0 0,0 1 0 0 0,0-1 1 0 0,0 0-1 0 0,0 1 0 0 0,0-1 0 0 0,0 1 1 0 0,0-1-1 0 0,0 1 0 0 0,0-1 0 0 0,0 0 1 0 0,0 1-1 0 0,1-1 0 0 0,-1 1 1 0 0,0-1-1 0 0,0 0 0 0 0,0 1 0 0 0,1-1 1 0 0,-1 0-1 0 0,0 1 0 0 0,0-1 0 0 0,1 0 1 0 0,-1 1-1 0 0,0-1 0 0 0,1 0-84 0 0,0 1 105 0 0,1 0-1 0 0,-1 0 0 0 0,1 0 1 0 0,-1 0-1 0 0,1 0 0 0 0,0-1 1 0 0,-1 1-1 0 0,1-1 0 0 0,0 1-104 0 0,3 0 127 0 0,0 0 0 0 0,0 0-1 0 0,1-1 1 0 0,-1 0 0 0 0,0 0 0 0 0,0 0-1 0 0,0 0-126 0 0,87-20 805 0 0,-1-3 0 0 0,47-20-805 0 0,6-2-379 0 0,-85 27-1593 0 0,-34 13-3487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8287 0 0,'0'0'191'0'0,"0"0"26"0"0,0 0 9 0 0,-2 1-34 0 0,-9 10-185 0 0,0 1 0 0 0,1 0 0 0 0,0 1 0 0 0,1 0 0 0 0,0 0 0 0 0,-5 12-7 0 0,-8 12 140 0 0,-116 176 3527 0 0,7 6-3374 0 0,-18 27-293 0 0,56-104 1036 0 0,66-106-518 0 0,0-1 0 0 0,-27 24-518 0 0,53-61 0 0 0,3-7 0 0 0,6-10 0 0 0,11-16-80 0 0,2 1 0 0 0,2 0-1 0 0,1 1 1 0 0,1 2 0 0 0,27-26 80 0 0,-42 48-226 0 0,1-1 0 0 0,0 1 0 0 0,0 1 0 0 0,1 0 226 0 0,-5 4-86 0 0,-1 0 0 0 0,1 1 0 0 0,0-1 0 0 0,0 1 1 0 0,1 1-1 0 0,-1-1 0 0 0,0 2 0 0 0,2-1 86 0 0,-7 1 30 0 0,1 1 1 0 0,0 0-1 0 0,-1 0 0 0 0,1 0 0 0 0,-1 0 0 0 0,1 0 0 0 0,-1 1 0 0 0,1-1 1 0 0,0 1-1 0 0,-1 0 0 0 0,1 0 0 0 0,-1 0 0 0 0,0 0 0 0 0,1 0 0 0 0,-1 0 1 0 0,0 0-1 0 0,0 1 0 0 0,0-1 0 0 0,0 1 0 0 0,0 0 0 0 0,0 0 1 0 0,0-1-1 0 0,0 1 0 0 0,-1 0 0 0 0,1 1 0 0 0,0 0-30 0 0,4 7 220 0 0,-1 0-1 0 0,0 0 1 0 0,-1 1-1 0 0,0-1 1 0 0,2 7-220 0 0,1 4 110 0 0,-3-11-110 0 0,8 23 0 0 0,6 28 0 0 0,-16-51 0 0 0,0 0 0 0 0,0-1 0 0 0,-1 1 0 0 0,0 0 0 0 0,-1 0 0 0 0,0 0 0 0 0,-1 0 0 0 0,-1 8 0 0 0,-9 15-5278 0 0,11-33 940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102 167 10135 0 0,'0'0'231'0'0,"0"0"29"0"0,1 2 19 0 0,3 9-93 0 0,-2-6-131 0 0,0 0 1 0 0,0 1 0 0 0,1-2 0 0 0,-1 1 0 0 0,2 1-56 0 0,-3-5 90 0 0,0 1 1 0 0,0-1 0 0 0,0 0-1 0 0,0 0 1 0 0,1 1 0 0 0,-1-1-1 0 0,0 0 1 0 0,1 0 0 0 0,-1-1-1 0 0,0 1 1 0 0,1 0 0 0 0,-1 0 0 0 0,1-1-1 0 0,-1 1 1 0 0,1-1 0 0 0,0 1-1 0 0,-1-1 1 0 0,1 1 0 0 0,0-1-1 0 0,0 0-90 0 0,3 0 150 0 0,1-1-1 0 0,0 1 1 0 0,0-1-1 0 0,0 0 1 0 0,-1 0-1 0 0,1-1 0 0 0,4-1-149 0 0,39-18 1044 0 0,-39 16-990 0 0,12-5-62 0 0,-2-2 0 0 0,1 0 0 0 0,-1-1 0 0 0,-1-1 0 0 0,-1-1 0 0 0,0 0 0 0 0,0-2 0 0 0,8-11 8 0 0,-23 25-183 0 0,0-1 0 0 0,0 1 0 0 0,0-1-1 0 0,-1 0 1 0 0,0 0 0 0 0,1 0 0 0 0,-2 0 0 0 0,1 0-1 0 0,0 0 1 0 0,-1-1 183 0 0,-1 4-512 0 0,-1-1 0 0 0,-1 1 446 0 0,0-1 0 0 0,-1 1 0 0 0,1 0 0 0 0,-1 0 0 0 0,0 0 0 0 0,1 0 0 0 0,-1 0 0 0 0,0 1 0 0 0,1-1 0 0 0,-1 1 0 0 0,0-1 0 0 0,0 1 0 0 0,0 0 0 0 0,1 0 0 0 0,-1 0 0 0 0,0 1 0 0 0,0-1 0 0 0,0 1 66 0 0,-10 1 23 0 0,1 0 0 0 0,-1 2-1 0 0,-5 1-22 0 0,-2 2 21 0 0,0 2 0 0 0,0 0 0 0 0,1 1 0 0 0,0 1 0 0 0,-4 4-21 0 0,-6 6 640 0 0,0 1-1 0 0,-18 20-639 0 0,38-34 58 0 0,-10 10 312 0 0,1 0 1 0 0,0 1-1 0 0,1 1 1 0 0,-7 11-371 0 0,20-24 111 0 0,0 0 0 0 0,1 0 0 0 0,-1 0 1 0 0,1 0-1 0 0,1 1 0 0 0,-1-1 1 0 0,0 7-112 0 0,2-9 28 0 0,0 0 0 0 0,1 0 0 0 0,0 1 0 0 0,0-1 0 0 0,0 0 0 0 0,0 0 1 0 0,1 0-1 0 0,0 1 0 0 0,0-1 0 0 0,1 0 0 0 0,-1 0 0 0 0,2 1-28 0 0,0 1 38 0 0,0-1-1 0 0,1 0 1 0 0,0 0-1 0 0,0 0 0 0 0,1 0 1 0 0,-1-1-1 0 0,1 0 1 0 0,0 0-1 0 0,1 0 0 0 0,-1 0 1 0 0,1-1-1 0 0,0 0 1 0 0,0 0-1 0 0,0-1 1 0 0,1 0-1 0 0,-1 0 0 0 0,1 0 1 0 0,0-1-1 0 0,0 1-37 0 0,14 2 92 0 0,0 0 1 0 0,1-1-1 0 0,-1-1 0 0 0,1 0 0 0 0,15-2-92 0 0,-3-1-1497 0 0,2-3-3962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52 6447 0 0,'0'0'298'0'0,"2"-1"-10"0"0,3-3-46 0 0,1 0 0 0 0,-1 0 0 0 0,0 0 0 0 0,0-1 0 0 0,3-4-242 0 0,5-4 1778 0 0,-6 5 3058 0 0,-16 17-3446 0 0,-15 30-556 0 0,-18 37-834 0 0,1 2 294 0 0,-9 13-294 0 0,15-26 0 0 0,-5 1 0 0 0,-33 39 0 0 0,27-41 0 0 0,-4 13 0 0 0,43-65 0 0 0,-1 0 0 0 0,-1 0 0 0 0,0-1 0 0 0,0 0 0 0 0,-1-1 0 0 0,-7 6 0 0 0,2-2-456 0 0,1 0-1 0 0,1 2 0 0 0,0-1 1 0 0,-2 6 456 0 0,14-20-290 0 0,1-1-451 0 0,0 0-230 0 0,0 0-42 0 0,0 0-10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15 15551 0 0,'13'-12'712'0'0,"-10"10"582"0"0,-4 3-1206 0 0,0 1 0 0 0,0-1 1 0 0,0 1-1 0 0,0-1 0 0 0,0 1 1 0 0,0-1-1 0 0,0 0 0 0 0,-1 0 1 0 0,-2 3-1 0 0,0 0 81 0 0,-28 32 374 0 0,2 2 0 0 0,-40 66 0 0 0,-38 90-94 0 0,80-141-353 0 0,-103 157 23 0 0,-16-12-20 0 0,135-182-90 0 0,-164 190 63 0 0,-12-13-16 0 0,180-184-30 0 0,0-2-16 0 0,1 0 0 0 0,-1 0-1 0 0,-11 8 1 0 0,22-28 50 0 0,2 0-83 0 0,2 0 0 0 0,-1 0-1 0 0,1 1 1 0 0,1-1 0 0 0,0 1 0 0 0,11-11-1 0 0,63-63-174 0 0,-75 80 194 0 0,21-21-46 0 0,1 1-1 0 0,45-29 1 0 0,-60 46 75 0 0,1 0-1 0 0,0 1 1 0 0,1 0 0 0 0,-1 1 0 0 0,2 1-1 0 0,-1 1 1 0 0,31-7 0 0 0,-46 12-11 0 0,1-1 1 0 0,-1 1 0 0 0,1 0 0 0 0,-1 0 0 0 0,0 0 0 0 0,1 0 0 0 0,-1 0 0 0 0,1 0 0 0 0,-1 0 0 0 0,0 1 0 0 0,1-1-1 0 0,-1 0 1 0 0,0 1 0 0 0,1-1 0 0 0,-1 1 0 0 0,0 0 0 0 0,0-1 0 0 0,1 1 0 0 0,-1 0 0 0 0,0 0 0 0 0,2 1 0 0 0,-2 0 2 0 0,0-1 0 0 0,0 1 0 0 0,0 0 0 0 0,0 0 0 0 0,0 0 0 0 0,-1 0 1 0 0,1 0-1 0 0,-1 0 0 0 0,1 0 0 0 0,-1 0 0 0 0,0 0 0 0 0,1 0 1 0 0,-1 0-1 0 0,0 3 0 0 0,-1 1 1 0 0,0 1-1 0 0,1-1 1 0 0,-2 1 0 0 0,1-1-1 0 0,-1 0 1 0 0,0 1 0 0 0,-1-1-1 0 0,-4 9 1 0 0,-32 48 164 0 0,24-40-158 0 0,-3 1-233 0 0,13-18 85 0 0,1 0 0 0 0,0 0 0 0 0,0 0 1 0 0,0 0-1 0 0,-4 10 0 0 0,8-14-442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49 562 10135 0 0,'0'0'464'0'0,"0"0"-9"0"0,1 2-295 0 0,-2 4-14 0 0,1-1 0 0 0,-1 0 0 0 0,0 0 1 0 0,0 1-1 0 0,-1-1 0 0 0,1 0 0 0 0,-1 0 0 0 0,0 0 0 0 0,-1 0 1 0 0,1-1-1 0 0,-1 1 0 0 0,0-1 0 0 0,0 1-146 0 0,-5 7 149 0 0,1-4-61 0 0,6-9-22 0 0,1 1 0 0 0,-1-1 0 0 0,1 0 1 0 0,-1 1-1 0 0,1-1 0 0 0,-1 0 0 0 0,1 1 0 0 0,-1-1 0 0 0,1 0 0 0 0,0 0 0 0 0,-1 0 0 0 0,1 1 0 0 0,0-2-66 0 0,-1-3 179 0 0,0 1 1 0 0,0-1-1 0 0,1 0 1 0 0,-1 0-1 0 0,1 0 1 0 0,0 0-1 0 0,1 1 0 0 0,-1-1 1 0 0,1 0-180 0 0,12-44 988 0 0,-7 27-591 0 0,0 2-377 0 0,1-1 0 0 0,1 1-1 0 0,1 0 1 0 0,1 1 0 0 0,1 0 0 0 0,0 0 0 0 0,1 1 0 0 0,7-6-20 0 0,5-4 1 0 0,1 1 1 0 0,1 0 0 0 0,2 3-1 0 0,16-12-1 0 0,-6 7 0 0 0,1 2 0 0 0,2 2 0 0 0,0 2 0 0 0,2 1 0 0 0,0 2 0 0 0,1 2 0 0 0,43-11 0 0 0,-77 27 0 0 0,-1 0 0 0 0,0 0 0 0 0,1 1 0 0 0,0 0 0 0 0,-1 1 0 0 0,1 0 0 0 0,0 0 0 0 0,-1 1 0 0 0,6 1 0 0 0,-12-1 0 0 0,1-1 0 0 0,-1 1 0 0 0,1 0 0 0 0,-1 0 0 0 0,0 1 0 0 0,0-1 0 0 0,0 1 0 0 0,0 0 0 0 0,0-1 0 0 0,0 1 0 0 0,0 1 0 0 0,0-1 0 0 0,-1 0 0 0 0,1 1 0 0 0,-1-1 0 0 0,0 1 0 0 0,0 0 0 0 0,0 0 0 0 0,0 0 0 0 0,0 0 0 0 0,0 0 0 0 0,-1 0 0 0 0,1 0 0 0 0,-1 0 0 0 0,0 1 0 0 0,0-1 0 0 0,0 3 0 0 0,0 1 0 0 0,-1 0 0 0 0,0 0 0 0 0,0 1 0 0 0,0-1 0 0 0,-1 0 0 0 0,0 0 0 0 0,0 0 0 0 0,-1 0 0 0 0,0 0 0 0 0,0 0 0 0 0,-2 3 0 0 0,-5 11 0 0 0,0-1 0 0 0,-2 0 0 0 0,-1 0 0 0 0,-5 9 0 0 0,-2 0 0 0 0,0-2 0 0 0,-2 0 0 0 0,-1-2 0 0 0,-2 0 0 0 0,0-2 0 0 0,-1 0 0 0 0,-1-2 0 0 0,-1-1 0 0 0,-1-1 0 0 0,-1-1 0 0 0,-13 5 0 0 0,-10 1 0 0 0,0-2 0 0 0,-2-3 0 0 0,-11 0 0 0 0,32-10 0 0 0,-5 1 0 0 0,-15 7 0 0 0,42-13-64 0 0,9-3-273 0 0,2-1-138 0 0,0 0-33 0 0,10 2-1360 0 0,-5-2 1465 0 0,0 0 0 0 0,1 0-1 0 0,-1-1 1 0 0,0 1-1 0 0,1-1 1 0 0,-1 0 403 0 0,9-2-577 0 0,28-3-958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286 127 8287 0 0,'0'0'191'0'0,"3"-9"520"0"0,-4 2-97 0 0,0 1 1 0 0,0 0 0 0 0,-1 1-1 0 0,-1-5-614 0 0,2 8 512 0 0,-18 1 1024 0 0,10 3-1347 0 0,1 0 0 0 0,1 0 1 0 0,-1 1-1 0 0,0 0 0 0 0,1 0 0 0 0,-1 1 0 0 0,1 0 0 0 0,0 1-189 0 0,-7 2 119 0 0,9-3-119 0 0,0-1 0 0 0,0 0 0 0 0,0 1 0 0 0,1 0 0 0 0,-1 0 0 0 0,1 1 0 0 0,0-1 0 0 0,0 2 0 0 0,-30 42 0 0 0,18-23 0 0 0,4-7 254 0 0,0 0 0 0 0,1 1 0 0 0,1 1 0 0 0,0 0 0 0 0,2 0 0 0 0,1 0 0 0 0,0 1 0 0 0,0 5-254 0 0,6-19 2 0 0,0-1-1 0 0,0 1 1 0 0,1 0-1 0 0,0-1 1 0 0,0 1-1 0 0,1 0 0 0 0,0-1 1 0 0,0 1-1 0 0,0-1 1 0 0,1 1-1 0 0,2 3-1 0 0,-4-8 0 0 0,1-1 0 0 0,0 1 0 0 0,1-1 0 0 0,-1 1 0 0 0,0-1 0 0 0,0 0 0 0 0,1 0 0 0 0,-1 1 0 0 0,0-1 0 0 0,1 0 0 0 0,-1 0 0 0 0,1 0 0 0 0,0-1 0 0 0,-1 1 0 0 0,1 0 0 0 0,-1-1 0 0 0,1 1 0 0 0,0-1 0 0 0,0 1 0 0 0,-1-1 0 0 0,1 0 0 0 0,0 0 0 0 0,0 0 0 0 0,0 0 0 0 0,-1 0 0 0 0,1 0 0 0 0,0 0 0 0 0,0 0 0 0 0,0-1 0 0 0,7 0 0 0 0,-1-1 0 0 0,1-1 0 0 0,-1 1 0 0 0,0-1 0 0 0,5-2 0 0 0,4-4 0 0 0,1-1 0 0 0,-1-1 0 0 0,-1 0 0 0 0,0-1 0 0 0,0 0 0 0 0,-1-2 0 0 0,4-5 0 0 0,13-15 0 0 0,-1-2 0 0 0,14-23 0 0 0,-31 37 0 0 0,0 0 0 0 0,-1-1 0 0 0,-2 0 0 0 0,0-1 0 0 0,5-21 0 0 0,-13 38-195 0 0,-1-1 0 0 0,-1 0 0 0 0,1 0-1 0 0,-1 0 1 0 0,-1-5 195 0 0,1 10-62 0 0,-1 0-1 0 0,0 1 1 0 0,0-1-1 0 0,-1 0 1 0 0,1 0-1 0 0,-1 0 1 0 0,1 0-1 0 0,-1 0 1 0 0,0 1-1 0 0,0-1 1 0 0,0 0-1 0 0,0 1 1 0 0,-1-1-1 0 0,1 0 1 0 0,-1 1-1 0 0,-1-2 63 0 0,1 3 3 0 0,1 0-1 0 0,-1 0 0 0 0,0 0 1 0 0,0 0-1 0 0,1 0 0 0 0,-1 1 1 0 0,0-1-1 0 0,0 1 0 0 0,0-1 1 0 0,0 1-1 0 0,0 0 0 0 0,0-1 1 0 0,0 1-1 0 0,0 0 0 0 0,0 1 1 0 0,0-1-1 0 0,0 0 0 0 0,0 0 1 0 0,0 1-1 0 0,0-1 0 0 0,1 1 1 0 0,-1 0-1 0 0,0-1 0 0 0,0 1 1 0 0,0 0-3 0 0,-1 1-73 0 0,-1-1 1 0 0,1 1 0 0 0,0-1 0 0 0,0 1-1 0 0,0 0 1 0 0,0 0 0 0 0,0 1-1 0 0,1-1 1 0 0,-1 0 0 0 0,1 1 0 0 0,-1 0-1 0 0,1-1 1 0 0,-1 3 72 0 0,1-3-331 0 0,2-1 208 0 0,0-1 0 0 0,-1 1 0 0 0,1-1 0 0 0,0 1 0 0 0,0-1 0 0 0,-1 1 0 0 0,1-1 0 0 0,0 1 1 0 0,0-1-1 0 0,0 1 0 0 0,0-1 0 0 0,0 1 0 0 0,0-1 0 0 0,0 1 0 0 0,0-1 0 0 0,0 1 0 0 0,0 0 0 0 0,0-1 0 0 0,0 1 123 0 0,1 9-4436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13823 0 0,'0'0'315'0'0,"-2"2"45"0"0,-168 227 1909 0 0,-52 62-1680 0 0,180-237-570 0 0,-18 21-19 0 0,2-2 0 0 0,-5 13 0 0 0,40-54-130 0 0,-7 6 130 0 0,-8 10-271 0 0,23-29-732 0 0,0-1-1 0 0,-4 3 1004 0 0,18-20-512 0 0,1-1-545 0 0,-1-2-2292 0 0,0-6-989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10135 0 0,'10'-16'459'0'0,"0"1"-1"0"0,1 1 1 0 0,1 0-1 0 0,0 1 0 0 0,1 0 1 0 0,0 0-1 0 0,1 2 0 0 0,0 0 1 0 0,1 0-1 0 0,7-2-458 0 0,-7 2 202 0 0,1-1 0 0 0,-2 0 0 0 0,6-6-202 0 0,7-7 445 0 0,34-31 304 0 0,-20 18 107 0 0,3 1-856 0 0,40-26 0 0 0,3 4 0 0 0,58-27 0 0 0,-126 75 0 0 0,1 2 0 0 0,15-6 0 0 0,-26 12 0 0 0,0 0 0 0 0,0 0 0 0 0,0 1 0 0 0,1 1 0 0 0,-1-1 0 0 0,0 2 0 0 0,7-1 0 0 0,-13 1 0 0 0,0 1 0 0 0,0-1 0 0 0,0 0 0 0 0,0 1 0 0 0,0 0 0 0 0,0 0 0 0 0,0 0 0 0 0,0 0 0 0 0,0 0 0 0 0,-1 1 0 0 0,1-1 0 0 0,0 1 0 0 0,-1-1 0 0 0,1 1 0 0 0,-1 0 0 0 0,0 0 0 0 0,1 1 0 0 0,-1-1 0 0 0,1 2 0 0 0,0 0 0 0 0,0 0 0 0 0,-1 0 0 0 0,1 1 0 0 0,-1-1 0 0 0,0 1 0 0 0,0 0 0 0 0,-1-1 0 0 0,1 1 0 0 0,0 5 0 0 0,-1-1 0 0 0,0 1 0 0 0,0 0 0 0 0,0 0 0 0 0,-2 0 0 0 0,1 0 0 0 0,-1 0 0 0 0,-1 0 0 0 0,1 0 0 0 0,-2 0 0 0 0,1 0 0 0 0,-2 1 0 0 0,-6 12 141 0 0,-1 0 0 0 0,-2-1-1 0 0,0 0 1 0 0,-1-1 0 0 0,-15 17-141 0 0,5-10 153 0 0,-2 0 0 0 0,-1-2 0 0 0,-20 15-153 0 0,27-25-244 0 0,0-2-1 0 0,-1 0 1 0 0,0-1 0 0 0,-1-1-1 0 0,0-1 1 0 0,-1-1 0 0 0,-14 4 244 0 0,24-10-232 0 0,1-1 0 0 0,-1 0 1 0 0,0 0-1 0 0,0-2 0 0 0,0 1 0 0 0,0-2 0 0 0,0 0 1 0 0,0 0-1 0 0,0-1 0 0 0,0-1 0 0 0,0 0 1 0 0,0-1-1 0 0,0 0 0 0 0,1-1 0 0 0,-4-1 232 0 0,11 2-4 0 0,0 1 1 0 0,0-1-1 0 0,-1 0 0 0 0,2 0 0 0 0,-1-1 1 0 0,0 1 3 0 0,3 1-154 0 0,0 0 0 0 0,0 1 1 0 0,1-1-1 0 0,-1 0 1 0 0,0 0-1 0 0,1 0 1 0 0,0 0-1 0 0,-1-1 1 0 0,1 1-1 0 0,0 0 1 0 0,0-1-1 0 0,0 1 1 0 0,0 0-1 0 0,0-3 154 0 0,0-6-4092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29 153 15663 0 0,'8'-15'189'0'0,"2"0"1"0"0,-1 1-1 0 0,2 0 0 0 0,0 1 0 0 0,5-5-189 0 0,-8 10 97 0 0,0 1 0 0 0,1-1-1 0 0,0 2 1 0 0,0-1 0 0 0,1 1 0 0 0,-1 0-1 0 0,1 1 1 0 0,8-3-97 0 0,-17 8 0 0 0,-1-1 0 0 0,1 1 0 0 0,0 0 0 0 0,-1-1 0 0 0,1 1 0 0 0,0 0 0 0 0,-1 0 0 0 0,1 0 0 0 0,0 0 0 0 0,-1 0 0 0 0,1 0 0 0 0,0 0 0 0 0,-1 0 0 0 0,1 0 0 0 0,0 0 0 0 0,0 0 0 0 0,-1 0 0 0 0,1 0 0 0 0,-1 0 0 0 0,1 1 0 0 0,1 4 0 0 0,-2-5 0 0 0,1 3 0 0 0,0 0 0 0 0,0 0 0 0 0,-1 0 0 0 0,1 0 0 0 0,-1 0 0 0 0,0 0 0 0 0,1 0 0 0 0,-2 0 0 0 0,1 0 0 0 0,0 0 0 0 0,0 0 0 0 0,-1 0 0 0 0,0 0 0 0 0,0 0 0 0 0,0 0 0 0 0,0-1 0 0 0,-1 3 0 0 0,-4 9 0 0 0,-1-1 0 0 0,0-1 0 0 0,-4 4 0 0 0,-1 3 0 0 0,-24 47 0 0 0,15-26 0 0 0,-8 9 0 0 0,8-13 0 0 0,1 1 0 0 0,-2 9 0 0 0,21-45 32 0 0,1 0 0 0 0,-1 0 0 0 0,1 0 0 0 0,-1 1 0 0 0,1-1-1 0 0,-1 0 1 0 0,1 0 0 0 0,0 1 0 0 0,0-1 0 0 0,0 0 0 0 0,0 0 0 0 0,0 1 0 0 0,0-1-1 0 0,0 0 1 0 0,0 1 0 0 0,0-1 0 0 0,1 0 0 0 0,-1 0 0 0 0,0 1 0 0 0,1-1 0 0 0,-1 0-1 0 0,1 0 1 0 0,-1 0 0 0 0,1 0 0 0 0,0 0 0 0 0,0 0 0 0 0,-1 0 0 0 0,1 0 0 0 0,0 0-1 0 0,0 0 1 0 0,0 0 0 0 0,0 0-32 0 0,1 1 54 0 0,0-1 0 0 0,0 0-1 0 0,0 0 1 0 0,0 0 0 0 0,0-1-1 0 0,0 1 1 0 0,0 0 0 0 0,0-1-1 0 0,0 1 1 0 0,0-1 0 0 0,0 0-1 0 0,0 0 1 0 0,1 0 0 0 0,-1 0-1 0 0,0 0 1 0 0,0 0 0 0 0,0 0 0 0 0,0-1-1 0 0,1 1-53 0 0,5-3 0 0 0,1 0 0 0 0,-1-1 0 0 0,0 0 0 0 0,-1 0 0 0 0,1-1 0 0 0,0 0 0 0 0,-1 0 0 0 0,0 0 0 0 0,2-3 0 0 0,13-14 0 0 0,20-23 0 0 0,61-80 0 0 0,-92 111 0 0 0,0 0 0 0 0,1 1 0 0 0,1 0 0 0 0,0 1 0 0 0,1 0 0 0 0,5-3 0 0 0,-19 15 0 0 0,1 0 0 0 0,-1 0 0 0 0,0 0 0 0 0,0 0 0 0 0,0 0 0 0 0,0 0 0 0 0,0-1 0 0 0,0 1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0,0 0 0 0 0,0 0 0 0 0,1 0 0 0 0,-1 0 0 0 0,0 0 0 0 0,0 1 0 0 0,0-1 0 0 0,0 0 0 0 0,1 3 0 0 0,-1-1 0 0 0,0 1 0 0 0,0 0 0 0 0,0 0 0 0 0,0 0 0 0 0,0 0 0 0 0,-1-1 0 0 0,0 1 0 0 0,1 0 0 0 0,-1-1 0 0 0,-1 3 0 0 0,-12 33 0 0 0,-10 13 0 0 0,15-33 0 0 0,0 0 0 0 0,2 1 0 0 0,0-1 0 0 0,1 2 0 0 0,0-1 0 0 0,2 1 0 0 0,3-16 0 0 0,1-1 0 0 0,0 1 0 0 0,-1-1 0 0 0,1 1 0 0 0,0-1 0 0 0,1 1 0 0 0,-1-1 0 0 0,1 1 0 0 0,0-1 0 0 0,-1 0 0 0 0,1 1 0 0 0,1-1 0 0 0,-1 0 0 0 0,1 1 0 0 0,-1-2 0 0 0,0 0 0 0 0,1 0 0 0 0,-1-1 0 0 0,1 1 0 0 0,0 0 0 0 0,0 0 0 0 0,-1-1 0 0 0,1 1 0 0 0,0-1 0 0 0,1 0 0 0 0,-1 0 0 0 0,0 0 0 0 0,0 0 0 0 0,0 0 0 0 0,1 0 0 0 0,-1 0 0 0 0,0-1 0 0 0,1 1 0 0 0,-1-1 0 0 0,2 1 0 0 0,7-1-143 0 0,-1 0-1 0 0,1 0 0 0 0,-1-1 0 0 0,1-1 1 0 0,-1 0-1 0 0,1 0 0 0 0,-1-1 1 0 0,0 0-1 0 0,1-2 144 0 0,20-6-6467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82 13823 0 0,'24'-17'671'0'0,"1"2"0"0"0,11-5-671 0 0,-26 15 264 0 0,0 0 0 0 0,0 1 1 0 0,1 0-1 0 0,0 1 0 0 0,0 0 1 0 0,0 1-1 0 0,0 0 0 0 0,0 1-264 0 0,12 4 1024 0 0,-22-3-512 0 0,0 3-69 0 0,-1 5-425 0 0,0 1 0 0 0,0-1 0 0 0,-1 0 0 0 0,0 1 0 0 0,-1-1 0 0 0,0 0 0 0 0,0 0 0 0 0,0 0 0 0 0,-1 0 0 0 0,-4 7-18 0 0,-7 14-9 0 0,-2 0 0 0 0,-5 4 9 0 0,19-30 3 0 0,-34 50-3 0 0,-16 15 0 0 0,-4 7 0 0 0,-144 183 0 0 0,74-99 0 0 0,71-88 0 0 0,-45 60 0 0 0,72-96 5 0 0,21-26-181 0 0,-1 0 0 0 0,1 0 0 0 0,1 1-1 0 0,-1 0 1 0 0,-3 9 176 0 0,10-18-508 0 0,0-1-4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42 13823 0 0,'0'0'315'0'0,"0"0"45"0"0,0 0 21 0 0,0 0-49 0 0,0 0-149 0 0,0 0 194 0 0,0 0 110 0 0,0 0 22 0 0,0 0 3 0 0,0 0 0 0 0,0 0 0 0 0,0 0 0 0 0,0-2-69 0 0,1-7-294 0 0,-3-3-133 0 0,2 11-16 0 0,0 0 0 0 0,-1 0 0 0 0,1 0 0 0 0,-1 0 0 0 0,1 0 0 0 0,-1 0 0 0 0,1 0 0 0 0,-1 1 0 0 0,0-1 0 0 0,1 0 0 0 0,-1 0 0 0 0,0 0 0 0 0,0 1 0 0 0,1-1 0 0 0,-1 0 0 0 0,0 1 0 0 0,0-1 0 0 0,0 1 0 0 0,0-1 0 0 0,0 1 0 0 0,0 0 0 0 0,-1-1 0 0 0,0 0 0 0 0,-1 1 0 0 0,0 0 0 0 0,1-1 0 0 0,-1 1 0 0 0,1 0 0 0 0,-1 0 0 0 0,0 1 0 0 0,1-1 0 0 0,-3 1 0 0 0,-5 2 0 0 0,-1 0 0 0 0,0 1 0 0 0,0 0 0 0 0,0 1 0 0 0,11-5 0 0 0,-25 13 0 0 0,1 1 0 0 0,1 1 0 0 0,-20 17 0 0 0,6-5 0 0 0,-20 14 0 0 0,-9 13 0 0 0,41-33 0 0 0,1 2 0 0 0,2 1 0 0 0,-15 19 0 0 0,35-40 0 0 0,0 0 0 0 0,1 0 0 0 0,-1 0 0 0 0,1 0 0 0 0,-1 0 0 0 0,1 0 0 0 0,0 1 0 0 0,0-1 0 0 0,1 0 0 0 0,-1 1 0 0 0,1-3 0 0 0,0 0 0 0 0,-1 0 0 0 0,1 0 0 0 0,0-1 0 0 0,0 1 0 0 0,0 0 0 0 0,0 0 0 0 0,0 0 0 0 0,1-1 0 0 0,-1 1 0 0 0,0 0 0 0 0,0 0 0 0 0,1 0 0 0 0,-1-1 0 0 0,0 1 0 0 0,1 0 0 0 0,-1 0 0 0 0,0-1 0 0 0,1 1 0 0 0,-1 0 0 0 0,1-1 0 0 0,-1 1 0 0 0,1-1 0 0 0,0 1 0 0 0,-1 0 0 0 0,1-1 0 0 0,0 1 0 0 0,-1-1 0 0 0,1 0 0 0 0,0 1 0 0 0,0-1 0 0 0,-1 0 0 0 0,1 1 0 0 0,0-1 0 0 0,0 0 0 0 0,-1 0 0 0 0,1 1 0 0 0,0-1 0 0 0,0 0 0 0 0,0 0 0 0 0,0 0 0 0 0,-1 0 0 0 0,1 0 0 0 0,0 0 0 0 0,11-1 0 0 0,-1 0 0 0 0,0-1 0 0 0,0 0 0 0 0,0-1 0 0 0,11-3 0 0 0,53-23 0 0 0,-69 27 0 0 0,62-30 0 0 0,18-13 0 0 0,-78 40 0 0 0,-2 2 0 0 0,0-1 0 0 0,0 0 0 0 0,0 0 0 0 0,2-3 0 0 0,13-10 0 0 0,-13 10 0 0 0,-5 3 0 0 0,-6 10 0 0 0,-4 3 0 0 0,5-7 0 0 0,0 1 0 0 0,1-1 0 0 0,-1 0 0 0 0,1 0 0 0 0,-1 1 0 0 0,1-1 0 0 0,0 1 0 0 0,0-1 0 0 0,0 1 0 0 0,0-1 0 0 0,0 1 0 0 0,1 0 0 0 0,-1-1 0 0 0,1 1 0 0 0,0 0 0 0 0,0 0 0 0 0,0-1 0 0 0,0 1 0 0 0,0 0 0 0 0,0 0 0 0 0,1-1 0 0 0,-1 1 0 0 0,1 0 0 0 0,0-1 0 0 0,0 2 0 0 0,2 5-113 0 0,1 1 0 0 0,0-1-1 0 0,0 0 1 0 0,1 0 0 0 0,0-1 0 0 0,0 1-1 0 0,1-1 1 0 0,0 0 0 0 0,5 4 113 0 0,-4-4-1256 0 0,0-1 1 0 0,1 0-1 0 0,0 0 1 0 0,0-1-1 0 0,6 3 1256 0 0,-11-8-3152 0 0,6-3-735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99 10135 0 0,'9'-5'51'0'0,"101"-67"954"0"0,-74 51 3293 0 0,-35 20-2901 0 0,-1 1-574 0 0,0 0-250 0 0,0 0-49 0 0,0 0-79 0 0,1 2-290 0 0,0 0-121 0 0,0 1 0 0 0,-1-1 0 0 0,1 1 0 0 0,-1 0 0 0 0,1-1 0 0 0,-1 1 0 0 0,0 0 0 0 0,0-1-1 0 0,0 1 1 0 0,0-1 0 0 0,0 1 0 0 0,-1 0 0 0 0,1-1 0 0 0,-1 1 0 0 0,0-1 0 0 0,1 1 0 0 0,-1-1 0 0 0,0 1 0 0 0,-1-1-34 0 0,-4 11 352 0 0,-1-1-1 0 0,0 0 1 0 0,-3 3-352 0 0,-3 4 200 0 0,-149 231-35 0 0,110-174-165 0 0,-50 71 0 0 0,31-43 76 0 0,-13 32-76 0 0,19-30-952 0 0,-27 29 952 0 0,70-109-3220 0 0,18-26 786 0 0,-7-4-102 0 0,9 3-22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13823 0 0,'-15'1'630'0'0,"12"0"-13"0"0,2 0-393 0 0,-21 12-232 0 0,8-4 4049 0 0,20-1-3017 0 0,-3-6-907 0 0,-1 0 0 0 0,1 0 0 0 0,0-1-1 0 0,0 1 1 0 0,0-1 0 0 0,0 1 0 0 0,0-1 0 0 0,0 0 0 0 0,0-1-1 0 0,0 1 1 0 0,0 0 0 0 0,0-1 0 0 0,0 0 0 0 0,0 1 0 0 0,1-1-117 0 0,12 0 536 0 0,0-1 1 0 0,8-1-537 0 0,-13 1 177 0 0,169-22 37 0 0,6 0-664 0 0,-153 20 34 0 0,-5 0-391 0 0,-1 1 0 0 0,9 1 807 0 0,-28 1-496 0 0,1 1 1 0 0,-1 0 0 0 0,0 0 0 0 0,0 1 0 0 0,0 0 0 0 0,0 0 0 0 0,-1 1-1 0 0,1 0 1 0 0,7 4 495 0 0,-12-5-308 0 0,1 0 0 0 0,-1 1 0 0 0,1 0-1 0 0,-1 0 1 0 0,0 0 0 0 0,0 0 0 0 0,0 0-1 0 0,0 0 1 0 0,-1 1 0 0 0,1-1 0 0 0,-1 1-1 0 0,1 2 309 0 0,2 5-855 0 0,0 1 0 0 0,-1-1 0 0 0,1 8 855 0 0,4 5-2727 0 0,4-1 4119 0 0,-10-18-681 0 0,0 1 1 0 0,0-1-1 0 0,-1 0 1 0 0,1 1 0 0 0,-1-1-1 0 0,0 1 1 0 0,0 0-1 0 0,-1-1 1 0 0,0 1-1 0 0,0 0 1 0 0,0 0-1 0 0,-1 0 1 0 0,0 0-712 0 0,-2 8 334 0 0,0-1 0 0 0,-1 0 1 0 0,-1 0-1 0 0,0 0 0 0 0,-1 0 1 0 0,0-1-1 0 0,-1 1 0 0 0,-5 8-334 0 0,-11 13 314 0 0,-1 0-1 0 0,-8 5-313 0 0,3-2-112 0 0,6-3-289 0 0,21-32-74 0 0,1-2-33 0 0,0 0-140 0 0,2-1-572 0 0,28-13-1777 0 0,-9 2 1462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8287 0 0,'0'0'184'0'0,"0"0"40"0"0,9-7 0 0 0,2 0 8 0 0,-1 2-232 0 0,-1 1 0 0 0,-9 4 0 0 0,0 0 0 0 0,11-2 456 0 0,1 2 48 0 0,2 2 8 0 0,-1 2 0 0 0,-1 3-416 0 0,-1 0-96 0 0,-1 2 0 0 0,3 1-4480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31 129 15575 0 0,'0'0'1410'0'0,"1"1"-1160"0"0,8 2 39 0 0,-1 0 0 0 0,0 0 0 0 0,1 0 0 0 0,-1-1 0 0 0,1-1-1 0 0,17 2 1 0 0,1-3 858 0 0,28-2 0 0 0,-35 0-844 0 0,-1-1 0 0 0,1-1 0 0 0,32-11 0 0 0,53-26 56 0 0,-39 9-398 0 0,-59 28-132 0 0,0-1 0 0 0,0 0 0 0 0,-1 0 1 0 0,1 0-1 0 0,-1-1 0 0 0,8-8 0 0 0,-13 12-333 0 0,-23-1-1472 0 0,9 5 1858 0 0,1 1-1 0 0,0 0 1 0 0,0 1 0 0 0,-20 9-1 0 0,-44 25-293 0 0,70-34 408 0 0,-37 20 294 0 0,0 2-1 0 0,2 2 0 0 0,2 2 1 0 0,0 1-1 0 0,-46 50 0 0 0,79-74-226 0 0,-1 0 1 0 0,1 1-1 0 0,1 0 0 0 0,0 0 0 0 0,0 0 1 0 0,0 0-1 0 0,-5 17 0 0 0,9-23-46 0 0,0 0 0 0 0,1 1 0 0 0,-1-1 0 0 0,1 0-1 0 0,0 1 1 0 0,-1-1 0 0 0,1 1 0 0 0,0-1 0 0 0,1 1 0 0 0,-1-1 0 0 0,0 0 0 0 0,1 1-1 0 0,-1-1 1 0 0,1 0 0 0 0,-1 1 0 0 0,1-1 0 0 0,0 0 0 0 0,0 1 0 0 0,0-1 0 0 0,1 0-1 0 0,-1 0 1 0 0,0 0 0 0 0,1 0 0 0 0,0 0 0 0 0,-1-1 0 0 0,1 1 0 0 0,0 0 0 0 0,0-1-1 0 0,0 1 1 0 0,0-1 0 0 0,0 0 0 0 0,0 1 0 0 0,0-1 0 0 0,0 0 0 0 0,3 1 0 0 0,4 1 37 0 0,-1 0 0 0 0,0-1 0 0 0,1 0 0 0 0,0 0 0 0 0,-1-1 0 0 0,16 0 0 0 0,55-3 140 0 0,-65 1-187 0 0,33-3-279 0 0,-1-2-1 0 0,88-23 0 0 0,-81 13-786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77 17503 0 0,'1'-12'952'0'0,"0"-1"0"0"0,-1-11-952 0 0,0 24 12 0 0,0-1 0 0 0,0 1 1 0 0,0-1-1 0 0,0 1 0 0 0,0-1 0 0 0,0 1 0 0 0,0-1 0 0 0,0 0 0 0 0,0 1 0 0 0,-1-1 0 0 0,1 1 0 0 0,0-1 1 0 0,0 1-1 0 0,0-1 0 0 0,-1 1 0 0 0,1 0 0 0 0,0-1 0 0 0,0 1 0 0 0,-1-1 0 0 0,1 1 0 0 0,0-1 0 0 0,-1 1 1 0 0,1 0-1 0 0,-1-1 0 0 0,1 1 0 0 0,0 0 0 0 0,-1-1 0 0 0,1 1 0 0 0,-1 0 0 0 0,0-1-12 0 0,0 1 96 0 0,-1-2-7 0 0,1 1-1 0 0,-1 0 1 0 0,0 0 0 0 0,0-1 0 0 0,0 1 0 0 0,0 0-1 0 0,0 1 1 0 0,0-1 0 0 0,0 0 0 0 0,0 0-1 0 0,0 1 1 0 0,0 0 0 0 0,-1-1 0 0 0,1 1 0 0 0,0 0-1 0 0,0 0 1 0 0,-1 0-89 0 0,-1 0 26 0 0,1 1 1 0 0,-1 0-1 0 0,0 0 0 0 0,0 0 1 0 0,0 0-1 0 0,0 0 0 0 0,1 1 0 0 0,-1 0 1 0 0,-1 0-27 0 0,-4 4-24 0 0,-1 1 1 0 0,1 0-1 0 0,0 0 1 0 0,1 1 0 0 0,-1 0-1 0 0,-1 3 24 0 0,-10 15 0 0 0,0 0 0 0 0,2 2 0 0 0,-10 21 0 0 0,0-2 0 0 0,21-37 0 0 0,2 0 0 0 0,0 1 0 0 0,0-1 0 0 0,1 1 0 0 0,0 0 0 0 0,1 0 0 0 0,-1 8 0 0 0,3-15 0 0 0,0 1 0 0 0,0 0 0 0 0,1-1 0 0 0,0 1 0 0 0,0-1 0 0 0,0 1 0 0 0,1 0 0 0 0,0-1 0 0 0,-1 1 0 0 0,2-1 0 0 0,-1 1 0 0 0,0-1 0 0 0,1 0 0 0 0,0 1 0 0 0,0-1 0 0 0,0 0 0 0 0,0 0 0 0 0,1 0 0 0 0,0-1 0 0 0,0 1 0 0 0,8 8 0 0 0,-6-11 0 0 0,-2-1 0 0 0,1 2 0 0 0,0 0 0 0 0,-1 0 0 0 0,1-1 0 0 0,0 0 0 0 0,0 0 0 0 0,0 0 0 0 0,0 0 0 0 0,0-1 0 0 0,0 1 0 0 0,0-1 0 0 0,0 0 0 0 0,0 0 0 0 0,0-1 0 0 0,0 1 0 0 0,0-1 0 0 0,3-1 0 0 0,-1 0 0 0 0,-1 0 0 0 0,0 0 0 0 0,0-1 0 0 0,1 0 0 0 0,-2 0 0 0 0,1 0 0 0 0,0-1 0 0 0,-1 1 0 0 0,1-1 0 0 0,-1 0 0 0 0,0-1 0 0 0,6-7 0 0 0,0 0 0 0 0,-1-1 0 0 0,-1-1 0 0 0,0 0 0 0 0,0 0 0 0 0,-2 0 0 0 0,0-1 0 0 0,1-3 0 0 0,3-17-435 0 0,-2-1-1 0 0,-1 0 1 0 0,-2 0-1 0 0,0-29 436 0 0,-4 56-234 0 0,-1 1-651 0 0,0 7-3631 0 0,0 1-1547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54 354 17503 0 0,'0'0'399'0'0,"0"0"60"0"0,-8-3 442 0 0,-24-9-668 0 0,31 11 138 0 0,-7-4 1069 0 0,7 5-1435 0 0,1-1-1 0 0,0 1 1 0 0,-1-1 0 0 0,1 0-1 0 0,0 1 1 0 0,-1-1 0 0 0,1 0 0 0 0,0 1-1 0 0,-1-1 1 0 0,1 0 0 0 0,0 1 0 0 0,0-1-1 0 0,0 0 1 0 0,0 1 0 0 0,0-1-1 0 0,0 0 1 0 0,0 0 0 0 0,0 1 0 0 0,0-1-1 0 0,0 0 1 0 0,0 1 0 0 0,0-1 0 0 0,1 0-1 0 0,-1 1 1 0 0,0-1 0 0 0,0 0 0 0 0,1 1-1 0 0,-1-1 1 0 0,0 0 0 0 0,1 1-1 0 0,-1-1 1 0 0,1 0-5 0 0,0-1 14 0 0,4-4-14 0 0,-1 1 0 0 0,1-1 0 0 0,0 1 0 0 0,0 0 0 0 0,0 0 0 0 0,1 1 0 0 0,0-1 0 0 0,0 1 0 0 0,0 0 0 0 0,1 0 0 0 0,20-14 0 0 0,-9 5 0 0 0,32-25 0 0 0,1 3 0 0 0,19-8 0 0 0,-28 19 0 0 0,-13 7 0 0 0,1 0 0 0 0,0 3 0 0 0,1 0 0 0 0,16-3 0 0 0,-44 16 0 0 0,0 0 0 0 0,0 0 0 0 0,0 0 0 0 0,0 1 0 0 0,1-1 0 0 0,-1 1 0 0 0,0 0 0 0 0,0 0 0 0 0,1 0 0 0 0,-1 0 0 0 0,0 1 0 0 0,0 0 0 0 0,0-1 0 0 0,1 1 0 0 0,-2 0 0 0 0,0 0 0 0 0,-1 0 0 0 0,1 1 0 0 0,0-1 0 0 0,-1 0 0 0 0,1 0 0 0 0,-1 1 0 0 0,1-1 0 0 0,-1 1 0 0 0,0 0 0 0 0,1-1 0 0 0,-1 1 0 0 0,0 0 0 0 0,0 0 0 0 0,-1-1 0 0 0,1 1 0 0 0,0 0 0 0 0,0 0 0 0 0,-1 0 0 0 0,1 0 0 0 0,-1 0 0 0 0,0 1 0 0 0,2 14 0 0 0,0 0 0 0 0,-2-1 0 0 0,0 1 0 0 0,-1 0 0 0 0,-1-1 0 0 0,0 1 0 0 0,-1 0 0 0 0,0 1 0 0 0,0 1 0 0 0,2 0 0 0 0,0 0 0 0 0,1 0 0 0 0,1 3 0 0 0,0-14-310 0 0,1-1-1 0 0,1 1 1 0 0,-1 0 0 0 0,1-1-1 0 0,1 1 1 0 0,-1-1 0 0 0,1 0-1 0 0,0 0 1 0 0,5 5 310 0 0,1-1-1023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191 257 11975 0 0,'0'0'267'0'0,"0"0"42"0"0,0 0 17 0 0,0 0-28 0 0,1 4-196 0 0,0 1-12 0 0,-1 0 0 0 0,0 0 0 0 0,0 0 0 0 0,-1 0 0 0 0,0 0 1 0 0,1 0-1 0 0,-1-1 0 0 0,-1 1 0 0 0,1 0 0 0 0,-1 0 0 0 0,0-1 1 0 0,0 1-1 0 0,0-1 0 0 0,-1 0 0 0 0,1 0 0 0 0,-3 3-90 0 0,-39 57 1051 0 0,-25 50-1051 0 0,54-88 561 0 0,7-14-300 0 0,0 1 0 0 0,2 0 0 0 0,-1 0 0 0 0,0 4-261 0 0,2-3 0 0 0,21-65 10 0 0,-7 21-29 0 0,0 2 1 0 0,2-1 0 0 0,1 1-1 0 0,7-12 19 0 0,-1 12-275 0 0,1 1-1 0 0,1 0 1 0 0,2 2 0 0 0,0 0-1 0 0,1 1 1 0 0,2 1-1 0 0,9-5 276 0 0,35-26 0 0 0,2 2 0 0 0,37-18 0 0 0,-95 63 141 0 0,0 0 0 0 0,0 1 0 0 0,1 0 0 0 0,10-2-141 0 0,-20 7 46 0 0,0 0-1 0 0,0 0 1 0 0,0 0-1 0 0,0 0 1 0 0,0 1 0 0 0,1-1-1 0 0,-1 1 1 0 0,0 0-1 0 0,0 1 1 0 0,0-1-1 0 0,1 1 1 0 0,-1 0-1 0 0,0 0 1 0 0,0 0 0 0 0,0 0-1 0 0,0 1 1 0 0,0-1-1 0 0,2 2-45 0 0,-4-1 91 0 0,1 1 0 0 0,0-1-1 0 0,-1 1 1 0 0,0-1 0 0 0,0 1 0 0 0,1 0-1 0 0,-2 0 1 0 0,1 0 0 0 0,0 0-1 0 0,-1 0 1 0 0,1 0 0 0 0,-1 1 0 0 0,0-1-1 0 0,0 0 1 0 0,0 1 0 0 0,0-1-1 0 0,-1 1 1 0 0,1-1 0 0 0,-1 1 0 0 0,0-1-1 0 0,0 1 1 0 0,-1 2-91 0 0,0 4 94 0 0,0 1 1 0 0,-1-1-1 0 0,0 0 0 0 0,0 0 1 0 0,-1 0-1 0 0,-1 0 0 0 0,0 2-94 0 0,-36 69 0 0 0,-35 54 0 0 0,66-122 0 0 0,0 0 0 0 0,-1-1 0 0 0,0 0 0 0 0,-1 0 0 0 0,-5 12-346 0 0,9-13-184 0 0,6-9 22 0 0,1-2-4 0 0,-4 11-379 0 0,3-9 481 0 0,0-1 0 0 0,0 0 0 0 0,0 1-1 0 0,1-1 1 0 0,-1 1 0 0 0,1-1 0 0 0,-1 1 0 0 0,1-1 0 0 0,0 1 0 0 0,-1 0 410 0 0,1-2-1024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 10135 0 0,'0'0'464'0'0,"0"0"-9"0"0,-2 1-295 0 0,-7 2-20 0 0,0 1-1 0 0,1 0 1 0 0,-1 0-1 0 0,1 1 1 0 0,-1 0-1 0 0,2 1 1 0 0,-1-1 0 0 0,0 2-1 0 0,0 1-139 0 0,-19 18 902 0 0,-17 22-902 0 0,40-42-93 0 0,-7 6 230 0 0,1 1-1 0 0,1 0 1 0 0,0 0-1 0 0,1 1 1 0 0,1 1-1 0 0,0-1 1 0 0,1 1 0 0 0,0 0-1 0 0,1 1 1 0 0,1-1-1 0 0,0 1 1 0 0,1 0-1 0 0,1 0 1 0 0,1 0-1 0 0,0 1-136 0 0,3 16 214 0 0,2-22 235 0 0,1-3-181 0 0,11 20 684 0 0,-5-18-803 0 0,25 11 310 0 0,-34-20 29 0 0,5 0 255 0 0,-4 1-662 0 0,19-2 212 0 0,-20 0-293 0 0,-1 0 0 0 0,1-1 0 0 0,0 1 0 0 0,-1 0 0 0 0,1-1 0 0 0,0 0 0 0 0,-1 1 0 0 0,1-1 0 0 0,-1 0 0 0 0,1 0 0 0 0,-1 0 0 0 0,1 0 0 0 0,-1 0 0 0 0,0 0 0 0 0,1 0 0 0 0,-1-1 0 0 0,0 1 0 0 0,0 0 0 0 0,0-1 0 0 0,0 1 0 0 0,0-1 0 0 0,0 1 0 0 0,0-1 0 0 0,0 1 0 0 0,3-8 0 0 0,0 0 0 0 0,-1-1 0 0 0,3-8 0 0 0,-2 5 0 0 0,11-40 0 0 0,1-11 0 0 0,-7 23 0 0 0,2 1 0 0 0,15-36 0 0 0,-18 55-80 0 0,0-1 0 0 0,-1 0-1 0 0,-1 0 1 0 0,-2 0 0 0 0,1-5 80 0 0,-5 27-23 0 0,0-1 0 0 0,0 1-1 0 0,0-1 1 0 0,0 1 0 0 0,0-1 0 0 0,0 1 0 0 0,0-1-1 0 0,0 1 1 0 0,0-1 0 0 0,0 1 0 0 0,0-1 0 0 0,-1 1-1 0 0,1-1 1 0 0,0 1 0 0 0,0-1 0 0 0,-1 1 0 0 0,1-1 0 0 0,0 1-1 0 0,0 0 1 0 0,-1-1 0 0 0,1 1 0 0 0,0 0 0 0 0,-1-1-1 0 0,1 1 1 0 0,-1 0 0 0 0,1-1 0 0 0,0 1 0 0 0,-1 0-1 0 0,1 0 1 0 0,-1-1 0 0 0,1 1 0 0 0,-1 0 0 0 0,1 0 0 0 0,-1 0-1 0 0,1 0 1 0 0,-1-1 0 0 0,1 1 0 0 0,-1 0 0 0 0,1 0 23 0 0,-19 2-687 0 0,7 2 519 0 0,0 1 0 0 0,1 1-1 0 0,-1 0 1 0 0,1 0 0 0 0,1 1 0 0 0,-1 0-1 0 0,-7 8 169 0 0,-3 1-262 0 0,18-14 183 0 0,0 1 0 0 0,0-1 0 0 0,1 1 0 0 0,-1-1 0 0 0,1 1 0 0 0,-1 0 0 0 0,0 2 79 0 0,-23 27-497 0 0,24-31 9 0 0,2-1-22 0 0,0 0-70 0 0,0 0-285 0 0,0 0-126 0 0,5 2-29 0 0,22 4-4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129 639 11975 0 0,'0'0'547'0'0,"0"0"-11"0"0,-2 0-344 0 0,-5 1-97 0 0,3 0 68 0 0,-1-1 0 0 0,0 1 0 0 0,0-1 0 0 0,0-1 0 0 0,0 1 0 0 0,1-1-1 0 0,-1 1 1 0 0,0-1 0 0 0,0-1 0 0 0,1 1 0 0 0,-1-1 0 0 0,1 0 0 0 0,-1 0 0 0 0,1 0 0 0 0,0 0 0 0 0,0-1 0 0 0,0 0 0 0 0,0 0 0 0 0,0 0 0 0 0,1 0 0 0 0,-3-3-163 0 0,4 4 443 0 0,1 1-429 0 0,0 0 0 0 0,0-1-1 0 0,0 1 1 0 0,0-1 0 0 0,0 1 0 0 0,0-1 0 0 0,0 0-1 0 0,0 1 1 0 0,0-1 0 0 0,1 0 0 0 0,-1 0 0 0 0,1-1-14 0 0,-1 3-1 0 0,-1-8 74 0 0,0-1 1 0 0,1 1-1 0 0,0 0 0 0 0,0-1 0 0 0,1 1 0 0 0,0-1 0 0 0,1 1 0 0 0,-1 0 1 0 0,2-1-1 0 0,-1 1 0 0 0,1 0 0 0 0,0 0 0 0 0,1 0 0 0 0,1-2-73 0 0,6-15 342 0 0,1 0-1 0 0,2 1 0 0 0,11-17-341 0 0,-12 21 89 0 0,2 1-1 0 0,0 0 1 0 0,0 1-1 0 0,2 1 1 0 0,15-13-89 0 0,0 1 584 0 0,-4 4-243 0 0,0 1-1 0 0,2 2 0 0 0,9-5-340 0 0,-30 21-22 0 0,17-10-73 0 0,0 1 0 0 0,1 1 1 0 0,1 1-1 0 0,13-4 95 0 0,-35 15-128 0 0,0 0 0 0 0,0 1 0 0 0,1 0 0 0 0,-1 0-1 0 0,0 0 1 0 0,0 1 0 0 0,1 0 0 0 0,-1 0 128 0 0,-2 0-241 0 0,0 0 0 0 0,-1 1 0 0 0,1-1 0 0 0,-1 1-1 0 0,1-1 1 0 0,-1 1 0 0 0,1 0 0 0 0,-1 0 0 0 0,0 0 0 0 0,1 0-1 0 0,-1 1 1 0 0,0-1 0 0 0,0 1 0 0 0,0-1 0 0 0,0 1 0 0 0,0 0-1 0 0,0-1 1 0 0,-1 1 0 0 0,1 0 0 0 0,0 1 241 0 0,12 16-1535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155 541 8287 0 0,'-2'0'382'0'0,"-32"19"118"0"0,27-15-324 0 0,-1 1 0 0 0,1-1 1 0 0,-1-1-1 0 0,0 1 0 0 0,-1-1-176 0 0,-5 2 1154 0 0,-22 7 864 0 0,23-11-1985 0 0,13-1-29 0 0,-1 0-1 0 0,1 0 0 0 0,-1 0 0 0 0,1-1 1 0 0,-1 1-1 0 0,1 0 0 0 0,0 0 0 0 0,-1 0 1 0 0,1-1-1 0 0,0 1 0 0 0,-1 0 0 0 0,1-1 0 0 0,-1 1 1 0 0,1 0-1 0 0,0-1 0 0 0,0 1 0 0 0,-1 0 1 0 0,1-1-1 0 0,0 1 0 0 0,0 0 0 0 0,-1-1 1 0 0,1 1-1 0 0,0-1-3 0 0,0-1 91 0 0,-1-1 0 0 0,1 0 0 0 0,0 0 0 0 0,0 1 0 0 0,0-1 1 0 0,1 0-1 0 0,-1 0 0 0 0,1 1 0 0 0,-1-1 0 0 0,1 0 0 0 0,0 0-91 0 0,1-3 208 0 0,0 0-1 0 0,0 1 0 0 0,1-1 1 0 0,2-4-208 0 0,11-11 175 0 0,0 1 1 0 0,2 0 0 0 0,0 2-1 0 0,1 0 1 0 0,20-15-176 0 0,-1 0 727 0 0,-4 4-605 0 0,2 1-1 0 0,1 1 1 0 0,1 2 0 0 0,1 2-1 0 0,10-4-121 0 0,-39 24 240 0 0,-1-1 0 0 0,0 1 0 0 0,1 1 0 0 0,-1 0 0 0 0,1 0 0 0 0,4 0-240 0 0,-13 2 11 0 0,-1 0 0 0 0,1 0 1 0 0,0 1-1 0 0,0-1 0 0 0,-1 0 0 0 0,1 0 0 0 0,0 0 0 0 0,0 1 0 0 0,-1-1 0 0 0,1 0 0 0 0,0 0 1 0 0,-1 1-1 0 0,1-1 0 0 0,0 1 0 0 0,-1-1 0 0 0,1 1 0 0 0,-1-1 0 0 0,1 1 0 0 0,-1-1 1 0 0,1 1-12 0 0,1 1-49 0 0,0 0 10 0 0,-1 0 1 0 0,1 0 0 0 0,0 0 0 0 0,-1 0 0 0 0,1 0 0 0 0,-1 0 0 0 0,0 0 0 0 0,0 1-1 0 0,0-1 1 0 0,0 0 0 0 0,0 1 0 0 0,-1-1 0 0 0,1 1 0 0 0,-1-1 0 0 0,1 1 0 0 0,-1 0 0 0 0,0-1-1 0 0,0 1 1 0 0,0-1 0 0 0,0 1 0 0 0,-1-1 0 0 0,1 1 0 0 0,-1 0 38 0 0,-1 10-170 0 0,-1-1 0 0 0,0 1-1 0 0,-1-1 1 0 0,0 1 170 0 0,-4 5 0 0 0,-1 0 0 0 0,0-1 0 0 0,-2 0 0 0 0,-1 2 0 0 0,-8 10 0 0 0,-17 26 0 0 0,28-44 0 0 0,9-11 0 0 0,-1 0 0 0 0,1 1 0 0 0,0-1 0 0 0,-1 0 0 0 0,1 1 0 0 0,-1-1 0 0 0,1 0 0 0 0,0 0 0 0 0,-1 0 0 0 0,1 1 0 0 0,-1-1 0 0 0,1 0 0 0 0,-1 0 0 0 0,1 0 0 0 0,-1 0 0 0 0,1 0 0 0 0,-1 0 0 0 0,1 0 0 0 0,-1 0 0 0 0,1 0 0 0 0,-1 0 8 0 0,1-1 0 0 0,-1 1-1 0 0,1 0 1 0 0,0-1 0 0 0,-1 1-1 0 0,1-1 1 0 0,-1 1 0 0 0,1-1-1 0 0,0 1 1 0 0,-1-1 0 0 0,1 0-1 0 0,0 1 1 0 0,0-1 0 0 0,-1 1-1 0 0,1-1 1 0 0,0 0 0 0 0,0 1-1 0 0,0-1 1 0 0,0 1 0 0 0,0-1 0 0 0,0 0-1 0 0,0 1 1 0 0,0-1 0 0 0,0 0-1 0 0,0 1 1 0 0,0-1 0 0 0,0 1-1 0 0,1-1 1 0 0,-1 0 0 0 0,0 1-1 0 0,0-1 1 0 0,0 1 0 0 0,1-1-8 0 0,10-25 500 0 0,-9 22-378 0 0,13-22 241 0 0,0 1-1 0 0,1 0 1 0 0,18-18-363 0 0,-14 17 28 0 0,5-6-249 0 0,2 1 0 0 0,2 1-1 0 0,0 1 1 0 0,2 2 0 0 0,1 1-1 0 0,1 1 1 0 0,1 2 0 0 0,1 1-1 0 0,33-14 222 0 0,-56 31 78 0 0,0 0 1 0 0,1 0-1 0 0,0 1 0 0 0,12-2-78 0 0,-19 5 51 0 0,1 0 1 0 0,-1 0-1 0 0,0 1 0 0 0,0 0 0 0 0,1 0 0 0 0,-1 1 0 0 0,0-1 1 0 0,0 1-1 0 0,0 1 0 0 0,0-1 0 0 0,1 1-51 0 0,-4 0 83 0 0,0 0 0 0 0,0 0-1 0 0,-1 0 1 0 0,1 0 0 0 0,0 0-1 0 0,-1 1 1 0 0,0-1 0 0 0,0 1-1 0 0,0-1 1 0 0,0 1 0 0 0,0 0-1 0 0,0 0 1 0 0,0 2-83 0 0,1-1 41 0 0,1 3-41 0 0,-1 1 0 0 0,0-1 0 0 0,0 1 0 0 0,0 0 0 0 0,-1 0 0 0 0,0 0 0 0 0,-1 0 0 0 0,0 0 0 0 0,0 0 0 0 0,0 0 0 0 0,-1 1 0 0 0,-1-1 0 0 0,0 6 0 0 0,-3 11 0 0 0,0-1 0 0 0,-2 1 0 0 0,-7 21 0 0 0,-31 68 0 0 0,38-97-13 0 0,4-11 44 0 0,1 13-250 0 0,1-19 104 0 0,0 1 1 0 0,0 0-1 0 0,0 0 0 0 0,0 0 1 0 0,0-1-1 0 0,0 1 0 0 0,0 0 1 0 0,0 0-1 0 0,0-1 0 0 0,0 1 1 0 0,1 0-1 0 0,-1-1 0 0 0,0 1 1 0 0,0 0-1 0 0,1 0 0 0 0,-1-1 1 0 0,1 1-1 0 0,-1 0 115 0 0,1 0-423 0 0,0 2-1091 0 0,-1-3-20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350 111 10135 0 0,'0'0'231'0'0,"2"0"29"0"0,24-11 305 0 0,-20 9-210 0 0,0 0 0 0 0,0-1 0 0 0,-1 0 0 0 0,1 0 0 0 0,-1-1 0 0 0,0 0 0 0 0,0 0 0 0 0,0 0 0 0 0,0 0 0 0 0,-1-1 0 0 0,4-4-355 0 0,8-9 1069 0 0,-15 17-899 0 0,-1 1 0 0 0,0-1 1 0 0,0 0-1 0 0,1 0 1 0 0,-1 1-1 0 0,0-1 1 0 0,0 0-1 0 0,0 0 0 0 0,0 0 1 0 0,0 0-1 0 0,0 1 1 0 0,0-1-1 0 0,0 0 1 0 0,0 0-1 0 0,0 0 0 0 0,0 0 1 0 0,-1 0-171 0 0,-4-9 304 0 0,3 9-302 0 0,0 0 0 0 0,0-1-1 0 0,0 1 1 0 0,-1 0 0 0 0,1 0 0 0 0,0 1 0 0 0,0-1-1 0 0,-1 0 1 0 0,1 1 0 0 0,-1 0 0 0 0,1-1 0 0 0,0 1-1 0 0,-1 0 1 0 0,1 0 0 0 0,-1 0 0 0 0,1 1 0 0 0,0-1 0 0 0,-1 1-1 0 0,1-1 1 0 0,-3 2-2 0 0,-6 1-1 0 0,-1 1 0 0 0,1 0 0 0 0,-7 4 1 0 0,-38 19 0 0 0,1 3 0 0 0,1 2 0 0 0,2 2 0 0 0,-34 30 0 0 0,77-56 0 0 0,3-3 0 0 0,0 0 0 0 0,0 0 0 0 0,1 1 0 0 0,0 0 0 0 0,-1 2 0 0 0,5-7 0 0 0,1-1 0 0 0,-1 1 0 0 0,0 0 0 0 0,1-1 0 0 0,-1 1 0 0 0,1 0 0 0 0,-1 0 0 0 0,1 0 0 0 0,0 0 0 0 0,-1 0 0 0 0,1-1 0 0 0,0 1 0 0 0,-1 0 0 0 0,1 0 39 0 0,1 0-1 0 0,-1 0 1 0 0,0 0 0 0 0,0 0-1 0 0,0 0 1 0 0,0 0-1 0 0,1 0 1 0 0,-1 0 0 0 0,0 0-1 0 0,1-1 1 0 0,-1 1-1 0 0,1 0 1 0 0,-1 0-1 0 0,1 0 1 0 0,-1-1 0 0 0,1 1-1 0 0,-1 0 1 0 0,1-1-1 0 0,0 1 1 0 0,0 0 0 0 0,-1-1-1 0 0,1 1 1 0 0,0-1-1 0 0,0 1 1 0 0,0-1 0 0 0,-1 1-1 0 0,1-1 1 0 0,0 0-1 0 0,0 1 1 0 0,0-1 0 0 0,0 0-1 0 0,0 0 1 0 0,0 0-1 0 0,0 0 1 0 0,0 1-1 0 0,0-1 1 0 0,0-1-39 0 0,6 2 168 0 0,0-1 1 0 0,1 0-1 0 0,-1-1 1 0 0,4 0-169 0 0,-9 0-46 0 0,15-2 51 0 0,0-1 1 0 0,-1-1-1 0 0,12-4-5 0 0,6-3 0 0 0,54-21 0 0 0,-67 27-7 0 0,-16 6-1812 0 0,-5 3 1669 0 0,0 14 134 0 0,0-16 12 0 0,-3 4 6 0 0,-6 28 0 0 0,7-19-2 0 0,2-13 0 0 0,0 0 0 0 0,0 0 0 0 0,1 0 0 0 0,-1 0 0 0 0,0 0 0 0 0,1 0 0 0 0,-1 0 0 0 0,1-1 0 0 0,-1 1 0 0 0,1 0 0 0 0,-1 0 0 0 0,1 0 0 0 0,0 0 0 0 0,1 1-109 0 0,0-1 0 0 0,0 0 0 0 0,0 1 0 0 0,0-1 0 0 0,0 0 0 0 0,0 0-1 0 0,0 0 1 0 0,0-1 0 0 0,1 1 0 0 0,-1 0 0 0 0,0-1 0 0 0,1 1 0 0 0,-1-1 0 0 0,0 0 0 0 0,1 0 0 0 0,1 0 109 0 0,2 0-419 0 0,0-1 0 0 0,0 1 1 0 0,0-1-1 0 0,-1 0 1 0 0,1-1-1 0 0,1 0 419 0 0,16-6-1535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13823 0 0,'5'-13'630'0'0,"-5"11"-13"0"0,0 2-320 0 0,0 0 105 0 0,0 0 87 0 0,0 0 20 0 0,0 0-66 0 0,0 2-294 0 0,-7 30 343 0 0,-2 0-1 0 0,-1 0 0 0 0,-1-1 0 0 0,-13 25-491 0 0,3-7 83 0 0,-27 57-75 0 0,-4-1 0 0 0,-29 37-8 0 0,-25 18 0 0 0,103-155 11 0 0,0 1 0 0 0,0 0 0 0 0,0 0-1 0 0,1 0 1 0 0,0 0 0 0 0,0 0 0 0 0,0 2-11 0 0,0 8-313 0 0,1 0 1 0 0,0 0 0 0 0,1 3 312 0 0,1-14-4483 0 0,5 7-1565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11975 0 0,'0'0'267'0'0,"0"0"42"0"0,0 0 17 0 0,0 0-28 0 0,0 0-126 0 0,0 0 204 0 0,0 0 111 0 0,2 1 22 0 0,21 14 79 0 0,-1 1 0 0 0,-1 0 0 0 0,0 2 0 0 0,-2 1 0 0 0,0 0 0 0 0,-1 1 0 0 0,-1 1 0 0 0,14 22-588 0 0,-24-32 0 0 0,0 0 0 0 0,-1 0 0 0 0,0 1 0 0 0,-1-1 0 0 0,0 2 0 0 0,2 9 0 0 0,-5-14 0 0 0,0 0 0 0 0,0 0 0 0 0,-1 1 0 0 0,-1-1 0 0 0,1 0 0 0 0,-1 1 0 0 0,0-1 0 0 0,-1 1 0 0 0,0-1 0 0 0,-2 8 0 0 0,1-11 0 0 0,-1 1 0 0 0,1-1 0 0 0,-1 0 0 0 0,1 1 0 0 0,-2-1 0 0 0,1-1 0 0 0,0 1 0 0 0,-1 0 0 0 0,0-1 0 0 0,0 0 0 0 0,-1 0 0 0 0,1 0 0 0 0,-1 0 0 0 0,1-1 0 0 0,-1 0 0 0 0,0 0 0 0 0,-5 2 0 0 0,-10 5 0 0 0,0-1 0 0 0,-1-1 0 0 0,-21 4 0 0 0,26-7-76 0 0,-17 5-709 0 0,-27 4 785 0 0,35-9-4483 0 0,3 0-1565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68 13823 0 0,'2'-2'315'0'0,"4"-5"-139"0"0,1 0 80 0 0,-1-1-1 0 0,0-1 0 0 0,0 1 0 0 0,2-6-255 0 0,-4 4 71 0 0,-3 8 294 0 0,-1 2 122 0 0,0 0 22 0 0,0 0-66 0 0,-1 2-294 0 0,-166 377 798 0 0,138-309-575 0 0,-3-1 1 0 0,-2-2-1 0 0,-16 18-372 0 0,20-40 0 0 0,-2-1 0 0 0,-2-1 0 0 0,-27 26 0 0 0,51-59-38 0 0,1 1 1 0 0,0 1-1 0 0,-4 7 38 0 0,10-14-88 0 0,-3 1-1547 0 0,2-2-1515 0 0,4-4-2304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977 815 9671 0 0,'-3'3'75'0'0,"-1"0"0"0"0,0 0 0 0 0,1 0 0 0 0,-1 1 0 0 0,1-1-1 0 0,0 1 1 0 0,0 0 0 0 0,0 0 0 0 0,1 0 0 0 0,0 0 0 0 0,-1 0 0 0 0,1 1-1 0 0,-2 7 1 0 0,-8 22 1121 0 0,8-26-470 0 0,1 0 1 0 0,0-1 0 0 0,1 1 0 0 0,0 0-1 0 0,0 0 1 0 0,1 0 0 0 0,0 1-1 0 0,0 14 1 0 0,1-22-688 0 0,0 0-1 0 0,0 0 0 0 0,0 0 0 0 0,1 0 1 0 0,-1 0-1 0 0,0 0 0 0 0,1 0 1 0 0,-1 0-1 0 0,1 0 0 0 0,-1 0 0 0 0,1 0 1 0 0,0 0-1 0 0,-1 0 0 0 0,1-1 1 0 0,0 1-1 0 0,0 0 0 0 0,-1 0 0 0 0,1-1 1 0 0,0 1-1 0 0,0 0 0 0 0,0-1 1 0 0,0 1-1 0 0,0-1 0 0 0,0 1 1 0 0,0-1-1 0 0,0 1 0 0 0,0-1 0 0 0,0 0 1 0 0,0 0-1 0 0,0 0 0 0 0,0 1 1 0 0,1-1-1 0 0,-1 0 0 0 0,0 0 0 0 0,0 0 1 0 0,0 0-1 0 0,0-1 0 0 0,1 1 1 0 0,5-1 85 0 0,-1-1 1 0 0,0 1-1 0 0,0-1 0 0 0,1 0 1 0 0,5-4-1 0 0,12-7 102 0 0,-2-1-1 0 0,0 0 1 0 0,-1-2 0 0 0,25-24-1 0 0,-23 21-81 0 0,60-54-13 0 0,-3-4 0 0 0,-3-2 0 0 0,-4-5 1 0 0,-4-2-1 0 0,93-153 0 0 0,-146 213-298 0 0,12-31 0 0 0,-24 49 70 0 0,-1 0-1 0 0,0 0 1 0 0,-1 0 0 0 0,0-1-1 0 0,0 1 1 0 0,-1-1-1 0 0,0 0 1 0 0,0-13-1 0 0,-1 18 36 0 0,-1 1-1 0 0,1-1 1 0 0,-1 1-1 0 0,0 0 1 0 0,0 0-1 0 0,0-1 0 0 0,0 1 1 0 0,0 0-1 0 0,-1 0 1 0 0,1 0-1 0 0,-1 0 1 0 0,0 0-1 0 0,0 1 1 0 0,0-1-1 0 0,0 0 1 0 0,-1 1-1 0 0,1 0 1 0 0,-1-1-1 0 0,1 1 1 0 0,-1 0-1 0 0,0 0 1 0 0,0 1-1 0 0,0-1 0 0 0,0 0 1 0 0,0 1-1 0 0,0 0 1 0 0,0 0-1 0 0,-1 0 1 0 0,1 0-1 0 0,-6 0 1 0 0,-3-1-34 0 0,0 1 0 0 0,0 0 1 0 0,1 1-1 0 0,-1 1 0 0 0,0 0 1 0 0,0 0-1 0 0,-17 5 0 0 0,6 0 80 0 0,1 1 0 0 0,1 2-1 0 0,0-1 1 0 0,0 2 0 0 0,0 1-1 0 0,1 1 1 0 0,-29 22 0 0 0,23-13 40 0 0,1 2-1 0 0,1 1 1 0 0,1 0 0 0 0,-31 44-1 0 0,-148 247 365 0 0,30 17-278 0 0,157-299-102 0 0,-167 333 112 0 0,140-292 2 0 0,-66 90 0 0 0,72-118 60 0 0,-2-1 1 0 0,-77 71 0 0 0,53-62-49 0 0,-2-3 0 0 0,-81 49 0 0 0,139-97-135 0 0,4-1-14 0 0,0-1-1 0 0,1 0 1 0 0,-1 1 0 0 0,-1-1 0 0 0,1 0 0 0 0,0 0-1 0 0,0-1 1 0 0,0 1 0 0 0,-3 0 0 0 0,9-12-1366 0 0,5-5-3302 0 0,3-5-1524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13823 0 0,'-28'6'832'0'0,"23"-5"-608"0"0,1 0 108 0 0,-2 5-149 0 0,5-4 194 0 0,15 3 620 0 0,-11-4-942 0 0,-1 0 0 0 0,0 0 1 0 0,1 0-1 0 0,-1 0 0 0 0,1 0 0 0 0,-1-1 1 0 0,1 0-1 0 0,-1 1-55 0 0,21-1 58 0 0,-1 0 0 0 0,1-1 1 0 0,-1-1-1 0 0,8-3-58 0 0,91-21 683 0 0,-47 9 6 0 0,14 3-175 0 0,-45 8-420 0 0,28-8-94 0 0,14-9 0 0 0,-23 5 0 0 0,53-8 0 0 0,-90 22-289 0 0,17-3 614 0 0,1 2-1 0 0,1 2-324 0 0,-33 3-411 0 0,0-1 1 0 0,0 2-1 0 0,0 0 0 0 0,0 0 0 0 0,-1 1 0 0 0,1 0 1 0 0,0 1-1 0 0,-1 0 0 0 0,1 1 0 0 0,1 1 411 0 0,-10-4-5796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20 13823 0 0,'0'-1'29'0'0,"7"-12"816"0"0,-4 8-400 0 0,-2 10-252 0 0,-5 14-193 0 0,-1 1 0 0 0,-1-1 0 0 0,0-1 0 0 0,-2 1 0 0 0,0-1 0 0 0,-2 2 0 0 0,3-6 0 0 0,-149 347 2024 0 0,39-93-2004 0 0,89-213-21 0 0,-2-1 0 0 0,-3-2-1 0 0,-30 36 2 0 0,21-29 0 0 0,23-33 0 0 0,0 0 0 0 0,-23 22 0 0 0,38-43 10 0 0,-18 10-84 0 0,20-13-263 0 0,2-2-138 0 0,4-13-407 0 0,1 5 1056 0 0,0-1 1 0 0,0 1-1 0 0,1 1 1 0 0,0-1-1 0 0,0 1 1 0 0,1 0-1 0 0,0 0 1 0 0,6-4-175 0 0,-1 0 129 0 0,118-104-983 0 0,-93 87 401 0 0,0 1 1 0 0,31-16 452 0 0,-62 40 103 0 0,-1 0-1 0 0,1 0 1 0 0,0 0-1 0 0,-1 1 1 0 0,1 0-1 0 0,0 1 1 0 0,1-1-1 0 0,0 1-102 0 0,-4 1 57 0 0,0-1 0 0 0,0 1-1 0 0,-1 1 1 0 0,1-1-1 0 0,0 0 1 0 0,0 1 0 0 0,-1-1-1 0 0,1 1 1 0 0,0 0 0 0 0,-1-1-1 0 0,1 2 1 0 0,0-1-1 0 0,-1 0 1 0 0,1 0 0 0 0,-1 1-1 0 0,0-1 1 0 0,0 1 0 0 0,1 0-1 0 0,0 1-56 0 0,0-1 136 0 0,-1 1-1 0 0,1-1 1 0 0,-1 1 0 0 0,0 0-1 0 0,0 0 1 0 0,2 2-136 0 0,4 7 332 0 0,0-1 1 0 0,1 0 0 0 0,0-1-1 0 0,1 1-332 0 0,15 25 0 0 0,-17-24 0 0 0,0 2 0 0 0,-4-1-337 0 0,-3-11-1422 0 0,-1-2-638 0 0,0 0-130 0 0,0 0-29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149 201 8287 0 0,'0'0'191'0'0,"0"0"26"0"0,0 0 9 0 0,0 0 110 0 0,0 0 444 0 0,0 0 196 0 0,2 0 42 0 0,2 2-631 0 0,0-2-1 0 0,0 1 0 0 0,0 0 0 0 0,0-1 0 0 0,0 1 0 0 0,0-1 1 0 0,0 0-1 0 0,0-1 0 0 0,0 1 0 0 0,0-1 0 0 0,0 0 1 0 0,1 0-387 0 0,12-4 397 0 0,0-1 1 0 0,5-3-398 0 0,4-1-35 0 0,-1 0 695 0 0,1-1 1 0 0,-2-1-1 0 0,10-7-660 0 0,-11 7 64 0 0,-18 9-207 0 0,0 1 0 0 0,0-1-1 0 0,0 0 1 0 0,-1 0 0 0 0,1 0 0 0 0,-1 0 0 0 0,1-1 0 0 0,-1 0-1 0 0,0 0 1 0 0,1-2 143 0 0,-4 4-49 0 0,0 1-1 0 0,0-1 0 0 0,0 0 1 0 0,0 1-1 0 0,0-1 0 0 0,-1 0 1 0 0,1 0-1 0 0,-1 0 1 0 0,1 0-1 0 0,-1 0 0 0 0,0 1 1 0 0,0-1-1 0 0,0 0 0 0 0,0 0 1 0 0,0 0-1 0 0,0 0 0 0 0,0 0 1 0 0,0 0-1 0 0,-1 0 1 0 0,1 0-1 0 0,-1 0 0 0 0,0 1 1 0 0,1-1-1 0 0,-1 0 0 0 0,0 0 1 0 0,0 1-1 0 0,0-1 0 0 0,0 0 1 0 0,-1 1-1 0 0,1-1 1 0 0,-1 0 49 0 0,-1 0-150 0 0,0 1 1 0 0,0-1-1 0 0,0 1 1 0 0,0 0-1 0 0,0 0 1 0 0,0 0-1 0 0,-3 0 150 0 0,3 1-55 0 0,0-1 53 0 0,-1 1 1 0 0,1 0-1 0 0,0 0 0 0 0,-1 0 0 0 0,1 0 0 0 0,0 0 1 0 0,-1 1-1 0 0,1 0 0 0 0,0-1 0 0 0,0 1 0 0 0,-2 1 2 0 0,-35 16 4 0 0,36-16-4 0 0,-23 13 63 0 0,1 0-1 0 0,0 2 1 0 0,2 1 0 0 0,0 1-1 0 0,-1 3-62 0 0,-17 18 282 0 0,2 2-1 0 0,-7 12-281 0 0,39-45 112 0 0,0 0-1 0 0,1 1 1 0 0,0 0 0 0 0,0 1-1 0 0,2-1 1 0 0,-1 1-1 0 0,1 0 1 0 0,0 1 0 0 0,1-1-1 0 0,-1 7-111 0 0,5-15 0 0 0,0 1 0 0 0,0-1 0 0 0,0 1 0 0 0,0-1 0 0 0,1 1 0 0 0,-1-1 0 0 0,1 1 0 0 0,0-1 0 0 0,0 0 0 0 0,0 1 0 0 0,0-1 0 0 0,1 0 0 0 0,-1 0 0 0 0,1 0 0 0 0,0 0 0 0 0,0 0 0 0 0,0 0 0 0 0,1 1 0 0 0,0-1 0 0 0,0 1 0 0 0,0-1 0 0 0,0 0 0 0 0,1 0 0 0 0,-1 0 0 0 0,1-1 0 0 0,0 1 0 0 0,0-1 0 0 0,0 0 0 0 0,0 0 0 0 0,0 0 0 0 0,0 0 0 0 0,5 0 0 0 0,24 7 191 0 0,-24-6-384 0 0,0-1 1 0 0,1 1-1 0 0,-1-1 1 0 0,1-1-1 0 0,-1 0 0 0 0,1-1 1 0 0,1 1 192 0 0,8-3-5787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5:5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42 362 13823 0 0,'0'0'315'0'0,"-1"2"45"0"0,1 0-288 0 0,0 0-1 0 0,-1 0 1 0 0,0 0 0 0 0,1 0 0 0 0,-1 0 0 0 0,0 0-1 0 0,0 0 1 0 0,-1 1-72 0 0,-22 22 334 0 0,22-23 31 0 0,-6 8 2679 0 0,29-19-2449 0 0,0-1 0 0 0,-1-1-1 0 0,-1 0 1 0 0,18-15-595 0 0,-4 4-157 0 0,60-44-752 0 0,25-26 909 0 0,-22 16-649 0 0,7 2 649 0 0,-98 70 0 0 0,1 0 0 0 0,0 1 0 0 0,0 0 0 0 0,0 0 0 0 0,5-1 0 0 0,-10 3 0 0 0,-1 1 0 0 0,1 0 0 0 0,-1 0 0 0 0,1 0 0 0 0,-1-1 0 0 0,1 1 0 0 0,0 0 0 0 0,-1 0 0 0 0,1 0 0 0 0,0 0 0 0 0,-1 0 0 0 0,1 0 0 0 0,-1 0 0 0 0,1 0 0 0 0,0 1 0 0 0,-1-1 0 0 0,1 0 0 0 0,-1 0 0 0 0,1 1 0 0 0,-1 0 0 0 0,1-1 0 0 0,-1 1 0 0 0,0 0 0 0 0,1-1 0 0 0,-1 1 0 0 0,0 0 0 0 0,1 0 0 0 0,-1 0 0 0 0,0-1 0 0 0,0 1 0 0 0,0 0 0 0 0,0 0 0 0 0,0 0 0 0 0,0-1 0 0 0,0 1 0 0 0,0 0 0 0 0,0 0 0 0 0,0 0 0 0 0,-1-1 0 0 0,1 1 0 0 0,0 0 0 0 0,-1 0 0 0 0,-7 23 0 0 0,7-22 0 0 0,-39 82 0 0 0,-17 23 0 0 0,-4 9 0 0 0,57-109 0 0 0,0 1 0 0 0,0 0 0 0 0,1 0 0 0 0,1 1 0 0 0,-1 2 0 0 0,0 12 0 0 0,4-19 0 0 0,1 15 29 0 0,1-15-51 0 0,-1-2-125 0 0,18 27-2562 0 0,-19-28 1686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115 109 6447 0 0,'0'-2'142'0'0,"-2"-3"-32"0"0,1 0 0 0 0,-1 1 1 0 0,0-1-1 0 0,-1 1 1 0 0,1-1-1 0 0,-1 1 0 0 0,0 0 1 0 0,0 0-1 0 0,0 0 0 0 0,0 0 1 0 0,-1 1-1 0 0,1-1 1 0 0,-1 1-1 0 0,0 0 0 0 0,0 0 1 0 0,0 0-1 0 0,0 1 0 0 0,-4-2-110 0 0,-6-4 1210 0 0,12 7-929 0 0,0-1 0 0 0,0 1 0 0 0,0 0-1 0 0,0 0 1 0 0,0 0 0 0 0,0 0 0 0 0,0 1-1 0 0,0-1-280 0 0,0 0 208 0 0,1 1 0 0 0,0-1-1 0 0,0 0 1 0 0,-1 1-1 0 0,1-1 1 0 0,0 0 0 0 0,0 0-1 0 0,0 0 1 0 0,0 0-1 0 0,0 0 1 0 0,0 0 0 0 0,0 0-1 0 0,-1-1-207 0 0,-2-2 1603 0 0,4 12-733 0 0,7 19-693 0 0,0 0 1 0 0,1-1-1 0 0,2 0 0 0 0,1-1 0 0 0,6 11-177 0 0,-10-20 217 0 0,23 46 6 0 0,2-2 1 0 0,2-1-1 0 0,3-2 1 0 0,3-1-1 0 0,24 26-223 0 0,-45-64 0 0 0,0 0 0 0 0,1-1 0 0 0,0-2 0 0 0,15 9 0 0 0,-20-14 0 0 0,-1-3 0 0 0,-3-2-201 0 0,-9-3-850 0 0,-2-2-385 0 0,1-3-78 0 0,8-9-20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40 11975 0 0,'0'-1'267'0'0,"3"-3"-97"0"0,-2 3-114 0 0,0 0-1 0 0,0 0 1 0 0,0-1 0 0 0,-1 1-1 0 0,1-1 1 0 0,0 1 0 0 0,0-1-1 0 0,-1 1 1 0 0,1-1-1 0 0,-1 0 1 0 0,0 1 0 0 0,1-1-1 0 0,-1 1 1 0 0,0-1 0 0 0,0 0-1 0 0,0 1 1 0 0,0-1-56 0 0,0 0 365 0 0,0 2 122 0 0,0 0 22 0 0,0-6 2131 0 0,-8 12-2494 0 0,0 0-1 0 0,1 1 0 0 0,0 0 1 0 0,0 0-1 0 0,0 0 0 0 0,0 2-145 0 0,-17 18 584 0 0,-338 307 24 0 0,187-189-608 0 0,53-44 0 0 0,107-91 0 0 0,15-10 0 0 0,0 1 0 0 0,-1-1 0 0 0,1 0 0 0 0,0 0 0 0 0,-1 0 0 0 0,1 1 0 0 0,0-1 0 0 0,-1 0 0 0 0,1 0 0 0 0,0 0 0 0 0,-1 0 0 0 0,1 0 0 0 0,0 0 0 0 0,-1 0 0 0 0,1 0 0 0 0,0 0 0 0 0,-1 0 0 0 0,1 0 0 0 0,0 0 0 0 0,-1 0 0 0 0,1 0 0 0 0,0 0 0 0 0,-1 0 0 0 0,1 0 0 0 0,0 0 0 0 0,-1 0 0 0 0,1 0 0 0 0,0 0 0 0 0,-1-1 0 0 0,1 0-6 0 0,0 0 1 0 0,0-1-1 0 0,0 1 0 0 0,0 0 1 0 0,0-1-1 0 0,1 1 0 0 0,-1 0 0 0 0,0 0 1 0 0,1-1-1 0 0,-1 1 0 0 0,1 0 0 0 0,-1 0 1 0 0,1 0-1 0 0,-1 0 0 0 0,1 0 1 0 0,0-1-1 0 0,0 1 0 0 0,0 0 0 0 0,-1 1 1 0 0,2-2 5 0 0,21-22-1559 0 0,37-27-2378 0 0,-23 22 1891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55 152 10135 0 0,'0'0'231'0'0,"0"0"29"0"0,0 0 19 0 0,-2 0-41 0 0,-4 1-194 0 0,3 0 24 0 0,-1-1 0 0 0,1 1-1 0 0,0-1 1 0 0,0 1 0 0 0,0-1 0 0 0,0 0 0 0 0,-3-1-68 0 0,-11 3 3445 0 0,15-2-2425 0 0,2 0-65 0 0,0 0-290 0 0,0 0-121 0 0,0 0-28 0 0,0 0-4 0 0,0 0 0 0 0,0 0 0 0 0,0 0 0 0 0,2 0-68 0 0,8-3-411 0 0,-1 1 1 0 0,1 1-1 0 0,0 0 0 0 0,0 1 0 0 0,0 0 1 0 0,0 0-1 0 0,1 1-33 0 0,25 0 382 0 0,120-14 1092 0 0,-100 8-1359 0 0,104-16-100 0 0,38-15-15 0 0,-119 20 1 0 0,19-4-1 0 0,-33 5 0 0 0,0 4 0 0 0,12 1 0 0 0,-58 8-218 0 0,3 0 432 0 0,-1 1 0 0 0,20 2-214 0 0,-36-1-292 0 0,1 0 0 0 0,-1 1 0 0 0,0 0 0 0 0,0 0-1 0 0,0 1 1 0 0,0 0 0 0 0,0 0 0 0 0,0 0 0 0 0,0 0 0 0 0,0 1 0 0 0,-1-1-1 0 0,1 1 1 0 0,2 3 292 0 0,-5-4-2022 0 0,-2-2-24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85 225 6447 0 0,'0'0'142'0'0,"0"0"22"0"0,0 0 13 0 0,-1-1-20 0 0,-5-2-50 0 0,4 2 274 0 0,0 2 110 0 0,-2 0-302 0 0,1 1-1 0 0,-1 0 1 0 0,1 1-1 0 0,-1-1 0 0 0,1 1 1 0 0,0-1-1 0 0,0 1 1 0 0,0 0-1 0 0,0 0 1 0 0,1 0-1 0 0,-1 0 1 0 0,1 1-1 0 0,0-1 1 0 0,0 1-1 0 0,0 0 1 0 0,0-1-1 0 0,0 1 1 0 0,1 0-1 0 0,0 1-188 0 0,-4 7 332 0 0,1 0-1 0 0,1 0 0 0 0,0 0 1 0 0,0 0-1 0 0,1 9-331 0 0,1-15 4 0 0,1 0 1 0 0,0 1-1 0 0,0-1 0 0 0,1 1 1 0 0,0-1-1 0 0,0 0 0 0 0,0 1 0 0 0,1-1 1 0 0,0 0-1 0 0,0 0 0 0 0,2 3-4 0 0,-3-7 371 0 0,1 0 117 0 0,6 5 21 0 0,-6-5-66 0 0,0-1-294 0 0,7 8-133 0 0,3 0-16 0 0,-1-2 0 0 0,-10-6 0 0 0,-1-1 0 0 0,1 1 0 0 0,0-1 0 0 0,-1 0 0 0 0,1 1 0 0 0,0-1 0 0 0,0 0 0 0 0,-1 1 0 0 0,1-1 0 0 0,0 0 0 0 0,0 0 0 0 0,-1 0 0 0 0,1 1 0 0 0,0-1 0 0 0,2 0 0 0 0,7-6 0 0 0,2-4 0 0 0,2-3 0 0 0,0 0 0 0 0,-1-1 0 0 0,-1-1 0 0 0,0 0 0 0 0,3-6 0 0 0,-5 5 0 0 0,1 1 0 0 0,1 1 0 0 0,1 0 0 0 0,0 0 0 0 0,10-7 0 0 0,-18 18 0 0 0,15-16 0 0 0,-1-1 0 0 0,-19 20 0 0 0,0 0 0 0 0,0 0 0 0 0,0 0 0 0 0,0-1 0 0 0,0 1 0 0 0,0 0 0 0 0,1 0 0 0 0,-1 0 0 0 0,0-1 0 0 0,0 1 0 0 0,0 0 0 0 0,0 0 0 0 0,0 0 0 0 0,1-1 0 0 0,-1 1 0 0 0,0 0 0 0 0,0 0 0 0 0,0 0 0 0 0,1 0 0 0 0,-1 0 0 0 0,0 0 0 0 0,0 0 0 0 0,0-1 0 0 0,1 1 0 0 0,-1 0 0 0 0,0 0 0 0 0,0 0 0 0 0,1 0 0 0 0,-1 0 0 0 0,0 0 0 0 0,0 0 0 0 0,0 0 0 0 0,1 0 0 0 0,-1 0 0 0 0,0 0 0 0 0,0 0 0 0 0,1 0 0 0 0,-1 0 0 0 0,0 1 0 0 0,0-1 0 0 0,1 0 0 0 0,-1 0 0 0 0,0 0 0 0 0,0 0 0 0 0,0 0 0 0 0,1 0 0 0 0,-1 0 0 0 0,0 1 0 0 0,5 7 0 0 0,-4-6 0 0 0,2 3 0 0 0,10 21 0 0 0,17 53 0 0 0,-25-62 403 0 0,-3-10-168 0 0,0 0 0 0 0,1 0 0 0 0,0-1 0 0 0,0 1 0 0 0,1 0 0 0 0,-1-1 0 0 0,2 2-235 0 0,5 2 0 0 0,3-5 0 0 0,-10-5 77 0 0,0 0 1 0 0,-1-1-1 0 0,1 1 0 0 0,0-1 0 0 0,-1 1 1 0 0,1-1-1 0 0,0 0 0 0 0,-1 0 0 0 0,1 0 1 0 0,-1 0-1 0 0,0-1 0 0 0,1 1 0 0 0,0-1-77 0 0,1-1 172 0 0,0-1-1 0 0,1 1 0 0 0,-1-1 1 0 0,-1 0-1 0 0,1 0 0 0 0,1-1-171 0 0,3-6 16 0 0,-2 0-16 0 0,31-76 0 0 0,-25 56 0 0 0,1 1 0 0 0,6-6 0 0 0,-14 28 0 0 0,31-57 0 0 0,18-18 0 0 0,-19 39-401 0 0,-34 42-74 0 0,-1 2-33 0 0,0 0-140 0 0,-3 30-3569 0 0,1-9 2682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10135 0 0,'2'-14'-179'0'0,"6"-27"6466"0"0,-7 39-5771 0 0,-1 2-4 0 0,0 0 0 0 0,0 0 0 0 0,0 0 0 0 0,0 3-68 0 0,-5 21-545 0 0,0 0 0 0 0,-2 0 0 0 0,-8 21 101 0 0,5-16-1933 0 0,9-27 1421 0 0,1 4 74 0 0,-1 0-4501 0 0,1-6 3404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10135 0 0,'-3'2'231'0'0,"-17"15"44"0"0,1 2 0 0 0,1 0 0 0 0,-16 21-275 0 0,-15 29 696 0 0,4 2 0 0 0,3 2 0 0 0,-21 50-696 0 0,51-97 0 0 0,6-14 0 0 0,0 0 0 0 0,1 0 0 0 0,1 0 0 0 0,0 0 0 0 0,-2 12 0 0 0,7-13-64 0 0,-1-10 28 0 0,1 0-1 0 0,-1-1 0 0 0,1 1 1 0 0,-1 0-1 0 0,1-1 0 0 0,-1 1 1 0 0,1-1-1 0 0,-1 1 0 0 0,1-1 1 0 0,0 1-1 0 0,-1-1 0 0 0,1 1 1 0 0,0-1-1 0 0,0 0 0 0 0,-1 1 1 0 0,1-1-1 0 0,0 0 0 0 0,0 0 1 0 0,0 0-1 0 0,-1 1 0 0 0,1-1 1 0 0,0 0-1 0 0,0 0 0 0 0,0 0 1 0 0,-1 0-1 0 0,1 0 0 0 0,0 0 1 0 0,0-1-1 0 0,0 1 0 0 0,-1 0 1 0 0,1 0-1 0 0,0-1 0 0 0,0 1 1 0 0,-1 0-1 0 0,1-1 0 0 0,0 1 37 0 0,17-7-512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79 139 16207 0 0,'-6'-1'185'0'0,"-1"0"0"0"0,0 1 0 0 0,1 0 1 0 0,-1 0-1 0 0,1 1 0 0 0,-1 0 0 0 0,1 0 0 0 0,-1 0 0 0 0,-13 6 2768 0 0,34-3-2117 0 0,-7-2-719 0 0,0-2 0 0 0,0 1 1 0 0,0-1-1 0 0,0 0 0 0 0,1 0 1 0 0,12-3-1 0 0,45-14 211 0 0,-30 8-141 0 0,281-80 598 0 0,-177 61-1595 0 0,-102 24-1934 0 0,68 0 0 0 0,-76 5 418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 10135 0 0,'11'-3'158'0'0,"-5"1"-16"0"0,1 0-1 0 0,0 0 1 0 0,-1 0 0 0 0,1 1 0 0 0,0 0-1 0 0,4 1-141 0 0,-2-1 126 0 0,-7 2-41 0 0,-1 0 0 0 0,0-1 0 0 0,0 1 0 0 0,0 0-1 0 0,0 0 1 0 0,0 0 0 0 0,0 0 0 0 0,0 0 0 0 0,0 0 0 0 0,0 0 0 0 0,0 0 0 0 0,0 0 0 0 0,0 1 0 0 0,-1-1 0 0 0,1 1-85 0 0,0-1 128 0 0,-1 1-29 0 0,1 0 0 0 0,-1-1 0 0 0,1 1 0 0 0,-1 0-1 0 0,0 0 1 0 0,1 0 0 0 0,-1 0 0 0 0,0-1 0 0 0,0 1 0 0 0,-1 0-1 0 0,1 0 1 0 0,0 0 0 0 0,-1 0-99 0 0,1 4 251 0 0,-1 3-65 0 0,-1 1 0 0 0,0-1 0 0 0,0 0-1 0 0,-1 0 1 0 0,0-1 0 0 0,0 1 0 0 0,-1-1-1 0 0,-3 6-185 0 0,-11 16 1602 0 0,-13 18-1602 0 0,20-33 80 0 0,-2 5-80 0 0,-96 150 0 0 0,102-157 0 0 0,1 1 0 0 0,0-1 0 0 0,0 1 0 0 0,1 0 0 0 0,1 1 0 0 0,-1 7 0 0 0,5-8-64 0 0,11 11-2245 0 0,-10-23-3150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8287 0 0,'0'0'382'0'0,"0"3"-8"0"0,-3 10-238 0 0,0 0 0 0 0,-1-1 0 0 0,0 1-1 0 0,-1-1 1 0 0,-1 1 0 0 0,-4 7-136 0 0,1-3 894 0 0,1 1 1 0 0,-6 18-895 0 0,1 6 895 0 0,-3 0 0 0 0,-15 27-895 0 0,-44 76-299 0 0,51-101 440 0 0,-23 34-141 0 0,-3 7 0 0 0,17-18 0 0 0,-28 49 0 0 0,47-92 0 0 0,-1-1 0 0 0,-1-1 0 0 0,-15 16 0 0 0,1-3 0 0 0,17-23 0 0 0,3-6 72 0 0,8-5 299 0 0,2-17 626 0 0,2 8-948 0 0,-1 0 0 0 0,1 0 0 0 0,0 1 0 0 0,1-1 0 0 0,0 1 0 0 0,0-1 0 0 0,4-5-49 0 0,8-11 219 0 0,11-14-219 0 0,0-1 46 0 0,4-5-1506 0 0,1 2 0 0 0,35-35 1460 0 0,-55 65-186 0 0,0 1-1 0 0,0 0 0 0 0,1 1 1 0 0,1 0-1 0 0,0 1 0 0 0,7-4 187 0 0,-13 10 0 0 0,0 0 0 0 0,0 0 0 0 0,0 1 0 0 0,2 0 0 0 0,-7 1 0 0 0,0 0 0 0 0,0 1 0 0 0,0 0 0 0 0,0-1 0 0 0,0 1 0 0 0,0 0 0 0 0,1 0 0 0 0,-1 0 0 0 0,0 0 0 0 0,0 1 0 0 0,0-1 0 0 0,0 1 0 0 0,0-1 0 0 0,0 1 0 0 0,0-1 0 0 0,0 1 0 0 0,0 1 0 0 0,5 3 159 0 0,0 1-1 0 0,-1 0 1 0 0,0 1-1 0 0,-1 0 1 0 0,1 0-1 0 0,-1 0 1 0 0,0 0 0 0 0,-1 1-1 0 0,0 0 1 0 0,0 0-1 0 0,-1 0 1 0 0,1 2-159 0 0,5 19 1023 0 0,-1 1 0 0 0,3 25-1023 0 0,-9-47 75 0 0,1 16-69 0 0,0 1-1 0 0,-2-1 0 0 0,-1 12-5 0 0,0-34 0 0 0,1 1 0 0 0,-1-1 0 0 0,0 1 0 0 0,-1 0 0 0 0,1-1 0 0 0,0 1 0 0 0,-1-1 0 0 0,1 1 0 0 0,-1-1 0 0 0,0 1 0 0 0,0-1 0 0 0,0 0 0 0 0,0 1 0 0 0,0-1 0 0 0,-1 0 0 0 0,1 0 0 0 0,-1 0 0 0 0,1 0 0 0 0,-1 0 0 0 0,0 0 0 0 0,0 0 0 0 0,0 0 0 0 0,0-1 0 0 0,0 1 0 0 0,0-1 0 0 0,0 1 0 0 0,0-1 0 0 0,-1 0 0 0 0,1 0 0 0 0,-1 0 0 0 0,-8 5 0 0 0,-39 24 0 0 0,8-4 0 0 0,-1-2 0 0 0,-39 16 0 0 0,50-27-94 0 0,-74 27-983 0 0,88-34 876 0 0,-1-1 0 0 0,0-1 0 0 0,1-1-1 0 0,-18 0 202 0 0,21-4-16 0 0,14 1-4 0 0,1 0 1 0 0,-1 0-1 0 0,1 0 0 0 0,0 0 0 0 0,-1 0 0 0 0,1 0 0 0 0,0 0 0 0 0,-1 0 0 0 0,1-1 1 0 0,0 1-1 0 0,-1 0 0 0 0,1 0 0 0 0,0-1 0 0 0,-1 1 0 0 0,1 0 0 0 0,0 0 1 0 0,0-1-1 0 0,-1 1 0 0 0,1 0 0 0 0,0-1 0 0 0,0 1 0 0 0,-1 0 0 0 0,1-1 0 0 0,0 1 1 0 0,0 0-1 0 0,0-1 0 0 0,0 1 0 0 0,0 0 0 0 0,0-1 0 0 0,0 1 20 0 0,0-2-281 0 0,0 1 0 0 0,1 0-1 0 0,-1-1 1 0 0,1 1 0 0 0,-1-1-1 0 0,1 1 1 0 0,0 0 0 0 0,0 0-1 0 0,-1-1 1 0 0,1 1 0 0 0,1 0 281 0 0,14-19-4150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308 240 11975 0 0,'0'0'267'0'0,"0"0"42"0"0,0 0 17 0 0,0 0-28 0 0,0 0-126 0 0,0 0 204 0 0,3 0 111 0 0,68 4 630 0 0,-66-3-1009 0 0,0-1-1 0 0,0-1 0 0 0,1 1 1 0 0,-1-1-1 0 0,0 1 1 0 0,0-2-1 0 0,0 1 0 0 0,0 0 1 0 0,1-1-108 0 0,17-5 473 0 0,-4 3-667 0 0,0-1 0 0 0,-1-1-1 0 0,0-1 1 0 0,9-5 194 0 0,21-9-618 0 0,-26 12 402 0 0,-1-1 1 0 0,1-2 215 0 0,-1-7-1205 0 0,-13 11 388 0 0,-7 7 731 0 0,0-1 0 0 0,0 1-1 0 0,-1 0 1 0 0,1-1 0 0 0,-1 1 0 0 0,1 0-1 0 0,-1-1 1 0 0,0 1 0 0 0,1-1 0 0 0,-1 1-1 0 0,0-1 1 0 0,0 1 0 0 0,0-1-1 0 0,0 1 1 0 0,0-1 0 0 0,-1 1 0 0 0,1-1 86 0 0,0-2-14 0 0,-1 1 0 0 0,0-1 0 0 0,0 1 0 0 0,0-1 0 0 0,0 1 1 0 0,-1-1-1 0 0,1 1 0 0 0,-1-1 0 0 0,0 1 0 0 0,0 0 0 0 0,0 0 1 0 0,0 0-1 0 0,-3-2 14 0 0,-1-1 2 0 0,0 1 1 0 0,0 0-1 0 0,0 0 0 0 0,0 1 1 0 0,-1-1-1 0 0,0 1-2 0 0,4 3 0 0 0,0 0 0 0 0,0 0 0 0 0,0 0 0 0 0,0 0 0 0 0,-1 0 0 0 0,1 1 0 0 0,0-1 0 0 0,0 1 0 0 0,-1 0 0 0 0,1 0 0 0 0,0 0 0 0 0,0 0 0 0 0,-1 1 0 0 0,0 0 0 0 0,-4 1 0 0 0,-1 0 0 0 0,1 0 0 0 0,1 1 0 0 0,-1 0 0 0 0,-1 1 0 0 0,-15 7 0 0 0,-8 4 0 0 0,1 1 0 0 0,0 1 0 0 0,1 1 0 0 0,-21 19 0 0 0,-14 16 0 0 0,3 3 0 0 0,1 3 0 0 0,-14 22 0 0 0,64-67 173 0 0,2 0 0 0 0,0 0 0 0 0,0 1 0 0 0,1 0 0 0 0,1 1 0 0 0,0 0 0 0 0,2 0 0 0 0,-5 15-173 0 0,9-25 20 0 0,0 0 0 0 0,1-1-1 0 0,-1 1 1 0 0,1 0-1 0 0,0 0 1 0 0,1-1 0 0 0,-1 1-1 0 0,1 0 1 0 0,0-1-1 0 0,0 1 1 0 0,1-1 0 0 0,0 1-1 0 0,0-1 1 0 0,0 1 0 0 0,1-1-1 0 0,-1 0 1 0 0,1 0-1 0 0,1-1 1 0 0,-1 1 0 0 0,0 0-1 0 0,1-1 1 0 0,0 0-1 0 0,0 0 1 0 0,1 0 0 0 0,-1 0-1 0 0,1-1 1 0 0,-1 0-1 0 0,1 0 1 0 0,0 0 0 0 0,0 0-1 0 0,6 1-19 0 0,5 0 184 0 0,0 0-1 0 0,1-2 1 0 0,-1 0 0 0 0,1-1-1 0 0,0 0 1 0 0,-1-1-1 0 0,1-1 1 0 0,-1-1 0 0 0,12-2-184 0 0,-1-2-184 0 0,-1 0 1 0 0,8-5 183 0 0,2-1-4516 0 0,12-8 4516 0 0,-13 3-4338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500 190 4607 0 0,'0'16'102'0'0,"0"-13"20"0"0,0-3 6 0 0,1 3-21 0 0,2 1-85 0 0,-2-2-16 0 0,0 0 1 0 0,0 0-1 0 0,1 1 1 0 0,-1-1-1 0 0,-1 0 1 0 0,1 1-1 0 0,0-1 1 0 0,-1 1-1 0 0,1-1 1 0 0,-1 1-1 0 0,1 0-6 0 0,-1-2 371 0 0,0-1 117 0 0,4 14 1343 0 0,-3-3-717 0 0,-1-9-94 0 0,0-2-65 0 0,0 0-290 0 0,0 0-121 0 0,0 0-28 0 0,0 0-4 0 0,0 0 0 0 0,0 0 0 0 0,0 0 0 0 0,0 0-68 0 0,2-2-289 0 0,14-22-144 0 0,-1-1 0 0 0,11-25-11 0 0,-17 32-2 0 0,0 0 1 0 0,2 0-1 0 0,9-11 2 0 0,-18 26-70 0 0,-1 0 1 0 0,1 0-1 0 0,0 0 0 0 0,-1-1 0 0 0,0 1 1 0 0,0 0-1 0 0,0-1 0 0 0,0 1 0 0 0,0-1 1 0 0,-1 1-1 0 0,0-1 0 0 0,1-1 70 0 0,-1 4-43 0 0,0-1 0 0 0,0 0 0 0 0,0 0 0 0 0,0 0 0 0 0,0 0 0 0 0,-1 0 0 0 0,1 1 0 0 0,0-1 0 0 0,-1 0 0 0 0,0 0 0 0 0,1 0 0 0 0,-1 1 0 0 0,0-1 0 0 0,0 0 0 0 0,0 1 0 0 0,0-1 0 0 0,0 1 0 0 0,0-1 0 0 0,0 1 0 0 0,-1 0 0 0 0,1-1 0 0 0,0 1 0 0 0,-2-1 43 0 0,2 2-12 0 0,0-1 0 0 0,-1 1 0 0 0,0-1 0 0 0,1 1 0 0 0,-1-1 0 0 0,1 1 0 0 0,-1 0 1 0 0,1 0-1 0 0,-1 0 0 0 0,0 0 0 0 0,1 0 0 0 0,-1 0 0 0 0,1 1 0 0 0,-1-1 0 0 0,0 0 12 0 0,-24 9-6 0 0,20-7-47 0 0,-23 10-286 0 0,0 2 0 0 0,0 0 0 0 0,2 2 0 0 0,-1 2 0 0 0,2 0 1 0 0,-7 8 338 0 0,-28 26 933 0 0,-49 55-933 0 0,73-68 279 0 0,2 0 0 0 0,2 3 0 0 0,2 1 0 0 0,-1 5-279 0 0,12-11 0 0 0,15-21 0 0 0,5-15 0 0 0,0 1 0 0 0,0-1 0 0 0,-1 0 0 0 0,1 0 0 0 0,0 0 0 0 0,0 0 0 0 0,1 0 0 0 0,-1 0 0 0 0,0 0 0 0 0,0 0 0 0 0,1 2 0 0 0,0-2 0 0 0,0 1 0 0 0,0 0 0 0 0,0 0 0 0 0,1 0 0 0 0,-1-1 0 0 0,1 1 0 0 0,-1 0 0 0 0,1-1 0 0 0,-1 0 0 0 0,1 1 0 0 0,0-1 0 0 0,0 0 0 0 0,-1 0 0 0 0,1 0 0 0 0,0 0 0 0 0,0 0 0 0 0,0 0 0 0 0,0-1 0 0 0,1 1 0 0 0,-1 0 0 0 0,0-1 0 0 0,0 0 0 0 0,0 0 0 0 0,0 1 0 0 0,1-1 0 0 0,9 0 0 0 0,0 0 0 0 0,0-1 0 0 0,0 0 0 0 0,2-1 0 0 0,-3 0 0 0 0,16-3 198 0 0,0-2-1 0 0,0-1 0 0 0,-1-1 0 0 0,0-1 0 0 0,8-5-197 0 0,22-8 897 0 0,-35 15-864 0 0,-1-1 0 0 0,0 0 0 0 0,0-2 0 0 0,-1 0 0 0 0,8-6-33 0 0,-11 3 0 0 0,-14 9 0 0 0,-1 1 0 0 0,10-15 0 0 0,-10 16 0 0 0,5-15 0 0 0,-5 18 0 0 0,-1-1 0 0 0,0 1 0 0 0,0-1 0 0 0,0 0 0 0 0,1 1 0 0 0,-1-1 0 0 0,0 0 0 0 0,0 1 0 0 0,0-1 0 0 0,0 1 0 0 0,0-1 0 0 0,0 0 0 0 0,0 1 0 0 0,0-1 0 0 0,0 0 0 0 0,-1 0 0 0 0,1 1 0 0 0,0 0 0 0 0,0 0 0 0 0,0 0 0 0 0,0-1 0 0 0,0 1 0 0 0,-1 0 0 0 0,1 0 0 0 0,0 0 0 0 0,0 0 0 0 0,0-1 0 0 0,-1 1 0 0 0,1 0 0 0 0,0 0 0 0 0,0 0 0 0 0,-1 0 0 0 0,1 0 0 0 0,0 0 0 0 0,0 0 0 0 0,-1 0 0 0 0,1 0 0 0 0,0 0 0 0 0,0 0 0 0 0,-1 0 0 0 0,1 0 0 0 0,0 0 0 0 0,0 0 0 0 0,-1 0 0 0 0,1 0 0 0 0,0 0 0 0 0,0 0 0 0 0,-1 0 0 0 0,1 0 0 0 0,0 0 0 0 0,-1 0 0 0 0,0 2 0 0 0,0-1 0 0 0,-2 21 0 0 0,0-9 0 0 0,-1 0 0 0 0,3-2-678 0 0,0-6-2856 0 0,1 7-1238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13823 0 0,'0'0'315'0'0,"-2"2"45"0"0,-10 13-184 0 0,0 0 1 0 0,1 1-1 0 0,1 0 0 0 0,-6 13-176 0 0,-8 12 132 0 0,-16 25-132 0 0,-2 3 0 0 0,-30 35 0 0 0,-43 55 0 0 0,46-62 0 0 0,68-95-1 0 0,-24 31-1085 0 0,3 1 0 0 0,0 1-1 0 0,-6 16 1087 0 0,25-39-2506 0 0,3-9 2015 0 0,0-1-1044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8287 0 0,'0'0'382'0'0,"0"0"-8"0"0,0-3-240 0 0,0-2 104 0 0,0-1 0 0 0,0 1 0 0 0,0 0 0 0 0,1 0 0 0 0,0 0 0 0 0,0 0 0 0 0,0 0 0 0 0,1 0 0 0 0,0 0 0 0 0,-1 0 0 0 0,2 0 0 0 0,0 0-238 0 0,2-4 446 0 0,1 1 1 0 0,0-1-1 0 0,1 2 0 0 0,0-1 1 0 0,0 1-1 0 0,8-6-446 0 0,52-50 616 0 0,-12 19-605 0 0,-22 17-49 0 0,0 2 1 0 0,35-20 37 0 0,-5 10-1378 0 0,30-9 1378 0 0,-66 33 337 0 0,0 1-1 0 0,1 1 1 0 0,0 2-1 0 0,28-5-336 0 0,-49 11 100 0 0,0 0 0 0 0,0 1 0 0 0,0 0 0 0 0,0 0 0 0 0,0 0 0 0 0,0 1 0 0 0,0 0 0 0 0,0 1 0 0 0,-1-1 0 0 0,1 1 0 0 0,0 1 0 0 0,5 2-100 0 0,-8-3 50 0 0,0 0 0 0 0,0 1-1 0 0,0 0 1 0 0,-1-1 0 0 0,1 1-1 0 0,-1 1 1 0 0,0-1 0 0 0,0 0-1 0 0,0 1 1 0 0,0 0 0 0 0,-1 0-1 0 0,1 0 1 0 0,-1 0 0 0 0,0 0 0 0 0,0 0-1 0 0,0 0 1 0 0,-1 1 0 0 0,1-1-1 0 0,-1 3-49 0 0,1 2 54 0 0,-1-1 0 0 0,0 1 0 0 0,-1 0 0 0 0,0 0 0 0 0,0-1 0 0 0,-1 1-1 0 0,0 0 1 0 0,0-1 0 0 0,-1 1 0 0 0,-1-1 0 0 0,1 1 0 0 0,-1-1 0 0 0,0 0 0 0 0,-1 0 0 0 0,0 0 0 0 0,-1 0-1 0 0,1-1 1 0 0,-1 0 0 0 0,-1 0-54 0 0,-5 7 128 0 0,0 0 0 0 0,-1-1 0 0 0,-1-1 0 0 0,0 0 0 0 0,-1-1 0 0 0,0 0 0 0 0,-1-1 0 0 0,-15 8-128 0 0,9-8 0 0 0,-1-1 0 0 0,0-1 0 0 0,-14 3 0 0 0,-11 4 0 0 0,-1-1-811 0 0,-17 3 811 0 0,-32 9-1597 0 0,57-15 255 0 0,25-7-2796 0 0,12-3-830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11975 0 0,'0'0'267'0'0,"-1"4"42"0"0,-5 13-121 0 0,-1 0 0 0 0,-1 0 0 0 0,0-1 0 0 0,-10 14-188 0 0,-47 63 140 0 0,29-44 627 0 0,-6 5 1414 0 0,-26 26-2181 0 0,-24 29 968 0 0,-3 27-948 0 0,-12 16-24 0 0,-79 98-1020 0 0,178-240-382 0 0,1 0 0 0 0,-10 8 1406 0 0,15-17-1293 0 0,2-1-10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10135 0 0,'2'-3'231'0'0,"20"-23"37"0"0,2 0-1 0 0,1 1 1 0 0,0 2-1 0 0,2 0 1 0 0,4 0-268 0 0,151-98 1802 0 0,-126 86-1101 0 0,47-26 1553 0 0,26-6-2254 0 0,-101 53 306 0 0,-5 3-219 0 0,0 1 0 0 0,1 2 0 0 0,0 0 0 0 0,1 1 0 0 0,-1 2-1 0 0,1 0 1 0 0,3 1-87 0 0,-22 4 0 0 0,0-1 0 0 0,0 1 0 0 0,-1 0 0 0 0,1 1 0 0 0,0 0 0 0 0,0-1 0 0 0,-1 2 0 0 0,1-1 0 0 0,0 1 0 0 0,3 1 0 0 0,1 4 0 0 0,-8-6 0 0 0,-1 1 0 0 0,0 0 0 0 0,1 0 0 0 0,-1 0 0 0 0,0 0 0 0 0,0-1 0 0 0,-1 2 0 0 0,1-1 0 0 0,0 0 0 0 0,-1 0 0 0 0,1 0 0 0 0,-1 0 0 0 0,0 0 0 0 0,1 2 0 0 0,-1 1 0 0 0,0 0 0 0 0,-1 0 0 0 0,0 0 0 0 0,1 0 0 0 0,-1 0 0 0 0,-2 3 0 0 0,-2 6 0 0 0,0 0 0 0 0,-1-1 0 0 0,-1 0 0 0 0,-1 2 0 0 0,-5 5 0 0 0,-1 0 0 0 0,-1-1 0 0 0,0 0 0 0 0,-1-1 0 0 0,-70 66 0 0 0,-12-2 0 0 0,83-69 0 0 0,0-2 0 0 0,-1 0 0 0 0,-1-1 0 0 0,0-1 0 0 0,0 0 0 0 0,-14 4 0 0 0,3-3 0 0 0,0-1 0 0 0,0-1 0 0 0,-1-1 0 0 0,-3-2 0 0 0,31-5 0 0 0,-71 9 0 0 0,62-8 0 0 0,1-1 0 0 0,-1 0 0 0 0,1 0 0 0 0,-1-1 0 0 0,1-1 0 0 0,-5-1 0 0 0,1 0-769 0 0,10 1-3236 0 0,-3-7-1405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24 648 1375 0 0,'0'0'543'0'0,"0"0"1741"0"0,0 0 763 0 0,0 0 154 0 0,0 0-268 0 0,0 0-1241 0 0,-2-1-548 0 0,1 0-962 0 0,-1-1-1 0 0,1 1 1 0 0,-1 0-1 0 0,1 0 0 0 0,-1-1 1 0 0,1 1-1 0 0,0 0 1 0 0,-1-1-1 0 0,1 0 0 0 0,0 1 1 0 0,0-1-1 0 0,0 0 1 0 0,0 1-1 0 0,1-1 1 0 0,-1 0-1 0 0,0 0 0 0 0,1 0 1 0 0,-1 1-1 0 0,1-1 1 0 0,0 0-1 0 0,0 0 0 0 0,-1 0 1 0 0,1 0-1 0 0,1 0 1 0 0,-1 0-1 0 0,0 0 1 0 0,0 0-1 0 0,1 0 0 0 0,-1 0 1 0 0,1-1-182 0 0,6-16 140 0 0,0 1 0 0 0,1 0 0 0 0,0 1-1 0 0,2 0 1 0 0,1-1-140 0 0,15-28 158 0 0,-4 3-158 0 0,2 1 0 0 0,24-32 0 0 0,-11 27-64 0 0,41-41 64 0 0,-57 68-80 0 0,0 0 0 0 0,1 1 0 0 0,1 2 0 0 0,24-14 80 0 0,-37 25-86 0 0,0 0 0 0 0,0 1 1 0 0,1 1-1 0 0,0 0 0 0 0,0 0 0 0 0,0 1 0 0 0,0 1 0 0 0,7-1 86 0 0,-14 2-72 0 0,-1 1 0 0 0,1-1 0 0 0,0 1 0 0 0,0 1 0 0 0,0-1 0 0 0,-1 0 0 0 0,1 1 0 0 0,0 0 0 0 0,0-1 0 0 0,-1 2 0 0 0,1-1 0 0 0,-1 0 0 0 0,1 1 0 0 0,-1-1 0 0 0,1 1 0 0 0,-1 0 0 0 0,0 0 0 0 0,0 1 0 0 0,0-1-1 0 0,0 1 1 0 0,0-1 0 0 0,-1 1 0 0 0,1 0 0 0 0,-1 0 0 0 0,1 0 0 0 0,0 2 72 0 0,5 11-534 0 0,-1 0-1 0 0,0 1 1 0 0,-1 0 0 0 0,1 4 534 0 0,11 32-3052 0 0,-9-33 1361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50 6911 0 0,'0'0'528'0'0,"0"0"-246"0"0,0 0 227 0 0,0 0 135 0 0,0 0 27 0 0,0 0 17 0 0,0 0 38 0 0,0 0 12 0 0,0 0 4 0 0,0 0-40 0 0,0 0-180 0 0,0 0-76 0 0,0 0-20 0 0,-2 2-30 0 0,-39 29 39 0 0,2 2 0 0 0,1 1 0 0 0,2 3 0 0 0,-15 19-435 0 0,37-38 154 0 0,0 1-1 0 0,2 0 0 0 0,0 1 1 0 0,-8 20-154 0 0,14-25 217 0 0,1 1 1 0 0,0 0 0 0 0,0 8-218 0 0,4-21 66 0 0,1 0 0 0 0,0-1-1 0 0,0 1 1 0 0,0-1 0 0 0,0 1 0 0 0,1 0 0 0 0,-1-1 0 0 0,1 1 0 0 0,-1-1 0 0 0,1 1-1 0 0,0-1 1 0 0,0 1 0 0 0,0-1 0 0 0,0 0 0 0 0,2 2-66 0 0,-2-2 121 0 0,1-1-3 0 0,4 3-48 0 0,-1-1 1 0 0,1 0-1 0 0,0 0 1 0 0,0-1 0 0 0,0 0-1 0 0,1 0 1 0 0,-1 0 0 0 0,7 0-71 0 0,-10-2 24 0 0,0 1 1 0 0,1-1 0 0 0,-1 0-1 0 0,1 0 1 0 0,-1-1 0 0 0,0 1 0 0 0,0-1-1 0 0,1 0 1 0 0,-1 1 0 0 0,0-1-1 0 0,0-1 1 0 0,0 1 0 0 0,0 0 0 0 0,0-1-1 0 0,0 0 1 0 0,0 1 0 0 0,0-1-1 0 0,-1 0 1 0 0,1-1-25 0 0,9-8 102 0 0,-1-1 0 0 0,0-1 0 0 0,-1 0 0 0 0,-1 0 0 0 0,5-8-102 0 0,4-12 186 0 0,12-28-186 0 0,-18 33 11 0 0,-2 0 0 0 0,0-1 0 0 0,-2 0 0 0 0,2-19-11 0 0,-7 28-191 0 0,-1 0 0 0 0,-1 1-1 0 0,-1-1 1 0 0,-1-13 191 0 0,-6 6-1495 0 0,-5 36 186 0 0,2 3 237 0 0,1 2-43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 12671 0 0,'7'-3'4954'0'0,"-7"3"-4890"0"0,-3 6 237 0 0,0 0 1 0 0,0 0 0 0 0,-1 0 0 0 0,1-1 0 0 0,-1 0 0 0 0,0 1-1 0 0,-1-1 1 0 0,-9 8 0 0 0,-46 35 149 0 0,53-43-338 0 0,-91 61 322 0 0,62-44-344 0 0,1 2 0 0 0,2 1-1 0 0,-47 44 1 0 0,56-39-11 0 0,25-30-80 0 0,-1 0 0 0 0,0 0 0 0 0,0 0 0 0 0,1 0 0 0 0,-1 0 0 0 0,0-1 0 0 0,0 1 0 0 0,1 0 0 0 0,-1 0 0 0 0,0 0 0 0 0,1 0 0 0 0,-1 0 0 0 0,0 0 0 0 0,0 0 0 0 0,1 0 0 0 0,-1 0 0 0 0,0 0 0 0 0,1 1 0 0 0,-1-1 0 0 0,0 0 0 0 0,0 0 0 0 0,1 0 0 0 0,-1 0 0 0 0,0 0 0 0 0,0 0 0 0 0,1 1 0 0 0,-1-1 0 0 0,0 0 0 0 0,0 0 0 0 0,0 0 0 0 0,1 1 0 0 0,-1-1 0 0 0,0 0 0 0 0,0 0 0 0 0,0 0 0 0 0,0 1 0 0 0,1-1 0 0 0,-1 0 0 0 0,0 0 0 0 0,0 1 0 0 0,0-1 0 0 0,0 0 0 0 0,0 1 0 0 0,0-1 0 0 0,0 0 0 0 0,0 0 0 0 0,0 1 0 0 0,0-1 0 0 0,0 0 0 0 0,0 1 0 0 0,0-1 0 0 0,0 0 0 0 0,0 0 0 0 0,0 1 0 0 0,0-1 0 0 0,0 0 0 0 0,0 0 0 0 0,0 1 0 0 0,-1-1 0 0 0,1 0 0 0 0,0 0 0 0 0,0 1 0 0 0,0-1 0 0 0,0 0 0 0 0,-1 0 0 0 0,1 0 0 0 0,0 1 0 0 0,5-2-3 0 0,1 0 0 0 0,0 0 0 0 0,-1 0 0 0 0,1-1 0 0 0,-1 0-1 0 0,0 0 1 0 0,0-1 0 0 0,6-3 0 0 0,41-28-40 0 0,-29 18 34 0 0,16-11 46 0 0,-1 0 0 0 0,-2-3-1 0 0,56-57 1 0 0,-86 80-40 0 0,0 0-1 0 0,-1-1 1 0 0,0 0 0 0 0,0 0-1 0 0,4-11 1 0 0,-7 15-39 0 0,-2 2-676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0,'0'0'315'0'0,"0"0"-7"0"0,2 2-13 0 0,1 3 195 0 0,0 1-1 0 0,0-1 1 0 0,-1 1 0 0 0,1 0 0 0 0,-1-1 0 0 0,-1 1-1 0 0,1 0 1 0 0,-1 0 0 0 0,0 0 0 0 0,0 5-490 0 0,1 15 1243 0 0,-2 0 0 0 0,-1 2-1243 0 0,0 20 1124 0 0,1-16-613 0 0,2-1 0 0 0,1 1-1 0 0,2 0 1 0 0,1-1 0 0 0,1 0 0 0 0,2 0 0 0 0,5 10-511 0 0,-8-29 168 0 0,-1 1 0 0 0,2-1 0 0 0,0-1 0 0 0,0 1 0 0 0,1-1-1 0 0,1 0 1 0 0,0-1 0 0 0,4 4-168 0 0,-5-6 83 0 0,1-1 0 0 0,-1-1 0 0 0,1 1-1 0 0,1-2 1 0 0,-1 1 0 0 0,1-1 0 0 0,0-1 0 0 0,0 1 0 0 0,1-2-1 0 0,-1 1 1 0 0,4-1-83 0 0,8 1 29 0 0,-1-1-1 0 0,1 0 0 0 0,0-2 1 0 0,0-1-1 0 0,0-1 1 0 0,0 0-1 0 0,0-2 0 0 0,-1 0 1 0 0,1-2-1 0 0,8-3-28 0 0,-26 7-386 0 0,16-5-215 0 0,-11-2-2782 0 0,-5-1-3323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4607 0 0,'0'0'354'0'0,"0"0"99"0"0,0 0 1284 0 0,0 0 589 0 0,0 0 118 0 0,0 0-243 0 0,0 0-1097 0 0,0 0-485 0 0,0 0-99 0 0,-2-1-19 0 0,-1 1-249 0 0,0 0 0 0 0,0 0 0 0 0,-1 1 0 0 0,1-1 1 0 0,0 1-1 0 0,0 0 0 0 0,0-1 0 0 0,0 1 0 0 0,-2 2-252 0 0,-2-2 273 0 0,3-1-242 0 0,-11 6 165 0 0,2 1-191 0 0,0 0 0 0 0,0 1-1 0 0,1 0 1 0 0,0 1-1 0 0,1 1 1 0 0,-3 2-5 0 0,-18 20 70 0 0,-10 16-70 0 0,-14 13 122 0 0,-25 22 94 0 0,-92 70-216 0 0,140-127 13 0 0,11-11 22 0 0,1 2 1 0 0,1 0-1 0 0,1 1 0 0 0,0 1 1 0 0,-6 9-36 0 0,12-3-1363 0 0,13-25 576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1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192 448 5983 0 0,'3'-8'69'0'0,"-1"-1"303"0"0,2 1 5035 0 0,-3 10-4636 0 0,0 1 0 0 0,-1-1-1 0 0,1 0 1 0 0,-1 0 0 0 0,1 0 0 0 0,-1 0-1 0 0,0 1 1 0 0,1-1 0 0 0,-1 1-771 0 0,-3 22 1803 0 0,-13 24-1903 0 0,14-44 612 0 0,-10 22-324 0 0,0 1 1 0 0,-2-2-1 0 0,-1 0 0 0 0,-2-1 0 0 0,0 0 0 0 0,-1-1 0 0 0,-21 19-188 0 0,0-5-4357 0 0,38-37 2501 0 0</inkml:trace>
  <inkml:trace contextRef="#ctx0" brushRef="#br0" timeOffset="1">419 44 11975 0 0,'2'-19'528'0'0,"-1"6"112"0"0,-1 1-512 0 0,0 12-128 0 0,0 0 0 0 0,0 0 0 0 0,0 0 664 0 0,0 0 104 0 0,0 0 16 0 0,0 0 8 0 0,-1 14-960 0 0,1 2-192 0 0,3 0-40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39 369 6911 0 0,'0'0'315'0'0,"0"0"-7"0"0,-1 3-199 0 0,-15 67 4917 0 0,15-67-4490 0 0,-5 11 470 0 0,-4 6 1242 0 0,10-20-2192 0 0,0 0-1 0 0,0 0 1 0 0,0 0 0 0 0,0 0-1 0 0,0 0 1 0 0,0 0 0 0 0,0 0-1 0 0,0 0 1 0 0,0 0 0 0 0,0 1-1 0 0,0-1 1 0 0,0 0 0 0 0,0 0-1 0 0,0 0 1 0 0,0 0 0 0 0,0 0-1 0 0,0 0 1 0 0,0 0 0 0 0,-1 0-1 0 0,1 0 1 0 0,0 0-1 0 0,0 0 1 0 0,0 0 0 0 0,0 0-1 0 0,0 0 1 0 0,0 0 0 0 0,0 0-1 0 0,0 0 1 0 0,0 0 0 0 0,-1 0-1 0 0,1 0 1 0 0,0 0 0 0 0,0 0-1 0 0,0 0 1 0 0,0 0 0 0 0,0 0-1 0 0,0 0 1 0 0,0 0-1 0 0,0 0 1 0 0,0 0 0 0 0,-1 0-1 0 0,1 0 1 0 0,0 0 0 0 0,0 0-1 0 0,0 0 1 0 0,0 0 0 0 0,0 0-1 0 0,0 0 1 0 0,0 0 0 0 0,0 0-1 0 0,0 0-55 0 0,-1-13 926 0 0,2 6-760 0 0,0 0 0 0 0,0-1 0 0 0,1 1 0 0 0,0 0 0 0 0,1 0 0 0 0,-1 0-1 0 0,1 0 1 0 0,1 0 0 0 0,2-4-166 0 0,8-12 694 0 0,18-21-694 0 0,-27 38 60 0 0,18-23-244 0 0,1 0 0 0 0,2 2 0 0 0,1 1 1 0 0,1 1-1 0 0,1 2 0 0 0,1 0 0 0 0,1 2 0 0 0,13-6 184 0 0,-41 26-35 0 0,0-1-1 0 0,0 1 0 0 0,0-1 1 0 0,0 1-1 0 0,0 0 0 0 0,1 0 1 0 0,-1 1-1 0 0,0-1 0 0 0,0 1 1 0 0,1-1-1 0 0,-1 1 0 0 0,0 0 1 0 0,0 0-1 0 0,1 1 1 0 0,-1-1-1 0 0,0 0 0 0 0,0 1 1 0 0,1 0-1 0 0,-1 0 0 0 0,0 0 1 0 0,0 0-1 0 0,0 1 0 0 0,0-1 1 0 0,0 1-1 0 0,0 0 0 0 0,-1 0 1 0 0,1 0-1 0 0,-1 0 1 0 0,1 0-1 0 0,1 2 36 0 0,6 10-11 0 0,-8-9 15 0 0,0 0-1 0 0,-1 1 1 0 0,1-1-1 0 0,-1 1 1 0 0,-1 0 0 0 0,1-1-1 0 0,-1 1 1 0 0,0 0-1 0 0,0-1 1 0 0,-1 1-1 0 0,0 0 1 0 0,0-1-1 0 0,0 1 1 0 0,0-1 0 0 0,-2 2-4 0 0,-4 16 35 0 0,-2-1 0 0 0,-11 21-35 0 0,19-41 2 0 0,-9 20 31 0 0,-5 8 98 0 0,-1 0 1 0 0,-16 23-132 0 0,31-51 66 0 0,1-2 16 0 0,0 0 4 0 0,0 0 2 0 0,0 0 0 0 0,-3-13 0 0 0,2 8-94 0 0,1 0-1 0 0,1 0 1 0 0,-1-1-1 0 0,1 1 0 0 0,0 0 1 0 0,0 0-1 0 0,0 0 1 0 0,1 0-1 0 0,0 0 1 0 0,0-2 6 0 0,4-5-104 0 0,0-1 1 0 0,1 1-1 0 0,2-4 104 0 0,4-2-172 0 0,1 0 1 0 0,1 1-1 0 0,0 1 0 0 0,1 0 0 0 0,5-3 172 0 0,90-68-1939 0 0,-71 58 1129 0 0,39-25-294 0 0,-70 49 1031 0 0,0 1 1 0 0,0 0-1 0 0,8-3 73 0 0,8-3-8 0 0,-23 9 64 0 0,-1 0 0 0 0,1 1 0 0 0,-1-1 0 0 0,1 1 0 0 0,0-1 1 0 0,-1 1-1 0 0,1-1 0 0 0,0 1 0 0 0,-1 0 0 0 0,1 0 1 0 0,0 0-1 0 0,0 0 0 0 0,-1 0 0 0 0,1 0 0 0 0,0 1 0 0 0,-1-1 1 0 0,1 0-1 0 0,0 1 0 0 0,-1 0 0 0 0,1-1 0 0 0,0 1 1 0 0,-1 0-1 0 0,1 0 0 0 0,-1-1 0 0 0,1 2-56 0 0,1 1 107 0 0,-1-1 0 0 0,1 1 0 0 0,-1-1 0 0 0,0 1 0 0 0,0 0 0 0 0,0 0 0 0 0,0 0 0 0 0,-1 0-1 0 0,1 0 1 0 0,-1 0 0 0 0,0 0 0 0 0,0 1 0 0 0,1 2-107 0 0,34 108 688 0 0,-34-106-584 0 0,-1 1 0 0 0,0 0 0 0 0,0 0 1 0 0,-1 0-1 0 0,0 0 0 0 0,0 0 0 0 0,-2 6-104 0 0,0 2 168 0 0,-1-1-1 0 0,-1 0 1 0 0,-5 12-168 0 0,5-17 75 0 0,-1 0 0 0 0,0-1 0 0 0,-1 1 0 0 0,0-1 0 0 0,-1-1-1 0 0,0 1 1 0 0,-6 5-75 0 0,-31 45-2 0 0,41-51-670 0 0,7-5-1469 0 0,11-5-175 0 0,-15 1 2385 0 0,20-5-1779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10591 0 0,'0'0'819'0'0,"3"0"-534"0"0,3 0-169 0 0,1 0-1 0 0,0 0 1 0 0,-1 1 0 0 0,1 0-1 0 0,0 0 1 0 0,-1 1-1 0 0,1 0-115 0 0,-6-2 15 0 0,1 1 272 0 0,1-1 62 0 0,7 1 31 0 0,-7-1 4 0 0,-3 0-42 0 0,0 0-178 0 0,0 0-72 0 0,0 0-18 0 0,0 0-3 0 0,0 0 0 0 0,0 0 14 0 0,0 0-5 0 0,0 0 37 0 0,0 0 13 0 0,0 0 4 0 0,0 0-4 0 0,-13-3 67 0 0,6 1-181 0 0,-1 1-1 0 0,1 1 1 0 0,-1-1 0 0 0,0 1 0 0 0,1 0 0 0 0,-1 1-1 0 0,0 0 1 0 0,1 0 0 0 0,-1 1 0 0 0,1-1-1 0 0,0 2 1 0 0,-7 2-16 0 0,-14 7 8 0 0,1 1-1 0 0,-18 11-7 0 0,27-14 53 0 0,-4 5 46 0 0,1 0 0 0 0,0 1-1 0 0,2 0 1 0 0,0 2 0 0 0,1 1-1 0 0,0 1-98 0 0,10-13 80 0 0,1 1-1 0 0,1 1 0 0 0,-1-1 1 0 0,1 1-1 0 0,1 1 0 0 0,0-1 1 0 0,0 1-1 0 0,-1 4-79 0 0,6-13 14 0 0,-1 0-1 0 0,1 0 1 0 0,0-1 0 0 0,0 1 0 0 0,0 0-1 0 0,0 0 1 0 0,1 0 0 0 0,-1-1 0 0 0,0 1-1 0 0,0 0 1 0 0,0 0 0 0 0,0-1 0 0 0,1 1-1 0 0,-1 0 1 0 0,0 0 0 0 0,1-1 0 0 0,-1 1-1 0 0,1 0-13 0 0,1 2 46 0 0,-1 1 5 0 0,1-1-1 0 0,0 0 1 0 0,0 0 0 0 0,0 0-1 0 0,0 0 1 0 0,1 0-1 0 0,-1 0 1 0 0,1 0 0 0 0,0-1-1 0 0,0 0 1 0 0,0 1-1 0 0,0-1 1 0 0,0 0 0 0 0,0 0-1 0 0,1-1 1 0 0,-1 1-1 0 0,0-1 1 0 0,1 0 0 0 0,-1 1-1 0 0,4-1-50 0 0,9 3 61 0 0,0-1 1 0 0,0-1-1 0 0,1-1 0 0 0,2 0-61 0 0,-12-1-49 0 0,1 0-16 0 0,0-1 0 0 0,0 1-1 0 0,0-2 1 0 0,0 1 0 0 0,0-1-1 0 0,0-1 1 0 0,0 1 0 0 0,0-1-1 0 0,-1-1 1 0 0,4-1 65 0 0,-8 3-36 0 0,0 0 0 0 0,-1 0 0 0 0,1 0 0 0 0,-1 0 0 0 0,1 0-1 0 0,-1-1 1 0 0,0 1 0 0 0,1-1 0 0 0,-1 1 0 0 0,0-1 0 0 0,-1 0 0 0 0,1 0 0 0 0,-1 0 0 0 0,1 0 0 0 0,0-2 36 0 0,3-9-171 0 0,-1-1 1 0 0,3-13 170 0 0,-3 15-49 0 0,-4 10-15 0 0,0 1 11 0 0,-1-5 142 0 0,-3 12-19 0 0,-3 16-37 0 0,5-14-17 0 0,1 0 0 0 0,0 1 0 0 0,0-1 0 0 0,1 1 0 0 0,-1-1 0 0 0,2 1-16 0 0,-1-5 10 0 0,0 1 1 0 0,0-1 0 0 0,0 0-1 0 0,1 1 1 0 0,-1-1-1 0 0,1 0 1 0 0,0 1 0 0 0,0-1-1 0 0,1 2-10 0 0,1 7 38 0 0,5 40-2435 0 0,-6-39 1234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15119 0 0,'0'0'694'0'0,"0"0"-22"0"0,1 2-394 0 0,0 9-55 0 0,-1-8 22 0 0,0 0 3 0 0,-1 1-198 0 0,-1 6 298 0 0,0 1-1 0 0,-1 0 1 0 0,0 0 0 0 0,0-1-1 0 0,-1 0 1 0 0,-5 9-348 0 0,-24 41 938 0 0,-3-1 0 0 0,-27 32-938 0 0,57-84 18 0 0,-123 155 416 0 0,-16 5-434 0 0,32-35 20 0 0,40-46-24 0 0,38-43-1584 0 0,1 0-1 0 0,2 3 0 0 0,2 0 1 0 0,-18 41 1588 0 0,48-87-1806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18 192 9215 0 0,'0'0'707'0'0,"-2"-1"-464"0"0,-12-7 91 0 0,12 5 1180 0 0,2 1 2598 0 0,13-3-1936 0 0,-5 4-1772 0 0,-1-1 0 0 0,0 1 0 0 0,1 1 0 0 0,-1-1 1 0 0,1 1-1 0 0,2 1-404 0 0,20-1 528 0 0,83-5 658 0 0,43-4-571 0 0,-114 5-451 0 0,-1-2 0 0 0,30-9-164 0 0,112-41 356 0 0,-33 8-459 0 0,-119 39-1631 0 0,33-4 1734 0 0,-52 12-778 0 0,0-1 0 0 0,0 2 0 0 0,0-1 0 0 0,0 2 0 0 0,0 0 0 0 0,11 2 778 0 0,-4 2-1811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252 141 6447 0 0,'0'0'298'0'0,"0"0"-10"0"0,-2 1-188 0 0,-17 9 686 0 0,13-7 4672 0 0,5-1-5098 0 0,0 0-1 0 0,0 0 1 0 0,1 0 0 0 0,-1 0 0 0 0,0 0 0 0 0,1 0 0 0 0,-1 0 0 0 0,1 0 0 0 0,0 0 0 0 0,0 2-360 0 0,0-3 303 0 0,0 0-205 0 0,0 0 0 0 0,0 1 0 0 0,1-1 0 0 0,-1 1 0 0 0,1-1 0 0 0,-1 0 0 0 0,1 1 0 0 0,-1-1-1 0 0,1 0 1 0 0,0 0 0 0 0,0 0 0 0 0,0 1 0 0 0,-1-1 0 0 0,1 0 0 0 0,1 0-98 0 0,2 4 275 0 0,1 3 9 0 0,0 0 0 0 0,1 0 0 0 0,0-1-1 0 0,1 0 1 0 0,4 4-284 0 0,-8-8 69 0 0,1 0 0 0 0,0 0 0 0 0,0-1 0 0 0,1 1-1 0 0,-1-1 1 0 0,0 0 0 0 0,1 0 0 0 0,0 0 0 0 0,-1-1 0 0 0,1 0 0 0 0,0 1-1 0 0,0-1-67 0 0,6-1 70 0 0,-1 1 0 0 0,0-1 1 0 0,0 0-1 0 0,1-1 0 0 0,-1-1 1 0 0,0 1-1 0 0,0-2 1 0 0,0 1-1 0 0,0-1 0 0 0,7-4-71 0 0,17-8 185 0 0,-2-1 0 0 0,13-8-185 0 0,-31 15 23 0 0,-12 9-20 0 0,29-18 9 0 0,0 0 0 0 0,-1-3 0 0 0,3-3-12 0 0,-29 20-46 0 0,-1 1 0 0 0,0-1 0 0 0,0 0 0 0 0,0 0 0 0 0,0 0 0 0 0,0 0 0 0 0,-1 0 0 0 0,0-1 0 0 0,0 1 0 0 0,0-1 0 0 0,1-2 46 0 0,-2 4-97 0 0,0 0 0 0 0,-1 0 0 0 0,1 0 0 0 0,-1 0 0 0 0,1 0 0 0 0,-1 0 0 0 0,0 0 0 0 0,0 0 0 0 0,0 0 0 0 0,0 0 0 0 0,-1 0 0 0 0,1-1 0 0 0,-1 1 0 0 0,0 0 0 0 0,0 0 0 0 0,0 1 0 0 0,-1-3 97 0 0,2 4-50 0 0,-1 1 0 0 0,1-1 0 0 0,-1 1-1 0 0,0-1 1 0 0,1 1 0 0 0,-1 0 0 0 0,1-1-1 0 0,-1 1 1 0 0,0 0 0 0 0,1 0 0 0 0,-1-1-1 0 0,0 1 1 0 0,1 0 0 0 0,-1 0 0 0 0,0 0 0 0 0,1 0-1 0 0,-1 0 1 0 0,0 0 0 0 0,0 0 0 0 0,1 0 50 0 0,-3 0-161 0 0,-10-2-63 0 0,0 1 0 0 0,0 0 0 0 0,0 1 0 0 0,-1 0 1 0 0,1 1-1 0 0,0 1 0 0 0,0 0 0 0 0,0 0 0 0 0,-7 4 224 0 0,-2 1-119 0 0,-18 6 66 0 0,0 2 0 0 0,2 1 0 0 0,-35 21 53 0 0,28-12 154 0 0,17-9 61 0 0,0 1 0 0 0,-13 11-215 0 0,19-11 127 0 0,-4 3 123 0 0,1 0-1 0 0,1 1 1 0 0,1 2 0 0 0,-17 20-250 0 0,21-20 191 0 0,13-17-122 0 0,0 1 1 0 0,1-1-1 0 0,0 1 1 0 0,0 0 0 0 0,1 0-1 0 0,-4 7-69 0 0,7-11 52 0 0,1 0 1 0 0,-1 0-1 0 0,0 1 0 0 0,1-1 0 0 0,0 1 1 0 0,-1 1-53 0 0,1-2 182 0 0,2-1 2 0 0,1 2-117 0 0,0-1-1 0 0,1 1 1 0 0,-1-1 0 0 0,0 0-1 0 0,1-1 1 0 0,0 1-1 0 0,0-1 1 0 0,-1 1 0 0 0,1-1-1 0 0,1 0 1 0 0,-1 0 0 0 0,2 0-67 0 0,4 1 134 0 0,-1-1 0 0 0,1 0 0 0 0,0-1 0 0 0,0 0 0 0 0,7 0-134 0 0,0 0 107 0 0,-2 0-54 0 0,-1 0 1 0 0,0-1 0 0 0,0-1-1 0 0,0-1 1 0 0,0 0 0 0 0,11-2-54 0 0,-9-1 43 0 0,8-1-772 0 0,-1-2 1 0 0,0 0 0 0 0,0-1-1 0 0,6-5 729 0 0,1-2-4724 0 0,0 0-1364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0 12895 0 0,'0'0'998'0'0,"0"0"-550"0"0,-2 1 134 0 0,-5 1-191 0 0,-1 0 0 0 0,1 0 0 0 0,0 1 0 0 0,0 0-1 0 0,-3 2-390 0 0,-17 7 417 0 0,1-1-317 0 0,1 1 1 0 0,0 1-1 0 0,1 1 1 0 0,0 1-1 0 0,-11 11-100 0 0,-33 30 356 0 0,-5 10-356 0 0,16-15 38 0 0,13-10-4 0 0,2 2 1 0 0,1 1-1 0 0,3 2 0 0 0,-5 12-34 0 0,-9 12 49 0 0,-21 30 134 0 0,-48 69-184 0 0,72-104-10 0 0,-3 6 86 0 0,36-41 4 0 0,14-24-65 0 0,-1-1-1 0 0,1 1 1 0 0,-1-1 0 0 0,-1 0 0 0 0,1 0-14 0 0,1-3-101 0 0,2-2 1 0 0,0 0-43 0 0,0 0-222 0 0,0 0-98 0 0,0 0-17 0 0,0 0-7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10135 0 0,'-2'1'464'0'0,"-8"2"-165"0"0,7-2-266 0 0,1-1 1 0 0,-1 1-1 0 0,1 0 0 0 0,0 0 1 0 0,-1 0-1 0 0,1 0 0 0 0,0 0 1 0 0,0 0-1 0 0,-1 1 0 0 0,0 0-33 0 0,-8 9 618 0 0,0 1 0 0 0,1 1 0 0 0,0-1 0 0 0,1 2 0 0 0,-5 8-618 0 0,11-15 289 0 0,0 0 0 0 0,1 0 0 0 0,0 0 1 0 0,0 0-1 0 0,0 1 0 0 0,1-1 1 0 0,0 0-1 0 0,0 1 0 0 0,1-1 1 0 0,0 1-1 0 0,0 3-289 0 0,1 3 337 0 0,1-1 1 0 0,0 0-1 0 0,1 0 0 0 0,1 0 1 0 0,0 0-1 0 0,1 0-337 0 0,-3-7 99 0 0,1-1 0 0 0,0 0-1 0 0,0 0 1 0 0,0 0 0 0 0,1 0 0 0 0,0-1-1 0 0,0 1 1 0 0,0-1 0 0 0,0 0 0 0 0,2 1-99 0 0,4 3 165 0 0,0-1 0 0 0,0-1 0 0 0,0 1 0 0 0,4 0-165 0 0,-7-5 12 0 0,0 1-1 0 0,0-2 0 0 0,0 1 1 0 0,0-1-1 0 0,0 0 0 0 0,0-1 1 0 0,0 0-1 0 0,0 0 1 0 0,0 0-1 0 0,0-1 0 0 0,1 0-11 0 0,-5 1-5 0 0,10-2-980 0 0,-1 0-1 0 0,0-1 0 0 0,1 0 1 0 0,-1-1-1 0 0,9-5 986 0 0,-1 0-6128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674 300 11055 0 0,'33'-27'6070'0'0,"-41"35"-4752"0"0,-21 28-295 0 0,-39 63-1 0 0,41-58-704 0 0,-73 117 574 0 0,-59 85-311 0 0,139-216-555 0 0,-141 194 84 0 0,134-184-137 0 0,-68 108-434 0 0,94-145 458 0 0,0 2-131 0 0,0 0-1 0 0,-1 0 0 0 0,1 1 0 0 0,0-1 0 0 0,0 0 0 0 0,0 0 1 0 0,0 1-1 0 0,1-1 0 0 0,-1 0 0 0 0,1 1 0 0 0,-1-1 0 0 0,1 1 1 0 0,0-1-1 0 0,0 3 0 0 0</inkml:trace>
  <inkml:trace contextRef="#ctx0" brushRef="#br0" timeOffset="1">1378 27 14279 0 0,'18'-27'6020'0'0,"-18"28"-5959"0"0,0 0 0 0 0,-1 0-1 0 0,1 0 1 0 0,0 0 0 0 0,-1 0-1 0 0,1 0 1 0 0,-1 0 0 0 0,1 0 0 0 0,-1-1-1 0 0,1 1 1 0 0,-2 1 0 0 0,-1 3 33 0 0,-129 196 990 0 0,33-54-723 0 0,-201 278-25 0 0,144-207-1112 0 0,52-70 192 0 0,99-141-29 0 0,-16 23 604 0 0,9-9-6823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2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14255 0 0,'0'0'654'0'0,"0"0"-17"0"0,-1 2-409 0 0,-17 15 43 0 0,1 1 0 0 0,1 1-1 0 0,1 0 1 0 0,0 1 0 0 0,-3 9-271 0 0,-7 7 1409 0 0,-4 3-1409 0 0,-50 52 1124 0 0,-5-3 1 0 0,-3-4 0 0 0,-81 60-1125 0 0,135-115 46 0 0,1 1 1 0 0,1 2-1 0 0,2 1 0 0 0,1 1 0 0 0,2 1 0 0 0,2 2 1 0 0,1 0-1 0 0,1 2 0 0 0,-13 34-46 0 0,20-34-1672 0 0,1 1-1 0 0,-8 40 1673 0 0,18-60-1215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149 257 3223 0 0,'0'0'402'0'0,"0"0"476"0"0,2-2 214 0 0,4-4 42 0 0,-5 5-58 0 0,-1 1-278 0 0,0 0-118 0 0,0 0-28 0 0,0 0-42 0 0,0 0-165 0 0,0 0-77 0 0,0 0-15 0 0,0 0-31 0 0,0 0-130 0 0,0 0-58 0 0,1 13 190 0 0,-1 4-64 0 0,-3-6-207 0 0,0 1 0 0 0,-1-1 0 0 0,-1 0 0 0 0,0 0 0 0 0,0 0 1 0 0,-4 3-54 0 0,-12 19 487 0 0,-10 9-487 0 0,12-16 149 0 0,0 1 0 0 0,1 3-149 0 0,3-5 11 0 0,14-23 53 0 0,1-2 48 0 0,0 0-11 0 0,0 0-5 0 0,0-2-82 0 0,1 0-1 0 0,-1 0 0 0 0,1 1 1 0 0,0-1-1 0 0,0 0 0 0 0,0 1 0 0 0,0-1 1 0 0,0 1-1 0 0,1-2-13 0 0,3-4 30 0 0,39-74-197 0 0,3 2 0 0 0,29-33 167 0 0,-51 82-82 0 0,1 1 0 0 0,2 2 0 0 0,0 0-1 0 0,2 2 1 0 0,1 2 0 0 0,20-12 82 0 0,-27 18-11 0 0,-12 7 29 0 0,1 2 0 0 0,8-5-18 0 0,-20 12 35 0 0,0 1 0 0 0,0 0 0 0 0,0-1 0 0 0,0 1 0 0 0,0 0 0 0 0,0-1 0 0 0,0 1-1 0 0,0 0 1 0 0,0 0 0 0 0,0 0 0 0 0,0 0 0 0 0,0 0 0 0 0,-1 0 0 0 0,1 0 0 0 0,0 1 0 0 0,0-1-1 0 0,0 0 1 0 0,1 1-35 0 0,-1 0 32 0 0,0 1 0 0 0,0-1 0 0 0,0 1 0 0 0,0 0 0 0 0,0-1 0 0 0,0 1 0 0 0,0 0 0 0 0,0 0 0 0 0,-1 0 0 0 0,1 0 0 0 0,-1 0 0 0 0,1 0 0 0 0,-1 0 0 0 0,0 0 0 0 0,0-1 0 0 0,0 2-32 0 0,0 3 50 0 0,0 0-1 0 0,-1 0 1 0 0,1 0-1 0 0,-2 0 1 0 0,1 1 0 0 0,-1-1-1 0 0,-1 4-49 0 0,-20 43 288 0 0,1-4-76 0 0,13-26-85 0 0,-1 0 1 0 0,-11 19-128 0 0,8-15 68 0 0,1 1 0 0 0,1 0 0 0 0,1 1 0 0 0,-1 9-68 0 0,11-36-54 0 0,0-2-10 0 0,0 0-28 0 0,0 0-117 0 0,0 0-51 0 0,0 0-11 0 0,0 0-182 0 0,0 0-762 0 0,0 0-325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6447 0 0,'0'0'499'0'0,"0"0"-227"0"0,0 0 271 0 0,0 0 155 0 0,0 0 34 0 0,0 0-74 0 0,0 0-330 0 0,0 0-140 0 0,0 0-27 0 0,0 0-8 0 0,-2 2-1 0 0,-12 8 47 0 0,9-7-121 0 0,0 1 1 0 0,0 0 0 0 0,0 0 0 0 0,0 1-1 0 0,-2 2-78 0 0,-34 43 418 0 0,18-23-253 0 0,-5 9-165 0 0,27-34-1 0 0,-21 29 326 0 0,-13 26-325 0 0,30-48 134 0 0,0 0 0 0 0,1 1-1 0 0,0 0 1 0 0,0 0-1 0 0,1 0 1 0 0,1 1 0 0 0,-1-1-1 0 0,1 8-133 0 0,2-13 106 0 0,1 0-1 0 0,-1 1 1 0 0,1-1 0 0 0,0 0-1 0 0,1 0 1 0 0,-1 0-1 0 0,1 0 1 0 0,0-1 0 0 0,0 1-1 0 0,2 3-105 0 0,-2-7 45 0 0,-1 1-1 0 0,0 0 0 0 0,1-1 1 0 0,-1 0-1 0 0,1 1 1 0 0,0-1-1 0 0,-1 0 0 0 0,1 0 1 0 0,0 0-1 0 0,0 0 0 0 0,1 1-44 0 0,0 0 96 0 0,-1-1-53 0 0,1 0 0 0 0,-1 0 0 0 0,1 0 1 0 0,-1 0-1 0 0,1 0 0 0 0,-1-1 0 0 0,1 1 0 0 0,-1-1 0 0 0,1 0 0 0 0,-1 0 0 0 0,2 0-43 0 0,2 1 96 0 0,0-1-23 0 0,0 0 1 0 0,0 0 0 0 0,0-1-1 0 0,0 0 1 0 0,0 0 0 0 0,0 0-1 0 0,0-1 1 0 0,-1 0 0 0 0,1 0-1 0 0,0 0 1 0 0,2-3-74 0 0,13-6 170 0 0,-1-1-1 0 0,6-6-169 0 0,-11 8 55 0 0,16-13-28 0 0,-1-2 1 0 0,-2-1 0 0 0,21-25-28 0 0,-46 48-1 0 0,4-4-68 0 0,-1-1 0 0 0,1 0-1 0 0,-2 0 1 0 0,1-1 0 0 0,-1 0-1 0 0,0 1 1 0 0,-1-2 0 0 0,3-7 69 0 0,-5 14-129 0 0,-1 0 1 0 0,0 0-1 0 0,-1 0 1 0 0,1 0-1 0 0,-1 0 1 0 0,1 0 0 0 0,-1 0-1 0 0,0 0 1 0 0,0 0-1 0 0,0 0 1 0 0,0 0-1 0 0,-1 0 1 0 0,1 0-1 0 0,-1 0 1 0 0,0 0-1 0 0,0 0 1 0 0,0 0-1 0 0,0 0 1 0 0,0 1-1 0 0,-1-1 1 0 0,1 0-1 0 0,-1 1 1 0 0,0-1-1 0 0,1 1 1 0 0,-1 0-1 0 0,0-1 1 0 0,-1 1-1 0 0,1 0 1 0 0,0 0-1 0 0,-1 0 1 0 0,1 1 128 0 0,-4-4-386 0 0,1 2 0 0 0,-1-1 0 0 0,0 0 0 0 0,0 1 1 0 0,-1 0-1 0 0,1 1 0 0 0,0 0 0 0 0,-1 0 0 0 0,0 0 0 0 0,1 0 0 0 0,-1 1 0 0 0,-2 0 386 0 0,-15 1-888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128 489 8207 0 0,'0'0'374'0'0,"-2"1"-6"0"0,-6 4-208 0 0,-1 0 1 0 0,0-1 0 0 0,1 0 0 0 0,-1 0-1 0 0,-1-1 1 0 0,1 0 0 0 0,-1 0-161 0 0,8-3 541 0 0,0 0-456 0 0,0-1-1 0 0,0 1 0 0 0,0-1 0 0 0,0 1 0 0 0,0-1 1 0 0,1 0-1 0 0,-1 1 0 0 0,0-1 0 0 0,0 0 1 0 0,1 0-1 0 0,-1 0 0 0 0,0-1 0 0 0,1 1 0 0 0,-1 0 1 0 0,1-1-1 0 0,0 1 0 0 0,-1 0 0 0 0,1-1-84 0 0,-1-2 146 0 0,-1 0-1 0 0,1 0 1 0 0,0 0-1 0 0,0-1 1 0 0,0 1-1 0 0,1 0 0 0 0,0-1 1 0 0,-1 1-1 0 0,2-1 1 0 0,-1 0-1 0 0,0 1 1 0 0,1-5-146 0 0,0 0 173 0 0,0 0-1 0 0,0 0 1 0 0,1 0 0 0 0,0-1 0 0 0,1 1 0 0 0,1-1-173 0 0,3-8 50 0 0,1 0 1 0 0,0 0-1 0 0,1 1 1 0 0,1 1-1 0 0,1-1 1 0 0,1 1-1 0 0,0 1 0 0 0,1 0 1 0 0,0 1-1 0 0,1 0 1 0 0,1 1-1 0 0,13-10-50 0 0,-6 5 22 0 0,2 1-1 0 0,0 2 0 0 0,9-4-21 0 0,-3 3-258 0 0,0 2 0 0 0,1 1 1 0 0,1 1-1 0 0,0 2 0 0 0,1 1 0 0 0,0 1 0 0 0,24-2 258 0 0,-32 8-4987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121 329 4143 0 0,'-2'1'191'0'0,"-58"50"26"0"0,53-44 699 0 0,0-1 0 0 0,0 1 0 0 0,-6 7-916 0 0,-1 3 2324 0 0,12-16-1694 0 0,-6 5 1356 0 0,12-20-1936 0 0,0-1-1 0 0,2 1 1 0 0,-1 0-1 0 0,2 0 0 0 0,0 1 1 0 0,1 0-1 0 0,0 0 1 0 0,9-11-50 0 0,9-8 102 0 0,2 2 0 0 0,23-20-102 0 0,-19 21-64 0 0,1 2-1 0 0,0 2 1 0 0,18-9 64 0 0,-41 27 50 0 0,2 0 1 0 0,-1 2-1 0 0,1-1 1 0 0,0 1-1 0 0,5-1-50 0 0,-15 6 237 0 0,-1 0-208 0 0,1 0 1 0 0,-1 0-1 0 0,0 1 0 0 0,1-1 0 0 0,-1 0 0 0 0,0 1 0 0 0,0 0 0 0 0,1-1 0 0 0,-1 1 0 0 0,0-1 1 0 0,0 1-1 0 0,0 0 0 0 0,0 0 0 0 0,0 0 0 0 0,0 0 0 0 0,0 0 0 0 0,0 0 0 0 0,0 0 0 0 0,0 0 1 0 0,-1 0-1 0 0,1 0 0 0 0,0 0 0 0 0,-1 1 0 0 0,1-1 0 0 0,-1 0 0 0 0,1 0 0 0 0,-1 1 0 0 0,1-1 1 0 0,-1 0-1 0 0,0 1-29 0 0,2 5 97 0 0,-1 1 1 0 0,0 0 0 0 0,0-1-1 0 0,-1 5-97 0 0,0 6 129 0 0,-1 0 0 0 0,0 0-1 0 0,-2-1 1 0 0,0 1 0 0 0,-1 0-1 0 0,-1-1 1 0 0,-6 15-129 0 0,-2 0 121 0 0,-1-1 0 0 0,-2 0 0 0 0,-13 18-121 0 0,16-31 40 0 0,0 0 0 0 0,-7 6-40 0 0,18-22 0 0 0,-8 8 0 0 0,10-10-1 0 0,0 0 1 0 0,-1 0-1 0 0,1 1 0 0 0,-1-1 0 0 0,1 0 0 0 0,-1 0 0 0 0,1 1 1 0 0,-1-1-1 0 0,1 0 0 0 0,-1 0 0 0 0,1 0 0 0 0,-1 0 1 0 0,1 0-1 0 0,-1 0 0 0 0,1 0 0 0 0,-1 0 0 0 0,1 0 0 0 0,-1 0 1 0 0,1 0-1 0 0,-1 0 0 0 0,1 0 1 0 0,-2-1-14 0 0,1 0 1 0 0,0 0-1 0 0,0 0 0 0 0,0 0 1 0 0,1 1-1 0 0,-1-1 1 0 0,0-1-1 0 0,0 1 0 0 0,1 0 1 0 0,-1 0-1 0 0,0 0 0 0 0,1 0 1 0 0,-1 0-1 0 0,1-1 1 0 0,-1 1-1 0 0,1 0 0 0 0,0 0 1 0 0,-1-1-1 0 0,1 1 1 0 0,0 0-1 0 0,0-1 0 0 0,0 1 1 0 0,0 0-1 0 0,0 0 0 0 0,0-1 1 0 0,1 1-1 0 0,-1 0 1 0 0,0-1-1 0 0,1 0 14 0 0,1-6-164 0 0,0-1 1 0 0,1 1-1 0 0,3-7 164 0 0,-6 15-1 0 0,13-29-759 0 0,2 1 0 0 0,0 0 0 0 0,2 1 0 0 0,2 1-1 0 0,0 0 1 0 0,1 2 0 0 0,2 0 0 0 0,6-4 760 0 0,-7 8-358 0 0,1 2 1 0 0,0 0-1 0 0,2 1 1 0 0,-1 2-1 0 0,2 0 1 0 0,4 0 357 0 0,-11 6 597 0 0,0 2 1 0 0,0 0 0 0 0,1 0 0 0 0,0 2 0 0 0,0 1 0 0 0,0 0 0 0 0,0 1 0 0 0,1 1 0 0 0,8 1-598 0 0,-23 1 232 0 0,1 0 0 0 0,-1 1 0 0 0,1-1-1 0 0,-1 1 1 0 0,1 1 0 0 0,-1-1 0 0 0,0 1 0 0 0,5 1-232 0 0,-7-1 89 0 0,-1-1 0 0 0,1 1-1 0 0,0-1 1 0 0,-1 1 0 0 0,1 0 0 0 0,-1 0 0 0 0,0 0 0 0 0,0 0 0 0 0,1 0 0 0 0,-1 1 0 0 0,-1-1 0 0 0,1 1 0 0 0,0-1-1 0 0,-1 1 1 0 0,1 0 0 0 0,0 1-89 0 0,0 2 51 0 0,0 1 0 0 0,0-1 0 0 0,-1 1 0 0 0,0 0 0 0 0,0-1 0 0 0,-1 1 0 0 0,0 0 0 0 0,0 0 0 0 0,0-1 0 0 0,-1 1 0 0 0,0 0 0 0 0,0-1 0 0 0,-1 1 0 0 0,0-1 0 0 0,-1 3-51 0 0,-6 15 134 0 0,-2 0 1 0 0,0 0-1 0 0,-6 8-134 0 0,1-3 40 0 0,0 0-36 0 0,8-15 3 0 0,0 1 0 0 0,1 0-1 0 0,0 0 1 0 0,1 1 0 0 0,1 0-1 0 0,1 0 1 0 0,-2 12-7 0 0,5-26-77 0 0,1-2-59 0 0,0 0-1075 0 0,0 0-4216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391 103 10103 0 0,'0'0'464'0'0,"0"0"-9"0"0,0 0-254 0 0,0 0 27 0 0,0 0 42 0 0,0 0 8 0 0,1-2 20 0 0,-1-6 172 0 0,0 0 0 0 0,0 0 0 0 0,-1 1 0 0 0,0-1 0 0 0,-1 0-470 0 0,2 6 207 0 0,0 2-102 0 0,-4-12-25 0 0,0-1-80 0 0,-4 3 0 0 0,1 0 0 0 0,-4 4 0 0 0,8 6 0 0 0,0 0 0 0 0,0 0 0 0 0,0 0 0 0 0,0 0 0 0 0,1 0 0 0 0,-1 0 0 0 0,0 1 0 0 0,0-1 0 0 0,0 1 0 0 0,0 0 0 0 0,0 0 0 0 0,1 0 0 0 0,-1 0 0 0 0,0 0 0 0 0,0 1 0 0 0,-7 4 0 0 0,1 1 0 0 0,-1-1 0 0 0,-2 4 0 0 0,3-2 0 0 0,-31 23 55 0 0,-63 52 378 0 0,86-67-338 0 0,1 0 0 0 0,0 1 0 0 0,2 1 0 0 0,-9 13-95 0 0,17-22 238 0 0,1 1-1 0 0,0-1 0 0 0,1 1 1 0 0,-3 9-238 0 0,6-9 296 0 0,2-4 510 0 0,13-2-534 0 0,-9-4-226 0 0,1 0-1 0 0,-1-1 0 0 0,0 1 1 0 0,0-1-1 0 0,1 0 1 0 0,-1 0-1 0 0,0-1 0 0 0,0 0 1 0 0,0 0-1 0 0,-1 0 1 0 0,1 0-1 0 0,2-2-45 0 0,11-7 108 0 0,0-1-1 0 0,7-6-107 0 0,-14 8-67 0 0,-1 0-1 0 0,0-1 0 0 0,0 1 1 0 0,1-4 67 0 0,-10 12-184 0 0,-1 2 6 0 0,0 0 14 0 0,0 0 50 0 0,0 0 18 0 0,0 0 6 0 0,0 0-6 0 0,0 0-34 0 0,0 0-20 0 0,0 0-2 0 0,0 0 15 0 0,3 2 103 0 0,-1 1 0 0 0,0-1 0 0 0,0 1 0 0 0,0-1-1 0 0,0 1 1 0 0,0 0 0 0 0,-1-1 0 0 0,1 1 0 0 0,-1 0 0 0 0,1 0 0 0 0,-1 0 0 0 0,0 0 0 0 0,-1 1 0 0 0,1-1 34 0 0,1 2-371 0 0,1 0 1 0 0,-1 0 0 0 0,1 0 0 0 0,0 0 0 0 0,1 0 0 0 0,-1 0-1 0 0,1-1 1 0 0,0 1 370 0 0,-3-4-1488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9095 0 0,'0'0'415'0'0,"0"0"-7"0"0,-1 1-263 0 0,-9 13 109 0 0,9-9-77 0 0,2-3-50 0 0,-2 1 471 0 0,1-3 30 0 0,-1 14 67 0 0,-1 1 1 0 0,0-1-1 0 0,-1 0 0 0 0,0 0 0 0 0,-3 6-695 0 0,-8 31 892 0 0,9-31-639 0 0,-1 0 1 0 0,-1 0-1 0 0,-2-1 0 0 0,-6 14-253 0 0,-9 20 321 0 0,-52 108 67 0 0,23-49-272 0 0,25-55-54 0 0,15-34-44 0 0,2 1 1 0 0,1 0-1 0 0,-6 22-18 0 0,6-16-262 0 0,2-8-4652 0 0,4-8-673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1375 0 0,'0'0'262'0'0,"0"0"560"0"0,0 0 252 0 0,0 0 50 0 0,0 0-91 0 0,0 0-424 0 0,0 0-185 0 0,0 0-37 0 0,0 0 0 0 0,0 0 38 0 0,0 0 20 0 0,0 0 3 0 0,0 0-9 0 0,0 0-39 0 0,0 0-15 0 0,0 0-1 0 0,0 0-26 0 0,0 0-113 0 0,0 0-48 0 0,0 0-6 0 0,0 0-20 0 0,0 0-65 0 0,0 0-30 0 0,0 0-4 0 0,0 0 4 0 0,0 0 18 0 0,0 0 8 0 0,0 0 2 0 0,0 0-5 0 0,0 0-23 0 0,2-1-8 0 0,7-2 12 0 0,-6 2 29 0 0,-3 1 63 0 0,0 0 0 0 0,0 0-4 0 0,0 0-2 0 0,0 0-13 0 0,0 0-8 0 0,0 0-1 0 0,0 0-12 0 0,0 0-49 0 0,0 0-12 0 0,0 0 17 0 0,0 0-7 0 0,0 0-8 0 0,0 0-1 0 0,0 0 4 0 0,0 0 16 0 0,0 0 4 0 0,0 0 0 0 0,-1 2 3 0 0,-11 14 250 0 0,11-15-234 0 0,1-1-23 0 0,0 0-11 0 0,0 0-1 0 0,0 0-2 0 0,0 0-6 0 0,0 0 13 0 0,0 0-16 0 0,8-9-17 0 0,0 1-100 0 0,4 2 36 0 0,0-2 12 0 0,-1 3 18 0 0,-9 4 68 0 0,-2 1 18 0 0,0 0 0 0 0,0 0-2 0 0,0 0-13 0 0,0 0-8 0 0,0 0-1 0 0,0 0 3 0 0,0 0 10 0 0,0 0 3 0 0,-2 1 0 0 0,-5 5-16 0 0,-2-1-49 0 0,7-4 44 0 0,2-1 15 0 0,0 0-15 0 0,0 0-10 0 0,0 0-26 0 0,0 0-76 0 0,0 0 79 0 0,0 0 38 0 0,0 0-12 0 0,0 0-4 0 0,0 0 7 0 0,0 0 28 0 0,0 0 11 0 0,0 0 2 0 0,0 0-6 0 0,0 0-29 0 0,0 0-12 0 0,0 0-1 0 0,5-4 4 0 0,3-2-569 0 0,4 1-1287 0 0,-12 5 729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5527 0 0,'0'0'250'0'0,"0"0"-2"0"0,-3 1-156 0 0,-6 3 364 0 0,-1 1-1 0 0,1 0 1 0 0,0 1 0 0 0,0 0 0 0 0,0 0 0 0 0,1 1 0 0 0,0 0-1 0 0,0 0 1 0 0,1 1 0 0 0,0 0 0 0 0,0 0 0 0 0,1 0-1 0 0,0 1 1 0 0,1 0 0 0 0,0 1 0 0 0,-2 3-456 0 0,-118 245 1321 0 0,75-161-1261 0 0,-5-2-1 0 0,-42 55-59 0 0,31-55-835 0 0,65-93 459 0 0,1-2-9 0 0,-1 2-170 0 0,1-1 239 0 0,-3 10-2162 0 0,3-11 868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38 4607 0 0,'90'-36'1659'0'0,"-88"35"-342"0"0,-2 1 69 0 0,0 0-106 0 0,0 0-498 0 0,0 0-218 0 0,0 2-41 0 0,0 4-403 0 0,-1 0 0 0 0,0-1 0 0 0,0 1 0 0 0,0 0 0 0 0,-1-1 0 0 0,0 1 0 0 0,0-1 1 0 0,-1 0-1 0 0,1 0 0 0 0,-1 1 0 0 0,-1 0-120 0 0,-10 15 261 0 0,-1-1 0 0 0,-3 2-261 0 0,-6 9 310 0 0,-40 63 164 0 0,35-50-346 0 0,-3 10-64 0 0,-20 45-64 0 0,11-20 14 0 0,-43 64 114 0 0,-48 57-128 0 0,121-183 12 0 0,2 0 0 0 0,-2 5-12 0 0,-16 27-321 0 0,26-47 1 0 0,1-2-89 0 0,0 0-21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1839 0 0,'4'-8'14966'0'0,"-17"13"-12156"0"0,-20 15-3450 0 0,8-2 771 0 0,1 2-1 0 0,1 0 0 0 0,1 2 0 0 0,1 0 1 0 0,1 2-1 0 0,1 0 0 0 0,1 1 1 0 0,1 1-1 0 0,1 0 0 0 0,-19 46 1 0 0,33-66-113 0 0,-1 0 1 0 0,1 0-1 0 0,1 1 1 0 0,-1-1-1 0 0,1 1 1 0 0,0-1 0 0 0,1 1-1 0 0,0-1 1 0 0,0 1-1 0 0,0-1 1 0 0,1 1 0 0 0,0-1-1 0 0,0 1 1 0 0,0-1-1 0 0,1 1 1 0 0,0-1 0 0 0,4 8-1 0 0,-5-12 16 0 0,0 0-1 0 0,0 0 1 0 0,1 0-1 0 0,-1 0 0 0 0,1 0 1 0 0,0 0-1 0 0,-1-1 1 0 0,1 1-1 0 0,0-1 1 0 0,0 1-1 0 0,0-1 1 0 0,0 0-1 0 0,0 0 1 0 0,0 1-1 0 0,0-2 1 0 0,0 1-1 0 0,1 0 0 0 0,-1 0 1 0 0,0-1-1 0 0,1 1 1 0 0,-1-1-1 0 0,0 0 1 0 0,1 1-1 0 0,-1-1 1 0 0,5-1-1 0 0,-1 1 68 0 0,1-1 1 0 0,-1 0-1 0 0,0-1 0 0 0,0 0 0 0 0,0 1 1 0 0,0-2-1 0 0,0 1 0 0 0,8-5 0 0 0,-6 2-34 0 0,-1 1 0 0 0,0-1-1 0 0,-1-1 1 0 0,1 1 0 0 0,-1-1-1 0 0,0 0 1 0 0,-1 0-1 0 0,1-1 1 0 0,4-8 0 0 0,-2 2-3 0 0,-2 1 0 0 0,0-2 1 0 0,0 1-1 0 0,6-23 0 0 0,-2-5-320 0 0,-2 0 0 0 0,-2 0-1 0 0,2-62 1 0 0,-8 45-2009 0 0,0 57 990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9271 0 0,'3'-1'423'0'0,"48"-8"1122"0"0,0-3 0 0 0,0-3 0 0 0,36-15-1545 0 0,26-7 2093 0 0,-66 24-2025 0 0,0 3 0 0 0,1 1 0 0 0,38-1-68 0 0,-66 9-843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50 11431 0 0,'0'0'522'0'0,"0"0"-12"0"0,0 0-286 0 0,-3 2-10 0 0,-16 8 195 0 0,12-6-341 0 0,0 0 1 0 0,0 0-1 0 0,0 0 1 0 0,1 1 0 0 0,-2 1-69 0 0,-12 14-42 0 0,2 0 0 0 0,-15 22 42 0 0,-17 20-42 0 0,24-35 1 0 0,2 1-1 0 0,0 2 0 0 0,-13 23 42 0 0,25-27 68 0 0,11-24 47 0 0,1-2 187 0 0,0 0 77 0 0,1 3 18 0 0,2 11 82 0 0,-3-13-423 0 0,0-1 0 0 0,0 1 0 0 0,1 0 0 0 0,-1 0 0 0 0,1 0 0 0 0,-1 0 0 0 0,1 0 1 0 0,-1 0-1 0 0,1-1 0 0 0,-1 1 0 0 0,1 0 0 0 0,0 0 0 0 0,-1-1 0 0 0,1 1 0 0 0,0 0 0 0 0,0-1 0 0 0,0 1 0 0 0,-1-1 0 0 0,1 1 0 0 0,0-1 0 0 0,0 1 0 0 0,0-1-56 0 0,11 3 185 0 0,1-1-1 0 0,-1-1 0 0 0,0 0 0 0 0,1-1 1 0 0,-1 0-1 0 0,1-1 0 0 0,-1 0 0 0 0,0-1 1 0 0,0 0-1 0 0,3-2-184 0 0,10-2 47 0 0,0-2 0 0 0,-1-1 0 0 0,0 0 0 0 0,-1-2 0 0 0,0-1 1 0 0,10-7-48 0 0,-29 16-81 0 0,0-1 1 0 0,0 1 0 0 0,0 0 0 0 0,-1-1 0 0 0,1 0 0 0 0,-1 0 0 0 0,0 0 0 0 0,0 0 0 0 0,-1-1 0 0 0,1 1 0 0 0,-1-1-1 0 0,0 1 1 0 0,0-1 0 0 0,0 0 0 0 0,-1 0 0 0 0,0 0 0 0 0,0 0 0 0 0,0 0 0 0 0,0 0 0 0 0,-1 0 0 0 0,0-3 80 0 0,0-14-789 0 0,-1 0 0 0 0,-2 0 0 0 0,0 0 0 0 0,-3-10 789 0 0,0-2-904 0 0,2 14 388 0 0,-3-36-1120 0 0,4 32 67 0 0,2 23 458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71 119 5063 0 0,'0'0'390'0'0,"-1"2"-85"0"0,-6 8 995 0 0,1 0-1 0 0,0 0 1 0 0,1 0-1 0 0,-1 3-1299 0 0,0 3 494 0 0,1 1-1 0 0,0-1 1 0 0,2 1-1 0 0,-2 7-493 0 0,-2 28 627 0 0,2 1-1 0 0,2 0 1 0 0,2 9-627 0 0,1-60 80 0 0,0-2 32 0 0,0 0-11 0 0,0 0-5 0 0,0 0 31 0 0,0 0 128 0 0,0 0 53 0 0,9-13 309 0 0,19-39-91 0 0,-1 3-84 0 0,20-27-442 0 0,-38 62-88 0 0,2 0 1 0 0,0 1 0 0 0,0 0 0 0 0,1 1 0 0 0,1 0-1 0 0,0 1 1 0 0,5-3 87 0 0,-14 12-83 0 0,-1 0 0 0 0,1 0 0 0 0,-1 1-1 0 0,1-1 1 0 0,0 1 0 0 0,-1 0 0 0 0,1 0 0 0 0,0 0-1 0 0,0 1 1 0 0,3-1 83 0 0,-5 1-184 0 0,-1 3 163 0 0,-1 0-1 0 0,1 0 0 0 0,0-1 1 0 0,-1 1-1 0 0,1 0 1 0 0,1-1-1 0 0,-1 2 22 0 0,5 11-1 0 0,-2 14 251 0 0,0 1 0 0 0,-2 28-250 0 0,3 17 387 0 0,0-52-297 0 0,4 14 83 0 0,-8-34-88 0 0,0 0-10 0 0,13 22 119 0 0,-13-23-90 0 0,-1-2-4 0 0,0 0-17 0 0,0 0-80 0 0,0 0 1 0 0,1 0-1 0 0,-1 0 0 0 0,0 0 1 0 0,0 0-1 0 0,0 0 0 0 0,1 0 1 0 0,-1 0-1 0 0,0 0 0 0 0,0 0 1 0 0,0 0-1 0 0,1 1 0 0 0,-1-1 1 0 0,0 0-1 0 0,0 0 0 0 0,0 0 1 0 0,0 0-1 0 0,0 0 0 0 0,1 1 1 0 0,-1-1-1 0 0,0 0 0 0 0,0 0 1 0 0,0 0-1 0 0,0 0 0 0 0,0 1 1 0 0,0-1-1 0 0,0 0 0 0 0,1 0 1 0 0,-1 0-1 0 0,0 1-3 0 0,0-1 7 0 0,0 0 0 0 0,0 1 0 0 0,0-1 0 0 0,0 0 0 0 0,0 0 0 0 0,0 1 0 0 0,1-1 0 0 0,-1 0 0 0 0,0 0 0 0 0,0 1 0 0 0,0-1 0 0 0,1 0 0 0 0,-1 0 0 0 0,0 0 0 0 0,0 0 0 0 0,1 1 0 0 0,-1-1 0 0 0,0 0 0 0 0,0 0 0 0 0,1 0 0 0 0,-1 0 0 0 0,0 0 0 0 0,1 0 0 0 0,-1 1 0 0 0,0-1 0 0 0,0 0 0 0 0,1 0 0 0 0,-1 0 0 0 0,0 0 0 0 0,1 0 0 0 0,-1 0 0 0 0,0 0 0 0 0,0 0 0 0 0,1 0 0 0 0,-1-1-7 0 0,4 1 52 0 0,0-1-1 0 0,0 0 1 0 0,0-1-1 0 0,0 1 1 0 0,0-1-1 0 0,0 0 1 0 0,-1 0-1 0 0,1 0 1 0 0,0 0 0 0 0,-1 0-1 0 0,0-1 1 0 0,0 0-1 0 0,0 0 1 0 0,0 0-1 0 0,0 0 1 0 0,0 0-1 0 0,-1 0 1 0 0,1-1-1 0 0,-1 1 1 0 0,1-3-52 0 0,145-221 591 0 0,-134 205-594 0 0,2 1 0 0 0,9-9 3 0 0,11-15-133 0 0,-13 12-390 0 0,3-5-996 0 0,-7 15-2827 0 0,2 3-1221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204 228 9559 0 0,'0'0'432'0'0,"0"0"-4"0"0,-1 2-129 0 0,-4 9 465 0 0,4-8 237 0 0,1-3 45 0 0,0 0-62 0 0,0 0-296 0 0,2 3 124 0 0,-2-2-784 0 0,0-1 1 0 0,0 0-1 0 0,0 1 1 0 0,0-1-1 0 0,0 0 0 0 0,1 1 1 0 0,-1-1-1 0 0,0 0 1 0 0,0 1-1 0 0,0-1 0 0 0,0 0 1 0 0,0 1-1 0 0,1-1 1 0 0,-1 0-1 0 0,0 0 1 0 0,0 1-1 0 0,0-1 0 0 0,1 0 1 0 0,-1 0-1 0 0,0 1 1 0 0,0-1-1 0 0,1 0 0 0 0,-1 0 1 0 0,0 1-1 0 0,1-1 1 0 0,-1 0-1 0 0,0 0 1 0 0,1 0-29 0 0,3 1 113 0 0,1 0 0 0 0,-1 0 0 0 0,0-1 0 0 0,1 1 0 0 0,-1-1 0 0 0,1 0 0 0 0,-1 0 0 0 0,0-1 0 0 0,1 1 0 0 0,-1-1 0 0 0,1 0 0 0 0,-1 0 0 0 0,0-1 0 0 0,0 1 1 0 0,0-1-1 0 0,0 0 0 0 0,0 0 0 0 0,0 0 0 0 0,1-2-113 0 0,12-7 170 0 0,-1-2 0 0 0,0 0 0 0 0,12-13-170 0 0,1-1 44 0 0,-13 13-111 0 0,-2-1-1 0 0,1-1 1 0 0,-2 0-1 0 0,0 0 0 0 0,-1-2 1 0 0,5-9 67 0 0,-16 25-231 0 0,-1 2-38 0 0,0 0-10 0 0,-1-3-2 0 0,1 2 246 0 0,-1 0 0 0 0,1-1-1 0 0,-1 1 1 0 0,0 0 0 0 0,1 0 0 0 0,-1 0 0 0 0,0 0-1 0 0,0-1 1 0 0,0 1 0 0 0,0 0 0 0 0,0 0 0 0 0,0 1-1 0 0,0-1 1 0 0,0 0 0 0 0,-1 0 0 0 0,1 0 0 0 0,0 1-1 0 0,0-1 1 0 0,-1 1 0 0 0,1-1 0 0 0,0 1 0 0 0,-1-1 35 0 0,-1 1-60 0 0,-1-1 0 0 0,1 1 0 0 0,-1 0 1 0 0,1 0-1 0 0,0 0 0 0 0,-1 0 1 0 0,1 1-1 0 0,0-1 0 0 0,-3 2 60 0 0,-8 2-146 0 0,0 1 0 0 0,0 1 0 0 0,1 0 0 0 0,-3 2 146 0 0,-16 10-79 0 0,0 1 1 0 0,2 1-1 0 0,0 2 0 0 0,2 1 1 0 0,-14 15 78 0 0,16-12-39 0 0,1 1 1 0 0,1 2 0 0 0,1 0-1 0 0,-8 17 39 0 0,22-30-6 0 0,0-1-1 0 0,-2 9 7 0 0,8-18 0 0 0,1 1 1 0 0,0-1-1 0 0,0 1 0 0 0,0 0 0 0 0,1 0 0 0 0,0 0 0 0 0,0 5 0 0 0,3 4-12 0 0,3-1-36 0 0,4-2 36 0 0,-6-10 29 0 0,-1 0-1 0 0,1 0 0 0 0,0-1 0 0 0,0 1 1 0 0,0-1-1 0 0,0 0 0 0 0,0 0 1 0 0,0 0-1 0 0,1 0 0 0 0,-1-1 1 0 0,1 1-1 0 0,-1-1 0 0 0,2 0-16 0 0,5 1 53 0 0,-1-1 0 0 0,1 0 0 0 0,-1 0 0 0 0,8-1-53 0 0,-2 0-33 0 0,-8 0-153 0 0,1 0 0 0 0,-1 0 0 0 0,0 0 1 0 0,0-1-1 0 0,0 0 0 0 0,1-1 186 0 0,8-3-1260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95 108 3223 0 0,'0'0'143'0'0,"0"0"309"0"0,0 0 1193 0 0,0 0 519 0 0,-1 2 107 0 0,-13 28 2567 0 0,-6 19-4838 0 0,3 4 2174 0 0,-4 20-2174 0 0,15-48 223 0 0,0 0 1 0 0,2 1-1 0 0,1 0 0 0 0,1 3-223 0 0,2-27 94 0 0,1 10 112 0 0,0-10-90 0 0,-1-2 51 0 0,0 0 22 0 0,0 0 3 0 0,0 0 14 0 0,0 2-62 0 0,1 0 0 0 0,0 0 0 0 0,0 0 1 0 0,0 0-1 0 0,0 0 0 0 0,0-1 0 0 0,0 1 0 0 0,1 0 1 0 0,-1-1-1 0 0,1 1 0 0 0,0 0-144 0 0,-1-2 8 0 0,-1 1 0 0 0,1-1 1 0 0,-1 1-1 0 0,1-1 0 0 0,0 1 0 0 0,-1-1 0 0 0,1 0 0 0 0,0 0 1 0 0,0 1-1 0 0,-1-1 0 0 0,1 0 0 0 0,0 0 0 0 0,-1 0 0 0 0,1 1 0 0 0,0-1 1 0 0,0 0-1 0 0,0 0 0 0 0,-1 0 0 0 0,1-1 0 0 0,0 1 0 0 0,0 0 0 0 0,-1 0 1 0 0,1 0-1 0 0,0 0 0 0 0,-1-1 0 0 0,1 1 0 0 0,0 0 0 0 0,-1-1 0 0 0,1 1-8 0 0,1-1 8 0 0,1-1 0 0 0,-1 1 0 0 0,0-1 0 0 0,0 1-1 0 0,0-1 1 0 0,-1 0 0 0 0,2-1-8 0 0,34-43 230 0 0,6-16-230 0 0,16-21 123 0 0,-20 34-71 0 0,1 1 0 0 0,16-12-52 0 0,-40 46-58 0 0,0-1 1 0 0,0 2-1 0 0,1 0 0 0 0,1 1 1 0 0,0 1-1 0 0,1 0 0 0 0,0 2 1 0 0,13-5 57 0 0,-27 12-158 0 0,1 0-1 0 0,-1 0 1 0 0,1 0 0 0 0,0 1 0 0 0,-1 0 0 0 0,1 1-1 0 0,0-1 1 0 0,0 1 0 0 0,0 0 0 0 0,0 0-1 0 0,0 1 1 0 0,1 0 158 0 0,-5 0-1377 0 0,-1-1 1146 0 0,-1 1 1 0 0,0 0-1 0 0,0 0 0 0 0,1 0 1 0 0,-1 0-1 0 0,0 0 1 0 0,1-1-1 0 0,-1 1 0 0 0,1 0 1 0 0,-1 0-1 0 0,1 0 1 0 0,-1-1-1 0 0,2 1 231 0 0,-1 1-511 0 0,0 0-1295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127 209 8839 0 0,'0'0'400'0'0,"0"0"0"0"0,1 2-256 0 0,0 1-65 0 0,0 18 2081 0 0,0-20-2016 0 0,-1-1 0 0 0,0 1 0 0 0,1-1 0 0 0,-1 1 0 0 0,0 0 0 0 0,1-1 0 0 0,-1 0-1 0 0,0 1 1 0 0,1-1 0 0 0,-1 1 0 0 0,1-1 0 0 0,-1 1 0 0 0,1-1 0 0 0,-1 0 0 0 0,1 0 0 0 0,-1 1 0 0 0,1-1 0 0 0,-1 0 0 0 0,1 0 0 0 0,0 1 0 0 0,-1-1 0 0 0,1 0-1 0 0,-1 0 1 0 0,1 0 0 0 0,0 0 0 0 0,-1 0 0 0 0,1 0-144 0 0,18 2 1451 0 0,-9-3-1110 0 0,0 0-1 0 0,-1-1 0 0 0,1 0 1 0 0,0-1-1 0 0,-1 0 0 0 0,1 0 1 0 0,-1-1-1 0 0,0 0 0 0 0,0 0 1 0 0,0-1-1 0 0,3-4-340 0 0,12-5 195 0 0,-17 10-174 0 0,0 0-1 0 0,-1 0 1 0 0,0 0 0 0 0,5-5-21 0 0,4-5-2 0 0,4-3 10 0 0,-2-1 0 0 0,7-9-8 0 0,-19 21-106 0 0,0 0 0 0 0,-1 0 0 0 0,0-1 0 0 0,0 1 0 0 0,-1-1-1 0 0,0 0 1 0 0,0 0 0 0 0,-1 0 0 0 0,1-1 0 0 0,-1 0 106 0 0,-2 7-232 0 0,0 1-7 0 0,0 0-1 0 0,0 0 16 0 0,0-1 210 0 0,0 1 0 0 0,-1-1 0 0 0,1 0 0 0 0,0 1 0 0 0,0-1 0 0 0,-1 1 0 0 0,1-1 0 0 0,0 0 0 0 0,-1 1 0 0 0,1-1 0 0 0,-1 1 0 0 0,1-1 0 0 0,0 1 0 0 0,-1 0 0 0 0,1-1 0 0 0,-1 1 0 0 0,1-1 0 0 0,-1 1 0 0 0,0 0 0 0 0,1-1-1 0 0,-1 1 1 0 0,1 0 0 0 0,-1 0 0 0 0,0-1 0 0 0,1 1 0 0 0,-1 0 0 0 0,0 0 0 0 0,1 0 0 0 0,-1 0 14 0 0,-19-2-133 0 0,8 4 127 0 0,1 0 0 0 0,-1 1 0 0 0,1 1 0 0 0,-1 0 0 0 0,1 0 0 0 0,0 1 0 0 0,0 0 0 0 0,1 1 0 0 0,0 0 0 0 0,-2 2 6 0 0,-19 15-29 0 0,1 2-1 0 0,-13 14 30 0 0,13-12-5 0 0,9-7 5 0 0,0 1 0 0 0,1 1 0 0 0,1 1 0 0 0,1 1 0 0 0,1 0 0 0 0,-11 24 0 0 0,25-43 2 0 0,0 1 0 0 0,1-1-1 0 0,0 1 1 0 0,0 0 0 0 0,1 0-1 0 0,-1 0 1 0 0,1 0 0 0 0,0 0-1 0 0,1 0 1 0 0,0 0 0 0 0,0 6-2 0 0,0-9 2 0 0,1 1 0 0 0,-1 0-1 0 0,1 0 1 0 0,0-1 0 0 0,0 1 0 0 0,0 0 0 0 0,1-1-1 0 0,-1 1 1 0 0,1-1 0 0 0,0 0 0 0 0,0 1 0 0 0,0-1 0 0 0,0 0-1 0 0,1 0 1 0 0,-1 0 0 0 0,1-1 0 0 0,0 1 0 0 0,-1 0 0 0 0,3 0-2 0 0,5 3-116 0 0,0 0 1 0 0,0-1 0 0 0,1 0-1 0 0,0-1 1 0 0,0 0 0 0 0,0-1-1 0 0,1 0 1 0 0,-1-1 0 0 0,1 0-1 0 0,6 0 116 0 0,-13-2-424 0 0,0 0 0 0 0,0 0 1 0 0,1-1-1 0 0,-1 1 0 0 0,0-1 0 0 0,3-1 424 0 0,-6 1-143 0 0,23-4-1247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6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2 509 9095 0 0,'1'3'415'0'0,"1"3"-204"0"0,-1 4 43 0 0,-3 21-150 0 0,-1 15 1067 0 0,3-36 2642 0 0,-1 1 3506 0 0,1-33-6874 0 0,1 1 0 0 0,1-1 0 0 0,1 1 0 0 0,1-1 0 0 0,4-14-445 0 0,2 9 95 0 0,0 1 1 0 0,2 0-1 0 0,0 0 0 0 0,2 2 1 0 0,1-1-1 0 0,1 2 0 0 0,0 0 1 0 0,2 1-1 0 0,1 1 0 0 0,1 0 0 0 0,5-3-95 0 0,1 1-140 0 0,1 1 0 0 0,2 2-1 0 0,0 0 1 0 0,0 2 0 0 0,2 1-1 0 0,0 2 1 0 0,1 1-1 0 0,32-10 141 0 0,-46 19-23 0 0,-1 0 0 0 0,1 2-1 0 0,0 0 1 0 0,1 1-1 0 0,10 0 24 0 0,-7 3-201 0 0,-18 3-262 0 0,-4-4 446 0 0,0 0-1 0 0,0 0 1 0 0,0 0-1 0 0,0 0 0 0 0,0 1 1 0 0,0-1-1 0 0,1 0 0 0 0,-1 0 1 0 0,0 0-1 0 0,0 0 0 0 0,0 0 1 0 0,0 1-1 0 0,1-1 0 0 0,-1 0 1 0 0,0 0-1 0 0,0 0 0 0 0,0 0 1 0 0,1 0-1 0 0,-1 0 1 0 0,0 0-1 0 0,0 0 0 0 0,0 0 1 0 0,1 0-1 0 0,-1 0 0 0 0,0 0 1 0 0,0 0-1 0 0,1 0 0 0 0,-1 0 1 0 0,0 0-1 0 0,0 0 0 0 0,0 0 1 0 0,1 0-1 0 0,-1 0 0 0 0,0 0 1 0 0,0 0 17 0 0,1 0-92 0 0,0 0-1 0 0,0 1 1 0 0,0-1 0 0 0,0 1 0 0 0,0-1-1 0 0,0 1 1 0 0,0-1 0 0 0,0 1 0 0 0,0 0-1 0 0,-1-1 1 0 0,1 1 0 0 0,0 0 0 0 0,0 0 92 0 0,2 1-293 0 0,1 1-162 0 0,3 1-19 0 0,-2 3-3137 0 0,4 8 1980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 3223 0 0,'0'0'143'0'0,"-2"-1"-3"0"0,-7 0 135 0 0,7 1 994 0 0,-10-1 2195 0 0,10 0-1840 0 0,2 1-691 0 0,0 0-298 0 0,0 0-56 0 0,-4 3 134 0 0,3-3-666 0 0,1 0 1 0 0,-1 0-1 0 0,1 0 1 0 0,0 0-1 0 0,-1 0 1 0 0,1 0-1 0 0,0 0 1 0 0,-1 0-1 0 0,1 0 1 0 0,0 0-1 0 0,-1 0 1 0 0,1 0-1 0 0,0 1 1 0 0,-1-1-1 0 0,1 0 0 0 0,0 0 1 0 0,0 0-1 0 0,-1 1 1 0 0,1-1-1 0 0,0 0 1 0 0,-1 0-1 0 0,1 1 1 0 0,0-1-1 0 0,0 0 1 0 0,0 0-1 0 0,-1 1 1 0 0,1-1-1 0 0,0 1-47 0 0,-1 5 26 0 0,0 0 0 0 0,0 0-1 0 0,1 0 1 0 0,0 0-1 0 0,0 0 1 0 0,0 0 0 0 0,1 0-1 0 0,0 0 1 0 0,0 0 0 0 0,1 0-1 0 0,-1 0 1 0 0,1-1-1 0 0,1 3-25 0 0,7 16 110 0 0,1-1-1 0 0,9 13-109 0 0,-10-19 47 0 0,13 17 57 0 0,8 10 127 0 0,-30-42-217 0 0,0-1 1 0 0,0 1 0 0 0,0-1-1 0 0,0 1 1 0 0,-1-1 0 0 0,1 1 0 0 0,0 0-1 0 0,-1-1 1 0 0,0 1 0 0 0,1 0-1 0 0,-1 0 1 0 0,0-1 0 0 0,0 1 0 0 0,0 0-1 0 0,0 0 1 0 0,0-1 0 0 0,0 1-1 0 0,-1 0 1 0 0,1 0 0 0 0,0-1 0 0 0,-1 1-1 0 0,0 0 1 0 0,1-1 0 0 0,-1 1-1 0 0,0-1 1 0 0,0 1 0 0 0,0-1 0 0 0,0 1-1 0 0,0 0-14 0 0,-8 8 49 0 0,1 0-1 0 0,-1 0 1 0 0,-1-1-1 0 0,-6 6-48 0 0,-2 1 30 0 0,11-9-12 0 0,-1-1 0 0 0,0 0 0 0 0,0-1 0 0 0,0 0 0 0 0,0 0 0 0 0,-1 0 0 0 0,-5 1-18 0 0,-4 2 9 0 0,4-5 30 0 0,7-2-17 0 0,-3-1-38 0 0,8 0-130 0 0,2 0-57 0 0,0 0-12 0 0,0 0-63 0 0,0 0-265 0 0,0 0-117 0 0,0 0-808 0 0,0 0-3159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57 7543 0 0,'65'-55'1326'0'0,"-63"53"-760"0"0,-2 2 30 0 0,0 0-18 0 0,0 0-96 0 0,0 0-39 0 0,0 0-10 0 0,0 0-27 0 0,0 0-113 0 0,0 0-49 0 0,0 0-11 0 0,0 0-7 0 0,0 0-28 0 0,-12 2 178 0 0,6 0-204 0 0,-16 2 240 0 0,0 1 0 0 0,1 2 0 0 0,-15 6-412 0 0,0 2 133 0 0,2-1-35 0 0,1 2-1 0 0,-24 15-97 0 0,-93 61 64 0 0,-35 8-64 0 0,155-86 0 0 0,8-4-10 0 0,-18 11 10 0 0,40-20-14 0 0,1 0 1 0 0,-1 0 0 0 0,1-1 0 0 0,0 1-1 0 0,0 0 1 0 0,-1-1 0 0 0,1 1 0 0 0,0-1 0 0 0,0 1-1 0 0,0-1 1 0 0,0 1 0 0 0,0-1 13 0 0,5 2-40 0 0,-1-1 0 0 0,1 0-1 0 0,-1 0 1 0 0,1-1 0 0 0,0 1 0 0 0,-1-1 0 0 0,1 0-1 0 0,2-1 41 0 0,19 1-118 0 0,40 1-16 0 0,-34 0-3 0 0,23 2 137 0 0,-20 1-2 0 0,-2-1-8 0 0,1 2 0 0 0,-1 2-1 0 0,0 1 1 0 0,0 1 0 0 0,4 4 10 0 0,-15-6-14 0 0,-18-4 47 0 0,-2 0 1 0 0,-1-2-14 0 0,11 15 36 0 0,-13-14-52 0 0,0-1 0 0 0,1 1 0 0 0,-1 0-1 0 0,0-1 1 0 0,0 1 0 0 0,0-1 0 0 0,0 1-1 0 0,-1 0 1 0 0,1-1 0 0 0,0 1 0 0 0,0-1 0 0 0,-1 1-1 0 0,1-1 1 0 0,-1 1 0 0 0,0 0-4 0 0,0 2 3 0 0,-1 1 6 0 0,0 0-1 0 0,-1 0 0 0 0,1 0 0 0 0,-1 0 0 0 0,0 0 1 0 0,0-1-1 0 0,0 1 0 0 0,0-1 0 0 0,-1 0 1 0 0,0 0-1 0 0,-2 2-8 0 0,-4 2 27 0 0,0 0-1 0 0,-1 0 1 0 0,1-1 0 0 0,-5 1-27 0 0,-9 9 86 0 0,20-13-56 0 0,0-1 0 0 0,0 0 0 0 0,-1 0 0 0 0,0 0 0 0 0,1-1 0 0 0,-4 2-30 0 0,-51 15 202 0 0,0-3-1 0 0,-2-2 0 0 0,-48 4-201 0 0,67-13 42 0 0,25-4-8 0 0,1 1-1 0 0,-1 1 1 0 0,1 0-34 0 0,8-1 15 0 0,0 0 1 0 0,1-1-1 0 0,-1-1 1 0 0,1 1-1 0 0,-6-1-15 0 0,-1-1 11 0 0,4-3 44 0 0,4-4 3 0 0,5-2-34 0 0,4-3-6 0 0,24-34-1081 0 0,-26 45 119 0 0,-1 2-236 0 0,0 0-47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107 211 3223 0 0,'0'0'514'0'0,"-1"1"947"0"0,-10 12 1520 0 0,-3 4-1465 0 0,0 1 1 0 0,1 0 0 0 0,-1 3-1517 0 0,3-5 386 0 0,9-12-266 0 0,-1 0 1 0 0,0 0-1 0 0,1 0 1 0 0,-1 1-1 0 0,1-1 1 0 0,0 3-121 0 0,-2 8 105 0 0,4-12-7 0 0,-1 0-38 0 0,-4 7-38 0 0,4-7 37 0 0,1-3 6 0 0,0 0-1 0 0,0-3 2 0 0,4-9-76 0 0,-1 0 1 0 0,2 0-1 0 0,0 0 0 0 0,0 1 1 0 0,1 0-1 0 0,0 0 1 0 0,1 0-1 0 0,0 1 1 0 0,6-6 9 0 0,1 0-83 0 0,0 1 1 0 0,1 0 0 0 0,1 1 0 0 0,0 1-1 0 0,11-6 83 0 0,-18 13-11 0 0,30-21-120 0 0,1 2 1 0 0,18-7 130 0 0,-41 24 118 0 0,-12 4 4 0 0,1 1 0 0 0,0 1 1 0 0,0-1-1 0 0,0 1 1 0 0,1 0-123 0 0,-5 1 105 0 0,1 1 0 0 0,-1 0 0 0 0,1-1-1 0 0,-1 1 1 0 0,1 0 0 0 0,-1 1 0 0 0,1-1 0 0 0,-1 0 0 0 0,1 1 0 0 0,-1-1 0 0 0,1 1 0 0 0,-1 0 0 0 0,0 0 0 0 0,1 0 0 0 0,0 0-105 0 0,0 1 55 0 0,-1 0-1 0 0,1 0 1 0 0,-1 0-1 0 0,1 0 0 0 0,-1 0 1 0 0,0 1-1 0 0,0-1 1 0 0,0 1-1 0 0,0-1 1 0 0,0 1-1 0 0,-1 0 0 0 0,1-1 1 0 0,-1 1-1 0 0,0 0 1 0 0,0 0-1 0 0,0 0 1 0 0,0 0-1 0 0,0 1 1 0 0,0-1-1 0 0,-1 0 0 0 0,0 0 1 0 0,0 0-1 0 0,0 4-54 0 0,0 3 158 0 0,0 0 0 0 0,-1 0 0 0 0,0 1 0 0 0,-1-1 0 0 0,0 0 0 0 0,-4 9-158 0 0,4-14 0 0 0,0 0 0 0 0,0 0 0 0 0,-1 0 0 0 0,0-1 0 0 0,0 1 0 0 0,0-1 0 0 0,0 1 0 0 0,-3 1 0 0 0,4-4 3 0 0,1 0-1 0 0,0 0 0 0 0,0-1 1 0 0,0 1-1 0 0,0 0 0 0 0,0 0 1 0 0,0 0-1 0 0,1 0 0 0 0,-1 0 1 0 0,1 0-1 0 0,-1 2-2 0 0,0-1 1 0 0,1 0 0 0 0,-1-1 0 0 0,0 1 0 0 0,0 0 1 0 0,0-1-1 0 0,0 1 0 0 0,-1-1 0 0 0,1 1 0 0 0,-1-1 0 0 0,1 0 0 0 0,-1 0 0 0 0,0 1 0 0 0,0-1 0 0 0,0 0 0 0 0,0-1 0 0 0,0 1 0 0 0,0 0 1 0 0,-3 1-2 0 0,-13 11-500 0 0,16-12 410 0 0,2-2 2 0 0,0 0 74 0 0,0 0 308 0 0,0 0 140 0 0,0 0 22 0 0,0 0-146 0 0,0 0-638 0 0,1-6 17 0 0,0 0 0 0 0,0 0 0 0 0,1 1 0 0 0,0-1-1 0 0,0 1 1 0 0,0-1 0 0 0,1 0 311 0 0,1-4-147 0 0,-2 5 108 0 0,1-1 1 0 0,-1 1-1 0 0,1 0 1 0 0,0 0 0 0 0,0 0-1 0 0,1 0 1 0 0,0 0-1 0 0,0 1 1 0 0,0 0-1 0 0,0 0 1 0 0,0 0-1 0 0,1 0 1 0 0,0 1-1 0 0,4-3 39 0 0,7-5-102 0 0,-1-1-1 0 0,0 0 1 0 0,2-3 102 0 0,-3 2-63 0 0,1 0 0 0 0,0 2 0 0 0,5-3 63 0 0,2 0-44 0 0,0 2 0 0 0,1 0 0 0 0,0 1 0 0 0,16-4 44 0 0,6-1 7 0 0,-27 9 161 0 0,0 1 1 0 0,1 0-1 0 0,18-2-168 0 0,-30 7 101 0 0,-1 0 0 0 0,1 1 0 0 0,0 0 1 0 0,0 0-1 0 0,-1 0 0 0 0,1 1 0 0 0,0 0 0 0 0,-1 0 0 0 0,1 0 0 0 0,1 2-101 0 0,-7-3 4 0 0,0 1 0 0 0,0-1 1 0 0,-1 0-1 0 0,1 1 0 0 0,0-1 0 0 0,-1 1 0 0 0,1-1 1 0 0,0 1-1 0 0,-1 0 0 0 0,1-1 0 0 0,-1 1 0 0 0,1 0 1 0 0,-1-1-1 0 0,1 1 0 0 0,-1 0 0 0 0,1-1 0 0 0,-1 1 1 0 0,0 0-1 0 0,0 0-4 0 0,2 2 13 0 0,0 1 6 0 0,0 0-1 0 0,0 0 1 0 0,-1 1 0 0 0,0-1-1 0 0,0 0 1 0 0,0 0-1 0 0,0 1 1 0 0,-1-1-1 0 0,1 1 1 0 0,-1-1-1 0 0,0 0 1 0 0,-1 1 0 0 0,1-1-1 0 0,-1 1 1 0 0,0-1-1 0 0,0 0 1 0 0,0 1-1 0 0,-2 3-18 0 0,-3 10 58 0 0,-2 1 0 0 0,0-1 0 0 0,-7 9-58 0 0,5-8 89 0 0,-1 0 0 0 0,-1-2 0 0 0,-1 1 0 0 0,-7 7-89 0 0,11-13 74 0 0,6-7-51 0 0,0 0 1 0 0,-1 0 0 0 0,0-1 0 0 0,0 0-1 0 0,-2 2-23 0 0,-17 16-1749 0 0,15-14-91 0 0,7-7-3419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138 154 9215 0 0,'0'0'831'0'0,"-2"1"-686"0"0,-9 7 1143 0 0,1 1 0 0 0,-1 0 0 0 0,2 0 0 0 0,-1 1 0 0 0,-10 15 0 0 0,9-10-707 0 0,1 0 1 0 0,1 0 0 0 0,-13 28 0 0 0,19-37-477 0 0,1 0 0 0 0,0 1 1 0 0,1-1-1 0 0,-1 1 0 0 0,0 6 0 0 0,2-11-87 0 0,0-1-1 0 0,-1 1 0 0 0,1-1 0 0 0,0 0 0 0 0,0 1 0 0 0,0-1 1 0 0,1 1-1 0 0,-1-1 0 0 0,0 1 0 0 0,0-1 0 0 0,1 1 0 0 0,-1-1 0 0 0,1 0 1 0 0,-1 1-1 0 0,1-1 0 0 0,0 0 0 0 0,0 1 0 0 0,-1-1 0 0 0,1 0 1 0 0,0 0-1 0 0,0 0 0 0 0,0 1 0 0 0,0-1 0 0 0,0 0 0 0 0,0-1 1 0 0,1 1-1 0 0,1 2 0 0 0,2-2 13 0 0,0 0 0 0 0,-1 0-1 0 0,1 0 1 0 0,0 0 0 0 0,0-1 0 0 0,-1 1 0 0 0,1-1 0 0 0,0 0-1 0 0,0-1 1 0 0,0 1 0 0 0,0-1 0 0 0,-1 0 0 0 0,1 0 0 0 0,0-1 0 0 0,8-3-1 0 0,6-4 82 0 0,-1-1-1 0 0,25-16 0 0 0,-20 12-130 0 0,33-25 78 0 0,-36 24-65 0 0,0 1 0 0 0,35-18 0 0 0,-53 31-73 0 0,-3 3 0 0 0,-18 45 39 0 0,9-26 52 0 0,2 0 0 0 0,1 0 0 0 0,-7 30 0 0 0,13-47-6 0 0,1-1 1 0 0,-1 1-1 0 0,1 0 1 0 0,0 0-1 0 0,0-1 0 0 0,0 1 1 0 0,0 0-1 0 0,1 0 1 0 0,0 0-1 0 0,0-1 1 0 0,1 5-1 0 0,-1-7 6 0 0,-1 1 0 0 0,1-1 0 0 0,0 0 0 0 0,0 1 0 0 0,0-1 0 0 0,0 0 0 0 0,0 0 0 0 0,0 1 0 0 0,1-1 0 0 0,-1 0 0 0 0,0 0 0 0 0,0 0 0 0 0,1-1 0 0 0,-1 1 0 0 0,1 0 0 0 0,-1 0 0 0 0,1-1 0 0 0,-1 1 0 0 0,1-1 0 0 0,-1 0 0 0 0,1 1 0 0 0,0-1 0 0 0,-1 0 0 0 0,1 0 0 0 0,-1 0 0 0 0,1 0 0 0 0,0 0 0 0 0,1 0 0 0 0,15-2 162 0 0,-1-1-1 0 0,1 0 1 0 0,-1-1 0 0 0,0-1-1 0 0,0-1 1 0 0,18-9 0 0 0,93-53 247 0 0,-39 10-302 0 0,-50 31-79 0 0,-20 12-16 0 0,-1 0-1 0 0,-1-1 1 0 0,-1 0 0 0 0,25-33-1 0 0,-25 30-20 0 0,40-59-1085 0 0,-24 30-2255 0 0,-19 32 1775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64 4143 0 0,'26'-11'667'0'0,"16"-10"-667"0"0,-40 19 1176 0 0,-1 1 405 0 0,0 0-1194 0 0,0-1-1 0 0,0 1 0 0 0,-1 0 0 0 0,1 0 0 0 0,0 0 0 0 0,-1-1 0 0 0,1 1 1 0 0,-1 0-1 0 0,0 0 0 0 0,1-1 0 0 0,-1 1 0 0 0,0 0 0 0 0,0-1-386 0 0,0 0 139 0 0,0 2-10 0 0,-3-2-90 0 0,-1 1 0 0 0,0 0 0 0 0,0-1 0 0 0,0 2 0 0 0,0-1 0 0 0,0 0 0 0 0,0 1 0 0 0,-1-1 0 0 0,-3 1-39 0 0,-38 5 49 0 0,27-2-49 0 0,7 0 0 0 0,1 0 0 0 0,-1 0 0 0 0,1 1 0 0 0,0 1 0 0 0,0 0 0 0 0,-4 3 0 0 0,-32 13 0 0 0,2-5 50 0 0,1 3-1 0 0,-36 21-49 0 0,54-26 461 0 0,1 2-1 0 0,1 1 0 0 0,1 0 0 0 0,1 2 0 0 0,-6 6-460 0 0,26-23 399 0 0,2 11 370 0 0,0-10-415 0 0,2-1-130 0 0,0 1-194 0 0,0-1 1 0 0,0 0-1 0 0,0 0 1 0 0,1 0-1 0 0,-1 0 1 0 0,0 0-1 0 0,1 0 1 0 0,-1-1-1 0 0,1 1 1 0 0,0-1-1 0 0,0 0 1 0 0,-1 0 0 0 0,1 0-1 0 0,0 0 1 0 0,0 0-1 0 0,0 0 1 0 0,0-1-1 0 0,0 0 1 0 0,0 1-1 0 0,0-1 1 0 0,0 0-1 0 0,0-1 1 0 0,0 1-1 0 0,2-1-30 0 0,12-1 118 0 0,0-2-1 0 0,0 0 1 0 0,-1-1-1 0 0,3-2-117 0 0,2 1 68 0 0,8-4 2 0 0,-1-2-1 0 0,0 0 0 0 0,16-10-69 0 0,-21 12 18 0 0,-19 8-220 0 0,1 1-1 0 0,-1-1 0 0 0,1 0 0 0 0,-1 0 0 0 0,0-1 0 0 0,0 1 0 0 0,0-1 0 0 0,1-1 203 0 0,-6 6-9 0 0,0 0 1 0 0,0 1-1 0 0,0-1 1 0 0,0 0-1 0 0,0 1 0 0 0,1-1 1 0 0,-1 1-1 0 0,1-1 1 0 0,-1 1-1 0 0,1 0 9 0 0,-1 5-5 0 0,-7 39 149 0 0,6-34-272 0 0,2-13 59 0 0,0 1-1 0 0,0-1 1 0 0,0 1-1 0 0,1 0 1 0 0,-1-1-1 0 0,0 1 1 0 0,0-1-1 0 0,0 1 1 0 0,1-1-1 0 0,-1 1 1 0 0,0-1-1 0 0,1 1 1 0 0,-1-1-1 0 0,1 1 1 0 0,-1-1-1 0 0,0 1 1 0 0,1-1-1 0 0,-1 0 1 0 0,1 1-1 0 0,-1-1 1 0 0,1 0-1 0 0,-1 1 1 0 0,1-1 69 0 0,1 2-1812 0 0,-2-2-3314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6911 0 0,'0'0'528'0'0,"0"3"-145"0"0,-2 35 2600 0 0,0-21-1120 0 0,1 1 0 0 0,2 11-1863 0 0,4 26 1734 0 0,2-1 0 0 0,10 33-1734 0 0,-15-78 9 0 0,1 0 1 0 0,1 0-1 0 0,0-1 0 0 0,0 1 0 0 0,1-1 0 0 0,-1 0 0 0 0,2-1 1 0 0,1 3-10 0 0,-7-10-87 0 0,1 1 0 0 0,0 0 0 0 0,0 0 1 0 0,0-1-1 0 0,0 1 0 0 0,0 0 0 0 0,0-1 1 0 0,-1 1-1 0 0,2-1 0 0 0,-1 1 1 0 0,0-1-1 0 0,1 1 87 0 0,13 1-4607 0 0,1-4-739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25 9759 0 0,'2'-9'-324'0'0,"0"-5"2693"0"0,-4 13-999 0 0,-6 6-745 0 0,1 1-356 0 0,1 0 0 0 0,0 0-1 0 0,0 0 1 0 0,0 1 0 0 0,1 0-1 0 0,0 1 1 0 0,0-1 0 0 0,1 1-1 0 0,0 0 1 0 0,-2 5-269 0 0,-103 206 1632 0 0,50-104-1471 0 0,2 1-151 0 0,-86 163 60 0 0,110-220-71 0 0,3-3-39 0 0,-17 20 40 0 0,-36 46-2460 0 0,72-107 889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84 361 3223 0 0,'-3'10'73'0'0,"0"0"0"0"0,-1-1 0 0 0,-1 4-73 0 0,-9 13 4665 0 0,-2 1-1 0 0,-8 10-4664 0 0,20-31 604 0 0,2-4-70 0 0,-1 1 100 0 0,-2 0 1165 0 0,5-11-1756 0 0,1 0 0 0 0,0-1 0 0 0,1 1 0 0 0,0 0 0 0 0,0 0 0 0 0,1 0 0 0 0,2-5-43 0 0,30-58 42 0 0,-21 43-37 0 0,5-9 15 0 0,1 1 0 0 0,2 1 1 0 0,10-10-21 0 0,-19 28-30 0 0,0 1 0 0 0,2 1 1 0 0,0 0-1 0 0,0 1 1 0 0,2 0-1 0 0,-1 1 0 0 0,11-4 30 0 0,-5 4-44 0 0,1 0 0 0 0,0 2 0 0 0,1 1 0 0 0,8-2 44 0 0,-21 8 32 0 0,-6 4 136 0 0,0 2-75 0 0,-1 0 0 0 0,0 1 0 0 0,0-1 0 0 0,0 1 0 0 0,0 0 0 0 0,0 0 0 0 0,0 0 0 0 0,-1 1 0 0 0,1-1 0 0 0,-1 1 0 0 0,0 0 0 0 0,0 0 0 0 0,-1 0 0 0 0,1 0 0 0 0,-1 1 0 0 0,1 1-93 0 0,-1 0 66 0 0,0 0 0 0 0,-1 0 0 0 0,0 0 0 0 0,0 0 0 0 0,-1 0 0 0 0,0 0 0 0 0,0 1 0 0 0,0-1 0 0 0,-1 0 0 0 0,1 0 0 0 0,-2 0 0 0 0,1 1-66 0 0,-5 15 131 0 0,-1-1 0 0 0,-8 16-131 0 0,0 3 37 0 0,-29 79 88 0 0,36-94-151 0 0,6-16-30 0 0,-1-1 0 0 0,0 1 0 0 0,-1-1 0 0 0,-1 4 56 0 0,0-4-517 0 0,-10 21-2 0 0,10-10-6049 0 0,5-4 1630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 1375 0 0,'0'0'66'0'0,"-2"0"380"0"0,-1-1 384 0 0,0 1 0 0 0,0 0-1 0 0,0 0 1 0 0,-1 0-1 0 0,1 1 1 0 0,0-1 0 0 0,0 1-1 0 0,0 0 1 0 0,0-1-1 0 0,0 1 1 0 0,0 1-1 0 0,0-1 1 0 0,1 0 0 0 0,-4 2-830 0 0,-13 12 428 0 0,2 3-52 0 0,1 1 1 0 0,0 1 0 0 0,2 1-1 0 0,0 0 1 0 0,-7 16-377 0 0,14-23 64 0 0,1 0 0 0 0,1 0 0 0 0,0 1 1 0 0,1-1-1 0 0,0 1 0 0 0,2 0 0 0 0,-1 0 1 0 0,2 0-1 0 0,0 0 0 0 0,1 2-64 0 0,0-15 109 0 0,0 0-1 0 0,1 0 0 0 0,-1 0 1 0 0,0 0-1 0 0,1 0 0 0 0,0 0 1 0 0,-1 0-1 0 0,1 0 0 0 0,0 0 1 0 0,0 0-1 0 0,0 0 0 0 0,0 0 1 0 0,1 0-109 0 0,-1 0-97 0 0,0 0 289 0 0,18 2 255 0 0,-17-4-418 0 0,1 1 0 0 0,-1 0 1 0 0,0-1-1 0 0,0 1 0 0 0,0-1 0 0 0,0 0 0 0 0,0 0 1 0 0,0 0-1 0 0,1 0 0 0 0,-1 0 0 0 0,1 0-29 0 0,6-3 67 0 0,-1 0 0 0 0,0 0 0 0 0,0 0-1 0 0,0-1 1 0 0,-1 0 0 0 0,1 0 0 0 0,-1-1-1 0 0,0 0 1 0 0,0 0 0 0 0,3-4-67 0 0,4-4 32 0 0,-1-1 0 0 0,-1 0 0 0 0,0-1 0 0 0,2-5-32 0 0,-7 10-80 0 0,-1-1-1 0 0,-1 0 0 0 0,0 0 0 0 0,0 0 1 0 0,-1-1-1 0 0,0 1 0 0 0,-1-1 1 0 0,-1 0-1 0 0,0 0 0 0 0,0-1 0 0 0,-1 1 1 0 0,-1 0-1 0 0,0 0 0 0 0,0-1 1 0 0,-2 1-1 0 0,1 0 0 0 0,-4-11 81 0 0,5 22-51 0 0,-1 0 1 0 0,1 0-1 0 0,-1 0 0 0 0,0 0 0 0 0,1 0 0 0 0,-1 1 0 0 0,0-1 0 0 0,1 0 1 0 0,-1 0-1 0 0,0 0 0 0 0,0 1 0 0 0,0-1 0 0 0,1 0 0 0 0,-1 1 0 0 0,0-1 1 0 0,0 1-1 0 0,0-1 0 0 0,0 1 0 0 0,0 0 0 0 0,0-1 0 0 0,0 1 1 0 0,0 0-1 0 0,-1-1 51 0 0,-1 1-15 0 0,1-1-246 0 0,2 1-90 0 0,0 0-38 0 0,0 0-10 0 0,0 0-25 0 0,0 0-100 0 0,0 0-41 0 0,0 0-10 0 0,0 0-102 0 0,2-2-427 0 0,9-5-187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471 130 4143 0 0,'59'-80'408'0'0,"-52"70"-930"0"0,-3 6 1689 0 0,-1 0 1 0 0,0-1-1 0 0,0 0 1 0 0,0 0-1 0 0,-1 0 1 0 0,2-4-1168 0 0,-3 6 2104 0 0,-1 3-959 0 0,0 0-414 0 0,0 4-84 0 0,-2 7-244 0 0,0 0 0 0 0,-1 0 0 0 0,0-1 0 0 0,0 1 0 0 0,-4 6-403 0 0,-27 55 1153 0 0,25-56-947 0 0,2-1-272 0 0,-106 214-656 0 0,-5 43 722 0 0,87-194 22 0 0,-2-1-1 0 0,-5-2 0 0 0,-40 61-21 0 0,63-113-79 0 0,5-6-930 0 0,-1-1 0 0 0,-10 12 1009 0 0,9-14-4029 0 0,2 0-1221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22 229 8751 0 0,'-2'-1'674'0'0,"2"1"-585"0"0,0 0 1 0 0,-1-1 0 0 0,1 1 0 0 0,-1 0 0 0 0,1 0-1 0 0,-1 0 1 0 0,1-1 0 0 0,-1 1 0 0 0,1 0-1 0 0,-1 0 1 0 0,1 0 0 0 0,-1 0 0 0 0,1 0 0 0 0,-1 0-1 0 0,1 0 1 0 0,0 0 0 0 0,-1 0 0 0 0,1 0-1 0 0,-1 0 1 0 0,1 0 0 0 0,-1 0 0 0 0,1 1 0 0 0,-1-1-1 0 0,1 0 1 0 0,-1 0 0 0 0,1 0 0 0 0,-1 1-1 0 0,1-1 1 0 0,0 0 0 0 0,-1 0 0 0 0,1 1 0 0 0,-1-1-1 0 0,1 1 1 0 0,0-1 0 0 0,-1 0 0 0 0,1 1-90 0 0,-2 22 3265 0 0,1-17-2958 0 0,1 0 0 0 0,-1 0-1 0 0,1 0 1 0 0,1 3-307 0 0,-1-7 59 0 0,1 0 1 0 0,-1 0-1 0 0,1 1 1 0 0,-1-1-1 0 0,1 0 1 0 0,0 0-1 0 0,0 0 1 0 0,0-1-1 0 0,0 1 1 0 0,0 0-1 0 0,0 0 1 0 0,0 0-1 0 0,1-1 1 0 0,0 2-60 0 0,3 1 163 0 0,0 0 1 0 0,1 0-1 0 0,-1 0 1 0 0,1-1-1 0 0,-1 0 1 0 0,1 0-1 0 0,0 0 0 0 0,0-1 1 0 0,0 1-1 0 0,0-2 1 0 0,1 1-1 0 0,-1-1 1 0 0,1 0-1 0 0,-1 0 1 0 0,1 0-164 0 0,17 0 455 0 0,0-2 0 0 0,0 0 1 0 0,11-2-456 0 0,-21 1 161 0 0,12-1 32 0 0,-1-2 1 0 0,1-1 0 0 0,-1 0 0 0 0,9-6-194 0 0,95-40 410 0 0,-83 32-350 0 0,192-94 233 0 0,-22 9-4795 0 0,-181 90-349 0 0,-1 3-1264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66 4143 0 0,'40'-63'2412'0'0,"-39"61"-186"0"0,-1 2 115 0 0,0 0-258 0 0,0 0-1186 0 0,0 0-522 0 0,1 2-102 0 0,0 1-229 0 0,0 1 1 0 0,1-1-1 0 0,-2 1 0 0 0,1-1 0 0 0,0 1 1 0 0,-1-1-1 0 0,1 1 0 0 0,-1 0 1 0 0,0-1-1 0 0,-1 1 0 0 0,1-1 1 0 0,0 1-1 0 0,-1-1 0 0 0,0 1 1 0 0,0-1-1 0 0,0 1 0 0 0,-1 1-44 0 0,-5 13 169 0 0,0 0 1 0 0,-9 14-170 0 0,10-21 77 0 0,-69 126 642 0 0,-50 62-719 0 0,27-44 77 0 0,-136 196 77 0 0,194-301-886 0 0,-4 0 732 0 0,18-21-699 0 0,26-28 679 0 0,0-1 0 0 0,-1 1 0 0 0,1-1 1 0 0,0 1-1 0 0,-1-1 0 0 0,1 0 0 0 0,-1 1 0 0 0,1-1 0 0 0,-1 1 1 0 0,1-1-1 0 0,0 0 0 0 0,-1 0 0 0 0,0 1 0 0 0,1-1 0 0 0,-1 0 1 0 0,1 0-1 0 0,-1 1 0 0 0,1-1 0 0 0,-1 0 0 0 0,0 0 20 0 0,1 0-25 0 0,0 0 0 0 0,0-1-1 0 0,-1 1 1 0 0,1 0 0 0 0,0 0-1 0 0,0-1 1 0 0,0 1 0 0 0,0 0-1 0 0,-1 0 1 0 0,1-1 0 0 0,0 1-1 0 0,0 0 1 0 0,0 0 0 0 0,0-1-1 0 0,0 1 1 0 0,0 0 0 0 0,0-1-1 0 0,0 1 1 0 0,0 0 0 0 0,0-1-1 0 0,0 1 1 0 0,0 0 0 0 0,0 0-1 0 0,0-1 1 0 0,0 1 25 0 0,3-23-902 0 0,-3 22 899 0 0,9-29 5 0 0,2 0 1 0 0,0 0-1 0 0,2 1 0 0 0,1 1 0 0 0,6-8-2 0 0,-6 14 41 0 0,0 0 0 0 0,1 0-1 0 0,1 2 1 0 0,1-1 0 0 0,0 2 0 0 0,2 1 0 0 0,0 0-1 0 0,5-1-40 0 0,-10 8-3 0 0,0 1 0 0 0,1 0 0 0 0,1 1 0 0 0,0 1 0 0 0,0 0 0 0 0,0 2 0 0 0,1 0 0 0 0,0 0 0 0 0,0 2-1 0 0,1 0 1 0 0,-1 1 0 0 0,9 0 3 0 0,-23 2 21 0 0,1 1-1 0 0,0 0 0 0 0,-1 0 0 0 0,1 0 0 0 0,0 1 1 0 0,-1-1-1 0 0,1 1 0 0 0,-1 0 0 0 0,1 0 1 0 0,-1 0-1 0 0,1 1 0 0 0,-1-1 0 0 0,0 1 0 0 0,0 0 1 0 0,1 0-1 0 0,-1 0 0 0 0,-1 0 0 0 0,1 0 1 0 0,0 1-1 0 0,0-1 0 0 0,-1 1 0 0 0,1 0 1 0 0,-1 0-1 0 0,0 0 0 0 0,0 0 0 0 0,0 0 0 0 0,0 0 1 0 0,-1 0-1 0 0,1 1 0 0 0,-1-1 0 0 0,0 1 1 0 0,0-1-1 0 0,0 1 0 0 0,-1-1 0 0 0,1 3-20 0 0,0 8 186 0 0,-1 0 0 0 0,0 0 0 0 0,-1 0 0 0 0,0 0 0 0 0,-1 0 0 0 0,-1 0 0 0 0,0-1 0 0 0,-1 1 0 0 0,-2 1-186 0 0,-2 5 197 0 0,-1-1 1 0 0,0 0-1 0 0,-2 0 1 0 0,0-1 0 0 0,-9 10-198 0 0,10-15 201 0 0,0 0 1 0 0,0-1 0 0 0,-1 0 0 0 0,0-1 0 0 0,-1-1-1 0 0,0 0 1 0 0,-1 0 0 0 0,0-1 0 0 0,-1-1 0 0 0,0 0 0 0 0,-13 6-202 0 0,10-7-212 0 0,-1 0 1 0 0,0-1 0 0 0,0-1-1 0 0,0 0 1 0 0,-1-1 0 0 0,0-2-1 0 0,1 0 1 0 0,-1 0 0 0 0,0-2-1 0 0,-17-1 212 0 0,18-1-109 0 0,14 2 64 0 0,0 0 0 0 0,0 0 0 0 0,0 0 0 0 0,1-1 0 0 0,-1 0 0 0 0,0 0-1 0 0,0 0 1 0 0,0 0 0 0 0,1-1 0 0 0,-3 0 45 0 0,4 0-274 0 0,9-19-1834 0 0,2-3 1225 0 0,10-1-236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160 179 11743 0 0,'0'0'539'0'0,"0"0"-10"0"0,-1 3-338 0 0,-5 25-62 0 0,6-26 430 0 0,0-2 185 0 0,0 0 31 0 0,0 0 7 0 0,12 3 753 0 0,5-1-718 0 0,-9-3-542 0 0,0-1-1 0 0,0 0 0 0 0,0 0 1 0 0,1 0-1 0 0,-2-1 0 0 0,1-1 1 0 0,0 1-1 0 0,3-4-274 0 0,10-6 351 0 0,-1-1 0 0 0,4-5-351 0 0,-11 9 22 0 0,2-1 37 0 0,-10 8-60 0 0,0 0 1 0 0,0-1-1 0 0,-1 0 0 0 0,1 0 0 0 0,-1 0 0 0 0,0-1 0 0 0,0 1 0 0 0,0-1 0 0 0,-1 0 1 0 0,3-4 0 0 0,-4 6-170 0 0,0-1 1 0 0,-1 1-1 0 0,1-1 1 0 0,0 0-1 0 0,-1 0 1 0 0,0 0-1 0 0,0 0 1 0 0,0 0 0 0 0,0 0-1 0 0,-1 0 1 0 0,0 0-1 0 0,0 0 1 0 0,0-2 169 0 0,0 5-89 0 0,0 0 0 0 0,-1 0 0 0 0,1 0 0 0 0,-1 1 0 0 0,1-1 0 0 0,-1 0 0 0 0,1 0 0 0 0,-1 1 0 0 0,1-1 0 0 0,-1 0 0 0 0,0 1 0 0 0,1-1 0 0 0,-1 1 0 0 0,0-1 0 0 0,0 1 0 0 0,1-1 0 0 0,-1 1 0 0 0,0-1 1 0 0,0 1-1 0 0,0 0 0 0 0,0 0 0 0 0,1-1 0 0 0,-1 1 0 0 0,-1 0 89 0 0,-20-3-936 0 0,13 3 692 0 0,0 0 1 0 0,1 1-1 0 0,-1 1 0 0 0,0-1 0 0 0,1 1 0 0 0,0 1 0 0 0,-6 1 244 0 0,-16 8-769 0 0,-10 6 769 0 0,32-14-36 0 0,-7 3 214 0 0,1 1 0 0 0,-1 1 0 0 0,2 0 0 0 0,-1 1 0 0 0,1 0 0 0 0,1 1 0 0 0,0 0 0 0 0,0 1 1 0 0,1 0-1 0 0,0 1 0 0 0,2 1 0 0 0,-1-1 0 0 0,2 2 0 0 0,-1-1 0 0 0,2 1 0 0 0,0 0 0 0 0,1 0 0 0 0,1 1 0 0 0,0 0 0 0 0,1 0 0 0 0,1 0 0 0 0,0 1 0 0 0,1-1 0 0 0,1 1 0 0 0,1 13-178 0 0,0-21 62 0 0,0 1 0 0 0,1-1 0 0 0,1 0 0 0 0,0 0 0 0 0,0 0 0 0 0,1 0 0 0 0,0 0 0 0 0,0 0 0 0 0,1-1 0 0 0,2 5-62 0 0,-3-9-14 0 0,-1-1 1 0 0,1 1 0 0 0,-1-1-1 0 0,1 1 1 0 0,0-1 0 0 0,1 0-1 0 0,-1 0 1 0 0,0 0 0 0 0,1-1-1 0 0,0 1 1 0 0,-1-1 0 0 0,1 1-1 0 0,0-2 1 0 0,0 1 0 0 0,1 0-1 0 0,-1-1 1 0 0,0 1 0 0 0,0-1 0 0 0,1 0-1 0 0,-1-1 1 0 0,0 1 0 0 0,4-1 13 0 0,8 0-362 0 0,0-1 0 0 0,-1-1 0 0 0,1-1 0 0 0,-1 0 0 0 0,0-1 1 0 0,0 0-1 0 0,0-1 0 0 0,5-3 362 0 0,21-11-1435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477 149 3223 0 0,'-10'33'2869'0'0,"9"-29"-2584"0"0,1-2 680 0 0,0-2-205 0 0,0 0-89 0 0,0 0-21 0 0,0 0-10 0 0,0 0-34 0 0,0 0-20 0 0,0 0-2 0 0,0 0-29 0 0,0 0-124 0 0,2-2-58 0 0,28-29 704 0 0,4-4 311 0 0,2 1-1388 0 0,-29 28 123 0 0,-4 4-96 0 0,-1 0 0 0 0,0 0 0 0 0,1 0-1 0 0,-1-1 1 0 0,0 1 0 0 0,-1-1 0 0 0,1 1-1 0 0,0-1 1 0 0,-1 0 0 0 0,1 1-1 0 0,-1-1 1 0 0,0 0 0 0 0,0 0 0 0 0,0 0-1 0 0,0-2-26 0 0,-1 5 2 0 0,1-1 0 0 0,-1 0 0 0 0,1 0 0 0 0,-1 0 0 0 0,0 0 0 0 0,0 0 0 0 0,0 0 0 0 0,1 0 0 0 0,-1 0 0 0 0,0 0 0 0 0,0 0 0 0 0,0 0 0 0 0,0 0 0 0 0,-1 0 0 0 0,1 0 0 0 0,0 1 0 0 0,0-1 0 0 0,0 0 0 0 0,-1 0 0 0 0,1 0 0 0 0,-1 0 0 0 0,1 0 0 0 0,-1 0 0 0 0,1 1 0 0 0,-1-1 0 0 0,1 0-1 0 0,-1 0 1 0 0,1 1 0 0 0,-1-1 0 0 0,0 0 0 0 0,0 1 0 0 0,1-1-2 0 0,-3 0-2 0 0,1-1 1 0 0,-1 1-1 0 0,0 0 0 0 0,1 0 0 0 0,-1 1 0 0 0,0-1 0 0 0,0 0 0 0 0,1 1 1 0 0,-1 0-1 0 0,0 0 0 0 0,0-1 2 0 0,-8 2-128 0 0,0-1 1 0 0,1 1-1 0 0,-1 0 1 0 0,0 1-1 0 0,1 1 1 0 0,-1 0-1 0 0,-5 2 128 0 0,-6 3-232 0 0,1 1 1 0 0,1 1-1 0 0,-3 2 232 0 0,5-1-16 0 0,-27 14 183 0 0,1 2-1 0 0,-38 31-166 0 0,77-54 35 0 0,-31 25 249 0 0,2 1 0 0 0,-8 11-284 0 0,33-31 71 0 0,0 1 0 0 0,0 0-1 0 0,1 1 1 0 0,0-1 0 0 0,1 2 0 0 0,1-1 0 0 0,0 1-1 0 0,0-1 1 0 0,-2 11-71 0 0,7-20 30 0 0,0 0 0 0 0,1 0 0 0 0,-1 0-1 0 0,1 1 1 0 0,0-1 0 0 0,0 0 0 0 0,0 0 0 0 0,0 0-1 0 0,0 0 1 0 0,1 1 0 0 0,-1-1 0 0 0,1 0 0 0 0,0 0-1 0 0,0 0 1 0 0,0 0 0 0 0,1 2-30 0 0,0-2 48 0 0,0 1 1 0 0,1-1-1 0 0,0 1 0 0 0,-1-1 0 0 0,1 0 1 0 0,0 0-1 0 0,0 0 0 0 0,1 0 0 0 0,-1 0 1 0 0,0-1-1 0 0,3 2-48 0 0,2 0 85 0 0,1 0-1 0 0,0 0 1 0 0,0 0 0 0 0,0-1-1 0 0,0-1 1 0 0,0 1 0 0 0,0-1 0 0 0,1-1-1 0 0,-1 0 1 0 0,9 0-85 0 0,29-3 299 0 0,0-3 0 0 0,0-1-1 0 0,16-6-298 0 0,-38 7 67 0 0,44-9-2371 0 0,-66 14 896 0 0,-3 0-58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3:04:4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79 1375 0 0,'2'-1'107'0'0,"13"-10"-653"0"0,9-7 5899 0 0,10-7 3871 0 0,-11 10-8796 0 0,-22 14-346 0 0,25-6-154 0 0,-23 6-9 0 0,4 2-166 0 0,2-1-41 0 0,1 1 116 0 0,-6 0 92 0 0,8 3 68 0 0,0 0 24 0 0,-8 1 36 0 0,-4-3-43 0 0,1 1 0 0 0,-1 0 0 0 0,1 0-1 0 0,-1 0 1 0 0,0-1 0 0 0,0 1 0 0 0,0 0-1 0 0,-1 0 1 0 0,1 0 0 0 0,-1 0 0 0 0,1-1-1 0 0,-1 1 1 0 0,0 0 0 0 0,0 0 0 0 0,-2 3-1 0 0,0-2-4 0 0,0 0 0 0 0,0 0-1 0 0,0-1 1 0 0,0 1 0 0 0,0-1-1 0 0,-1 0 1 0 0,0 0 0 0 0,1-1-1 0 0,-1 1 1 0 0,0-1 0 0 0,-8 4-1 0 0,-5 1 23 0 0,-29 9 1 0 0,32-12 16 0 0,-21 6 140 0 0,-65 8 0 0 0,-40-3 271 0 0,140-15-447 0 0,-228 10 998 0 0,194-11-719 0 0,1-2-1 0 0,0-1 0 0 0,0-1 1 0 0,-60-19-1 0 0,-2-8-132 0 0,90 31-182 0 0,-1-1 0 0 0,1 0 0 0 0,-1 1 0 0 0,0 0 0 0 0,1 1 0 0 0,-1-1-1 0 0,0 1 1 0 0,0 0 0 0 0,0 0 0 0 0,1 1 0 0 0,-8 1 0 0 0,9 0-20 0 0,-2 2 27 0 0,20 1 33 0 0,1-4 51 0 0,0 0 1 0 0,0 0 0 0 0,21-3-1 0 0,-2 1 36 0 0,-31 1-41 0 0,3 10 4 0 0,-3-6-50 0 0,-2 0-9 0 0,1-1 0 0 0,-1 0 0 0 0,-1 0 1 0 0,1 1-1 0 0,0-1 0 0 0,-1 0 0 0 0,1 1 0 0 0,-1-1 0 0 0,0 1 0 0 0,0-1 0 0 0,-1 0 0 0 0,1 1 0 0 0,-1-1 0 0 0,1 1 1 0 0,-1-1-1 0 0,-3 6 0 0 0,-2 7-14 0 0,-1-1 0 0 0,-11 18-1 0 0,5-10 10 0 0,-24 46 102 0 0,13-27 186 0 0,2 1 0 0 0,-18 50 0 0 0,40-91 85 0 0,0 0-312 0 0,1 6-32 0 0,1-4 26 0 0,7 4-36 0 0,3 1-12 0 0,24 15-18 0 0,-13-10-32 0 0,25 12 1 0 0,-20-10-35 0 0,-10-6-130 0 0,25 11 0 0 0,-37-19 156 0 0,1 1-1 0 0,-1-1 1 0 0,1-1 0 0 0,0 1 0 0 0,0-1 0 0 0,-1-1 0 0 0,14 1 0 0 0,19-5-20 0 0,0-2 0 0 0,0-2 0 0 0,49-15 1 0 0,-47 10 164 0 0,1 3 0 0 0,65-8 0 0 0,-97 18-52 0 0,1 0-1 0 0,-1 0 1 0 0,1 2-1 0 0,-1-1 1 0 0,0 1-1 0 0,0 0 0 0 0,0 1 1 0 0,0 1-1 0 0,0-1 1 0 0,0 2-1 0 0,-1-1 1 0 0,0 1-1 0 0,11 8 1 0 0,-5-2 29 0 0,0 0 0 0 0,0 1 0 0 0,-1 1 0 0 0,-1 1 0 0 0,0 0 0 0 0,15 22 0 0 0,-13-13-113 0 0,-1 1 1 0 0,-1 0 0 0 0,-1 1-1 0 0,-1 1 1 0 0,-2 0 0 0 0,14 52-1 0 0,-23-72-24 0 0,-1 10 58 0 0,-5 1 15 0 0,3-13 4 0 0,0 0 0 0 0,0-1 0 0 0,0 1 0 0 0,-1-1-1 0 0,1 0 1 0 0,-1 0 0 0 0,0 0 0 0 0,0 0 0 0 0,0-1 0 0 0,0 0-1 0 0,0 0 1 0 0,-8 3 0 0 0,-6 1 35 0 0,-34 7-1 0 0,34-9-26 0 0,-44 9 41 0 0,-8 2 189 0 0,-68 23 0 0 0,94-24 105 0 0,-50 7 0 0 0,46-11-101 0 0,2-2 68 0 0,-67 3-1 0 0,102-10-284 0 0,-5-1-29 0 0,0-1 0 0 0,-1 0 0 0 0,1-2 0 0 0,0 1 0 0 0,0-2 0 0 0,0 0 0 0 0,0-1 0 0 0,1-1 0 0 0,0 0 0 0 0,0-1 0 0 0,0-1 0 0 0,-22-15 0 0 0,27 16-187 0 0,-1 0 0 0 0,1 1 0 0 0,-1 0-1 0 0,-19-6 1 0 0,28 11-61 0 0,0 1 22 0 0,-8-2 88 0 0,8 2 40 0 0,3 2-576 0 0,0 1 480 0 0,1 0-1 0 0,-1 0 0 0 0,1-1 1 0 0,0 1-1 0 0,-1 0 0 0 0,1-1 1 0 0,3 3-1 0 0,10 7-728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18167 0 0,'0'0'830'0'0,"-1"2"-14"0"0,-37 58 1900 0 0,-59 70 1 0 0,72-97-2709 0 0,14-18 13 0 0,0 1-1 0 0,1 0 1 0 0,1 1 0 0 0,-9 23 0 0 0,18-38-253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61 1375 0 0,'7'-59'564'0'0,"-7"58"1660"0"0,0 1 780 0 0,0 0 151 0 0,0 0-350 0 0,0 0-1575 0 0,0 0-690 0 0,-2 2-136 0 0,-20 31-131 0 0,1 0 0 0 0,-16 36-273 0 0,6-10 88 0 0,-168 315 48 0 0,155-296-136 0 0,-4-2 0 0 0,-21 22 0 0 0,-46 43-632 0 0,84-94-205 0 0,30-44 249 0 0,1-3-19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 9503 0 0,'-10'2'131'0'0,"1"1"0"0"0,-1 1 0 0 0,1 0 0 0 0,0 0-1 0 0,0 0 1 0 0,0 1 0 0 0,1 1 0 0 0,-8 5-131 0 0,-2 1 45 0 0,-6 5 417 0 0,1 0 1 0 0,0 1-1 0 0,2 2 0 0 0,-4 3-462 0 0,11-8 365 0 0,1 1 1 0 0,0-1 0 0 0,1 2 0 0 0,1 0-1 0 0,1 0 1 0 0,-4 8-366 0 0,2 14 556 0 0,11-37-481 0 0,3 0 25 0 0,1 1-56 0 0,0 0 0 0 0,0-1 1 0 0,1 0-1 0 0,-1 1 1 0 0,1-1-1 0 0,-1 0 1 0 0,1-1-1 0 0,-1 1 1 0 0,1-1-1 0 0,0 1 0 0 0,0-1 1 0 0,0 0-1 0 0,0 0 1 0 0,0-1-1 0 0,0 1 1 0 0,0-1-1 0 0,0 0 1 0 0,3-1-45 0 0,19-2 304 0 0,-1-2 0 0 0,14-4-304 0 0,-29 6 23 0 0,-1-1 0 0 0,1 0 0 0 0,-1 0 0 0 0,0-1 0 0 0,0 0 0 0 0,0-1 0 0 0,-1 1 0 0 0,0-2-23 0 0,1 0 17 0 0,-1-1 0 0 0,-1-1 0 0 0,1 1 0 0 0,-1-1 0 0 0,-1 0 0 0 0,0-1 0 0 0,0 0 0 0 0,-1 0 0 0 0,0 0 0 0 0,0 0 0 0 0,-1-1 0 0 0,-1 0-17 0 0,3-9-8 0 0,-1 0-1 0 0,-1-1 1 0 0,-1 1-1 0 0,0-1 1 0 0,-2 1-1 0 0,0-4 9 0 0,-4-4-211 0 0,2 25 81 0 0,1 3-78 0 0,-2-1-31 0 0,1 1 185 0 0,-1-1 0 0 0,0 1-1 0 0,1-1 1 0 0,-1 1 0 0 0,0-1 0 0 0,1 1 0 0 0,-1 0-1 0 0,0 0 1 0 0,0 0 0 0 0,1 0 0 0 0,-1 0 0 0 0,0 1-1 0 0,1-1 1 0 0,-1 0 0 0 0,0 1 0 0 0,1-1 0 0 0,-1 1-1 0 0,0 0 1 0 0,1-1 0 0 0,-1 1 0 0 0,0 1 54 0 0,-2 0-265 0 0,-1 1 1 0 0,2 0 0 0 0,-1 0 0 0 0,0 0-1 0 0,1 1 1 0 0,-1-1 0 0 0,1 2 264 0 0,1-4-1347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75 4143 0 0,'5'-5'65'0'0,"-2"1"3"0"0,-1 1 1 0 0,1-1 0 0 0,-1 0 0 0 0,0 0-1 0 0,0 0 1 0 0,0 0 0 0 0,-1 0 0 0 0,1 0 0 0 0,-1 0-1 0 0,0-1-68 0 0,0 3 1782 0 0,-2 0 602 0 0,1 0-2144 0 0,-1 1 1 0 0,1 0-1 0 0,-1 0 1 0 0,0 0-1 0 0,1 0 1 0 0,-1 0-1 0 0,0 0 1 0 0,0 0-1 0 0,1 0 1 0 0,-1 0-1 0 0,0 0 1 0 0,0 0-1 0 0,0 0 1 0 0,0 0-1 0 0,0 1 1 0 0,0-1 0 0 0,-1 0-1 0 0,1 1 1 0 0,0-1-1 0 0,0 1 1 0 0,-1-1-241 0 0,-1 1 138 0 0,1-1 1 0 0,-1 1-1 0 0,1 0 1 0 0,-1 0-1 0 0,1 0 0 0 0,-1 0 1 0 0,1 0-1 0 0,-1 1 1 0 0,1-1-1 0 0,-1 1 1 0 0,0-1-139 0 0,-9 5-64 0 0,1-1 0 0 0,-1 2 0 0 0,1-1 0 0 0,-6 5 64 0 0,11-6 236 0 0,-33 19-191 0 0,1 2 0 0 0,-23 22-45 0 0,-67 63-149 0 0,113-96 102 0 0,11-11 3 0 0,0 1 1 0 0,0 0-1 0 0,1 0 1 0 0,-1 0-1 0 0,1 1 1 0 0,0-1-1 0 0,1 1 0 0 0,-1-1 1 0 0,1 1-1 0 0,-1 0 1 0 0,1 1 43 0 0,2-4-24 0 0,0-1 0 0 0,0 0-1 0 0,-1 0 1 0 0,1 1 0 0 0,1-1 0 0 0,-1 0 0 0 0,0 0-1 0 0,0 1 1 0 0,0-1 0 0 0,1 0 0 0 0,-1 0-1 0 0,0 0 1 0 0,1 1 0 0 0,-1-1 0 0 0,1 0 0 0 0,0 0-1 0 0,-1 0 1 0 0,2 1 24 0 0,13 16-285 0 0,-4-9 140 0 0,0-2 0 0 0,0 0 0 0 0,0 0 0 0 0,1-1 0 0 0,0 0 0 0 0,0-1 0 0 0,8 2 145 0 0,20 9-119 0 0,-34-14 119 0 0,20 9 144 0 0,-24-10-53 0 0,0 1 1 0 0,0-1-1 0 0,0 1 0 0 0,0-1 0 0 0,0 1 0 0 0,0 0 1 0 0,-1 0-1 0 0,1 0 0 0 0,0 0 0 0 0,-1 0 0 0 0,0 0 0 0 0,1 0 1 0 0,-1 1-1 0 0,0-1 0 0 0,0 0 0 0 0,0 1 0 0 0,-1-1 1 0 0,1 1-1 0 0,0-1 0 0 0,-1 1 0 0 0,0-1 0 0 0,0 1 1 0 0,1-1-1 0 0,-1 1 0 0 0,-1-1 0 0 0,1 1 0 0 0,0-1 0 0 0,-1 1 1 0 0,1-1-1 0 0,-1 1 0 0 0,0-1 0 0 0,0 1 0 0 0,0-1 1 0 0,0 0-1 0 0,0 1 0 0 0,0-1-91 0 0,-2 2 40 0 0,0 0 1 0 0,1 0-1 0 0,-1-1 1 0 0,-1 1-1 0 0,1-1 1 0 0,0 0-1 0 0,-1 0 1 0 0,1 0-1 0 0,-1-1 1 0 0,0 1-1 0 0,0-1 1 0 0,0 0-1 0 0,0 0 1 0 0,-3 1-41 0 0,-7 2 15 0 0,-1 0 1 0 0,0-1-1 0 0,-10 1-15 0 0,-12 0-189 0 0,-1-1 0 0 0,1-2 0 0 0,0-2 0 0 0,0-2 0 0 0,-25-3 189 0 0,25-1-413 0 0,13-1-4003 0 0,12 2-506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188 179 9271 0 0,'0'0'423'0'0,"0"0"-8"0"0,-1 2-146 0 0,1 0-99 0 0,0-1 0 0 0,0 0 0 0 0,0 0 0 0 0,0 0 0 0 0,0 1 0 0 0,0-1 0 0 0,0 0 0 0 0,0 0 0 0 0,0 0 0 0 0,1 1 0 0 0,-1-1-1 0 0,1 0 1 0 0,-1 0 0 0 0,1 0 0 0 0,-1 0 0 0 0,1 0 0 0 0,-1 0 0 0 0,1 0 0 0 0,0 0 0 0 0,-1 0 0 0 0,1 0 0 0 0,0 0 0 0 0,0 0 0 0 0,0-1 0 0 0,0 1-170 0 0,2 1 168 0 0,-1-1 0 0 0,1 0 0 0 0,-1 0-1 0 0,1 0 1 0 0,0 0 0 0 0,0 0 0 0 0,-1 0 0 0 0,1-1 0 0 0,0 1 0 0 0,0-1 0 0 0,0 0-168 0 0,11 0 251 0 0,-1 0 0 0 0,1-1 0 0 0,-1-1 0 0 0,7-2-251 0 0,14-2 256 0 0,0-2 1 0 0,-1-1-1 0 0,0-2 0 0 0,18-10-256 0 0,-42 17-7 0 0,-1 0 1 0 0,0-1-1 0 0,0 0 0 0 0,0-1 0 0 0,-1 0 0 0 0,1 0 0 0 0,-1-1 0 0 0,-1 0 1 0 0,1 0-1 0 0,-1 0 0 0 0,-1-1 0 0 0,1 0 0 0 0,-1 0 0 0 0,-1 0 1 0 0,2-4 6 0 0,-6 11-28 0 0,0-1 0 0 0,0 1 0 0 0,0-1 0 0 0,0 1 0 0 0,0-1 0 0 0,0 0 1 0 0,-1 1-1 0 0,1-1 0 0 0,0 1 0 0 0,-1-1 0 0 0,1 1 0 0 0,-1-1 1 0 0,0 1-1 0 0,0 0 0 0 0,1-1 0 0 0,-1 1 0 0 0,-1-1 28 0 0,-1-4-216 0 0,2 5 143 0 0,0 0 0 0 0,0-1 0 0 0,0 1 0 0 0,0 1 0 0 0,0-1 0 0 0,-1 0-1 0 0,1 0 1 0 0,0 0 0 0 0,0 1 0 0 0,-1-1 0 0 0,1 0 0 0 0,0 1 0 0 0,-1-1 0 0 0,1 1 0 0 0,-1 0-1 0 0,1-1 1 0 0,-1 1 0 0 0,1 0 0 0 0,0 0 0 0 0,-1 0 73 0 0,-1-1-131 0 0,-6 1-32 0 0,-1-1 0 0 0,1 1 0 0 0,0 0 0 0 0,-1 1 0 0 0,1 0 0 0 0,0 0 0 0 0,0 1 0 0 0,0 1 0 0 0,0-1 0 0 0,-4 3 163 0 0,-18 8-253 0 0,0 1 0 0 0,-7 6 253 0 0,22-12 3 0 0,-14 9 132 0 0,0 1 1 0 0,1 1 0 0 0,1 1 0 0 0,1 2 0 0 0,1 1 0 0 0,1 1 0 0 0,1 1-1 0 0,1 1 1 0 0,-9 14-136 0 0,22-25 278 0 0,0 1 0 0 0,1 0 0 0 0,-5 13-278 0 0,11-21 90 0 0,0 0 1 0 0,0 0-1 0 0,0 1 1 0 0,1-1-1 0 0,1 1 1 0 0,-1-1-1 0 0,1 1 1 0 0,1 8-91 0 0,0-14 22 0 0,0 0 1 0 0,0-1 0 0 0,1 1 0 0 0,-1 0 0 0 0,1-1-1 0 0,0 1 1 0 0,0-1 0 0 0,-1 1 0 0 0,2-1-1 0 0,-1 0 1 0 0,0 1 0 0 0,0-1 0 0 0,1 0 0 0 0,0 0-1 0 0,-1 0 1 0 0,1 0 0 0 0,0 0 0 0 0,0 0-1 0 0,0 0 1 0 0,0-1 0 0 0,0 1 0 0 0,0-1 0 0 0,0 1-1 0 0,1-1 1 0 0,-1 0 0 0 0,1 0 0 0 0,-1 0 0 0 0,1 0-1 0 0,0 0-22 0 0,9 2 152 0 0,1-1 0 0 0,-1 0 0 0 0,1-1 1 0 0,-1 0-1 0 0,10-1-152 0 0,-3 0 149 0 0,142-3 619 0 0,-129 1-1077 0 0,-1 0-1 0 0,6-4 310 0 0,-23 5-543 0 0,10-4-3832 0 0,-2-2-1456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96 6911 0 0,'35'-94'2320'0'0,"-35"92"-533"0"0,0 2 90 0 0,0 0-229 0 0,0 0-1008 0 0,0 0-441 0 0,-1 4-87 0 0,-11 35 211 0 0,-2-1 0 0 0,-2 0 0 0 0,-3 2-323 0 0,-4 11 274 0 0,-60 120 682 0 0,-19 15-956 0 0,26-46-14 0 0,44-80 14 0 0,0 1-10 0 0,-21 30 10 0 0,28-54-27 0 0,-38 55-124 0 0,51-76 94 0 0,-1-1 0 0 0,0-1 0 0 0,-1 0 0 0 0,-12 7 57 0 0,21-17-320 0 0,-1 0-1 0 0,0 0 0 0 0,0-1 1 0 0,0 0-1 0 0,0 0 0 0 0,-1-1 1 0 0,1 0-1 0 0,-7 1 321 0 0,11-2-5363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13103 0 0,'0'0'598'0'0,"0"0"-10"0"0,-2 1-380 0 0,-7 5-186 0 0,8-4-15 0 0,0 0 0 0 0,0 0 0 0 0,0 0 1 0 0,0 0-1 0 0,0 0 0 0 0,1 0 0 0 0,-1 1 0 0 0,1-1 0 0 0,-1 0 0 0 0,1 2-7 0 0,0-2 71 0 0,2 0 81 0 0,3 1 14 0 0,0-1 1 0 0,1 1-1 0 0,-1-1 1 0 0,0 0-1 0 0,1 0 1 0 0,0-1-1 0 0,-1 1 1 0 0,1-1-1 0 0,0-1 1 0 0,-1 1-1 0 0,1-1 1 0 0,0 0-1 0 0,0 0 1 0 0,-1-1-1 0 0,4 0-166 0 0,15-3 576 0 0,0-2-1 0 0,0 0 0 0 0,5-4-575 0 0,19-4 525 0 0,49-12 160 0 0,1 5 0 0 0,92-8-685 0 0,-176 28-260 0 0,0 1 0 0 0,1 0 0 0 0,4 1 260 0 0,22 6-5414 0 0,-16 0-932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7831 0 0,'0'0'603'0'0,"-3"2"-396"0"0,-85 69 1833 0 0,55-44-1104 0 0,1 2 0 0 0,1 1 0 0 0,-3 7-936 0 0,13-15 560 0 0,1 2 0 0 0,2 1 0 0 0,-4 6-560 0 0,14-18 205 0 0,0 1 1 0 0,1 0-1 0 0,0 0 0 0 0,1 1 0 0 0,1 0 1 0 0,0 0-1 0 0,1 3-205 0 0,3-16 61 0 0,1-1 0 0 0,-1 1 1 0 0,1 0-1 0 0,0 0 0 0 0,0 0 1 0 0,0 0-1 0 0,0 0 0 0 0,0 0 0 0 0,0 0 1 0 0,0 0-1 0 0,1 0 0 0 0,-1 0 0 0 0,1 0 1 0 0,-1-1-1 0 0,1 1 0 0 0,0 0 1 0 0,0 0-1 0 0,0 0 0 0 0,0-1 0 0 0,0 1 1 0 0,0-1-1 0 0,0 1 0 0 0,1 0-61 0 0,4 1 63 0 0,-1 0 0 0 0,1 0 0 0 0,0-1-1 0 0,0 0 1 0 0,0 0 0 0 0,0 0 0 0 0,0-1 0 0 0,0 0 0 0 0,0 0-1 0 0,0-1 1 0 0,0 1 0 0 0,1-1 0 0 0,-1-1 0 0 0,0 1-1 0 0,0-1-62 0 0,20-3 149 0 0,-1-2 0 0 0,1 0 0 0 0,2-2-149 0 0,7-2 133 0 0,-9 2-29 0 0,1 0 1 0 0,-1-2 0 0 0,25-12-105 0 0,-41 16 23 0 0,1 0 1 0 0,-1 0 0 0 0,0-1-1 0 0,0-1 1 0 0,-1 0 0 0 0,0 0-1 0 0,0-1 1 0 0,-1 0 0 0 0,0 0-1 0 0,2-4-23 0 0,-7 8 12 0 0,0-1 0 0 0,0 1 1 0 0,-1-1-1 0 0,0 1 0 0 0,0-1 0 0 0,0 0 0 0 0,-1 0 0 0 0,0 0 0 0 0,0 0 0 0 0,0 0 0 0 0,-1 0 1 0 0,0 0-1 0 0,0 0 0 0 0,-1 0 0 0 0,1 0 0 0 0,-1-1-12 0 0,-2-8 24 0 0,-1 0-1 0 0,0 0 1 0 0,-1 1 0 0 0,0 0-1 0 0,-6-11-23 0 0,9 21-21 0 0,0 1-1 0 0,-1-1 0 0 0,1 1 0 0 0,-1-1 1 0 0,0 1-1 0 0,1 0 0 0 0,-2 0 1 0 0,1 0-1 0 0,0 0 0 0 0,0 0 1 0 0,-1 1-1 0 0,0-1 0 0 0,1 1 1 0 0,-1 0-1 0 0,0 0 0 0 0,0 1 1 0 0,0-1-1 0 0,0 1 0 0 0,0 0 1 0 0,-3-1 21 0 0,2 2-375 0 0,-1-1 0 0 0,1 0 0 0 0,0 1 0 0 0,-1 0 0 0 0,1 0 0 0 0,-1 1 0 0 0,1 0 0 0 0,0-1 1 0 0,-1 2-1 0 0,-1 0 375 0 0,-11 3-1514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1422 26 8751 0 0,'0'0'674'0'0,"0"0"-302"0"0,0 0 357 0 0,0 0 204 0 0,0 0 41 0 0,0-2-38 0 0,0 1-789 0 0,0 1 1 0 0,0-1 0 0 0,0 0 0 0 0,0 0-1 0 0,0 1 1 0 0,0-1 0 0 0,0 0 0 0 0,0 0-1 0 0,0 1 1 0 0,0-1 0 0 0,0 0 0 0 0,0 1-1 0 0,-1-1 1 0 0,1 0 0 0 0,0 1-1 0 0,0-1 1 0 0,-1 0 0 0 0,1 1 0 0 0,-1-1-1 0 0,1 0 1 0 0,-1 1 0 0 0,1-1 0 0 0,-1 1-1 0 0,1-1 1 0 0,-1 0-148 0 0,0 1 87 0 0,-1-1-1 0 0,1 0 1 0 0,-1 0-1 0 0,1 1 1 0 0,-1-1 0 0 0,1 1-1 0 0,-1 0 1 0 0,1-1-1 0 0,-1 1 1 0 0,1 0-1 0 0,-1 0 1 0 0,0 0-87 0 0,-6 0 27 0 0,-1 0 0 0 0,0 1 0 0 0,1 0 0 0 0,-4 2-27 0 0,11-3 101 0 0,-105 15 396 0 0,-108 17-321 0 0,17-4-80 0 0,-82 7-64 0 0,-152-15-290 0 0,391-22 145 0 0,24 1-46 0 0,1 0 0 0 0,-1 2 0 0 0,0 0 159 0 0,15-1-24 0 0,0-1 0 0 0,0 1 0 0 0,0 0-1 0 0,0 0 1 0 0,1-1 0 0 0,-1 1 0 0 0,0-1 0 0 0,0 1 0 0 0,0 0-1 0 0,0-1 1 0 0,1 0 0 0 0,-1 1 0 0 0,0-1 0 0 0,0 1-1 0 0,1-1 1 0 0,-1 0 0 0 0,1 0 0 0 0,-1 1 0 0 0,0-1-1 0 0,1 0 1 0 0,-1 0 24 0 0,1 0-52 0 0,-1 0-144 0 0,0-1-17 0 0,1-4 41 0 0,1 0 0 0 0,-1 0 0 0 0,1 0 0 0 0,0 1 1 0 0,0-1-1 0 0,1 0 0 0 0,-1 0 0 0 0,1 1 0 0 0,1-1 0 0 0,-1 1 0 0 0,2-3 172 0 0,1-2-330 0 0,-4 8 184 0 0,-1 2 16 0 0,0 0 47 0 0,0 0-2 0 0,0 0 9 0 0,0 0 68 0 0,0 1 0 0 0,0 0 0 0 0,0-1 0 0 0,0 1 0 0 0,0 0 0 0 0,0-1 0 0 0,-1 1 0 0 0,1-1-1 0 0,0 1 1 0 0,0 0 0 0 0,0-1 0 0 0,-1 1 0 0 0,1-1 0 0 0,0 1 0 0 0,0-1 0 0 0,-1 1 0 0 0,1-1 0 0 0,-1 1 0 0 0,1-1 0 0 0,-1 1 8 0 0,0 1-8 0 0,0 0 0 0 0,0 0-1 0 0,-1 0 1 0 0,1 0-1 0 0,0 0 1 0 0,1 0-1 0 0,-1 1 1 0 0,0-1 0 0 0,1 0-1 0 0,-1 0 1 0 0,1 1-1 0 0,-1-1 1 0 0,1 0-1 0 0,0 1 1 0 0,0 0 8 0 0,0 9-11 0 0,0 0-1 0 0,1 0 1 0 0,0 0-1 0 0,0 0 1 0 0,1 0 0 0 0,1-1-1 0 0,0 1 1 0 0,3 5 11 0 0,6 15-19 0 0,2-1 1 0 0,7 11 18 0 0,-15-31 45 0 0,0 0 1 0 0,1 0 0 0 0,1-1-1 0 0,0 0 1 0 0,0 0-1 0 0,1-1 1 0 0,2 1-46 0 0,12 9 352 0 0,0 0 1 0 0,13 5-353 0 0,-15-9 375 0 0,-1 1-1 0 0,10 9-374 0 0,-22-17 82 0 0,0-1-1 0 0,-1 1 0 0 0,0 1 0 0 0,-1-1 0 0 0,1 1 0 0 0,-2 0 0 0 0,2 4-81 0 0,-4-8 8 0 0,-1-1-1 0 0,0 1 1 0 0,-1-1 0 0 0,1 1-1 0 0,-1 0 1 0 0,0 0-1 0 0,0 0 1 0 0,-1 0 0 0 0,1-1-1 0 0,-1 1 1 0 0,0 0-1 0 0,0 0 1 0 0,-1 4-8 0 0,-1-5 62 0 0,0-1 0 0 0,0 0 0 0 0,0 0 0 0 0,-1 0 0 0 0,1 0 0 0 0,-1 0 1 0 0,1 0-1 0 0,-1-1 0 0 0,0 1 0 0 0,0-1 0 0 0,0 0 0 0 0,-1 0 0 0 0,1 0 0 0 0,-2 0-62 0 0,2-1 161 0 0,1-1-1 0 0,-1 1 1 0 0,0-1 0 0 0,0 0-1 0 0,0 0 1 0 0,0 0 0 0 0,1 0-1 0 0,-1 0 1 0 0,0-1-1 0 0,0 0 1 0 0,0 1 0 0 0,1-1-1 0 0,-2-1-160 0 0,1 2 106 0 0,1-1 0 0 0,-1 0 0 0 0,1 0-1 0 0,-1 0 1 0 0,1-1 0 0 0,0 1 0 0 0,0-1 0 0 0,-1 1 0 0 0,1-1-1 0 0,0 0 1 0 0,1 1 0 0 0,-1-1 0 0 0,0 0 0 0 0,0 0-1 0 0,1 0 1 0 0,-1-1 0 0 0,1 1 0 0 0,0 0 0 0 0,0-1-1 0 0,-1 0-105 0 0,1-1 38 0 0,1 1 0 0 0,-1 0 0 0 0,1-1-1 0 0,-1 1 1 0 0,1-1 0 0 0,1 1 0 0 0,-1-1-1 0 0,0 1 1 0 0,1 0 0 0 0,-1-1 0 0 0,1 1 0 0 0,0 0-1 0 0,0-1 1 0 0,1 1 0 0 0,0-1-38 0 0,5-12 20 0 0,2 1 0 0 0,0 1-1 0 0,1 0 1 0 0,0 0 0 0 0,3-2-20 0 0,2-2 9 0 0,-1-1 0 0 0,3-8-9 0 0,17-27 43 0 0,16-17-43 0 0,-22 34 2 0 0,-3-1 0 0 0,-1-2 1 0 0,11-25-3 0 0,-14 21-261 0 0,-20 42 96 0 0,-1 2 5 0 0,0 0-37 0 0,0 0-158 0 0,0 0-70 0 0,0 0-14 0 0,0 0-189 0 0,0 3-790 0 0,5 10-344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7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17503 0 0,'5'-30'1560'0'0,"0"14"-1248"0"0,1 0-248 0 0,-1 5-64 0 0,-5 11 856 0 0,0 0 160 0 0,11-5 32 0 0,-11 5 8 0 0,14 3-1056 0 0,-14-3-112 0 0,16 7-72 0 0,-4 0-8 0 0,-12-7-320 0 0,11 11-64 0 0,-11-11-16 0 0,5 16-5152 0 0,-5-16-1032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3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5815 0 0,'0'0'266'0'0,"0"0"-5"0"0,0 0-78 0 0,0 0 283 0 0,0 0 145 0 0,0 0 28 0 0,0 0-41 0 0,0 0-199 0 0,0 0-88 0 0,0 0-21 0 0,0 0-26 0 0,0 0-97 0 0,0 0-30 0 0,0 0-1 0 0,0 0 15 0 0,0 0 62 0 0,0 0 31 0 0,0 0 4 0 0,0 0 2 0 0,0 0 6 0 0,0 0 6 0 0,0 0 2 0 0,0 0-16 0 0,0 0-66 0 0,-1 2-29 0 0,-28 40 2984 0 0,26-37-3137 0 0,-1 1 0 0 0,1 0 0 0 0,-1 0 0 0 0,2 0 0 0 0,-1 1 0 0 0,1-1 0 0 0,0 1 0 0 0,-1 2 0 0 0,-2 15 0 0 0,-1 19 0 0 0,0 1 0 0 0,-1 9 178 0 0,0 21-178 0 0,-2 22 118 0 0,6-83-75 0 0,0 0 0 0 0,0 0 0 0 0,-6 11-43 0 0,-5 19 187 0 0,12-37-141 0 0,0 0 1 0 0,0 0-1 0 0,-1 0 0 0 0,0-1 0 0 0,-1 2-46 0 0,1-1 68 0 0,0 0-1 0 0,0 0 1 0 0,0 0-1 0 0,1 0 1 0 0,0 1-1 0 0,0-1-67 0 0,-12 30 231 0 0,7-21-134 0 0,6-13-26 0 0,0 11-9 0 0,-1 0 1 0 0,0 0-1 0 0,-1 1 0 0 0,-1 1-62 0 0,2-7 8 0 0,0-4-23 0 0,1 0-1 0 0,0 1 0 0 0,0-1 1 0 0,1 0-1 0 0,-1 1 0 0 0,1-1 1 0 0,0 1-1 0 0,0-1 0 0 0,0 1 1 0 0,1-1-1 0 0,0 1 16 0 0,1 7-70 0 0,1 9-208 0 0,1 16-110 0 0,-6-13-2958 0 0,2-24 2096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74 173 5063 0 0,'-1'1'390'0'0,"-12"20"-646"0"0,-9 11 5875 0 0,-6 11 1282 0 0,18-26-3164 0 0,12-17-3449 0 0,11-8-54 0 0,-1 0-1 0 0,0-1 1 0 0,19-17 0 0 0,2-2-173 0 0,12-7-51 0 0,60-45-6 0 0,-87 68-4 0 0,1 0-1 0 0,1 2 1 0 0,40-16 0 0 0,-53 23-22 0 0,18-6 139 0 0,39-8 0 0 0,-57 16-64 0 0,0 0 0 0 0,1 0 0 0 0,-1 1 0 0 0,1 0 0 0 0,-1 0 0 0 0,1 0 0 0 0,-1 1 0 0 0,0 0 0 0 0,1 1 0 0 0,7 2 0 0 0,-14-4-53 0 0,0 1 1 0 0,0-1-1 0 0,0 0 1 0 0,0 1-1 0 0,0-1 1 0 0,0 1-1 0 0,0-1 0 0 0,0 1 1 0 0,0-1-1 0 0,0 1 1 0 0,0 0-1 0 0,0 0 1 0 0,-1-1-1 0 0,1 1 1 0 0,0 0-1 0 0,0 0 0 0 0,-1 0 1 0 0,1 0-1 0 0,-1 0 1 0 0,1 0-1 0 0,-1 0 1 0 0,1 0-1 0 0,-1 0 1 0 0,1 0-1 0 0,-1 0 1 0 0,1 2-1 0 0,-1 1 1 0 0,1-1-1 0 0,0 1 0 0 0,-1 0 0 0 0,1 0 0 0 0,-1 0 0 0 0,0 0 0 0 0,0 0 0 0 0,0-1 0 0 0,-1 1 0 0 0,0 0 0 0 0,1 0 0 0 0,-1 0 0 0 0,-1-1 0 0 0,1 1 0 0 0,-4 6 0 0 0,-3 6 0 0 0,-20 29 0 0 0,20-33 0 0 0,-54 69-255 0 0,1-1-1994 0 0,48-60 409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74 4607 0 0,'0'0'208'0'0,"-1"2"-9"0"0,-14 16 2988 0 0,5-14 78 0 0,5-3-4182 0 0,-8 2 917 0 0,0-4-54 0 0,-13-4-10 0 0,23 4 107 0 0,0 1 0 0 0,1-1 0 0 0,-1 1 0 0 0,0 0 0 0 0,0 0 0 0 0,1 0 0 0 0,-1 0 0 0 0,0 0-1 0 0,0 1 1 0 0,1-1 0 0 0,-1 1 0 0 0,0 0 0 0 0,1-1 0 0 0,-1 1-43 0 0,-2 1 174 0 0,3-1 189 0 0,2-1 11 0 0,0 0-7 0 0,0 0-38 0 0,0 0-10 0 0,0 0-6 0 0,-3 0 111 0 0,3 0-350 0 0,-1 0-1 0 0,0 0 1 0 0,0 0-1 0 0,0 0 1 0 0,1 0-1 0 0,-1 0 1 0 0,0 0-1 0 0,0 0 1 0 0,1 0-1 0 0,-1 0 1 0 0,0 0 0 0 0,0-1-1 0 0,1 1 1 0 0,-1 0-74 0 0,-20-16-6 0 0,16 11-96 0 0,0 1 0 0 0,-1 0 0 0 0,1 1 1 0 0,-3-2 101 0 0,6 4-14 0 0,0 0 1 0 0,0 1-1 0 0,-1-1 1 0 0,1 0 0 0 0,0 1-1 0 0,-1-1 1 0 0,1 1 0 0 0,0 0-1 0 0,-1 0 1 0 0,1 0 0 0 0,-1 0-1 0 0,1 0 1 0 0,-2 0 13 0 0,-12 4 15 0 0,13 0 2 0 0,1-1-6 0 0,-9 6 16 0 0,3-3 13 0 0,0 1-1 0 0,1-1 1 0 0,0 2 0 0 0,0-1-1 0 0,0 1 1 0 0,0 1-40 0 0,-51 67 153 0 0,55-71-153 0 0,-1-1 0 0 0,0 0 0 0 0,0 0 0 0 0,0 0 0 0 0,-4 4 0 0 0,-8 2 0 0 0,11-8 0 0 0,2-2 0 0 0,-2 1 17 0 0,1 0-1 0 0,0 1 0 0 0,0-2 0 0 0,-1 1 1 0 0,1 0-1 0 0,0-1 0 0 0,-1 0 1 0 0,-3 0-17 0 0,1 0 68 0 0,3 0 7 0 0,-5 4-61 0 0,-3-2-14 0 0,2-4-10 0 0,9 2-7 0 0,1-1 1 0 0,-1 1 0 0 0,1 0-1 0 0,-1 0 1 0 0,1 0-1 0 0,-1 0 1 0 0,1-1 0 0 0,-1 1-1 0 0,1 0 1 0 0,-1 0 0 0 0,1 0-1 0 0,-1 0 1 0 0,1 0-1 0 0,-1 1 1 0 0,1-1 0 0 0,-1 0-1 0 0,1 0 1 0 0,-1 0 0 0 0,1 0-1 0 0,0 0 1 0 0,-1 1 0 0 0,1-1-1 0 0,-1 0 1 0 0,1 0-1 0 0,-1 1 1 0 0,1-1 0 0 0,0 0-1 0 0,-1 1 1 0 0,1-1 0 0 0,-1 0-1 0 0,1 1 1 0 0,0-1 0 0 0,0 1-1 0 0,-1-1 1 0 0,1 1-1 0 0,0-1 1 0 0,0 1 0 0 0,-1-1-1 0 0,1 1 17 0 0,0 0 39 0 0,-1 1-189 0 0,1 0-2 0 0,0 24-85 0 0,0-24 162 0 0,0-2 3 0 0,1 2 12 0 0,5 5 64 0 0,-2-6 72 0 0,3-2-43 0 0,0-1-1 0 0,0 0 1 0 0,-1 0 0 0 0,1-1-1 0 0,0 0 1 0 0,-1 0-1 0 0,0 0 1 0 0,3-3-33 0 0,9-6 53 0 0,-1 0 0 0 0,6-6-53 0 0,18-19-224 0 0,-2-2-1 0 0,-2-1 1 0 0,9-15 224 0 0,-40 48-104 0 0,-1 0 1 0 0,1 1 0 0 0,1-1 0 0 0,-1 2 0 0 0,1-1 0 0 0,0 1-1 0 0,1-1 1 0 0,5-2 103 0 0,-11 7 0 0 0,1 0 0 0 0,-1 0 0 0 0,0 0 0 0 0,0 0 0 0 0,1 0 0 0 0,-1 0 0 0 0,0 0 0 0 0,1 1 0 0 0,-1-1 0 0 0,1 1 0 0 0,-1 0 0 0 0,1 0 0 0 0,1 0 0 0 0,3 0 0 0 0,5 0 0 0 0,-10 0 0 0 0,0 0 0 0 0,-1 0 0 0 0,1 0 0 0 0,0 0 0 0 0,0 1 0 0 0,0-1 0 0 0,-1 0 0 0 0,1 1 0 0 0,0-1 0 0 0,-1 1 0 0 0,1 0 0 0 0,3 0 0 0 0,14-3 0 0 0,-5-1 0 0 0,-3 1 12 0 0,-9 2 47 0 0,-2 0 6 0 0,0 0-1 0 0,0 0 24 0 0,0 0 100 0 0,0 0 42 0 0,0 0 8 0 0,0 0 2 0 0,0 0 0 0 0,0 0 0 0 0,0 0 0 0 0,0 0-13 0 0,6 17 242 0 0,13 141 1613 0 0,-19-156-1868 0 0,0-2 2 0 0,0 0 0 0 0,2 2 12 0 0,1 0-153 0 0,-1-1 1 0 0,0 1-1 0 0,1-1 0 0 0,0 1 0 0 0,-1-1 0 0 0,1 0 0 0 0,-1 0 0 0 0,1 0 1 0 0,0-1-1 0 0,0 1 0 0 0,0-1 0 0 0,-1 1 0 0 0,4-1-75 0 0,0 0 143 0 0,-1-1 0 0 0,1 0 1 0 0,0 0-1 0 0,0 0 0 0 0,0 0 0 0 0,4-3-143 0 0,-1 1 190 0 0,-1 0 0 0 0,1-1-1 0 0,-1 0 1 0 0,1 0-190 0 0,43-33 439 0 0,-35 25-617 0 0,-12 12 92 0 0,-3 0 8 0 0,1 0-211 0 0,-3 0-6 0 0,4 1 164 0 0,1 1 1 0 0,-1 0-1 0 0,0 0 0 0 0,1 0 0 0 0,-1 1 1 0 0,-1-1-1 0 0,1 1 0 0 0,0 0 0 0 0,-1 0 1 0 0,1 1-1 0 0,-1-1 0 0 0,0 1 0 0 0,0-1 0 0 0,0 1 1 0 0,0 1 130 0 0,8 13-234 0 0,-1-1 0 0 0,-1 1 0 0 0,0 2 234 0 0,0-2-46 0 0,-2-3 144 0 0,0 0 1 0 0,2-1 0 0 0,0 0-1 0 0,7 9-98 0 0,-13-19 52 0 0,0 0 0 0 0,1-1-1 0 0,-1 1 1 0 0,1-1 0 0 0,0 0-1 0 0,0 0 1 0 0,0 0-1 0 0,0-1 1 0 0,0 1 0 0 0,0-1-1 0 0,1 0 1 0 0,-1-1 0 0 0,1 1-1 0 0,0-1 1 0 0,-1 0 0 0 0,1 0-1 0 0,0 0 1 0 0,2 0-52 0 0,-1-1-29 0 0,1 1-1 0 0,0-1 1 0 0,-1-1 0 0 0,1 1 0 0 0,0-1 0 0 0,-1 0-1 0 0,3-1 30 0 0,-7 1-134 0 0,-1 0-1 0 0,1 1 1 0 0,0-1-1 0 0,-1 0 0 0 0,1 0 1 0 0,0 0-1 0 0,-1 0 1 0 0,1 0-1 0 0,-1 0 0 0 0,1-1 1 0 0,-1 1-1 0 0,0 0 1 0 0,0-1-1 0 0,1 1 0 0 0,-1-1 1 0 0,0 1-1 0 0,0-1 1 0 0,-1 0-1 0 0,1 1 0 0 0,0-1 1 0 0,0 0-1 0 0,-1 0 1 0 0,1 1-1 0 0,-1-1 0 0 0,0 0 1 0 0,1 0-1 0 0,-1-1 135 0 0,0-17-1312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1233 1839 0 0,'0'0'438'0'0,"0"0"1162"0"0,0 0 502 0 0,0 0 105 0 0,0 0-194 0 0,0 0-903 0 0,0 0-396 0 0,0 0-76 0 0,-1-2-88 0 0,-1-3-382 0 0,1 2-114 0 0,0 0-1 0 0,0 0 0 0 0,1 0 1 0 0,-1 0-1 0 0,1 0 0 0 0,0 0 1 0 0,0 0-1 0 0,0-1-53 0 0,-4-60-513 0 0,2 13 971 0 0,-6-31-458 0 0,-21-134 916 0 0,15 108-890 0 0,4 25-229 0 0,-12-41 203 0 0,5 47-93 0 0,3 11 169 0 0,-3 0 0 0 0,-2 1 0 0 0,-17-34-76 0 0,28 81 298 0 0,0 2 1 0 0,-1-1 0 0 0,-2 0-299 0 0,8 13 173 0 0,0 1 1 0 0,-1-1-1 0 0,0 1 1 0 0,0-1-1 0 0,0 1 1 0 0,0 0-1 0 0,-3-1-173 0 0,5 3 204 0 0,-12 1 240 0 0,0 1-220 0 0,2 3-37 0 0,6 0-185 0 0,0 1-1 0 0,1 0 1 0 0,-1 1-1 0 0,1-1 1 0 0,1 1 0 0 0,-1 0-1 0 0,1 0 1 0 0,0 1-1 0 0,0-1 1 0 0,1 1 0 0 0,0 0-1 0 0,0 0 1 0 0,1 0 0 0 0,-2 5-2 0 0,-3 21-82 0 0,3-16 59 0 0,0 0 0 0 0,2 0 0 0 0,-1 11 23 0 0,3 230-131 0 0,3-205 115 0 0,1-1 0 0 0,4 0 0 0 0,1 0 0 0 0,3-1 0 0 0,1 0 0 0 0,4-1 0 0 0,1-1 0 0 0,12 20 16 0 0,4 18-54 0 0,-1-5-33 0 0,-6-20-201 0 0,-3 1 0 0 0,-3 1 0 0 0,4 26 288 0 0,-17-61-182 0 0,11 52-1149 0 0,6 52 1331 0 0,9 252 382 0 0,-30-304 1578 0 0,-3-74-1842 0 0,-1-5-76 0 0,-2 20 102 0 0,2-20-260 0 0,-1 0-1 0 0,1 0 0 0 0,0 0 1 0 0,-1 0-1 0 0,1 0 1 0 0,-1 0-1 0 0,0 0 1 0 0,0-1-1 0 0,0 1 0 0 0,0 0 1 0 0,0 0-1 0 0,0-1 1 0 0,0 1-1 0 0,0-1 0 0 0,0 1 1 0 0,-1-1-1 0 0,1 1 1 0 0,-2 0 116 0 0,-9 7-5574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10 399 7831 0 0,'-1'2'603'0'0,"-3"13"-329"0"0,3-7-281 0 0,1 1 1245 0 0,-3 29 3505 0 0,3-36-4587 0 0,0-2-76 0 0,1 2-25 0 0,8 8-57 0 0,3-3-59 0 0,-7-7-16 0 0,6-2 33 0 0,-9 1 117 0 0,-2 1 23 0 0,0 0-11 0 0,0 0-17 0 0,3-1-4 0 0,6-5 78 0 0,-1-1 0 0 0,1 0 0 0 0,-1 0 0 0 0,0-1 0 0 0,-1 0 0 0 0,6-7-142 0 0,8-14 1028 0 0,7-14-1028 0 0,-8 12 512 0 0,10-11-512 0 0,141-179-576 0 0,-155 200-1988 0 0,11-20 2564 0 0,-25 39-1077 0 0,-2 2-111 0 0,0 0-428 0 0,0 0-187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67 240 2759 0 0,'0'-5'210'0'0,"0"1"0"0"0,-1-1 0 0 0,0 0 0 0 0,0 1 0 0 0,0-1 0 0 0,0 0 0 0 0,-2-3-210 0 0,-1-4 2082 0 0,4 10-263 0 0,-12-59 5074 0 0,11 58-6345 0 0,2 1-127 0 0,-1 2-383 0 0,0-1 0 0 0,0 0-1 0 0,1 0 1 0 0,-1 1-1 0 0,0-1 1 0 0,0 0 0 0 0,0 1-1 0 0,0-1 1 0 0,0 0 0 0 0,0 0-1 0 0,0 1 1 0 0,0-1-1 0 0,-1 0 1 0 0,1 1 0 0 0,0-1-38 0 0,0 0-5 0 0,0 1 1 0 0,-1 0 0 0 0,1 0 0 0 0,0 0-1 0 0,0 0 1 0 0,0 0 0 0 0,0-1 0 0 0,-1 1-1 0 0,1 0 1 0 0,0 0 0 0 0,0 0 0 0 0,-1 0 0 0 0,1 0-1 0 0,0 0 1 0 0,0 0 0 0 0,0 0 0 0 0,-1 0-1 0 0,1 0 1 0 0,0 0 0 0 0,0 0 0 0 0,-1 0-1 0 0,1 0 1 0 0,0 0 0 0 0,0 0 0 0 0,0 0-1 0 0,-1 0 1 0 0,1 0 0 0 0,0 0 0 0 0,0 0-1 0 0,-1 0 1 0 0,1 1 0 0 0,0-1 0 0 0,0 0 0 0 0,0 0-1 0 0,0 0 1 0 0,-1 0 0 0 0,1 0 0 0 0,0 1-1 0 0,0-1 1 0 0,0 0 0 0 0,0 0 0 0 0,0 0-1 0 0,-1 1 1 0 0,1-1 0 0 0,0 0 0 0 0,0 0 4 0 0,-9 18-356 0 0,6-11 232 0 0,0 1 1 0 0,1 0-1 0 0,0 0 0 0 0,-1 4 124 0 0,-1 25 16 0 0,1-19 20 0 0,0 1-1 0 0,2 0 1 0 0,1 1-1 0 0,0-1 1 0 0,2 13-36 0 0,2-11 115 0 0,-3-10 31 0 0,1 0 1 0 0,0 0-1 0 0,0 0 0 0 0,2 0 1 0 0,-1 0-1 0 0,1-1 1 0 0,3 6-147 0 0,-4-7 165 0 0,13 10 8 0 0,-15-19-173 0 0,11 10 0 0 0,-9-9 0 0 0,0-1 0 0 0,-1 0-1 0 0,1 0 1 0 0,-1 0 0 0 0,1 0-1 0 0,-1-1 1 0 0,1 1 0 0 0,0 0 0 0 0,-1-1-1 0 0,0 0 1 0 0,2 0 0 0 0,27-11 82 0 0,-22 8-30 0 0,-1-1 0 0 0,-1 1 0 0 0,1-2 1 0 0,-1 1-1 0 0,0-1 0 0 0,0 0 0 0 0,0-1 0 0 0,-1 1 0 0 0,0-1 1 0 0,1-2-53 0 0,4-6 122 0 0,-1-1-1 0 0,0 1 1 0 0,-1-2 0 0 0,3-10-122 0 0,1-2 38 0 0,6-24-38 0 0,-16 44-130 0 0,-1 0 0 0 0,0 0 0 0 0,-1 0 0 0 0,0 0 0 0 0,0 0 1 0 0,-1 0-1 0 0,0 0 0 0 0,0-3 130 0 0,-1 9-85 0 0,0 1 0 0 0,0 0 0 0 0,0-1 0 0 0,0 1 0 0 0,0 0 0 0 0,0 0 1 0 0,0 0-1 0 0,-1 0 0 0 0,1 0 0 0 0,-1 0 0 0 0,1 0 0 0 0,-1 0 0 0 0,0 1 0 0 0,0-1 0 0 0,0 0 0 0 0,0 1 85 0 0,-5-3-183 0 0,0 0 1 0 0,0 0-1 0 0,0 1 0 0 0,0 0 0 0 0,0 1 1 0 0,-1 0-1 0 0,-4-1 183 0 0,1 0 48 0 0,1 0-1 0 0,-1-1 1 0 0,-5-2-48 0 0,2-1 234 0 0,-1-1-1 0 0,1 0 1 0 0,1-1 0 0 0,-1-1-1 0 0,-2-3-233 0 0,13 9 19 0 0,2 3-18 0 0,0 0-1 0 0,-1 0 1 0 0,1 0-1 0 0,0 0 1 0 0,-1 0-1 0 0,1 0 1 0 0,0 0-1 0 0,-1 0 1 0 0,1 0 0 0 0,-1 1-1 0 0,0-1 1 0 0,0 0-1 0 0,2 1-38 0 0,0 0 1 0 0,-1-1 0 0 0,1 1 0 0 0,0 0 0 0 0,-1 0 0 0 0,1-1-1 0 0,0 1 1 0 0,0 0 0 0 0,-1 0 0 0 0,1 0 0 0 0,0 0 0 0 0,-1 0-1 0 0,1-1 1 0 0,0 1 0 0 0,-1 0 0 0 0,1 0 0 0 0,0 0 0 0 0,-1 0-1 0 0,1 0 1 0 0,0 0 0 0 0,-1 0 0 0 0,1 0 0 0 0,0 0 0 0 0,-1 0-1 0 0,1 0 1 0 0,0 1 0 0 0,-1-1 0 0 0,1 0 0 0 0,0 0 0 0 0,-1 0-1 0 0,1 0 1 0 0,0 0 0 0 0,-1 1 0 0 0,1-1 0 0 0,0 0 0 0 0,0 0-1 0 0,-1 1 38 0 0,0 13-1348 0 0,4 6-1958 0 0,4 1-978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211 672 9007 0 0,'0'2'414'0'0,"2"24"148"0"0,-2-8-525 0 0,0-15 162 0 0,0 1 1 0 0,0-1-1 0 0,0 1 1 0 0,0-1-1 0 0,1 1 1 0 0,-1-1-1 0 0,1 1 0 0 0,0-1 1 0 0,0 1-1 0 0,0-1 1 0 0,1 0-1 0 0,-1 1 1 0 0,2 0-200 0 0,31 49 621 0 0,-33-51-696 0 0,-1-2 3 0 0,0 0 0 0 0,0 0 2 0 0,0 0 4 0 0,0 0 28 0 0,0 0 96 0 0,0 0 10 0 0,-2 1 11 0 0,0 0-14 0 0,0 0 0 0 0,0-1 0 0 0,0 1-1 0 0,0 0 1 0 0,0-1 0 0 0,-1 0 0 0 0,1 1 0 0 0,0-1 0 0 0,0 0 0 0 0,0 0-1 0 0,0 0 1 0 0,-1 0 0 0 0,1-1 0 0 0,-1 1-65 0 0,1-1 287 0 0,1-1-212 0 0,0 0 0 0 0,0 0 0 0 0,0 0 0 0 0,0 0 0 0 0,-1 0 0 0 0,1 1 0 0 0,-1-1 0 0 0,1 0 0 0 0,-1 1 0 0 0,0-1-75 0 0,-1-1 103 0 0,-61-70 858 0 0,51 57-998 0 0,0-1 0 0 0,1 0 0 0 0,1-1 0 0 0,0 0 0 0 0,2-1-1 0 0,0 0 1 0 0,1-1 0 0 0,1 1 0 0 0,-1-8 37 0 0,-4-18-83 0 0,3 0 0 0 0,1 0 1 0 0,0-33 82 0 0,7 68 70 0 0,1 0 0 0 0,0 0 0 0 0,1 0 0 0 0,-1 0 0 0 0,2 0 0 0 0,0 0 0 0 0,0 1 0 0 0,2-7-70 0 0,-2 12 32 0 0,0-1-1 0 0,-1 1 0 0 0,2 0 1 0 0,-1 0-1 0 0,0-1 0 0 0,1 1 1 0 0,0 1-1 0 0,0-1 1 0 0,0 0-1 0 0,1 1 0 0 0,-1-1 1 0 0,1 1-1 0 0,-1 0 0 0 0,1 0 1 0 0,0 1-1 0 0,0-1 1 0 0,1 1-1 0 0,1-1-31 0 0,25-8 110 0 0,1 1 0 0 0,0 1 0 0 0,8 1-110 0 0,1-2 47 0 0,19-6-47 0 0,-51 13 11 0 0,-1 0 0 0 0,0-1-1 0 0,0 0 1 0 0,-1 0 0 0 0,1 0-1 0 0,3-4-10 0 0,-3-2 11 0 0,0-6 2 0 0,-8 10-44 0 0,0 3 12 0 0,0 0-155 0 0,-1 1 1 0 0,1 0-1 0 0,0-1 1 0 0,-1 1-1 0 0,0-1 1 0 0,0 1 0 0 0,1 0-1 0 0,-1 0 1 0 0,-1-1-1 0 0,1 1 1 0 0,0 0-1 0 0,0 0 1 0 0,-1 0 0 0 0,0 0 173 0 0,1 0-1274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32 11631 0 0,'0'0'531'0'0,"0"0"-8"0"0,0 0-241 0 0,0 0 221 0 0,0 0 134 0 0,0 0 31 0 0,0 0-76 0 0,0 0-334 0 0,0 0-142 0 0,0 0-27 0 0,-1-1-21 0 0,-9-3-43 0 0,0 0 50 0 0,-27-11 540 0 0,35 15-513 0 0,-2-3 10 0 0,4 3-107 0 0,-1 0 0 0 0,1-1-1 0 0,0 1 1 0 0,-1 0 0 0 0,1-1 0 0 0,0 1 0 0 0,-1 0-1 0 0,1-1 1 0 0,-1 1 0 0 0,1 0 0 0 0,0 0 0 0 0,-1-1 0 0 0,1 1-1 0 0,-1 0 1 0 0,1 0 0 0 0,-1 0 0 0 0,1 0 0 0 0,-1 0-1 0 0,1 0 1 0 0,-1-1-5 0 0,-4 1-28 0 0,0 0 0 0 0,1 1 0 0 0,-1-1 0 0 0,0 1 1 0 0,0 0-1 0 0,1 0 0 0 0,-1 1 0 0 0,0-1 0 0 0,1 1 0 0 0,-1 0 0 0 0,1 0 0 0 0,0 1 0 0 0,0-1 0 0 0,0 1 0 0 0,0 0 0 0 0,0 0 0 0 0,0 0 0 0 0,1 0 0 0 0,-1 1 1 0 0,1-1-1 0 0,0 2 28 0 0,-8 8-102 0 0,0-1 0 0 0,1 2 1 0 0,1 0-1 0 0,0 0 1 0 0,1 0-1 0 0,-1 6 102 0 0,-11 26-285 0 0,2 1 0 0 0,2 1 0 0 0,3 0 0 0 0,0 11 285 0 0,-13 53 147 0 0,25-109 41 0 0,1-3 17 0 0,0 2 3 0 0,2 10 240 0 0,1-13-328 0 0,-1 0-116 0 0,9-2-1 0 0,0 0-1 0 0,-1-1 1 0 0,0-1-1 0 0,0 0 1 0 0,0 0-1 0 0,0-1 1 0 0,-1 0-1 0 0,1-1-2 0 0,2-3-7 0 0,1 0-1 0 0,1 1 0 0 0,0 1 1 0 0,0 0-1 0 0,1 1 1 0 0,-1 1-1 0 0,6-2 8 0 0,-8 4-36 0 0,1 0 0 0 0,0 1 0 0 0,0 0 1 0 0,0 1-1 0 0,0 1 0 0 0,1 0 0 0 0,-1 1 0 0 0,0 0 0 0 0,1 1 36 0 0,52 4-248 0 0,-55-3 248 0 0,-2 1 16 0 0,6 0 160 0 0,-13-2-69 0 0,-2-1 46 0 0,3 2 27 0 0,-3-2-142 0 0,1 1-12 0 0,-1 0-1 0 0,1-1 1 0 0,0 1-1 0 0,0 0 0 0 0,-1 0 1 0 0,1-1-1 0 0,0 1 0 0 0,0-1 1 0 0,0 1-1 0 0,0-1 1 0 0,0 1-1 0 0,-1-1 0 0 0,2 1-25 0 0,-2 1 184 0 0,1 5-112 0 0,-1 0 0 0 0,0 0 0 0 0,-1 0 0 0 0,1 0 0 0 0,-1 0 0 0 0,0 0-1 0 0,-2 4-71 0 0,-2 5-95 0 0,0 0-1 0 0,-7 11 96 0 0,-4 6-144 0 0,-1-1 0 0 0,-2-1-1 0 0,-1 0 1 0 0,-15 15 144 0 0,-100 110-669 0 0,104-123 635 0 0,24-24-5 0 0,-1-1-1 0 0,0 0 1 0 0,0 0-1 0 0,-1-1 1 0 0,0-1-1 0 0,0 1 1 0 0,-1-1 0 0 0,0-1-1 0 0,0 1 1 0 0,-8 2 39 0 0,17-8-61 0 0,0 0 0 0 0,1 1 1 0 0,-1-1-1 0 0,0 0 0 0 0,0 0 1 0 0,0 1-1 0 0,0-1 0 0 0,0 0 1 0 0,0 0-1 0 0,0 0 0 0 0,0 0 1 0 0,0 0-1 0 0,0-1 0 0 0,0 1 1 0 0,0 0-1 0 0,0 0 0 0 0,0 0 1 0 0,1-1-1 0 0,-1 1 0 0 0,0-1 1 0 0,0 1-1 0 0,0-1 0 0 0,0 1 1 0 0,1-1-1 0 0,-1 1 0 0 0,0-1 1 0 0,0 1-1 0 0,1-1 0 0 0,-1 0 1 0 0,0 0-1 0 0,1 1 0 0 0,-1-1 1 0 0,1 0-1 0 0,-1 0 0 0 0,1 0 1 0 0,-1 0-1 0 0,1 1 0 0 0,0-1 1 0 0,-1 0-1 0 0,1 0 0 0 0,0 0 1 0 0,0-1 60 0 0,-1-2-210 0 0,1 0 1 0 0,-1 0-1 0 0,1 0 1 0 0,0 0-1 0 0,0-1 1 0 0,1 1-1 0 0,-1 0 1 0 0,1 0-1 0 0,0-1 210 0 0,13-47-3825 0 0,-10 28 854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134 926 5983 0 0,'0'0'464'0'0,"1"3"-64"0"0,0-1 182 0 0,1 4-501 0 0,-3 1 5999 0 0,0 1-6292 0 0,-1-1 1 0 0,0 0-1 0 0,0-1 1 0 0,-1 1-1 0 0,-1 3 212 0 0,2-7-69 0 0,1-2-303 0 0,-2 14-328 0 0,-14 51 63 0 0,16-63 904 0 0,1-3 105 0 0,0 0 20 0 0,0 0 1 0 0,0 0-21 0 0,-1 2-11 0 0,0-2 335 0 0,-1-6-419 0 0,-3-20-653 0 0,-5-19-1406 0 0,5 28 351 0 0,3 10 972 0 0,-1 0-1 0 0,1 0 1 0 0,-1 0 0 0 0,0 0-1 0 0,-1 1 1 0 0,0-1-1 0 0,-1 0 460 0 0,-2-5-185 0 0,1 0-1 0 0,0 0 0 0 0,0 0 1 0 0,1-1-1 0 0,1 0 0 0 0,0 1 1 0 0,1-2-1 0 0,-1-9 186 0 0,2 8 528 0 0,1 0 0 0 0,1 0 0 0 0,0 0-1 0 0,1 0 1 0 0,2-8-528 0 0,6-25 2904 0 0,2-2-2904 0 0,-10 43 140 0 0,34-126 542 0 0,-30 121-682 0 0,6 2 42 0 0,-9 8-7 0 0,0 1 0 0 0,0 0 0 0 0,0 0 0 0 0,0 1 0 0 0,0-1 1 0 0,0 0-1 0 0,1 1 0 0 0,-1-1 0 0 0,0 1 0 0 0,0 0 0 0 0,0 0 1 0 0,1-1-1 0 0,-1 1 0 0 0,0 1 0 0 0,0-1 0 0 0,0 0 1 0 0,1 1-1 0 0,-1-1 0 0 0,1 1-35 0 0,0 0 85 0 0,0 1 1 0 0,0 0-1 0 0,0-1 0 0 0,0 1 1 0 0,-1 0-1 0 0,1 0 1 0 0,-1 0-1 0 0,1 1 0 0 0,-1-1 1 0 0,0 1-1 0 0,0-1 1 0 0,1 2-86 0 0,5 8 300 0 0,-1 2 0 0 0,0-1 1 0 0,0 1-1 0 0,-1 0 0 0 0,0 5-300 0 0,-2-10 12 0 0,5 15 51 0 0,0-2 20 0 0,-1 2 0 0 0,-1-1 0 0 0,-1 3-83 0 0,-5-22 2 0 0,5 39 98 0 0,-5-38-47 0 0,3 5-29 0 0,-4-8 35 0 0,0-2 31 0 0,0 0 20 0 0,0 0 55 0 0,0 0 26 0 0,0 0 7 0 0,0 0-20 0 0,-11-22-513 0 0,5-3-145 0 0,1 12 180 0 0,2-1 1 0 0,0 0-1 0 0,1 0 1 0 0,0 0 0 0 0,1-5 299 0 0,-1-150-533 0 0,2-131 568 0 0,2 282-35 0 0,0 0 0 0 0,1-1 0 0 0,1 1 0 0 0,1 1 0 0 0,1-2 0 0 0,-1 6-12 0 0,6 4-46 0 0,-7 7 97 0 0,1 0 0 0 0,0 0 0 0 0,-1 0 1 0 0,1 1-1 0 0,0-1 0 0 0,0 1 0 0 0,0 1 1 0 0,0-1-1 0 0,0 0 0 0 0,0 1 0 0 0,0 0 1 0 0,1 1-1 0 0,-1-1 0 0 0,0 1 0 0 0,0 0 1 0 0,0 0-1 0 0,-1 0 0 0 0,1 1 0 0 0,3 0-39 0 0,3 3 248 0 0,0 1-1 0 0,0 0 1 0 0,0 0 0 0 0,-1 1-1 0 0,1 0 1 0 0,-2 1-1 0 0,5 3-247 0 0,-3-1 221 0 0,-2-2-74 0 0,0 0 0 0 0,-1 0-1 0 0,0 1 1 0 0,4 5-147 0 0,12 14 143 0 0,-18-22-116 0 0,0 1 1 0 0,-1-1-1 0 0,1 1 1 0 0,-1 0-1 0 0,1 3-27 0 0,0 3-27 0 0,-1 0-1 0 0,0 0 0 0 0,-1 0 0 0 0,0 1 1 0 0,-1 0-1 0 0,-1-1 0 0 0,0 1 1 0 0,-1 0-1 0 0,0 0 0 0 0,-1 0 1 0 0,-1 0-1 0 0,0 0 0 0 0,-1 4 28 0 0,-3 25-731 0 0,3 1 0 0 0,1 3 731 0 0,6-13-375 0 0,-1-10 204 0 0,-4-23 164 0 0,0-1 0 0 0,1 1 0 0 0,-1-1-1 0 0,0 1 1 0 0,0 0 0 0 0,1-1 0 0 0,-1 1 0 0 0,0-1 0 0 0,1 1-1 0 0,-1-1 1 0 0,0 1 0 0 0,1-1 0 0 0,-1 0 0 0 0,1 1-1 0 0,-1-1 1 0 0,1 1 0 0 0,-1-1 0 0 0,1 0 0 0 0,-1 1-1 0 0,1-1 1 0 0,0 0 7 0 0,1 1-26 0 0,-2 0-45 0 0,0-1 1 0 0,1 1-1 0 0,-1-1 0 0 0,1 0 1 0 0,-1 1-1 0 0,1-1 1 0 0,-1 1-1 0 0,1-1 0 0 0,0 0 1 0 0,-1 0-1 0 0,1 1 0 0 0,-1-1 1 0 0,1 0-1 0 0,0 0 1 0 0,-1 0-1 0 0,1 0 0 0 0,-1 0 1 0 0,1 0-1 0 0,0 0 0 0 0,-1 0 1 0 0,1 0-1 0 0,0 0 71 0 0,10-9-3234 0 0,4-8-1089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374 223 4607 0 0,'0'0'354'0'0,"0"0"-8"0"0,0 0 837 0 0,0 0 392 0 0,0 0 79 0 0,0 0-139 0 0,0 0-627 0 0,0 0-273 0 0,0 0-58 0 0,-1-3-60 0 0,-5-18-46 0 0,0-1 0 0 0,0-3-451 0 0,4 11-109 0 0,-2 0 1 0 0,1 0 0 0 0,-1 1-1 0 0,-1 0 1 0 0,-1-1-1 0 0,0 2 1 0 0,-7-13 108 0 0,11 23-53 0 0,0-1 0 0 0,0 1-1 0 0,0-1 1 0 0,0 1 0 0 0,-1 0 0 0 0,1 0 0 0 0,-1 0 0 0 0,1 0-1 0 0,-1 0 1 0 0,0 1 0 0 0,0-1 0 0 0,1 1 0 0 0,-1 0 0 0 0,0 0 0 0 0,0 0-1 0 0,-1 0 1 0 0,1 0 0 0 0,0 0 0 0 0,0 1 0 0 0,0 0 0 0 0,0 0-1 0 0,-1 0 1 0 0,1 0 0 0 0,0 0 0 0 0,0 1 0 0 0,0-1 0 0 0,0 1-1 0 0,0 0 1 0 0,0 0 0 0 0,0 0 0 0 0,0 0 0 0 0,0 0 0 0 0,0 1-1 0 0,0-1 1 0 0,0 1 0 0 0,1 0 0 0 0,-1 0 0 0 0,1 0 0 0 0,-1 0 53 0 0,-12 12-268 0 0,0 1 1 0 0,1 0 0 0 0,1 1-1 0 0,-8 12 268 0 0,9-12-30 0 0,-1-1 0 0 0,-1 0-1 0 0,0-1 1 0 0,0-1-1 0 0,-4 1 31 0 0,7-5 60 0 0,9-8-19 0 0,0 1 0 0 0,0-1 0 0 0,0 1 0 0 0,0-1 0 0 0,0 1 0 0 0,1 0 0 0 0,-1 0 0 0 0,-1 2-41 0 0,0 0 118 0 0,2-1 25 0 0,0 0 0 0 0,0 0 1 0 0,1 0-1 0 0,-1 0 0 0 0,1 0 1 0 0,-1 1-1 0 0,1-1 0 0 0,0 0 1 0 0,0 0-1 0 0,1 0 0 0 0,-1 0 1 0 0,1 0-1 0 0,-1 0 0 0 0,1 0-143 0 0,1 3 83 0 0,0 0 0 0 0,0-1-1 0 0,1 1 1 0 0,-1-1 0 0 0,1 1-1 0 0,0-1 1 0 0,1 0 0 0 0,-1 0-1 0 0,1-1 1 0 0,0 1 0 0 0,0-1-1 0 0,4 3-82 0 0,-2-1-262 0 0,0 1-1 0 0,0 0 0 0 0,0 0 1 0 0,2 5 262 0 0,-6-10-79 0 0,-1 0 0 0 0,1 0 0 0 0,0 0-1 0 0,0 0 1 0 0,0-1 0 0 0,0 1 0 0 0,0 0 0 0 0,1-1 0 0 0,-1 0 0 0 0,0 0 0 0 0,1 1 0 0 0,-1-1 0 0 0,1-1 0 0 0,-1 1 0 0 0,1 0 0 0 0,-1-1 0 0 0,1 1 0 0 0,-1-1 0 0 0,1 0 0 0 0,0 0 0 0 0,-1 0 0 0 0,1 0 0 0 0,0 0 0 0 0,-1 0 0 0 0,3-1 79 0 0,-2-1 38 0 0,1 1 1 0 0,-1-1 0 0 0,1 0 0 0 0,-1 0 0 0 0,0 0 0 0 0,0 0-1 0 0,0 0 1 0 0,0-1 0 0 0,0 0 0 0 0,0 1 0 0 0,-1-1 0 0 0,1 0-1 0 0,-1 0 1 0 0,1-2-39 0 0,5-7 288 0 0,-1 1-1 0 0,-1-1 0 0 0,2-6-287 0 0,-3 7 215 0 0,-1 0 0 0 0,0 0-1 0 0,-1 0 1 0 0,0 0 0 0 0,-1-1 0 0 0,0 1 0 0 0,-1-1-1 0 0,0 0 1 0 0,-1-3-215 0 0,0 3 67 0 0,-3 1-67 0 0,-7 22 108 0 0,7-5-16 0 0,1-1 1 0 0,-1 0-1 0 0,2 1 0 0 0,-1-1 0 0 0,0 1 1 0 0,1 0-1 0 0,0 0 0 0 0,0-1 0 0 0,1 1 1 0 0,0 0-1 0 0,0 5-92 0 0,1 11 500 0 0,1 1 0 0 0,3 7-500 0 0,-5-26 58 0 0,12 54 1222 0 0,-11-56-1040 0 0,0 0-50 0 0,3 7-262 0 0,-2-7-290 0 0,1-3-75 0 0,-1 1 337 0 0,0-1-1 0 0,0 1 1 0 0,0-1 0 0 0,0 0 0 0 0,0 1 0 0 0,0-1-1 0 0,-1 0 1 0 0,1 0 0 0 0,0-1 0 0 0,0 1 0 0 0,-1 0-1 0 0,1-1 1 0 0,0 1 0 0 0,-1 0 0 0 0,1-1 0 0 0,-1 0-1 0 0,0 1 1 0 0,0-1 0 0 0,0 0 0 0 0,1 0-1 0 0,-2 0 1 0 0,1 0 0 0 0,0 0 0 0 0,0 0 0 0 0,0 0 100 0 0,1-12-854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11519 0 0,'-2'8'141'0'0,"-1"0"-1"0"0,1-1 0 0 0,-1 1 0 0 0,-1-1 0 0 0,1 0 1 0 0,-1 1-1 0 0,-1-2 0 0 0,-3 7-140 0 0,-17 28 1940 0 0,14-16 2241 0 0,10-23-2324 0 0,1 1-1282 0 0,-2 22-1005 0 0,1-19 157 0 0,0 0 0 0 0,1 0 0 0 0,0 0 1 0 0,0 0-1 0 0,0 0 0 0 0,2 6 273 0 0,10 55-1290 0 0,2 46 1290 0 0,-9-67 2 0 0,6 25 600 0 0,20 67-602 0 0,-14-70-18 0 0,-17-66-147 0 0,0-2-56 0 0,0 0-17 0 0,0 0-196 0 0,0 0-817 0 0,0 0-353 0 0,3-4-76 0 0,12-13-15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138 128 5983 0 0,'-7'-18'218'0'0,"0"2"-1"0"0,0-1 1 0 0,-9-10-218 0 0,-5-1 3107 0 0,20 27-1376 0 0,-1-1-1314 0 0,0 0 0 0 0,0 0 1 0 0,0 1-1 0 0,0-1 0 0 0,-1 0 0 0 0,1 1 1 0 0,0-1-1 0 0,-2 1-417 0 0,2-1 403 0 0,0 2 131 0 0,-1-1 0 0 0,2 0-463 0 0,1 1 0 0 0,-1 0 0 0 0,0-1 1 0 0,0 1-1 0 0,0 0 0 0 0,0 0 0 0 0,0 0 1 0 0,0 0-1 0 0,0 0 0 0 0,0 0 0 0 0,0 0 1 0 0,0 0-1 0 0,0 0 0 0 0,0 0 0 0 0,-1 1-71 0 0,-2 3 160 0 0,1 1 0 0 0,-1 0-1 0 0,1 0 1 0 0,0 0 0 0 0,0 0-1 0 0,1 1 1 0 0,-1-1 0 0 0,1 1-1 0 0,1 0 1 0 0,-1-1 0 0 0,1 1-1 0 0,0 0 1 0 0,0 0 0 0 0,0 0-1 0 0,1 0 1 0 0,0 0 0 0 0,0 1-160 0 0,3 53 363 0 0,6 33-363 0 0,2 39-14 0 0,-9-85 14 0 0,2 0 0 0 0,2 0 0 0 0,6 18 0 0 0,-7-41 0 0 0,2-1 0 0 0,0 0 0 0 0,1 0 0 0 0,2-1 0 0 0,0 0 0 0 0,1-1 0 0 0,9 11 0 0 0,-11-20-334 0 0,1 0-1 0 0,1 0 1 0 0,0-1-1 0 0,1 0 1 0 0,0-1-1 0 0,0 0 1 0 0,13 6 334 0 0,-23-14-2047 0 0,-2-2-3893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 11519 0 0,'0'0'887'0'0,"-2"-1"-583"0"0,-9-1 465 0 0,-1 1 0 0 0,0 0-1 0 0,1 1 1 0 0,-1 0 0 0 0,1 1 0 0 0,-1 0 0 0 0,-14 4 0 0 0,2-2-393 0 0,-25 4 222 0 0,-63 16 0 0 0,94-18-507 0 0,1 1 1 0 0,-1 1-1 0 0,1 0 0 0 0,1 1 0 0 0,-1 1 0 0 0,-28 20 0 0 0,24-12 39 0 0,-56 47 270 0 0,70-57-379 0 0,0 1 0 0 0,1-1-1 0 0,-1 1 1 0 0,2 0 0 0 0,-1 0 0 0 0,1 1-1 0 0,-8 18 1 0 0,12-25-18 0 0,1-1 0 0 0,-1 1-1 0 0,0 0 1 0 0,1 0 0 0 0,0 1-1 0 0,-1-1 1 0 0,1 0 0 0 0,0 0-1 0 0,0 0 1 0 0,0 0 0 0 0,0 0-1 0 0,0 0 1 0 0,0 0-1 0 0,1 0 1 0 0,-1 0 0 0 0,1 0-1 0 0,0 0 1 0 0,-1 0 0 0 0,1 0-1 0 0,0 0 1 0 0,0 0 0 0 0,0 0-1 0 0,2 2 1 0 0,-1-2 1 0 0,0 0 0 0 0,1 0 0 0 0,-1 0 0 0 0,1 0 0 0 0,-1-1 0 0 0,1 1 0 0 0,0-1 0 0 0,0 0 0 0 0,0 1 0 0 0,0-1 0 0 0,-1-1 0 0 0,1 1 0 0 0,1 0 0 0 0,-1-1 0 0 0,5 1 0 0 0,6 0-23 0 0,0-2 0 0 0,0 1-1 0 0,0-2 1 0 0,0 0 0 0 0,0 0 0 0 0,23-9-1 0 0,80-34-203 0 0,-105 39 204 0 0,10-3-150 0 0,0-2 1 0 0,37-23-1 0 0,-52 29 151 0 0,0 0-1 0 0,-1 0 0 0 0,0-1 0 0 0,0 0 1 0 0,0 0-1 0 0,-1 0 0 0 0,0-1 0 0 0,0 0 0 0 0,0 0 1 0 0,-1 0-1 0 0,7-15 0 0 0,-9 14-17 0 0,-2 7-82 0 0,-2 1-288 0 0,-3 3 379 0 0,0-1-1 0 0,0 1 1 0 0,0 0 0 0 0,0 0-1 0 0,1 1 1 0 0,0-1-1 0 0,-1 1 1 0 0,1 0 0 0 0,0 0-1 0 0,1 1 1 0 0,-1-1-1 0 0,1 1 1 0 0,0 0 0 0 0,0-1-1 0 0,0 1 1 0 0,1 1-1 0 0,-4 7 1 0 0,0 6 8 0 0,0-1 1 0 0,1 1-1 0 0,-5 37 0 0 0,6 4-14 0 0,2-1 0 0 0,9 90 0 0 0,0 28-8 0 0,-10-87 327 0 0,-3 0-1 0 0,-38 176 0 0 0,38-243-215 0 0,-60 233 585 0 0,51-209-439 0 0,-2-1 0 0 0,-2-1-1 0 0,-34 59 1 0 0,36-78 304 0 0,-35 45 0 0 0,43-61-286 0 0,0 0 1 0 0,-1 0 0 0 0,0-2 0 0 0,0 1 0 0 0,-1-1 0 0 0,-21 12 0 0 0,29-18-191 0 0,-1 0 0 0 0,1-1-1 0 0,-1 1 1 0 0,0-1 0 0 0,1 0-1 0 0,-1 0 1 0 0,0 0 0 0 0,0-1 0 0 0,1 0-1 0 0,-1 1 1 0 0,0-1 0 0 0,0 0-1 0 0,0-1 1 0 0,1 1 0 0 0,-1-1-1 0 0,0 0 1 0 0,0 1 0 0 0,1-2 0 0 0,-1 1-1 0 0,0 0 1 0 0,1-1 0 0 0,0 0-1 0 0,-1 1 1 0 0,1-1 0 0 0,0-1 0 0 0,0 1-1 0 0,0 0 1 0 0,-5-6 0 0 0,0-1-68 0 0,1 1 0 0 0,1-1 0 0 0,0 0 0 0 0,0 0 1 0 0,1-1-1 0 0,0 0 0 0 0,0 0 0 0 0,-5-20 0 0 0,3 9-459 0 0,2-1-1 0 0,1 1 1 0 0,0-1-1 0 0,2 0 1 0 0,0 0-1 0 0,1 0 1 0 0,4-32 0 0 0,4 11-1247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12815 0 0,'0'0'587'0'0,"0"0"-16"0"0,-3 0-367 0 0,-53 2 476 0 0,24-2 638 0 0,30 0-1268 0 0,-1 1 0 0 0,1-1 0 0 0,-1 1 0 0 0,1 0 0 0 0,-1 0 0 0 0,1 0 0 0 0,-1 0 0 0 0,1 0 0 0 0,0 1 0 0 0,-1-1 0 0 0,1 1 0 0 0,-1 0-50 0 0,-21 17 152 0 0,21-16-154 0 0,1-1 0 0 0,-1 1-1 0 0,0 0 1 0 0,1 0 0 0 0,-1 0-1 0 0,1 0 1 0 0,-1 2 2 0 0,-3 3 8 0 0,-3 3-18 0 0,5-6 3 0 0,0 0-1 0 0,0 0 0 0 0,0 0 0 0 0,1 1 1 0 0,0-1-1 0 0,0 1 0 0 0,1-1 0 0 0,-3 7 8 0 0,-19 58-54 0 0,14-44 2 0 0,2 1 1 0 0,-1 3 51 0 0,-5 38-324 0 0,3 1 1 0 0,4 0-1 0 0,0 35 324 0 0,7-94-23 0 0,0-4 24 0 0,0 0-1 0 0,0 0 1 0 0,1 0-1 0 0,0 0 0 0 0,0 0 1 0 0,1 0-1 0 0,0 1 0 0 0,-2-5 91 0 0,0-2 33 0 0,0 0 17 0 0,0 0 3 0 0,3 1-5 0 0,1-1-109 0 0,-1 0 1 0 0,1 0-1 0 0,0 0 0 0 0,-1 0 1 0 0,1-1-1 0 0,0 0 0 0 0,-1 1 1 0 0,1-1-1 0 0,-1-1 0 0 0,1 1 1 0 0,-1 0-1 0 0,1-1 0 0 0,-1 0 1 0 0,2-1-31 0 0,6-4 128 0 0,-1-1-1 0 0,0 0 1 0 0,6-8-128 0 0,-6 6 118 0 0,1 1 0 0 0,0 0-1 0 0,7-4-117 0 0,-6 6 12 0 0,2 0-12 0 0,1 3 11 0 0,-14 4-8 0 0,0 0-1 0 0,0 0 1 0 0,0 0-1 0 0,-1 0 1 0 0,1 0 0 0 0,0 0-1 0 0,0 0 1 0 0,0 0 0 0 0,0 1-1 0 0,0-1 1 0 0,0 0 0 0 0,0 1-1 0 0,0-1 1 0 0,0 0 0 0 0,0 1-1 0 0,0-1 1 0 0,-1 1-1 0 0,1-1 1 0 0,0 1-3 0 0,2 1 3 0 0,6 2 66 0 0,-1 1-1 0 0,0 0 1 0 0,-1 0 0 0 0,1 1-1 0 0,-1 0 1 0 0,0 0-1 0 0,4 5-68 0 0,-8-7 96 0 0,1 7-2 0 0,0 2-12 0 0,-3 1-15 0 0,-2-9-64 0 0,0-1 0 0 0,-1 0 0 0 0,1 1 0 0 0,-1-1 0 0 0,1 0 1 0 0,-1 0-1 0 0,-1 0 0 0 0,1 0 0 0 0,0-1 0 0 0,-1 1 0 0 0,0-1 0 0 0,0 1 0 0 0,0-1 1 0 0,0 0-1 0 0,-1 0 0 0 0,1 0 0 0 0,-1 0 0 0 0,1-1 0 0 0,-1 0 0 0 0,-2 1-3 0 0,-11 6-105 0 0,0-1 0 0 0,0-1-1 0 0,-1-1 1 0 0,-4 1 105 0 0,22-7-4 0 0,-16 5-115 0 0,11-4 67 0 0,0 0 0 0 0,0 1 1 0 0,0-1-1 0 0,1 1 0 0 0,-1 0 1 0 0,0 1-1 0 0,1-1 0 0 0,0 1 1 0 0,0 0-1 0 0,-1 0 0 0 0,1 0 52 0 0,1 2-91 0 0,0-1-1 0 0,1 0 0 0 0,-1 1 1 0 0,1 0-1 0 0,0 0 0 0 0,0 0 1 0 0,1 0-1 0 0,0 0 1 0 0,-1 0-1 0 0,2 0 0 0 0,-1 4 92 0 0,-2 39-2830 0 0,0-34 1412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273 275 4143 0 0,'0'0'191'0'0,"-1"2"-11"0"0,-3 9-143 0 0,-9 15 2243 0 0,6-20 445 0 0,4-4-2351 0 0,1-1 1334 0 0,2-1-943 0 0,-7 3-210 0 0,6-3-460 0 0,1 0-1 0 0,0 1 1 0 0,0-1 0 0 0,-1 0-1 0 0,1 0 1 0 0,0 0 0 0 0,-1 0-1 0 0,1 0 1 0 0,0 1 0 0 0,0-1 0 0 0,-1 0-1 0 0,1 0 1 0 0,0 0 0 0 0,-1 0-1 0 0,1 0 1 0 0,0 0 0 0 0,-1 0-1 0 0,1 0 1 0 0,0 0 0 0 0,-1 0 0 0 0,1 0-1 0 0,0-1 1 0 0,-1 1 0 0 0,1 0-1 0 0,0 0 1 0 0,-1 0 0 0 0,1 0-1 0 0,0 0 1 0 0,0-1 0 0 0,-1 1 0 0 0,1 0-1 0 0,0 0 1 0 0,0 0 0 0 0,-1-1-1 0 0,1 1 1 0 0,0 0 0 0 0,0 0-1 0 0,0-1 1 0 0,-1 1 0 0 0,1 0 0 0 0,0 0-1 0 0,0-1-94 0 0,-2-1 127 0 0,0-1-1 0 0,0 0 1 0 0,0 1-1 0 0,1-1 1 0 0,-1 0-1 0 0,1 0 1 0 0,-1 1-1 0 0,1-1 1 0 0,0 0-1 0 0,1 0 1 0 0,-1-1-1 0 0,0 1 1 0 0,1 0-1 0 0,-1 0 1 0 0,1-2-127 0 0,0-8 187 0 0,0-1 0 0 0,1 0 1 0 0,1-1-188 0 0,1-12 132 0 0,-4 11-229 0 0,0 1-1 0 0,0-1 1 0 0,-2 1-1 0 0,0-1 1 0 0,-5-13 97 0 0,-5-30-1481 0 0,13 57 1216 0 0,-1 0 200 0 0,1 1 0 0 0,-1-1 0 0 0,1 1 0 0 0,-1-1 0 0 0,0 1 0 0 0,0-1 0 0 0,0 1 0 0 0,0 0 0 0 0,0-1 0 0 0,0 1 0 0 0,0 0 0 0 0,-1 0 1 0 0,1 0-1 0 0,0 0 65 0 0,0 0-27 0 0,0 1 20 0 0,1-1 0 0 0,-1 1 0 0 0,1 0 0 0 0,-1 0-1 0 0,1 0 1 0 0,0-1 0 0 0,-1 1 0 0 0,1 0 0 0 0,-1 0 0 0 0,1 0-1 0 0,-1 0 1 0 0,1 0 0 0 0,-1 0 0 0 0,1 0 0 0 0,-1 0-1 0 0,1 0 1 0 0,-1 0 0 0 0,1 0 0 0 0,-1 0 7 0 0,-13 5-16 0 0,11 1 18 0 0,2-4-3 0 0,-8 14-7 0 0,1 0 0 0 0,0 1 0 0 0,1 1 0 0 0,1-1 0 0 0,-1 9 8 0 0,-19 94-650 0 0,11-44-524 0 0,-28 90-2140 0 0,35-113 3776 0 0,7-51 106 0 0,1-2 38 0 0,0 0-14 0 0,0 0-94 0 0,2-2-39 0 0,19-32-80 0 0,-2 0 0 0 0,-1-2 0 0 0,10-28-379 0 0,-19 52-372 0 0,-8 11 307 0 0,-1 1 0 0 0,1-1 0 0 0,0 1 1 0 0,-1-1-1 0 0,1 0 0 0 0,-1 0 0 0 0,1 1 0 0 0,-1-1 0 0 0,1 0 0 0 0,-1 0 0 0 0,1 0 1 0 0,-1 1-1 0 0,0-1 0 0 0,0 0 0 0 0,1-1 65 0 0,0 2-133 0 0,0-1 1 0 0,0 1-1 0 0,1-1 0 0 0,-1 1 0 0 0,0 0 1 0 0,0 0-1 0 0,1-1 0 0 0,-1 1 0 0 0,0 0 1 0 0,0 0-1 0 0,1 0 133 0 0,0 1-67 0 0,5 0-144 0 0,0 1 0 0 0,-1 0 1 0 0,1 0-1 0 0,-1 0 1 0 0,1 1-1 0 0,3 2 211 0 0,-8-4 171 0 0,12 5 2050 0 0,-12-5-1709 0 0,19 14 2050 0 0,-19-14-2278 0 0,-2-1-18 0 0,1 2-35 0 0,6 5-521 0 0,1 0 845 0 0,-5-7-5532 0 0,-3 0 3554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66 734 1375 0 0,'0'0'152'0'0,"0"0"102"0"0,0 0 46 0 0,-1 1 10 0 0,-10 18 181 0 0,2 1-1 0 0,-8 18-490 0 0,10-21 435 0 0,6-15-36 0 0,0 0-1 0 0,0 0 0 0 0,-1 0 0 0 0,1 0 0 0 0,-1 0 0 0 0,1 0 0 0 0,-1 0 0 0 0,0 0-398 0 0,0 0 86 0 0,0 0 789 0 0,2-2 11 0 0,0 0-31 0 0,0 0-140 0 0,0 0-62 0 0,0 0-12 0 0,0-3-43 0 0,-2-17-82 0 0,1-1 0 0 0,1 1 0 0 0,1-14-516 0 0,6-56 317 0 0,6-41-748 0 0,-1 30-364 0 0,-8 54-262 0 0,3 0 0 0 0,10-39 1057 0 0,-16 82-61 0 0,0 1 0 0 0,0 0 0 0 0,0 0 0 0 0,1 0 0 0 0,-1 0 0 0 0,1 0 0 0 0,1-2 61 0 0,7-4-173 0 0,-7 8 216 0 0,0 0-1 0 0,0 0 1 0 0,0 0-1 0 0,0 1 1 0 0,1-1-1 0 0,-1 1 1 0 0,0 0-1 0 0,1 0 1 0 0,-1 0-1 0 0,0 0 1 0 0,0 0 0 0 0,1 1-1 0 0,-1-1 1 0 0,0 1-1 0 0,0 0 1 0 0,2 1-43 0 0,9 3 417 0 0,-1 0 1 0 0,0 1-1 0 0,3 2-417 0 0,-11-4 92 0 0,0-1-1 0 0,0 0 1 0 0,-1 1-1 0 0,1 0 1 0 0,-1 0 0 0 0,0 1-1 0 0,0-1 1 0 0,0 1-1 0 0,-1 0 1 0 0,1 0-1 0 0,-1 0 1 0 0,0 0-1 0 0,1 4-91 0 0,2 5 159 0 0,-1 0-1 0 0,0 1 1 0 0,-1-1-1 0 0,1 10-158 0 0,-5-18 92 0 0,-2 4-17 0 0,2-9-56 0 0,-1 0-1 0 0,1 0 1 0 0,0 0 0 0 0,0-1-1 0 0,-1 1 1 0 0,1 0 0 0 0,-1 0-1 0 0,1-1 1 0 0,-1 1 0 0 0,1 0 0 0 0,-1-1-1 0 0,1 1 1 0 0,-1-1 0 0 0,0 1-1 0 0,1-1 1 0 0,-1 1 0 0 0,0-1-1 0 0,1 1 1 0 0,-1-1 0 0 0,0 1-1 0 0,0-1 1 0 0,1 0 0 0 0,-1 0 0 0 0,0 1-1 0 0,0-1 1 0 0,0 0 0 0 0,1 0-1 0 0,-1 0 1 0 0,0 0 0 0 0,0 0-1 0 0,0 0 1 0 0,0 0 0 0 0,1 0 0 0 0,-1 0-1 0 0,0 0 1 0 0,0 0 0 0 0,0-1-1 0 0,1 1 1 0 0,-1 0 0 0 0,0-1-1 0 0,0 1 1 0 0,1 0 0 0 0,-1-1-1 0 0,0 1 1 0 0,0-1 0 0 0,1 1 0 0 0,-1-1-1 0 0,1 1 1 0 0,-1-1 0 0 0,1 0-1 0 0,-1 0-18 0 0,-4-4 17 0 0,1 0 0 0 0,-1-1 0 0 0,2 0 1 0 0,-1 0-1 0 0,0 0 0 0 0,1 0 0 0 0,0-2-17 0 0,-18-49-302 0 0,16 43 212 0 0,-2-6-452 0 0,1 0 0 0 0,1-1-1 0 0,-2-20 543 0 0,6 28-1031 0 0,0 1 0 0 0,1-1 0 0 0,0 0-1 0 0,2-6 1032 0 0,-1 18-169 0 0,-1 0 0 0 0,1 1-1 0 0,-1-1 1 0 0,1 0 0 0 0,0 0-1 0 0,-1 1 1 0 0,1-1 0 0 0,0 0-1 0 0,0 1 1 0 0,-1-1 0 0 0,1 1-1 0 0,0-1 1 0 0,0 1 0 0 0,0-1-1 0 0,0 1 1 0 0,0-1 0 0 0,-1 1-1 0 0,1 0 1 0 0,0 0 0 0 0,0-1-1 0 0,0 1 1 0 0,0 0 0 0 0,0 0 169 0 0,1 0 12 0 0,-2 0 493 0 0,0 0 214 0 0,3-1 45 0 0,8-1 214 0 0,0 0 0 0 0,0-1-1 0 0,-1-1 1 0 0,1 0 0 0 0,-1 0 0 0 0,0-1 0 0 0,0-1 0 0 0,0 1 0 0 0,4-5-978 0 0,-5 3 499 0 0,0 0 1 0 0,-1 0-1 0 0,0-1 0 0 0,2-2-499 0 0,-9 8 36 0 0,-1 1 0 0 0,1 0-1 0 0,0-1 1 0 0,0 1 0 0 0,0 0-1 0 0,0 0 1 0 0,1 0 0 0 0,-1 0-1 0 0,0 0 1 0 0,0 0 0 0 0,1 0-1 0 0,-1 0 1 0 0,0 1 0 0 0,1-1-1 0 0,-1 0 1 0 0,1 1 0 0 0,-1-1-1 0 0,1 1 1 0 0,-1 0 0 0 0,1-1-1 0 0,-1 1 1 0 0,1 0 0 0 0,-1 0-1 0 0,2 0-35 0 0,3 0-16 0 0,-1 1-1 0 0,1 0 0 0 0,-1 1 1 0 0,1-1-1 0 0,-1 1 0 0 0,1 0 1 0 0,-1 0-1 0 0,0 1 0 0 0,0-1 1 0 0,0 1-1 0 0,0 0 0 0 0,-1 1 1 0 0,1-1-1 0 0,-1 1 0 0 0,4 3 17 0 0,6 8-98 0 0,0 0 0 0 0,0 1 0 0 0,6 12 98 0 0,9 8-461 0 0,-28-34 242 0 0,-1-2-5 0 0,2 1-5 0 0,2 5-264 0 0,-6-11-989 0 0,-5-14-2954 0 0,3 0-196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4143 0 0,'0'22'371'0'0,"-2"-9"-334"0"0,-2-1 427 0 0,3-10 450 0 0,1 0-1 0 0,0 0 0 0 0,0-1 0 0 0,0 1 0 0 0,0 0 0 0 0,0 0 0 0 0,0 0 1 0 0,0 0-1 0 0,1-1 0 0 0,-1 1 0 0 0,1 1-913 0 0,0 1 1949 0 0,-1-2-931 0 0,1-2-1008 0 0,-1 0 0 0 0,0 0 0 0 0,1 0 0 0 0,-1 0 0 0 0,1 0 0 0 0,-1 0 0 0 0,0 0 0 0 0,1 1 0 0 0,-1-1 0 0 0,0 0 0 0 0,1 0 0 0 0,-1 0 0 0 0,0 0 0 0 0,1 1 0 0 0,-1-1 0 0 0,0 0 0 0 0,0 0 0 0 0,1 0 0 0 0,-1 1 0 0 0,0-1 0 0 0,1 1-10 0 0,8 5-208 0 0,-5-4 181 0 0,1 0-1 0 0,-1-1 1 0 0,0 2 0 0 0,-1-1 0 0 0,1 0 0 0 0,0 1 0 0 0,-1 0 0 0 0,1 0 0 0 0,-1 0 0 0 0,0 0 0 0 0,0 0 0 0 0,0 1 0 0 0,0-1 0 0 0,-1 1 0 0 0,1 0 0 0 0,-1 0-1 0 0,0 0 1 0 0,0 0 0 0 0,0 0 0 0 0,0 2 27 0 0,2 13 329 0 0,0-1 0 0 0,-1 1 0 0 0,0 16-329 0 0,3 16 679 0 0,10 75 576 0 0,-7-49-29 0 0,18 75-1226 0 0,-18-118 66 0 0,1 7 24 0 0,2 1 0 0 0,7 14-90 0 0,7 9-741 0 0,-3 1-1 0 0,1 16 742 0 0,-15-55-942 0 0,-8-25 588 0 0,-1-2-20 0 0,0-14-475 0 0,-6-34-1104 0 0,-4 14 851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30 670 13071 0 0,'0'0'598'0'0,"0"0"-10"0"0,-1 2-380 0 0,-14 16 1696 0 0,15-18-1922 0 0,-1 0 1 0 0,1 1 0 0 0,0-1 0 0 0,0 0 0 0 0,-1 1 0 0 0,1-1 0 0 0,0 0 0 0 0,-1 1 0 0 0,1-1 0 0 0,0 0-1 0 0,-1 0 1 0 0,1 1 0 0 0,0-1 0 0 0,-1 0 0 0 0,1 0 0 0 0,-1 0 0 0 0,1 0 0 0 0,0 0 0 0 0,-1 1 0 0 0,1-1-1 0 0,-1 0 1 0 0,1 0 0 0 0,0 0 0 0 0,-1 0 0 0 0,0 0 17 0 0,1-1-7 0 0,0 1 0 0 0,-1 0 1 0 0,1-1-1 0 0,0 1 0 0 0,-1 0 0 0 0,1-1 0 0 0,0 1 0 0 0,0 0 1 0 0,0-1-1 0 0,-1 1 0 0 0,1-1 0 0 0,0 1 0 0 0,0 0 0 0 0,0-1 1 0 0,0 1-1 0 0,-1-1 0 0 0,1 1 0 0 0,0-1 0 0 0,0 1 0 0 0,0-1 7 0 0,0-30 325 0 0,1 21-60 0 0,1-37 1008 0 0,3 1 0 0 0,8-39-1273 0 0,-3 24 339 0 0,-6 40-305 0 0,21-124 297 0 0,-19 118-280 0 0,2 0 0 0 0,0 1-1 0 0,2-1 1 0 0,4-5-51 0 0,-9 21-2 0 0,1 1 1 0 0,-1 0-1 0 0,2 0 0 0 0,-1 0 0 0 0,2 1 1 0 0,-1 0-1 0 0,1 0 0 0 0,0 1 0 0 0,4-3 2 0 0,-11 11-4 0 0,0-1 0 0 0,0 1 0 0 0,0-1-1 0 0,-1 1 1 0 0,1-1 0 0 0,0 1 0 0 0,0 0-1 0 0,0 0 1 0 0,0 0 0 0 0,0-1 0 0 0,0 1-1 0 0,0 0 1 0 0,0 0 0 0 0,0 0 0 0 0,0 0 0 0 0,0 0-1 0 0,-1 1 1 0 0,1-1 4 0 0,4 0-4 0 0,2 0 28 0 0,0 1 0 0 0,-1-1-1 0 0,1 2 1 0 0,0-1-1 0 0,0 1 1 0 0,-1-1 0 0 0,1 2-1 0 0,-1-1 1 0 0,1 1 0 0 0,2 2-24 0 0,15 8 157 0 0,-1 1 0 0 0,1 3-157 0 0,2 0 96 0 0,-3-3-94 0 0,-1 0 20 0 0,14 11-22 0 0,-30-20-27 0 0,-1 0-1 0 0,1 0 1 0 0,-1 1-1 0 0,0-1 1 0 0,0 1-1 0 0,0 1 1 0 0,2 4 27 0 0,-6-9-45 0 0,0 0 1 0 0,-1 0 0 0 0,1 0-1 0 0,-1 0 1 0 0,1 0-1 0 0,-1 0 1 0 0,0 1-1 0 0,0-1 1 0 0,0 0 0 0 0,0 0-1 0 0,0 0 1 0 0,-1 3 44 0 0,1 1-114 0 0,-2 4-14 0 0,1 1 0 0 0,-2-1 0 0 0,1 0 0 0 0,-2 1-1 0 0,1-2 1 0 0,-1 1 0 0 0,-1 0 0 0 0,-2 4 128 0 0,-8 19-148 0 0,-28 62-62 0 0,-18 43 159 0 0,21-24-8 0 0,-4 10 78 0 0,41-116-8 0 0,0-1 0 0 0,0 0 0 0 0,-1 0 0 0 0,0 0 0 0 0,-1 0 0 0 0,0 0-11 0 0,-5 2 0 0 0,3-3-24 0 0,6-5 1 0 0,0 0 1 0 0,1-1-1 0 0,-1 1 0 0 0,0-1 1 0 0,1 1-1 0 0,-1-1 0 0 0,0 1 0 0 0,0-1 1 0 0,1 0-1 0 0,-1 1 0 0 0,0-1 0 0 0,0 0 1 0 0,0 1-1 0 0,0-1 0 0 0,1 0 0 0 0,-1 0 1 0 0,0 0-1 0 0,0 0 0 0 0,0 0 0 0 0,0 0 1 0 0,0 0-1 0 0,0 0 0 0 0,1 0 0 0 0,-1 0 1 0 0,0-1-1 0 0,0 1 0 0 0,0 0 0 0 0,1-1 1 0 0,-1 1-1 0 0,0 0 0 0 0,0-1 0 0 0,0 1 1 0 0,1-1-1 0 0,-1 1 0 0 0,0-1 0 0 0,1 1 1 0 0,-1-1-1 0 0,1 0 0 0 0,-1 1 0 0 0,0-1 1 0 0,1 0-1 0 0,0 1 0 0 0,-1-1 1 0 0,1 0-1 0 0,-1 0 0 0 0,1 0 0 0 0,0 1 1 0 0,-1-2 22 0 0,-1-3-149 0 0,0 0 0 0 0,1 0 0 0 0,-1 0 0 0 0,1-1 1 0 0,0 1-1 0 0,0 0 0 0 0,0-1 149 0 0,0-16-2624 0 0,1 0 0 0 0,3-17 2624 0 0,0 5-4643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19519 0 0,'-4'11'300'0'0,"0"1"0"0"0,1-1 0 0 0,0 0 0 0 0,1 1-1 0 0,0 0 1 0 0,1-1 0 0 0,1 1 0 0 0,0 0-300 0 0,1 24 464 0 0,6 34-464 0 0,0-10 689 0 0,-2-10-1087 0 0,2 1-1 0 0,3-1 1 0 0,2-1 0 0 0,10 26 398 0 0,120 326-6925 0 0,-138-392 6731 0 0,12 28-621 0 0,-2 1-1 0 0,-1 1 0 0 0,-2 0 1 0 0,-1 1 815 0 0,-5-4-538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23:14:5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5983 0 0,'0'0'464'0'0,"1"2"-305"0"0,0 1-189 0 0,4 9 1546 0 0,2 0 4186 0 0,3-2-5133 0 0,-8-9-569 0 0,0 0-1 0 0,0 0 1 0 0,0-1 0 0 0,0 1-1 0 0,0 0 1 0 0,0-1-1 0 0,0 1 1 0 0,0-1-1 0 0,0 0 1 0 0,0 0 0 0 0,0 0-1 0 0,0 0 1 0 0,0 0-1 0 0,0 0 1 0 0,0-1 0 0 0,0 1-1 0 0,1 0 1 0 0,-1-1-1 0 0,-1 0 1 0 0,1 0-1 0 0,0 1 1 0 0,0-1 0 0 0,0 0-1 0 0,0 0 1 0 0,-1-1-1 0 0,1 1 1 0 0,1-1 0 0 0,7-6 307 0 0,-1-1 0 0 0,0 0-1 0 0,0 0 1 0 0,3-5-307 0 0,-6 7 478 0 0,2-4 268 0 0,1 0 1 0 0,-2 0 0 0 0,5-7-747 0 0,-11 16 205 0 0,0-1-86 0 0,3-4-45 0 0,-1 3-50 0 0,-1-1 0 0 0,0 1 0 0 0,0-1 0 0 0,0 0 0 0 0,1-5-24 0 0,6-19-66 0 0,-1 0-1 0 0,-2 0 1 0 0,0-1-1 0 0,-3 0 1 0 0,0 0-1 0 0,-2 0 1 0 0,-1-17 66 0 0,-1 40-163 0 0,-1 0 0 0 0,1 0 1 0 0,-1 0-1 0 0,0 0 0 0 0,0 1 1 0 0,-3-5 162 0 0,3 5-167 0 0,1 5-73 0 0,1 1 14 0 0,0 0 54 0 0,-6-1 76 0 0,5 0 83 0 0,1 1 0 0 0,-1 0-1 0 0,0 0 1 0 0,1 0 0 0 0,-1 0 0 0 0,0-1-1 0 0,1 1 1 0 0,-1 0 0 0 0,0 0 0 0 0,1 0-1 0 0,-1 0 1 0 0,0 1 0 0 0,1-1 0 0 0,-1 0-1 0 0,0 0 1 0 0,1 0 0 0 0,-1 1 13 0 0,-1 0-11 0 0,0 0 0 0 0,0 1 0 0 0,0-1 0 0 0,1 1 0 0 0,-1-1 0 0 0,1 1 0 0 0,-1 0 0 0 0,1-1 0 0 0,-1 1 0 0 0,1 0 0 0 0,0 0 11 0 0,-7 13 26 0 0,0 1-1 0 0,1-1 1 0 0,1 1 0 0 0,0 0-1 0 0,0 6-25 0 0,1-7 14 0 0,-4 22 97 0 0,1-1 1 0 0,2 1 0 0 0,0 21-112 0 0,-6 32 691 0 0,9-52-389 0 0,1 1-236 0 0,2-31-21 0 0,1 0 0 0 0,-1 0 0 0 0,2 0 0 0 0,-1-1 0 0 0,1 1 0 0 0,0 0-1 0 0,0-1 1 0 0,1 1 0 0 0,3 4-45 0 0,3 7 196 0 0,1-2 0 0 0,0 1 0 0 0,4 3-196 0 0,-5-9 63 0 0,0-1 0 0 0,0 0 1 0 0,1 0-1 0 0,0-1 0 0 0,1 0 0 0 0,0-1 0 0 0,1 0 0 0 0,0-1 0 0 0,8 4-63 0 0,-15-9 1 0 0,0 0 0 0 0,0-1-1 0 0,0 0 1 0 0,1 0 0 0 0,-1 0 0 0 0,1-1-1 0 0,-1 0 1 0 0,1 0 0 0 0,0 0 0 0 0,-1 0-1 0 0,1-1 1 0 0,0 0 0 0 0,-1 0 0 0 0,1-1-1 0 0,0 0 1 0 0,-1 0 0 0 0,1 0 0 0 0,-1 0-1 0 0,1-1 1 0 0,-1 0 0 0 0,0 0 0 0 0,1-1-1 0 0,-1 0 1 0 0,0 1 0 0 0,2-3-1 0 0,0 0 8 0 0,0 0 0 0 0,0-1 0 0 0,0 1 0 0 0,-1-1 0 0 0,0-1 0 0 0,0 1 0 0 0,0-1 0 0 0,-1 0 0 0 0,0 0 0 0 0,-1-1 0 0 0,1 1 0 0 0,-1-1 0 0 0,-1 0 0 0 0,0 0 0 0 0,0 0 0 0 0,2-8-8 0 0,-1-7-975 0 0,-2 3-301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8287 0 0,'0'0'191'0'0,"0"0"26"0"0,0 0 9 0 0,0 0 42 0 0,0 0 158 0 0,0 0 72 0 0,0 0 12 0 0,0 0 2 0 0,0 0 0 0 0,0 0 0 0 0,0 0 0 0 0,0 0 0 0 0,0 0 0 0 0,0 0 0 0 0,0 0 0 0 0,0 0-69 0 0,0 2-294 0 0,-4 18-133 0 0,3-9-16 0 0,-1 0 0 0 0,-1-1 0 0 0,0 1 0 0 0,0-1 0 0 0,-2 3 0 0 0,-36 67 0 0 0,-4-1 0 0 0,-23 27 0 0 0,-68 101 0 0 0,126-194 10 0 0,4-4-34 0 0,1-1-1 0 0,-1 1 0 0 0,-2 8 25 0 0,6-9-337 0 0,1-6-138 0 0,1-2-578 0 0,0 0-2296 0 0,0 0-989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10135 0 0,'0'0'231'0'0,"0"0"29"0"0,0 0 19 0 0,2-1-41 0 0,14-7 166 0 0,1 0 0 0 0,0 1 0 0 0,1 0 0 0 0,9-1-404 0 0,76-16 2266 0 0,-62 16-1964 0 0,3 1 353 0 0,0 2 0 0 0,1 2 0 0 0,15 2-655 0 0,-33 0 83 0 0,75 1-83 0 0,-34 1 0 0 0,-1-4 0 0 0,22-4 0 0 0,-26-5 0 0 0,41-13 0 0 0,-34 8 0 0 0,155-29 0 0 0,-193 40-2217 0 0,24-2 2217 0 0,1 0-1985 0 0,-53 8 451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31 10135 0 0,'1'-2'231'0'0,"3"-17"308"0"0,-3 19-535 0 0,-1 0-1 0 0,0-1 1 0 0,0 1 0 0 0,0 0 0 0 0,0 0 0 0 0,0-1 0 0 0,0 1-1 0 0,1 0 1 0 0,-1 0 0 0 0,0-1 0 0 0,0 1 0 0 0,0 0 0 0 0,0 0-1 0 0,0 0 1 0 0,0-1 0 0 0,0 1 0 0 0,0 0 0 0 0,0 0 0 0 0,0-1-1 0 0,0 1 1 0 0,0 0 0 0 0,0 0 0 0 0,-1-1 0 0 0,1 1 0 0 0,0 0-1 0 0,0 0 1 0 0,0-1 0 0 0,0 1 0 0 0,0 0 0 0 0,0 0 0 0 0,-1 0-1 0 0,1-1 1 0 0,0 1 0 0 0,0 0 0 0 0,0 0 0 0 0,0 0 0 0 0,-1 0-1 0 0,1-1 1 0 0,0 1 0 0 0,0 0 0 0 0,-1 0 0 0 0,1 0 0 0 0,0 0-1 0 0,0 0 1 0 0,0 0 0 0 0,-1 0 0 0 0,1 0 0 0 0,0 0 0 0 0,0 0-1 0 0,-1 0 1 0 0,1 0 0 0 0,0 0 0 0 0,0 0 0 0 0,-1 0 0 0 0,1 0-4 0 0,-9 4 75 0 0,9-4-75 0 0,-4 3 8 0 0,1 0 1 0 0,-1 0-1 0 0,1 0 0 0 0,0 1 0 0 0,0 0 0 0 0,0-1 0 0 0,1 1 0 0 0,-1 0 0 0 0,-1 4-8 0 0,-18 44 226 0 0,12-29-54 0 0,-45 113 1295 0 0,14-35-874 0 0,-31 53-593 0 0,-129 208 1605 0 0,181-328-1605 0 0,-15 24 0 0 0,-13 15 0 0 0,43-69 0 0 0,5-8 0 0 0,2-8 0 0 0,16-39 0 0 0,3 0 0 0 0,2 2 0 0 0,2 0 0 0 0,2 2 0 0 0,10-12 0 0 0,-21 36 0 0 0,1 1 0 0 0,9-10 0 0 0,-16 22 0 0 0,0 0 0 0 0,0 1 0 0 0,0 0 0 0 0,1 1 0 0 0,12-7 0 0 0,-21 14 0 0 0,0 0 0 0 0,0-1 0 0 0,0 1 0 0 0,0 1 0 0 0,0-1 0 0 0,0 0 0 0 0,0 0 0 0 0,0 1 0 0 0,0-1 0 0 0,0 1 0 0 0,1 0 0 0 0,-1 0 0 0 0,0 0 0 0 0,0 0 0 0 0,1 0 0 0 0,-1 0 0 0 0,0 0 0 0 0,1 1 0 0 0,-2 0 0 0 0,1-1 0 0 0,-1 1 0 0 0,1 0 0 0 0,-1 0 0 0 0,0 0 0 0 0,1 0 0 0 0,-1 0 0 0 0,0 0 0 0 0,0 1 0 0 0,0-1 0 0 0,0 0 0 0 0,0 1 0 0 0,0-1 0 0 0,0 1 0 0 0,0-1 0 0 0,0 1 0 0 0,-1-1 0 0 0,1 1 0 0 0,-1-1 0 0 0,1 1 0 0 0,-1 0 0 0 0,1-1 0 0 0,-1 2 0 0 0,6 29 0 0 0,-1 0 0 0 0,-1 1 0 0 0,-2-1 0 0 0,-2 1 0 0 0,0-1 0 0 0,-3 1 0 0 0,-4 23 0 0 0,-7 13-64 0 0,14-67-273 0 0,0-2-138 0 0,0 0-578 0 0,0 0-2296 0 0,0 0-989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137 374 13991 0 0,'0'0'1403'0'0,"-1"2"-1283"0"0,-3 13 195 0 0,0-1 0 0 0,-2 1 1 0 0,0-1-1 0 0,0 0 0 0 0,-10 15 0 0 0,-1 2 241 0 0,5-7-225 0 0,-6 12 255 0 0,-15 41-1 0 0,23-53-107 0 0,7-18 230 0 0,6-15-310 0 0,8-15-276 0 0,1 0 1 0 0,1 1-1 0 0,18-25 0 0 0,52-61-291 0 0,-77 102 155 0 0,29-33-175 0 0,1 2 0 0 0,2 1 0 0 0,1 2 0 0 0,2 1 1 0 0,1 3-1 0 0,59-34 0 0 0,-68 45 199 0 0,89-50 146 0 0,-95 57-82 0 0,1 0 0 0 0,47-14 0 0 0,-68 25 2 0 0,0 1 1 0 0,0-1-1 0 0,0 1 0 0 0,0 1 0 0 0,0-1 1 0 0,0 1-1 0 0,0 0 0 0 0,9 2 0 0 0,-13-2-58 0 0,-1 1-1 0 0,1-1 1 0 0,0 1 0 0 0,0 0-1 0 0,-1 0 1 0 0,1 0 0 0 0,-1 1-1 0 0,1-1 1 0 0,-1 1 0 0 0,0-1-1 0 0,1 1 1 0 0,-1 0-1 0 0,0 0 1 0 0,0 0 0 0 0,0 0-1 0 0,0 0 1 0 0,-1 0 0 0 0,1 0-1 0 0,0 1 1 0 0,-1-1 0 0 0,0 1-1 0 0,1-1 1 0 0,0 4 0 0 0,0 3-17 0 0,0 0 0 0 0,0 0 1 0 0,0 0-1 0 0,-2 1 1 0 0,1-1-1 0 0,-1 1 1 0 0,0-1-1 0 0,-1 0 1 0 0,0 1-1 0 0,-3 10 0 0 0,-3 10-1 0 0,-19 51-1 0 0,-5-9 47 0 0,-2-1 1 0 0,-49 74-1 0 0,-1-15 79 0 0,77-116-247 0 0,6-14 91 0 0,-1 1 0 0 0,1-1 0 0 0,0 0 0 0 0,0 1 0 0 0,0-1 0 0 0,0 0 0 0 0,0 1 0 0 0,0-1 0 0 0,0 0 0 0 0,0 1 1 0 0,0-1-1 0 0,0 0 0 0 0,0 1 0 0 0,0-1 0 0 0,0 0 0 0 0,1 1 0 0 0,-1-1 0 0 0,0 0 0 0 0,0 1 0 0 0,0-1 0 0 0,0 0 1 0 0,0 0-1 0 0,1 1 0 0 0,-1-1 0 0 0,0 0 0 0 0,1 1 0 0 0,-1-1-133 0 0,1 0 1 0 0,0 0-1 0 0,-1 0 1 0 0,1 0-1 0 0,-1 0 1 0 0,1 0-1 0 0,0 0 1 0 0,-1 0-1 0 0,1 0 1 0 0,-1 0-1 0 0,1 0 1 0 0,0-1-1 0 0,-1 1 1 0 0,1 0-1 0 0,-1 0 0 0 0,2-1 1 0 0,12-7-6476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41 163 11975 0 0,'0'0'267'0'0,"0"2"42"0"0,2 2-236 0 0,-1 0 0 0 0,0 0 0 0 0,1-1 0 0 0,0 1 0 0 0,0 0 0 0 0,0-1 0 0 0,0 0 0 0 0,1 1 0 0 0,-1-1 0 0 0,3 2-73 0 0,-1-1 132 0 0,0 1 1 0 0,1-1 0 0 0,-1 0 0 0 0,1 0-1 0 0,0-1 1 0 0,0 1 0 0 0,1-1-133 0 0,-3-2 101 0 0,0 0 0 0 0,0 0-1 0 0,0 0 1 0 0,-1 0 0 0 0,1-1 0 0 0,0 0 0 0 0,0 1-1 0 0,0-1 1 0 0,0 0 0 0 0,1 0 0 0 0,-1-1 0 0 0,0 1-101 0 0,39-9 1594 0 0,-20 3-1233 0 0,-5 1-361 0 0,-1-1 0 0 0,0 0 0 0 0,0-1 0 0 0,-1-1 0 0 0,0 0 0 0 0,0-1 0 0 0,1-2 0 0 0,-1 2 0 0 0,5-5 0 0 0,0-1 0 0 0,-2 0 0 0 0,0-1 0 0 0,0-2 0 0 0,-15 15-130 0 0,0 0-1 0 0,0 0 1 0 0,-1 0-1 0 0,1 0 1 0 0,-1-1-1 0 0,0 1 1 0 0,0-1-1 0 0,0 0 1 0 0,0 0-1 0 0,-1 1 1 0 0,1-1 0 0 0,-1 0-1 0 0,0 0 1 0 0,0-4 130 0 0,-1 8-10 0 0,1-1-1 0 0,-1 0 1 0 0,0 0 0 0 0,0 0 0 0 0,0 1 0 0 0,0-1 0 0 0,-1 0 0 0 0,1 0 0 0 0,0 1 0 0 0,0-1 0 0 0,0 0 0 0 0,0 0 0 0 0,-1 1 0 0 0,1-1 0 0 0,-1 0 10 0 0,-3-2-16 0 0,3 3 17 0 0,-1-1-45 0 0,0 0 0 0 0,-1 0 0 0 0,1 0-1 0 0,0 0 1 0 0,-1 0 0 0 0,1 1 0 0 0,-1-1-1 0 0,1 1 1 0 0,-1 0 0 0 0,1 0 0 0 0,-1 0 0 0 0,1 0-1 0 0,-1 0 1 0 0,1 0 0 0 0,0 1 0 0 0,-1-1-1 0 0,1 1 1 0 0,-1-1 0 0 0,1 1 0 0 0,0 0 44 0 0,-9 4-372 0 0,0-1 0 0 0,0 1 0 0 0,-6 6 372 0 0,9-7-48 0 0,-38 22 48 0 0,4-3 0 0 0,0 1 0 0 0,1 3 0 0 0,-19 18 0 0 0,45-33 195 0 0,1 1 1 0 0,0 1-1 0 0,1 1 0 0 0,1 0 0 0 0,-9 13-195 0 0,16-20 77 0 0,1-1 0 0 0,-1 1 0 0 0,2 0 0 0 0,-1 1 0 0 0,1-1 0 0 0,0 0 0 0 0,1 1 0 0 0,0 0 0 0 0,0-1-1 0 0,1 1 1 0 0,0 0 0 0 0,1 0 0 0 0,0 6-77 0 0,2 3 19 0 0,2-14-20 0 0,-2-2-1 0 0,0 0 2 0 0,-1 0 0 0 0,0 1 0 0 0,0-1 0 0 0,1-1 0 0 0,-1 1 0 0 0,1 0 0 0 0,-1 0 0 0 0,1-1 0 0 0,0 1 0 0 0,0 0 0 0 0,0-1 0 0 0,0 0 0 0 0,0 0 0 0 0,0 1 0 0 0,0-1 0 0 0,0 0 0 0 0,1-1 0 0 0,-1 1 0 0 0,0 0 0 0 0,0-1 0 0 0,1 1 0 0 0,-1-1 0 0 0,1 1 0 0 0,-1-1 0 0 0,0 0 0 0 0,1 0 0 0 0,-1-1 0 0 0,0 1 0 0 0,1 0 0 0 0,-1-1 0 0 0,1 1 0 0 0,45-11-273 0 0,34-13 273 0 0,-41 12-302 0 0,0 1 1 0 0,29-4 301 0 0,-40 11-508 0 0,-1-1-4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0 6447 0 0,'0'0'298'0'0,"0"0"-10"0"0,0 0-118 0 0,0 0 206 0 0,0 0 111 0 0,-14 7 1046 0 0,-27-1 515 0 0,8 2-890 0 0,22-6-1040 0 0,-1 1 1 0 0,1 0 0 0 0,-1 1-1 0 0,-6 4-118 0 0,-60 29 0 0 0,40-20 0 0 0,24-11 0 0 0,0 1 0 0 0,-6 4 0 0 0,-225 136 0 0 0,200-118-34 0 0,-8 8 34 0 0,-3 2 477 0 0,49-34-387 0 0,1 0 0 0 0,-1 0 0 0 0,1 1 0 0 0,0 0 0 0 0,1 0 0 0 0,-1 1 0 0 0,1-1 0 0 0,-2 5-90 0 0,6-3-822 0 0,1-6 703 0 0,0-2 114 0 0,0 1 1 0 0,0-1-1 0 0,0 1 1 0 0,0-1 0 0 0,0 1-1 0 0,0-1 1 0 0,0 1-1 0 0,0-1 1 0 0,0 1 0 0 0,0-1-1 0 0,0 1 1 0 0,0-1-1 0 0,1 1 1 0 0,-1-1 0 0 0,0 1-1 0 0,0-1 1 0 0,0 0-1 0 0,1 1 1 0 0,-1-1 0 0 0,0 1-1 0 0,0-1 1 0 0,1 0-1 0 0,-1 1 1 0 0,0-1 0 0 0,1 0-1 0 0,-1 1 1 0 0,1-1-1 0 0,-1 0 1 0 0,0 1 0 0 0,1-1-1 0 0,-1 0 1 0 0,1 0-1 0 0,-1 0 1 0 0,1 1 0 0 0,-1-1-1 0 0,1 0 1 0 0,-1 0-1 0 0,1 0 5 0 0,0 0 2 0 0,9 4-2 0 0,0 0 0 0 0,1-1 0 0 0,-1 0 0 0 0,0-1 0 0 0,1 0 0 0 0,0-1 0 0 0,-1 0 0 0 0,11-1 0 0 0,24 4 0 0 0,76 15 0 0 0,-103-16 0 0 0,0 2 0 0 0,0-1 0 0 0,-1 2 0 0 0,1 1 0 0 0,7 4 0 0 0,9 6 0 0 0,-2 1 0 0 0,8 6 0 0 0,-35-22 0 0 0,-1 1 0 0 0,9 12 0 0 0,-1 4 402 0 0,-12-17 72 0 0,-1 0 34 0 0,-4 6-460 0 0,-1 0 0 0 0,0 0 0 0 0,-1-1 0 0 0,1 0 0 0 0,-2 0 0 0 0,1-1 0 0 0,-1 0 0 0 0,0 0 0 0 0,-2 0-48 0 0,-22 14 176 0 0,-25 11-176 0 0,22-15 0 0 0,0-1 0 0 0,-30 8 0 0 0,-75 16 0 0 0,115-33 0 0 0,-14 4 0 0 0,1-3 0 0 0,-1 0 0 0 0,0-3 0 0 0,-1-1 0 0 0,-17-3 0 0 0,48-1 0 0 0,0 0 0 0 0,0-2 0 0 0,0 1 0 0 0,1-1 0 0 0,-1 0 0 0 0,1-1 0 0 0,0 0 0 0 0,0 0 0 0 0,-1-1 0 0 0,6 4 0 0 0,-1-2 0 0 0,-1 0 0 0 0,1-1 0 0 0,-1 1 0 0 0,1-1 0 0 0,0 0 0 0 0,1 0 0 0 0,-4-4 0 0 0,-22-33 0 0 0,27 39 0 0 0,2 1 0 0 0,-1 0 0 0 0,0 0 0 0 0,1-1 0 0 0,-1 1 0 0 0,1 0 0 0 0,0 0 0 0 0,0-1 0 0 0,-1 1 0 0 0,1 0 0 0 0,0-1 0 0 0,0 1 0 0 0,0-1 0 0 0,0 1-7 0 0,0 1 0 0 0,0 0-1 0 0,0-1 1 0 0,0 1 0 0 0,0-1-1 0 0,0 1 1 0 0,0-1 0 0 0,1 1-1 0 0,-1-1 1 0 0,0 1 0 0 0,0 0-1 0 0,0-1 1 0 0,0 1 0 0 0,1 0-1 0 0,-1-1 1 0 0,0 1 0 0 0,0-1-1 0 0,1 1 1 0 0,-1 0 0 0 0,0-1-1 0 0,1 1 1 0 0,-1 0 0 0 0,0 0-1 0 0,1-1 1 0 0,-1 1 0 0 0,1 0-1 0 0,-1 0 1 0 0,0 0 0 0 0,1-1-1 0 0,-1 1 1 0 0,1 0 0 0 0,-1 0-1 0 0,1 0 1 0 0,-1 0 0 0 0,0 0-1 0 0,1 0 1 0 0,-1 0 0 0 0,1 0 0 0 0,-1 0-1 0 0,1 0 8 0 0,0 0-108 0 0,7-2-868 0 0,0 0 1 0 0,0 0 0 0 0,1 1-1 0 0,-1 0 1 0 0,4 1 975 0 0,7 3-4338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57 11975 0 0,'7'-4'181'0'0,"0"0"-1"0"0,-1 0 0 0 0,1-1 0 0 0,-1 0 1 0 0,4-4-181 0 0,-5 5 58 0 0,0 1 1 0 0,1-1 0 0 0,-1 1-1 0 0,1 0 1 0 0,0 0 0 0 0,-1 0-1 0 0,2 1-58 0 0,-7 2 0 0 0,-1 0 0 0 0,1 0 0 0 0,0 0 0 0 0,0 0 0 0 0,0 0 0 0 0,0 1 0 0 0,0-1 0 0 0,0 0 0 0 0,0 0 0 0 0,0 0 0 0 0,0 0 0 0 0,0 0 0 0 0,0 1 0 0 0,0-1 0 0 0,0 0 0 0 0,0 0 0 0 0,0 0 0 0 0,0 0 0 0 0,0 0 0 0 0,0 0 0 0 0,0 1 0 0 0,0-1 0 0 0,0 0 0 0 0,0 0 0 0 0,0 0 0 0 0,1 0 0 0 0,-1 0 0 0 0,0 0 0 0 0,0 1 0 0 0,0-1 0 0 0,0 0 0 0 0,0 0 0 0 0,0 0 0 0 0,0 0 0 0 0,0 0 0 0 0,1 0 0 0 0,-1 0 0 0 0,0 0 0 0 0,0 0 0 0 0,0 0 0 0 0,0 0 0 0 0,0 0 0 0 0,0 1 0 0 0,1-1 0 0 0,-1 0 0 0 0,0 0 0 0 0,0 0 0 0 0,0 0 0 0 0,0 0 0 0 0,0 0 0 0 0,0 0 0 0 0,1 0 0 0 0,-1 0 0 0 0,0 0 0 0 0,0 0 0 0 0,0-1 0 0 0,0 1 0 0 0,0 0 0 0 0,1 0 0 0 0,-1 0 0 0 0,0 0 0 0 0,-7 11 0 0 0,7-11 0 0 0,-66 106 963 0 0,4 2 0 0 0,-12 40-963 0 0,44-87 114 0 0,-135 263-114 0 0,149-291 0 0 0,3-5 0 0 0,-2-2 0 0 0,0 0 0 0 0,-4 3 0 0 0,-11 12 0 0 0,-1-2 0 0 0,-37 35 0 0 0,47-50-210 0 0,15-17-297 0 0,1-1 1 0 0,-1 0-1 0 0,0 0 0 0 0,-3 1 507 0 0,0-1-4779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16 227 15663 0 0,'-1'0'155'0'0,"0"0"0"0"0,-1 0 0 0 0,1 0 0 0 0,0 0 0 0 0,-1 0 0 0 0,1 0 0 0 0,0 0 0 0 0,0 0 1 0 0,-1 1-1 0 0,1-1 0 0 0,-1 1-155 0 0,2-1 0 0 0,0 0 0 0 0,0 1 1 0 0,1-1-1 0 0,-1 1 0 0 0,0-1 1 0 0,0 0-1 0 0,0 1 0 0 0,0-1 1 0 0,1 1-1 0 0,-1-1 0 0 0,0 0 1 0 0,0 1-1 0 0,1-1 1 0 0,-1 0-1 0 0,0 1 0 0 0,1-1 1 0 0,-1 0-1 0 0,0 0 0 0 0,1 1 1 0 0,-1-1-1 0 0,0 0 0 0 0,1 0 1 0 0,-1 0-1 0 0,0 0 0 0 0,1 1 1 0 0,-1-1-1 0 0,1 0 0 0 0,-1 0 1 0 0,1 0-1 0 0,-1 0 1 0 0,0 0-1 0 0,1 0 0 0 0,-1 0 1 0 0,1 0-1 0 0,-1 0 0 0 0,0 0 1 0 0,1 0-1 0 0,-1 0 0 0 0,1 0 1 0 0,-1 0-1 0 0,1-1 0 0 0,-1 1 1 0 0,1 0-1 0 0,0 0-1 0 0,26-3 46 0 0,1-2 0 0 0,-1 0 0 0 0,0-2 1 0 0,22-9-46 0 0,35-8 255 0 0,441-127 97 0 0,-484 139-3054 0 0,-14 5-1836 0 0,-26 7 4474 0 0,17-6-4660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 10135 0 0,'0'0'231'0'0,"-1"2"29"0"0,-2 2-196 0 0,0 0-1 0 0,0 0 1 0 0,0 0 0 0 0,-1 0-1 0 0,0-1 1 0 0,1 0 0 0 0,-5 3-64 0 0,-11 11 119 0 0,-37 33-65 0 0,38-35 30 0 0,1 0-1 0 0,1 1 0 0 0,0 1 1 0 0,1 1-1 0 0,-1 2-83 0 0,1 1 355 0 0,-4 7 1295 0 0,-5 12-1650 0 0,18-29 329 0 0,1 0 0 0 0,0 0-1 0 0,1 0 1 0 0,0 0 0 0 0,-1 10-329 0 0,3-5 21 0 0,4-11 3 0 0,0-3 19 0 0,-2-1 18 0 0,1 1 1 0 0,-1-1-1 0 0,1 0 0 0 0,0 0 0 0 0,-1 0 0 0 0,1 1 1 0 0,0-1-1 0 0,0 0 0 0 0,0 0 0 0 0,-1 0 0 0 0,1 0 1 0 0,0-1-1 0 0,0 1 0 0 0,1 0 0 0 0,-1 0 0 0 0,0 0 1 0 0,0-1-1 0 0,0 1 0 0 0,0-1 0 0 0,1 1 0 0 0,0 0-61 0 0,1-1 112 0 0,0 1-1 0 0,0-1 0 0 0,0 0 0 0 0,0 0 1 0 0,0 0-1 0 0,-1 0 0 0 0,1 0 1 0 0,0-1-1 0 0,0 1 0 0 0,1-1-111 0 0,8-3 365 0 0,-1 0 1 0 0,1 0-1 0 0,-1-1 0 0 0,6-4-365 0 0,30-18 33 0 0,-1-2 0 0 0,-2-2 0 0 0,-1-2 0 0 0,-1-2 0 0 0,21-25-33 0 0,-42 40 0 0 0,10-9 0 0 0,-2-2 0 0 0,6-9 0 0 0,-2-4 382 0 0,-13 16-5750 0 0,-19 27-86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230 340 13823 0 0,'0'0'315'0'0,"0"0"45"0"0,0 0 21 0 0,-1 1-49 0 0,0 2-327 0 0,0-1 0 0 0,-1 0-1 0 0,1 0 1 0 0,0 0 0 0 0,-1 0 0 0 0,0 0-1 0 0,1 0 1 0 0,-1 0 0 0 0,0-1 0 0 0,0 1-1 0 0,0-1 1 0 0,0 1 0 0 0,0-1 0 0 0,0 0-1 0 0,-1 0 1 0 0,1 0 0 0 0,0 0-1 0 0,-1 0 1 0 0,1 0 0 0 0,0-1 0 0 0,-1 1-1 0 0,1-1 1 0 0,-1 0 0 0 0,1 1 0 0 0,-3-1-5 0 0,-7 0 306 0 0,-1 0 1 0 0,0-1 0 0 0,0-1-1 0 0,-7-1-306 0 0,16 2 211 0 0,-1 0-189 0 0,0-1-1 0 0,0 1 1 0 0,1-1 0 0 0,-1 0-1 0 0,0-1 1 0 0,1 1-1 0 0,0-1 1 0 0,-1 0 0 0 0,1 0-1 0 0,0 0 1 0 0,1-1-1 0 0,-1 1 1 0 0,0-1 0 0 0,1 0-1 0 0,0 0 1 0 0,0 0-1 0 0,0-1 1 0 0,1 1 0 0 0,-1 0-1 0 0,-1-5-21 0 0,1 2 13 0 0,0 0-1 0 0,0 0 1 0 0,1 0 0 0 0,0 0-1 0 0,1 0 1 0 0,-1-1-1 0 0,1 1 1 0 0,0-1-1 0 0,1 1 1 0 0,0 0 0 0 0,0-1-1 0 0,1 1 1 0 0,0-1-1 0 0,0 0-12 0 0,2-2 0 0 0,1 0 0 0 0,0 0 0 0 0,0 1 0 0 0,1-1 0 0 0,0 1 0 0 0,0 0 0 0 0,1 0 0 0 0,0 1 0 0 0,1 0 0 0 0,0 0 0 0 0,0 1 0 0 0,8-7 0 0 0,-6 6 0 0 0,1 1 0 0 0,1-1 0 0 0,-1 2 0 0 0,1-1 0 0 0,0 2 0 0 0,1-1 0 0 0,-1 2 0 0 0,1-1 0 0 0,0 2 0 0 0,8-2 0 0 0,-10 3 0 0 0,1 2 0 0 0,-1-1 0 0 0,0 2 0 0 0,0-1 0 0 0,0 1 0 0 0,2 1 0 0 0,15 1 0 0 0,-12-1 0 0 0,-1 1 0 0 0,0 0 0 0 0,0 1 0 0 0,0 1 0 0 0,5 2 0 0 0,3 1 0 0 0,-18-6 0 0 0,0-1 0 0 0,0 1 0 0 0,0 1 0 0 0,0-1 0 0 0,0 0 0 0 0,0 1 0 0 0,-1 0 0 0 0,1 0 0 0 0,-1 0 0 0 0,0 0 0 0 0,3 4 0 0 0,0 3 0 0 0,-6-8 0 0 0,0 0 0 0 0,1 0 0 0 0,-1 1 0 0 0,0-1 0 0 0,0 0 0 0 0,-1 1 0 0 0,1-1 0 0 0,0 0 0 0 0,-1 0 0 0 0,1 1 0 0 0,-1-1 0 0 0,0 0 0 0 0,0 0 0 0 0,0 0 0 0 0,0 1 0 0 0,-21 33 0 0 0,13-24 0 0 0,-11 18 0 0 0,-1 0 0 0 0,-3 0 0 0 0,14-19 0 0 0,1-1 0 0 0,-1 0 0 0 0,-1-1 0 0 0,0 0 0 0 0,0 0 0 0 0,-12 6 0 0 0,5-4-667 0 0,15-8 355 0 0,-1-1 0 0 0,0 1 0 0 0,0-1 0 0 0,0 0 0 0 0,0 0 0 0 0,-1 0 0 0 0,1 0 0 0 0,-1-1-1 0 0,1 1 1 0 0,-1-1 0 0 0,1-1 0 0 0,-2 1 312 0 0,5-1-48 0 0,0 0 0 0 0,1 0 0 0 0,-1 0 0 0 0,0 0-1 0 0,1 0 1 0 0,-1 0 0 0 0,0 0 0 0 0,1-1 0 0 0,-1 1-1 0 0,0 0 1 0 0,1 0 0 0 0,-1-1 0 0 0,1 1 0 0 0,-1 0 0 0 0,0-1-1 0 0,1 1 1 0 0,-1-1 0 0 0,1 1 0 0 0,-1-1 0 0 0,1 1 0 0 0,-1-1-1 0 0,1 0 49 0 0,-4-5-512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8 10135 0 0,'0'0'464'0'0,"1"-1"-9"0"0,6-3-295 0 0,-7 4-160 0 0,0-1 1 0 0,1 1-1 0 0,-1 0 0 0 0,0 0 1 0 0,0 0-1 0 0,0 0 1 0 0,0 0-1 0 0,0 0 0 0 0,0-1 1 0 0,0 1-1 0 0,1 0 0 0 0,-1 0 1 0 0,0 0-1 0 0,0 0 1 0 0,0 0-1 0 0,0 0 0 0 0,0 0 1 0 0,1 0-1 0 0,-1 0 0 0 0,0 0 1 0 0,0 0-1 0 0,0-1 1 0 0,0 1-1 0 0,1 0 0 0 0,-1 0 1 0 0,0 0-1 0 0,0 0 0 0 0,0 0 1 0 0,0 0-1 0 0,1 1 1 0 0,-1-1-1 0 0,0 0 0 0 0,0 0 1 0 0,0 0-1 0 0,0 0 0 0 0,0 0 1 0 0,1 0-1 0 0,-1 0 1 0 0,0 0-1 0 0,0 0 0 0 0,0 0 1 0 0,0 0-1 0 0,0 1 0 0 0,1-1 1 0 0,-1 0-1 0 0,0 0 1 0 0,0 0-1 0 0,0 0 0 0 0,0 0 1 0 0,0 0-1 0 0,0 1 0 0 0,0-1 1 0 0,0 0-1 0 0,0 0 1 0 0,0 0-1 0 0,1 0 0 0 0,-1 1 1 0 0,0-1-1 0 0,-1 8-5 0 0,1-8 5 0 0,-3 9 0 0 0,0 1 0 0 0,-1-1 0 0 0,0 0 0 0 0,0-1 0 0 0,-1 1 0 0 0,0-1 0 0 0,-3 4 0 0 0,-15 28 0 0 0,-7 28 204 0 0,4-11 523 0 0,-2 0-727 0 0,-11 10 1247 0 0,-40 51-1247 0 0,-53 56-955 0 0,-9 12-212 0 0,128-167 748 0 0,-11 22 419 0 0,4 1-3783 0 0,16-32 721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82 11975 0 0,'0'0'547'0'0,"1"2"-11"0"0,0 1-425 0 0,0 0-101 0 0,-1-1-1 0 0,0 0 0 0 0,1 0 0 0 0,-1 1 1 0 0,0-1-1 0 0,0 0 0 0 0,0 0 0 0 0,0 1 1 0 0,-1-1-1 0 0,1 0 0 0 0,-1 0-9 0 0,-2 28 74 0 0,2-28 302 0 0,6 10 622 0 0,-4-11-941 0 0,-1 0 0 0 0,1 0-1 0 0,0-1 1 0 0,0 1 0 0 0,0 0-1 0 0,0 0 1 0 0,0-1 0 0 0,0 1-1 0 0,0 0 1 0 0,1-1 0 0 0,-1 1-1 0 0,0-1 1 0 0,0 1 0 0 0,0-1-1 0 0,1 0 1 0 0,-1 0 0 0 0,0 1-1 0 0,0-1 1 0 0,0 0 0 0 0,1 0-1 0 0,-1 0 1 0 0,0 0 0 0 0,1 0-1 0 0,-1-1 1 0 0,0 1 0 0 0,1 0-57 0 0,6-2 357 0 0,1 0 1 0 0,0 0-1 0 0,4-3-357 0 0,1 1 94 0 0,5-2-84 0 0,1-1 0 0 0,5-4-10 0 0,14-4-4 0 0,-26 10-83 0 0,0-1-1 0 0,-1 1 0 0 0,0-2 1 0 0,0 0-1 0 0,-1-1 1 0 0,1 0-1 0 0,-2 0 0 0 0,1-1 1 0 0,-1 0-1 0 0,7-9 88 0 0,-17 18-47 0 0,0 0-1 0 0,0-1 0 0 0,1 1 0 0 0,-1 0 1 0 0,0 0-1 0 0,0-1 0 0 0,1 1 1 0 0,-1 0-1 0 0,0 0 0 0 0,0-1 0 0 0,0 1 1 0 0,1 0-1 0 0,-1-1 0 0 0,0 1 1 0 0,0 0-1 0 0,0 0 0 0 0,0-1 0 0 0,0 1 1 0 0,0 0-1 0 0,0-1 0 0 0,0 1 0 0 0,1-1 1 0 0,-1 1-1 0 0,0 0 0 0 0,-1-1 1 0 0,1 1-1 0 0,0 0 0 0 0,0-1 0 0 0,0 1 1 0 0,0 0-1 0 0,0-1 0 0 0,0 1 1 0 0,0 0-1 0 0,0 0 0 0 0,-1-1 0 0 0,1 1 1 0 0,0 0-1 0 0,0-1 0 0 0,0 1 1 0 0,-1 0-1 0 0,1 0 0 0 0,0-1 0 0 0,0 1 1 0 0,-1 0-1 0 0,1 0 0 0 0,0 0 1 0 0,0-1-1 0 0,-1 1 0 0 0,1 0 0 0 0,0 0 1 0 0,-1 0-1 0 0,1 0 0 0 0,0 0 1 0 0,-1 0-1 0 0,1-1 0 0 0,0 1 0 0 0,-1 0 48 0 0,0-1 164 0 0,-2 0-281 0 0,0 0-1 0 0,0 0 1 0 0,0 0-1 0 0,0 0 1 0 0,0 0-1 0 0,0 0 1 0 0,0 1-1 0 0,0 0 1 0 0,0 0-1 0 0,0-1 1 0 0,0 2 0 0 0,0-1-1 0 0,0 0 1 0 0,0 1-1 0 0,0-1 1 0 0,0 1 117 0 0,-10 2-241 0 0,0 1 1 0 0,0 1 0 0 0,-1 0 240 0 0,5-1-40 0 0,-21 7 28 0 0,3-1 11 0 0,0 1 0 0 0,0 1-1 0 0,-24 16 2 0 0,36-18 289 0 0,1 0-1 0 0,0 1 1 0 0,0 0 0 0 0,1 1-1 0 0,1 0 1 0 0,0 1-1 0 0,0 2-288 0 0,6-7 169 0 0,0 1-1 0 0,0 0 0 0 0,1 1 1 0 0,1-1-1 0 0,-1 1 0 0 0,1 0 1 0 0,1 0-1 0 0,0 0 0 0 0,0 1 1 0 0,1-1-1 0 0,1 1 0 0 0,-1 1-168 0 0,2-9-150 0 0,0 1-1 0 0,0 0 1 0 0,0 0 0 0 0,0 0-1 0 0,0-1 1 0 0,1 1-1 0 0,0 0 1 0 0,0-1-1 0 0,0 1 1 0 0,0 0 0 0 0,0-1-1 0 0,1 1 1 0 0,-1-1-1 0 0,1 0 1 0 0,0 1-1 0 0,0-1 1 0 0,0 0 0 0 0,1 0-1 0 0,-1 0 1 0 0,1-1-1 0 0,0 1 1 0 0,0-1-1 0 0,-1 1 1 0 0,2-1 0 0 0,-1 0-1 0 0,0 0 1 0 0,0 0-1 0 0,1 0 151 0 0,13 2-4772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51 328 13823 0 0,'0'0'315'0'0,"-9"6"758"0"0,-1-3-974 0 0,8-2-97 0 0,0 0 0 0 0,0 0 1 0 0,0-1-1 0 0,0 1 0 0 0,0-1 1 0 0,0 1-1 0 0,0-1 0 0 0,0 0 1 0 0,0 0-1 0 0,0 0 0 0 0,-1 0-2 0 0,3 0 2 0 0,-1 0-1 0 0,1 0 0 0 0,0 0 1 0 0,0 0-1 0 0,-1 0 0 0 0,1 0 1 0 0,0 0-1 0 0,0 0 1 0 0,-1-1-1 0 0,1 1 0 0 0,0 0 1 0 0,0 0-1 0 0,-1 0 0 0 0,1 0 1 0 0,0 0-1 0 0,0-1 0 0 0,-1 1 1 0 0,1 0-1 0 0,0 0 0 0 0,0 0 1 0 0,0-1-1 0 0,0 1 1 0 0,-1 0-1 0 0,1 0 0 0 0,0-1 1 0 0,0 1-1 0 0,0 0 0 0 0,0 0 1 0 0,0-1-1 0 0,0 1 0 0 0,0 0 1 0 0,0 0-1 0 0,0-1 0 0 0,0 1 1 0 0,0 0-1 0 0,0-1 1 0 0,0 1-1 0 0,0 0 0 0 0,0 0 1 0 0,0-1-1 0 0,0 1 0 0 0,0 0 1 0 0,0 0-1 0 0,0-1 0 0 0,0 1 1 0 0,0 0-1 0 0,0 0 1 0 0,1-1-1 0 0,-1 1 0 0 0,0 0 1 0 0,0 0-1 0 0,0-1-1 0 0,1-10 404 0 0,-1 9-291 0 0,0-1 0 0 0,0 1 0 0 0,0 0 0 0 0,1-1 0 0 0,-1 1 0 0 0,1-1 0 0 0,-1 1 0 0 0,1 0 0 0 0,0 0 0 0 0,0-1 0 0 0,0 1 0 0 0,0 0 0 0 0,2-2-113 0 0,16-21 249 0 0,1 1 0 0 0,1 1 0 0 0,1 1 0 0 0,1 1 0 0 0,1 1 0 0 0,1 1 0 0 0,6-2-249 0 0,-19 12-95 0 0,13-8-279 0 0,-1 0 0 0 0,2 2 0 0 0,0 1 0 0 0,17-6 374 0 0,-29 16 0 0 0,0 0 0 0 0,-1 1 0 0 0,4 1 0 0 0,6-2 0 0 0,-21 3 0 0 0,-1 1 0 0 0,1 0 0 0 0,0 0 0 0 0,-1 0 0 0 0,1 0 0 0 0,-1 0 0 0 0,1 0 0 0 0,0 1 0 0 0,-1-1 0 0 0,1 0 0 0 0,-1 1 0 0 0,1 0 0 0 0,0 0 0 0 0,11 6 0 0 0,-10-2 0 0 0,-2-2 0 0 0,2 2 0 0 0,-1-1 0 0 0,1 1 0 0 0,-1-1 0 0 0,0 1 0 0 0,0 0 0 0 0,-1 0 0 0 0,1 0 0 0 0,-1 0 0 0 0,0 0 0 0 0,0 0 0 0 0,-1 0 0 0 0,1 0 0 0 0,-1 1 0 0 0,-1 3 0 0 0,-1 11 0 0 0,0-1 0 0 0,-2 1 0 0 0,-2 5 0 0 0,3-10 0 0 0,-36 158 0 0 0,37-136-777 0 0,-1-25-3260 0 0,3 0-1381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22 8287 0 0,'1'-1'191'0'0,"11"-17"1954"0"0,-12 17-2113 0 0,0 1 0 0 0,0 0 0 0 0,1 0-1 0 0,-1 0 1 0 0,0-1 0 0 0,1 1-1 0 0,-1 0 1 0 0,1 0 0 0 0,-1 0 0 0 0,0 0-1 0 0,1 0 1 0 0,-1 0 0 0 0,0 0 0 0 0,1 0-1 0 0,-1 0 1 0 0,1 0 0 0 0,-1 0 0 0 0,0 0-1 0 0,1 0 1 0 0,-1 0 0 0 0,1 0-32 0 0,2 0 2405 0 0,-9 14-1483 0 0,-2 0-1 0 0,-5 9-921 0 0,-13 22 717 0 0,-40 108 1005 0 0,-34 69-710 0 0,42-112-2570 0 0,-36 45 1558 0 0,52-85 0 0 0,-32 75 0 0 0,74-145 0 0 0,-10 23-139 0 0,1 1-1 0 0,1 0 0 0 0,0 6 140 0 0,-15 42-867 0 0,21-66 124 0 0,-1 0 0 0 0,0-1 1 0 0,0 1-1 0 0,-5 4 743 0 0,6-7-1535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13823 0 0,'0'0'1247'0'0,"2"-1"-1023"0"0,19-7 727 0 0,-1 0 1 0 0,2 2-1 0 0,34-7 1 0 0,-33 8-777 0 0,51-10 271 0 0,1 4 1 0 0,102-2-1 0 0,-146 13-1374 0 0,-1 1-3897 0 0,-6 1-1557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13823 0 0,'0'0'315'0'0,"0"0"45"0"0,0 0 21 0 0,0 0-49 0 0,0 0-149 0 0,0 0 194 0 0,0 0 110 0 0,0 0 22 0 0,0 2 3 0 0,0-1-442 0 0,0-1 1 0 0,0 1-1 0 0,0 0 0 0 0,0 0 0 0 0,0 0 0 0 0,0 0 1 0 0,0-1-1 0 0,0 1 0 0 0,0 0 0 0 0,0 0 1 0 0,1 0-1 0 0,-1-1 0 0 0,0 1 0 0 0,1 0 0 0 0,-1 0 1 0 0,0-1-1 0 0,1 1 0 0 0,-1 0 0 0 0,1-1 0 0 0,-1 1 1 0 0,1 0-1 0 0,-1-1 0 0 0,1 1 0 0 0,0-1-70 0 0,1 2 115 0 0,0-1-1 0 0,0 0 1 0 0,0 1 0 0 0,0-1-1 0 0,1 0 1 0 0,-1-1-1 0 0,0 1 1 0 0,1 0-1 0 0,-1-1-114 0 0,8 2 328 0 0,0 0 0 0 0,0-1-1 0 0,0-1 1 0 0,2 1-328 0 0,13-2 60 0 0,0-1-1 0 0,0-1 1 0 0,23-6-60 0 0,73-24-24 0 0,-46 11 34 0 0,-54 17-135 0 0,-1-1-2617 0 0,0 1-1 0 0,15-1 2743 0 0,-12 4-2046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 11975 0 0,'0'0'267'0'0,"0"0"42"0"0,0 0 17 0 0,1-2-28 0 0,0 1-284 0 0,0-1 0 0 0,0 1 0 0 0,0-1 0 0 0,0 1 0 0 0,0-1 0 0 0,-1 1 0 0 0,1-1 0 0 0,-1 0 0 0 0,1 1 0 0 0,-1-1-1 0 0,0 0 1 0 0,1 0 0 0 0,-1 1 0 0 0,0-1 0 0 0,0 0 0 0 0,0 0 0 0 0,0 1 0 0 0,-1-2-14 0 0,1 1 720 0 0,0 2 249 0 0,0 0 45 0 0,0 0-61 0 0,0 0-288 0 0,-1 2-121 0 0,-9 27-284 0 0,-2 0 0 0 0,0-1 0 0 0,-2 0 0 0 0,-2-1-260 0 0,4-4 92 0 0,6-13-84 0 0,2 0-1 0 0,0 1 0 0 0,0 0 1 0 0,1-1-1 0 0,0 1 0 0 0,1 1 1 0 0,0-1-1 0 0,0 6-7 0 0,2-9-912 0 0,0 0 1 0 0,0 0-1 0 0,1 1 0 0 0,0 1 912 0 0,1-6-2022 0 0,9 8-24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2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41 10135 0 0,'2'-1'464'0'0,"87"-38"1608"0"0,-88 38-1492 0 0,-1 1 286 0 0,0 0 124 0 0,0 0 30 0 0,0 0-65 0 0,0 0-290 0 0,0 0-121 0 0,0 0-28 0 0,0 0-72 0 0,-1 2-289 0 0,-18 19-149 0 0,-1-1-1 0 0,0-1 1 0 0,-6 3-6 0 0,-23 22 0 0 0,1-5 0 0 0,8-7 0 0 0,16-13 0 0 0,-1-1 0 0 0,-12 6 0 0 0,7-4 0 0 0,21-13 0 0 0,4 1 0 0 0,5-1-64 0 0,1-6-273 0 0,3 0 73 0 0,1-1 1 0 0,-1 1 0 0 0,1 0-1 0 0,-1 0 1 0 0,1 1-1 0 0,-1 0 265 0 0,20 4-84 0 0,2-3-549 0 0,-15-2 184 0 0,-1 0 0 0 0,0 1 0 0 0,9 2 448 0 0,-4 2 0 0 0,-13-2 0 0 0,-1-2 0 0 0,19 23 64 0 0,-20-24-14 0 0,1 0-1 0 0,-1 0 1 0 0,1-1-1 0 0,-1 1 1 0 0,0 0-1 0 0,1 0 0 0 0,-1 0 1 0 0,0-1-1 0 0,1 1 1 0 0,-1 0-1 0 0,0 0 1 0 0,0 0-1 0 0,0 0 1 0 0,0 0-1 0 0,0 0 0 0 0,0 0 1 0 0,0-1-1 0 0,0 1 1 0 0,0 0-1 0 0,-1 1-49 0 0,1 0 94 0 0,0 1 0 0 0,0 0 0 0 0,0 0 0 0 0,0-1 0 0 0,0 1 0 0 0,1 0 0 0 0,-1 0-1 0 0,1-1 1 0 0,-1 1 0 0 0,2 1-94 0 0,-2-4 0 0 0,2 7 11 0 0,0 0 1 0 0,0 0-1 0 0,-1 1 0 0 0,0 1-11 0 0,0-3 27 0 0,-1-5 44 0 0,0 0-1 0 0,0 0 1 0 0,0 0-1 0 0,0 0 1 0 0,-1 0-1 0 0,1 0 1 0 0,0 0-1 0 0,-1-1 1 0 0,1 1-1 0 0,0 0 1 0 0,-1 0-1 0 0,1 0 1 0 0,-1 0-1 0 0,0-1-70 0 0,-2 7 381 0 0,2-3-211 0 0,-1 12 236 0 0,1-4-374 0 0,1-8-32 0 0,0 0 0 0 0,-1 1 0 0 0,1-1 0 0 0,-1 0 0 0 0,0 1 0 0 0,0-1 0 0 0,0 0 0 0 0,-1 0 0 0 0,1 0 0 0 0,-1 0 0 0 0,0 0 0 0 0,0 0 0 0 0,0 0 0 0 0,-1-1 0 0 0,0 1 0 0 0,-1 1 0 0 0,-6 7-9 0 0,9-10 50 0 0,-1 0 0 0 0,1 0-1 0 0,0-1 1 0 0,-1 1 0 0 0,1 0 0 0 0,-1-1 0 0 0,1 1 0 0 0,-1-1 0 0 0,0 0 0 0 0,1 0-1 0 0,-1 1 1 0 0,0-1 0 0 0,0 0 0 0 0,0 0 0 0 0,0-1 0 0 0,0 1 0 0 0,0 0 0 0 0,0-1-1 0 0,0 1 1 0 0,0-1 0 0 0,0 0 0 0 0,-1 0 0 0 0,1 0-41 0 0,-1 1 110 0 0,1-1 0 0 0,-1 0 1 0 0,1 1-1 0 0,-1-1 0 0 0,1 1 0 0 0,-1 0 1 0 0,1 0-1 0 0,0 0 0 0 0,-2 1-110 0 0,-18 6 125 0 0,0-6-125 0 0,0-1 0 0 0,-1-1 0 0 0,1 0 0 0 0,0-2 0 0 0,-1 0 0 0 0,-13-5 0 0 0,0 3 0 0 0,29 4 0 0 0,0-1 0 0 0,-1 0 0 0 0,1 0 0 0 0,0 0 0 0 0,1-1 0 0 0,-1 0 0 0 0,-4-2 0 0 0,-4-3 0 0 0,1 1 0 0 0,-1 1 0 0 0,-12-3 0 0 0,24 7-111 0 0,0-1-1 0 0,0 1 1 0 0,0-1 0 0 0,0 0-1 0 0,0 0 1 0 0,1 0-1 0 0,-1 0 1 0 0,0 0-1 0 0,1-1 1 0 0,0 1 0 0 0,-1-1-1 0 0,1 0 1 0 0,0 1-1 0 0,1-1 1 0 0,-1 0 0 0 0,0 0 111 0 0,2 1-2103 0 0,0 2-4380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552 113 8287 0 0,'6'-7'408'0'0,"-6"7"-393"0"0,1 0 0 0 0,-1-1 0 0 0,0 1 0 0 0,1-1 0 0 0,-1 1 0 0 0,0 0 0 0 0,0-1 0 0 0,0 1 0 0 0,1-1 0 0 0,-1 1 0 0 0,0-1-1 0 0,0 1 1 0 0,0-1 0 0 0,0 1 0 0 0,0-1 0 0 0,0 1 0 0 0,0-1 0 0 0,0 1 0 0 0,0-1 0 0 0,0 1 0 0 0,0-1 0 0 0,0 1 0 0 0,0-1 0 0 0,0 1 0 0 0,0-1-1 0 0,0 1 1 0 0,-1-1 0 0 0,1 1 0 0 0,0-1 0 0 0,0 1-15 0 0,-13-12-28 0 0,11 11 34 0 0,0 0 0 0 0,0-1-1 0 0,1 1 1 0 0,-1-1 0 0 0,0 1-1 0 0,1-1 1 0 0,-1 0 0 0 0,1 1-1 0 0,0-1-5 0 0,0 1 37 0 0,1 0-1 0 0,0 0 1 0 0,0 0-1 0 0,-1 1 0 0 0,1-1 1 0 0,0 0-1 0 0,0 0 1 0 0,0 0-1 0 0,0 0 0 0 0,0 0 1 0 0,0 0-1 0 0,0 0 1 0 0,0 1-1 0 0,1-1 0 0 0,-1 0 1 0 0,0 0-1 0 0,0 0 1 0 0,1 0-1 0 0,-1 0 0 0 0,0 1 1 0 0,1-1-1 0 0,-1 0 1 0 0,1 0-1 0 0,-1 1 0 0 0,1-1 1 0 0,0 0-37 0 0,4-4 333 0 0,-1 1 0 0 0,1 1 0 0 0,0-1 0 0 0,0 1 0 0 0,0 0 0 0 0,1 0 0 0 0,-1 0 0 0 0,1 1 0 0 0,1-1-333 0 0,9-4 1097 0 0,-15 6-585 0 0,-1 1-69 0 0,2 1-294 0 0,-1 1-148 0 0,1 1 0 0 0,0-1 0 0 0,-1 0 0 0 0,1 1 1 0 0,-1 0-1 0 0,0-1 0 0 0,0 1 0 0 0,0 0 0 0 0,0-1 0 0 0,-1 1 0 0 0,1 0 0 0 0,-1 0 0 0 0,1 0 0 0 0,-1-1 0 0 0,0 1 0 0 0,0 0 0 0 0,0 0 0 0 0,-1 0 0 0 0,1 1-1 0 0,-3 10-1 0 0,1 0 0 0 0,-2 0 0 0 0,-2 6 1 0 0,3-11-1 0 0,-66 180 1540 0 0,36-103-1046 0 0,-11 24-487 0 0,-5-2-1 0 0,-4-2 0 0 0,-23 26-5 0 0,25-54 0 0 0,-6 9 0 0 0,35-52 0 0 0,-2-1 0 0 0,-2-1 0 0 0,-4 3 0 0 0,-37 39 0 0 0,67-75 1 0 0,0 0 0 0 0,0 0 0 0 0,-1 0-1 0 0,1 0 1 0 0,0 0 0 0 0,0 0 0 0 0,0 0 0 0 0,0 1-1 0 0,0-1 1 0 0,0 0 0 0 0,0 0 0 0 0,0 0-1 0 0,0 0 1 0 0,0 0 0 0 0,-1 0 0 0 0,1 0 0 0 0,0 0-1 0 0,0 1 1 0 0,0-1 0 0 0,0 0 0 0 0,0 0-1 0 0,0 0 1 0 0,0 0 0 0 0,0 0 0 0 0,0 0 0 0 0,0 1-1 0 0,0-1 1 0 0,0 0 0 0 0,0 0 0 0 0,0 0 0 0 0,0 0-1 0 0,0 0 1 0 0,0 0 0 0 0,0 1 0 0 0,0-1-1 0 0,0 0 1 0 0,0 0 0 0 0,0 0 0 0 0,1 0 0 0 0,-1 0-1 0 0,0 0 1 0 0,0 0 0 0 0,0 1-1 0 0,6-2 34 0 0,8-3-371 0 0,-5-2-803 0 0,0 0 0 0 0,0-1 0 0 0,-1 1-1 0 0,6-8 1141 0 0,-1 3-780 0 0,15-13-1266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84 174 8287 0 0,'-18'3'317'0'0,"0"-2"0"0"0,0 0-1 0 0,-9-1-316 0 0,25 0-10 0 0,1 0 398 0 0,1 0 110 0 0,0 0 12 0 0,0 0 2 0 0,0 0 0 0 0,0 0 0 0 0,0 0 0 0 0,0 0 0 0 0,0 0 0 0 0,0 0 0 0 0,0 0 0 0 0,0 0 0 0 0,0 0 0 0 0,20 7 1192 0 0,-13-4-1489 0 0,0 0-1 0 0,1-1 1 0 0,-1 1-1 0 0,1-1 1 0 0,0-1-1 0 0,-1 0 1 0 0,1 0-1 0 0,0 0 1 0 0,0-1-1 0 0,7 0-214 0 0,10-3-74 0 0,-1 0 1 0 0,19-6 73 0 0,-18 4 421 0 0,48-13 1201 0 0,55-20-1622 0 0,69-34-17 0 0,-168 61-24 0 0,6-3-164 0 0,18-4 205 0 0,-42 15-369 0 0,0 0 0 0 0,0 1 0 0 0,1 1 0 0 0,-1 0 0 0 0,0 0 0 0 0,1 1 0 0 0,1 0 369 0 0,8 7-2965 0 0,-19-6-2833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340 325 6447 0 0,'0'2'142'0'0,"7"8"302"0"0,4 4-215 0 0,-11-13 8 0 0,-1 0 0 0 0,0 1 0 0 0,0-1 0 0 0,0 1 0 0 0,0-1 0 0 0,0 0 0 0 0,0 0 0 0 0,0 0 0 0 0,-1 0 0 0 0,0 1-237 0 0,1-1 353 0 0,-27 21 2061 0 0,5-6-1551 0 0,22-15-862 0 0,1 0-1 0 0,-1 0 1 0 0,1-1 0 0 0,-1 1-1 0 0,0-1 1 0 0,0 1-1 0 0,0 0 1 0 0,1-1 0 0 0,-1 1-1 0 0,0-1 1 0 0,0 0 0 0 0,0 1-1 0 0,0-1 1 0 0,0 0 0 0 0,0 1-1 0 0,0-1 1 0 0,0 0 0 0 0,0 0-1 0 0,1 0 1 0 0,-1 0-1 0 0,0 0 1 0 0,0 0 0 0 0,0 0-1 0 0,0 0 1 0 0,-1 0-1 0 0,-2-1 1 0 0,-19 2 3 0 0,15-1 7 0 0,0 0 1 0 0,-1 0-1 0 0,1 0 0 0 0,0-1 1 0 0,0 0-1 0 0,-3-2-11 0 0,-32-6 717 0 0,28 7-298 0 0,1-1 1 0 0,-1-1 0 0 0,-10-4-420 0 0,18 5 0 0 0,0 0 0 0 0,0 0 0 0 0,0-1 0 0 0,1 0 0 0 0,-1 0 0 0 0,-3-4 0 0 0,8 6 0 0 0,0 1 0 0 0,1-1 0 0 0,-1 0 0 0 0,0 1 0 0 0,1-1 0 0 0,0 0 0 0 0,-1 0 0 0 0,1 0 0 0 0,0 0 0 0 0,0 0 0 0 0,0 0 0 0 0,1 0 0 0 0,-1 0 0 0 0,0-1 0 0 0,1 1 0 0 0,-1 0 0 0 0,1 0 0 0 0,0-1 0 0 0,0 1 0 0 0,0 0 0 0 0,0 0 0 0 0,0-1 0 0 0,0 1 0 0 0,1-2 0 0 0,1-2 0 0 0,0-1 0 0 0,0 1 0 0 0,1-1 0 0 0,0 1 0 0 0,0 0 0 0 0,1 0 0 0 0,0 0 0 0 0,0 1 0 0 0,0 0 0 0 0,0-1 0 0 0,1 1 0 0 0,4-3 0 0 0,11-9 0 0 0,1 1 0 0 0,17-11 0 0 0,-21 16 0 0 0,-10 6 0 0 0,40-28 0 0 0,1 3 0 0 0,18-7 0 0 0,-51 30 0 0 0,0 0 0 0 0,1 1 0 0 0,-1 0 0 0 0,1 1 0 0 0,0 1 0 0 0,1 1 0 0 0,-1 0 0 0 0,0 1 0 0 0,1 1 0 0 0,5 0 0 0 0,-14 2 0 0 0,0 0 0 0 0,0 0 0 0 0,-1 1 0 0 0,1 0 0 0 0,0 1 0 0 0,-1-1 0 0 0,1 1 0 0 0,-1 1 0 0 0,0 0 0 0 0,0 0 0 0 0,-1 0 0 0 0,1 1 0 0 0,-1-1 0 0 0,4 5 0 0 0,-7-6 0 0 0,-1 0 0 0 0,0-1 0 0 0,0 1 0 0 0,0 1 0 0 0,0-1 0 0 0,-1 0 0 0 0,1 0 0 0 0,-1 1 0 0 0,0-1 0 0 0,0 0 0 0 0,0 1 0 0 0,0-1 0 0 0,-1 1 0 0 0,1-1 0 0 0,-1 2 0 0 0,5 20 0 0 0,-4-22 0 0 0,-1-1 0 0 0,0 1 0 0 0,1 0 0 0 0,-1-1 0 0 0,0 1 0 0 0,0 0 0 0 0,-1 0 0 0 0,1 1 0 0 0,-6 21 0 0 0,-1-18 0 0 0,2-3 0 0 0,-54 59 0 0 0,-13 6 0 0 0,60-60 0 0 0,0 0 0 0 0,0-1 0 0 0,-1 0 0 0 0,-13 8 0 0 0,18-11 0 0 0,-1 0 0 0 0,0 0 0 0 0,0-1 0 0 0,0-1 0 0 0,-1 1 0 0 0,-6 0 0 0 0,-17 4 0 0 0,-12-1 0 0 0,18-2 0 0 0,4-3-67 0 0,-1 0 0 0 0,0-1 1 0 0,0-1-1 0 0,1-1 0 0 0,-1-2 0 0 0,-8-1 67 0 0,31 3-475 0 0,1-1 204 0 0,0-1 0 0 0,1 1-1 0 0,-1 0 1 0 0,1-1 0 0 0,-1 1-1 0 0,1-1 1 0 0,0 1 0 0 0,0 0-1 0 0,0 0 1 0 0,1 0 0 0 0,-1-1-1 0 0,1 0 272 0 0,19-22-1763 0 0,-15 18 1409 0 0,18-18-1181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14 10135 0 0,'8'-6'1079'0'0,"-3"-2"-1062"0"0,-88 117-17 0 0,82-108 0 0 0,-183 198 0 0 0,-55 60 0 0 0,161-170 0 0 0,57-65 81 0 0,-7 7 599 0 0,1 1-1 0 0,-19 30-679 0 0,43-56 149 0 0,-1 1 0 0 0,2-1 0 0 0,-1 0 0 0 0,-1 7-149 0 0,-2 4 12 0 0,1-1-47 0 0,7-13-207 0 0,-1-2-69 0 0,1 1-2750 0 0,7-1-1074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15663 0 0,'0'0'719'0'0,"0"0"-20"0"0,-1 1-449 0 0,-33 44-1083 0 0,-19 34 833 0 0,51-76-341 0 0,0 0 0 0 0,0 1 1 0 0,0-1-1 0 0,1 0 0 0 0,0 1 0 0 0,-1-1 0 0 0,1 1 1 0 0,0-1-1 0 0,1 1 0 0 0,-1 0 341 0 0,1-4-4779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 13823 0 0,'0'0'8'0'0,"0"0"-1"0"0,0-1 1 0 0,-1 1-1 0 0,1 0 1 0 0,0 0-1 0 0,0-1 1 0 0,0 1-1 0 0,0 0 1 0 0,0 0-1 0 0,0 0 1 0 0,-1-1-1 0 0,1 1 1 0 0,0 0-1 0 0,0 0 1 0 0,0 0-1 0 0,0 0 1 0 0,-1 0-1 0 0,1-1 1 0 0,0 1-1 0 0,0 0 1 0 0,-1 0-1 0 0,1 0 1 0 0,0 0 0 0 0,0 0-1 0 0,-1 0 1 0 0,1 0-1 0 0,0 0 1 0 0,0 0-1 0 0,0 0 1 0 0,-1 0-1 0 0,1 0 1 0 0,0 0-1 0 0,0 0 1 0 0,-1 0-8 0 0,-11 4 415 0 0,-16 13 345 0 0,21-13-679 0 0,0 1-81 0 0,-26 16 0 0 0,0-2 0 0 0,-1-1 0 0 0,-35 13 0 0 0,55-26 0 0 0,1 1 0 0 0,-1 0 0 0 0,1 0 0 0 0,0 2 0 0 0,1-1 0 0 0,-5 5 0 0 0,10-5 0 0 0,4 2 0 0 0,2-6 0 0 0,0-2 0 0 0,1 0 0 0 0,0 0 0 0 0,0 0 0 0 0,0 0 0 0 0,0 0 0 0 0,0 0 0 0 0,0 0 0 0 0,0 0 0 0 0,0 0 0 0 0,0 0 0 0 0,0 0 0 0 0,0 0 0 0 0,1 0 0 0 0,-1 0 0 0 0,1 1 0 0 0,0 2 0 0 0,1 0 0 0 0,0 0 0 0 0,0-1 0 0 0,0 1 0 0 0,1 0 0 0 0,-1-1 0 0 0,1 1 0 0 0,2 2 0 0 0,3 3 0 0 0,-3-2 0 0 0,1-1 0 0 0,0 0 0 0 0,1 0 0 0 0,5 3 0 0 0,17 16 0 0 0,-17-13 0 0 0,0 1 0 0 0,1 1 0 0 0,4 8 0 0 0,-14-18 0 0 0,0 0 0 0 0,0 0 0 0 0,-1 1 0 0 0,0-1 0 0 0,0 1 0 0 0,0-1 0 0 0,0 1 0 0 0,-1 0 0 0 0,0 0 0 0 0,0 0 0 0 0,1 2 0 0 0,-3-3-1 0 0,1-1 0 0 0,-1 1 0 0 0,1-1 0 0 0,-1 1 0 0 0,0-1 0 0 0,0 1 0 0 0,0-1-1 0 0,-1 0 1 0 0,1 0 0 0 0,-1 0 0 0 0,0 0 0 0 0,0 0 0 0 0,0 0 0 0 0,0 0 0 0 0,0 0 0 0 0,-2 0 1 0 0,-5 7 29 0 0,-1 0 0 0 0,0-1 1 0 0,-8 5-30 0 0,4-3 412 0 0,-1-1 1 0 0,-1-1-1 0 0,1 0 1 0 0,-10 3-413 0 0,15-8 275 0 0,0 0 0 0 0,0-1 1 0 0,0 0-1 0 0,-1-1 0 0 0,1 0 0 0 0,-1 0 1 0 0,0-1-1 0 0,-3 0-275 0 0,2-2 72 0 0,0 1-1 0 0,-11-2-71 0 0,20 1-113 0 0,0 1-1 0 0,-1-1 1 0 0,1 0-1 0 0,0 0 1 0 0,0 0-1 0 0,0-1 1 0 0,-1 1-1 0 0,1-1 1 0 0,1 1-1 0 0,-1-1 1 0 0,0 0-1 0 0,-2-2 114 0 0,4 3-48 0 0,1 0-1 0 0,-1 0 1 0 0,1 0 0 0 0,-1 0-1 0 0,1 0 1 0 0,-1 0-1 0 0,1 0 1 0 0,-1 0-1 0 0,1-1 1 0 0,0 1 0 0 0,0 0-1 0 0,0 0 1 0 0,0 0-1 0 0,-1 0 1 0 0,2 0-1 0 0,-1-1 1 0 0,0 1 0 0 0,0 0-1 0 0,0 0 1 0 0,0 0-1 0 0,1 0 1 0 0,-1 0-1 0 0,1-1 49 0 0,0-1-770 0 0,0 0 0 0 0,0 0 0 0 0,1-1 0 0 0,-1 1 0 0 0,1 0 0 0 0,0 1 0 0 0,1-3 770 0 0,6-4-4968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0,'0'0'267'0'0,"0"0"42"0"0,0 0 17 0 0,0 0-28 0 0,0 2-126 0 0,-10 31 544 0 0,0-1 1 0 0,-3-1-1 0 0,-15 30-716 0 0,-56 90-239 0 0,47-87 752 0 0,-47 78 290 0 0,-6-4-1 0 0,-14 7-802 0 0,-28 33 0 0 0,100-132 0 0 0,2 1 0 0 0,-3 10 0 0 0,0-1 0 0 0,15-27-201 0 0,18-28-850 0 0,0-1-385 0 0,0 0-78 0 0,0 0-20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4607 0 0,'3'0'3748'0'0,"7"0"-485"0"0,1-1-1 0 0,14-3 0 0 0,51-16 853 0 0,-25 6-3368 0 0,175-30 674 0 0,-73 25-4064 0 0,-117 15 1244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42 133 13823 0 0,'-27'-4'1471'0'0,"17"2"-1446"0"0,10 2-25 0 0,0 0 0 0 0,0 0 0 0 0,0-1 0 0 0,0 1 0 0 0,0 0 0 0 0,0 0 0 0 0,-1 0 0 0 0,1 0 0 0 0,0 0 0 0 0,0 0 0 0 0,0 0 0 0 0,0 0 0 0 0,0 0 0 0 0,0 0 0 0 0,-1 0 0 0 0,1 0 0 0 0,0 0 0 0 0,0 0 0 0 0,0 0 0 0 0,0 0 0 0 0,0 0 0 0 0,-1 0 0 0 0,1 0 0 0 0,0 0 0 0 0,0 0 0 0 0,0 1 0 0 0,0-1 0 0 0,0 0 0 0 0,0 0 0 0 0,0 0 0 0 0,-1 0 0 0 0,1 0 0 0 0,0 0 0 0 0,0 0 0 0 0,0 0 0 0 0,0 0 0 0 0,0 1 0 0 0,0-1 0 0 0,0 0 0 0 0,0 0 0 0 0,0 0 0 0 0,0 0 0 0 0,0 0 0 0 0,0 0 0 0 0,-1 1 0 0 0,1-1 0 0 0,0 0 0 0 0,0 0 0 0 0,0 0 0 0 0,0 0 0 0 0,0 0 0 0 0,0 0 0 0 0,0 1 0 0 0,0-1 0 0 0,0 0 0 0 0,1 0 0 0 0,-1 0 0 0 0,0 0 0 0 0,0 0 0 0 0,0 0 0 0 0,0 1 0 0 0,0-1 0 0 0,0 0 0 0 0,0 0 0 0 0,0 0 0 0 0,0 0 0 0 0,0 0 0 0 0,0 0 0 0 0,4 5 0 0 0,-1-2 133 0 0,1-1 0 0 0,-1 1 0 0 0,1-1 0 0 0,-1 0 0 0 0,1 0 0 0 0,0 0-1 0 0,-1 0 1 0 0,1-1 0 0 0,0 0 0 0 0,0 0 0 0 0,5 1-133 0 0,4 0 505 0 0,1 0 0 0 0,13 0-505 0 0,24-2 408 0 0,0-3 0 0 0,-1-1 0 0 0,1-3 0 0 0,36-9-408 0 0,-61 10-4 0 0,123-30 14 0 0,-115 26-33 0 0,0-2 0 0 0,-1-1-1 0 0,8-6 24 0 0,24-13-2445 0 0,-47 25-3694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94 525 13823 0 0,'0'0'630'0'0,"0"0"-13"0"0,-1 1-393 0 0,-1 1-164 0 0,1-1 0 0 0,-1 0 0 0 0,1 0 0 0 0,-1 0 0 0 0,0 0 0 0 0,0 0 0 0 0,0-1 0 0 0,1 1 0 0 0,-1 0 0 0 0,0-1 0 0 0,0 0 0 0 0,0 1 0 0 0,0-1 0 0 0,0 0 0 0 0,0 0 0 0 0,0 0 0 0 0,0 0 0 0 0,0 0 0 0 0,0 0-1 0 0,0-1 1 0 0,0 1 0 0 0,0-1 0 0 0,1 1 0 0 0,-1-1 0 0 0,0 0 0 0 0,0 0 0 0 0,0 0 0 0 0,1 0 0 0 0,-1 0 0 0 0,1 0 0 0 0,-1 0 0 0 0,0 0-60 0 0,0-1 221 0 0,-1 0-1 0 0,1 0 1 0 0,0 0-1 0 0,-1 0 1 0 0,1 0-1 0 0,0-1 1 0 0,0 1-1 0 0,0-1 0 0 0,1 1 1 0 0,-1-1-1 0 0,0 0 1 0 0,1 1-1 0 0,0-1 1 0 0,0 0-1 0 0,0 0 1 0 0,0 0-1 0 0,0 0 1 0 0,1 0-1 0 0,-1 0 1 0 0,1 0-1 0 0,0-1-220 0 0,1-9 166 0 0,1 0-1 0 0,1 0 0 0 0,0 0 1 0 0,1 1-1 0 0,0-1 0 0 0,1 1 1 0 0,0 0-1 0 0,1 0 0 0 0,1 0 1 0 0,-1 1-1 0 0,8-8-165 0 0,3-3-29 0 0,1 0 1 0 0,1 2-1 0 0,1 0 1 0 0,0 1-1 0 0,3 0 29 0 0,8-6-17 0 0,2 2 1 0 0,0 1-1 0 0,2 2 0 0 0,0 1 1 0 0,1 2-1 0 0,1 2 0 0 0,1 1 1 0 0,14-3 16 0 0,-30 11-878 0 0,0 2-1 0 0,16-2 879 0 0,-24 5-3360 0 0,0 0 0 0 0,12 1 3360 0 0,0 3-6438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15663 0 0,'0'0'356'0'0,"0"0"50"0"0,0 0 20 0 0,-1 2-42 0 0,-2 6-310 0 0,0 0 0 0 0,-1 0 0 0 0,-3 4-74 0 0,-8 18 849 0 0,6-10-562 0 0,-2 0 1 0 0,-1 0-1 0 0,0-1 0 0 0,-5 4-287 0 0,-26 41-32 0 0,37-53 32 0 0,1-1 0 0 0,-1 0 0 0 0,2 1 0 0 0,-1 0 0 0 0,0 7 0 0 0,3-8-201 0 0,2-9 105 0 0,0-1 1 0 0,1 0-1 0 0,-1 1 0 0 0,0-1 1 0 0,1 0-1 0 0,-1 0 0 0 0,0 0 1 0 0,1 1-1 0 0,-1-1 0 0 0,1 0 1 0 0,-1 0-1 0 0,0 0 1 0 0,1 0-1 0 0,-1 0 0 0 0,1 1 1 0 0,-1-1-1 0 0,1 0 0 0 0,-1 0 1 0 0,0 0-1 0 0,1 0 0 0 0,-1 0 1 0 0,1 0-1 0 0,-1-1 1 0 0,0 1-1 0 0,1 0 0 0 0,-1 0 96 0 0,14-4-1514 0 0,4-3-20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514 112 13823 0 0,'18'-29'577'0'0,"-11"18"-115"0"0,0 1-1 0 0,4-11-461 0 0,-10 18 1 0 0,0 0 0 0 0,1 0 0 0 0,-1 0 0 0 0,1 0 0 0 0,0 0 0 0 0,0 1 0 0 0,0-1 0 0 0,0 1 0 0 0,1-1-1 0 0,-1 1 1 0 0,0 0 0 0 0,1 0 0 0 0,0 0-1 0 0,7-2 0 0 0,-1 5 0 0 0,-8 0 0 0 0,-1 0 0 0 0,1 0 0 0 0,0 0 0 0 0,0 0 0 0 0,-1 1 0 0 0,1-1 0 0 0,0 0 0 0 0,-1 0 0 0 0,1 1 0 0 0,-1-1 0 0 0,0 0 0 0 0,0 1 0 0 0,1-1 0 0 0,-1 0 0 0 0,0 1 0 0 0,0-1 0 0 0,0 0 0 0 0,0 1 0 0 0,0-1 0 0 0,0 0 0 0 0,-1 2 0 0 0,-7 29 0 0 0,0-10 0 0 0,-1 0 0 0 0,-1-1 0 0 0,-1 0 0 0 0,-8 9 0 0 0,-57 79 0 0 0,47-70 0 0 0,-47 66 249 0 0,-163 235 1309 0 0,226-319-1821 0 0,-42 66-401 0 0,19-30-4016 0 0,14-23-288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5 290 10135 0 0,'0'-2'464'0'0,"17"-32"177"0"0,-14 27-425 0 0,0 0 0 0 0,0 0 0 0 0,1 1 0 0 0,-1-1 0 0 0,1 1 0 0 0,1 0 0 0 0,-1 0-1 0 0,1 0 1 0 0,2-1-216 0 0,8-6 185 0 0,-1 0 207 0 0,1 0 0 0 0,0 1-1 0 0,1 1 1 0 0,1 1 0 0 0,15-9-392 0 0,24-9 0 0 0,-34 17 0 0 0,1 0 0 0 0,0 1 0 0 0,0 1 0 0 0,7-1 0 0 0,-8 4 256 0 0,1 2 0 0 0,0 0 0 0 0,0 1 0 0 0,4 1-256 0 0,-17 2 93 0 0,0 0 0 0 0,0 1 1 0 0,0 0-1 0 0,-1 0 0 0 0,1 1 0 0 0,0 0 0 0 0,-1 1 0 0 0,1 0 0 0 0,-1 1 0 0 0,0 0 0 0 0,0 0-93 0 0,-5-1 0 0 0,0-1 0 0 0,-1 1 0 0 0,0 0 0 0 0,1 0 0 0 0,-1 0 0 0 0,0 1 0 0 0,-1-1 0 0 0,1 1 0 0 0,-1 0 0 0 0,1-1 0 0 0,-1 1 0 0 0,0 0 0 0 0,-1 0 0 0 0,1 1 0 0 0,-1-1 0 0 0,1 0 0 0 0,-1 0 0 0 0,-1 1 0 0 0,1-1 0 0 0,0 1 0 0 0,0 4 0 0 0,-1 0 0 0 0,1 0 0 0 0,-2 0 0 0 0,1-1 0 0 0,-1 1 0 0 0,0 0 0 0 0,-1 0 0 0 0,0-1 0 0 0,-2 8 0 0 0,-3 0 86 0 0,-1 0-1 0 0,0-1 0 0 0,-1 0 1 0 0,0-1-1 0 0,-2 1 0 0 0,1-2 1 0 0,-2 0-1 0 0,0 0 0 0 0,0-1 1 0 0,-1 0-1 0 0,-1-1 0 0 0,-1 0-85 0 0,-12 9 205 0 0,-2-2 0 0 0,-1-1 0 0 0,0-2-1 0 0,-1 0 1 0 0,-23 6-205 0 0,38-16 5 0 0,0-1-1 0 0,0 0 0 0 0,-8-1-4 0 0,-18 5 430 0 0,12-3-143 0 0,-1-1 0 0 0,0-1 0 0 0,0-2-287 0 0,11 0-641 0 0,19-1 535 0 0,0 0-1 0 0,-1 0 1 0 0,1 0 0 0 0,0 0-1 0 0,-1 0 1 0 0,1 0 0 0 0,-1 0-1 0 0,1-1 1 0 0,0 1 0 0 0,0 0 0 0 0,-1-1-1 0 0,1 1 1 0 0,0-1 0 0 0,0 0-1 0 0,-1 1 1 0 0,1-1 0 0 0,0 0-1 0 0,0 0 1 0 0,0 1 0 0 0,0-1-1 0 0,0 0 1 0 0,0 0 0 0 0,0 0 0 0 0,0 0-1 0 0,0-1 107 0 0,0 0-157 0 0,0 0-1 0 0,1 0 0 0 0,-1 0 1 0 0,0 0-1 0 0,1 0 1 0 0,0 0-1 0 0,-1 0 0 0 0,1 0 1 0 0,0-1-1 0 0,0 1 1 0 0,0 0-1 0 0,0 0 1 0 0,0 0-1 0 0,1-1 158 0 0,0-1-256 0 0,0 0 0 0 0,0 0 1 0 0,0 1-1 0 0,1-1 0 0 0,-1 1 0 0 0,2-1 256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26 15663 0 0,'2'-5'236'0'0,"1"-9"946"0"0,-3 14-1178 0 0,0-1 1 0 0,0 1 0 0 0,0 0 0 0 0,0 0-1 0 0,0-1 1 0 0,0 1 0 0 0,0 0-1 0 0,0 0 1 0 0,-1 0 0 0 0,1-1 0 0 0,0 1-1 0 0,0 0 1 0 0,0 0 0 0 0,0-1 0 0 0,0 1-1 0 0,0 0 1 0 0,-1 0 0 0 0,1 0 0 0 0,0-1-1 0 0,0 1 1 0 0,0 0 0 0 0,-1 0 0 0 0,1 0-1 0 0,0 0 1 0 0,0 0 0 0 0,-1-1 0 0 0,1 1-1 0 0,0 0 1 0 0,0 0 0 0 0,0 0-1 0 0,-1 0 1 0 0,1 0 0 0 0,0 0 0 0 0,0 0-1 0 0,-1 0 1 0 0,1 0 0 0 0,0 0 0 0 0,0 0-1 0 0,-1 0 1 0 0,1 0 0 0 0,0 0 0 0 0,0 0-1 0 0,-1 0 1 0 0,1 0 0 0 0,0 0 0 0 0,0 1-1 0 0,-1-1 1 0 0,1 0 0 0 0,0 0-1 0 0,0 0 1 0 0,-1 0 0 0 0,1 0 0 0 0,0 1-1 0 0,0-1 1 0 0,0 0 0 0 0,0 0 0 0 0,-1 0-1 0 0,1 1 1 0 0,0-1-5 0 0,0 0-1 0 0,-14 8 1 0 0,1 0 0 0 0,1 1 0 0 0,0 0 0 0 0,0 1 0 0 0,1 0 0 0 0,0 1 0 0 0,0 0 0 0 0,1 1 0 0 0,0 1 0 0 0,-12 17 0 0 0,2 2 0 0 0,0 0 0 0 0,0 6 0 0 0,8-13 152 0 0,1 1 0 0 0,1 0 0 0 0,-3 15-152 0 0,13-39 491 0 0,0-2 18 0 0,0 0 3 0 0,1 1-402 0 0,0-1 0 0 0,1 0-1 0 0,-1 1 1 0 0,0-1 0 0 0,1 0-1 0 0,-1 0 1 0 0,0 0 0 0 0,0 0 0 0 0,1 0-1 0 0,-1-1 1 0 0,0 1 0 0 0,1 0-1 0 0,-1 0 1 0 0,1-1-110 0 0,10-4 115 0 0,0-1 0 0 0,0 0-1 0 0,0 0 1 0 0,-1-1 0 0 0,8-7-115 0 0,0 1 34 0 0,153-97-34 0 0,-160 102-13 0 0,1 2 1 0 0,0 0-1 0 0,0 0 0 0 0,1 1 0 0 0,0 0 13 0 0,-12 5-337 0 0,-2 0-138 0 0,0 0-33 0 0,0 0 66 0 0,1 1 427 0 0,0 1-1 0 0,0-1 1 0 0,0 1 0 0 0,0-1 0 0 0,0 1 0 0 0,0 0 0 0 0,0-1 0 0 0,-1 1 0 0 0,1 0 0 0 0,-1-1 0 0 0,1 3 15 0 0,0-3 0 0 0,-1 1 0 0 0,0-1 0 0 0,1 1 0 0 0,-1-1 0 0 0,0 1 0 0 0,0 0 0 0 0,0-1 0 0 0,0 1 0 0 0,0-1 0 0 0,0 1 0 0 0,-1-1 0 0 0,1 1 0 0 0,0-1 0 0 0,-1 1 0 0 0,1-1 0 0 0,-1 1 0 0 0,1-1 0 0 0,-1 1 0 0 0,-2 2 0 0 0,-1 11 0 0 0,0 1 0 0 0,0 0 0 0 0,2-1 0 0 0,0 1 0 0 0,1 0 0 0 0,0 0 0 0 0,2 12 0 0 0,-2 20 0 0 0,1-34-21 0 0,-1-8-43 0 0,1 1 0 0 0,-1 0 0 0 0,2-1 0 0 0,-1 1 0 0 0,1-1 0 0 0,1 5 64 0 0,-2-9-24 0 0,1 0 0 0 0,0 0 1 0 0,0 0-1 0 0,0 0 0 0 0,0 0 0 0 0,0-1 0 0 0,0 1 0 0 0,0 0 0 0 0,1 0 0 0 0,-1-1 0 0 0,1 1 0 0 0,-1-1 1 0 0,1 1-1 0 0,0-1 0 0 0,-1 0 0 0 0,1 0 0 0 0,0 0 0 0 0,0 0 0 0 0,0 0 0 0 0,0 0 0 0 0,0 0 1 0 0,2 0 23 0 0,14 3-1635 0 0,4-6-4504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0 11975 0 0,'0'0'547'0'0,"0"0"-11"0"0,0 0-271 0 0,0 0 133 0 0,0 1 91 0 0,-22 39 253 0 0,3 0 1 0 0,-3 12-743 0 0,-20 41 1072 0 0,-17 14-869 0 0,-4-2 0 0 0,-5-3-1 0 0,-4-2-202 0 0,-106 151 0 0 0,-11 11-401 0 0,171-237-392 0 0,2-1-3853 0 0,5-11-322 0 0</inkml:trace>
  <inkml:trace contextRef="#ctx0" brushRef="#br0" timeOffset="1">174 780 15663 0 0,'-2'-1'356'0'0,"-1"0"-300"0"0,0 0-1 0 0,0 0 1 0 0,0 0-1 0 0,0 0 1 0 0,0 1-1 0 0,-1-1 1 0 0,1 1-1 0 0,0 0 1 0 0,0 0-1 0 0,-1 0 1 0 0,1 1-1 0 0,0-1 1 0 0,0 1-1 0 0,-1 0-55 0 0,-3 1 118 0 0,-1 1-1 0 0,1 0 0 0 0,0 0 1 0 0,0 1-1 0 0,-3 2-117 0 0,-10 6 97 0 0,12-9 21 0 0,1 1 0 0 0,0 0 0 0 0,0 1 0 0 0,1 0 0 0 0,0 0 0 0 0,-1 0 0 0 0,-2 4-118 0 0,8-8 509 0 0,1 1 3 0 0,0-1-457 0 0,0 1-1 0 0,0-1 0 0 0,1 0 0 0 0,-1 0 1 0 0,0 1-1 0 0,1-1 0 0 0,-1 0 1 0 0,1 0-1 0 0,-1 0 0 0 0,1 0 1 0 0,-1 0-1 0 0,1 0 0 0 0,0 0 1 0 0,0 0-1 0 0,0 0 0 0 0,-1 0 1 0 0,1 0-1 0 0,0 0 0 0 0,0 0 0 0 0,0 0 1 0 0,0-1-1 0 0,0 1 0 0 0,0 0 1 0 0,1-1-1 0 0,-1 1 0 0 0,0-1 1 0 0,0 0-1 0 0,0 1 0 0 0,0-1 1 0 0,1 0-1 0 0,-1 1 0 0 0,0-1 1 0 0,0 0-1 0 0,2 0-54 0 0,6 1 83 0 0,0-1-1 0 0,1 0 1 0 0,-1 0 0 0 0,6-2-83 0 0,-6 1-34 0 0,102-11 1345 0 0,5-7-1311 0 0,12-1 721 0 0,7-2-495 0 0,-21 3-1774 0 0,-37 9-4648 0 0,-43 6-686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328 337 13823 0 0,'-1'1'315'0'0,"-90"117"3850"0"0,-24 50-4165 0 0,7 0 719 0 0,103-162-964 0 0,-1 1-602 0 0,4-4-4070 0 0,2-3-697 0 0</inkml:trace>
  <inkml:trace contextRef="#ctx0" brushRef="#br0" timeOffset="1">521 66 10135 0 0,'0'0'448'0'0,"7"-11"96"0"0,2-1-440 0 0,2 3-104 0 0,-1 2 0 0 0,-1 0 0 0 0,-2 0 0 0 0,0 1 0 0 0,2 1 0 0 0,0 3 0 0 0,-9 2-384 0 0,0 0-104 0 0,0 0-24 0 0,14 4-2176 0 0,0-3-448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10135 0 0,'0'0'464'0'0,"0"0"-9"0"0,-1 1-295 0 0,-17 18-140 0 0,10-10-21 0 0,-1 0 0 0 0,0 0 0 0 0,-3 1 1 0 0,-18 15 873 0 0,-17 19-873 0 0,19-16 1079 0 0,-17 11-1079 0 0,25-22 1651 0 0,-16 17-1651 0 0,-2 4 1933 0 0,37-37-1823 0 0,-1 0 0 0 0,1 1-1 0 0,0-1 1 0 0,0 1 0 0 0,0-1 0 0 0,0 1-1 0 0,0-1 1 0 0,1 1 0 0 0,-1 0-1 0 0,0 0 1 0 0,1-1 0 0 0,-1 1-1 0 0,1 0 1 0 0,0 1-110 0 0,-1-2 512 0 0,9 11 80 0 0,-7-11-591 0 0,0 0 1 0 0,0 0-1 0 0,0 0 0 0 0,0 0 0 0 0,1-1 1 0 0,-1 1-1 0 0,0 0 0 0 0,1 0 0 0 0,-1-1 1 0 0,1 1-1 0 0,-1-1 0 0 0,1 1 0 0 0,-1-1 1 0 0,2 0-2 0 0,24 2-3 0 0,-15-1 4 0 0,16 0-1 0 0,0-1 0 0 0,0-1 0 0 0,0-1 0 0 0,0-1 0 0 0,-1-2 0 0 0,1-1 0 0 0,-1-1 0 0 0,12-6 0 0 0,-29 9-142 0 0,0 0 0 0 0,0 0-1 0 0,-1-1 1 0 0,1-1 0 0 0,-2 1-1 0 0,1-2 1 0 0,4-3 142 0 0,-9 7-58 0 0,-1 0-1 0 0,0-1 0 0 0,0 0 1 0 0,0 0-1 0 0,0 0 1 0 0,0 0-1 0 0,-1 0 1 0 0,1 0-1 0 0,-1-1 0 0 0,0 1 1 0 0,-1-1-1 0 0,1 1 1 0 0,-1-1-1 0 0,0 0 0 0 0,0 1 1 0 0,0-1-1 0 0,-1-3 59 0 0,1 1 0 0 0,-2 0 0 0 0,1 0 0 0 0,-1-1 0 0 0,0 1 0 0 0,0 0 0 0 0,-1 0 0 0 0,0 0 0 0 0,0 0 0 0 0,-1 0 0 0 0,0 0 0 0 0,0 1 0 0 0,-3-4 0 0 0,4 6 0 0 0,-2-1 0 0 0,1 1 0 0 0,0-1 0 0 0,-1 1 0 0 0,0 0 0 0 0,0 0 0 0 0,0 1 0 0 0,0-1 0 0 0,-1 1 0 0 0,1 0 0 0 0,-1 0 0 0 0,0 0 0 0 0,0 1 0 0 0,0 0 0 0 0,0 0 0 0 0,-3-1 0 0 0,-17-2-4814 0 0,14 5-604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11975 0 0,'0'0'267'0'0,"0"0"42"0"0,0 0 17 0 0,0 0-28 0 0,2-1-196 0 0,21-5 93 0 0,-14 4 221 0 0,-1 0 0 0 0,1-1-1 0 0,6-3-415 0 0,145-78 460 0 0,-26 12-312 0 0,0-1 822 0 0,-55 29 1036 0 0,42-15-2006 0 0,-121 58 30 0 0,1 1-1 0 0,0-1 1 0 0,-1 1 0 0 0,1 0-1 0 0,0 0 1 0 0,-1-1-1 0 0,1 1 1 0 0,0 0-1 0 0,-1 0 1 0 0,1 0 0 0 0,0-1-1 0 0,-1 1 1 0 0,1 0-1 0 0,0 0 1 0 0,-1 0-1 0 0,1 0 1 0 0,0 0 0 0 0,0 1-1 0 0,-1-1 1 0 0,1 0-1 0 0,0 0 1 0 0,-1 0-1 0 0,1 0 1 0 0,0 1 0 0 0,-1-1-1 0 0,1 0 1 0 0,-1 1-1 0 0,1-1 1 0 0,0 1-1 0 0,-1-1 1 0 0,1 1 0 0 0,-1-1-1 0 0,1 1 1 0 0,-1-1-1 0 0,1 1 1 0 0,-1 0-30 0 0,1 0 4 0 0,0 1 0 0 0,-1 0 1 0 0,1 0-1 0 0,-1 0 0 0 0,0 0 0 0 0,0 0 1 0 0,0 0-1 0 0,0 0 0 0 0,0 0 0 0 0,0 0 1 0 0,0 0-1 0 0,0 0 0 0 0,-1 1-4 0 0,-6 26 14 0 0,-2 0-1 0 0,-1 0 1 0 0,-6 13-14 0 0,0-4 402 0 0,15-34-350 0 0,0 0-1 0 0,0 0 1 0 0,0 0 0 0 0,0 0 0 0 0,0 1 0 0 0,1-1-1 0 0,0 0 1 0 0,0 0 0 0 0,0 1 0 0 0,0-1-1 0 0,1 0 1 0 0,-1 0 0 0 0,1 0 0 0 0,0 1 0 0 0,1-1-1 0 0,-1 0 1 0 0,1 0 0 0 0,-1-1 0 0 0,1 1 0 0 0,0 0-1 0 0,1-1 1 0 0,-1 1 0 0 0,1-1 0 0 0,-1 1-1 0 0,1-1 1 0 0,0 0 0 0 0,0 0 0 0 0,1-1 0 0 0,-1 1-1 0 0,0 0 1 0 0,2-1-52 0 0,28 23-52 0 0,-3-2-1447 0 0,-8-11-3922 0 0,-6-5-823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97 184 6447 0 0,'-82'-13'1006'0'0,"67"7"6544"0"0,28-4-1628 0 0,-5 5-7362 0 0,18-10 1939 0 0,1 0 0 0 0,30-10 1 0 0,-35 15-349 0 0,22-8 259 0 0,1 2 1 0 0,0 2-1 0 0,90-16 0 0 0,-118 27-301 0 0,-1 1 1 0 0,1 1-1 0 0,0 1 0 0 0,-1 0 1 0 0,1 1-1 0 0,0 1 0 0 0,-1 0 1 0 0,25 7-1 0 0,-36-7-95 0 0,-3-2-13 0 0,-1 0-1 0 0,1 1 0 0 0,-1-1 0 0 0,1 1 0 0 0,-1 0 0 0 0,1 0 0 0 0,-1-1 0 0 0,1 1 0 0 0,-1 0 0 0 0,0 0 0 0 0,1 0 1 0 0,-1 0-1 0 0,0 0 0 0 0,0 1 0 0 0,0-1 0 0 0,0 0 0 0 0,2 3 0 0 0,-2-3 0 0 0,0 0 0 0 0,0 0 0 0 0,0 0 0 0 0,-1 0 0 0 0,1 1 0 0 0,0-1 0 0 0,0 0 0 0 0,-1 0 0 0 0,1 0 0 0 0,-1 1 0 0 0,1-1 0 0 0,-1 0 0 0 0,1 1 0 0 0,-1-1 0 0 0,0 1 0 0 0,0-1 0 0 0,1 0 0 0 0,-1 3 0 0 0,-1 0 0 0 0,1 0-11 0 0,0-1 0 0 0,0 1 0 0 0,-1 0-1 0 0,1-1 1 0 0,-1 1 0 0 0,0 0 0 0 0,0-1 0 0 0,0 0 0 0 0,-1 1-1 0 0,-2 4 1 0 0,-21 32-149 0 0,22-36 152 0 0,-132 160-168 0 0,87-111 98 0 0,-39 59-1 0 0,65-81 112 0 0,1 2 0 0 0,2 0 0 0 0,-22 54 0 0 0,35-63 27 0 0,8-23-151 0 0,-1 0 0 0 0,0-1 0 0 0,0 1 0 0 0,1 0 0 0 0,-1-1 0 0 0,0 1 0 0 0,1-1 0 0 0,-1 1 0 0 0,1-1 0 0 0,-1 0 0 0 0,1 0 0 0 0,-1 0 0 0 0,2 0-1 0 0,13-3-5274 0 0,3-3-1817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76 6447 0 0,'0'0'298'0'0,"-7"-6"90"0"0,7 6-388 0 0,0-1 0 0 0,0 0 1 0 0,0 1-1 0 0,0-1 0 0 0,1 1 1 0 0,-1-1-1 0 0,0 0 1 0 0,0 1-1 0 0,1-1 0 0 0,-1 1 1 0 0,0-1-1 0 0,1 0 0 0 0,-1 1 1 0 0,0-1-1 0 0,1 1 0 0 0,-1-1 1 0 0,1 1-1 0 0,-1 0 0 0 0,1-1 1 0 0,-1 1-1 0 0,1-1 0 0 0,-1 1 1 0 0,1 0-1 0 0,-1-1 0 0 0,1 1 1 0 0,0 0-1 0 0,-1 0 0 0 0,1-1 0 0 0,2 0 1 0 0,-1-1 205 0 0,0 0-1 0 0,0-1 1 0 0,0 1 0 0 0,0 0-1 0 0,-1-1 1 0 0,1 1-1 0 0,-1-1 1 0 0,1 0-1 0 0,-1 1 1 0 0,0-1-1 0 0,0 0 1 0 0,0 0-1 0 0,0 0 1 0 0,0-2-206 0 0,0-9 5378 0 0,-51 125-3402 0 0,6-17-1976 0 0,3-7 0 0 0,40-83 30 0 0,-4 4-121 0 0,-1-2-49 0 0,6-5-202 0 0,-4 4 273 0 0,3-2-3521 0 0,1-3 2056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11975 0 0,'4'-16'256'0'0,"-4"16"64"0"0,0 0 0 0 0,0 0 32 0 0,0 0-288 0 0,0 0-64 0 0,0 0 0 0 0,0 0 0 0 0,-4 13-392 0 0,2 1-96 0 0,2 2-24 0 0,-3 3-4296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27 6447 0 0,'6'-1'98'0'0,"0"-1"0"0"0,-1 0 0 0 0,1 0 0 0 0,0 0 0 0 0,-1-1 0 0 0,0 0 0 0 0,2-1-98 0 0,7-4 1262 0 0,-14 8-1208 0 0,0 0 0 0 0,0 0 0 0 0,0 0 0 0 0,1 0-1 0 0,-1 0 1 0 0,0 0 0 0 0,0 0 0 0 0,0 0 0 0 0,0 0 0 0 0,0 0 0 0 0,0 0 0 0 0,0 0-1 0 0,0 0 1 0 0,1 0 0 0 0,-1 0 0 0 0,0 0 0 0 0,0 0 0 0 0,0 0 0 0 0,0 1 0 0 0,0-1 0 0 0,0 0-1 0 0,0 0 1 0 0,0 0 0 0 0,0 0 0 0 0,0 0 0 0 0,1 0 0 0 0,-1 0 0 0 0,0 0 0 0 0,0 0-1 0 0,0 0 1 0 0,0 0 0 0 0,0 0 0 0 0,0 1 0 0 0,0-1 0 0 0,0 0 0 0 0,0 0 0 0 0,0 0 0 0 0,0 0-1 0 0,0 0 1 0 0,0 0 0 0 0,0 0 0 0 0,0 0 0 0 0,0 0 0 0 0,0 1 0 0 0,0-1 0 0 0,0 0-1 0 0,0 0 1 0 0,0 0 0 0 0,0 0 0 0 0,0 0-54 0 0,-5 12 1574 0 0,1-6-1478 0 0,-1 0-1 0 0,0 0 0 0 0,0-1 0 0 0,0 0 1 0 0,-1 0-1 0 0,0 0 0 0 0,-6 4-95 0 0,-8 3-99 0 0,-19 9 99 0 0,12-7 48 0 0,-116 56-48 0 0,92-44 720 0 0,-1-2 0 0 0,-8 1-720 0 0,54-23 148 0 0,1 0 0 0 0,-1 1 0 0 0,1 0 0 0 0,-4 2-148 0 0,8-5 1 0 0,1 1 0 0 0,-1-1-1 0 0,1 0 1 0 0,-1 0-1 0 0,1 0 1 0 0,0 1 0 0 0,-1-1-1 0 0,1 0 1 0 0,-1 0 0 0 0,1 1-1 0 0,0-1 1 0 0,-1 0 0 0 0,1 1-1 0 0,0-1 1 0 0,0 1 0 0 0,-1-1-1 0 0,1 0 1 0 0,0 1 0 0 0,0-1-1 0 0,0 1 1 0 0,-1-1-1 0 0,1 0 1 0 0,0 1 0 0 0,0-1-1 0 0,0 1 1 0 0,0-1 0 0 0,0 1-1 0 0,0-1 1 0 0,0 1 0 0 0,0-1-1 0 0,0 1 0 0 0,4 2-4 0 0,1 0 4 0 0,1 0 0 0 0,0 0 0 0 0,0 0 0 0 0,1-1 0 0 0,-1 0 0 0 0,0 0 0 0 0,1-1 0 0 0,-1 0 0 0 0,1 0 0 0 0,2 0 0 0 0,14 3 0 0 0,21 2 0 0 0,-31-6 0 0 0,-1 2 0 0 0,0 0 0 0 0,11 3 0 0 0,7 4-498 0 0,0 2 0 0 0,11 6 498 0 0,-29-11-166 0 0,0 0 0 0 0,0 1 0 0 0,-1 0 0 0 0,0 1 0 0 0,0 1 0 0 0,8 8 166 0 0,-14-13 0 0 0,-1 1 0 0 0,1-1 0 0 0,-1 1 0 0 0,-1 0 0 0 0,1 1 0 0 0,-1-1 0 0 0,1 0 0 0 0,-1 1 0 0 0,-1 0 0 0 0,1 0 0 0 0,0 2 0 0 0,0 10 0 0 0,-5-13 0 0 0,0-3 0 0 0,1 1 35 0 0,-1 1 0 0 0,1-1-1 0 0,-1 0 1 0 0,0 0 0 0 0,0 0 0 0 0,0 0-1 0 0,-1 0 1 0 0,1-1 0 0 0,-1 1-1 0 0,0-1 1 0 0,1 1 0 0 0,-1-1 0 0 0,0 0-1 0 0,0 0 1 0 0,0 0 0 0 0,-1-1 0 0 0,1 1-1 0 0,0-1 1 0 0,-1 1-35 0 0,-9 2 252 0 0,1-1 0 0 0,-1 0 0 0 0,0-1 0 0 0,-9 0-252 0 0,0 1 159 0 0,-59 4-5 0 0,50-6-148 0 0,1 2-1 0 0,-3 2-5 0 0,-25 2 0 0 0,36-5 0 0 0,1 1 0 0 0,-4 1 0 0 0,16-1-133 0 0,7-3-563 0 0,5 1-257 0 0,17 1-58 0 0,12-1-12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52 10135 0 0,'1'0'231'0'0,"8"-1"-39"0"0,-1 0 0 0 0,0 0 0 0 0,0 0 0 0 0,0-1 1 0 0,1 0-1 0 0,-2-1 0 0 0,1 0 0 0 0,0 0 0 0 0,0-1 0 0 0,-1 1 0 0 0,0-2 0 0 0,1 0-192 0 0,23-12 2048 0 0,-30 16-1605 0 0,-1 1-222 0 0,0 0 166 0 0,-3 0-262 0 0,1 0 0 0 0,0 1 0 0 0,-1-1 0 0 0,1 0 0 0 0,-1 1 0 0 0,1 0 0 0 0,0-1 0 0 0,-1 1 0 0 0,1 0 0 0 0,0 0 0 0 0,0 0 0 0 0,-2 2-125 0 0,-6 2 89 0 0,-138 60-73 0 0,73-32-16 0 0,-1-5 0 0 0,-2-2 0 0 0,-3-3 0 0 0,-106 30 0 0 0,182-50 0 0 0,8-1 0 0 0,8 1 0 0 0,36-2-546 0 0,1-2 0 0 0,37-6 546 0 0,-31 2-900 0 0,51 2 900 0 0,-99 3 0 0 0,1 0 0 0 0,-1 1 0 0 0,0 0 0 0 0,0 0 0 0 0,1 1 0 0 0,-1-1 0 0 0,0 1 0 0 0,0 1 0 0 0,-1-1 0 0 0,4 3 0 0 0,-6-4 0 0 0,0 1 0 0 0,0 1 0 0 0,0-1 0 0 0,-1 0 0 0 0,1 1 0 0 0,-1-1 0 0 0,0 1 0 0 0,0 0 0 0 0,0 0 0 0 0,0 0 0 0 0,0 0 0 0 0,0 0 0 0 0,-1 0 0 0 0,1 0 0 0 0,-1 1 0 0 0,0-1 0 0 0,0 0 0 0 0,-1 1 0 0 0,1 2 0 0 0,0 0 0 0 0,0 0 0 0 0,0 1 0 0 0,-1-1 0 0 0,0 1 0 0 0,-1-1 0 0 0,1 0 0 0 0,-1 2 0 0 0,-5 15 0 0 0,-6 19 0 0 0,10-37 54 0 0,0 0 1 0 0,0 0-1 0 0,-1-1 0 0 0,1 1 0 0 0,-1-1 1 0 0,0 1-1 0 0,0-1 0 0 0,-1 0 0 0 0,1 0 0 0 0,-1-1 1 0 0,0 1-1 0 0,0-1 0 0 0,0 0 0 0 0,-1 0 1 0 0,1 0-1 0 0,-1 0 0 0 0,1-1 0 0 0,-1 0-54 0 0,-6 3 125 0 0,1-1 0 0 0,-1 0 0 0 0,1-1 0 0 0,-1-1 0 0 0,0 0 0 0 0,0 0 0 0 0,0-1 0 0 0,-1 0-125 0 0,-38 2 17 0 0,8 0-17 0 0,-1-2-1 0 0,-9-2 1 0 0,-198-8 0 0 0,225 5 0 0 0,25 4-4 0 0,-1 0 0 0 0,0-1-1 0 0,1 1 1 0 0,-1 0 0 0 0,1-1 0 0 0,-1 1-1 0 0,1 0 1 0 0,-1-1 0 0 0,1 1-1 0 0,-1-1 1 0 0,1 1 0 0 0,-1-1 0 0 0,1 1-1 0 0,0-1 1 0 0,-1 0 0 0 0,1 1-1 0 0,0-1 1 0 0,0 1 0 0 0,-1-1 0 0 0,1 0-1 0 0,0 1 1 0 0,0-1 0 0 0,0 0-1 0 0,0 1 1 0 0,0-1 0 0 0,0 0 0 0 0,0 1-1 0 0,0-1 1 0 0,0 0 0 0 0,0 1 0 0 0,0-1-1 0 0,0 0 1 0 0,0 1 0 0 0,0-1-1 0 0,1 0 1 0 0,-1 1 0 0 0,0-1 0 0 0,1 1-1 0 0,-1-1 1 0 0,0 1 0 0 0,1-1-1 0 0,-1 0 1 0 0,0 1 0 0 0,1-1 0 0 0,0 1 4 0 0,1-4-107 0 0,0 1 1 0 0,1 0 0 0 0,0 0 0 0 0,0 0 0 0 0,0 0 0 0 0,2-2 106 0 0,7-2-1522 0 0,-1 0 1 0 0,1 0-1 0 0,0 1 0 0 0,7-2 1522 0 0,12-4-4524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29 11975 0 0,'7'-4'300'0'0,"-1"0"0"0"0,1 0 0 0 0,-1 0 0 0 0,4-4-300 0 0,-9 7 172 0 0,-1 1 204 0 0,-8-3 620 0 0,7 3-926 0 0,-1 0 0 0 0,1 0 0 0 0,0 0 0 0 0,-1 0 0 0 0,1 0 0 0 0,-1 0 0 0 0,1 1 0 0 0,0-1 0 0 0,-1 0 0 0 0,1 1 0 0 0,0-1-1 0 0,-1 1 1 0 0,1 0 0 0 0,0-1 0 0 0,0 1 0 0 0,-1 0-70 0 0,-20 17 692 0 0,14-11-455 0 0,-25 20 265 0 0,-9 3-502 0 0,-4 3 106 0 0,13-9-106 0 0,14-10 0 0 0,0 0 0 0 0,1 1 0 0 0,0 1 0 0 0,-4 8 0 0 0,13-15 29 0 0,6-7-52 0 0,1 1 0 0 0,-1-1 0 0 0,1 1 0 0 0,0 0 0 0 0,0-1 0 0 0,0 1 0 0 0,0 0 0 0 0,1 0 0 0 0,-1 0 0 0 0,0 4 23 0 0,1-6-1051 0 0,5-2-385 0 0,14-7-78 0 0,8-4-20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149 277 10135 0 0,'-6'6'491'0'0,"3"-3"-431"0"0,1-1 1 0 0,-1 0-1 0 0,0-1 1 0 0,0 1-1 0 0,0-1 1 0 0,0 1-1 0 0,0-1 1 0 0,0 0-1 0 0,0 0 1 0 0,0 0-1 0 0,0 0 1 0 0,-1-1-1 0 0,1 1 1 0 0,0-1-1 0 0,-3 0-60 0 0,0 0 241 0 0,1 0-1 0 0,0 0 0 0 0,-1-1 0 0 0,1 0 0 0 0,-1 0 1 0 0,1 0-1 0 0,0 0 0 0 0,0-1 0 0 0,-2-1-240 0 0,5 2 77 0 0,0 0 0 0 0,-1 0-1 0 0,1-1 1 0 0,0 1 0 0 0,0-1 0 0 0,0 0-1 0 0,0 0 1 0 0,0 0 0 0 0,0 0-1 0 0,0 0 1 0 0,1 0 0 0 0,-1 0 0 0 0,1 0-1 0 0,-1-1 1 0 0,1 1 0 0 0,0 0-1 0 0,0-1 1 0 0,0 1 0 0 0,0-1-1 0 0,1 0 1 0 0,-1 1 0 0 0,1-3-77 0 0,-1 1 92 0 0,1 1 0 0 0,0-1 1 0 0,0 0-1 0 0,0 0 0 0 0,1 0 1 0 0,-1 1-1 0 0,1-1 0 0 0,0 0 1 0 0,0 0-1 0 0,0 1 0 0 0,1-1 0 0 0,-1 1 1 0 0,1-1-1 0 0,0 1 0 0 0,1-2-92 0 0,6-7 36 0 0,0 1 0 0 0,0 1 0 0 0,1-1 0 0 0,1 1 0 0 0,-1 1 0 0 0,2 0 0 0 0,-1 1 0 0 0,1 0 0 0 0,1 1 0 0 0,-1 0 0 0 0,1 1 0 0 0,4-2-36 0 0,9-1 30 0 0,0 1-1 0 0,0 0 0 0 0,1 2 1 0 0,0 2-1 0 0,0 0 0 0 0,0 1-29 0 0,-12 2 0 0 0,0 1 0 0 0,0 0 0 0 0,0 1 0 0 0,12 2 0 0 0,-19-2 0 0 0,-1 1 0 0 0,1 0 0 0 0,-1 0 0 0 0,0 1 0 0 0,0 0 0 0 0,0 0 0 0 0,0 0 0 0 0,0 1 0 0 0,-1 0 0 0 0,3 2 0 0 0,-7-4 0 0 0,1 0 0 0 0,-1 0 0 0 0,1 0 0 0 0,-1 1 0 0 0,0-1 0 0 0,0 1 0 0 0,0-1 0 0 0,0 1 0 0 0,0 0 0 0 0,-1-1 0 0 0,1 1 0 0 0,-1 0 0 0 0,0 0 0 0 0,0 1 0 0 0,0-1 0 0 0,0 0 0 0 0,0 0 0 0 0,-1 0 0 0 0,1 1 0 0 0,-1-1 0 0 0,0 0 0 0 0,0 0 0 0 0,0 4 0 0 0,-1-2 0 0 0,-1 0 0 0 0,1-1 0 0 0,-1 1 0 0 0,0 0 0 0 0,0 0 0 0 0,0-1 0 0 0,0 1 0 0 0,-1-1 0 0 0,0 0 0 0 0,0 0 0 0 0,0 0 0 0 0,-1 0 0 0 0,1 0 0 0 0,-5 3 0 0 0,-5 6 0 0 0,7-7 0 0 0,0 0 0 0 0,0-1 0 0 0,-1 0 0 0 0,1 0 0 0 0,-3 1 0 0 0,2-3 0 0 0,3-8 0 0 0,5-3 0 0 0,2 3 2 0 0,0 0-1 0 0,0 0 0 0 0,1 0 0 0 0,-1 0 1 0 0,1 0-1 0 0,0 1 0 0 0,1 0 0 0 0,-1 0 1 0 0,1 0-1 0 0,0 0 0 0 0,0 1 0 0 0,4-3-1 0 0,11-5-18 0 0,1 1 0 0 0,17-6 18 0 0,-15 6-43 0 0,179-71-1885 0 0,-176 72 1928 0 0,27-6 0 0 0,0 0 0 0 0,-42 12 40 0 0,-1 1 1 0 0,1 0-1 0 0,0 0 0 0 0,0 1 0 0 0,0 0 0 0 0,0 1 0 0 0,0 1 0 0 0,0 0 0 0 0,0 0 1 0 0,8 2-41 0 0,-18-2 30 0 0,0-1 0 0 0,0 1 0 0 0,1-1 0 0 0,-1 1 0 0 0,0-1 0 0 0,0 1 1 0 0,0 0-1 0 0,0 0 0 0 0,0 0 0 0 0,0-1 0 0 0,0 1 0 0 0,0 0 0 0 0,-1 0 1 0 0,1 0-1 0 0,0 1 0 0 0,0-1 0 0 0,-1 0 0 0 0,1 0 0 0 0,-1 0 0 0 0,1 0 1 0 0,-1 1-1 0 0,1-1 0 0 0,-1 0 0 0 0,0 0 0 0 0,0 1 0 0 0,1-1 0 0 0,-1 0 1 0 0,0 1-1 0 0,0-1 0 0 0,0 0-30 0 0,0 4 76 0 0,-1-1 0 0 0,1 0 1 0 0,-1 1-1 0 0,1-1 0 0 0,-1 0 0 0 0,-1 0 1 0 0,1 0-1 0 0,0 0 0 0 0,-1 1-76 0 0,-37 71 0 0 0,-8 16 0 0 0,31-59 0 0 0,-2-1 0 0 0,-8 11 0 0 0,-2-5-201 0 0,27-37-850 0 0,1-1-385 0 0,0 0-78 0 0,0 0-20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15663 0 0,'0'0'356'0'0,"0"0"50"0"0,0 0 20 0 0,0 0-42 0 0,0 2-250 0 0,3 8-132 0 0,0-1 0 0 0,-1 0 1 0 0,-1 1-1 0 0,1 0 1 0 0,-2-1-1 0 0,1 5-2 0 0,-1-5 0 0 0,0-1 0 0 0,-1 1 0 0 0,0-1 0 0 0,0 1 0 0 0,0-1 0 0 0,-1 0 0 0 0,-1 0 0 0 0,0 0 0 0 0,0 0 0 0 0,0 0 0 0 0,-1-1 0 0 0,0 1 0 0 0,0-1 0 0 0,-1 0 0 0 0,-11 15 0 0 0,-1-1 0 0 0,-1-1 0 0 0,-15 13 0 0 0,-6 1-4858 0 0,38-32 84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11975 0 0,'14'-21'256'0'0,"-7"12"64"0"0,2 0 0 0 0,0 0 32 0 0,0-2-288 0 0,-2 1-64 0 0,-2 1 0 0 0,0 4 0 0 0,-5 5 0 0 0,0 0 0 0 0,0 0 0 0 0,11 5 0 0 0,2 4 0 0 0,1 0 0 0 0,0-1 0 0 0,2 3-5312 0 0</inkml:trace>
  <inkml:trace contextRef="#ctx0" brushRef="#br0" timeOffset="1">865 43 13823 0 0,'3'-1'101'0'0,"-1"-1"0"0"0,0 0 0 0 0,0 1-1 0 0,0-1 1 0 0,0 0 0 0 0,0-1 0 0 0,-1 1 0 0 0,1 0-1 0 0,-1 0 1 0 0,1-1 0 0 0,-1 1 0 0 0,0-1 0 0 0,0 1-1 0 0,0-1 1 0 0,1-2-101 0 0,1 0 0 0 0,6 6 0 0 0,1 4 0 0 0,-9-4 18 0 0,0 1 0 0 0,0-1-1 0 0,0 1 1 0 0,0-1 0 0 0,-1 1-1 0 0,1-1 1 0 0,0 1-1 0 0,-1-1 1 0 0,1 1 0 0 0,-1 0-1 0 0,0-1 1 0 0,0 1 0 0 0,1-1-1 0 0,-1 1 1 0 0,0 0 0 0 0,0-1-1 0 0,0 1 1 0 0,-1 0 0 0 0,1 1-18 0 0,-1 4 146 0 0,-1 0 1 0 0,0-1 0 0 0,0 1 0 0 0,-1 1-147 0 0,-19 44 505 0 0,-2-1-1 0 0,-4 1-504 0 0,5-8 108 0 0,-33 53-108 0 0,-4-3 0 0 0,-7 2 0 0 0,31-45 0 0 0,-16 25 0 0 0,-39 77 0 0 0,-21 48 0 0 0,95-172-1157 0 0,11-18-4630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11975 0 0,'0'0'267'0'0,"0"0"42"0"0,0 0 17 0 0,0 0-28 0 0,-1 1-196 0 0,-6 3-100 0 0,1 0 0 0 0,-1-1 0 0 0,0 1 0 0 0,0-2 0 0 0,-6 3-2 0 0,-12 4 0 0 0,24-8-1 0 0,-45 19 1434 0 0,-18 4-1433 0 0,27-10 385 0 0,1 1 0 0 0,1 2-1 0 0,1 1 1 0 0,-31 22-385 0 0,32-14 895 0 0,18-13-689 0 0,2 0-1 0 0,12-9-67 0 0,2-2-22 0 0,-2 0 372 0 0,1-2 21 0 0,11 8 83 0 0,-8-6-591 0 0,0-1 1 0 0,1 0-1 0 0,-1 0 0 0 0,1 0 0 0 0,-1 0 1 0 0,1 0-1 0 0,-1-1 0 0 0,1 1 1 0 0,-1-1-1 0 0,1 0 0 0 0,-1 0 0 0 0,1-1 1 0 0,-1 1-1 0 0,2-1-1 0 0,10-2-2 0 0,-1-1 1 0 0,13-4 1 0 0,-16 4 1 0 0,14-6 18 0 0,0 0 1 0 0,16-11-20 0 0,29-12-440 0 0,-43 20-194 0 0,-20 9 477 0 0,1 0 0 0 0,-1 1 1 0 0,1 0-1 0 0,0 0 0 0 0,0 1 1 0 0,1 0-1 0 0,3-1 157 0 0,-12 4-87 0 0,1-1 0 0 0,0 1 0 0 0,-1-1 0 0 0,1 1 0 0 0,-1-1 0 0 0,1 1-1 0 0,-1-1 1 0 0,0 1 0 0 0,1 0 0 0 0,-1-1 0 0 0,0 1 0 0 0,1 0 0 0 0,-1-1 0 0 0,0 1 0 0 0,0 0-1 0 0,1-1 1 0 0,-1 2 87 0 0,0-1-215 0 0,7 14-798 0 0,2-2-10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1 576 15663 0 0,'0'0'356'0'0,"0"0"50"0"0,0 0 20 0 0,0 0-42 0 0,0 0-180 0 0,3-8 663 0 0,-1 2-485 0 0,0-1 0 0 0,0 1 0 0 0,-1-1 0 0 0,0 0 0 0 0,-1 0 0 0 0,1 0-382 0 0,-1-1 322 0 0,1 0 0 0 0,0 0 1 0 0,0 1-1 0 0,2-4-322 0 0,3-7 247 0 0,1 0 0 0 0,1 0-1 0 0,0 1 1 0 0,1 1 0 0 0,1 0-1 0 0,1 0 1 0 0,2-2-247 0 0,4-3-24 0 0,1 1 1 0 0,1 1-1 0 0,1 1 0 0 0,17-12 24 0 0,100-70 0 0 0,-111 83 0 0 0,-1 1 0 0 0,2 1 0 0 0,0 2 0 0 0,1 1 0 0 0,0 1 0 0 0,1 1 0 0 0,0 1 0 0 0,0 2 0 0 0,1 1 0 0 0,23-1 0 0 0,-24 3-233 0 0,-2 1 529 0 0,18 0-296 0 0,-36 3-946 0 0,0 0 1 0 0,1 1-1 0 0,-1 0 1 0 0,0 1-1 0 0,0 0 1 0 0,7 2 945 0 0,-3 1-2046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69 919 0 0,'41'-18'-474'0'0,"-2"-2"4065"0"0,23-10 13003 0 0,-85 46-15864 0 0,8-3-547 0 0,-29 16-80 0 0,-2-1-1 0 0,-1-2 0 0 0,0-2 1 0 0,-71 24-1 0 0,100-42-131 0 0,-16 5-468 0 0,0-1 0 0 0,-50 8 0 0 0,75-16 403 0 0,0-1 1 0 0,-1 0-1 0 0,1-1 0 0 0,0 0 1 0 0,0-1-1 0 0,0 0 0 0 0,0 0 1 0 0,0-1-1 0 0,0 0 0 0 0,0-1 1 0 0,0 1-1 0 0,0-2 0 0 0,1 1 1 0 0,-13-9-1 0 0,15 8-82 0 0,0-1 0 0 0,1 0 0 0 0,-1 0 0 0 0,-4-7 1 0 0,-3-2-582 0 0,12 13 334 0 0,0-3-142 0 0,1 4 561 0 0,0-1-1 0 0,0 1 1 0 0,0 0-1 0 0,0 0 1 0 0,0 0-1 0 0,0 0 1 0 0,0 0-1 0 0,0 0 1 0 0,0 0-1 0 0,0 0 0 0 0,0 0 1 0 0,0 0-1 0 0,-1 0 1 0 0,1 0-1 0 0,0 0 1 0 0,0 0-1 0 0,0-1 1 0 0,0 1-1 0 0,0 0 1 0 0,0 0-1 0 0,0 0 1 0 0,0 0-1 0 0,0 0 1 0 0,0 0-1 0 0,0 0 0 0 0,0 0 1 0 0,0 0-1 0 0,0 0 1 0 0,0 0-1 0 0,0 0 1 0 0,0 0-1 0 0,0 0 1 0 0,0 0-1 0 0,0 0 1 0 0,-1 0-1 0 0,1 0 1 0 0,0 0-1 0 0,0 0 0 0 0,0 0 1 0 0,0 0-1 0 0,0 0 1 0 0,0 0-1 0 0,0 0 1 0 0,0 0-1 0 0,0 0 1 0 0,0 0-1 0 0,0 0 1 0 0,0 0-1 0 0,0 0 1 0 0,-1 0-1 0 0,1 0 1 0 0,0 0-1 0 0,0 0 0 0 0,0 0 1 0 0,0 0-1 0 0,0 0 1 0 0,0 0-1 0 0,0 0 1 0 0,0 0-1 0 0,0 0 1 0 0,0 0-1 0 0,0 0 1 0 0,0 0-1 0 0,0 0 1 0 0,0 0-1 0 0,0 1 0 0 0,0-1 1 0 0,-4 12 257 0 0,0 0 0 0 0,1 0 0 0 0,1 1 0 0 0,-2 23 0 0 0,3-22 173 0 0,-1 1 0 0 0,0-1-1 0 0,-8 24 1 0 0,7-32-310 0 0,0 0-1 0 0,-1 0 1 0 0,0-1 0 0 0,0 0 0 0 0,0 1-1 0 0,0-1 1 0 0,-1-1 0 0 0,0 1-1 0 0,0-1 1 0 0,-1 1 0 0 0,-7 4 0 0 0,3-2 71 0 0,8-6 54 0 0,4 0-248 0 0,-1 1-1 0 0,1-1 1 0 0,-1 0-1 0 0,1 0 1 0 0,0 1-1 0 0,0-1 1 0 0,-1-1-1 0 0,1 1 1 0 0,3 1 0 0 0,9 2-118 0 0,1 0 0 0 0,-1-1 1 0 0,0-1-1 0 0,1-1 1 0 0,18 1-1 0 0,15 1-29 0 0,-36-2 125 0 0,327 46 350 0 0,-326-45-171 0 0,-1 0 0 0 0,1 1 0 0 0,-1 1-1 0 0,0 0 1 0 0,-1 1 0 0 0,1 0 0 0 0,-1 1-1 0 0,20 12 1 0 0,-30-16-114 0 0,1 0 0 0 0,0 0 1 0 0,-1 0-1 0 0,1 0 0 0 0,-1 0 0 0 0,1 0 0 0 0,-1 1 0 0 0,0-1 1 0 0,0 0-1 0 0,0 1 0 0 0,1 4 0 0 0,3 26 169 0 0,-4-28-180 0 0,-1 0 0 0 0,0-1 1 0 0,0 1-1 0 0,-1 0 0 0 0,1 0 1 0 0,-1 0-1 0 0,0-1 0 0 0,0 1 1 0 0,-1-1-1 0 0,0 1 0 0 0,1-1 1 0 0,-1 1-1 0 0,-1-1 0 0 0,1 0 1 0 0,-1 0-1 0 0,1 0 0 0 0,-1 0 1 0 0,0 0-1 0 0,-1-1 0 0 0,1 1 1 0 0,-1-1-1 0 0,1 0 0 0 0,-1 0 1 0 0,0 0-1 0 0,0-1 0 0 0,0 0 1 0 0,-1 1-1 0 0,-4 1 0 0 0,-17 6 282 0 0,-1-1-1 0 0,1-1 0 0 0,-36 5 0 0 0,-86 7 530 0 0,77-12-486 0 0,17 0-138 0 0,12-2-117 0 0,-68 2-1 0 0,109-8-179 0 0,35 10-6112 0 0,-23-6 4654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5 10135 0 0,'0'0'231'0'0,"0"0"29"0"0,0 0 19 0 0,0-1-41 0 0,0 1-235 0 0,0 0-1 0 0,0-1 1 0 0,-1 1-1 0 0,1 0 1 0 0,0 0-1 0 0,0 0 1 0 0,0 0-1 0 0,0-1 1 0 0,0 1-1 0 0,0 0 1 0 0,0 0-1 0 0,-1 0 1 0 0,1 0-1 0 0,0 0 1 0 0,0-1-1 0 0,0 1 1 0 0,0 0-1 0 0,0 0 1 0 0,-1 0-1 0 0,1 0 1 0 0,0 0-1 0 0,0 0 1 0 0,0 0-1 0 0,0 0 1 0 0,-1 0-1 0 0,1 0 1 0 0,0 0-1 0 0,0-1 0 0 0,0 1 1 0 0,-1 0-1 0 0,1 0 1 0 0,0 0-1 0 0,0 1 1 0 0,0-1-1 0 0,-1 0 1 0 0,1 0-1 0 0,0 0 1 0 0,0 0-1 0 0,0 0 1 0 0,-1 0-1 0 0,1 0 1 0 0,0 0-1 0 0,0 0 1 0 0,0 0-1 0 0,0 0 1 0 0,0 1-1 0 0,-1-1 1 0 0,1 0-1 0 0,0 0 1 0 0,0 0-1 0 0,0 0 1 0 0,0 0-1 0 0,0 1 1 0 0,0-1-1 0 0,-1 0-2 0 0,-7 8 333 0 0,7-7-284 0 0,-7 9 340 0 0,0 1 0 0 0,1 1-1 0 0,0 0 1 0 0,0 0 0 0 0,1 1-389 0 0,-10 17 601 0 0,-25 52-8 0 0,20-38-66 0 0,-14 18-527 0 0,-167 275 0 0 0,176-292 0 0 0,-161 241 0 0 0,163-250 0 0 0,-34 44 0 0 0,-9 3 0 0 0,-27 35 0 0 0,88-110 16 0 0,5-5-28 0 0,-1-1-1 0 0,1 0 1 0 0,-1 1 0 0 0,0-1-1 0 0,0 0 1 0 0,0 0-1 0 0,0-1 1 0 0,0 1-1 0 0,0 0 1 0 0,0-1-1 0 0,-1 1 1 0 0,-1 0 12 0 0,3-1-696 0 0,1-1-257 0 0,3-4-58 0 0,17-13-12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12 130 17503 0 0,'0'0'399'0'0,"0"0"60"0"0,0 0 21 0 0,-3 2-59 0 0,-5 3-269 0 0,12-4-129 0 0,9-4 35 0 0,36-9 936 0 0,2 2 0 0 0,33-1-994 0 0,6-2-12 0 0,-58 8 12 0 0,462-69 0 0 0,-484 73-101 0 0,32-4 358 0 0,6 2-257 0 0,-37 2-304 0 0,0 1-1 0 0,0 1 0 0 0,1 0 0 0 0,-1 0 0 0 0,0 1 0 0 0,9 3 305 0 0,-16-3-656 0 0,1 0-1 0 0,-1 0 1 0 0,0 0 0 0 0,1 1 0 0 0,-1-1 0 0 0,2 2 656 0 0,4 5-2046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4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13823 0 0,'0'0'315'0'0,"0"0"45"0"0,0 0 21 0 0,-2 2-49 0 0,-71 49-208 0 0,30-19-48 0 0,22-17 284 0 0,-14 13-360 0 0,-5 8 401 0 0,2 1 0 0 0,2 2 0 0 0,2 1 0 0 0,-23 36-401 0 0,54-72 111 0 0,0 0-1 0 0,1 1 0 0 0,0-1 1 0 0,0 1-1 0 0,0-1 1 0 0,1 1-1 0 0,-1 0 0 0 0,1 0 1 0 0,0 0-1 0 0,0 0-110 0 0,1-4 39 0 0,0 1 0 0 0,0-1 0 0 0,0 1 0 0 0,0-1 0 0 0,0 1-1 0 0,1-1 1 0 0,-1 1 0 0 0,0-1 0 0 0,1 1 0 0 0,-1-1 0 0 0,1 1-1 0 0,-1-1 1 0 0,1 0 0 0 0,0 1 0 0 0,0-1 0 0 0,0 0 0 0 0,-1 0 0 0 0,1 1-1 0 0,0-1 1 0 0,0 0 0 0 0,1 0 0 0 0,-1 0 0 0 0,0 0 0 0 0,0 0 0 0 0,0-1-1 0 0,1 1 1 0 0,-1 0 0 0 0,0 0 0 0 0,1-1 0 0 0,-1 1 0 0 0,1-1 0 0 0,-1 1-1 0 0,0-1 1 0 0,1 0 0 0 0,0 0-39 0 0,8 1 195 0 0,-1-1 0 0 0,0 0 0 0 0,1 0 0 0 0,-1-1 0 0 0,1-1-1 0 0,-1 0 1 0 0,0 0 0 0 0,4-1-195 0 0,8-3 57 0 0,18-2-54 0 0,0-3 0 0 0,-1-1-1 0 0,-1-2 1 0 0,0-1 0 0 0,-1-2-1 0 0,1-3-2 0 0,-25 14 40 0 0,-1-1 0 0 0,-1-1 1 0 0,1 0-1 0 0,-1 0 0 0 0,0-1 0 0 0,6-8-40 0 0,-13 14 57 0 0,-1 0 0 0 0,1 0 1 0 0,-1 0-1 0 0,0 0 0 0 0,0-1 0 0 0,-1 1 0 0 0,1-1 0 0 0,0 1 1 0 0,-1-1-1 0 0,0 1 0 0 0,0-1 0 0 0,0 0 0 0 0,-1 0 1 0 0,1 0-1 0 0,-1 0 0 0 0,0 1 0 0 0,0-1 0 0 0,0 0 1 0 0,-1 0-1 0 0,1 0 0 0 0,-1 0 0 0 0,0 1 0 0 0,0-1 0 0 0,-1-3-57 0 0,-1 1-104 0 0,0 1 1 0 0,0-1-1 0 0,0 0 0 0 0,-1 1 0 0 0,0 0 0 0 0,0 0 0 0 0,0 0 0 0 0,-1 0 0 0 0,0 1 0 0 0,0-1 0 0 0,0 1 0 0 0,0 0 0 0 0,-1 1 0 0 0,1 0 0 0 0,-1-1 0 0 0,0 2 0 0 0,0-1 0 0 0,-2 0 104 0 0,-1 0-222 0 0,0 0 0 0 0,0 1 0 0 0,-1 0 1 0 0,1 0-1 0 0,-1 1 0 0 0,1 0 0 0 0,-1 1 0 0 0,0 0 1 0 0,1 1-1 0 0,-1 0 0 0 0,1 0 0 0 0,-4 1 222 0 0,0 2-512 0 0,3 3 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8287 0 0,'0'0'368'0'0,"0"0"80"0"0,0 0-360 0 0,0 0-88 0 0,0 13 0 0 0,0 1 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10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17503 0 0,'0'0'399'0'0,"0"0"60"0"0,0 0 21 0 0,0 0-59 0 0,0-1-196 0 0,1 0 1 0 0,-1 0-1 0 0,0 0 0 0 0,1 0 1 0 0,-1 0-1 0 0,1 0 0 0 0,-1 1 1 0 0,1-1-1 0 0,-1 0 0 0 0,1 0 0 0 0,0 1 1 0 0,-1-1-1 0 0,1 0 0 0 0,0 1 1 0 0,0-2-226 0 0,8 8-1905 0 0,3 2-5601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82 6447 0 0,'0'0'298'0'0,"2"-1"-10"0"0,8-10 688 0 0,0-1 0 0 0,0-1 1 0 0,-1 1-1 0 0,3-6-976 0 0,-11 16 665 0 0,5-10 3042 0 0,-10 27-3415 0 0,-1 0 0 0 0,0 0-1 0 0,-1 0 1 0 0,-1-1 0 0 0,-3 6-292 0 0,-6 12 441 0 0,-15 35-358 0 0,-4-2-1 0 0,-8 9-82 0 0,-3-1 0 0 0,-68 99 0 0 0,-128 133 0 0 0,185-234-706 0 0,-35 40-996 0 0,87-106 1352 0 0,-3 5-3780 0 0,8-10 3106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10135 0 0,'-26'9'358'0'0,"13"-4"-174"0"0,0-1 1 0 0,1 1 0 0 0,-1 1-1 0 0,-2 2-184 0 0,-18 9 72 0 0,25-12 705 0 0,9-1-112 0 0,0-3-629 0 0,0-1 0 0 0,0 0-1 0 0,-1 1 1 0 0,1-1-1 0 0,0 0 1 0 0,0 0 0 0 0,0 1-1 0 0,0-1 1 0 0,0 0-1 0 0,-1 0 1 0 0,1 0 0 0 0,0 0-1 0 0,0 0 1 0 0,0-1-1 0 0,0 1-35 0 0,48-11 692 0 0,-1-3-1 0 0,0-2 1 0 0,40-19-692 0 0,30-11 45 0 0,-35 18 567 0 0,212-78 2192 0 0,-269 96-2999 0 0,0 1-1 0 0,0 2 1 0 0,1 0 0 0 0,0 2-1 0 0,0 0 1 0 0,0 2-1 0 0,3 1 196 0 0,7 6-302 0 0,-13 1-4226 0 0,-8-2-890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 10135 0 0,'5'-7'491'0'0,"-42"108"545"0"0,9-27-399 0 0,-3-2 0 0 0,-3-1 0 0 0,-3-2 0 0 0,-13 15-637 0 0,-38 56 606 0 0,-22 35-95 0 0,-7-24-511 0 0,89-116 0 0 0,-36 37 0 0 0,35-40 0 0 0,24-29 0 0 0,6-9 0 0 0,3-7 0 0 0,4-4 0 0 0,0 0 0 0 0,2 1 0 0 0,0 0 0 0 0,1 1 0 0 0,0 0 0 0 0,7-7 0 0 0,1-1 0 0 0,10-11 0 0 0,2 0 0 0 0,1 2 0 0 0,2 2 0 0 0,13-9 0 0 0,-37 31 0 0 0,0 0 0 0 0,0 1 0 0 0,0 1 0 0 0,1 0 0 0 0,0 0 0 0 0,0 1 0 0 0,1 0 0 0 0,10-2 0 0 0,-10 6 0 0 0,-1 4 0 0 0,-10-2 0 0 0,1 0 0 0 0,-1 1 0 0 0,1-1 0 0 0,-1 1 0 0 0,0 0 0 0 0,0-1 0 0 0,1 1 0 0 0,-1 0 0 0 0,0 0 0 0 0,-1 0 0 0 0,1-1 0 0 0,0 1 0 0 0,0 0 0 0 0,-1 0 0 0 0,1 0 0 0 0,-1 0 0 0 0,0 0 0 0 0,1 1 0 0 0,-1-1 0 0 0,0 0 0 0 0,0 0 0 0 0,-1 0 0 0 0,1 1 0 0 0,-1 8 0 0 0,0-1 0 0 0,-1 1 0 0 0,0-1 0 0 0,-1 0 0 0 0,-1 6 299 0 0,-2-1-1 0 0,0 0 0 0 0,-2 0-298 0 0,3-4 204 0 0,0 0 0 0 0,0 0 0 0 0,2 0 0 0 0,-1 1 0 0 0,0 6-204 0 0,3-16-696 0 0,0 6-2087 0 0,1-7-2333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8:5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253 135 8287 0 0,'0'0'191'0'0,"0"0"26"0"0,0 0 9 0 0,0 3-34 0 0,6 31-240 0 0,-4-19 491 0 0,1-1-1 0 0,0 0 0 0 0,0 0 0 0 0,2-1 1 0 0,0 2-443 0 0,-4-12 127 0 0,0-1 1 0 0,0 1-1 0 0,0 0 1 0 0,1-1-1 0 0,-1 0 1 0 0,1 1-1 0 0,0-1 1 0 0,0 0-1 0 0,0 0 1 0 0,0 0-1 0 0,0 0 1 0 0,0 0-1 0 0,0 0 1 0 0,0-1-1 0 0,1 1 1 0 0,-1-1-1 0 0,1 1 1 0 0,-1-1-1 0 0,1 0 1 0 0,0 0-1 0 0,-1 0 1 0 0,1-1-1 0 0,0 1 1 0 0,0-1-1 0 0,0 1 1 0 0,-1-1-1 0 0,2 0-127 0 0,1 0 202 0 0,0-1 0 0 0,-1 1 0 0 0,1-1 0 0 0,0-1 0 0 0,-1 1 0 0 0,1 0 0 0 0,-1-1 0 0 0,0 0 0 0 0,4-2-202 0 0,36-24 822 0 0,-28 16-820 0 0,1-1 0 0 0,-1-1 0 0 0,-1 0 0 0 0,-1-1 0 0 0,0-1 0 0 0,0 0 0 0 0,-2-1 0 0 0,4-7-2 0 0,-12 18 1 0 0,1-3 4 0 0,0 1 0 0 0,0-1 0 0 0,2-8-5 0 0,-6 14-5 0 0,0 1 0 0 0,-1-1 0 0 0,1 0 0 0 0,0 1 0 0 0,-1-1 0 0 0,0 0 0 0 0,0 1 0 0 0,0-1 0 0 0,0 0 0 0 0,0 1 0 0 0,0-1 0 0 0,-1 0 0 0 0,1 1 0 0 0,-1-1 0 0 0,0 0 0 0 0,0-1 5 0 0,0 3-35 0 0,0-1 0 0 0,0 1 1 0 0,0-1-1 0 0,0 1 0 0 0,0-1 0 0 0,-1 1 0 0 0,1 0 0 0 0,0 0 0 0 0,-1 0 0 0 0,1 0 0 0 0,-1 0 0 0 0,1 0 1 0 0,-1 0-1 0 0,1 0 0 0 0,-1 0 0 0 0,0 1 0 0 0,0-1 0 0 0,1 1 0 0 0,-1-1 0 0 0,0 1 0 0 0,0 0 1 0 0,1-1-1 0 0,-1 1 0 0 0,0 0 0 0 0,0 0 0 0 0,0 1 0 0 0,1-1 0 0 0,-1 0 0 0 0,0 0 35 0 0,-5 2-152 0 0,0-1-1 0 0,0 1 0 0 0,0-1 1 0 0,0 2-1 0 0,0-1 0 0 0,-4 3 153 0 0,-37 20 0 0 0,-18 15 0 0 0,7-4 0 0 0,23-14 0 0 0,1 1 0 0 0,2 2 0 0 0,0 1 0 0 0,2 2 0 0 0,1 1 0 0 0,1 1 0 0 0,-18 27 0 0 0,41-49 91 0 0,0 0-1 0 0,1 0 1 0 0,0 0-1 0 0,1 1 1 0 0,0 0 0 0 0,0 0-1 0 0,1 0 1 0 0,0 0-1 0 0,0 1 1 0 0,1-1-1 0 0,0 2-90 0 0,2-7 35 0 0,0 0-1 0 0,0 0 0 0 0,0 0 1 0 0,0-1-1 0 0,0 1 0 0 0,1 0 1 0 0,0 0-1 0 0,-1-1 0 0 0,1 1 1 0 0,1 0-1 0 0,-1-1 0 0 0,1 1 1 0 0,-1-1-1 0 0,1 1 0 0 0,0-1 1 0 0,0 0-1 0 0,0 0 0 0 0,1 0 1 0 0,-1 0-1 0 0,1 0 0 0 0,0-1 1 0 0,-1 1-1 0 0,1-1 1 0 0,0 1-1 0 0,1-1 0 0 0,-1 0 1 0 0,0 0-1 0 0,1-1 0 0 0,0 1-34 0 0,6 3 0 0 0,0-2 0 0 0,1 1 0 0 0,-1-2 0 0 0,1 1 0 0 0,0-1 0 0 0,-1-1 0 0 0,1 0 0 0 0,3 0 0 0 0,25-1 0 0 0,26-4 0 0 0,-22 1 0 0 0,153-13-4202 0 0,-163 12 2668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1307 8287 0 0,'0'0'191'0'0,"0"0"26"0"0,0 0 9 0 0,0 0 42 0 0,0 0 158 0 0,0 0 72 0 0,0 0 12 0 0,2-2-67 0 0,8-8-401 0 0,0 0-1 0 0,-1-1 1 0 0,-1 0 0 0 0,3-4-42 0 0,16-19-2 0 0,136-168 1280 0 0,-79 96-673 0 0,14-10 491 0 0,76-68-1096 0 0,-80 101 902 0 0,-48 42-687 0 0,-31 31-215 0 0,-15 9-3 0 0,0 1 0 0 0,1 0-1 0 0,-1-1 1 0 0,1 1-1 0 0,-1 0 1 0 0,1 0 0 0 0,-1 0-1 0 0,1-1 1 0 0,-1 1 0 0 0,1 0-1 0 0,-1 0 1 0 0,1 0-1 0 0,-1 0 1 0 0,1 0 0 0 0,-1 0-1 0 0,1 0 1 0 0,-1 0 0 0 0,1 0-1 0 0,0 0 4 0 0,-1 1-32 0 0,1 0 1 0 0,0-1-1 0 0,-1 1 0 0 0,1 0 0 0 0,-1 0 0 0 0,1-1 0 0 0,-1 1 1 0 0,0 0-1 0 0,1 0 0 0 0,-1 0 0 0 0,0 0 0 0 0,1 0 0 0 0,-1 0 1 0 0,0 0-1 0 0,0-1 0 0 0,0 1 0 0 0,0 0 0 0 0,0 0 0 0 0,0 0 1 0 0,0 0-1 0 0,0 0 32 0 0,-2 22-652 0 0,-7 24 423 0 0,-2 0-1 0 0,-10 23 230 0 0,5-15-149 0 0,-5 28 149 0 0,-25 128 0 0 0,29-136 0 0 0,5-27-11 0 0,2-13 49 0 0,3 2-1 0 0,1 1-37 0 0,5-36 338 0 0,12-8 644 0 0,4-3-549 0 0,-1 0 0 0 0,-1-1 0 0 0,0 0 1 0 0,0-2-1 0 0,-1 1 0 0 0,-1-1 0 0 0,3-4-433 0 0,8-8 552 0 0,27-32-32 0 0,-2-3-1 0 0,30-51-519 0 0,-49 68 81 0 0,63-79-81 0 0,4 4 0 0 0,108-101 0 0 0,-158 172 0 0 0,104-103 0 0 0,8 4 0 0 0,-129 119-14 0 0,-22 19-109 0 0,1 0 0 0 0,0 1 0 0 0,0 0-1 0 0,1 0 1 0 0,-1 1 0 0 0,1-1 0 0 0,5-1 123 0 0,-12 7-508 0 0,-13 12-516 0 0,-48 58-3456 0 0,-16 30 4480 0 0,42-50-1024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 6447 0 0,'0'0'499'0'0,"-9"-1"-310"0"0,0 0-124 0 0,5 1 710 0 0,1-1 0 0 0,-1 1 0 0 0,1 0 0 0 0,0 0 0 0 0,-1 0 0 0 0,-4 1 0 0 0,7-1-631 0 0,0 0 1 0 0,0 1 0 0 0,1-1 0 0 0,-1 1 0 0 0,0-1 0 0 0,0 1 0 0 0,0-1 0 0 0,0 1-1 0 0,0-1 1 0 0,0 1 0 0 0,1 0 0 0 0,-1 0 0 0 0,0-1 0 0 0,0 1 0 0 0,1 0 0 0 0,-1 0-1 0 0,1 0 1 0 0,-1 0 0 0 0,1-1 0 0 0,-1 1 0 0 0,1 0 0 0 0,-1 0 0 0 0,1 0 0 0 0,0 0-1 0 0,-1 2 1 0 0,1 3 21 0 0,-1-1-1 0 0,0 1 1 0 0,1-1-1 0 0,0 1 0 0 0,1 0 1 0 0,-1-1-1 0 0,1 1 1 0 0,0-1-1 0 0,0 1 1 0 0,1-1-1 0 0,0 1 1 0 0,0-1-1 0 0,0 0 1 0 0,4 7-1 0 0,5 6 202 0 0,1 1 0 0 0,19 22 0 0 0,-14-19-171 0 0,6 5 73 0 0,2 0 0 0 0,0-2 0 0 0,44 34 0 0 0,-35-31-5 0 0,47 49 0 0 0,-56-49-110 0 0,38 59-1 0 0,-52-69-141 0 0,-1 0 0 0 0,-1 0-1 0 0,-1 1 1 0 0,0 1 0 0 0,4 20-1 0 0,-7-21-11 0 0,-3-7 0 0 0,1 0 0 0 0,6 13 0 0 0,-3-11-79 0 0,-3-12 22 0 0,-1-1 1 0 0,-1 0 9 0 0,0 0-1 0 0,0 0 1 0 0,0 0-1 0 0,0-1 1 0 0,0 1-1 0 0,0 0 1 0 0,1 0-1 0 0,-1-1 1 0 0,0 1-1 0 0,1-1 1 0 0,-1 1-1 0 0,0-1 1 0 0,1 0-1 0 0,-1 1 1 0 0,0-1-1 0 0,1 0 1 0 0,-1 0-1 0 0,1 0 1 0 0,-1 0-1 0 0,1 0 1 0 0,-1 0-1 0 0,0-1 1 0 0,1 1-1 0 0,1-1 1 0 0,2 0-596 0 0,0-1 0 0 0,0 0 0 0 0,0 0 0 0 0,8-5 0 0 0,3-4-5819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43 10135 0 0,'10'-11'770'0'0,"0"1"-1"0"0,11-8-769 0 0,-51 41 1605 0 0,-25 15-1605 0 0,25-17 0 0 0,2 2 0 0 0,0 1 0 0 0,-5 7 0 0 0,-2 2 0 0 0,22-19 74 0 0,1-1 0 0 0,0 2 0 0 0,1-1-1 0 0,1 2 1 0 0,0-1 0 0 0,-2 6-74 0 0,10-17 178 0 0,0 1 0 0 0,0-1 0 0 0,1 1 0 0 0,-1-1 1 0 0,1 1-1 0 0,0-1 0 0 0,0 1 0 0 0,0 0 0 0 0,1 0 0 0 0,0 0-178 0 0,-1-3 72 0 0,1 0-1 0 0,0 0 0 0 0,1 0 1 0 0,-1 0-1 0 0,0-1 0 0 0,1 1 1 0 0,-1 0-1 0 0,1 0 1 0 0,-1 0-1 0 0,1-1 0 0 0,0 1 1 0 0,-1 0-1 0 0,1-1 1 0 0,0 1-1 0 0,0-1 0 0 0,1 1 1 0 0,-1-1-1 0 0,0 1 1 0 0,0-1-1 0 0,1 0 0 0 0,-1 1 1 0 0,1-1-1 0 0,-1 0 0 0 0,1 0 1 0 0,-1 0-1 0 0,2 0-71 0 0,-2 0 2 0 0,1-1-1 0 0,-1 0 0 0 0,1 1 1 0 0,-1-1-1 0 0,1 0 1 0 0,-1 0-1 0 0,1 0 1 0 0,0 0-1 0 0,-1 0 0 0 0,1-1 1 0 0,-1 1-1 0 0,1 0 1 0 0,-1-1-1 0 0,1 1-1 0 0,24-10 228 0 0,-18 6-17 0 0,18-8 18 0 0,0-2 1 0 0,-1 0-1 0 0,0-2 0 0 0,-1-1 1 0 0,-1-1-1 0 0,0-1 0 0 0,-1-1-229 0 0,-6 4 28 0 0,0-1-1 0 0,-1 0 0 0 0,0-1 1 0 0,4-9-28 0 0,-15 21-180 0 0,0-1 0 0 0,0 0 0 0 0,0-1 0 0 0,-1 1 1 0 0,0-1-1 0 0,0 0 0 0 0,-1 1 0 0 0,0-1 0 0 0,0 0 1 0 0,-1 0-1 0 0,0 0 0 0 0,0-1 0 0 0,-1 1 0 0 0,0-1 180 0 0,0 8-63 0 0,0-1 0 0 0,0 0 1 0 0,-1 1-1 0 0,1-1 0 0 0,0 1 0 0 0,-1-1 0 0 0,1 1 0 0 0,-1-1 0 0 0,1 1 0 0 0,-1-1 0 0 0,0 1 0 0 0,0-1 0 0 0,0 1 1 0 0,1 0-1 0 0,-1 0 0 0 0,-1-1 0 0 0,1 1 0 0 0,0 0 0 0 0,0 0 0 0 0,0 0 0 0 0,0 0 0 0 0,-1 0 0 0 0,1 0 1 0 0,-1 0-1 0 0,1 1 0 0 0,0-1 0 0 0,-2 0 63 0 0,-2 0-104 0 0,-1 0 0 0 0,1 0 0 0 0,-1 0 0 0 0,1 1 0 0 0,-1 0 1 0 0,1 0-1 0 0,-2 0 104 0 0,-6 1-647 0 0,6-1 556 0 0,0 1-1 0 0,0 0 0 0 0,0 0 1 0 0,0 1-1 0 0,-4 2 92 0 0,3-2-50 0 0,0 0 0 0 0,0 0 0 0 0,-7 0 50 0 0,5 0 0 0 0,65-20-1440 0 0,-31 12 928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154 580 13823 0 0,'-2'1'315'0'0,"-6"2"-165"0"0,0-1-1 0 0,0 1 1 0 0,0-1 0 0 0,-1-1-1 0 0,1 0 1 0 0,-1 0 0 0 0,1 0-1 0 0,-5-1-149 0 0,6-1 269 0 0,1 1 0 0 0,0-1-1 0 0,0 0 1 0 0,-1 0 0 0 0,1-1-1 0 0,-5-1-268 0 0,10 2 65 0 0,-1 0-1 0 0,1 1 0 0 0,-1-1 1 0 0,1 0-1 0 0,0 0 1 0 0,-1 0-1 0 0,1 0 1 0 0,0 0-1 0 0,0 0 0 0 0,0 0 1 0 0,0-1-1 0 0,0 1 1 0 0,0 0-1 0 0,0-1 0 0 0,0 1 1 0 0,0 0-1 0 0,0-1 1 0 0,1 1-1 0 0,-1-1 0 0 0,1 1 1 0 0,-1-1-1 0 0,1 1 1 0 0,0-1-1 0 0,-1 0 1 0 0,1 1-1 0 0,0-1 0 0 0,0 0 1 0 0,0 1-1 0 0,0-2-64 0 0,2-8 237 0 0,0 0 1 0 0,0 0-1 0 0,1 0 0 0 0,1 0 0 0 0,0 1 1 0 0,0-1-1 0 0,1 1 0 0 0,0 0 0 0 0,1 0 1 0 0,0 1-1 0 0,2-2-237 0 0,11-14 15 0 0,1 1 1 0 0,1 0-1 0 0,10-7-15 0 0,-4 6 0 0 0,2 0 0 0 0,0 2 0 0 0,1 2 0 0 0,1 0 0 0 0,32-14 0 0 0,183-96 0 0 0,-232 122-5 0 0,-6 4-118 0 0,0 0 0 0 0,0 1 0 0 0,8-3 123 0 0,-13 6-207 0 0,-1 0 0 0 0,1 0 1 0 0,-1 1-1 0 0,1-1 0 0 0,-1 1 0 0 0,1 0 1 0 0,0 0-1 0 0,-1 0 0 0 0,1 0 0 0 0,-1 0 0 0 0,1 0 1 0 0,-1 1-1 0 0,1-1 0 0 0,0 1 0 0 0,1 0 207 0 0,9 4-4572 0 0,-2-1-1228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139 408 11975 0 0,'0'0'547'0'0,"0"0"-11"0"0,-1 2-344 0 0,-7 7-8 0 0,0-1 0 0 0,0 0 1 0 0,-1 0-1 0 0,0-1 0 0 0,-1 1-184 0 0,6-5 266 0 0,0 0 0 0 0,-1 0-1 0 0,0-1 1 0 0,0 1 0 0 0,0-1-1 0 0,0 0 1 0 0,0-1 0 0 0,0 1-1 0 0,-1-1 1 0 0,1 0 0 0 0,0 0-1 0 0,-4 0-265 0 0,8-1 5 0 0,0 0 0 0 0,1 0 0 0 0,-1 0-1 0 0,0 0 1 0 0,1 0 0 0 0,-1-1 0 0 0,0 1 0 0 0,1 0-1 0 0,-1 0 1 0 0,1 0 0 0 0,-1-1 0 0 0,0 1 0 0 0,1 0-1 0 0,-1 0 1 0 0,1-1 0 0 0,-1 1 0 0 0,1 0 0 0 0,-1-1-1 0 0,1 1 1 0 0,-1-1 0 0 0,1 1 0 0 0,-1-1 0 0 0,1 1-1 0 0,0-1 1 0 0,-1 0-5 0 0,1 0 69 0 0,-1 0 0 0 0,1-1 0 0 0,-1 1 0 0 0,1 0 0 0 0,0 0 1 0 0,0-1-1 0 0,0 1 0 0 0,0 0 0 0 0,0 0 0 0 0,0-1 0 0 0,0 1 0 0 0,0 0 0 0 0,1-1-69 0 0,0-3 206 0 0,1-1 0 0 0,-1 1 0 0 0,1-1 0 0 0,1 1 0 0 0,2-5-206 0 0,8-11-2 0 0,1 0-1 0 0,1 1 0 0 0,0 0 1 0 0,2 2-1 0 0,17-16 3 0 0,10-5-1355 0 0,46-31 1355 0 0,-76 59-86 0 0,2 1-1 0 0,-1 1 1 0 0,1 1 0 0 0,1 0-1 0 0,8-3 87 0 0,-14 8-19 0 0,0-1-1 0 0,1 1 1 0 0,-1 1-1 0 0,1 0 0 0 0,-1 1 1 0 0,1 0-1 0 0,0 0 1 0 0,-1 1-1 0 0,2 1 20 0 0,-8 0 0 0 0,-1-1 0 0 0,0 1 0 0 0,0 0 0 0 0,0 0 0 0 0,0 0 0 0 0,0 1 0 0 0,1 0 0 0 0,7 7 0 0 0,-10-6 6 0 0,0 0 0 0 0,-1 0-1 0 0,1 0 1 0 0,-1 0 0 0 0,1 0 0 0 0,-1 0-1 0 0,0 1 1 0 0,0-1 0 0 0,-1 0 0 0 0,1 1-1 0 0,0-1 1 0 0,-1 1 0 0 0,0-1-1 0 0,0 1 1 0 0,0-1 0 0 0,-1 1-6 0 0,0 10 103 0 0,-1 0 0 0 0,-1 0 1 0 0,-1 5-104 0 0,1-10 170 0 0,0 0 1 0 0,-1-1 0 0 0,0 1-1 0 0,0-1 1 0 0,0 0-1 0 0,-1 0 1 0 0,-1 0 0 0 0,1-1-1 0 0,-4 3-170 0 0,-10 12 28 0 0,-2-1-1 0 0,-8 5-27 0 0,21-19 0 0 0,2-4-64 0 0,5-2-273 0 0,1-1-138 0 0,0 0-33 0 0,0 0 66 0 0,11-20 276 0 0,-8 17 166 0 0,0-1 0 0 0,1 1 0 0 0,-1 0 0 0 0,1 0 0 0 0,-1 0 0 0 0,1 0 0 0 0,2 0 0 0 0,10-9 0 0 0,4-3 0 0 0,1 2 0 0 0,0 0 0 0 0,11-4 0 0 0,35-21 0 0 0,-14 4 11 0 0,78-54-94 0 0,-96 66-770 0 0,1 2 0 0 0,32-13 853 0 0,-21 10 616 0 0,-43 21-551 0 0,4-3-108 0 0,0 1 0 0 0,-1 1 0 0 0,1 0 0 0 0,0 0 0 0 0,1 0 0 0 0,-1 1 0 0 0,0 0 0 0 0,8 0 43 0 0,-15 3 17 0 0,0 0 1 0 0,1 0-1 0 0,-1 0 1 0 0,0 0-1 0 0,0 0 0 0 0,0 0 1 0 0,1 1-1 0 0,-1-1 1 0 0,-1 0-1 0 0,1 1 1 0 0,0-1-1 0 0,0 1 0 0 0,0-1 1 0 0,-1 1-1 0 0,1-1 1 0 0,0 2-18 0 0,1 7 82 0 0,1-1 1 0 0,-2 1 0 0 0,1 0-1 0 0,-1-1 1 0 0,-1 1 0 0 0,0 2-83 0 0,-4 62 487 0 0,1-29-364 0 0,2-34-123 0 0,-1 0 0 0 0,0 0 0 0 0,-1 0 0 0 0,0 0 0 0 0,-1-1 0 0 0,0 1 0 0 0,-7 23 0 0 0,9-30 0 0 0,1-1 0 0 0,-1 1 0 0 0,0 0 0 0 0,0-1 0 0 0,-2 4 0 0 0,2-4 0 0 0,-1 0 0 0 0,1 1 0 0 0,1-1 0 0 0,-1 1 0 0 0,0 0 0 0 0,0 2 0 0 0,-12 36-1252 0 0,14-40-184 0 0,0-2-78 0 0,0 0-20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 11975 0 0,'0'0'267'0'0,"0"0"42"0"0,-6-5 315 0 0,-1 3-522 0 0,3 0-12 0 0,0 1 1 0 0,0-1 0 0 0,0 0-1 0 0,0 0 1 0 0,0 0-1 0 0,-1-2-90 0 0,3 3 84 0 0,1 0 0 0 0,0 0 0 0 0,0 0 0 0 0,-1 1 0 0 0,1-1-1 0 0,-1 0 1 0 0,1 1 0 0 0,-1-1 0 0 0,1 1 0 0 0,-1 0 0 0 0,1-1 0 0 0,-1 1-1 0 0,1 0 1 0 0,-1 0 0 0 0,1 0 0 0 0,-2 0-84 0 0,-4 0 16 0 0,1 1 0 0 0,-1 0 0 0 0,0 0 0 0 0,0 0 0 0 0,1 1 0 0 0,-1 0 0 0 0,1 0 0 0 0,0 0 0 0 0,-4 3-16 0 0,-8 5 12 0 0,1 0 0 0 0,-9 8-12 0 0,-8 5-3 0 0,-32 19 1019 0 0,2 3 0 0 0,-2 6-1016 0 0,61-47 2 0 0,1-1 0 0 0,0 1 0 0 0,0 1 0 0 0,1-1 0 0 0,-1 0 0 0 0,1 1 0 0 0,0 0 0 0 0,0-1 0 0 0,1 1 0 0 0,-2 4-2 0 0,4-8 0 0 0,-1 1 0 0 0,0 0 0 0 0,1 0 0 0 0,0-1 0 0 0,-1 1 0 0 0,1 0-1 0 0,0 0 1 0 0,0 0 0 0 0,0 0 0 0 0,0 0 0 0 0,0-1 0 0 0,1 1 0 0 0,-1 0 0 0 0,1 0-1 0 0,-1 0 1 0 0,1-1 0 0 0,-1 1 0 0 0,1 0 0 0 0,0-1 0 0 0,0 1 0 0 0,0 0 0 0 0,0-1-1 0 0,0 1 1 0 0,0-1 0 0 0,0 1 0 0 0,1-1 0 0 0,-1 0 0 0 0,0 0 0 0 0,1 1 0 0 0,-1-1-1 0 0,1 0 1 0 0,-1 0 0 0 0,2 0 0 0 0,5 3 0 0 0,1 0 0 0 0,0 0 0 0 0,-1-1 0 0 0,1 0 0 0 0,1 0 0 0 0,-1-1 0 0 0,0 0 0 0 0,1-1 0 0 0,-1 0 0 0 0,4 0 0 0 0,0-1 0 0 0,-1 0 0 0 0,0-1 0 0 0,1 0 0 0 0,-1-1 0 0 0,0 0 0 0 0,0-1 0 0 0,9-4 0 0 0,-8 2 0 0 0,1-1 0 0 0,-2 0 0 0 0,1-1 0 0 0,-1 0 0 0 0,0-1 0 0 0,0 0 0 0 0,-1-1 0 0 0,0 0 0 0 0,-1-1 0 0 0,0-1 0 0 0,0 1 0 0 0,-1-1 0 0 0,4-7 0 0 0,-23 34 0 0 0,2 0 0 0 0,0 0 0 0 0,0 0 0 0 0,-2 13 0 0 0,8-19 0 0 0,4-1-1157 0 0,-1-8-4630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13823 0 0,'0'0'315'0'0,"0"0"45"0"0,0 0 21 0 0,0 0-49 0 0,-1 1-220 0 0,-3 0-1 0 0,1 0 0 0 0,-1 0-1 0 0,1 1 1 0 0,0-1 0 0 0,0 1 0 0 0,0 0-1 0 0,-1 0 1 0 0,2 0 0 0 0,-1 0-1 0 0,-1 2-110 0 0,-29 29 895 0 0,22-21-861 0 0,-92 103-18 0 0,73-82-16 0 0,2 2 0 0 0,1 0 0 0 0,1 2 0 0 0,-15 30 0 0 0,-74 163 0 0 0,87-165-384 0 0,2 1-1 0 0,0 12 385 0 0,24-67-4005 0 0,2 0-1405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263 523 8287 0 0,'-4'0'191'0'0,"-12"1"26"0"0,11-1 9 0 0,4 1-201 0 0,-1 1 0 0 0,1-1 1 0 0,-1 0-1 0 0,0-1 0 0 0,1 1 1 0 0,-1 0-1 0 0,0 0 0 0 0,0-1 1 0 0,-1 1-26 0 0,2-1 2 0 0,-10 3 508 0 0,1-1 0 0 0,-1 0 0 0 0,0-1 0 0 0,0 0 0 0 0,0-1 0 0 0,0 0 0 0 0,-2-1-510 0 0,-13 0 630 0 0,21 1-536 0 0,0 0 0 0 0,0-1 1 0 0,0 1-1 0 0,1-1 0 0 0,-1-1 0 0 0,0 1 0 0 0,1-1 0 0 0,-1 1 0 0 0,1-1 0 0 0,-1 0 0 0 0,1-1 0 0 0,0 1 1 0 0,0-1-1 0 0,0 0 0 0 0,0 0 0 0 0,0 0 0 0 0,1-1 0 0 0,0 1 0 0 0,-1-1 0 0 0,1 0 0 0 0,0 0-94 0 0,1 1 0 0 0,1-1 0 0 0,-1 1 0 0 0,1-1 0 0 0,-1 1 0 0 0,1-1 0 0 0,1 1 0 0 0,-1-1 0 0 0,0 0 0 0 0,1 1 0 0 0,0-1 0 0 0,-1 0 0 0 0,2 0 0 0 0,-1 1 0 0 0,0-2 0 0 0,2-7 0 0 0,0-1 0 0 0,0 1 0 0 0,3-7 0 0 0,1 0-117 0 0,1 0 0 0 0,1 1 0 0 0,0 1 0 0 0,2-1 0 0 0,0 1-1 0 0,1 1 1 0 0,8-10 117 0 0,13-13-538 0 0,1 2 0 0 0,17-13 538 0 0,-33 34-519 0 0,1 0-1 0 0,1 1 0 0 0,5-3 520 0 0,-17 13-58 0 0,1 1-1 0 0,-1 0 1 0 0,1 0-1 0 0,0 0 1 0 0,0 1-1 0 0,0 0 1 0 0,0 1-1 0 0,1 0 1 0 0,-1 0-1 0 0,6 0 59 0 0,1 1 44 0 0,3-1 350 0 0,0 1 0 0 0,0 0 0 0 0,0 1 0 0 0,0 2 0 0 0,0-1 0 0 0,15 5-394 0 0,-18-2 315 0 0,-1 0 0 0 0,1 1-1 0 0,13 7-314 0 0,-21-9 77 0 0,0 1-1 0 0,-1 0 1 0 0,0 0-1 0 0,0 1 0 0 0,0-1 1 0 0,0 2-1 0 0,-1-1 1 0 0,0 0-1 0 0,1 2-76 0 0,-3-3 0 0 0,0 0 0 0 0,0 0 0 0 0,0 0 0 0 0,-1 1 0 0 0,1-1 0 0 0,-1 1 0 0 0,0-1 0 0 0,-1 1 0 0 0,1 0 0 0 0,-1 0 0 0 0,0-1 0 0 0,0 1 0 0 0,0 0 0 0 0,-1 0 0 0 0,1 4 0 0 0,-1 0 0 0 0,0-4 0 0 0,0-1 0 0 0,0 1 0 0 0,0 0 0 0 0,0-1 0 0 0,-1 1 0 0 0,0-1 0 0 0,0 1 0 0 0,0 0 0 0 0,0-1 0 0 0,-1 0 0 0 0,0 1 0 0 0,0-1 0 0 0,0 1 0 0 0,-6 9 0 0 0,-1-1 0 0 0,0 1 0 0 0,-1-1 0 0 0,0-1 0 0 0,-1 0 0 0 0,0 0 0 0 0,-1-1 0 0 0,-7 4 0 0 0,-22 12-398 0 0,-2-1-1 0 0,0-3 1 0 0,-2-1 0 0 0,0-3-1 0 0,-11 2 399 0 0,36-14-290 0 0,-1 0 0 0 0,0-2-1 0 0,-1-1 1 0 0,1 0 0 0 0,-1-2 0 0 0,0 0-1 0 0,0-1 291 0 0,19-1-1 0 0,1-1-1 0 0,-1 1 0 0 0,1 0 0 0 0,-1-1 1 0 0,1 0-1 0 0,-1 1 0 0 0,1-1 1 0 0,0 0-1 0 0,-1 0 0 0 0,1-1 0 0 0,0 1 1 0 0,0 0-1 0 0,0-1 0 0 0,-2 0 2 0 0,3 1-155 0 0,0 0 0 0 0,0 0-1 0 0,0 0 1 0 0,0 0 0 0 0,0 0-1 0 0,1 0 1 0 0,-1 0-1 0 0,0-1 1 0 0,0 1 0 0 0,1 0-1 0 0,-1 0 1 0 0,1-1 0 0 0,-1 1-1 0 0,1 0 1 0 0,0-1 0 0 0,-1 1-1 0 0,1 0 1 0 0,0-1 0 0 0,0 1-1 0 0,0-1 1 0 0,0 1 0 0 0,0 0-1 0 0,0-1 1 0 0,0 1-1 0 0,0 0 1 0 0,1-1 0 0 0,-1 1 155 0 0,5-10-3062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18 8287 0 0,'9'-3'179'0'0,"-6"2"-81"0"0,-1 0-1 0 0,1 0 1 0 0,0-1 0 0 0,-1 1-1 0 0,1-1 1 0 0,-1 1 0 0 0,1-1-1 0 0,0-1-97 0 0,-2 3 380 0 0,-1 0 107 0 0,0 0 22 0 0,0 2-66 0 0,-2 3-426 0 0,0 0 0 0 0,0 1-1 0 0,0-1 1 0 0,-1 0 0 0 0,0 0 0 0 0,0-1-1 0 0,0 1 1 0 0,0 0 0 0 0,-1-1 0 0 0,0 0-17 0 0,-14 21-3 0 0,-87 123 1308 0 0,51-76-727 0 0,-6 10-495 0 0,-4-3-1 0 0,-17 12-82 0 0,53-61 0 0 0,1 1 0 0 0,2 1 0 0 0,-10 18 0 0 0,-190 290 0 0 0,210-319 57 0 0,-14 14-57 0 0,-15 19-645 0 0,44-54-619 0 0,1 0-533 0 0,6-6-2338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15663 0 0,'0'0'719'0'0,"0"0"-20"0"0,-1 1-449 0 0,-42 79 10 0 0,0 0-3269 0 0,42-78 1986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0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12 11975 0 0,'0'-9'430'0'0,"-2"6"416"0"0,-9 11 631 0 0,4-2-1486 0 0,-19 15 262 0 0,-2-1-1 0 0,-5 1-252 0 0,-21 15 103 0 0,-70 44-103 0 0,116-75 0 0 0,0 0 0 0 0,-1 0 0 0 0,-7 1 0 0 0,11-4 0 0 0,0 0 0 0 0,1-1 0 0 0,-1 2 0 0 0,0-1 0 0 0,1 0 0 0 0,0 1 0 0 0,-1 0 0 0 0,1 0 0 0 0,0 1 0 0 0,0-1 0 0 0,1 1 0 0 0,-1-1 0 0 0,1 1 0 0 0,0 0 0 0 0,0 1 0 0 0,2-4 0 0 0,0 1 0 0 0,0-1 0 0 0,0 1 0 0 0,0 0 0 0 0,0-1 0 0 0,1 1 0 0 0,-1 0 0 0 0,1 0 0 0 0,-1 0 0 0 0,1-1 0 0 0,0 1 0 0 0,0 0 0 0 0,0 0 0 0 0,0 0 0 0 0,0 0 0 0 0,0 0 0 0 0,0-1 0 0 0,0 1 0 0 0,1 0 0 0 0,-1 0 0 0 0,1 0 0 0 0,-1-1 0 0 0,1 1 0 0 0,0 0 0 0 0,0-1 0 0 0,0 1 0 0 0,0 0 0 0 0,0-1 0 0 0,1 2 0 0 0,11 19 0 0 0,-5-7 0 0 0,1-1 0 0 0,0 0 0 0 0,1-1 0 0 0,1 1 0 0 0,153 159 0 0 0,-160-171 0 0 0,-3-1 0 0 0,0 0 0 0 0,0 0 0 0 0,0-1 0 0 0,0 1 0 0 0,0 0 0 0 0,0 0 0 0 0,-1 0 0 0 0,1 0 0 0 0,0 0 0 0 0,-1 0 0 0 0,1 0 0 0 0,-1 0 0 0 0,1 0 0 0 0,-1 0 0 0 0,1 0 0 0 0,-1 0 0 0 0,0 1 0 0 0,1-1 0 0 0,-1 1 0 0 0,1-1 0 0 0,-1 0 0 0 0,0 1 0 0 0,0-1 0 0 0,1 1 0 0 0,-1-1 0 0 0,0 1 0 0 0,0-1 0 0 0,-1 0 0 0 0,1 1 0 0 0,0-1 0 0 0,0 1 0 0 0,-1-1 0 0 0,1 0 0 0 0,0 1 0 0 0,-1-1 0 0 0,0 0 0 0 0,1 1 0 0 0,-1-1 0 0 0,0 0 0 0 0,1 0 0 0 0,-1 0 0 0 0,0 0 0 0 0,0 1 0 0 0,0-1 0 0 0,0 0 0 0 0,0-1 0 0 0,0 1 0 0 0,-1 0 0 0 0,1 0 0 0 0,0 0 0 0 0,-1 0 0 0 0,-5 3 0 0 0,-1 1 0 0 0,0-1 0 0 0,-1 0 0 0 0,-6 2 0 0 0,14-6 0 0 0,-36 13 0 0 0,0-1 0 0 0,-1-2 0 0 0,0-1 0 0 0,-1-3 0 0 0,0-1 0 0 0,0-1 0 0 0,0-2 0 0 0,-11-3 0 0 0,29-3-1020 0 0,20 3-4080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12 13823 0 0,'-1'-1'155'0'0,"0"-1"-1"0"0,0 1 0 0 0,-1 0 0 0 0,1-1 0 0 0,0 1 1 0 0,0 0-1 0 0,-1 0 0 0 0,1 0 0 0 0,-1 0-154 0 0,-1 2 13 0 0,-1 0 0 0 0,0 1 0 0 0,0-1 0 0 0,0 1 0 0 0,1 0 0 0 0,-1 0 0 0 0,1 0-1 0 0,-1 1 1 0 0,-1 1-13 0 0,-28 27 9 0 0,28-26-10 0 0,-6 8 263 0 0,1 0 0 0 0,1 1 1 0 0,0 0-1 0 0,0 1 0 0 0,2 0 0 0 0,-5 11-262 0 0,-3 5 302 0 0,-82 179-156 0 0,41-82-127 0 0,-39 56-19 0 0,67-134 0 0 0,-2-2 0 0 0,-23 25 0 0 0,18-27-305 0 0,12-16-774 0 0,-21 22 1079 0 0,15-21-720 0 0,-10 11-380 0 0,11-18-3022 0 0,11-13-216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22:43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25 13303 0 0,'0'0'606'0'0,"0"-2"-10"0"0,-2-5-382 0 0,2 6-134 0 0,0 0 0 0 0,0 1 0 0 0,-1-1 0 0 0,1 0 0 0 0,0 0 0 0 0,0 1 0 0 0,-1-1 0 0 0,1 0 0 0 0,0 1 0 0 0,-1-1 0 0 0,1 1 0 0 0,0-1 0 0 0,-1 0 0 0 0,1 1 0 0 0,-1-1 0 0 0,1 1-1 0 0,-1-1 1 0 0,0 1 0 0 0,1-1 0 0 0,-1 1 0 0 0,1 0 0 0 0,-1-1 0 0 0,0 1 0 0 0,1 0 0 0 0,-1-1 0 0 0,0 1 0 0 0,1 0 0 0 0,-1 0 0 0 0,0 0 0 0 0,1-1 0 0 0,-1 1 0 0 0,0 0 0 0 0,0 0 0 0 0,0 0 0 0 0,-2 1-39 0 0,1 0 1 0 0,0-1 0 0 0,0 1 0 0 0,-1 0 0 0 0,1 0 0 0 0,0 0 0 0 0,-3 3 0 0 0,0-1 190 0 0,-11 7-39 0 0,0 0 0 0 0,1 1 0 0 0,0 1 0 0 0,-24 25 0 0 0,-46 64 11 0 0,58-68-59 0 0,-56 78 248 0 0,19-23-54 0 0,35-51-246 0 0,-65 81 126 0 0,75-97-205 0 0,0-1 0 0 0,-1-1-1 0 0,-32 23 1 0 0,28-25 9 0 0,-1-1 1 0 0,-1-1-1 0 0,0-1 1 0 0,-38 14-1 0 0,56-25-28 0 0,-41 12-201 0 0,44-14 177 0 0,0 0-1 0 0,1 0 1 0 0,-1-1-1 0 0,0 0 1 0 0,0 0-1 0 0,1 0 1 0 0,-1 0 0 0 0,-7-2-1 0 0,11 1-208 0 0,2 0-86 0 0,-1 0 271 0 0,1-1 0 0 0,0 1 0 0 0,0 0 0 0 0,0 0 0 0 0,0 0 0 0 0,1 0 0 0 0,-1 0 0 0 0,0 0 0 0 0,0 0 0 0 0,1 0 0 0 0,-1 1 1 0 0,2-2-1 0 0,-1 1-3 0 0,37-18-1154 0 0,-10 9-3131 0 0,1 0-1374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17503 0 0,'0'0'399'0'0,"0"0"60"0"0,0 0 21 0 0,0 0-59 0 0,1 0-276 0 0,13 0-163 0 0,33 0 510 0 0,0-1-1 0 0,0-3 0 0 0,40-8-491 0 0,9-9 203 0 0,-1-4 0 0 0,-1-4-1 0 0,85-41-202 0 0,32-20-1782 0 0,-186 81-4484 0 0,20-6 6266 0 0,-13 7-5800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55 572 11975 0 0,'0'0'267'0'0,"0"0"42"0"0,0 0 17 0 0,0 0-28 0 0,-1-1-196 0 0,-2 0-30 0 0,0-1 1 0 0,1 1 0 0 0,0-1 0 0 0,-1 1 0 0 0,1-1 0 0 0,0 0-1 0 0,-1 0 1 0 0,1 0 0 0 0,0 0 0 0 0,1 0 0 0 0,-1-1 0 0 0,0 1 0 0 0,1-1-1 0 0,-1 1 1 0 0,1-1 0 0 0,0 1 0 0 0,-1-1 0 0 0,1-3-73 0 0,-3-5 726 0 0,1-1 1 0 0,1 0 0 0 0,0 0 0 0 0,1-1-727 0 0,-1-2 252 0 0,0-3 259 0 0,1 0 0 0 0,1 0 0 0 0,2-13-511 0 0,0-5 551 0 0,0 11-39 0 0,1-1 0 0 0,2 1 0 0 0,0 0 0 0 0,2 0 0 0 0,0 0 0 0 0,7-11-512 0 0,-10 26 82 0 0,0 1 1 0 0,0 0-1 0 0,1 0 0 0 0,0 0 0 0 0,1 0 0 0 0,0 1 0 0 0,1 0 1 0 0,5-6-83 0 0,-6 9-4 0 0,-1 0 1 0 0,1 0-1 0 0,0 1 1 0 0,0-1-1 0 0,0 1 1 0 0,1 1-1 0 0,-1-1 1 0 0,1 1 0 0 0,0 0-1 0 0,0 1 1 0 0,0 0-1 0 0,4-1 4 0 0,18-2-602 0 0,0 2 0 0 0,1 1 0 0 0,-1 1 0 0 0,27 3 602 0 0,-17 0-587 0 0,5 0-1386 0 0,38 6 1973 0 0,-32 3-2688 0 0,-1 3-1 0 0,9 4 2689 0 0,-26-8-1535 0 0</inkml:trace>
  <inkml:trace contextRef="#ctx0" brushRef="#br0" timeOffset="1">757 138 17503 0 0,'0'0'399'0'0,"0"0"60"0"0,0 0 21 0 0,0 0-59 0 0,-1 1-276 0 0,-6 16-132 0 0,4-10-13 0 0,-1 0 1 0 0,2 0-1 0 0,-1 0 0 0 0,1 1 1 0 0,0-1-1 0 0,0 1 0 0 0,1 0 1 0 0,0 0-1 0 0,1 6 0 0 0,0-4 0 0 0,0 0 0 0 0,0 0 0 0 0,-1 0 0 0 0,0-1 0 0 0,-1 1 0 0 0,0 0 0 0 0,-1-1 0 0 0,0 1 0 0 0,0-1 0 0 0,-1 0 0 0 0,0 0 0 0 0,0 0 0 0 0,-1-1 0 0 0,-1 1 0 0 0,1-1 0 0 0,-1 0 0 0 0,0-1 0 0 0,-1 1 0 0 0,0-1 0 0 0,0-1 0 0 0,-5 4 0 0 0,-18 12-891 0 0,1 2 0 0 0,-8 10 891 0 0,36-33-1966 0 0,1-1-3830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36 13823 0 0,'2'-11'377'0'0,"4"-14"634"0"0,0 36-887 0 0,-6-8-125 0 0,1 1 0 0 0,-1 0-1 0 0,0 0 1 0 0,0 0 0 0 0,0 0-1 0 0,0-1 1 0 0,0 1 0 0 0,-1 0-1 0 0,0 0 1 0 0,0 0 0 0 0,0-1-1 0 0,0 1 1 0 0,-1 1 1 0 0,-5 9 26 0 0,0 1-1 0 0,-6 8-25 0 0,7-13 37 0 0,-77 128 1932 0 0,-34 37-1969 0 0,-35 49 0 0 0,51-67 0 0 0,-7 9 0 0 0,98-152 0 0 0,-12 18 0 0 0,-2-1 0 0 0,-1-1 0 0 0,-9 6 0 0 0,-72 66 1440 0 0,80-74-2217 0 0,25-28 336 0 0,2 1 394 0 0,0-1 0 0 0,1 0 0 0 0,-1 0 0 0 0,1-1 1 0 0,-1 1-1 0 0,0 0 0 0 0,1 0 0 0 0,-1-1 1 0 0,0 1-1 0 0,1 0 0 0 0,-1-1 0 0 0,0 0 1 0 0,1 0 46 0 0,7-4-169 0 0,0-1 1 0 0,-1 0-1 0 0,0 0 1 0 0,0-1-1 0 0,5-7 169 0 0,34-40-745 0 0,-41 46 727 0 0,90-119 18 0 0,-46 57 0 0 0,28-26 0 0 0,-67 83 0 0 0,0 1 0 0 0,2 1 0 0 0,-1 0 0 0 0,1 0 0 0 0,1 1 0 0 0,0 1 0 0 0,0 0 0 0 0,1 1 0 0 0,0 1 0 0 0,4-1 0 0 0,-12 5 39 0 0,0 2 1 0 0,0-1-1 0 0,0 1 0 0 0,0 0 0 0 0,0 0 0 0 0,0 1 0 0 0,1 0 0 0 0,4 1-39 0 0,-9-1 25 0 0,-1 0-1 0 0,1 1 1 0 0,0-1-1 0 0,0 1 1 0 0,-1-1-1 0 0,1 1 1 0 0,-1 0-1 0 0,1 0 1 0 0,-1 1-1 0 0,1-1 1 0 0,-1 0-1 0 0,0 1 0 0 0,1-1 1 0 0,-1 1-1 0 0,0 0 1 0 0,0 0-1 0 0,0 0 1 0 0,-1 0-1 0 0,1 0 1 0 0,0 0-1 0 0,-1 0 1 0 0,1 1-1 0 0,-1 0-24 0 0,5 11 76 0 0,-1 1 0 0 0,0 0 0 0 0,-2 1 0 0 0,0-1 0 0 0,0 1 0 0 0,-1-1-1 0 0,-1 1 1 0 0,-1 0 0 0 0,-1 11-76 0 0,-1-5 72 0 0,-1 0 1 0 0,0 1-1 0 0,-2-1 0 0 0,-1-1 0 0 0,0 1 0 0 0,-6 9-72 0 0,7-17 0 0 0,-2-2 0 0 0,1 1 0 0 0,-2-1 0 0 0,1 0 0 0 0,-2 0 0 0 0,0-1 0 0 0,0-1 0 0 0,-1 1 0 0 0,0-1 0 0 0,0-1 0 0 0,-1 0 0 0 0,-1 0 0 0 0,1-1 0 0 0,-2-1 0 0 0,1 0 0 0 0,-1 0 0 0 0,0-1 0 0 0,0-1 0 0 0,-6 1 0 0 0,-10 3 148 0 0,0-1-1 0 0,-1-2 1 0 0,-22 2-148 0 0,20-4 1335 0 0,-23 8-1335 0 0,18-4-6140 0 0,35-8 526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 13823 0 0,'-1'-9'1500'0'0,"-2"9"-1498"0"0,1 0 0 0 0,-1 0-1 0 0,1 0 1 0 0,0 0 0 0 0,-1 0 0 0 0,1 1-1 0 0,-1-1 1 0 0,1 1 0 0 0,-1 0-1 0 0,1 0 1 0 0,0-1 0 0 0,-1 2 0 0 0,1-1-1 0 0,0 0 1 0 0,0 0 0 0 0,0 1-1 0 0,0-1 1 0 0,0 1-2 0 0,-6 4 301 0 0,0 1 1 0 0,1 0-1 0 0,-7 7-301 0 0,-13 21 1065 0 0,1 1 1 0 0,1 1-1 0 0,2 3-1065 0 0,1-4-31 0 0,17-29 31 0 0,0 1 0 0 0,1-1 0 0 0,-1 1 0 0 0,1 0 0 0 0,1 0 0 0 0,-1 0 0 0 0,1 0 0 0 0,1 1 0 0 0,2 0 0 0 0,2-2 72 0 0,-1-6-27 0 0,-1-1 0 0 0,1 1 1 0 0,-1-1-1 0 0,1 1 0 0 0,-1-1 0 0 0,1 1 0 0 0,-1-1 0 0 0,1 1 0 0 0,0-1 0 0 0,-1 0 1 0 0,1 1-1 0 0,-1-1 0 0 0,1 0 0 0 0,0 1 0 0 0,0-1 0 0 0,-1 0 0 0 0,1 0 0 0 0,0 0 1 0 0,-1 0-1 0 0,1 0-45 0 0,14 1 465 0 0,-2-2-380 0 0,0-1 0 0 0,0 0 0 0 0,0-1 0 0 0,0-1 0 0 0,-1 0 0 0 0,1-1-1 0 0,10-5-84 0 0,26-10 14 0 0,-16 8-14 0 0,-2-2 0 0 0,0-2 0 0 0,0-1 0 0 0,10-8 0 0 0,-13 12 0 0 0,-28 13 0 0 0,0 0 0 0 0,0 0 0 0 0,0 0 0 0 0,0 0 0 0 0,0 1 0 0 0,0-1 0 0 0,-1 0 0 0 0,1 0 0 0 0,0 0 0 0 0,0 0 0 0 0,0 0 0 0 0,0 1 0 0 0,0-1 0 0 0,0 0 0 0 0,0 0 0 0 0,0 0 0 0 0,0 0 0 0 0,0 1 0 0 0,0-1 0 0 0,0 0 0 0 0,0 0 0 0 0,0 0 0 0 0,0 0 0 0 0,0 1 0 0 0,0-1 0 0 0,0 0 0 0 0,0 0 0 0 0,1 0 0 0 0,-1 0 0 0 0,0 0 0 0 0,0 1 0 0 0,0-1 0 0 0,0 0 0 0 0,0 0 0 0 0,0 0 0 0 0,0 0 0 0 0,0 0 0 0 0,1 0 0 0 0,-1 0 0 0 0,0 1 0 0 0,0-1 0 0 0,0 0 0 0 0,0 0 0 0 0,0 0 0 0 0,1 0 0 0 0,-1 0 0 0 0,0 0 0 0 0,0 0 0 0 0,0 0 0 0 0,0 0 0 0 0,1 0 0 0 0,-1 0 0 0 0,0 0 0 0 0,0 0 0 0 0,0 0 0 0 0,0 0 0 0 0,1 0 0 0 0,-1 0 0 0 0,0 0 0 0 0,0 0 0 0 0,0 0 0 0 0,0 0 0 0 0,0 0 0 0 0,1 0 0 0 0,-1 0 0 0 0,0 0 0 0 0,0-1 0 0 0,0 1 0 0 0,0 0 0 0 0,0 0 0 0 0,-5 14 0 0 0,5-13 0 0 0,-22 46-45 0 0,10-22 125 0 0,-4 15-80 0 0,13-31-237 0 0,0-1 1 0 0,1 1-1 0 0,0 0 1 0 0,0 0 0 0 0,1 0-1 0 0,0 8 237 0 0,1-12 65 0 0,0-1 1 0 0,1 1-1 0 0,-1 0 0 0 0,1 0 0 0 0,0-1 0 0 0,0 1 1 0 0,0 0-1 0 0,0-1 0 0 0,1 0 0 0 0,1 3-65 0 0,-2-5-56 0 0,0 0 0 0 0,1-1 0 0 0,-1 1 0 0 0,1 0 0 0 0,-1 0 0 0 0,1-1 0 0 0,0 1 0 0 0,-1-1 0 0 0,1 1 0 0 0,0-1 0 0 0,0 0 0 0 0,0 0 0 0 0,0 0 0 0 0,1 0 0 0 0,-1 0 0 0 0,0 0 0 0 0,0-1 0 0 0,0 1 0 0 0,1-1 0 0 0,-1 1 0 0 0,0-1 0 0 0,2 0 56 0 0,5 0-547 0 0,0 0 0 0 0,0 0 0 0 0,1-1-1 0 0,-1-1 1 0 0,0 1 0 0 0,0-1 0 0 0,0-1 547 0 0,24-7-5798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 13823 0 0,'0'0'315'0'0,"1"-4"49"0"0,0 2 44 0 0,-1 4 2041 0 0,-6 17-2444 0 0,-1 0-1 0 0,0 0 1 0 0,-2-1-1 0 0,-7 13-4 0 0,-1 3-2 0 0,-32 57 752 0 0,-49 71-750 0 0,-70 80 1122 0 0,93-136-946 0 0,-94 124-162 0 0,-84 126-429 0 0,239-332-303 0 0,8-7-4573 0 0,2-6-323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61 17503 0 0,'-2'0'399'0'0,"-9"0"230"0"0,9 0-577 0 0,0 0 1 0 0,0-1-1 0 0,1 1 1 0 0,-1 0-1 0 0,0 0 1 0 0,0 1-1 0 0,0-1 1 0 0,0 0-1 0 0,1 1 1 0 0,-1-1-1 0 0,0 1 1 0 0,0-1-1 0 0,1 1 1 0 0,-1 0-1 0 0,0 0 1 0 0,1 0-1 0 0,-2 1-52 0 0,-4 3 0 0 0,4 0 72 0 0,2-3 299 0 0,1-2 117 0 0,0 0 21 0 0,3 0-329 0 0,-1 1 0 0 0,1-1 0 0 0,-1 0 0 0 0,1 1 0 0 0,0-1 0 0 0,-1-1 0 0 0,1 1 0 0 0,0 0 0 0 0,0-1-180 0 0,8 1 428 0 0,38 1 137 0 0,16 5-565 0 0,-36-3 43 0 0,-11-2-43 0 0,-1-1 0 0 0,13-2 0 0 0,-12 1 0 0 0,1 0 0 0 0,8 2 0 0 0,67 2 0 0 0,-51-2 0 0 0,-8-3-4 0 0,0-1 0 0 0,0-1 0 0 0,0-2-1 0 0,0-2 1 0 0,10-4 4 0 0,39-8-1652 0 0,-16 2-1351 0 0,-42 10 2069 0 0,20-3-1112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263 433 15663 0 0,'0'0'356'0'0,"0"0"50"0"0,0 0 20 0 0,-2 2-42 0 0,-39 70 200 0 0,-84 104 1020 0 0,119-168-1532 0 0,-46 64-911 0 0,18-30-2596 0 0,31-38 1901 0 0</inkml:trace>
  <inkml:trace contextRef="#ctx0" brushRef="#br0" timeOffset="1">767 26 15663 0 0,'2'-25'696'0'0,"-2"25"136"0"0,0 0-664 0 0,0 0-168 0 0,0 0 0 0 0,0 0 0 0 0,0 0 0 0 0,0 0 0 0 0,-9 0 0 0 0,1 3 0 0 0,-3 1-376 0 0,0-1-104 0 0,2-1-32 0 0,2 7 0 0 0,0 7-408 0 0,0 2-80 0 0,2 1-24 0 0,0 1 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13 10135 0 0,'0'0'231'0'0,"0"0"29"0"0,0 0 19 0 0,-1 1-41 0 0,-5 1-233 0 0,0 1 0 0 0,1-1 0 0 0,-1 1 0 0 0,1 0-1 0 0,-1 1 1 0 0,1-1 0 0 0,0 1 0 0 0,1 0 0 0 0,-1 1-1 0 0,1-1-4 0 0,-88 100 1111 0 0,8-8-134 0 0,-83 77 1071 0 0,160-167-1779 0 0,1 1 0 0 0,0 1 0 0 0,1-1 0 0 0,0 1 0 0 0,0 0 0 0 0,0 0 0 0 0,-1 4-269 0 0,6-2 221 0 0,1-8-160 0 0,0-1 0 0 0,0 1 1 0 0,0-1-1 0 0,0 0 0 0 0,1 0 0 0 0,-1 0 0 0 0,0 0 0 0 0,1 0 0 0 0,-1 0 0 0 0,0 0 0 0 0,1 0 0 0 0,-1 0 1 0 0,1 0-1 0 0,-1-1 0 0 0,1 1 0 0 0,0-1 0 0 0,-1 1 0 0 0,1-1 0 0 0,0 0 0 0 0,-1 1 0 0 0,1-1-61 0 0,3 0 116 0 0,0 1-1 0 0,1-1 1 0 0,-1 0-1 0 0,0 0 1 0 0,0-1-1 0 0,2 0-115 0 0,4 0 3 0 0,0-2 0 0 0,0 1-1 0 0,0-2 1 0 0,0 1 0 0 0,-1-1-1 0 0,9-5-2 0 0,7-6 288 0 0,0-1 0 0 0,-1-1 0 0 0,-1-1 0 0 0,0-2 0 0 0,3-4-288 0 0,-21 18 115 0 0,43-41 132 0 0,-3-2-1 0 0,8-13-246 0 0,-37 41-277 0 0,-1 0 1 0 0,-1-1-1 0 0,-1 0 0 0 0,-1-1 0 0 0,1-5 277 0 0,-13 25-128 0 0,-1 0 1 0 0,1 1-1 0 0,0-1 0 0 0,0 0 0 0 0,-1 0 1 0 0,0 0-1 0 0,0 0 0 0 0,0 0 0 0 0,0 0 0 0 0,0 0 1 0 0,0 0-1 0 0,-1 0 0 0 0,1 0 0 0 0,-1 0 0 0 0,0 0 1 0 0,-1-2 127 0 0,1 3-97 0 0,1 1 1 0 0,-1-1-1 0 0,0 1 1 0 0,0-1 0 0 0,0 1-1 0 0,0-1 1 0 0,0 1-1 0 0,0 0 1 0 0,-1-1 0 0 0,1 1-1 0 0,0 0 1 0 0,-1 0-1 0 0,1 0 1 0 0,0 0 0 0 0,-1 0-1 0 0,0 0 1 0 0,1 1-1 0 0,-1-1 1 0 0,1 0 0 0 0,-1 1-1 0 0,0-1 1 0 0,1 1-1 0 0,-1 0 1 0 0,0-1 0 0 0,0 1-1 0 0,1 0 1 0 0,-1 0-1 0 0,-2 0 97 0 0,-27 4-4729 0 0,22-1 634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5 617 17503 0 0,'0'0'399'0'0,"0"0"60"0"0,0 0 21 0 0,0 0-59 0 0,0-2-276 0 0,-2-2-59 0 0,2 1-1 0 0,-1-1 1 0 0,0 0 0 0 0,1 0-1 0 0,0 0 1 0 0,0 1 0 0 0,0-1-1 0 0,0 0 1 0 0,1 0 0 0 0,-1 0-1 0 0,1 1 1 0 0,0-1 0 0 0,0 0-1 0 0,0 1 1 0 0,1-1 0 0 0,-1 1-1 0 0,2-4-85 0 0,25-34 2048 0 0,6-4-2048 0 0,-26 35 102 0 0,0 1-1 0 0,1 0 0 0 0,0 1 1 0 0,1 0-1 0 0,0 1 0 0 0,0-1-101 0 0,27-15-5 0 0,4-1 5 0 0,31-18 5 0 0,-39 19 67 0 0,162-104-549 0 0,-141 95-525 0 0,1 2 1 0 0,42-14 1001 0 0,-69 32-316 0 0,-3 2-117 0 0,0 0-1 0 0,0 2 1 0 0,20-4 433 0 0,-26 10-16 0 0,-18 2 16 0 0,0 0 0 0 0,0-1 0 0 0,-1 2 0 0 0,1-1 0 0 0,0 0 0 0 0,0 0 0 0 0,-1 0 0 0 0,1 0 0 0 0,0 0 0 0 0,-1 1 0 0 0,1-1 0 0 0,0 0 0 0 0,0 0 0 0 0,-1 1 0 0 0,1-1 0 0 0,-1 1 0 0 0,1 0 0 0 0,-1 0 0 0 0,0 0 0 0 0,1 0 0 0 0,-1 0 0 0 0,0 0 0 0 0,0 0 0 0 0,0 0 0 0 0,0-1 0 0 0,0 1 0 0 0,0 0 0 0 0,0 0 0 0 0,0 0 0 0 0,0 0 0 0 0,0 0 0 0 0,-1 0 0 0 0,1 0 0 0 0,0 0 0 0 0,-1 0 0 0 0,1 0 0 0 0,0-1 0 0 0,-1 1 0 0 0,1 0 0 0 0,-1 0 0 0 0,0 0 0 0 0,-15 22 0 0 0,-28 23 0 0 0,23-24 0 0 0,-15 20 0 0 0,-13 27 664 0 0,3 3 0 0 0,3 1 0 0 0,-5 19-664 0 0,-10 36 0 0 0,55-121-42 0 0,0 0 1 0 0,1 1-1 0 0,1-1 0 0 0,-2 9 42 0 0,2 2-5739 0 0,1-16-947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2T11:09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91 4607 0 0,'0'0'208'0'0,"1"-1"-9"0"0,18-16 306 0 0,-18 16-7 0 0,-1 1 12 0 0,0 0 2 0 0,0 0 0 0 0,0 0 0 0 0,0 0 0 0 0,15-14 2048 0 0,-14 11-2399 0 0,0 2 19 0 0,0-1 0 0 0,0 0 1 0 0,0 1-1 0 0,0-1 0 0 0,0 1 1 0 0,1-1-1 0 0,-1 1 0 0 0,0 0 1 0 0,1 0-1 0 0,-1 0 0 0 0,2-1-180 0 0,-1-1 106 0 0,1 1-1 0 0,-1-1 0 0 0,0 0 0 0 0,0 0 1 0 0,-1 1-1 0 0,2-3-105 0 0,4-6 808 0 0,-6 9-296 0 0,-1 2 0 0 0,2-4 432 0 0,-1 4-463 0 0,-1 6-274 0 0,-4 5-151 0 0,1 0-1 0 0,-2 0 0 0 0,0 0 1 0 0,0-1-1 0 0,-1 0 0 0 0,0 0 1 0 0,0-1-1 0 0,-7 8-55 0 0,-84 96 1605 0 0,39-56-1605 0 0,28-28 0 0 0,-18 23 0 0 0,43-45-133 0 0,4-5-563 0 0,1-2-257 0 0,15-6-4750 0 0,4-2 540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4F54-0C86-4384-B743-F7034BECF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5AFC7-70A6-4CA2-9917-23F75E07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DA254-C1FB-4B5C-9C0C-7F3753F7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7678-12C2-43CB-945F-68CA5963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FF46-1A0D-4725-AE6E-F2635D89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1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E4BB-EAD3-4441-9D60-2A87FC7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33DBE-AF10-4BD4-8F7A-721BA48D0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B70E-5E70-4583-9A3C-32521BBB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9F6D-C6B4-4E10-BE1F-E0B4C223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BD5C-C984-4083-A314-57324392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2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51DAC-D1A3-47EC-BBF6-143CE9184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95B38-AEE2-44FA-A61B-828F245D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103CE-09CA-4A9F-9307-0EE4A47C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546D-5222-40E7-AAC7-97B19B27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670D-34EC-46D3-A8ED-5C5A3EA6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5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60D8-573E-4442-ADA7-3ED4FFB6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99F5-8963-4814-A89E-53EC00E1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F19C-C387-4BFD-9F36-AFEDE01A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2C4C9-983A-481F-9D1B-48ACB10A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C13A-1DFB-4933-8422-6E91320B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7FD1-4C0D-4D57-BD7B-25693DC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BF82-1B62-4729-A145-069B7140D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24024-F06A-4D0A-8A40-5CE5FDD9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E03-2DEF-4B80-AA41-CFA8213E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B552-814C-4E85-BBA3-5F0CA20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7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FB2A-7FD7-4111-A66E-CFA469F7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1A7B-8F83-4538-A5CE-7D5B9022C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81A85-CD6A-4A45-8216-9B1E1FA64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A5860-A5B1-4B7E-BBDA-BF968DC9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92897-89B7-4AB0-99BF-19C80BC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4A73-3C4D-4604-A8D5-A96ECAD9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1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F7E6-100C-4945-B198-351175A0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28533-CA4B-4DDD-97D9-760675F2D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B8320-E030-4FE9-B0EC-F7F0EF57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B231F-149D-4647-91C2-C524518D2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D7C13-0DE0-45C3-B10F-DBEF6A5E9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85BD8-3313-44F8-8B14-DE5B60D3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CE195-7862-4A02-87DC-F49ABE15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C93AB-DDB0-41AC-A761-C75389DB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1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B09-97A9-45EA-9679-B7873EA7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70880-C9A4-4BA3-96A2-E7C3C014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C8DA4-FEC0-4B38-926D-79F647E5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ABAA6-FAFA-47F8-9515-E1EE3D23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9B922-9C3C-4AEC-9328-DCFA255D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04DC8-FB38-4502-82AB-33976346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E3A53-11F4-4068-B60E-1DABF77A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5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7C51-0D07-4635-ACBB-CF33372C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9DE-52CB-4F50-BAF0-AC8ADBB1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4A20-F884-462F-8871-7C5F26D2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EA13F-90C0-40C8-B000-69B54E73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25659-CA34-4344-A230-E9B99298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902C9-292B-41DC-9C3B-45E10BE0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2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016A-C53F-4D77-8CC2-1C2F56C7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FC084-2B31-4AD6-9BB5-10679106C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BCF2C-9C5B-4AB5-B3AF-5256060C4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E1AB5-DED1-4A4F-8F49-2DDA1516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428FE-820A-4DCA-A26B-EB523C01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91957-6862-49A9-A22B-1997905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7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78E7E-C76E-4077-BDE9-1D3B4715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CAEF-B964-4F3D-BA9B-D25EBF2D9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C5AB-71B8-4E14-8C90-8D7978D99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50263-2F09-4DA1-A068-6159DCC120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3EEB-6E61-44A2-9DCD-B10095E7B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6EBF-BC57-46E7-8AED-E05EC10DC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8749-9403-4068-A6EB-5ADBADC6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2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6.xml"/><Relationship Id="rId21" Type="http://schemas.openxmlformats.org/officeDocument/2006/relationships/image" Target="../media/image1287.png"/><Relationship Id="rId42" Type="http://schemas.openxmlformats.org/officeDocument/2006/relationships/customXml" Target="../ink/ink1648.xml"/><Relationship Id="rId63" Type="http://schemas.openxmlformats.org/officeDocument/2006/relationships/customXml" Target="../ink/ink1659.xml"/><Relationship Id="rId84" Type="http://schemas.openxmlformats.org/officeDocument/2006/relationships/image" Target="../media/image1317.png"/><Relationship Id="rId138" Type="http://schemas.openxmlformats.org/officeDocument/2006/relationships/image" Target="../media/image1344.png"/><Relationship Id="rId159" Type="http://schemas.openxmlformats.org/officeDocument/2006/relationships/customXml" Target="../ink/ink1707.xml"/><Relationship Id="rId170" Type="http://schemas.openxmlformats.org/officeDocument/2006/relationships/image" Target="../media/image1360.png"/><Relationship Id="rId191" Type="http://schemas.openxmlformats.org/officeDocument/2006/relationships/customXml" Target="../ink/ink1723.xml"/><Relationship Id="rId205" Type="http://schemas.openxmlformats.org/officeDocument/2006/relationships/customXml" Target="../ink/ink1730.xml"/><Relationship Id="rId107" Type="http://schemas.openxmlformats.org/officeDocument/2006/relationships/customXml" Target="../ink/ink1681.xml"/><Relationship Id="rId11" Type="http://schemas.openxmlformats.org/officeDocument/2006/relationships/image" Target="../media/image1282.png"/><Relationship Id="rId32" Type="http://schemas.openxmlformats.org/officeDocument/2006/relationships/customXml" Target="../ink/ink1643.xml"/><Relationship Id="rId53" Type="http://schemas.openxmlformats.org/officeDocument/2006/relationships/image" Target="../media/image1302.png"/><Relationship Id="rId74" Type="http://schemas.openxmlformats.org/officeDocument/2006/relationships/image" Target="../media/image1312.png"/><Relationship Id="rId128" Type="http://schemas.openxmlformats.org/officeDocument/2006/relationships/image" Target="../media/image1339.png"/><Relationship Id="rId149" Type="http://schemas.openxmlformats.org/officeDocument/2006/relationships/customXml" Target="../ink/ink1702.xml"/><Relationship Id="rId5" Type="http://schemas.openxmlformats.org/officeDocument/2006/relationships/image" Target="../media/image1279.png"/><Relationship Id="rId95" Type="http://schemas.openxmlformats.org/officeDocument/2006/relationships/customXml" Target="../ink/ink1675.xml"/><Relationship Id="rId160" Type="http://schemas.openxmlformats.org/officeDocument/2006/relationships/image" Target="../media/image1355.png"/><Relationship Id="rId181" Type="http://schemas.openxmlformats.org/officeDocument/2006/relationships/customXml" Target="../ink/ink1718.xml"/><Relationship Id="rId22" Type="http://schemas.openxmlformats.org/officeDocument/2006/relationships/customXml" Target="../ink/ink1638.xml"/><Relationship Id="rId43" Type="http://schemas.openxmlformats.org/officeDocument/2006/relationships/image" Target="../media/image1297.png"/><Relationship Id="rId64" Type="http://schemas.openxmlformats.org/officeDocument/2006/relationships/image" Target="../media/image1307.png"/><Relationship Id="rId118" Type="http://schemas.openxmlformats.org/officeDocument/2006/relationships/image" Target="../media/image1334.png"/><Relationship Id="rId139" Type="http://schemas.openxmlformats.org/officeDocument/2006/relationships/customXml" Target="../ink/ink1697.xml"/><Relationship Id="rId85" Type="http://schemas.openxmlformats.org/officeDocument/2006/relationships/customXml" Target="../ink/ink1670.xml"/><Relationship Id="rId150" Type="http://schemas.openxmlformats.org/officeDocument/2006/relationships/image" Target="../media/image1350.png"/><Relationship Id="rId171" Type="http://schemas.openxmlformats.org/officeDocument/2006/relationships/customXml" Target="../ink/ink1713.xml"/><Relationship Id="rId192" Type="http://schemas.openxmlformats.org/officeDocument/2006/relationships/image" Target="../media/image1371.png"/><Relationship Id="rId206" Type="http://schemas.openxmlformats.org/officeDocument/2006/relationships/image" Target="../media/image1378.png"/><Relationship Id="rId12" Type="http://schemas.openxmlformats.org/officeDocument/2006/relationships/customXml" Target="../ink/ink1633.xml"/><Relationship Id="rId33" Type="http://schemas.openxmlformats.org/officeDocument/2006/relationships/image" Target="../media/image27110.png"/><Relationship Id="rId108" Type="http://schemas.openxmlformats.org/officeDocument/2006/relationships/image" Target="../media/image1329.png"/><Relationship Id="rId129" Type="http://schemas.openxmlformats.org/officeDocument/2006/relationships/customXml" Target="../ink/ink1692.xml"/><Relationship Id="rId54" Type="http://schemas.openxmlformats.org/officeDocument/2006/relationships/customXml" Target="../ink/ink1654.xml"/><Relationship Id="rId75" Type="http://schemas.openxmlformats.org/officeDocument/2006/relationships/customXml" Target="../ink/ink1665.xml"/><Relationship Id="rId96" Type="http://schemas.openxmlformats.org/officeDocument/2006/relationships/image" Target="../media/image1323.png"/><Relationship Id="rId140" Type="http://schemas.openxmlformats.org/officeDocument/2006/relationships/image" Target="../media/image1345.png"/><Relationship Id="rId161" Type="http://schemas.openxmlformats.org/officeDocument/2006/relationships/customXml" Target="../ink/ink1708.xml"/><Relationship Id="rId182" Type="http://schemas.openxmlformats.org/officeDocument/2006/relationships/image" Target="../media/image1366.png"/><Relationship Id="rId6" Type="http://schemas.openxmlformats.org/officeDocument/2006/relationships/customXml" Target="../ink/ink1630.xml"/><Relationship Id="rId23" Type="http://schemas.openxmlformats.org/officeDocument/2006/relationships/image" Target="../media/image1288.png"/><Relationship Id="rId119" Type="http://schemas.openxmlformats.org/officeDocument/2006/relationships/customXml" Target="../ink/ink1687.xml"/><Relationship Id="rId44" Type="http://schemas.openxmlformats.org/officeDocument/2006/relationships/customXml" Target="../ink/ink1649.xml"/><Relationship Id="rId65" Type="http://schemas.openxmlformats.org/officeDocument/2006/relationships/customXml" Target="../ink/ink1660.xml"/><Relationship Id="rId86" Type="http://schemas.openxmlformats.org/officeDocument/2006/relationships/image" Target="../media/image1318.png"/><Relationship Id="rId130" Type="http://schemas.openxmlformats.org/officeDocument/2006/relationships/image" Target="../media/image1340.png"/><Relationship Id="rId151" Type="http://schemas.openxmlformats.org/officeDocument/2006/relationships/customXml" Target="../ink/ink1703.xml"/><Relationship Id="rId172" Type="http://schemas.openxmlformats.org/officeDocument/2006/relationships/image" Target="../media/image1361.png"/><Relationship Id="rId193" Type="http://schemas.openxmlformats.org/officeDocument/2006/relationships/customXml" Target="../ink/ink1724.xml"/><Relationship Id="rId207" Type="http://schemas.openxmlformats.org/officeDocument/2006/relationships/customXml" Target="../ink/ink1731.xml"/><Relationship Id="rId13" Type="http://schemas.openxmlformats.org/officeDocument/2006/relationships/image" Target="../media/image1283.png"/><Relationship Id="rId109" Type="http://schemas.openxmlformats.org/officeDocument/2006/relationships/customXml" Target="../ink/ink1682.xml"/><Relationship Id="rId34" Type="http://schemas.openxmlformats.org/officeDocument/2006/relationships/customXml" Target="../ink/ink1644.xml"/><Relationship Id="rId55" Type="http://schemas.openxmlformats.org/officeDocument/2006/relationships/image" Target="../media/image1303.png"/><Relationship Id="rId76" Type="http://schemas.openxmlformats.org/officeDocument/2006/relationships/image" Target="../media/image1313.png"/><Relationship Id="rId97" Type="http://schemas.openxmlformats.org/officeDocument/2006/relationships/customXml" Target="../ink/ink1676.xml"/><Relationship Id="rId120" Type="http://schemas.openxmlformats.org/officeDocument/2006/relationships/image" Target="../media/image1335.png"/><Relationship Id="rId141" Type="http://schemas.openxmlformats.org/officeDocument/2006/relationships/customXml" Target="../ink/ink1698.xml"/><Relationship Id="rId7" Type="http://schemas.openxmlformats.org/officeDocument/2006/relationships/image" Target="../media/image1280.png"/><Relationship Id="rId162" Type="http://schemas.openxmlformats.org/officeDocument/2006/relationships/image" Target="../media/image1356.png"/><Relationship Id="rId183" Type="http://schemas.openxmlformats.org/officeDocument/2006/relationships/customXml" Target="../ink/ink1719.xml"/><Relationship Id="rId24" Type="http://schemas.openxmlformats.org/officeDocument/2006/relationships/customXml" Target="../ink/ink1639.xml"/><Relationship Id="rId45" Type="http://schemas.openxmlformats.org/officeDocument/2006/relationships/image" Target="../media/image1298.png"/><Relationship Id="rId66" Type="http://schemas.openxmlformats.org/officeDocument/2006/relationships/image" Target="../media/image1308.png"/><Relationship Id="rId87" Type="http://schemas.openxmlformats.org/officeDocument/2006/relationships/customXml" Target="../ink/ink1671.xml"/><Relationship Id="rId110" Type="http://schemas.openxmlformats.org/officeDocument/2006/relationships/image" Target="../media/image1330.png"/><Relationship Id="rId131" Type="http://schemas.openxmlformats.org/officeDocument/2006/relationships/customXml" Target="../ink/ink1693.xml"/><Relationship Id="rId152" Type="http://schemas.openxmlformats.org/officeDocument/2006/relationships/image" Target="../media/image1351.png"/><Relationship Id="rId173" Type="http://schemas.openxmlformats.org/officeDocument/2006/relationships/customXml" Target="../ink/ink1714.xml"/><Relationship Id="rId194" Type="http://schemas.openxmlformats.org/officeDocument/2006/relationships/image" Target="../media/image1372.png"/><Relationship Id="rId208" Type="http://schemas.openxmlformats.org/officeDocument/2006/relationships/image" Target="../media/image1379.png"/><Relationship Id="rId19" Type="http://schemas.openxmlformats.org/officeDocument/2006/relationships/image" Target="../media/image1286.png"/><Relationship Id="rId14" Type="http://schemas.openxmlformats.org/officeDocument/2006/relationships/customXml" Target="../ink/ink1634.xml"/><Relationship Id="rId30" Type="http://schemas.openxmlformats.org/officeDocument/2006/relationships/customXml" Target="../ink/ink1642.xml"/><Relationship Id="rId35" Type="http://schemas.openxmlformats.org/officeDocument/2006/relationships/image" Target="../media/image1293.png"/><Relationship Id="rId56" Type="http://schemas.openxmlformats.org/officeDocument/2006/relationships/customXml" Target="../ink/ink1655.xml"/><Relationship Id="rId77" Type="http://schemas.openxmlformats.org/officeDocument/2006/relationships/customXml" Target="../ink/ink1666.xml"/><Relationship Id="rId100" Type="http://schemas.openxmlformats.org/officeDocument/2006/relationships/image" Target="../media/image1325.png"/><Relationship Id="rId105" Type="http://schemas.openxmlformats.org/officeDocument/2006/relationships/customXml" Target="../ink/ink1680.xml"/><Relationship Id="rId126" Type="http://schemas.openxmlformats.org/officeDocument/2006/relationships/image" Target="../media/image1338.png"/><Relationship Id="rId147" Type="http://schemas.openxmlformats.org/officeDocument/2006/relationships/customXml" Target="../ink/ink1701.xml"/><Relationship Id="rId168" Type="http://schemas.openxmlformats.org/officeDocument/2006/relationships/image" Target="../media/image1359.png"/><Relationship Id="rId8" Type="http://schemas.openxmlformats.org/officeDocument/2006/relationships/customXml" Target="../ink/ink1631.xml"/><Relationship Id="rId51" Type="http://schemas.openxmlformats.org/officeDocument/2006/relationships/image" Target="../media/image1301.png"/><Relationship Id="rId72" Type="http://schemas.openxmlformats.org/officeDocument/2006/relationships/image" Target="../media/image1311.png"/><Relationship Id="rId93" Type="http://schemas.openxmlformats.org/officeDocument/2006/relationships/customXml" Target="../ink/ink1674.xml"/><Relationship Id="rId98" Type="http://schemas.openxmlformats.org/officeDocument/2006/relationships/image" Target="../media/image1324.png"/><Relationship Id="rId121" Type="http://schemas.openxmlformats.org/officeDocument/2006/relationships/customXml" Target="../ink/ink1688.xml"/><Relationship Id="rId142" Type="http://schemas.openxmlformats.org/officeDocument/2006/relationships/image" Target="../media/image1346.png"/><Relationship Id="rId163" Type="http://schemas.openxmlformats.org/officeDocument/2006/relationships/customXml" Target="../ink/ink1709.xml"/><Relationship Id="rId184" Type="http://schemas.openxmlformats.org/officeDocument/2006/relationships/image" Target="../media/image1367.png"/><Relationship Id="rId189" Type="http://schemas.openxmlformats.org/officeDocument/2006/relationships/customXml" Target="../ink/ink1722.xml"/><Relationship Id="rId3" Type="http://schemas.openxmlformats.org/officeDocument/2006/relationships/image" Target="../media/image12780.png"/><Relationship Id="rId214" Type="http://schemas.openxmlformats.org/officeDocument/2006/relationships/image" Target="../media/image1382.png"/><Relationship Id="rId25" Type="http://schemas.openxmlformats.org/officeDocument/2006/relationships/image" Target="../media/image1289.png"/><Relationship Id="rId46" Type="http://schemas.openxmlformats.org/officeDocument/2006/relationships/customXml" Target="../ink/ink1650.xml"/><Relationship Id="rId67" Type="http://schemas.openxmlformats.org/officeDocument/2006/relationships/customXml" Target="../ink/ink1661.xml"/><Relationship Id="rId116" Type="http://schemas.openxmlformats.org/officeDocument/2006/relationships/image" Target="../media/image1333.png"/><Relationship Id="rId137" Type="http://schemas.openxmlformats.org/officeDocument/2006/relationships/customXml" Target="../ink/ink1696.xml"/><Relationship Id="rId158" Type="http://schemas.openxmlformats.org/officeDocument/2006/relationships/image" Target="../media/image1354.png"/><Relationship Id="rId20" Type="http://schemas.openxmlformats.org/officeDocument/2006/relationships/customXml" Target="../ink/ink1637.xml"/><Relationship Id="rId41" Type="http://schemas.openxmlformats.org/officeDocument/2006/relationships/image" Target="../media/image1296.png"/><Relationship Id="rId62" Type="http://schemas.openxmlformats.org/officeDocument/2006/relationships/image" Target="../media/image1306.png"/><Relationship Id="rId83" Type="http://schemas.openxmlformats.org/officeDocument/2006/relationships/customXml" Target="../ink/ink1669.xml"/><Relationship Id="rId88" Type="http://schemas.openxmlformats.org/officeDocument/2006/relationships/image" Target="../media/image1319.png"/><Relationship Id="rId111" Type="http://schemas.openxmlformats.org/officeDocument/2006/relationships/customXml" Target="../ink/ink1683.xml"/><Relationship Id="rId132" Type="http://schemas.openxmlformats.org/officeDocument/2006/relationships/image" Target="../media/image1341.png"/><Relationship Id="rId153" Type="http://schemas.openxmlformats.org/officeDocument/2006/relationships/customXml" Target="../ink/ink1704.xml"/><Relationship Id="rId174" Type="http://schemas.openxmlformats.org/officeDocument/2006/relationships/image" Target="../media/image1362.png"/><Relationship Id="rId179" Type="http://schemas.openxmlformats.org/officeDocument/2006/relationships/customXml" Target="../ink/ink1717.xml"/><Relationship Id="rId195" Type="http://schemas.openxmlformats.org/officeDocument/2006/relationships/customXml" Target="../ink/ink1725.xml"/><Relationship Id="rId209" Type="http://schemas.openxmlformats.org/officeDocument/2006/relationships/customXml" Target="../ink/ink1732.xml"/><Relationship Id="rId190" Type="http://schemas.openxmlformats.org/officeDocument/2006/relationships/image" Target="../media/image1370.png"/><Relationship Id="rId204" Type="http://schemas.openxmlformats.org/officeDocument/2006/relationships/image" Target="../media/image1377.png"/><Relationship Id="rId15" Type="http://schemas.openxmlformats.org/officeDocument/2006/relationships/image" Target="../media/image1284.png"/><Relationship Id="rId36" Type="http://schemas.openxmlformats.org/officeDocument/2006/relationships/customXml" Target="../ink/ink1645.xml"/><Relationship Id="rId57" Type="http://schemas.openxmlformats.org/officeDocument/2006/relationships/customXml" Target="../ink/ink1656.xml"/><Relationship Id="rId106" Type="http://schemas.openxmlformats.org/officeDocument/2006/relationships/image" Target="../media/image1328.png"/><Relationship Id="rId127" Type="http://schemas.openxmlformats.org/officeDocument/2006/relationships/customXml" Target="../ink/ink1691.xml"/><Relationship Id="rId10" Type="http://schemas.openxmlformats.org/officeDocument/2006/relationships/customXml" Target="../ink/ink1632.xml"/><Relationship Id="rId31" Type="http://schemas.openxmlformats.org/officeDocument/2006/relationships/image" Target="../media/image1292.png"/><Relationship Id="rId52" Type="http://schemas.openxmlformats.org/officeDocument/2006/relationships/customXml" Target="../ink/ink1653.xml"/><Relationship Id="rId73" Type="http://schemas.openxmlformats.org/officeDocument/2006/relationships/customXml" Target="../ink/ink1664.xml"/><Relationship Id="rId78" Type="http://schemas.openxmlformats.org/officeDocument/2006/relationships/image" Target="../media/image1314.png"/><Relationship Id="rId94" Type="http://schemas.openxmlformats.org/officeDocument/2006/relationships/image" Target="../media/image1322.png"/><Relationship Id="rId99" Type="http://schemas.openxmlformats.org/officeDocument/2006/relationships/customXml" Target="../ink/ink1677.xml"/><Relationship Id="rId101" Type="http://schemas.openxmlformats.org/officeDocument/2006/relationships/customXml" Target="../ink/ink1678.xml"/><Relationship Id="rId122" Type="http://schemas.openxmlformats.org/officeDocument/2006/relationships/image" Target="../media/image1336.png"/><Relationship Id="rId143" Type="http://schemas.openxmlformats.org/officeDocument/2006/relationships/customXml" Target="../ink/ink1699.xml"/><Relationship Id="rId148" Type="http://schemas.openxmlformats.org/officeDocument/2006/relationships/image" Target="../media/image1349.png"/><Relationship Id="rId164" Type="http://schemas.openxmlformats.org/officeDocument/2006/relationships/image" Target="../media/image1357.png"/><Relationship Id="rId169" Type="http://schemas.openxmlformats.org/officeDocument/2006/relationships/customXml" Target="../ink/ink1712.xml"/><Relationship Id="rId185" Type="http://schemas.openxmlformats.org/officeDocument/2006/relationships/customXml" Target="../ink/ink1720.xml"/><Relationship Id="rId4" Type="http://schemas.openxmlformats.org/officeDocument/2006/relationships/customXml" Target="../ink/ink1629.xml"/><Relationship Id="rId9" Type="http://schemas.openxmlformats.org/officeDocument/2006/relationships/image" Target="../media/image1281.png"/><Relationship Id="rId180" Type="http://schemas.openxmlformats.org/officeDocument/2006/relationships/image" Target="../media/image1365.png"/><Relationship Id="rId210" Type="http://schemas.openxmlformats.org/officeDocument/2006/relationships/image" Target="../media/image1380.png"/><Relationship Id="rId26" Type="http://schemas.openxmlformats.org/officeDocument/2006/relationships/customXml" Target="../ink/ink1640.xml"/><Relationship Id="rId47" Type="http://schemas.openxmlformats.org/officeDocument/2006/relationships/image" Target="../media/image1299.png"/><Relationship Id="rId68" Type="http://schemas.openxmlformats.org/officeDocument/2006/relationships/image" Target="../media/image1309.png"/><Relationship Id="rId89" Type="http://schemas.openxmlformats.org/officeDocument/2006/relationships/customXml" Target="../ink/ink1672.xml"/><Relationship Id="rId112" Type="http://schemas.openxmlformats.org/officeDocument/2006/relationships/image" Target="../media/image1331.png"/><Relationship Id="rId133" Type="http://schemas.openxmlformats.org/officeDocument/2006/relationships/customXml" Target="../ink/ink1694.xml"/><Relationship Id="rId154" Type="http://schemas.openxmlformats.org/officeDocument/2006/relationships/image" Target="../media/image1352.png"/><Relationship Id="rId175" Type="http://schemas.openxmlformats.org/officeDocument/2006/relationships/customXml" Target="../ink/ink1715.xml"/><Relationship Id="rId196" Type="http://schemas.openxmlformats.org/officeDocument/2006/relationships/image" Target="../media/image1373.png"/><Relationship Id="rId200" Type="http://schemas.openxmlformats.org/officeDocument/2006/relationships/image" Target="../media/image1375.png"/><Relationship Id="rId16" Type="http://schemas.openxmlformats.org/officeDocument/2006/relationships/customXml" Target="../ink/ink1635.xml"/><Relationship Id="rId37" Type="http://schemas.openxmlformats.org/officeDocument/2006/relationships/image" Target="../media/image1294.png"/><Relationship Id="rId58" Type="http://schemas.openxmlformats.org/officeDocument/2006/relationships/image" Target="../media/image1304.png"/><Relationship Id="rId79" Type="http://schemas.openxmlformats.org/officeDocument/2006/relationships/customXml" Target="../ink/ink1667.xml"/><Relationship Id="rId102" Type="http://schemas.openxmlformats.org/officeDocument/2006/relationships/image" Target="../media/image1326.png"/><Relationship Id="rId123" Type="http://schemas.openxmlformats.org/officeDocument/2006/relationships/customXml" Target="../ink/ink1689.xml"/><Relationship Id="rId144" Type="http://schemas.openxmlformats.org/officeDocument/2006/relationships/image" Target="../media/image1347.png"/><Relationship Id="rId90" Type="http://schemas.openxmlformats.org/officeDocument/2006/relationships/image" Target="../media/image1320.png"/><Relationship Id="rId165" Type="http://schemas.openxmlformats.org/officeDocument/2006/relationships/customXml" Target="../ink/ink1710.xml"/><Relationship Id="rId186" Type="http://schemas.openxmlformats.org/officeDocument/2006/relationships/image" Target="../media/image1368.png"/><Relationship Id="rId211" Type="http://schemas.openxmlformats.org/officeDocument/2006/relationships/customXml" Target="../ink/ink1733.xml"/><Relationship Id="rId27" Type="http://schemas.openxmlformats.org/officeDocument/2006/relationships/image" Target="../media/image1290.png"/><Relationship Id="rId48" Type="http://schemas.openxmlformats.org/officeDocument/2006/relationships/customXml" Target="../ink/ink1651.xml"/><Relationship Id="rId69" Type="http://schemas.openxmlformats.org/officeDocument/2006/relationships/customXml" Target="../ink/ink1662.xml"/><Relationship Id="rId113" Type="http://schemas.openxmlformats.org/officeDocument/2006/relationships/customXml" Target="../ink/ink1684.xml"/><Relationship Id="rId134" Type="http://schemas.openxmlformats.org/officeDocument/2006/relationships/image" Target="../media/image1342.png"/><Relationship Id="rId80" Type="http://schemas.openxmlformats.org/officeDocument/2006/relationships/image" Target="../media/image1315.png"/><Relationship Id="rId155" Type="http://schemas.openxmlformats.org/officeDocument/2006/relationships/customXml" Target="../ink/ink1705.xml"/><Relationship Id="rId176" Type="http://schemas.openxmlformats.org/officeDocument/2006/relationships/image" Target="../media/image1363.png"/><Relationship Id="rId197" Type="http://schemas.openxmlformats.org/officeDocument/2006/relationships/customXml" Target="../ink/ink1726.xml"/><Relationship Id="rId201" Type="http://schemas.openxmlformats.org/officeDocument/2006/relationships/customXml" Target="../ink/ink1728.xml"/><Relationship Id="rId17" Type="http://schemas.openxmlformats.org/officeDocument/2006/relationships/image" Target="../media/image1285.png"/><Relationship Id="rId38" Type="http://schemas.openxmlformats.org/officeDocument/2006/relationships/customXml" Target="../ink/ink1646.xml"/><Relationship Id="rId59" Type="http://schemas.openxmlformats.org/officeDocument/2006/relationships/customXml" Target="../ink/ink1657.xml"/><Relationship Id="rId103" Type="http://schemas.openxmlformats.org/officeDocument/2006/relationships/customXml" Target="../ink/ink1679.xml"/><Relationship Id="rId124" Type="http://schemas.openxmlformats.org/officeDocument/2006/relationships/image" Target="../media/image1337.png"/><Relationship Id="rId70" Type="http://schemas.openxmlformats.org/officeDocument/2006/relationships/image" Target="../media/image1310.png"/><Relationship Id="rId91" Type="http://schemas.openxmlformats.org/officeDocument/2006/relationships/customXml" Target="../ink/ink1673.xml"/><Relationship Id="rId145" Type="http://schemas.openxmlformats.org/officeDocument/2006/relationships/customXml" Target="../ink/ink1700.xml"/><Relationship Id="rId166" Type="http://schemas.openxmlformats.org/officeDocument/2006/relationships/image" Target="../media/image1358.png"/><Relationship Id="rId187" Type="http://schemas.openxmlformats.org/officeDocument/2006/relationships/customXml" Target="../ink/ink172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381.png"/><Relationship Id="rId28" Type="http://schemas.openxmlformats.org/officeDocument/2006/relationships/customXml" Target="../ink/ink1641.xml"/><Relationship Id="rId49" Type="http://schemas.openxmlformats.org/officeDocument/2006/relationships/image" Target="../media/image1300.png"/><Relationship Id="rId114" Type="http://schemas.openxmlformats.org/officeDocument/2006/relationships/image" Target="../media/image1332.png"/><Relationship Id="rId60" Type="http://schemas.openxmlformats.org/officeDocument/2006/relationships/image" Target="../media/image1305.png"/><Relationship Id="rId81" Type="http://schemas.openxmlformats.org/officeDocument/2006/relationships/customXml" Target="../ink/ink1668.xml"/><Relationship Id="rId135" Type="http://schemas.openxmlformats.org/officeDocument/2006/relationships/customXml" Target="../ink/ink1695.xml"/><Relationship Id="rId156" Type="http://schemas.openxmlformats.org/officeDocument/2006/relationships/image" Target="../media/image1353.png"/><Relationship Id="rId177" Type="http://schemas.openxmlformats.org/officeDocument/2006/relationships/customXml" Target="../ink/ink1716.xml"/><Relationship Id="rId198" Type="http://schemas.openxmlformats.org/officeDocument/2006/relationships/image" Target="../media/image1374.png"/><Relationship Id="rId202" Type="http://schemas.openxmlformats.org/officeDocument/2006/relationships/image" Target="../media/image1376.png"/><Relationship Id="rId18" Type="http://schemas.openxmlformats.org/officeDocument/2006/relationships/customXml" Target="../ink/ink1636.xml"/><Relationship Id="rId39" Type="http://schemas.openxmlformats.org/officeDocument/2006/relationships/image" Target="../media/image1295.png"/><Relationship Id="rId50" Type="http://schemas.openxmlformats.org/officeDocument/2006/relationships/customXml" Target="../ink/ink1652.xml"/><Relationship Id="rId104" Type="http://schemas.openxmlformats.org/officeDocument/2006/relationships/image" Target="../media/image1327.png"/><Relationship Id="rId125" Type="http://schemas.openxmlformats.org/officeDocument/2006/relationships/customXml" Target="../ink/ink1690.xml"/><Relationship Id="rId146" Type="http://schemas.openxmlformats.org/officeDocument/2006/relationships/image" Target="../media/image1348.png"/><Relationship Id="rId167" Type="http://schemas.openxmlformats.org/officeDocument/2006/relationships/customXml" Target="../ink/ink1711.xml"/><Relationship Id="rId188" Type="http://schemas.openxmlformats.org/officeDocument/2006/relationships/image" Target="../media/image1369.png"/><Relationship Id="rId71" Type="http://schemas.openxmlformats.org/officeDocument/2006/relationships/customXml" Target="../ink/ink1663.xml"/><Relationship Id="rId92" Type="http://schemas.openxmlformats.org/officeDocument/2006/relationships/image" Target="../media/image1321.png"/><Relationship Id="rId213" Type="http://schemas.openxmlformats.org/officeDocument/2006/relationships/customXml" Target="../ink/ink1734.xml"/><Relationship Id="rId2" Type="http://schemas.openxmlformats.org/officeDocument/2006/relationships/customXml" Target="../ink/ink1628.xml"/><Relationship Id="rId29" Type="http://schemas.openxmlformats.org/officeDocument/2006/relationships/image" Target="../media/image1291.png"/><Relationship Id="rId40" Type="http://schemas.openxmlformats.org/officeDocument/2006/relationships/customXml" Target="../ink/ink1647.xml"/><Relationship Id="rId115" Type="http://schemas.openxmlformats.org/officeDocument/2006/relationships/customXml" Target="../ink/ink1685.xml"/><Relationship Id="rId136" Type="http://schemas.openxmlformats.org/officeDocument/2006/relationships/image" Target="../media/image1343.png"/><Relationship Id="rId157" Type="http://schemas.openxmlformats.org/officeDocument/2006/relationships/customXml" Target="../ink/ink1706.xml"/><Relationship Id="rId178" Type="http://schemas.openxmlformats.org/officeDocument/2006/relationships/image" Target="../media/image1364.png"/><Relationship Id="rId61" Type="http://schemas.openxmlformats.org/officeDocument/2006/relationships/customXml" Target="../ink/ink1658.xml"/><Relationship Id="rId82" Type="http://schemas.openxmlformats.org/officeDocument/2006/relationships/image" Target="../media/image1316.png"/><Relationship Id="rId199" Type="http://schemas.openxmlformats.org/officeDocument/2006/relationships/customXml" Target="../ink/ink1727.xml"/><Relationship Id="rId203" Type="http://schemas.openxmlformats.org/officeDocument/2006/relationships/customXml" Target="../ink/ink172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92.xml"/><Relationship Id="rId21" Type="http://schemas.openxmlformats.org/officeDocument/2006/relationships/customXml" Target="../ink/ink1744.xml"/><Relationship Id="rId42" Type="http://schemas.openxmlformats.org/officeDocument/2006/relationships/image" Target="../media/image1399.png"/><Relationship Id="rId63" Type="http://schemas.openxmlformats.org/officeDocument/2006/relationships/customXml" Target="../ink/ink1765.xml"/><Relationship Id="rId84" Type="http://schemas.openxmlformats.org/officeDocument/2006/relationships/image" Target="../media/image8911.png"/><Relationship Id="rId138" Type="http://schemas.openxmlformats.org/officeDocument/2006/relationships/image" Target="../media/image1444.png"/><Relationship Id="rId159" Type="http://schemas.openxmlformats.org/officeDocument/2006/relationships/customXml" Target="../ink/ink1813.xml"/><Relationship Id="rId170" Type="http://schemas.openxmlformats.org/officeDocument/2006/relationships/image" Target="../media/image1457.png"/><Relationship Id="rId107" Type="http://schemas.openxmlformats.org/officeDocument/2006/relationships/customXml" Target="../ink/ink1787.xml"/><Relationship Id="rId11" Type="http://schemas.openxmlformats.org/officeDocument/2006/relationships/customXml" Target="../ink/ink1739.xml"/><Relationship Id="rId32" Type="http://schemas.openxmlformats.org/officeDocument/2006/relationships/image" Target="../media/image1394.png"/><Relationship Id="rId53" Type="http://schemas.openxmlformats.org/officeDocument/2006/relationships/customXml" Target="../ink/ink1760.xml"/><Relationship Id="rId74" Type="http://schemas.openxmlformats.org/officeDocument/2006/relationships/image" Target="../media/image1414.png"/><Relationship Id="rId128" Type="http://schemas.openxmlformats.org/officeDocument/2006/relationships/image" Target="../media/image1439.png"/><Relationship Id="rId149" Type="http://schemas.openxmlformats.org/officeDocument/2006/relationships/customXml" Target="../ink/ink1808.xml"/><Relationship Id="rId5" Type="http://schemas.openxmlformats.org/officeDocument/2006/relationships/customXml" Target="../ink/ink1736.xml"/><Relationship Id="rId95" Type="http://schemas.openxmlformats.org/officeDocument/2006/relationships/customXml" Target="../ink/ink1781.xml"/><Relationship Id="rId160" Type="http://schemas.openxmlformats.org/officeDocument/2006/relationships/image" Target="../media/image1453.png"/><Relationship Id="rId22" Type="http://schemas.openxmlformats.org/officeDocument/2006/relationships/image" Target="../media/image1389.png"/><Relationship Id="rId43" Type="http://schemas.openxmlformats.org/officeDocument/2006/relationships/customXml" Target="../ink/ink1755.xml"/><Relationship Id="rId64" Type="http://schemas.openxmlformats.org/officeDocument/2006/relationships/image" Target="../media/image1410.png"/><Relationship Id="rId118" Type="http://schemas.openxmlformats.org/officeDocument/2006/relationships/image" Target="../media/image1434.png"/><Relationship Id="rId139" Type="http://schemas.openxmlformats.org/officeDocument/2006/relationships/customXml" Target="../ink/ink1803.xml"/><Relationship Id="rId85" Type="http://schemas.openxmlformats.org/officeDocument/2006/relationships/customXml" Target="../ink/ink1776.xml"/><Relationship Id="rId150" Type="http://schemas.openxmlformats.org/officeDocument/2006/relationships/image" Target="../media/image1449.png"/><Relationship Id="rId171" Type="http://schemas.openxmlformats.org/officeDocument/2006/relationships/customXml" Target="../ink/ink1819.xml"/><Relationship Id="rId12" Type="http://schemas.openxmlformats.org/officeDocument/2006/relationships/image" Target="../media/image1385.png"/><Relationship Id="rId33" Type="http://schemas.openxmlformats.org/officeDocument/2006/relationships/customXml" Target="../ink/ink1750.xml"/><Relationship Id="rId108" Type="http://schemas.openxmlformats.org/officeDocument/2006/relationships/image" Target="../media/image1429.png"/><Relationship Id="rId129" Type="http://schemas.openxmlformats.org/officeDocument/2006/relationships/customXml" Target="../ink/ink1798.xml"/><Relationship Id="rId54" Type="http://schemas.openxmlformats.org/officeDocument/2006/relationships/image" Target="../media/image1405.png"/><Relationship Id="rId70" Type="http://schemas.openxmlformats.org/officeDocument/2006/relationships/image" Target="../media/image662.png"/><Relationship Id="rId75" Type="http://schemas.openxmlformats.org/officeDocument/2006/relationships/customXml" Target="../ink/ink1771.xml"/><Relationship Id="rId91" Type="http://schemas.openxmlformats.org/officeDocument/2006/relationships/customXml" Target="../ink/ink1779.xml"/><Relationship Id="rId96" Type="http://schemas.openxmlformats.org/officeDocument/2006/relationships/image" Target="../media/image1424.png"/><Relationship Id="rId140" Type="http://schemas.openxmlformats.org/officeDocument/2006/relationships/image" Target="../media/image1445.png"/><Relationship Id="rId145" Type="http://schemas.openxmlformats.org/officeDocument/2006/relationships/customXml" Target="../ink/ink1806.xml"/><Relationship Id="rId161" Type="http://schemas.openxmlformats.org/officeDocument/2006/relationships/customXml" Target="../ink/ink1814.xml"/><Relationship Id="rId166" Type="http://schemas.openxmlformats.org/officeDocument/2006/relationships/image" Target="../media/image1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20.png"/><Relationship Id="rId23" Type="http://schemas.openxmlformats.org/officeDocument/2006/relationships/customXml" Target="../ink/ink1745.xml"/><Relationship Id="rId28" Type="http://schemas.openxmlformats.org/officeDocument/2006/relationships/image" Target="../media/image1392.png"/><Relationship Id="rId49" Type="http://schemas.openxmlformats.org/officeDocument/2006/relationships/customXml" Target="../ink/ink1758.xml"/><Relationship Id="rId114" Type="http://schemas.openxmlformats.org/officeDocument/2006/relationships/image" Target="../media/image1432.png"/><Relationship Id="rId119" Type="http://schemas.openxmlformats.org/officeDocument/2006/relationships/customXml" Target="../ink/ink1793.xml"/><Relationship Id="rId44" Type="http://schemas.openxmlformats.org/officeDocument/2006/relationships/image" Target="../media/image1400.png"/><Relationship Id="rId60" Type="http://schemas.openxmlformats.org/officeDocument/2006/relationships/image" Target="../media/image1408.png"/><Relationship Id="rId65" Type="http://schemas.openxmlformats.org/officeDocument/2006/relationships/customXml" Target="../ink/ink1766.xml"/><Relationship Id="rId81" Type="http://schemas.openxmlformats.org/officeDocument/2006/relationships/customXml" Target="../ink/ink1774.xml"/><Relationship Id="rId86" Type="http://schemas.openxmlformats.org/officeDocument/2006/relationships/image" Target="../media/image1419.png"/><Relationship Id="rId130" Type="http://schemas.openxmlformats.org/officeDocument/2006/relationships/image" Target="../media/image1440.png"/><Relationship Id="rId135" Type="http://schemas.openxmlformats.org/officeDocument/2006/relationships/customXml" Target="../ink/ink1801.xml"/><Relationship Id="rId151" Type="http://schemas.openxmlformats.org/officeDocument/2006/relationships/customXml" Target="../ink/ink1809.xml"/><Relationship Id="rId156" Type="http://schemas.openxmlformats.org/officeDocument/2006/relationships/image" Target="../media/image1151.png"/><Relationship Id="rId172" Type="http://schemas.openxmlformats.org/officeDocument/2006/relationships/image" Target="../media/image1458.png"/><Relationship Id="rId13" Type="http://schemas.openxmlformats.org/officeDocument/2006/relationships/customXml" Target="../ink/ink1740.xml"/><Relationship Id="rId18" Type="http://schemas.openxmlformats.org/officeDocument/2006/relationships/image" Target="../media/image1387.png"/><Relationship Id="rId39" Type="http://schemas.openxmlformats.org/officeDocument/2006/relationships/customXml" Target="../ink/ink1753.xml"/><Relationship Id="rId109" Type="http://schemas.openxmlformats.org/officeDocument/2006/relationships/customXml" Target="../ink/ink1788.xml"/><Relationship Id="rId34" Type="http://schemas.openxmlformats.org/officeDocument/2006/relationships/image" Target="../media/image1395.png"/><Relationship Id="rId50" Type="http://schemas.openxmlformats.org/officeDocument/2006/relationships/image" Target="../media/image1403.png"/><Relationship Id="rId55" Type="http://schemas.openxmlformats.org/officeDocument/2006/relationships/customXml" Target="../ink/ink1761.xml"/><Relationship Id="rId76" Type="http://schemas.openxmlformats.org/officeDocument/2006/relationships/image" Target="../media/image1415.png"/><Relationship Id="rId97" Type="http://schemas.openxmlformats.org/officeDocument/2006/relationships/customXml" Target="../ink/ink1782.xml"/><Relationship Id="rId104" Type="http://schemas.openxmlformats.org/officeDocument/2006/relationships/image" Target="../media/image1428.png"/><Relationship Id="rId120" Type="http://schemas.openxmlformats.org/officeDocument/2006/relationships/image" Target="../media/image1435.png"/><Relationship Id="rId125" Type="http://schemas.openxmlformats.org/officeDocument/2006/relationships/customXml" Target="../ink/ink1796.xml"/><Relationship Id="rId141" Type="http://schemas.openxmlformats.org/officeDocument/2006/relationships/customXml" Target="../ink/ink1804.xml"/><Relationship Id="rId146" Type="http://schemas.openxmlformats.org/officeDocument/2006/relationships/image" Target="../media/image27110.png"/><Relationship Id="rId167" Type="http://schemas.openxmlformats.org/officeDocument/2006/relationships/customXml" Target="../ink/ink1817.xml"/><Relationship Id="rId7" Type="http://schemas.openxmlformats.org/officeDocument/2006/relationships/customXml" Target="../ink/ink1737.xml"/><Relationship Id="rId71" Type="http://schemas.openxmlformats.org/officeDocument/2006/relationships/customXml" Target="../ink/ink1769.xml"/><Relationship Id="rId92" Type="http://schemas.openxmlformats.org/officeDocument/2006/relationships/image" Target="../media/image1422.png"/><Relationship Id="rId162" Type="http://schemas.openxmlformats.org/officeDocument/2006/relationships/image" Target="../media/image1454.png"/><Relationship Id="rId2" Type="http://schemas.openxmlformats.org/officeDocument/2006/relationships/image" Target="../media/image1383.jpg"/><Relationship Id="rId29" Type="http://schemas.openxmlformats.org/officeDocument/2006/relationships/customXml" Target="../ink/ink1748.xml"/><Relationship Id="rId24" Type="http://schemas.openxmlformats.org/officeDocument/2006/relationships/image" Target="../media/image1390.png"/><Relationship Id="rId40" Type="http://schemas.openxmlformats.org/officeDocument/2006/relationships/image" Target="../media/image1398.png"/><Relationship Id="rId45" Type="http://schemas.openxmlformats.org/officeDocument/2006/relationships/customXml" Target="../ink/ink1756.xml"/><Relationship Id="rId66" Type="http://schemas.openxmlformats.org/officeDocument/2006/relationships/image" Target="../media/image1411.png"/><Relationship Id="rId87" Type="http://schemas.openxmlformats.org/officeDocument/2006/relationships/customXml" Target="../ink/ink1777.xml"/><Relationship Id="rId110" Type="http://schemas.openxmlformats.org/officeDocument/2006/relationships/image" Target="../media/image1430.png"/><Relationship Id="rId115" Type="http://schemas.openxmlformats.org/officeDocument/2006/relationships/customXml" Target="../ink/ink1791.xml"/><Relationship Id="rId131" Type="http://schemas.openxmlformats.org/officeDocument/2006/relationships/customXml" Target="../ink/ink1799.xml"/><Relationship Id="rId136" Type="http://schemas.openxmlformats.org/officeDocument/2006/relationships/image" Target="../media/image1443.png"/><Relationship Id="rId157" Type="http://schemas.openxmlformats.org/officeDocument/2006/relationships/customXml" Target="../ink/ink1812.xml"/><Relationship Id="rId61" Type="http://schemas.openxmlformats.org/officeDocument/2006/relationships/customXml" Target="../ink/ink1764.xml"/><Relationship Id="rId82" Type="http://schemas.openxmlformats.org/officeDocument/2006/relationships/image" Target="../media/image1418.png"/><Relationship Id="rId152" Type="http://schemas.openxmlformats.org/officeDocument/2006/relationships/image" Target="../media/image1450.png"/><Relationship Id="rId19" Type="http://schemas.openxmlformats.org/officeDocument/2006/relationships/customXml" Target="../ink/ink1743.xml"/><Relationship Id="rId14" Type="http://schemas.openxmlformats.org/officeDocument/2006/relationships/image" Target="../media/image11100.png"/><Relationship Id="rId30" Type="http://schemas.openxmlformats.org/officeDocument/2006/relationships/image" Target="../media/image1393.png"/><Relationship Id="rId35" Type="http://schemas.openxmlformats.org/officeDocument/2006/relationships/customXml" Target="../ink/ink1751.xml"/><Relationship Id="rId56" Type="http://schemas.openxmlformats.org/officeDocument/2006/relationships/image" Target="../media/image1406.png"/><Relationship Id="rId77" Type="http://schemas.openxmlformats.org/officeDocument/2006/relationships/customXml" Target="../ink/ink1772.xml"/><Relationship Id="rId100" Type="http://schemas.openxmlformats.org/officeDocument/2006/relationships/image" Target="../media/image1426.png"/><Relationship Id="rId105" Type="http://schemas.openxmlformats.org/officeDocument/2006/relationships/customXml" Target="../ink/ink1786.xml"/><Relationship Id="rId126" Type="http://schemas.openxmlformats.org/officeDocument/2006/relationships/image" Target="../media/image1438.png"/><Relationship Id="rId147" Type="http://schemas.openxmlformats.org/officeDocument/2006/relationships/customXml" Target="../ink/ink1807.xml"/><Relationship Id="rId168" Type="http://schemas.openxmlformats.org/officeDocument/2006/relationships/image" Target="../media/image59.png"/><Relationship Id="rId8" Type="http://schemas.openxmlformats.org/officeDocument/2006/relationships/image" Target="../media/image1383.png"/><Relationship Id="rId51" Type="http://schemas.openxmlformats.org/officeDocument/2006/relationships/customXml" Target="../ink/ink1759.xml"/><Relationship Id="rId72" Type="http://schemas.openxmlformats.org/officeDocument/2006/relationships/image" Target="../media/image1413.png"/><Relationship Id="rId93" Type="http://schemas.openxmlformats.org/officeDocument/2006/relationships/customXml" Target="../ink/ink1780.xml"/><Relationship Id="rId98" Type="http://schemas.openxmlformats.org/officeDocument/2006/relationships/image" Target="../media/image1425.png"/><Relationship Id="rId121" Type="http://schemas.openxmlformats.org/officeDocument/2006/relationships/customXml" Target="../ink/ink1794.xml"/><Relationship Id="rId142" Type="http://schemas.openxmlformats.org/officeDocument/2006/relationships/image" Target="../media/image1446.png"/><Relationship Id="rId163" Type="http://schemas.openxmlformats.org/officeDocument/2006/relationships/customXml" Target="../ink/ink1815.xml"/><Relationship Id="rId3" Type="http://schemas.openxmlformats.org/officeDocument/2006/relationships/customXml" Target="../ink/ink1735.xml"/><Relationship Id="rId25" Type="http://schemas.openxmlformats.org/officeDocument/2006/relationships/customXml" Target="../ink/ink1746.xml"/><Relationship Id="rId46" Type="http://schemas.openxmlformats.org/officeDocument/2006/relationships/image" Target="../media/image1401.png"/><Relationship Id="rId67" Type="http://schemas.openxmlformats.org/officeDocument/2006/relationships/customXml" Target="../ink/ink1767.xml"/><Relationship Id="rId116" Type="http://schemas.openxmlformats.org/officeDocument/2006/relationships/image" Target="../media/image1433.png"/><Relationship Id="rId137" Type="http://schemas.openxmlformats.org/officeDocument/2006/relationships/customXml" Target="../ink/ink1802.xml"/><Relationship Id="rId158" Type="http://schemas.openxmlformats.org/officeDocument/2006/relationships/image" Target="../media/image1452.png"/><Relationship Id="rId20" Type="http://schemas.openxmlformats.org/officeDocument/2006/relationships/image" Target="../media/image1388.png"/><Relationship Id="rId41" Type="http://schemas.openxmlformats.org/officeDocument/2006/relationships/customXml" Target="../ink/ink1754.xml"/><Relationship Id="rId62" Type="http://schemas.openxmlformats.org/officeDocument/2006/relationships/image" Target="../media/image1409.png"/><Relationship Id="rId83" Type="http://schemas.openxmlformats.org/officeDocument/2006/relationships/customXml" Target="../ink/ink1775.xml"/><Relationship Id="rId88" Type="http://schemas.openxmlformats.org/officeDocument/2006/relationships/image" Target="../media/image1420.png"/><Relationship Id="rId111" Type="http://schemas.openxmlformats.org/officeDocument/2006/relationships/customXml" Target="../ink/ink1789.xml"/><Relationship Id="rId132" Type="http://schemas.openxmlformats.org/officeDocument/2006/relationships/image" Target="../media/image1441.png"/><Relationship Id="rId153" Type="http://schemas.openxmlformats.org/officeDocument/2006/relationships/customXml" Target="../ink/ink1810.xml"/><Relationship Id="rId15" Type="http://schemas.openxmlformats.org/officeDocument/2006/relationships/customXml" Target="../ink/ink1741.xml"/><Relationship Id="rId36" Type="http://schemas.openxmlformats.org/officeDocument/2006/relationships/image" Target="../media/image1396.png"/><Relationship Id="rId57" Type="http://schemas.openxmlformats.org/officeDocument/2006/relationships/customXml" Target="../ink/ink1762.xml"/><Relationship Id="rId106" Type="http://schemas.openxmlformats.org/officeDocument/2006/relationships/image" Target="../media/image671.png"/><Relationship Id="rId127" Type="http://schemas.openxmlformats.org/officeDocument/2006/relationships/customXml" Target="../ink/ink1797.xml"/><Relationship Id="rId10" Type="http://schemas.openxmlformats.org/officeDocument/2006/relationships/image" Target="../media/image1384.png"/><Relationship Id="rId31" Type="http://schemas.openxmlformats.org/officeDocument/2006/relationships/customXml" Target="../ink/ink1749.xml"/><Relationship Id="rId52" Type="http://schemas.openxmlformats.org/officeDocument/2006/relationships/image" Target="../media/image1404.png"/><Relationship Id="rId73" Type="http://schemas.openxmlformats.org/officeDocument/2006/relationships/customXml" Target="../ink/ink1770.xml"/><Relationship Id="rId78" Type="http://schemas.openxmlformats.org/officeDocument/2006/relationships/image" Target="../media/image1416.png"/><Relationship Id="rId94" Type="http://schemas.openxmlformats.org/officeDocument/2006/relationships/image" Target="../media/image1423.png"/><Relationship Id="rId99" Type="http://schemas.openxmlformats.org/officeDocument/2006/relationships/customXml" Target="../ink/ink1783.xml"/><Relationship Id="rId101" Type="http://schemas.openxmlformats.org/officeDocument/2006/relationships/customXml" Target="../ink/ink1784.xml"/><Relationship Id="rId122" Type="http://schemas.openxmlformats.org/officeDocument/2006/relationships/image" Target="../media/image1436.png"/><Relationship Id="rId143" Type="http://schemas.openxmlformats.org/officeDocument/2006/relationships/customXml" Target="../ink/ink1805.xml"/><Relationship Id="rId148" Type="http://schemas.openxmlformats.org/officeDocument/2006/relationships/image" Target="../media/image1448.png"/><Relationship Id="rId164" Type="http://schemas.openxmlformats.org/officeDocument/2006/relationships/image" Target="../media/image1455.png"/><Relationship Id="rId169" Type="http://schemas.openxmlformats.org/officeDocument/2006/relationships/customXml" Target="../ink/ink1818.xml"/><Relationship Id="rId4" Type="http://schemas.openxmlformats.org/officeDocument/2006/relationships/image" Target="../media/image13811.png"/><Relationship Id="rId9" Type="http://schemas.openxmlformats.org/officeDocument/2006/relationships/customXml" Target="../ink/ink1738.xml"/><Relationship Id="rId26" Type="http://schemas.openxmlformats.org/officeDocument/2006/relationships/image" Target="../media/image1391.png"/><Relationship Id="rId47" Type="http://schemas.openxmlformats.org/officeDocument/2006/relationships/customXml" Target="../ink/ink1757.xml"/><Relationship Id="rId68" Type="http://schemas.openxmlformats.org/officeDocument/2006/relationships/image" Target="../media/image1412.png"/><Relationship Id="rId89" Type="http://schemas.openxmlformats.org/officeDocument/2006/relationships/customXml" Target="../ink/ink1778.xml"/><Relationship Id="rId112" Type="http://schemas.openxmlformats.org/officeDocument/2006/relationships/image" Target="../media/image1431.png"/><Relationship Id="rId133" Type="http://schemas.openxmlformats.org/officeDocument/2006/relationships/customXml" Target="../ink/ink1800.xml"/><Relationship Id="rId154" Type="http://schemas.openxmlformats.org/officeDocument/2006/relationships/image" Target="../media/image1451.png"/><Relationship Id="rId16" Type="http://schemas.openxmlformats.org/officeDocument/2006/relationships/image" Target="../media/image1386.png"/><Relationship Id="rId37" Type="http://schemas.openxmlformats.org/officeDocument/2006/relationships/customXml" Target="../ink/ink1752.xml"/><Relationship Id="rId58" Type="http://schemas.openxmlformats.org/officeDocument/2006/relationships/image" Target="../media/image1407.png"/><Relationship Id="rId79" Type="http://schemas.openxmlformats.org/officeDocument/2006/relationships/customXml" Target="../ink/ink1773.xml"/><Relationship Id="rId102" Type="http://schemas.openxmlformats.org/officeDocument/2006/relationships/image" Target="../media/image1427.png"/><Relationship Id="rId123" Type="http://schemas.openxmlformats.org/officeDocument/2006/relationships/customXml" Target="../ink/ink1795.xml"/><Relationship Id="rId144" Type="http://schemas.openxmlformats.org/officeDocument/2006/relationships/image" Target="../media/image1447.png"/><Relationship Id="rId90" Type="http://schemas.openxmlformats.org/officeDocument/2006/relationships/image" Target="../media/image1421.png"/><Relationship Id="rId165" Type="http://schemas.openxmlformats.org/officeDocument/2006/relationships/customXml" Target="../ink/ink1816.xml"/><Relationship Id="rId27" Type="http://schemas.openxmlformats.org/officeDocument/2006/relationships/customXml" Target="../ink/ink1747.xml"/><Relationship Id="rId48" Type="http://schemas.openxmlformats.org/officeDocument/2006/relationships/image" Target="../media/image1402.png"/><Relationship Id="rId69" Type="http://schemas.openxmlformats.org/officeDocument/2006/relationships/customXml" Target="../ink/ink1768.xml"/><Relationship Id="rId113" Type="http://schemas.openxmlformats.org/officeDocument/2006/relationships/customXml" Target="../ink/ink1790.xml"/><Relationship Id="rId134" Type="http://schemas.openxmlformats.org/officeDocument/2006/relationships/image" Target="../media/image1442.png"/><Relationship Id="rId80" Type="http://schemas.openxmlformats.org/officeDocument/2006/relationships/image" Target="../media/image1417.png"/><Relationship Id="rId155" Type="http://schemas.openxmlformats.org/officeDocument/2006/relationships/customXml" Target="../ink/ink1811.xml"/><Relationship Id="rId17" Type="http://schemas.openxmlformats.org/officeDocument/2006/relationships/customXml" Target="../ink/ink1742.xml"/><Relationship Id="rId38" Type="http://schemas.openxmlformats.org/officeDocument/2006/relationships/image" Target="../media/image1397.png"/><Relationship Id="rId59" Type="http://schemas.openxmlformats.org/officeDocument/2006/relationships/customXml" Target="../ink/ink1763.xml"/><Relationship Id="rId103" Type="http://schemas.openxmlformats.org/officeDocument/2006/relationships/customXml" Target="../ink/ink1785.xml"/><Relationship Id="rId124" Type="http://schemas.openxmlformats.org/officeDocument/2006/relationships/image" Target="../media/image143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7.png"/><Relationship Id="rId299" Type="http://schemas.openxmlformats.org/officeDocument/2006/relationships/customXml" Target="../ink/ink1970.xml"/><Relationship Id="rId21" Type="http://schemas.openxmlformats.org/officeDocument/2006/relationships/image" Target="../media/image1463.png"/><Relationship Id="rId63" Type="http://schemas.openxmlformats.org/officeDocument/2006/relationships/image" Target="../media/image1484.png"/><Relationship Id="rId159" Type="http://schemas.openxmlformats.org/officeDocument/2006/relationships/image" Target="../media/image1527.png"/><Relationship Id="rId324" Type="http://schemas.openxmlformats.org/officeDocument/2006/relationships/image" Target="../media/image1609.png"/><Relationship Id="rId170" Type="http://schemas.openxmlformats.org/officeDocument/2006/relationships/customXml" Target="../ink/ink1905.xml"/><Relationship Id="rId226" Type="http://schemas.openxmlformats.org/officeDocument/2006/relationships/image" Target="../media/image1560.png"/><Relationship Id="rId268" Type="http://schemas.openxmlformats.org/officeDocument/2006/relationships/image" Target="../media/image1581.png"/><Relationship Id="rId32" Type="http://schemas.openxmlformats.org/officeDocument/2006/relationships/customXml" Target="../ink/ink1835.xml"/><Relationship Id="rId74" Type="http://schemas.openxmlformats.org/officeDocument/2006/relationships/customXml" Target="../ink/ink1856.xml"/><Relationship Id="rId128" Type="http://schemas.openxmlformats.org/officeDocument/2006/relationships/customXml" Target="../ink/ink1883.xml"/><Relationship Id="rId335" Type="http://schemas.openxmlformats.org/officeDocument/2006/relationships/customXml" Target="../ink/ink1988.xml"/><Relationship Id="rId5" Type="http://schemas.openxmlformats.org/officeDocument/2006/relationships/image" Target="../media/image14550.png"/><Relationship Id="rId181" Type="http://schemas.openxmlformats.org/officeDocument/2006/relationships/customXml" Target="../ink/ink1911.xml"/><Relationship Id="rId237" Type="http://schemas.openxmlformats.org/officeDocument/2006/relationships/customXml" Target="../ink/ink1939.xml"/><Relationship Id="rId279" Type="http://schemas.openxmlformats.org/officeDocument/2006/relationships/customXml" Target="../ink/ink1960.xml"/><Relationship Id="rId43" Type="http://schemas.openxmlformats.org/officeDocument/2006/relationships/image" Target="../media/image1474.png"/><Relationship Id="rId139" Type="http://schemas.openxmlformats.org/officeDocument/2006/relationships/image" Target="../media/image1518.png"/><Relationship Id="rId290" Type="http://schemas.openxmlformats.org/officeDocument/2006/relationships/image" Target="../media/image1592.png"/><Relationship Id="rId304" Type="http://schemas.openxmlformats.org/officeDocument/2006/relationships/image" Target="../media/image1599.png"/><Relationship Id="rId85" Type="http://schemas.openxmlformats.org/officeDocument/2006/relationships/image" Target="../media/image1493.png"/><Relationship Id="rId150" Type="http://schemas.openxmlformats.org/officeDocument/2006/relationships/image" Target="../media/image1523.png"/><Relationship Id="rId192" Type="http://schemas.openxmlformats.org/officeDocument/2006/relationships/image" Target="../media/image1543.png"/><Relationship Id="rId206" Type="http://schemas.openxmlformats.org/officeDocument/2006/relationships/image" Target="../media/image1550.png"/><Relationship Id="rId248" Type="http://schemas.openxmlformats.org/officeDocument/2006/relationships/image" Target="../media/image1571.png"/><Relationship Id="rId12" Type="http://schemas.openxmlformats.org/officeDocument/2006/relationships/customXml" Target="../ink/ink1825.xml"/><Relationship Id="rId108" Type="http://schemas.openxmlformats.org/officeDocument/2006/relationships/customXml" Target="../ink/ink1873.xml"/><Relationship Id="rId315" Type="http://schemas.openxmlformats.org/officeDocument/2006/relationships/customXml" Target="../ink/ink1978.xml"/><Relationship Id="rId54" Type="http://schemas.openxmlformats.org/officeDocument/2006/relationships/customXml" Target="../ink/ink1846.xml"/><Relationship Id="rId96" Type="http://schemas.openxmlformats.org/officeDocument/2006/relationships/customXml" Target="../ink/ink1867.xml"/><Relationship Id="rId161" Type="http://schemas.openxmlformats.org/officeDocument/2006/relationships/image" Target="../media/image1528.png"/><Relationship Id="rId217" Type="http://schemas.openxmlformats.org/officeDocument/2006/relationships/customXml" Target="../ink/ink1929.xml"/><Relationship Id="rId259" Type="http://schemas.openxmlformats.org/officeDocument/2006/relationships/customXml" Target="../ink/ink1950.xml"/><Relationship Id="rId23" Type="http://schemas.openxmlformats.org/officeDocument/2006/relationships/image" Target="../media/image1464.png"/><Relationship Id="rId119" Type="http://schemas.openxmlformats.org/officeDocument/2006/relationships/image" Target="../media/image1508.png"/><Relationship Id="rId270" Type="http://schemas.openxmlformats.org/officeDocument/2006/relationships/image" Target="../media/image1582.png"/><Relationship Id="rId326" Type="http://schemas.openxmlformats.org/officeDocument/2006/relationships/image" Target="../media/image1610.png"/><Relationship Id="rId65" Type="http://schemas.openxmlformats.org/officeDocument/2006/relationships/image" Target="../media/image352.png"/><Relationship Id="rId130" Type="http://schemas.openxmlformats.org/officeDocument/2006/relationships/customXml" Target="../ink/ink1884.xml"/><Relationship Id="rId172" Type="http://schemas.openxmlformats.org/officeDocument/2006/relationships/customXml" Target="../ink/ink1906.xml"/><Relationship Id="rId228" Type="http://schemas.openxmlformats.org/officeDocument/2006/relationships/image" Target="../media/image1561.png"/><Relationship Id="rId281" Type="http://schemas.openxmlformats.org/officeDocument/2006/relationships/customXml" Target="../ink/ink1961.xml"/><Relationship Id="rId337" Type="http://schemas.openxmlformats.org/officeDocument/2006/relationships/customXml" Target="../ink/ink1989.xml"/><Relationship Id="rId34" Type="http://schemas.openxmlformats.org/officeDocument/2006/relationships/customXml" Target="../ink/ink1836.xml"/><Relationship Id="rId76" Type="http://schemas.openxmlformats.org/officeDocument/2006/relationships/customXml" Target="../ink/ink1857.xml"/><Relationship Id="rId141" Type="http://schemas.openxmlformats.org/officeDocument/2006/relationships/image" Target="../media/image1519.png"/><Relationship Id="rId7" Type="http://schemas.openxmlformats.org/officeDocument/2006/relationships/image" Target="../media/image14560.png"/><Relationship Id="rId183" Type="http://schemas.openxmlformats.org/officeDocument/2006/relationships/customXml" Target="../ink/ink1912.xml"/><Relationship Id="rId239" Type="http://schemas.openxmlformats.org/officeDocument/2006/relationships/customXml" Target="../ink/ink1940.xml"/><Relationship Id="rId250" Type="http://schemas.openxmlformats.org/officeDocument/2006/relationships/image" Target="../media/image1572.png"/><Relationship Id="rId292" Type="http://schemas.openxmlformats.org/officeDocument/2006/relationships/image" Target="../media/image1593.png"/><Relationship Id="rId306" Type="http://schemas.openxmlformats.org/officeDocument/2006/relationships/image" Target="../media/image1600.png"/><Relationship Id="rId45" Type="http://schemas.openxmlformats.org/officeDocument/2006/relationships/image" Target="../media/image1475.png"/><Relationship Id="rId87" Type="http://schemas.openxmlformats.org/officeDocument/2006/relationships/image" Target="../media/image1494.png"/><Relationship Id="rId110" Type="http://schemas.openxmlformats.org/officeDocument/2006/relationships/customXml" Target="../ink/ink1874.xml"/><Relationship Id="rId152" Type="http://schemas.openxmlformats.org/officeDocument/2006/relationships/customXml" Target="../ink/ink1896.xml"/><Relationship Id="rId173" Type="http://schemas.openxmlformats.org/officeDocument/2006/relationships/image" Target="../media/image1534.png"/><Relationship Id="rId194" Type="http://schemas.openxmlformats.org/officeDocument/2006/relationships/image" Target="../media/image1544.png"/><Relationship Id="rId208" Type="http://schemas.openxmlformats.org/officeDocument/2006/relationships/image" Target="../media/image1551.png"/><Relationship Id="rId229" Type="http://schemas.openxmlformats.org/officeDocument/2006/relationships/customXml" Target="../ink/ink1935.xml"/><Relationship Id="rId240" Type="http://schemas.openxmlformats.org/officeDocument/2006/relationships/image" Target="../media/image1567.png"/><Relationship Id="rId261" Type="http://schemas.openxmlformats.org/officeDocument/2006/relationships/customXml" Target="../ink/ink1951.xml"/><Relationship Id="rId14" Type="http://schemas.openxmlformats.org/officeDocument/2006/relationships/customXml" Target="../ink/ink1826.xml"/><Relationship Id="rId35" Type="http://schemas.openxmlformats.org/officeDocument/2006/relationships/image" Target="../media/image1470.png"/><Relationship Id="rId56" Type="http://schemas.openxmlformats.org/officeDocument/2006/relationships/customXml" Target="../ink/ink1847.xml"/><Relationship Id="rId77" Type="http://schemas.openxmlformats.org/officeDocument/2006/relationships/image" Target="../media/image1490.png"/><Relationship Id="rId100" Type="http://schemas.openxmlformats.org/officeDocument/2006/relationships/customXml" Target="../ink/ink1869.xml"/><Relationship Id="rId282" Type="http://schemas.openxmlformats.org/officeDocument/2006/relationships/image" Target="../media/image1588.png"/><Relationship Id="rId317" Type="http://schemas.openxmlformats.org/officeDocument/2006/relationships/customXml" Target="../ink/ink1979.xml"/><Relationship Id="rId338" Type="http://schemas.openxmlformats.org/officeDocument/2006/relationships/image" Target="../media/image1616.png"/><Relationship Id="rId8" Type="http://schemas.openxmlformats.org/officeDocument/2006/relationships/customXml" Target="../ink/ink1823.xml"/><Relationship Id="rId98" Type="http://schemas.openxmlformats.org/officeDocument/2006/relationships/customXml" Target="../ink/ink1868.xml"/><Relationship Id="rId121" Type="http://schemas.openxmlformats.org/officeDocument/2006/relationships/image" Target="../media/image1509.png"/><Relationship Id="rId142" Type="http://schemas.openxmlformats.org/officeDocument/2006/relationships/customXml" Target="../ink/ink1890.xml"/><Relationship Id="rId163" Type="http://schemas.openxmlformats.org/officeDocument/2006/relationships/image" Target="../media/image1529.png"/><Relationship Id="rId184" Type="http://schemas.openxmlformats.org/officeDocument/2006/relationships/image" Target="../media/image1539.png"/><Relationship Id="rId219" Type="http://schemas.openxmlformats.org/officeDocument/2006/relationships/customXml" Target="../ink/ink1930.xml"/><Relationship Id="rId230" Type="http://schemas.openxmlformats.org/officeDocument/2006/relationships/image" Target="../media/image1562.png"/><Relationship Id="rId251" Type="http://schemas.openxmlformats.org/officeDocument/2006/relationships/customXml" Target="../ink/ink1946.xml"/><Relationship Id="rId25" Type="http://schemas.openxmlformats.org/officeDocument/2006/relationships/image" Target="../media/image1465.png"/><Relationship Id="rId46" Type="http://schemas.openxmlformats.org/officeDocument/2006/relationships/customXml" Target="../ink/ink1842.xml"/><Relationship Id="rId67" Type="http://schemas.openxmlformats.org/officeDocument/2006/relationships/image" Target="../media/image1485.png"/><Relationship Id="rId272" Type="http://schemas.openxmlformats.org/officeDocument/2006/relationships/image" Target="../media/image1583.png"/><Relationship Id="rId293" Type="http://schemas.openxmlformats.org/officeDocument/2006/relationships/customXml" Target="../ink/ink1967.xml"/><Relationship Id="rId307" Type="http://schemas.openxmlformats.org/officeDocument/2006/relationships/customXml" Target="../ink/ink1974.xml"/><Relationship Id="rId328" Type="http://schemas.openxmlformats.org/officeDocument/2006/relationships/image" Target="../media/image1611.png"/><Relationship Id="rId88" Type="http://schemas.openxmlformats.org/officeDocument/2006/relationships/customXml" Target="../ink/ink1863.xml"/><Relationship Id="rId111" Type="http://schemas.openxmlformats.org/officeDocument/2006/relationships/image" Target="../media/image1504.png"/><Relationship Id="rId132" Type="http://schemas.openxmlformats.org/officeDocument/2006/relationships/customXml" Target="../ink/ink1885.xml"/><Relationship Id="rId153" Type="http://schemas.openxmlformats.org/officeDocument/2006/relationships/image" Target="../media/image1524.png"/><Relationship Id="rId174" Type="http://schemas.openxmlformats.org/officeDocument/2006/relationships/customXml" Target="../ink/ink1907.xml"/><Relationship Id="rId195" Type="http://schemas.openxmlformats.org/officeDocument/2006/relationships/customXml" Target="../ink/ink1918.xml"/><Relationship Id="rId209" Type="http://schemas.openxmlformats.org/officeDocument/2006/relationships/customXml" Target="../ink/ink1925.xml"/><Relationship Id="rId220" Type="http://schemas.openxmlformats.org/officeDocument/2006/relationships/image" Target="../media/image1557.png"/><Relationship Id="rId241" Type="http://schemas.openxmlformats.org/officeDocument/2006/relationships/customXml" Target="../ink/ink1941.xml"/><Relationship Id="rId15" Type="http://schemas.openxmlformats.org/officeDocument/2006/relationships/image" Target="../media/image1460.png"/><Relationship Id="rId36" Type="http://schemas.openxmlformats.org/officeDocument/2006/relationships/customXml" Target="../ink/ink1837.xml"/><Relationship Id="rId57" Type="http://schemas.openxmlformats.org/officeDocument/2006/relationships/image" Target="../media/image1481.png"/><Relationship Id="rId262" Type="http://schemas.openxmlformats.org/officeDocument/2006/relationships/image" Target="../media/image1578.png"/><Relationship Id="rId283" Type="http://schemas.openxmlformats.org/officeDocument/2006/relationships/customXml" Target="../ink/ink1962.xml"/><Relationship Id="rId318" Type="http://schemas.openxmlformats.org/officeDocument/2006/relationships/image" Target="../media/image1606.png"/><Relationship Id="rId78" Type="http://schemas.openxmlformats.org/officeDocument/2006/relationships/customXml" Target="../ink/ink1858.xml"/><Relationship Id="rId99" Type="http://schemas.openxmlformats.org/officeDocument/2006/relationships/image" Target="../media/image413.png"/><Relationship Id="rId101" Type="http://schemas.openxmlformats.org/officeDocument/2006/relationships/image" Target="../media/image27110.png"/><Relationship Id="rId122" Type="http://schemas.openxmlformats.org/officeDocument/2006/relationships/customXml" Target="../ink/ink1880.xml"/><Relationship Id="rId143" Type="http://schemas.openxmlformats.org/officeDocument/2006/relationships/image" Target="../media/image1520.png"/><Relationship Id="rId164" Type="http://schemas.openxmlformats.org/officeDocument/2006/relationships/customXml" Target="../ink/ink1902.xml"/><Relationship Id="rId185" Type="http://schemas.openxmlformats.org/officeDocument/2006/relationships/customXml" Target="../ink/ink1913.xml"/><Relationship Id="rId9" Type="http://schemas.openxmlformats.org/officeDocument/2006/relationships/image" Target="../media/image14570.png"/><Relationship Id="rId210" Type="http://schemas.openxmlformats.org/officeDocument/2006/relationships/image" Target="../media/image1552.png"/><Relationship Id="rId26" Type="http://schemas.openxmlformats.org/officeDocument/2006/relationships/customXml" Target="../ink/ink1832.xml"/><Relationship Id="rId231" Type="http://schemas.openxmlformats.org/officeDocument/2006/relationships/customXml" Target="../ink/ink1936.xml"/><Relationship Id="rId252" Type="http://schemas.openxmlformats.org/officeDocument/2006/relationships/image" Target="../media/image1573.png"/><Relationship Id="rId273" Type="http://schemas.openxmlformats.org/officeDocument/2006/relationships/customXml" Target="../ink/ink1957.xml"/><Relationship Id="rId294" Type="http://schemas.openxmlformats.org/officeDocument/2006/relationships/image" Target="../media/image1594.png"/><Relationship Id="rId308" Type="http://schemas.openxmlformats.org/officeDocument/2006/relationships/image" Target="../media/image1601.png"/><Relationship Id="rId329" Type="http://schemas.openxmlformats.org/officeDocument/2006/relationships/customXml" Target="../ink/ink1985.xml"/><Relationship Id="rId47" Type="http://schemas.openxmlformats.org/officeDocument/2006/relationships/image" Target="../media/image1476.png"/><Relationship Id="rId68" Type="http://schemas.openxmlformats.org/officeDocument/2006/relationships/customXml" Target="../ink/ink1853.xml"/><Relationship Id="rId89" Type="http://schemas.openxmlformats.org/officeDocument/2006/relationships/image" Target="../media/image1495.png"/><Relationship Id="rId112" Type="http://schemas.openxmlformats.org/officeDocument/2006/relationships/customXml" Target="../ink/ink1875.xml"/><Relationship Id="rId133" Type="http://schemas.openxmlformats.org/officeDocument/2006/relationships/image" Target="../media/image1515.png"/><Relationship Id="rId154" Type="http://schemas.openxmlformats.org/officeDocument/2006/relationships/customXml" Target="../ink/ink1897.xml"/><Relationship Id="rId175" Type="http://schemas.openxmlformats.org/officeDocument/2006/relationships/image" Target="../media/image1535.png"/><Relationship Id="rId196" Type="http://schemas.openxmlformats.org/officeDocument/2006/relationships/image" Target="../media/image1545.png"/><Relationship Id="rId200" Type="http://schemas.openxmlformats.org/officeDocument/2006/relationships/image" Target="../media/image1547.png"/><Relationship Id="rId16" Type="http://schemas.openxmlformats.org/officeDocument/2006/relationships/customXml" Target="../ink/ink1827.xml"/><Relationship Id="rId221" Type="http://schemas.openxmlformats.org/officeDocument/2006/relationships/customXml" Target="../ink/ink1931.xml"/><Relationship Id="rId242" Type="http://schemas.openxmlformats.org/officeDocument/2006/relationships/image" Target="../media/image1568.png"/><Relationship Id="rId263" Type="http://schemas.openxmlformats.org/officeDocument/2006/relationships/customXml" Target="../ink/ink1952.xml"/><Relationship Id="rId284" Type="http://schemas.openxmlformats.org/officeDocument/2006/relationships/image" Target="../media/image1589.png"/><Relationship Id="rId319" Type="http://schemas.openxmlformats.org/officeDocument/2006/relationships/customXml" Target="../ink/ink1980.xml"/><Relationship Id="rId37" Type="http://schemas.openxmlformats.org/officeDocument/2006/relationships/image" Target="../media/image1471.png"/><Relationship Id="rId58" Type="http://schemas.openxmlformats.org/officeDocument/2006/relationships/customXml" Target="../ink/ink1848.xml"/><Relationship Id="rId79" Type="http://schemas.openxmlformats.org/officeDocument/2006/relationships/image" Target="../media/image11100.png"/><Relationship Id="rId102" Type="http://schemas.openxmlformats.org/officeDocument/2006/relationships/customXml" Target="../ink/ink1870.xml"/><Relationship Id="rId123" Type="http://schemas.openxmlformats.org/officeDocument/2006/relationships/image" Target="../media/image1510.png"/><Relationship Id="rId144" Type="http://schemas.openxmlformats.org/officeDocument/2006/relationships/customXml" Target="../ink/ink1891.xml"/><Relationship Id="rId330" Type="http://schemas.openxmlformats.org/officeDocument/2006/relationships/image" Target="../media/image1612.png"/><Relationship Id="rId90" Type="http://schemas.openxmlformats.org/officeDocument/2006/relationships/customXml" Target="../ink/ink1864.xml"/><Relationship Id="rId165" Type="http://schemas.openxmlformats.org/officeDocument/2006/relationships/image" Target="../media/image1530.png"/><Relationship Id="rId186" Type="http://schemas.openxmlformats.org/officeDocument/2006/relationships/image" Target="../media/image1540.png"/><Relationship Id="rId211" Type="http://schemas.openxmlformats.org/officeDocument/2006/relationships/customXml" Target="../ink/ink1926.xml"/><Relationship Id="rId232" Type="http://schemas.openxmlformats.org/officeDocument/2006/relationships/image" Target="../media/image1563.png"/><Relationship Id="rId253" Type="http://schemas.openxmlformats.org/officeDocument/2006/relationships/customXml" Target="../ink/ink1947.xml"/><Relationship Id="rId274" Type="http://schemas.openxmlformats.org/officeDocument/2006/relationships/image" Target="../media/image1584.png"/><Relationship Id="rId295" Type="http://schemas.openxmlformats.org/officeDocument/2006/relationships/customXml" Target="../ink/ink1968.xml"/><Relationship Id="rId309" Type="http://schemas.openxmlformats.org/officeDocument/2006/relationships/customXml" Target="../ink/ink1975.xml"/><Relationship Id="rId27" Type="http://schemas.openxmlformats.org/officeDocument/2006/relationships/image" Target="../media/image1466.png"/><Relationship Id="rId48" Type="http://schemas.openxmlformats.org/officeDocument/2006/relationships/customXml" Target="../ink/ink1843.xml"/><Relationship Id="rId69" Type="http://schemas.openxmlformats.org/officeDocument/2006/relationships/image" Target="../media/image1486.png"/><Relationship Id="rId113" Type="http://schemas.openxmlformats.org/officeDocument/2006/relationships/image" Target="../media/image1505.png"/><Relationship Id="rId134" Type="http://schemas.openxmlformats.org/officeDocument/2006/relationships/customXml" Target="../ink/ink1886.xml"/><Relationship Id="rId320" Type="http://schemas.openxmlformats.org/officeDocument/2006/relationships/image" Target="../media/image1607.png"/><Relationship Id="rId80" Type="http://schemas.openxmlformats.org/officeDocument/2006/relationships/customXml" Target="../ink/ink1859.xml"/><Relationship Id="rId155" Type="http://schemas.openxmlformats.org/officeDocument/2006/relationships/image" Target="../media/image1525.png"/><Relationship Id="rId176" Type="http://schemas.openxmlformats.org/officeDocument/2006/relationships/customXml" Target="../ink/ink1908.xml"/><Relationship Id="rId197" Type="http://schemas.openxmlformats.org/officeDocument/2006/relationships/customXml" Target="../ink/ink1919.xml"/><Relationship Id="rId201" Type="http://schemas.openxmlformats.org/officeDocument/2006/relationships/customXml" Target="../ink/ink1921.xml"/><Relationship Id="rId222" Type="http://schemas.openxmlformats.org/officeDocument/2006/relationships/image" Target="../media/image1558.png"/><Relationship Id="rId243" Type="http://schemas.openxmlformats.org/officeDocument/2006/relationships/customXml" Target="../ink/ink1942.xml"/><Relationship Id="rId264" Type="http://schemas.openxmlformats.org/officeDocument/2006/relationships/image" Target="../media/image1579.png"/><Relationship Id="rId285" Type="http://schemas.openxmlformats.org/officeDocument/2006/relationships/customXml" Target="../ink/ink1963.xml"/><Relationship Id="rId17" Type="http://schemas.openxmlformats.org/officeDocument/2006/relationships/image" Target="../media/image1461.png"/><Relationship Id="rId38" Type="http://schemas.openxmlformats.org/officeDocument/2006/relationships/customXml" Target="../ink/ink1838.xml"/><Relationship Id="rId59" Type="http://schemas.openxmlformats.org/officeDocument/2006/relationships/image" Target="../media/image1482.png"/><Relationship Id="rId103" Type="http://schemas.openxmlformats.org/officeDocument/2006/relationships/image" Target="../media/image1500.png"/><Relationship Id="rId124" Type="http://schemas.openxmlformats.org/officeDocument/2006/relationships/customXml" Target="../ink/ink1881.xml"/><Relationship Id="rId310" Type="http://schemas.openxmlformats.org/officeDocument/2006/relationships/image" Target="../media/image1602.png"/><Relationship Id="rId70" Type="http://schemas.openxmlformats.org/officeDocument/2006/relationships/customXml" Target="../ink/ink1854.xml"/><Relationship Id="rId91" Type="http://schemas.openxmlformats.org/officeDocument/2006/relationships/image" Target="../media/image1496.png"/><Relationship Id="rId145" Type="http://schemas.openxmlformats.org/officeDocument/2006/relationships/customXml" Target="../ink/ink1892.xml"/><Relationship Id="rId166" Type="http://schemas.openxmlformats.org/officeDocument/2006/relationships/customXml" Target="../ink/ink1903.xml"/><Relationship Id="rId187" Type="http://schemas.openxmlformats.org/officeDocument/2006/relationships/customXml" Target="../ink/ink1914.xml"/><Relationship Id="rId331" Type="http://schemas.openxmlformats.org/officeDocument/2006/relationships/customXml" Target="../ink/ink198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53.png"/><Relationship Id="rId233" Type="http://schemas.openxmlformats.org/officeDocument/2006/relationships/customXml" Target="../ink/ink1937.xml"/><Relationship Id="rId254" Type="http://schemas.openxmlformats.org/officeDocument/2006/relationships/image" Target="../media/image1574.png"/><Relationship Id="rId28" Type="http://schemas.openxmlformats.org/officeDocument/2006/relationships/customXml" Target="../ink/ink1833.xml"/><Relationship Id="rId49" Type="http://schemas.openxmlformats.org/officeDocument/2006/relationships/image" Target="../media/image1477.png"/><Relationship Id="rId114" Type="http://schemas.openxmlformats.org/officeDocument/2006/relationships/customXml" Target="../ink/ink1876.xml"/><Relationship Id="rId275" Type="http://schemas.openxmlformats.org/officeDocument/2006/relationships/customXml" Target="../ink/ink1958.xml"/><Relationship Id="rId296" Type="http://schemas.openxmlformats.org/officeDocument/2006/relationships/image" Target="../media/image1595.png"/><Relationship Id="rId300" Type="http://schemas.openxmlformats.org/officeDocument/2006/relationships/image" Target="../media/image1597.png"/><Relationship Id="rId60" Type="http://schemas.openxmlformats.org/officeDocument/2006/relationships/customXml" Target="../ink/ink1849.xml"/><Relationship Id="rId81" Type="http://schemas.openxmlformats.org/officeDocument/2006/relationships/image" Target="../media/image1491.png"/><Relationship Id="rId135" Type="http://schemas.openxmlformats.org/officeDocument/2006/relationships/image" Target="../media/image1516.png"/><Relationship Id="rId156" Type="http://schemas.openxmlformats.org/officeDocument/2006/relationships/customXml" Target="../ink/ink1898.xml"/><Relationship Id="rId177" Type="http://schemas.openxmlformats.org/officeDocument/2006/relationships/image" Target="../media/image1536.png"/><Relationship Id="rId198" Type="http://schemas.openxmlformats.org/officeDocument/2006/relationships/image" Target="../media/image1546.png"/><Relationship Id="rId321" Type="http://schemas.openxmlformats.org/officeDocument/2006/relationships/customXml" Target="../ink/ink1981.xml"/><Relationship Id="rId202" Type="http://schemas.openxmlformats.org/officeDocument/2006/relationships/image" Target="../media/image1548.png"/><Relationship Id="rId223" Type="http://schemas.openxmlformats.org/officeDocument/2006/relationships/customXml" Target="../ink/ink1932.xml"/><Relationship Id="rId244" Type="http://schemas.openxmlformats.org/officeDocument/2006/relationships/image" Target="../media/image1569.png"/><Relationship Id="rId18" Type="http://schemas.openxmlformats.org/officeDocument/2006/relationships/customXml" Target="../ink/ink1828.xml"/><Relationship Id="rId39" Type="http://schemas.openxmlformats.org/officeDocument/2006/relationships/image" Target="../media/image1472.png"/><Relationship Id="rId265" Type="http://schemas.openxmlformats.org/officeDocument/2006/relationships/customXml" Target="../ink/ink1953.xml"/><Relationship Id="rId286" Type="http://schemas.openxmlformats.org/officeDocument/2006/relationships/image" Target="../media/image1590.png"/><Relationship Id="rId50" Type="http://schemas.openxmlformats.org/officeDocument/2006/relationships/customXml" Target="../ink/ink1844.xml"/><Relationship Id="rId104" Type="http://schemas.openxmlformats.org/officeDocument/2006/relationships/customXml" Target="../ink/ink1871.xml"/><Relationship Id="rId125" Type="http://schemas.openxmlformats.org/officeDocument/2006/relationships/image" Target="../media/image1511.png"/><Relationship Id="rId146" Type="http://schemas.openxmlformats.org/officeDocument/2006/relationships/image" Target="../media/image1521.png"/><Relationship Id="rId167" Type="http://schemas.openxmlformats.org/officeDocument/2006/relationships/image" Target="../media/image1531.png"/><Relationship Id="rId188" Type="http://schemas.openxmlformats.org/officeDocument/2006/relationships/image" Target="../media/image1541.png"/><Relationship Id="rId311" Type="http://schemas.openxmlformats.org/officeDocument/2006/relationships/customXml" Target="../ink/ink1976.xml"/><Relationship Id="rId332" Type="http://schemas.openxmlformats.org/officeDocument/2006/relationships/image" Target="../media/image1613.png"/><Relationship Id="rId71" Type="http://schemas.openxmlformats.org/officeDocument/2006/relationships/image" Target="../media/image1487.png"/><Relationship Id="rId92" Type="http://schemas.openxmlformats.org/officeDocument/2006/relationships/customXml" Target="../ink/ink1865.xml"/><Relationship Id="rId213" Type="http://schemas.openxmlformats.org/officeDocument/2006/relationships/customXml" Target="../ink/ink1927.xml"/><Relationship Id="rId234" Type="http://schemas.openxmlformats.org/officeDocument/2006/relationships/image" Target="../media/image1564.png"/><Relationship Id="rId2" Type="http://schemas.openxmlformats.org/officeDocument/2006/relationships/customXml" Target="../ink/ink1820.xml"/><Relationship Id="rId29" Type="http://schemas.openxmlformats.org/officeDocument/2006/relationships/image" Target="../media/image1467.png"/><Relationship Id="rId255" Type="http://schemas.openxmlformats.org/officeDocument/2006/relationships/customXml" Target="../ink/ink1948.xml"/><Relationship Id="rId276" Type="http://schemas.openxmlformats.org/officeDocument/2006/relationships/image" Target="../media/image1585.png"/><Relationship Id="rId297" Type="http://schemas.openxmlformats.org/officeDocument/2006/relationships/customXml" Target="../ink/ink1969.xml"/><Relationship Id="rId40" Type="http://schemas.openxmlformats.org/officeDocument/2006/relationships/customXml" Target="../ink/ink1839.xml"/><Relationship Id="rId115" Type="http://schemas.openxmlformats.org/officeDocument/2006/relationships/image" Target="../media/image1506.png"/><Relationship Id="rId136" Type="http://schemas.openxmlformats.org/officeDocument/2006/relationships/customXml" Target="../ink/ink1887.xml"/><Relationship Id="rId157" Type="http://schemas.openxmlformats.org/officeDocument/2006/relationships/image" Target="../media/image1526.png"/><Relationship Id="rId178" Type="http://schemas.openxmlformats.org/officeDocument/2006/relationships/customXml" Target="../ink/ink1909.xml"/><Relationship Id="rId301" Type="http://schemas.openxmlformats.org/officeDocument/2006/relationships/customXml" Target="../ink/ink1971.xml"/><Relationship Id="rId322" Type="http://schemas.openxmlformats.org/officeDocument/2006/relationships/image" Target="../media/image1608.png"/><Relationship Id="rId61" Type="http://schemas.openxmlformats.org/officeDocument/2006/relationships/image" Target="../media/image1483.png"/><Relationship Id="rId82" Type="http://schemas.openxmlformats.org/officeDocument/2006/relationships/customXml" Target="../ink/ink1860.xml"/><Relationship Id="rId199" Type="http://schemas.openxmlformats.org/officeDocument/2006/relationships/customXml" Target="../ink/ink1920.xml"/><Relationship Id="rId203" Type="http://schemas.openxmlformats.org/officeDocument/2006/relationships/customXml" Target="../ink/ink1922.xml"/><Relationship Id="rId19" Type="http://schemas.openxmlformats.org/officeDocument/2006/relationships/image" Target="../media/image1462.png"/><Relationship Id="rId224" Type="http://schemas.openxmlformats.org/officeDocument/2006/relationships/image" Target="../media/image1559.png"/><Relationship Id="rId245" Type="http://schemas.openxmlformats.org/officeDocument/2006/relationships/customXml" Target="../ink/ink1943.xml"/><Relationship Id="rId266" Type="http://schemas.openxmlformats.org/officeDocument/2006/relationships/image" Target="../media/image1580.png"/><Relationship Id="rId287" Type="http://schemas.openxmlformats.org/officeDocument/2006/relationships/customXml" Target="../ink/ink1964.xml"/><Relationship Id="rId30" Type="http://schemas.openxmlformats.org/officeDocument/2006/relationships/customXml" Target="../ink/ink1834.xml"/><Relationship Id="rId105" Type="http://schemas.openxmlformats.org/officeDocument/2006/relationships/image" Target="../media/image1501.png"/><Relationship Id="rId126" Type="http://schemas.openxmlformats.org/officeDocument/2006/relationships/customXml" Target="../ink/ink1882.xml"/><Relationship Id="rId147" Type="http://schemas.openxmlformats.org/officeDocument/2006/relationships/customXml" Target="../ink/ink1893.xml"/><Relationship Id="rId168" Type="http://schemas.openxmlformats.org/officeDocument/2006/relationships/customXml" Target="../ink/ink1904.xml"/><Relationship Id="rId312" Type="http://schemas.openxmlformats.org/officeDocument/2006/relationships/image" Target="../media/image1603.png"/><Relationship Id="rId333" Type="http://schemas.openxmlformats.org/officeDocument/2006/relationships/customXml" Target="../ink/ink1987.xml"/><Relationship Id="rId51" Type="http://schemas.openxmlformats.org/officeDocument/2006/relationships/image" Target="../media/image1478.png"/><Relationship Id="rId72" Type="http://schemas.openxmlformats.org/officeDocument/2006/relationships/customXml" Target="../ink/ink1855.xml"/><Relationship Id="rId93" Type="http://schemas.openxmlformats.org/officeDocument/2006/relationships/image" Target="../media/image1497.png"/><Relationship Id="rId189" Type="http://schemas.openxmlformats.org/officeDocument/2006/relationships/customXml" Target="../ink/ink1915.xml"/><Relationship Id="rId3" Type="http://schemas.openxmlformats.org/officeDocument/2006/relationships/image" Target="../media/image14540.png"/><Relationship Id="rId214" Type="http://schemas.openxmlformats.org/officeDocument/2006/relationships/image" Target="../media/image1554.png"/><Relationship Id="rId235" Type="http://schemas.openxmlformats.org/officeDocument/2006/relationships/customXml" Target="../ink/ink1938.xml"/><Relationship Id="rId256" Type="http://schemas.openxmlformats.org/officeDocument/2006/relationships/image" Target="../media/image1575.png"/><Relationship Id="rId277" Type="http://schemas.openxmlformats.org/officeDocument/2006/relationships/customXml" Target="../ink/ink1959.xml"/><Relationship Id="rId298" Type="http://schemas.openxmlformats.org/officeDocument/2006/relationships/image" Target="../media/image1596.png"/><Relationship Id="rId116" Type="http://schemas.openxmlformats.org/officeDocument/2006/relationships/customXml" Target="../ink/ink1877.xml"/><Relationship Id="rId137" Type="http://schemas.openxmlformats.org/officeDocument/2006/relationships/image" Target="../media/image1517.png"/><Relationship Id="rId158" Type="http://schemas.openxmlformats.org/officeDocument/2006/relationships/customXml" Target="../ink/ink1899.xml"/><Relationship Id="rId302" Type="http://schemas.openxmlformats.org/officeDocument/2006/relationships/image" Target="../media/image1598.png"/><Relationship Id="rId323" Type="http://schemas.openxmlformats.org/officeDocument/2006/relationships/customXml" Target="../ink/ink1982.xml"/><Relationship Id="rId20" Type="http://schemas.openxmlformats.org/officeDocument/2006/relationships/customXml" Target="../ink/ink1829.xml"/><Relationship Id="rId41" Type="http://schemas.openxmlformats.org/officeDocument/2006/relationships/image" Target="../media/image1473.png"/><Relationship Id="rId62" Type="http://schemas.openxmlformats.org/officeDocument/2006/relationships/customXml" Target="../ink/ink1850.xml"/><Relationship Id="rId83" Type="http://schemas.openxmlformats.org/officeDocument/2006/relationships/image" Target="../media/image1492.png"/><Relationship Id="rId179" Type="http://schemas.openxmlformats.org/officeDocument/2006/relationships/image" Target="../media/image1537.png"/><Relationship Id="rId190" Type="http://schemas.openxmlformats.org/officeDocument/2006/relationships/image" Target="../media/image1542.png"/><Relationship Id="rId204" Type="http://schemas.openxmlformats.org/officeDocument/2006/relationships/image" Target="../media/image1549.png"/><Relationship Id="rId225" Type="http://schemas.openxmlformats.org/officeDocument/2006/relationships/customXml" Target="../ink/ink1933.xml"/><Relationship Id="rId246" Type="http://schemas.openxmlformats.org/officeDocument/2006/relationships/image" Target="../media/image1570.png"/><Relationship Id="rId267" Type="http://schemas.openxmlformats.org/officeDocument/2006/relationships/customXml" Target="../ink/ink1954.xml"/><Relationship Id="rId288" Type="http://schemas.openxmlformats.org/officeDocument/2006/relationships/image" Target="../media/image1591.png"/><Relationship Id="rId106" Type="http://schemas.openxmlformats.org/officeDocument/2006/relationships/customXml" Target="../ink/ink1872.xml"/><Relationship Id="rId127" Type="http://schemas.openxmlformats.org/officeDocument/2006/relationships/image" Target="../media/image1512.png"/><Relationship Id="rId313" Type="http://schemas.openxmlformats.org/officeDocument/2006/relationships/customXml" Target="../ink/ink1977.xml"/><Relationship Id="rId10" Type="http://schemas.openxmlformats.org/officeDocument/2006/relationships/customXml" Target="../ink/ink1824.xml"/><Relationship Id="rId31" Type="http://schemas.openxmlformats.org/officeDocument/2006/relationships/image" Target="../media/image1468.png"/><Relationship Id="rId52" Type="http://schemas.openxmlformats.org/officeDocument/2006/relationships/customXml" Target="../ink/ink1845.xml"/><Relationship Id="rId73" Type="http://schemas.openxmlformats.org/officeDocument/2006/relationships/image" Target="../media/image1488.png"/><Relationship Id="rId94" Type="http://schemas.openxmlformats.org/officeDocument/2006/relationships/customXml" Target="../ink/ink1866.xml"/><Relationship Id="rId148" Type="http://schemas.openxmlformats.org/officeDocument/2006/relationships/image" Target="../media/image1522.png"/><Relationship Id="rId169" Type="http://schemas.openxmlformats.org/officeDocument/2006/relationships/image" Target="../media/image1532.png"/><Relationship Id="rId334" Type="http://schemas.openxmlformats.org/officeDocument/2006/relationships/image" Target="../media/image1614.png"/><Relationship Id="rId4" Type="http://schemas.openxmlformats.org/officeDocument/2006/relationships/customXml" Target="../ink/ink1821.xml"/><Relationship Id="rId180" Type="http://schemas.openxmlformats.org/officeDocument/2006/relationships/customXml" Target="../ink/ink1910.xml"/><Relationship Id="rId215" Type="http://schemas.openxmlformats.org/officeDocument/2006/relationships/customXml" Target="../ink/ink1928.xml"/><Relationship Id="rId236" Type="http://schemas.openxmlformats.org/officeDocument/2006/relationships/image" Target="../media/image1565.png"/><Relationship Id="rId257" Type="http://schemas.openxmlformats.org/officeDocument/2006/relationships/customXml" Target="../ink/ink1949.xml"/><Relationship Id="rId278" Type="http://schemas.openxmlformats.org/officeDocument/2006/relationships/image" Target="../media/image1586.png"/><Relationship Id="rId303" Type="http://schemas.openxmlformats.org/officeDocument/2006/relationships/customXml" Target="../ink/ink1972.xml"/><Relationship Id="rId42" Type="http://schemas.openxmlformats.org/officeDocument/2006/relationships/customXml" Target="../ink/ink1840.xml"/><Relationship Id="rId84" Type="http://schemas.openxmlformats.org/officeDocument/2006/relationships/customXml" Target="../ink/ink1861.xml"/><Relationship Id="rId138" Type="http://schemas.openxmlformats.org/officeDocument/2006/relationships/customXml" Target="../ink/ink1888.xml"/><Relationship Id="rId191" Type="http://schemas.openxmlformats.org/officeDocument/2006/relationships/customXml" Target="../ink/ink1916.xml"/><Relationship Id="rId205" Type="http://schemas.openxmlformats.org/officeDocument/2006/relationships/customXml" Target="../ink/ink1923.xml"/><Relationship Id="rId247" Type="http://schemas.openxmlformats.org/officeDocument/2006/relationships/customXml" Target="../ink/ink1944.xml"/><Relationship Id="rId107" Type="http://schemas.openxmlformats.org/officeDocument/2006/relationships/image" Target="../media/image1502.png"/><Relationship Id="rId289" Type="http://schemas.openxmlformats.org/officeDocument/2006/relationships/customXml" Target="../ink/ink1965.xml"/><Relationship Id="rId11" Type="http://schemas.openxmlformats.org/officeDocument/2006/relationships/image" Target="../media/image14580.png"/><Relationship Id="rId53" Type="http://schemas.openxmlformats.org/officeDocument/2006/relationships/image" Target="../media/image1479.png"/><Relationship Id="rId149" Type="http://schemas.openxmlformats.org/officeDocument/2006/relationships/customXml" Target="../ink/ink1894.xml"/><Relationship Id="rId314" Type="http://schemas.openxmlformats.org/officeDocument/2006/relationships/image" Target="../media/image1604.png"/><Relationship Id="rId95" Type="http://schemas.openxmlformats.org/officeDocument/2006/relationships/image" Target="../media/image1498.png"/><Relationship Id="rId160" Type="http://schemas.openxmlformats.org/officeDocument/2006/relationships/customXml" Target="../ink/ink1900.xml"/><Relationship Id="rId216" Type="http://schemas.openxmlformats.org/officeDocument/2006/relationships/image" Target="../media/image1555.png"/><Relationship Id="rId258" Type="http://schemas.openxmlformats.org/officeDocument/2006/relationships/image" Target="../media/image1576.png"/><Relationship Id="rId22" Type="http://schemas.openxmlformats.org/officeDocument/2006/relationships/customXml" Target="../ink/ink1830.xml"/><Relationship Id="rId64" Type="http://schemas.openxmlformats.org/officeDocument/2006/relationships/customXml" Target="../ink/ink1851.xml"/><Relationship Id="rId118" Type="http://schemas.openxmlformats.org/officeDocument/2006/relationships/customXml" Target="../ink/ink1878.xml"/><Relationship Id="rId325" Type="http://schemas.openxmlformats.org/officeDocument/2006/relationships/customXml" Target="../ink/ink1983.xml"/><Relationship Id="rId171" Type="http://schemas.openxmlformats.org/officeDocument/2006/relationships/image" Target="../media/image1533.png"/><Relationship Id="rId227" Type="http://schemas.openxmlformats.org/officeDocument/2006/relationships/customXml" Target="../ink/ink1934.xml"/><Relationship Id="rId269" Type="http://schemas.openxmlformats.org/officeDocument/2006/relationships/customXml" Target="../ink/ink1955.xml"/><Relationship Id="rId33" Type="http://schemas.openxmlformats.org/officeDocument/2006/relationships/image" Target="../media/image1469.png"/><Relationship Id="rId129" Type="http://schemas.openxmlformats.org/officeDocument/2006/relationships/image" Target="../media/image1513.png"/><Relationship Id="rId280" Type="http://schemas.openxmlformats.org/officeDocument/2006/relationships/image" Target="../media/image1587.png"/><Relationship Id="rId336" Type="http://schemas.openxmlformats.org/officeDocument/2006/relationships/image" Target="../media/image1615.png"/><Relationship Id="rId75" Type="http://schemas.openxmlformats.org/officeDocument/2006/relationships/image" Target="../media/image1489.png"/><Relationship Id="rId140" Type="http://schemas.openxmlformats.org/officeDocument/2006/relationships/customXml" Target="../ink/ink1889.xml"/><Relationship Id="rId182" Type="http://schemas.openxmlformats.org/officeDocument/2006/relationships/image" Target="../media/image1538.png"/><Relationship Id="rId6" Type="http://schemas.openxmlformats.org/officeDocument/2006/relationships/customXml" Target="../ink/ink1822.xml"/><Relationship Id="rId238" Type="http://schemas.openxmlformats.org/officeDocument/2006/relationships/image" Target="../media/image1566.png"/><Relationship Id="rId291" Type="http://schemas.openxmlformats.org/officeDocument/2006/relationships/customXml" Target="../ink/ink1966.xml"/><Relationship Id="rId305" Type="http://schemas.openxmlformats.org/officeDocument/2006/relationships/customXml" Target="../ink/ink1973.xml"/><Relationship Id="rId44" Type="http://schemas.openxmlformats.org/officeDocument/2006/relationships/customXml" Target="../ink/ink1841.xml"/><Relationship Id="rId86" Type="http://schemas.openxmlformats.org/officeDocument/2006/relationships/customXml" Target="../ink/ink1862.xml"/><Relationship Id="rId151" Type="http://schemas.openxmlformats.org/officeDocument/2006/relationships/customXml" Target="../ink/ink1895.xml"/><Relationship Id="rId193" Type="http://schemas.openxmlformats.org/officeDocument/2006/relationships/customXml" Target="../ink/ink1917.xml"/><Relationship Id="rId207" Type="http://schemas.openxmlformats.org/officeDocument/2006/relationships/customXml" Target="../ink/ink1924.xml"/><Relationship Id="rId249" Type="http://schemas.openxmlformats.org/officeDocument/2006/relationships/customXml" Target="../ink/ink1945.xml"/><Relationship Id="rId13" Type="http://schemas.openxmlformats.org/officeDocument/2006/relationships/image" Target="../media/image1459.png"/><Relationship Id="rId109" Type="http://schemas.openxmlformats.org/officeDocument/2006/relationships/image" Target="../media/image1503.png"/><Relationship Id="rId260" Type="http://schemas.openxmlformats.org/officeDocument/2006/relationships/image" Target="../media/image1577.png"/><Relationship Id="rId316" Type="http://schemas.openxmlformats.org/officeDocument/2006/relationships/image" Target="../media/image1605.png"/><Relationship Id="rId55" Type="http://schemas.openxmlformats.org/officeDocument/2006/relationships/image" Target="../media/image1480.png"/><Relationship Id="rId97" Type="http://schemas.openxmlformats.org/officeDocument/2006/relationships/image" Target="../media/image1499.png"/><Relationship Id="rId120" Type="http://schemas.openxmlformats.org/officeDocument/2006/relationships/customXml" Target="../ink/ink1879.xml"/><Relationship Id="rId162" Type="http://schemas.openxmlformats.org/officeDocument/2006/relationships/customXml" Target="../ink/ink1901.xml"/><Relationship Id="rId218" Type="http://schemas.openxmlformats.org/officeDocument/2006/relationships/image" Target="../media/image1556.png"/><Relationship Id="rId271" Type="http://schemas.openxmlformats.org/officeDocument/2006/relationships/customXml" Target="../ink/ink1956.xml"/><Relationship Id="rId24" Type="http://schemas.openxmlformats.org/officeDocument/2006/relationships/customXml" Target="../ink/ink1831.xml"/><Relationship Id="rId66" Type="http://schemas.openxmlformats.org/officeDocument/2006/relationships/customXml" Target="../ink/ink1852.xml"/><Relationship Id="rId131" Type="http://schemas.openxmlformats.org/officeDocument/2006/relationships/image" Target="../media/image1514.png"/><Relationship Id="rId327" Type="http://schemas.openxmlformats.org/officeDocument/2006/relationships/customXml" Target="../ink/ink198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10.png"/><Relationship Id="rId671" Type="http://schemas.openxmlformats.org/officeDocument/2006/relationships/customXml" Target="../ink/ink2329.xml"/><Relationship Id="rId21" Type="http://schemas.openxmlformats.org/officeDocument/2006/relationships/image" Target="../media/image1623.png"/><Relationship Id="rId324" Type="http://schemas.openxmlformats.org/officeDocument/2006/relationships/image" Target="../media/image1771.png"/><Relationship Id="rId531" Type="http://schemas.openxmlformats.org/officeDocument/2006/relationships/customXml" Target="../ink/ink2257.xml"/><Relationship Id="rId629" Type="http://schemas.openxmlformats.org/officeDocument/2006/relationships/customXml" Target="../ink/ink2308.xml"/><Relationship Id="rId170" Type="http://schemas.openxmlformats.org/officeDocument/2006/relationships/customXml" Target="../ink/ink2076.xml"/><Relationship Id="rId268" Type="http://schemas.openxmlformats.org/officeDocument/2006/relationships/customXml" Target="../ink/ink2125.xml"/><Relationship Id="rId475" Type="http://schemas.openxmlformats.org/officeDocument/2006/relationships/customXml" Target="../ink/ink2229.xml"/><Relationship Id="rId682" Type="http://schemas.openxmlformats.org/officeDocument/2006/relationships/image" Target="../media/image1946.png"/><Relationship Id="rId32" Type="http://schemas.openxmlformats.org/officeDocument/2006/relationships/customXml" Target="../ink/ink2005.xml"/><Relationship Id="rId128" Type="http://schemas.openxmlformats.org/officeDocument/2006/relationships/customXml" Target="../ink/ink2053.xml"/><Relationship Id="rId335" Type="http://schemas.openxmlformats.org/officeDocument/2006/relationships/customXml" Target="../ink/ink2159.xml"/><Relationship Id="rId542" Type="http://schemas.openxmlformats.org/officeDocument/2006/relationships/customXml" Target="../ink/ink2264.xml"/><Relationship Id="rId181" Type="http://schemas.openxmlformats.org/officeDocument/2006/relationships/image" Target="../media/image1700.png"/><Relationship Id="rId402" Type="http://schemas.openxmlformats.org/officeDocument/2006/relationships/image" Target="../media/image1810.png"/><Relationship Id="rId279" Type="http://schemas.openxmlformats.org/officeDocument/2006/relationships/customXml" Target="../ink/ink2131.xml"/><Relationship Id="rId486" Type="http://schemas.openxmlformats.org/officeDocument/2006/relationships/image" Target="../media/image1851.png"/><Relationship Id="rId43" Type="http://schemas.openxmlformats.org/officeDocument/2006/relationships/image" Target="../media/image1634.png"/><Relationship Id="rId139" Type="http://schemas.openxmlformats.org/officeDocument/2006/relationships/customXml" Target="../ink/ink2059.xml"/><Relationship Id="rId346" Type="http://schemas.openxmlformats.org/officeDocument/2006/relationships/image" Target="../media/image1782.png"/><Relationship Id="rId553" Type="http://schemas.openxmlformats.org/officeDocument/2006/relationships/image" Target="../media/image1883.png"/><Relationship Id="rId192" Type="http://schemas.openxmlformats.org/officeDocument/2006/relationships/customXml" Target="../ink/ink2087.xml"/><Relationship Id="rId206" Type="http://schemas.openxmlformats.org/officeDocument/2006/relationships/customXml" Target="../ink/ink2094.xml"/><Relationship Id="rId413" Type="http://schemas.openxmlformats.org/officeDocument/2006/relationships/customXml" Target="../ink/ink2198.xml"/><Relationship Id="rId497" Type="http://schemas.openxmlformats.org/officeDocument/2006/relationships/customXml" Target="../ink/ink2240.xml"/><Relationship Id="rId620" Type="http://schemas.openxmlformats.org/officeDocument/2006/relationships/image" Target="../media/image1916.png"/><Relationship Id="rId357" Type="http://schemas.openxmlformats.org/officeDocument/2006/relationships/customXml" Target="../ink/ink2170.xml"/><Relationship Id="rId54" Type="http://schemas.openxmlformats.org/officeDocument/2006/relationships/customXml" Target="../ink/ink2016.xml"/><Relationship Id="rId217" Type="http://schemas.openxmlformats.org/officeDocument/2006/relationships/image" Target="../media/image1718.png"/><Relationship Id="rId564" Type="http://schemas.openxmlformats.org/officeDocument/2006/relationships/customXml" Target="../ink/ink2275.xml"/><Relationship Id="rId424" Type="http://schemas.openxmlformats.org/officeDocument/2006/relationships/image" Target="../media/image17910.png"/><Relationship Id="rId631" Type="http://schemas.openxmlformats.org/officeDocument/2006/relationships/customXml" Target="../ink/ink2309.xml"/><Relationship Id="rId270" Type="http://schemas.openxmlformats.org/officeDocument/2006/relationships/customXml" Target="../ink/ink2126.xml"/><Relationship Id="rId65" Type="http://schemas.openxmlformats.org/officeDocument/2006/relationships/image" Target="../media/image1645.png"/><Relationship Id="rId130" Type="http://schemas.openxmlformats.org/officeDocument/2006/relationships/customXml" Target="../ink/ink2054.xml"/><Relationship Id="rId368" Type="http://schemas.openxmlformats.org/officeDocument/2006/relationships/image" Target="../media/image1793.png"/><Relationship Id="rId575" Type="http://schemas.openxmlformats.org/officeDocument/2006/relationships/image" Target="../media/image1894.png"/><Relationship Id="rId228" Type="http://schemas.openxmlformats.org/officeDocument/2006/relationships/customXml" Target="../ink/ink2105.xml"/><Relationship Id="rId435" Type="http://schemas.openxmlformats.org/officeDocument/2006/relationships/customXml" Target="../ink/ink2209.xml"/><Relationship Id="rId642" Type="http://schemas.openxmlformats.org/officeDocument/2006/relationships/image" Target="../media/image1927.png"/><Relationship Id="rId281" Type="http://schemas.openxmlformats.org/officeDocument/2006/relationships/customXml" Target="../ink/ink2132.xml"/><Relationship Id="rId502" Type="http://schemas.openxmlformats.org/officeDocument/2006/relationships/image" Target="../media/image1859.png"/><Relationship Id="rId76" Type="http://schemas.openxmlformats.org/officeDocument/2006/relationships/customXml" Target="../ink/ink2027.xml"/><Relationship Id="rId141" Type="http://schemas.openxmlformats.org/officeDocument/2006/relationships/customXml" Target="../ink/ink2060.xml"/><Relationship Id="rId379" Type="http://schemas.openxmlformats.org/officeDocument/2006/relationships/customXml" Target="../ink/ink2181.xml"/><Relationship Id="rId586" Type="http://schemas.openxmlformats.org/officeDocument/2006/relationships/customXml" Target="../ink/ink2286.xml"/><Relationship Id="rId7" Type="http://schemas.openxmlformats.org/officeDocument/2006/relationships/image" Target="../media/image16160.png"/><Relationship Id="rId239" Type="http://schemas.openxmlformats.org/officeDocument/2006/relationships/image" Target="../media/image1729.png"/><Relationship Id="rId446" Type="http://schemas.openxmlformats.org/officeDocument/2006/relationships/image" Target="../media/image1831.png"/><Relationship Id="rId653" Type="http://schemas.openxmlformats.org/officeDocument/2006/relationships/customXml" Target="../ink/ink2320.xml"/><Relationship Id="rId292" Type="http://schemas.openxmlformats.org/officeDocument/2006/relationships/image" Target="../media/image1755.png"/><Relationship Id="rId306" Type="http://schemas.openxmlformats.org/officeDocument/2006/relationships/image" Target="../media/image1762.png"/><Relationship Id="rId87" Type="http://schemas.openxmlformats.org/officeDocument/2006/relationships/image" Target="../media/image1656.png"/><Relationship Id="rId513" Type="http://schemas.openxmlformats.org/officeDocument/2006/relationships/customXml" Target="../ink/ink2248.xml"/><Relationship Id="rId597" Type="http://schemas.openxmlformats.org/officeDocument/2006/relationships/customXml" Target="../ink/ink2292.xml"/><Relationship Id="rId152" Type="http://schemas.openxmlformats.org/officeDocument/2006/relationships/customXml" Target="../ink/ink2066.xml"/><Relationship Id="rId457" Type="http://schemas.openxmlformats.org/officeDocument/2006/relationships/customXml" Target="../ink/ink2220.xml"/><Relationship Id="rId664" Type="http://schemas.openxmlformats.org/officeDocument/2006/relationships/image" Target="../media/image1937.png"/><Relationship Id="rId14" Type="http://schemas.openxmlformats.org/officeDocument/2006/relationships/customXml" Target="../ink/ink1996.xml"/><Relationship Id="rId317" Type="http://schemas.openxmlformats.org/officeDocument/2006/relationships/customXml" Target="../ink/ink2150.xml"/><Relationship Id="rId524" Type="http://schemas.openxmlformats.org/officeDocument/2006/relationships/image" Target="../media/image1870.png"/><Relationship Id="rId98" Type="http://schemas.openxmlformats.org/officeDocument/2006/relationships/customXml" Target="../ink/ink2038.xml"/><Relationship Id="rId163" Type="http://schemas.openxmlformats.org/officeDocument/2006/relationships/customXml" Target="../ink/ink2072.xml"/><Relationship Id="rId370" Type="http://schemas.openxmlformats.org/officeDocument/2006/relationships/image" Target="../media/image1794.png"/><Relationship Id="rId230" Type="http://schemas.openxmlformats.org/officeDocument/2006/relationships/customXml" Target="../ink/ink2106.xml"/><Relationship Id="rId468" Type="http://schemas.openxmlformats.org/officeDocument/2006/relationships/image" Target="../media/image1842.png"/><Relationship Id="rId675" Type="http://schemas.openxmlformats.org/officeDocument/2006/relationships/customXml" Target="../ink/ink2331.xml"/><Relationship Id="rId25" Type="http://schemas.openxmlformats.org/officeDocument/2006/relationships/image" Target="../media/image1625.png"/><Relationship Id="rId328" Type="http://schemas.openxmlformats.org/officeDocument/2006/relationships/image" Target="../media/image1773.png"/><Relationship Id="rId535" Type="http://schemas.openxmlformats.org/officeDocument/2006/relationships/customXml" Target="../ink/ink2259.xml"/><Relationship Id="rId174" Type="http://schemas.openxmlformats.org/officeDocument/2006/relationships/customXml" Target="../ink/ink2078.xml"/><Relationship Id="rId381" Type="http://schemas.openxmlformats.org/officeDocument/2006/relationships/customXml" Target="../ink/ink2182.xml"/><Relationship Id="rId602" Type="http://schemas.openxmlformats.org/officeDocument/2006/relationships/image" Target="../media/image1907.png"/><Relationship Id="rId241" Type="http://schemas.openxmlformats.org/officeDocument/2006/relationships/image" Target="../media/image1730.png"/><Relationship Id="rId479" Type="http://schemas.openxmlformats.org/officeDocument/2006/relationships/customXml" Target="../ink/ink2231.xml"/><Relationship Id="rId36" Type="http://schemas.openxmlformats.org/officeDocument/2006/relationships/customXml" Target="../ink/ink2007.xml"/><Relationship Id="rId339" Type="http://schemas.openxmlformats.org/officeDocument/2006/relationships/customXml" Target="../ink/ink2161.xml"/><Relationship Id="rId546" Type="http://schemas.openxmlformats.org/officeDocument/2006/relationships/customXml" Target="../ink/ink2266.xml"/><Relationship Id="rId101" Type="http://schemas.openxmlformats.org/officeDocument/2006/relationships/image" Target="../media/image1663.png"/><Relationship Id="rId185" Type="http://schemas.openxmlformats.org/officeDocument/2006/relationships/image" Target="../media/image1702.png"/><Relationship Id="rId406" Type="http://schemas.openxmlformats.org/officeDocument/2006/relationships/image" Target="../media/image1812.png"/><Relationship Id="rId392" Type="http://schemas.openxmlformats.org/officeDocument/2006/relationships/image" Target="../media/image1805.png"/><Relationship Id="rId613" Type="http://schemas.openxmlformats.org/officeDocument/2006/relationships/customXml" Target="../ink/ink2300.xml"/><Relationship Id="rId252" Type="http://schemas.openxmlformats.org/officeDocument/2006/relationships/customXml" Target="../ink/ink2117.xml"/><Relationship Id="rId47" Type="http://schemas.openxmlformats.org/officeDocument/2006/relationships/image" Target="../media/image1636.png"/><Relationship Id="rId112" Type="http://schemas.openxmlformats.org/officeDocument/2006/relationships/customXml" Target="../ink/ink2045.xml"/><Relationship Id="rId557" Type="http://schemas.openxmlformats.org/officeDocument/2006/relationships/image" Target="../media/image1885.png"/><Relationship Id="rId196" Type="http://schemas.openxmlformats.org/officeDocument/2006/relationships/customXml" Target="../ink/ink2089.xml"/><Relationship Id="rId417" Type="http://schemas.openxmlformats.org/officeDocument/2006/relationships/customXml" Target="../ink/ink2200.xml"/><Relationship Id="rId624" Type="http://schemas.openxmlformats.org/officeDocument/2006/relationships/image" Target="../media/image1918.png"/><Relationship Id="rId263" Type="http://schemas.openxmlformats.org/officeDocument/2006/relationships/image" Target="../media/image1741.png"/><Relationship Id="rId470" Type="http://schemas.openxmlformats.org/officeDocument/2006/relationships/image" Target="../media/image1843.png"/><Relationship Id="rId58" Type="http://schemas.openxmlformats.org/officeDocument/2006/relationships/customXml" Target="../ink/ink2018.xml"/><Relationship Id="rId123" Type="http://schemas.openxmlformats.org/officeDocument/2006/relationships/image" Target="../media/image1673.png"/><Relationship Id="rId330" Type="http://schemas.openxmlformats.org/officeDocument/2006/relationships/image" Target="../media/image1774.png"/><Relationship Id="rId568" Type="http://schemas.openxmlformats.org/officeDocument/2006/relationships/customXml" Target="../ink/ink2277.xml"/><Relationship Id="rId428" Type="http://schemas.openxmlformats.org/officeDocument/2006/relationships/image" Target="../media/image1822.png"/><Relationship Id="rId635" Type="http://schemas.openxmlformats.org/officeDocument/2006/relationships/customXml" Target="../ink/ink2311.xml"/><Relationship Id="rId274" Type="http://schemas.openxmlformats.org/officeDocument/2006/relationships/customXml" Target="../ink/ink2128.xml"/><Relationship Id="rId481" Type="http://schemas.openxmlformats.org/officeDocument/2006/relationships/customXml" Target="../ink/ink2232.xml"/><Relationship Id="rId69" Type="http://schemas.openxmlformats.org/officeDocument/2006/relationships/image" Target="../media/image1647.png"/><Relationship Id="rId134" Type="http://schemas.openxmlformats.org/officeDocument/2006/relationships/customXml" Target="../ink/ink2056.xml"/><Relationship Id="rId579" Type="http://schemas.openxmlformats.org/officeDocument/2006/relationships/image" Target="../media/image1896.png"/><Relationship Id="rId341" Type="http://schemas.openxmlformats.org/officeDocument/2006/relationships/customXml" Target="../ink/ink2162.xml"/><Relationship Id="rId439" Type="http://schemas.openxmlformats.org/officeDocument/2006/relationships/customXml" Target="../ink/ink2211.xml"/><Relationship Id="rId646" Type="http://schemas.openxmlformats.org/officeDocument/2006/relationships/image" Target="../media/image1928.png"/><Relationship Id="rId201" Type="http://schemas.openxmlformats.org/officeDocument/2006/relationships/image" Target="../media/image1710.png"/><Relationship Id="rId285" Type="http://schemas.openxmlformats.org/officeDocument/2006/relationships/customXml" Target="../ink/ink2134.xml"/><Relationship Id="rId506" Type="http://schemas.openxmlformats.org/officeDocument/2006/relationships/image" Target="../media/image1861.png"/><Relationship Id="rId492" Type="http://schemas.openxmlformats.org/officeDocument/2006/relationships/image" Target="../media/image1854.png"/><Relationship Id="rId91" Type="http://schemas.openxmlformats.org/officeDocument/2006/relationships/image" Target="../media/image1658.png"/><Relationship Id="rId145" Type="http://schemas.openxmlformats.org/officeDocument/2006/relationships/customXml" Target="../ink/ink2062.xml"/><Relationship Id="rId187" Type="http://schemas.openxmlformats.org/officeDocument/2006/relationships/image" Target="../media/image1703.png"/><Relationship Id="rId352" Type="http://schemas.openxmlformats.org/officeDocument/2006/relationships/image" Target="../media/image1785.png"/><Relationship Id="rId394" Type="http://schemas.openxmlformats.org/officeDocument/2006/relationships/image" Target="../media/image1806.png"/><Relationship Id="rId408" Type="http://schemas.openxmlformats.org/officeDocument/2006/relationships/image" Target="../media/image1813.png"/><Relationship Id="rId615" Type="http://schemas.openxmlformats.org/officeDocument/2006/relationships/customXml" Target="../ink/ink2301.xml"/><Relationship Id="rId212" Type="http://schemas.openxmlformats.org/officeDocument/2006/relationships/customXml" Target="../ink/ink2097.xml"/><Relationship Id="rId254" Type="http://schemas.openxmlformats.org/officeDocument/2006/relationships/customXml" Target="../ink/ink2118.xml"/><Relationship Id="rId657" Type="http://schemas.openxmlformats.org/officeDocument/2006/relationships/customXml" Target="../ink/ink2322.xml"/><Relationship Id="rId49" Type="http://schemas.openxmlformats.org/officeDocument/2006/relationships/image" Target="../media/image1637.png"/><Relationship Id="rId114" Type="http://schemas.openxmlformats.org/officeDocument/2006/relationships/customXml" Target="../ink/ink2046.xml"/><Relationship Id="rId296" Type="http://schemas.openxmlformats.org/officeDocument/2006/relationships/image" Target="../media/image1757.png"/><Relationship Id="rId461" Type="http://schemas.openxmlformats.org/officeDocument/2006/relationships/customXml" Target="../ink/ink2222.xml"/><Relationship Id="rId517" Type="http://schemas.openxmlformats.org/officeDocument/2006/relationships/customXml" Target="../ink/ink2250.xml"/><Relationship Id="rId559" Type="http://schemas.openxmlformats.org/officeDocument/2006/relationships/image" Target="../media/image1886.png"/><Relationship Id="rId60" Type="http://schemas.openxmlformats.org/officeDocument/2006/relationships/customXml" Target="../ink/ink2019.xml"/><Relationship Id="rId156" Type="http://schemas.openxmlformats.org/officeDocument/2006/relationships/customXml" Target="../ink/ink2068.xml"/><Relationship Id="rId198" Type="http://schemas.openxmlformats.org/officeDocument/2006/relationships/customXml" Target="../ink/ink2090.xml"/><Relationship Id="rId321" Type="http://schemas.openxmlformats.org/officeDocument/2006/relationships/customXml" Target="../ink/ink2152.xml"/><Relationship Id="rId363" Type="http://schemas.openxmlformats.org/officeDocument/2006/relationships/customXml" Target="../ink/ink2173.xml"/><Relationship Id="rId419" Type="http://schemas.openxmlformats.org/officeDocument/2006/relationships/customXml" Target="../ink/ink2201.xml"/><Relationship Id="rId570" Type="http://schemas.openxmlformats.org/officeDocument/2006/relationships/customXml" Target="../ink/ink2278.xml"/><Relationship Id="rId626" Type="http://schemas.openxmlformats.org/officeDocument/2006/relationships/image" Target="../media/image1919.png"/><Relationship Id="rId223" Type="http://schemas.openxmlformats.org/officeDocument/2006/relationships/image" Target="../media/image1721.png"/><Relationship Id="rId430" Type="http://schemas.openxmlformats.org/officeDocument/2006/relationships/image" Target="../media/image1823.png"/><Relationship Id="rId668" Type="http://schemas.openxmlformats.org/officeDocument/2006/relationships/image" Target="../media/image1939.png"/><Relationship Id="rId18" Type="http://schemas.openxmlformats.org/officeDocument/2006/relationships/customXml" Target="../ink/ink1998.xml"/><Relationship Id="rId265" Type="http://schemas.openxmlformats.org/officeDocument/2006/relationships/image" Target="../media/image1742.png"/><Relationship Id="rId472" Type="http://schemas.openxmlformats.org/officeDocument/2006/relationships/image" Target="../media/image1844.png"/><Relationship Id="rId528" Type="http://schemas.openxmlformats.org/officeDocument/2006/relationships/image" Target="../media/image1872.png"/><Relationship Id="rId125" Type="http://schemas.openxmlformats.org/officeDocument/2006/relationships/image" Target="../media/image1674.png"/><Relationship Id="rId167" Type="http://schemas.openxmlformats.org/officeDocument/2006/relationships/image" Target="../media/image1693.png"/><Relationship Id="rId332" Type="http://schemas.openxmlformats.org/officeDocument/2006/relationships/image" Target="../media/image1775.png"/><Relationship Id="rId374" Type="http://schemas.openxmlformats.org/officeDocument/2006/relationships/image" Target="../media/image1796.png"/><Relationship Id="rId581" Type="http://schemas.openxmlformats.org/officeDocument/2006/relationships/image" Target="../media/image1897.png"/><Relationship Id="rId71" Type="http://schemas.openxmlformats.org/officeDocument/2006/relationships/image" Target="../media/image1648.png"/><Relationship Id="rId234" Type="http://schemas.openxmlformats.org/officeDocument/2006/relationships/customXml" Target="../ink/ink2108.xml"/><Relationship Id="rId637" Type="http://schemas.openxmlformats.org/officeDocument/2006/relationships/customXml" Target="../ink/ink2312.xml"/><Relationship Id="rId679" Type="http://schemas.openxmlformats.org/officeDocument/2006/relationships/customXml" Target="../ink/ink2333.xml"/><Relationship Id="rId2" Type="http://schemas.openxmlformats.org/officeDocument/2006/relationships/customXml" Target="../ink/ink1990.xml"/><Relationship Id="rId29" Type="http://schemas.openxmlformats.org/officeDocument/2006/relationships/image" Target="../media/image1627.png"/><Relationship Id="rId276" Type="http://schemas.openxmlformats.org/officeDocument/2006/relationships/customXml" Target="../ink/ink2129.xml"/><Relationship Id="rId441" Type="http://schemas.openxmlformats.org/officeDocument/2006/relationships/customXml" Target="../ink/ink2212.xml"/><Relationship Id="rId483" Type="http://schemas.openxmlformats.org/officeDocument/2006/relationships/customXml" Target="../ink/ink2233.xml"/><Relationship Id="rId539" Type="http://schemas.openxmlformats.org/officeDocument/2006/relationships/image" Target="../media/image1877.png"/><Relationship Id="rId40" Type="http://schemas.openxmlformats.org/officeDocument/2006/relationships/customXml" Target="../ink/ink2009.xml"/><Relationship Id="rId136" Type="http://schemas.openxmlformats.org/officeDocument/2006/relationships/customXml" Target="../ink/ink2057.xml"/><Relationship Id="rId178" Type="http://schemas.openxmlformats.org/officeDocument/2006/relationships/customXml" Target="../ink/ink2080.xml"/><Relationship Id="rId301" Type="http://schemas.openxmlformats.org/officeDocument/2006/relationships/customXml" Target="../ink/ink2142.xml"/><Relationship Id="rId343" Type="http://schemas.openxmlformats.org/officeDocument/2006/relationships/customXml" Target="../ink/ink2163.xml"/><Relationship Id="rId550" Type="http://schemas.openxmlformats.org/officeDocument/2006/relationships/customXml" Target="../ink/ink2268.xml"/><Relationship Id="rId82" Type="http://schemas.openxmlformats.org/officeDocument/2006/relationships/customXml" Target="../ink/ink2030.xml"/><Relationship Id="rId203" Type="http://schemas.openxmlformats.org/officeDocument/2006/relationships/image" Target="../media/image1711.png"/><Relationship Id="rId385" Type="http://schemas.openxmlformats.org/officeDocument/2006/relationships/customXml" Target="../ink/ink2184.xml"/><Relationship Id="rId592" Type="http://schemas.openxmlformats.org/officeDocument/2006/relationships/customXml" Target="../ink/ink2289.xml"/><Relationship Id="rId606" Type="http://schemas.openxmlformats.org/officeDocument/2006/relationships/image" Target="../media/image1909.png"/><Relationship Id="rId648" Type="http://schemas.openxmlformats.org/officeDocument/2006/relationships/image" Target="../media/image1929.png"/><Relationship Id="rId245" Type="http://schemas.openxmlformats.org/officeDocument/2006/relationships/image" Target="../media/image1732.png"/><Relationship Id="rId287" Type="http://schemas.openxmlformats.org/officeDocument/2006/relationships/customXml" Target="../ink/ink2135.xml"/><Relationship Id="rId410" Type="http://schemas.openxmlformats.org/officeDocument/2006/relationships/image" Target="../media/image1814.png"/><Relationship Id="rId452" Type="http://schemas.openxmlformats.org/officeDocument/2006/relationships/image" Target="../media/image1834.png"/><Relationship Id="rId494" Type="http://schemas.openxmlformats.org/officeDocument/2006/relationships/image" Target="../media/image1855.png"/><Relationship Id="rId508" Type="http://schemas.openxmlformats.org/officeDocument/2006/relationships/image" Target="../media/image1862.png"/><Relationship Id="rId105" Type="http://schemas.openxmlformats.org/officeDocument/2006/relationships/image" Target="../media/image1665.png"/><Relationship Id="rId147" Type="http://schemas.openxmlformats.org/officeDocument/2006/relationships/customXml" Target="../ink/ink2063.xml"/><Relationship Id="rId312" Type="http://schemas.openxmlformats.org/officeDocument/2006/relationships/image" Target="../media/image1765.png"/><Relationship Id="rId354" Type="http://schemas.openxmlformats.org/officeDocument/2006/relationships/image" Target="../media/image1786.png"/><Relationship Id="rId51" Type="http://schemas.openxmlformats.org/officeDocument/2006/relationships/image" Target="../media/image1638.png"/><Relationship Id="rId93" Type="http://schemas.openxmlformats.org/officeDocument/2006/relationships/image" Target="../media/image1659.png"/><Relationship Id="rId189" Type="http://schemas.openxmlformats.org/officeDocument/2006/relationships/image" Target="../media/image1704.png"/><Relationship Id="rId396" Type="http://schemas.openxmlformats.org/officeDocument/2006/relationships/image" Target="../media/image1807.png"/><Relationship Id="rId561" Type="http://schemas.openxmlformats.org/officeDocument/2006/relationships/image" Target="../media/image1887.png"/><Relationship Id="rId617" Type="http://schemas.openxmlformats.org/officeDocument/2006/relationships/customXml" Target="../ink/ink2302.xml"/><Relationship Id="rId659" Type="http://schemas.openxmlformats.org/officeDocument/2006/relationships/customXml" Target="../ink/ink2323.xml"/><Relationship Id="rId214" Type="http://schemas.openxmlformats.org/officeDocument/2006/relationships/customXml" Target="../ink/ink2098.xml"/><Relationship Id="rId256" Type="http://schemas.openxmlformats.org/officeDocument/2006/relationships/customXml" Target="../ink/ink2119.xml"/><Relationship Id="rId298" Type="http://schemas.openxmlformats.org/officeDocument/2006/relationships/image" Target="../media/image1758.png"/><Relationship Id="rId421" Type="http://schemas.openxmlformats.org/officeDocument/2006/relationships/customXml" Target="../ink/ink2202.xml"/><Relationship Id="rId463" Type="http://schemas.openxmlformats.org/officeDocument/2006/relationships/customXml" Target="../ink/ink2223.xml"/><Relationship Id="rId519" Type="http://schemas.openxmlformats.org/officeDocument/2006/relationships/customXml" Target="../ink/ink2251.xml"/><Relationship Id="rId670" Type="http://schemas.openxmlformats.org/officeDocument/2006/relationships/image" Target="../media/image1940.png"/><Relationship Id="rId116" Type="http://schemas.openxmlformats.org/officeDocument/2006/relationships/customXml" Target="../ink/ink2047.xml"/><Relationship Id="rId158" Type="http://schemas.openxmlformats.org/officeDocument/2006/relationships/customXml" Target="../ink/ink2069.xml"/><Relationship Id="rId323" Type="http://schemas.openxmlformats.org/officeDocument/2006/relationships/customXml" Target="../ink/ink2153.xml"/><Relationship Id="rId530" Type="http://schemas.openxmlformats.org/officeDocument/2006/relationships/image" Target="../media/image1873.png"/><Relationship Id="rId20" Type="http://schemas.openxmlformats.org/officeDocument/2006/relationships/customXml" Target="../ink/ink1999.xml"/><Relationship Id="rId62" Type="http://schemas.openxmlformats.org/officeDocument/2006/relationships/customXml" Target="../ink/ink2020.xml"/><Relationship Id="rId365" Type="http://schemas.openxmlformats.org/officeDocument/2006/relationships/customXml" Target="../ink/ink2174.xml"/><Relationship Id="rId572" Type="http://schemas.openxmlformats.org/officeDocument/2006/relationships/customXml" Target="../ink/ink2279.xml"/><Relationship Id="rId628" Type="http://schemas.openxmlformats.org/officeDocument/2006/relationships/image" Target="../media/image1920.png"/><Relationship Id="rId225" Type="http://schemas.openxmlformats.org/officeDocument/2006/relationships/image" Target="../media/image1722.png"/><Relationship Id="rId267" Type="http://schemas.openxmlformats.org/officeDocument/2006/relationships/image" Target="../media/image1743.png"/><Relationship Id="rId432" Type="http://schemas.openxmlformats.org/officeDocument/2006/relationships/image" Target="../media/image1824.png"/><Relationship Id="rId474" Type="http://schemas.openxmlformats.org/officeDocument/2006/relationships/image" Target="../media/image1845.png"/><Relationship Id="rId127" Type="http://schemas.openxmlformats.org/officeDocument/2006/relationships/image" Target="../media/image1675.png"/><Relationship Id="rId681" Type="http://schemas.openxmlformats.org/officeDocument/2006/relationships/customXml" Target="../ink/ink2334.xml"/><Relationship Id="rId31" Type="http://schemas.openxmlformats.org/officeDocument/2006/relationships/image" Target="../media/image1628.png"/><Relationship Id="rId73" Type="http://schemas.openxmlformats.org/officeDocument/2006/relationships/image" Target="../media/image1649.png"/><Relationship Id="rId169" Type="http://schemas.openxmlformats.org/officeDocument/2006/relationships/image" Target="../media/image1694.png"/><Relationship Id="rId334" Type="http://schemas.openxmlformats.org/officeDocument/2006/relationships/image" Target="../media/image1776.png"/><Relationship Id="rId376" Type="http://schemas.openxmlformats.org/officeDocument/2006/relationships/image" Target="../media/image1797.png"/><Relationship Id="rId541" Type="http://schemas.openxmlformats.org/officeDocument/2006/relationships/customXml" Target="../ink/ink2263.xml"/><Relationship Id="rId583" Type="http://schemas.openxmlformats.org/officeDocument/2006/relationships/image" Target="../media/image1898.png"/><Relationship Id="rId639" Type="http://schemas.openxmlformats.org/officeDocument/2006/relationships/customXml" Target="../ink/ink2313.xml"/><Relationship Id="rId4" Type="http://schemas.openxmlformats.org/officeDocument/2006/relationships/customXml" Target="../ink/ink1991.xml"/><Relationship Id="rId180" Type="http://schemas.openxmlformats.org/officeDocument/2006/relationships/customXml" Target="../ink/ink2081.xml"/><Relationship Id="rId236" Type="http://schemas.openxmlformats.org/officeDocument/2006/relationships/customXml" Target="../ink/ink2109.xml"/><Relationship Id="rId278" Type="http://schemas.openxmlformats.org/officeDocument/2006/relationships/customXml" Target="../ink/ink2130.xml"/><Relationship Id="rId401" Type="http://schemas.openxmlformats.org/officeDocument/2006/relationships/customXml" Target="../ink/ink2192.xml"/><Relationship Id="rId443" Type="http://schemas.openxmlformats.org/officeDocument/2006/relationships/customXml" Target="../ink/ink2213.xml"/><Relationship Id="rId650" Type="http://schemas.openxmlformats.org/officeDocument/2006/relationships/image" Target="../media/image1930.png"/><Relationship Id="rId303" Type="http://schemas.openxmlformats.org/officeDocument/2006/relationships/customXml" Target="../ink/ink2143.xml"/><Relationship Id="rId485" Type="http://schemas.openxmlformats.org/officeDocument/2006/relationships/customXml" Target="../ink/ink2234.xml"/><Relationship Id="rId42" Type="http://schemas.openxmlformats.org/officeDocument/2006/relationships/customXml" Target="../ink/ink2010.xml"/><Relationship Id="rId84" Type="http://schemas.openxmlformats.org/officeDocument/2006/relationships/customXml" Target="../ink/ink2031.xml"/><Relationship Id="rId138" Type="http://schemas.openxmlformats.org/officeDocument/2006/relationships/image" Target="../media/image1680.png"/><Relationship Id="rId345" Type="http://schemas.openxmlformats.org/officeDocument/2006/relationships/customXml" Target="../ink/ink2164.xml"/><Relationship Id="rId387" Type="http://schemas.openxmlformats.org/officeDocument/2006/relationships/customXml" Target="../ink/ink2185.xml"/><Relationship Id="rId510" Type="http://schemas.openxmlformats.org/officeDocument/2006/relationships/image" Target="../media/image1863.png"/><Relationship Id="rId552" Type="http://schemas.openxmlformats.org/officeDocument/2006/relationships/customXml" Target="../ink/ink2269.xml"/><Relationship Id="rId594" Type="http://schemas.openxmlformats.org/officeDocument/2006/relationships/image" Target="../media/image1903.png"/><Relationship Id="rId608" Type="http://schemas.openxmlformats.org/officeDocument/2006/relationships/image" Target="../media/image1910.png"/><Relationship Id="rId191" Type="http://schemas.openxmlformats.org/officeDocument/2006/relationships/image" Target="../media/image1705.png"/><Relationship Id="rId205" Type="http://schemas.openxmlformats.org/officeDocument/2006/relationships/image" Target="../media/image1712.png"/><Relationship Id="rId247" Type="http://schemas.openxmlformats.org/officeDocument/2006/relationships/image" Target="../media/image1733.png"/><Relationship Id="rId412" Type="http://schemas.openxmlformats.org/officeDocument/2006/relationships/image" Target="../media/image1815.png"/><Relationship Id="rId107" Type="http://schemas.openxmlformats.org/officeDocument/2006/relationships/image" Target="../media/image1666.png"/><Relationship Id="rId289" Type="http://schemas.openxmlformats.org/officeDocument/2006/relationships/customXml" Target="../ink/ink2136.xml"/><Relationship Id="rId454" Type="http://schemas.openxmlformats.org/officeDocument/2006/relationships/image" Target="../media/image1835.png"/><Relationship Id="rId496" Type="http://schemas.openxmlformats.org/officeDocument/2006/relationships/image" Target="../media/image1856.png"/><Relationship Id="rId661" Type="http://schemas.openxmlformats.org/officeDocument/2006/relationships/customXml" Target="../ink/ink2324.xml"/><Relationship Id="rId11" Type="http://schemas.openxmlformats.org/officeDocument/2006/relationships/image" Target="../media/image1618.png"/><Relationship Id="rId53" Type="http://schemas.openxmlformats.org/officeDocument/2006/relationships/image" Target="../media/image1639.png"/><Relationship Id="rId149" Type="http://schemas.openxmlformats.org/officeDocument/2006/relationships/customXml" Target="../ink/ink2064.xml"/><Relationship Id="rId314" Type="http://schemas.openxmlformats.org/officeDocument/2006/relationships/image" Target="../media/image1766.png"/><Relationship Id="rId356" Type="http://schemas.openxmlformats.org/officeDocument/2006/relationships/image" Target="../media/image1787.png"/><Relationship Id="rId398" Type="http://schemas.openxmlformats.org/officeDocument/2006/relationships/image" Target="../media/image1808.png"/><Relationship Id="rId521" Type="http://schemas.openxmlformats.org/officeDocument/2006/relationships/customXml" Target="../ink/ink2252.xml"/><Relationship Id="rId563" Type="http://schemas.openxmlformats.org/officeDocument/2006/relationships/image" Target="../media/image1888.png"/><Relationship Id="rId619" Type="http://schemas.openxmlformats.org/officeDocument/2006/relationships/customXml" Target="../ink/ink2303.xml"/><Relationship Id="rId95" Type="http://schemas.openxmlformats.org/officeDocument/2006/relationships/image" Target="../media/image1660.png"/><Relationship Id="rId160" Type="http://schemas.openxmlformats.org/officeDocument/2006/relationships/image" Target="../media/image1690.png"/><Relationship Id="rId216" Type="http://schemas.openxmlformats.org/officeDocument/2006/relationships/customXml" Target="../ink/ink2099.xml"/><Relationship Id="rId423" Type="http://schemas.openxmlformats.org/officeDocument/2006/relationships/customXml" Target="../ink/ink2203.xml"/><Relationship Id="rId258" Type="http://schemas.openxmlformats.org/officeDocument/2006/relationships/customXml" Target="../ink/ink2120.xml"/><Relationship Id="rId465" Type="http://schemas.openxmlformats.org/officeDocument/2006/relationships/customXml" Target="../ink/ink2224.xml"/><Relationship Id="rId630" Type="http://schemas.openxmlformats.org/officeDocument/2006/relationships/image" Target="../media/image1921.png"/><Relationship Id="rId672" Type="http://schemas.openxmlformats.org/officeDocument/2006/relationships/image" Target="../media/image1941.png"/><Relationship Id="rId22" Type="http://schemas.openxmlformats.org/officeDocument/2006/relationships/customXml" Target="../ink/ink2000.xml"/><Relationship Id="rId64" Type="http://schemas.openxmlformats.org/officeDocument/2006/relationships/customXml" Target="../ink/ink2021.xml"/><Relationship Id="rId118" Type="http://schemas.openxmlformats.org/officeDocument/2006/relationships/customXml" Target="../ink/ink2048.xml"/><Relationship Id="rId325" Type="http://schemas.openxmlformats.org/officeDocument/2006/relationships/customXml" Target="../ink/ink2154.xml"/><Relationship Id="rId367" Type="http://schemas.openxmlformats.org/officeDocument/2006/relationships/customXml" Target="../ink/ink2175.xml"/><Relationship Id="rId532" Type="http://schemas.openxmlformats.org/officeDocument/2006/relationships/image" Target="../media/image1874.png"/><Relationship Id="rId574" Type="http://schemas.openxmlformats.org/officeDocument/2006/relationships/customXml" Target="../ink/ink2280.xml"/><Relationship Id="rId171" Type="http://schemas.openxmlformats.org/officeDocument/2006/relationships/image" Target="../media/image1695.png"/><Relationship Id="rId227" Type="http://schemas.openxmlformats.org/officeDocument/2006/relationships/image" Target="../media/image1723.png"/><Relationship Id="rId269" Type="http://schemas.openxmlformats.org/officeDocument/2006/relationships/image" Target="../media/image1744.png"/><Relationship Id="rId434" Type="http://schemas.openxmlformats.org/officeDocument/2006/relationships/image" Target="../media/image1825.png"/><Relationship Id="rId476" Type="http://schemas.openxmlformats.org/officeDocument/2006/relationships/image" Target="../media/image1846.png"/><Relationship Id="rId641" Type="http://schemas.openxmlformats.org/officeDocument/2006/relationships/customXml" Target="../ink/ink2314.xml"/><Relationship Id="rId33" Type="http://schemas.openxmlformats.org/officeDocument/2006/relationships/image" Target="../media/image1629.png"/><Relationship Id="rId129" Type="http://schemas.openxmlformats.org/officeDocument/2006/relationships/image" Target="../media/image1676.png"/><Relationship Id="rId280" Type="http://schemas.openxmlformats.org/officeDocument/2006/relationships/image" Target="../media/image1749.png"/><Relationship Id="rId336" Type="http://schemas.openxmlformats.org/officeDocument/2006/relationships/image" Target="../media/image1777.png"/><Relationship Id="rId501" Type="http://schemas.openxmlformats.org/officeDocument/2006/relationships/customXml" Target="../ink/ink2242.xml"/><Relationship Id="rId543" Type="http://schemas.openxmlformats.org/officeDocument/2006/relationships/image" Target="../media/image1878.png"/><Relationship Id="rId75" Type="http://schemas.openxmlformats.org/officeDocument/2006/relationships/image" Target="../media/image1650.png"/><Relationship Id="rId140" Type="http://schemas.openxmlformats.org/officeDocument/2006/relationships/image" Target="../media/image1681.png"/><Relationship Id="rId182" Type="http://schemas.openxmlformats.org/officeDocument/2006/relationships/customXml" Target="../ink/ink2082.xml"/><Relationship Id="rId378" Type="http://schemas.openxmlformats.org/officeDocument/2006/relationships/image" Target="../media/image1798.png"/><Relationship Id="rId403" Type="http://schemas.openxmlformats.org/officeDocument/2006/relationships/customXml" Target="../ink/ink2193.xml"/><Relationship Id="rId585" Type="http://schemas.openxmlformats.org/officeDocument/2006/relationships/image" Target="../media/image1899.png"/><Relationship Id="rId6" Type="http://schemas.openxmlformats.org/officeDocument/2006/relationships/customXml" Target="../ink/ink1992.xml"/><Relationship Id="rId238" Type="http://schemas.openxmlformats.org/officeDocument/2006/relationships/customXml" Target="../ink/ink2110.xml"/><Relationship Id="rId445" Type="http://schemas.openxmlformats.org/officeDocument/2006/relationships/customXml" Target="../ink/ink2214.xml"/><Relationship Id="rId487" Type="http://schemas.openxmlformats.org/officeDocument/2006/relationships/customXml" Target="../ink/ink2235.xml"/><Relationship Id="rId610" Type="http://schemas.openxmlformats.org/officeDocument/2006/relationships/image" Target="../media/image1911.png"/><Relationship Id="rId652" Type="http://schemas.openxmlformats.org/officeDocument/2006/relationships/image" Target="../media/image1931.png"/><Relationship Id="rId291" Type="http://schemas.openxmlformats.org/officeDocument/2006/relationships/customXml" Target="../ink/ink2137.xml"/><Relationship Id="rId305" Type="http://schemas.openxmlformats.org/officeDocument/2006/relationships/customXml" Target="../ink/ink2144.xml"/><Relationship Id="rId347" Type="http://schemas.openxmlformats.org/officeDocument/2006/relationships/customXml" Target="../ink/ink2165.xml"/><Relationship Id="rId512" Type="http://schemas.openxmlformats.org/officeDocument/2006/relationships/image" Target="../media/image1864.png"/><Relationship Id="rId44" Type="http://schemas.openxmlformats.org/officeDocument/2006/relationships/customXml" Target="../ink/ink2011.xml"/><Relationship Id="rId86" Type="http://schemas.openxmlformats.org/officeDocument/2006/relationships/customXml" Target="../ink/ink2032.xml"/><Relationship Id="rId151" Type="http://schemas.openxmlformats.org/officeDocument/2006/relationships/customXml" Target="../ink/ink2065.xml"/><Relationship Id="rId389" Type="http://schemas.openxmlformats.org/officeDocument/2006/relationships/customXml" Target="../ink/ink2186.xml"/><Relationship Id="rId554" Type="http://schemas.openxmlformats.org/officeDocument/2006/relationships/customXml" Target="../ink/ink2270.xml"/><Relationship Id="rId596" Type="http://schemas.openxmlformats.org/officeDocument/2006/relationships/image" Target="../media/image1904.png"/><Relationship Id="rId193" Type="http://schemas.openxmlformats.org/officeDocument/2006/relationships/image" Target="../media/image1706.png"/><Relationship Id="rId207" Type="http://schemas.openxmlformats.org/officeDocument/2006/relationships/image" Target="../media/image1713.png"/><Relationship Id="rId249" Type="http://schemas.openxmlformats.org/officeDocument/2006/relationships/image" Target="../media/image1734.png"/><Relationship Id="rId414" Type="http://schemas.openxmlformats.org/officeDocument/2006/relationships/image" Target="../media/image1816.png"/><Relationship Id="rId456" Type="http://schemas.openxmlformats.org/officeDocument/2006/relationships/image" Target="../media/image1836.png"/><Relationship Id="rId498" Type="http://schemas.openxmlformats.org/officeDocument/2006/relationships/image" Target="../media/image1857.png"/><Relationship Id="rId621" Type="http://schemas.openxmlformats.org/officeDocument/2006/relationships/customXml" Target="../ink/ink2304.xml"/><Relationship Id="rId663" Type="http://schemas.openxmlformats.org/officeDocument/2006/relationships/customXml" Target="../ink/ink2325.xml"/><Relationship Id="rId13" Type="http://schemas.openxmlformats.org/officeDocument/2006/relationships/image" Target="../media/image1619.png"/><Relationship Id="rId109" Type="http://schemas.openxmlformats.org/officeDocument/2006/relationships/image" Target="../media/image1667.png"/><Relationship Id="rId260" Type="http://schemas.openxmlformats.org/officeDocument/2006/relationships/customXml" Target="../ink/ink2121.xml"/><Relationship Id="rId316" Type="http://schemas.openxmlformats.org/officeDocument/2006/relationships/image" Target="../media/image1767.png"/><Relationship Id="rId523" Type="http://schemas.openxmlformats.org/officeDocument/2006/relationships/customXml" Target="../ink/ink2253.xml"/><Relationship Id="rId55" Type="http://schemas.openxmlformats.org/officeDocument/2006/relationships/image" Target="../media/image1640.png"/><Relationship Id="rId97" Type="http://schemas.openxmlformats.org/officeDocument/2006/relationships/image" Target="../media/image1661.png"/><Relationship Id="rId120" Type="http://schemas.openxmlformats.org/officeDocument/2006/relationships/customXml" Target="../ink/ink2049.xml"/><Relationship Id="rId358" Type="http://schemas.openxmlformats.org/officeDocument/2006/relationships/image" Target="../media/image1788.png"/><Relationship Id="rId565" Type="http://schemas.openxmlformats.org/officeDocument/2006/relationships/image" Target="../media/image1889.png"/><Relationship Id="rId162" Type="http://schemas.openxmlformats.org/officeDocument/2006/relationships/image" Target="../media/image1691.png"/><Relationship Id="rId218" Type="http://schemas.openxmlformats.org/officeDocument/2006/relationships/customXml" Target="../ink/ink2100.xml"/><Relationship Id="rId425" Type="http://schemas.openxmlformats.org/officeDocument/2006/relationships/customXml" Target="../ink/ink2204.xml"/><Relationship Id="rId467" Type="http://schemas.openxmlformats.org/officeDocument/2006/relationships/customXml" Target="../ink/ink2225.xml"/><Relationship Id="rId632" Type="http://schemas.openxmlformats.org/officeDocument/2006/relationships/image" Target="../media/image1922.png"/><Relationship Id="rId271" Type="http://schemas.openxmlformats.org/officeDocument/2006/relationships/image" Target="../media/image1745.png"/><Relationship Id="rId674" Type="http://schemas.openxmlformats.org/officeDocument/2006/relationships/image" Target="../media/image1942.png"/><Relationship Id="rId24" Type="http://schemas.openxmlformats.org/officeDocument/2006/relationships/customXml" Target="../ink/ink2001.xml"/><Relationship Id="rId66" Type="http://schemas.openxmlformats.org/officeDocument/2006/relationships/customXml" Target="../ink/ink2022.xml"/><Relationship Id="rId131" Type="http://schemas.openxmlformats.org/officeDocument/2006/relationships/image" Target="../media/image1677.png"/><Relationship Id="rId327" Type="http://schemas.openxmlformats.org/officeDocument/2006/relationships/customXml" Target="../ink/ink2155.xml"/><Relationship Id="rId369" Type="http://schemas.openxmlformats.org/officeDocument/2006/relationships/customXml" Target="../ink/ink2176.xml"/><Relationship Id="rId534" Type="http://schemas.openxmlformats.org/officeDocument/2006/relationships/image" Target="../media/image1875.png"/><Relationship Id="rId576" Type="http://schemas.openxmlformats.org/officeDocument/2006/relationships/customXml" Target="../ink/ink2281.xml"/><Relationship Id="rId173" Type="http://schemas.openxmlformats.org/officeDocument/2006/relationships/image" Target="../media/image1696.png"/><Relationship Id="rId229" Type="http://schemas.openxmlformats.org/officeDocument/2006/relationships/image" Target="../media/image1724.png"/><Relationship Id="rId380" Type="http://schemas.openxmlformats.org/officeDocument/2006/relationships/image" Target="../media/image1799.png"/><Relationship Id="rId436" Type="http://schemas.openxmlformats.org/officeDocument/2006/relationships/image" Target="../media/image1826.png"/><Relationship Id="rId601" Type="http://schemas.openxmlformats.org/officeDocument/2006/relationships/customXml" Target="../ink/ink2294.xml"/><Relationship Id="rId643" Type="http://schemas.openxmlformats.org/officeDocument/2006/relationships/customXml" Target="../ink/ink2315.xml"/><Relationship Id="rId240" Type="http://schemas.openxmlformats.org/officeDocument/2006/relationships/customXml" Target="../ink/ink2111.xml"/><Relationship Id="rId478" Type="http://schemas.openxmlformats.org/officeDocument/2006/relationships/image" Target="../media/image1847.png"/><Relationship Id="rId35" Type="http://schemas.openxmlformats.org/officeDocument/2006/relationships/image" Target="../media/image1630.png"/><Relationship Id="rId77" Type="http://schemas.openxmlformats.org/officeDocument/2006/relationships/image" Target="../media/image1651.png"/><Relationship Id="rId100" Type="http://schemas.openxmlformats.org/officeDocument/2006/relationships/customXml" Target="../ink/ink2039.xml"/><Relationship Id="rId282" Type="http://schemas.openxmlformats.org/officeDocument/2006/relationships/image" Target="../media/image1750.png"/><Relationship Id="rId338" Type="http://schemas.openxmlformats.org/officeDocument/2006/relationships/image" Target="../media/image1778.png"/><Relationship Id="rId503" Type="http://schemas.openxmlformats.org/officeDocument/2006/relationships/customXml" Target="../ink/ink2243.xml"/><Relationship Id="rId545" Type="http://schemas.openxmlformats.org/officeDocument/2006/relationships/image" Target="../media/image1879.png"/><Relationship Id="rId587" Type="http://schemas.openxmlformats.org/officeDocument/2006/relationships/image" Target="../media/image1900.png"/><Relationship Id="rId8" Type="http://schemas.openxmlformats.org/officeDocument/2006/relationships/customXml" Target="../ink/ink1993.xml"/><Relationship Id="rId142" Type="http://schemas.openxmlformats.org/officeDocument/2006/relationships/image" Target="../media/image1682.png"/><Relationship Id="rId184" Type="http://schemas.openxmlformats.org/officeDocument/2006/relationships/customXml" Target="../ink/ink2083.xml"/><Relationship Id="rId391" Type="http://schemas.openxmlformats.org/officeDocument/2006/relationships/customXml" Target="../ink/ink2187.xml"/><Relationship Id="rId405" Type="http://schemas.openxmlformats.org/officeDocument/2006/relationships/customXml" Target="../ink/ink2194.xml"/><Relationship Id="rId447" Type="http://schemas.openxmlformats.org/officeDocument/2006/relationships/customXml" Target="../ink/ink2215.xml"/><Relationship Id="rId612" Type="http://schemas.openxmlformats.org/officeDocument/2006/relationships/image" Target="../media/image1912.png"/><Relationship Id="rId251" Type="http://schemas.openxmlformats.org/officeDocument/2006/relationships/image" Target="../media/image1735.png"/><Relationship Id="rId489" Type="http://schemas.openxmlformats.org/officeDocument/2006/relationships/customXml" Target="../ink/ink2236.xml"/><Relationship Id="rId654" Type="http://schemas.openxmlformats.org/officeDocument/2006/relationships/image" Target="../media/image1932.png"/><Relationship Id="rId46" Type="http://schemas.openxmlformats.org/officeDocument/2006/relationships/customXml" Target="../ink/ink2012.xml"/><Relationship Id="rId293" Type="http://schemas.openxmlformats.org/officeDocument/2006/relationships/customXml" Target="../ink/ink2138.xml"/><Relationship Id="rId307" Type="http://schemas.openxmlformats.org/officeDocument/2006/relationships/customXml" Target="../ink/ink2145.xml"/><Relationship Id="rId349" Type="http://schemas.openxmlformats.org/officeDocument/2006/relationships/customXml" Target="../ink/ink2166.xml"/><Relationship Id="rId514" Type="http://schemas.openxmlformats.org/officeDocument/2006/relationships/image" Target="../media/image1865.png"/><Relationship Id="rId556" Type="http://schemas.openxmlformats.org/officeDocument/2006/relationships/customXml" Target="../ink/ink2271.xml"/><Relationship Id="rId88" Type="http://schemas.openxmlformats.org/officeDocument/2006/relationships/customXml" Target="../ink/ink2033.xml"/><Relationship Id="rId111" Type="http://schemas.openxmlformats.org/officeDocument/2006/relationships/image" Target="../media/image1668.png"/><Relationship Id="rId153" Type="http://schemas.openxmlformats.org/officeDocument/2006/relationships/image" Target="../media/image1687.png"/><Relationship Id="rId195" Type="http://schemas.openxmlformats.org/officeDocument/2006/relationships/image" Target="../media/image1707.png"/><Relationship Id="rId209" Type="http://schemas.openxmlformats.org/officeDocument/2006/relationships/image" Target="../media/image1714.png"/><Relationship Id="rId360" Type="http://schemas.openxmlformats.org/officeDocument/2006/relationships/image" Target="../media/image1789.png"/><Relationship Id="rId416" Type="http://schemas.openxmlformats.org/officeDocument/2006/relationships/image" Target="../media/image1817.png"/><Relationship Id="rId598" Type="http://schemas.openxmlformats.org/officeDocument/2006/relationships/image" Target="../media/image1905.png"/><Relationship Id="rId220" Type="http://schemas.openxmlformats.org/officeDocument/2006/relationships/customXml" Target="../ink/ink2101.xml"/><Relationship Id="rId458" Type="http://schemas.openxmlformats.org/officeDocument/2006/relationships/image" Target="../media/image1837.png"/><Relationship Id="rId623" Type="http://schemas.openxmlformats.org/officeDocument/2006/relationships/customXml" Target="../ink/ink2305.xml"/><Relationship Id="rId665" Type="http://schemas.openxmlformats.org/officeDocument/2006/relationships/customXml" Target="../ink/ink2326.xml"/><Relationship Id="rId15" Type="http://schemas.openxmlformats.org/officeDocument/2006/relationships/image" Target="../media/image1620.png"/><Relationship Id="rId57" Type="http://schemas.openxmlformats.org/officeDocument/2006/relationships/image" Target="../media/image1641.png"/><Relationship Id="rId262" Type="http://schemas.openxmlformats.org/officeDocument/2006/relationships/customXml" Target="../ink/ink2122.xml"/><Relationship Id="rId318" Type="http://schemas.openxmlformats.org/officeDocument/2006/relationships/image" Target="../media/image1768.png"/><Relationship Id="rId525" Type="http://schemas.openxmlformats.org/officeDocument/2006/relationships/customXml" Target="../ink/ink2254.xml"/><Relationship Id="rId567" Type="http://schemas.openxmlformats.org/officeDocument/2006/relationships/image" Target="../media/image1890.png"/><Relationship Id="rId99" Type="http://schemas.openxmlformats.org/officeDocument/2006/relationships/image" Target="../media/image1662.png"/><Relationship Id="rId122" Type="http://schemas.openxmlformats.org/officeDocument/2006/relationships/customXml" Target="../ink/ink2050.xml"/><Relationship Id="rId164" Type="http://schemas.openxmlformats.org/officeDocument/2006/relationships/image" Target="../media/image1692.png"/><Relationship Id="rId371" Type="http://schemas.openxmlformats.org/officeDocument/2006/relationships/customXml" Target="../ink/ink2177.xml"/><Relationship Id="rId427" Type="http://schemas.openxmlformats.org/officeDocument/2006/relationships/customXml" Target="../ink/ink2205.xml"/><Relationship Id="rId469" Type="http://schemas.openxmlformats.org/officeDocument/2006/relationships/customXml" Target="../ink/ink2226.xml"/><Relationship Id="rId634" Type="http://schemas.openxmlformats.org/officeDocument/2006/relationships/image" Target="../media/image1923.png"/><Relationship Id="rId676" Type="http://schemas.openxmlformats.org/officeDocument/2006/relationships/image" Target="../media/image1943.png"/><Relationship Id="rId26" Type="http://schemas.openxmlformats.org/officeDocument/2006/relationships/customXml" Target="../ink/ink2002.xml"/><Relationship Id="rId231" Type="http://schemas.openxmlformats.org/officeDocument/2006/relationships/image" Target="../media/image1725.png"/><Relationship Id="rId273" Type="http://schemas.openxmlformats.org/officeDocument/2006/relationships/image" Target="../media/image1746.png"/><Relationship Id="rId329" Type="http://schemas.openxmlformats.org/officeDocument/2006/relationships/customXml" Target="../ink/ink2156.xml"/><Relationship Id="rId480" Type="http://schemas.openxmlformats.org/officeDocument/2006/relationships/image" Target="../media/image1848.png"/><Relationship Id="rId536" Type="http://schemas.openxmlformats.org/officeDocument/2006/relationships/image" Target="../media/image1876.png"/><Relationship Id="rId68" Type="http://schemas.openxmlformats.org/officeDocument/2006/relationships/customXml" Target="../ink/ink2023.xml"/><Relationship Id="rId133" Type="http://schemas.openxmlformats.org/officeDocument/2006/relationships/image" Target="../media/image1678.png"/><Relationship Id="rId175" Type="http://schemas.openxmlformats.org/officeDocument/2006/relationships/image" Target="../media/image1697.png"/><Relationship Id="rId340" Type="http://schemas.openxmlformats.org/officeDocument/2006/relationships/image" Target="../media/image1779.png"/><Relationship Id="rId578" Type="http://schemas.openxmlformats.org/officeDocument/2006/relationships/customXml" Target="../ink/ink2282.xml"/><Relationship Id="rId200" Type="http://schemas.openxmlformats.org/officeDocument/2006/relationships/customXml" Target="../ink/ink2091.xml"/><Relationship Id="rId382" Type="http://schemas.openxmlformats.org/officeDocument/2006/relationships/image" Target="../media/image1800.png"/><Relationship Id="rId438" Type="http://schemas.openxmlformats.org/officeDocument/2006/relationships/image" Target="../media/image1827.png"/><Relationship Id="rId603" Type="http://schemas.openxmlformats.org/officeDocument/2006/relationships/customXml" Target="../ink/ink2295.xml"/><Relationship Id="rId645" Type="http://schemas.openxmlformats.org/officeDocument/2006/relationships/customXml" Target="../ink/ink2316.xml"/><Relationship Id="rId242" Type="http://schemas.openxmlformats.org/officeDocument/2006/relationships/customXml" Target="../ink/ink2112.xml"/><Relationship Id="rId284" Type="http://schemas.openxmlformats.org/officeDocument/2006/relationships/image" Target="../media/image1751.png"/><Relationship Id="rId491" Type="http://schemas.openxmlformats.org/officeDocument/2006/relationships/customXml" Target="../ink/ink2237.xml"/><Relationship Id="rId505" Type="http://schemas.openxmlformats.org/officeDocument/2006/relationships/customXml" Target="../ink/ink2244.xml"/><Relationship Id="rId37" Type="http://schemas.openxmlformats.org/officeDocument/2006/relationships/image" Target="../media/image1631.png"/><Relationship Id="rId79" Type="http://schemas.openxmlformats.org/officeDocument/2006/relationships/image" Target="../media/image1652.png"/><Relationship Id="rId102" Type="http://schemas.openxmlformats.org/officeDocument/2006/relationships/customXml" Target="../ink/ink2040.xml"/><Relationship Id="rId144" Type="http://schemas.openxmlformats.org/officeDocument/2006/relationships/image" Target="../media/image1683.png"/><Relationship Id="rId547" Type="http://schemas.openxmlformats.org/officeDocument/2006/relationships/image" Target="../media/image1880.png"/><Relationship Id="rId589" Type="http://schemas.openxmlformats.org/officeDocument/2006/relationships/image" Target="../media/image1901.png"/><Relationship Id="rId90" Type="http://schemas.openxmlformats.org/officeDocument/2006/relationships/customXml" Target="../ink/ink2034.xml"/><Relationship Id="rId186" Type="http://schemas.openxmlformats.org/officeDocument/2006/relationships/customXml" Target="../ink/ink2084.xml"/><Relationship Id="rId351" Type="http://schemas.openxmlformats.org/officeDocument/2006/relationships/customXml" Target="../ink/ink2167.xml"/><Relationship Id="rId393" Type="http://schemas.openxmlformats.org/officeDocument/2006/relationships/customXml" Target="../ink/ink2188.xml"/><Relationship Id="rId407" Type="http://schemas.openxmlformats.org/officeDocument/2006/relationships/customXml" Target="../ink/ink2195.xml"/><Relationship Id="rId449" Type="http://schemas.openxmlformats.org/officeDocument/2006/relationships/customXml" Target="../ink/ink2216.xml"/><Relationship Id="rId614" Type="http://schemas.openxmlformats.org/officeDocument/2006/relationships/image" Target="../media/image1913.png"/><Relationship Id="rId656" Type="http://schemas.openxmlformats.org/officeDocument/2006/relationships/image" Target="../media/image1933.png"/><Relationship Id="rId211" Type="http://schemas.openxmlformats.org/officeDocument/2006/relationships/image" Target="../media/image1715.png"/><Relationship Id="rId253" Type="http://schemas.openxmlformats.org/officeDocument/2006/relationships/image" Target="../media/image1736.png"/><Relationship Id="rId295" Type="http://schemas.openxmlformats.org/officeDocument/2006/relationships/customXml" Target="../ink/ink2139.xml"/><Relationship Id="rId309" Type="http://schemas.openxmlformats.org/officeDocument/2006/relationships/customXml" Target="../ink/ink2146.xml"/><Relationship Id="rId460" Type="http://schemas.openxmlformats.org/officeDocument/2006/relationships/image" Target="../media/image1838.png"/><Relationship Id="rId516" Type="http://schemas.openxmlformats.org/officeDocument/2006/relationships/image" Target="../media/image1866.png"/><Relationship Id="rId48" Type="http://schemas.openxmlformats.org/officeDocument/2006/relationships/customXml" Target="../ink/ink2013.xml"/><Relationship Id="rId113" Type="http://schemas.openxmlformats.org/officeDocument/2006/relationships/image" Target="../media/image1669.png"/><Relationship Id="rId320" Type="http://schemas.openxmlformats.org/officeDocument/2006/relationships/image" Target="../media/image1769.png"/><Relationship Id="rId558" Type="http://schemas.openxmlformats.org/officeDocument/2006/relationships/customXml" Target="../ink/ink2272.xml"/><Relationship Id="rId155" Type="http://schemas.openxmlformats.org/officeDocument/2006/relationships/image" Target="../media/image1688.png"/><Relationship Id="rId197" Type="http://schemas.openxmlformats.org/officeDocument/2006/relationships/image" Target="../media/image1708.png"/><Relationship Id="rId362" Type="http://schemas.openxmlformats.org/officeDocument/2006/relationships/image" Target="../media/image1790.png"/><Relationship Id="rId418" Type="http://schemas.openxmlformats.org/officeDocument/2006/relationships/image" Target="../media/image1818.png"/><Relationship Id="rId625" Type="http://schemas.openxmlformats.org/officeDocument/2006/relationships/customXml" Target="../ink/ink2306.xml"/><Relationship Id="rId222" Type="http://schemas.openxmlformats.org/officeDocument/2006/relationships/customXml" Target="../ink/ink2102.xml"/><Relationship Id="rId264" Type="http://schemas.openxmlformats.org/officeDocument/2006/relationships/customXml" Target="../ink/ink2123.xml"/><Relationship Id="rId471" Type="http://schemas.openxmlformats.org/officeDocument/2006/relationships/customXml" Target="../ink/ink2227.xml"/><Relationship Id="rId667" Type="http://schemas.openxmlformats.org/officeDocument/2006/relationships/customXml" Target="../ink/ink2327.xml"/><Relationship Id="rId17" Type="http://schemas.openxmlformats.org/officeDocument/2006/relationships/image" Target="../media/image1621.png"/><Relationship Id="rId59" Type="http://schemas.openxmlformats.org/officeDocument/2006/relationships/image" Target="../media/image1642.png"/><Relationship Id="rId124" Type="http://schemas.openxmlformats.org/officeDocument/2006/relationships/customXml" Target="../ink/ink2051.xml"/><Relationship Id="rId527" Type="http://schemas.openxmlformats.org/officeDocument/2006/relationships/customXml" Target="../ink/ink2255.xml"/><Relationship Id="rId569" Type="http://schemas.openxmlformats.org/officeDocument/2006/relationships/image" Target="../media/image1891.png"/><Relationship Id="rId70" Type="http://schemas.openxmlformats.org/officeDocument/2006/relationships/customXml" Target="../ink/ink2024.xml"/><Relationship Id="rId166" Type="http://schemas.openxmlformats.org/officeDocument/2006/relationships/customXml" Target="../ink/ink2074.xml"/><Relationship Id="rId331" Type="http://schemas.openxmlformats.org/officeDocument/2006/relationships/customXml" Target="../ink/ink2157.xml"/><Relationship Id="rId373" Type="http://schemas.openxmlformats.org/officeDocument/2006/relationships/customXml" Target="../ink/ink2178.xml"/><Relationship Id="rId429" Type="http://schemas.openxmlformats.org/officeDocument/2006/relationships/customXml" Target="../ink/ink2206.xml"/><Relationship Id="rId580" Type="http://schemas.openxmlformats.org/officeDocument/2006/relationships/customXml" Target="../ink/ink2283.xml"/><Relationship Id="rId636" Type="http://schemas.openxmlformats.org/officeDocument/2006/relationships/image" Target="../media/image19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26.png"/><Relationship Id="rId440" Type="http://schemas.openxmlformats.org/officeDocument/2006/relationships/image" Target="../media/image1828.png"/><Relationship Id="rId678" Type="http://schemas.openxmlformats.org/officeDocument/2006/relationships/image" Target="../media/image1944.png"/><Relationship Id="rId28" Type="http://schemas.openxmlformats.org/officeDocument/2006/relationships/customXml" Target="../ink/ink2003.xml"/><Relationship Id="rId275" Type="http://schemas.openxmlformats.org/officeDocument/2006/relationships/image" Target="../media/image1747.png"/><Relationship Id="rId300" Type="http://schemas.openxmlformats.org/officeDocument/2006/relationships/image" Target="../media/image1759.png"/><Relationship Id="rId482" Type="http://schemas.openxmlformats.org/officeDocument/2006/relationships/image" Target="../media/image1849.png"/><Relationship Id="rId538" Type="http://schemas.openxmlformats.org/officeDocument/2006/relationships/customXml" Target="../ink/ink2261.xml"/><Relationship Id="rId81" Type="http://schemas.openxmlformats.org/officeDocument/2006/relationships/image" Target="../media/image1653.png"/><Relationship Id="rId135" Type="http://schemas.openxmlformats.org/officeDocument/2006/relationships/image" Target="../media/image1679.png"/><Relationship Id="rId177" Type="http://schemas.openxmlformats.org/officeDocument/2006/relationships/image" Target="../media/image1698.png"/><Relationship Id="rId342" Type="http://schemas.openxmlformats.org/officeDocument/2006/relationships/image" Target="../media/image1780.png"/><Relationship Id="rId384" Type="http://schemas.openxmlformats.org/officeDocument/2006/relationships/image" Target="../media/image1801.png"/><Relationship Id="rId591" Type="http://schemas.openxmlformats.org/officeDocument/2006/relationships/image" Target="../media/image1902.png"/><Relationship Id="rId605" Type="http://schemas.openxmlformats.org/officeDocument/2006/relationships/customXml" Target="../ink/ink2296.xml"/><Relationship Id="rId202" Type="http://schemas.openxmlformats.org/officeDocument/2006/relationships/customXml" Target="../ink/ink2092.xml"/><Relationship Id="rId244" Type="http://schemas.openxmlformats.org/officeDocument/2006/relationships/customXml" Target="../ink/ink2113.xml"/><Relationship Id="rId647" Type="http://schemas.openxmlformats.org/officeDocument/2006/relationships/customXml" Target="../ink/ink2317.xml"/><Relationship Id="rId39" Type="http://schemas.openxmlformats.org/officeDocument/2006/relationships/image" Target="../media/image1632.png"/><Relationship Id="rId286" Type="http://schemas.openxmlformats.org/officeDocument/2006/relationships/image" Target="../media/image1752.png"/><Relationship Id="rId451" Type="http://schemas.openxmlformats.org/officeDocument/2006/relationships/customXml" Target="../ink/ink2217.xml"/><Relationship Id="rId493" Type="http://schemas.openxmlformats.org/officeDocument/2006/relationships/customXml" Target="../ink/ink2238.xml"/><Relationship Id="rId507" Type="http://schemas.openxmlformats.org/officeDocument/2006/relationships/customXml" Target="../ink/ink2245.xml"/><Relationship Id="rId549" Type="http://schemas.openxmlformats.org/officeDocument/2006/relationships/image" Target="../media/image1881.png"/><Relationship Id="rId50" Type="http://schemas.openxmlformats.org/officeDocument/2006/relationships/customXml" Target="../ink/ink2014.xml"/><Relationship Id="rId104" Type="http://schemas.openxmlformats.org/officeDocument/2006/relationships/customXml" Target="../ink/ink2041.xml"/><Relationship Id="rId146" Type="http://schemas.openxmlformats.org/officeDocument/2006/relationships/image" Target="../media/image1684.png"/><Relationship Id="rId188" Type="http://schemas.openxmlformats.org/officeDocument/2006/relationships/customXml" Target="../ink/ink2085.xml"/><Relationship Id="rId311" Type="http://schemas.openxmlformats.org/officeDocument/2006/relationships/customXml" Target="../ink/ink2147.xml"/><Relationship Id="rId353" Type="http://schemas.openxmlformats.org/officeDocument/2006/relationships/customXml" Target="../ink/ink2168.xml"/><Relationship Id="rId395" Type="http://schemas.openxmlformats.org/officeDocument/2006/relationships/customXml" Target="../ink/ink2189.xml"/><Relationship Id="rId409" Type="http://schemas.openxmlformats.org/officeDocument/2006/relationships/customXml" Target="../ink/ink2196.xml"/><Relationship Id="rId560" Type="http://schemas.openxmlformats.org/officeDocument/2006/relationships/customXml" Target="../ink/ink2273.xml"/><Relationship Id="rId92" Type="http://schemas.openxmlformats.org/officeDocument/2006/relationships/customXml" Target="../ink/ink2035.xml"/><Relationship Id="rId213" Type="http://schemas.openxmlformats.org/officeDocument/2006/relationships/image" Target="../media/image1716.png"/><Relationship Id="rId420" Type="http://schemas.openxmlformats.org/officeDocument/2006/relationships/image" Target="../media/image1819.png"/><Relationship Id="rId616" Type="http://schemas.openxmlformats.org/officeDocument/2006/relationships/image" Target="../media/image1914.png"/><Relationship Id="rId658" Type="http://schemas.openxmlformats.org/officeDocument/2006/relationships/image" Target="../media/image1934.png"/><Relationship Id="rId255" Type="http://schemas.openxmlformats.org/officeDocument/2006/relationships/image" Target="../media/image1737.png"/><Relationship Id="rId297" Type="http://schemas.openxmlformats.org/officeDocument/2006/relationships/customXml" Target="../ink/ink2140.xml"/><Relationship Id="rId462" Type="http://schemas.openxmlformats.org/officeDocument/2006/relationships/image" Target="../media/image1839.png"/><Relationship Id="rId518" Type="http://schemas.openxmlformats.org/officeDocument/2006/relationships/image" Target="../media/image1867.png"/><Relationship Id="rId115" Type="http://schemas.openxmlformats.org/officeDocument/2006/relationships/image" Target="../media/image1670.png"/><Relationship Id="rId157" Type="http://schemas.openxmlformats.org/officeDocument/2006/relationships/image" Target="../media/image1689.png"/><Relationship Id="rId322" Type="http://schemas.openxmlformats.org/officeDocument/2006/relationships/image" Target="../media/image1770.png"/><Relationship Id="rId364" Type="http://schemas.openxmlformats.org/officeDocument/2006/relationships/image" Target="../media/image1791.png"/><Relationship Id="rId61" Type="http://schemas.openxmlformats.org/officeDocument/2006/relationships/image" Target="../media/image1643.png"/><Relationship Id="rId199" Type="http://schemas.openxmlformats.org/officeDocument/2006/relationships/image" Target="../media/image1709.png"/><Relationship Id="rId571" Type="http://schemas.openxmlformats.org/officeDocument/2006/relationships/image" Target="../media/image1892.png"/><Relationship Id="rId627" Type="http://schemas.openxmlformats.org/officeDocument/2006/relationships/customXml" Target="../ink/ink2307.xml"/><Relationship Id="rId669" Type="http://schemas.openxmlformats.org/officeDocument/2006/relationships/customXml" Target="../ink/ink2328.xml"/><Relationship Id="rId19" Type="http://schemas.openxmlformats.org/officeDocument/2006/relationships/image" Target="../media/image1622.png"/><Relationship Id="rId224" Type="http://schemas.openxmlformats.org/officeDocument/2006/relationships/customXml" Target="../ink/ink2103.xml"/><Relationship Id="rId266" Type="http://schemas.openxmlformats.org/officeDocument/2006/relationships/customXml" Target="../ink/ink2124.xml"/><Relationship Id="rId431" Type="http://schemas.openxmlformats.org/officeDocument/2006/relationships/customXml" Target="../ink/ink2207.xml"/><Relationship Id="rId473" Type="http://schemas.openxmlformats.org/officeDocument/2006/relationships/customXml" Target="../ink/ink2228.xml"/><Relationship Id="rId529" Type="http://schemas.openxmlformats.org/officeDocument/2006/relationships/customXml" Target="../ink/ink2256.xml"/><Relationship Id="rId680" Type="http://schemas.openxmlformats.org/officeDocument/2006/relationships/image" Target="../media/image1945.png"/><Relationship Id="rId30" Type="http://schemas.openxmlformats.org/officeDocument/2006/relationships/customXml" Target="../ink/ink2004.xml"/><Relationship Id="rId126" Type="http://schemas.openxmlformats.org/officeDocument/2006/relationships/customXml" Target="../ink/ink2052.xml"/><Relationship Id="rId168" Type="http://schemas.openxmlformats.org/officeDocument/2006/relationships/customXml" Target="../ink/ink2075.xml"/><Relationship Id="rId333" Type="http://schemas.openxmlformats.org/officeDocument/2006/relationships/customXml" Target="../ink/ink2158.xml"/><Relationship Id="rId540" Type="http://schemas.openxmlformats.org/officeDocument/2006/relationships/customXml" Target="../ink/ink2262.xml"/><Relationship Id="rId72" Type="http://schemas.openxmlformats.org/officeDocument/2006/relationships/customXml" Target="../ink/ink2025.xml"/><Relationship Id="rId375" Type="http://schemas.openxmlformats.org/officeDocument/2006/relationships/customXml" Target="../ink/ink2179.xml"/><Relationship Id="rId582" Type="http://schemas.openxmlformats.org/officeDocument/2006/relationships/customXml" Target="../ink/ink2284.xml"/><Relationship Id="rId638" Type="http://schemas.openxmlformats.org/officeDocument/2006/relationships/image" Target="../media/image1925.png"/><Relationship Id="rId3" Type="http://schemas.openxmlformats.org/officeDocument/2006/relationships/image" Target="../media/image16140.png"/><Relationship Id="rId235" Type="http://schemas.openxmlformats.org/officeDocument/2006/relationships/image" Target="../media/image1727.png"/><Relationship Id="rId277" Type="http://schemas.openxmlformats.org/officeDocument/2006/relationships/image" Target="../media/image1748.png"/><Relationship Id="rId400" Type="http://schemas.openxmlformats.org/officeDocument/2006/relationships/image" Target="../media/image1809.png"/><Relationship Id="rId442" Type="http://schemas.openxmlformats.org/officeDocument/2006/relationships/image" Target="../media/image1829.png"/><Relationship Id="rId484" Type="http://schemas.openxmlformats.org/officeDocument/2006/relationships/image" Target="../media/image1850.png"/><Relationship Id="rId137" Type="http://schemas.openxmlformats.org/officeDocument/2006/relationships/customXml" Target="../ink/ink2058.xml"/><Relationship Id="rId302" Type="http://schemas.openxmlformats.org/officeDocument/2006/relationships/image" Target="../media/image1760.png"/><Relationship Id="rId344" Type="http://schemas.openxmlformats.org/officeDocument/2006/relationships/image" Target="../media/image1781.png"/><Relationship Id="rId41" Type="http://schemas.openxmlformats.org/officeDocument/2006/relationships/image" Target="../media/image1633.png"/><Relationship Id="rId83" Type="http://schemas.openxmlformats.org/officeDocument/2006/relationships/image" Target="../media/image1654.png"/><Relationship Id="rId179" Type="http://schemas.openxmlformats.org/officeDocument/2006/relationships/image" Target="../media/image1699.png"/><Relationship Id="rId386" Type="http://schemas.openxmlformats.org/officeDocument/2006/relationships/image" Target="../media/image1802.png"/><Relationship Id="rId551" Type="http://schemas.openxmlformats.org/officeDocument/2006/relationships/image" Target="../media/image1882.png"/><Relationship Id="rId593" Type="http://schemas.openxmlformats.org/officeDocument/2006/relationships/customXml" Target="../ink/ink2290.xml"/><Relationship Id="rId607" Type="http://schemas.openxmlformats.org/officeDocument/2006/relationships/customXml" Target="../ink/ink2297.xml"/><Relationship Id="rId649" Type="http://schemas.openxmlformats.org/officeDocument/2006/relationships/customXml" Target="../ink/ink2318.xml"/><Relationship Id="rId190" Type="http://schemas.openxmlformats.org/officeDocument/2006/relationships/customXml" Target="../ink/ink2086.xml"/><Relationship Id="rId204" Type="http://schemas.openxmlformats.org/officeDocument/2006/relationships/customXml" Target="../ink/ink2093.xml"/><Relationship Id="rId246" Type="http://schemas.openxmlformats.org/officeDocument/2006/relationships/customXml" Target="../ink/ink2114.xml"/><Relationship Id="rId288" Type="http://schemas.openxmlformats.org/officeDocument/2006/relationships/image" Target="../media/image1753.png"/><Relationship Id="rId411" Type="http://schemas.openxmlformats.org/officeDocument/2006/relationships/customXml" Target="../ink/ink2197.xml"/><Relationship Id="rId453" Type="http://schemas.openxmlformats.org/officeDocument/2006/relationships/customXml" Target="../ink/ink2218.xml"/><Relationship Id="rId509" Type="http://schemas.openxmlformats.org/officeDocument/2006/relationships/customXml" Target="../ink/ink2246.xml"/><Relationship Id="rId660" Type="http://schemas.openxmlformats.org/officeDocument/2006/relationships/image" Target="../media/image1935.png"/><Relationship Id="rId106" Type="http://schemas.openxmlformats.org/officeDocument/2006/relationships/customXml" Target="../ink/ink2042.xml"/><Relationship Id="rId313" Type="http://schemas.openxmlformats.org/officeDocument/2006/relationships/customXml" Target="../ink/ink2148.xml"/><Relationship Id="rId495" Type="http://schemas.openxmlformats.org/officeDocument/2006/relationships/customXml" Target="../ink/ink2239.xml"/><Relationship Id="rId10" Type="http://schemas.openxmlformats.org/officeDocument/2006/relationships/customXml" Target="../ink/ink1994.xml"/><Relationship Id="rId52" Type="http://schemas.openxmlformats.org/officeDocument/2006/relationships/customXml" Target="../ink/ink2015.xml"/><Relationship Id="rId94" Type="http://schemas.openxmlformats.org/officeDocument/2006/relationships/customXml" Target="../ink/ink2036.xml"/><Relationship Id="rId148" Type="http://schemas.openxmlformats.org/officeDocument/2006/relationships/image" Target="../media/image1685.png"/><Relationship Id="rId355" Type="http://schemas.openxmlformats.org/officeDocument/2006/relationships/customXml" Target="../ink/ink2169.xml"/><Relationship Id="rId397" Type="http://schemas.openxmlformats.org/officeDocument/2006/relationships/customXml" Target="../ink/ink2190.xml"/><Relationship Id="rId520" Type="http://schemas.openxmlformats.org/officeDocument/2006/relationships/image" Target="../media/image1868.png"/><Relationship Id="rId562" Type="http://schemas.openxmlformats.org/officeDocument/2006/relationships/customXml" Target="../ink/ink2274.xml"/><Relationship Id="rId618" Type="http://schemas.openxmlformats.org/officeDocument/2006/relationships/image" Target="../media/image1915.png"/><Relationship Id="rId215" Type="http://schemas.openxmlformats.org/officeDocument/2006/relationships/image" Target="../media/image1717.png"/><Relationship Id="rId257" Type="http://schemas.openxmlformats.org/officeDocument/2006/relationships/image" Target="../media/image1738.png"/><Relationship Id="rId422" Type="http://schemas.openxmlformats.org/officeDocument/2006/relationships/image" Target="../media/image1820.png"/><Relationship Id="rId464" Type="http://schemas.openxmlformats.org/officeDocument/2006/relationships/image" Target="../media/image1840.png"/><Relationship Id="rId299" Type="http://schemas.openxmlformats.org/officeDocument/2006/relationships/customXml" Target="../ink/ink2141.xml"/><Relationship Id="rId63" Type="http://schemas.openxmlformats.org/officeDocument/2006/relationships/image" Target="../media/image1644.png"/><Relationship Id="rId159" Type="http://schemas.openxmlformats.org/officeDocument/2006/relationships/customXml" Target="../ink/ink2070.xml"/><Relationship Id="rId366" Type="http://schemas.openxmlformats.org/officeDocument/2006/relationships/image" Target="../media/image1792.png"/><Relationship Id="rId573" Type="http://schemas.openxmlformats.org/officeDocument/2006/relationships/image" Target="../media/image1893.png"/><Relationship Id="rId226" Type="http://schemas.openxmlformats.org/officeDocument/2006/relationships/customXml" Target="../ink/ink2104.xml"/><Relationship Id="rId433" Type="http://schemas.openxmlformats.org/officeDocument/2006/relationships/customXml" Target="../ink/ink2208.xml"/><Relationship Id="rId640" Type="http://schemas.openxmlformats.org/officeDocument/2006/relationships/image" Target="../media/image1926.png"/><Relationship Id="rId74" Type="http://schemas.openxmlformats.org/officeDocument/2006/relationships/customXml" Target="../ink/ink2026.xml"/><Relationship Id="rId377" Type="http://schemas.openxmlformats.org/officeDocument/2006/relationships/customXml" Target="../ink/ink2180.xml"/><Relationship Id="rId500" Type="http://schemas.openxmlformats.org/officeDocument/2006/relationships/image" Target="../media/image1858.png"/><Relationship Id="rId584" Type="http://schemas.openxmlformats.org/officeDocument/2006/relationships/customXml" Target="../ink/ink2285.xml"/><Relationship Id="rId5" Type="http://schemas.openxmlformats.org/officeDocument/2006/relationships/image" Target="../media/image16150.png"/><Relationship Id="rId237" Type="http://schemas.openxmlformats.org/officeDocument/2006/relationships/image" Target="../media/image1728.png"/><Relationship Id="rId444" Type="http://schemas.openxmlformats.org/officeDocument/2006/relationships/image" Target="../media/image1830.png"/><Relationship Id="rId651" Type="http://schemas.openxmlformats.org/officeDocument/2006/relationships/customXml" Target="../ink/ink2319.xml"/><Relationship Id="rId290" Type="http://schemas.openxmlformats.org/officeDocument/2006/relationships/image" Target="../media/image1754.png"/><Relationship Id="rId304" Type="http://schemas.openxmlformats.org/officeDocument/2006/relationships/image" Target="../media/image1761.png"/><Relationship Id="rId388" Type="http://schemas.openxmlformats.org/officeDocument/2006/relationships/image" Target="../media/image1803.png"/><Relationship Id="rId511" Type="http://schemas.openxmlformats.org/officeDocument/2006/relationships/customXml" Target="../ink/ink2247.xml"/><Relationship Id="rId609" Type="http://schemas.openxmlformats.org/officeDocument/2006/relationships/customXml" Target="../ink/ink2298.xml"/><Relationship Id="rId85" Type="http://schemas.openxmlformats.org/officeDocument/2006/relationships/image" Target="../media/image1655.png"/><Relationship Id="rId150" Type="http://schemas.openxmlformats.org/officeDocument/2006/relationships/image" Target="../media/image1686.png"/><Relationship Id="rId595" Type="http://schemas.openxmlformats.org/officeDocument/2006/relationships/customXml" Target="../ink/ink2291.xml"/><Relationship Id="rId248" Type="http://schemas.openxmlformats.org/officeDocument/2006/relationships/customXml" Target="../ink/ink2115.xml"/><Relationship Id="rId455" Type="http://schemas.openxmlformats.org/officeDocument/2006/relationships/customXml" Target="../ink/ink2219.xml"/><Relationship Id="rId662" Type="http://schemas.openxmlformats.org/officeDocument/2006/relationships/image" Target="../media/image1936.png"/><Relationship Id="rId12" Type="http://schemas.openxmlformats.org/officeDocument/2006/relationships/customXml" Target="../ink/ink1995.xml"/><Relationship Id="rId108" Type="http://schemas.openxmlformats.org/officeDocument/2006/relationships/customXml" Target="../ink/ink2043.xml"/><Relationship Id="rId315" Type="http://schemas.openxmlformats.org/officeDocument/2006/relationships/customXml" Target="../ink/ink2149.xml"/><Relationship Id="rId522" Type="http://schemas.openxmlformats.org/officeDocument/2006/relationships/image" Target="../media/image1869.png"/><Relationship Id="rId96" Type="http://schemas.openxmlformats.org/officeDocument/2006/relationships/customXml" Target="../ink/ink2037.xml"/><Relationship Id="rId161" Type="http://schemas.openxmlformats.org/officeDocument/2006/relationships/customXml" Target="../ink/ink2071.xml"/><Relationship Id="rId399" Type="http://schemas.openxmlformats.org/officeDocument/2006/relationships/customXml" Target="../ink/ink2191.xml"/><Relationship Id="rId259" Type="http://schemas.openxmlformats.org/officeDocument/2006/relationships/image" Target="../media/image1739.png"/><Relationship Id="rId466" Type="http://schemas.openxmlformats.org/officeDocument/2006/relationships/image" Target="../media/image1841.png"/><Relationship Id="rId673" Type="http://schemas.openxmlformats.org/officeDocument/2006/relationships/customXml" Target="../ink/ink2330.xml"/><Relationship Id="rId23" Type="http://schemas.openxmlformats.org/officeDocument/2006/relationships/image" Target="../media/image1624.png"/><Relationship Id="rId119" Type="http://schemas.openxmlformats.org/officeDocument/2006/relationships/image" Target="../media/image1671.png"/><Relationship Id="rId326" Type="http://schemas.openxmlformats.org/officeDocument/2006/relationships/image" Target="../media/image1772.png"/><Relationship Id="rId533" Type="http://schemas.openxmlformats.org/officeDocument/2006/relationships/customXml" Target="../ink/ink2258.xml"/><Relationship Id="rId172" Type="http://schemas.openxmlformats.org/officeDocument/2006/relationships/customXml" Target="../ink/ink2077.xml"/><Relationship Id="rId477" Type="http://schemas.openxmlformats.org/officeDocument/2006/relationships/customXml" Target="../ink/ink2230.xml"/><Relationship Id="rId600" Type="http://schemas.openxmlformats.org/officeDocument/2006/relationships/image" Target="../media/image1906.png"/><Relationship Id="rId337" Type="http://schemas.openxmlformats.org/officeDocument/2006/relationships/customXml" Target="../ink/ink2160.xml"/><Relationship Id="rId34" Type="http://schemas.openxmlformats.org/officeDocument/2006/relationships/customXml" Target="../ink/ink2006.xml"/><Relationship Id="rId544" Type="http://schemas.openxmlformats.org/officeDocument/2006/relationships/customXml" Target="../ink/ink2265.xml"/><Relationship Id="rId183" Type="http://schemas.openxmlformats.org/officeDocument/2006/relationships/image" Target="../media/image1701.png"/><Relationship Id="rId390" Type="http://schemas.openxmlformats.org/officeDocument/2006/relationships/image" Target="../media/image1804.png"/><Relationship Id="rId404" Type="http://schemas.openxmlformats.org/officeDocument/2006/relationships/image" Target="../media/image1811.png"/><Relationship Id="rId611" Type="http://schemas.openxmlformats.org/officeDocument/2006/relationships/customXml" Target="../ink/ink2299.xml"/><Relationship Id="rId250" Type="http://schemas.openxmlformats.org/officeDocument/2006/relationships/customXml" Target="../ink/ink2116.xml"/><Relationship Id="rId488" Type="http://schemas.openxmlformats.org/officeDocument/2006/relationships/image" Target="../media/image1852.png"/><Relationship Id="rId45" Type="http://schemas.openxmlformats.org/officeDocument/2006/relationships/image" Target="../media/image1635.png"/><Relationship Id="rId110" Type="http://schemas.openxmlformats.org/officeDocument/2006/relationships/customXml" Target="../ink/ink2044.xml"/><Relationship Id="rId348" Type="http://schemas.openxmlformats.org/officeDocument/2006/relationships/image" Target="../media/image1783.png"/><Relationship Id="rId555" Type="http://schemas.openxmlformats.org/officeDocument/2006/relationships/image" Target="../media/image1884.png"/><Relationship Id="rId194" Type="http://schemas.openxmlformats.org/officeDocument/2006/relationships/customXml" Target="../ink/ink2088.xml"/><Relationship Id="rId208" Type="http://schemas.openxmlformats.org/officeDocument/2006/relationships/customXml" Target="../ink/ink2095.xml"/><Relationship Id="rId415" Type="http://schemas.openxmlformats.org/officeDocument/2006/relationships/customXml" Target="../ink/ink2199.xml"/><Relationship Id="rId622" Type="http://schemas.openxmlformats.org/officeDocument/2006/relationships/image" Target="../media/image1917.png"/><Relationship Id="rId261" Type="http://schemas.openxmlformats.org/officeDocument/2006/relationships/image" Target="../media/image1740.png"/><Relationship Id="rId499" Type="http://schemas.openxmlformats.org/officeDocument/2006/relationships/customXml" Target="../ink/ink2241.xml"/><Relationship Id="rId56" Type="http://schemas.openxmlformats.org/officeDocument/2006/relationships/customXml" Target="../ink/ink2017.xml"/><Relationship Id="rId359" Type="http://schemas.openxmlformats.org/officeDocument/2006/relationships/customXml" Target="../ink/ink2171.xml"/><Relationship Id="rId566" Type="http://schemas.openxmlformats.org/officeDocument/2006/relationships/customXml" Target="../ink/ink2276.xml"/><Relationship Id="rId121" Type="http://schemas.openxmlformats.org/officeDocument/2006/relationships/image" Target="../media/image1672.png"/><Relationship Id="rId219" Type="http://schemas.openxmlformats.org/officeDocument/2006/relationships/image" Target="../media/image1719.png"/><Relationship Id="rId426" Type="http://schemas.openxmlformats.org/officeDocument/2006/relationships/image" Target="../media/image1821.png"/><Relationship Id="rId633" Type="http://schemas.openxmlformats.org/officeDocument/2006/relationships/customXml" Target="../ink/ink2310.xml"/><Relationship Id="rId67" Type="http://schemas.openxmlformats.org/officeDocument/2006/relationships/image" Target="../media/image1646.png"/><Relationship Id="rId272" Type="http://schemas.openxmlformats.org/officeDocument/2006/relationships/customXml" Target="../ink/ink2127.xml"/><Relationship Id="rId577" Type="http://schemas.openxmlformats.org/officeDocument/2006/relationships/image" Target="../media/image1895.png"/><Relationship Id="rId132" Type="http://schemas.openxmlformats.org/officeDocument/2006/relationships/customXml" Target="../ink/ink2055.xml"/><Relationship Id="rId437" Type="http://schemas.openxmlformats.org/officeDocument/2006/relationships/customXml" Target="../ink/ink2210.xml"/><Relationship Id="rId644" Type="http://schemas.openxmlformats.org/officeDocument/2006/relationships/image" Target="../media/image662.png"/><Relationship Id="rId283" Type="http://schemas.openxmlformats.org/officeDocument/2006/relationships/customXml" Target="../ink/ink2133.xml"/><Relationship Id="rId490" Type="http://schemas.openxmlformats.org/officeDocument/2006/relationships/image" Target="../media/image1853.png"/><Relationship Id="rId504" Type="http://schemas.openxmlformats.org/officeDocument/2006/relationships/image" Target="../media/image1860.png"/><Relationship Id="rId78" Type="http://schemas.openxmlformats.org/officeDocument/2006/relationships/customXml" Target="../ink/ink2028.xml"/><Relationship Id="rId143" Type="http://schemas.openxmlformats.org/officeDocument/2006/relationships/customXml" Target="../ink/ink2061.xml"/><Relationship Id="rId350" Type="http://schemas.openxmlformats.org/officeDocument/2006/relationships/image" Target="../media/image1784.png"/><Relationship Id="rId588" Type="http://schemas.openxmlformats.org/officeDocument/2006/relationships/customXml" Target="../ink/ink2287.xml"/><Relationship Id="rId9" Type="http://schemas.openxmlformats.org/officeDocument/2006/relationships/image" Target="../media/image1617.png"/><Relationship Id="rId210" Type="http://schemas.openxmlformats.org/officeDocument/2006/relationships/customXml" Target="../ink/ink2096.xml"/><Relationship Id="rId448" Type="http://schemas.openxmlformats.org/officeDocument/2006/relationships/image" Target="../media/image1832.png"/><Relationship Id="rId655" Type="http://schemas.openxmlformats.org/officeDocument/2006/relationships/customXml" Target="../ink/ink2321.xml"/><Relationship Id="rId294" Type="http://schemas.openxmlformats.org/officeDocument/2006/relationships/image" Target="../media/image1756.png"/><Relationship Id="rId308" Type="http://schemas.openxmlformats.org/officeDocument/2006/relationships/image" Target="../media/image1763.png"/><Relationship Id="rId515" Type="http://schemas.openxmlformats.org/officeDocument/2006/relationships/customXml" Target="../ink/ink2249.xml"/><Relationship Id="rId89" Type="http://schemas.openxmlformats.org/officeDocument/2006/relationships/image" Target="../media/image1657.png"/><Relationship Id="rId154" Type="http://schemas.openxmlformats.org/officeDocument/2006/relationships/customXml" Target="../ink/ink2067.xml"/><Relationship Id="rId361" Type="http://schemas.openxmlformats.org/officeDocument/2006/relationships/customXml" Target="../ink/ink2172.xml"/><Relationship Id="rId599" Type="http://schemas.openxmlformats.org/officeDocument/2006/relationships/customXml" Target="../ink/ink2293.xml"/><Relationship Id="rId459" Type="http://schemas.openxmlformats.org/officeDocument/2006/relationships/customXml" Target="../ink/ink2221.xml"/><Relationship Id="rId666" Type="http://schemas.openxmlformats.org/officeDocument/2006/relationships/image" Target="../media/image1938.png"/><Relationship Id="rId16" Type="http://schemas.openxmlformats.org/officeDocument/2006/relationships/customXml" Target="../ink/ink1997.xml"/><Relationship Id="rId221" Type="http://schemas.openxmlformats.org/officeDocument/2006/relationships/image" Target="../media/image1720.png"/><Relationship Id="rId319" Type="http://schemas.openxmlformats.org/officeDocument/2006/relationships/customXml" Target="../ink/ink2151.xml"/><Relationship Id="rId526" Type="http://schemas.openxmlformats.org/officeDocument/2006/relationships/image" Target="../media/image1871.png"/><Relationship Id="rId165" Type="http://schemas.openxmlformats.org/officeDocument/2006/relationships/customXml" Target="../ink/ink2073.xml"/><Relationship Id="rId372" Type="http://schemas.openxmlformats.org/officeDocument/2006/relationships/image" Target="../media/image1795.png"/><Relationship Id="rId677" Type="http://schemas.openxmlformats.org/officeDocument/2006/relationships/customXml" Target="../ink/ink2332.xml"/><Relationship Id="rId232" Type="http://schemas.openxmlformats.org/officeDocument/2006/relationships/customXml" Target="../ink/ink2107.xml"/><Relationship Id="rId27" Type="http://schemas.openxmlformats.org/officeDocument/2006/relationships/image" Target="../media/image1626.png"/><Relationship Id="rId537" Type="http://schemas.openxmlformats.org/officeDocument/2006/relationships/customXml" Target="../ink/ink2260.xml"/><Relationship Id="rId80" Type="http://schemas.openxmlformats.org/officeDocument/2006/relationships/customXml" Target="../ink/ink2029.xml"/><Relationship Id="rId176" Type="http://schemas.openxmlformats.org/officeDocument/2006/relationships/customXml" Target="../ink/ink2079.xml"/><Relationship Id="rId383" Type="http://schemas.openxmlformats.org/officeDocument/2006/relationships/customXml" Target="../ink/ink2183.xml"/><Relationship Id="rId590" Type="http://schemas.openxmlformats.org/officeDocument/2006/relationships/customXml" Target="../ink/ink2288.xml"/><Relationship Id="rId604" Type="http://schemas.openxmlformats.org/officeDocument/2006/relationships/image" Target="../media/image1908.png"/><Relationship Id="rId243" Type="http://schemas.openxmlformats.org/officeDocument/2006/relationships/image" Target="../media/image1731.png"/><Relationship Id="rId450" Type="http://schemas.openxmlformats.org/officeDocument/2006/relationships/image" Target="../media/image1833.png"/><Relationship Id="rId38" Type="http://schemas.openxmlformats.org/officeDocument/2006/relationships/customXml" Target="../ink/ink2008.xml"/><Relationship Id="rId103" Type="http://schemas.openxmlformats.org/officeDocument/2006/relationships/image" Target="../media/image1664.png"/><Relationship Id="rId310" Type="http://schemas.openxmlformats.org/officeDocument/2006/relationships/image" Target="../media/image1764.png"/><Relationship Id="rId548" Type="http://schemas.openxmlformats.org/officeDocument/2006/relationships/customXml" Target="../ink/ink226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4.png"/><Relationship Id="rId299" Type="http://schemas.openxmlformats.org/officeDocument/2006/relationships/image" Target="../media/image2074.png"/><Relationship Id="rId21" Type="http://schemas.openxmlformats.org/officeDocument/2006/relationships/image" Target="../media/image19360.png"/><Relationship Id="rId63" Type="http://schemas.openxmlformats.org/officeDocument/2006/relationships/image" Target="../media/image1957.png"/><Relationship Id="rId159" Type="http://schemas.openxmlformats.org/officeDocument/2006/relationships/image" Target="../media/image2005.png"/><Relationship Id="rId324" Type="http://schemas.openxmlformats.org/officeDocument/2006/relationships/customXml" Target="../ink/ink2496.xml"/><Relationship Id="rId366" Type="http://schemas.openxmlformats.org/officeDocument/2006/relationships/customXml" Target="../ink/ink2517.xml"/><Relationship Id="rId170" Type="http://schemas.openxmlformats.org/officeDocument/2006/relationships/customXml" Target="../ink/ink2419.xml"/><Relationship Id="rId226" Type="http://schemas.openxmlformats.org/officeDocument/2006/relationships/customXml" Target="../ink/ink2447.xml"/><Relationship Id="rId433" Type="http://schemas.openxmlformats.org/officeDocument/2006/relationships/image" Target="../media/image2140.png"/><Relationship Id="rId268" Type="http://schemas.openxmlformats.org/officeDocument/2006/relationships/customXml" Target="../ink/ink2468.xml"/><Relationship Id="rId475" Type="http://schemas.openxmlformats.org/officeDocument/2006/relationships/image" Target="../media/image2161.png"/><Relationship Id="rId32" Type="http://schemas.openxmlformats.org/officeDocument/2006/relationships/customXml" Target="../ink/ink2350.xml"/><Relationship Id="rId74" Type="http://schemas.openxmlformats.org/officeDocument/2006/relationships/customXml" Target="../ink/ink2371.xml"/><Relationship Id="rId128" Type="http://schemas.openxmlformats.org/officeDocument/2006/relationships/customXml" Target="../ink/ink2398.xml"/><Relationship Id="rId335" Type="http://schemas.openxmlformats.org/officeDocument/2006/relationships/image" Target="../media/image2092.png"/><Relationship Id="rId377" Type="http://schemas.openxmlformats.org/officeDocument/2006/relationships/image" Target="../media/image2112.png"/><Relationship Id="rId500" Type="http://schemas.openxmlformats.org/officeDocument/2006/relationships/customXml" Target="../ink/ink2584.xml"/><Relationship Id="rId5" Type="http://schemas.openxmlformats.org/officeDocument/2006/relationships/image" Target="../media/image19300.png"/><Relationship Id="rId181" Type="http://schemas.openxmlformats.org/officeDocument/2006/relationships/image" Target="../media/image2016.png"/><Relationship Id="rId237" Type="http://schemas.openxmlformats.org/officeDocument/2006/relationships/image" Target="../media/image2044.png"/><Relationship Id="rId402" Type="http://schemas.openxmlformats.org/officeDocument/2006/relationships/customXml" Target="../ink/ink2535.xml"/><Relationship Id="rId279" Type="http://schemas.openxmlformats.org/officeDocument/2006/relationships/image" Target="../media/image2064.png"/><Relationship Id="rId444" Type="http://schemas.openxmlformats.org/officeDocument/2006/relationships/customXml" Target="../ink/ink2556.xml"/><Relationship Id="rId486" Type="http://schemas.openxmlformats.org/officeDocument/2006/relationships/customXml" Target="../ink/ink2577.xml"/><Relationship Id="rId43" Type="http://schemas.openxmlformats.org/officeDocument/2006/relationships/image" Target="../media/image1947.png"/><Relationship Id="rId139" Type="http://schemas.openxmlformats.org/officeDocument/2006/relationships/image" Target="../media/image1995.png"/><Relationship Id="rId290" Type="http://schemas.openxmlformats.org/officeDocument/2006/relationships/customXml" Target="../ink/ink2479.xml"/><Relationship Id="rId304" Type="http://schemas.openxmlformats.org/officeDocument/2006/relationships/customXml" Target="../ink/ink2486.xml"/><Relationship Id="rId346" Type="http://schemas.openxmlformats.org/officeDocument/2006/relationships/customXml" Target="../ink/ink2507.xml"/><Relationship Id="rId388" Type="http://schemas.openxmlformats.org/officeDocument/2006/relationships/customXml" Target="../ink/ink2528.xml"/><Relationship Id="rId511" Type="http://schemas.openxmlformats.org/officeDocument/2006/relationships/image" Target="../media/image2178.png"/><Relationship Id="rId85" Type="http://schemas.openxmlformats.org/officeDocument/2006/relationships/image" Target="../media/image1968.png"/><Relationship Id="rId150" Type="http://schemas.openxmlformats.org/officeDocument/2006/relationships/customXml" Target="../ink/ink2409.xml"/><Relationship Id="rId192" Type="http://schemas.openxmlformats.org/officeDocument/2006/relationships/customXml" Target="../ink/ink2430.xml"/><Relationship Id="rId206" Type="http://schemas.openxmlformats.org/officeDocument/2006/relationships/customXml" Target="../ink/ink2437.xml"/><Relationship Id="rId413" Type="http://schemas.openxmlformats.org/officeDocument/2006/relationships/image" Target="../media/image2130.png"/><Relationship Id="rId248" Type="http://schemas.openxmlformats.org/officeDocument/2006/relationships/customXml" Target="../ink/ink2458.xml"/><Relationship Id="rId455" Type="http://schemas.openxmlformats.org/officeDocument/2006/relationships/image" Target="../media/image2151.png"/><Relationship Id="rId497" Type="http://schemas.openxmlformats.org/officeDocument/2006/relationships/image" Target="../media/image2171.png"/><Relationship Id="rId12" Type="http://schemas.openxmlformats.org/officeDocument/2006/relationships/customXml" Target="../ink/ink2340.xml"/><Relationship Id="rId108" Type="http://schemas.openxmlformats.org/officeDocument/2006/relationships/customXml" Target="../ink/ink2388.xml"/><Relationship Id="rId315" Type="http://schemas.openxmlformats.org/officeDocument/2006/relationships/image" Target="../media/image2082.png"/><Relationship Id="rId357" Type="http://schemas.openxmlformats.org/officeDocument/2006/relationships/image" Target="../media/image2103.png"/><Relationship Id="rId54" Type="http://schemas.openxmlformats.org/officeDocument/2006/relationships/customXml" Target="../ink/ink2361.xml"/><Relationship Id="rId96" Type="http://schemas.openxmlformats.org/officeDocument/2006/relationships/customXml" Target="../ink/ink2382.xml"/><Relationship Id="rId161" Type="http://schemas.openxmlformats.org/officeDocument/2006/relationships/image" Target="../media/image2006.png"/><Relationship Id="rId217" Type="http://schemas.openxmlformats.org/officeDocument/2006/relationships/image" Target="../media/image2034.png"/><Relationship Id="rId399" Type="http://schemas.openxmlformats.org/officeDocument/2006/relationships/image" Target="../media/image2123.png"/><Relationship Id="rId259" Type="http://schemas.openxmlformats.org/officeDocument/2006/relationships/image" Target="../media/image2054.png"/><Relationship Id="rId424" Type="http://schemas.openxmlformats.org/officeDocument/2006/relationships/customXml" Target="../ink/ink2546.xml"/><Relationship Id="rId466" Type="http://schemas.openxmlformats.org/officeDocument/2006/relationships/customXml" Target="../ink/ink2567.xml"/><Relationship Id="rId23" Type="http://schemas.openxmlformats.org/officeDocument/2006/relationships/image" Target="../media/image19370.png"/><Relationship Id="rId119" Type="http://schemas.openxmlformats.org/officeDocument/2006/relationships/image" Target="../media/image1985.png"/><Relationship Id="rId270" Type="http://schemas.openxmlformats.org/officeDocument/2006/relationships/customXml" Target="../ink/ink2469.xml"/><Relationship Id="rId326" Type="http://schemas.openxmlformats.org/officeDocument/2006/relationships/customXml" Target="../ink/ink2497.xml"/><Relationship Id="rId65" Type="http://schemas.openxmlformats.org/officeDocument/2006/relationships/image" Target="../media/image1958.png"/><Relationship Id="rId130" Type="http://schemas.openxmlformats.org/officeDocument/2006/relationships/customXml" Target="../ink/ink2399.xml"/><Relationship Id="rId368" Type="http://schemas.openxmlformats.org/officeDocument/2006/relationships/customXml" Target="../ink/ink2518.xml"/><Relationship Id="rId172" Type="http://schemas.openxmlformats.org/officeDocument/2006/relationships/customXml" Target="../ink/ink2420.xml"/><Relationship Id="rId228" Type="http://schemas.openxmlformats.org/officeDocument/2006/relationships/customXml" Target="../ink/ink2448.xml"/><Relationship Id="rId435" Type="http://schemas.openxmlformats.org/officeDocument/2006/relationships/image" Target="../media/image2141.png"/><Relationship Id="rId477" Type="http://schemas.openxmlformats.org/officeDocument/2006/relationships/image" Target="../media/image2162.png"/><Relationship Id="rId281" Type="http://schemas.openxmlformats.org/officeDocument/2006/relationships/image" Target="../media/image2065.png"/><Relationship Id="rId337" Type="http://schemas.openxmlformats.org/officeDocument/2006/relationships/image" Target="../media/image2093.png"/><Relationship Id="rId502" Type="http://schemas.openxmlformats.org/officeDocument/2006/relationships/customXml" Target="../ink/ink2585.xml"/><Relationship Id="rId34" Type="http://schemas.openxmlformats.org/officeDocument/2006/relationships/customXml" Target="../ink/ink2351.xml"/><Relationship Id="rId76" Type="http://schemas.openxmlformats.org/officeDocument/2006/relationships/customXml" Target="../ink/ink2372.xml"/><Relationship Id="rId141" Type="http://schemas.openxmlformats.org/officeDocument/2006/relationships/image" Target="../media/image1996.png"/><Relationship Id="rId379" Type="http://schemas.openxmlformats.org/officeDocument/2006/relationships/image" Target="../media/image2113.png"/><Relationship Id="rId7" Type="http://schemas.openxmlformats.org/officeDocument/2006/relationships/image" Target="../media/image19311.png"/><Relationship Id="rId183" Type="http://schemas.openxmlformats.org/officeDocument/2006/relationships/image" Target="../media/image2017.png"/><Relationship Id="rId239" Type="http://schemas.openxmlformats.org/officeDocument/2006/relationships/image" Target="../media/image2045.png"/><Relationship Id="rId390" Type="http://schemas.openxmlformats.org/officeDocument/2006/relationships/customXml" Target="../ink/ink2529.xml"/><Relationship Id="rId404" Type="http://schemas.openxmlformats.org/officeDocument/2006/relationships/customXml" Target="../ink/ink2536.xml"/><Relationship Id="rId446" Type="http://schemas.openxmlformats.org/officeDocument/2006/relationships/customXml" Target="../ink/ink2557.xml"/><Relationship Id="rId250" Type="http://schemas.openxmlformats.org/officeDocument/2006/relationships/customXml" Target="../ink/ink2459.xml"/><Relationship Id="rId292" Type="http://schemas.openxmlformats.org/officeDocument/2006/relationships/customXml" Target="../ink/ink2480.xml"/><Relationship Id="rId306" Type="http://schemas.openxmlformats.org/officeDocument/2006/relationships/customXml" Target="../ink/ink2487.xml"/><Relationship Id="rId488" Type="http://schemas.openxmlformats.org/officeDocument/2006/relationships/customXml" Target="../ink/ink2578.xml"/><Relationship Id="rId45" Type="http://schemas.openxmlformats.org/officeDocument/2006/relationships/image" Target="../media/image1948.png"/><Relationship Id="rId87" Type="http://schemas.openxmlformats.org/officeDocument/2006/relationships/image" Target="../media/image1969.png"/><Relationship Id="rId110" Type="http://schemas.openxmlformats.org/officeDocument/2006/relationships/customXml" Target="../ink/ink2389.xml"/><Relationship Id="rId348" Type="http://schemas.openxmlformats.org/officeDocument/2006/relationships/customXml" Target="../ink/ink2508.xml"/><Relationship Id="rId152" Type="http://schemas.openxmlformats.org/officeDocument/2006/relationships/customXml" Target="../ink/ink2410.xml"/><Relationship Id="rId194" Type="http://schemas.openxmlformats.org/officeDocument/2006/relationships/customXml" Target="../ink/ink2431.xml"/><Relationship Id="rId208" Type="http://schemas.openxmlformats.org/officeDocument/2006/relationships/customXml" Target="../ink/ink2438.xml"/><Relationship Id="rId415" Type="http://schemas.openxmlformats.org/officeDocument/2006/relationships/image" Target="../media/image2131.png"/><Relationship Id="rId457" Type="http://schemas.openxmlformats.org/officeDocument/2006/relationships/image" Target="../media/image2152.png"/><Relationship Id="rId261" Type="http://schemas.openxmlformats.org/officeDocument/2006/relationships/image" Target="../media/image2055.png"/><Relationship Id="rId499" Type="http://schemas.openxmlformats.org/officeDocument/2006/relationships/image" Target="../media/image2172.png"/><Relationship Id="rId14" Type="http://schemas.openxmlformats.org/officeDocument/2006/relationships/customXml" Target="../ink/ink2341.xml"/><Relationship Id="rId56" Type="http://schemas.openxmlformats.org/officeDocument/2006/relationships/customXml" Target="../ink/ink2362.xml"/><Relationship Id="rId317" Type="http://schemas.openxmlformats.org/officeDocument/2006/relationships/image" Target="../media/image2083.png"/><Relationship Id="rId359" Type="http://schemas.openxmlformats.org/officeDocument/2006/relationships/image" Target="../media/image2104.png"/><Relationship Id="rId98" Type="http://schemas.openxmlformats.org/officeDocument/2006/relationships/customXml" Target="../ink/ink2383.xml"/><Relationship Id="rId121" Type="http://schemas.openxmlformats.org/officeDocument/2006/relationships/image" Target="../media/image1986.png"/><Relationship Id="rId163" Type="http://schemas.openxmlformats.org/officeDocument/2006/relationships/image" Target="../media/image2007.png"/><Relationship Id="rId219" Type="http://schemas.openxmlformats.org/officeDocument/2006/relationships/image" Target="../media/image2035.png"/><Relationship Id="rId370" Type="http://schemas.openxmlformats.org/officeDocument/2006/relationships/customXml" Target="../ink/ink2519.xml"/><Relationship Id="rId426" Type="http://schemas.openxmlformats.org/officeDocument/2006/relationships/customXml" Target="../ink/ink2547.xml"/><Relationship Id="rId230" Type="http://schemas.openxmlformats.org/officeDocument/2006/relationships/customXml" Target="../ink/ink2449.xml"/><Relationship Id="rId468" Type="http://schemas.openxmlformats.org/officeDocument/2006/relationships/customXml" Target="../ink/ink2568.xml"/><Relationship Id="rId25" Type="http://schemas.openxmlformats.org/officeDocument/2006/relationships/image" Target="../media/image19380.png"/><Relationship Id="rId67" Type="http://schemas.openxmlformats.org/officeDocument/2006/relationships/image" Target="../media/image1959.png"/><Relationship Id="rId272" Type="http://schemas.openxmlformats.org/officeDocument/2006/relationships/customXml" Target="../ink/ink2470.xml"/><Relationship Id="rId328" Type="http://schemas.openxmlformats.org/officeDocument/2006/relationships/customXml" Target="../ink/ink2498.xml"/><Relationship Id="rId132" Type="http://schemas.openxmlformats.org/officeDocument/2006/relationships/customXml" Target="../ink/ink2400.xml"/><Relationship Id="rId174" Type="http://schemas.openxmlformats.org/officeDocument/2006/relationships/customXml" Target="../ink/ink2421.xml"/><Relationship Id="rId381" Type="http://schemas.openxmlformats.org/officeDocument/2006/relationships/image" Target="../media/image2114.png"/><Relationship Id="rId241" Type="http://schemas.openxmlformats.org/officeDocument/2006/relationships/image" Target="../media/image2046.png"/><Relationship Id="rId437" Type="http://schemas.openxmlformats.org/officeDocument/2006/relationships/image" Target="../media/image2142.png"/><Relationship Id="rId479" Type="http://schemas.openxmlformats.org/officeDocument/2006/relationships/image" Target="../media/image2163.png"/><Relationship Id="rId36" Type="http://schemas.openxmlformats.org/officeDocument/2006/relationships/customXml" Target="../ink/ink2352.xml"/><Relationship Id="rId283" Type="http://schemas.openxmlformats.org/officeDocument/2006/relationships/image" Target="../media/image2066.png"/><Relationship Id="rId339" Type="http://schemas.openxmlformats.org/officeDocument/2006/relationships/image" Target="../media/image2094.png"/><Relationship Id="rId490" Type="http://schemas.openxmlformats.org/officeDocument/2006/relationships/customXml" Target="../ink/ink2579.xml"/><Relationship Id="rId504" Type="http://schemas.openxmlformats.org/officeDocument/2006/relationships/customXml" Target="../ink/ink2586.xml"/><Relationship Id="rId78" Type="http://schemas.openxmlformats.org/officeDocument/2006/relationships/customXml" Target="../ink/ink2373.xml"/><Relationship Id="rId101" Type="http://schemas.openxmlformats.org/officeDocument/2006/relationships/image" Target="../media/image1976.png"/><Relationship Id="rId143" Type="http://schemas.openxmlformats.org/officeDocument/2006/relationships/image" Target="../media/image1997.png"/><Relationship Id="rId185" Type="http://schemas.openxmlformats.org/officeDocument/2006/relationships/image" Target="../media/image2018.png"/><Relationship Id="rId350" Type="http://schemas.openxmlformats.org/officeDocument/2006/relationships/customXml" Target="../ink/ink2509.xml"/><Relationship Id="rId406" Type="http://schemas.openxmlformats.org/officeDocument/2006/relationships/customXml" Target="../ink/ink2537.xml"/><Relationship Id="rId9" Type="http://schemas.openxmlformats.org/officeDocument/2006/relationships/image" Target="../media/image19320.png"/><Relationship Id="rId210" Type="http://schemas.openxmlformats.org/officeDocument/2006/relationships/customXml" Target="../ink/ink2439.xml"/><Relationship Id="rId392" Type="http://schemas.openxmlformats.org/officeDocument/2006/relationships/customXml" Target="../ink/ink2530.xml"/><Relationship Id="rId448" Type="http://schemas.openxmlformats.org/officeDocument/2006/relationships/customXml" Target="../ink/ink2558.xml"/><Relationship Id="rId252" Type="http://schemas.openxmlformats.org/officeDocument/2006/relationships/customXml" Target="../ink/ink2460.xml"/><Relationship Id="rId294" Type="http://schemas.openxmlformats.org/officeDocument/2006/relationships/customXml" Target="../ink/ink2481.xml"/><Relationship Id="rId308" Type="http://schemas.openxmlformats.org/officeDocument/2006/relationships/customXml" Target="../ink/ink2488.xml"/><Relationship Id="rId47" Type="http://schemas.openxmlformats.org/officeDocument/2006/relationships/image" Target="../media/image1949.png"/><Relationship Id="rId89" Type="http://schemas.openxmlformats.org/officeDocument/2006/relationships/image" Target="../media/image1970.png"/><Relationship Id="rId112" Type="http://schemas.openxmlformats.org/officeDocument/2006/relationships/customXml" Target="../ink/ink2390.xml"/><Relationship Id="rId154" Type="http://schemas.openxmlformats.org/officeDocument/2006/relationships/customXml" Target="../ink/ink2411.xml"/><Relationship Id="rId361" Type="http://schemas.openxmlformats.org/officeDocument/2006/relationships/image" Target="../media/image2105.png"/><Relationship Id="rId196" Type="http://schemas.openxmlformats.org/officeDocument/2006/relationships/customXml" Target="../ink/ink2432.xml"/><Relationship Id="rId417" Type="http://schemas.openxmlformats.org/officeDocument/2006/relationships/image" Target="../media/image2132.png"/><Relationship Id="rId459" Type="http://schemas.openxmlformats.org/officeDocument/2006/relationships/image" Target="../media/image2153.png"/><Relationship Id="rId16" Type="http://schemas.openxmlformats.org/officeDocument/2006/relationships/customXml" Target="../ink/ink2342.xml"/><Relationship Id="rId221" Type="http://schemas.openxmlformats.org/officeDocument/2006/relationships/image" Target="../media/image2036.png"/><Relationship Id="rId263" Type="http://schemas.openxmlformats.org/officeDocument/2006/relationships/image" Target="../media/image2056.png"/><Relationship Id="rId319" Type="http://schemas.openxmlformats.org/officeDocument/2006/relationships/image" Target="../media/image2084.png"/><Relationship Id="rId470" Type="http://schemas.openxmlformats.org/officeDocument/2006/relationships/customXml" Target="../ink/ink2569.xml"/><Relationship Id="rId58" Type="http://schemas.openxmlformats.org/officeDocument/2006/relationships/customXml" Target="../ink/ink2363.xml"/><Relationship Id="rId123" Type="http://schemas.openxmlformats.org/officeDocument/2006/relationships/image" Target="../media/image1987.png"/><Relationship Id="rId330" Type="http://schemas.openxmlformats.org/officeDocument/2006/relationships/customXml" Target="../ink/ink2499.xml"/><Relationship Id="rId165" Type="http://schemas.openxmlformats.org/officeDocument/2006/relationships/image" Target="../media/image2008.png"/><Relationship Id="rId372" Type="http://schemas.openxmlformats.org/officeDocument/2006/relationships/customXml" Target="../ink/ink2520.xml"/><Relationship Id="rId428" Type="http://schemas.openxmlformats.org/officeDocument/2006/relationships/customXml" Target="../ink/ink2548.xml"/><Relationship Id="rId232" Type="http://schemas.openxmlformats.org/officeDocument/2006/relationships/customXml" Target="../ink/ink2450.xml"/><Relationship Id="rId274" Type="http://schemas.openxmlformats.org/officeDocument/2006/relationships/customXml" Target="../ink/ink2471.xml"/><Relationship Id="rId481" Type="http://schemas.openxmlformats.org/officeDocument/2006/relationships/image" Target="../media/image2164.png"/><Relationship Id="rId27" Type="http://schemas.openxmlformats.org/officeDocument/2006/relationships/image" Target="../media/image19390.png"/><Relationship Id="rId69" Type="http://schemas.openxmlformats.org/officeDocument/2006/relationships/image" Target="../media/image1960.png"/><Relationship Id="rId134" Type="http://schemas.openxmlformats.org/officeDocument/2006/relationships/customXml" Target="../ink/ink2401.xml"/><Relationship Id="rId80" Type="http://schemas.openxmlformats.org/officeDocument/2006/relationships/customXml" Target="../ink/ink2374.xml"/><Relationship Id="rId176" Type="http://schemas.openxmlformats.org/officeDocument/2006/relationships/customXml" Target="../ink/ink2422.xml"/><Relationship Id="rId341" Type="http://schemas.openxmlformats.org/officeDocument/2006/relationships/image" Target="../media/image2095.png"/><Relationship Id="rId383" Type="http://schemas.openxmlformats.org/officeDocument/2006/relationships/image" Target="../media/image2115.png"/><Relationship Id="rId439" Type="http://schemas.openxmlformats.org/officeDocument/2006/relationships/image" Target="../media/image2143.png"/><Relationship Id="rId201" Type="http://schemas.openxmlformats.org/officeDocument/2006/relationships/image" Target="../media/image2026.png"/><Relationship Id="rId243" Type="http://schemas.openxmlformats.org/officeDocument/2006/relationships/image" Target="../media/image2047.png"/><Relationship Id="rId285" Type="http://schemas.openxmlformats.org/officeDocument/2006/relationships/image" Target="../media/image2067.png"/><Relationship Id="rId450" Type="http://schemas.openxmlformats.org/officeDocument/2006/relationships/customXml" Target="../ink/ink2559.xml"/><Relationship Id="rId506" Type="http://schemas.openxmlformats.org/officeDocument/2006/relationships/customXml" Target="../ink/ink2587.xml"/><Relationship Id="rId38" Type="http://schemas.openxmlformats.org/officeDocument/2006/relationships/customXml" Target="../ink/ink2353.xml"/><Relationship Id="rId103" Type="http://schemas.openxmlformats.org/officeDocument/2006/relationships/image" Target="../media/image1977.png"/><Relationship Id="rId310" Type="http://schemas.openxmlformats.org/officeDocument/2006/relationships/customXml" Target="../ink/ink2489.xml"/><Relationship Id="rId492" Type="http://schemas.openxmlformats.org/officeDocument/2006/relationships/customXml" Target="../ink/ink2580.xml"/><Relationship Id="rId91" Type="http://schemas.openxmlformats.org/officeDocument/2006/relationships/image" Target="../media/image1971.png"/><Relationship Id="rId145" Type="http://schemas.openxmlformats.org/officeDocument/2006/relationships/image" Target="../media/image1998.png"/><Relationship Id="rId187" Type="http://schemas.openxmlformats.org/officeDocument/2006/relationships/image" Target="../media/image2019.png"/><Relationship Id="rId352" Type="http://schemas.openxmlformats.org/officeDocument/2006/relationships/customXml" Target="../ink/ink2510.xml"/><Relationship Id="rId394" Type="http://schemas.openxmlformats.org/officeDocument/2006/relationships/customXml" Target="../ink/ink2531.xml"/><Relationship Id="rId408" Type="http://schemas.openxmlformats.org/officeDocument/2006/relationships/customXml" Target="../ink/ink2538.xml"/><Relationship Id="rId212" Type="http://schemas.openxmlformats.org/officeDocument/2006/relationships/customXml" Target="../ink/ink2440.xml"/><Relationship Id="rId254" Type="http://schemas.openxmlformats.org/officeDocument/2006/relationships/customXml" Target="../ink/ink2461.xml"/><Relationship Id="rId49" Type="http://schemas.openxmlformats.org/officeDocument/2006/relationships/image" Target="../media/image1950.png"/><Relationship Id="rId114" Type="http://schemas.openxmlformats.org/officeDocument/2006/relationships/customXml" Target="../ink/ink2391.xml"/><Relationship Id="rId296" Type="http://schemas.openxmlformats.org/officeDocument/2006/relationships/customXml" Target="../ink/ink2482.xml"/><Relationship Id="rId461" Type="http://schemas.openxmlformats.org/officeDocument/2006/relationships/image" Target="../media/image2154.png"/><Relationship Id="rId60" Type="http://schemas.openxmlformats.org/officeDocument/2006/relationships/customXml" Target="../ink/ink2364.xml"/><Relationship Id="rId156" Type="http://schemas.openxmlformats.org/officeDocument/2006/relationships/customXml" Target="../ink/ink2412.xml"/><Relationship Id="rId198" Type="http://schemas.openxmlformats.org/officeDocument/2006/relationships/customXml" Target="../ink/ink2433.xml"/><Relationship Id="rId321" Type="http://schemas.openxmlformats.org/officeDocument/2006/relationships/image" Target="../media/image2085.png"/><Relationship Id="rId363" Type="http://schemas.openxmlformats.org/officeDocument/2006/relationships/image" Target="../media/image2106.png"/><Relationship Id="rId419" Type="http://schemas.openxmlformats.org/officeDocument/2006/relationships/image" Target="../media/image2133.png"/><Relationship Id="rId223" Type="http://schemas.openxmlformats.org/officeDocument/2006/relationships/image" Target="../media/image2037.png"/><Relationship Id="rId430" Type="http://schemas.openxmlformats.org/officeDocument/2006/relationships/customXml" Target="../ink/ink2549.xml"/><Relationship Id="rId18" Type="http://schemas.openxmlformats.org/officeDocument/2006/relationships/customXml" Target="../ink/ink2343.xml"/><Relationship Id="rId265" Type="http://schemas.openxmlformats.org/officeDocument/2006/relationships/image" Target="../media/image2057.png"/><Relationship Id="rId472" Type="http://schemas.openxmlformats.org/officeDocument/2006/relationships/customXml" Target="../ink/ink2570.xml"/><Relationship Id="rId125" Type="http://schemas.openxmlformats.org/officeDocument/2006/relationships/image" Target="../media/image1988.png"/><Relationship Id="rId167" Type="http://schemas.openxmlformats.org/officeDocument/2006/relationships/image" Target="../media/image2009.png"/><Relationship Id="rId332" Type="http://schemas.openxmlformats.org/officeDocument/2006/relationships/customXml" Target="../ink/ink2500.xml"/><Relationship Id="rId374" Type="http://schemas.openxmlformats.org/officeDocument/2006/relationships/customXml" Target="../ink/ink2521.xml"/><Relationship Id="rId71" Type="http://schemas.openxmlformats.org/officeDocument/2006/relationships/image" Target="../media/image1961.png"/><Relationship Id="rId234" Type="http://schemas.openxmlformats.org/officeDocument/2006/relationships/customXml" Target="../ink/ink2451.xml"/><Relationship Id="rId2" Type="http://schemas.openxmlformats.org/officeDocument/2006/relationships/customXml" Target="../ink/ink2335.xml"/><Relationship Id="rId29" Type="http://schemas.openxmlformats.org/officeDocument/2006/relationships/image" Target="../media/image19400.png"/><Relationship Id="rId276" Type="http://schemas.openxmlformats.org/officeDocument/2006/relationships/customXml" Target="../ink/ink2472.xml"/><Relationship Id="rId441" Type="http://schemas.openxmlformats.org/officeDocument/2006/relationships/image" Target="../media/image2144.png"/><Relationship Id="rId483" Type="http://schemas.openxmlformats.org/officeDocument/2006/relationships/image" Target="../media/image2165.png"/><Relationship Id="rId40" Type="http://schemas.openxmlformats.org/officeDocument/2006/relationships/customXml" Target="../ink/ink2354.xml"/><Relationship Id="rId136" Type="http://schemas.openxmlformats.org/officeDocument/2006/relationships/customXml" Target="../ink/ink2402.xml"/><Relationship Id="rId178" Type="http://schemas.openxmlformats.org/officeDocument/2006/relationships/customXml" Target="../ink/ink2423.xml"/><Relationship Id="rId301" Type="http://schemas.openxmlformats.org/officeDocument/2006/relationships/image" Target="../media/image2075.png"/><Relationship Id="rId343" Type="http://schemas.openxmlformats.org/officeDocument/2006/relationships/image" Target="../media/image2096.png"/><Relationship Id="rId82" Type="http://schemas.openxmlformats.org/officeDocument/2006/relationships/customXml" Target="../ink/ink2375.xml"/><Relationship Id="rId203" Type="http://schemas.openxmlformats.org/officeDocument/2006/relationships/image" Target="../media/image2027.png"/><Relationship Id="rId385" Type="http://schemas.openxmlformats.org/officeDocument/2006/relationships/image" Target="../media/image2116.png"/><Relationship Id="rId245" Type="http://schemas.openxmlformats.org/officeDocument/2006/relationships/image" Target="../media/image2048.png"/><Relationship Id="rId287" Type="http://schemas.openxmlformats.org/officeDocument/2006/relationships/image" Target="../media/image2068.png"/><Relationship Id="rId410" Type="http://schemas.openxmlformats.org/officeDocument/2006/relationships/customXml" Target="../ink/ink2539.xml"/><Relationship Id="rId452" Type="http://schemas.openxmlformats.org/officeDocument/2006/relationships/customXml" Target="../ink/ink2560.xml"/><Relationship Id="rId494" Type="http://schemas.openxmlformats.org/officeDocument/2006/relationships/customXml" Target="../ink/ink2581.xml"/><Relationship Id="rId508" Type="http://schemas.openxmlformats.org/officeDocument/2006/relationships/customXml" Target="../ink/ink2588.xml"/><Relationship Id="rId105" Type="http://schemas.openxmlformats.org/officeDocument/2006/relationships/image" Target="../media/image1978.png"/><Relationship Id="rId147" Type="http://schemas.openxmlformats.org/officeDocument/2006/relationships/image" Target="../media/image1999.png"/><Relationship Id="rId312" Type="http://schemas.openxmlformats.org/officeDocument/2006/relationships/customXml" Target="../ink/ink2490.xml"/><Relationship Id="rId354" Type="http://schemas.openxmlformats.org/officeDocument/2006/relationships/customXml" Target="../ink/ink2511.xml"/><Relationship Id="rId51" Type="http://schemas.openxmlformats.org/officeDocument/2006/relationships/image" Target="../media/image1951.png"/><Relationship Id="rId93" Type="http://schemas.openxmlformats.org/officeDocument/2006/relationships/image" Target="../media/image1972.png"/><Relationship Id="rId189" Type="http://schemas.openxmlformats.org/officeDocument/2006/relationships/image" Target="../media/image2020.png"/><Relationship Id="rId396" Type="http://schemas.openxmlformats.org/officeDocument/2006/relationships/customXml" Target="../ink/ink2532.xml"/><Relationship Id="rId214" Type="http://schemas.openxmlformats.org/officeDocument/2006/relationships/customXml" Target="../ink/ink2441.xml"/><Relationship Id="rId256" Type="http://schemas.openxmlformats.org/officeDocument/2006/relationships/customXml" Target="../ink/ink2462.xml"/><Relationship Id="rId298" Type="http://schemas.openxmlformats.org/officeDocument/2006/relationships/customXml" Target="../ink/ink2483.xml"/><Relationship Id="rId421" Type="http://schemas.openxmlformats.org/officeDocument/2006/relationships/image" Target="../media/image2134.png"/><Relationship Id="rId463" Type="http://schemas.openxmlformats.org/officeDocument/2006/relationships/image" Target="../media/image2155.png"/><Relationship Id="rId116" Type="http://schemas.openxmlformats.org/officeDocument/2006/relationships/customXml" Target="../ink/ink2392.xml"/><Relationship Id="rId158" Type="http://schemas.openxmlformats.org/officeDocument/2006/relationships/customXml" Target="../ink/ink2413.xml"/><Relationship Id="rId323" Type="http://schemas.openxmlformats.org/officeDocument/2006/relationships/image" Target="../media/image2086.png"/><Relationship Id="rId20" Type="http://schemas.openxmlformats.org/officeDocument/2006/relationships/customXml" Target="../ink/ink2344.xml"/><Relationship Id="rId62" Type="http://schemas.openxmlformats.org/officeDocument/2006/relationships/customXml" Target="../ink/ink2365.xml"/><Relationship Id="rId365" Type="http://schemas.openxmlformats.org/officeDocument/2006/relationships/image" Target="../media/image2107.png"/><Relationship Id="rId225" Type="http://schemas.openxmlformats.org/officeDocument/2006/relationships/image" Target="../media/image2038.png"/><Relationship Id="rId267" Type="http://schemas.openxmlformats.org/officeDocument/2006/relationships/image" Target="../media/image2058.png"/><Relationship Id="rId432" Type="http://schemas.openxmlformats.org/officeDocument/2006/relationships/customXml" Target="../ink/ink2550.xml"/><Relationship Id="rId474" Type="http://schemas.openxmlformats.org/officeDocument/2006/relationships/customXml" Target="../ink/ink2571.xml"/><Relationship Id="rId127" Type="http://schemas.openxmlformats.org/officeDocument/2006/relationships/image" Target="../media/image1989.png"/><Relationship Id="rId31" Type="http://schemas.openxmlformats.org/officeDocument/2006/relationships/image" Target="../media/image19411.png"/><Relationship Id="rId73" Type="http://schemas.openxmlformats.org/officeDocument/2006/relationships/image" Target="../media/image1962.png"/><Relationship Id="rId169" Type="http://schemas.openxmlformats.org/officeDocument/2006/relationships/image" Target="../media/image2010.png"/><Relationship Id="rId334" Type="http://schemas.openxmlformats.org/officeDocument/2006/relationships/customXml" Target="../ink/ink2501.xml"/><Relationship Id="rId376" Type="http://schemas.openxmlformats.org/officeDocument/2006/relationships/customXml" Target="../ink/ink2522.xml"/><Relationship Id="rId4" Type="http://schemas.openxmlformats.org/officeDocument/2006/relationships/customXml" Target="../ink/ink2336.xml"/><Relationship Id="rId180" Type="http://schemas.openxmlformats.org/officeDocument/2006/relationships/customXml" Target="../ink/ink2424.xml"/><Relationship Id="rId236" Type="http://schemas.openxmlformats.org/officeDocument/2006/relationships/customXml" Target="../ink/ink2452.xml"/><Relationship Id="rId278" Type="http://schemas.openxmlformats.org/officeDocument/2006/relationships/customXml" Target="../ink/ink2473.xml"/><Relationship Id="rId401" Type="http://schemas.openxmlformats.org/officeDocument/2006/relationships/image" Target="../media/image2124.png"/><Relationship Id="rId443" Type="http://schemas.openxmlformats.org/officeDocument/2006/relationships/image" Target="../media/image2145.png"/><Relationship Id="rId303" Type="http://schemas.openxmlformats.org/officeDocument/2006/relationships/image" Target="../media/image2076.png"/><Relationship Id="rId485" Type="http://schemas.openxmlformats.org/officeDocument/2006/relationships/image" Target="../media/image2166.png"/><Relationship Id="rId42" Type="http://schemas.openxmlformats.org/officeDocument/2006/relationships/customXml" Target="../ink/ink2355.xml"/><Relationship Id="rId84" Type="http://schemas.openxmlformats.org/officeDocument/2006/relationships/customXml" Target="../ink/ink2376.xml"/><Relationship Id="rId138" Type="http://schemas.openxmlformats.org/officeDocument/2006/relationships/customXml" Target="../ink/ink2403.xml"/><Relationship Id="rId345" Type="http://schemas.openxmlformats.org/officeDocument/2006/relationships/image" Target="../media/image2097.png"/><Relationship Id="rId387" Type="http://schemas.openxmlformats.org/officeDocument/2006/relationships/image" Target="../media/image2117.png"/><Relationship Id="rId510" Type="http://schemas.openxmlformats.org/officeDocument/2006/relationships/customXml" Target="../ink/ink2589.xml"/><Relationship Id="rId191" Type="http://schemas.openxmlformats.org/officeDocument/2006/relationships/image" Target="../media/image2021.png"/><Relationship Id="rId205" Type="http://schemas.openxmlformats.org/officeDocument/2006/relationships/image" Target="../media/image2028.png"/><Relationship Id="rId247" Type="http://schemas.openxmlformats.org/officeDocument/2006/relationships/image" Target="../media/image2049.png"/><Relationship Id="rId412" Type="http://schemas.openxmlformats.org/officeDocument/2006/relationships/customXml" Target="../ink/ink2540.xml"/><Relationship Id="rId107" Type="http://schemas.openxmlformats.org/officeDocument/2006/relationships/image" Target="../media/image1979.png"/><Relationship Id="rId289" Type="http://schemas.openxmlformats.org/officeDocument/2006/relationships/image" Target="../media/image2069.png"/><Relationship Id="rId454" Type="http://schemas.openxmlformats.org/officeDocument/2006/relationships/customXml" Target="../ink/ink2561.xml"/><Relationship Id="rId496" Type="http://schemas.openxmlformats.org/officeDocument/2006/relationships/customXml" Target="../ink/ink2582.xml"/><Relationship Id="rId11" Type="http://schemas.openxmlformats.org/officeDocument/2006/relationships/image" Target="../media/image27110.png"/><Relationship Id="rId53" Type="http://schemas.openxmlformats.org/officeDocument/2006/relationships/image" Target="../media/image1952.png"/><Relationship Id="rId149" Type="http://schemas.openxmlformats.org/officeDocument/2006/relationships/image" Target="../media/image2000.png"/><Relationship Id="rId314" Type="http://schemas.openxmlformats.org/officeDocument/2006/relationships/customXml" Target="../ink/ink2491.xml"/><Relationship Id="rId356" Type="http://schemas.openxmlformats.org/officeDocument/2006/relationships/customXml" Target="../ink/ink2512.xml"/><Relationship Id="rId398" Type="http://schemas.openxmlformats.org/officeDocument/2006/relationships/customXml" Target="../ink/ink2533.xml"/><Relationship Id="rId95" Type="http://schemas.openxmlformats.org/officeDocument/2006/relationships/image" Target="../media/image1973.png"/><Relationship Id="rId160" Type="http://schemas.openxmlformats.org/officeDocument/2006/relationships/customXml" Target="../ink/ink2414.xml"/><Relationship Id="rId216" Type="http://schemas.openxmlformats.org/officeDocument/2006/relationships/customXml" Target="../ink/ink2442.xml"/><Relationship Id="rId423" Type="http://schemas.openxmlformats.org/officeDocument/2006/relationships/image" Target="../media/image2135.png"/><Relationship Id="rId258" Type="http://schemas.openxmlformats.org/officeDocument/2006/relationships/customXml" Target="../ink/ink2463.xml"/><Relationship Id="rId465" Type="http://schemas.openxmlformats.org/officeDocument/2006/relationships/image" Target="../media/image2156.png"/><Relationship Id="rId22" Type="http://schemas.openxmlformats.org/officeDocument/2006/relationships/customXml" Target="../ink/ink2345.xml"/><Relationship Id="rId64" Type="http://schemas.openxmlformats.org/officeDocument/2006/relationships/customXml" Target="../ink/ink2366.xml"/><Relationship Id="rId118" Type="http://schemas.openxmlformats.org/officeDocument/2006/relationships/customXml" Target="../ink/ink2393.xml"/><Relationship Id="rId325" Type="http://schemas.openxmlformats.org/officeDocument/2006/relationships/image" Target="../media/image2087.png"/><Relationship Id="rId367" Type="http://schemas.openxmlformats.org/officeDocument/2006/relationships/image" Target="../media/image2108.png"/><Relationship Id="rId171" Type="http://schemas.openxmlformats.org/officeDocument/2006/relationships/image" Target="../media/image2011.png"/><Relationship Id="rId227" Type="http://schemas.openxmlformats.org/officeDocument/2006/relationships/image" Target="../media/image2039.png"/><Relationship Id="rId269" Type="http://schemas.openxmlformats.org/officeDocument/2006/relationships/image" Target="../media/image2059.png"/><Relationship Id="rId434" Type="http://schemas.openxmlformats.org/officeDocument/2006/relationships/customXml" Target="../ink/ink2551.xml"/><Relationship Id="rId476" Type="http://schemas.openxmlformats.org/officeDocument/2006/relationships/customXml" Target="../ink/ink2572.xml"/><Relationship Id="rId33" Type="http://schemas.openxmlformats.org/officeDocument/2006/relationships/image" Target="../media/image19420.png"/><Relationship Id="rId129" Type="http://schemas.openxmlformats.org/officeDocument/2006/relationships/image" Target="../media/image1990.png"/><Relationship Id="rId280" Type="http://schemas.openxmlformats.org/officeDocument/2006/relationships/customXml" Target="../ink/ink2474.xml"/><Relationship Id="rId336" Type="http://schemas.openxmlformats.org/officeDocument/2006/relationships/customXml" Target="../ink/ink2502.xml"/><Relationship Id="rId501" Type="http://schemas.openxmlformats.org/officeDocument/2006/relationships/image" Target="../media/image2173.png"/><Relationship Id="rId75" Type="http://schemas.openxmlformats.org/officeDocument/2006/relationships/image" Target="../media/image1963.png"/><Relationship Id="rId140" Type="http://schemas.openxmlformats.org/officeDocument/2006/relationships/customXml" Target="../ink/ink2404.xml"/><Relationship Id="rId182" Type="http://schemas.openxmlformats.org/officeDocument/2006/relationships/customXml" Target="../ink/ink2425.xml"/><Relationship Id="rId378" Type="http://schemas.openxmlformats.org/officeDocument/2006/relationships/customXml" Target="../ink/ink2523.xml"/><Relationship Id="rId403" Type="http://schemas.openxmlformats.org/officeDocument/2006/relationships/image" Target="../media/image2125.png"/><Relationship Id="rId6" Type="http://schemas.openxmlformats.org/officeDocument/2006/relationships/customXml" Target="../ink/ink2337.xml"/><Relationship Id="rId238" Type="http://schemas.openxmlformats.org/officeDocument/2006/relationships/customXml" Target="../ink/ink2453.xml"/><Relationship Id="rId445" Type="http://schemas.openxmlformats.org/officeDocument/2006/relationships/image" Target="../media/image2146.png"/><Relationship Id="rId487" Type="http://schemas.openxmlformats.org/officeDocument/2006/relationships/image" Target="../media/image2167.png"/><Relationship Id="rId291" Type="http://schemas.openxmlformats.org/officeDocument/2006/relationships/image" Target="../media/image2070.png"/><Relationship Id="rId305" Type="http://schemas.openxmlformats.org/officeDocument/2006/relationships/image" Target="../media/image2077.png"/><Relationship Id="rId347" Type="http://schemas.openxmlformats.org/officeDocument/2006/relationships/image" Target="../media/image2098.png"/><Relationship Id="rId44" Type="http://schemas.openxmlformats.org/officeDocument/2006/relationships/customXml" Target="../ink/ink2356.xml"/><Relationship Id="rId86" Type="http://schemas.openxmlformats.org/officeDocument/2006/relationships/customXml" Target="../ink/ink2377.xml"/><Relationship Id="rId151" Type="http://schemas.openxmlformats.org/officeDocument/2006/relationships/image" Target="../media/image2001.png"/><Relationship Id="rId389" Type="http://schemas.openxmlformats.org/officeDocument/2006/relationships/image" Target="../media/image2118.png"/><Relationship Id="rId193" Type="http://schemas.openxmlformats.org/officeDocument/2006/relationships/image" Target="../media/image2022.png"/><Relationship Id="rId207" Type="http://schemas.openxmlformats.org/officeDocument/2006/relationships/image" Target="../media/image2029.png"/><Relationship Id="rId249" Type="http://schemas.openxmlformats.org/officeDocument/2006/relationships/image" Target="../media/image2050.png"/><Relationship Id="rId414" Type="http://schemas.openxmlformats.org/officeDocument/2006/relationships/customXml" Target="../ink/ink2541.xml"/><Relationship Id="rId456" Type="http://schemas.openxmlformats.org/officeDocument/2006/relationships/customXml" Target="../ink/ink2562.xml"/><Relationship Id="rId498" Type="http://schemas.openxmlformats.org/officeDocument/2006/relationships/customXml" Target="../ink/ink2583.xml"/><Relationship Id="rId13" Type="http://schemas.openxmlformats.org/officeDocument/2006/relationships/image" Target="../media/image489.png"/><Relationship Id="rId109" Type="http://schemas.openxmlformats.org/officeDocument/2006/relationships/image" Target="../media/image1980.png"/><Relationship Id="rId260" Type="http://schemas.openxmlformats.org/officeDocument/2006/relationships/customXml" Target="../ink/ink2464.xml"/><Relationship Id="rId316" Type="http://schemas.openxmlformats.org/officeDocument/2006/relationships/customXml" Target="../ink/ink2492.xml"/><Relationship Id="rId55" Type="http://schemas.openxmlformats.org/officeDocument/2006/relationships/image" Target="../media/image1953.png"/><Relationship Id="rId97" Type="http://schemas.openxmlformats.org/officeDocument/2006/relationships/image" Target="../media/image1974.png"/><Relationship Id="rId120" Type="http://schemas.openxmlformats.org/officeDocument/2006/relationships/customXml" Target="../ink/ink2394.xml"/><Relationship Id="rId358" Type="http://schemas.openxmlformats.org/officeDocument/2006/relationships/customXml" Target="../ink/ink2513.xml"/><Relationship Id="rId162" Type="http://schemas.openxmlformats.org/officeDocument/2006/relationships/customXml" Target="../ink/ink2415.xml"/><Relationship Id="rId218" Type="http://schemas.openxmlformats.org/officeDocument/2006/relationships/customXml" Target="../ink/ink2443.xml"/><Relationship Id="rId425" Type="http://schemas.openxmlformats.org/officeDocument/2006/relationships/image" Target="../media/image2136.png"/><Relationship Id="rId467" Type="http://schemas.openxmlformats.org/officeDocument/2006/relationships/image" Target="../media/image2157.png"/><Relationship Id="rId271" Type="http://schemas.openxmlformats.org/officeDocument/2006/relationships/image" Target="../media/image2060.png"/><Relationship Id="rId24" Type="http://schemas.openxmlformats.org/officeDocument/2006/relationships/customXml" Target="../ink/ink2346.xml"/><Relationship Id="rId66" Type="http://schemas.openxmlformats.org/officeDocument/2006/relationships/customXml" Target="../ink/ink2367.xml"/><Relationship Id="rId131" Type="http://schemas.openxmlformats.org/officeDocument/2006/relationships/image" Target="../media/image1991.png"/><Relationship Id="rId327" Type="http://schemas.openxmlformats.org/officeDocument/2006/relationships/image" Target="../media/image2088.png"/><Relationship Id="rId369" Type="http://schemas.openxmlformats.org/officeDocument/2006/relationships/image" Target="../media/image2109.png"/><Relationship Id="rId173" Type="http://schemas.openxmlformats.org/officeDocument/2006/relationships/image" Target="../media/image2012.png"/><Relationship Id="rId229" Type="http://schemas.openxmlformats.org/officeDocument/2006/relationships/image" Target="../media/image2040.png"/><Relationship Id="rId380" Type="http://schemas.openxmlformats.org/officeDocument/2006/relationships/customXml" Target="../ink/ink2524.xml"/><Relationship Id="rId436" Type="http://schemas.openxmlformats.org/officeDocument/2006/relationships/customXml" Target="../ink/ink2552.xml"/><Relationship Id="rId240" Type="http://schemas.openxmlformats.org/officeDocument/2006/relationships/customXml" Target="../ink/ink2454.xml"/><Relationship Id="rId478" Type="http://schemas.openxmlformats.org/officeDocument/2006/relationships/customXml" Target="../ink/ink2573.xml"/><Relationship Id="rId35" Type="http://schemas.openxmlformats.org/officeDocument/2006/relationships/image" Target="../media/image19430.png"/><Relationship Id="rId77" Type="http://schemas.openxmlformats.org/officeDocument/2006/relationships/image" Target="../media/image1964.png"/><Relationship Id="rId100" Type="http://schemas.openxmlformats.org/officeDocument/2006/relationships/customXml" Target="../ink/ink2384.xml"/><Relationship Id="rId282" Type="http://schemas.openxmlformats.org/officeDocument/2006/relationships/customXml" Target="../ink/ink2475.xml"/><Relationship Id="rId338" Type="http://schemas.openxmlformats.org/officeDocument/2006/relationships/customXml" Target="../ink/ink2503.xml"/><Relationship Id="rId503" Type="http://schemas.openxmlformats.org/officeDocument/2006/relationships/image" Target="../media/image2174.png"/><Relationship Id="rId8" Type="http://schemas.openxmlformats.org/officeDocument/2006/relationships/customXml" Target="../ink/ink2338.xml"/><Relationship Id="rId142" Type="http://schemas.openxmlformats.org/officeDocument/2006/relationships/customXml" Target="../ink/ink2405.xml"/><Relationship Id="rId184" Type="http://schemas.openxmlformats.org/officeDocument/2006/relationships/customXml" Target="../ink/ink2426.xml"/><Relationship Id="rId391" Type="http://schemas.openxmlformats.org/officeDocument/2006/relationships/image" Target="../media/image2119.png"/><Relationship Id="rId405" Type="http://schemas.openxmlformats.org/officeDocument/2006/relationships/image" Target="../media/image2126.png"/><Relationship Id="rId447" Type="http://schemas.openxmlformats.org/officeDocument/2006/relationships/image" Target="../media/image2147.png"/><Relationship Id="rId251" Type="http://schemas.openxmlformats.org/officeDocument/2006/relationships/image" Target="../media/image2051.png"/><Relationship Id="rId489" Type="http://schemas.openxmlformats.org/officeDocument/2006/relationships/image" Target="../media/image352.png"/><Relationship Id="rId46" Type="http://schemas.openxmlformats.org/officeDocument/2006/relationships/customXml" Target="../ink/ink2357.xml"/><Relationship Id="rId293" Type="http://schemas.openxmlformats.org/officeDocument/2006/relationships/image" Target="../media/image2071.png"/><Relationship Id="rId307" Type="http://schemas.openxmlformats.org/officeDocument/2006/relationships/image" Target="../media/image2078.png"/><Relationship Id="rId349" Type="http://schemas.openxmlformats.org/officeDocument/2006/relationships/image" Target="../media/image2099.png"/><Relationship Id="rId88" Type="http://schemas.openxmlformats.org/officeDocument/2006/relationships/customXml" Target="../ink/ink2378.xml"/><Relationship Id="rId111" Type="http://schemas.openxmlformats.org/officeDocument/2006/relationships/image" Target="../media/image1981.png"/><Relationship Id="rId153" Type="http://schemas.openxmlformats.org/officeDocument/2006/relationships/image" Target="../media/image2002.png"/><Relationship Id="rId195" Type="http://schemas.openxmlformats.org/officeDocument/2006/relationships/image" Target="../media/image2023.png"/><Relationship Id="rId209" Type="http://schemas.openxmlformats.org/officeDocument/2006/relationships/image" Target="../media/image2030.png"/><Relationship Id="rId360" Type="http://schemas.openxmlformats.org/officeDocument/2006/relationships/customXml" Target="../ink/ink2514.xml"/><Relationship Id="rId416" Type="http://schemas.openxmlformats.org/officeDocument/2006/relationships/customXml" Target="../ink/ink2542.xml"/><Relationship Id="rId220" Type="http://schemas.openxmlformats.org/officeDocument/2006/relationships/customXml" Target="../ink/ink2444.xml"/><Relationship Id="rId458" Type="http://schemas.openxmlformats.org/officeDocument/2006/relationships/customXml" Target="../ink/ink2563.xml"/><Relationship Id="rId15" Type="http://schemas.openxmlformats.org/officeDocument/2006/relationships/image" Target="../media/image19330.png"/><Relationship Id="rId57" Type="http://schemas.openxmlformats.org/officeDocument/2006/relationships/image" Target="../media/image1954.png"/><Relationship Id="rId262" Type="http://schemas.openxmlformats.org/officeDocument/2006/relationships/customXml" Target="../ink/ink2465.xml"/><Relationship Id="rId318" Type="http://schemas.openxmlformats.org/officeDocument/2006/relationships/customXml" Target="../ink/ink2493.xml"/><Relationship Id="rId99" Type="http://schemas.openxmlformats.org/officeDocument/2006/relationships/image" Target="../media/image1975.png"/><Relationship Id="rId122" Type="http://schemas.openxmlformats.org/officeDocument/2006/relationships/customXml" Target="../ink/ink2395.xml"/><Relationship Id="rId164" Type="http://schemas.openxmlformats.org/officeDocument/2006/relationships/customXml" Target="../ink/ink2416.xml"/><Relationship Id="rId371" Type="http://schemas.openxmlformats.org/officeDocument/2006/relationships/image" Target="../media/image2110.png"/><Relationship Id="rId427" Type="http://schemas.openxmlformats.org/officeDocument/2006/relationships/image" Target="../media/image2137.png"/><Relationship Id="rId469" Type="http://schemas.openxmlformats.org/officeDocument/2006/relationships/image" Target="../media/image2158.png"/><Relationship Id="rId26" Type="http://schemas.openxmlformats.org/officeDocument/2006/relationships/customXml" Target="../ink/ink2347.xml"/><Relationship Id="rId231" Type="http://schemas.openxmlformats.org/officeDocument/2006/relationships/image" Target="../media/image2041.png"/><Relationship Id="rId273" Type="http://schemas.openxmlformats.org/officeDocument/2006/relationships/image" Target="../media/image2061.png"/><Relationship Id="rId329" Type="http://schemas.openxmlformats.org/officeDocument/2006/relationships/image" Target="../media/image2089.png"/><Relationship Id="rId480" Type="http://schemas.openxmlformats.org/officeDocument/2006/relationships/customXml" Target="../ink/ink2574.xml"/><Relationship Id="rId68" Type="http://schemas.openxmlformats.org/officeDocument/2006/relationships/customXml" Target="../ink/ink2368.xml"/><Relationship Id="rId133" Type="http://schemas.openxmlformats.org/officeDocument/2006/relationships/image" Target="../media/image1992.png"/><Relationship Id="rId175" Type="http://schemas.openxmlformats.org/officeDocument/2006/relationships/image" Target="../media/image2013.png"/><Relationship Id="rId340" Type="http://schemas.openxmlformats.org/officeDocument/2006/relationships/customXml" Target="../ink/ink2504.xml"/><Relationship Id="rId200" Type="http://schemas.openxmlformats.org/officeDocument/2006/relationships/customXml" Target="../ink/ink2434.xml"/><Relationship Id="rId382" Type="http://schemas.openxmlformats.org/officeDocument/2006/relationships/customXml" Target="../ink/ink2525.xml"/><Relationship Id="rId438" Type="http://schemas.openxmlformats.org/officeDocument/2006/relationships/customXml" Target="../ink/ink2553.xml"/><Relationship Id="rId242" Type="http://schemas.openxmlformats.org/officeDocument/2006/relationships/customXml" Target="../ink/ink2455.xml"/><Relationship Id="rId284" Type="http://schemas.openxmlformats.org/officeDocument/2006/relationships/customXml" Target="../ink/ink2476.xml"/><Relationship Id="rId491" Type="http://schemas.openxmlformats.org/officeDocument/2006/relationships/image" Target="../media/image2168.png"/><Relationship Id="rId505" Type="http://schemas.openxmlformats.org/officeDocument/2006/relationships/image" Target="../media/image2175.png"/><Relationship Id="rId37" Type="http://schemas.openxmlformats.org/officeDocument/2006/relationships/image" Target="../media/image19440.png"/><Relationship Id="rId79" Type="http://schemas.openxmlformats.org/officeDocument/2006/relationships/image" Target="../media/image1965.png"/><Relationship Id="rId102" Type="http://schemas.openxmlformats.org/officeDocument/2006/relationships/customXml" Target="../ink/ink2385.xml"/><Relationship Id="rId144" Type="http://schemas.openxmlformats.org/officeDocument/2006/relationships/customXml" Target="../ink/ink2406.xml"/><Relationship Id="rId90" Type="http://schemas.openxmlformats.org/officeDocument/2006/relationships/customXml" Target="../ink/ink2379.xml"/><Relationship Id="rId186" Type="http://schemas.openxmlformats.org/officeDocument/2006/relationships/customXml" Target="../ink/ink2427.xml"/><Relationship Id="rId351" Type="http://schemas.openxmlformats.org/officeDocument/2006/relationships/image" Target="../media/image2100.png"/><Relationship Id="rId393" Type="http://schemas.openxmlformats.org/officeDocument/2006/relationships/image" Target="../media/image2120.png"/><Relationship Id="rId407" Type="http://schemas.openxmlformats.org/officeDocument/2006/relationships/image" Target="../media/image2127.png"/><Relationship Id="rId449" Type="http://schemas.openxmlformats.org/officeDocument/2006/relationships/image" Target="../media/image2148.png"/><Relationship Id="rId211" Type="http://schemas.openxmlformats.org/officeDocument/2006/relationships/image" Target="../media/image2031.png"/><Relationship Id="rId253" Type="http://schemas.openxmlformats.org/officeDocument/2006/relationships/image" Target="../media/image2052.png"/><Relationship Id="rId295" Type="http://schemas.openxmlformats.org/officeDocument/2006/relationships/image" Target="../media/image2072.png"/><Relationship Id="rId309" Type="http://schemas.openxmlformats.org/officeDocument/2006/relationships/image" Target="../media/image2079.png"/><Relationship Id="rId460" Type="http://schemas.openxmlformats.org/officeDocument/2006/relationships/customXml" Target="../ink/ink2564.xml"/><Relationship Id="rId48" Type="http://schemas.openxmlformats.org/officeDocument/2006/relationships/customXml" Target="../ink/ink2358.xml"/><Relationship Id="rId113" Type="http://schemas.openxmlformats.org/officeDocument/2006/relationships/image" Target="../media/image1982.png"/><Relationship Id="rId320" Type="http://schemas.openxmlformats.org/officeDocument/2006/relationships/customXml" Target="../ink/ink2494.xml"/><Relationship Id="rId155" Type="http://schemas.openxmlformats.org/officeDocument/2006/relationships/image" Target="../media/image2003.png"/><Relationship Id="rId197" Type="http://schemas.openxmlformats.org/officeDocument/2006/relationships/image" Target="../media/image2024.png"/><Relationship Id="rId362" Type="http://schemas.openxmlformats.org/officeDocument/2006/relationships/customXml" Target="../ink/ink2515.xml"/><Relationship Id="rId418" Type="http://schemas.openxmlformats.org/officeDocument/2006/relationships/customXml" Target="../ink/ink2543.xml"/><Relationship Id="rId222" Type="http://schemas.openxmlformats.org/officeDocument/2006/relationships/customXml" Target="../ink/ink2445.xml"/><Relationship Id="rId264" Type="http://schemas.openxmlformats.org/officeDocument/2006/relationships/customXml" Target="../ink/ink2466.xml"/><Relationship Id="rId471" Type="http://schemas.openxmlformats.org/officeDocument/2006/relationships/image" Target="../media/image2159.png"/><Relationship Id="rId17" Type="http://schemas.openxmlformats.org/officeDocument/2006/relationships/image" Target="../media/image19340.png"/><Relationship Id="rId59" Type="http://schemas.openxmlformats.org/officeDocument/2006/relationships/image" Target="../media/image1955.png"/><Relationship Id="rId124" Type="http://schemas.openxmlformats.org/officeDocument/2006/relationships/customXml" Target="../ink/ink2396.xml"/><Relationship Id="rId70" Type="http://schemas.openxmlformats.org/officeDocument/2006/relationships/customXml" Target="../ink/ink2369.xml"/><Relationship Id="rId166" Type="http://schemas.openxmlformats.org/officeDocument/2006/relationships/customXml" Target="../ink/ink2417.xml"/><Relationship Id="rId331" Type="http://schemas.openxmlformats.org/officeDocument/2006/relationships/image" Target="../media/image2090.png"/><Relationship Id="rId373" Type="http://schemas.openxmlformats.org/officeDocument/2006/relationships/image" Target="../media/image2111.png"/><Relationship Id="rId429" Type="http://schemas.openxmlformats.org/officeDocument/2006/relationships/image" Target="../media/image213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42.png"/><Relationship Id="rId440" Type="http://schemas.openxmlformats.org/officeDocument/2006/relationships/customXml" Target="../ink/ink2554.xml"/><Relationship Id="rId28" Type="http://schemas.openxmlformats.org/officeDocument/2006/relationships/customXml" Target="../ink/ink2348.xml"/><Relationship Id="rId275" Type="http://schemas.openxmlformats.org/officeDocument/2006/relationships/image" Target="../media/image2062.png"/><Relationship Id="rId300" Type="http://schemas.openxmlformats.org/officeDocument/2006/relationships/customXml" Target="../ink/ink2484.xml"/><Relationship Id="rId482" Type="http://schemas.openxmlformats.org/officeDocument/2006/relationships/customXml" Target="../ink/ink2575.xml"/><Relationship Id="rId81" Type="http://schemas.openxmlformats.org/officeDocument/2006/relationships/image" Target="../media/image1966.png"/><Relationship Id="rId135" Type="http://schemas.openxmlformats.org/officeDocument/2006/relationships/image" Target="../media/image1993.png"/><Relationship Id="rId177" Type="http://schemas.openxmlformats.org/officeDocument/2006/relationships/image" Target="../media/image2014.png"/><Relationship Id="rId342" Type="http://schemas.openxmlformats.org/officeDocument/2006/relationships/customXml" Target="../ink/ink2505.xml"/><Relationship Id="rId384" Type="http://schemas.openxmlformats.org/officeDocument/2006/relationships/customXml" Target="../ink/ink2526.xml"/><Relationship Id="rId202" Type="http://schemas.openxmlformats.org/officeDocument/2006/relationships/customXml" Target="../ink/ink2435.xml"/><Relationship Id="rId244" Type="http://schemas.openxmlformats.org/officeDocument/2006/relationships/customXml" Target="../ink/ink2456.xml"/><Relationship Id="rId39" Type="http://schemas.openxmlformats.org/officeDocument/2006/relationships/image" Target="../media/image19450.png"/><Relationship Id="rId286" Type="http://schemas.openxmlformats.org/officeDocument/2006/relationships/customXml" Target="../ink/ink2477.xml"/><Relationship Id="rId451" Type="http://schemas.openxmlformats.org/officeDocument/2006/relationships/image" Target="../media/image2149.png"/><Relationship Id="rId493" Type="http://schemas.openxmlformats.org/officeDocument/2006/relationships/image" Target="../media/image2169.png"/><Relationship Id="rId507" Type="http://schemas.openxmlformats.org/officeDocument/2006/relationships/image" Target="../media/image2176.png"/><Relationship Id="rId50" Type="http://schemas.openxmlformats.org/officeDocument/2006/relationships/customXml" Target="../ink/ink2359.xml"/><Relationship Id="rId104" Type="http://schemas.openxmlformats.org/officeDocument/2006/relationships/customXml" Target="../ink/ink2386.xml"/><Relationship Id="rId146" Type="http://schemas.openxmlformats.org/officeDocument/2006/relationships/customXml" Target="../ink/ink2407.xml"/><Relationship Id="rId188" Type="http://schemas.openxmlformats.org/officeDocument/2006/relationships/customXml" Target="../ink/ink2428.xml"/><Relationship Id="rId311" Type="http://schemas.openxmlformats.org/officeDocument/2006/relationships/image" Target="../media/image2080.png"/><Relationship Id="rId353" Type="http://schemas.openxmlformats.org/officeDocument/2006/relationships/image" Target="../media/image2101.png"/><Relationship Id="rId395" Type="http://schemas.openxmlformats.org/officeDocument/2006/relationships/image" Target="../media/image2121.png"/><Relationship Id="rId409" Type="http://schemas.openxmlformats.org/officeDocument/2006/relationships/image" Target="../media/image2128.png"/><Relationship Id="rId92" Type="http://schemas.openxmlformats.org/officeDocument/2006/relationships/customXml" Target="../ink/ink2380.xml"/><Relationship Id="rId213" Type="http://schemas.openxmlformats.org/officeDocument/2006/relationships/image" Target="../media/image2032.png"/><Relationship Id="rId420" Type="http://schemas.openxmlformats.org/officeDocument/2006/relationships/customXml" Target="../ink/ink2544.xml"/><Relationship Id="rId255" Type="http://schemas.openxmlformats.org/officeDocument/2006/relationships/image" Target="../media/image2053.png"/><Relationship Id="rId297" Type="http://schemas.openxmlformats.org/officeDocument/2006/relationships/image" Target="../media/image2073.png"/><Relationship Id="rId462" Type="http://schemas.openxmlformats.org/officeDocument/2006/relationships/customXml" Target="../ink/ink2565.xml"/><Relationship Id="rId115" Type="http://schemas.openxmlformats.org/officeDocument/2006/relationships/image" Target="../media/image1983.png"/><Relationship Id="rId157" Type="http://schemas.openxmlformats.org/officeDocument/2006/relationships/image" Target="../media/image2004.png"/><Relationship Id="rId322" Type="http://schemas.openxmlformats.org/officeDocument/2006/relationships/customXml" Target="../ink/ink2495.xml"/><Relationship Id="rId364" Type="http://schemas.openxmlformats.org/officeDocument/2006/relationships/customXml" Target="../ink/ink2516.xml"/><Relationship Id="rId61" Type="http://schemas.openxmlformats.org/officeDocument/2006/relationships/image" Target="../media/image1956.png"/><Relationship Id="rId199" Type="http://schemas.openxmlformats.org/officeDocument/2006/relationships/image" Target="../media/image2025.png"/><Relationship Id="rId19" Type="http://schemas.openxmlformats.org/officeDocument/2006/relationships/image" Target="../media/image19350.png"/><Relationship Id="rId224" Type="http://schemas.openxmlformats.org/officeDocument/2006/relationships/customXml" Target="../ink/ink2446.xml"/><Relationship Id="rId266" Type="http://schemas.openxmlformats.org/officeDocument/2006/relationships/customXml" Target="../ink/ink2467.xml"/><Relationship Id="rId431" Type="http://schemas.openxmlformats.org/officeDocument/2006/relationships/image" Target="../media/image2139.png"/><Relationship Id="rId473" Type="http://schemas.openxmlformats.org/officeDocument/2006/relationships/image" Target="../media/image2160.png"/><Relationship Id="rId30" Type="http://schemas.openxmlformats.org/officeDocument/2006/relationships/customXml" Target="../ink/ink2349.xml"/><Relationship Id="rId126" Type="http://schemas.openxmlformats.org/officeDocument/2006/relationships/customXml" Target="../ink/ink2397.xml"/><Relationship Id="rId168" Type="http://schemas.openxmlformats.org/officeDocument/2006/relationships/customXml" Target="../ink/ink2418.xml"/><Relationship Id="rId333" Type="http://schemas.openxmlformats.org/officeDocument/2006/relationships/image" Target="../media/image2091.png"/><Relationship Id="rId72" Type="http://schemas.openxmlformats.org/officeDocument/2006/relationships/customXml" Target="../ink/ink2370.xml"/><Relationship Id="rId375" Type="http://schemas.openxmlformats.org/officeDocument/2006/relationships/image" Target="../media/image671.png"/><Relationship Id="rId3" Type="http://schemas.openxmlformats.org/officeDocument/2006/relationships/image" Target="../media/image19290.png"/><Relationship Id="rId235" Type="http://schemas.openxmlformats.org/officeDocument/2006/relationships/image" Target="../media/image2043.png"/><Relationship Id="rId277" Type="http://schemas.openxmlformats.org/officeDocument/2006/relationships/image" Target="../media/image2063.png"/><Relationship Id="rId400" Type="http://schemas.openxmlformats.org/officeDocument/2006/relationships/customXml" Target="../ink/ink2534.xml"/><Relationship Id="rId442" Type="http://schemas.openxmlformats.org/officeDocument/2006/relationships/customXml" Target="../ink/ink2555.xml"/><Relationship Id="rId484" Type="http://schemas.openxmlformats.org/officeDocument/2006/relationships/customXml" Target="../ink/ink2576.xml"/><Relationship Id="rId137" Type="http://schemas.openxmlformats.org/officeDocument/2006/relationships/image" Target="../media/image1994.png"/><Relationship Id="rId302" Type="http://schemas.openxmlformats.org/officeDocument/2006/relationships/customXml" Target="../ink/ink2485.xml"/><Relationship Id="rId344" Type="http://schemas.openxmlformats.org/officeDocument/2006/relationships/customXml" Target="../ink/ink2506.xml"/><Relationship Id="rId41" Type="http://schemas.openxmlformats.org/officeDocument/2006/relationships/image" Target="../media/image19460.png"/><Relationship Id="rId83" Type="http://schemas.openxmlformats.org/officeDocument/2006/relationships/image" Target="../media/image1967.png"/><Relationship Id="rId179" Type="http://schemas.openxmlformats.org/officeDocument/2006/relationships/image" Target="../media/image2015.png"/><Relationship Id="rId386" Type="http://schemas.openxmlformats.org/officeDocument/2006/relationships/customXml" Target="../ink/ink2527.xml"/><Relationship Id="rId190" Type="http://schemas.openxmlformats.org/officeDocument/2006/relationships/customXml" Target="../ink/ink2429.xml"/><Relationship Id="rId204" Type="http://schemas.openxmlformats.org/officeDocument/2006/relationships/customXml" Target="../ink/ink2436.xml"/><Relationship Id="rId246" Type="http://schemas.openxmlformats.org/officeDocument/2006/relationships/customXml" Target="../ink/ink2457.xml"/><Relationship Id="rId288" Type="http://schemas.openxmlformats.org/officeDocument/2006/relationships/customXml" Target="../ink/ink2478.xml"/><Relationship Id="rId411" Type="http://schemas.openxmlformats.org/officeDocument/2006/relationships/image" Target="../media/image2129.png"/><Relationship Id="rId453" Type="http://schemas.openxmlformats.org/officeDocument/2006/relationships/image" Target="../media/image2150.png"/><Relationship Id="rId509" Type="http://schemas.openxmlformats.org/officeDocument/2006/relationships/image" Target="../media/image2177.png"/><Relationship Id="rId106" Type="http://schemas.openxmlformats.org/officeDocument/2006/relationships/customXml" Target="../ink/ink2387.xml"/><Relationship Id="rId313" Type="http://schemas.openxmlformats.org/officeDocument/2006/relationships/image" Target="../media/image2081.png"/><Relationship Id="rId495" Type="http://schemas.openxmlformats.org/officeDocument/2006/relationships/image" Target="../media/image2170.png"/><Relationship Id="rId10" Type="http://schemas.openxmlformats.org/officeDocument/2006/relationships/customXml" Target="../ink/ink2339.xml"/><Relationship Id="rId52" Type="http://schemas.openxmlformats.org/officeDocument/2006/relationships/customXml" Target="../ink/ink2360.xml"/><Relationship Id="rId94" Type="http://schemas.openxmlformats.org/officeDocument/2006/relationships/customXml" Target="../ink/ink2381.xml"/><Relationship Id="rId148" Type="http://schemas.openxmlformats.org/officeDocument/2006/relationships/customXml" Target="../ink/ink2408.xml"/><Relationship Id="rId355" Type="http://schemas.openxmlformats.org/officeDocument/2006/relationships/image" Target="../media/image2102.png"/><Relationship Id="rId397" Type="http://schemas.openxmlformats.org/officeDocument/2006/relationships/image" Target="../media/image2122.png"/><Relationship Id="rId215" Type="http://schemas.openxmlformats.org/officeDocument/2006/relationships/image" Target="../media/image2033.png"/><Relationship Id="rId257" Type="http://schemas.openxmlformats.org/officeDocument/2006/relationships/image" Target="../media/image839.png"/><Relationship Id="rId422" Type="http://schemas.openxmlformats.org/officeDocument/2006/relationships/customXml" Target="../ink/ink2545.xml"/><Relationship Id="rId464" Type="http://schemas.openxmlformats.org/officeDocument/2006/relationships/customXml" Target="../ink/ink256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34.png"/><Relationship Id="rId671" Type="http://schemas.openxmlformats.org/officeDocument/2006/relationships/image" Target="../media/image2507.png"/><Relationship Id="rId21" Type="http://schemas.openxmlformats.org/officeDocument/2006/relationships/image" Target="../media/image2186.png"/><Relationship Id="rId324" Type="http://schemas.openxmlformats.org/officeDocument/2006/relationships/customXml" Target="../ink/ink2751.xml"/><Relationship Id="rId531" Type="http://schemas.openxmlformats.org/officeDocument/2006/relationships/image" Target="../media/image2439.png"/><Relationship Id="rId629" Type="http://schemas.openxmlformats.org/officeDocument/2006/relationships/image" Target="../media/image2486.png"/><Relationship Id="rId170" Type="http://schemas.openxmlformats.org/officeDocument/2006/relationships/customXml" Target="../ink/ink2674.xml"/><Relationship Id="rId268" Type="http://schemas.openxmlformats.org/officeDocument/2006/relationships/customXml" Target="../ink/ink2723.xml"/><Relationship Id="rId475" Type="http://schemas.openxmlformats.org/officeDocument/2006/relationships/image" Target="../media/image2411.png"/><Relationship Id="rId682" Type="http://schemas.openxmlformats.org/officeDocument/2006/relationships/customXml" Target="../ink/ink2930.xml"/><Relationship Id="rId32" Type="http://schemas.openxmlformats.org/officeDocument/2006/relationships/customXml" Target="../ink/ink2605.xml"/><Relationship Id="rId128" Type="http://schemas.openxmlformats.org/officeDocument/2006/relationships/customXml" Target="../ink/ink2653.xml"/><Relationship Id="rId335" Type="http://schemas.openxmlformats.org/officeDocument/2006/relationships/image" Target="../media/image2342.png"/><Relationship Id="rId542" Type="http://schemas.openxmlformats.org/officeDocument/2006/relationships/customXml" Target="../ink/ink2860.xml"/><Relationship Id="rId181" Type="http://schemas.openxmlformats.org/officeDocument/2006/relationships/image" Target="../media/image2266.png"/><Relationship Id="rId402" Type="http://schemas.openxmlformats.org/officeDocument/2006/relationships/customXml" Target="../ink/ink2790.xml"/><Relationship Id="rId279" Type="http://schemas.openxmlformats.org/officeDocument/2006/relationships/image" Target="../media/image2315.png"/><Relationship Id="rId486" Type="http://schemas.openxmlformats.org/officeDocument/2006/relationships/customXml" Target="../ink/ink2832.xml"/><Relationship Id="rId43" Type="http://schemas.openxmlformats.org/officeDocument/2006/relationships/image" Target="../media/image2197.png"/><Relationship Id="rId139" Type="http://schemas.openxmlformats.org/officeDocument/2006/relationships/image" Target="../media/image2245.png"/><Relationship Id="rId346" Type="http://schemas.openxmlformats.org/officeDocument/2006/relationships/customXml" Target="../ink/ink2762.xml"/><Relationship Id="rId553" Type="http://schemas.openxmlformats.org/officeDocument/2006/relationships/image" Target="../media/image2450.png"/><Relationship Id="rId192" Type="http://schemas.openxmlformats.org/officeDocument/2006/relationships/customXml" Target="../ink/ink2685.xml"/><Relationship Id="rId206" Type="http://schemas.openxmlformats.org/officeDocument/2006/relationships/customXml" Target="../ink/ink2692.xml"/><Relationship Id="rId413" Type="http://schemas.openxmlformats.org/officeDocument/2006/relationships/image" Target="../media/image2380.png"/><Relationship Id="rId497" Type="http://schemas.openxmlformats.org/officeDocument/2006/relationships/image" Target="../media/image2422.png"/><Relationship Id="rId620" Type="http://schemas.openxmlformats.org/officeDocument/2006/relationships/customXml" Target="../ink/ink2899.xml"/><Relationship Id="rId357" Type="http://schemas.openxmlformats.org/officeDocument/2006/relationships/image" Target="../media/image2352.png"/><Relationship Id="rId54" Type="http://schemas.openxmlformats.org/officeDocument/2006/relationships/customXml" Target="../ink/ink2616.xml"/><Relationship Id="rId217" Type="http://schemas.openxmlformats.org/officeDocument/2006/relationships/image" Target="../media/image2284.png"/><Relationship Id="rId564" Type="http://schemas.openxmlformats.org/officeDocument/2006/relationships/customXml" Target="../ink/ink2871.xml"/><Relationship Id="rId424" Type="http://schemas.openxmlformats.org/officeDocument/2006/relationships/customXml" Target="../ink/ink2801.xml"/><Relationship Id="rId631" Type="http://schemas.openxmlformats.org/officeDocument/2006/relationships/image" Target="../media/image2487.png"/><Relationship Id="rId270" Type="http://schemas.openxmlformats.org/officeDocument/2006/relationships/customXml" Target="../ink/ink2724.xml"/><Relationship Id="rId65" Type="http://schemas.openxmlformats.org/officeDocument/2006/relationships/image" Target="../media/image2208.png"/><Relationship Id="rId130" Type="http://schemas.openxmlformats.org/officeDocument/2006/relationships/customXml" Target="../ink/ink2654.xml"/><Relationship Id="rId368" Type="http://schemas.openxmlformats.org/officeDocument/2006/relationships/customXml" Target="../ink/ink2773.xml"/><Relationship Id="rId575" Type="http://schemas.openxmlformats.org/officeDocument/2006/relationships/image" Target="../media/image2460.png"/><Relationship Id="rId228" Type="http://schemas.openxmlformats.org/officeDocument/2006/relationships/customXml" Target="../ink/ink2703.xml"/><Relationship Id="rId435" Type="http://schemas.openxmlformats.org/officeDocument/2006/relationships/image" Target="../media/image2391.png"/><Relationship Id="rId642" Type="http://schemas.openxmlformats.org/officeDocument/2006/relationships/customXml" Target="../ink/ink2910.xml"/><Relationship Id="rId281" Type="http://schemas.openxmlformats.org/officeDocument/2006/relationships/image" Target="../media/image2316.png"/><Relationship Id="rId502" Type="http://schemas.openxmlformats.org/officeDocument/2006/relationships/customXml" Target="../ink/ink2840.xml"/><Relationship Id="rId76" Type="http://schemas.openxmlformats.org/officeDocument/2006/relationships/customXml" Target="../ink/ink2627.xml"/><Relationship Id="rId141" Type="http://schemas.openxmlformats.org/officeDocument/2006/relationships/image" Target="../media/image2246.png"/><Relationship Id="rId379" Type="http://schemas.openxmlformats.org/officeDocument/2006/relationships/image" Target="../media/image2363.png"/><Relationship Id="rId586" Type="http://schemas.openxmlformats.org/officeDocument/2006/relationships/customXml" Target="../ink/ink2882.xml"/><Relationship Id="rId7" Type="http://schemas.openxmlformats.org/officeDocument/2006/relationships/image" Target="../media/image2179.png"/><Relationship Id="rId239" Type="http://schemas.openxmlformats.org/officeDocument/2006/relationships/image" Target="../media/image2295.png"/><Relationship Id="rId446" Type="http://schemas.openxmlformats.org/officeDocument/2006/relationships/customXml" Target="../ink/ink2812.xml"/><Relationship Id="rId653" Type="http://schemas.openxmlformats.org/officeDocument/2006/relationships/image" Target="../media/image2498.png"/><Relationship Id="rId292" Type="http://schemas.openxmlformats.org/officeDocument/2006/relationships/customXml" Target="../ink/ink2735.xml"/><Relationship Id="rId306" Type="http://schemas.openxmlformats.org/officeDocument/2006/relationships/customXml" Target="../ink/ink2742.xml"/><Relationship Id="rId87" Type="http://schemas.openxmlformats.org/officeDocument/2006/relationships/image" Target="../media/image2219.png"/><Relationship Id="rId513" Type="http://schemas.openxmlformats.org/officeDocument/2006/relationships/image" Target="../media/image2430.png"/><Relationship Id="rId597" Type="http://schemas.openxmlformats.org/officeDocument/2006/relationships/image" Target="../media/image2471.png"/><Relationship Id="rId152" Type="http://schemas.openxmlformats.org/officeDocument/2006/relationships/customXml" Target="../ink/ink2665.xml"/><Relationship Id="rId457" Type="http://schemas.openxmlformats.org/officeDocument/2006/relationships/image" Target="../media/image2402.png"/><Relationship Id="rId664" Type="http://schemas.openxmlformats.org/officeDocument/2006/relationships/customXml" Target="../ink/ink2921.xml"/><Relationship Id="rId14" Type="http://schemas.openxmlformats.org/officeDocument/2006/relationships/customXml" Target="../ink/ink2596.xml"/><Relationship Id="rId317" Type="http://schemas.openxmlformats.org/officeDocument/2006/relationships/image" Target="../media/image2333.png"/><Relationship Id="rId524" Type="http://schemas.openxmlformats.org/officeDocument/2006/relationships/customXml" Target="../ink/ink2851.xml"/><Relationship Id="rId98" Type="http://schemas.openxmlformats.org/officeDocument/2006/relationships/customXml" Target="../ink/ink2638.xml"/><Relationship Id="rId163" Type="http://schemas.openxmlformats.org/officeDocument/2006/relationships/image" Target="../media/image2257.png"/><Relationship Id="rId370" Type="http://schemas.openxmlformats.org/officeDocument/2006/relationships/customXml" Target="../ink/ink2774.xml"/><Relationship Id="rId230" Type="http://schemas.openxmlformats.org/officeDocument/2006/relationships/customXml" Target="../ink/ink2704.xml"/><Relationship Id="rId468" Type="http://schemas.openxmlformats.org/officeDocument/2006/relationships/customXml" Target="../ink/ink2823.xml"/><Relationship Id="rId675" Type="http://schemas.openxmlformats.org/officeDocument/2006/relationships/image" Target="../media/image2509.png"/><Relationship Id="rId25" Type="http://schemas.openxmlformats.org/officeDocument/2006/relationships/image" Target="../media/image2188.png"/><Relationship Id="rId328" Type="http://schemas.openxmlformats.org/officeDocument/2006/relationships/customXml" Target="../ink/ink2753.xml"/><Relationship Id="rId535" Type="http://schemas.openxmlformats.org/officeDocument/2006/relationships/image" Target="../media/image2441.png"/><Relationship Id="rId174" Type="http://schemas.openxmlformats.org/officeDocument/2006/relationships/customXml" Target="../ink/ink2676.xml"/><Relationship Id="rId381" Type="http://schemas.openxmlformats.org/officeDocument/2006/relationships/image" Target="../media/image2364.png"/><Relationship Id="rId602" Type="http://schemas.openxmlformats.org/officeDocument/2006/relationships/customXml" Target="../ink/ink2890.xml"/><Relationship Id="rId241" Type="http://schemas.openxmlformats.org/officeDocument/2006/relationships/image" Target="../media/image2296.png"/><Relationship Id="rId479" Type="http://schemas.openxmlformats.org/officeDocument/2006/relationships/image" Target="../media/image2413.png"/><Relationship Id="rId686" Type="http://schemas.openxmlformats.org/officeDocument/2006/relationships/customXml" Target="../ink/ink2932.xml"/><Relationship Id="rId36" Type="http://schemas.openxmlformats.org/officeDocument/2006/relationships/customXml" Target="../ink/ink2607.xml"/><Relationship Id="rId339" Type="http://schemas.openxmlformats.org/officeDocument/2006/relationships/image" Target="../media/image2344.png"/><Relationship Id="rId546" Type="http://schemas.openxmlformats.org/officeDocument/2006/relationships/customXml" Target="../ink/ink2862.xml"/><Relationship Id="rId101" Type="http://schemas.openxmlformats.org/officeDocument/2006/relationships/image" Target="../media/image2226.png"/><Relationship Id="rId185" Type="http://schemas.openxmlformats.org/officeDocument/2006/relationships/image" Target="../media/image2268.png"/><Relationship Id="rId406" Type="http://schemas.openxmlformats.org/officeDocument/2006/relationships/customXml" Target="../ink/ink2792.xml"/><Relationship Id="rId392" Type="http://schemas.openxmlformats.org/officeDocument/2006/relationships/customXml" Target="../ink/ink2785.xml"/><Relationship Id="rId613" Type="http://schemas.openxmlformats.org/officeDocument/2006/relationships/image" Target="../media/image2478.png"/><Relationship Id="rId252" Type="http://schemas.openxmlformats.org/officeDocument/2006/relationships/customXml" Target="../ink/ink2715.xml"/><Relationship Id="rId47" Type="http://schemas.openxmlformats.org/officeDocument/2006/relationships/image" Target="../media/image2199.png"/><Relationship Id="rId112" Type="http://schemas.openxmlformats.org/officeDocument/2006/relationships/customXml" Target="../ink/ink2645.xml"/><Relationship Id="rId557" Type="http://schemas.openxmlformats.org/officeDocument/2006/relationships/image" Target="../media/image2452.png"/><Relationship Id="rId196" Type="http://schemas.openxmlformats.org/officeDocument/2006/relationships/customXml" Target="../ink/ink2687.xml"/><Relationship Id="rId417" Type="http://schemas.openxmlformats.org/officeDocument/2006/relationships/image" Target="../media/image2382.png"/><Relationship Id="rId624" Type="http://schemas.openxmlformats.org/officeDocument/2006/relationships/customXml" Target="../ink/ink2901.xml"/><Relationship Id="rId263" Type="http://schemas.openxmlformats.org/officeDocument/2006/relationships/image" Target="../media/image2307.png"/><Relationship Id="rId470" Type="http://schemas.openxmlformats.org/officeDocument/2006/relationships/customXml" Target="../ink/ink2824.xml"/><Relationship Id="rId58" Type="http://schemas.openxmlformats.org/officeDocument/2006/relationships/customXml" Target="../ink/ink2618.xml"/><Relationship Id="rId123" Type="http://schemas.openxmlformats.org/officeDocument/2006/relationships/image" Target="../media/image2237.png"/><Relationship Id="rId330" Type="http://schemas.openxmlformats.org/officeDocument/2006/relationships/customXml" Target="../ink/ink2754.xml"/><Relationship Id="rId568" Type="http://schemas.openxmlformats.org/officeDocument/2006/relationships/customXml" Target="../ink/ink2873.xml"/><Relationship Id="rId428" Type="http://schemas.openxmlformats.org/officeDocument/2006/relationships/customXml" Target="../ink/ink2803.xml"/><Relationship Id="rId635" Type="http://schemas.openxmlformats.org/officeDocument/2006/relationships/image" Target="../media/image2489.png"/><Relationship Id="rId274" Type="http://schemas.openxmlformats.org/officeDocument/2006/relationships/customXml" Target="../ink/ink2726.xml"/><Relationship Id="rId481" Type="http://schemas.openxmlformats.org/officeDocument/2006/relationships/image" Target="../media/image2414.png"/><Relationship Id="rId69" Type="http://schemas.openxmlformats.org/officeDocument/2006/relationships/image" Target="../media/image2210.png"/><Relationship Id="rId134" Type="http://schemas.openxmlformats.org/officeDocument/2006/relationships/customXml" Target="../ink/ink2656.xml"/><Relationship Id="rId579" Type="http://schemas.openxmlformats.org/officeDocument/2006/relationships/image" Target="../media/image2462.png"/><Relationship Id="rId341" Type="http://schemas.openxmlformats.org/officeDocument/2006/relationships/image" Target="../media/image2345.png"/><Relationship Id="rId439" Type="http://schemas.openxmlformats.org/officeDocument/2006/relationships/image" Target="../media/image2393.png"/><Relationship Id="rId646" Type="http://schemas.openxmlformats.org/officeDocument/2006/relationships/customXml" Target="../ink/ink2912.xml"/><Relationship Id="rId201" Type="http://schemas.openxmlformats.org/officeDocument/2006/relationships/image" Target="../media/image2276.png"/><Relationship Id="rId285" Type="http://schemas.openxmlformats.org/officeDocument/2006/relationships/image" Target="../media/image2317.png"/><Relationship Id="rId506" Type="http://schemas.openxmlformats.org/officeDocument/2006/relationships/customXml" Target="../ink/ink2842.xml"/><Relationship Id="rId492" Type="http://schemas.openxmlformats.org/officeDocument/2006/relationships/customXml" Target="../ink/ink2835.xml"/><Relationship Id="rId145" Type="http://schemas.openxmlformats.org/officeDocument/2006/relationships/image" Target="../media/image2248.png"/><Relationship Id="rId352" Type="http://schemas.openxmlformats.org/officeDocument/2006/relationships/customXml" Target="../ink/ink2765.xml"/><Relationship Id="rId212" Type="http://schemas.openxmlformats.org/officeDocument/2006/relationships/customXml" Target="../ink/ink2695.xml"/><Relationship Id="rId657" Type="http://schemas.openxmlformats.org/officeDocument/2006/relationships/image" Target="../media/image2500.png"/><Relationship Id="rId49" Type="http://schemas.openxmlformats.org/officeDocument/2006/relationships/image" Target="../media/image2200.png"/><Relationship Id="rId114" Type="http://schemas.openxmlformats.org/officeDocument/2006/relationships/customXml" Target="../ink/ink2646.xml"/><Relationship Id="rId296" Type="http://schemas.openxmlformats.org/officeDocument/2006/relationships/customXml" Target="../ink/ink2737.xml"/><Relationship Id="rId461" Type="http://schemas.openxmlformats.org/officeDocument/2006/relationships/image" Target="../media/image2404.png"/><Relationship Id="rId517" Type="http://schemas.openxmlformats.org/officeDocument/2006/relationships/image" Target="../media/image2432.png"/><Relationship Id="rId559" Type="http://schemas.openxmlformats.org/officeDocument/2006/relationships/image" Target="../media/image2453.png"/><Relationship Id="rId60" Type="http://schemas.openxmlformats.org/officeDocument/2006/relationships/customXml" Target="../ink/ink2619.xml"/><Relationship Id="rId156" Type="http://schemas.openxmlformats.org/officeDocument/2006/relationships/customXml" Target="../ink/ink2667.xml"/><Relationship Id="rId198" Type="http://schemas.openxmlformats.org/officeDocument/2006/relationships/customXml" Target="../ink/ink2688.xml"/><Relationship Id="rId321" Type="http://schemas.openxmlformats.org/officeDocument/2006/relationships/image" Target="../media/image2335.png"/><Relationship Id="rId363" Type="http://schemas.openxmlformats.org/officeDocument/2006/relationships/image" Target="../media/image2355.png"/><Relationship Id="rId419" Type="http://schemas.openxmlformats.org/officeDocument/2006/relationships/image" Target="../media/image2383.png"/><Relationship Id="rId570" Type="http://schemas.openxmlformats.org/officeDocument/2006/relationships/customXml" Target="../ink/ink2874.xml"/><Relationship Id="rId626" Type="http://schemas.openxmlformats.org/officeDocument/2006/relationships/customXml" Target="../ink/ink2902.xml"/><Relationship Id="rId223" Type="http://schemas.openxmlformats.org/officeDocument/2006/relationships/image" Target="../media/image2287.png"/><Relationship Id="rId430" Type="http://schemas.openxmlformats.org/officeDocument/2006/relationships/customXml" Target="../ink/ink2804.xml"/><Relationship Id="rId668" Type="http://schemas.openxmlformats.org/officeDocument/2006/relationships/customXml" Target="../ink/ink2923.xml"/><Relationship Id="rId18" Type="http://schemas.openxmlformats.org/officeDocument/2006/relationships/customXml" Target="../ink/ink2598.xml"/><Relationship Id="rId265" Type="http://schemas.openxmlformats.org/officeDocument/2006/relationships/image" Target="../media/image2308.png"/><Relationship Id="rId472" Type="http://schemas.openxmlformats.org/officeDocument/2006/relationships/customXml" Target="../ink/ink2825.xml"/><Relationship Id="rId528" Type="http://schemas.openxmlformats.org/officeDocument/2006/relationships/customXml" Target="../ink/ink2853.xml"/><Relationship Id="rId125" Type="http://schemas.openxmlformats.org/officeDocument/2006/relationships/image" Target="../media/image2238.png"/><Relationship Id="rId167" Type="http://schemas.openxmlformats.org/officeDocument/2006/relationships/image" Target="../media/image2259.png"/><Relationship Id="rId332" Type="http://schemas.openxmlformats.org/officeDocument/2006/relationships/customXml" Target="../ink/ink2755.xml"/><Relationship Id="rId374" Type="http://schemas.openxmlformats.org/officeDocument/2006/relationships/customXml" Target="../ink/ink2776.xml"/><Relationship Id="rId581" Type="http://schemas.openxmlformats.org/officeDocument/2006/relationships/image" Target="../media/image2463.png"/><Relationship Id="rId71" Type="http://schemas.openxmlformats.org/officeDocument/2006/relationships/image" Target="../media/image2211.png"/><Relationship Id="rId234" Type="http://schemas.openxmlformats.org/officeDocument/2006/relationships/customXml" Target="../ink/ink2706.xml"/><Relationship Id="rId637" Type="http://schemas.openxmlformats.org/officeDocument/2006/relationships/image" Target="../media/image2490.png"/><Relationship Id="rId679" Type="http://schemas.openxmlformats.org/officeDocument/2006/relationships/image" Target="../media/image2511.png"/><Relationship Id="rId2" Type="http://schemas.openxmlformats.org/officeDocument/2006/relationships/customXml" Target="../ink/ink2590.xml"/><Relationship Id="rId29" Type="http://schemas.openxmlformats.org/officeDocument/2006/relationships/image" Target="../media/image2190.png"/><Relationship Id="rId276" Type="http://schemas.openxmlformats.org/officeDocument/2006/relationships/customXml" Target="../ink/ink2727.xml"/><Relationship Id="rId441" Type="http://schemas.openxmlformats.org/officeDocument/2006/relationships/image" Target="../media/image2394.png"/><Relationship Id="rId483" Type="http://schemas.openxmlformats.org/officeDocument/2006/relationships/image" Target="../media/image2415.png"/><Relationship Id="rId539" Type="http://schemas.openxmlformats.org/officeDocument/2006/relationships/image" Target="../media/image2443.png"/><Relationship Id="rId690" Type="http://schemas.openxmlformats.org/officeDocument/2006/relationships/customXml" Target="../ink/ink2934.xml"/><Relationship Id="rId40" Type="http://schemas.openxmlformats.org/officeDocument/2006/relationships/customXml" Target="../ink/ink2609.xml"/><Relationship Id="rId136" Type="http://schemas.openxmlformats.org/officeDocument/2006/relationships/customXml" Target="../ink/ink2657.xml"/><Relationship Id="rId178" Type="http://schemas.openxmlformats.org/officeDocument/2006/relationships/customXml" Target="../ink/ink2678.xml"/><Relationship Id="rId301" Type="http://schemas.openxmlformats.org/officeDocument/2006/relationships/image" Target="../media/image2325.png"/><Relationship Id="rId343" Type="http://schemas.openxmlformats.org/officeDocument/2006/relationships/image" Target="../media/image2346.png"/><Relationship Id="rId550" Type="http://schemas.openxmlformats.org/officeDocument/2006/relationships/customXml" Target="../ink/ink2864.xml"/><Relationship Id="rId82" Type="http://schemas.openxmlformats.org/officeDocument/2006/relationships/customXml" Target="../ink/ink2630.xml"/><Relationship Id="rId203" Type="http://schemas.openxmlformats.org/officeDocument/2006/relationships/image" Target="../media/image2277.png"/><Relationship Id="rId385" Type="http://schemas.openxmlformats.org/officeDocument/2006/relationships/image" Target="../media/image2366.png"/><Relationship Id="rId592" Type="http://schemas.openxmlformats.org/officeDocument/2006/relationships/customXml" Target="../ink/ink2885.xml"/><Relationship Id="rId606" Type="http://schemas.openxmlformats.org/officeDocument/2006/relationships/customXml" Target="../ink/ink2892.xml"/><Relationship Id="rId648" Type="http://schemas.openxmlformats.org/officeDocument/2006/relationships/customXml" Target="../ink/ink2913.xml"/><Relationship Id="rId245" Type="http://schemas.openxmlformats.org/officeDocument/2006/relationships/image" Target="../media/image2298.png"/><Relationship Id="rId287" Type="http://schemas.openxmlformats.org/officeDocument/2006/relationships/image" Target="../media/image2318.png"/><Relationship Id="rId410" Type="http://schemas.openxmlformats.org/officeDocument/2006/relationships/customXml" Target="../ink/ink2794.xml"/><Relationship Id="rId452" Type="http://schemas.openxmlformats.org/officeDocument/2006/relationships/customXml" Target="../ink/ink2815.xml"/><Relationship Id="rId494" Type="http://schemas.openxmlformats.org/officeDocument/2006/relationships/customXml" Target="../ink/ink2836.xml"/><Relationship Id="rId508" Type="http://schemas.openxmlformats.org/officeDocument/2006/relationships/customXml" Target="../ink/ink2843.xml"/><Relationship Id="rId105" Type="http://schemas.openxmlformats.org/officeDocument/2006/relationships/image" Target="../media/image2228.png"/><Relationship Id="rId147" Type="http://schemas.openxmlformats.org/officeDocument/2006/relationships/image" Target="../media/image2249.png"/><Relationship Id="rId312" Type="http://schemas.openxmlformats.org/officeDocument/2006/relationships/customXml" Target="../ink/ink2745.xml"/><Relationship Id="rId354" Type="http://schemas.openxmlformats.org/officeDocument/2006/relationships/customXml" Target="../ink/ink2766.xml"/><Relationship Id="rId51" Type="http://schemas.openxmlformats.org/officeDocument/2006/relationships/image" Target="../media/image2201.png"/><Relationship Id="rId93" Type="http://schemas.openxmlformats.org/officeDocument/2006/relationships/image" Target="../media/image2222.png"/><Relationship Id="rId189" Type="http://schemas.openxmlformats.org/officeDocument/2006/relationships/image" Target="../media/image2270.png"/><Relationship Id="rId396" Type="http://schemas.openxmlformats.org/officeDocument/2006/relationships/customXml" Target="../ink/ink2787.xml"/><Relationship Id="rId561" Type="http://schemas.openxmlformats.org/officeDocument/2006/relationships/image" Target="../media/image2454.png"/><Relationship Id="rId617" Type="http://schemas.openxmlformats.org/officeDocument/2006/relationships/image" Target="../media/image2480.png"/><Relationship Id="rId659" Type="http://schemas.openxmlformats.org/officeDocument/2006/relationships/image" Target="../media/image2501.png"/><Relationship Id="rId214" Type="http://schemas.openxmlformats.org/officeDocument/2006/relationships/customXml" Target="../ink/ink2696.xml"/><Relationship Id="rId256" Type="http://schemas.openxmlformats.org/officeDocument/2006/relationships/customXml" Target="../ink/ink2717.xml"/><Relationship Id="rId298" Type="http://schemas.openxmlformats.org/officeDocument/2006/relationships/customXml" Target="../ink/ink2738.xml"/><Relationship Id="rId421" Type="http://schemas.openxmlformats.org/officeDocument/2006/relationships/image" Target="../media/image2384.png"/><Relationship Id="rId463" Type="http://schemas.openxmlformats.org/officeDocument/2006/relationships/image" Target="../media/image2405.png"/><Relationship Id="rId519" Type="http://schemas.openxmlformats.org/officeDocument/2006/relationships/image" Target="../media/image2433.png"/><Relationship Id="rId670" Type="http://schemas.openxmlformats.org/officeDocument/2006/relationships/customXml" Target="../ink/ink2924.xml"/><Relationship Id="rId116" Type="http://schemas.openxmlformats.org/officeDocument/2006/relationships/customXml" Target="../ink/ink2647.xml"/><Relationship Id="rId158" Type="http://schemas.openxmlformats.org/officeDocument/2006/relationships/customXml" Target="../ink/ink2668.xml"/><Relationship Id="rId323" Type="http://schemas.openxmlformats.org/officeDocument/2006/relationships/image" Target="../media/image2336.png"/><Relationship Id="rId530" Type="http://schemas.openxmlformats.org/officeDocument/2006/relationships/customXml" Target="../ink/ink2854.xml"/><Relationship Id="rId20" Type="http://schemas.openxmlformats.org/officeDocument/2006/relationships/customXml" Target="../ink/ink2599.xml"/><Relationship Id="rId62" Type="http://schemas.openxmlformats.org/officeDocument/2006/relationships/customXml" Target="../ink/ink2620.xml"/><Relationship Id="rId365" Type="http://schemas.openxmlformats.org/officeDocument/2006/relationships/image" Target="../media/image2356.png"/><Relationship Id="rId572" Type="http://schemas.openxmlformats.org/officeDocument/2006/relationships/customXml" Target="../ink/ink2875.xml"/><Relationship Id="rId628" Type="http://schemas.openxmlformats.org/officeDocument/2006/relationships/customXml" Target="../ink/ink2903.xml"/><Relationship Id="rId225" Type="http://schemas.openxmlformats.org/officeDocument/2006/relationships/image" Target="../media/image2288.png"/><Relationship Id="rId267" Type="http://schemas.openxmlformats.org/officeDocument/2006/relationships/image" Target="../media/image2309.png"/><Relationship Id="rId432" Type="http://schemas.openxmlformats.org/officeDocument/2006/relationships/customXml" Target="../ink/ink2805.xml"/><Relationship Id="rId474" Type="http://schemas.openxmlformats.org/officeDocument/2006/relationships/customXml" Target="../ink/ink2826.xml"/><Relationship Id="rId127" Type="http://schemas.openxmlformats.org/officeDocument/2006/relationships/image" Target="../media/image2239.png"/><Relationship Id="rId681" Type="http://schemas.openxmlformats.org/officeDocument/2006/relationships/image" Target="../media/image2512.png"/><Relationship Id="rId31" Type="http://schemas.openxmlformats.org/officeDocument/2006/relationships/image" Target="../media/image2191.png"/><Relationship Id="rId73" Type="http://schemas.openxmlformats.org/officeDocument/2006/relationships/image" Target="../media/image2212.png"/><Relationship Id="rId169" Type="http://schemas.openxmlformats.org/officeDocument/2006/relationships/image" Target="../media/image2260.png"/><Relationship Id="rId334" Type="http://schemas.openxmlformats.org/officeDocument/2006/relationships/customXml" Target="../ink/ink2756.xml"/><Relationship Id="rId376" Type="http://schemas.openxmlformats.org/officeDocument/2006/relationships/customXml" Target="../ink/ink2777.xml"/><Relationship Id="rId541" Type="http://schemas.openxmlformats.org/officeDocument/2006/relationships/image" Target="../media/image2444.png"/><Relationship Id="rId583" Type="http://schemas.openxmlformats.org/officeDocument/2006/relationships/image" Target="../media/image2464.png"/><Relationship Id="rId639" Type="http://schemas.openxmlformats.org/officeDocument/2006/relationships/image" Target="../media/image2491.png"/><Relationship Id="rId4" Type="http://schemas.openxmlformats.org/officeDocument/2006/relationships/customXml" Target="../ink/ink2591.xml"/><Relationship Id="rId180" Type="http://schemas.openxmlformats.org/officeDocument/2006/relationships/customXml" Target="../ink/ink2679.xml"/><Relationship Id="rId236" Type="http://schemas.openxmlformats.org/officeDocument/2006/relationships/customXml" Target="../ink/ink2707.xml"/><Relationship Id="rId278" Type="http://schemas.openxmlformats.org/officeDocument/2006/relationships/customXml" Target="../ink/ink2728.xml"/><Relationship Id="rId401" Type="http://schemas.openxmlformats.org/officeDocument/2006/relationships/image" Target="../media/image2374.png"/><Relationship Id="rId443" Type="http://schemas.openxmlformats.org/officeDocument/2006/relationships/image" Target="../media/image2395.png"/><Relationship Id="rId650" Type="http://schemas.openxmlformats.org/officeDocument/2006/relationships/customXml" Target="../ink/ink2914.xml"/><Relationship Id="rId303" Type="http://schemas.openxmlformats.org/officeDocument/2006/relationships/image" Target="../media/image2326.png"/><Relationship Id="rId485" Type="http://schemas.openxmlformats.org/officeDocument/2006/relationships/image" Target="../media/image2416.png"/><Relationship Id="rId42" Type="http://schemas.openxmlformats.org/officeDocument/2006/relationships/customXml" Target="../ink/ink2610.xml"/><Relationship Id="rId84" Type="http://schemas.openxmlformats.org/officeDocument/2006/relationships/customXml" Target="../ink/ink2631.xml"/><Relationship Id="rId138" Type="http://schemas.openxmlformats.org/officeDocument/2006/relationships/customXml" Target="../ink/ink2658.xml"/><Relationship Id="rId345" Type="http://schemas.openxmlformats.org/officeDocument/2006/relationships/image" Target="../media/image2347.png"/><Relationship Id="rId387" Type="http://schemas.openxmlformats.org/officeDocument/2006/relationships/image" Target="../media/image2367.png"/><Relationship Id="rId510" Type="http://schemas.openxmlformats.org/officeDocument/2006/relationships/customXml" Target="../ink/ink2844.xml"/><Relationship Id="rId552" Type="http://schemas.openxmlformats.org/officeDocument/2006/relationships/customXml" Target="../ink/ink2865.xml"/><Relationship Id="rId594" Type="http://schemas.openxmlformats.org/officeDocument/2006/relationships/customXml" Target="../ink/ink2886.xml"/><Relationship Id="rId608" Type="http://schemas.openxmlformats.org/officeDocument/2006/relationships/customXml" Target="../ink/ink2893.xml"/><Relationship Id="rId191" Type="http://schemas.openxmlformats.org/officeDocument/2006/relationships/image" Target="../media/image2271.png"/><Relationship Id="rId205" Type="http://schemas.openxmlformats.org/officeDocument/2006/relationships/image" Target="../media/image2278.png"/><Relationship Id="rId247" Type="http://schemas.openxmlformats.org/officeDocument/2006/relationships/image" Target="../media/image2299.png"/><Relationship Id="rId412" Type="http://schemas.openxmlformats.org/officeDocument/2006/relationships/customXml" Target="../ink/ink2795.xml"/><Relationship Id="rId107" Type="http://schemas.openxmlformats.org/officeDocument/2006/relationships/image" Target="../media/image2229.png"/><Relationship Id="rId289" Type="http://schemas.openxmlformats.org/officeDocument/2006/relationships/image" Target="../media/image2319.png"/><Relationship Id="rId454" Type="http://schemas.openxmlformats.org/officeDocument/2006/relationships/customXml" Target="../ink/ink2816.xml"/><Relationship Id="rId496" Type="http://schemas.openxmlformats.org/officeDocument/2006/relationships/customXml" Target="../ink/ink2837.xml"/><Relationship Id="rId661" Type="http://schemas.openxmlformats.org/officeDocument/2006/relationships/image" Target="../media/image2502.png"/><Relationship Id="rId11" Type="http://schemas.openxmlformats.org/officeDocument/2006/relationships/image" Target="../media/image2181.png"/><Relationship Id="rId53" Type="http://schemas.openxmlformats.org/officeDocument/2006/relationships/image" Target="../media/image2202.png"/><Relationship Id="rId149" Type="http://schemas.openxmlformats.org/officeDocument/2006/relationships/image" Target="../media/image2250.png"/><Relationship Id="rId314" Type="http://schemas.openxmlformats.org/officeDocument/2006/relationships/customXml" Target="../ink/ink2746.xml"/><Relationship Id="rId356" Type="http://schemas.openxmlformats.org/officeDocument/2006/relationships/customXml" Target="../ink/ink2767.xml"/><Relationship Id="rId398" Type="http://schemas.openxmlformats.org/officeDocument/2006/relationships/customXml" Target="../ink/ink2788.xml"/><Relationship Id="rId521" Type="http://schemas.openxmlformats.org/officeDocument/2006/relationships/image" Target="../media/image2434.png"/><Relationship Id="rId563" Type="http://schemas.openxmlformats.org/officeDocument/2006/relationships/image" Target="../media/image2455.png"/><Relationship Id="rId619" Type="http://schemas.openxmlformats.org/officeDocument/2006/relationships/image" Target="../media/image2481.png"/><Relationship Id="rId95" Type="http://schemas.openxmlformats.org/officeDocument/2006/relationships/image" Target="../media/image2223.png"/><Relationship Id="rId160" Type="http://schemas.openxmlformats.org/officeDocument/2006/relationships/customXml" Target="../ink/ink2669.xml"/><Relationship Id="rId216" Type="http://schemas.openxmlformats.org/officeDocument/2006/relationships/customXml" Target="../ink/ink2697.xml"/><Relationship Id="rId423" Type="http://schemas.openxmlformats.org/officeDocument/2006/relationships/image" Target="../media/image2385.png"/><Relationship Id="rId258" Type="http://schemas.openxmlformats.org/officeDocument/2006/relationships/customXml" Target="../ink/ink2718.xml"/><Relationship Id="rId465" Type="http://schemas.openxmlformats.org/officeDocument/2006/relationships/image" Target="../media/image2406.png"/><Relationship Id="rId630" Type="http://schemas.openxmlformats.org/officeDocument/2006/relationships/customXml" Target="../ink/ink2904.xml"/><Relationship Id="rId672" Type="http://schemas.openxmlformats.org/officeDocument/2006/relationships/customXml" Target="../ink/ink2925.xml"/><Relationship Id="rId22" Type="http://schemas.openxmlformats.org/officeDocument/2006/relationships/customXml" Target="../ink/ink2600.xml"/><Relationship Id="rId64" Type="http://schemas.openxmlformats.org/officeDocument/2006/relationships/customXml" Target="../ink/ink2621.xml"/><Relationship Id="rId118" Type="http://schemas.openxmlformats.org/officeDocument/2006/relationships/customXml" Target="../ink/ink2648.xml"/><Relationship Id="rId325" Type="http://schemas.openxmlformats.org/officeDocument/2006/relationships/image" Target="../media/image2337.png"/><Relationship Id="rId367" Type="http://schemas.openxmlformats.org/officeDocument/2006/relationships/image" Target="../media/image2357.png"/><Relationship Id="rId532" Type="http://schemas.openxmlformats.org/officeDocument/2006/relationships/customXml" Target="../ink/ink2855.xml"/><Relationship Id="rId574" Type="http://schemas.openxmlformats.org/officeDocument/2006/relationships/customXml" Target="../ink/ink2876.xml"/><Relationship Id="rId171" Type="http://schemas.openxmlformats.org/officeDocument/2006/relationships/image" Target="../media/image2261.png"/><Relationship Id="rId227" Type="http://schemas.openxmlformats.org/officeDocument/2006/relationships/image" Target="../media/image2289.png"/><Relationship Id="rId269" Type="http://schemas.openxmlformats.org/officeDocument/2006/relationships/image" Target="../media/image2310.png"/><Relationship Id="rId434" Type="http://schemas.openxmlformats.org/officeDocument/2006/relationships/customXml" Target="../ink/ink2806.xml"/><Relationship Id="rId476" Type="http://schemas.openxmlformats.org/officeDocument/2006/relationships/customXml" Target="../ink/ink2827.xml"/><Relationship Id="rId641" Type="http://schemas.openxmlformats.org/officeDocument/2006/relationships/image" Target="../media/image2492.png"/><Relationship Id="rId683" Type="http://schemas.openxmlformats.org/officeDocument/2006/relationships/image" Target="../media/image2513.png"/><Relationship Id="rId33" Type="http://schemas.openxmlformats.org/officeDocument/2006/relationships/image" Target="../media/image2192.png"/><Relationship Id="rId129" Type="http://schemas.openxmlformats.org/officeDocument/2006/relationships/image" Target="../media/image2240.png"/><Relationship Id="rId280" Type="http://schemas.openxmlformats.org/officeDocument/2006/relationships/customXml" Target="../ink/ink2729.xml"/><Relationship Id="rId336" Type="http://schemas.openxmlformats.org/officeDocument/2006/relationships/customXml" Target="../ink/ink2757.xml"/><Relationship Id="rId501" Type="http://schemas.openxmlformats.org/officeDocument/2006/relationships/image" Target="../media/image2424.png"/><Relationship Id="rId543" Type="http://schemas.openxmlformats.org/officeDocument/2006/relationships/image" Target="../media/image2445.png"/><Relationship Id="rId75" Type="http://schemas.openxmlformats.org/officeDocument/2006/relationships/image" Target="../media/image2213.png"/><Relationship Id="rId140" Type="http://schemas.openxmlformats.org/officeDocument/2006/relationships/customXml" Target="../ink/ink2659.xml"/><Relationship Id="rId182" Type="http://schemas.openxmlformats.org/officeDocument/2006/relationships/customXml" Target="../ink/ink2680.xml"/><Relationship Id="rId378" Type="http://schemas.openxmlformats.org/officeDocument/2006/relationships/customXml" Target="../ink/ink2778.xml"/><Relationship Id="rId403" Type="http://schemas.openxmlformats.org/officeDocument/2006/relationships/image" Target="../media/image2375.png"/><Relationship Id="rId585" Type="http://schemas.openxmlformats.org/officeDocument/2006/relationships/image" Target="../media/image2465.png"/><Relationship Id="rId6" Type="http://schemas.openxmlformats.org/officeDocument/2006/relationships/customXml" Target="../ink/ink2592.xml"/><Relationship Id="rId238" Type="http://schemas.openxmlformats.org/officeDocument/2006/relationships/customXml" Target="../ink/ink2708.xml"/><Relationship Id="rId445" Type="http://schemas.openxmlformats.org/officeDocument/2006/relationships/image" Target="../media/image2396.png"/><Relationship Id="rId487" Type="http://schemas.openxmlformats.org/officeDocument/2006/relationships/image" Target="../media/image2417.png"/><Relationship Id="rId610" Type="http://schemas.openxmlformats.org/officeDocument/2006/relationships/customXml" Target="../ink/ink2894.xml"/><Relationship Id="rId652" Type="http://schemas.openxmlformats.org/officeDocument/2006/relationships/customXml" Target="../ink/ink2915.xml"/><Relationship Id="rId291" Type="http://schemas.openxmlformats.org/officeDocument/2006/relationships/image" Target="../media/image2320.png"/><Relationship Id="rId305" Type="http://schemas.openxmlformats.org/officeDocument/2006/relationships/image" Target="../media/image2327.png"/><Relationship Id="rId347" Type="http://schemas.openxmlformats.org/officeDocument/2006/relationships/image" Target="../media/image11100.png"/><Relationship Id="rId512" Type="http://schemas.openxmlformats.org/officeDocument/2006/relationships/customXml" Target="../ink/ink2845.xml"/><Relationship Id="rId44" Type="http://schemas.openxmlformats.org/officeDocument/2006/relationships/customXml" Target="../ink/ink2611.xml"/><Relationship Id="rId86" Type="http://schemas.openxmlformats.org/officeDocument/2006/relationships/customXml" Target="../ink/ink2632.xml"/><Relationship Id="rId151" Type="http://schemas.openxmlformats.org/officeDocument/2006/relationships/image" Target="../media/image2251.png"/><Relationship Id="rId389" Type="http://schemas.openxmlformats.org/officeDocument/2006/relationships/image" Target="../media/image2368.png"/><Relationship Id="rId554" Type="http://schemas.openxmlformats.org/officeDocument/2006/relationships/customXml" Target="../ink/ink2866.xml"/><Relationship Id="rId596" Type="http://schemas.openxmlformats.org/officeDocument/2006/relationships/customXml" Target="../ink/ink2887.xml"/><Relationship Id="rId193" Type="http://schemas.openxmlformats.org/officeDocument/2006/relationships/image" Target="../media/image2272.png"/><Relationship Id="rId207" Type="http://schemas.openxmlformats.org/officeDocument/2006/relationships/image" Target="../media/image2279.png"/><Relationship Id="rId249" Type="http://schemas.openxmlformats.org/officeDocument/2006/relationships/image" Target="../media/image2300.png"/><Relationship Id="rId414" Type="http://schemas.openxmlformats.org/officeDocument/2006/relationships/customXml" Target="../ink/ink2796.xml"/><Relationship Id="rId456" Type="http://schemas.openxmlformats.org/officeDocument/2006/relationships/customXml" Target="../ink/ink2817.xml"/><Relationship Id="rId498" Type="http://schemas.openxmlformats.org/officeDocument/2006/relationships/customXml" Target="../ink/ink2838.xml"/><Relationship Id="rId621" Type="http://schemas.openxmlformats.org/officeDocument/2006/relationships/image" Target="../media/image2482.png"/><Relationship Id="rId663" Type="http://schemas.openxmlformats.org/officeDocument/2006/relationships/image" Target="../media/image2503.png"/><Relationship Id="rId13" Type="http://schemas.openxmlformats.org/officeDocument/2006/relationships/image" Target="../media/image2182.png"/><Relationship Id="rId109" Type="http://schemas.openxmlformats.org/officeDocument/2006/relationships/image" Target="../media/image2230.png"/><Relationship Id="rId260" Type="http://schemas.openxmlformats.org/officeDocument/2006/relationships/customXml" Target="../ink/ink2719.xml"/><Relationship Id="rId316" Type="http://schemas.openxmlformats.org/officeDocument/2006/relationships/customXml" Target="../ink/ink2747.xml"/><Relationship Id="rId523" Type="http://schemas.openxmlformats.org/officeDocument/2006/relationships/image" Target="../media/image2435.png"/><Relationship Id="rId55" Type="http://schemas.openxmlformats.org/officeDocument/2006/relationships/image" Target="../media/image2203.png"/><Relationship Id="rId97" Type="http://schemas.openxmlformats.org/officeDocument/2006/relationships/image" Target="../media/image2224.png"/><Relationship Id="rId120" Type="http://schemas.openxmlformats.org/officeDocument/2006/relationships/customXml" Target="../ink/ink2649.xml"/><Relationship Id="rId358" Type="http://schemas.openxmlformats.org/officeDocument/2006/relationships/customXml" Target="../ink/ink2768.xml"/><Relationship Id="rId565" Type="http://schemas.openxmlformats.org/officeDocument/2006/relationships/image" Target="../media/image27110.png"/><Relationship Id="rId162" Type="http://schemas.openxmlformats.org/officeDocument/2006/relationships/customXml" Target="../ink/ink2670.xml"/><Relationship Id="rId218" Type="http://schemas.openxmlformats.org/officeDocument/2006/relationships/customXml" Target="../ink/ink2698.xml"/><Relationship Id="rId425" Type="http://schemas.openxmlformats.org/officeDocument/2006/relationships/image" Target="../media/image2386.png"/><Relationship Id="rId467" Type="http://schemas.openxmlformats.org/officeDocument/2006/relationships/image" Target="../media/image2407.png"/><Relationship Id="rId632" Type="http://schemas.openxmlformats.org/officeDocument/2006/relationships/customXml" Target="../ink/ink2905.xml"/><Relationship Id="rId271" Type="http://schemas.openxmlformats.org/officeDocument/2006/relationships/image" Target="../media/image2311.png"/><Relationship Id="rId674" Type="http://schemas.openxmlformats.org/officeDocument/2006/relationships/customXml" Target="../ink/ink2926.xml"/><Relationship Id="rId24" Type="http://schemas.openxmlformats.org/officeDocument/2006/relationships/customXml" Target="../ink/ink2601.xml"/><Relationship Id="rId66" Type="http://schemas.openxmlformats.org/officeDocument/2006/relationships/customXml" Target="../ink/ink2622.xml"/><Relationship Id="rId131" Type="http://schemas.openxmlformats.org/officeDocument/2006/relationships/image" Target="../media/image2241.png"/><Relationship Id="rId327" Type="http://schemas.openxmlformats.org/officeDocument/2006/relationships/image" Target="../media/image2338.png"/><Relationship Id="rId369" Type="http://schemas.openxmlformats.org/officeDocument/2006/relationships/image" Target="../media/image2358.png"/><Relationship Id="rId534" Type="http://schemas.openxmlformats.org/officeDocument/2006/relationships/customXml" Target="../ink/ink2856.xml"/><Relationship Id="rId576" Type="http://schemas.openxmlformats.org/officeDocument/2006/relationships/customXml" Target="../ink/ink2877.xml"/><Relationship Id="rId173" Type="http://schemas.openxmlformats.org/officeDocument/2006/relationships/image" Target="../media/image2262.png"/><Relationship Id="rId229" Type="http://schemas.openxmlformats.org/officeDocument/2006/relationships/image" Target="../media/image2290.png"/><Relationship Id="rId380" Type="http://schemas.openxmlformats.org/officeDocument/2006/relationships/customXml" Target="../ink/ink2779.xml"/><Relationship Id="rId436" Type="http://schemas.openxmlformats.org/officeDocument/2006/relationships/customXml" Target="../ink/ink2807.xml"/><Relationship Id="rId601" Type="http://schemas.openxmlformats.org/officeDocument/2006/relationships/image" Target="../media/image352.png"/><Relationship Id="rId643" Type="http://schemas.openxmlformats.org/officeDocument/2006/relationships/image" Target="../media/image2493.png"/><Relationship Id="rId240" Type="http://schemas.openxmlformats.org/officeDocument/2006/relationships/customXml" Target="../ink/ink2709.xml"/><Relationship Id="rId478" Type="http://schemas.openxmlformats.org/officeDocument/2006/relationships/customXml" Target="../ink/ink2828.xml"/><Relationship Id="rId685" Type="http://schemas.openxmlformats.org/officeDocument/2006/relationships/image" Target="../media/image2514.png"/><Relationship Id="rId35" Type="http://schemas.openxmlformats.org/officeDocument/2006/relationships/image" Target="../media/image2193.png"/><Relationship Id="rId77" Type="http://schemas.openxmlformats.org/officeDocument/2006/relationships/image" Target="../media/image2214.png"/><Relationship Id="rId100" Type="http://schemas.openxmlformats.org/officeDocument/2006/relationships/customXml" Target="../ink/ink2639.xml"/><Relationship Id="rId282" Type="http://schemas.openxmlformats.org/officeDocument/2006/relationships/customXml" Target="../ink/ink2730.xml"/><Relationship Id="rId338" Type="http://schemas.openxmlformats.org/officeDocument/2006/relationships/customXml" Target="../ink/ink2758.xml"/><Relationship Id="rId503" Type="http://schemas.openxmlformats.org/officeDocument/2006/relationships/image" Target="../media/image2425.png"/><Relationship Id="rId545" Type="http://schemas.openxmlformats.org/officeDocument/2006/relationships/image" Target="../media/image2446.png"/><Relationship Id="rId587" Type="http://schemas.openxmlformats.org/officeDocument/2006/relationships/image" Target="../media/image2466.png"/><Relationship Id="rId8" Type="http://schemas.openxmlformats.org/officeDocument/2006/relationships/customXml" Target="../ink/ink2593.xml"/><Relationship Id="rId142" Type="http://schemas.openxmlformats.org/officeDocument/2006/relationships/customXml" Target="../ink/ink2660.xml"/><Relationship Id="rId184" Type="http://schemas.openxmlformats.org/officeDocument/2006/relationships/customXml" Target="../ink/ink2681.xml"/><Relationship Id="rId391" Type="http://schemas.openxmlformats.org/officeDocument/2006/relationships/image" Target="../media/image2369.png"/><Relationship Id="rId405" Type="http://schemas.openxmlformats.org/officeDocument/2006/relationships/image" Target="../media/image2376.png"/><Relationship Id="rId447" Type="http://schemas.openxmlformats.org/officeDocument/2006/relationships/image" Target="../media/image2397.png"/><Relationship Id="rId612" Type="http://schemas.openxmlformats.org/officeDocument/2006/relationships/customXml" Target="../ink/ink2895.xml"/><Relationship Id="rId251" Type="http://schemas.openxmlformats.org/officeDocument/2006/relationships/image" Target="../media/image2301.png"/><Relationship Id="rId489" Type="http://schemas.openxmlformats.org/officeDocument/2006/relationships/image" Target="../media/image2418.png"/><Relationship Id="rId654" Type="http://schemas.openxmlformats.org/officeDocument/2006/relationships/customXml" Target="../ink/ink2916.xml"/><Relationship Id="rId46" Type="http://schemas.openxmlformats.org/officeDocument/2006/relationships/customXml" Target="../ink/ink2612.xml"/><Relationship Id="rId293" Type="http://schemas.openxmlformats.org/officeDocument/2006/relationships/image" Target="../media/image2321.png"/><Relationship Id="rId307" Type="http://schemas.openxmlformats.org/officeDocument/2006/relationships/image" Target="../media/image2328.png"/><Relationship Id="rId349" Type="http://schemas.openxmlformats.org/officeDocument/2006/relationships/image" Target="../media/image2348.png"/><Relationship Id="rId514" Type="http://schemas.openxmlformats.org/officeDocument/2006/relationships/customXml" Target="../ink/ink2846.xml"/><Relationship Id="rId556" Type="http://schemas.openxmlformats.org/officeDocument/2006/relationships/customXml" Target="../ink/ink2867.xml"/><Relationship Id="rId88" Type="http://schemas.openxmlformats.org/officeDocument/2006/relationships/customXml" Target="../ink/ink2633.xml"/><Relationship Id="rId111" Type="http://schemas.openxmlformats.org/officeDocument/2006/relationships/image" Target="../media/image2231.png"/><Relationship Id="rId153" Type="http://schemas.openxmlformats.org/officeDocument/2006/relationships/image" Target="../media/image2252.png"/><Relationship Id="rId195" Type="http://schemas.openxmlformats.org/officeDocument/2006/relationships/image" Target="../media/image2273.png"/><Relationship Id="rId209" Type="http://schemas.openxmlformats.org/officeDocument/2006/relationships/image" Target="../media/image2280.png"/><Relationship Id="rId360" Type="http://schemas.openxmlformats.org/officeDocument/2006/relationships/customXml" Target="../ink/ink2769.xml"/><Relationship Id="rId416" Type="http://schemas.openxmlformats.org/officeDocument/2006/relationships/customXml" Target="../ink/ink2797.xml"/><Relationship Id="rId598" Type="http://schemas.openxmlformats.org/officeDocument/2006/relationships/customXml" Target="../ink/ink2888.xml"/><Relationship Id="rId220" Type="http://schemas.openxmlformats.org/officeDocument/2006/relationships/customXml" Target="../ink/ink2699.xml"/><Relationship Id="rId458" Type="http://schemas.openxmlformats.org/officeDocument/2006/relationships/customXml" Target="../ink/ink2818.xml"/><Relationship Id="rId623" Type="http://schemas.openxmlformats.org/officeDocument/2006/relationships/image" Target="../media/image2483.png"/><Relationship Id="rId665" Type="http://schemas.openxmlformats.org/officeDocument/2006/relationships/image" Target="../media/image2504.png"/><Relationship Id="rId15" Type="http://schemas.openxmlformats.org/officeDocument/2006/relationships/image" Target="../media/image2183.png"/><Relationship Id="rId57" Type="http://schemas.openxmlformats.org/officeDocument/2006/relationships/image" Target="../media/image2204.png"/><Relationship Id="rId262" Type="http://schemas.openxmlformats.org/officeDocument/2006/relationships/customXml" Target="../ink/ink2720.xml"/><Relationship Id="rId318" Type="http://schemas.openxmlformats.org/officeDocument/2006/relationships/customXml" Target="../ink/ink2748.xml"/><Relationship Id="rId525" Type="http://schemas.openxmlformats.org/officeDocument/2006/relationships/image" Target="../media/image2436.png"/><Relationship Id="rId567" Type="http://schemas.openxmlformats.org/officeDocument/2006/relationships/image" Target="../media/image2456.png"/><Relationship Id="rId99" Type="http://schemas.openxmlformats.org/officeDocument/2006/relationships/image" Target="../media/image2225.png"/><Relationship Id="rId122" Type="http://schemas.openxmlformats.org/officeDocument/2006/relationships/customXml" Target="../ink/ink2650.xml"/><Relationship Id="rId164" Type="http://schemas.openxmlformats.org/officeDocument/2006/relationships/customXml" Target="../ink/ink2671.xml"/><Relationship Id="rId371" Type="http://schemas.openxmlformats.org/officeDocument/2006/relationships/image" Target="../media/image2359.png"/><Relationship Id="rId427" Type="http://schemas.openxmlformats.org/officeDocument/2006/relationships/image" Target="../media/image2387.png"/><Relationship Id="rId469" Type="http://schemas.openxmlformats.org/officeDocument/2006/relationships/image" Target="../media/image2408.png"/><Relationship Id="rId634" Type="http://schemas.openxmlformats.org/officeDocument/2006/relationships/customXml" Target="../ink/ink2906.xml"/><Relationship Id="rId676" Type="http://schemas.openxmlformats.org/officeDocument/2006/relationships/customXml" Target="../ink/ink2927.xml"/><Relationship Id="rId26" Type="http://schemas.openxmlformats.org/officeDocument/2006/relationships/customXml" Target="../ink/ink2602.xml"/><Relationship Id="rId231" Type="http://schemas.openxmlformats.org/officeDocument/2006/relationships/image" Target="../media/image2291.png"/><Relationship Id="rId273" Type="http://schemas.openxmlformats.org/officeDocument/2006/relationships/image" Target="../media/image2312.png"/><Relationship Id="rId329" Type="http://schemas.openxmlformats.org/officeDocument/2006/relationships/image" Target="../media/image2339.png"/><Relationship Id="rId480" Type="http://schemas.openxmlformats.org/officeDocument/2006/relationships/customXml" Target="../ink/ink2829.xml"/><Relationship Id="rId536" Type="http://schemas.openxmlformats.org/officeDocument/2006/relationships/customXml" Target="../ink/ink2857.xml"/><Relationship Id="rId68" Type="http://schemas.openxmlformats.org/officeDocument/2006/relationships/customXml" Target="../ink/ink2623.xml"/><Relationship Id="rId133" Type="http://schemas.openxmlformats.org/officeDocument/2006/relationships/image" Target="../media/image2242.png"/><Relationship Id="rId175" Type="http://schemas.openxmlformats.org/officeDocument/2006/relationships/image" Target="../media/image2263.png"/><Relationship Id="rId340" Type="http://schemas.openxmlformats.org/officeDocument/2006/relationships/customXml" Target="../ink/ink2759.xml"/><Relationship Id="rId578" Type="http://schemas.openxmlformats.org/officeDocument/2006/relationships/customXml" Target="../ink/ink2878.xml"/><Relationship Id="rId200" Type="http://schemas.openxmlformats.org/officeDocument/2006/relationships/customXml" Target="../ink/ink2689.xml"/><Relationship Id="rId382" Type="http://schemas.openxmlformats.org/officeDocument/2006/relationships/customXml" Target="../ink/ink2780.xml"/><Relationship Id="rId438" Type="http://schemas.openxmlformats.org/officeDocument/2006/relationships/customXml" Target="../ink/ink2808.xml"/><Relationship Id="rId603" Type="http://schemas.openxmlformats.org/officeDocument/2006/relationships/image" Target="../media/image2473.png"/><Relationship Id="rId645" Type="http://schemas.openxmlformats.org/officeDocument/2006/relationships/image" Target="../media/image2494.png"/><Relationship Id="rId687" Type="http://schemas.openxmlformats.org/officeDocument/2006/relationships/image" Target="../media/image2515.png"/><Relationship Id="rId242" Type="http://schemas.openxmlformats.org/officeDocument/2006/relationships/customXml" Target="../ink/ink2710.xml"/><Relationship Id="rId284" Type="http://schemas.openxmlformats.org/officeDocument/2006/relationships/customXml" Target="../ink/ink2731.xml"/><Relationship Id="rId491" Type="http://schemas.openxmlformats.org/officeDocument/2006/relationships/image" Target="../media/image2419.png"/><Relationship Id="rId505" Type="http://schemas.openxmlformats.org/officeDocument/2006/relationships/image" Target="../media/image2426.png"/><Relationship Id="rId37" Type="http://schemas.openxmlformats.org/officeDocument/2006/relationships/image" Target="../media/image2194.png"/><Relationship Id="rId79" Type="http://schemas.openxmlformats.org/officeDocument/2006/relationships/image" Target="../media/image2215.png"/><Relationship Id="rId102" Type="http://schemas.openxmlformats.org/officeDocument/2006/relationships/customXml" Target="../ink/ink2640.xml"/><Relationship Id="rId144" Type="http://schemas.openxmlformats.org/officeDocument/2006/relationships/customXml" Target="../ink/ink2661.xml"/><Relationship Id="rId547" Type="http://schemas.openxmlformats.org/officeDocument/2006/relationships/image" Target="../media/image2447.png"/><Relationship Id="rId589" Type="http://schemas.openxmlformats.org/officeDocument/2006/relationships/image" Target="../media/image2467.png"/><Relationship Id="rId90" Type="http://schemas.openxmlformats.org/officeDocument/2006/relationships/customXml" Target="../ink/ink2634.xml"/><Relationship Id="rId186" Type="http://schemas.openxmlformats.org/officeDocument/2006/relationships/customXml" Target="../ink/ink2682.xml"/><Relationship Id="rId351" Type="http://schemas.openxmlformats.org/officeDocument/2006/relationships/image" Target="../media/image2349.png"/><Relationship Id="rId393" Type="http://schemas.openxmlformats.org/officeDocument/2006/relationships/image" Target="../media/image2370.png"/><Relationship Id="rId407" Type="http://schemas.openxmlformats.org/officeDocument/2006/relationships/image" Target="../media/image2377.png"/><Relationship Id="rId449" Type="http://schemas.openxmlformats.org/officeDocument/2006/relationships/image" Target="../media/image2398.png"/><Relationship Id="rId614" Type="http://schemas.openxmlformats.org/officeDocument/2006/relationships/customXml" Target="../ink/ink2896.xml"/><Relationship Id="rId656" Type="http://schemas.openxmlformats.org/officeDocument/2006/relationships/customXml" Target="../ink/ink2917.xml"/><Relationship Id="rId211" Type="http://schemas.openxmlformats.org/officeDocument/2006/relationships/image" Target="../media/image2281.png"/><Relationship Id="rId253" Type="http://schemas.openxmlformats.org/officeDocument/2006/relationships/image" Target="../media/image2302.png"/><Relationship Id="rId295" Type="http://schemas.openxmlformats.org/officeDocument/2006/relationships/image" Target="../media/image2322.png"/><Relationship Id="rId309" Type="http://schemas.openxmlformats.org/officeDocument/2006/relationships/image" Target="../media/image2329.png"/><Relationship Id="rId460" Type="http://schemas.openxmlformats.org/officeDocument/2006/relationships/customXml" Target="../ink/ink2819.xml"/><Relationship Id="rId516" Type="http://schemas.openxmlformats.org/officeDocument/2006/relationships/customXml" Target="../ink/ink2847.xml"/><Relationship Id="rId48" Type="http://schemas.openxmlformats.org/officeDocument/2006/relationships/customXml" Target="../ink/ink2613.xml"/><Relationship Id="rId113" Type="http://schemas.openxmlformats.org/officeDocument/2006/relationships/image" Target="../media/image2232.png"/><Relationship Id="rId320" Type="http://schemas.openxmlformats.org/officeDocument/2006/relationships/customXml" Target="../ink/ink2749.xml"/><Relationship Id="rId558" Type="http://schemas.openxmlformats.org/officeDocument/2006/relationships/customXml" Target="../ink/ink2868.xml"/><Relationship Id="rId155" Type="http://schemas.openxmlformats.org/officeDocument/2006/relationships/image" Target="../media/image2253.png"/><Relationship Id="rId197" Type="http://schemas.openxmlformats.org/officeDocument/2006/relationships/image" Target="../media/image2274.png"/><Relationship Id="rId362" Type="http://schemas.openxmlformats.org/officeDocument/2006/relationships/customXml" Target="../ink/ink2770.xml"/><Relationship Id="rId418" Type="http://schemas.openxmlformats.org/officeDocument/2006/relationships/customXml" Target="../ink/ink2798.xml"/><Relationship Id="rId625" Type="http://schemas.openxmlformats.org/officeDocument/2006/relationships/image" Target="../media/image2484.png"/><Relationship Id="rId222" Type="http://schemas.openxmlformats.org/officeDocument/2006/relationships/customXml" Target="../ink/ink2700.xml"/><Relationship Id="rId264" Type="http://schemas.openxmlformats.org/officeDocument/2006/relationships/customXml" Target="../ink/ink2721.xml"/><Relationship Id="rId471" Type="http://schemas.openxmlformats.org/officeDocument/2006/relationships/image" Target="../media/image2409.png"/><Relationship Id="rId667" Type="http://schemas.openxmlformats.org/officeDocument/2006/relationships/image" Target="../media/image2505.png"/><Relationship Id="rId17" Type="http://schemas.openxmlformats.org/officeDocument/2006/relationships/image" Target="../media/image2184.png"/><Relationship Id="rId59" Type="http://schemas.openxmlformats.org/officeDocument/2006/relationships/image" Target="../media/image2205.png"/><Relationship Id="rId124" Type="http://schemas.openxmlformats.org/officeDocument/2006/relationships/customXml" Target="../ink/ink2651.xml"/><Relationship Id="rId527" Type="http://schemas.openxmlformats.org/officeDocument/2006/relationships/image" Target="../media/image2437.png"/><Relationship Id="rId569" Type="http://schemas.openxmlformats.org/officeDocument/2006/relationships/image" Target="../media/image2457.png"/><Relationship Id="rId70" Type="http://schemas.openxmlformats.org/officeDocument/2006/relationships/customXml" Target="../ink/ink2624.xml"/><Relationship Id="rId166" Type="http://schemas.openxmlformats.org/officeDocument/2006/relationships/customXml" Target="../ink/ink2672.xml"/><Relationship Id="rId331" Type="http://schemas.openxmlformats.org/officeDocument/2006/relationships/image" Target="../media/image2340.png"/><Relationship Id="rId373" Type="http://schemas.openxmlformats.org/officeDocument/2006/relationships/image" Target="../media/image2360.png"/><Relationship Id="rId429" Type="http://schemas.openxmlformats.org/officeDocument/2006/relationships/image" Target="../media/image2388.png"/><Relationship Id="rId580" Type="http://schemas.openxmlformats.org/officeDocument/2006/relationships/customXml" Target="../ink/ink2879.xml"/><Relationship Id="rId636" Type="http://schemas.openxmlformats.org/officeDocument/2006/relationships/customXml" Target="../ink/ink290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92.png"/><Relationship Id="rId440" Type="http://schemas.openxmlformats.org/officeDocument/2006/relationships/customXml" Target="../ink/ink2809.xml"/><Relationship Id="rId678" Type="http://schemas.openxmlformats.org/officeDocument/2006/relationships/customXml" Target="../ink/ink2928.xml"/><Relationship Id="rId28" Type="http://schemas.openxmlformats.org/officeDocument/2006/relationships/customXml" Target="../ink/ink2603.xml"/><Relationship Id="rId275" Type="http://schemas.openxmlformats.org/officeDocument/2006/relationships/image" Target="../media/image2313.png"/><Relationship Id="rId300" Type="http://schemas.openxmlformats.org/officeDocument/2006/relationships/customXml" Target="../ink/ink2739.xml"/><Relationship Id="rId482" Type="http://schemas.openxmlformats.org/officeDocument/2006/relationships/customXml" Target="../ink/ink2830.xml"/><Relationship Id="rId538" Type="http://schemas.openxmlformats.org/officeDocument/2006/relationships/customXml" Target="../ink/ink2858.xml"/><Relationship Id="rId81" Type="http://schemas.openxmlformats.org/officeDocument/2006/relationships/image" Target="../media/image2216.png"/><Relationship Id="rId135" Type="http://schemas.openxmlformats.org/officeDocument/2006/relationships/image" Target="../media/image2243.png"/><Relationship Id="rId177" Type="http://schemas.openxmlformats.org/officeDocument/2006/relationships/image" Target="../media/image2264.png"/><Relationship Id="rId342" Type="http://schemas.openxmlformats.org/officeDocument/2006/relationships/customXml" Target="../ink/ink2760.xml"/><Relationship Id="rId384" Type="http://schemas.openxmlformats.org/officeDocument/2006/relationships/customXml" Target="../ink/ink2781.xml"/><Relationship Id="rId591" Type="http://schemas.openxmlformats.org/officeDocument/2006/relationships/image" Target="../media/image2468.png"/><Relationship Id="rId605" Type="http://schemas.openxmlformats.org/officeDocument/2006/relationships/image" Target="../media/image2474.png"/><Relationship Id="rId202" Type="http://schemas.openxmlformats.org/officeDocument/2006/relationships/customXml" Target="../ink/ink2690.xml"/><Relationship Id="rId244" Type="http://schemas.openxmlformats.org/officeDocument/2006/relationships/customXml" Target="../ink/ink2711.xml"/><Relationship Id="rId647" Type="http://schemas.openxmlformats.org/officeDocument/2006/relationships/image" Target="../media/image2495.png"/><Relationship Id="rId689" Type="http://schemas.openxmlformats.org/officeDocument/2006/relationships/image" Target="../media/image2516.png"/><Relationship Id="rId39" Type="http://schemas.openxmlformats.org/officeDocument/2006/relationships/image" Target="../media/image2195.png"/><Relationship Id="rId286" Type="http://schemas.openxmlformats.org/officeDocument/2006/relationships/customXml" Target="../ink/ink2732.xml"/><Relationship Id="rId451" Type="http://schemas.openxmlformats.org/officeDocument/2006/relationships/image" Target="../media/image2399.png"/><Relationship Id="rId493" Type="http://schemas.openxmlformats.org/officeDocument/2006/relationships/image" Target="../media/image2420.png"/><Relationship Id="rId507" Type="http://schemas.openxmlformats.org/officeDocument/2006/relationships/image" Target="../media/image2427.png"/><Relationship Id="rId549" Type="http://schemas.openxmlformats.org/officeDocument/2006/relationships/image" Target="../media/image2448.png"/><Relationship Id="rId50" Type="http://schemas.openxmlformats.org/officeDocument/2006/relationships/customXml" Target="../ink/ink2614.xml"/><Relationship Id="rId104" Type="http://schemas.openxmlformats.org/officeDocument/2006/relationships/customXml" Target="../ink/ink2641.xml"/><Relationship Id="rId146" Type="http://schemas.openxmlformats.org/officeDocument/2006/relationships/customXml" Target="../ink/ink2662.xml"/><Relationship Id="rId188" Type="http://schemas.openxmlformats.org/officeDocument/2006/relationships/customXml" Target="../ink/ink2683.xml"/><Relationship Id="rId311" Type="http://schemas.openxmlformats.org/officeDocument/2006/relationships/image" Target="../media/image2330.png"/><Relationship Id="rId353" Type="http://schemas.openxmlformats.org/officeDocument/2006/relationships/image" Target="../media/image2350.png"/><Relationship Id="rId395" Type="http://schemas.openxmlformats.org/officeDocument/2006/relationships/image" Target="../media/image2371.png"/><Relationship Id="rId409" Type="http://schemas.openxmlformats.org/officeDocument/2006/relationships/image" Target="../media/image2378.png"/><Relationship Id="rId560" Type="http://schemas.openxmlformats.org/officeDocument/2006/relationships/customXml" Target="../ink/ink2869.xml"/><Relationship Id="rId92" Type="http://schemas.openxmlformats.org/officeDocument/2006/relationships/customXml" Target="../ink/ink2635.xml"/><Relationship Id="rId213" Type="http://schemas.openxmlformats.org/officeDocument/2006/relationships/image" Target="../media/image2282.png"/><Relationship Id="rId420" Type="http://schemas.openxmlformats.org/officeDocument/2006/relationships/customXml" Target="../ink/ink2799.xml"/><Relationship Id="rId616" Type="http://schemas.openxmlformats.org/officeDocument/2006/relationships/customXml" Target="../ink/ink2897.xml"/><Relationship Id="rId658" Type="http://schemas.openxmlformats.org/officeDocument/2006/relationships/customXml" Target="../ink/ink2918.xml"/><Relationship Id="rId255" Type="http://schemas.openxmlformats.org/officeDocument/2006/relationships/image" Target="../media/image2303.png"/><Relationship Id="rId297" Type="http://schemas.openxmlformats.org/officeDocument/2006/relationships/image" Target="../media/image2323.png"/><Relationship Id="rId462" Type="http://schemas.openxmlformats.org/officeDocument/2006/relationships/customXml" Target="../ink/ink2820.xml"/><Relationship Id="rId518" Type="http://schemas.openxmlformats.org/officeDocument/2006/relationships/customXml" Target="../ink/ink2848.xml"/><Relationship Id="rId115" Type="http://schemas.openxmlformats.org/officeDocument/2006/relationships/image" Target="../media/image2233.png"/><Relationship Id="rId157" Type="http://schemas.openxmlformats.org/officeDocument/2006/relationships/image" Target="../media/image2254.png"/><Relationship Id="rId322" Type="http://schemas.openxmlformats.org/officeDocument/2006/relationships/customXml" Target="../ink/ink2750.xml"/><Relationship Id="rId364" Type="http://schemas.openxmlformats.org/officeDocument/2006/relationships/customXml" Target="../ink/ink2771.xml"/><Relationship Id="rId61" Type="http://schemas.openxmlformats.org/officeDocument/2006/relationships/image" Target="../media/image2206.png"/><Relationship Id="rId199" Type="http://schemas.openxmlformats.org/officeDocument/2006/relationships/image" Target="../media/image2275.png"/><Relationship Id="rId571" Type="http://schemas.openxmlformats.org/officeDocument/2006/relationships/image" Target="../media/image2458.png"/><Relationship Id="rId627" Type="http://schemas.openxmlformats.org/officeDocument/2006/relationships/image" Target="../media/image2485.png"/><Relationship Id="rId669" Type="http://schemas.openxmlformats.org/officeDocument/2006/relationships/image" Target="../media/image2506.png"/><Relationship Id="rId19" Type="http://schemas.openxmlformats.org/officeDocument/2006/relationships/image" Target="../media/image2185.png"/><Relationship Id="rId224" Type="http://schemas.openxmlformats.org/officeDocument/2006/relationships/customXml" Target="../ink/ink2701.xml"/><Relationship Id="rId266" Type="http://schemas.openxmlformats.org/officeDocument/2006/relationships/customXml" Target="../ink/ink2722.xml"/><Relationship Id="rId431" Type="http://schemas.openxmlformats.org/officeDocument/2006/relationships/image" Target="../media/image2389.png"/><Relationship Id="rId473" Type="http://schemas.openxmlformats.org/officeDocument/2006/relationships/image" Target="../media/image2410.png"/><Relationship Id="rId529" Type="http://schemas.openxmlformats.org/officeDocument/2006/relationships/image" Target="../media/image2438.png"/><Relationship Id="rId680" Type="http://schemas.openxmlformats.org/officeDocument/2006/relationships/customXml" Target="../ink/ink2929.xml"/><Relationship Id="rId30" Type="http://schemas.openxmlformats.org/officeDocument/2006/relationships/customXml" Target="../ink/ink2604.xml"/><Relationship Id="rId126" Type="http://schemas.openxmlformats.org/officeDocument/2006/relationships/customXml" Target="../ink/ink2652.xml"/><Relationship Id="rId168" Type="http://schemas.openxmlformats.org/officeDocument/2006/relationships/customXml" Target="../ink/ink2673.xml"/><Relationship Id="rId333" Type="http://schemas.openxmlformats.org/officeDocument/2006/relationships/image" Target="../media/image2341.png"/><Relationship Id="rId540" Type="http://schemas.openxmlformats.org/officeDocument/2006/relationships/customXml" Target="../ink/ink2859.xml"/><Relationship Id="rId72" Type="http://schemas.openxmlformats.org/officeDocument/2006/relationships/customXml" Target="../ink/ink2625.xml"/><Relationship Id="rId375" Type="http://schemas.openxmlformats.org/officeDocument/2006/relationships/image" Target="../media/image2361.png"/><Relationship Id="rId582" Type="http://schemas.openxmlformats.org/officeDocument/2006/relationships/customXml" Target="../ink/ink2880.xml"/><Relationship Id="rId638" Type="http://schemas.openxmlformats.org/officeDocument/2006/relationships/customXml" Target="../ink/ink2908.xml"/><Relationship Id="rId3" Type="http://schemas.openxmlformats.org/officeDocument/2006/relationships/image" Target="../media/image17910.png"/><Relationship Id="rId235" Type="http://schemas.openxmlformats.org/officeDocument/2006/relationships/image" Target="../media/image2293.png"/><Relationship Id="rId277" Type="http://schemas.openxmlformats.org/officeDocument/2006/relationships/image" Target="../media/image2314.png"/><Relationship Id="rId400" Type="http://schemas.openxmlformats.org/officeDocument/2006/relationships/customXml" Target="../ink/ink2789.xml"/><Relationship Id="rId442" Type="http://schemas.openxmlformats.org/officeDocument/2006/relationships/customXml" Target="../ink/ink2810.xml"/><Relationship Id="rId484" Type="http://schemas.openxmlformats.org/officeDocument/2006/relationships/customXml" Target="../ink/ink2831.xml"/><Relationship Id="rId137" Type="http://schemas.openxmlformats.org/officeDocument/2006/relationships/image" Target="../media/image2244.png"/><Relationship Id="rId302" Type="http://schemas.openxmlformats.org/officeDocument/2006/relationships/customXml" Target="../ink/ink2740.xml"/><Relationship Id="rId344" Type="http://schemas.openxmlformats.org/officeDocument/2006/relationships/customXml" Target="../ink/ink2761.xml"/><Relationship Id="rId691" Type="http://schemas.openxmlformats.org/officeDocument/2006/relationships/image" Target="../media/image2517.png"/><Relationship Id="rId41" Type="http://schemas.openxmlformats.org/officeDocument/2006/relationships/image" Target="../media/image2196.png"/><Relationship Id="rId83" Type="http://schemas.openxmlformats.org/officeDocument/2006/relationships/image" Target="../media/image2217.png"/><Relationship Id="rId179" Type="http://schemas.openxmlformats.org/officeDocument/2006/relationships/image" Target="../media/image2265.png"/><Relationship Id="rId386" Type="http://schemas.openxmlformats.org/officeDocument/2006/relationships/customXml" Target="../ink/ink2782.xml"/><Relationship Id="rId551" Type="http://schemas.openxmlformats.org/officeDocument/2006/relationships/image" Target="../media/image2449.png"/><Relationship Id="rId593" Type="http://schemas.openxmlformats.org/officeDocument/2006/relationships/image" Target="../media/image2469.png"/><Relationship Id="rId607" Type="http://schemas.openxmlformats.org/officeDocument/2006/relationships/image" Target="../media/image2475.png"/><Relationship Id="rId649" Type="http://schemas.openxmlformats.org/officeDocument/2006/relationships/image" Target="../media/image2496.png"/><Relationship Id="rId190" Type="http://schemas.openxmlformats.org/officeDocument/2006/relationships/customXml" Target="../ink/ink2684.xml"/><Relationship Id="rId204" Type="http://schemas.openxmlformats.org/officeDocument/2006/relationships/customXml" Target="../ink/ink2691.xml"/><Relationship Id="rId246" Type="http://schemas.openxmlformats.org/officeDocument/2006/relationships/customXml" Target="../ink/ink2712.xml"/><Relationship Id="rId288" Type="http://schemas.openxmlformats.org/officeDocument/2006/relationships/customXml" Target="../ink/ink2733.xml"/><Relationship Id="rId411" Type="http://schemas.openxmlformats.org/officeDocument/2006/relationships/image" Target="../media/image2379.png"/><Relationship Id="rId453" Type="http://schemas.openxmlformats.org/officeDocument/2006/relationships/image" Target="../media/image2400.png"/><Relationship Id="rId509" Type="http://schemas.openxmlformats.org/officeDocument/2006/relationships/image" Target="../media/image2428.png"/><Relationship Id="rId660" Type="http://schemas.openxmlformats.org/officeDocument/2006/relationships/customXml" Target="../ink/ink2919.xml"/><Relationship Id="rId106" Type="http://schemas.openxmlformats.org/officeDocument/2006/relationships/customXml" Target="../ink/ink2642.xml"/><Relationship Id="rId313" Type="http://schemas.openxmlformats.org/officeDocument/2006/relationships/image" Target="../media/image2331.png"/><Relationship Id="rId495" Type="http://schemas.openxmlformats.org/officeDocument/2006/relationships/image" Target="../media/image2421.png"/><Relationship Id="rId10" Type="http://schemas.openxmlformats.org/officeDocument/2006/relationships/customXml" Target="../ink/ink2594.xml"/><Relationship Id="rId52" Type="http://schemas.openxmlformats.org/officeDocument/2006/relationships/customXml" Target="../ink/ink2615.xml"/><Relationship Id="rId94" Type="http://schemas.openxmlformats.org/officeDocument/2006/relationships/customXml" Target="../ink/ink2636.xml"/><Relationship Id="rId148" Type="http://schemas.openxmlformats.org/officeDocument/2006/relationships/customXml" Target="../ink/ink2663.xml"/><Relationship Id="rId355" Type="http://schemas.openxmlformats.org/officeDocument/2006/relationships/image" Target="../media/image2351.png"/><Relationship Id="rId397" Type="http://schemas.openxmlformats.org/officeDocument/2006/relationships/image" Target="../media/image2372.png"/><Relationship Id="rId520" Type="http://schemas.openxmlformats.org/officeDocument/2006/relationships/customXml" Target="../ink/ink2849.xml"/><Relationship Id="rId562" Type="http://schemas.openxmlformats.org/officeDocument/2006/relationships/customXml" Target="../ink/ink2870.xml"/><Relationship Id="rId618" Type="http://schemas.openxmlformats.org/officeDocument/2006/relationships/customXml" Target="../ink/ink2898.xml"/><Relationship Id="rId215" Type="http://schemas.openxmlformats.org/officeDocument/2006/relationships/image" Target="../media/image2283.png"/><Relationship Id="rId257" Type="http://schemas.openxmlformats.org/officeDocument/2006/relationships/image" Target="../media/image2304.png"/><Relationship Id="rId422" Type="http://schemas.openxmlformats.org/officeDocument/2006/relationships/customXml" Target="../ink/ink2800.xml"/><Relationship Id="rId464" Type="http://schemas.openxmlformats.org/officeDocument/2006/relationships/customXml" Target="../ink/ink2821.xml"/><Relationship Id="rId299" Type="http://schemas.openxmlformats.org/officeDocument/2006/relationships/image" Target="../media/image2324.png"/><Relationship Id="rId63" Type="http://schemas.openxmlformats.org/officeDocument/2006/relationships/image" Target="../media/image2207.png"/><Relationship Id="rId159" Type="http://schemas.openxmlformats.org/officeDocument/2006/relationships/image" Target="../media/image2255.png"/><Relationship Id="rId366" Type="http://schemas.openxmlformats.org/officeDocument/2006/relationships/customXml" Target="../ink/ink2772.xml"/><Relationship Id="rId573" Type="http://schemas.openxmlformats.org/officeDocument/2006/relationships/image" Target="../media/image2459.png"/><Relationship Id="rId226" Type="http://schemas.openxmlformats.org/officeDocument/2006/relationships/customXml" Target="../ink/ink2702.xml"/><Relationship Id="rId433" Type="http://schemas.openxmlformats.org/officeDocument/2006/relationships/image" Target="../media/image2390.png"/><Relationship Id="rId640" Type="http://schemas.openxmlformats.org/officeDocument/2006/relationships/customXml" Target="../ink/ink2909.xml"/><Relationship Id="rId74" Type="http://schemas.openxmlformats.org/officeDocument/2006/relationships/customXml" Target="../ink/ink2626.xml"/><Relationship Id="rId377" Type="http://schemas.openxmlformats.org/officeDocument/2006/relationships/image" Target="../media/image2362.png"/><Relationship Id="rId500" Type="http://schemas.openxmlformats.org/officeDocument/2006/relationships/customXml" Target="../ink/ink2839.xml"/><Relationship Id="rId584" Type="http://schemas.openxmlformats.org/officeDocument/2006/relationships/customXml" Target="../ink/ink2881.xml"/><Relationship Id="rId5" Type="http://schemas.openxmlformats.org/officeDocument/2006/relationships/image" Target="../media/image21780.png"/><Relationship Id="rId237" Type="http://schemas.openxmlformats.org/officeDocument/2006/relationships/image" Target="../media/image2294.png"/><Relationship Id="rId444" Type="http://schemas.openxmlformats.org/officeDocument/2006/relationships/customXml" Target="../ink/ink2811.xml"/><Relationship Id="rId651" Type="http://schemas.openxmlformats.org/officeDocument/2006/relationships/image" Target="../media/image2497.png"/><Relationship Id="rId290" Type="http://schemas.openxmlformats.org/officeDocument/2006/relationships/customXml" Target="../ink/ink2734.xml"/><Relationship Id="rId304" Type="http://schemas.openxmlformats.org/officeDocument/2006/relationships/customXml" Target="../ink/ink2741.xml"/><Relationship Id="rId388" Type="http://schemas.openxmlformats.org/officeDocument/2006/relationships/customXml" Target="../ink/ink2783.xml"/><Relationship Id="rId511" Type="http://schemas.openxmlformats.org/officeDocument/2006/relationships/image" Target="../media/image2429.png"/><Relationship Id="rId609" Type="http://schemas.openxmlformats.org/officeDocument/2006/relationships/image" Target="../media/image2476.png"/><Relationship Id="rId85" Type="http://schemas.openxmlformats.org/officeDocument/2006/relationships/image" Target="../media/image2218.png"/><Relationship Id="rId150" Type="http://schemas.openxmlformats.org/officeDocument/2006/relationships/customXml" Target="../ink/ink2664.xml"/><Relationship Id="rId595" Type="http://schemas.openxmlformats.org/officeDocument/2006/relationships/image" Target="../media/image2470.png"/><Relationship Id="rId248" Type="http://schemas.openxmlformats.org/officeDocument/2006/relationships/customXml" Target="../ink/ink2713.xml"/><Relationship Id="rId455" Type="http://schemas.openxmlformats.org/officeDocument/2006/relationships/image" Target="../media/image2401.png"/><Relationship Id="rId662" Type="http://schemas.openxmlformats.org/officeDocument/2006/relationships/customXml" Target="../ink/ink2920.xml"/><Relationship Id="rId12" Type="http://schemas.openxmlformats.org/officeDocument/2006/relationships/customXml" Target="../ink/ink2595.xml"/><Relationship Id="rId108" Type="http://schemas.openxmlformats.org/officeDocument/2006/relationships/customXml" Target="../ink/ink2643.xml"/><Relationship Id="rId315" Type="http://schemas.openxmlformats.org/officeDocument/2006/relationships/image" Target="../media/image2332.png"/><Relationship Id="rId522" Type="http://schemas.openxmlformats.org/officeDocument/2006/relationships/customXml" Target="../ink/ink2850.xml"/><Relationship Id="rId96" Type="http://schemas.openxmlformats.org/officeDocument/2006/relationships/customXml" Target="../ink/ink2637.xml"/><Relationship Id="rId161" Type="http://schemas.openxmlformats.org/officeDocument/2006/relationships/image" Target="../media/image2256.png"/><Relationship Id="rId399" Type="http://schemas.openxmlformats.org/officeDocument/2006/relationships/image" Target="../media/image2373.png"/><Relationship Id="rId259" Type="http://schemas.openxmlformats.org/officeDocument/2006/relationships/image" Target="../media/image2305.png"/><Relationship Id="rId466" Type="http://schemas.openxmlformats.org/officeDocument/2006/relationships/customXml" Target="../ink/ink2822.xml"/><Relationship Id="rId673" Type="http://schemas.openxmlformats.org/officeDocument/2006/relationships/image" Target="../media/image2508.png"/><Relationship Id="rId23" Type="http://schemas.openxmlformats.org/officeDocument/2006/relationships/image" Target="../media/image2187.png"/><Relationship Id="rId119" Type="http://schemas.openxmlformats.org/officeDocument/2006/relationships/image" Target="../media/image2235.png"/><Relationship Id="rId326" Type="http://schemas.openxmlformats.org/officeDocument/2006/relationships/customXml" Target="../ink/ink2752.xml"/><Relationship Id="rId533" Type="http://schemas.openxmlformats.org/officeDocument/2006/relationships/image" Target="../media/image2440.png"/><Relationship Id="rId172" Type="http://schemas.openxmlformats.org/officeDocument/2006/relationships/customXml" Target="../ink/ink2675.xml"/><Relationship Id="rId477" Type="http://schemas.openxmlformats.org/officeDocument/2006/relationships/image" Target="../media/image2412.png"/><Relationship Id="rId600" Type="http://schemas.openxmlformats.org/officeDocument/2006/relationships/customXml" Target="../ink/ink2889.xml"/><Relationship Id="rId684" Type="http://schemas.openxmlformats.org/officeDocument/2006/relationships/customXml" Target="../ink/ink2931.xml"/><Relationship Id="rId337" Type="http://schemas.openxmlformats.org/officeDocument/2006/relationships/image" Target="../media/image2343.png"/><Relationship Id="rId34" Type="http://schemas.openxmlformats.org/officeDocument/2006/relationships/customXml" Target="../ink/ink2606.xml"/><Relationship Id="rId544" Type="http://schemas.openxmlformats.org/officeDocument/2006/relationships/customXml" Target="../ink/ink2861.xml"/><Relationship Id="rId183" Type="http://schemas.openxmlformats.org/officeDocument/2006/relationships/image" Target="../media/image2267.png"/><Relationship Id="rId390" Type="http://schemas.openxmlformats.org/officeDocument/2006/relationships/customXml" Target="../ink/ink2784.xml"/><Relationship Id="rId404" Type="http://schemas.openxmlformats.org/officeDocument/2006/relationships/customXml" Target="../ink/ink2791.xml"/><Relationship Id="rId611" Type="http://schemas.openxmlformats.org/officeDocument/2006/relationships/image" Target="../media/image2477.png"/><Relationship Id="rId250" Type="http://schemas.openxmlformats.org/officeDocument/2006/relationships/customXml" Target="../ink/ink2714.xml"/><Relationship Id="rId488" Type="http://schemas.openxmlformats.org/officeDocument/2006/relationships/customXml" Target="../ink/ink2833.xml"/><Relationship Id="rId45" Type="http://schemas.openxmlformats.org/officeDocument/2006/relationships/image" Target="../media/image2198.png"/><Relationship Id="rId110" Type="http://schemas.openxmlformats.org/officeDocument/2006/relationships/customXml" Target="../ink/ink2644.xml"/><Relationship Id="rId348" Type="http://schemas.openxmlformats.org/officeDocument/2006/relationships/customXml" Target="../ink/ink2763.xml"/><Relationship Id="rId555" Type="http://schemas.openxmlformats.org/officeDocument/2006/relationships/image" Target="../media/image2451.png"/><Relationship Id="rId194" Type="http://schemas.openxmlformats.org/officeDocument/2006/relationships/customXml" Target="../ink/ink2686.xml"/><Relationship Id="rId208" Type="http://schemas.openxmlformats.org/officeDocument/2006/relationships/customXml" Target="../ink/ink2693.xml"/><Relationship Id="rId415" Type="http://schemas.openxmlformats.org/officeDocument/2006/relationships/image" Target="../media/image2381.png"/><Relationship Id="rId622" Type="http://schemas.openxmlformats.org/officeDocument/2006/relationships/customXml" Target="../ink/ink2900.xml"/><Relationship Id="rId261" Type="http://schemas.openxmlformats.org/officeDocument/2006/relationships/image" Target="../media/image2306.png"/><Relationship Id="rId499" Type="http://schemas.openxmlformats.org/officeDocument/2006/relationships/image" Target="../media/image2423.png"/><Relationship Id="rId56" Type="http://schemas.openxmlformats.org/officeDocument/2006/relationships/customXml" Target="../ink/ink2617.xml"/><Relationship Id="rId359" Type="http://schemas.openxmlformats.org/officeDocument/2006/relationships/image" Target="../media/image2353.png"/><Relationship Id="rId566" Type="http://schemas.openxmlformats.org/officeDocument/2006/relationships/customXml" Target="../ink/ink2872.xml"/><Relationship Id="rId121" Type="http://schemas.openxmlformats.org/officeDocument/2006/relationships/image" Target="../media/image2236.png"/><Relationship Id="rId219" Type="http://schemas.openxmlformats.org/officeDocument/2006/relationships/image" Target="../media/image2285.png"/><Relationship Id="rId426" Type="http://schemas.openxmlformats.org/officeDocument/2006/relationships/customXml" Target="../ink/ink2802.xml"/><Relationship Id="rId633" Type="http://schemas.openxmlformats.org/officeDocument/2006/relationships/image" Target="../media/image2488.png"/><Relationship Id="rId67" Type="http://schemas.openxmlformats.org/officeDocument/2006/relationships/image" Target="../media/image2209.png"/><Relationship Id="rId272" Type="http://schemas.openxmlformats.org/officeDocument/2006/relationships/customXml" Target="../ink/ink2725.xml"/><Relationship Id="rId577" Type="http://schemas.openxmlformats.org/officeDocument/2006/relationships/image" Target="../media/image2461.png"/><Relationship Id="rId132" Type="http://schemas.openxmlformats.org/officeDocument/2006/relationships/customXml" Target="../ink/ink2655.xml"/><Relationship Id="rId437" Type="http://schemas.openxmlformats.org/officeDocument/2006/relationships/image" Target="../media/image2392.png"/><Relationship Id="rId644" Type="http://schemas.openxmlformats.org/officeDocument/2006/relationships/customXml" Target="../ink/ink2911.xml"/><Relationship Id="rId283" Type="http://schemas.openxmlformats.org/officeDocument/2006/relationships/image" Target="../media/image413.png"/><Relationship Id="rId490" Type="http://schemas.openxmlformats.org/officeDocument/2006/relationships/customXml" Target="../ink/ink2834.xml"/><Relationship Id="rId504" Type="http://schemas.openxmlformats.org/officeDocument/2006/relationships/customXml" Target="../ink/ink2841.xml"/><Relationship Id="rId78" Type="http://schemas.openxmlformats.org/officeDocument/2006/relationships/customXml" Target="../ink/ink2628.xml"/><Relationship Id="rId143" Type="http://schemas.openxmlformats.org/officeDocument/2006/relationships/image" Target="../media/image2247.png"/><Relationship Id="rId350" Type="http://schemas.openxmlformats.org/officeDocument/2006/relationships/customXml" Target="../ink/ink2764.xml"/><Relationship Id="rId588" Type="http://schemas.openxmlformats.org/officeDocument/2006/relationships/customXml" Target="../ink/ink2883.xml"/><Relationship Id="rId9" Type="http://schemas.openxmlformats.org/officeDocument/2006/relationships/image" Target="../media/image2180.png"/><Relationship Id="rId210" Type="http://schemas.openxmlformats.org/officeDocument/2006/relationships/customXml" Target="../ink/ink2694.xml"/><Relationship Id="rId448" Type="http://schemas.openxmlformats.org/officeDocument/2006/relationships/customXml" Target="../ink/ink2813.xml"/><Relationship Id="rId655" Type="http://schemas.openxmlformats.org/officeDocument/2006/relationships/image" Target="../media/image2499.png"/><Relationship Id="rId294" Type="http://schemas.openxmlformats.org/officeDocument/2006/relationships/customXml" Target="../ink/ink2736.xml"/><Relationship Id="rId308" Type="http://schemas.openxmlformats.org/officeDocument/2006/relationships/customXml" Target="../ink/ink2743.xml"/><Relationship Id="rId515" Type="http://schemas.openxmlformats.org/officeDocument/2006/relationships/image" Target="../media/image2431.png"/><Relationship Id="rId89" Type="http://schemas.openxmlformats.org/officeDocument/2006/relationships/image" Target="../media/image2220.png"/><Relationship Id="rId154" Type="http://schemas.openxmlformats.org/officeDocument/2006/relationships/customXml" Target="../ink/ink2666.xml"/><Relationship Id="rId361" Type="http://schemas.openxmlformats.org/officeDocument/2006/relationships/image" Target="../media/image2354.png"/><Relationship Id="rId599" Type="http://schemas.openxmlformats.org/officeDocument/2006/relationships/image" Target="../media/image2472.png"/><Relationship Id="rId459" Type="http://schemas.openxmlformats.org/officeDocument/2006/relationships/image" Target="../media/image2403.png"/><Relationship Id="rId666" Type="http://schemas.openxmlformats.org/officeDocument/2006/relationships/customXml" Target="../ink/ink2922.xml"/><Relationship Id="rId16" Type="http://schemas.openxmlformats.org/officeDocument/2006/relationships/customXml" Target="../ink/ink2597.xml"/><Relationship Id="rId221" Type="http://schemas.openxmlformats.org/officeDocument/2006/relationships/image" Target="../media/image2286.png"/><Relationship Id="rId319" Type="http://schemas.openxmlformats.org/officeDocument/2006/relationships/image" Target="../media/image2334.png"/><Relationship Id="rId526" Type="http://schemas.openxmlformats.org/officeDocument/2006/relationships/customXml" Target="../ink/ink2852.xml"/><Relationship Id="rId165" Type="http://schemas.openxmlformats.org/officeDocument/2006/relationships/image" Target="../media/image2258.png"/><Relationship Id="rId372" Type="http://schemas.openxmlformats.org/officeDocument/2006/relationships/customXml" Target="../ink/ink2775.xml"/><Relationship Id="rId677" Type="http://schemas.openxmlformats.org/officeDocument/2006/relationships/image" Target="../media/image2510.png"/><Relationship Id="rId232" Type="http://schemas.openxmlformats.org/officeDocument/2006/relationships/customXml" Target="../ink/ink2705.xml"/><Relationship Id="rId27" Type="http://schemas.openxmlformats.org/officeDocument/2006/relationships/image" Target="../media/image2189.png"/><Relationship Id="rId537" Type="http://schemas.openxmlformats.org/officeDocument/2006/relationships/image" Target="../media/image2442.png"/><Relationship Id="rId80" Type="http://schemas.openxmlformats.org/officeDocument/2006/relationships/customXml" Target="../ink/ink2629.xml"/><Relationship Id="rId176" Type="http://schemas.openxmlformats.org/officeDocument/2006/relationships/customXml" Target="../ink/ink2677.xml"/><Relationship Id="rId383" Type="http://schemas.openxmlformats.org/officeDocument/2006/relationships/image" Target="../media/image2365.png"/><Relationship Id="rId590" Type="http://schemas.openxmlformats.org/officeDocument/2006/relationships/customXml" Target="../ink/ink2884.xml"/><Relationship Id="rId604" Type="http://schemas.openxmlformats.org/officeDocument/2006/relationships/customXml" Target="../ink/ink2891.xml"/><Relationship Id="rId243" Type="http://schemas.openxmlformats.org/officeDocument/2006/relationships/image" Target="../media/image2297.png"/><Relationship Id="rId450" Type="http://schemas.openxmlformats.org/officeDocument/2006/relationships/customXml" Target="../ink/ink2814.xml"/><Relationship Id="rId688" Type="http://schemas.openxmlformats.org/officeDocument/2006/relationships/customXml" Target="../ink/ink2933.xml"/><Relationship Id="rId38" Type="http://schemas.openxmlformats.org/officeDocument/2006/relationships/customXml" Target="../ink/ink2608.xml"/><Relationship Id="rId103" Type="http://schemas.openxmlformats.org/officeDocument/2006/relationships/image" Target="../media/image2227.png"/><Relationship Id="rId310" Type="http://schemas.openxmlformats.org/officeDocument/2006/relationships/customXml" Target="../ink/ink2744.xml"/><Relationship Id="rId548" Type="http://schemas.openxmlformats.org/officeDocument/2006/relationships/customXml" Target="../ink/ink2863.xml"/><Relationship Id="rId91" Type="http://schemas.openxmlformats.org/officeDocument/2006/relationships/image" Target="../media/image2221.png"/><Relationship Id="rId187" Type="http://schemas.openxmlformats.org/officeDocument/2006/relationships/image" Target="../media/image2269.png"/><Relationship Id="rId394" Type="http://schemas.openxmlformats.org/officeDocument/2006/relationships/customXml" Target="../ink/ink2786.xml"/><Relationship Id="rId408" Type="http://schemas.openxmlformats.org/officeDocument/2006/relationships/customXml" Target="../ink/ink2793.xml"/><Relationship Id="rId615" Type="http://schemas.openxmlformats.org/officeDocument/2006/relationships/image" Target="../media/image2479.png"/><Relationship Id="rId254" Type="http://schemas.openxmlformats.org/officeDocument/2006/relationships/customXml" Target="../ink/ink271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6.png"/><Relationship Id="rId299" Type="http://schemas.openxmlformats.org/officeDocument/2006/relationships/image" Target="../media/image2656.png"/><Relationship Id="rId21" Type="http://schemas.openxmlformats.org/officeDocument/2006/relationships/image" Target="../media/image2518.png"/><Relationship Id="rId63" Type="http://schemas.openxmlformats.org/officeDocument/2006/relationships/image" Target="../media/image2539.png"/><Relationship Id="rId159" Type="http://schemas.openxmlformats.org/officeDocument/2006/relationships/image" Target="../media/image2587.png"/><Relationship Id="rId324" Type="http://schemas.openxmlformats.org/officeDocument/2006/relationships/customXml" Target="../ink/ink3096.xml"/><Relationship Id="rId366" Type="http://schemas.openxmlformats.org/officeDocument/2006/relationships/customXml" Target="../ink/ink3117.xml"/><Relationship Id="rId170" Type="http://schemas.openxmlformats.org/officeDocument/2006/relationships/customXml" Target="../ink/ink3019.xml"/><Relationship Id="rId226" Type="http://schemas.openxmlformats.org/officeDocument/2006/relationships/customXml" Target="../ink/ink3047.xml"/><Relationship Id="rId268" Type="http://schemas.openxmlformats.org/officeDocument/2006/relationships/customXml" Target="../ink/ink3068.xml"/><Relationship Id="rId32" Type="http://schemas.openxmlformats.org/officeDocument/2006/relationships/customXml" Target="../ink/ink2950.xml"/><Relationship Id="rId74" Type="http://schemas.openxmlformats.org/officeDocument/2006/relationships/customXml" Target="../ink/ink2971.xml"/><Relationship Id="rId128" Type="http://schemas.openxmlformats.org/officeDocument/2006/relationships/customXml" Target="../ink/ink2998.xml"/><Relationship Id="rId335" Type="http://schemas.openxmlformats.org/officeDocument/2006/relationships/image" Target="../media/image2674.png"/><Relationship Id="rId377" Type="http://schemas.openxmlformats.org/officeDocument/2006/relationships/image" Target="../media/image2695.png"/><Relationship Id="rId5" Type="http://schemas.openxmlformats.org/officeDocument/2006/relationships/image" Target="../media/image25100.png"/><Relationship Id="rId181" Type="http://schemas.openxmlformats.org/officeDocument/2006/relationships/image" Target="../media/image2598.png"/><Relationship Id="rId237" Type="http://schemas.openxmlformats.org/officeDocument/2006/relationships/image" Target="../media/image2625.png"/><Relationship Id="rId279" Type="http://schemas.openxmlformats.org/officeDocument/2006/relationships/image" Target="../media/image2646.png"/><Relationship Id="rId43" Type="http://schemas.openxmlformats.org/officeDocument/2006/relationships/image" Target="../media/image2529.png"/><Relationship Id="rId139" Type="http://schemas.openxmlformats.org/officeDocument/2006/relationships/image" Target="../media/image2577.png"/><Relationship Id="rId290" Type="http://schemas.openxmlformats.org/officeDocument/2006/relationships/customXml" Target="../ink/ink3079.xml"/><Relationship Id="rId304" Type="http://schemas.openxmlformats.org/officeDocument/2006/relationships/customXml" Target="../ink/ink3086.xml"/><Relationship Id="rId346" Type="http://schemas.openxmlformats.org/officeDocument/2006/relationships/customXml" Target="../ink/ink3107.xml"/><Relationship Id="rId388" Type="http://schemas.openxmlformats.org/officeDocument/2006/relationships/customXml" Target="../ink/ink3128.xml"/><Relationship Id="rId85" Type="http://schemas.openxmlformats.org/officeDocument/2006/relationships/image" Target="../media/image2550.png"/><Relationship Id="rId150" Type="http://schemas.openxmlformats.org/officeDocument/2006/relationships/customXml" Target="../ink/ink3009.xml"/><Relationship Id="rId192" Type="http://schemas.openxmlformats.org/officeDocument/2006/relationships/customXml" Target="../ink/ink3030.xml"/><Relationship Id="rId206" Type="http://schemas.openxmlformats.org/officeDocument/2006/relationships/customXml" Target="../ink/ink3037.xml"/><Relationship Id="rId248" Type="http://schemas.openxmlformats.org/officeDocument/2006/relationships/customXml" Target="../ink/ink3058.xml"/><Relationship Id="rId12" Type="http://schemas.openxmlformats.org/officeDocument/2006/relationships/customXml" Target="../ink/ink2940.xml"/><Relationship Id="rId108" Type="http://schemas.openxmlformats.org/officeDocument/2006/relationships/customXml" Target="../ink/ink2988.xml"/><Relationship Id="rId315" Type="http://schemas.openxmlformats.org/officeDocument/2006/relationships/image" Target="../media/image2664.png"/><Relationship Id="rId357" Type="http://schemas.openxmlformats.org/officeDocument/2006/relationships/image" Target="../media/image2685.png"/><Relationship Id="rId54" Type="http://schemas.openxmlformats.org/officeDocument/2006/relationships/customXml" Target="../ink/ink2961.xml"/><Relationship Id="rId96" Type="http://schemas.openxmlformats.org/officeDocument/2006/relationships/customXml" Target="../ink/ink2982.xml"/><Relationship Id="rId161" Type="http://schemas.openxmlformats.org/officeDocument/2006/relationships/image" Target="../media/image2588.png"/><Relationship Id="rId217" Type="http://schemas.openxmlformats.org/officeDocument/2006/relationships/image" Target="../media/image2616.png"/><Relationship Id="rId259" Type="http://schemas.openxmlformats.org/officeDocument/2006/relationships/image" Target="../media/image2636.png"/><Relationship Id="rId23" Type="http://schemas.openxmlformats.org/officeDocument/2006/relationships/image" Target="../media/image2519.png"/><Relationship Id="rId119" Type="http://schemas.openxmlformats.org/officeDocument/2006/relationships/image" Target="../media/image2567.png"/><Relationship Id="rId270" Type="http://schemas.openxmlformats.org/officeDocument/2006/relationships/customXml" Target="../ink/ink3069.xml"/><Relationship Id="rId326" Type="http://schemas.openxmlformats.org/officeDocument/2006/relationships/customXml" Target="../ink/ink3097.xml"/><Relationship Id="rId65" Type="http://schemas.openxmlformats.org/officeDocument/2006/relationships/image" Target="../media/image2540.png"/><Relationship Id="rId130" Type="http://schemas.openxmlformats.org/officeDocument/2006/relationships/customXml" Target="../ink/ink2999.xml"/><Relationship Id="rId368" Type="http://schemas.openxmlformats.org/officeDocument/2006/relationships/customXml" Target="../ink/ink3118.xml"/><Relationship Id="rId172" Type="http://schemas.openxmlformats.org/officeDocument/2006/relationships/customXml" Target="../ink/ink3020.xml"/><Relationship Id="rId228" Type="http://schemas.openxmlformats.org/officeDocument/2006/relationships/customXml" Target="../ink/ink3048.xml"/><Relationship Id="rId281" Type="http://schemas.openxmlformats.org/officeDocument/2006/relationships/image" Target="../media/image2647.png"/><Relationship Id="rId337" Type="http://schemas.openxmlformats.org/officeDocument/2006/relationships/image" Target="../media/image2675.png"/><Relationship Id="rId34" Type="http://schemas.openxmlformats.org/officeDocument/2006/relationships/customXml" Target="../ink/ink2951.xml"/><Relationship Id="rId76" Type="http://schemas.openxmlformats.org/officeDocument/2006/relationships/customXml" Target="../ink/ink2972.xml"/><Relationship Id="rId141" Type="http://schemas.openxmlformats.org/officeDocument/2006/relationships/image" Target="../media/image2578.png"/><Relationship Id="rId379" Type="http://schemas.openxmlformats.org/officeDocument/2006/relationships/image" Target="../media/image2696.png"/><Relationship Id="rId7" Type="http://schemas.openxmlformats.org/officeDocument/2006/relationships/image" Target="../media/image25111.png"/><Relationship Id="rId183" Type="http://schemas.openxmlformats.org/officeDocument/2006/relationships/image" Target="../media/image2599.png"/><Relationship Id="rId239" Type="http://schemas.openxmlformats.org/officeDocument/2006/relationships/image" Target="../media/image2626.png"/><Relationship Id="rId390" Type="http://schemas.openxmlformats.org/officeDocument/2006/relationships/customXml" Target="../ink/ink3129.xml"/><Relationship Id="rId250" Type="http://schemas.openxmlformats.org/officeDocument/2006/relationships/customXml" Target="../ink/ink3059.xml"/><Relationship Id="rId292" Type="http://schemas.openxmlformats.org/officeDocument/2006/relationships/customXml" Target="../ink/ink3080.xml"/><Relationship Id="rId306" Type="http://schemas.openxmlformats.org/officeDocument/2006/relationships/customXml" Target="../ink/ink3087.xml"/><Relationship Id="rId45" Type="http://schemas.openxmlformats.org/officeDocument/2006/relationships/image" Target="../media/image2530.png"/><Relationship Id="rId87" Type="http://schemas.openxmlformats.org/officeDocument/2006/relationships/image" Target="../media/image2551.png"/><Relationship Id="rId110" Type="http://schemas.openxmlformats.org/officeDocument/2006/relationships/customXml" Target="../ink/ink2989.xml"/><Relationship Id="rId348" Type="http://schemas.openxmlformats.org/officeDocument/2006/relationships/customXml" Target="../ink/ink3108.xml"/><Relationship Id="rId152" Type="http://schemas.openxmlformats.org/officeDocument/2006/relationships/customXml" Target="../ink/ink3010.xml"/><Relationship Id="rId194" Type="http://schemas.openxmlformats.org/officeDocument/2006/relationships/customXml" Target="../ink/ink3031.xml"/><Relationship Id="rId208" Type="http://schemas.openxmlformats.org/officeDocument/2006/relationships/customXml" Target="../ink/ink3038.xml"/><Relationship Id="rId261" Type="http://schemas.openxmlformats.org/officeDocument/2006/relationships/image" Target="../media/image2637.png"/><Relationship Id="rId14" Type="http://schemas.openxmlformats.org/officeDocument/2006/relationships/customXml" Target="../ink/ink2941.xml"/><Relationship Id="rId56" Type="http://schemas.openxmlformats.org/officeDocument/2006/relationships/customXml" Target="../ink/ink2962.xml"/><Relationship Id="rId317" Type="http://schemas.openxmlformats.org/officeDocument/2006/relationships/image" Target="../media/image2665.png"/><Relationship Id="rId359" Type="http://schemas.openxmlformats.org/officeDocument/2006/relationships/image" Target="../media/image2686.png"/><Relationship Id="rId98" Type="http://schemas.openxmlformats.org/officeDocument/2006/relationships/customXml" Target="../ink/ink2983.xml"/><Relationship Id="rId121" Type="http://schemas.openxmlformats.org/officeDocument/2006/relationships/image" Target="../media/image2568.png"/><Relationship Id="rId163" Type="http://schemas.openxmlformats.org/officeDocument/2006/relationships/image" Target="../media/image2589.png"/><Relationship Id="rId219" Type="http://schemas.openxmlformats.org/officeDocument/2006/relationships/image" Target="../media/image2617.png"/><Relationship Id="rId370" Type="http://schemas.openxmlformats.org/officeDocument/2006/relationships/customXml" Target="../ink/ink3119.xml"/><Relationship Id="rId230" Type="http://schemas.openxmlformats.org/officeDocument/2006/relationships/customXml" Target="../ink/ink3049.xml"/><Relationship Id="rId25" Type="http://schemas.openxmlformats.org/officeDocument/2006/relationships/image" Target="../media/image2520.png"/><Relationship Id="rId67" Type="http://schemas.openxmlformats.org/officeDocument/2006/relationships/image" Target="../media/image2541.png"/><Relationship Id="rId272" Type="http://schemas.openxmlformats.org/officeDocument/2006/relationships/customXml" Target="../ink/ink3070.xml"/><Relationship Id="rId328" Type="http://schemas.openxmlformats.org/officeDocument/2006/relationships/customXml" Target="../ink/ink3098.xml"/><Relationship Id="rId132" Type="http://schemas.openxmlformats.org/officeDocument/2006/relationships/customXml" Target="../ink/ink3000.xml"/><Relationship Id="rId174" Type="http://schemas.openxmlformats.org/officeDocument/2006/relationships/customXml" Target="../ink/ink3021.xml"/><Relationship Id="rId381" Type="http://schemas.openxmlformats.org/officeDocument/2006/relationships/image" Target="../media/image2697.png"/><Relationship Id="rId241" Type="http://schemas.openxmlformats.org/officeDocument/2006/relationships/image" Target="../media/image2627.png"/><Relationship Id="rId36" Type="http://schemas.openxmlformats.org/officeDocument/2006/relationships/customXml" Target="../ink/ink2952.xml"/><Relationship Id="rId283" Type="http://schemas.openxmlformats.org/officeDocument/2006/relationships/image" Target="../media/image2648.png"/><Relationship Id="rId339" Type="http://schemas.openxmlformats.org/officeDocument/2006/relationships/image" Target="../media/image2676.png"/><Relationship Id="rId78" Type="http://schemas.openxmlformats.org/officeDocument/2006/relationships/customXml" Target="../ink/ink2973.xml"/><Relationship Id="rId101" Type="http://schemas.openxmlformats.org/officeDocument/2006/relationships/image" Target="../media/image2558.png"/><Relationship Id="rId143" Type="http://schemas.openxmlformats.org/officeDocument/2006/relationships/image" Target="../media/image2579.png"/><Relationship Id="rId185" Type="http://schemas.openxmlformats.org/officeDocument/2006/relationships/image" Target="../media/image2600.png"/><Relationship Id="rId350" Type="http://schemas.openxmlformats.org/officeDocument/2006/relationships/customXml" Target="../ink/ink3109.xml"/><Relationship Id="rId9" Type="http://schemas.openxmlformats.org/officeDocument/2006/relationships/image" Target="../media/image25120.png"/><Relationship Id="rId210" Type="http://schemas.openxmlformats.org/officeDocument/2006/relationships/customXml" Target="../ink/ink3039.xml"/><Relationship Id="rId392" Type="http://schemas.openxmlformats.org/officeDocument/2006/relationships/customXml" Target="../ink/ink3130.xml"/><Relationship Id="rId252" Type="http://schemas.openxmlformats.org/officeDocument/2006/relationships/customXml" Target="../ink/ink3060.xml"/><Relationship Id="rId294" Type="http://schemas.openxmlformats.org/officeDocument/2006/relationships/customXml" Target="../ink/ink3081.xml"/><Relationship Id="rId308" Type="http://schemas.openxmlformats.org/officeDocument/2006/relationships/customXml" Target="../ink/ink3088.xml"/><Relationship Id="rId47" Type="http://schemas.openxmlformats.org/officeDocument/2006/relationships/image" Target="../media/image2531.png"/><Relationship Id="rId89" Type="http://schemas.openxmlformats.org/officeDocument/2006/relationships/image" Target="../media/image2552.png"/><Relationship Id="rId112" Type="http://schemas.openxmlformats.org/officeDocument/2006/relationships/customXml" Target="../ink/ink2990.xml"/><Relationship Id="rId154" Type="http://schemas.openxmlformats.org/officeDocument/2006/relationships/customXml" Target="../ink/ink3011.xml"/><Relationship Id="rId361" Type="http://schemas.openxmlformats.org/officeDocument/2006/relationships/image" Target="../media/image2687.png"/><Relationship Id="rId196" Type="http://schemas.openxmlformats.org/officeDocument/2006/relationships/customXml" Target="../ink/ink3032.xml"/><Relationship Id="rId16" Type="http://schemas.openxmlformats.org/officeDocument/2006/relationships/customXml" Target="../ink/ink2942.xml"/><Relationship Id="rId221" Type="http://schemas.openxmlformats.org/officeDocument/2006/relationships/image" Target="../media/image2618.png"/><Relationship Id="rId242" Type="http://schemas.openxmlformats.org/officeDocument/2006/relationships/customXml" Target="../ink/ink3055.xml"/><Relationship Id="rId263" Type="http://schemas.openxmlformats.org/officeDocument/2006/relationships/image" Target="../media/image2638.png"/><Relationship Id="rId284" Type="http://schemas.openxmlformats.org/officeDocument/2006/relationships/customXml" Target="../ink/ink3076.xml"/><Relationship Id="rId319" Type="http://schemas.openxmlformats.org/officeDocument/2006/relationships/image" Target="../media/image2666.png"/><Relationship Id="rId37" Type="http://schemas.openxmlformats.org/officeDocument/2006/relationships/image" Target="../media/image2526.png"/><Relationship Id="rId58" Type="http://schemas.openxmlformats.org/officeDocument/2006/relationships/customXml" Target="../ink/ink2963.xml"/><Relationship Id="rId79" Type="http://schemas.openxmlformats.org/officeDocument/2006/relationships/image" Target="../media/image2547.png"/><Relationship Id="rId102" Type="http://schemas.openxmlformats.org/officeDocument/2006/relationships/customXml" Target="../ink/ink2985.xml"/><Relationship Id="rId123" Type="http://schemas.openxmlformats.org/officeDocument/2006/relationships/image" Target="../media/image2569.png"/><Relationship Id="rId144" Type="http://schemas.openxmlformats.org/officeDocument/2006/relationships/customXml" Target="../ink/ink3006.xml"/><Relationship Id="rId330" Type="http://schemas.openxmlformats.org/officeDocument/2006/relationships/customXml" Target="../ink/ink3099.xml"/><Relationship Id="rId90" Type="http://schemas.openxmlformats.org/officeDocument/2006/relationships/customXml" Target="../ink/ink2979.xml"/><Relationship Id="rId165" Type="http://schemas.openxmlformats.org/officeDocument/2006/relationships/image" Target="../media/image2590.png"/><Relationship Id="rId186" Type="http://schemas.openxmlformats.org/officeDocument/2006/relationships/customXml" Target="../ink/ink3027.xml"/><Relationship Id="rId351" Type="http://schemas.openxmlformats.org/officeDocument/2006/relationships/image" Target="../media/image2682.png"/><Relationship Id="rId372" Type="http://schemas.openxmlformats.org/officeDocument/2006/relationships/customXml" Target="../ink/ink3120.xml"/><Relationship Id="rId393" Type="http://schemas.openxmlformats.org/officeDocument/2006/relationships/image" Target="../media/image2702.png"/><Relationship Id="rId211" Type="http://schemas.openxmlformats.org/officeDocument/2006/relationships/image" Target="../media/image2613.png"/><Relationship Id="rId232" Type="http://schemas.openxmlformats.org/officeDocument/2006/relationships/customXml" Target="../ink/ink3050.xml"/><Relationship Id="rId253" Type="http://schemas.openxmlformats.org/officeDocument/2006/relationships/image" Target="../media/image2633.png"/><Relationship Id="rId274" Type="http://schemas.openxmlformats.org/officeDocument/2006/relationships/customXml" Target="../ink/ink3071.xml"/><Relationship Id="rId295" Type="http://schemas.openxmlformats.org/officeDocument/2006/relationships/image" Target="../media/image2654.png"/><Relationship Id="rId309" Type="http://schemas.openxmlformats.org/officeDocument/2006/relationships/image" Target="../media/image2661.png"/><Relationship Id="rId27" Type="http://schemas.openxmlformats.org/officeDocument/2006/relationships/image" Target="../media/image2521.png"/><Relationship Id="rId48" Type="http://schemas.openxmlformats.org/officeDocument/2006/relationships/customXml" Target="../ink/ink2958.xml"/><Relationship Id="rId69" Type="http://schemas.openxmlformats.org/officeDocument/2006/relationships/image" Target="../media/image2542.png"/><Relationship Id="rId113" Type="http://schemas.openxmlformats.org/officeDocument/2006/relationships/image" Target="../media/image2564.png"/><Relationship Id="rId134" Type="http://schemas.openxmlformats.org/officeDocument/2006/relationships/customXml" Target="../ink/ink3001.xml"/><Relationship Id="rId320" Type="http://schemas.openxmlformats.org/officeDocument/2006/relationships/customXml" Target="../ink/ink3094.xml"/><Relationship Id="rId80" Type="http://schemas.openxmlformats.org/officeDocument/2006/relationships/customXml" Target="../ink/ink2974.xml"/><Relationship Id="rId155" Type="http://schemas.openxmlformats.org/officeDocument/2006/relationships/image" Target="../media/image2585.png"/><Relationship Id="rId176" Type="http://schemas.openxmlformats.org/officeDocument/2006/relationships/customXml" Target="../ink/ink3022.xml"/><Relationship Id="rId197" Type="http://schemas.openxmlformats.org/officeDocument/2006/relationships/image" Target="../media/image2606.png"/><Relationship Id="rId341" Type="http://schemas.openxmlformats.org/officeDocument/2006/relationships/image" Target="../media/image2677.png"/><Relationship Id="rId362" Type="http://schemas.openxmlformats.org/officeDocument/2006/relationships/customXml" Target="../ink/ink3115.xml"/><Relationship Id="rId383" Type="http://schemas.openxmlformats.org/officeDocument/2006/relationships/image" Target="../media/image2323.png"/><Relationship Id="rId201" Type="http://schemas.openxmlformats.org/officeDocument/2006/relationships/image" Target="../media/image2608.png"/><Relationship Id="rId222" Type="http://schemas.openxmlformats.org/officeDocument/2006/relationships/customXml" Target="../ink/ink3045.xml"/><Relationship Id="rId243" Type="http://schemas.openxmlformats.org/officeDocument/2006/relationships/image" Target="../media/image2628.png"/><Relationship Id="rId264" Type="http://schemas.openxmlformats.org/officeDocument/2006/relationships/customXml" Target="../ink/ink3066.xml"/><Relationship Id="rId285" Type="http://schemas.openxmlformats.org/officeDocument/2006/relationships/image" Target="../media/image2649.png"/><Relationship Id="rId17" Type="http://schemas.openxmlformats.org/officeDocument/2006/relationships/image" Target="../media/image25160.png"/><Relationship Id="rId38" Type="http://schemas.openxmlformats.org/officeDocument/2006/relationships/customXml" Target="../ink/ink2953.xml"/><Relationship Id="rId59" Type="http://schemas.openxmlformats.org/officeDocument/2006/relationships/image" Target="../media/image2537.png"/><Relationship Id="rId103" Type="http://schemas.openxmlformats.org/officeDocument/2006/relationships/image" Target="../media/image2559.png"/><Relationship Id="rId124" Type="http://schemas.openxmlformats.org/officeDocument/2006/relationships/customXml" Target="../ink/ink2996.xml"/><Relationship Id="rId310" Type="http://schemas.openxmlformats.org/officeDocument/2006/relationships/customXml" Target="../ink/ink3089.xml"/><Relationship Id="rId70" Type="http://schemas.openxmlformats.org/officeDocument/2006/relationships/customXml" Target="../ink/ink2969.xml"/><Relationship Id="rId91" Type="http://schemas.openxmlformats.org/officeDocument/2006/relationships/image" Target="../media/image2553.png"/><Relationship Id="rId145" Type="http://schemas.openxmlformats.org/officeDocument/2006/relationships/image" Target="../media/image2580.png"/><Relationship Id="rId166" Type="http://schemas.openxmlformats.org/officeDocument/2006/relationships/customXml" Target="../ink/ink3017.xml"/><Relationship Id="rId187" Type="http://schemas.openxmlformats.org/officeDocument/2006/relationships/image" Target="../media/image2601.png"/><Relationship Id="rId331" Type="http://schemas.openxmlformats.org/officeDocument/2006/relationships/image" Target="../media/image2672.png"/><Relationship Id="rId352" Type="http://schemas.openxmlformats.org/officeDocument/2006/relationships/customXml" Target="../ink/ink3110.xml"/><Relationship Id="rId373" Type="http://schemas.openxmlformats.org/officeDocument/2006/relationships/image" Target="../media/image2693.png"/><Relationship Id="rId394" Type="http://schemas.openxmlformats.org/officeDocument/2006/relationships/customXml" Target="../ink/ink313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40.xml"/><Relationship Id="rId233" Type="http://schemas.openxmlformats.org/officeDocument/2006/relationships/image" Target="../media/image2624.png"/><Relationship Id="rId254" Type="http://schemas.openxmlformats.org/officeDocument/2006/relationships/customXml" Target="../ink/ink3061.xml"/><Relationship Id="rId28" Type="http://schemas.openxmlformats.org/officeDocument/2006/relationships/customXml" Target="../ink/ink2948.xml"/><Relationship Id="rId49" Type="http://schemas.openxmlformats.org/officeDocument/2006/relationships/image" Target="../media/image2532.png"/><Relationship Id="rId114" Type="http://schemas.openxmlformats.org/officeDocument/2006/relationships/customXml" Target="../ink/ink2991.xml"/><Relationship Id="rId275" Type="http://schemas.openxmlformats.org/officeDocument/2006/relationships/image" Target="../media/image2644.png"/><Relationship Id="rId296" Type="http://schemas.openxmlformats.org/officeDocument/2006/relationships/customXml" Target="../ink/ink3082.xml"/><Relationship Id="rId300" Type="http://schemas.openxmlformats.org/officeDocument/2006/relationships/customXml" Target="../ink/ink3084.xml"/><Relationship Id="rId60" Type="http://schemas.openxmlformats.org/officeDocument/2006/relationships/customXml" Target="../ink/ink2964.xml"/><Relationship Id="rId81" Type="http://schemas.openxmlformats.org/officeDocument/2006/relationships/image" Target="../media/image2548.png"/><Relationship Id="rId135" Type="http://schemas.openxmlformats.org/officeDocument/2006/relationships/image" Target="../media/image2575.png"/><Relationship Id="rId156" Type="http://schemas.openxmlformats.org/officeDocument/2006/relationships/customXml" Target="../ink/ink3012.xml"/><Relationship Id="rId177" Type="http://schemas.openxmlformats.org/officeDocument/2006/relationships/image" Target="../media/image2596.png"/><Relationship Id="rId198" Type="http://schemas.openxmlformats.org/officeDocument/2006/relationships/customXml" Target="../ink/ink3033.xml"/><Relationship Id="rId321" Type="http://schemas.openxmlformats.org/officeDocument/2006/relationships/image" Target="../media/image2667.png"/><Relationship Id="rId342" Type="http://schemas.openxmlformats.org/officeDocument/2006/relationships/customXml" Target="../ink/ink3105.xml"/><Relationship Id="rId363" Type="http://schemas.openxmlformats.org/officeDocument/2006/relationships/image" Target="../media/image2688.png"/><Relationship Id="rId384" Type="http://schemas.openxmlformats.org/officeDocument/2006/relationships/customXml" Target="../ink/ink3126.xml"/><Relationship Id="rId202" Type="http://schemas.openxmlformats.org/officeDocument/2006/relationships/customXml" Target="../ink/ink3035.xml"/><Relationship Id="rId223" Type="http://schemas.openxmlformats.org/officeDocument/2006/relationships/image" Target="../media/image2619.png"/><Relationship Id="rId244" Type="http://schemas.openxmlformats.org/officeDocument/2006/relationships/customXml" Target="../ink/ink3056.xml"/><Relationship Id="rId18" Type="http://schemas.openxmlformats.org/officeDocument/2006/relationships/customXml" Target="../ink/ink2943.xml"/><Relationship Id="rId39" Type="http://schemas.openxmlformats.org/officeDocument/2006/relationships/image" Target="../media/image2527.png"/><Relationship Id="rId265" Type="http://schemas.openxmlformats.org/officeDocument/2006/relationships/image" Target="../media/image2639.png"/><Relationship Id="rId286" Type="http://schemas.openxmlformats.org/officeDocument/2006/relationships/customXml" Target="../ink/ink3077.xml"/><Relationship Id="rId50" Type="http://schemas.openxmlformats.org/officeDocument/2006/relationships/customXml" Target="../ink/ink2959.xml"/><Relationship Id="rId104" Type="http://schemas.openxmlformats.org/officeDocument/2006/relationships/customXml" Target="../ink/ink2986.xml"/><Relationship Id="rId125" Type="http://schemas.openxmlformats.org/officeDocument/2006/relationships/image" Target="../media/image2570.png"/><Relationship Id="rId146" Type="http://schemas.openxmlformats.org/officeDocument/2006/relationships/customXml" Target="../ink/ink3007.xml"/><Relationship Id="rId167" Type="http://schemas.openxmlformats.org/officeDocument/2006/relationships/image" Target="../media/image2591.png"/><Relationship Id="rId188" Type="http://schemas.openxmlformats.org/officeDocument/2006/relationships/customXml" Target="../ink/ink3028.xml"/><Relationship Id="rId311" Type="http://schemas.openxmlformats.org/officeDocument/2006/relationships/image" Target="../media/image2662.png"/><Relationship Id="rId332" Type="http://schemas.openxmlformats.org/officeDocument/2006/relationships/customXml" Target="../ink/ink3100.xml"/><Relationship Id="rId353" Type="http://schemas.openxmlformats.org/officeDocument/2006/relationships/image" Target="../media/image2683.png"/><Relationship Id="rId374" Type="http://schemas.openxmlformats.org/officeDocument/2006/relationships/customXml" Target="../ink/ink3121.xml"/><Relationship Id="rId395" Type="http://schemas.openxmlformats.org/officeDocument/2006/relationships/image" Target="../media/image2703.png"/><Relationship Id="rId71" Type="http://schemas.openxmlformats.org/officeDocument/2006/relationships/image" Target="../media/image2543.png"/><Relationship Id="rId92" Type="http://schemas.openxmlformats.org/officeDocument/2006/relationships/customXml" Target="../ink/ink2980.xml"/><Relationship Id="rId213" Type="http://schemas.openxmlformats.org/officeDocument/2006/relationships/image" Target="../media/image2614.png"/><Relationship Id="rId234" Type="http://schemas.openxmlformats.org/officeDocument/2006/relationships/customXml" Target="../ink/ink3051.xml"/><Relationship Id="rId2" Type="http://schemas.openxmlformats.org/officeDocument/2006/relationships/customXml" Target="../ink/ink2935.xml"/><Relationship Id="rId29" Type="http://schemas.openxmlformats.org/officeDocument/2006/relationships/image" Target="../media/image2522.png"/><Relationship Id="rId255" Type="http://schemas.openxmlformats.org/officeDocument/2006/relationships/image" Target="../media/image2634.png"/><Relationship Id="rId276" Type="http://schemas.openxmlformats.org/officeDocument/2006/relationships/customXml" Target="../ink/ink3072.xml"/><Relationship Id="rId297" Type="http://schemas.openxmlformats.org/officeDocument/2006/relationships/image" Target="../media/image2655.png"/><Relationship Id="rId40" Type="http://schemas.openxmlformats.org/officeDocument/2006/relationships/customXml" Target="../ink/ink2954.xml"/><Relationship Id="rId115" Type="http://schemas.openxmlformats.org/officeDocument/2006/relationships/image" Target="../media/image2565.png"/><Relationship Id="rId136" Type="http://schemas.openxmlformats.org/officeDocument/2006/relationships/customXml" Target="../ink/ink3002.xml"/><Relationship Id="rId157" Type="http://schemas.openxmlformats.org/officeDocument/2006/relationships/image" Target="../media/image2586.png"/><Relationship Id="rId178" Type="http://schemas.openxmlformats.org/officeDocument/2006/relationships/customXml" Target="../ink/ink3023.xml"/><Relationship Id="rId301" Type="http://schemas.openxmlformats.org/officeDocument/2006/relationships/image" Target="../media/image2657.png"/><Relationship Id="rId322" Type="http://schemas.openxmlformats.org/officeDocument/2006/relationships/customXml" Target="../ink/ink3095.xml"/><Relationship Id="rId343" Type="http://schemas.openxmlformats.org/officeDocument/2006/relationships/image" Target="../media/image2678.png"/><Relationship Id="rId364" Type="http://schemas.openxmlformats.org/officeDocument/2006/relationships/customXml" Target="../ink/ink3116.xml"/><Relationship Id="rId61" Type="http://schemas.openxmlformats.org/officeDocument/2006/relationships/image" Target="../media/image2538.png"/><Relationship Id="rId82" Type="http://schemas.openxmlformats.org/officeDocument/2006/relationships/customXml" Target="../ink/ink2975.xml"/><Relationship Id="rId199" Type="http://schemas.openxmlformats.org/officeDocument/2006/relationships/image" Target="../media/image2607.png"/><Relationship Id="rId203" Type="http://schemas.openxmlformats.org/officeDocument/2006/relationships/image" Target="../media/image2609.png"/><Relationship Id="rId385" Type="http://schemas.openxmlformats.org/officeDocument/2006/relationships/image" Target="../media/image2698.png"/><Relationship Id="rId19" Type="http://schemas.openxmlformats.org/officeDocument/2006/relationships/image" Target="../media/image25170.png"/><Relationship Id="rId224" Type="http://schemas.openxmlformats.org/officeDocument/2006/relationships/customXml" Target="../ink/ink3046.xml"/><Relationship Id="rId245" Type="http://schemas.openxmlformats.org/officeDocument/2006/relationships/image" Target="../media/image2629.png"/><Relationship Id="rId266" Type="http://schemas.openxmlformats.org/officeDocument/2006/relationships/customXml" Target="../ink/ink3067.xml"/><Relationship Id="rId287" Type="http://schemas.openxmlformats.org/officeDocument/2006/relationships/image" Target="../media/image2650.png"/><Relationship Id="rId30" Type="http://schemas.openxmlformats.org/officeDocument/2006/relationships/customXml" Target="../ink/ink2949.xml"/><Relationship Id="rId105" Type="http://schemas.openxmlformats.org/officeDocument/2006/relationships/image" Target="../media/image2560.png"/><Relationship Id="rId126" Type="http://schemas.openxmlformats.org/officeDocument/2006/relationships/customXml" Target="../ink/ink2997.xml"/><Relationship Id="rId147" Type="http://schemas.openxmlformats.org/officeDocument/2006/relationships/image" Target="../media/image2581.png"/><Relationship Id="rId168" Type="http://schemas.openxmlformats.org/officeDocument/2006/relationships/customXml" Target="../ink/ink3018.xml"/><Relationship Id="rId312" Type="http://schemas.openxmlformats.org/officeDocument/2006/relationships/customXml" Target="../ink/ink3090.xml"/><Relationship Id="rId333" Type="http://schemas.openxmlformats.org/officeDocument/2006/relationships/image" Target="../media/image2673.png"/><Relationship Id="rId354" Type="http://schemas.openxmlformats.org/officeDocument/2006/relationships/customXml" Target="../ink/ink3111.xml"/><Relationship Id="rId51" Type="http://schemas.openxmlformats.org/officeDocument/2006/relationships/image" Target="../media/image2533.png"/><Relationship Id="rId72" Type="http://schemas.openxmlformats.org/officeDocument/2006/relationships/customXml" Target="../ink/ink2970.xml"/><Relationship Id="rId93" Type="http://schemas.openxmlformats.org/officeDocument/2006/relationships/image" Target="../media/image2554.png"/><Relationship Id="rId189" Type="http://schemas.openxmlformats.org/officeDocument/2006/relationships/image" Target="../media/image2602.png"/><Relationship Id="rId375" Type="http://schemas.openxmlformats.org/officeDocument/2006/relationships/image" Target="../media/image2694.png"/><Relationship Id="rId3" Type="http://schemas.openxmlformats.org/officeDocument/2006/relationships/image" Target="../media/image423.png"/><Relationship Id="rId214" Type="http://schemas.openxmlformats.org/officeDocument/2006/relationships/customXml" Target="../ink/ink3041.xml"/><Relationship Id="rId235" Type="http://schemas.openxmlformats.org/officeDocument/2006/relationships/image" Target="../media/image27110.png"/><Relationship Id="rId256" Type="http://schemas.openxmlformats.org/officeDocument/2006/relationships/customXml" Target="../ink/ink3062.xml"/><Relationship Id="rId277" Type="http://schemas.openxmlformats.org/officeDocument/2006/relationships/image" Target="../media/image2645.png"/><Relationship Id="rId298" Type="http://schemas.openxmlformats.org/officeDocument/2006/relationships/customXml" Target="../ink/ink3083.xml"/><Relationship Id="rId116" Type="http://schemas.openxmlformats.org/officeDocument/2006/relationships/customXml" Target="../ink/ink2992.xml"/><Relationship Id="rId137" Type="http://schemas.openxmlformats.org/officeDocument/2006/relationships/image" Target="../media/image2576.png"/><Relationship Id="rId158" Type="http://schemas.openxmlformats.org/officeDocument/2006/relationships/customXml" Target="../ink/ink3013.xml"/><Relationship Id="rId302" Type="http://schemas.openxmlformats.org/officeDocument/2006/relationships/customXml" Target="../ink/ink3085.xml"/><Relationship Id="rId323" Type="http://schemas.openxmlformats.org/officeDocument/2006/relationships/image" Target="../media/image2668.png"/><Relationship Id="rId344" Type="http://schemas.openxmlformats.org/officeDocument/2006/relationships/customXml" Target="../ink/ink3106.xml"/><Relationship Id="rId20" Type="http://schemas.openxmlformats.org/officeDocument/2006/relationships/customXml" Target="../ink/ink2944.xml"/><Relationship Id="rId41" Type="http://schemas.openxmlformats.org/officeDocument/2006/relationships/image" Target="../media/image2528.png"/><Relationship Id="rId62" Type="http://schemas.openxmlformats.org/officeDocument/2006/relationships/customXml" Target="../ink/ink2965.xml"/><Relationship Id="rId83" Type="http://schemas.openxmlformats.org/officeDocument/2006/relationships/image" Target="../media/image2549.png"/><Relationship Id="rId179" Type="http://schemas.openxmlformats.org/officeDocument/2006/relationships/image" Target="../media/image2597.png"/><Relationship Id="rId365" Type="http://schemas.openxmlformats.org/officeDocument/2006/relationships/image" Target="../media/image2689.png"/><Relationship Id="rId386" Type="http://schemas.openxmlformats.org/officeDocument/2006/relationships/customXml" Target="../ink/ink3127.xml"/><Relationship Id="rId190" Type="http://schemas.openxmlformats.org/officeDocument/2006/relationships/customXml" Target="../ink/ink3029.xml"/><Relationship Id="rId204" Type="http://schemas.openxmlformats.org/officeDocument/2006/relationships/customXml" Target="../ink/ink3036.xml"/><Relationship Id="rId225" Type="http://schemas.openxmlformats.org/officeDocument/2006/relationships/image" Target="../media/image2620.png"/><Relationship Id="rId246" Type="http://schemas.openxmlformats.org/officeDocument/2006/relationships/customXml" Target="../ink/ink3057.xml"/><Relationship Id="rId267" Type="http://schemas.openxmlformats.org/officeDocument/2006/relationships/image" Target="../media/image2640.png"/><Relationship Id="rId288" Type="http://schemas.openxmlformats.org/officeDocument/2006/relationships/customXml" Target="../ink/ink3078.xml"/><Relationship Id="rId106" Type="http://schemas.openxmlformats.org/officeDocument/2006/relationships/customXml" Target="../ink/ink2987.xml"/><Relationship Id="rId127" Type="http://schemas.openxmlformats.org/officeDocument/2006/relationships/image" Target="../media/image2571.png"/><Relationship Id="rId313" Type="http://schemas.openxmlformats.org/officeDocument/2006/relationships/image" Target="../media/image2663.png"/><Relationship Id="rId10" Type="http://schemas.openxmlformats.org/officeDocument/2006/relationships/customXml" Target="../ink/ink2939.xml"/><Relationship Id="rId31" Type="http://schemas.openxmlformats.org/officeDocument/2006/relationships/image" Target="../media/image2523.png"/><Relationship Id="rId52" Type="http://schemas.openxmlformats.org/officeDocument/2006/relationships/customXml" Target="../ink/ink2960.xml"/><Relationship Id="rId73" Type="http://schemas.openxmlformats.org/officeDocument/2006/relationships/image" Target="../media/image2544.png"/><Relationship Id="rId94" Type="http://schemas.openxmlformats.org/officeDocument/2006/relationships/customXml" Target="../ink/ink2981.xml"/><Relationship Id="rId148" Type="http://schemas.openxmlformats.org/officeDocument/2006/relationships/customXml" Target="../ink/ink3008.xml"/><Relationship Id="rId169" Type="http://schemas.openxmlformats.org/officeDocument/2006/relationships/image" Target="../media/image2592.png"/><Relationship Id="rId334" Type="http://schemas.openxmlformats.org/officeDocument/2006/relationships/customXml" Target="../ink/ink3101.xml"/><Relationship Id="rId355" Type="http://schemas.openxmlformats.org/officeDocument/2006/relationships/image" Target="../media/image2684.png"/><Relationship Id="rId376" Type="http://schemas.openxmlformats.org/officeDocument/2006/relationships/customXml" Target="../ink/ink3122.xml"/><Relationship Id="rId4" Type="http://schemas.openxmlformats.org/officeDocument/2006/relationships/customXml" Target="../ink/ink2936.xml"/><Relationship Id="rId180" Type="http://schemas.openxmlformats.org/officeDocument/2006/relationships/customXml" Target="../ink/ink3024.xml"/><Relationship Id="rId215" Type="http://schemas.openxmlformats.org/officeDocument/2006/relationships/image" Target="../media/image2615.png"/><Relationship Id="rId236" Type="http://schemas.openxmlformats.org/officeDocument/2006/relationships/customXml" Target="../ink/ink3052.xml"/><Relationship Id="rId257" Type="http://schemas.openxmlformats.org/officeDocument/2006/relationships/image" Target="../media/image2635.png"/><Relationship Id="rId278" Type="http://schemas.openxmlformats.org/officeDocument/2006/relationships/customXml" Target="../ink/ink3073.xml"/><Relationship Id="rId303" Type="http://schemas.openxmlformats.org/officeDocument/2006/relationships/image" Target="../media/image2658.png"/><Relationship Id="rId42" Type="http://schemas.openxmlformats.org/officeDocument/2006/relationships/customXml" Target="../ink/ink2955.xml"/><Relationship Id="rId84" Type="http://schemas.openxmlformats.org/officeDocument/2006/relationships/customXml" Target="../ink/ink2976.xml"/><Relationship Id="rId138" Type="http://schemas.openxmlformats.org/officeDocument/2006/relationships/customXml" Target="../ink/ink3003.xml"/><Relationship Id="rId345" Type="http://schemas.openxmlformats.org/officeDocument/2006/relationships/image" Target="../media/image2679.png"/><Relationship Id="rId387" Type="http://schemas.openxmlformats.org/officeDocument/2006/relationships/image" Target="../media/image2699.png"/><Relationship Id="rId191" Type="http://schemas.openxmlformats.org/officeDocument/2006/relationships/image" Target="../media/image2603.png"/><Relationship Id="rId205" Type="http://schemas.openxmlformats.org/officeDocument/2006/relationships/image" Target="../media/image2610.png"/><Relationship Id="rId247" Type="http://schemas.openxmlformats.org/officeDocument/2006/relationships/image" Target="../media/image2630.png"/><Relationship Id="rId107" Type="http://schemas.openxmlformats.org/officeDocument/2006/relationships/image" Target="../media/image2561.png"/><Relationship Id="rId289" Type="http://schemas.openxmlformats.org/officeDocument/2006/relationships/image" Target="../media/image2651.png"/><Relationship Id="rId11" Type="http://schemas.openxmlformats.org/officeDocument/2006/relationships/image" Target="../media/image25130.png"/><Relationship Id="rId53" Type="http://schemas.openxmlformats.org/officeDocument/2006/relationships/image" Target="../media/image2534.png"/><Relationship Id="rId149" Type="http://schemas.openxmlformats.org/officeDocument/2006/relationships/image" Target="../media/image2582.png"/><Relationship Id="rId314" Type="http://schemas.openxmlformats.org/officeDocument/2006/relationships/customXml" Target="../ink/ink3091.xml"/><Relationship Id="rId356" Type="http://schemas.openxmlformats.org/officeDocument/2006/relationships/customXml" Target="../ink/ink3112.xml"/><Relationship Id="rId95" Type="http://schemas.openxmlformats.org/officeDocument/2006/relationships/image" Target="../media/image2555.png"/><Relationship Id="rId160" Type="http://schemas.openxmlformats.org/officeDocument/2006/relationships/customXml" Target="../ink/ink3014.xml"/><Relationship Id="rId216" Type="http://schemas.openxmlformats.org/officeDocument/2006/relationships/customXml" Target="../ink/ink3042.xml"/><Relationship Id="rId258" Type="http://schemas.openxmlformats.org/officeDocument/2006/relationships/customXml" Target="../ink/ink3063.xml"/><Relationship Id="rId22" Type="http://schemas.openxmlformats.org/officeDocument/2006/relationships/customXml" Target="../ink/ink2945.xml"/><Relationship Id="rId64" Type="http://schemas.openxmlformats.org/officeDocument/2006/relationships/customXml" Target="../ink/ink2966.xml"/><Relationship Id="rId118" Type="http://schemas.openxmlformats.org/officeDocument/2006/relationships/customXml" Target="../ink/ink2993.xml"/><Relationship Id="rId325" Type="http://schemas.openxmlformats.org/officeDocument/2006/relationships/image" Target="../media/image2669.png"/><Relationship Id="rId367" Type="http://schemas.openxmlformats.org/officeDocument/2006/relationships/image" Target="../media/image2690.png"/><Relationship Id="rId171" Type="http://schemas.openxmlformats.org/officeDocument/2006/relationships/image" Target="../media/image2593.png"/><Relationship Id="rId227" Type="http://schemas.openxmlformats.org/officeDocument/2006/relationships/image" Target="../media/image2621.png"/><Relationship Id="rId269" Type="http://schemas.openxmlformats.org/officeDocument/2006/relationships/image" Target="../media/image2641.png"/><Relationship Id="rId33" Type="http://schemas.openxmlformats.org/officeDocument/2006/relationships/image" Target="../media/image2524.png"/><Relationship Id="rId129" Type="http://schemas.openxmlformats.org/officeDocument/2006/relationships/image" Target="../media/image2572.png"/><Relationship Id="rId280" Type="http://schemas.openxmlformats.org/officeDocument/2006/relationships/customXml" Target="../ink/ink3074.xml"/><Relationship Id="rId336" Type="http://schemas.openxmlformats.org/officeDocument/2006/relationships/customXml" Target="../ink/ink3102.xml"/><Relationship Id="rId75" Type="http://schemas.openxmlformats.org/officeDocument/2006/relationships/image" Target="../media/image2545.png"/><Relationship Id="rId140" Type="http://schemas.openxmlformats.org/officeDocument/2006/relationships/customXml" Target="../ink/ink3004.xml"/><Relationship Id="rId182" Type="http://schemas.openxmlformats.org/officeDocument/2006/relationships/customXml" Target="../ink/ink3025.xml"/><Relationship Id="rId378" Type="http://schemas.openxmlformats.org/officeDocument/2006/relationships/customXml" Target="../ink/ink3123.xml"/><Relationship Id="rId6" Type="http://schemas.openxmlformats.org/officeDocument/2006/relationships/customXml" Target="../ink/ink2937.xml"/><Relationship Id="rId238" Type="http://schemas.openxmlformats.org/officeDocument/2006/relationships/customXml" Target="../ink/ink3053.xml"/><Relationship Id="rId291" Type="http://schemas.openxmlformats.org/officeDocument/2006/relationships/image" Target="../media/image2652.png"/><Relationship Id="rId305" Type="http://schemas.openxmlformats.org/officeDocument/2006/relationships/image" Target="../media/image2659.png"/><Relationship Id="rId347" Type="http://schemas.openxmlformats.org/officeDocument/2006/relationships/image" Target="../media/image2680.png"/><Relationship Id="rId44" Type="http://schemas.openxmlformats.org/officeDocument/2006/relationships/customXml" Target="../ink/ink2956.xml"/><Relationship Id="rId86" Type="http://schemas.openxmlformats.org/officeDocument/2006/relationships/customXml" Target="../ink/ink2977.xml"/><Relationship Id="rId151" Type="http://schemas.openxmlformats.org/officeDocument/2006/relationships/image" Target="../media/image2583.png"/><Relationship Id="rId389" Type="http://schemas.openxmlformats.org/officeDocument/2006/relationships/image" Target="../media/image2700.png"/><Relationship Id="rId193" Type="http://schemas.openxmlformats.org/officeDocument/2006/relationships/image" Target="../media/image2604.png"/><Relationship Id="rId207" Type="http://schemas.openxmlformats.org/officeDocument/2006/relationships/image" Target="../media/image2611.png"/><Relationship Id="rId249" Type="http://schemas.openxmlformats.org/officeDocument/2006/relationships/image" Target="../media/image2631.png"/><Relationship Id="rId13" Type="http://schemas.openxmlformats.org/officeDocument/2006/relationships/image" Target="../media/image25140.png"/><Relationship Id="rId109" Type="http://schemas.openxmlformats.org/officeDocument/2006/relationships/image" Target="../media/image2562.png"/><Relationship Id="rId260" Type="http://schemas.openxmlformats.org/officeDocument/2006/relationships/customXml" Target="../ink/ink3064.xml"/><Relationship Id="rId316" Type="http://schemas.openxmlformats.org/officeDocument/2006/relationships/customXml" Target="../ink/ink3092.xml"/><Relationship Id="rId55" Type="http://schemas.openxmlformats.org/officeDocument/2006/relationships/image" Target="../media/image2535.png"/><Relationship Id="rId97" Type="http://schemas.openxmlformats.org/officeDocument/2006/relationships/image" Target="../media/image2556.png"/><Relationship Id="rId120" Type="http://schemas.openxmlformats.org/officeDocument/2006/relationships/customXml" Target="../ink/ink2994.xml"/><Relationship Id="rId358" Type="http://schemas.openxmlformats.org/officeDocument/2006/relationships/customXml" Target="../ink/ink3113.xml"/><Relationship Id="rId162" Type="http://schemas.openxmlformats.org/officeDocument/2006/relationships/customXml" Target="../ink/ink3015.xml"/><Relationship Id="rId218" Type="http://schemas.openxmlformats.org/officeDocument/2006/relationships/customXml" Target="../ink/ink3043.xml"/><Relationship Id="rId271" Type="http://schemas.openxmlformats.org/officeDocument/2006/relationships/image" Target="../media/image2642.png"/><Relationship Id="rId24" Type="http://schemas.openxmlformats.org/officeDocument/2006/relationships/customXml" Target="../ink/ink2946.xml"/><Relationship Id="rId66" Type="http://schemas.openxmlformats.org/officeDocument/2006/relationships/customXml" Target="../ink/ink2967.xml"/><Relationship Id="rId131" Type="http://schemas.openxmlformats.org/officeDocument/2006/relationships/image" Target="../media/image2573.png"/><Relationship Id="rId327" Type="http://schemas.openxmlformats.org/officeDocument/2006/relationships/image" Target="../media/image2670.png"/><Relationship Id="rId369" Type="http://schemas.openxmlformats.org/officeDocument/2006/relationships/image" Target="../media/image2691.png"/><Relationship Id="rId173" Type="http://schemas.openxmlformats.org/officeDocument/2006/relationships/image" Target="../media/image2594.png"/><Relationship Id="rId229" Type="http://schemas.openxmlformats.org/officeDocument/2006/relationships/image" Target="../media/image2622.png"/><Relationship Id="rId380" Type="http://schemas.openxmlformats.org/officeDocument/2006/relationships/customXml" Target="../ink/ink3124.xml"/><Relationship Id="rId240" Type="http://schemas.openxmlformats.org/officeDocument/2006/relationships/customXml" Target="../ink/ink3054.xml"/><Relationship Id="rId35" Type="http://schemas.openxmlformats.org/officeDocument/2006/relationships/image" Target="../media/image2525.png"/><Relationship Id="rId77" Type="http://schemas.openxmlformats.org/officeDocument/2006/relationships/image" Target="../media/image2546.png"/><Relationship Id="rId100" Type="http://schemas.openxmlformats.org/officeDocument/2006/relationships/customXml" Target="../ink/ink2984.xml"/><Relationship Id="rId282" Type="http://schemas.openxmlformats.org/officeDocument/2006/relationships/customXml" Target="../ink/ink3075.xml"/><Relationship Id="rId338" Type="http://schemas.openxmlformats.org/officeDocument/2006/relationships/customXml" Target="../ink/ink3103.xml"/><Relationship Id="rId8" Type="http://schemas.openxmlformats.org/officeDocument/2006/relationships/customXml" Target="../ink/ink2938.xml"/><Relationship Id="rId142" Type="http://schemas.openxmlformats.org/officeDocument/2006/relationships/customXml" Target="../ink/ink3005.xml"/><Relationship Id="rId184" Type="http://schemas.openxmlformats.org/officeDocument/2006/relationships/customXml" Target="../ink/ink3026.xml"/><Relationship Id="rId391" Type="http://schemas.openxmlformats.org/officeDocument/2006/relationships/image" Target="../media/image2701.png"/><Relationship Id="rId251" Type="http://schemas.openxmlformats.org/officeDocument/2006/relationships/image" Target="../media/image2632.png"/><Relationship Id="rId46" Type="http://schemas.openxmlformats.org/officeDocument/2006/relationships/customXml" Target="../ink/ink2957.xml"/><Relationship Id="rId293" Type="http://schemas.openxmlformats.org/officeDocument/2006/relationships/image" Target="../media/image2653.png"/><Relationship Id="rId307" Type="http://schemas.openxmlformats.org/officeDocument/2006/relationships/image" Target="../media/image2660.png"/><Relationship Id="rId349" Type="http://schemas.openxmlformats.org/officeDocument/2006/relationships/image" Target="../media/image2681.png"/><Relationship Id="rId88" Type="http://schemas.openxmlformats.org/officeDocument/2006/relationships/customXml" Target="../ink/ink2978.xml"/><Relationship Id="rId111" Type="http://schemas.openxmlformats.org/officeDocument/2006/relationships/image" Target="../media/image2563.png"/><Relationship Id="rId153" Type="http://schemas.openxmlformats.org/officeDocument/2006/relationships/image" Target="../media/image2584.png"/><Relationship Id="rId195" Type="http://schemas.openxmlformats.org/officeDocument/2006/relationships/image" Target="../media/image2605.png"/><Relationship Id="rId209" Type="http://schemas.openxmlformats.org/officeDocument/2006/relationships/image" Target="../media/image2612.png"/><Relationship Id="rId360" Type="http://schemas.openxmlformats.org/officeDocument/2006/relationships/customXml" Target="../ink/ink3114.xml"/><Relationship Id="rId220" Type="http://schemas.openxmlformats.org/officeDocument/2006/relationships/customXml" Target="../ink/ink3044.xml"/><Relationship Id="rId15" Type="http://schemas.openxmlformats.org/officeDocument/2006/relationships/image" Target="../media/image25150.png"/><Relationship Id="rId57" Type="http://schemas.openxmlformats.org/officeDocument/2006/relationships/image" Target="../media/image2536.png"/><Relationship Id="rId262" Type="http://schemas.openxmlformats.org/officeDocument/2006/relationships/customXml" Target="../ink/ink3065.xml"/><Relationship Id="rId318" Type="http://schemas.openxmlformats.org/officeDocument/2006/relationships/customXml" Target="../ink/ink3093.xml"/><Relationship Id="rId99" Type="http://schemas.openxmlformats.org/officeDocument/2006/relationships/image" Target="../media/image2557.png"/><Relationship Id="rId122" Type="http://schemas.openxmlformats.org/officeDocument/2006/relationships/customXml" Target="../ink/ink2995.xml"/><Relationship Id="rId164" Type="http://schemas.openxmlformats.org/officeDocument/2006/relationships/customXml" Target="../ink/ink3016.xml"/><Relationship Id="rId371" Type="http://schemas.openxmlformats.org/officeDocument/2006/relationships/image" Target="../media/image2692.png"/><Relationship Id="rId26" Type="http://schemas.openxmlformats.org/officeDocument/2006/relationships/customXml" Target="../ink/ink2947.xml"/><Relationship Id="rId231" Type="http://schemas.openxmlformats.org/officeDocument/2006/relationships/image" Target="../media/image2623.png"/><Relationship Id="rId273" Type="http://schemas.openxmlformats.org/officeDocument/2006/relationships/image" Target="../media/image2643.png"/><Relationship Id="rId329" Type="http://schemas.openxmlformats.org/officeDocument/2006/relationships/image" Target="../media/image2671.png"/><Relationship Id="rId68" Type="http://schemas.openxmlformats.org/officeDocument/2006/relationships/customXml" Target="../ink/ink2968.xml"/><Relationship Id="rId133" Type="http://schemas.openxmlformats.org/officeDocument/2006/relationships/image" Target="../media/image2574.png"/><Relationship Id="rId175" Type="http://schemas.openxmlformats.org/officeDocument/2006/relationships/image" Target="../media/image2595.png"/><Relationship Id="rId340" Type="http://schemas.openxmlformats.org/officeDocument/2006/relationships/customXml" Target="../ink/ink3104.xml"/><Relationship Id="rId200" Type="http://schemas.openxmlformats.org/officeDocument/2006/relationships/customXml" Target="../ink/ink3034.xml"/><Relationship Id="rId382" Type="http://schemas.openxmlformats.org/officeDocument/2006/relationships/customXml" Target="../ink/ink3125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9.png"/><Relationship Id="rId299" Type="http://schemas.openxmlformats.org/officeDocument/2006/relationships/image" Target="../media/image2850.png"/><Relationship Id="rId21" Type="http://schemas.openxmlformats.org/officeDocument/2006/relationships/image" Target="../media/image2711.png"/><Relationship Id="rId63" Type="http://schemas.openxmlformats.org/officeDocument/2006/relationships/image" Target="../media/image2732.png"/><Relationship Id="rId159" Type="http://schemas.openxmlformats.org/officeDocument/2006/relationships/image" Target="../media/image2780.png"/><Relationship Id="rId324" Type="http://schemas.openxmlformats.org/officeDocument/2006/relationships/customXml" Target="../ink/ink3293.xml"/><Relationship Id="rId366" Type="http://schemas.openxmlformats.org/officeDocument/2006/relationships/customXml" Target="../ink/ink3314.xml"/><Relationship Id="rId170" Type="http://schemas.openxmlformats.org/officeDocument/2006/relationships/customXml" Target="../ink/ink3216.xml"/><Relationship Id="rId226" Type="http://schemas.openxmlformats.org/officeDocument/2006/relationships/customXml" Target="../ink/ink3244.xml"/><Relationship Id="rId268" Type="http://schemas.openxmlformats.org/officeDocument/2006/relationships/customXml" Target="../ink/ink3265.xml"/><Relationship Id="rId32" Type="http://schemas.openxmlformats.org/officeDocument/2006/relationships/customXml" Target="../ink/ink3147.xml"/><Relationship Id="rId74" Type="http://schemas.openxmlformats.org/officeDocument/2006/relationships/customXml" Target="../ink/ink3168.xml"/><Relationship Id="rId128" Type="http://schemas.openxmlformats.org/officeDocument/2006/relationships/customXml" Target="../ink/ink3195.xml"/><Relationship Id="rId335" Type="http://schemas.openxmlformats.org/officeDocument/2006/relationships/image" Target="../media/image2868.png"/><Relationship Id="rId377" Type="http://schemas.openxmlformats.org/officeDocument/2006/relationships/image" Target="../media/image2889.png"/><Relationship Id="rId5" Type="http://schemas.openxmlformats.org/officeDocument/2006/relationships/image" Target="../media/image27030.png"/><Relationship Id="rId181" Type="http://schemas.openxmlformats.org/officeDocument/2006/relationships/image" Target="../media/image2791.png"/><Relationship Id="rId237" Type="http://schemas.openxmlformats.org/officeDocument/2006/relationships/image" Target="../media/image2819.png"/><Relationship Id="rId402" Type="http://schemas.openxmlformats.org/officeDocument/2006/relationships/customXml" Target="../ink/ink3332.xml"/><Relationship Id="rId279" Type="http://schemas.openxmlformats.org/officeDocument/2006/relationships/image" Target="../media/image2840.png"/><Relationship Id="rId43" Type="http://schemas.openxmlformats.org/officeDocument/2006/relationships/image" Target="../media/image2722.png"/><Relationship Id="rId139" Type="http://schemas.openxmlformats.org/officeDocument/2006/relationships/image" Target="../media/image2770.png"/><Relationship Id="rId290" Type="http://schemas.openxmlformats.org/officeDocument/2006/relationships/customXml" Target="../ink/ink3276.xml"/><Relationship Id="rId304" Type="http://schemas.openxmlformats.org/officeDocument/2006/relationships/customXml" Target="../ink/ink3283.xml"/><Relationship Id="rId346" Type="http://schemas.openxmlformats.org/officeDocument/2006/relationships/customXml" Target="../ink/ink3304.xml"/><Relationship Id="rId388" Type="http://schemas.openxmlformats.org/officeDocument/2006/relationships/customXml" Target="../ink/ink3325.xml"/><Relationship Id="rId85" Type="http://schemas.openxmlformats.org/officeDocument/2006/relationships/image" Target="../media/image2743.png"/><Relationship Id="rId150" Type="http://schemas.openxmlformats.org/officeDocument/2006/relationships/customXml" Target="../ink/ink3206.xml"/><Relationship Id="rId192" Type="http://schemas.openxmlformats.org/officeDocument/2006/relationships/customXml" Target="../ink/ink3227.xml"/><Relationship Id="rId206" Type="http://schemas.openxmlformats.org/officeDocument/2006/relationships/customXml" Target="../ink/ink3234.xml"/><Relationship Id="rId413" Type="http://schemas.openxmlformats.org/officeDocument/2006/relationships/image" Target="../media/image2907.png"/><Relationship Id="rId248" Type="http://schemas.openxmlformats.org/officeDocument/2006/relationships/customXml" Target="../ink/ink3255.xml"/><Relationship Id="rId12" Type="http://schemas.openxmlformats.org/officeDocument/2006/relationships/customXml" Target="../ink/ink3137.xml"/><Relationship Id="rId108" Type="http://schemas.openxmlformats.org/officeDocument/2006/relationships/customXml" Target="../ink/ink3185.xml"/><Relationship Id="rId315" Type="http://schemas.openxmlformats.org/officeDocument/2006/relationships/image" Target="../media/image2858.png"/><Relationship Id="rId357" Type="http://schemas.openxmlformats.org/officeDocument/2006/relationships/image" Target="../media/image2879.png"/><Relationship Id="rId54" Type="http://schemas.openxmlformats.org/officeDocument/2006/relationships/customXml" Target="../ink/ink3158.xml"/><Relationship Id="rId96" Type="http://schemas.openxmlformats.org/officeDocument/2006/relationships/customXml" Target="../ink/ink3179.xml"/><Relationship Id="rId161" Type="http://schemas.openxmlformats.org/officeDocument/2006/relationships/image" Target="../media/image2781.png"/><Relationship Id="rId217" Type="http://schemas.openxmlformats.org/officeDocument/2006/relationships/image" Target="../media/image2809.png"/><Relationship Id="rId399" Type="http://schemas.openxmlformats.org/officeDocument/2006/relationships/image" Target="../media/image2900.png"/><Relationship Id="rId259" Type="http://schemas.openxmlformats.org/officeDocument/2006/relationships/image" Target="../media/image2830.png"/><Relationship Id="rId23" Type="http://schemas.openxmlformats.org/officeDocument/2006/relationships/image" Target="../media/image2712.png"/><Relationship Id="rId119" Type="http://schemas.openxmlformats.org/officeDocument/2006/relationships/image" Target="../media/image2760.png"/><Relationship Id="rId270" Type="http://schemas.openxmlformats.org/officeDocument/2006/relationships/customXml" Target="../ink/ink3266.xml"/><Relationship Id="rId326" Type="http://schemas.openxmlformats.org/officeDocument/2006/relationships/customXml" Target="../ink/ink3294.xml"/><Relationship Id="rId65" Type="http://schemas.openxmlformats.org/officeDocument/2006/relationships/image" Target="../media/image2733.png"/><Relationship Id="rId130" Type="http://schemas.openxmlformats.org/officeDocument/2006/relationships/customXml" Target="../ink/ink3196.xml"/><Relationship Id="rId368" Type="http://schemas.openxmlformats.org/officeDocument/2006/relationships/customXml" Target="../ink/ink3315.xml"/><Relationship Id="rId172" Type="http://schemas.openxmlformats.org/officeDocument/2006/relationships/customXml" Target="../ink/ink3217.xml"/><Relationship Id="rId228" Type="http://schemas.openxmlformats.org/officeDocument/2006/relationships/customXml" Target="../ink/ink3245.xml"/><Relationship Id="rId281" Type="http://schemas.openxmlformats.org/officeDocument/2006/relationships/image" Target="../media/image2841.png"/><Relationship Id="rId337" Type="http://schemas.openxmlformats.org/officeDocument/2006/relationships/image" Target="../media/image2869.png"/><Relationship Id="rId34" Type="http://schemas.openxmlformats.org/officeDocument/2006/relationships/customXml" Target="../ink/ink3148.xml"/><Relationship Id="rId76" Type="http://schemas.openxmlformats.org/officeDocument/2006/relationships/customXml" Target="../ink/ink3169.xml"/><Relationship Id="rId141" Type="http://schemas.openxmlformats.org/officeDocument/2006/relationships/image" Target="../media/image2771.png"/><Relationship Id="rId379" Type="http://schemas.openxmlformats.org/officeDocument/2006/relationships/image" Target="../media/image2890.png"/><Relationship Id="rId7" Type="http://schemas.openxmlformats.org/officeDocument/2006/relationships/image" Target="../media/image2704.png"/><Relationship Id="rId183" Type="http://schemas.openxmlformats.org/officeDocument/2006/relationships/image" Target="../media/image2792.png"/><Relationship Id="rId239" Type="http://schemas.openxmlformats.org/officeDocument/2006/relationships/image" Target="../media/image2820.png"/><Relationship Id="rId390" Type="http://schemas.openxmlformats.org/officeDocument/2006/relationships/customXml" Target="../ink/ink3326.xml"/><Relationship Id="rId404" Type="http://schemas.openxmlformats.org/officeDocument/2006/relationships/customXml" Target="../ink/ink3333.xml"/><Relationship Id="rId250" Type="http://schemas.openxmlformats.org/officeDocument/2006/relationships/customXml" Target="../ink/ink3256.xml"/><Relationship Id="rId292" Type="http://schemas.openxmlformats.org/officeDocument/2006/relationships/customXml" Target="../ink/ink3277.xml"/><Relationship Id="rId306" Type="http://schemas.openxmlformats.org/officeDocument/2006/relationships/customXml" Target="../ink/ink3284.xml"/><Relationship Id="rId45" Type="http://schemas.openxmlformats.org/officeDocument/2006/relationships/image" Target="../media/image2723.png"/><Relationship Id="rId87" Type="http://schemas.openxmlformats.org/officeDocument/2006/relationships/image" Target="../media/image2744.png"/><Relationship Id="rId110" Type="http://schemas.openxmlformats.org/officeDocument/2006/relationships/customXml" Target="../ink/ink3186.xml"/><Relationship Id="rId348" Type="http://schemas.openxmlformats.org/officeDocument/2006/relationships/customXml" Target="../ink/ink3305.xml"/><Relationship Id="rId152" Type="http://schemas.openxmlformats.org/officeDocument/2006/relationships/customXml" Target="../ink/ink3207.xml"/><Relationship Id="rId194" Type="http://schemas.openxmlformats.org/officeDocument/2006/relationships/customXml" Target="../ink/ink3228.xml"/><Relationship Id="rId208" Type="http://schemas.openxmlformats.org/officeDocument/2006/relationships/customXml" Target="../ink/ink3235.xml"/><Relationship Id="rId261" Type="http://schemas.openxmlformats.org/officeDocument/2006/relationships/image" Target="../media/image2831.png"/><Relationship Id="rId14" Type="http://schemas.openxmlformats.org/officeDocument/2006/relationships/customXml" Target="../ink/ink3138.xml"/><Relationship Id="rId56" Type="http://schemas.openxmlformats.org/officeDocument/2006/relationships/customXml" Target="../ink/ink3159.xml"/><Relationship Id="rId317" Type="http://schemas.openxmlformats.org/officeDocument/2006/relationships/image" Target="../media/image2859.png"/><Relationship Id="rId359" Type="http://schemas.openxmlformats.org/officeDocument/2006/relationships/image" Target="../media/image2880.png"/><Relationship Id="rId98" Type="http://schemas.openxmlformats.org/officeDocument/2006/relationships/customXml" Target="../ink/ink3180.xml"/><Relationship Id="rId121" Type="http://schemas.openxmlformats.org/officeDocument/2006/relationships/image" Target="../media/image2761.png"/><Relationship Id="rId163" Type="http://schemas.openxmlformats.org/officeDocument/2006/relationships/image" Target="../media/image2782.png"/><Relationship Id="rId219" Type="http://schemas.openxmlformats.org/officeDocument/2006/relationships/image" Target="../media/image2810.png"/><Relationship Id="rId370" Type="http://schemas.openxmlformats.org/officeDocument/2006/relationships/customXml" Target="../ink/ink3316.xml"/><Relationship Id="rId230" Type="http://schemas.openxmlformats.org/officeDocument/2006/relationships/customXml" Target="../ink/ink3246.xml"/><Relationship Id="rId25" Type="http://schemas.openxmlformats.org/officeDocument/2006/relationships/image" Target="../media/image2713.png"/><Relationship Id="rId67" Type="http://schemas.openxmlformats.org/officeDocument/2006/relationships/image" Target="../media/image2734.png"/><Relationship Id="rId272" Type="http://schemas.openxmlformats.org/officeDocument/2006/relationships/customXml" Target="../ink/ink3267.xml"/><Relationship Id="rId328" Type="http://schemas.openxmlformats.org/officeDocument/2006/relationships/customXml" Target="../ink/ink3295.xml"/><Relationship Id="rId132" Type="http://schemas.openxmlformats.org/officeDocument/2006/relationships/customXml" Target="../ink/ink3197.xml"/><Relationship Id="rId174" Type="http://schemas.openxmlformats.org/officeDocument/2006/relationships/customXml" Target="../ink/ink3218.xml"/><Relationship Id="rId381" Type="http://schemas.openxmlformats.org/officeDocument/2006/relationships/image" Target="../media/image2891.png"/><Relationship Id="rId241" Type="http://schemas.openxmlformats.org/officeDocument/2006/relationships/image" Target="../media/image2821.png"/><Relationship Id="rId36" Type="http://schemas.openxmlformats.org/officeDocument/2006/relationships/customXml" Target="../ink/ink3149.xml"/><Relationship Id="rId283" Type="http://schemas.openxmlformats.org/officeDocument/2006/relationships/image" Target="../media/image2842.png"/><Relationship Id="rId339" Type="http://schemas.openxmlformats.org/officeDocument/2006/relationships/image" Target="../media/image2870.png"/><Relationship Id="rId78" Type="http://schemas.openxmlformats.org/officeDocument/2006/relationships/customXml" Target="../ink/ink3170.xml"/><Relationship Id="rId101" Type="http://schemas.openxmlformats.org/officeDocument/2006/relationships/image" Target="../media/image2751.png"/><Relationship Id="rId143" Type="http://schemas.openxmlformats.org/officeDocument/2006/relationships/image" Target="../media/image2772.png"/><Relationship Id="rId185" Type="http://schemas.openxmlformats.org/officeDocument/2006/relationships/image" Target="../media/image2793.png"/><Relationship Id="rId350" Type="http://schemas.openxmlformats.org/officeDocument/2006/relationships/customXml" Target="../ink/ink3306.xml"/><Relationship Id="rId406" Type="http://schemas.openxmlformats.org/officeDocument/2006/relationships/customXml" Target="../ink/ink3334.xml"/><Relationship Id="rId9" Type="http://schemas.openxmlformats.org/officeDocument/2006/relationships/image" Target="../media/image2705.png"/><Relationship Id="rId210" Type="http://schemas.openxmlformats.org/officeDocument/2006/relationships/customXml" Target="../ink/ink3236.xml"/><Relationship Id="rId392" Type="http://schemas.openxmlformats.org/officeDocument/2006/relationships/customXml" Target="../ink/ink3327.xml"/><Relationship Id="rId252" Type="http://schemas.openxmlformats.org/officeDocument/2006/relationships/customXml" Target="../ink/ink3257.xml"/><Relationship Id="rId294" Type="http://schemas.openxmlformats.org/officeDocument/2006/relationships/customXml" Target="../ink/ink3278.xml"/><Relationship Id="rId308" Type="http://schemas.openxmlformats.org/officeDocument/2006/relationships/customXml" Target="../ink/ink3285.xml"/><Relationship Id="rId47" Type="http://schemas.openxmlformats.org/officeDocument/2006/relationships/image" Target="../media/image2724.png"/><Relationship Id="rId89" Type="http://schemas.openxmlformats.org/officeDocument/2006/relationships/image" Target="../media/image2745.png"/><Relationship Id="rId112" Type="http://schemas.openxmlformats.org/officeDocument/2006/relationships/customXml" Target="../ink/ink3187.xml"/><Relationship Id="rId154" Type="http://schemas.openxmlformats.org/officeDocument/2006/relationships/customXml" Target="../ink/ink3208.xml"/><Relationship Id="rId361" Type="http://schemas.openxmlformats.org/officeDocument/2006/relationships/image" Target="../media/image2881.png"/><Relationship Id="rId196" Type="http://schemas.openxmlformats.org/officeDocument/2006/relationships/customXml" Target="../ink/ink3229.xml"/><Relationship Id="rId16" Type="http://schemas.openxmlformats.org/officeDocument/2006/relationships/customXml" Target="../ink/ink3139.xml"/><Relationship Id="rId221" Type="http://schemas.openxmlformats.org/officeDocument/2006/relationships/image" Target="../media/image2811.png"/><Relationship Id="rId263" Type="http://schemas.openxmlformats.org/officeDocument/2006/relationships/image" Target="../media/image2832.png"/><Relationship Id="rId319" Type="http://schemas.openxmlformats.org/officeDocument/2006/relationships/image" Target="../media/image2860.png"/><Relationship Id="rId58" Type="http://schemas.openxmlformats.org/officeDocument/2006/relationships/customXml" Target="../ink/ink3160.xml"/><Relationship Id="rId123" Type="http://schemas.openxmlformats.org/officeDocument/2006/relationships/image" Target="../media/image2762.png"/><Relationship Id="rId330" Type="http://schemas.openxmlformats.org/officeDocument/2006/relationships/customXml" Target="../ink/ink3296.xml"/><Relationship Id="rId165" Type="http://schemas.openxmlformats.org/officeDocument/2006/relationships/image" Target="../media/image2783.png"/><Relationship Id="rId372" Type="http://schemas.openxmlformats.org/officeDocument/2006/relationships/customXml" Target="../ink/ink3317.xml"/><Relationship Id="rId232" Type="http://schemas.openxmlformats.org/officeDocument/2006/relationships/customXml" Target="../ink/ink3247.xml"/><Relationship Id="rId274" Type="http://schemas.openxmlformats.org/officeDocument/2006/relationships/customXml" Target="../ink/ink3268.xml"/><Relationship Id="rId27" Type="http://schemas.openxmlformats.org/officeDocument/2006/relationships/image" Target="../media/image2714.png"/><Relationship Id="rId69" Type="http://schemas.openxmlformats.org/officeDocument/2006/relationships/image" Target="../media/image2735.png"/><Relationship Id="rId134" Type="http://schemas.openxmlformats.org/officeDocument/2006/relationships/customXml" Target="../ink/ink3198.xml"/><Relationship Id="rId80" Type="http://schemas.openxmlformats.org/officeDocument/2006/relationships/customXml" Target="../ink/ink3171.xml"/><Relationship Id="rId155" Type="http://schemas.openxmlformats.org/officeDocument/2006/relationships/image" Target="../media/image2778.png"/><Relationship Id="rId176" Type="http://schemas.openxmlformats.org/officeDocument/2006/relationships/customXml" Target="../ink/ink3219.xml"/><Relationship Id="rId197" Type="http://schemas.openxmlformats.org/officeDocument/2006/relationships/image" Target="../media/image2799.png"/><Relationship Id="rId341" Type="http://schemas.openxmlformats.org/officeDocument/2006/relationships/image" Target="../media/image2871.png"/><Relationship Id="rId362" Type="http://schemas.openxmlformats.org/officeDocument/2006/relationships/customXml" Target="../ink/ink3312.xml"/><Relationship Id="rId383" Type="http://schemas.openxmlformats.org/officeDocument/2006/relationships/image" Target="../media/image2892.png"/><Relationship Id="rId201" Type="http://schemas.openxmlformats.org/officeDocument/2006/relationships/image" Target="../media/image2801.png"/><Relationship Id="rId222" Type="http://schemas.openxmlformats.org/officeDocument/2006/relationships/customXml" Target="../ink/ink3242.xml"/><Relationship Id="rId243" Type="http://schemas.openxmlformats.org/officeDocument/2006/relationships/image" Target="../media/image2822.png"/><Relationship Id="rId264" Type="http://schemas.openxmlformats.org/officeDocument/2006/relationships/customXml" Target="../ink/ink3263.xml"/><Relationship Id="rId285" Type="http://schemas.openxmlformats.org/officeDocument/2006/relationships/image" Target="../media/image2843.png"/><Relationship Id="rId17" Type="http://schemas.openxmlformats.org/officeDocument/2006/relationships/image" Target="../media/image2709.png"/><Relationship Id="rId38" Type="http://schemas.openxmlformats.org/officeDocument/2006/relationships/customXml" Target="../ink/ink3150.xml"/><Relationship Id="rId59" Type="http://schemas.openxmlformats.org/officeDocument/2006/relationships/image" Target="../media/image2730.png"/><Relationship Id="rId103" Type="http://schemas.openxmlformats.org/officeDocument/2006/relationships/image" Target="../media/image2752.png"/><Relationship Id="rId124" Type="http://schemas.openxmlformats.org/officeDocument/2006/relationships/customXml" Target="../ink/ink3193.xml"/><Relationship Id="rId310" Type="http://schemas.openxmlformats.org/officeDocument/2006/relationships/customXml" Target="../ink/ink3286.xml"/><Relationship Id="rId70" Type="http://schemas.openxmlformats.org/officeDocument/2006/relationships/customXml" Target="../ink/ink3166.xml"/><Relationship Id="rId91" Type="http://schemas.openxmlformats.org/officeDocument/2006/relationships/image" Target="../media/image2746.png"/><Relationship Id="rId145" Type="http://schemas.openxmlformats.org/officeDocument/2006/relationships/image" Target="../media/image2773.png"/><Relationship Id="rId166" Type="http://schemas.openxmlformats.org/officeDocument/2006/relationships/customXml" Target="../ink/ink3214.xml"/><Relationship Id="rId187" Type="http://schemas.openxmlformats.org/officeDocument/2006/relationships/image" Target="../media/image2794.png"/><Relationship Id="rId331" Type="http://schemas.openxmlformats.org/officeDocument/2006/relationships/image" Target="../media/image2866.png"/><Relationship Id="rId352" Type="http://schemas.openxmlformats.org/officeDocument/2006/relationships/customXml" Target="../ink/ink3307.xml"/><Relationship Id="rId373" Type="http://schemas.openxmlformats.org/officeDocument/2006/relationships/image" Target="../media/image2887.png"/><Relationship Id="rId394" Type="http://schemas.openxmlformats.org/officeDocument/2006/relationships/customXml" Target="../ink/ink3328.xml"/><Relationship Id="rId408" Type="http://schemas.openxmlformats.org/officeDocument/2006/relationships/customXml" Target="../ink/ink333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37.xml"/><Relationship Id="rId233" Type="http://schemas.openxmlformats.org/officeDocument/2006/relationships/image" Target="../media/image2817.png"/><Relationship Id="rId254" Type="http://schemas.openxmlformats.org/officeDocument/2006/relationships/customXml" Target="../ink/ink3258.xml"/><Relationship Id="rId28" Type="http://schemas.openxmlformats.org/officeDocument/2006/relationships/customXml" Target="../ink/ink3145.xml"/><Relationship Id="rId49" Type="http://schemas.openxmlformats.org/officeDocument/2006/relationships/image" Target="../media/image2725.png"/><Relationship Id="rId114" Type="http://schemas.openxmlformats.org/officeDocument/2006/relationships/customXml" Target="../ink/ink3188.xml"/><Relationship Id="rId275" Type="http://schemas.openxmlformats.org/officeDocument/2006/relationships/image" Target="../media/image2838.png"/><Relationship Id="rId296" Type="http://schemas.openxmlformats.org/officeDocument/2006/relationships/customXml" Target="../ink/ink3279.xml"/><Relationship Id="rId300" Type="http://schemas.openxmlformats.org/officeDocument/2006/relationships/customXml" Target="../ink/ink3281.xml"/><Relationship Id="rId60" Type="http://schemas.openxmlformats.org/officeDocument/2006/relationships/customXml" Target="../ink/ink3161.xml"/><Relationship Id="rId81" Type="http://schemas.openxmlformats.org/officeDocument/2006/relationships/image" Target="../media/image2741.png"/><Relationship Id="rId135" Type="http://schemas.openxmlformats.org/officeDocument/2006/relationships/image" Target="../media/image2768.png"/><Relationship Id="rId156" Type="http://schemas.openxmlformats.org/officeDocument/2006/relationships/customXml" Target="../ink/ink3209.xml"/><Relationship Id="rId177" Type="http://schemas.openxmlformats.org/officeDocument/2006/relationships/image" Target="../media/image2789.png"/><Relationship Id="rId198" Type="http://schemas.openxmlformats.org/officeDocument/2006/relationships/customXml" Target="../ink/ink3230.xml"/><Relationship Id="rId321" Type="http://schemas.openxmlformats.org/officeDocument/2006/relationships/image" Target="../media/image2861.png"/><Relationship Id="rId342" Type="http://schemas.openxmlformats.org/officeDocument/2006/relationships/customXml" Target="../ink/ink3302.xml"/><Relationship Id="rId363" Type="http://schemas.openxmlformats.org/officeDocument/2006/relationships/image" Target="../media/image2882.png"/><Relationship Id="rId384" Type="http://schemas.openxmlformats.org/officeDocument/2006/relationships/customXml" Target="../ink/ink3323.xml"/><Relationship Id="rId202" Type="http://schemas.openxmlformats.org/officeDocument/2006/relationships/customXml" Target="../ink/ink3232.xml"/><Relationship Id="rId223" Type="http://schemas.openxmlformats.org/officeDocument/2006/relationships/image" Target="../media/image2812.png"/><Relationship Id="rId244" Type="http://schemas.openxmlformats.org/officeDocument/2006/relationships/customXml" Target="../ink/ink3253.xml"/><Relationship Id="rId18" Type="http://schemas.openxmlformats.org/officeDocument/2006/relationships/customXml" Target="../ink/ink3140.xml"/><Relationship Id="rId39" Type="http://schemas.openxmlformats.org/officeDocument/2006/relationships/image" Target="../media/image2720.png"/><Relationship Id="rId265" Type="http://schemas.openxmlformats.org/officeDocument/2006/relationships/image" Target="../media/image2833.png"/><Relationship Id="rId286" Type="http://schemas.openxmlformats.org/officeDocument/2006/relationships/customXml" Target="../ink/ink3274.xml"/><Relationship Id="rId50" Type="http://schemas.openxmlformats.org/officeDocument/2006/relationships/customXml" Target="../ink/ink3156.xml"/><Relationship Id="rId104" Type="http://schemas.openxmlformats.org/officeDocument/2006/relationships/customXml" Target="../ink/ink3183.xml"/><Relationship Id="rId125" Type="http://schemas.openxmlformats.org/officeDocument/2006/relationships/image" Target="../media/image2763.png"/><Relationship Id="rId146" Type="http://schemas.openxmlformats.org/officeDocument/2006/relationships/customXml" Target="../ink/ink3204.xml"/><Relationship Id="rId167" Type="http://schemas.openxmlformats.org/officeDocument/2006/relationships/image" Target="../media/image2784.png"/><Relationship Id="rId188" Type="http://schemas.openxmlformats.org/officeDocument/2006/relationships/customXml" Target="../ink/ink3225.xml"/><Relationship Id="rId311" Type="http://schemas.openxmlformats.org/officeDocument/2006/relationships/image" Target="../media/image2856.png"/><Relationship Id="rId332" Type="http://schemas.openxmlformats.org/officeDocument/2006/relationships/customXml" Target="../ink/ink3297.xml"/><Relationship Id="rId353" Type="http://schemas.openxmlformats.org/officeDocument/2006/relationships/image" Target="../media/image2877.png"/><Relationship Id="rId374" Type="http://schemas.openxmlformats.org/officeDocument/2006/relationships/customXml" Target="../ink/ink3318.xml"/><Relationship Id="rId395" Type="http://schemas.openxmlformats.org/officeDocument/2006/relationships/image" Target="../media/image2898.png"/><Relationship Id="rId409" Type="http://schemas.openxmlformats.org/officeDocument/2006/relationships/image" Target="../media/image2905.png"/><Relationship Id="rId71" Type="http://schemas.openxmlformats.org/officeDocument/2006/relationships/image" Target="../media/image2736.png"/><Relationship Id="rId92" Type="http://schemas.openxmlformats.org/officeDocument/2006/relationships/customXml" Target="../ink/ink3177.xml"/><Relationship Id="rId213" Type="http://schemas.openxmlformats.org/officeDocument/2006/relationships/image" Target="../media/image2807.png"/><Relationship Id="rId234" Type="http://schemas.openxmlformats.org/officeDocument/2006/relationships/customXml" Target="../ink/ink3248.xml"/><Relationship Id="rId2" Type="http://schemas.openxmlformats.org/officeDocument/2006/relationships/customXml" Target="../ink/ink3132.xml"/><Relationship Id="rId29" Type="http://schemas.openxmlformats.org/officeDocument/2006/relationships/image" Target="../media/image2715.png"/><Relationship Id="rId255" Type="http://schemas.openxmlformats.org/officeDocument/2006/relationships/image" Target="../media/image2828.png"/><Relationship Id="rId276" Type="http://schemas.openxmlformats.org/officeDocument/2006/relationships/customXml" Target="../ink/ink3269.xml"/><Relationship Id="rId297" Type="http://schemas.openxmlformats.org/officeDocument/2006/relationships/image" Target="../media/image2849.png"/><Relationship Id="rId40" Type="http://schemas.openxmlformats.org/officeDocument/2006/relationships/customXml" Target="../ink/ink3151.xml"/><Relationship Id="rId115" Type="http://schemas.openxmlformats.org/officeDocument/2006/relationships/image" Target="../media/image2758.png"/><Relationship Id="rId136" Type="http://schemas.openxmlformats.org/officeDocument/2006/relationships/customXml" Target="../ink/ink3199.xml"/><Relationship Id="rId157" Type="http://schemas.openxmlformats.org/officeDocument/2006/relationships/image" Target="../media/image2779.png"/><Relationship Id="rId178" Type="http://schemas.openxmlformats.org/officeDocument/2006/relationships/customXml" Target="../ink/ink3220.xml"/><Relationship Id="rId301" Type="http://schemas.openxmlformats.org/officeDocument/2006/relationships/image" Target="../media/image2851.png"/><Relationship Id="rId322" Type="http://schemas.openxmlformats.org/officeDocument/2006/relationships/customXml" Target="../ink/ink3292.xml"/><Relationship Id="rId343" Type="http://schemas.openxmlformats.org/officeDocument/2006/relationships/image" Target="../media/image2872.png"/><Relationship Id="rId364" Type="http://schemas.openxmlformats.org/officeDocument/2006/relationships/customXml" Target="../ink/ink3313.xml"/><Relationship Id="rId61" Type="http://schemas.openxmlformats.org/officeDocument/2006/relationships/image" Target="../media/image2731.png"/><Relationship Id="rId82" Type="http://schemas.openxmlformats.org/officeDocument/2006/relationships/customXml" Target="../ink/ink3172.xml"/><Relationship Id="rId199" Type="http://schemas.openxmlformats.org/officeDocument/2006/relationships/image" Target="../media/image2800.png"/><Relationship Id="rId203" Type="http://schemas.openxmlformats.org/officeDocument/2006/relationships/image" Target="../media/image2802.png"/><Relationship Id="rId385" Type="http://schemas.openxmlformats.org/officeDocument/2006/relationships/image" Target="../media/image2893.png"/><Relationship Id="rId19" Type="http://schemas.openxmlformats.org/officeDocument/2006/relationships/image" Target="../media/image2710.png"/><Relationship Id="rId224" Type="http://schemas.openxmlformats.org/officeDocument/2006/relationships/customXml" Target="../ink/ink3243.xml"/><Relationship Id="rId245" Type="http://schemas.openxmlformats.org/officeDocument/2006/relationships/image" Target="../media/image2823.png"/><Relationship Id="rId266" Type="http://schemas.openxmlformats.org/officeDocument/2006/relationships/customXml" Target="../ink/ink3264.xml"/><Relationship Id="rId287" Type="http://schemas.openxmlformats.org/officeDocument/2006/relationships/image" Target="../media/image2844.png"/><Relationship Id="rId410" Type="http://schemas.openxmlformats.org/officeDocument/2006/relationships/customXml" Target="../ink/ink3336.xml"/><Relationship Id="rId30" Type="http://schemas.openxmlformats.org/officeDocument/2006/relationships/customXml" Target="../ink/ink3146.xml"/><Relationship Id="rId105" Type="http://schemas.openxmlformats.org/officeDocument/2006/relationships/image" Target="../media/image2753.png"/><Relationship Id="rId126" Type="http://schemas.openxmlformats.org/officeDocument/2006/relationships/customXml" Target="../ink/ink3194.xml"/><Relationship Id="rId147" Type="http://schemas.openxmlformats.org/officeDocument/2006/relationships/image" Target="../media/image2774.png"/><Relationship Id="rId168" Type="http://schemas.openxmlformats.org/officeDocument/2006/relationships/customXml" Target="../ink/ink3215.xml"/><Relationship Id="rId312" Type="http://schemas.openxmlformats.org/officeDocument/2006/relationships/customXml" Target="../ink/ink3287.xml"/><Relationship Id="rId333" Type="http://schemas.openxmlformats.org/officeDocument/2006/relationships/image" Target="../media/image2867.png"/><Relationship Id="rId354" Type="http://schemas.openxmlformats.org/officeDocument/2006/relationships/customXml" Target="../ink/ink3308.xml"/><Relationship Id="rId51" Type="http://schemas.openxmlformats.org/officeDocument/2006/relationships/image" Target="../media/image2726.png"/><Relationship Id="rId72" Type="http://schemas.openxmlformats.org/officeDocument/2006/relationships/customXml" Target="../ink/ink3167.xml"/><Relationship Id="rId93" Type="http://schemas.openxmlformats.org/officeDocument/2006/relationships/image" Target="../media/image2747.png"/><Relationship Id="rId189" Type="http://schemas.openxmlformats.org/officeDocument/2006/relationships/image" Target="../media/image2795.png"/><Relationship Id="rId375" Type="http://schemas.openxmlformats.org/officeDocument/2006/relationships/image" Target="../media/image2888.png"/><Relationship Id="rId396" Type="http://schemas.openxmlformats.org/officeDocument/2006/relationships/customXml" Target="../ink/ink3329.xml"/><Relationship Id="rId3" Type="http://schemas.openxmlformats.org/officeDocument/2006/relationships/image" Target="../media/image27020.png"/><Relationship Id="rId214" Type="http://schemas.openxmlformats.org/officeDocument/2006/relationships/customXml" Target="../ink/ink3238.xml"/><Relationship Id="rId235" Type="http://schemas.openxmlformats.org/officeDocument/2006/relationships/image" Target="../media/image2818.png"/><Relationship Id="rId256" Type="http://schemas.openxmlformats.org/officeDocument/2006/relationships/customXml" Target="../ink/ink3259.xml"/><Relationship Id="rId277" Type="http://schemas.openxmlformats.org/officeDocument/2006/relationships/image" Target="../media/image2839.png"/><Relationship Id="rId298" Type="http://schemas.openxmlformats.org/officeDocument/2006/relationships/customXml" Target="../ink/ink3280.xml"/><Relationship Id="rId400" Type="http://schemas.openxmlformats.org/officeDocument/2006/relationships/customXml" Target="../ink/ink3331.xml"/><Relationship Id="rId116" Type="http://schemas.openxmlformats.org/officeDocument/2006/relationships/customXml" Target="../ink/ink3189.xml"/><Relationship Id="rId137" Type="http://schemas.openxmlformats.org/officeDocument/2006/relationships/image" Target="../media/image2769.png"/><Relationship Id="rId158" Type="http://schemas.openxmlformats.org/officeDocument/2006/relationships/customXml" Target="../ink/ink3210.xml"/><Relationship Id="rId302" Type="http://schemas.openxmlformats.org/officeDocument/2006/relationships/customXml" Target="../ink/ink3282.xml"/><Relationship Id="rId323" Type="http://schemas.openxmlformats.org/officeDocument/2006/relationships/image" Target="../media/image2862.png"/><Relationship Id="rId344" Type="http://schemas.openxmlformats.org/officeDocument/2006/relationships/customXml" Target="../ink/ink3303.xml"/><Relationship Id="rId20" Type="http://schemas.openxmlformats.org/officeDocument/2006/relationships/customXml" Target="../ink/ink3141.xml"/><Relationship Id="rId41" Type="http://schemas.openxmlformats.org/officeDocument/2006/relationships/image" Target="../media/image2721.png"/><Relationship Id="rId62" Type="http://schemas.openxmlformats.org/officeDocument/2006/relationships/customXml" Target="../ink/ink3162.xml"/><Relationship Id="rId83" Type="http://schemas.openxmlformats.org/officeDocument/2006/relationships/image" Target="../media/image2742.png"/><Relationship Id="rId179" Type="http://schemas.openxmlformats.org/officeDocument/2006/relationships/image" Target="../media/image2790.png"/><Relationship Id="rId365" Type="http://schemas.openxmlformats.org/officeDocument/2006/relationships/image" Target="../media/image2883.png"/><Relationship Id="rId386" Type="http://schemas.openxmlformats.org/officeDocument/2006/relationships/customXml" Target="../ink/ink3324.xml"/><Relationship Id="rId190" Type="http://schemas.openxmlformats.org/officeDocument/2006/relationships/customXml" Target="../ink/ink3226.xml"/><Relationship Id="rId204" Type="http://schemas.openxmlformats.org/officeDocument/2006/relationships/customXml" Target="../ink/ink3233.xml"/><Relationship Id="rId225" Type="http://schemas.openxmlformats.org/officeDocument/2006/relationships/image" Target="../media/image2813.png"/><Relationship Id="rId246" Type="http://schemas.openxmlformats.org/officeDocument/2006/relationships/customXml" Target="../ink/ink3254.xml"/><Relationship Id="rId267" Type="http://schemas.openxmlformats.org/officeDocument/2006/relationships/image" Target="../media/image2834.png"/><Relationship Id="rId288" Type="http://schemas.openxmlformats.org/officeDocument/2006/relationships/customXml" Target="../ink/ink3275.xml"/><Relationship Id="rId411" Type="http://schemas.openxmlformats.org/officeDocument/2006/relationships/image" Target="../media/image2906.png"/><Relationship Id="rId106" Type="http://schemas.openxmlformats.org/officeDocument/2006/relationships/customXml" Target="../ink/ink3184.xml"/><Relationship Id="rId127" Type="http://schemas.openxmlformats.org/officeDocument/2006/relationships/image" Target="../media/image2764.png"/><Relationship Id="rId313" Type="http://schemas.openxmlformats.org/officeDocument/2006/relationships/image" Target="../media/image2857.png"/><Relationship Id="rId10" Type="http://schemas.openxmlformats.org/officeDocument/2006/relationships/customXml" Target="../ink/ink3136.xml"/><Relationship Id="rId31" Type="http://schemas.openxmlformats.org/officeDocument/2006/relationships/image" Target="../media/image2716.png"/><Relationship Id="rId52" Type="http://schemas.openxmlformats.org/officeDocument/2006/relationships/customXml" Target="../ink/ink3157.xml"/><Relationship Id="rId73" Type="http://schemas.openxmlformats.org/officeDocument/2006/relationships/image" Target="../media/image2737.png"/><Relationship Id="rId94" Type="http://schemas.openxmlformats.org/officeDocument/2006/relationships/customXml" Target="../ink/ink3178.xml"/><Relationship Id="rId148" Type="http://schemas.openxmlformats.org/officeDocument/2006/relationships/customXml" Target="../ink/ink3205.xml"/><Relationship Id="rId169" Type="http://schemas.openxmlformats.org/officeDocument/2006/relationships/image" Target="../media/image2785.png"/><Relationship Id="rId334" Type="http://schemas.openxmlformats.org/officeDocument/2006/relationships/customXml" Target="../ink/ink3298.xml"/><Relationship Id="rId355" Type="http://schemas.openxmlformats.org/officeDocument/2006/relationships/image" Target="../media/image2878.png"/><Relationship Id="rId376" Type="http://schemas.openxmlformats.org/officeDocument/2006/relationships/customXml" Target="../ink/ink3319.xml"/><Relationship Id="rId397" Type="http://schemas.openxmlformats.org/officeDocument/2006/relationships/image" Target="../media/image2899.png"/><Relationship Id="rId4" Type="http://schemas.openxmlformats.org/officeDocument/2006/relationships/customXml" Target="../ink/ink3133.xml"/><Relationship Id="rId180" Type="http://schemas.openxmlformats.org/officeDocument/2006/relationships/customXml" Target="../ink/ink3221.xml"/><Relationship Id="rId215" Type="http://schemas.openxmlformats.org/officeDocument/2006/relationships/image" Target="../media/image2808.png"/><Relationship Id="rId236" Type="http://schemas.openxmlformats.org/officeDocument/2006/relationships/customXml" Target="../ink/ink3249.xml"/><Relationship Id="rId257" Type="http://schemas.openxmlformats.org/officeDocument/2006/relationships/image" Target="../media/image2829.png"/><Relationship Id="rId278" Type="http://schemas.openxmlformats.org/officeDocument/2006/relationships/customXml" Target="../ink/ink3270.xml"/><Relationship Id="rId401" Type="http://schemas.openxmlformats.org/officeDocument/2006/relationships/image" Target="../media/image2901.png"/><Relationship Id="rId303" Type="http://schemas.openxmlformats.org/officeDocument/2006/relationships/image" Target="../media/image2852.png"/><Relationship Id="rId42" Type="http://schemas.openxmlformats.org/officeDocument/2006/relationships/customXml" Target="../ink/ink3152.xml"/><Relationship Id="rId84" Type="http://schemas.openxmlformats.org/officeDocument/2006/relationships/customXml" Target="../ink/ink3173.xml"/><Relationship Id="rId138" Type="http://schemas.openxmlformats.org/officeDocument/2006/relationships/customXml" Target="../ink/ink3200.xml"/><Relationship Id="rId345" Type="http://schemas.openxmlformats.org/officeDocument/2006/relationships/image" Target="../media/image2873.png"/><Relationship Id="rId387" Type="http://schemas.openxmlformats.org/officeDocument/2006/relationships/image" Target="../media/image2894.png"/><Relationship Id="rId191" Type="http://schemas.openxmlformats.org/officeDocument/2006/relationships/image" Target="../media/image2796.png"/><Relationship Id="rId205" Type="http://schemas.openxmlformats.org/officeDocument/2006/relationships/image" Target="../media/image2803.png"/><Relationship Id="rId247" Type="http://schemas.openxmlformats.org/officeDocument/2006/relationships/image" Target="../media/image2824.png"/><Relationship Id="rId412" Type="http://schemas.openxmlformats.org/officeDocument/2006/relationships/customXml" Target="../ink/ink3337.xml"/><Relationship Id="rId107" Type="http://schemas.openxmlformats.org/officeDocument/2006/relationships/image" Target="../media/image2754.png"/><Relationship Id="rId289" Type="http://schemas.openxmlformats.org/officeDocument/2006/relationships/image" Target="../media/image2845.png"/><Relationship Id="rId11" Type="http://schemas.openxmlformats.org/officeDocument/2006/relationships/image" Target="../media/image2706.png"/><Relationship Id="rId53" Type="http://schemas.openxmlformats.org/officeDocument/2006/relationships/image" Target="../media/image2727.png"/><Relationship Id="rId149" Type="http://schemas.openxmlformats.org/officeDocument/2006/relationships/image" Target="../media/image2775.png"/><Relationship Id="rId314" Type="http://schemas.openxmlformats.org/officeDocument/2006/relationships/customXml" Target="../ink/ink3288.xml"/><Relationship Id="rId356" Type="http://schemas.openxmlformats.org/officeDocument/2006/relationships/customXml" Target="../ink/ink3309.xml"/><Relationship Id="rId398" Type="http://schemas.openxmlformats.org/officeDocument/2006/relationships/customXml" Target="../ink/ink3330.xml"/><Relationship Id="rId95" Type="http://schemas.openxmlformats.org/officeDocument/2006/relationships/image" Target="../media/image2748.png"/><Relationship Id="rId160" Type="http://schemas.openxmlformats.org/officeDocument/2006/relationships/customXml" Target="../ink/ink3211.xml"/><Relationship Id="rId216" Type="http://schemas.openxmlformats.org/officeDocument/2006/relationships/customXml" Target="../ink/ink3239.xml"/><Relationship Id="rId258" Type="http://schemas.openxmlformats.org/officeDocument/2006/relationships/customXml" Target="../ink/ink3260.xml"/><Relationship Id="rId22" Type="http://schemas.openxmlformats.org/officeDocument/2006/relationships/customXml" Target="../ink/ink3142.xml"/><Relationship Id="rId64" Type="http://schemas.openxmlformats.org/officeDocument/2006/relationships/customXml" Target="../ink/ink3163.xml"/><Relationship Id="rId118" Type="http://schemas.openxmlformats.org/officeDocument/2006/relationships/customXml" Target="../ink/ink3190.xml"/><Relationship Id="rId325" Type="http://schemas.openxmlformats.org/officeDocument/2006/relationships/image" Target="../media/image2863.png"/><Relationship Id="rId367" Type="http://schemas.openxmlformats.org/officeDocument/2006/relationships/image" Target="../media/image2884.png"/><Relationship Id="rId171" Type="http://schemas.openxmlformats.org/officeDocument/2006/relationships/image" Target="../media/image2786.png"/><Relationship Id="rId227" Type="http://schemas.openxmlformats.org/officeDocument/2006/relationships/image" Target="../media/image2814.png"/><Relationship Id="rId269" Type="http://schemas.openxmlformats.org/officeDocument/2006/relationships/image" Target="../media/image2835.png"/><Relationship Id="rId33" Type="http://schemas.openxmlformats.org/officeDocument/2006/relationships/image" Target="../media/image2717.png"/><Relationship Id="rId129" Type="http://schemas.openxmlformats.org/officeDocument/2006/relationships/image" Target="../media/image2765.png"/><Relationship Id="rId280" Type="http://schemas.openxmlformats.org/officeDocument/2006/relationships/customXml" Target="../ink/ink3271.xml"/><Relationship Id="rId336" Type="http://schemas.openxmlformats.org/officeDocument/2006/relationships/customXml" Target="../ink/ink3299.xml"/><Relationship Id="rId75" Type="http://schemas.openxmlformats.org/officeDocument/2006/relationships/image" Target="../media/image2738.png"/><Relationship Id="rId140" Type="http://schemas.openxmlformats.org/officeDocument/2006/relationships/customXml" Target="../ink/ink3201.xml"/><Relationship Id="rId182" Type="http://schemas.openxmlformats.org/officeDocument/2006/relationships/customXml" Target="../ink/ink3222.xml"/><Relationship Id="rId378" Type="http://schemas.openxmlformats.org/officeDocument/2006/relationships/customXml" Target="../ink/ink3320.xml"/><Relationship Id="rId403" Type="http://schemas.openxmlformats.org/officeDocument/2006/relationships/image" Target="../media/image2902.png"/><Relationship Id="rId6" Type="http://schemas.openxmlformats.org/officeDocument/2006/relationships/customXml" Target="../ink/ink3134.xml"/><Relationship Id="rId238" Type="http://schemas.openxmlformats.org/officeDocument/2006/relationships/customXml" Target="../ink/ink3250.xml"/><Relationship Id="rId291" Type="http://schemas.openxmlformats.org/officeDocument/2006/relationships/image" Target="../media/image2846.png"/><Relationship Id="rId305" Type="http://schemas.openxmlformats.org/officeDocument/2006/relationships/image" Target="../media/image2853.png"/><Relationship Id="rId347" Type="http://schemas.openxmlformats.org/officeDocument/2006/relationships/image" Target="../media/image2874.png"/><Relationship Id="rId44" Type="http://schemas.openxmlformats.org/officeDocument/2006/relationships/customXml" Target="../ink/ink3153.xml"/><Relationship Id="rId86" Type="http://schemas.openxmlformats.org/officeDocument/2006/relationships/customXml" Target="../ink/ink3174.xml"/><Relationship Id="rId151" Type="http://schemas.openxmlformats.org/officeDocument/2006/relationships/image" Target="../media/image2776.png"/><Relationship Id="rId389" Type="http://schemas.openxmlformats.org/officeDocument/2006/relationships/image" Target="../media/image2895.png"/><Relationship Id="rId193" Type="http://schemas.openxmlformats.org/officeDocument/2006/relationships/image" Target="../media/image2797.png"/><Relationship Id="rId207" Type="http://schemas.openxmlformats.org/officeDocument/2006/relationships/image" Target="../media/image2804.png"/><Relationship Id="rId249" Type="http://schemas.openxmlformats.org/officeDocument/2006/relationships/image" Target="../media/image2825.png"/><Relationship Id="rId13" Type="http://schemas.openxmlformats.org/officeDocument/2006/relationships/image" Target="../media/image2707.png"/><Relationship Id="rId109" Type="http://schemas.openxmlformats.org/officeDocument/2006/relationships/image" Target="../media/image2755.png"/><Relationship Id="rId260" Type="http://schemas.openxmlformats.org/officeDocument/2006/relationships/customXml" Target="../ink/ink3261.xml"/><Relationship Id="rId316" Type="http://schemas.openxmlformats.org/officeDocument/2006/relationships/customXml" Target="../ink/ink3289.xml"/><Relationship Id="rId55" Type="http://schemas.openxmlformats.org/officeDocument/2006/relationships/image" Target="../media/image2728.png"/><Relationship Id="rId97" Type="http://schemas.openxmlformats.org/officeDocument/2006/relationships/image" Target="../media/image2749.png"/><Relationship Id="rId120" Type="http://schemas.openxmlformats.org/officeDocument/2006/relationships/customXml" Target="../ink/ink3191.xml"/><Relationship Id="rId358" Type="http://schemas.openxmlformats.org/officeDocument/2006/relationships/customXml" Target="../ink/ink3310.xml"/><Relationship Id="rId162" Type="http://schemas.openxmlformats.org/officeDocument/2006/relationships/customXml" Target="../ink/ink3212.xml"/><Relationship Id="rId218" Type="http://schemas.openxmlformats.org/officeDocument/2006/relationships/customXml" Target="../ink/ink3240.xml"/><Relationship Id="rId271" Type="http://schemas.openxmlformats.org/officeDocument/2006/relationships/image" Target="../media/image2836.png"/><Relationship Id="rId24" Type="http://schemas.openxmlformats.org/officeDocument/2006/relationships/customXml" Target="../ink/ink3143.xml"/><Relationship Id="rId66" Type="http://schemas.openxmlformats.org/officeDocument/2006/relationships/customXml" Target="../ink/ink3164.xml"/><Relationship Id="rId131" Type="http://schemas.openxmlformats.org/officeDocument/2006/relationships/image" Target="../media/image2766.png"/><Relationship Id="rId327" Type="http://schemas.openxmlformats.org/officeDocument/2006/relationships/image" Target="../media/image2864.png"/><Relationship Id="rId369" Type="http://schemas.openxmlformats.org/officeDocument/2006/relationships/image" Target="../media/image2885.png"/><Relationship Id="rId173" Type="http://schemas.openxmlformats.org/officeDocument/2006/relationships/image" Target="../media/image2787.png"/><Relationship Id="rId229" Type="http://schemas.openxmlformats.org/officeDocument/2006/relationships/image" Target="../media/image2815.png"/><Relationship Id="rId380" Type="http://schemas.openxmlformats.org/officeDocument/2006/relationships/customXml" Target="../ink/ink3321.xml"/><Relationship Id="rId240" Type="http://schemas.openxmlformats.org/officeDocument/2006/relationships/customXml" Target="../ink/ink3251.xml"/><Relationship Id="rId35" Type="http://schemas.openxmlformats.org/officeDocument/2006/relationships/image" Target="../media/image2718.png"/><Relationship Id="rId77" Type="http://schemas.openxmlformats.org/officeDocument/2006/relationships/image" Target="../media/image2739.png"/><Relationship Id="rId100" Type="http://schemas.openxmlformats.org/officeDocument/2006/relationships/customXml" Target="../ink/ink3181.xml"/><Relationship Id="rId282" Type="http://schemas.openxmlformats.org/officeDocument/2006/relationships/customXml" Target="../ink/ink3272.xml"/><Relationship Id="rId338" Type="http://schemas.openxmlformats.org/officeDocument/2006/relationships/customXml" Target="../ink/ink3300.xml"/><Relationship Id="rId8" Type="http://schemas.openxmlformats.org/officeDocument/2006/relationships/customXml" Target="../ink/ink3135.xml"/><Relationship Id="rId142" Type="http://schemas.openxmlformats.org/officeDocument/2006/relationships/customXml" Target="../ink/ink3202.xml"/><Relationship Id="rId184" Type="http://schemas.openxmlformats.org/officeDocument/2006/relationships/customXml" Target="../ink/ink3223.xml"/><Relationship Id="rId391" Type="http://schemas.openxmlformats.org/officeDocument/2006/relationships/image" Target="../media/image2896.png"/><Relationship Id="rId405" Type="http://schemas.openxmlformats.org/officeDocument/2006/relationships/image" Target="../media/image2903.png"/><Relationship Id="rId251" Type="http://schemas.openxmlformats.org/officeDocument/2006/relationships/image" Target="../media/image2826.png"/><Relationship Id="rId46" Type="http://schemas.openxmlformats.org/officeDocument/2006/relationships/customXml" Target="../ink/ink3154.xml"/><Relationship Id="rId293" Type="http://schemas.openxmlformats.org/officeDocument/2006/relationships/image" Target="../media/image2847.png"/><Relationship Id="rId307" Type="http://schemas.openxmlformats.org/officeDocument/2006/relationships/image" Target="../media/image2854.png"/><Relationship Id="rId349" Type="http://schemas.openxmlformats.org/officeDocument/2006/relationships/image" Target="../media/image2875.png"/><Relationship Id="rId88" Type="http://schemas.openxmlformats.org/officeDocument/2006/relationships/customXml" Target="../ink/ink3175.xml"/><Relationship Id="rId111" Type="http://schemas.openxmlformats.org/officeDocument/2006/relationships/image" Target="../media/image2756.png"/><Relationship Id="rId153" Type="http://schemas.openxmlformats.org/officeDocument/2006/relationships/image" Target="../media/image2777.png"/><Relationship Id="rId195" Type="http://schemas.openxmlformats.org/officeDocument/2006/relationships/image" Target="../media/image2798.png"/><Relationship Id="rId209" Type="http://schemas.openxmlformats.org/officeDocument/2006/relationships/image" Target="../media/image2805.png"/><Relationship Id="rId360" Type="http://schemas.openxmlformats.org/officeDocument/2006/relationships/customXml" Target="../ink/ink3311.xml"/><Relationship Id="rId220" Type="http://schemas.openxmlformats.org/officeDocument/2006/relationships/customXml" Target="../ink/ink3241.xml"/><Relationship Id="rId15" Type="http://schemas.openxmlformats.org/officeDocument/2006/relationships/image" Target="../media/image2708.png"/><Relationship Id="rId57" Type="http://schemas.openxmlformats.org/officeDocument/2006/relationships/image" Target="../media/image2729.png"/><Relationship Id="rId262" Type="http://schemas.openxmlformats.org/officeDocument/2006/relationships/customXml" Target="../ink/ink3262.xml"/><Relationship Id="rId318" Type="http://schemas.openxmlformats.org/officeDocument/2006/relationships/customXml" Target="../ink/ink3290.xml"/><Relationship Id="rId99" Type="http://schemas.openxmlformats.org/officeDocument/2006/relationships/image" Target="../media/image2750.png"/><Relationship Id="rId122" Type="http://schemas.openxmlformats.org/officeDocument/2006/relationships/customXml" Target="../ink/ink3192.xml"/><Relationship Id="rId164" Type="http://schemas.openxmlformats.org/officeDocument/2006/relationships/customXml" Target="../ink/ink3213.xml"/><Relationship Id="rId371" Type="http://schemas.openxmlformats.org/officeDocument/2006/relationships/image" Target="../media/image2886.png"/><Relationship Id="rId26" Type="http://schemas.openxmlformats.org/officeDocument/2006/relationships/customXml" Target="../ink/ink3144.xml"/><Relationship Id="rId231" Type="http://schemas.openxmlformats.org/officeDocument/2006/relationships/image" Target="../media/image2816.png"/><Relationship Id="rId273" Type="http://schemas.openxmlformats.org/officeDocument/2006/relationships/image" Target="../media/image2837.png"/><Relationship Id="rId329" Type="http://schemas.openxmlformats.org/officeDocument/2006/relationships/image" Target="../media/image2865.png"/><Relationship Id="rId68" Type="http://schemas.openxmlformats.org/officeDocument/2006/relationships/customXml" Target="../ink/ink3165.xml"/><Relationship Id="rId133" Type="http://schemas.openxmlformats.org/officeDocument/2006/relationships/image" Target="../media/image2767.png"/><Relationship Id="rId175" Type="http://schemas.openxmlformats.org/officeDocument/2006/relationships/image" Target="../media/image2788.png"/><Relationship Id="rId340" Type="http://schemas.openxmlformats.org/officeDocument/2006/relationships/customXml" Target="../ink/ink3301.xml"/><Relationship Id="rId200" Type="http://schemas.openxmlformats.org/officeDocument/2006/relationships/customXml" Target="../ink/ink3231.xml"/><Relationship Id="rId382" Type="http://schemas.openxmlformats.org/officeDocument/2006/relationships/customXml" Target="../ink/ink3322.xml"/><Relationship Id="rId242" Type="http://schemas.openxmlformats.org/officeDocument/2006/relationships/customXml" Target="../ink/ink3252.xml"/><Relationship Id="rId284" Type="http://schemas.openxmlformats.org/officeDocument/2006/relationships/customXml" Target="../ink/ink3273.xml"/><Relationship Id="rId37" Type="http://schemas.openxmlformats.org/officeDocument/2006/relationships/image" Target="../media/image2719.png"/><Relationship Id="rId79" Type="http://schemas.openxmlformats.org/officeDocument/2006/relationships/image" Target="../media/image2740.png"/><Relationship Id="rId102" Type="http://schemas.openxmlformats.org/officeDocument/2006/relationships/customXml" Target="../ink/ink3182.xml"/><Relationship Id="rId144" Type="http://schemas.openxmlformats.org/officeDocument/2006/relationships/customXml" Target="../ink/ink3203.xml"/><Relationship Id="rId90" Type="http://schemas.openxmlformats.org/officeDocument/2006/relationships/customXml" Target="../ink/ink3176.xml"/><Relationship Id="rId186" Type="http://schemas.openxmlformats.org/officeDocument/2006/relationships/customXml" Target="../ink/ink3224.xml"/><Relationship Id="rId351" Type="http://schemas.openxmlformats.org/officeDocument/2006/relationships/image" Target="../media/image2876.png"/><Relationship Id="rId393" Type="http://schemas.openxmlformats.org/officeDocument/2006/relationships/image" Target="../media/image2897.png"/><Relationship Id="rId407" Type="http://schemas.openxmlformats.org/officeDocument/2006/relationships/image" Target="../media/image2904.png"/><Relationship Id="rId211" Type="http://schemas.openxmlformats.org/officeDocument/2006/relationships/image" Target="../media/image2806.png"/><Relationship Id="rId253" Type="http://schemas.openxmlformats.org/officeDocument/2006/relationships/image" Target="../media/image2827.png"/><Relationship Id="rId295" Type="http://schemas.openxmlformats.org/officeDocument/2006/relationships/image" Target="../media/image2848.png"/><Relationship Id="rId309" Type="http://schemas.openxmlformats.org/officeDocument/2006/relationships/image" Target="../media/image2855.png"/><Relationship Id="rId48" Type="http://schemas.openxmlformats.org/officeDocument/2006/relationships/customXml" Target="../ink/ink3155.xml"/><Relationship Id="rId113" Type="http://schemas.openxmlformats.org/officeDocument/2006/relationships/image" Target="../media/image2757.png"/><Relationship Id="rId320" Type="http://schemas.openxmlformats.org/officeDocument/2006/relationships/customXml" Target="../ink/ink329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5.png"/><Relationship Id="rId299" Type="http://schemas.openxmlformats.org/officeDocument/2006/relationships/image" Target="../media/image3054.png"/><Relationship Id="rId21" Type="http://schemas.openxmlformats.org/officeDocument/2006/relationships/image" Target="../media/image2917.png"/><Relationship Id="rId63" Type="http://schemas.openxmlformats.org/officeDocument/2006/relationships/image" Target="../media/image2938.png"/><Relationship Id="rId159" Type="http://schemas.openxmlformats.org/officeDocument/2006/relationships/image" Target="../media/image2986.png"/><Relationship Id="rId324" Type="http://schemas.openxmlformats.org/officeDocument/2006/relationships/customXml" Target="../ink/ink3499.xml"/><Relationship Id="rId366" Type="http://schemas.openxmlformats.org/officeDocument/2006/relationships/customXml" Target="../ink/ink3520.xml"/><Relationship Id="rId170" Type="http://schemas.openxmlformats.org/officeDocument/2006/relationships/customXml" Target="../ink/ink3422.xml"/><Relationship Id="rId226" Type="http://schemas.openxmlformats.org/officeDocument/2006/relationships/customXml" Target="../ink/ink3450.xml"/><Relationship Id="rId268" Type="http://schemas.openxmlformats.org/officeDocument/2006/relationships/customXml" Target="../ink/ink3471.xml"/><Relationship Id="rId32" Type="http://schemas.openxmlformats.org/officeDocument/2006/relationships/customXml" Target="../ink/ink3353.xml"/><Relationship Id="rId74" Type="http://schemas.openxmlformats.org/officeDocument/2006/relationships/customXml" Target="../ink/ink3374.xml"/><Relationship Id="rId128" Type="http://schemas.openxmlformats.org/officeDocument/2006/relationships/customXml" Target="../ink/ink3401.xml"/><Relationship Id="rId335" Type="http://schemas.openxmlformats.org/officeDocument/2006/relationships/image" Target="../media/image3072.png"/><Relationship Id="rId5" Type="http://schemas.openxmlformats.org/officeDocument/2006/relationships/image" Target="../media/image2909.png"/><Relationship Id="rId181" Type="http://schemas.openxmlformats.org/officeDocument/2006/relationships/image" Target="../media/image2997.png"/><Relationship Id="rId237" Type="http://schemas.openxmlformats.org/officeDocument/2006/relationships/image" Target="../media/image3024.png"/><Relationship Id="rId279" Type="http://schemas.openxmlformats.org/officeDocument/2006/relationships/image" Target="../media/image3044.png"/><Relationship Id="rId43" Type="http://schemas.openxmlformats.org/officeDocument/2006/relationships/image" Target="../media/image2928.png"/><Relationship Id="rId139" Type="http://schemas.openxmlformats.org/officeDocument/2006/relationships/image" Target="../media/image2976.png"/><Relationship Id="rId290" Type="http://schemas.openxmlformats.org/officeDocument/2006/relationships/customXml" Target="../ink/ink3482.xml"/><Relationship Id="rId304" Type="http://schemas.openxmlformats.org/officeDocument/2006/relationships/customXml" Target="../ink/ink3489.xml"/><Relationship Id="rId346" Type="http://schemas.openxmlformats.org/officeDocument/2006/relationships/customXml" Target="../ink/ink3510.xml"/><Relationship Id="rId85" Type="http://schemas.openxmlformats.org/officeDocument/2006/relationships/image" Target="../media/image2949.png"/><Relationship Id="rId150" Type="http://schemas.openxmlformats.org/officeDocument/2006/relationships/customXml" Target="../ink/ink3412.xml"/><Relationship Id="rId192" Type="http://schemas.openxmlformats.org/officeDocument/2006/relationships/customXml" Target="../ink/ink3433.xml"/><Relationship Id="rId206" Type="http://schemas.openxmlformats.org/officeDocument/2006/relationships/customXml" Target="../ink/ink3440.xml"/><Relationship Id="rId248" Type="http://schemas.openxmlformats.org/officeDocument/2006/relationships/customXml" Target="../ink/ink3461.xml"/><Relationship Id="rId12" Type="http://schemas.openxmlformats.org/officeDocument/2006/relationships/customXml" Target="../ink/ink3343.xml"/><Relationship Id="rId108" Type="http://schemas.openxmlformats.org/officeDocument/2006/relationships/customXml" Target="../ink/ink3391.xml"/><Relationship Id="rId315" Type="http://schemas.openxmlformats.org/officeDocument/2006/relationships/image" Target="../media/image3062.png"/><Relationship Id="rId357" Type="http://schemas.openxmlformats.org/officeDocument/2006/relationships/image" Target="../media/image3083.png"/><Relationship Id="rId54" Type="http://schemas.openxmlformats.org/officeDocument/2006/relationships/customXml" Target="../ink/ink3364.xml"/><Relationship Id="rId96" Type="http://schemas.openxmlformats.org/officeDocument/2006/relationships/customXml" Target="../ink/ink3385.xml"/><Relationship Id="rId161" Type="http://schemas.openxmlformats.org/officeDocument/2006/relationships/image" Target="../media/image2987.png"/><Relationship Id="rId217" Type="http://schemas.openxmlformats.org/officeDocument/2006/relationships/image" Target="../media/image3014.png"/><Relationship Id="rId259" Type="http://schemas.openxmlformats.org/officeDocument/2006/relationships/image" Target="../media/image3034.png"/><Relationship Id="rId23" Type="http://schemas.openxmlformats.org/officeDocument/2006/relationships/image" Target="../media/image2918.png"/><Relationship Id="rId119" Type="http://schemas.openxmlformats.org/officeDocument/2006/relationships/image" Target="../media/image2966.png"/><Relationship Id="rId270" Type="http://schemas.openxmlformats.org/officeDocument/2006/relationships/customXml" Target="../ink/ink3472.xml"/><Relationship Id="rId326" Type="http://schemas.openxmlformats.org/officeDocument/2006/relationships/customXml" Target="../ink/ink3500.xml"/><Relationship Id="rId65" Type="http://schemas.openxmlformats.org/officeDocument/2006/relationships/image" Target="../media/image2939.png"/><Relationship Id="rId130" Type="http://schemas.openxmlformats.org/officeDocument/2006/relationships/customXml" Target="../ink/ink3402.xml"/><Relationship Id="rId368" Type="http://schemas.openxmlformats.org/officeDocument/2006/relationships/customXml" Target="../ink/ink3521.xml"/><Relationship Id="rId172" Type="http://schemas.openxmlformats.org/officeDocument/2006/relationships/customXml" Target="../ink/ink3423.xml"/><Relationship Id="rId228" Type="http://schemas.openxmlformats.org/officeDocument/2006/relationships/customXml" Target="../ink/ink3451.xml"/><Relationship Id="rId281" Type="http://schemas.openxmlformats.org/officeDocument/2006/relationships/image" Target="../media/image3045.png"/><Relationship Id="rId337" Type="http://schemas.openxmlformats.org/officeDocument/2006/relationships/image" Target="../media/image3073.png"/><Relationship Id="rId34" Type="http://schemas.openxmlformats.org/officeDocument/2006/relationships/customXml" Target="../ink/ink3354.xml"/><Relationship Id="rId76" Type="http://schemas.openxmlformats.org/officeDocument/2006/relationships/customXml" Target="../ink/ink3375.xml"/><Relationship Id="rId141" Type="http://schemas.openxmlformats.org/officeDocument/2006/relationships/image" Target="../media/image2977.png"/><Relationship Id="rId7" Type="http://schemas.openxmlformats.org/officeDocument/2006/relationships/image" Target="../media/image2910.png"/><Relationship Id="rId183" Type="http://schemas.openxmlformats.org/officeDocument/2006/relationships/image" Target="../media/image2998.png"/><Relationship Id="rId239" Type="http://schemas.openxmlformats.org/officeDocument/2006/relationships/image" Target="../media/image3025.png"/><Relationship Id="rId250" Type="http://schemas.openxmlformats.org/officeDocument/2006/relationships/customXml" Target="../ink/ink3462.xml"/><Relationship Id="rId292" Type="http://schemas.openxmlformats.org/officeDocument/2006/relationships/customXml" Target="../ink/ink3483.xml"/><Relationship Id="rId306" Type="http://schemas.openxmlformats.org/officeDocument/2006/relationships/customXml" Target="../ink/ink3490.xml"/><Relationship Id="rId45" Type="http://schemas.openxmlformats.org/officeDocument/2006/relationships/image" Target="../media/image2929.png"/><Relationship Id="rId87" Type="http://schemas.openxmlformats.org/officeDocument/2006/relationships/image" Target="../media/image2950.png"/><Relationship Id="rId110" Type="http://schemas.openxmlformats.org/officeDocument/2006/relationships/customXml" Target="../ink/ink3392.xml"/><Relationship Id="rId348" Type="http://schemas.openxmlformats.org/officeDocument/2006/relationships/customXml" Target="../ink/ink3511.xml"/><Relationship Id="rId152" Type="http://schemas.openxmlformats.org/officeDocument/2006/relationships/customXml" Target="../ink/ink3413.xml"/><Relationship Id="rId194" Type="http://schemas.openxmlformats.org/officeDocument/2006/relationships/customXml" Target="../ink/ink3434.xml"/><Relationship Id="rId208" Type="http://schemas.openxmlformats.org/officeDocument/2006/relationships/customXml" Target="../ink/ink3441.xml"/><Relationship Id="rId261" Type="http://schemas.openxmlformats.org/officeDocument/2006/relationships/image" Target="../media/image3035.png"/><Relationship Id="rId14" Type="http://schemas.openxmlformats.org/officeDocument/2006/relationships/customXml" Target="../ink/ink3344.xml"/><Relationship Id="rId56" Type="http://schemas.openxmlformats.org/officeDocument/2006/relationships/customXml" Target="../ink/ink3365.xml"/><Relationship Id="rId317" Type="http://schemas.openxmlformats.org/officeDocument/2006/relationships/image" Target="../media/image3063.png"/><Relationship Id="rId359" Type="http://schemas.openxmlformats.org/officeDocument/2006/relationships/image" Target="../media/image3084.png"/><Relationship Id="rId98" Type="http://schemas.openxmlformats.org/officeDocument/2006/relationships/customXml" Target="../ink/ink3386.xml"/><Relationship Id="rId121" Type="http://schemas.openxmlformats.org/officeDocument/2006/relationships/image" Target="../media/image2967.png"/><Relationship Id="rId163" Type="http://schemas.openxmlformats.org/officeDocument/2006/relationships/image" Target="../media/image2988.png"/><Relationship Id="rId219" Type="http://schemas.openxmlformats.org/officeDocument/2006/relationships/image" Target="../media/image3015.png"/><Relationship Id="rId230" Type="http://schemas.openxmlformats.org/officeDocument/2006/relationships/customXml" Target="../ink/ink3452.xml"/><Relationship Id="rId25" Type="http://schemas.openxmlformats.org/officeDocument/2006/relationships/image" Target="../media/image2919.png"/><Relationship Id="rId67" Type="http://schemas.openxmlformats.org/officeDocument/2006/relationships/image" Target="../media/image2940.png"/><Relationship Id="rId272" Type="http://schemas.openxmlformats.org/officeDocument/2006/relationships/customXml" Target="../ink/ink3473.xml"/><Relationship Id="rId328" Type="http://schemas.openxmlformats.org/officeDocument/2006/relationships/customXml" Target="../ink/ink3501.xml"/><Relationship Id="rId132" Type="http://schemas.openxmlformats.org/officeDocument/2006/relationships/customXml" Target="../ink/ink3403.xml"/><Relationship Id="rId174" Type="http://schemas.openxmlformats.org/officeDocument/2006/relationships/customXml" Target="../ink/ink3424.xml"/><Relationship Id="rId241" Type="http://schemas.openxmlformats.org/officeDocument/2006/relationships/image" Target="../media/image3026.png"/><Relationship Id="rId15" Type="http://schemas.openxmlformats.org/officeDocument/2006/relationships/image" Target="../media/image2914.png"/><Relationship Id="rId36" Type="http://schemas.openxmlformats.org/officeDocument/2006/relationships/customXml" Target="../ink/ink3355.xml"/><Relationship Id="rId57" Type="http://schemas.openxmlformats.org/officeDocument/2006/relationships/image" Target="../media/image2935.png"/><Relationship Id="rId262" Type="http://schemas.openxmlformats.org/officeDocument/2006/relationships/customXml" Target="../ink/ink3468.xml"/><Relationship Id="rId283" Type="http://schemas.openxmlformats.org/officeDocument/2006/relationships/image" Target="../media/image3046.png"/><Relationship Id="rId318" Type="http://schemas.openxmlformats.org/officeDocument/2006/relationships/customXml" Target="../ink/ink3496.xml"/><Relationship Id="rId339" Type="http://schemas.openxmlformats.org/officeDocument/2006/relationships/image" Target="../media/image3074.png"/><Relationship Id="rId78" Type="http://schemas.openxmlformats.org/officeDocument/2006/relationships/customXml" Target="../ink/ink3376.xml"/><Relationship Id="rId99" Type="http://schemas.openxmlformats.org/officeDocument/2006/relationships/image" Target="../media/image2956.png"/><Relationship Id="rId101" Type="http://schemas.openxmlformats.org/officeDocument/2006/relationships/image" Target="../media/image2957.png"/><Relationship Id="rId122" Type="http://schemas.openxmlformats.org/officeDocument/2006/relationships/customXml" Target="../ink/ink3398.xml"/><Relationship Id="rId143" Type="http://schemas.openxmlformats.org/officeDocument/2006/relationships/image" Target="../media/image2978.png"/><Relationship Id="rId164" Type="http://schemas.openxmlformats.org/officeDocument/2006/relationships/customXml" Target="../ink/ink3419.xml"/><Relationship Id="rId185" Type="http://schemas.openxmlformats.org/officeDocument/2006/relationships/image" Target="../media/image2999.png"/><Relationship Id="rId350" Type="http://schemas.openxmlformats.org/officeDocument/2006/relationships/customXml" Target="../ink/ink3512.xml"/><Relationship Id="rId9" Type="http://schemas.openxmlformats.org/officeDocument/2006/relationships/image" Target="../media/image2911.png"/><Relationship Id="rId210" Type="http://schemas.openxmlformats.org/officeDocument/2006/relationships/customXml" Target="../ink/ink3442.xml"/><Relationship Id="rId26" Type="http://schemas.openxmlformats.org/officeDocument/2006/relationships/customXml" Target="../ink/ink3350.xml"/><Relationship Id="rId231" Type="http://schemas.openxmlformats.org/officeDocument/2006/relationships/image" Target="../media/image3021.png"/><Relationship Id="rId252" Type="http://schemas.openxmlformats.org/officeDocument/2006/relationships/customXml" Target="../ink/ink3463.xml"/><Relationship Id="rId273" Type="http://schemas.openxmlformats.org/officeDocument/2006/relationships/image" Target="../media/image3041.png"/><Relationship Id="rId294" Type="http://schemas.openxmlformats.org/officeDocument/2006/relationships/customXml" Target="../ink/ink3484.xml"/><Relationship Id="rId308" Type="http://schemas.openxmlformats.org/officeDocument/2006/relationships/customXml" Target="../ink/ink3491.xml"/><Relationship Id="rId329" Type="http://schemas.openxmlformats.org/officeDocument/2006/relationships/image" Target="../media/image3069.png"/><Relationship Id="rId47" Type="http://schemas.openxmlformats.org/officeDocument/2006/relationships/image" Target="../media/image2930.png"/><Relationship Id="rId68" Type="http://schemas.openxmlformats.org/officeDocument/2006/relationships/customXml" Target="../ink/ink3371.xml"/><Relationship Id="rId89" Type="http://schemas.openxmlformats.org/officeDocument/2006/relationships/image" Target="../media/image2951.png"/><Relationship Id="rId112" Type="http://schemas.openxmlformats.org/officeDocument/2006/relationships/customXml" Target="../ink/ink3393.xml"/><Relationship Id="rId133" Type="http://schemas.openxmlformats.org/officeDocument/2006/relationships/image" Target="../media/image2973.png"/><Relationship Id="rId154" Type="http://schemas.openxmlformats.org/officeDocument/2006/relationships/customXml" Target="../ink/ink3414.xml"/><Relationship Id="rId175" Type="http://schemas.openxmlformats.org/officeDocument/2006/relationships/image" Target="../media/image2994.png"/><Relationship Id="rId340" Type="http://schemas.openxmlformats.org/officeDocument/2006/relationships/customXml" Target="../ink/ink3507.xml"/><Relationship Id="rId361" Type="http://schemas.openxmlformats.org/officeDocument/2006/relationships/image" Target="../media/image3085.png"/><Relationship Id="rId196" Type="http://schemas.openxmlformats.org/officeDocument/2006/relationships/customXml" Target="../ink/ink3435.xml"/><Relationship Id="rId200" Type="http://schemas.openxmlformats.org/officeDocument/2006/relationships/customXml" Target="../ink/ink3437.xml"/><Relationship Id="rId16" Type="http://schemas.openxmlformats.org/officeDocument/2006/relationships/customXml" Target="../ink/ink3345.xml"/><Relationship Id="rId221" Type="http://schemas.openxmlformats.org/officeDocument/2006/relationships/image" Target="../media/image3016.png"/><Relationship Id="rId242" Type="http://schemas.openxmlformats.org/officeDocument/2006/relationships/customXml" Target="../ink/ink3458.xml"/><Relationship Id="rId263" Type="http://schemas.openxmlformats.org/officeDocument/2006/relationships/image" Target="../media/image3036.png"/><Relationship Id="rId284" Type="http://schemas.openxmlformats.org/officeDocument/2006/relationships/customXml" Target="../ink/ink3479.xml"/><Relationship Id="rId319" Type="http://schemas.openxmlformats.org/officeDocument/2006/relationships/image" Target="../media/image3064.png"/><Relationship Id="rId37" Type="http://schemas.openxmlformats.org/officeDocument/2006/relationships/image" Target="../media/image2925.png"/><Relationship Id="rId58" Type="http://schemas.openxmlformats.org/officeDocument/2006/relationships/customXml" Target="../ink/ink3366.xml"/><Relationship Id="rId79" Type="http://schemas.openxmlformats.org/officeDocument/2006/relationships/image" Target="../media/image2946.png"/><Relationship Id="rId102" Type="http://schemas.openxmlformats.org/officeDocument/2006/relationships/customXml" Target="../ink/ink3388.xml"/><Relationship Id="rId123" Type="http://schemas.openxmlformats.org/officeDocument/2006/relationships/image" Target="../media/image2968.png"/><Relationship Id="rId144" Type="http://schemas.openxmlformats.org/officeDocument/2006/relationships/customXml" Target="../ink/ink3409.xml"/><Relationship Id="rId330" Type="http://schemas.openxmlformats.org/officeDocument/2006/relationships/customXml" Target="../ink/ink3502.xml"/><Relationship Id="rId90" Type="http://schemas.openxmlformats.org/officeDocument/2006/relationships/customXml" Target="../ink/ink3382.xml"/><Relationship Id="rId165" Type="http://schemas.openxmlformats.org/officeDocument/2006/relationships/image" Target="../media/image2989.png"/><Relationship Id="rId186" Type="http://schemas.openxmlformats.org/officeDocument/2006/relationships/customXml" Target="../ink/ink3430.xml"/><Relationship Id="rId351" Type="http://schemas.openxmlformats.org/officeDocument/2006/relationships/image" Target="../media/image3080.png"/><Relationship Id="rId211" Type="http://schemas.openxmlformats.org/officeDocument/2006/relationships/image" Target="../media/image3011.png"/><Relationship Id="rId232" Type="http://schemas.openxmlformats.org/officeDocument/2006/relationships/customXml" Target="../ink/ink3453.xml"/><Relationship Id="rId253" Type="http://schemas.openxmlformats.org/officeDocument/2006/relationships/image" Target="../media/image3032.png"/><Relationship Id="rId274" Type="http://schemas.openxmlformats.org/officeDocument/2006/relationships/customXml" Target="../ink/ink3474.xml"/><Relationship Id="rId295" Type="http://schemas.openxmlformats.org/officeDocument/2006/relationships/image" Target="../media/image3052.png"/><Relationship Id="rId309" Type="http://schemas.openxmlformats.org/officeDocument/2006/relationships/image" Target="../media/image3059.png"/><Relationship Id="rId27" Type="http://schemas.openxmlformats.org/officeDocument/2006/relationships/image" Target="../media/image2920.png"/><Relationship Id="rId48" Type="http://schemas.openxmlformats.org/officeDocument/2006/relationships/customXml" Target="../ink/ink3361.xml"/><Relationship Id="rId69" Type="http://schemas.openxmlformats.org/officeDocument/2006/relationships/image" Target="../media/image2941.png"/><Relationship Id="rId113" Type="http://schemas.openxmlformats.org/officeDocument/2006/relationships/image" Target="../media/image2963.png"/><Relationship Id="rId134" Type="http://schemas.openxmlformats.org/officeDocument/2006/relationships/customXml" Target="../ink/ink3404.xml"/><Relationship Id="rId320" Type="http://schemas.openxmlformats.org/officeDocument/2006/relationships/customXml" Target="../ink/ink3497.xml"/><Relationship Id="rId80" Type="http://schemas.openxmlformats.org/officeDocument/2006/relationships/customXml" Target="../ink/ink3377.xml"/><Relationship Id="rId155" Type="http://schemas.openxmlformats.org/officeDocument/2006/relationships/image" Target="../media/image2984.png"/><Relationship Id="rId176" Type="http://schemas.openxmlformats.org/officeDocument/2006/relationships/customXml" Target="../ink/ink3425.xml"/><Relationship Id="rId197" Type="http://schemas.openxmlformats.org/officeDocument/2006/relationships/image" Target="../media/image3004.png"/><Relationship Id="rId341" Type="http://schemas.openxmlformats.org/officeDocument/2006/relationships/image" Target="../media/image3075.png"/><Relationship Id="rId362" Type="http://schemas.openxmlformats.org/officeDocument/2006/relationships/customXml" Target="../ink/ink3518.xml"/><Relationship Id="rId201" Type="http://schemas.openxmlformats.org/officeDocument/2006/relationships/image" Target="../media/image3006.png"/><Relationship Id="rId222" Type="http://schemas.openxmlformats.org/officeDocument/2006/relationships/customXml" Target="../ink/ink3448.xml"/><Relationship Id="rId243" Type="http://schemas.openxmlformats.org/officeDocument/2006/relationships/image" Target="../media/image3027.png"/><Relationship Id="rId264" Type="http://schemas.openxmlformats.org/officeDocument/2006/relationships/customXml" Target="../ink/ink3469.xml"/><Relationship Id="rId285" Type="http://schemas.openxmlformats.org/officeDocument/2006/relationships/image" Target="../media/image3047.png"/><Relationship Id="rId17" Type="http://schemas.openxmlformats.org/officeDocument/2006/relationships/image" Target="../media/image2915.png"/><Relationship Id="rId38" Type="http://schemas.openxmlformats.org/officeDocument/2006/relationships/customXml" Target="../ink/ink3356.xml"/><Relationship Id="rId59" Type="http://schemas.openxmlformats.org/officeDocument/2006/relationships/image" Target="../media/image2936.png"/><Relationship Id="rId103" Type="http://schemas.openxmlformats.org/officeDocument/2006/relationships/image" Target="../media/image2958.png"/><Relationship Id="rId124" Type="http://schemas.openxmlformats.org/officeDocument/2006/relationships/customXml" Target="../ink/ink3399.xml"/><Relationship Id="rId310" Type="http://schemas.openxmlformats.org/officeDocument/2006/relationships/customXml" Target="../ink/ink3492.xml"/><Relationship Id="rId70" Type="http://schemas.openxmlformats.org/officeDocument/2006/relationships/customXml" Target="../ink/ink3372.xml"/><Relationship Id="rId91" Type="http://schemas.openxmlformats.org/officeDocument/2006/relationships/image" Target="../media/image2952.png"/><Relationship Id="rId145" Type="http://schemas.openxmlformats.org/officeDocument/2006/relationships/image" Target="../media/image2979.png"/><Relationship Id="rId166" Type="http://schemas.openxmlformats.org/officeDocument/2006/relationships/customXml" Target="../ink/ink3420.xml"/><Relationship Id="rId187" Type="http://schemas.openxmlformats.org/officeDocument/2006/relationships/image" Target="../media/image3000.png"/><Relationship Id="rId331" Type="http://schemas.openxmlformats.org/officeDocument/2006/relationships/image" Target="../media/image3070.png"/><Relationship Id="rId352" Type="http://schemas.openxmlformats.org/officeDocument/2006/relationships/customXml" Target="../ink/ink351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43.xml"/><Relationship Id="rId233" Type="http://schemas.openxmlformats.org/officeDocument/2006/relationships/image" Target="../media/image3022.png"/><Relationship Id="rId254" Type="http://schemas.openxmlformats.org/officeDocument/2006/relationships/customXml" Target="../ink/ink3464.xml"/><Relationship Id="rId28" Type="http://schemas.openxmlformats.org/officeDocument/2006/relationships/customXml" Target="../ink/ink3351.xml"/><Relationship Id="rId49" Type="http://schemas.openxmlformats.org/officeDocument/2006/relationships/image" Target="../media/image2931.png"/><Relationship Id="rId114" Type="http://schemas.openxmlformats.org/officeDocument/2006/relationships/customXml" Target="../ink/ink3394.xml"/><Relationship Id="rId275" Type="http://schemas.openxmlformats.org/officeDocument/2006/relationships/image" Target="../media/image3042.png"/><Relationship Id="rId296" Type="http://schemas.openxmlformats.org/officeDocument/2006/relationships/customXml" Target="../ink/ink3485.xml"/><Relationship Id="rId300" Type="http://schemas.openxmlformats.org/officeDocument/2006/relationships/customXml" Target="../ink/ink3487.xml"/><Relationship Id="rId60" Type="http://schemas.openxmlformats.org/officeDocument/2006/relationships/customXml" Target="../ink/ink3367.xml"/><Relationship Id="rId81" Type="http://schemas.openxmlformats.org/officeDocument/2006/relationships/image" Target="../media/image2947.png"/><Relationship Id="rId135" Type="http://schemas.openxmlformats.org/officeDocument/2006/relationships/image" Target="../media/image2974.png"/><Relationship Id="rId156" Type="http://schemas.openxmlformats.org/officeDocument/2006/relationships/customXml" Target="../ink/ink3415.xml"/><Relationship Id="rId177" Type="http://schemas.openxmlformats.org/officeDocument/2006/relationships/image" Target="../media/image2995.png"/><Relationship Id="rId198" Type="http://schemas.openxmlformats.org/officeDocument/2006/relationships/customXml" Target="../ink/ink3436.xml"/><Relationship Id="rId321" Type="http://schemas.openxmlformats.org/officeDocument/2006/relationships/image" Target="../media/image3065.png"/><Relationship Id="rId342" Type="http://schemas.openxmlformats.org/officeDocument/2006/relationships/customXml" Target="../ink/ink3508.xml"/><Relationship Id="rId363" Type="http://schemas.openxmlformats.org/officeDocument/2006/relationships/image" Target="../media/image3086.png"/><Relationship Id="rId202" Type="http://schemas.openxmlformats.org/officeDocument/2006/relationships/customXml" Target="../ink/ink3438.xml"/><Relationship Id="rId223" Type="http://schemas.openxmlformats.org/officeDocument/2006/relationships/image" Target="../media/image3017.png"/><Relationship Id="rId244" Type="http://schemas.openxmlformats.org/officeDocument/2006/relationships/customXml" Target="../ink/ink3459.xml"/><Relationship Id="rId18" Type="http://schemas.openxmlformats.org/officeDocument/2006/relationships/customXml" Target="../ink/ink3346.xml"/><Relationship Id="rId39" Type="http://schemas.openxmlformats.org/officeDocument/2006/relationships/image" Target="../media/image2926.png"/><Relationship Id="rId265" Type="http://schemas.openxmlformats.org/officeDocument/2006/relationships/image" Target="../media/image3037.png"/><Relationship Id="rId286" Type="http://schemas.openxmlformats.org/officeDocument/2006/relationships/customXml" Target="../ink/ink3480.xml"/><Relationship Id="rId50" Type="http://schemas.openxmlformats.org/officeDocument/2006/relationships/customXml" Target="../ink/ink3362.xml"/><Relationship Id="rId104" Type="http://schemas.openxmlformats.org/officeDocument/2006/relationships/customXml" Target="../ink/ink3389.xml"/><Relationship Id="rId125" Type="http://schemas.openxmlformats.org/officeDocument/2006/relationships/image" Target="../media/image2969.png"/><Relationship Id="rId146" Type="http://schemas.openxmlformats.org/officeDocument/2006/relationships/customXml" Target="../ink/ink3410.xml"/><Relationship Id="rId167" Type="http://schemas.openxmlformats.org/officeDocument/2006/relationships/image" Target="../media/image2990.png"/><Relationship Id="rId188" Type="http://schemas.openxmlformats.org/officeDocument/2006/relationships/customXml" Target="../ink/ink3431.xml"/><Relationship Id="rId311" Type="http://schemas.openxmlformats.org/officeDocument/2006/relationships/image" Target="../media/image3060.png"/><Relationship Id="rId332" Type="http://schemas.openxmlformats.org/officeDocument/2006/relationships/customXml" Target="../ink/ink3503.xml"/><Relationship Id="rId353" Type="http://schemas.openxmlformats.org/officeDocument/2006/relationships/image" Target="../media/image3081.png"/><Relationship Id="rId71" Type="http://schemas.openxmlformats.org/officeDocument/2006/relationships/image" Target="../media/image2942.png"/><Relationship Id="rId92" Type="http://schemas.openxmlformats.org/officeDocument/2006/relationships/customXml" Target="../ink/ink3383.xml"/><Relationship Id="rId213" Type="http://schemas.openxmlformats.org/officeDocument/2006/relationships/image" Target="../media/image3012.png"/><Relationship Id="rId234" Type="http://schemas.openxmlformats.org/officeDocument/2006/relationships/customXml" Target="../ink/ink3454.xml"/><Relationship Id="rId2" Type="http://schemas.openxmlformats.org/officeDocument/2006/relationships/customXml" Target="../ink/ink3338.xml"/><Relationship Id="rId29" Type="http://schemas.openxmlformats.org/officeDocument/2006/relationships/image" Target="../media/image2921.png"/><Relationship Id="rId255" Type="http://schemas.openxmlformats.org/officeDocument/2006/relationships/image" Target="../media/image3033.png"/><Relationship Id="rId276" Type="http://schemas.openxmlformats.org/officeDocument/2006/relationships/customXml" Target="../ink/ink3475.xml"/><Relationship Id="rId297" Type="http://schemas.openxmlformats.org/officeDocument/2006/relationships/image" Target="../media/image3053.png"/><Relationship Id="rId40" Type="http://schemas.openxmlformats.org/officeDocument/2006/relationships/customXml" Target="../ink/ink3357.xml"/><Relationship Id="rId115" Type="http://schemas.openxmlformats.org/officeDocument/2006/relationships/image" Target="../media/image2964.png"/><Relationship Id="rId136" Type="http://schemas.openxmlformats.org/officeDocument/2006/relationships/customXml" Target="../ink/ink3405.xml"/><Relationship Id="rId157" Type="http://schemas.openxmlformats.org/officeDocument/2006/relationships/image" Target="../media/image2985.png"/><Relationship Id="rId178" Type="http://schemas.openxmlformats.org/officeDocument/2006/relationships/customXml" Target="../ink/ink3426.xml"/><Relationship Id="rId301" Type="http://schemas.openxmlformats.org/officeDocument/2006/relationships/image" Target="../media/image3055.png"/><Relationship Id="rId322" Type="http://schemas.openxmlformats.org/officeDocument/2006/relationships/customXml" Target="../ink/ink3498.xml"/><Relationship Id="rId343" Type="http://schemas.openxmlformats.org/officeDocument/2006/relationships/image" Target="../media/image3076.png"/><Relationship Id="rId364" Type="http://schemas.openxmlformats.org/officeDocument/2006/relationships/customXml" Target="../ink/ink3519.xml"/><Relationship Id="rId61" Type="http://schemas.openxmlformats.org/officeDocument/2006/relationships/image" Target="../media/image2937.png"/><Relationship Id="rId82" Type="http://schemas.openxmlformats.org/officeDocument/2006/relationships/customXml" Target="../ink/ink3378.xml"/><Relationship Id="rId199" Type="http://schemas.openxmlformats.org/officeDocument/2006/relationships/image" Target="../media/image3005.png"/><Relationship Id="rId203" Type="http://schemas.openxmlformats.org/officeDocument/2006/relationships/image" Target="../media/image3007.png"/><Relationship Id="rId19" Type="http://schemas.openxmlformats.org/officeDocument/2006/relationships/image" Target="../media/image2916.png"/><Relationship Id="rId224" Type="http://schemas.openxmlformats.org/officeDocument/2006/relationships/customXml" Target="../ink/ink3449.xml"/><Relationship Id="rId245" Type="http://schemas.openxmlformats.org/officeDocument/2006/relationships/image" Target="../media/image3028.png"/><Relationship Id="rId266" Type="http://schemas.openxmlformats.org/officeDocument/2006/relationships/customXml" Target="../ink/ink3470.xml"/><Relationship Id="rId287" Type="http://schemas.openxmlformats.org/officeDocument/2006/relationships/image" Target="../media/image3048.png"/><Relationship Id="rId30" Type="http://schemas.openxmlformats.org/officeDocument/2006/relationships/customXml" Target="../ink/ink3352.xml"/><Relationship Id="rId105" Type="http://schemas.openxmlformats.org/officeDocument/2006/relationships/image" Target="../media/image2959.png"/><Relationship Id="rId126" Type="http://schemas.openxmlformats.org/officeDocument/2006/relationships/customXml" Target="../ink/ink3400.xml"/><Relationship Id="rId147" Type="http://schemas.openxmlformats.org/officeDocument/2006/relationships/image" Target="../media/image2980.png"/><Relationship Id="rId168" Type="http://schemas.openxmlformats.org/officeDocument/2006/relationships/customXml" Target="../ink/ink3421.xml"/><Relationship Id="rId312" Type="http://schemas.openxmlformats.org/officeDocument/2006/relationships/customXml" Target="../ink/ink3493.xml"/><Relationship Id="rId333" Type="http://schemas.openxmlformats.org/officeDocument/2006/relationships/image" Target="../media/image3071.png"/><Relationship Id="rId354" Type="http://schemas.openxmlformats.org/officeDocument/2006/relationships/customXml" Target="../ink/ink3514.xml"/><Relationship Id="rId51" Type="http://schemas.openxmlformats.org/officeDocument/2006/relationships/image" Target="../media/image2932.png"/><Relationship Id="rId72" Type="http://schemas.openxmlformats.org/officeDocument/2006/relationships/customXml" Target="../ink/ink3373.xml"/><Relationship Id="rId93" Type="http://schemas.openxmlformats.org/officeDocument/2006/relationships/image" Target="../media/image2953.png"/><Relationship Id="rId189" Type="http://schemas.openxmlformats.org/officeDocument/2006/relationships/image" Target="../media/image59.png"/><Relationship Id="rId3" Type="http://schemas.openxmlformats.org/officeDocument/2006/relationships/image" Target="../media/image2908.png"/><Relationship Id="rId214" Type="http://schemas.openxmlformats.org/officeDocument/2006/relationships/customXml" Target="../ink/ink3444.xml"/><Relationship Id="rId235" Type="http://schemas.openxmlformats.org/officeDocument/2006/relationships/image" Target="../media/image3023.png"/><Relationship Id="rId256" Type="http://schemas.openxmlformats.org/officeDocument/2006/relationships/customXml" Target="../ink/ink3465.xml"/><Relationship Id="rId277" Type="http://schemas.openxmlformats.org/officeDocument/2006/relationships/image" Target="../media/image3043.png"/><Relationship Id="rId298" Type="http://schemas.openxmlformats.org/officeDocument/2006/relationships/customXml" Target="../ink/ink3486.xml"/><Relationship Id="rId116" Type="http://schemas.openxmlformats.org/officeDocument/2006/relationships/customXml" Target="../ink/ink3395.xml"/><Relationship Id="rId137" Type="http://schemas.openxmlformats.org/officeDocument/2006/relationships/image" Target="../media/image2975.png"/><Relationship Id="rId158" Type="http://schemas.openxmlformats.org/officeDocument/2006/relationships/customXml" Target="../ink/ink3416.xml"/><Relationship Id="rId302" Type="http://schemas.openxmlformats.org/officeDocument/2006/relationships/customXml" Target="../ink/ink3488.xml"/><Relationship Id="rId323" Type="http://schemas.openxmlformats.org/officeDocument/2006/relationships/image" Target="../media/image3066.png"/><Relationship Id="rId344" Type="http://schemas.openxmlformats.org/officeDocument/2006/relationships/customXml" Target="../ink/ink3509.xml"/><Relationship Id="rId20" Type="http://schemas.openxmlformats.org/officeDocument/2006/relationships/customXml" Target="../ink/ink3347.xml"/><Relationship Id="rId41" Type="http://schemas.openxmlformats.org/officeDocument/2006/relationships/image" Target="../media/image2927.png"/><Relationship Id="rId62" Type="http://schemas.openxmlformats.org/officeDocument/2006/relationships/customXml" Target="../ink/ink3368.xml"/><Relationship Id="rId83" Type="http://schemas.openxmlformats.org/officeDocument/2006/relationships/image" Target="../media/image2948.png"/><Relationship Id="rId179" Type="http://schemas.openxmlformats.org/officeDocument/2006/relationships/image" Target="../media/image2996.png"/><Relationship Id="rId365" Type="http://schemas.openxmlformats.org/officeDocument/2006/relationships/image" Target="../media/image3087.png"/><Relationship Id="rId190" Type="http://schemas.openxmlformats.org/officeDocument/2006/relationships/customXml" Target="../ink/ink3432.xml"/><Relationship Id="rId204" Type="http://schemas.openxmlformats.org/officeDocument/2006/relationships/customXml" Target="../ink/ink3439.xml"/><Relationship Id="rId225" Type="http://schemas.openxmlformats.org/officeDocument/2006/relationships/image" Target="../media/image3018.png"/><Relationship Id="rId246" Type="http://schemas.openxmlformats.org/officeDocument/2006/relationships/customXml" Target="../ink/ink3460.xml"/><Relationship Id="rId267" Type="http://schemas.openxmlformats.org/officeDocument/2006/relationships/image" Target="../media/image3038.png"/><Relationship Id="rId288" Type="http://schemas.openxmlformats.org/officeDocument/2006/relationships/customXml" Target="../ink/ink3481.xml"/><Relationship Id="rId106" Type="http://schemas.openxmlformats.org/officeDocument/2006/relationships/customXml" Target="../ink/ink3390.xml"/><Relationship Id="rId127" Type="http://schemas.openxmlformats.org/officeDocument/2006/relationships/image" Target="../media/image2970.png"/><Relationship Id="rId313" Type="http://schemas.openxmlformats.org/officeDocument/2006/relationships/image" Target="../media/image3061.png"/><Relationship Id="rId10" Type="http://schemas.openxmlformats.org/officeDocument/2006/relationships/customXml" Target="../ink/ink3342.xml"/><Relationship Id="rId31" Type="http://schemas.openxmlformats.org/officeDocument/2006/relationships/image" Target="../media/image2922.png"/><Relationship Id="rId52" Type="http://schemas.openxmlformats.org/officeDocument/2006/relationships/customXml" Target="../ink/ink3363.xml"/><Relationship Id="rId73" Type="http://schemas.openxmlformats.org/officeDocument/2006/relationships/image" Target="../media/image2943.png"/><Relationship Id="rId94" Type="http://schemas.openxmlformats.org/officeDocument/2006/relationships/customXml" Target="../ink/ink3384.xml"/><Relationship Id="rId148" Type="http://schemas.openxmlformats.org/officeDocument/2006/relationships/customXml" Target="../ink/ink3411.xml"/><Relationship Id="rId169" Type="http://schemas.openxmlformats.org/officeDocument/2006/relationships/image" Target="../media/image2991.png"/><Relationship Id="rId334" Type="http://schemas.openxmlformats.org/officeDocument/2006/relationships/customXml" Target="../ink/ink3504.xml"/><Relationship Id="rId355" Type="http://schemas.openxmlformats.org/officeDocument/2006/relationships/image" Target="../media/image3082.png"/><Relationship Id="rId4" Type="http://schemas.openxmlformats.org/officeDocument/2006/relationships/customXml" Target="../ink/ink3339.xml"/><Relationship Id="rId180" Type="http://schemas.openxmlformats.org/officeDocument/2006/relationships/customXml" Target="../ink/ink3427.xml"/><Relationship Id="rId215" Type="http://schemas.openxmlformats.org/officeDocument/2006/relationships/image" Target="../media/image3013.png"/><Relationship Id="rId236" Type="http://schemas.openxmlformats.org/officeDocument/2006/relationships/customXml" Target="../ink/ink3455.xml"/><Relationship Id="rId257" Type="http://schemas.openxmlformats.org/officeDocument/2006/relationships/image" Target="../media/image135.png"/><Relationship Id="rId278" Type="http://schemas.openxmlformats.org/officeDocument/2006/relationships/customXml" Target="../ink/ink3476.xml"/><Relationship Id="rId303" Type="http://schemas.openxmlformats.org/officeDocument/2006/relationships/image" Target="../media/image3056.png"/><Relationship Id="rId42" Type="http://schemas.openxmlformats.org/officeDocument/2006/relationships/customXml" Target="../ink/ink3358.xml"/><Relationship Id="rId84" Type="http://schemas.openxmlformats.org/officeDocument/2006/relationships/customXml" Target="../ink/ink3379.xml"/><Relationship Id="rId138" Type="http://schemas.openxmlformats.org/officeDocument/2006/relationships/customXml" Target="../ink/ink3406.xml"/><Relationship Id="rId345" Type="http://schemas.openxmlformats.org/officeDocument/2006/relationships/image" Target="../media/image3077.png"/><Relationship Id="rId191" Type="http://schemas.openxmlformats.org/officeDocument/2006/relationships/image" Target="../media/image3001.png"/><Relationship Id="rId205" Type="http://schemas.openxmlformats.org/officeDocument/2006/relationships/image" Target="../media/image3008.png"/><Relationship Id="rId247" Type="http://schemas.openxmlformats.org/officeDocument/2006/relationships/image" Target="../media/image3029.png"/><Relationship Id="rId107" Type="http://schemas.openxmlformats.org/officeDocument/2006/relationships/image" Target="../media/image2960.png"/><Relationship Id="rId289" Type="http://schemas.openxmlformats.org/officeDocument/2006/relationships/image" Target="../media/image3049.png"/><Relationship Id="rId11" Type="http://schemas.openxmlformats.org/officeDocument/2006/relationships/image" Target="../media/image2912.png"/><Relationship Id="rId53" Type="http://schemas.openxmlformats.org/officeDocument/2006/relationships/image" Target="../media/image2933.png"/><Relationship Id="rId149" Type="http://schemas.openxmlformats.org/officeDocument/2006/relationships/image" Target="../media/image2981.png"/><Relationship Id="rId314" Type="http://schemas.openxmlformats.org/officeDocument/2006/relationships/customXml" Target="../ink/ink3494.xml"/><Relationship Id="rId356" Type="http://schemas.openxmlformats.org/officeDocument/2006/relationships/customXml" Target="../ink/ink3515.xml"/><Relationship Id="rId95" Type="http://schemas.openxmlformats.org/officeDocument/2006/relationships/image" Target="../media/image2954.png"/><Relationship Id="rId160" Type="http://schemas.openxmlformats.org/officeDocument/2006/relationships/customXml" Target="../ink/ink3417.xml"/><Relationship Id="rId216" Type="http://schemas.openxmlformats.org/officeDocument/2006/relationships/customXml" Target="../ink/ink3445.xml"/><Relationship Id="rId258" Type="http://schemas.openxmlformats.org/officeDocument/2006/relationships/customXml" Target="../ink/ink3466.xml"/><Relationship Id="rId22" Type="http://schemas.openxmlformats.org/officeDocument/2006/relationships/customXml" Target="../ink/ink3348.xml"/><Relationship Id="rId64" Type="http://schemas.openxmlformats.org/officeDocument/2006/relationships/customXml" Target="../ink/ink3369.xml"/><Relationship Id="rId118" Type="http://schemas.openxmlformats.org/officeDocument/2006/relationships/customXml" Target="../ink/ink3396.xml"/><Relationship Id="rId325" Type="http://schemas.openxmlformats.org/officeDocument/2006/relationships/image" Target="../media/image3067.png"/><Relationship Id="rId367" Type="http://schemas.openxmlformats.org/officeDocument/2006/relationships/image" Target="../media/image3088.png"/><Relationship Id="rId171" Type="http://schemas.openxmlformats.org/officeDocument/2006/relationships/image" Target="../media/image2992.png"/><Relationship Id="rId227" Type="http://schemas.openxmlformats.org/officeDocument/2006/relationships/image" Target="../media/image3019.png"/><Relationship Id="rId269" Type="http://schemas.openxmlformats.org/officeDocument/2006/relationships/image" Target="../media/image3039.png"/><Relationship Id="rId33" Type="http://schemas.openxmlformats.org/officeDocument/2006/relationships/image" Target="../media/image2923.png"/><Relationship Id="rId129" Type="http://schemas.openxmlformats.org/officeDocument/2006/relationships/image" Target="../media/image2971.png"/><Relationship Id="rId280" Type="http://schemas.openxmlformats.org/officeDocument/2006/relationships/customXml" Target="../ink/ink3477.xml"/><Relationship Id="rId336" Type="http://schemas.openxmlformats.org/officeDocument/2006/relationships/customXml" Target="../ink/ink3505.xml"/><Relationship Id="rId75" Type="http://schemas.openxmlformats.org/officeDocument/2006/relationships/image" Target="../media/image2944.png"/><Relationship Id="rId140" Type="http://schemas.openxmlformats.org/officeDocument/2006/relationships/customXml" Target="../ink/ink3407.xml"/><Relationship Id="rId182" Type="http://schemas.openxmlformats.org/officeDocument/2006/relationships/customXml" Target="../ink/ink3428.xml"/><Relationship Id="rId6" Type="http://schemas.openxmlformats.org/officeDocument/2006/relationships/customXml" Target="../ink/ink3340.xml"/><Relationship Id="rId238" Type="http://schemas.openxmlformats.org/officeDocument/2006/relationships/customXml" Target="../ink/ink3456.xml"/><Relationship Id="rId291" Type="http://schemas.openxmlformats.org/officeDocument/2006/relationships/image" Target="../media/image3050.png"/><Relationship Id="rId305" Type="http://schemas.openxmlformats.org/officeDocument/2006/relationships/image" Target="../media/image3057.png"/><Relationship Id="rId347" Type="http://schemas.openxmlformats.org/officeDocument/2006/relationships/image" Target="../media/image3078.png"/><Relationship Id="rId44" Type="http://schemas.openxmlformats.org/officeDocument/2006/relationships/customXml" Target="../ink/ink3359.xml"/><Relationship Id="rId86" Type="http://schemas.openxmlformats.org/officeDocument/2006/relationships/customXml" Target="../ink/ink3380.xml"/><Relationship Id="rId151" Type="http://schemas.openxmlformats.org/officeDocument/2006/relationships/image" Target="../media/image2982.png"/><Relationship Id="rId193" Type="http://schemas.openxmlformats.org/officeDocument/2006/relationships/image" Target="../media/image3002.png"/><Relationship Id="rId207" Type="http://schemas.openxmlformats.org/officeDocument/2006/relationships/image" Target="../media/image3009.png"/><Relationship Id="rId249" Type="http://schemas.openxmlformats.org/officeDocument/2006/relationships/image" Target="../media/image3030.png"/><Relationship Id="rId13" Type="http://schemas.openxmlformats.org/officeDocument/2006/relationships/image" Target="../media/image2913.png"/><Relationship Id="rId109" Type="http://schemas.openxmlformats.org/officeDocument/2006/relationships/image" Target="../media/image2961.png"/><Relationship Id="rId260" Type="http://schemas.openxmlformats.org/officeDocument/2006/relationships/customXml" Target="../ink/ink3467.xml"/><Relationship Id="rId316" Type="http://schemas.openxmlformats.org/officeDocument/2006/relationships/customXml" Target="../ink/ink3495.xml"/><Relationship Id="rId55" Type="http://schemas.openxmlformats.org/officeDocument/2006/relationships/image" Target="../media/image2934.png"/><Relationship Id="rId97" Type="http://schemas.openxmlformats.org/officeDocument/2006/relationships/image" Target="../media/image2955.png"/><Relationship Id="rId120" Type="http://schemas.openxmlformats.org/officeDocument/2006/relationships/customXml" Target="../ink/ink3397.xml"/><Relationship Id="rId358" Type="http://schemas.openxmlformats.org/officeDocument/2006/relationships/customXml" Target="../ink/ink3516.xml"/><Relationship Id="rId162" Type="http://schemas.openxmlformats.org/officeDocument/2006/relationships/customXml" Target="../ink/ink3418.xml"/><Relationship Id="rId218" Type="http://schemas.openxmlformats.org/officeDocument/2006/relationships/customXml" Target="../ink/ink3446.xml"/><Relationship Id="rId271" Type="http://schemas.openxmlformats.org/officeDocument/2006/relationships/image" Target="../media/image3040.png"/><Relationship Id="rId24" Type="http://schemas.openxmlformats.org/officeDocument/2006/relationships/customXml" Target="../ink/ink3349.xml"/><Relationship Id="rId66" Type="http://schemas.openxmlformats.org/officeDocument/2006/relationships/customXml" Target="../ink/ink3370.xml"/><Relationship Id="rId131" Type="http://schemas.openxmlformats.org/officeDocument/2006/relationships/image" Target="../media/image2972.png"/><Relationship Id="rId327" Type="http://schemas.openxmlformats.org/officeDocument/2006/relationships/image" Target="../media/image3068.png"/><Relationship Id="rId369" Type="http://schemas.openxmlformats.org/officeDocument/2006/relationships/image" Target="../media/image3089.png"/><Relationship Id="rId173" Type="http://schemas.openxmlformats.org/officeDocument/2006/relationships/image" Target="../media/image2993.png"/><Relationship Id="rId229" Type="http://schemas.openxmlformats.org/officeDocument/2006/relationships/image" Target="../media/image3020.png"/><Relationship Id="rId240" Type="http://schemas.openxmlformats.org/officeDocument/2006/relationships/customXml" Target="../ink/ink3457.xml"/><Relationship Id="rId35" Type="http://schemas.openxmlformats.org/officeDocument/2006/relationships/image" Target="../media/image2924.png"/><Relationship Id="rId77" Type="http://schemas.openxmlformats.org/officeDocument/2006/relationships/image" Target="../media/image2945.png"/><Relationship Id="rId100" Type="http://schemas.openxmlformats.org/officeDocument/2006/relationships/customXml" Target="../ink/ink3387.xml"/><Relationship Id="rId282" Type="http://schemas.openxmlformats.org/officeDocument/2006/relationships/customXml" Target="../ink/ink3478.xml"/><Relationship Id="rId338" Type="http://schemas.openxmlformats.org/officeDocument/2006/relationships/customXml" Target="../ink/ink3506.xml"/><Relationship Id="rId8" Type="http://schemas.openxmlformats.org/officeDocument/2006/relationships/customXml" Target="../ink/ink3341.xml"/><Relationship Id="rId142" Type="http://schemas.openxmlformats.org/officeDocument/2006/relationships/customXml" Target="../ink/ink3408.xml"/><Relationship Id="rId184" Type="http://schemas.openxmlformats.org/officeDocument/2006/relationships/customXml" Target="../ink/ink3429.xml"/><Relationship Id="rId251" Type="http://schemas.openxmlformats.org/officeDocument/2006/relationships/image" Target="../media/image3031.png"/><Relationship Id="rId46" Type="http://schemas.openxmlformats.org/officeDocument/2006/relationships/customXml" Target="../ink/ink3360.xml"/><Relationship Id="rId293" Type="http://schemas.openxmlformats.org/officeDocument/2006/relationships/image" Target="../media/image3051.png"/><Relationship Id="rId307" Type="http://schemas.openxmlformats.org/officeDocument/2006/relationships/image" Target="../media/image3058.png"/><Relationship Id="rId349" Type="http://schemas.openxmlformats.org/officeDocument/2006/relationships/image" Target="../media/image3079.png"/><Relationship Id="rId88" Type="http://schemas.openxmlformats.org/officeDocument/2006/relationships/customXml" Target="../ink/ink3381.xml"/><Relationship Id="rId111" Type="http://schemas.openxmlformats.org/officeDocument/2006/relationships/image" Target="../media/image2962.png"/><Relationship Id="rId153" Type="http://schemas.openxmlformats.org/officeDocument/2006/relationships/image" Target="../media/image2983.png"/><Relationship Id="rId195" Type="http://schemas.openxmlformats.org/officeDocument/2006/relationships/image" Target="../media/image3003.png"/><Relationship Id="rId209" Type="http://schemas.openxmlformats.org/officeDocument/2006/relationships/image" Target="../media/image3010.png"/><Relationship Id="rId360" Type="http://schemas.openxmlformats.org/officeDocument/2006/relationships/customXml" Target="../ink/ink3517.xml"/><Relationship Id="rId220" Type="http://schemas.openxmlformats.org/officeDocument/2006/relationships/customXml" Target="../ink/ink344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80.xml"/><Relationship Id="rId299" Type="http://schemas.openxmlformats.org/officeDocument/2006/relationships/customXml" Target="../ink/ink3671.xml"/><Relationship Id="rId21" Type="http://schemas.openxmlformats.org/officeDocument/2006/relationships/image" Target="../media/image3099.png"/><Relationship Id="rId63" Type="http://schemas.openxmlformats.org/officeDocument/2006/relationships/image" Target="../media/image59.png"/><Relationship Id="rId159" Type="http://schemas.openxmlformats.org/officeDocument/2006/relationships/customXml" Target="../ink/ink3601.xml"/><Relationship Id="rId324" Type="http://schemas.openxmlformats.org/officeDocument/2006/relationships/image" Target="../media/image3249.png"/><Relationship Id="rId366" Type="http://schemas.openxmlformats.org/officeDocument/2006/relationships/image" Target="../media/image3270.png"/><Relationship Id="rId170" Type="http://schemas.openxmlformats.org/officeDocument/2006/relationships/image" Target="../media/image3172.png"/><Relationship Id="rId226" Type="http://schemas.openxmlformats.org/officeDocument/2006/relationships/image" Target="../media/image3200.png"/><Relationship Id="rId268" Type="http://schemas.openxmlformats.org/officeDocument/2006/relationships/image" Target="../media/image3221.png"/><Relationship Id="rId32" Type="http://schemas.openxmlformats.org/officeDocument/2006/relationships/customXml" Target="../ink/ink3537.xml"/><Relationship Id="rId74" Type="http://schemas.openxmlformats.org/officeDocument/2006/relationships/customXml" Target="../ink/ink3558.xml"/><Relationship Id="rId128" Type="http://schemas.openxmlformats.org/officeDocument/2006/relationships/image" Target="../media/image3151.png"/><Relationship Id="rId335" Type="http://schemas.openxmlformats.org/officeDocument/2006/relationships/customXml" Target="../ink/ink3689.xml"/><Relationship Id="rId377" Type="http://schemas.openxmlformats.org/officeDocument/2006/relationships/customXml" Target="../ink/ink3710.xml"/><Relationship Id="rId5" Type="http://schemas.openxmlformats.org/officeDocument/2006/relationships/image" Target="../media/image3091.png"/><Relationship Id="rId181" Type="http://schemas.openxmlformats.org/officeDocument/2006/relationships/customXml" Target="../ink/ink3612.xml"/><Relationship Id="rId237" Type="http://schemas.openxmlformats.org/officeDocument/2006/relationships/customXml" Target="../ink/ink3640.xml"/><Relationship Id="rId402" Type="http://schemas.openxmlformats.org/officeDocument/2006/relationships/image" Target="../media/image3288.png"/><Relationship Id="rId279" Type="http://schemas.openxmlformats.org/officeDocument/2006/relationships/customXml" Target="../ink/ink3661.xml"/><Relationship Id="rId43" Type="http://schemas.openxmlformats.org/officeDocument/2006/relationships/image" Target="../media/image3110.png"/><Relationship Id="rId139" Type="http://schemas.openxmlformats.org/officeDocument/2006/relationships/customXml" Target="../ink/ink3591.xml"/><Relationship Id="rId290" Type="http://schemas.openxmlformats.org/officeDocument/2006/relationships/image" Target="../media/image3232.png"/><Relationship Id="rId304" Type="http://schemas.openxmlformats.org/officeDocument/2006/relationships/image" Target="../media/image3239.png"/><Relationship Id="rId346" Type="http://schemas.openxmlformats.org/officeDocument/2006/relationships/image" Target="../media/image3260.png"/><Relationship Id="rId388" Type="http://schemas.openxmlformats.org/officeDocument/2006/relationships/image" Target="../media/image3281.png"/><Relationship Id="rId85" Type="http://schemas.openxmlformats.org/officeDocument/2006/relationships/image" Target="../media/image3130.png"/><Relationship Id="rId150" Type="http://schemas.openxmlformats.org/officeDocument/2006/relationships/image" Target="../media/image3162.png"/><Relationship Id="rId192" Type="http://schemas.openxmlformats.org/officeDocument/2006/relationships/image" Target="../media/image3183.png"/><Relationship Id="rId206" Type="http://schemas.openxmlformats.org/officeDocument/2006/relationships/image" Target="../media/image3190.png"/><Relationship Id="rId248" Type="http://schemas.openxmlformats.org/officeDocument/2006/relationships/image" Target="../media/image3211.png"/><Relationship Id="rId12" Type="http://schemas.openxmlformats.org/officeDocument/2006/relationships/customXml" Target="../ink/ink3527.xml"/><Relationship Id="rId108" Type="http://schemas.openxmlformats.org/officeDocument/2006/relationships/image" Target="../media/image3141.png"/><Relationship Id="rId315" Type="http://schemas.openxmlformats.org/officeDocument/2006/relationships/customXml" Target="../ink/ink3679.xml"/><Relationship Id="rId357" Type="http://schemas.openxmlformats.org/officeDocument/2006/relationships/customXml" Target="../ink/ink3700.xml"/><Relationship Id="rId54" Type="http://schemas.openxmlformats.org/officeDocument/2006/relationships/customXml" Target="../ink/ink3548.xml"/><Relationship Id="rId96" Type="http://schemas.openxmlformats.org/officeDocument/2006/relationships/customXml" Target="../ink/ink3569.xml"/><Relationship Id="rId161" Type="http://schemas.openxmlformats.org/officeDocument/2006/relationships/customXml" Target="../ink/ink3602.xml"/><Relationship Id="rId217" Type="http://schemas.openxmlformats.org/officeDocument/2006/relationships/customXml" Target="../ink/ink3630.xml"/><Relationship Id="rId399" Type="http://schemas.openxmlformats.org/officeDocument/2006/relationships/customXml" Target="../ink/ink3721.xml"/><Relationship Id="rId259" Type="http://schemas.openxmlformats.org/officeDocument/2006/relationships/customXml" Target="../ink/ink3651.xml"/><Relationship Id="rId23" Type="http://schemas.openxmlformats.org/officeDocument/2006/relationships/image" Target="../media/image3100.png"/><Relationship Id="rId119" Type="http://schemas.openxmlformats.org/officeDocument/2006/relationships/customXml" Target="../ink/ink3581.xml"/><Relationship Id="rId270" Type="http://schemas.openxmlformats.org/officeDocument/2006/relationships/image" Target="../media/image3222.png"/><Relationship Id="rId326" Type="http://schemas.openxmlformats.org/officeDocument/2006/relationships/image" Target="../media/image3250.png"/><Relationship Id="rId65" Type="http://schemas.openxmlformats.org/officeDocument/2006/relationships/image" Target="../media/image3120.png"/><Relationship Id="rId130" Type="http://schemas.openxmlformats.org/officeDocument/2006/relationships/image" Target="../media/image3152.png"/><Relationship Id="rId368" Type="http://schemas.openxmlformats.org/officeDocument/2006/relationships/image" Target="../media/image3271.png"/><Relationship Id="rId172" Type="http://schemas.openxmlformats.org/officeDocument/2006/relationships/image" Target="../media/image3173.png"/><Relationship Id="rId228" Type="http://schemas.openxmlformats.org/officeDocument/2006/relationships/image" Target="../media/image3201.png"/><Relationship Id="rId281" Type="http://schemas.openxmlformats.org/officeDocument/2006/relationships/customXml" Target="../ink/ink3662.xml"/><Relationship Id="rId337" Type="http://schemas.openxmlformats.org/officeDocument/2006/relationships/customXml" Target="../ink/ink3690.xml"/><Relationship Id="rId34" Type="http://schemas.openxmlformats.org/officeDocument/2006/relationships/customXml" Target="../ink/ink3538.xml"/><Relationship Id="rId76" Type="http://schemas.openxmlformats.org/officeDocument/2006/relationships/customXml" Target="../ink/ink3559.xml"/><Relationship Id="rId141" Type="http://schemas.openxmlformats.org/officeDocument/2006/relationships/customXml" Target="../ink/ink3592.xml"/><Relationship Id="rId379" Type="http://schemas.openxmlformats.org/officeDocument/2006/relationships/customXml" Target="../ink/ink3711.xml"/><Relationship Id="rId7" Type="http://schemas.openxmlformats.org/officeDocument/2006/relationships/image" Target="../media/image3092.png"/><Relationship Id="rId183" Type="http://schemas.openxmlformats.org/officeDocument/2006/relationships/customXml" Target="../ink/ink3613.xml"/><Relationship Id="rId239" Type="http://schemas.openxmlformats.org/officeDocument/2006/relationships/customXml" Target="../ink/ink3641.xml"/><Relationship Id="rId390" Type="http://schemas.openxmlformats.org/officeDocument/2006/relationships/image" Target="../media/image3282.png"/><Relationship Id="rId404" Type="http://schemas.openxmlformats.org/officeDocument/2006/relationships/image" Target="../media/image3289.png"/><Relationship Id="rId250" Type="http://schemas.openxmlformats.org/officeDocument/2006/relationships/image" Target="../media/image3212.png"/><Relationship Id="rId292" Type="http://schemas.openxmlformats.org/officeDocument/2006/relationships/image" Target="../media/image3233.png"/><Relationship Id="rId306" Type="http://schemas.openxmlformats.org/officeDocument/2006/relationships/image" Target="../media/image3240.png"/><Relationship Id="rId45" Type="http://schemas.openxmlformats.org/officeDocument/2006/relationships/image" Target="../media/image3111.png"/><Relationship Id="rId87" Type="http://schemas.openxmlformats.org/officeDocument/2006/relationships/image" Target="../media/image3131.png"/><Relationship Id="rId110" Type="http://schemas.openxmlformats.org/officeDocument/2006/relationships/image" Target="../media/image3142.png"/><Relationship Id="rId348" Type="http://schemas.openxmlformats.org/officeDocument/2006/relationships/image" Target="../media/image3261.png"/><Relationship Id="rId152" Type="http://schemas.openxmlformats.org/officeDocument/2006/relationships/image" Target="../media/image3163.png"/><Relationship Id="rId194" Type="http://schemas.openxmlformats.org/officeDocument/2006/relationships/image" Target="../media/image3184.png"/><Relationship Id="rId208" Type="http://schemas.openxmlformats.org/officeDocument/2006/relationships/image" Target="../media/image3191.png"/><Relationship Id="rId261" Type="http://schemas.openxmlformats.org/officeDocument/2006/relationships/customXml" Target="../ink/ink3652.xml"/><Relationship Id="rId14" Type="http://schemas.openxmlformats.org/officeDocument/2006/relationships/customXml" Target="../ink/ink3528.xml"/><Relationship Id="rId56" Type="http://schemas.openxmlformats.org/officeDocument/2006/relationships/customXml" Target="../ink/ink3549.xml"/><Relationship Id="rId317" Type="http://schemas.openxmlformats.org/officeDocument/2006/relationships/customXml" Target="../ink/ink3680.xml"/><Relationship Id="rId359" Type="http://schemas.openxmlformats.org/officeDocument/2006/relationships/customXml" Target="../ink/ink3701.xml"/><Relationship Id="rId98" Type="http://schemas.openxmlformats.org/officeDocument/2006/relationships/customXml" Target="../ink/ink3570.xml"/><Relationship Id="rId121" Type="http://schemas.openxmlformats.org/officeDocument/2006/relationships/customXml" Target="../ink/ink3582.xml"/><Relationship Id="rId163" Type="http://schemas.openxmlformats.org/officeDocument/2006/relationships/customXml" Target="../ink/ink3603.xml"/><Relationship Id="rId219" Type="http://schemas.openxmlformats.org/officeDocument/2006/relationships/customXml" Target="../ink/ink3631.xml"/><Relationship Id="rId370" Type="http://schemas.openxmlformats.org/officeDocument/2006/relationships/image" Target="../media/image3272.png"/><Relationship Id="rId230" Type="http://schemas.openxmlformats.org/officeDocument/2006/relationships/image" Target="../media/image3202.png"/><Relationship Id="rId25" Type="http://schemas.openxmlformats.org/officeDocument/2006/relationships/image" Target="../media/image3101.png"/><Relationship Id="rId67" Type="http://schemas.openxmlformats.org/officeDocument/2006/relationships/image" Target="../media/image3121.png"/><Relationship Id="rId272" Type="http://schemas.openxmlformats.org/officeDocument/2006/relationships/image" Target="../media/image3223.png"/><Relationship Id="rId328" Type="http://schemas.openxmlformats.org/officeDocument/2006/relationships/image" Target="../media/image3251.png"/><Relationship Id="rId132" Type="http://schemas.openxmlformats.org/officeDocument/2006/relationships/image" Target="../media/image3153.png"/><Relationship Id="rId174" Type="http://schemas.openxmlformats.org/officeDocument/2006/relationships/image" Target="../media/image3174.png"/><Relationship Id="rId381" Type="http://schemas.openxmlformats.org/officeDocument/2006/relationships/customXml" Target="../ink/ink3712.xml"/><Relationship Id="rId241" Type="http://schemas.openxmlformats.org/officeDocument/2006/relationships/customXml" Target="../ink/ink3642.xml"/><Relationship Id="rId36" Type="http://schemas.openxmlformats.org/officeDocument/2006/relationships/customXml" Target="../ink/ink3539.xml"/><Relationship Id="rId283" Type="http://schemas.openxmlformats.org/officeDocument/2006/relationships/customXml" Target="../ink/ink3663.xml"/><Relationship Id="rId339" Type="http://schemas.openxmlformats.org/officeDocument/2006/relationships/customXml" Target="../ink/ink3691.xml"/><Relationship Id="rId78" Type="http://schemas.openxmlformats.org/officeDocument/2006/relationships/customXml" Target="../ink/ink3560.xml"/><Relationship Id="rId101" Type="http://schemas.openxmlformats.org/officeDocument/2006/relationships/image" Target="../media/image3138.png"/><Relationship Id="rId143" Type="http://schemas.openxmlformats.org/officeDocument/2006/relationships/customXml" Target="../ink/ink3593.xml"/><Relationship Id="rId185" Type="http://schemas.openxmlformats.org/officeDocument/2006/relationships/customXml" Target="../ink/ink3614.xml"/><Relationship Id="rId350" Type="http://schemas.openxmlformats.org/officeDocument/2006/relationships/image" Target="../media/image3262.png"/><Relationship Id="rId9" Type="http://schemas.openxmlformats.org/officeDocument/2006/relationships/image" Target="../media/image3093.png"/><Relationship Id="rId210" Type="http://schemas.openxmlformats.org/officeDocument/2006/relationships/image" Target="../media/image3192.png"/><Relationship Id="rId392" Type="http://schemas.openxmlformats.org/officeDocument/2006/relationships/image" Target="../media/image3283.png"/><Relationship Id="rId252" Type="http://schemas.openxmlformats.org/officeDocument/2006/relationships/image" Target="../media/image3213.png"/><Relationship Id="rId294" Type="http://schemas.openxmlformats.org/officeDocument/2006/relationships/image" Target="../media/image3234.png"/><Relationship Id="rId308" Type="http://schemas.openxmlformats.org/officeDocument/2006/relationships/image" Target="../media/image3241.png"/><Relationship Id="rId47" Type="http://schemas.openxmlformats.org/officeDocument/2006/relationships/image" Target="../media/image3112.png"/><Relationship Id="rId89" Type="http://schemas.openxmlformats.org/officeDocument/2006/relationships/image" Target="../media/image3132.png"/><Relationship Id="rId112" Type="http://schemas.openxmlformats.org/officeDocument/2006/relationships/image" Target="../media/image3143.png"/><Relationship Id="rId154" Type="http://schemas.openxmlformats.org/officeDocument/2006/relationships/image" Target="../media/image3164.png"/><Relationship Id="rId361" Type="http://schemas.openxmlformats.org/officeDocument/2006/relationships/customXml" Target="../ink/ink3702.xml"/><Relationship Id="rId196" Type="http://schemas.openxmlformats.org/officeDocument/2006/relationships/image" Target="../media/image3185.png"/><Relationship Id="rId16" Type="http://schemas.openxmlformats.org/officeDocument/2006/relationships/customXml" Target="../ink/ink3529.xml"/><Relationship Id="rId221" Type="http://schemas.openxmlformats.org/officeDocument/2006/relationships/customXml" Target="../ink/ink3632.xml"/><Relationship Id="rId263" Type="http://schemas.openxmlformats.org/officeDocument/2006/relationships/customXml" Target="../ink/ink3653.xml"/><Relationship Id="rId319" Type="http://schemas.openxmlformats.org/officeDocument/2006/relationships/customXml" Target="../ink/ink3681.xml"/><Relationship Id="rId58" Type="http://schemas.openxmlformats.org/officeDocument/2006/relationships/customXml" Target="../ink/ink3550.xml"/><Relationship Id="rId123" Type="http://schemas.openxmlformats.org/officeDocument/2006/relationships/customXml" Target="../ink/ink3583.xml"/><Relationship Id="rId330" Type="http://schemas.openxmlformats.org/officeDocument/2006/relationships/image" Target="../media/image3252.png"/><Relationship Id="rId90" Type="http://schemas.openxmlformats.org/officeDocument/2006/relationships/customXml" Target="../ink/ink3566.xml"/><Relationship Id="rId165" Type="http://schemas.openxmlformats.org/officeDocument/2006/relationships/customXml" Target="../ink/ink3604.xml"/><Relationship Id="rId186" Type="http://schemas.openxmlformats.org/officeDocument/2006/relationships/image" Target="../media/image3180.png"/><Relationship Id="rId351" Type="http://schemas.openxmlformats.org/officeDocument/2006/relationships/customXml" Target="../ink/ink3697.xml"/><Relationship Id="rId372" Type="http://schemas.openxmlformats.org/officeDocument/2006/relationships/image" Target="../media/image3273.png"/><Relationship Id="rId393" Type="http://schemas.openxmlformats.org/officeDocument/2006/relationships/customXml" Target="../ink/ink3718.xml"/><Relationship Id="rId211" Type="http://schemas.openxmlformats.org/officeDocument/2006/relationships/customXml" Target="../ink/ink3627.xml"/><Relationship Id="rId232" Type="http://schemas.openxmlformats.org/officeDocument/2006/relationships/image" Target="../media/image3203.png"/><Relationship Id="rId253" Type="http://schemas.openxmlformats.org/officeDocument/2006/relationships/customXml" Target="../ink/ink3648.xml"/><Relationship Id="rId274" Type="http://schemas.openxmlformats.org/officeDocument/2006/relationships/image" Target="../media/image3224.png"/><Relationship Id="rId295" Type="http://schemas.openxmlformats.org/officeDocument/2006/relationships/customXml" Target="../ink/ink3669.xml"/><Relationship Id="rId309" Type="http://schemas.openxmlformats.org/officeDocument/2006/relationships/customXml" Target="../ink/ink3676.xml"/><Relationship Id="rId27" Type="http://schemas.openxmlformats.org/officeDocument/2006/relationships/image" Target="../media/image3102.png"/><Relationship Id="rId48" Type="http://schemas.openxmlformats.org/officeDocument/2006/relationships/customXml" Target="../ink/ink3545.xml"/><Relationship Id="rId69" Type="http://schemas.openxmlformats.org/officeDocument/2006/relationships/image" Target="../media/image3122.png"/><Relationship Id="rId113" Type="http://schemas.openxmlformats.org/officeDocument/2006/relationships/customXml" Target="../ink/ink3578.xml"/><Relationship Id="rId134" Type="http://schemas.openxmlformats.org/officeDocument/2006/relationships/image" Target="../media/image3154.png"/><Relationship Id="rId320" Type="http://schemas.openxmlformats.org/officeDocument/2006/relationships/image" Target="../media/image3247.png"/><Relationship Id="rId80" Type="http://schemas.openxmlformats.org/officeDocument/2006/relationships/customXml" Target="../ink/ink3561.xml"/><Relationship Id="rId155" Type="http://schemas.openxmlformats.org/officeDocument/2006/relationships/customXml" Target="../ink/ink3599.xml"/><Relationship Id="rId176" Type="http://schemas.openxmlformats.org/officeDocument/2006/relationships/image" Target="../media/image3175.png"/><Relationship Id="rId197" Type="http://schemas.openxmlformats.org/officeDocument/2006/relationships/customXml" Target="../ink/ink3620.xml"/><Relationship Id="rId341" Type="http://schemas.openxmlformats.org/officeDocument/2006/relationships/customXml" Target="../ink/ink3692.xml"/><Relationship Id="rId362" Type="http://schemas.openxmlformats.org/officeDocument/2006/relationships/image" Target="../media/image3268.png"/><Relationship Id="rId383" Type="http://schemas.openxmlformats.org/officeDocument/2006/relationships/customXml" Target="../ink/ink3713.xml"/><Relationship Id="rId201" Type="http://schemas.openxmlformats.org/officeDocument/2006/relationships/customXml" Target="../ink/ink3622.xml"/><Relationship Id="rId222" Type="http://schemas.openxmlformats.org/officeDocument/2006/relationships/image" Target="../media/image3198.png"/><Relationship Id="rId243" Type="http://schemas.openxmlformats.org/officeDocument/2006/relationships/customXml" Target="../ink/ink3643.xml"/><Relationship Id="rId264" Type="http://schemas.openxmlformats.org/officeDocument/2006/relationships/image" Target="../media/image3219.png"/><Relationship Id="rId285" Type="http://schemas.openxmlformats.org/officeDocument/2006/relationships/customXml" Target="../ink/ink3664.xml"/><Relationship Id="rId17" Type="http://schemas.openxmlformats.org/officeDocument/2006/relationships/image" Target="../media/image3097.png"/><Relationship Id="rId38" Type="http://schemas.openxmlformats.org/officeDocument/2006/relationships/customXml" Target="../ink/ink3540.xml"/><Relationship Id="rId59" Type="http://schemas.openxmlformats.org/officeDocument/2006/relationships/image" Target="../media/image3118.png"/><Relationship Id="rId103" Type="http://schemas.openxmlformats.org/officeDocument/2006/relationships/image" Target="../media/image3139.png"/><Relationship Id="rId124" Type="http://schemas.openxmlformats.org/officeDocument/2006/relationships/image" Target="../media/image3149.png"/><Relationship Id="rId310" Type="http://schemas.openxmlformats.org/officeDocument/2006/relationships/image" Target="../media/image3242.png"/><Relationship Id="rId70" Type="http://schemas.openxmlformats.org/officeDocument/2006/relationships/customXml" Target="../ink/ink3556.xml"/><Relationship Id="rId91" Type="http://schemas.openxmlformats.org/officeDocument/2006/relationships/image" Target="../media/image3133.png"/><Relationship Id="rId145" Type="http://schemas.openxmlformats.org/officeDocument/2006/relationships/customXml" Target="../ink/ink3594.xml"/><Relationship Id="rId166" Type="http://schemas.openxmlformats.org/officeDocument/2006/relationships/image" Target="../media/image3170.png"/><Relationship Id="rId187" Type="http://schemas.openxmlformats.org/officeDocument/2006/relationships/customXml" Target="../ink/ink3615.xml"/><Relationship Id="rId331" Type="http://schemas.openxmlformats.org/officeDocument/2006/relationships/customXml" Target="../ink/ink3687.xml"/><Relationship Id="rId352" Type="http://schemas.openxmlformats.org/officeDocument/2006/relationships/image" Target="../media/image3263.png"/><Relationship Id="rId373" Type="http://schemas.openxmlformats.org/officeDocument/2006/relationships/customXml" Target="../ink/ink3708.xml"/><Relationship Id="rId394" Type="http://schemas.openxmlformats.org/officeDocument/2006/relationships/image" Target="../media/image328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193.png"/><Relationship Id="rId233" Type="http://schemas.openxmlformats.org/officeDocument/2006/relationships/customXml" Target="../ink/ink3638.xml"/><Relationship Id="rId254" Type="http://schemas.openxmlformats.org/officeDocument/2006/relationships/image" Target="../media/image3214.png"/><Relationship Id="rId28" Type="http://schemas.openxmlformats.org/officeDocument/2006/relationships/customXml" Target="../ink/ink3535.xml"/><Relationship Id="rId49" Type="http://schemas.openxmlformats.org/officeDocument/2006/relationships/image" Target="../media/image3113.png"/><Relationship Id="rId114" Type="http://schemas.openxmlformats.org/officeDocument/2006/relationships/image" Target="../media/image3144.png"/><Relationship Id="rId275" Type="http://schemas.openxmlformats.org/officeDocument/2006/relationships/customXml" Target="../ink/ink3659.xml"/><Relationship Id="rId296" Type="http://schemas.openxmlformats.org/officeDocument/2006/relationships/image" Target="../media/image3235.png"/><Relationship Id="rId300" Type="http://schemas.openxmlformats.org/officeDocument/2006/relationships/image" Target="../media/image3237.png"/><Relationship Id="rId60" Type="http://schemas.openxmlformats.org/officeDocument/2006/relationships/customXml" Target="../ink/ink3551.xml"/><Relationship Id="rId81" Type="http://schemas.openxmlformats.org/officeDocument/2006/relationships/image" Target="../media/image3128.png"/><Relationship Id="rId135" Type="http://schemas.openxmlformats.org/officeDocument/2006/relationships/customXml" Target="../ink/ink3589.xml"/><Relationship Id="rId156" Type="http://schemas.openxmlformats.org/officeDocument/2006/relationships/image" Target="../media/image3165.png"/><Relationship Id="rId177" Type="http://schemas.openxmlformats.org/officeDocument/2006/relationships/customXml" Target="../ink/ink3610.xml"/><Relationship Id="rId198" Type="http://schemas.openxmlformats.org/officeDocument/2006/relationships/image" Target="../media/image3186.png"/><Relationship Id="rId321" Type="http://schemas.openxmlformats.org/officeDocument/2006/relationships/customXml" Target="../ink/ink3682.xml"/><Relationship Id="rId342" Type="http://schemas.openxmlformats.org/officeDocument/2006/relationships/image" Target="../media/image3258.png"/><Relationship Id="rId363" Type="http://schemas.openxmlformats.org/officeDocument/2006/relationships/customXml" Target="../ink/ink3703.xml"/><Relationship Id="rId384" Type="http://schemas.openxmlformats.org/officeDocument/2006/relationships/image" Target="../media/image3279.png"/><Relationship Id="rId202" Type="http://schemas.openxmlformats.org/officeDocument/2006/relationships/image" Target="../media/image3188.png"/><Relationship Id="rId223" Type="http://schemas.openxmlformats.org/officeDocument/2006/relationships/customXml" Target="../ink/ink3633.xml"/><Relationship Id="rId244" Type="http://schemas.openxmlformats.org/officeDocument/2006/relationships/image" Target="../media/image3209.png"/><Relationship Id="rId18" Type="http://schemas.openxmlformats.org/officeDocument/2006/relationships/customXml" Target="../ink/ink3530.xml"/><Relationship Id="rId39" Type="http://schemas.openxmlformats.org/officeDocument/2006/relationships/image" Target="../media/image3108.png"/><Relationship Id="rId265" Type="http://schemas.openxmlformats.org/officeDocument/2006/relationships/customXml" Target="../ink/ink3654.xml"/><Relationship Id="rId286" Type="http://schemas.openxmlformats.org/officeDocument/2006/relationships/image" Target="../media/image3230.png"/><Relationship Id="rId50" Type="http://schemas.openxmlformats.org/officeDocument/2006/relationships/customXml" Target="../ink/ink3546.xml"/><Relationship Id="rId104" Type="http://schemas.openxmlformats.org/officeDocument/2006/relationships/customXml" Target="../ink/ink3573.xml"/><Relationship Id="rId125" Type="http://schemas.openxmlformats.org/officeDocument/2006/relationships/customXml" Target="../ink/ink3584.xml"/><Relationship Id="rId146" Type="http://schemas.openxmlformats.org/officeDocument/2006/relationships/image" Target="../media/image3160.png"/><Relationship Id="rId167" Type="http://schemas.openxmlformats.org/officeDocument/2006/relationships/customXml" Target="../ink/ink3605.xml"/><Relationship Id="rId188" Type="http://schemas.openxmlformats.org/officeDocument/2006/relationships/image" Target="../media/image3181.png"/><Relationship Id="rId311" Type="http://schemas.openxmlformats.org/officeDocument/2006/relationships/customXml" Target="../ink/ink3677.xml"/><Relationship Id="rId332" Type="http://schemas.openxmlformats.org/officeDocument/2006/relationships/image" Target="../media/image3253.png"/><Relationship Id="rId353" Type="http://schemas.openxmlformats.org/officeDocument/2006/relationships/customXml" Target="../ink/ink3698.xml"/><Relationship Id="rId374" Type="http://schemas.openxmlformats.org/officeDocument/2006/relationships/image" Target="../media/image3274.png"/><Relationship Id="rId395" Type="http://schemas.openxmlformats.org/officeDocument/2006/relationships/customXml" Target="../ink/ink3719.xml"/><Relationship Id="rId71" Type="http://schemas.openxmlformats.org/officeDocument/2006/relationships/image" Target="../media/image3123.png"/><Relationship Id="rId92" Type="http://schemas.openxmlformats.org/officeDocument/2006/relationships/customXml" Target="../ink/ink3567.xml"/><Relationship Id="rId213" Type="http://schemas.openxmlformats.org/officeDocument/2006/relationships/customXml" Target="../ink/ink3628.xml"/><Relationship Id="rId234" Type="http://schemas.openxmlformats.org/officeDocument/2006/relationships/image" Target="../media/image3204.png"/><Relationship Id="rId2" Type="http://schemas.openxmlformats.org/officeDocument/2006/relationships/customXml" Target="../ink/ink3522.xml"/><Relationship Id="rId29" Type="http://schemas.openxmlformats.org/officeDocument/2006/relationships/image" Target="../media/image3103.png"/><Relationship Id="rId255" Type="http://schemas.openxmlformats.org/officeDocument/2006/relationships/customXml" Target="../ink/ink3649.xml"/><Relationship Id="rId276" Type="http://schemas.openxmlformats.org/officeDocument/2006/relationships/image" Target="../media/image3225.png"/><Relationship Id="rId297" Type="http://schemas.openxmlformats.org/officeDocument/2006/relationships/customXml" Target="../ink/ink3670.xml"/><Relationship Id="rId40" Type="http://schemas.openxmlformats.org/officeDocument/2006/relationships/customXml" Target="../ink/ink3541.xml"/><Relationship Id="rId115" Type="http://schemas.openxmlformats.org/officeDocument/2006/relationships/customXml" Target="../ink/ink3579.xml"/><Relationship Id="rId136" Type="http://schemas.openxmlformats.org/officeDocument/2006/relationships/image" Target="../media/image3155.png"/><Relationship Id="rId157" Type="http://schemas.openxmlformats.org/officeDocument/2006/relationships/customXml" Target="../ink/ink3600.xml"/><Relationship Id="rId178" Type="http://schemas.openxmlformats.org/officeDocument/2006/relationships/image" Target="../media/image3176.png"/><Relationship Id="rId301" Type="http://schemas.openxmlformats.org/officeDocument/2006/relationships/customXml" Target="../ink/ink3672.xml"/><Relationship Id="rId322" Type="http://schemas.openxmlformats.org/officeDocument/2006/relationships/image" Target="../media/image3248.png"/><Relationship Id="rId343" Type="http://schemas.openxmlformats.org/officeDocument/2006/relationships/customXml" Target="../ink/ink3693.xml"/><Relationship Id="rId364" Type="http://schemas.openxmlformats.org/officeDocument/2006/relationships/image" Target="../media/image3269.png"/><Relationship Id="rId61" Type="http://schemas.openxmlformats.org/officeDocument/2006/relationships/image" Target="../media/image3119.png"/><Relationship Id="rId82" Type="http://schemas.openxmlformats.org/officeDocument/2006/relationships/customXml" Target="../ink/ink3562.xml"/><Relationship Id="rId199" Type="http://schemas.openxmlformats.org/officeDocument/2006/relationships/customXml" Target="../ink/ink3621.xml"/><Relationship Id="rId203" Type="http://schemas.openxmlformats.org/officeDocument/2006/relationships/customXml" Target="../ink/ink3623.xml"/><Relationship Id="rId385" Type="http://schemas.openxmlformats.org/officeDocument/2006/relationships/customXml" Target="../ink/ink3714.xml"/><Relationship Id="rId19" Type="http://schemas.openxmlformats.org/officeDocument/2006/relationships/image" Target="../media/image3098.png"/><Relationship Id="rId224" Type="http://schemas.openxmlformats.org/officeDocument/2006/relationships/image" Target="../media/image3199.png"/><Relationship Id="rId245" Type="http://schemas.openxmlformats.org/officeDocument/2006/relationships/customXml" Target="../ink/ink3644.xml"/><Relationship Id="rId266" Type="http://schemas.openxmlformats.org/officeDocument/2006/relationships/image" Target="../media/image3220.png"/><Relationship Id="rId287" Type="http://schemas.openxmlformats.org/officeDocument/2006/relationships/customXml" Target="../ink/ink3665.xml"/><Relationship Id="rId30" Type="http://schemas.openxmlformats.org/officeDocument/2006/relationships/customXml" Target="../ink/ink3536.xml"/><Relationship Id="rId105" Type="http://schemas.openxmlformats.org/officeDocument/2006/relationships/customXml" Target="../ink/ink3574.xml"/><Relationship Id="rId126" Type="http://schemas.openxmlformats.org/officeDocument/2006/relationships/image" Target="../media/image3150.png"/><Relationship Id="rId147" Type="http://schemas.openxmlformats.org/officeDocument/2006/relationships/customXml" Target="../ink/ink3595.xml"/><Relationship Id="rId168" Type="http://schemas.openxmlformats.org/officeDocument/2006/relationships/image" Target="../media/image3171.png"/><Relationship Id="rId312" Type="http://schemas.openxmlformats.org/officeDocument/2006/relationships/image" Target="../media/image3243.png"/><Relationship Id="rId333" Type="http://schemas.openxmlformats.org/officeDocument/2006/relationships/customXml" Target="../ink/ink3688.xml"/><Relationship Id="rId354" Type="http://schemas.openxmlformats.org/officeDocument/2006/relationships/image" Target="../media/image3264.png"/><Relationship Id="rId51" Type="http://schemas.openxmlformats.org/officeDocument/2006/relationships/image" Target="../media/image3114.png"/><Relationship Id="rId72" Type="http://schemas.openxmlformats.org/officeDocument/2006/relationships/customXml" Target="../ink/ink3557.xml"/><Relationship Id="rId93" Type="http://schemas.openxmlformats.org/officeDocument/2006/relationships/image" Target="../media/image3134.png"/><Relationship Id="rId189" Type="http://schemas.openxmlformats.org/officeDocument/2006/relationships/customXml" Target="../ink/ink3616.xml"/><Relationship Id="rId375" Type="http://schemas.openxmlformats.org/officeDocument/2006/relationships/customXml" Target="../ink/ink3709.xml"/><Relationship Id="rId396" Type="http://schemas.openxmlformats.org/officeDocument/2006/relationships/image" Target="../media/image3285.png"/><Relationship Id="rId3" Type="http://schemas.openxmlformats.org/officeDocument/2006/relationships/image" Target="../media/image3090.png"/><Relationship Id="rId214" Type="http://schemas.openxmlformats.org/officeDocument/2006/relationships/image" Target="../media/image3194.png"/><Relationship Id="rId235" Type="http://schemas.openxmlformats.org/officeDocument/2006/relationships/customXml" Target="../ink/ink3639.xml"/><Relationship Id="rId256" Type="http://schemas.openxmlformats.org/officeDocument/2006/relationships/image" Target="../media/image3215.png"/><Relationship Id="rId277" Type="http://schemas.openxmlformats.org/officeDocument/2006/relationships/customXml" Target="../ink/ink3660.xml"/><Relationship Id="rId298" Type="http://schemas.openxmlformats.org/officeDocument/2006/relationships/image" Target="../media/image3236.png"/><Relationship Id="rId400" Type="http://schemas.openxmlformats.org/officeDocument/2006/relationships/image" Target="../media/image3287.png"/><Relationship Id="rId116" Type="http://schemas.openxmlformats.org/officeDocument/2006/relationships/image" Target="../media/image3145.png"/><Relationship Id="rId137" Type="http://schemas.openxmlformats.org/officeDocument/2006/relationships/customXml" Target="../ink/ink3590.xml"/><Relationship Id="rId158" Type="http://schemas.openxmlformats.org/officeDocument/2006/relationships/image" Target="../media/image3166.png"/><Relationship Id="rId302" Type="http://schemas.openxmlformats.org/officeDocument/2006/relationships/image" Target="../media/image3238.png"/><Relationship Id="rId323" Type="http://schemas.openxmlformats.org/officeDocument/2006/relationships/customXml" Target="../ink/ink3683.xml"/><Relationship Id="rId344" Type="http://schemas.openxmlformats.org/officeDocument/2006/relationships/image" Target="../media/image3259.png"/><Relationship Id="rId20" Type="http://schemas.openxmlformats.org/officeDocument/2006/relationships/customXml" Target="../ink/ink3531.xml"/><Relationship Id="rId41" Type="http://schemas.openxmlformats.org/officeDocument/2006/relationships/image" Target="../media/image3109.png"/><Relationship Id="rId62" Type="http://schemas.openxmlformats.org/officeDocument/2006/relationships/customXml" Target="../ink/ink3552.xml"/><Relationship Id="rId83" Type="http://schemas.openxmlformats.org/officeDocument/2006/relationships/image" Target="../media/image3129.png"/><Relationship Id="rId179" Type="http://schemas.openxmlformats.org/officeDocument/2006/relationships/customXml" Target="../ink/ink3611.xml"/><Relationship Id="rId365" Type="http://schemas.openxmlformats.org/officeDocument/2006/relationships/customXml" Target="../ink/ink3704.xml"/><Relationship Id="rId386" Type="http://schemas.openxmlformats.org/officeDocument/2006/relationships/image" Target="../media/image3280.png"/><Relationship Id="rId190" Type="http://schemas.openxmlformats.org/officeDocument/2006/relationships/image" Target="../media/image3182.png"/><Relationship Id="rId204" Type="http://schemas.openxmlformats.org/officeDocument/2006/relationships/image" Target="../media/image3189.png"/><Relationship Id="rId225" Type="http://schemas.openxmlformats.org/officeDocument/2006/relationships/customXml" Target="../ink/ink3634.xml"/><Relationship Id="rId246" Type="http://schemas.openxmlformats.org/officeDocument/2006/relationships/image" Target="../media/image3210.png"/><Relationship Id="rId267" Type="http://schemas.openxmlformats.org/officeDocument/2006/relationships/customXml" Target="../ink/ink3655.xml"/><Relationship Id="rId288" Type="http://schemas.openxmlformats.org/officeDocument/2006/relationships/image" Target="../media/image3231.png"/><Relationship Id="rId106" Type="http://schemas.openxmlformats.org/officeDocument/2006/relationships/image" Target="../media/image3140.png"/><Relationship Id="rId127" Type="http://schemas.openxmlformats.org/officeDocument/2006/relationships/customXml" Target="../ink/ink3585.xml"/><Relationship Id="rId313" Type="http://schemas.openxmlformats.org/officeDocument/2006/relationships/customXml" Target="../ink/ink3678.xml"/><Relationship Id="rId10" Type="http://schemas.openxmlformats.org/officeDocument/2006/relationships/customXml" Target="../ink/ink3526.xml"/><Relationship Id="rId31" Type="http://schemas.openxmlformats.org/officeDocument/2006/relationships/image" Target="../media/image3104.png"/><Relationship Id="rId52" Type="http://schemas.openxmlformats.org/officeDocument/2006/relationships/customXml" Target="../ink/ink3547.xml"/><Relationship Id="rId73" Type="http://schemas.openxmlformats.org/officeDocument/2006/relationships/image" Target="../media/image3124.png"/><Relationship Id="rId94" Type="http://schemas.openxmlformats.org/officeDocument/2006/relationships/customXml" Target="../ink/ink3568.xml"/><Relationship Id="rId148" Type="http://schemas.openxmlformats.org/officeDocument/2006/relationships/image" Target="../media/image3161.png"/><Relationship Id="rId169" Type="http://schemas.openxmlformats.org/officeDocument/2006/relationships/customXml" Target="../ink/ink3606.xml"/><Relationship Id="rId334" Type="http://schemas.openxmlformats.org/officeDocument/2006/relationships/image" Target="../media/image3254.png"/><Relationship Id="rId355" Type="http://schemas.openxmlformats.org/officeDocument/2006/relationships/customXml" Target="../ink/ink3699.xml"/><Relationship Id="rId376" Type="http://schemas.openxmlformats.org/officeDocument/2006/relationships/image" Target="../media/image3275.png"/><Relationship Id="rId397" Type="http://schemas.openxmlformats.org/officeDocument/2006/relationships/customXml" Target="../ink/ink3720.xml"/><Relationship Id="rId4" Type="http://schemas.openxmlformats.org/officeDocument/2006/relationships/customXml" Target="../ink/ink3523.xml"/><Relationship Id="rId180" Type="http://schemas.openxmlformats.org/officeDocument/2006/relationships/image" Target="../media/image3177.png"/><Relationship Id="rId215" Type="http://schemas.openxmlformats.org/officeDocument/2006/relationships/customXml" Target="../ink/ink3629.xml"/><Relationship Id="rId236" Type="http://schemas.openxmlformats.org/officeDocument/2006/relationships/image" Target="../media/image3205.png"/><Relationship Id="rId257" Type="http://schemas.openxmlformats.org/officeDocument/2006/relationships/customXml" Target="../ink/ink3650.xml"/><Relationship Id="rId278" Type="http://schemas.openxmlformats.org/officeDocument/2006/relationships/image" Target="../media/image3226.png"/><Relationship Id="rId401" Type="http://schemas.openxmlformats.org/officeDocument/2006/relationships/customXml" Target="../ink/ink3722.xml"/><Relationship Id="rId303" Type="http://schemas.openxmlformats.org/officeDocument/2006/relationships/customXml" Target="../ink/ink3673.xml"/><Relationship Id="rId42" Type="http://schemas.openxmlformats.org/officeDocument/2006/relationships/customXml" Target="../ink/ink3542.xml"/><Relationship Id="rId84" Type="http://schemas.openxmlformats.org/officeDocument/2006/relationships/customXml" Target="../ink/ink3563.xml"/><Relationship Id="rId138" Type="http://schemas.openxmlformats.org/officeDocument/2006/relationships/image" Target="../media/image3156.png"/><Relationship Id="rId345" Type="http://schemas.openxmlformats.org/officeDocument/2006/relationships/customXml" Target="../ink/ink3694.xml"/><Relationship Id="rId387" Type="http://schemas.openxmlformats.org/officeDocument/2006/relationships/customXml" Target="../ink/ink3715.xml"/><Relationship Id="rId191" Type="http://schemas.openxmlformats.org/officeDocument/2006/relationships/customXml" Target="../ink/ink3617.xml"/><Relationship Id="rId205" Type="http://schemas.openxmlformats.org/officeDocument/2006/relationships/customXml" Target="../ink/ink3624.xml"/><Relationship Id="rId247" Type="http://schemas.openxmlformats.org/officeDocument/2006/relationships/customXml" Target="../ink/ink3645.xml"/><Relationship Id="rId107" Type="http://schemas.openxmlformats.org/officeDocument/2006/relationships/customXml" Target="../ink/ink3575.xml"/><Relationship Id="rId289" Type="http://schemas.openxmlformats.org/officeDocument/2006/relationships/customXml" Target="../ink/ink3666.xml"/><Relationship Id="rId11" Type="http://schemas.openxmlformats.org/officeDocument/2006/relationships/image" Target="../media/image3094.png"/><Relationship Id="rId53" Type="http://schemas.openxmlformats.org/officeDocument/2006/relationships/image" Target="../media/image3115.png"/><Relationship Id="rId149" Type="http://schemas.openxmlformats.org/officeDocument/2006/relationships/customXml" Target="../ink/ink3596.xml"/><Relationship Id="rId314" Type="http://schemas.openxmlformats.org/officeDocument/2006/relationships/image" Target="../media/image3244.png"/><Relationship Id="rId356" Type="http://schemas.openxmlformats.org/officeDocument/2006/relationships/image" Target="../media/image3265.png"/><Relationship Id="rId398" Type="http://schemas.openxmlformats.org/officeDocument/2006/relationships/image" Target="../media/image3286.png"/><Relationship Id="rId95" Type="http://schemas.openxmlformats.org/officeDocument/2006/relationships/image" Target="../media/image3135.png"/><Relationship Id="rId160" Type="http://schemas.openxmlformats.org/officeDocument/2006/relationships/image" Target="../media/image3167.png"/><Relationship Id="rId216" Type="http://schemas.openxmlformats.org/officeDocument/2006/relationships/image" Target="../media/image3195.png"/><Relationship Id="rId258" Type="http://schemas.openxmlformats.org/officeDocument/2006/relationships/image" Target="../media/image3216.png"/><Relationship Id="rId22" Type="http://schemas.openxmlformats.org/officeDocument/2006/relationships/customXml" Target="../ink/ink3532.xml"/><Relationship Id="rId64" Type="http://schemas.openxmlformats.org/officeDocument/2006/relationships/customXml" Target="../ink/ink3553.xml"/><Relationship Id="rId118" Type="http://schemas.openxmlformats.org/officeDocument/2006/relationships/image" Target="../media/image3146.png"/><Relationship Id="rId325" Type="http://schemas.openxmlformats.org/officeDocument/2006/relationships/customXml" Target="../ink/ink3684.xml"/><Relationship Id="rId367" Type="http://schemas.openxmlformats.org/officeDocument/2006/relationships/customXml" Target="../ink/ink3705.xml"/><Relationship Id="rId171" Type="http://schemas.openxmlformats.org/officeDocument/2006/relationships/customXml" Target="../ink/ink3607.xml"/><Relationship Id="rId227" Type="http://schemas.openxmlformats.org/officeDocument/2006/relationships/customXml" Target="../ink/ink3635.xml"/><Relationship Id="rId269" Type="http://schemas.openxmlformats.org/officeDocument/2006/relationships/customXml" Target="../ink/ink3656.xml"/><Relationship Id="rId33" Type="http://schemas.openxmlformats.org/officeDocument/2006/relationships/image" Target="../media/image3105.png"/><Relationship Id="rId129" Type="http://schemas.openxmlformats.org/officeDocument/2006/relationships/customXml" Target="../ink/ink3586.xml"/><Relationship Id="rId280" Type="http://schemas.openxmlformats.org/officeDocument/2006/relationships/image" Target="../media/image3227.png"/><Relationship Id="rId336" Type="http://schemas.openxmlformats.org/officeDocument/2006/relationships/image" Target="../media/image3255.png"/><Relationship Id="rId75" Type="http://schemas.openxmlformats.org/officeDocument/2006/relationships/image" Target="../media/image3125.png"/><Relationship Id="rId140" Type="http://schemas.openxmlformats.org/officeDocument/2006/relationships/image" Target="../media/image3157.png"/><Relationship Id="rId182" Type="http://schemas.openxmlformats.org/officeDocument/2006/relationships/image" Target="../media/image3178.png"/><Relationship Id="rId378" Type="http://schemas.openxmlformats.org/officeDocument/2006/relationships/image" Target="../media/image3276.png"/><Relationship Id="rId403" Type="http://schemas.openxmlformats.org/officeDocument/2006/relationships/customXml" Target="../ink/ink3723.xml"/><Relationship Id="rId6" Type="http://schemas.openxmlformats.org/officeDocument/2006/relationships/customXml" Target="../ink/ink3524.xml"/><Relationship Id="rId238" Type="http://schemas.openxmlformats.org/officeDocument/2006/relationships/image" Target="../media/image3206.png"/><Relationship Id="rId291" Type="http://schemas.openxmlformats.org/officeDocument/2006/relationships/customXml" Target="../ink/ink3667.xml"/><Relationship Id="rId305" Type="http://schemas.openxmlformats.org/officeDocument/2006/relationships/customXml" Target="../ink/ink3674.xml"/><Relationship Id="rId347" Type="http://schemas.openxmlformats.org/officeDocument/2006/relationships/customXml" Target="../ink/ink3695.xml"/><Relationship Id="rId44" Type="http://schemas.openxmlformats.org/officeDocument/2006/relationships/customXml" Target="../ink/ink3543.xml"/><Relationship Id="rId86" Type="http://schemas.openxmlformats.org/officeDocument/2006/relationships/customXml" Target="../ink/ink3564.xml"/><Relationship Id="rId151" Type="http://schemas.openxmlformats.org/officeDocument/2006/relationships/customXml" Target="../ink/ink3597.xml"/><Relationship Id="rId389" Type="http://schemas.openxmlformats.org/officeDocument/2006/relationships/customXml" Target="../ink/ink3716.xml"/><Relationship Id="rId193" Type="http://schemas.openxmlformats.org/officeDocument/2006/relationships/customXml" Target="../ink/ink3618.xml"/><Relationship Id="rId207" Type="http://schemas.openxmlformats.org/officeDocument/2006/relationships/customXml" Target="../ink/ink3625.xml"/><Relationship Id="rId249" Type="http://schemas.openxmlformats.org/officeDocument/2006/relationships/customXml" Target="../ink/ink3646.xml"/><Relationship Id="rId13" Type="http://schemas.openxmlformats.org/officeDocument/2006/relationships/image" Target="../media/image3095.png"/><Relationship Id="rId109" Type="http://schemas.openxmlformats.org/officeDocument/2006/relationships/customXml" Target="../ink/ink3576.xml"/><Relationship Id="rId260" Type="http://schemas.openxmlformats.org/officeDocument/2006/relationships/image" Target="../media/image3217.png"/><Relationship Id="rId316" Type="http://schemas.openxmlformats.org/officeDocument/2006/relationships/image" Target="../media/image3245.png"/><Relationship Id="rId55" Type="http://schemas.openxmlformats.org/officeDocument/2006/relationships/image" Target="../media/image3116.png"/><Relationship Id="rId97" Type="http://schemas.openxmlformats.org/officeDocument/2006/relationships/image" Target="../media/image3136.png"/><Relationship Id="rId120" Type="http://schemas.openxmlformats.org/officeDocument/2006/relationships/image" Target="../media/image3147.png"/><Relationship Id="rId358" Type="http://schemas.openxmlformats.org/officeDocument/2006/relationships/image" Target="../media/image3266.png"/><Relationship Id="rId162" Type="http://schemas.openxmlformats.org/officeDocument/2006/relationships/image" Target="../media/image3168.png"/><Relationship Id="rId218" Type="http://schemas.openxmlformats.org/officeDocument/2006/relationships/image" Target="../media/image3196.png"/><Relationship Id="rId271" Type="http://schemas.openxmlformats.org/officeDocument/2006/relationships/customXml" Target="../ink/ink3657.xml"/><Relationship Id="rId24" Type="http://schemas.openxmlformats.org/officeDocument/2006/relationships/customXml" Target="../ink/ink3533.xml"/><Relationship Id="rId66" Type="http://schemas.openxmlformats.org/officeDocument/2006/relationships/customXml" Target="../ink/ink3554.xml"/><Relationship Id="rId131" Type="http://schemas.openxmlformats.org/officeDocument/2006/relationships/customXml" Target="../ink/ink3587.xml"/><Relationship Id="rId327" Type="http://schemas.openxmlformats.org/officeDocument/2006/relationships/customXml" Target="../ink/ink3685.xml"/><Relationship Id="rId369" Type="http://schemas.openxmlformats.org/officeDocument/2006/relationships/customXml" Target="../ink/ink3706.xml"/><Relationship Id="rId173" Type="http://schemas.openxmlformats.org/officeDocument/2006/relationships/customXml" Target="../ink/ink3608.xml"/><Relationship Id="rId229" Type="http://schemas.openxmlformats.org/officeDocument/2006/relationships/customXml" Target="../ink/ink3636.xml"/><Relationship Id="rId380" Type="http://schemas.openxmlformats.org/officeDocument/2006/relationships/image" Target="../media/image3277.png"/><Relationship Id="rId240" Type="http://schemas.openxmlformats.org/officeDocument/2006/relationships/image" Target="../media/image3207.png"/><Relationship Id="rId35" Type="http://schemas.openxmlformats.org/officeDocument/2006/relationships/image" Target="../media/image3106.png"/><Relationship Id="rId77" Type="http://schemas.openxmlformats.org/officeDocument/2006/relationships/image" Target="../media/image3126.png"/><Relationship Id="rId100" Type="http://schemas.openxmlformats.org/officeDocument/2006/relationships/customXml" Target="../ink/ink3571.xml"/><Relationship Id="rId282" Type="http://schemas.openxmlformats.org/officeDocument/2006/relationships/image" Target="../media/image3228.png"/><Relationship Id="rId338" Type="http://schemas.openxmlformats.org/officeDocument/2006/relationships/image" Target="../media/image3256.png"/><Relationship Id="rId8" Type="http://schemas.openxmlformats.org/officeDocument/2006/relationships/customXml" Target="../ink/ink3525.xml"/><Relationship Id="rId142" Type="http://schemas.openxmlformats.org/officeDocument/2006/relationships/image" Target="../media/image3158.png"/><Relationship Id="rId184" Type="http://schemas.openxmlformats.org/officeDocument/2006/relationships/image" Target="../media/image3179.png"/><Relationship Id="rId391" Type="http://schemas.openxmlformats.org/officeDocument/2006/relationships/customXml" Target="../ink/ink3717.xml"/><Relationship Id="rId251" Type="http://schemas.openxmlformats.org/officeDocument/2006/relationships/customXml" Target="../ink/ink3647.xml"/><Relationship Id="rId46" Type="http://schemas.openxmlformats.org/officeDocument/2006/relationships/customXml" Target="../ink/ink3544.xml"/><Relationship Id="rId293" Type="http://schemas.openxmlformats.org/officeDocument/2006/relationships/customXml" Target="../ink/ink3668.xml"/><Relationship Id="rId307" Type="http://schemas.openxmlformats.org/officeDocument/2006/relationships/customXml" Target="../ink/ink3675.xml"/><Relationship Id="rId349" Type="http://schemas.openxmlformats.org/officeDocument/2006/relationships/customXml" Target="../ink/ink3696.xml"/><Relationship Id="rId88" Type="http://schemas.openxmlformats.org/officeDocument/2006/relationships/customXml" Target="../ink/ink3565.xml"/><Relationship Id="rId111" Type="http://schemas.openxmlformats.org/officeDocument/2006/relationships/customXml" Target="../ink/ink3577.xml"/><Relationship Id="rId153" Type="http://schemas.openxmlformats.org/officeDocument/2006/relationships/customXml" Target="../ink/ink3598.xml"/><Relationship Id="rId195" Type="http://schemas.openxmlformats.org/officeDocument/2006/relationships/customXml" Target="../ink/ink3619.xml"/><Relationship Id="rId209" Type="http://schemas.openxmlformats.org/officeDocument/2006/relationships/customXml" Target="../ink/ink3626.xml"/><Relationship Id="rId360" Type="http://schemas.openxmlformats.org/officeDocument/2006/relationships/image" Target="../media/image3267.png"/><Relationship Id="rId220" Type="http://schemas.openxmlformats.org/officeDocument/2006/relationships/image" Target="../media/image3197.png"/><Relationship Id="rId15" Type="http://schemas.openxmlformats.org/officeDocument/2006/relationships/image" Target="../media/image3096.png"/><Relationship Id="rId57" Type="http://schemas.openxmlformats.org/officeDocument/2006/relationships/image" Target="../media/image3117.png"/><Relationship Id="rId262" Type="http://schemas.openxmlformats.org/officeDocument/2006/relationships/image" Target="../media/image3218.png"/><Relationship Id="rId318" Type="http://schemas.openxmlformats.org/officeDocument/2006/relationships/image" Target="../media/image3246.png"/><Relationship Id="rId99" Type="http://schemas.openxmlformats.org/officeDocument/2006/relationships/image" Target="../media/image3137.png"/><Relationship Id="rId122" Type="http://schemas.openxmlformats.org/officeDocument/2006/relationships/image" Target="../media/image3148.png"/><Relationship Id="rId164" Type="http://schemas.openxmlformats.org/officeDocument/2006/relationships/image" Target="../media/image3169.png"/><Relationship Id="rId371" Type="http://schemas.openxmlformats.org/officeDocument/2006/relationships/customXml" Target="../ink/ink3707.xml"/><Relationship Id="rId26" Type="http://schemas.openxmlformats.org/officeDocument/2006/relationships/customXml" Target="../ink/ink3534.xml"/><Relationship Id="rId231" Type="http://schemas.openxmlformats.org/officeDocument/2006/relationships/customXml" Target="../ink/ink3637.xml"/><Relationship Id="rId273" Type="http://schemas.openxmlformats.org/officeDocument/2006/relationships/customXml" Target="../ink/ink3658.xml"/><Relationship Id="rId329" Type="http://schemas.openxmlformats.org/officeDocument/2006/relationships/customXml" Target="../ink/ink3686.xml"/><Relationship Id="rId68" Type="http://schemas.openxmlformats.org/officeDocument/2006/relationships/customXml" Target="../ink/ink3555.xml"/><Relationship Id="rId133" Type="http://schemas.openxmlformats.org/officeDocument/2006/relationships/customXml" Target="../ink/ink3588.xml"/><Relationship Id="rId175" Type="http://schemas.openxmlformats.org/officeDocument/2006/relationships/customXml" Target="../ink/ink3609.xml"/><Relationship Id="rId340" Type="http://schemas.openxmlformats.org/officeDocument/2006/relationships/image" Target="../media/image3257.png"/><Relationship Id="rId200" Type="http://schemas.openxmlformats.org/officeDocument/2006/relationships/image" Target="../media/image3187.png"/><Relationship Id="rId382" Type="http://schemas.openxmlformats.org/officeDocument/2006/relationships/image" Target="../media/image3278.png"/><Relationship Id="rId242" Type="http://schemas.openxmlformats.org/officeDocument/2006/relationships/image" Target="../media/image3208.png"/><Relationship Id="rId284" Type="http://schemas.openxmlformats.org/officeDocument/2006/relationships/image" Target="../media/image3229.png"/><Relationship Id="rId37" Type="http://schemas.openxmlformats.org/officeDocument/2006/relationships/image" Target="../media/image3107.png"/><Relationship Id="rId79" Type="http://schemas.openxmlformats.org/officeDocument/2006/relationships/image" Target="../media/image3127.png"/><Relationship Id="rId102" Type="http://schemas.openxmlformats.org/officeDocument/2006/relationships/customXml" Target="../ink/ink3572.xml"/><Relationship Id="rId144" Type="http://schemas.openxmlformats.org/officeDocument/2006/relationships/image" Target="../media/image31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7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40.png"/><Relationship Id="rId671" Type="http://schemas.openxmlformats.org/officeDocument/2006/relationships/customXml" Target="../ink/ink4060.xml"/><Relationship Id="rId21" Type="http://schemas.openxmlformats.org/officeDocument/2006/relationships/image" Target="../media/image29170.png"/><Relationship Id="rId324" Type="http://schemas.openxmlformats.org/officeDocument/2006/relationships/image" Target="../media/image30670.png"/><Relationship Id="rId531" Type="http://schemas.openxmlformats.org/officeDocument/2006/relationships/customXml" Target="../ink/ink3989.xml"/><Relationship Id="rId629" Type="http://schemas.openxmlformats.org/officeDocument/2006/relationships/image" Target="../media/image32160.png"/><Relationship Id="rId170" Type="http://schemas.openxmlformats.org/officeDocument/2006/relationships/customXml" Target="../ink/ink3808.xml"/><Relationship Id="rId268" Type="http://schemas.openxmlformats.org/officeDocument/2006/relationships/image" Target="../media/image30390.png"/><Relationship Id="rId475" Type="http://schemas.openxmlformats.org/officeDocument/2006/relationships/customXml" Target="../ink/ink3961.xml"/><Relationship Id="rId682" Type="http://schemas.openxmlformats.org/officeDocument/2006/relationships/customXml" Target="../ink/ink4066.xml"/><Relationship Id="rId32" Type="http://schemas.openxmlformats.org/officeDocument/2006/relationships/customXml" Target="../ink/ink3739.xml"/><Relationship Id="rId128" Type="http://schemas.openxmlformats.org/officeDocument/2006/relationships/customXml" Target="../ink/ink3787.xml"/><Relationship Id="rId335" Type="http://schemas.openxmlformats.org/officeDocument/2006/relationships/customXml" Target="../ink/ink3891.xml"/><Relationship Id="rId542" Type="http://schemas.openxmlformats.org/officeDocument/2006/relationships/image" Target="../media/image31750.png"/><Relationship Id="rId181" Type="http://schemas.openxmlformats.org/officeDocument/2006/relationships/image" Target="../media/image29960.png"/><Relationship Id="rId402" Type="http://schemas.openxmlformats.org/officeDocument/2006/relationships/image" Target="../media/image31050.png"/><Relationship Id="rId279" Type="http://schemas.openxmlformats.org/officeDocument/2006/relationships/customXml" Target="../ink/ink3863.xml"/><Relationship Id="rId486" Type="http://schemas.openxmlformats.org/officeDocument/2006/relationships/image" Target="../media/image31470.png"/><Relationship Id="rId693" Type="http://schemas.openxmlformats.org/officeDocument/2006/relationships/image" Target="../media/image32460.png"/><Relationship Id="rId707" Type="http://schemas.openxmlformats.org/officeDocument/2006/relationships/customXml" Target="../ink/ink4079.xml"/><Relationship Id="rId43" Type="http://schemas.openxmlformats.org/officeDocument/2006/relationships/image" Target="../media/image29270.png"/><Relationship Id="rId139" Type="http://schemas.openxmlformats.org/officeDocument/2006/relationships/image" Target="../media/image29750.png"/><Relationship Id="rId346" Type="http://schemas.openxmlformats.org/officeDocument/2006/relationships/image" Target="../media/image30780.png"/><Relationship Id="rId553" Type="http://schemas.openxmlformats.org/officeDocument/2006/relationships/customXml" Target="../ink/ink4000.xml"/><Relationship Id="rId192" Type="http://schemas.openxmlformats.org/officeDocument/2006/relationships/customXml" Target="../ink/ink3819.xml"/><Relationship Id="rId206" Type="http://schemas.openxmlformats.org/officeDocument/2006/relationships/image" Target="../media/image30080.png"/><Relationship Id="rId413" Type="http://schemas.openxmlformats.org/officeDocument/2006/relationships/customXml" Target="../ink/ink3930.xml"/><Relationship Id="rId497" Type="http://schemas.openxmlformats.org/officeDocument/2006/relationships/customXml" Target="../ink/ink3972.xml"/><Relationship Id="rId620" Type="http://schemas.openxmlformats.org/officeDocument/2006/relationships/customXml" Target="../ink/ink4034.xml"/><Relationship Id="rId357" Type="http://schemas.openxmlformats.org/officeDocument/2006/relationships/customXml" Target="../ink/ink3902.xml"/><Relationship Id="rId54" Type="http://schemas.openxmlformats.org/officeDocument/2006/relationships/customXml" Target="../ink/ink3750.xml"/><Relationship Id="rId217" Type="http://schemas.openxmlformats.org/officeDocument/2006/relationships/customXml" Target="../ink/ink3832.xml"/><Relationship Id="rId564" Type="http://schemas.openxmlformats.org/officeDocument/2006/relationships/image" Target="../media/image31850.png"/><Relationship Id="rId424" Type="http://schemas.openxmlformats.org/officeDocument/2006/relationships/image" Target="../media/image31160.png"/><Relationship Id="rId631" Type="http://schemas.openxmlformats.org/officeDocument/2006/relationships/image" Target="../media/image32170.png"/><Relationship Id="rId270" Type="http://schemas.openxmlformats.org/officeDocument/2006/relationships/image" Target="../media/image30400.png"/><Relationship Id="rId65" Type="http://schemas.openxmlformats.org/officeDocument/2006/relationships/image" Target="../media/image29380.png"/><Relationship Id="rId130" Type="http://schemas.openxmlformats.org/officeDocument/2006/relationships/customXml" Target="../ink/ink3788.xml"/><Relationship Id="rId368" Type="http://schemas.openxmlformats.org/officeDocument/2006/relationships/image" Target="../media/image30880.png"/><Relationship Id="rId575" Type="http://schemas.openxmlformats.org/officeDocument/2006/relationships/customXml" Target="../ink/ink4011.xml"/><Relationship Id="rId228" Type="http://schemas.openxmlformats.org/officeDocument/2006/relationships/image" Target="../media/image30190.png"/><Relationship Id="rId435" Type="http://schemas.openxmlformats.org/officeDocument/2006/relationships/customXml" Target="../ink/ink3941.xml"/><Relationship Id="rId642" Type="http://schemas.openxmlformats.org/officeDocument/2006/relationships/customXml" Target="../ink/ink4045.xml"/><Relationship Id="rId281" Type="http://schemas.openxmlformats.org/officeDocument/2006/relationships/customXml" Target="../ink/ink3864.xml"/><Relationship Id="rId502" Type="http://schemas.openxmlformats.org/officeDocument/2006/relationships/image" Target="../media/image31550.png"/><Relationship Id="rId76" Type="http://schemas.openxmlformats.org/officeDocument/2006/relationships/customXml" Target="../ink/ink3761.xml"/><Relationship Id="rId141" Type="http://schemas.openxmlformats.org/officeDocument/2006/relationships/image" Target="../media/image29760.png"/><Relationship Id="rId379" Type="http://schemas.openxmlformats.org/officeDocument/2006/relationships/customXml" Target="../ink/ink3913.xml"/><Relationship Id="rId586" Type="http://schemas.openxmlformats.org/officeDocument/2006/relationships/image" Target="../media/image31960.png"/><Relationship Id="rId7" Type="http://schemas.openxmlformats.org/officeDocument/2006/relationships/image" Target="../media/image29101.png"/><Relationship Id="rId239" Type="http://schemas.openxmlformats.org/officeDocument/2006/relationships/customXml" Target="../ink/ink3843.xml"/><Relationship Id="rId446" Type="http://schemas.openxmlformats.org/officeDocument/2006/relationships/image" Target="../media/image31270.png"/><Relationship Id="rId653" Type="http://schemas.openxmlformats.org/officeDocument/2006/relationships/image" Target="../media/image2108.png"/><Relationship Id="rId292" Type="http://schemas.openxmlformats.org/officeDocument/2006/relationships/image" Target="../media/image30511.png"/><Relationship Id="rId306" Type="http://schemas.openxmlformats.org/officeDocument/2006/relationships/image" Target="../media/image30580.png"/><Relationship Id="rId87" Type="http://schemas.openxmlformats.org/officeDocument/2006/relationships/image" Target="../media/image29490.png"/><Relationship Id="rId513" Type="http://schemas.openxmlformats.org/officeDocument/2006/relationships/customXml" Target="../ink/ink3980.xml"/><Relationship Id="rId597" Type="http://schemas.openxmlformats.org/officeDocument/2006/relationships/customXml" Target="../ink/ink4022.xml"/><Relationship Id="rId152" Type="http://schemas.openxmlformats.org/officeDocument/2006/relationships/customXml" Target="../ink/ink3799.xml"/><Relationship Id="rId457" Type="http://schemas.openxmlformats.org/officeDocument/2006/relationships/customXml" Target="../ink/ink3952.xml"/><Relationship Id="rId664" Type="http://schemas.openxmlformats.org/officeDocument/2006/relationships/image" Target="../media/image32320.png"/><Relationship Id="rId14" Type="http://schemas.openxmlformats.org/officeDocument/2006/relationships/customXml" Target="../ink/ink3730.xml"/><Relationship Id="rId317" Type="http://schemas.openxmlformats.org/officeDocument/2006/relationships/customXml" Target="../ink/ink3882.xml"/><Relationship Id="rId524" Type="http://schemas.openxmlformats.org/officeDocument/2006/relationships/image" Target="../media/image31660.png"/><Relationship Id="rId98" Type="http://schemas.openxmlformats.org/officeDocument/2006/relationships/customXml" Target="../ink/ink3772.xml"/><Relationship Id="rId163" Type="http://schemas.openxmlformats.org/officeDocument/2006/relationships/image" Target="../media/image29870.png"/><Relationship Id="rId370" Type="http://schemas.openxmlformats.org/officeDocument/2006/relationships/image" Target="../media/image30890.png"/><Relationship Id="rId230" Type="http://schemas.openxmlformats.org/officeDocument/2006/relationships/image" Target="../media/image30200.png"/><Relationship Id="rId468" Type="http://schemas.openxmlformats.org/officeDocument/2006/relationships/image" Target="../media/image31380.png"/><Relationship Id="rId675" Type="http://schemas.openxmlformats.org/officeDocument/2006/relationships/customXml" Target="../ink/ink4062.xml"/><Relationship Id="rId25" Type="http://schemas.openxmlformats.org/officeDocument/2006/relationships/image" Target="../media/image29190.png"/><Relationship Id="rId328" Type="http://schemas.openxmlformats.org/officeDocument/2006/relationships/image" Target="../media/image30690.png"/><Relationship Id="rId535" Type="http://schemas.openxmlformats.org/officeDocument/2006/relationships/customXml" Target="../ink/ink3991.xml"/><Relationship Id="rId174" Type="http://schemas.openxmlformats.org/officeDocument/2006/relationships/customXml" Target="../ink/ink3810.xml"/><Relationship Id="rId381" Type="http://schemas.openxmlformats.org/officeDocument/2006/relationships/customXml" Target="../ink/ink3914.xml"/><Relationship Id="rId602" Type="http://schemas.openxmlformats.org/officeDocument/2006/relationships/image" Target="../media/image32030.png"/><Relationship Id="rId241" Type="http://schemas.openxmlformats.org/officeDocument/2006/relationships/customXml" Target="../ink/ink3844.xml"/><Relationship Id="rId479" Type="http://schemas.openxmlformats.org/officeDocument/2006/relationships/customXml" Target="../ink/ink3963.xml"/><Relationship Id="rId686" Type="http://schemas.openxmlformats.org/officeDocument/2006/relationships/customXml" Target="../ink/ink4068.xml"/><Relationship Id="rId36" Type="http://schemas.openxmlformats.org/officeDocument/2006/relationships/customXml" Target="../ink/ink3741.xml"/><Relationship Id="rId339" Type="http://schemas.openxmlformats.org/officeDocument/2006/relationships/customXml" Target="../ink/ink3893.xml"/><Relationship Id="rId546" Type="http://schemas.openxmlformats.org/officeDocument/2006/relationships/image" Target="../media/image31770.png"/><Relationship Id="rId101" Type="http://schemas.openxmlformats.org/officeDocument/2006/relationships/image" Target="../media/image29560.png"/><Relationship Id="rId185" Type="http://schemas.openxmlformats.org/officeDocument/2006/relationships/image" Target="../media/image29980.png"/><Relationship Id="rId406" Type="http://schemas.openxmlformats.org/officeDocument/2006/relationships/image" Target="../media/image31070.png"/><Relationship Id="rId392" Type="http://schemas.openxmlformats.org/officeDocument/2006/relationships/image" Target="../media/image31001.png"/><Relationship Id="rId613" Type="http://schemas.openxmlformats.org/officeDocument/2006/relationships/image" Target="../media/image32080.png"/><Relationship Id="rId697" Type="http://schemas.openxmlformats.org/officeDocument/2006/relationships/image" Target="../media/image32480.png"/><Relationship Id="rId252" Type="http://schemas.openxmlformats.org/officeDocument/2006/relationships/image" Target="../media/image30311.png"/><Relationship Id="rId47" Type="http://schemas.openxmlformats.org/officeDocument/2006/relationships/image" Target="../media/image29290.png"/><Relationship Id="rId112" Type="http://schemas.openxmlformats.org/officeDocument/2006/relationships/customXml" Target="../ink/ink3779.xml"/><Relationship Id="rId557" Type="http://schemas.openxmlformats.org/officeDocument/2006/relationships/customXml" Target="../ink/ink4002.xml"/><Relationship Id="rId196" Type="http://schemas.openxmlformats.org/officeDocument/2006/relationships/customXml" Target="../ink/ink3821.xml"/><Relationship Id="rId417" Type="http://schemas.openxmlformats.org/officeDocument/2006/relationships/customXml" Target="../ink/ink3932.xml"/><Relationship Id="rId624" Type="http://schemas.openxmlformats.org/officeDocument/2006/relationships/customXml" Target="../ink/ink4036.xml"/><Relationship Id="rId263" Type="http://schemas.openxmlformats.org/officeDocument/2006/relationships/customXml" Target="../ink/ink3855.xml"/><Relationship Id="rId470" Type="http://schemas.openxmlformats.org/officeDocument/2006/relationships/image" Target="../media/image31390.png"/><Relationship Id="rId58" Type="http://schemas.openxmlformats.org/officeDocument/2006/relationships/customXml" Target="../ink/ink3752.xml"/><Relationship Id="rId123" Type="http://schemas.openxmlformats.org/officeDocument/2006/relationships/image" Target="../media/image29670.png"/><Relationship Id="rId330" Type="http://schemas.openxmlformats.org/officeDocument/2006/relationships/image" Target="../media/image30700.png"/><Relationship Id="rId568" Type="http://schemas.openxmlformats.org/officeDocument/2006/relationships/image" Target="../media/image31870.png"/><Relationship Id="rId428" Type="http://schemas.openxmlformats.org/officeDocument/2006/relationships/image" Target="../media/image31180.png"/><Relationship Id="rId635" Type="http://schemas.openxmlformats.org/officeDocument/2006/relationships/image" Target="../media/image32190.png"/><Relationship Id="rId274" Type="http://schemas.openxmlformats.org/officeDocument/2006/relationships/image" Target="../media/image30420.png"/><Relationship Id="rId481" Type="http://schemas.openxmlformats.org/officeDocument/2006/relationships/customXml" Target="../ink/ink3964.xml"/><Relationship Id="rId702" Type="http://schemas.openxmlformats.org/officeDocument/2006/relationships/customXml" Target="../ink/ink4076.xml"/><Relationship Id="rId69" Type="http://schemas.openxmlformats.org/officeDocument/2006/relationships/image" Target="../media/image29400.png"/><Relationship Id="rId134" Type="http://schemas.openxmlformats.org/officeDocument/2006/relationships/customXml" Target="../ink/ink3790.xml"/><Relationship Id="rId579" Type="http://schemas.openxmlformats.org/officeDocument/2006/relationships/customXml" Target="../ink/ink4013.xml"/><Relationship Id="rId341" Type="http://schemas.openxmlformats.org/officeDocument/2006/relationships/customXml" Target="../ink/ink3894.xml"/><Relationship Id="rId439" Type="http://schemas.openxmlformats.org/officeDocument/2006/relationships/customXml" Target="../ink/ink3943.xml"/><Relationship Id="rId646" Type="http://schemas.openxmlformats.org/officeDocument/2006/relationships/customXml" Target="../ink/ink4047.xml"/><Relationship Id="rId201" Type="http://schemas.openxmlformats.org/officeDocument/2006/relationships/image" Target="../media/image30060.png"/><Relationship Id="rId285" Type="http://schemas.openxmlformats.org/officeDocument/2006/relationships/customXml" Target="../ink/ink3866.xml"/><Relationship Id="rId506" Type="http://schemas.openxmlformats.org/officeDocument/2006/relationships/image" Target="../media/image31570.png"/><Relationship Id="rId492" Type="http://schemas.openxmlformats.org/officeDocument/2006/relationships/image" Target="../media/image31500.png"/><Relationship Id="rId145" Type="http://schemas.openxmlformats.org/officeDocument/2006/relationships/image" Target="../media/image29780.png"/><Relationship Id="rId352" Type="http://schemas.openxmlformats.org/officeDocument/2006/relationships/image" Target="../media/image30811.png"/><Relationship Id="rId212" Type="http://schemas.openxmlformats.org/officeDocument/2006/relationships/image" Target="../media/image30111.png"/><Relationship Id="rId657" Type="http://schemas.openxmlformats.org/officeDocument/2006/relationships/image" Target="../media/image32290.png"/><Relationship Id="rId296" Type="http://schemas.openxmlformats.org/officeDocument/2006/relationships/image" Target="../media/image30530.png"/><Relationship Id="rId517" Type="http://schemas.openxmlformats.org/officeDocument/2006/relationships/customXml" Target="../ink/ink3982.xml"/><Relationship Id="rId60" Type="http://schemas.openxmlformats.org/officeDocument/2006/relationships/customXml" Target="../ink/ink3753.xml"/><Relationship Id="rId156" Type="http://schemas.openxmlformats.org/officeDocument/2006/relationships/customXml" Target="../ink/ink3801.xml"/><Relationship Id="rId363" Type="http://schemas.openxmlformats.org/officeDocument/2006/relationships/customXml" Target="../ink/ink3905.xml"/><Relationship Id="rId570" Type="http://schemas.openxmlformats.org/officeDocument/2006/relationships/image" Target="../media/image31880.png"/><Relationship Id="rId223" Type="http://schemas.openxmlformats.org/officeDocument/2006/relationships/customXml" Target="../ink/ink3835.xml"/><Relationship Id="rId430" Type="http://schemas.openxmlformats.org/officeDocument/2006/relationships/image" Target="../media/image31190.png"/><Relationship Id="rId668" Type="http://schemas.openxmlformats.org/officeDocument/2006/relationships/image" Target="../media/image32340.png"/><Relationship Id="rId18" Type="http://schemas.openxmlformats.org/officeDocument/2006/relationships/customXml" Target="../ink/ink3732.xml"/><Relationship Id="rId528" Type="http://schemas.openxmlformats.org/officeDocument/2006/relationships/image" Target="../media/image31680.png"/><Relationship Id="rId167" Type="http://schemas.openxmlformats.org/officeDocument/2006/relationships/image" Target="../media/image29890.png"/><Relationship Id="rId374" Type="http://schemas.openxmlformats.org/officeDocument/2006/relationships/image" Target="../media/image30911.png"/><Relationship Id="rId581" Type="http://schemas.openxmlformats.org/officeDocument/2006/relationships/customXml" Target="../ink/ink4014.xml"/><Relationship Id="rId71" Type="http://schemas.openxmlformats.org/officeDocument/2006/relationships/image" Target="../media/image29411.png"/><Relationship Id="rId234" Type="http://schemas.openxmlformats.org/officeDocument/2006/relationships/image" Target="../media/image30220.png"/><Relationship Id="rId637" Type="http://schemas.openxmlformats.org/officeDocument/2006/relationships/image" Target="../media/image32200.png"/><Relationship Id="rId679" Type="http://schemas.openxmlformats.org/officeDocument/2006/relationships/image" Target="../media/image32390.png"/><Relationship Id="rId2" Type="http://schemas.openxmlformats.org/officeDocument/2006/relationships/customXml" Target="../ink/ink3724.xml"/><Relationship Id="rId29" Type="http://schemas.openxmlformats.org/officeDocument/2006/relationships/image" Target="../media/image29211.png"/><Relationship Id="rId276" Type="http://schemas.openxmlformats.org/officeDocument/2006/relationships/image" Target="../media/image30430.png"/><Relationship Id="rId441" Type="http://schemas.openxmlformats.org/officeDocument/2006/relationships/customXml" Target="../ink/ink3944.xml"/><Relationship Id="rId483" Type="http://schemas.openxmlformats.org/officeDocument/2006/relationships/customXml" Target="../ink/ink3965.xml"/><Relationship Id="rId539" Type="http://schemas.openxmlformats.org/officeDocument/2006/relationships/customXml" Target="../ink/ink3993.xml"/><Relationship Id="rId690" Type="http://schemas.openxmlformats.org/officeDocument/2006/relationships/customXml" Target="../ink/ink4070.xml"/><Relationship Id="rId704" Type="http://schemas.openxmlformats.org/officeDocument/2006/relationships/customXml" Target="../ink/ink4077.xml"/><Relationship Id="rId40" Type="http://schemas.openxmlformats.org/officeDocument/2006/relationships/customXml" Target="../ink/ink3743.xml"/><Relationship Id="rId136" Type="http://schemas.openxmlformats.org/officeDocument/2006/relationships/customXml" Target="../ink/ink3791.xml"/><Relationship Id="rId178" Type="http://schemas.openxmlformats.org/officeDocument/2006/relationships/customXml" Target="../ink/ink3812.xml"/><Relationship Id="rId301" Type="http://schemas.openxmlformats.org/officeDocument/2006/relationships/customXml" Target="../ink/ink3874.xml"/><Relationship Id="rId343" Type="http://schemas.openxmlformats.org/officeDocument/2006/relationships/customXml" Target="../ink/ink3895.xml"/><Relationship Id="rId550" Type="http://schemas.openxmlformats.org/officeDocument/2006/relationships/image" Target="../media/image31790.png"/><Relationship Id="rId82" Type="http://schemas.openxmlformats.org/officeDocument/2006/relationships/customXml" Target="../ink/ink3764.xml"/><Relationship Id="rId203" Type="http://schemas.openxmlformats.org/officeDocument/2006/relationships/image" Target="../media/image30070.png"/><Relationship Id="rId385" Type="http://schemas.openxmlformats.org/officeDocument/2006/relationships/customXml" Target="../ink/ink3916.xml"/><Relationship Id="rId592" Type="http://schemas.openxmlformats.org/officeDocument/2006/relationships/image" Target="../media/image31990.png"/><Relationship Id="rId606" Type="http://schemas.openxmlformats.org/officeDocument/2006/relationships/image" Target="../media/image32050.png"/><Relationship Id="rId648" Type="http://schemas.openxmlformats.org/officeDocument/2006/relationships/customXml" Target="../ink/ink4048.xml"/><Relationship Id="rId245" Type="http://schemas.openxmlformats.org/officeDocument/2006/relationships/customXml" Target="../ink/ink3846.xml"/><Relationship Id="rId287" Type="http://schemas.openxmlformats.org/officeDocument/2006/relationships/customXml" Target="../ink/ink3867.xml"/><Relationship Id="rId410" Type="http://schemas.openxmlformats.org/officeDocument/2006/relationships/image" Target="../media/image31090.png"/><Relationship Id="rId452" Type="http://schemas.openxmlformats.org/officeDocument/2006/relationships/image" Target="../media/image31300.png"/><Relationship Id="rId494" Type="http://schemas.openxmlformats.org/officeDocument/2006/relationships/image" Target="../media/image31511.png"/><Relationship Id="rId508" Type="http://schemas.openxmlformats.org/officeDocument/2006/relationships/image" Target="../media/image31580.png"/><Relationship Id="rId105" Type="http://schemas.openxmlformats.org/officeDocument/2006/relationships/image" Target="../media/image29580.png"/><Relationship Id="rId147" Type="http://schemas.openxmlformats.org/officeDocument/2006/relationships/image" Target="../media/image29790.png"/><Relationship Id="rId312" Type="http://schemas.openxmlformats.org/officeDocument/2006/relationships/image" Target="../media/image30611.png"/><Relationship Id="rId354" Type="http://schemas.openxmlformats.org/officeDocument/2006/relationships/image" Target="../media/image30820.png"/><Relationship Id="rId51" Type="http://schemas.openxmlformats.org/officeDocument/2006/relationships/image" Target="../media/image29311.png"/><Relationship Id="rId93" Type="http://schemas.openxmlformats.org/officeDocument/2006/relationships/image" Target="../media/image29520.png"/><Relationship Id="rId189" Type="http://schemas.openxmlformats.org/officeDocument/2006/relationships/image" Target="../media/image30000.png"/><Relationship Id="rId396" Type="http://schemas.openxmlformats.org/officeDocument/2006/relationships/image" Target="../media/image31020.png"/><Relationship Id="rId561" Type="http://schemas.openxmlformats.org/officeDocument/2006/relationships/customXml" Target="../ink/ink4004.xml"/><Relationship Id="rId617" Type="http://schemas.openxmlformats.org/officeDocument/2006/relationships/image" Target="../media/image32101.png"/><Relationship Id="rId659" Type="http://schemas.openxmlformats.org/officeDocument/2006/relationships/customXml" Target="../ink/ink4054.xml"/><Relationship Id="rId214" Type="http://schemas.openxmlformats.org/officeDocument/2006/relationships/image" Target="../media/image30120.png"/><Relationship Id="rId256" Type="http://schemas.openxmlformats.org/officeDocument/2006/relationships/image" Target="../media/image30330.png"/><Relationship Id="rId298" Type="http://schemas.openxmlformats.org/officeDocument/2006/relationships/image" Target="../media/image30540.png"/><Relationship Id="rId421" Type="http://schemas.openxmlformats.org/officeDocument/2006/relationships/customXml" Target="../ink/ink3934.xml"/><Relationship Id="rId463" Type="http://schemas.openxmlformats.org/officeDocument/2006/relationships/customXml" Target="../ink/ink3955.xml"/><Relationship Id="rId519" Type="http://schemas.openxmlformats.org/officeDocument/2006/relationships/customXml" Target="../ink/ink3983.xml"/><Relationship Id="rId670" Type="http://schemas.openxmlformats.org/officeDocument/2006/relationships/image" Target="../media/image32350.png"/><Relationship Id="rId116" Type="http://schemas.openxmlformats.org/officeDocument/2006/relationships/customXml" Target="../ink/ink3781.xml"/><Relationship Id="rId158" Type="http://schemas.openxmlformats.org/officeDocument/2006/relationships/customXml" Target="../ink/ink3802.xml"/><Relationship Id="rId323" Type="http://schemas.openxmlformats.org/officeDocument/2006/relationships/customXml" Target="../ink/ink3885.xml"/><Relationship Id="rId530" Type="http://schemas.openxmlformats.org/officeDocument/2006/relationships/image" Target="../media/image31690.png"/><Relationship Id="rId20" Type="http://schemas.openxmlformats.org/officeDocument/2006/relationships/customXml" Target="../ink/ink3733.xml"/><Relationship Id="rId62" Type="http://schemas.openxmlformats.org/officeDocument/2006/relationships/customXml" Target="../ink/ink3754.xml"/><Relationship Id="rId365" Type="http://schemas.openxmlformats.org/officeDocument/2006/relationships/customXml" Target="../ink/ink3906.xml"/><Relationship Id="rId572" Type="http://schemas.openxmlformats.org/officeDocument/2006/relationships/image" Target="../media/image31890.png"/><Relationship Id="rId628" Type="http://schemas.openxmlformats.org/officeDocument/2006/relationships/customXml" Target="../ink/ink4038.xml"/><Relationship Id="rId225" Type="http://schemas.openxmlformats.org/officeDocument/2006/relationships/customXml" Target="../ink/ink3836.xml"/><Relationship Id="rId267" Type="http://schemas.openxmlformats.org/officeDocument/2006/relationships/customXml" Target="../ink/ink3857.xml"/><Relationship Id="rId432" Type="http://schemas.openxmlformats.org/officeDocument/2006/relationships/image" Target="../media/image31200.png"/><Relationship Id="rId474" Type="http://schemas.openxmlformats.org/officeDocument/2006/relationships/image" Target="../media/image31411.png"/><Relationship Id="rId127" Type="http://schemas.openxmlformats.org/officeDocument/2006/relationships/image" Target="../media/image29690.png"/><Relationship Id="rId681" Type="http://schemas.openxmlformats.org/officeDocument/2006/relationships/image" Target="../media/image32400.png"/><Relationship Id="rId31" Type="http://schemas.openxmlformats.org/officeDocument/2006/relationships/image" Target="../media/image29220.png"/><Relationship Id="rId73" Type="http://schemas.openxmlformats.org/officeDocument/2006/relationships/image" Target="../media/image29420.png"/><Relationship Id="rId169" Type="http://schemas.openxmlformats.org/officeDocument/2006/relationships/image" Target="../media/image29900.png"/><Relationship Id="rId334" Type="http://schemas.openxmlformats.org/officeDocument/2006/relationships/image" Target="../media/image30720.png"/><Relationship Id="rId376" Type="http://schemas.openxmlformats.org/officeDocument/2006/relationships/image" Target="../media/image30920.png"/><Relationship Id="rId541" Type="http://schemas.openxmlformats.org/officeDocument/2006/relationships/customXml" Target="../ink/ink3994.xml"/><Relationship Id="rId583" Type="http://schemas.openxmlformats.org/officeDocument/2006/relationships/customXml" Target="../ink/ink4015.xml"/><Relationship Id="rId639" Type="http://schemas.openxmlformats.org/officeDocument/2006/relationships/image" Target="../media/image32210.png"/><Relationship Id="rId4" Type="http://schemas.openxmlformats.org/officeDocument/2006/relationships/customXml" Target="../ink/ink3725.xml"/><Relationship Id="rId180" Type="http://schemas.openxmlformats.org/officeDocument/2006/relationships/customXml" Target="../ink/ink3813.xml"/><Relationship Id="rId236" Type="http://schemas.openxmlformats.org/officeDocument/2006/relationships/image" Target="../media/image30230.png"/><Relationship Id="rId278" Type="http://schemas.openxmlformats.org/officeDocument/2006/relationships/image" Target="../media/image30440.png"/><Relationship Id="rId401" Type="http://schemas.openxmlformats.org/officeDocument/2006/relationships/customXml" Target="../ink/ink3924.xml"/><Relationship Id="rId443" Type="http://schemas.openxmlformats.org/officeDocument/2006/relationships/customXml" Target="../ink/ink3945.xml"/><Relationship Id="rId650" Type="http://schemas.openxmlformats.org/officeDocument/2006/relationships/customXml" Target="../ink/ink4049.xml"/><Relationship Id="rId303" Type="http://schemas.openxmlformats.org/officeDocument/2006/relationships/customXml" Target="../ink/ink3875.xml"/><Relationship Id="rId485" Type="http://schemas.openxmlformats.org/officeDocument/2006/relationships/customXml" Target="../ink/ink3966.xml"/><Relationship Id="rId692" Type="http://schemas.openxmlformats.org/officeDocument/2006/relationships/customXml" Target="../ink/ink4071.xml"/><Relationship Id="rId706" Type="http://schemas.openxmlformats.org/officeDocument/2006/relationships/image" Target="../media/image32521.png"/><Relationship Id="rId42" Type="http://schemas.openxmlformats.org/officeDocument/2006/relationships/customXml" Target="../ink/ink3744.xml"/><Relationship Id="rId84" Type="http://schemas.openxmlformats.org/officeDocument/2006/relationships/customXml" Target="../ink/ink3765.xml"/><Relationship Id="rId138" Type="http://schemas.openxmlformats.org/officeDocument/2006/relationships/customXml" Target="../ink/ink3792.xml"/><Relationship Id="rId345" Type="http://schemas.openxmlformats.org/officeDocument/2006/relationships/customXml" Target="../ink/ink3896.xml"/><Relationship Id="rId387" Type="http://schemas.openxmlformats.org/officeDocument/2006/relationships/customXml" Target="../ink/ink3917.xml"/><Relationship Id="rId510" Type="http://schemas.openxmlformats.org/officeDocument/2006/relationships/image" Target="../media/image31590.png"/><Relationship Id="rId552" Type="http://schemas.openxmlformats.org/officeDocument/2006/relationships/image" Target="../media/image31800.png"/><Relationship Id="rId594" Type="http://schemas.openxmlformats.org/officeDocument/2006/relationships/image" Target="../media/image32000.png"/><Relationship Id="rId608" Type="http://schemas.openxmlformats.org/officeDocument/2006/relationships/customXml" Target="../ink/ink4028.xml"/><Relationship Id="rId191" Type="http://schemas.openxmlformats.org/officeDocument/2006/relationships/image" Target="../media/image30011.png"/><Relationship Id="rId205" Type="http://schemas.openxmlformats.org/officeDocument/2006/relationships/customXml" Target="../ink/ink3826.xml"/><Relationship Id="rId247" Type="http://schemas.openxmlformats.org/officeDocument/2006/relationships/customXml" Target="../ink/ink3847.xml"/><Relationship Id="rId412" Type="http://schemas.openxmlformats.org/officeDocument/2006/relationships/image" Target="../media/image31101.png"/><Relationship Id="rId107" Type="http://schemas.openxmlformats.org/officeDocument/2006/relationships/image" Target="../media/image29590.png"/><Relationship Id="rId289" Type="http://schemas.openxmlformats.org/officeDocument/2006/relationships/customXml" Target="../ink/ink3868.xml"/><Relationship Id="rId454" Type="http://schemas.openxmlformats.org/officeDocument/2006/relationships/image" Target="../media/image31311.png"/><Relationship Id="rId496" Type="http://schemas.openxmlformats.org/officeDocument/2006/relationships/image" Target="../media/image31520.png"/><Relationship Id="rId661" Type="http://schemas.openxmlformats.org/officeDocument/2006/relationships/customXml" Target="../ink/ink4055.xml"/><Relationship Id="rId11" Type="http://schemas.openxmlformats.org/officeDocument/2006/relationships/image" Target="../media/image29120.png"/><Relationship Id="rId53" Type="http://schemas.openxmlformats.org/officeDocument/2006/relationships/image" Target="../media/image29320.png"/><Relationship Id="rId149" Type="http://schemas.openxmlformats.org/officeDocument/2006/relationships/image" Target="../media/image29800.png"/><Relationship Id="rId314" Type="http://schemas.openxmlformats.org/officeDocument/2006/relationships/image" Target="../media/image30620.png"/><Relationship Id="rId356" Type="http://schemas.openxmlformats.org/officeDocument/2006/relationships/image" Target="../media/image662.png"/><Relationship Id="rId398" Type="http://schemas.openxmlformats.org/officeDocument/2006/relationships/image" Target="../media/image31030.png"/><Relationship Id="rId521" Type="http://schemas.openxmlformats.org/officeDocument/2006/relationships/customXml" Target="../ink/ink3984.xml"/><Relationship Id="rId563" Type="http://schemas.openxmlformats.org/officeDocument/2006/relationships/customXml" Target="../ink/ink4005.xml"/><Relationship Id="rId619" Type="http://schemas.openxmlformats.org/officeDocument/2006/relationships/image" Target="../media/image32110.png"/><Relationship Id="rId95" Type="http://schemas.openxmlformats.org/officeDocument/2006/relationships/image" Target="../media/image29530.png"/><Relationship Id="rId160" Type="http://schemas.openxmlformats.org/officeDocument/2006/relationships/customXml" Target="../ink/ink3803.xml"/><Relationship Id="rId216" Type="http://schemas.openxmlformats.org/officeDocument/2006/relationships/image" Target="../media/image30130.png"/><Relationship Id="rId423" Type="http://schemas.openxmlformats.org/officeDocument/2006/relationships/customXml" Target="../ink/ink3935.xml"/><Relationship Id="rId258" Type="http://schemas.openxmlformats.org/officeDocument/2006/relationships/image" Target="../media/image30340.png"/><Relationship Id="rId465" Type="http://schemas.openxmlformats.org/officeDocument/2006/relationships/customXml" Target="../ink/ink3956.xml"/><Relationship Id="rId630" Type="http://schemas.openxmlformats.org/officeDocument/2006/relationships/customXml" Target="../ink/ink4039.xml"/><Relationship Id="rId672" Type="http://schemas.openxmlformats.org/officeDocument/2006/relationships/image" Target="../media/image32360.png"/><Relationship Id="rId22" Type="http://schemas.openxmlformats.org/officeDocument/2006/relationships/customXml" Target="../ink/ink3734.xml"/><Relationship Id="rId64" Type="http://schemas.openxmlformats.org/officeDocument/2006/relationships/customXml" Target="../ink/ink3755.xml"/><Relationship Id="rId118" Type="http://schemas.openxmlformats.org/officeDocument/2006/relationships/customXml" Target="../ink/ink3782.xml"/><Relationship Id="rId325" Type="http://schemas.openxmlformats.org/officeDocument/2006/relationships/customXml" Target="../ink/ink3886.xml"/><Relationship Id="rId367" Type="http://schemas.openxmlformats.org/officeDocument/2006/relationships/customXml" Target="../ink/ink3907.xml"/><Relationship Id="rId532" Type="http://schemas.openxmlformats.org/officeDocument/2006/relationships/image" Target="../media/image31700.png"/><Relationship Id="rId574" Type="http://schemas.openxmlformats.org/officeDocument/2006/relationships/image" Target="../media/image31900.png"/><Relationship Id="rId171" Type="http://schemas.openxmlformats.org/officeDocument/2006/relationships/image" Target="../media/image29911.png"/><Relationship Id="rId227" Type="http://schemas.openxmlformats.org/officeDocument/2006/relationships/customXml" Target="../ink/ink3837.xml"/><Relationship Id="rId269" Type="http://schemas.openxmlformats.org/officeDocument/2006/relationships/customXml" Target="../ink/ink3858.xml"/><Relationship Id="rId434" Type="http://schemas.openxmlformats.org/officeDocument/2006/relationships/image" Target="../media/image31211.png"/><Relationship Id="rId476" Type="http://schemas.openxmlformats.org/officeDocument/2006/relationships/image" Target="../media/image31420.png"/><Relationship Id="rId641" Type="http://schemas.openxmlformats.org/officeDocument/2006/relationships/image" Target="../media/image32220.png"/><Relationship Id="rId683" Type="http://schemas.openxmlformats.org/officeDocument/2006/relationships/image" Target="../media/image32410.png"/><Relationship Id="rId33" Type="http://schemas.openxmlformats.org/officeDocument/2006/relationships/image" Target="../media/image29230.png"/><Relationship Id="rId129" Type="http://schemas.openxmlformats.org/officeDocument/2006/relationships/image" Target="../media/image29700.png"/><Relationship Id="rId280" Type="http://schemas.openxmlformats.org/officeDocument/2006/relationships/image" Target="../media/image30450.png"/><Relationship Id="rId336" Type="http://schemas.openxmlformats.org/officeDocument/2006/relationships/image" Target="../media/image30730.png"/><Relationship Id="rId501" Type="http://schemas.openxmlformats.org/officeDocument/2006/relationships/customXml" Target="../ink/ink3974.xml"/><Relationship Id="rId543" Type="http://schemas.openxmlformats.org/officeDocument/2006/relationships/customXml" Target="../ink/ink3995.xml"/><Relationship Id="rId75" Type="http://schemas.openxmlformats.org/officeDocument/2006/relationships/image" Target="../media/image29430.png"/><Relationship Id="rId140" Type="http://schemas.openxmlformats.org/officeDocument/2006/relationships/customXml" Target="../ink/ink3793.xml"/><Relationship Id="rId182" Type="http://schemas.openxmlformats.org/officeDocument/2006/relationships/customXml" Target="../ink/ink3814.xml"/><Relationship Id="rId378" Type="http://schemas.openxmlformats.org/officeDocument/2006/relationships/image" Target="../media/image30930.png"/><Relationship Id="rId403" Type="http://schemas.openxmlformats.org/officeDocument/2006/relationships/customXml" Target="../ink/ink3925.xml"/><Relationship Id="rId585" Type="http://schemas.openxmlformats.org/officeDocument/2006/relationships/customXml" Target="../ink/ink4016.xml"/><Relationship Id="rId6" Type="http://schemas.openxmlformats.org/officeDocument/2006/relationships/customXml" Target="../ink/ink3726.xml"/><Relationship Id="rId238" Type="http://schemas.openxmlformats.org/officeDocument/2006/relationships/image" Target="../media/image30240.png"/><Relationship Id="rId445" Type="http://schemas.openxmlformats.org/officeDocument/2006/relationships/customXml" Target="../ink/ink3946.xml"/><Relationship Id="rId487" Type="http://schemas.openxmlformats.org/officeDocument/2006/relationships/customXml" Target="../ink/ink3967.xml"/><Relationship Id="rId610" Type="http://schemas.openxmlformats.org/officeDocument/2006/relationships/customXml" Target="../ink/ink4029.xml"/><Relationship Id="rId652" Type="http://schemas.openxmlformats.org/officeDocument/2006/relationships/customXml" Target="../ink/ink4050.xml"/><Relationship Id="rId694" Type="http://schemas.openxmlformats.org/officeDocument/2006/relationships/customXml" Target="../ink/ink4072.xml"/><Relationship Id="rId708" Type="http://schemas.openxmlformats.org/officeDocument/2006/relationships/image" Target="../media/image32531.png"/><Relationship Id="rId291" Type="http://schemas.openxmlformats.org/officeDocument/2006/relationships/customXml" Target="../ink/ink3869.xml"/><Relationship Id="rId305" Type="http://schemas.openxmlformats.org/officeDocument/2006/relationships/customXml" Target="../ink/ink3876.xml"/><Relationship Id="rId347" Type="http://schemas.openxmlformats.org/officeDocument/2006/relationships/customXml" Target="../ink/ink3897.xml"/><Relationship Id="rId512" Type="http://schemas.openxmlformats.org/officeDocument/2006/relationships/image" Target="../media/image31600.png"/><Relationship Id="rId44" Type="http://schemas.openxmlformats.org/officeDocument/2006/relationships/customXml" Target="../ink/ink3745.xml"/><Relationship Id="rId86" Type="http://schemas.openxmlformats.org/officeDocument/2006/relationships/customXml" Target="../ink/ink3766.xml"/><Relationship Id="rId151" Type="http://schemas.openxmlformats.org/officeDocument/2006/relationships/image" Target="../media/image29811.png"/><Relationship Id="rId389" Type="http://schemas.openxmlformats.org/officeDocument/2006/relationships/customXml" Target="../ink/ink3918.xml"/><Relationship Id="rId554" Type="http://schemas.openxmlformats.org/officeDocument/2006/relationships/image" Target="../media/image31810.png"/><Relationship Id="rId596" Type="http://schemas.openxmlformats.org/officeDocument/2006/relationships/image" Target="../media/image19450.png"/><Relationship Id="rId193" Type="http://schemas.openxmlformats.org/officeDocument/2006/relationships/image" Target="../media/image30020.png"/><Relationship Id="rId207" Type="http://schemas.openxmlformats.org/officeDocument/2006/relationships/customXml" Target="../ink/ink3827.xml"/><Relationship Id="rId249" Type="http://schemas.openxmlformats.org/officeDocument/2006/relationships/customXml" Target="../ink/ink3848.xml"/><Relationship Id="rId414" Type="http://schemas.openxmlformats.org/officeDocument/2006/relationships/image" Target="../media/image31111.png"/><Relationship Id="rId456" Type="http://schemas.openxmlformats.org/officeDocument/2006/relationships/image" Target="../media/image31320.png"/><Relationship Id="rId498" Type="http://schemas.openxmlformats.org/officeDocument/2006/relationships/image" Target="../media/image31530.png"/><Relationship Id="rId621" Type="http://schemas.openxmlformats.org/officeDocument/2006/relationships/image" Target="../media/image32120.png"/><Relationship Id="rId663" Type="http://schemas.openxmlformats.org/officeDocument/2006/relationships/customXml" Target="../ink/ink4056.xml"/><Relationship Id="rId13" Type="http://schemas.openxmlformats.org/officeDocument/2006/relationships/image" Target="../media/image29130.png"/><Relationship Id="rId109" Type="http://schemas.openxmlformats.org/officeDocument/2006/relationships/image" Target="../media/image29600.png"/><Relationship Id="rId260" Type="http://schemas.openxmlformats.org/officeDocument/2006/relationships/image" Target="../media/image30350.png"/><Relationship Id="rId316" Type="http://schemas.openxmlformats.org/officeDocument/2006/relationships/image" Target="../media/image30630.png"/><Relationship Id="rId523" Type="http://schemas.openxmlformats.org/officeDocument/2006/relationships/customXml" Target="../ink/ink3985.xml"/><Relationship Id="rId55" Type="http://schemas.openxmlformats.org/officeDocument/2006/relationships/image" Target="../media/image29330.png"/><Relationship Id="rId97" Type="http://schemas.openxmlformats.org/officeDocument/2006/relationships/image" Target="../media/image29540.png"/><Relationship Id="rId120" Type="http://schemas.openxmlformats.org/officeDocument/2006/relationships/customXml" Target="../ink/ink3783.xml"/><Relationship Id="rId358" Type="http://schemas.openxmlformats.org/officeDocument/2006/relationships/image" Target="../media/image30830.png"/><Relationship Id="rId565" Type="http://schemas.openxmlformats.org/officeDocument/2006/relationships/customXml" Target="../ink/ink4006.xml"/><Relationship Id="rId162" Type="http://schemas.openxmlformats.org/officeDocument/2006/relationships/customXml" Target="../ink/ink3804.xml"/><Relationship Id="rId218" Type="http://schemas.openxmlformats.org/officeDocument/2006/relationships/image" Target="../media/image30140.png"/><Relationship Id="rId425" Type="http://schemas.openxmlformats.org/officeDocument/2006/relationships/customXml" Target="../ink/ink3936.xml"/><Relationship Id="rId467" Type="http://schemas.openxmlformats.org/officeDocument/2006/relationships/customXml" Target="../ink/ink3957.xml"/><Relationship Id="rId632" Type="http://schemas.openxmlformats.org/officeDocument/2006/relationships/customXml" Target="../ink/ink4040.xml"/><Relationship Id="rId271" Type="http://schemas.openxmlformats.org/officeDocument/2006/relationships/customXml" Target="../ink/ink3859.xml"/><Relationship Id="rId674" Type="http://schemas.openxmlformats.org/officeDocument/2006/relationships/image" Target="../media/image32370.png"/><Relationship Id="rId24" Type="http://schemas.openxmlformats.org/officeDocument/2006/relationships/customXml" Target="../ink/ink3735.xml"/><Relationship Id="rId66" Type="http://schemas.openxmlformats.org/officeDocument/2006/relationships/customXml" Target="../ink/ink3756.xml"/><Relationship Id="rId131" Type="http://schemas.openxmlformats.org/officeDocument/2006/relationships/image" Target="../media/image29711.png"/><Relationship Id="rId327" Type="http://schemas.openxmlformats.org/officeDocument/2006/relationships/customXml" Target="../ink/ink3887.xml"/><Relationship Id="rId369" Type="http://schemas.openxmlformats.org/officeDocument/2006/relationships/customXml" Target="../ink/ink3908.xml"/><Relationship Id="rId534" Type="http://schemas.openxmlformats.org/officeDocument/2006/relationships/image" Target="../media/image31710.png"/><Relationship Id="rId576" Type="http://schemas.openxmlformats.org/officeDocument/2006/relationships/image" Target="../media/image31910.png"/><Relationship Id="rId173" Type="http://schemas.openxmlformats.org/officeDocument/2006/relationships/image" Target="../media/image29920.png"/><Relationship Id="rId229" Type="http://schemas.openxmlformats.org/officeDocument/2006/relationships/customXml" Target="../ink/ink3838.xml"/><Relationship Id="rId380" Type="http://schemas.openxmlformats.org/officeDocument/2006/relationships/image" Target="../media/image30940.png"/><Relationship Id="rId436" Type="http://schemas.openxmlformats.org/officeDocument/2006/relationships/image" Target="../media/image31220.png"/><Relationship Id="rId601" Type="http://schemas.openxmlformats.org/officeDocument/2006/relationships/customXml" Target="../ink/ink4024.xml"/><Relationship Id="rId643" Type="http://schemas.openxmlformats.org/officeDocument/2006/relationships/image" Target="../media/image32230.png"/><Relationship Id="rId240" Type="http://schemas.openxmlformats.org/officeDocument/2006/relationships/image" Target="../media/image30250.png"/><Relationship Id="rId478" Type="http://schemas.openxmlformats.org/officeDocument/2006/relationships/image" Target="../media/image31430.png"/><Relationship Id="rId685" Type="http://schemas.openxmlformats.org/officeDocument/2006/relationships/image" Target="../media/image32420.png"/><Relationship Id="rId35" Type="http://schemas.openxmlformats.org/officeDocument/2006/relationships/image" Target="../media/image29240.png"/><Relationship Id="rId77" Type="http://schemas.openxmlformats.org/officeDocument/2006/relationships/image" Target="../media/image29440.png"/><Relationship Id="rId100" Type="http://schemas.openxmlformats.org/officeDocument/2006/relationships/customXml" Target="../ink/ink3773.xml"/><Relationship Id="rId282" Type="http://schemas.openxmlformats.org/officeDocument/2006/relationships/image" Target="../media/image30460.png"/><Relationship Id="rId338" Type="http://schemas.openxmlformats.org/officeDocument/2006/relationships/image" Target="../media/image30740.png"/><Relationship Id="rId503" Type="http://schemas.openxmlformats.org/officeDocument/2006/relationships/customXml" Target="../ink/ink3975.xml"/><Relationship Id="rId545" Type="http://schemas.openxmlformats.org/officeDocument/2006/relationships/customXml" Target="../ink/ink3996.xml"/><Relationship Id="rId587" Type="http://schemas.openxmlformats.org/officeDocument/2006/relationships/customXml" Target="../ink/ink4017.xml"/><Relationship Id="rId710" Type="http://schemas.openxmlformats.org/officeDocument/2006/relationships/image" Target="../media/image32541.png"/><Relationship Id="rId8" Type="http://schemas.openxmlformats.org/officeDocument/2006/relationships/customXml" Target="../ink/ink3727.xml"/><Relationship Id="rId142" Type="http://schemas.openxmlformats.org/officeDocument/2006/relationships/customXml" Target="../ink/ink3794.xml"/><Relationship Id="rId184" Type="http://schemas.openxmlformats.org/officeDocument/2006/relationships/customXml" Target="../ink/ink3815.xml"/><Relationship Id="rId391" Type="http://schemas.openxmlformats.org/officeDocument/2006/relationships/customXml" Target="../ink/ink3919.xml"/><Relationship Id="rId405" Type="http://schemas.openxmlformats.org/officeDocument/2006/relationships/customXml" Target="../ink/ink3926.xml"/><Relationship Id="rId447" Type="http://schemas.openxmlformats.org/officeDocument/2006/relationships/customXml" Target="../ink/ink3947.xml"/><Relationship Id="rId612" Type="http://schemas.openxmlformats.org/officeDocument/2006/relationships/customXml" Target="../ink/ink4030.xml"/><Relationship Id="rId251" Type="http://schemas.openxmlformats.org/officeDocument/2006/relationships/customXml" Target="../ink/ink3849.xml"/><Relationship Id="rId489" Type="http://schemas.openxmlformats.org/officeDocument/2006/relationships/customXml" Target="../ink/ink3968.xml"/><Relationship Id="rId654" Type="http://schemas.openxmlformats.org/officeDocument/2006/relationships/customXml" Target="../ink/ink4051.xml"/><Relationship Id="rId696" Type="http://schemas.openxmlformats.org/officeDocument/2006/relationships/customXml" Target="../ink/ink4073.xml"/><Relationship Id="rId46" Type="http://schemas.openxmlformats.org/officeDocument/2006/relationships/customXml" Target="../ink/ink3746.xml"/><Relationship Id="rId293" Type="http://schemas.openxmlformats.org/officeDocument/2006/relationships/customXml" Target="../ink/ink3870.xml"/><Relationship Id="rId307" Type="http://schemas.openxmlformats.org/officeDocument/2006/relationships/customXml" Target="../ink/ink3877.xml"/><Relationship Id="rId349" Type="http://schemas.openxmlformats.org/officeDocument/2006/relationships/customXml" Target="../ink/ink3898.xml"/><Relationship Id="rId514" Type="http://schemas.openxmlformats.org/officeDocument/2006/relationships/image" Target="../media/image31610.png"/><Relationship Id="rId556" Type="http://schemas.openxmlformats.org/officeDocument/2006/relationships/image" Target="../media/image27110.png"/><Relationship Id="rId88" Type="http://schemas.openxmlformats.org/officeDocument/2006/relationships/customXml" Target="../ink/ink3767.xml"/><Relationship Id="rId111" Type="http://schemas.openxmlformats.org/officeDocument/2006/relationships/image" Target="../media/image29611.png"/><Relationship Id="rId153" Type="http://schemas.openxmlformats.org/officeDocument/2006/relationships/image" Target="../media/image29820.png"/><Relationship Id="rId195" Type="http://schemas.openxmlformats.org/officeDocument/2006/relationships/image" Target="../media/image30030.png"/><Relationship Id="rId209" Type="http://schemas.openxmlformats.org/officeDocument/2006/relationships/customXml" Target="../ink/ink3828.xml"/><Relationship Id="rId360" Type="http://schemas.openxmlformats.org/officeDocument/2006/relationships/image" Target="../media/image30840.png"/><Relationship Id="rId416" Type="http://schemas.openxmlformats.org/officeDocument/2006/relationships/image" Target="../media/image31120.png"/><Relationship Id="rId598" Type="http://schemas.openxmlformats.org/officeDocument/2006/relationships/image" Target="../media/image32010.png"/><Relationship Id="rId220" Type="http://schemas.openxmlformats.org/officeDocument/2006/relationships/image" Target="../media/image30150.png"/><Relationship Id="rId458" Type="http://schemas.openxmlformats.org/officeDocument/2006/relationships/image" Target="../media/image31330.png"/><Relationship Id="rId623" Type="http://schemas.openxmlformats.org/officeDocument/2006/relationships/image" Target="../media/image32130.png"/><Relationship Id="rId665" Type="http://schemas.openxmlformats.org/officeDocument/2006/relationships/customXml" Target="../ink/ink4057.xml"/><Relationship Id="rId15" Type="http://schemas.openxmlformats.org/officeDocument/2006/relationships/image" Target="../media/image29140.png"/><Relationship Id="rId57" Type="http://schemas.openxmlformats.org/officeDocument/2006/relationships/image" Target="../media/image29340.png"/><Relationship Id="rId262" Type="http://schemas.openxmlformats.org/officeDocument/2006/relationships/image" Target="../media/image30360.png"/><Relationship Id="rId318" Type="http://schemas.openxmlformats.org/officeDocument/2006/relationships/image" Target="../media/image30640.png"/><Relationship Id="rId525" Type="http://schemas.openxmlformats.org/officeDocument/2006/relationships/customXml" Target="../ink/ink3986.xml"/><Relationship Id="rId567" Type="http://schemas.openxmlformats.org/officeDocument/2006/relationships/customXml" Target="../ink/ink4007.xml"/><Relationship Id="rId99" Type="http://schemas.openxmlformats.org/officeDocument/2006/relationships/image" Target="../media/image29550.png"/><Relationship Id="rId122" Type="http://schemas.openxmlformats.org/officeDocument/2006/relationships/customXml" Target="../ink/ink3784.xml"/><Relationship Id="rId164" Type="http://schemas.openxmlformats.org/officeDocument/2006/relationships/customXml" Target="../ink/ink3805.xml"/><Relationship Id="rId371" Type="http://schemas.openxmlformats.org/officeDocument/2006/relationships/customXml" Target="../ink/ink3909.xml"/><Relationship Id="rId427" Type="http://schemas.openxmlformats.org/officeDocument/2006/relationships/customXml" Target="../ink/ink3937.xml"/><Relationship Id="rId469" Type="http://schemas.openxmlformats.org/officeDocument/2006/relationships/customXml" Target="../ink/ink3958.xml"/><Relationship Id="rId634" Type="http://schemas.openxmlformats.org/officeDocument/2006/relationships/customXml" Target="../ink/ink4041.xml"/><Relationship Id="rId676" Type="http://schemas.openxmlformats.org/officeDocument/2006/relationships/customXml" Target="../ink/ink4063.xml"/><Relationship Id="rId26" Type="http://schemas.openxmlformats.org/officeDocument/2006/relationships/customXml" Target="../ink/ink3736.xml"/><Relationship Id="rId231" Type="http://schemas.openxmlformats.org/officeDocument/2006/relationships/customXml" Target="../ink/ink3839.xml"/><Relationship Id="rId273" Type="http://schemas.openxmlformats.org/officeDocument/2006/relationships/customXml" Target="../ink/ink3860.xml"/><Relationship Id="rId329" Type="http://schemas.openxmlformats.org/officeDocument/2006/relationships/customXml" Target="../ink/ink3888.xml"/><Relationship Id="rId480" Type="http://schemas.openxmlformats.org/officeDocument/2006/relationships/image" Target="../media/image31440.png"/><Relationship Id="rId536" Type="http://schemas.openxmlformats.org/officeDocument/2006/relationships/image" Target="../media/image31720.png"/><Relationship Id="rId701" Type="http://schemas.openxmlformats.org/officeDocument/2006/relationships/image" Target="../media/image32500.png"/><Relationship Id="rId68" Type="http://schemas.openxmlformats.org/officeDocument/2006/relationships/customXml" Target="../ink/ink3757.xml"/><Relationship Id="rId133" Type="http://schemas.openxmlformats.org/officeDocument/2006/relationships/image" Target="../media/image29720.png"/><Relationship Id="rId175" Type="http://schemas.openxmlformats.org/officeDocument/2006/relationships/image" Target="../media/image29930.png"/><Relationship Id="rId340" Type="http://schemas.openxmlformats.org/officeDocument/2006/relationships/image" Target="../media/image30750.png"/><Relationship Id="rId578" Type="http://schemas.openxmlformats.org/officeDocument/2006/relationships/image" Target="../media/image31920.png"/><Relationship Id="rId200" Type="http://schemas.openxmlformats.org/officeDocument/2006/relationships/customXml" Target="../ink/ink3823.xml"/><Relationship Id="rId382" Type="http://schemas.openxmlformats.org/officeDocument/2006/relationships/image" Target="../media/image30950.png"/><Relationship Id="rId438" Type="http://schemas.openxmlformats.org/officeDocument/2006/relationships/image" Target="../media/image31230.png"/><Relationship Id="rId603" Type="http://schemas.openxmlformats.org/officeDocument/2006/relationships/customXml" Target="../ink/ink4025.xml"/><Relationship Id="rId645" Type="http://schemas.openxmlformats.org/officeDocument/2006/relationships/image" Target="../media/image32240.png"/><Relationship Id="rId687" Type="http://schemas.openxmlformats.org/officeDocument/2006/relationships/image" Target="../media/image32430.png"/><Relationship Id="rId242" Type="http://schemas.openxmlformats.org/officeDocument/2006/relationships/image" Target="../media/image30260.png"/><Relationship Id="rId284" Type="http://schemas.openxmlformats.org/officeDocument/2006/relationships/image" Target="../media/image30470.png"/><Relationship Id="rId491" Type="http://schemas.openxmlformats.org/officeDocument/2006/relationships/customXml" Target="../ink/ink3969.xml"/><Relationship Id="rId505" Type="http://schemas.openxmlformats.org/officeDocument/2006/relationships/customXml" Target="../ink/ink3976.xml"/><Relationship Id="rId712" Type="http://schemas.openxmlformats.org/officeDocument/2006/relationships/image" Target="../media/image32551.png"/><Relationship Id="rId37" Type="http://schemas.openxmlformats.org/officeDocument/2006/relationships/image" Target="../media/image29250.png"/><Relationship Id="rId79" Type="http://schemas.openxmlformats.org/officeDocument/2006/relationships/image" Target="../media/image29450.png"/><Relationship Id="rId102" Type="http://schemas.openxmlformats.org/officeDocument/2006/relationships/customXml" Target="../ink/ink3774.xml"/><Relationship Id="rId144" Type="http://schemas.openxmlformats.org/officeDocument/2006/relationships/customXml" Target="../ink/ink3795.xml"/><Relationship Id="rId547" Type="http://schemas.openxmlformats.org/officeDocument/2006/relationships/customXml" Target="../ink/ink3997.xml"/><Relationship Id="rId589" Type="http://schemas.openxmlformats.org/officeDocument/2006/relationships/customXml" Target="../ink/ink4018.xml"/><Relationship Id="rId90" Type="http://schemas.openxmlformats.org/officeDocument/2006/relationships/customXml" Target="../ink/ink3768.xml"/><Relationship Id="rId186" Type="http://schemas.openxmlformats.org/officeDocument/2006/relationships/customXml" Target="../ink/ink3816.xml"/><Relationship Id="rId351" Type="http://schemas.openxmlformats.org/officeDocument/2006/relationships/customXml" Target="../ink/ink3899.xml"/><Relationship Id="rId393" Type="http://schemas.openxmlformats.org/officeDocument/2006/relationships/customXml" Target="../ink/ink3920.xml"/><Relationship Id="rId407" Type="http://schemas.openxmlformats.org/officeDocument/2006/relationships/customXml" Target="../ink/ink3927.xml"/><Relationship Id="rId449" Type="http://schemas.openxmlformats.org/officeDocument/2006/relationships/customXml" Target="../ink/ink3948.xml"/><Relationship Id="rId614" Type="http://schemas.openxmlformats.org/officeDocument/2006/relationships/customXml" Target="../ink/ink4031.xml"/><Relationship Id="rId656" Type="http://schemas.openxmlformats.org/officeDocument/2006/relationships/customXml" Target="../ink/ink4052.xml"/><Relationship Id="rId211" Type="http://schemas.openxmlformats.org/officeDocument/2006/relationships/customXml" Target="../ink/ink3829.xml"/><Relationship Id="rId253" Type="http://schemas.openxmlformats.org/officeDocument/2006/relationships/customXml" Target="../ink/ink3850.xml"/><Relationship Id="rId295" Type="http://schemas.openxmlformats.org/officeDocument/2006/relationships/customXml" Target="../ink/ink3871.xml"/><Relationship Id="rId309" Type="http://schemas.openxmlformats.org/officeDocument/2006/relationships/customXml" Target="../ink/ink3878.xml"/><Relationship Id="rId460" Type="http://schemas.openxmlformats.org/officeDocument/2006/relationships/image" Target="../media/image31340.png"/><Relationship Id="rId516" Type="http://schemas.openxmlformats.org/officeDocument/2006/relationships/image" Target="../media/image31620.png"/><Relationship Id="rId698" Type="http://schemas.openxmlformats.org/officeDocument/2006/relationships/customXml" Target="../ink/ink4074.xml"/><Relationship Id="rId48" Type="http://schemas.openxmlformats.org/officeDocument/2006/relationships/customXml" Target="../ink/ink3747.xml"/><Relationship Id="rId113" Type="http://schemas.openxmlformats.org/officeDocument/2006/relationships/image" Target="../media/image29620.png"/><Relationship Id="rId320" Type="http://schemas.openxmlformats.org/officeDocument/2006/relationships/image" Target="../media/image30650.png"/><Relationship Id="rId558" Type="http://schemas.openxmlformats.org/officeDocument/2006/relationships/image" Target="../media/image31820.png"/><Relationship Id="rId155" Type="http://schemas.openxmlformats.org/officeDocument/2006/relationships/image" Target="../media/image29830.png"/><Relationship Id="rId197" Type="http://schemas.openxmlformats.org/officeDocument/2006/relationships/image" Target="../media/image30040.png"/><Relationship Id="rId362" Type="http://schemas.openxmlformats.org/officeDocument/2006/relationships/image" Target="../media/image30850.png"/><Relationship Id="rId418" Type="http://schemas.openxmlformats.org/officeDocument/2006/relationships/image" Target="../media/image31130.png"/><Relationship Id="rId625" Type="http://schemas.openxmlformats.org/officeDocument/2006/relationships/image" Target="../media/image32140.png"/><Relationship Id="rId222" Type="http://schemas.openxmlformats.org/officeDocument/2006/relationships/image" Target="../media/image30160.png"/><Relationship Id="rId264" Type="http://schemas.openxmlformats.org/officeDocument/2006/relationships/image" Target="../media/image30370.png"/><Relationship Id="rId471" Type="http://schemas.openxmlformats.org/officeDocument/2006/relationships/customXml" Target="../ink/ink3959.xml"/><Relationship Id="rId667" Type="http://schemas.openxmlformats.org/officeDocument/2006/relationships/customXml" Target="../ink/ink4058.xml"/><Relationship Id="rId17" Type="http://schemas.openxmlformats.org/officeDocument/2006/relationships/image" Target="../media/image29150.png"/><Relationship Id="rId59" Type="http://schemas.openxmlformats.org/officeDocument/2006/relationships/image" Target="../media/image29350.png"/><Relationship Id="rId124" Type="http://schemas.openxmlformats.org/officeDocument/2006/relationships/customXml" Target="../ink/ink3785.xml"/><Relationship Id="rId527" Type="http://schemas.openxmlformats.org/officeDocument/2006/relationships/customXml" Target="../ink/ink3987.xml"/><Relationship Id="rId569" Type="http://schemas.openxmlformats.org/officeDocument/2006/relationships/customXml" Target="../ink/ink4008.xml"/><Relationship Id="rId70" Type="http://schemas.openxmlformats.org/officeDocument/2006/relationships/customXml" Target="../ink/ink3758.xml"/><Relationship Id="rId166" Type="http://schemas.openxmlformats.org/officeDocument/2006/relationships/customXml" Target="../ink/ink3806.xml"/><Relationship Id="rId331" Type="http://schemas.openxmlformats.org/officeDocument/2006/relationships/customXml" Target="../ink/ink3889.xml"/><Relationship Id="rId373" Type="http://schemas.openxmlformats.org/officeDocument/2006/relationships/customXml" Target="../ink/ink3910.xml"/><Relationship Id="rId429" Type="http://schemas.openxmlformats.org/officeDocument/2006/relationships/customXml" Target="../ink/ink3938.xml"/><Relationship Id="rId580" Type="http://schemas.openxmlformats.org/officeDocument/2006/relationships/image" Target="../media/image31930.png"/><Relationship Id="rId636" Type="http://schemas.openxmlformats.org/officeDocument/2006/relationships/customXml" Target="../ink/ink404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840.xml"/><Relationship Id="rId440" Type="http://schemas.openxmlformats.org/officeDocument/2006/relationships/image" Target="../media/image31240.png"/><Relationship Id="rId678" Type="http://schemas.openxmlformats.org/officeDocument/2006/relationships/customXml" Target="../ink/ink4064.xml"/><Relationship Id="rId28" Type="http://schemas.openxmlformats.org/officeDocument/2006/relationships/customXml" Target="../ink/ink3737.xml"/><Relationship Id="rId275" Type="http://schemas.openxmlformats.org/officeDocument/2006/relationships/customXml" Target="../ink/ink3861.xml"/><Relationship Id="rId300" Type="http://schemas.openxmlformats.org/officeDocument/2006/relationships/image" Target="../media/image30550.png"/><Relationship Id="rId482" Type="http://schemas.openxmlformats.org/officeDocument/2006/relationships/image" Target="../media/image31450.png"/><Relationship Id="rId538" Type="http://schemas.openxmlformats.org/officeDocument/2006/relationships/image" Target="../media/image31730.png"/><Relationship Id="rId703" Type="http://schemas.openxmlformats.org/officeDocument/2006/relationships/image" Target="../media/image32510.png"/><Relationship Id="rId81" Type="http://schemas.openxmlformats.org/officeDocument/2006/relationships/image" Target="../media/image29460.png"/><Relationship Id="rId135" Type="http://schemas.openxmlformats.org/officeDocument/2006/relationships/image" Target="../media/image29730.png"/><Relationship Id="rId177" Type="http://schemas.openxmlformats.org/officeDocument/2006/relationships/image" Target="../media/image29940.png"/><Relationship Id="rId342" Type="http://schemas.openxmlformats.org/officeDocument/2006/relationships/image" Target="../media/image30760.png"/><Relationship Id="rId384" Type="http://schemas.openxmlformats.org/officeDocument/2006/relationships/image" Target="../media/image30960.png"/><Relationship Id="rId591" Type="http://schemas.openxmlformats.org/officeDocument/2006/relationships/customXml" Target="../ink/ink4019.xml"/><Relationship Id="rId605" Type="http://schemas.openxmlformats.org/officeDocument/2006/relationships/customXml" Target="../ink/ink4026.xml"/><Relationship Id="rId202" Type="http://schemas.openxmlformats.org/officeDocument/2006/relationships/customXml" Target="../ink/ink3824.xml"/><Relationship Id="rId244" Type="http://schemas.openxmlformats.org/officeDocument/2006/relationships/image" Target="../media/image30270.png"/><Relationship Id="rId647" Type="http://schemas.openxmlformats.org/officeDocument/2006/relationships/image" Target="../media/image32250.png"/><Relationship Id="rId689" Type="http://schemas.openxmlformats.org/officeDocument/2006/relationships/image" Target="../media/image32440.png"/><Relationship Id="rId39" Type="http://schemas.openxmlformats.org/officeDocument/2006/relationships/image" Target="../media/image17610.png"/><Relationship Id="rId286" Type="http://schemas.openxmlformats.org/officeDocument/2006/relationships/image" Target="../media/image30480.png"/><Relationship Id="rId451" Type="http://schemas.openxmlformats.org/officeDocument/2006/relationships/customXml" Target="../ink/ink3949.xml"/><Relationship Id="rId493" Type="http://schemas.openxmlformats.org/officeDocument/2006/relationships/customXml" Target="../ink/ink3970.xml"/><Relationship Id="rId507" Type="http://schemas.openxmlformats.org/officeDocument/2006/relationships/customXml" Target="../ink/ink3977.xml"/><Relationship Id="rId549" Type="http://schemas.openxmlformats.org/officeDocument/2006/relationships/customXml" Target="../ink/ink3998.xml"/><Relationship Id="rId50" Type="http://schemas.openxmlformats.org/officeDocument/2006/relationships/customXml" Target="../ink/ink3748.xml"/><Relationship Id="rId104" Type="http://schemas.openxmlformats.org/officeDocument/2006/relationships/customXml" Target="../ink/ink3775.xml"/><Relationship Id="rId146" Type="http://schemas.openxmlformats.org/officeDocument/2006/relationships/customXml" Target="../ink/ink3796.xml"/><Relationship Id="rId188" Type="http://schemas.openxmlformats.org/officeDocument/2006/relationships/customXml" Target="../ink/ink3817.xml"/><Relationship Id="rId311" Type="http://schemas.openxmlformats.org/officeDocument/2006/relationships/customXml" Target="../ink/ink3879.xml"/><Relationship Id="rId353" Type="http://schemas.openxmlformats.org/officeDocument/2006/relationships/customXml" Target="../ink/ink3900.xml"/><Relationship Id="rId395" Type="http://schemas.openxmlformats.org/officeDocument/2006/relationships/customXml" Target="../ink/ink3921.xml"/><Relationship Id="rId409" Type="http://schemas.openxmlformats.org/officeDocument/2006/relationships/customXml" Target="../ink/ink3928.xml"/><Relationship Id="rId560" Type="http://schemas.openxmlformats.org/officeDocument/2006/relationships/image" Target="../media/image31830.png"/><Relationship Id="rId92" Type="http://schemas.openxmlformats.org/officeDocument/2006/relationships/customXml" Target="../ink/ink3769.xml"/><Relationship Id="rId213" Type="http://schemas.openxmlformats.org/officeDocument/2006/relationships/customXml" Target="../ink/ink3830.xml"/><Relationship Id="rId420" Type="http://schemas.openxmlformats.org/officeDocument/2006/relationships/image" Target="../media/image31140.png"/><Relationship Id="rId616" Type="http://schemas.openxmlformats.org/officeDocument/2006/relationships/customXml" Target="../ink/ink4032.xml"/><Relationship Id="rId658" Type="http://schemas.openxmlformats.org/officeDocument/2006/relationships/customXml" Target="../ink/ink4053.xml"/><Relationship Id="rId255" Type="http://schemas.openxmlformats.org/officeDocument/2006/relationships/customXml" Target="../ink/ink3851.xml"/><Relationship Id="rId297" Type="http://schemas.openxmlformats.org/officeDocument/2006/relationships/customXml" Target="../ink/ink3872.xml"/><Relationship Id="rId462" Type="http://schemas.openxmlformats.org/officeDocument/2006/relationships/image" Target="../media/image31350.png"/><Relationship Id="rId518" Type="http://schemas.openxmlformats.org/officeDocument/2006/relationships/image" Target="../media/image31630.png"/><Relationship Id="rId115" Type="http://schemas.openxmlformats.org/officeDocument/2006/relationships/image" Target="../media/image29630.png"/><Relationship Id="rId157" Type="http://schemas.openxmlformats.org/officeDocument/2006/relationships/image" Target="../media/image29840.png"/><Relationship Id="rId322" Type="http://schemas.openxmlformats.org/officeDocument/2006/relationships/image" Target="../media/image30660.png"/><Relationship Id="rId364" Type="http://schemas.openxmlformats.org/officeDocument/2006/relationships/image" Target="../media/image30860.png"/><Relationship Id="rId61" Type="http://schemas.openxmlformats.org/officeDocument/2006/relationships/image" Target="../media/image29360.png"/><Relationship Id="rId199" Type="http://schemas.openxmlformats.org/officeDocument/2006/relationships/image" Target="../media/image30050.png"/><Relationship Id="rId571" Type="http://schemas.openxmlformats.org/officeDocument/2006/relationships/customXml" Target="../ink/ink4009.xml"/><Relationship Id="rId627" Type="http://schemas.openxmlformats.org/officeDocument/2006/relationships/image" Target="../media/image32150.png"/><Relationship Id="rId669" Type="http://schemas.openxmlformats.org/officeDocument/2006/relationships/customXml" Target="../ink/ink4059.xml"/><Relationship Id="rId19" Type="http://schemas.openxmlformats.org/officeDocument/2006/relationships/image" Target="../media/image29160.png"/><Relationship Id="rId224" Type="http://schemas.openxmlformats.org/officeDocument/2006/relationships/image" Target="../media/image30170.png"/><Relationship Id="rId266" Type="http://schemas.openxmlformats.org/officeDocument/2006/relationships/image" Target="../media/image30380.png"/><Relationship Id="rId431" Type="http://schemas.openxmlformats.org/officeDocument/2006/relationships/customXml" Target="../ink/ink3939.xml"/><Relationship Id="rId473" Type="http://schemas.openxmlformats.org/officeDocument/2006/relationships/customXml" Target="../ink/ink3960.xml"/><Relationship Id="rId529" Type="http://schemas.openxmlformats.org/officeDocument/2006/relationships/customXml" Target="../ink/ink3988.xml"/><Relationship Id="rId680" Type="http://schemas.openxmlformats.org/officeDocument/2006/relationships/customXml" Target="../ink/ink4065.xml"/><Relationship Id="rId30" Type="http://schemas.openxmlformats.org/officeDocument/2006/relationships/customXml" Target="../ink/ink3738.xml"/><Relationship Id="rId126" Type="http://schemas.openxmlformats.org/officeDocument/2006/relationships/customXml" Target="../ink/ink3786.xml"/><Relationship Id="rId168" Type="http://schemas.openxmlformats.org/officeDocument/2006/relationships/customXml" Target="../ink/ink3807.xml"/><Relationship Id="rId333" Type="http://schemas.openxmlformats.org/officeDocument/2006/relationships/customXml" Target="../ink/ink3890.xml"/><Relationship Id="rId540" Type="http://schemas.openxmlformats.org/officeDocument/2006/relationships/image" Target="../media/image31740.png"/><Relationship Id="rId72" Type="http://schemas.openxmlformats.org/officeDocument/2006/relationships/customXml" Target="../ink/ink3759.xml"/><Relationship Id="rId375" Type="http://schemas.openxmlformats.org/officeDocument/2006/relationships/customXml" Target="../ink/ink3911.xml"/><Relationship Id="rId582" Type="http://schemas.openxmlformats.org/officeDocument/2006/relationships/image" Target="../media/image31940.png"/><Relationship Id="rId638" Type="http://schemas.openxmlformats.org/officeDocument/2006/relationships/customXml" Target="../ink/ink4043.xml"/><Relationship Id="rId3" Type="http://schemas.openxmlformats.org/officeDocument/2006/relationships/image" Target="../media/image29080.png"/><Relationship Id="rId235" Type="http://schemas.openxmlformats.org/officeDocument/2006/relationships/customXml" Target="../ink/ink3841.xml"/><Relationship Id="rId277" Type="http://schemas.openxmlformats.org/officeDocument/2006/relationships/customXml" Target="../ink/ink3862.xml"/><Relationship Id="rId400" Type="http://schemas.openxmlformats.org/officeDocument/2006/relationships/image" Target="../media/image31040.png"/><Relationship Id="rId442" Type="http://schemas.openxmlformats.org/officeDocument/2006/relationships/image" Target="../media/image31250.png"/><Relationship Id="rId484" Type="http://schemas.openxmlformats.org/officeDocument/2006/relationships/image" Target="../media/image31460.png"/><Relationship Id="rId705" Type="http://schemas.openxmlformats.org/officeDocument/2006/relationships/customXml" Target="../ink/ink4078.xml"/><Relationship Id="rId137" Type="http://schemas.openxmlformats.org/officeDocument/2006/relationships/image" Target="../media/image29740.png"/><Relationship Id="rId302" Type="http://schemas.openxmlformats.org/officeDocument/2006/relationships/image" Target="../media/image30560.png"/><Relationship Id="rId344" Type="http://schemas.openxmlformats.org/officeDocument/2006/relationships/image" Target="../media/image30770.png"/><Relationship Id="rId691" Type="http://schemas.openxmlformats.org/officeDocument/2006/relationships/image" Target="../media/image32450.png"/><Relationship Id="rId41" Type="http://schemas.openxmlformats.org/officeDocument/2006/relationships/image" Target="../media/image29260.png"/><Relationship Id="rId83" Type="http://schemas.openxmlformats.org/officeDocument/2006/relationships/image" Target="../media/image29470.png"/><Relationship Id="rId179" Type="http://schemas.openxmlformats.org/officeDocument/2006/relationships/image" Target="../media/image29950.png"/><Relationship Id="rId386" Type="http://schemas.openxmlformats.org/officeDocument/2006/relationships/image" Target="../media/image30970.png"/><Relationship Id="rId551" Type="http://schemas.openxmlformats.org/officeDocument/2006/relationships/customXml" Target="../ink/ink3999.xml"/><Relationship Id="rId593" Type="http://schemas.openxmlformats.org/officeDocument/2006/relationships/customXml" Target="../ink/ink4020.xml"/><Relationship Id="rId607" Type="http://schemas.openxmlformats.org/officeDocument/2006/relationships/customXml" Target="../ink/ink4027.xml"/><Relationship Id="rId649" Type="http://schemas.openxmlformats.org/officeDocument/2006/relationships/image" Target="../media/image32260.png"/><Relationship Id="rId190" Type="http://schemas.openxmlformats.org/officeDocument/2006/relationships/customXml" Target="../ink/ink3818.xml"/><Relationship Id="rId204" Type="http://schemas.openxmlformats.org/officeDocument/2006/relationships/customXml" Target="../ink/ink3825.xml"/><Relationship Id="rId246" Type="http://schemas.openxmlformats.org/officeDocument/2006/relationships/image" Target="../media/image30280.png"/><Relationship Id="rId288" Type="http://schemas.openxmlformats.org/officeDocument/2006/relationships/image" Target="../media/image30490.png"/><Relationship Id="rId411" Type="http://schemas.openxmlformats.org/officeDocument/2006/relationships/customXml" Target="../ink/ink3929.xml"/><Relationship Id="rId453" Type="http://schemas.openxmlformats.org/officeDocument/2006/relationships/customXml" Target="../ink/ink3950.xml"/><Relationship Id="rId509" Type="http://schemas.openxmlformats.org/officeDocument/2006/relationships/customXml" Target="../ink/ink3978.xml"/><Relationship Id="rId660" Type="http://schemas.openxmlformats.org/officeDocument/2006/relationships/image" Target="../media/image32300.png"/><Relationship Id="rId106" Type="http://schemas.openxmlformats.org/officeDocument/2006/relationships/customXml" Target="../ink/ink3776.xml"/><Relationship Id="rId313" Type="http://schemas.openxmlformats.org/officeDocument/2006/relationships/customXml" Target="../ink/ink3880.xml"/><Relationship Id="rId495" Type="http://schemas.openxmlformats.org/officeDocument/2006/relationships/customXml" Target="../ink/ink3971.xml"/><Relationship Id="rId10" Type="http://schemas.openxmlformats.org/officeDocument/2006/relationships/customXml" Target="../ink/ink3728.xml"/><Relationship Id="rId52" Type="http://schemas.openxmlformats.org/officeDocument/2006/relationships/customXml" Target="../ink/ink3749.xml"/><Relationship Id="rId94" Type="http://schemas.openxmlformats.org/officeDocument/2006/relationships/customXml" Target="../ink/ink3770.xml"/><Relationship Id="rId148" Type="http://schemas.openxmlformats.org/officeDocument/2006/relationships/customXml" Target="../ink/ink3797.xml"/><Relationship Id="rId355" Type="http://schemas.openxmlformats.org/officeDocument/2006/relationships/customXml" Target="../ink/ink3901.xml"/><Relationship Id="rId397" Type="http://schemas.openxmlformats.org/officeDocument/2006/relationships/customXml" Target="../ink/ink3922.xml"/><Relationship Id="rId520" Type="http://schemas.openxmlformats.org/officeDocument/2006/relationships/image" Target="../media/image31640.png"/><Relationship Id="rId562" Type="http://schemas.openxmlformats.org/officeDocument/2006/relationships/image" Target="../media/image31840.png"/><Relationship Id="rId618" Type="http://schemas.openxmlformats.org/officeDocument/2006/relationships/customXml" Target="../ink/ink4033.xml"/><Relationship Id="rId215" Type="http://schemas.openxmlformats.org/officeDocument/2006/relationships/customXml" Target="../ink/ink3831.xml"/><Relationship Id="rId257" Type="http://schemas.openxmlformats.org/officeDocument/2006/relationships/customXml" Target="../ink/ink3852.xml"/><Relationship Id="rId422" Type="http://schemas.openxmlformats.org/officeDocument/2006/relationships/image" Target="../media/image31150.png"/><Relationship Id="rId464" Type="http://schemas.openxmlformats.org/officeDocument/2006/relationships/image" Target="../media/image31360.png"/><Relationship Id="rId299" Type="http://schemas.openxmlformats.org/officeDocument/2006/relationships/customXml" Target="../ink/ink3873.xml"/><Relationship Id="rId63" Type="http://schemas.openxmlformats.org/officeDocument/2006/relationships/image" Target="../media/image29370.png"/><Relationship Id="rId159" Type="http://schemas.openxmlformats.org/officeDocument/2006/relationships/image" Target="../media/image29850.png"/><Relationship Id="rId366" Type="http://schemas.openxmlformats.org/officeDocument/2006/relationships/image" Target="../media/image30870.png"/><Relationship Id="rId573" Type="http://schemas.openxmlformats.org/officeDocument/2006/relationships/customXml" Target="../ink/ink4010.xml"/><Relationship Id="rId226" Type="http://schemas.openxmlformats.org/officeDocument/2006/relationships/image" Target="../media/image30180.png"/><Relationship Id="rId433" Type="http://schemas.openxmlformats.org/officeDocument/2006/relationships/customXml" Target="../ink/ink3940.xml"/><Relationship Id="rId640" Type="http://schemas.openxmlformats.org/officeDocument/2006/relationships/customXml" Target="../ink/ink4044.xml"/><Relationship Id="rId74" Type="http://schemas.openxmlformats.org/officeDocument/2006/relationships/customXml" Target="../ink/ink3760.xml"/><Relationship Id="rId377" Type="http://schemas.openxmlformats.org/officeDocument/2006/relationships/customXml" Target="../ink/ink3912.xml"/><Relationship Id="rId500" Type="http://schemas.openxmlformats.org/officeDocument/2006/relationships/image" Target="../media/image31540.png"/><Relationship Id="rId584" Type="http://schemas.openxmlformats.org/officeDocument/2006/relationships/image" Target="../media/image31950.png"/><Relationship Id="rId5" Type="http://schemas.openxmlformats.org/officeDocument/2006/relationships/image" Target="../media/image29090.png"/><Relationship Id="rId237" Type="http://schemas.openxmlformats.org/officeDocument/2006/relationships/customXml" Target="../ink/ink3842.xml"/><Relationship Id="rId444" Type="http://schemas.openxmlformats.org/officeDocument/2006/relationships/image" Target="../media/image31260.png"/><Relationship Id="rId651" Type="http://schemas.openxmlformats.org/officeDocument/2006/relationships/image" Target="../media/image32270.png"/><Relationship Id="rId290" Type="http://schemas.openxmlformats.org/officeDocument/2006/relationships/image" Target="../media/image30500.png"/><Relationship Id="rId304" Type="http://schemas.openxmlformats.org/officeDocument/2006/relationships/image" Target="../media/image30570.png"/><Relationship Id="rId388" Type="http://schemas.openxmlformats.org/officeDocument/2006/relationships/image" Target="../media/image30980.png"/><Relationship Id="rId511" Type="http://schemas.openxmlformats.org/officeDocument/2006/relationships/customXml" Target="../ink/ink3979.xml"/><Relationship Id="rId609" Type="http://schemas.openxmlformats.org/officeDocument/2006/relationships/image" Target="../media/image32060.png"/><Relationship Id="rId85" Type="http://schemas.openxmlformats.org/officeDocument/2006/relationships/image" Target="../media/image29480.png"/><Relationship Id="rId150" Type="http://schemas.openxmlformats.org/officeDocument/2006/relationships/customXml" Target="../ink/ink3798.xml"/><Relationship Id="rId595" Type="http://schemas.openxmlformats.org/officeDocument/2006/relationships/customXml" Target="../ink/ink4021.xml"/><Relationship Id="rId248" Type="http://schemas.openxmlformats.org/officeDocument/2006/relationships/image" Target="../media/image30290.png"/><Relationship Id="rId455" Type="http://schemas.openxmlformats.org/officeDocument/2006/relationships/customXml" Target="../ink/ink3951.xml"/><Relationship Id="rId662" Type="http://schemas.openxmlformats.org/officeDocument/2006/relationships/image" Target="../media/image32310.png"/><Relationship Id="rId12" Type="http://schemas.openxmlformats.org/officeDocument/2006/relationships/customXml" Target="../ink/ink3729.xml"/><Relationship Id="rId108" Type="http://schemas.openxmlformats.org/officeDocument/2006/relationships/customXml" Target="../ink/ink3777.xml"/><Relationship Id="rId315" Type="http://schemas.openxmlformats.org/officeDocument/2006/relationships/customXml" Target="../ink/ink3881.xml"/><Relationship Id="rId522" Type="http://schemas.openxmlformats.org/officeDocument/2006/relationships/image" Target="../media/image31650.png"/><Relationship Id="rId96" Type="http://schemas.openxmlformats.org/officeDocument/2006/relationships/customXml" Target="../ink/ink3771.xml"/><Relationship Id="rId161" Type="http://schemas.openxmlformats.org/officeDocument/2006/relationships/image" Target="../media/image29860.png"/><Relationship Id="rId399" Type="http://schemas.openxmlformats.org/officeDocument/2006/relationships/customXml" Target="../ink/ink3923.xml"/><Relationship Id="rId259" Type="http://schemas.openxmlformats.org/officeDocument/2006/relationships/customXml" Target="../ink/ink3853.xml"/><Relationship Id="rId466" Type="http://schemas.openxmlformats.org/officeDocument/2006/relationships/image" Target="../media/image31370.png"/><Relationship Id="rId673" Type="http://schemas.openxmlformats.org/officeDocument/2006/relationships/customXml" Target="../ink/ink4061.xml"/><Relationship Id="rId23" Type="http://schemas.openxmlformats.org/officeDocument/2006/relationships/image" Target="../media/image29180.png"/><Relationship Id="rId119" Type="http://schemas.openxmlformats.org/officeDocument/2006/relationships/image" Target="../media/image29650.png"/><Relationship Id="rId326" Type="http://schemas.openxmlformats.org/officeDocument/2006/relationships/image" Target="../media/image30680.png"/><Relationship Id="rId533" Type="http://schemas.openxmlformats.org/officeDocument/2006/relationships/customXml" Target="../ink/ink3990.xml"/><Relationship Id="rId172" Type="http://schemas.openxmlformats.org/officeDocument/2006/relationships/customXml" Target="../ink/ink3809.xml"/><Relationship Id="rId477" Type="http://schemas.openxmlformats.org/officeDocument/2006/relationships/customXml" Target="../ink/ink3962.xml"/><Relationship Id="rId600" Type="http://schemas.openxmlformats.org/officeDocument/2006/relationships/image" Target="../media/image32020.png"/><Relationship Id="rId684" Type="http://schemas.openxmlformats.org/officeDocument/2006/relationships/customXml" Target="../ink/ink4067.xml"/><Relationship Id="rId337" Type="http://schemas.openxmlformats.org/officeDocument/2006/relationships/customXml" Target="../ink/ink3892.xml"/><Relationship Id="rId34" Type="http://schemas.openxmlformats.org/officeDocument/2006/relationships/customXml" Target="../ink/ink3740.xml"/><Relationship Id="rId544" Type="http://schemas.openxmlformats.org/officeDocument/2006/relationships/image" Target="../media/image31760.png"/><Relationship Id="rId183" Type="http://schemas.openxmlformats.org/officeDocument/2006/relationships/image" Target="../media/image29970.png"/><Relationship Id="rId390" Type="http://schemas.openxmlformats.org/officeDocument/2006/relationships/image" Target="../media/image30990.png"/><Relationship Id="rId404" Type="http://schemas.openxmlformats.org/officeDocument/2006/relationships/image" Target="../media/image31060.png"/><Relationship Id="rId611" Type="http://schemas.openxmlformats.org/officeDocument/2006/relationships/image" Target="../media/image32070.png"/><Relationship Id="rId250" Type="http://schemas.openxmlformats.org/officeDocument/2006/relationships/image" Target="../media/image30300.png"/><Relationship Id="rId488" Type="http://schemas.openxmlformats.org/officeDocument/2006/relationships/image" Target="../media/image31480.png"/><Relationship Id="rId695" Type="http://schemas.openxmlformats.org/officeDocument/2006/relationships/image" Target="../media/image32470.png"/><Relationship Id="rId709" Type="http://schemas.openxmlformats.org/officeDocument/2006/relationships/customXml" Target="../ink/ink4080.xml"/><Relationship Id="rId45" Type="http://schemas.openxmlformats.org/officeDocument/2006/relationships/image" Target="../media/image29280.png"/><Relationship Id="rId110" Type="http://schemas.openxmlformats.org/officeDocument/2006/relationships/customXml" Target="../ink/ink3778.xml"/><Relationship Id="rId348" Type="http://schemas.openxmlformats.org/officeDocument/2006/relationships/image" Target="../media/image30790.png"/><Relationship Id="rId555" Type="http://schemas.openxmlformats.org/officeDocument/2006/relationships/customXml" Target="../ink/ink4001.xml"/><Relationship Id="rId194" Type="http://schemas.openxmlformats.org/officeDocument/2006/relationships/customXml" Target="../ink/ink3820.xml"/><Relationship Id="rId208" Type="http://schemas.openxmlformats.org/officeDocument/2006/relationships/image" Target="../media/image30090.png"/><Relationship Id="rId415" Type="http://schemas.openxmlformats.org/officeDocument/2006/relationships/customXml" Target="../ink/ink3931.xml"/><Relationship Id="rId622" Type="http://schemas.openxmlformats.org/officeDocument/2006/relationships/customXml" Target="../ink/ink4035.xml"/><Relationship Id="rId261" Type="http://schemas.openxmlformats.org/officeDocument/2006/relationships/customXml" Target="../ink/ink3854.xml"/><Relationship Id="rId499" Type="http://schemas.openxmlformats.org/officeDocument/2006/relationships/customXml" Target="../ink/ink3973.xml"/><Relationship Id="rId56" Type="http://schemas.openxmlformats.org/officeDocument/2006/relationships/customXml" Target="../ink/ink3751.xml"/><Relationship Id="rId359" Type="http://schemas.openxmlformats.org/officeDocument/2006/relationships/customXml" Target="../ink/ink3903.xml"/><Relationship Id="rId566" Type="http://schemas.openxmlformats.org/officeDocument/2006/relationships/image" Target="../media/image31860.png"/><Relationship Id="rId121" Type="http://schemas.openxmlformats.org/officeDocument/2006/relationships/image" Target="../media/image29660.png"/><Relationship Id="rId219" Type="http://schemas.openxmlformats.org/officeDocument/2006/relationships/customXml" Target="../ink/ink3833.xml"/><Relationship Id="rId426" Type="http://schemas.openxmlformats.org/officeDocument/2006/relationships/image" Target="../media/image31170.png"/><Relationship Id="rId633" Type="http://schemas.openxmlformats.org/officeDocument/2006/relationships/image" Target="../media/image32180.png"/><Relationship Id="rId67" Type="http://schemas.openxmlformats.org/officeDocument/2006/relationships/image" Target="../media/image29390.png"/><Relationship Id="rId272" Type="http://schemas.openxmlformats.org/officeDocument/2006/relationships/image" Target="../media/image30411.png"/><Relationship Id="rId577" Type="http://schemas.openxmlformats.org/officeDocument/2006/relationships/customXml" Target="../ink/ink4012.xml"/><Relationship Id="rId700" Type="http://schemas.openxmlformats.org/officeDocument/2006/relationships/customXml" Target="../ink/ink4075.xml"/><Relationship Id="rId132" Type="http://schemas.openxmlformats.org/officeDocument/2006/relationships/customXml" Target="../ink/ink3789.xml"/><Relationship Id="rId437" Type="http://schemas.openxmlformats.org/officeDocument/2006/relationships/customXml" Target="../ink/ink3942.xml"/><Relationship Id="rId644" Type="http://schemas.openxmlformats.org/officeDocument/2006/relationships/customXml" Target="../ink/ink4046.xml"/><Relationship Id="rId283" Type="http://schemas.openxmlformats.org/officeDocument/2006/relationships/customXml" Target="../ink/ink3865.xml"/><Relationship Id="rId490" Type="http://schemas.openxmlformats.org/officeDocument/2006/relationships/image" Target="../media/image31490.png"/><Relationship Id="rId504" Type="http://schemas.openxmlformats.org/officeDocument/2006/relationships/image" Target="../media/image31560.png"/><Relationship Id="rId711" Type="http://schemas.openxmlformats.org/officeDocument/2006/relationships/customXml" Target="../ink/ink4081.xml"/><Relationship Id="rId78" Type="http://schemas.openxmlformats.org/officeDocument/2006/relationships/customXml" Target="../ink/ink3762.xml"/><Relationship Id="rId143" Type="http://schemas.openxmlformats.org/officeDocument/2006/relationships/image" Target="../media/image29770.png"/><Relationship Id="rId350" Type="http://schemas.openxmlformats.org/officeDocument/2006/relationships/image" Target="../media/image30800.png"/><Relationship Id="rId588" Type="http://schemas.openxmlformats.org/officeDocument/2006/relationships/image" Target="../media/image31970.png"/><Relationship Id="rId9" Type="http://schemas.openxmlformats.org/officeDocument/2006/relationships/image" Target="../media/image29111.png"/><Relationship Id="rId210" Type="http://schemas.openxmlformats.org/officeDocument/2006/relationships/image" Target="../media/image30101.png"/><Relationship Id="rId448" Type="http://schemas.openxmlformats.org/officeDocument/2006/relationships/image" Target="../media/image31280.png"/><Relationship Id="rId655" Type="http://schemas.openxmlformats.org/officeDocument/2006/relationships/image" Target="../media/image32280.png"/><Relationship Id="rId294" Type="http://schemas.openxmlformats.org/officeDocument/2006/relationships/image" Target="../media/image30520.png"/><Relationship Id="rId308" Type="http://schemas.openxmlformats.org/officeDocument/2006/relationships/image" Target="../media/image30590.png"/><Relationship Id="rId515" Type="http://schemas.openxmlformats.org/officeDocument/2006/relationships/customXml" Target="../ink/ink3981.xml"/><Relationship Id="rId89" Type="http://schemas.openxmlformats.org/officeDocument/2006/relationships/image" Target="../media/image29500.png"/><Relationship Id="rId154" Type="http://schemas.openxmlformats.org/officeDocument/2006/relationships/customXml" Target="../ink/ink3800.xml"/><Relationship Id="rId361" Type="http://schemas.openxmlformats.org/officeDocument/2006/relationships/customXml" Target="../ink/ink3904.xml"/><Relationship Id="rId599" Type="http://schemas.openxmlformats.org/officeDocument/2006/relationships/customXml" Target="../ink/ink4023.xml"/><Relationship Id="rId459" Type="http://schemas.openxmlformats.org/officeDocument/2006/relationships/customXml" Target="../ink/ink3953.xml"/><Relationship Id="rId666" Type="http://schemas.openxmlformats.org/officeDocument/2006/relationships/image" Target="../media/image32330.png"/><Relationship Id="rId16" Type="http://schemas.openxmlformats.org/officeDocument/2006/relationships/customXml" Target="../ink/ink3731.xml"/><Relationship Id="rId221" Type="http://schemas.openxmlformats.org/officeDocument/2006/relationships/customXml" Target="../ink/ink3834.xml"/><Relationship Id="rId319" Type="http://schemas.openxmlformats.org/officeDocument/2006/relationships/customXml" Target="../ink/ink3883.xml"/><Relationship Id="rId526" Type="http://schemas.openxmlformats.org/officeDocument/2006/relationships/image" Target="../media/image31670.png"/><Relationship Id="rId165" Type="http://schemas.openxmlformats.org/officeDocument/2006/relationships/image" Target="../media/image29880.png"/><Relationship Id="rId372" Type="http://schemas.openxmlformats.org/officeDocument/2006/relationships/image" Target="../media/image30900.png"/><Relationship Id="rId677" Type="http://schemas.openxmlformats.org/officeDocument/2006/relationships/image" Target="../media/image32380.png"/><Relationship Id="rId232" Type="http://schemas.openxmlformats.org/officeDocument/2006/relationships/image" Target="../media/image30211.png"/><Relationship Id="rId27" Type="http://schemas.openxmlformats.org/officeDocument/2006/relationships/image" Target="../media/image29200.png"/><Relationship Id="rId537" Type="http://schemas.openxmlformats.org/officeDocument/2006/relationships/customXml" Target="../ink/ink3992.xml"/><Relationship Id="rId80" Type="http://schemas.openxmlformats.org/officeDocument/2006/relationships/customXml" Target="../ink/ink3763.xml"/><Relationship Id="rId176" Type="http://schemas.openxmlformats.org/officeDocument/2006/relationships/customXml" Target="../ink/ink3811.xml"/><Relationship Id="rId383" Type="http://schemas.openxmlformats.org/officeDocument/2006/relationships/customXml" Target="../ink/ink3915.xml"/><Relationship Id="rId590" Type="http://schemas.openxmlformats.org/officeDocument/2006/relationships/image" Target="../media/image31980.png"/><Relationship Id="rId604" Type="http://schemas.openxmlformats.org/officeDocument/2006/relationships/image" Target="../media/image32040.png"/><Relationship Id="rId243" Type="http://schemas.openxmlformats.org/officeDocument/2006/relationships/customXml" Target="../ink/ink3845.xml"/><Relationship Id="rId450" Type="http://schemas.openxmlformats.org/officeDocument/2006/relationships/image" Target="../media/image31290.png"/><Relationship Id="rId688" Type="http://schemas.openxmlformats.org/officeDocument/2006/relationships/customXml" Target="../ink/ink4069.xml"/><Relationship Id="rId38" Type="http://schemas.openxmlformats.org/officeDocument/2006/relationships/customXml" Target="../ink/ink3742.xml"/><Relationship Id="rId103" Type="http://schemas.openxmlformats.org/officeDocument/2006/relationships/image" Target="../media/image29570.png"/><Relationship Id="rId310" Type="http://schemas.openxmlformats.org/officeDocument/2006/relationships/image" Target="../media/image30600.png"/><Relationship Id="rId548" Type="http://schemas.openxmlformats.org/officeDocument/2006/relationships/image" Target="../media/image31780.png"/><Relationship Id="rId91" Type="http://schemas.openxmlformats.org/officeDocument/2006/relationships/image" Target="../media/image29511.png"/><Relationship Id="rId187" Type="http://schemas.openxmlformats.org/officeDocument/2006/relationships/image" Target="../media/image29990.png"/><Relationship Id="rId394" Type="http://schemas.openxmlformats.org/officeDocument/2006/relationships/image" Target="../media/image31011.png"/><Relationship Id="rId408" Type="http://schemas.openxmlformats.org/officeDocument/2006/relationships/image" Target="../media/image31080.png"/><Relationship Id="rId615" Type="http://schemas.openxmlformats.org/officeDocument/2006/relationships/image" Target="../media/image32090.png"/><Relationship Id="rId254" Type="http://schemas.openxmlformats.org/officeDocument/2006/relationships/image" Target="../media/image30320.png"/><Relationship Id="rId699" Type="http://schemas.openxmlformats.org/officeDocument/2006/relationships/image" Target="../media/image32490.png"/><Relationship Id="rId49" Type="http://schemas.openxmlformats.org/officeDocument/2006/relationships/image" Target="../media/image29300.png"/><Relationship Id="rId114" Type="http://schemas.openxmlformats.org/officeDocument/2006/relationships/customXml" Target="../ink/ink3780.xml"/><Relationship Id="rId461" Type="http://schemas.openxmlformats.org/officeDocument/2006/relationships/customXml" Target="../ink/ink3954.xml"/><Relationship Id="rId559" Type="http://schemas.openxmlformats.org/officeDocument/2006/relationships/customXml" Target="../ink/ink4003.xml"/><Relationship Id="rId198" Type="http://schemas.openxmlformats.org/officeDocument/2006/relationships/customXml" Target="../ink/ink3822.xml"/><Relationship Id="rId321" Type="http://schemas.openxmlformats.org/officeDocument/2006/relationships/customXml" Target="../ink/ink3884.xml"/><Relationship Id="rId419" Type="http://schemas.openxmlformats.org/officeDocument/2006/relationships/customXml" Target="../ink/ink3933.xml"/><Relationship Id="rId626" Type="http://schemas.openxmlformats.org/officeDocument/2006/relationships/customXml" Target="../ink/ink4037.xml"/><Relationship Id="rId265" Type="http://schemas.openxmlformats.org/officeDocument/2006/relationships/customXml" Target="../ink/ink3856.xml"/><Relationship Id="rId472" Type="http://schemas.openxmlformats.org/officeDocument/2006/relationships/image" Target="../media/image31400.png"/><Relationship Id="rId125" Type="http://schemas.openxmlformats.org/officeDocument/2006/relationships/image" Target="../media/image29680.png"/><Relationship Id="rId332" Type="http://schemas.openxmlformats.org/officeDocument/2006/relationships/image" Target="../media/image3071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9.png"/><Relationship Id="rId21" Type="http://schemas.openxmlformats.org/officeDocument/2006/relationships/image" Target="../media/image32610.png"/><Relationship Id="rId324" Type="http://schemas.openxmlformats.org/officeDocument/2006/relationships/customXml" Target="../ink/ink4243.xml"/><Relationship Id="rId531" Type="http://schemas.openxmlformats.org/officeDocument/2006/relationships/image" Target="../media/image3511.png"/><Relationship Id="rId170" Type="http://schemas.openxmlformats.org/officeDocument/2006/relationships/customXml" Target="../ink/ink4166.xml"/><Relationship Id="rId268" Type="http://schemas.openxmlformats.org/officeDocument/2006/relationships/customXml" Target="../ink/ink4215.xml"/><Relationship Id="rId475" Type="http://schemas.openxmlformats.org/officeDocument/2006/relationships/image" Target="../media/image3483.png"/><Relationship Id="rId32" Type="http://schemas.openxmlformats.org/officeDocument/2006/relationships/customXml" Target="../ink/ink4097.xml"/><Relationship Id="rId128" Type="http://schemas.openxmlformats.org/officeDocument/2006/relationships/customXml" Target="../ink/ink4145.xml"/><Relationship Id="rId335" Type="http://schemas.openxmlformats.org/officeDocument/2006/relationships/image" Target="../media/image3415.png"/><Relationship Id="rId542" Type="http://schemas.openxmlformats.org/officeDocument/2006/relationships/customXml" Target="../ink/ink4353.xml"/><Relationship Id="rId181" Type="http://schemas.openxmlformats.org/officeDocument/2006/relationships/image" Target="../media/image3341.png"/><Relationship Id="rId402" Type="http://schemas.openxmlformats.org/officeDocument/2006/relationships/image" Target="../media/image3447.png"/><Relationship Id="rId279" Type="http://schemas.openxmlformats.org/officeDocument/2006/relationships/image" Target="../media/image3388.png"/><Relationship Id="rId486" Type="http://schemas.openxmlformats.org/officeDocument/2006/relationships/customXml" Target="../ink/ink4325.xml"/><Relationship Id="rId43" Type="http://schemas.openxmlformats.org/officeDocument/2006/relationships/image" Target="../media/image32720.png"/><Relationship Id="rId139" Type="http://schemas.openxmlformats.org/officeDocument/2006/relationships/image" Target="../media/image3320.png"/><Relationship Id="rId346" Type="http://schemas.openxmlformats.org/officeDocument/2006/relationships/customXml" Target="../ink/ink4254.xml"/><Relationship Id="rId553" Type="http://schemas.openxmlformats.org/officeDocument/2006/relationships/customXml" Target="../ink/ink4359.xml"/><Relationship Id="rId192" Type="http://schemas.openxmlformats.org/officeDocument/2006/relationships/customXml" Target="../ink/ink4177.xml"/><Relationship Id="rId206" Type="http://schemas.openxmlformats.org/officeDocument/2006/relationships/customXml" Target="../ink/ink4184.xml"/><Relationship Id="rId413" Type="http://schemas.openxmlformats.org/officeDocument/2006/relationships/customXml" Target="../ink/ink4288.xml"/><Relationship Id="rId497" Type="http://schemas.openxmlformats.org/officeDocument/2006/relationships/image" Target="../media/image3494.png"/><Relationship Id="rId357" Type="http://schemas.openxmlformats.org/officeDocument/2006/relationships/image" Target="../media/image3426.png"/><Relationship Id="rId54" Type="http://schemas.openxmlformats.org/officeDocument/2006/relationships/customXml" Target="../ink/ink4108.xml"/><Relationship Id="rId217" Type="http://schemas.openxmlformats.org/officeDocument/2006/relationships/image" Target="../media/image3359.png"/><Relationship Id="rId564" Type="http://schemas.openxmlformats.org/officeDocument/2006/relationships/image" Target="../media/image3526.png"/><Relationship Id="rId424" Type="http://schemas.openxmlformats.org/officeDocument/2006/relationships/image" Target="../media/image3458.png"/><Relationship Id="rId270" Type="http://schemas.openxmlformats.org/officeDocument/2006/relationships/customXml" Target="../ink/ink4216.xml"/><Relationship Id="rId65" Type="http://schemas.openxmlformats.org/officeDocument/2006/relationships/image" Target="../media/image32830.png"/><Relationship Id="rId130" Type="http://schemas.openxmlformats.org/officeDocument/2006/relationships/customXml" Target="../ink/ink4146.xml"/><Relationship Id="rId368" Type="http://schemas.openxmlformats.org/officeDocument/2006/relationships/customXml" Target="../ink/ink4265.xml"/><Relationship Id="rId575" Type="http://schemas.openxmlformats.org/officeDocument/2006/relationships/customXml" Target="../ink/ink4370.xml"/><Relationship Id="rId228" Type="http://schemas.openxmlformats.org/officeDocument/2006/relationships/customXml" Target="../ink/ink4195.xml"/><Relationship Id="rId435" Type="http://schemas.openxmlformats.org/officeDocument/2006/relationships/customXml" Target="../ink/ink4299.xml"/><Relationship Id="rId281" Type="http://schemas.openxmlformats.org/officeDocument/2006/relationships/image" Target="../media/image3389.png"/><Relationship Id="rId502" Type="http://schemas.openxmlformats.org/officeDocument/2006/relationships/customXml" Target="../ink/ink4333.xml"/><Relationship Id="rId76" Type="http://schemas.openxmlformats.org/officeDocument/2006/relationships/customXml" Target="../ink/ink4119.xml"/><Relationship Id="rId141" Type="http://schemas.openxmlformats.org/officeDocument/2006/relationships/image" Target="../media/image3321.png"/><Relationship Id="rId379" Type="http://schemas.openxmlformats.org/officeDocument/2006/relationships/customXml" Target="../ink/ink4271.xml"/><Relationship Id="rId586" Type="http://schemas.openxmlformats.org/officeDocument/2006/relationships/image" Target="../media/image3537.png"/><Relationship Id="rId7" Type="http://schemas.openxmlformats.org/officeDocument/2006/relationships/image" Target="../media/image32540.png"/><Relationship Id="rId239" Type="http://schemas.openxmlformats.org/officeDocument/2006/relationships/image" Target="../media/image3368.png"/><Relationship Id="rId446" Type="http://schemas.openxmlformats.org/officeDocument/2006/relationships/customXml" Target="../ink/ink4305.xml"/><Relationship Id="rId250" Type="http://schemas.openxmlformats.org/officeDocument/2006/relationships/customXml" Target="../ink/ink4206.xml"/><Relationship Id="rId292" Type="http://schemas.openxmlformats.org/officeDocument/2006/relationships/customXml" Target="../ink/ink4227.xml"/><Relationship Id="rId306" Type="http://schemas.openxmlformats.org/officeDocument/2006/relationships/customXml" Target="../ink/ink4234.xml"/><Relationship Id="rId488" Type="http://schemas.openxmlformats.org/officeDocument/2006/relationships/customXml" Target="../ink/ink4326.xml"/><Relationship Id="rId45" Type="http://schemas.openxmlformats.org/officeDocument/2006/relationships/image" Target="../media/image32730.png"/><Relationship Id="rId87" Type="http://schemas.openxmlformats.org/officeDocument/2006/relationships/image" Target="../media/image3294.png"/><Relationship Id="rId110" Type="http://schemas.openxmlformats.org/officeDocument/2006/relationships/customXml" Target="../ink/ink4136.xml"/><Relationship Id="rId348" Type="http://schemas.openxmlformats.org/officeDocument/2006/relationships/customXml" Target="../ink/ink4255.xml"/><Relationship Id="rId513" Type="http://schemas.openxmlformats.org/officeDocument/2006/relationships/image" Target="../media/image3502.png"/><Relationship Id="rId555" Type="http://schemas.openxmlformats.org/officeDocument/2006/relationships/customXml" Target="../ink/ink4360.xml"/><Relationship Id="rId152" Type="http://schemas.openxmlformats.org/officeDocument/2006/relationships/customXml" Target="../ink/ink4157.xml"/><Relationship Id="rId194" Type="http://schemas.openxmlformats.org/officeDocument/2006/relationships/customXml" Target="../ink/ink4178.xml"/><Relationship Id="rId208" Type="http://schemas.openxmlformats.org/officeDocument/2006/relationships/customXml" Target="../ink/ink4185.xml"/><Relationship Id="rId415" Type="http://schemas.openxmlformats.org/officeDocument/2006/relationships/customXml" Target="../ink/ink4289.xml"/><Relationship Id="rId457" Type="http://schemas.openxmlformats.org/officeDocument/2006/relationships/image" Target="../media/image3474.png"/><Relationship Id="rId261" Type="http://schemas.openxmlformats.org/officeDocument/2006/relationships/image" Target="../media/image3379.png"/><Relationship Id="rId499" Type="http://schemas.openxmlformats.org/officeDocument/2006/relationships/image" Target="../media/image3495.png"/><Relationship Id="rId14" Type="http://schemas.openxmlformats.org/officeDocument/2006/relationships/customXml" Target="../ink/ink4088.xml"/><Relationship Id="rId56" Type="http://schemas.openxmlformats.org/officeDocument/2006/relationships/customXml" Target="../ink/ink4109.xml"/><Relationship Id="rId317" Type="http://schemas.openxmlformats.org/officeDocument/2006/relationships/image" Target="../media/image3406.png"/><Relationship Id="rId359" Type="http://schemas.openxmlformats.org/officeDocument/2006/relationships/image" Target="../media/image3427.png"/><Relationship Id="rId524" Type="http://schemas.openxmlformats.org/officeDocument/2006/relationships/customXml" Target="../ink/ink4344.xml"/><Relationship Id="rId566" Type="http://schemas.openxmlformats.org/officeDocument/2006/relationships/image" Target="../media/image3527.png"/><Relationship Id="rId98" Type="http://schemas.openxmlformats.org/officeDocument/2006/relationships/customXml" Target="../ink/ink4130.xml"/><Relationship Id="rId121" Type="http://schemas.openxmlformats.org/officeDocument/2006/relationships/image" Target="../media/image3311.png"/><Relationship Id="rId163" Type="http://schemas.openxmlformats.org/officeDocument/2006/relationships/image" Target="../media/image3332.png"/><Relationship Id="rId219" Type="http://schemas.openxmlformats.org/officeDocument/2006/relationships/image" Target="../media/image3360.png"/><Relationship Id="rId370" Type="http://schemas.openxmlformats.org/officeDocument/2006/relationships/customXml" Target="../ink/ink4266.xml"/><Relationship Id="rId426" Type="http://schemas.openxmlformats.org/officeDocument/2006/relationships/image" Target="../media/image3459.png"/><Relationship Id="rId230" Type="http://schemas.openxmlformats.org/officeDocument/2006/relationships/customXml" Target="../ink/ink4196.xml"/><Relationship Id="rId468" Type="http://schemas.openxmlformats.org/officeDocument/2006/relationships/customXml" Target="../ink/ink4316.xml"/><Relationship Id="rId25" Type="http://schemas.openxmlformats.org/officeDocument/2006/relationships/image" Target="../media/image32630.png"/><Relationship Id="rId67" Type="http://schemas.openxmlformats.org/officeDocument/2006/relationships/image" Target="../media/image32840.png"/><Relationship Id="rId272" Type="http://schemas.openxmlformats.org/officeDocument/2006/relationships/customXml" Target="../ink/ink4217.xml"/><Relationship Id="rId328" Type="http://schemas.openxmlformats.org/officeDocument/2006/relationships/customXml" Target="../ink/ink4245.xml"/><Relationship Id="rId535" Type="http://schemas.openxmlformats.org/officeDocument/2006/relationships/image" Target="../media/image3513.png"/><Relationship Id="rId577" Type="http://schemas.openxmlformats.org/officeDocument/2006/relationships/customXml" Target="../ink/ink4371.xml"/><Relationship Id="rId132" Type="http://schemas.openxmlformats.org/officeDocument/2006/relationships/customXml" Target="../ink/ink4147.xml"/><Relationship Id="rId174" Type="http://schemas.openxmlformats.org/officeDocument/2006/relationships/customXml" Target="../ink/ink4168.xml"/><Relationship Id="rId381" Type="http://schemas.openxmlformats.org/officeDocument/2006/relationships/customXml" Target="../ink/ink4272.xml"/><Relationship Id="rId241" Type="http://schemas.openxmlformats.org/officeDocument/2006/relationships/image" Target="../media/image3369.png"/><Relationship Id="rId437" Type="http://schemas.openxmlformats.org/officeDocument/2006/relationships/image" Target="../media/image3464.png"/><Relationship Id="rId479" Type="http://schemas.openxmlformats.org/officeDocument/2006/relationships/image" Target="../media/image3485.png"/><Relationship Id="rId36" Type="http://schemas.openxmlformats.org/officeDocument/2006/relationships/customXml" Target="../ink/ink4099.xml"/><Relationship Id="rId283" Type="http://schemas.openxmlformats.org/officeDocument/2006/relationships/image" Target="../media/image3390.png"/><Relationship Id="rId339" Type="http://schemas.openxmlformats.org/officeDocument/2006/relationships/image" Target="../media/image3417.png"/><Relationship Id="rId490" Type="http://schemas.openxmlformats.org/officeDocument/2006/relationships/customXml" Target="../ink/ink4327.xml"/><Relationship Id="rId504" Type="http://schemas.openxmlformats.org/officeDocument/2006/relationships/customXml" Target="../ink/ink4334.xml"/><Relationship Id="rId546" Type="http://schemas.openxmlformats.org/officeDocument/2006/relationships/customXml" Target="../ink/ink4355.xml"/><Relationship Id="rId78" Type="http://schemas.openxmlformats.org/officeDocument/2006/relationships/customXml" Target="../ink/ink4120.xml"/><Relationship Id="rId101" Type="http://schemas.openxmlformats.org/officeDocument/2006/relationships/image" Target="../media/image3301.png"/><Relationship Id="rId143" Type="http://schemas.openxmlformats.org/officeDocument/2006/relationships/image" Target="../media/image3322.png"/><Relationship Id="rId185" Type="http://schemas.openxmlformats.org/officeDocument/2006/relationships/image" Target="../media/image3343.png"/><Relationship Id="rId350" Type="http://schemas.openxmlformats.org/officeDocument/2006/relationships/customXml" Target="../ink/ink4256.xml"/><Relationship Id="rId406" Type="http://schemas.openxmlformats.org/officeDocument/2006/relationships/image" Target="../media/image3449.png"/><Relationship Id="rId588" Type="http://schemas.openxmlformats.org/officeDocument/2006/relationships/image" Target="../media/image3538.png"/><Relationship Id="rId9" Type="http://schemas.openxmlformats.org/officeDocument/2006/relationships/image" Target="../media/image32550.png"/><Relationship Id="rId210" Type="http://schemas.openxmlformats.org/officeDocument/2006/relationships/customXml" Target="../ink/ink4186.xml"/><Relationship Id="rId392" Type="http://schemas.openxmlformats.org/officeDocument/2006/relationships/image" Target="../media/image3442.png"/><Relationship Id="rId448" Type="http://schemas.openxmlformats.org/officeDocument/2006/relationships/customXml" Target="../ink/ink4306.xml"/><Relationship Id="rId252" Type="http://schemas.openxmlformats.org/officeDocument/2006/relationships/customXml" Target="../ink/ink4207.xml"/><Relationship Id="rId294" Type="http://schemas.openxmlformats.org/officeDocument/2006/relationships/customXml" Target="../ink/ink4228.xml"/><Relationship Id="rId308" Type="http://schemas.openxmlformats.org/officeDocument/2006/relationships/customXml" Target="../ink/ink4235.xml"/><Relationship Id="rId515" Type="http://schemas.openxmlformats.org/officeDocument/2006/relationships/image" Target="../media/image3503.png"/><Relationship Id="rId47" Type="http://schemas.openxmlformats.org/officeDocument/2006/relationships/image" Target="../media/image32740.png"/><Relationship Id="rId89" Type="http://schemas.openxmlformats.org/officeDocument/2006/relationships/image" Target="../media/image3295.png"/><Relationship Id="rId112" Type="http://schemas.openxmlformats.org/officeDocument/2006/relationships/customXml" Target="../ink/ink4137.xml"/><Relationship Id="rId154" Type="http://schemas.openxmlformats.org/officeDocument/2006/relationships/customXml" Target="../ink/ink4158.xml"/><Relationship Id="rId361" Type="http://schemas.openxmlformats.org/officeDocument/2006/relationships/image" Target="../media/image3428.png"/><Relationship Id="rId557" Type="http://schemas.openxmlformats.org/officeDocument/2006/relationships/customXml" Target="../ink/ink4361.xml"/><Relationship Id="rId196" Type="http://schemas.openxmlformats.org/officeDocument/2006/relationships/customXml" Target="../ink/ink4179.xml"/><Relationship Id="rId417" Type="http://schemas.openxmlformats.org/officeDocument/2006/relationships/customXml" Target="../ink/ink4290.xml"/><Relationship Id="rId459" Type="http://schemas.openxmlformats.org/officeDocument/2006/relationships/image" Target="../media/image3475.png"/><Relationship Id="rId16" Type="http://schemas.openxmlformats.org/officeDocument/2006/relationships/customXml" Target="../ink/ink4089.xml"/><Relationship Id="rId221" Type="http://schemas.openxmlformats.org/officeDocument/2006/relationships/image" Target="../media/image27110.png"/><Relationship Id="rId263" Type="http://schemas.openxmlformats.org/officeDocument/2006/relationships/image" Target="../media/image3380.png"/><Relationship Id="rId319" Type="http://schemas.openxmlformats.org/officeDocument/2006/relationships/image" Target="../media/image3407.png"/><Relationship Id="rId470" Type="http://schemas.openxmlformats.org/officeDocument/2006/relationships/customXml" Target="../ink/ink4317.xml"/><Relationship Id="rId526" Type="http://schemas.openxmlformats.org/officeDocument/2006/relationships/customXml" Target="../ink/ink4345.xml"/><Relationship Id="rId58" Type="http://schemas.openxmlformats.org/officeDocument/2006/relationships/customXml" Target="../ink/ink4110.xml"/><Relationship Id="rId123" Type="http://schemas.openxmlformats.org/officeDocument/2006/relationships/image" Target="../media/image3312.png"/><Relationship Id="rId330" Type="http://schemas.openxmlformats.org/officeDocument/2006/relationships/customXml" Target="../ink/ink4246.xml"/><Relationship Id="rId568" Type="http://schemas.openxmlformats.org/officeDocument/2006/relationships/image" Target="../media/image3528.png"/><Relationship Id="rId165" Type="http://schemas.openxmlformats.org/officeDocument/2006/relationships/image" Target="../media/image3333.png"/><Relationship Id="rId372" Type="http://schemas.openxmlformats.org/officeDocument/2006/relationships/customXml" Target="../ink/ink4267.xml"/><Relationship Id="rId428" Type="http://schemas.openxmlformats.org/officeDocument/2006/relationships/image" Target="../media/image3460.png"/><Relationship Id="rId232" Type="http://schemas.openxmlformats.org/officeDocument/2006/relationships/customXml" Target="../ink/ink4197.xml"/><Relationship Id="rId274" Type="http://schemas.openxmlformats.org/officeDocument/2006/relationships/customXml" Target="../ink/ink4218.xml"/><Relationship Id="rId481" Type="http://schemas.openxmlformats.org/officeDocument/2006/relationships/image" Target="../media/image3486.png"/><Relationship Id="rId27" Type="http://schemas.openxmlformats.org/officeDocument/2006/relationships/image" Target="../media/image32640.png"/><Relationship Id="rId69" Type="http://schemas.openxmlformats.org/officeDocument/2006/relationships/image" Target="../media/image32850.png"/><Relationship Id="rId134" Type="http://schemas.openxmlformats.org/officeDocument/2006/relationships/customXml" Target="../ink/ink4148.xml"/><Relationship Id="rId537" Type="http://schemas.openxmlformats.org/officeDocument/2006/relationships/image" Target="../media/image3514.png"/><Relationship Id="rId579" Type="http://schemas.openxmlformats.org/officeDocument/2006/relationships/customXml" Target="../ink/ink4372.xml"/><Relationship Id="rId80" Type="http://schemas.openxmlformats.org/officeDocument/2006/relationships/customXml" Target="../ink/ink4121.xml"/><Relationship Id="rId176" Type="http://schemas.openxmlformats.org/officeDocument/2006/relationships/customXml" Target="../ink/ink4169.xml"/><Relationship Id="rId341" Type="http://schemas.openxmlformats.org/officeDocument/2006/relationships/image" Target="../media/image3418.png"/><Relationship Id="rId383" Type="http://schemas.openxmlformats.org/officeDocument/2006/relationships/customXml" Target="../ink/ink4273.xml"/><Relationship Id="rId439" Type="http://schemas.openxmlformats.org/officeDocument/2006/relationships/image" Target="../media/image3465.png"/><Relationship Id="rId201" Type="http://schemas.openxmlformats.org/officeDocument/2006/relationships/image" Target="../media/image3351.png"/><Relationship Id="rId243" Type="http://schemas.openxmlformats.org/officeDocument/2006/relationships/image" Target="../media/image3370.png"/><Relationship Id="rId285" Type="http://schemas.openxmlformats.org/officeDocument/2006/relationships/image" Target="../media/image3391.png"/><Relationship Id="rId450" Type="http://schemas.openxmlformats.org/officeDocument/2006/relationships/customXml" Target="../ink/ink4307.xml"/><Relationship Id="rId506" Type="http://schemas.openxmlformats.org/officeDocument/2006/relationships/customXml" Target="../ink/ink4335.xml"/><Relationship Id="rId38" Type="http://schemas.openxmlformats.org/officeDocument/2006/relationships/customXml" Target="../ink/ink4100.xml"/><Relationship Id="rId103" Type="http://schemas.openxmlformats.org/officeDocument/2006/relationships/image" Target="../media/image3302.png"/><Relationship Id="rId310" Type="http://schemas.openxmlformats.org/officeDocument/2006/relationships/customXml" Target="../ink/ink4236.xml"/><Relationship Id="rId492" Type="http://schemas.openxmlformats.org/officeDocument/2006/relationships/customXml" Target="../ink/ink4328.xml"/><Relationship Id="rId548" Type="http://schemas.openxmlformats.org/officeDocument/2006/relationships/customXml" Target="../ink/ink4356.xml"/><Relationship Id="rId91" Type="http://schemas.openxmlformats.org/officeDocument/2006/relationships/image" Target="../media/image3296.png"/><Relationship Id="rId145" Type="http://schemas.openxmlformats.org/officeDocument/2006/relationships/image" Target="../media/image3323.png"/><Relationship Id="rId187" Type="http://schemas.openxmlformats.org/officeDocument/2006/relationships/image" Target="../media/image3344.png"/><Relationship Id="rId352" Type="http://schemas.openxmlformats.org/officeDocument/2006/relationships/customXml" Target="../ink/ink4257.xml"/><Relationship Id="rId394" Type="http://schemas.openxmlformats.org/officeDocument/2006/relationships/image" Target="../media/image3443.png"/><Relationship Id="rId408" Type="http://schemas.openxmlformats.org/officeDocument/2006/relationships/image" Target="../media/image3450.png"/><Relationship Id="rId212" Type="http://schemas.openxmlformats.org/officeDocument/2006/relationships/customXml" Target="../ink/ink4187.xml"/><Relationship Id="rId254" Type="http://schemas.openxmlformats.org/officeDocument/2006/relationships/customXml" Target="../ink/ink4208.xml"/><Relationship Id="rId49" Type="http://schemas.openxmlformats.org/officeDocument/2006/relationships/image" Target="../media/image32750.png"/><Relationship Id="rId114" Type="http://schemas.openxmlformats.org/officeDocument/2006/relationships/customXml" Target="../ink/ink4138.xml"/><Relationship Id="rId296" Type="http://schemas.openxmlformats.org/officeDocument/2006/relationships/customXml" Target="../ink/ink4229.xml"/><Relationship Id="rId461" Type="http://schemas.openxmlformats.org/officeDocument/2006/relationships/image" Target="../media/image3476.png"/><Relationship Id="rId517" Type="http://schemas.openxmlformats.org/officeDocument/2006/relationships/image" Target="../media/image3504.png"/><Relationship Id="rId559" Type="http://schemas.openxmlformats.org/officeDocument/2006/relationships/customXml" Target="../ink/ink4362.xml"/><Relationship Id="rId60" Type="http://schemas.openxmlformats.org/officeDocument/2006/relationships/customXml" Target="../ink/ink4111.xml"/><Relationship Id="rId156" Type="http://schemas.openxmlformats.org/officeDocument/2006/relationships/customXml" Target="../ink/ink4159.xml"/><Relationship Id="rId198" Type="http://schemas.openxmlformats.org/officeDocument/2006/relationships/customXml" Target="../ink/ink4180.xml"/><Relationship Id="rId321" Type="http://schemas.openxmlformats.org/officeDocument/2006/relationships/image" Target="../media/image3408.png"/><Relationship Id="rId363" Type="http://schemas.openxmlformats.org/officeDocument/2006/relationships/image" Target="../media/image3429.png"/><Relationship Id="rId419" Type="http://schemas.openxmlformats.org/officeDocument/2006/relationships/customXml" Target="../ink/ink4291.xml"/><Relationship Id="rId570" Type="http://schemas.openxmlformats.org/officeDocument/2006/relationships/image" Target="../media/image3529.png"/><Relationship Id="rId223" Type="http://schemas.openxmlformats.org/officeDocument/2006/relationships/image" Target="../media/image3361.png"/><Relationship Id="rId430" Type="http://schemas.openxmlformats.org/officeDocument/2006/relationships/image" Target="../media/image3461.png"/><Relationship Id="rId18" Type="http://schemas.openxmlformats.org/officeDocument/2006/relationships/customXml" Target="../ink/ink4090.xml"/><Relationship Id="rId265" Type="http://schemas.openxmlformats.org/officeDocument/2006/relationships/image" Target="../media/image3381.png"/><Relationship Id="rId472" Type="http://schemas.openxmlformats.org/officeDocument/2006/relationships/customXml" Target="../ink/ink4318.xml"/><Relationship Id="rId528" Type="http://schemas.openxmlformats.org/officeDocument/2006/relationships/customXml" Target="../ink/ink4346.xml"/><Relationship Id="rId125" Type="http://schemas.openxmlformats.org/officeDocument/2006/relationships/image" Target="../media/image3313.png"/><Relationship Id="rId167" Type="http://schemas.openxmlformats.org/officeDocument/2006/relationships/image" Target="../media/image3334.png"/><Relationship Id="rId332" Type="http://schemas.openxmlformats.org/officeDocument/2006/relationships/customXml" Target="../ink/ink4247.xml"/><Relationship Id="rId374" Type="http://schemas.openxmlformats.org/officeDocument/2006/relationships/customXml" Target="../ink/ink4268.xml"/><Relationship Id="rId581" Type="http://schemas.openxmlformats.org/officeDocument/2006/relationships/customXml" Target="../ink/ink4373.xml"/><Relationship Id="rId71" Type="http://schemas.openxmlformats.org/officeDocument/2006/relationships/image" Target="../media/image32860.png"/><Relationship Id="rId234" Type="http://schemas.openxmlformats.org/officeDocument/2006/relationships/customXml" Target="../ink/ink4198.xml"/><Relationship Id="rId2" Type="http://schemas.openxmlformats.org/officeDocument/2006/relationships/customXml" Target="../ink/ink4082.xml"/><Relationship Id="rId29" Type="http://schemas.openxmlformats.org/officeDocument/2006/relationships/image" Target="../media/image32650.png"/><Relationship Id="rId276" Type="http://schemas.openxmlformats.org/officeDocument/2006/relationships/customXml" Target="../ink/ink4219.xml"/><Relationship Id="rId441" Type="http://schemas.openxmlformats.org/officeDocument/2006/relationships/image" Target="../media/image3466.png"/><Relationship Id="rId483" Type="http://schemas.openxmlformats.org/officeDocument/2006/relationships/image" Target="../media/image3487.png"/><Relationship Id="rId539" Type="http://schemas.openxmlformats.org/officeDocument/2006/relationships/image" Target="../media/image1392.png"/><Relationship Id="rId40" Type="http://schemas.openxmlformats.org/officeDocument/2006/relationships/customXml" Target="../ink/ink4101.xml"/><Relationship Id="rId136" Type="http://schemas.openxmlformats.org/officeDocument/2006/relationships/customXml" Target="../ink/ink4149.xml"/><Relationship Id="rId178" Type="http://schemas.openxmlformats.org/officeDocument/2006/relationships/customXml" Target="../ink/ink4170.xml"/><Relationship Id="rId301" Type="http://schemas.openxmlformats.org/officeDocument/2006/relationships/image" Target="../media/image3399.png"/><Relationship Id="rId343" Type="http://schemas.openxmlformats.org/officeDocument/2006/relationships/image" Target="../media/image3419.png"/><Relationship Id="rId550" Type="http://schemas.openxmlformats.org/officeDocument/2006/relationships/image" Target="../media/image3519.png"/><Relationship Id="rId82" Type="http://schemas.openxmlformats.org/officeDocument/2006/relationships/customXml" Target="../ink/ink4122.xml"/><Relationship Id="rId203" Type="http://schemas.openxmlformats.org/officeDocument/2006/relationships/image" Target="../media/image3352.png"/><Relationship Id="rId385" Type="http://schemas.openxmlformats.org/officeDocument/2006/relationships/customXml" Target="../ink/ink4274.xml"/><Relationship Id="rId245" Type="http://schemas.openxmlformats.org/officeDocument/2006/relationships/image" Target="../media/image3371.png"/><Relationship Id="rId287" Type="http://schemas.openxmlformats.org/officeDocument/2006/relationships/image" Target="../media/image3392.png"/><Relationship Id="rId410" Type="http://schemas.openxmlformats.org/officeDocument/2006/relationships/image" Target="../media/image3451.png"/><Relationship Id="rId452" Type="http://schemas.openxmlformats.org/officeDocument/2006/relationships/customXml" Target="../ink/ink4308.xml"/><Relationship Id="rId494" Type="http://schemas.openxmlformats.org/officeDocument/2006/relationships/customXml" Target="../ink/ink4329.xml"/><Relationship Id="rId508" Type="http://schemas.openxmlformats.org/officeDocument/2006/relationships/customXml" Target="../ink/ink4336.xml"/><Relationship Id="rId105" Type="http://schemas.openxmlformats.org/officeDocument/2006/relationships/image" Target="../media/image3303.png"/><Relationship Id="rId147" Type="http://schemas.openxmlformats.org/officeDocument/2006/relationships/image" Target="../media/image3324.png"/><Relationship Id="rId312" Type="http://schemas.openxmlformats.org/officeDocument/2006/relationships/customXml" Target="../ink/ink4237.xml"/><Relationship Id="rId354" Type="http://schemas.openxmlformats.org/officeDocument/2006/relationships/customXml" Target="../ink/ink4258.xml"/><Relationship Id="rId51" Type="http://schemas.openxmlformats.org/officeDocument/2006/relationships/image" Target="../media/image32760.png"/><Relationship Id="rId93" Type="http://schemas.openxmlformats.org/officeDocument/2006/relationships/image" Target="../media/image3297.png"/><Relationship Id="rId189" Type="http://schemas.openxmlformats.org/officeDocument/2006/relationships/image" Target="../media/image3345.png"/><Relationship Id="rId396" Type="http://schemas.openxmlformats.org/officeDocument/2006/relationships/image" Target="../media/image3444.png"/><Relationship Id="rId561" Type="http://schemas.openxmlformats.org/officeDocument/2006/relationships/customXml" Target="../ink/ink4363.xml"/><Relationship Id="rId214" Type="http://schemas.openxmlformats.org/officeDocument/2006/relationships/customXml" Target="../ink/ink4188.xml"/><Relationship Id="rId256" Type="http://schemas.openxmlformats.org/officeDocument/2006/relationships/customXml" Target="../ink/ink4209.xml"/><Relationship Id="rId298" Type="http://schemas.openxmlformats.org/officeDocument/2006/relationships/customXml" Target="../ink/ink4230.xml"/><Relationship Id="rId421" Type="http://schemas.openxmlformats.org/officeDocument/2006/relationships/customXml" Target="../ink/ink4292.xml"/><Relationship Id="rId463" Type="http://schemas.openxmlformats.org/officeDocument/2006/relationships/image" Target="../media/image3477.png"/><Relationship Id="rId519" Type="http://schemas.openxmlformats.org/officeDocument/2006/relationships/image" Target="../media/image3505.png"/><Relationship Id="rId116" Type="http://schemas.openxmlformats.org/officeDocument/2006/relationships/customXml" Target="../ink/ink4139.xml"/><Relationship Id="rId158" Type="http://schemas.openxmlformats.org/officeDocument/2006/relationships/customXml" Target="../ink/ink4160.xml"/><Relationship Id="rId323" Type="http://schemas.openxmlformats.org/officeDocument/2006/relationships/image" Target="../media/image3409.png"/><Relationship Id="rId530" Type="http://schemas.openxmlformats.org/officeDocument/2006/relationships/customXml" Target="../ink/ink4347.xml"/><Relationship Id="rId20" Type="http://schemas.openxmlformats.org/officeDocument/2006/relationships/customXml" Target="../ink/ink4091.xml"/><Relationship Id="rId62" Type="http://schemas.openxmlformats.org/officeDocument/2006/relationships/customXml" Target="../ink/ink4112.xml"/><Relationship Id="rId365" Type="http://schemas.openxmlformats.org/officeDocument/2006/relationships/image" Target="../media/image3430.png"/><Relationship Id="rId572" Type="http://schemas.openxmlformats.org/officeDocument/2006/relationships/image" Target="../media/image3530.png"/><Relationship Id="rId225" Type="http://schemas.openxmlformats.org/officeDocument/2006/relationships/image" Target="../media/image3362.png"/><Relationship Id="rId267" Type="http://schemas.openxmlformats.org/officeDocument/2006/relationships/image" Target="../media/image3382.png"/><Relationship Id="rId432" Type="http://schemas.openxmlformats.org/officeDocument/2006/relationships/image" Target="../media/image3462.png"/><Relationship Id="rId474" Type="http://schemas.openxmlformats.org/officeDocument/2006/relationships/customXml" Target="../ink/ink4319.xml"/><Relationship Id="rId127" Type="http://schemas.openxmlformats.org/officeDocument/2006/relationships/image" Target="../media/image3314.png"/><Relationship Id="rId31" Type="http://schemas.openxmlformats.org/officeDocument/2006/relationships/image" Target="../media/image32660.png"/><Relationship Id="rId73" Type="http://schemas.openxmlformats.org/officeDocument/2006/relationships/image" Target="../media/image32870.png"/><Relationship Id="rId169" Type="http://schemas.openxmlformats.org/officeDocument/2006/relationships/image" Target="../media/image3335.png"/><Relationship Id="rId334" Type="http://schemas.openxmlformats.org/officeDocument/2006/relationships/customXml" Target="../ink/ink4248.xml"/><Relationship Id="rId376" Type="http://schemas.openxmlformats.org/officeDocument/2006/relationships/customXml" Target="../ink/ink4269.xml"/><Relationship Id="rId541" Type="http://schemas.openxmlformats.org/officeDocument/2006/relationships/image" Target="../media/image3515.png"/><Relationship Id="rId583" Type="http://schemas.openxmlformats.org/officeDocument/2006/relationships/customXml" Target="../ink/ink4374.xml"/><Relationship Id="rId4" Type="http://schemas.openxmlformats.org/officeDocument/2006/relationships/customXml" Target="../ink/ink4083.xml"/><Relationship Id="rId180" Type="http://schemas.openxmlformats.org/officeDocument/2006/relationships/customXml" Target="../ink/ink4171.xml"/><Relationship Id="rId236" Type="http://schemas.openxmlformats.org/officeDocument/2006/relationships/customXml" Target="../ink/ink4199.xml"/><Relationship Id="rId278" Type="http://schemas.openxmlformats.org/officeDocument/2006/relationships/customXml" Target="../ink/ink4220.xml"/><Relationship Id="rId401" Type="http://schemas.openxmlformats.org/officeDocument/2006/relationships/customXml" Target="../ink/ink4282.xml"/><Relationship Id="rId443" Type="http://schemas.openxmlformats.org/officeDocument/2006/relationships/image" Target="../media/image3467.png"/><Relationship Id="rId303" Type="http://schemas.openxmlformats.org/officeDocument/2006/relationships/image" Target="../media/image3400.png"/><Relationship Id="rId485" Type="http://schemas.openxmlformats.org/officeDocument/2006/relationships/image" Target="../media/image3488.png"/><Relationship Id="rId42" Type="http://schemas.openxmlformats.org/officeDocument/2006/relationships/customXml" Target="../ink/ink4102.xml"/><Relationship Id="rId84" Type="http://schemas.openxmlformats.org/officeDocument/2006/relationships/customXml" Target="../ink/ink4123.xml"/><Relationship Id="rId138" Type="http://schemas.openxmlformats.org/officeDocument/2006/relationships/customXml" Target="../ink/ink4150.xml"/><Relationship Id="rId345" Type="http://schemas.openxmlformats.org/officeDocument/2006/relationships/image" Target="../media/image3420.png"/><Relationship Id="rId387" Type="http://schemas.openxmlformats.org/officeDocument/2006/relationships/customXml" Target="../ink/ink4275.xml"/><Relationship Id="rId510" Type="http://schemas.openxmlformats.org/officeDocument/2006/relationships/customXml" Target="../ink/ink4337.xml"/><Relationship Id="rId552" Type="http://schemas.openxmlformats.org/officeDocument/2006/relationships/image" Target="../media/image3520.png"/><Relationship Id="rId191" Type="http://schemas.openxmlformats.org/officeDocument/2006/relationships/image" Target="../media/image3346.png"/><Relationship Id="rId205" Type="http://schemas.openxmlformats.org/officeDocument/2006/relationships/image" Target="../media/image3353.png"/><Relationship Id="rId247" Type="http://schemas.openxmlformats.org/officeDocument/2006/relationships/image" Target="../media/image3372.png"/><Relationship Id="rId412" Type="http://schemas.openxmlformats.org/officeDocument/2006/relationships/image" Target="../media/image3452.png"/><Relationship Id="rId107" Type="http://schemas.openxmlformats.org/officeDocument/2006/relationships/image" Target="../media/image3304.png"/><Relationship Id="rId289" Type="http://schemas.openxmlformats.org/officeDocument/2006/relationships/image" Target="../media/image3393.png"/><Relationship Id="rId454" Type="http://schemas.openxmlformats.org/officeDocument/2006/relationships/customXml" Target="../ink/ink4309.xml"/><Relationship Id="rId496" Type="http://schemas.openxmlformats.org/officeDocument/2006/relationships/customXml" Target="../ink/ink4330.xml"/><Relationship Id="rId11" Type="http://schemas.openxmlformats.org/officeDocument/2006/relationships/image" Target="../media/image32560.png"/><Relationship Id="rId53" Type="http://schemas.openxmlformats.org/officeDocument/2006/relationships/image" Target="../media/image32770.png"/><Relationship Id="rId149" Type="http://schemas.openxmlformats.org/officeDocument/2006/relationships/image" Target="../media/image3325.png"/><Relationship Id="rId314" Type="http://schemas.openxmlformats.org/officeDocument/2006/relationships/customXml" Target="../ink/ink4238.xml"/><Relationship Id="rId356" Type="http://schemas.openxmlformats.org/officeDocument/2006/relationships/customXml" Target="../ink/ink4259.xml"/><Relationship Id="rId398" Type="http://schemas.openxmlformats.org/officeDocument/2006/relationships/image" Target="../media/image3445.png"/><Relationship Id="rId521" Type="http://schemas.openxmlformats.org/officeDocument/2006/relationships/image" Target="../media/image3506.png"/><Relationship Id="rId563" Type="http://schemas.openxmlformats.org/officeDocument/2006/relationships/customXml" Target="../ink/ink4364.xml"/><Relationship Id="rId95" Type="http://schemas.openxmlformats.org/officeDocument/2006/relationships/image" Target="../media/image3298.png"/><Relationship Id="rId160" Type="http://schemas.openxmlformats.org/officeDocument/2006/relationships/customXml" Target="../ink/ink4161.xml"/><Relationship Id="rId216" Type="http://schemas.openxmlformats.org/officeDocument/2006/relationships/customXml" Target="../ink/ink4189.xml"/><Relationship Id="rId423" Type="http://schemas.openxmlformats.org/officeDocument/2006/relationships/customXml" Target="../ink/ink4293.xml"/><Relationship Id="rId258" Type="http://schemas.openxmlformats.org/officeDocument/2006/relationships/customXml" Target="../ink/ink4210.xml"/><Relationship Id="rId465" Type="http://schemas.openxmlformats.org/officeDocument/2006/relationships/image" Target="../media/image3478.png"/><Relationship Id="rId22" Type="http://schemas.openxmlformats.org/officeDocument/2006/relationships/customXml" Target="../ink/ink4092.xml"/><Relationship Id="rId64" Type="http://schemas.openxmlformats.org/officeDocument/2006/relationships/customXml" Target="../ink/ink4113.xml"/><Relationship Id="rId118" Type="http://schemas.openxmlformats.org/officeDocument/2006/relationships/customXml" Target="../ink/ink4140.xml"/><Relationship Id="rId325" Type="http://schemas.openxmlformats.org/officeDocument/2006/relationships/image" Target="../media/image3410.png"/><Relationship Id="rId367" Type="http://schemas.openxmlformats.org/officeDocument/2006/relationships/image" Target="../media/image3431.png"/><Relationship Id="rId532" Type="http://schemas.openxmlformats.org/officeDocument/2006/relationships/customXml" Target="../ink/ink4348.xml"/><Relationship Id="rId574" Type="http://schemas.openxmlformats.org/officeDocument/2006/relationships/image" Target="../media/image3531.png"/><Relationship Id="rId171" Type="http://schemas.openxmlformats.org/officeDocument/2006/relationships/image" Target="../media/image3336.png"/><Relationship Id="rId227" Type="http://schemas.openxmlformats.org/officeDocument/2006/relationships/image" Target="../media/image3363.png"/><Relationship Id="rId269" Type="http://schemas.openxmlformats.org/officeDocument/2006/relationships/image" Target="../media/image3383.png"/><Relationship Id="rId434" Type="http://schemas.openxmlformats.org/officeDocument/2006/relationships/image" Target="../media/image3463.png"/><Relationship Id="rId476" Type="http://schemas.openxmlformats.org/officeDocument/2006/relationships/customXml" Target="../ink/ink4320.xml"/><Relationship Id="rId33" Type="http://schemas.openxmlformats.org/officeDocument/2006/relationships/image" Target="../media/image32670.png"/><Relationship Id="rId129" Type="http://schemas.openxmlformats.org/officeDocument/2006/relationships/image" Target="../media/image3315.png"/><Relationship Id="rId280" Type="http://schemas.openxmlformats.org/officeDocument/2006/relationships/customXml" Target="../ink/ink4221.xml"/><Relationship Id="rId336" Type="http://schemas.openxmlformats.org/officeDocument/2006/relationships/customXml" Target="../ink/ink4249.xml"/><Relationship Id="rId501" Type="http://schemas.openxmlformats.org/officeDocument/2006/relationships/image" Target="../media/image3496.png"/><Relationship Id="rId543" Type="http://schemas.openxmlformats.org/officeDocument/2006/relationships/image" Target="../media/image3516.png"/><Relationship Id="rId75" Type="http://schemas.openxmlformats.org/officeDocument/2006/relationships/image" Target="../media/image32880.png"/><Relationship Id="rId140" Type="http://schemas.openxmlformats.org/officeDocument/2006/relationships/customXml" Target="../ink/ink4151.xml"/><Relationship Id="rId182" Type="http://schemas.openxmlformats.org/officeDocument/2006/relationships/customXml" Target="../ink/ink4172.xml"/><Relationship Id="rId378" Type="http://schemas.openxmlformats.org/officeDocument/2006/relationships/customXml" Target="../ink/ink4270.xml"/><Relationship Id="rId403" Type="http://schemas.openxmlformats.org/officeDocument/2006/relationships/customXml" Target="../ink/ink4283.xml"/><Relationship Id="rId585" Type="http://schemas.openxmlformats.org/officeDocument/2006/relationships/customXml" Target="../ink/ink4375.xml"/><Relationship Id="rId6" Type="http://schemas.openxmlformats.org/officeDocument/2006/relationships/customXml" Target="../ink/ink4084.xml"/><Relationship Id="rId238" Type="http://schemas.openxmlformats.org/officeDocument/2006/relationships/customXml" Target="../ink/ink4200.xml"/><Relationship Id="rId445" Type="http://schemas.openxmlformats.org/officeDocument/2006/relationships/image" Target="../media/image3468.png"/><Relationship Id="rId487" Type="http://schemas.openxmlformats.org/officeDocument/2006/relationships/image" Target="../media/image3489.png"/><Relationship Id="rId291" Type="http://schemas.openxmlformats.org/officeDocument/2006/relationships/image" Target="../media/image3394.png"/><Relationship Id="rId305" Type="http://schemas.openxmlformats.org/officeDocument/2006/relationships/image" Target="../media/image3401.png"/><Relationship Id="rId347" Type="http://schemas.openxmlformats.org/officeDocument/2006/relationships/image" Target="../media/image3421.png"/><Relationship Id="rId512" Type="http://schemas.openxmlformats.org/officeDocument/2006/relationships/customXml" Target="../ink/ink4338.xml"/><Relationship Id="rId44" Type="http://schemas.openxmlformats.org/officeDocument/2006/relationships/customXml" Target="../ink/ink4103.xml"/><Relationship Id="rId86" Type="http://schemas.openxmlformats.org/officeDocument/2006/relationships/customXml" Target="../ink/ink4124.xml"/><Relationship Id="rId151" Type="http://schemas.openxmlformats.org/officeDocument/2006/relationships/image" Target="../media/image3326.png"/><Relationship Id="rId389" Type="http://schemas.openxmlformats.org/officeDocument/2006/relationships/customXml" Target="../ink/ink4276.xml"/><Relationship Id="rId554" Type="http://schemas.openxmlformats.org/officeDocument/2006/relationships/image" Target="../media/image3521.png"/><Relationship Id="rId193" Type="http://schemas.openxmlformats.org/officeDocument/2006/relationships/image" Target="../media/image3347.png"/><Relationship Id="rId207" Type="http://schemas.openxmlformats.org/officeDocument/2006/relationships/image" Target="../media/image3354.png"/><Relationship Id="rId249" Type="http://schemas.openxmlformats.org/officeDocument/2006/relationships/image" Target="../media/image3373.png"/><Relationship Id="rId414" Type="http://schemas.openxmlformats.org/officeDocument/2006/relationships/image" Target="../media/image3453.png"/><Relationship Id="rId456" Type="http://schemas.openxmlformats.org/officeDocument/2006/relationships/customXml" Target="../ink/ink4310.xml"/><Relationship Id="rId498" Type="http://schemas.openxmlformats.org/officeDocument/2006/relationships/customXml" Target="../ink/ink4331.xml"/><Relationship Id="rId13" Type="http://schemas.openxmlformats.org/officeDocument/2006/relationships/image" Target="../media/image32570.png"/><Relationship Id="rId109" Type="http://schemas.openxmlformats.org/officeDocument/2006/relationships/image" Target="../media/image3305.png"/><Relationship Id="rId260" Type="http://schemas.openxmlformats.org/officeDocument/2006/relationships/customXml" Target="../ink/ink4211.xml"/><Relationship Id="rId316" Type="http://schemas.openxmlformats.org/officeDocument/2006/relationships/customXml" Target="../ink/ink4239.xml"/><Relationship Id="rId523" Type="http://schemas.openxmlformats.org/officeDocument/2006/relationships/image" Target="../media/image3507.png"/><Relationship Id="rId55" Type="http://schemas.openxmlformats.org/officeDocument/2006/relationships/image" Target="../media/image32780.png"/><Relationship Id="rId97" Type="http://schemas.openxmlformats.org/officeDocument/2006/relationships/image" Target="../media/image3299.png"/><Relationship Id="rId120" Type="http://schemas.openxmlformats.org/officeDocument/2006/relationships/customXml" Target="../ink/ink4141.xml"/><Relationship Id="rId358" Type="http://schemas.openxmlformats.org/officeDocument/2006/relationships/customXml" Target="../ink/ink4260.xml"/><Relationship Id="rId565" Type="http://schemas.openxmlformats.org/officeDocument/2006/relationships/customXml" Target="../ink/ink4365.xml"/><Relationship Id="rId162" Type="http://schemas.openxmlformats.org/officeDocument/2006/relationships/customXml" Target="../ink/ink4162.xml"/><Relationship Id="rId218" Type="http://schemas.openxmlformats.org/officeDocument/2006/relationships/customXml" Target="../ink/ink4190.xml"/><Relationship Id="rId425" Type="http://schemas.openxmlformats.org/officeDocument/2006/relationships/customXml" Target="../ink/ink4294.xml"/><Relationship Id="rId467" Type="http://schemas.openxmlformats.org/officeDocument/2006/relationships/image" Target="../media/image3479.png"/><Relationship Id="rId271" Type="http://schemas.openxmlformats.org/officeDocument/2006/relationships/image" Target="../media/image3384.png"/><Relationship Id="rId24" Type="http://schemas.openxmlformats.org/officeDocument/2006/relationships/customXml" Target="../ink/ink4093.xml"/><Relationship Id="rId66" Type="http://schemas.openxmlformats.org/officeDocument/2006/relationships/customXml" Target="../ink/ink4114.xml"/><Relationship Id="rId131" Type="http://schemas.openxmlformats.org/officeDocument/2006/relationships/image" Target="../media/image3316.png"/><Relationship Id="rId327" Type="http://schemas.openxmlformats.org/officeDocument/2006/relationships/image" Target="../media/image3411.png"/><Relationship Id="rId369" Type="http://schemas.openxmlformats.org/officeDocument/2006/relationships/image" Target="../media/image423.png"/><Relationship Id="rId534" Type="http://schemas.openxmlformats.org/officeDocument/2006/relationships/customXml" Target="../ink/ink4349.xml"/><Relationship Id="rId576" Type="http://schemas.openxmlformats.org/officeDocument/2006/relationships/image" Target="../media/image3532.png"/><Relationship Id="rId173" Type="http://schemas.openxmlformats.org/officeDocument/2006/relationships/image" Target="../media/image3337.png"/><Relationship Id="rId229" Type="http://schemas.openxmlformats.org/officeDocument/2006/relationships/image" Target="../media/image3364.png"/><Relationship Id="rId380" Type="http://schemas.openxmlformats.org/officeDocument/2006/relationships/image" Target="../media/image3436.png"/><Relationship Id="rId436" Type="http://schemas.openxmlformats.org/officeDocument/2006/relationships/customXml" Target="../ink/ink4300.xml"/><Relationship Id="rId240" Type="http://schemas.openxmlformats.org/officeDocument/2006/relationships/customXml" Target="../ink/ink4201.xml"/><Relationship Id="rId478" Type="http://schemas.openxmlformats.org/officeDocument/2006/relationships/customXml" Target="../ink/ink4321.xml"/><Relationship Id="rId35" Type="http://schemas.openxmlformats.org/officeDocument/2006/relationships/image" Target="../media/image32680.png"/><Relationship Id="rId77" Type="http://schemas.openxmlformats.org/officeDocument/2006/relationships/image" Target="../media/image32890.png"/><Relationship Id="rId100" Type="http://schemas.openxmlformats.org/officeDocument/2006/relationships/customXml" Target="../ink/ink4131.xml"/><Relationship Id="rId282" Type="http://schemas.openxmlformats.org/officeDocument/2006/relationships/customXml" Target="../ink/ink4222.xml"/><Relationship Id="rId338" Type="http://schemas.openxmlformats.org/officeDocument/2006/relationships/customXml" Target="../ink/ink4250.xml"/><Relationship Id="rId503" Type="http://schemas.openxmlformats.org/officeDocument/2006/relationships/image" Target="../media/image3497.png"/><Relationship Id="rId545" Type="http://schemas.openxmlformats.org/officeDocument/2006/relationships/image" Target="../media/image3517.png"/><Relationship Id="rId587" Type="http://schemas.openxmlformats.org/officeDocument/2006/relationships/customXml" Target="../ink/ink4376.xml"/><Relationship Id="rId8" Type="http://schemas.openxmlformats.org/officeDocument/2006/relationships/customXml" Target="../ink/ink4085.xml"/><Relationship Id="rId142" Type="http://schemas.openxmlformats.org/officeDocument/2006/relationships/customXml" Target="../ink/ink4152.xml"/><Relationship Id="rId184" Type="http://schemas.openxmlformats.org/officeDocument/2006/relationships/customXml" Target="../ink/ink4173.xml"/><Relationship Id="rId391" Type="http://schemas.openxmlformats.org/officeDocument/2006/relationships/customXml" Target="../ink/ink4277.xml"/><Relationship Id="rId405" Type="http://schemas.openxmlformats.org/officeDocument/2006/relationships/customXml" Target="../ink/ink4284.xml"/><Relationship Id="rId447" Type="http://schemas.openxmlformats.org/officeDocument/2006/relationships/image" Target="../media/image3469.png"/><Relationship Id="rId251" Type="http://schemas.openxmlformats.org/officeDocument/2006/relationships/image" Target="../media/image3374.png"/><Relationship Id="rId489" Type="http://schemas.openxmlformats.org/officeDocument/2006/relationships/image" Target="../media/image3490.png"/><Relationship Id="rId46" Type="http://schemas.openxmlformats.org/officeDocument/2006/relationships/customXml" Target="../ink/ink4104.xml"/><Relationship Id="rId293" Type="http://schemas.openxmlformats.org/officeDocument/2006/relationships/image" Target="../media/image3395.png"/><Relationship Id="rId307" Type="http://schemas.openxmlformats.org/officeDocument/2006/relationships/image" Target="../media/image3402.png"/><Relationship Id="rId349" Type="http://schemas.openxmlformats.org/officeDocument/2006/relationships/image" Target="../media/image3422.png"/><Relationship Id="rId514" Type="http://schemas.openxmlformats.org/officeDocument/2006/relationships/customXml" Target="../ink/ink4339.xml"/><Relationship Id="rId556" Type="http://schemas.openxmlformats.org/officeDocument/2006/relationships/image" Target="../media/image3522.png"/><Relationship Id="rId88" Type="http://schemas.openxmlformats.org/officeDocument/2006/relationships/customXml" Target="../ink/ink4125.xml"/><Relationship Id="rId111" Type="http://schemas.openxmlformats.org/officeDocument/2006/relationships/image" Target="../media/image3306.png"/><Relationship Id="rId153" Type="http://schemas.openxmlformats.org/officeDocument/2006/relationships/image" Target="../media/image3327.png"/><Relationship Id="rId195" Type="http://schemas.openxmlformats.org/officeDocument/2006/relationships/image" Target="../media/image3348.png"/><Relationship Id="rId209" Type="http://schemas.openxmlformats.org/officeDocument/2006/relationships/image" Target="../media/image3355.png"/><Relationship Id="rId360" Type="http://schemas.openxmlformats.org/officeDocument/2006/relationships/customXml" Target="../ink/ink4261.xml"/><Relationship Id="rId416" Type="http://schemas.openxmlformats.org/officeDocument/2006/relationships/image" Target="../media/image3454.png"/><Relationship Id="rId220" Type="http://schemas.openxmlformats.org/officeDocument/2006/relationships/customXml" Target="../ink/ink4191.xml"/><Relationship Id="rId458" Type="http://schemas.openxmlformats.org/officeDocument/2006/relationships/customXml" Target="../ink/ink4311.xml"/><Relationship Id="rId15" Type="http://schemas.openxmlformats.org/officeDocument/2006/relationships/image" Target="../media/image32580.png"/><Relationship Id="rId57" Type="http://schemas.openxmlformats.org/officeDocument/2006/relationships/image" Target="../media/image32790.png"/><Relationship Id="rId262" Type="http://schemas.openxmlformats.org/officeDocument/2006/relationships/customXml" Target="../ink/ink4212.xml"/><Relationship Id="rId318" Type="http://schemas.openxmlformats.org/officeDocument/2006/relationships/customXml" Target="../ink/ink4240.xml"/><Relationship Id="rId525" Type="http://schemas.openxmlformats.org/officeDocument/2006/relationships/image" Target="../media/image3508.png"/><Relationship Id="rId567" Type="http://schemas.openxmlformats.org/officeDocument/2006/relationships/customXml" Target="../ink/ink4366.xml"/><Relationship Id="rId99" Type="http://schemas.openxmlformats.org/officeDocument/2006/relationships/image" Target="../media/image3300.png"/><Relationship Id="rId122" Type="http://schemas.openxmlformats.org/officeDocument/2006/relationships/customXml" Target="../ink/ink4142.xml"/><Relationship Id="rId164" Type="http://schemas.openxmlformats.org/officeDocument/2006/relationships/customXml" Target="../ink/ink4163.xml"/><Relationship Id="rId371" Type="http://schemas.openxmlformats.org/officeDocument/2006/relationships/image" Target="../media/image3432.png"/><Relationship Id="rId427" Type="http://schemas.openxmlformats.org/officeDocument/2006/relationships/customXml" Target="../ink/ink4295.xml"/><Relationship Id="rId469" Type="http://schemas.openxmlformats.org/officeDocument/2006/relationships/image" Target="../media/image3480.png"/><Relationship Id="rId26" Type="http://schemas.openxmlformats.org/officeDocument/2006/relationships/customXml" Target="../ink/ink4094.xml"/><Relationship Id="rId231" Type="http://schemas.openxmlformats.org/officeDocument/2006/relationships/image" Target="../media/image3365.png"/><Relationship Id="rId273" Type="http://schemas.openxmlformats.org/officeDocument/2006/relationships/image" Target="../media/image3385.png"/><Relationship Id="rId329" Type="http://schemas.openxmlformats.org/officeDocument/2006/relationships/image" Target="../media/image3412.png"/><Relationship Id="rId480" Type="http://schemas.openxmlformats.org/officeDocument/2006/relationships/customXml" Target="../ink/ink4322.xml"/><Relationship Id="rId536" Type="http://schemas.openxmlformats.org/officeDocument/2006/relationships/customXml" Target="../ink/ink4350.xml"/><Relationship Id="rId68" Type="http://schemas.openxmlformats.org/officeDocument/2006/relationships/customXml" Target="../ink/ink4115.xml"/><Relationship Id="rId133" Type="http://schemas.openxmlformats.org/officeDocument/2006/relationships/image" Target="../media/image3317.png"/><Relationship Id="rId175" Type="http://schemas.openxmlformats.org/officeDocument/2006/relationships/image" Target="../media/image3338.png"/><Relationship Id="rId340" Type="http://schemas.openxmlformats.org/officeDocument/2006/relationships/customXml" Target="../ink/ink4251.xml"/><Relationship Id="rId578" Type="http://schemas.openxmlformats.org/officeDocument/2006/relationships/image" Target="../media/image3533.png"/><Relationship Id="rId200" Type="http://schemas.openxmlformats.org/officeDocument/2006/relationships/customXml" Target="../ink/ink4181.xml"/><Relationship Id="rId382" Type="http://schemas.openxmlformats.org/officeDocument/2006/relationships/image" Target="../media/image3437.png"/><Relationship Id="rId438" Type="http://schemas.openxmlformats.org/officeDocument/2006/relationships/customXml" Target="../ink/ink4301.xml"/><Relationship Id="rId242" Type="http://schemas.openxmlformats.org/officeDocument/2006/relationships/customXml" Target="../ink/ink4202.xml"/><Relationship Id="rId284" Type="http://schemas.openxmlformats.org/officeDocument/2006/relationships/customXml" Target="../ink/ink4223.xml"/><Relationship Id="rId491" Type="http://schemas.openxmlformats.org/officeDocument/2006/relationships/image" Target="../media/image3491.png"/><Relationship Id="rId505" Type="http://schemas.openxmlformats.org/officeDocument/2006/relationships/image" Target="../media/image3498.png"/><Relationship Id="rId37" Type="http://schemas.openxmlformats.org/officeDocument/2006/relationships/image" Target="../media/image32690.png"/><Relationship Id="rId79" Type="http://schemas.openxmlformats.org/officeDocument/2006/relationships/image" Target="../media/image3290.png"/><Relationship Id="rId102" Type="http://schemas.openxmlformats.org/officeDocument/2006/relationships/customXml" Target="../ink/ink4132.xml"/><Relationship Id="rId144" Type="http://schemas.openxmlformats.org/officeDocument/2006/relationships/customXml" Target="../ink/ink4153.xml"/><Relationship Id="rId547" Type="http://schemas.openxmlformats.org/officeDocument/2006/relationships/image" Target="../media/image3518.png"/><Relationship Id="rId90" Type="http://schemas.openxmlformats.org/officeDocument/2006/relationships/customXml" Target="../ink/ink4126.xml"/><Relationship Id="rId186" Type="http://schemas.openxmlformats.org/officeDocument/2006/relationships/customXml" Target="../ink/ink4174.xml"/><Relationship Id="rId351" Type="http://schemas.openxmlformats.org/officeDocument/2006/relationships/image" Target="../media/image3423.png"/><Relationship Id="rId393" Type="http://schemas.openxmlformats.org/officeDocument/2006/relationships/customXml" Target="../ink/ink4278.xml"/><Relationship Id="rId407" Type="http://schemas.openxmlformats.org/officeDocument/2006/relationships/customXml" Target="../ink/ink4285.xml"/><Relationship Id="rId449" Type="http://schemas.openxmlformats.org/officeDocument/2006/relationships/image" Target="../media/image3470.png"/><Relationship Id="rId211" Type="http://schemas.openxmlformats.org/officeDocument/2006/relationships/image" Target="../media/image3356.png"/><Relationship Id="rId253" Type="http://schemas.openxmlformats.org/officeDocument/2006/relationships/image" Target="../media/image3375.png"/><Relationship Id="rId295" Type="http://schemas.openxmlformats.org/officeDocument/2006/relationships/image" Target="../media/image3396.png"/><Relationship Id="rId309" Type="http://schemas.openxmlformats.org/officeDocument/2006/relationships/image" Target="../media/image3403.png"/><Relationship Id="rId460" Type="http://schemas.openxmlformats.org/officeDocument/2006/relationships/customXml" Target="../ink/ink4312.xml"/><Relationship Id="rId516" Type="http://schemas.openxmlformats.org/officeDocument/2006/relationships/customXml" Target="../ink/ink4340.xml"/><Relationship Id="rId48" Type="http://schemas.openxmlformats.org/officeDocument/2006/relationships/customXml" Target="../ink/ink4105.xml"/><Relationship Id="rId113" Type="http://schemas.openxmlformats.org/officeDocument/2006/relationships/image" Target="../media/image3307.png"/><Relationship Id="rId320" Type="http://schemas.openxmlformats.org/officeDocument/2006/relationships/customXml" Target="../ink/ink4241.xml"/><Relationship Id="rId558" Type="http://schemas.openxmlformats.org/officeDocument/2006/relationships/image" Target="../media/image3523.png"/><Relationship Id="rId155" Type="http://schemas.openxmlformats.org/officeDocument/2006/relationships/image" Target="../media/image3328.png"/><Relationship Id="rId197" Type="http://schemas.openxmlformats.org/officeDocument/2006/relationships/image" Target="../media/image3349.png"/><Relationship Id="rId362" Type="http://schemas.openxmlformats.org/officeDocument/2006/relationships/customXml" Target="../ink/ink4262.xml"/><Relationship Id="rId418" Type="http://schemas.openxmlformats.org/officeDocument/2006/relationships/image" Target="../media/image3455.png"/><Relationship Id="rId222" Type="http://schemas.openxmlformats.org/officeDocument/2006/relationships/customXml" Target="../ink/ink4192.xml"/><Relationship Id="rId264" Type="http://schemas.openxmlformats.org/officeDocument/2006/relationships/customXml" Target="../ink/ink4213.xml"/><Relationship Id="rId471" Type="http://schemas.openxmlformats.org/officeDocument/2006/relationships/image" Target="../media/image3481.png"/><Relationship Id="rId17" Type="http://schemas.openxmlformats.org/officeDocument/2006/relationships/image" Target="../media/image32590.png"/><Relationship Id="rId59" Type="http://schemas.openxmlformats.org/officeDocument/2006/relationships/image" Target="../media/image32800.png"/><Relationship Id="rId124" Type="http://schemas.openxmlformats.org/officeDocument/2006/relationships/customXml" Target="../ink/ink4143.xml"/><Relationship Id="rId527" Type="http://schemas.openxmlformats.org/officeDocument/2006/relationships/image" Target="../media/image3509.png"/><Relationship Id="rId569" Type="http://schemas.openxmlformats.org/officeDocument/2006/relationships/customXml" Target="../ink/ink4367.xml"/><Relationship Id="rId70" Type="http://schemas.openxmlformats.org/officeDocument/2006/relationships/customXml" Target="../ink/ink4116.xml"/><Relationship Id="rId166" Type="http://schemas.openxmlformats.org/officeDocument/2006/relationships/customXml" Target="../ink/ink4164.xml"/><Relationship Id="rId331" Type="http://schemas.openxmlformats.org/officeDocument/2006/relationships/image" Target="../media/image3413.png"/><Relationship Id="rId373" Type="http://schemas.openxmlformats.org/officeDocument/2006/relationships/image" Target="../media/image3433.png"/><Relationship Id="rId429" Type="http://schemas.openxmlformats.org/officeDocument/2006/relationships/customXml" Target="../ink/ink4296.xml"/><Relationship Id="rId580" Type="http://schemas.openxmlformats.org/officeDocument/2006/relationships/image" Target="../media/image353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450.png"/><Relationship Id="rId440" Type="http://schemas.openxmlformats.org/officeDocument/2006/relationships/customXml" Target="../ink/ink4302.xml"/><Relationship Id="rId28" Type="http://schemas.openxmlformats.org/officeDocument/2006/relationships/customXml" Target="../ink/ink4095.xml"/><Relationship Id="rId275" Type="http://schemas.openxmlformats.org/officeDocument/2006/relationships/image" Target="../media/image3386.png"/><Relationship Id="rId300" Type="http://schemas.openxmlformats.org/officeDocument/2006/relationships/customXml" Target="../ink/ink4231.xml"/><Relationship Id="rId482" Type="http://schemas.openxmlformats.org/officeDocument/2006/relationships/customXml" Target="../ink/ink4323.xml"/><Relationship Id="rId538" Type="http://schemas.openxmlformats.org/officeDocument/2006/relationships/customXml" Target="../ink/ink4351.xml"/><Relationship Id="rId81" Type="http://schemas.openxmlformats.org/officeDocument/2006/relationships/image" Target="../media/image3291.png"/><Relationship Id="rId135" Type="http://schemas.openxmlformats.org/officeDocument/2006/relationships/image" Target="../media/image3318.png"/><Relationship Id="rId177" Type="http://schemas.openxmlformats.org/officeDocument/2006/relationships/image" Target="../media/image3339.png"/><Relationship Id="rId342" Type="http://schemas.openxmlformats.org/officeDocument/2006/relationships/customXml" Target="../ink/ink4252.xml"/><Relationship Id="rId384" Type="http://schemas.openxmlformats.org/officeDocument/2006/relationships/image" Target="../media/image3438.png"/><Relationship Id="rId202" Type="http://schemas.openxmlformats.org/officeDocument/2006/relationships/customXml" Target="../ink/ink4182.xml"/><Relationship Id="rId244" Type="http://schemas.openxmlformats.org/officeDocument/2006/relationships/customXml" Target="../ink/ink4203.xml"/><Relationship Id="rId39" Type="http://schemas.openxmlformats.org/officeDocument/2006/relationships/image" Target="../media/image32700.png"/><Relationship Id="rId286" Type="http://schemas.openxmlformats.org/officeDocument/2006/relationships/customXml" Target="../ink/ink4224.xml"/><Relationship Id="rId451" Type="http://schemas.openxmlformats.org/officeDocument/2006/relationships/image" Target="../media/image3471.png"/><Relationship Id="rId493" Type="http://schemas.openxmlformats.org/officeDocument/2006/relationships/image" Target="../media/image3492.png"/><Relationship Id="rId507" Type="http://schemas.openxmlformats.org/officeDocument/2006/relationships/image" Target="../media/image3499.png"/><Relationship Id="rId549" Type="http://schemas.openxmlformats.org/officeDocument/2006/relationships/customXml" Target="../ink/ink4357.xml"/><Relationship Id="rId50" Type="http://schemas.openxmlformats.org/officeDocument/2006/relationships/customXml" Target="../ink/ink4106.xml"/><Relationship Id="rId104" Type="http://schemas.openxmlformats.org/officeDocument/2006/relationships/customXml" Target="../ink/ink4133.xml"/><Relationship Id="rId146" Type="http://schemas.openxmlformats.org/officeDocument/2006/relationships/customXml" Target="../ink/ink4154.xml"/><Relationship Id="rId188" Type="http://schemas.openxmlformats.org/officeDocument/2006/relationships/customXml" Target="../ink/ink4175.xml"/><Relationship Id="rId311" Type="http://schemas.openxmlformats.org/officeDocument/2006/relationships/image" Target="../media/image3404.png"/><Relationship Id="rId353" Type="http://schemas.openxmlformats.org/officeDocument/2006/relationships/image" Target="../media/image3424.png"/><Relationship Id="rId395" Type="http://schemas.openxmlformats.org/officeDocument/2006/relationships/customXml" Target="../ink/ink4279.xml"/><Relationship Id="rId409" Type="http://schemas.openxmlformats.org/officeDocument/2006/relationships/customXml" Target="../ink/ink4286.xml"/><Relationship Id="rId560" Type="http://schemas.openxmlformats.org/officeDocument/2006/relationships/image" Target="../media/image3524.png"/><Relationship Id="rId92" Type="http://schemas.openxmlformats.org/officeDocument/2006/relationships/customXml" Target="../ink/ink4127.xml"/><Relationship Id="rId213" Type="http://schemas.openxmlformats.org/officeDocument/2006/relationships/image" Target="../media/image3357.png"/><Relationship Id="rId420" Type="http://schemas.openxmlformats.org/officeDocument/2006/relationships/image" Target="../media/image3456.png"/><Relationship Id="rId255" Type="http://schemas.openxmlformats.org/officeDocument/2006/relationships/image" Target="../media/image3376.png"/><Relationship Id="rId297" Type="http://schemas.openxmlformats.org/officeDocument/2006/relationships/image" Target="../media/image3397.png"/><Relationship Id="rId462" Type="http://schemas.openxmlformats.org/officeDocument/2006/relationships/customXml" Target="../ink/ink4313.xml"/><Relationship Id="rId518" Type="http://schemas.openxmlformats.org/officeDocument/2006/relationships/customXml" Target="../ink/ink4341.xml"/><Relationship Id="rId115" Type="http://schemas.openxmlformats.org/officeDocument/2006/relationships/image" Target="../media/image3308.png"/><Relationship Id="rId157" Type="http://schemas.openxmlformats.org/officeDocument/2006/relationships/image" Target="../media/image3329.png"/><Relationship Id="rId322" Type="http://schemas.openxmlformats.org/officeDocument/2006/relationships/customXml" Target="../ink/ink4242.xml"/><Relationship Id="rId364" Type="http://schemas.openxmlformats.org/officeDocument/2006/relationships/customXml" Target="../ink/ink4263.xml"/><Relationship Id="rId61" Type="http://schemas.openxmlformats.org/officeDocument/2006/relationships/image" Target="../media/image32810.png"/><Relationship Id="rId199" Type="http://schemas.openxmlformats.org/officeDocument/2006/relationships/image" Target="../media/image3350.png"/><Relationship Id="rId571" Type="http://schemas.openxmlformats.org/officeDocument/2006/relationships/customXml" Target="../ink/ink4368.xml"/><Relationship Id="rId19" Type="http://schemas.openxmlformats.org/officeDocument/2006/relationships/image" Target="../media/image32600.png"/><Relationship Id="rId224" Type="http://schemas.openxmlformats.org/officeDocument/2006/relationships/customXml" Target="../ink/ink4193.xml"/><Relationship Id="rId266" Type="http://schemas.openxmlformats.org/officeDocument/2006/relationships/customXml" Target="../ink/ink4214.xml"/><Relationship Id="rId431" Type="http://schemas.openxmlformats.org/officeDocument/2006/relationships/customXml" Target="../ink/ink4297.xml"/><Relationship Id="rId473" Type="http://schemas.openxmlformats.org/officeDocument/2006/relationships/image" Target="../media/image3482.png"/><Relationship Id="rId529" Type="http://schemas.openxmlformats.org/officeDocument/2006/relationships/image" Target="../media/image3510.png"/><Relationship Id="rId30" Type="http://schemas.openxmlformats.org/officeDocument/2006/relationships/customXml" Target="../ink/ink4096.xml"/><Relationship Id="rId126" Type="http://schemas.openxmlformats.org/officeDocument/2006/relationships/customXml" Target="../ink/ink4144.xml"/><Relationship Id="rId168" Type="http://schemas.openxmlformats.org/officeDocument/2006/relationships/customXml" Target="../ink/ink4165.xml"/><Relationship Id="rId333" Type="http://schemas.openxmlformats.org/officeDocument/2006/relationships/image" Target="../media/image3414.png"/><Relationship Id="rId540" Type="http://schemas.openxmlformats.org/officeDocument/2006/relationships/customXml" Target="../ink/ink4352.xml"/><Relationship Id="rId72" Type="http://schemas.openxmlformats.org/officeDocument/2006/relationships/customXml" Target="../ink/ink4117.xml"/><Relationship Id="rId375" Type="http://schemas.openxmlformats.org/officeDocument/2006/relationships/image" Target="../media/image3434.png"/><Relationship Id="rId582" Type="http://schemas.openxmlformats.org/officeDocument/2006/relationships/image" Target="../media/image3535.png"/><Relationship Id="rId3" Type="http://schemas.openxmlformats.org/officeDocument/2006/relationships/image" Target="../media/image32520.png"/><Relationship Id="rId235" Type="http://schemas.openxmlformats.org/officeDocument/2006/relationships/image" Target="../media/image3366.png"/><Relationship Id="rId277" Type="http://schemas.openxmlformats.org/officeDocument/2006/relationships/image" Target="../media/image3387.png"/><Relationship Id="rId400" Type="http://schemas.openxmlformats.org/officeDocument/2006/relationships/image" Target="../media/image3446.png"/><Relationship Id="rId442" Type="http://schemas.openxmlformats.org/officeDocument/2006/relationships/customXml" Target="../ink/ink4303.xml"/><Relationship Id="rId484" Type="http://schemas.openxmlformats.org/officeDocument/2006/relationships/customXml" Target="../ink/ink4324.xml"/><Relationship Id="rId137" Type="http://schemas.openxmlformats.org/officeDocument/2006/relationships/image" Target="../media/image3319.png"/><Relationship Id="rId302" Type="http://schemas.openxmlformats.org/officeDocument/2006/relationships/customXml" Target="../ink/ink4232.xml"/><Relationship Id="rId344" Type="http://schemas.openxmlformats.org/officeDocument/2006/relationships/customXml" Target="../ink/ink4253.xml"/><Relationship Id="rId41" Type="http://schemas.openxmlformats.org/officeDocument/2006/relationships/image" Target="../media/image32710.png"/><Relationship Id="rId83" Type="http://schemas.openxmlformats.org/officeDocument/2006/relationships/image" Target="../media/image3292.png"/><Relationship Id="rId179" Type="http://schemas.openxmlformats.org/officeDocument/2006/relationships/image" Target="../media/image3340.png"/><Relationship Id="rId386" Type="http://schemas.openxmlformats.org/officeDocument/2006/relationships/image" Target="../media/image3439.png"/><Relationship Id="rId551" Type="http://schemas.openxmlformats.org/officeDocument/2006/relationships/customXml" Target="../ink/ink4358.xml"/><Relationship Id="rId190" Type="http://schemas.openxmlformats.org/officeDocument/2006/relationships/customXml" Target="../ink/ink4176.xml"/><Relationship Id="rId204" Type="http://schemas.openxmlformats.org/officeDocument/2006/relationships/customXml" Target="../ink/ink4183.xml"/><Relationship Id="rId246" Type="http://schemas.openxmlformats.org/officeDocument/2006/relationships/customXml" Target="../ink/ink4204.xml"/><Relationship Id="rId288" Type="http://schemas.openxmlformats.org/officeDocument/2006/relationships/customXml" Target="../ink/ink4225.xml"/><Relationship Id="rId411" Type="http://schemas.openxmlformats.org/officeDocument/2006/relationships/customXml" Target="../ink/ink4287.xml"/><Relationship Id="rId453" Type="http://schemas.openxmlformats.org/officeDocument/2006/relationships/image" Target="../media/image3472.png"/><Relationship Id="rId509" Type="http://schemas.openxmlformats.org/officeDocument/2006/relationships/image" Target="../media/image3500.png"/><Relationship Id="rId106" Type="http://schemas.openxmlformats.org/officeDocument/2006/relationships/customXml" Target="../ink/ink4134.xml"/><Relationship Id="rId313" Type="http://schemas.openxmlformats.org/officeDocument/2006/relationships/image" Target="../media/image11100.png"/><Relationship Id="rId495" Type="http://schemas.openxmlformats.org/officeDocument/2006/relationships/image" Target="../media/image3493.png"/><Relationship Id="rId10" Type="http://schemas.openxmlformats.org/officeDocument/2006/relationships/customXml" Target="../ink/ink4086.xml"/><Relationship Id="rId52" Type="http://schemas.openxmlformats.org/officeDocument/2006/relationships/customXml" Target="../ink/ink4107.xml"/><Relationship Id="rId94" Type="http://schemas.openxmlformats.org/officeDocument/2006/relationships/customXml" Target="../ink/ink4128.xml"/><Relationship Id="rId148" Type="http://schemas.openxmlformats.org/officeDocument/2006/relationships/customXml" Target="../ink/ink4155.xml"/><Relationship Id="rId355" Type="http://schemas.openxmlformats.org/officeDocument/2006/relationships/image" Target="../media/image3425.png"/><Relationship Id="rId397" Type="http://schemas.openxmlformats.org/officeDocument/2006/relationships/customXml" Target="../ink/ink4280.xml"/><Relationship Id="rId520" Type="http://schemas.openxmlformats.org/officeDocument/2006/relationships/customXml" Target="../ink/ink4342.xml"/><Relationship Id="rId562" Type="http://schemas.openxmlformats.org/officeDocument/2006/relationships/image" Target="../media/image3525.png"/><Relationship Id="rId215" Type="http://schemas.openxmlformats.org/officeDocument/2006/relationships/image" Target="../media/image3358.png"/><Relationship Id="rId257" Type="http://schemas.openxmlformats.org/officeDocument/2006/relationships/image" Target="../media/image3377.png"/><Relationship Id="rId422" Type="http://schemas.openxmlformats.org/officeDocument/2006/relationships/image" Target="../media/image3457.png"/><Relationship Id="rId464" Type="http://schemas.openxmlformats.org/officeDocument/2006/relationships/customXml" Target="../ink/ink4314.xml"/><Relationship Id="rId299" Type="http://schemas.openxmlformats.org/officeDocument/2006/relationships/image" Target="../media/image3398.png"/><Relationship Id="rId63" Type="http://schemas.openxmlformats.org/officeDocument/2006/relationships/image" Target="../media/image32820.png"/><Relationship Id="rId159" Type="http://schemas.openxmlformats.org/officeDocument/2006/relationships/image" Target="../media/image3330.png"/><Relationship Id="rId366" Type="http://schemas.openxmlformats.org/officeDocument/2006/relationships/customXml" Target="../ink/ink4264.xml"/><Relationship Id="rId573" Type="http://schemas.openxmlformats.org/officeDocument/2006/relationships/customXml" Target="../ink/ink4369.xml"/><Relationship Id="rId226" Type="http://schemas.openxmlformats.org/officeDocument/2006/relationships/customXml" Target="../ink/ink4194.xml"/><Relationship Id="rId433" Type="http://schemas.openxmlformats.org/officeDocument/2006/relationships/customXml" Target="../ink/ink4298.xml"/><Relationship Id="rId74" Type="http://schemas.openxmlformats.org/officeDocument/2006/relationships/customXml" Target="../ink/ink4118.xml"/><Relationship Id="rId377" Type="http://schemas.openxmlformats.org/officeDocument/2006/relationships/image" Target="../media/image3435.png"/><Relationship Id="rId500" Type="http://schemas.openxmlformats.org/officeDocument/2006/relationships/customXml" Target="../ink/ink4332.xml"/><Relationship Id="rId584" Type="http://schemas.openxmlformats.org/officeDocument/2006/relationships/image" Target="../media/image3536.png"/><Relationship Id="rId5" Type="http://schemas.openxmlformats.org/officeDocument/2006/relationships/image" Target="../media/image32530.png"/><Relationship Id="rId237" Type="http://schemas.openxmlformats.org/officeDocument/2006/relationships/image" Target="../media/image3367.png"/><Relationship Id="rId444" Type="http://schemas.openxmlformats.org/officeDocument/2006/relationships/customXml" Target="../ink/ink4304.xml"/><Relationship Id="rId290" Type="http://schemas.openxmlformats.org/officeDocument/2006/relationships/customXml" Target="../ink/ink4226.xml"/><Relationship Id="rId304" Type="http://schemas.openxmlformats.org/officeDocument/2006/relationships/customXml" Target="../ink/ink4233.xml"/><Relationship Id="rId388" Type="http://schemas.openxmlformats.org/officeDocument/2006/relationships/image" Target="../media/image3440.png"/><Relationship Id="rId511" Type="http://schemas.openxmlformats.org/officeDocument/2006/relationships/image" Target="../media/image3501.png"/><Relationship Id="rId85" Type="http://schemas.openxmlformats.org/officeDocument/2006/relationships/image" Target="../media/image3293.png"/><Relationship Id="rId150" Type="http://schemas.openxmlformats.org/officeDocument/2006/relationships/customXml" Target="../ink/ink4156.xml"/><Relationship Id="rId248" Type="http://schemas.openxmlformats.org/officeDocument/2006/relationships/customXml" Target="../ink/ink4205.xml"/><Relationship Id="rId455" Type="http://schemas.openxmlformats.org/officeDocument/2006/relationships/image" Target="../media/image3473.png"/><Relationship Id="rId12" Type="http://schemas.openxmlformats.org/officeDocument/2006/relationships/customXml" Target="../ink/ink4087.xml"/><Relationship Id="rId108" Type="http://schemas.openxmlformats.org/officeDocument/2006/relationships/customXml" Target="../ink/ink4135.xml"/><Relationship Id="rId315" Type="http://schemas.openxmlformats.org/officeDocument/2006/relationships/image" Target="../media/image3405.png"/><Relationship Id="rId522" Type="http://schemas.openxmlformats.org/officeDocument/2006/relationships/customXml" Target="../ink/ink4343.xml"/><Relationship Id="rId96" Type="http://schemas.openxmlformats.org/officeDocument/2006/relationships/customXml" Target="../ink/ink4129.xml"/><Relationship Id="rId161" Type="http://schemas.openxmlformats.org/officeDocument/2006/relationships/image" Target="../media/image3331.png"/><Relationship Id="rId399" Type="http://schemas.openxmlformats.org/officeDocument/2006/relationships/customXml" Target="../ink/ink4281.xml"/><Relationship Id="rId259" Type="http://schemas.openxmlformats.org/officeDocument/2006/relationships/image" Target="../media/image3378.png"/><Relationship Id="rId466" Type="http://schemas.openxmlformats.org/officeDocument/2006/relationships/customXml" Target="../ink/ink4315.xml"/><Relationship Id="rId23" Type="http://schemas.openxmlformats.org/officeDocument/2006/relationships/image" Target="../media/image32620.png"/><Relationship Id="rId119" Type="http://schemas.openxmlformats.org/officeDocument/2006/relationships/image" Target="../media/image3310.png"/><Relationship Id="rId326" Type="http://schemas.openxmlformats.org/officeDocument/2006/relationships/customXml" Target="../ink/ink4244.xml"/><Relationship Id="rId533" Type="http://schemas.openxmlformats.org/officeDocument/2006/relationships/image" Target="../media/image3512.png"/><Relationship Id="rId172" Type="http://schemas.openxmlformats.org/officeDocument/2006/relationships/customXml" Target="../ink/ink4167.xml"/><Relationship Id="rId477" Type="http://schemas.openxmlformats.org/officeDocument/2006/relationships/image" Target="../media/image3484.png"/><Relationship Id="rId337" Type="http://schemas.openxmlformats.org/officeDocument/2006/relationships/image" Target="../media/image3416.png"/><Relationship Id="rId34" Type="http://schemas.openxmlformats.org/officeDocument/2006/relationships/customXml" Target="../ink/ink4098.xml"/><Relationship Id="rId544" Type="http://schemas.openxmlformats.org/officeDocument/2006/relationships/customXml" Target="../ink/ink4354.xml"/><Relationship Id="rId183" Type="http://schemas.openxmlformats.org/officeDocument/2006/relationships/image" Target="../media/image3342.png"/><Relationship Id="rId390" Type="http://schemas.openxmlformats.org/officeDocument/2006/relationships/image" Target="../media/image3441.png"/><Relationship Id="rId404" Type="http://schemas.openxmlformats.org/officeDocument/2006/relationships/image" Target="../media/image3448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96.png"/><Relationship Id="rId21" Type="http://schemas.openxmlformats.org/officeDocument/2006/relationships/image" Target="../media/image3548.png"/><Relationship Id="rId63" Type="http://schemas.openxmlformats.org/officeDocument/2006/relationships/image" Target="../media/image3569.png"/><Relationship Id="rId159" Type="http://schemas.openxmlformats.org/officeDocument/2006/relationships/image" Target="../media/image3617.png"/><Relationship Id="rId170" Type="http://schemas.openxmlformats.org/officeDocument/2006/relationships/customXml" Target="../ink/ink4461.xml"/><Relationship Id="rId226" Type="http://schemas.openxmlformats.org/officeDocument/2006/relationships/customXml" Target="../ink/ink4489.xml"/><Relationship Id="rId107" Type="http://schemas.openxmlformats.org/officeDocument/2006/relationships/image" Target="../media/image3591.png"/><Relationship Id="rId11" Type="http://schemas.openxmlformats.org/officeDocument/2006/relationships/image" Target="../media/image3543.png"/><Relationship Id="rId32" Type="http://schemas.openxmlformats.org/officeDocument/2006/relationships/customXml" Target="../ink/ink4392.xml"/><Relationship Id="rId53" Type="http://schemas.openxmlformats.org/officeDocument/2006/relationships/image" Target="../media/image3564.png"/><Relationship Id="rId74" Type="http://schemas.openxmlformats.org/officeDocument/2006/relationships/customXml" Target="../ink/ink4413.xml"/><Relationship Id="rId128" Type="http://schemas.openxmlformats.org/officeDocument/2006/relationships/customXml" Target="../ink/ink4440.xml"/><Relationship Id="rId149" Type="http://schemas.openxmlformats.org/officeDocument/2006/relationships/image" Target="../media/image3612.png"/><Relationship Id="rId5" Type="http://schemas.openxmlformats.org/officeDocument/2006/relationships/image" Target="../media/image3540.png"/><Relationship Id="rId95" Type="http://schemas.openxmlformats.org/officeDocument/2006/relationships/image" Target="../media/image3585.png"/><Relationship Id="rId160" Type="http://schemas.openxmlformats.org/officeDocument/2006/relationships/customXml" Target="../ink/ink4456.xml"/><Relationship Id="rId181" Type="http://schemas.openxmlformats.org/officeDocument/2006/relationships/image" Target="../media/image3628.png"/><Relationship Id="rId216" Type="http://schemas.openxmlformats.org/officeDocument/2006/relationships/customXml" Target="../ink/ink4484.xml"/><Relationship Id="rId237" Type="http://schemas.openxmlformats.org/officeDocument/2006/relationships/image" Target="../media/image3656.png"/><Relationship Id="rId258" Type="http://schemas.openxmlformats.org/officeDocument/2006/relationships/customXml" Target="../ink/ink4505.xml"/><Relationship Id="rId22" Type="http://schemas.openxmlformats.org/officeDocument/2006/relationships/customXml" Target="../ink/ink4387.xml"/><Relationship Id="rId43" Type="http://schemas.openxmlformats.org/officeDocument/2006/relationships/image" Target="../media/image3559.png"/><Relationship Id="rId64" Type="http://schemas.openxmlformats.org/officeDocument/2006/relationships/customXml" Target="../ink/ink4408.xml"/><Relationship Id="rId118" Type="http://schemas.openxmlformats.org/officeDocument/2006/relationships/customXml" Target="../ink/ink4435.xml"/><Relationship Id="rId139" Type="http://schemas.openxmlformats.org/officeDocument/2006/relationships/image" Target="../media/image3607.png"/><Relationship Id="rId85" Type="http://schemas.openxmlformats.org/officeDocument/2006/relationships/image" Target="../media/image3580.png"/><Relationship Id="rId150" Type="http://schemas.openxmlformats.org/officeDocument/2006/relationships/customXml" Target="../ink/ink4451.xml"/><Relationship Id="rId171" Type="http://schemas.openxmlformats.org/officeDocument/2006/relationships/image" Target="../media/image3623.png"/><Relationship Id="rId192" Type="http://schemas.openxmlformats.org/officeDocument/2006/relationships/customXml" Target="../ink/ink4472.xml"/><Relationship Id="rId206" Type="http://schemas.openxmlformats.org/officeDocument/2006/relationships/customXml" Target="../ink/ink4479.xml"/><Relationship Id="rId227" Type="http://schemas.openxmlformats.org/officeDocument/2006/relationships/image" Target="../media/image3651.png"/><Relationship Id="rId248" Type="http://schemas.openxmlformats.org/officeDocument/2006/relationships/customXml" Target="../ink/ink4500.xml"/><Relationship Id="rId12" Type="http://schemas.openxmlformats.org/officeDocument/2006/relationships/customXml" Target="../ink/ink4382.xml"/><Relationship Id="rId33" Type="http://schemas.openxmlformats.org/officeDocument/2006/relationships/image" Target="../media/image3554.png"/><Relationship Id="rId108" Type="http://schemas.openxmlformats.org/officeDocument/2006/relationships/customXml" Target="../ink/ink4430.xml"/><Relationship Id="rId129" Type="http://schemas.openxmlformats.org/officeDocument/2006/relationships/image" Target="../media/image3602.png"/><Relationship Id="rId54" Type="http://schemas.openxmlformats.org/officeDocument/2006/relationships/customXml" Target="../ink/ink4403.xml"/><Relationship Id="rId75" Type="http://schemas.openxmlformats.org/officeDocument/2006/relationships/image" Target="../media/image3575.png"/><Relationship Id="rId96" Type="http://schemas.openxmlformats.org/officeDocument/2006/relationships/customXml" Target="../ink/ink4424.xml"/><Relationship Id="rId140" Type="http://schemas.openxmlformats.org/officeDocument/2006/relationships/customXml" Target="../ink/ink4446.xml"/><Relationship Id="rId161" Type="http://schemas.openxmlformats.org/officeDocument/2006/relationships/image" Target="../media/image3618.png"/><Relationship Id="rId182" Type="http://schemas.openxmlformats.org/officeDocument/2006/relationships/customXml" Target="../ink/ink4467.xml"/><Relationship Id="rId217" Type="http://schemas.openxmlformats.org/officeDocument/2006/relationships/image" Target="../media/image3646.png"/><Relationship Id="rId6" Type="http://schemas.openxmlformats.org/officeDocument/2006/relationships/customXml" Target="../ink/ink4379.xml"/><Relationship Id="rId238" Type="http://schemas.openxmlformats.org/officeDocument/2006/relationships/customXml" Target="../ink/ink4495.xml"/><Relationship Id="rId259" Type="http://schemas.openxmlformats.org/officeDocument/2006/relationships/image" Target="../media/image3667.png"/><Relationship Id="rId23" Type="http://schemas.openxmlformats.org/officeDocument/2006/relationships/image" Target="../media/image3549.png"/><Relationship Id="rId119" Type="http://schemas.openxmlformats.org/officeDocument/2006/relationships/image" Target="../media/image3597.png"/><Relationship Id="rId44" Type="http://schemas.openxmlformats.org/officeDocument/2006/relationships/customXml" Target="../ink/ink4398.xml"/><Relationship Id="rId65" Type="http://schemas.openxmlformats.org/officeDocument/2006/relationships/image" Target="../media/image3570.png"/><Relationship Id="rId86" Type="http://schemas.openxmlformats.org/officeDocument/2006/relationships/customXml" Target="../ink/ink4419.xml"/><Relationship Id="rId130" Type="http://schemas.openxmlformats.org/officeDocument/2006/relationships/customXml" Target="../ink/ink4441.xml"/><Relationship Id="rId151" Type="http://schemas.openxmlformats.org/officeDocument/2006/relationships/image" Target="../media/image3613.png"/><Relationship Id="rId172" Type="http://schemas.openxmlformats.org/officeDocument/2006/relationships/customXml" Target="../ink/ink4462.xml"/><Relationship Id="rId193" Type="http://schemas.openxmlformats.org/officeDocument/2006/relationships/image" Target="../media/image3634.png"/><Relationship Id="rId207" Type="http://schemas.openxmlformats.org/officeDocument/2006/relationships/image" Target="../media/image3641.png"/><Relationship Id="rId228" Type="http://schemas.openxmlformats.org/officeDocument/2006/relationships/customXml" Target="../ink/ink4490.xml"/><Relationship Id="rId249" Type="http://schemas.openxmlformats.org/officeDocument/2006/relationships/image" Target="../media/image3662.png"/><Relationship Id="rId13" Type="http://schemas.openxmlformats.org/officeDocument/2006/relationships/image" Target="../media/image3544.png"/><Relationship Id="rId109" Type="http://schemas.openxmlformats.org/officeDocument/2006/relationships/image" Target="../media/image3592.png"/><Relationship Id="rId260" Type="http://schemas.openxmlformats.org/officeDocument/2006/relationships/customXml" Target="../ink/ink4506.xml"/><Relationship Id="rId34" Type="http://schemas.openxmlformats.org/officeDocument/2006/relationships/customXml" Target="../ink/ink4393.xml"/><Relationship Id="rId55" Type="http://schemas.openxmlformats.org/officeDocument/2006/relationships/image" Target="../media/image3565.png"/><Relationship Id="rId76" Type="http://schemas.openxmlformats.org/officeDocument/2006/relationships/customXml" Target="../ink/ink4414.xml"/><Relationship Id="rId97" Type="http://schemas.openxmlformats.org/officeDocument/2006/relationships/image" Target="../media/image3586.png"/><Relationship Id="rId120" Type="http://schemas.openxmlformats.org/officeDocument/2006/relationships/customXml" Target="../ink/ink4436.xml"/><Relationship Id="rId141" Type="http://schemas.openxmlformats.org/officeDocument/2006/relationships/image" Target="../media/image3608.png"/><Relationship Id="rId7" Type="http://schemas.openxmlformats.org/officeDocument/2006/relationships/image" Target="../media/image3541.png"/><Relationship Id="rId162" Type="http://schemas.openxmlformats.org/officeDocument/2006/relationships/customXml" Target="../ink/ink4457.xml"/><Relationship Id="rId183" Type="http://schemas.openxmlformats.org/officeDocument/2006/relationships/image" Target="../media/image3629.png"/><Relationship Id="rId218" Type="http://schemas.openxmlformats.org/officeDocument/2006/relationships/customXml" Target="../ink/ink4485.xml"/><Relationship Id="rId239" Type="http://schemas.openxmlformats.org/officeDocument/2006/relationships/image" Target="../media/image3657.png"/><Relationship Id="rId250" Type="http://schemas.openxmlformats.org/officeDocument/2006/relationships/customXml" Target="../ink/ink4501.xml"/><Relationship Id="rId24" Type="http://schemas.openxmlformats.org/officeDocument/2006/relationships/customXml" Target="../ink/ink4388.xml"/><Relationship Id="rId45" Type="http://schemas.openxmlformats.org/officeDocument/2006/relationships/image" Target="../media/image3560.png"/><Relationship Id="rId66" Type="http://schemas.openxmlformats.org/officeDocument/2006/relationships/customXml" Target="../ink/ink4409.xml"/><Relationship Id="rId87" Type="http://schemas.openxmlformats.org/officeDocument/2006/relationships/image" Target="../media/image3581.png"/><Relationship Id="rId110" Type="http://schemas.openxmlformats.org/officeDocument/2006/relationships/customXml" Target="../ink/ink4431.xml"/><Relationship Id="rId131" Type="http://schemas.openxmlformats.org/officeDocument/2006/relationships/image" Target="../media/image3603.png"/><Relationship Id="rId152" Type="http://schemas.openxmlformats.org/officeDocument/2006/relationships/customXml" Target="../ink/ink4452.xml"/><Relationship Id="rId173" Type="http://schemas.openxmlformats.org/officeDocument/2006/relationships/image" Target="../media/image3624.png"/><Relationship Id="rId194" Type="http://schemas.openxmlformats.org/officeDocument/2006/relationships/customXml" Target="../ink/ink4473.xml"/><Relationship Id="rId208" Type="http://schemas.openxmlformats.org/officeDocument/2006/relationships/customXml" Target="../ink/ink4480.xml"/><Relationship Id="rId229" Type="http://schemas.openxmlformats.org/officeDocument/2006/relationships/image" Target="../media/image3652.png"/><Relationship Id="rId240" Type="http://schemas.openxmlformats.org/officeDocument/2006/relationships/customXml" Target="../ink/ink4496.xml"/><Relationship Id="rId261" Type="http://schemas.openxmlformats.org/officeDocument/2006/relationships/image" Target="../media/image3668.png"/><Relationship Id="rId14" Type="http://schemas.openxmlformats.org/officeDocument/2006/relationships/customXml" Target="../ink/ink4383.xml"/><Relationship Id="rId35" Type="http://schemas.openxmlformats.org/officeDocument/2006/relationships/image" Target="../media/image3555.png"/><Relationship Id="rId56" Type="http://schemas.openxmlformats.org/officeDocument/2006/relationships/customXml" Target="../ink/ink4404.xml"/><Relationship Id="rId77" Type="http://schemas.openxmlformats.org/officeDocument/2006/relationships/image" Target="../media/image3576.png"/><Relationship Id="rId100" Type="http://schemas.openxmlformats.org/officeDocument/2006/relationships/customXml" Target="../ink/ink4426.xml"/><Relationship Id="rId8" Type="http://schemas.openxmlformats.org/officeDocument/2006/relationships/customXml" Target="../ink/ink4380.xml"/><Relationship Id="rId98" Type="http://schemas.openxmlformats.org/officeDocument/2006/relationships/customXml" Target="../ink/ink4425.xml"/><Relationship Id="rId121" Type="http://schemas.openxmlformats.org/officeDocument/2006/relationships/image" Target="../media/image3598.png"/><Relationship Id="rId142" Type="http://schemas.openxmlformats.org/officeDocument/2006/relationships/customXml" Target="../ink/ink4447.xml"/><Relationship Id="rId163" Type="http://schemas.openxmlformats.org/officeDocument/2006/relationships/image" Target="../media/image3619.png"/><Relationship Id="rId184" Type="http://schemas.openxmlformats.org/officeDocument/2006/relationships/customXml" Target="../ink/ink4468.xml"/><Relationship Id="rId219" Type="http://schemas.openxmlformats.org/officeDocument/2006/relationships/image" Target="../media/image3647.png"/><Relationship Id="rId230" Type="http://schemas.openxmlformats.org/officeDocument/2006/relationships/customXml" Target="../ink/ink4491.xml"/><Relationship Id="rId251" Type="http://schemas.openxmlformats.org/officeDocument/2006/relationships/image" Target="../media/image3663.png"/><Relationship Id="rId25" Type="http://schemas.openxmlformats.org/officeDocument/2006/relationships/image" Target="../media/image3550.png"/><Relationship Id="rId46" Type="http://schemas.openxmlformats.org/officeDocument/2006/relationships/customXml" Target="../ink/ink4399.xml"/><Relationship Id="rId67" Type="http://schemas.openxmlformats.org/officeDocument/2006/relationships/image" Target="../media/image3571.png"/><Relationship Id="rId88" Type="http://schemas.openxmlformats.org/officeDocument/2006/relationships/customXml" Target="../ink/ink4420.xml"/><Relationship Id="rId111" Type="http://schemas.openxmlformats.org/officeDocument/2006/relationships/image" Target="../media/image3593.png"/><Relationship Id="rId132" Type="http://schemas.openxmlformats.org/officeDocument/2006/relationships/customXml" Target="../ink/ink4442.xml"/><Relationship Id="rId153" Type="http://schemas.openxmlformats.org/officeDocument/2006/relationships/image" Target="../media/image3614.png"/><Relationship Id="rId174" Type="http://schemas.openxmlformats.org/officeDocument/2006/relationships/customXml" Target="../ink/ink4463.xml"/><Relationship Id="rId195" Type="http://schemas.openxmlformats.org/officeDocument/2006/relationships/image" Target="../media/image3635.png"/><Relationship Id="rId209" Type="http://schemas.openxmlformats.org/officeDocument/2006/relationships/image" Target="../media/image3642.png"/><Relationship Id="rId220" Type="http://schemas.openxmlformats.org/officeDocument/2006/relationships/customXml" Target="../ink/ink4486.xml"/><Relationship Id="rId241" Type="http://schemas.openxmlformats.org/officeDocument/2006/relationships/image" Target="../media/image3658.png"/><Relationship Id="rId15" Type="http://schemas.openxmlformats.org/officeDocument/2006/relationships/image" Target="../media/image3545.png"/><Relationship Id="rId36" Type="http://schemas.openxmlformats.org/officeDocument/2006/relationships/customXml" Target="../ink/ink4394.xml"/><Relationship Id="rId57" Type="http://schemas.openxmlformats.org/officeDocument/2006/relationships/image" Target="../media/image3566.png"/><Relationship Id="rId262" Type="http://schemas.openxmlformats.org/officeDocument/2006/relationships/customXml" Target="../ink/ink4507.xml"/><Relationship Id="rId78" Type="http://schemas.openxmlformats.org/officeDocument/2006/relationships/customXml" Target="../ink/ink4415.xml"/><Relationship Id="rId99" Type="http://schemas.openxmlformats.org/officeDocument/2006/relationships/image" Target="../media/image3587.png"/><Relationship Id="rId101" Type="http://schemas.openxmlformats.org/officeDocument/2006/relationships/image" Target="../media/image3588.png"/><Relationship Id="rId122" Type="http://schemas.openxmlformats.org/officeDocument/2006/relationships/customXml" Target="../ink/ink4437.xml"/><Relationship Id="rId143" Type="http://schemas.openxmlformats.org/officeDocument/2006/relationships/image" Target="../media/image3609.png"/><Relationship Id="rId164" Type="http://schemas.openxmlformats.org/officeDocument/2006/relationships/customXml" Target="../ink/ink4458.xml"/><Relationship Id="rId185" Type="http://schemas.openxmlformats.org/officeDocument/2006/relationships/image" Target="../media/image3630.png"/><Relationship Id="rId9" Type="http://schemas.openxmlformats.org/officeDocument/2006/relationships/image" Target="../media/image3542.png"/><Relationship Id="rId210" Type="http://schemas.openxmlformats.org/officeDocument/2006/relationships/customXml" Target="../ink/ink4481.xml"/><Relationship Id="rId26" Type="http://schemas.openxmlformats.org/officeDocument/2006/relationships/customXml" Target="../ink/ink4389.xml"/><Relationship Id="rId231" Type="http://schemas.openxmlformats.org/officeDocument/2006/relationships/image" Target="../media/image3653.png"/><Relationship Id="rId252" Type="http://schemas.openxmlformats.org/officeDocument/2006/relationships/customXml" Target="../ink/ink4502.xml"/><Relationship Id="rId47" Type="http://schemas.openxmlformats.org/officeDocument/2006/relationships/image" Target="../media/image3561.png"/><Relationship Id="rId68" Type="http://schemas.openxmlformats.org/officeDocument/2006/relationships/customXml" Target="../ink/ink4410.xml"/><Relationship Id="rId89" Type="http://schemas.openxmlformats.org/officeDocument/2006/relationships/image" Target="../media/image3582.png"/><Relationship Id="rId112" Type="http://schemas.openxmlformats.org/officeDocument/2006/relationships/customXml" Target="../ink/ink4432.xml"/><Relationship Id="rId133" Type="http://schemas.openxmlformats.org/officeDocument/2006/relationships/image" Target="../media/image3604.png"/><Relationship Id="rId154" Type="http://schemas.openxmlformats.org/officeDocument/2006/relationships/customXml" Target="../ink/ink4453.xml"/><Relationship Id="rId175" Type="http://schemas.openxmlformats.org/officeDocument/2006/relationships/image" Target="../media/image3625.png"/><Relationship Id="rId196" Type="http://schemas.openxmlformats.org/officeDocument/2006/relationships/customXml" Target="../ink/ink4474.xml"/><Relationship Id="rId200" Type="http://schemas.openxmlformats.org/officeDocument/2006/relationships/customXml" Target="../ink/ink4476.xml"/><Relationship Id="rId16" Type="http://schemas.openxmlformats.org/officeDocument/2006/relationships/customXml" Target="../ink/ink4384.xml"/><Relationship Id="rId221" Type="http://schemas.openxmlformats.org/officeDocument/2006/relationships/image" Target="../media/image3648.png"/><Relationship Id="rId242" Type="http://schemas.openxmlformats.org/officeDocument/2006/relationships/customXml" Target="../ink/ink4497.xml"/><Relationship Id="rId263" Type="http://schemas.openxmlformats.org/officeDocument/2006/relationships/image" Target="../media/image3669.png"/><Relationship Id="rId37" Type="http://schemas.openxmlformats.org/officeDocument/2006/relationships/image" Target="../media/image3556.png"/><Relationship Id="rId58" Type="http://schemas.openxmlformats.org/officeDocument/2006/relationships/customXml" Target="../ink/ink4405.xml"/><Relationship Id="rId79" Type="http://schemas.openxmlformats.org/officeDocument/2006/relationships/image" Target="../media/image3577.png"/><Relationship Id="rId102" Type="http://schemas.openxmlformats.org/officeDocument/2006/relationships/customXml" Target="../ink/ink4427.xml"/><Relationship Id="rId123" Type="http://schemas.openxmlformats.org/officeDocument/2006/relationships/image" Target="../media/image3599.png"/><Relationship Id="rId144" Type="http://schemas.openxmlformats.org/officeDocument/2006/relationships/customXml" Target="../ink/ink4448.xml"/><Relationship Id="rId90" Type="http://schemas.openxmlformats.org/officeDocument/2006/relationships/customXml" Target="../ink/ink4421.xml"/><Relationship Id="rId165" Type="http://schemas.openxmlformats.org/officeDocument/2006/relationships/image" Target="../media/image3620.png"/><Relationship Id="rId186" Type="http://schemas.openxmlformats.org/officeDocument/2006/relationships/customXml" Target="../ink/ink4469.xml"/><Relationship Id="rId211" Type="http://schemas.openxmlformats.org/officeDocument/2006/relationships/image" Target="../media/image3643.png"/><Relationship Id="rId232" Type="http://schemas.openxmlformats.org/officeDocument/2006/relationships/customXml" Target="../ink/ink4492.xml"/><Relationship Id="rId253" Type="http://schemas.openxmlformats.org/officeDocument/2006/relationships/image" Target="../media/image3664.png"/><Relationship Id="rId27" Type="http://schemas.openxmlformats.org/officeDocument/2006/relationships/image" Target="../media/image3551.png"/><Relationship Id="rId48" Type="http://schemas.openxmlformats.org/officeDocument/2006/relationships/customXml" Target="../ink/ink4400.xml"/><Relationship Id="rId69" Type="http://schemas.openxmlformats.org/officeDocument/2006/relationships/image" Target="../media/image3572.png"/><Relationship Id="rId113" Type="http://schemas.openxmlformats.org/officeDocument/2006/relationships/image" Target="../media/image3594.png"/><Relationship Id="rId134" Type="http://schemas.openxmlformats.org/officeDocument/2006/relationships/customXml" Target="../ink/ink4443.xml"/><Relationship Id="rId80" Type="http://schemas.openxmlformats.org/officeDocument/2006/relationships/customXml" Target="../ink/ink4416.xml"/><Relationship Id="rId155" Type="http://schemas.openxmlformats.org/officeDocument/2006/relationships/image" Target="../media/image3615.png"/><Relationship Id="rId176" Type="http://schemas.openxmlformats.org/officeDocument/2006/relationships/customXml" Target="../ink/ink4464.xml"/><Relationship Id="rId197" Type="http://schemas.openxmlformats.org/officeDocument/2006/relationships/image" Target="../media/image3636.png"/><Relationship Id="rId201" Type="http://schemas.openxmlformats.org/officeDocument/2006/relationships/image" Target="../media/image3638.png"/><Relationship Id="rId222" Type="http://schemas.openxmlformats.org/officeDocument/2006/relationships/customXml" Target="../ink/ink4487.xml"/><Relationship Id="rId243" Type="http://schemas.openxmlformats.org/officeDocument/2006/relationships/image" Target="../media/image3659.png"/><Relationship Id="rId264" Type="http://schemas.openxmlformats.org/officeDocument/2006/relationships/customXml" Target="../ink/ink4508.xml"/><Relationship Id="rId17" Type="http://schemas.openxmlformats.org/officeDocument/2006/relationships/image" Target="../media/image3546.png"/><Relationship Id="rId38" Type="http://schemas.openxmlformats.org/officeDocument/2006/relationships/customXml" Target="../ink/ink4395.xml"/><Relationship Id="rId59" Type="http://schemas.openxmlformats.org/officeDocument/2006/relationships/image" Target="../media/image3567.png"/><Relationship Id="rId103" Type="http://schemas.openxmlformats.org/officeDocument/2006/relationships/image" Target="../media/image3589.png"/><Relationship Id="rId124" Type="http://schemas.openxmlformats.org/officeDocument/2006/relationships/customXml" Target="../ink/ink4438.xml"/><Relationship Id="rId70" Type="http://schemas.openxmlformats.org/officeDocument/2006/relationships/customXml" Target="../ink/ink4411.xml"/><Relationship Id="rId91" Type="http://schemas.openxmlformats.org/officeDocument/2006/relationships/image" Target="../media/image3583.png"/><Relationship Id="rId145" Type="http://schemas.openxmlformats.org/officeDocument/2006/relationships/image" Target="../media/image3610.png"/><Relationship Id="rId166" Type="http://schemas.openxmlformats.org/officeDocument/2006/relationships/customXml" Target="../ink/ink4459.xml"/><Relationship Id="rId187" Type="http://schemas.openxmlformats.org/officeDocument/2006/relationships/image" Target="../media/image363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82.xml"/><Relationship Id="rId233" Type="http://schemas.openxmlformats.org/officeDocument/2006/relationships/image" Target="../media/image3654.png"/><Relationship Id="rId254" Type="http://schemas.openxmlformats.org/officeDocument/2006/relationships/customXml" Target="../ink/ink4503.xml"/><Relationship Id="rId28" Type="http://schemas.openxmlformats.org/officeDocument/2006/relationships/customXml" Target="../ink/ink4390.xml"/><Relationship Id="rId49" Type="http://schemas.openxmlformats.org/officeDocument/2006/relationships/image" Target="../media/image3562.png"/><Relationship Id="rId114" Type="http://schemas.openxmlformats.org/officeDocument/2006/relationships/customXml" Target="../ink/ink4433.xml"/><Relationship Id="rId60" Type="http://schemas.openxmlformats.org/officeDocument/2006/relationships/customXml" Target="../ink/ink4406.xml"/><Relationship Id="rId81" Type="http://schemas.openxmlformats.org/officeDocument/2006/relationships/image" Target="../media/image3578.png"/><Relationship Id="rId135" Type="http://schemas.openxmlformats.org/officeDocument/2006/relationships/image" Target="../media/image3605.png"/><Relationship Id="rId156" Type="http://schemas.openxmlformats.org/officeDocument/2006/relationships/customXml" Target="../ink/ink4454.xml"/><Relationship Id="rId177" Type="http://schemas.openxmlformats.org/officeDocument/2006/relationships/image" Target="../media/image3626.png"/><Relationship Id="rId198" Type="http://schemas.openxmlformats.org/officeDocument/2006/relationships/customXml" Target="../ink/ink4475.xml"/><Relationship Id="rId202" Type="http://schemas.openxmlformats.org/officeDocument/2006/relationships/customXml" Target="../ink/ink4477.xml"/><Relationship Id="rId223" Type="http://schemas.openxmlformats.org/officeDocument/2006/relationships/image" Target="../media/image3649.png"/><Relationship Id="rId244" Type="http://schemas.openxmlformats.org/officeDocument/2006/relationships/customXml" Target="../ink/ink4498.xml"/><Relationship Id="rId18" Type="http://schemas.openxmlformats.org/officeDocument/2006/relationships/customXml" Target="../ink/ink4385.xml"/><Relationship Id="rId39" Type="http://schemas.openxmlformats.org/officeDocument/2006/relationships/image" Target="../media/image3557.png"/><Relationship Id="rId265" Type="http://schemas.openxmlformats.org/officeDocument/2006/relationships/image" Target="../media/image3670.png"/><Relationship Id="rId50" Type="http://schemas.openxmlformats.org/officeDocument/2006/relationships/customXml" Target="../ink/ink4401.xml"/><Relationship Id="rId104" Type="http://schemas.openxmlformats.org/officeDocument/2006/relationships/customXml" Target="../ink/ink4428.xml"/><Relationship Id="rId125" Type="http://schemas.openxmlformats.org/officeDocument/2006/relationships/image" Target="../media/image3600.png"/><Relationship Id="rId146" Type="http://schemas.openxmlformats.org/officeDocument/2006/relationships/customXml" Target="../ink/ink4449.xml"/><Relationship Id="rId167" Type="http://schemas.openxmlformats.org/officeDocument/2006/relationships/image" Target="../media/image3621.png"/><Relationship Id="rId188" Type="http://schemas.openxmlformats.org/officeDocument/2006/relationships/customXml" Target="../ink/ink4470.xml"/><Relationship Id="rId71" Type="http://schemas.openxmlformats.org/officeDocument/2006/relationships/image" Target="../media/image3573.png"/><Relationship Id="rId92" Type="http://schemas.openxmlformats.org/officeDocument/2006/relationships/customXml" Target="../ink/ink4422.xml"/><Relationship Id="rId213" Type="http://schemas.openxmlformats.org/officeDocument/2006/relationships/image" Target="../media/image3644.png"/><Relationship Id="rId234" Type="http://schemas.openxmlformats.org/officeDocument/2006/relationships/customXml" Target="../ink/ink4493.xml"/><Relationship Id="rId2" Type="http://schemas.openxmlformats.org/officeDocument/2006/relationships/customXml" Target="../ink/ink4377.xml"/><Relationship Id="rId29" Type="http://schemas.openxmlformats.org/officeDocument/2006/relationships/image" Target="../media/image3552.png"/><Relationship Id="rId255" Type="http://schemas.openxmlformats.org/officeDocument/2006/relationships/image" Target="../media/image3665.png"/><Relationship Id="rId40" Type="http://schemas.openxmlformats.org/officeDocument/2006/relationships/customXml" Target="../ink/ink4396.xml"/><Relationship Id="rId115" Type="http://schemas.openxmlformats.org/officeDocument/2006/relationships/image" Target="../media/image3595.png"/><Relationship Id="rId136" Type="http://schemas.openxmlformats.org/officeDocument/2006/relationships/customXml" Target="../ink/ink4444.xml"/><Relationship Id="rId157" Type="http://schemas.openxmlformats.org/officeDocument/2006/relationships/image" Target="../media/image3616.png"/><Relationship Id="rId178" Type="http://schemas.openxmlformats.org/officeDocument/2006/relationships/customXml" Target="../ink/ink4465.xml"/><Relationship Id="rId61" Type="http://schemas.openxmlformats.org/officeDocument/2006/relationships/image" Target="../media/image3568.png"/><Relationship Id="rId82" Type="http://schemas.openxmlformats.org/officeDocument/2006/relationships/customXml" Target="../ink/ink4417.xml"/><Relationship Id="rId199" Type="http://schemas.openxmlformats.org/officeDocument/2006/relationships/image" Target="../media/image3637.png"/><Relationship Id="rId203" Type="http://schemas.openxmlformats.org/officeDocument/2006/relationships/image" Target="../media/image3639.png"/><Relationship Id="rId19" Type="http://schemas.openxmlformats.org/officeDocument/2006/relationships/image" Target="../media/image3547.png"/><Relationship Id="rId224" Type="http://schemas.openxmlformats.org/officeDocument/2006/relationships/customXml" Target="../ink/ink4488.xml"/><Relationship Id="rId245" Type="http://schemas.openxmlformats.org/officeDocument/2006/relationships/image" Target="../media/image3660.png"/><Relationship Id="rId30" Type="http://schemas.openxmlformats.org/officeDocument/2006/relationships/customXml" Target="../ink/ink4391.xml"/><Relationship Id="rId105" Type="http://schemas.openxmlformats.org/officeDocument/2006/relationships/image" Target="../media/image3590.png"/><Relationship Id="rId126" Type="http://schemas.openxmlformats.org/officeDocument/2006/relationships/customXml" Target="../ink/ink4439.xml"/><Relationship Id="rId147" Type="http://schemas.openxmlformats.org/officeDocument/2006/relationships/image" Target="../media/image3611.png"/><Relationship Id="rId168" Type="http://schemas.openxmlformats.org/officeDocument/2006/relationships/customXml" Target="../ink/ink4460.xml"/><Relationship Id="rId51" Type="http://schemas.openxmlformats.org/officeDocument/2006/relationships/image" Target="../media/image3563.png"/><Relationship Id="rId72" Type="http://schemas.openxmlformats.org/officeDocument/2006/relationships/customXml" Target="../ink/ink4412.xml"/><Relationship Id="rId93" Type="http://schemas.openxmlformats.org/officeDocument/2006/relationships/image" Target="../media/image3584.png"/><Relationship Id="rId189" Type="http://schemas.openxmlformats.org/officeDocument/2006/relationships/image" Target="../media/image3632.png"/><Relationship Id="rId3" Type="http://schemas.openxmlformats.org/officeDocument/2006/relationships/image" Target="../media/image3539.png"/><Relationship Id="rId214" Type="http://schemas.openxmlformats.org/officeDocument/2006/relationships/customXml" Target="../ink/ink4483.xml"/><Relationship Id="rId235" Type="http://schemas.openxmlformats.org/officeDocument/2006/relationships/image" Target="../media/image3655.png"/><Relationship Id="rId256" Type="http://schemas.openxmlformats.org/officeDocument/2006/relationships/customXml" Target="../ink/ink4504.xml"/><Relationship Id="rId116" Type="http://schemas.openxmlformats.org/officeDocument/2006/relationships/customXml" Target="../ink/ink4434.xml"/><Relationship Id="rId137" Type="http://schemas.openxmlformats.org/officeDocument/2006/relationships/image" Target="../media/image3606.png"/><Relationship Id="rId158" Type="http://schemas.openxmlformats.org/officeDocument/2006/relationships/customXml" Target="../ink/ink4455.xml"/><Relationship Id="rId20" Type="http://schemas.openxmlformats.org/officeDocument/2006/relationships/customXml" Target="../ink/ink4386.xml"/><Relationship Id="rId41" Type="http://schemas.openxmlformats.org/officeDocument/2006/relationships/image" Target="../media/image3558.png"/><Relationship Id="rId62" Type="http://schemas.openxmlformats.org/officeDocument/2006/relationships/customXml" Target="../ink/ink4407.xml"/><Relationship Id="rId83" Type="http://schemas.openxmlformats.org/officeDocument/2006/relationships/image" Target="../media/image3579.png"/><Relationship Id="rId179" Type="http://schemas.openxmlformats.org/officeDocument/2006/relationships/image" Target="../media/image3627.png"/><Relationship Id="rId190" Type="http://schemas.openxmlformats.org/officeDocument/2006/relationships/customXml" Target="../ink/ink4471.xml"/><Relationship Id="rId204" Type="http://schemas.openxmlformats.org/officeDocument/2006/relationships/customXml" Target="../ink/ink4478.xml"/><Relationship Id="rId225" Type="http://schemas.openxmlformats.org/officeDocument/2006/relationships/image" Target="../media/image3650.png"/><Relationship Id="rId246" Type="http://schemas.openxmlformats.org/officeDocument/2006/relationships/customXml" Target="../ink/ink4499.xml"/><Relationship Id="rId106" Type="http://schemas.openxmlformats.org/officeDocument/2006/relationships/customXml" Target="../ink/ink4429.xml"/><Relationship Id="rId127" Type="http://schemas.openxmlformats.org/officeDocument/2006/relationships/image" Target="../media/image3601.png"/><Relationship Id="rId10" Type="http://schemas.openxmlformats.org/officeDocument/2006/relationships/customXml" Target="../ink/ink4381.xml"/><Relationship Id="rId31" Type="http://schemas.openxmlformats.org/officeDocument/2006/relationships/image" Target="../media/image3553.png"/><Relationship Id="rId52" Type="http://schemas.openxmlformats.org/officeDocument/2006/relationships/customXml" Target="../ink/ink4402.xml"/><Relationship Id="rId73" Type="http://schemas.openxmlformats.org/officeDocument/2006/relationships/image" Target="../media/image3574.png"/><Relationship Id="rId94" Type="http://schemas.openxmlformats.org/officeDocument/2006/relationships/customXml" Target="../ink/ink4423.xml"/><Relationship Id="rId148" Type="http://schemas.openxmlformats.org/officeDocument/2006/relationships/customXml" Target="../ink/ink4450.xml"/><Relationship Id="rId169" Type="http://schemas.openxmlformats.org/officeDocument/2006/relationships/image" Target="../media/image3622.png"/><Relationship Id="rId4" Type="http://schemas.openxmlformats.org/officeDocument/2006/relationships/customXml" Target="../ink/ink4378.xml"/><Relationship Id="rId180" Type="http://schemas.openxmlformats.org/officeDocument/2006/relationships/customXml" Target="../ink/ink4466.xml"/><Relationship Id="rId215" Type="http://schemas.openxmlformats.org/officeDocument/2006/relationships/image" Target="../media/image3645.png"/><Relationship Id="rId236" Type="http://schemas.openxmlformats.org/officeDocument/2006/relationships/customXml" Target="../ink/ink4494.xml"/><Relationship Id="rId257" Type="http://schemas.openxmlformats.org/officeDocument/2006/relationships/image" Target="../media/image3666.png"/><Relationship Id="rId42" Type="http://schemas.openxmlformats.org/officeDocument/2006/relationships/customXml" Target="../ink/ink4397.xml"/><Relationship Id="rId84" Type="http://schemas.openxmlformats.org/officeDocument/2006/relationships/customXml" Target="../ink/ink4418.xml"/><Relationship Id="rId138" Type="http://schemas.openxmlformats.org/officeDocument/2006/relationships/customXml" Target="../ink/ink4445.xml"/><Relationship Id="rId191" Type="http://schemas.openxmlformats.org/officeDocument/2006/relationships/image" Target="../media/image3633.png"/><Relationship Id="rId205" Type="http://schemas.openxmlformats.org/officeDocument/2006/relationships/image" Target="../media/image3640.png"/><Relationship Id="rId247" Type="http://schemas.openxmlformats.org/officeDocument/2006/relationships/image" Target="../media/image366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7.png"/><Relationship Id="rId21" Type="http://schemas.openxmlformats.org/officeDocument/2006/relationships/image" Target="../media/image3679.png"/><Relationship Id="rId42" Type="http://schemas.openxmlformats.org/officeDocument/2006/relationships/customXml" Target="../ink/ink4529.xml"/><Relationship Id="rId63" Type="http://schemas.openxmlformats.org/officeDocument/2006/relationships/image" Target="../media/image3700.png"/><Relationship Id="rId84" Type="http://schemas.openxmlformats.org/officeDocument/2006/relationships/customXml" Target="../ink/ink4550.xml"/><Relationship Id="rId138" Type="http://schemas.openxmlformats.org/officeDocument/2006/relationships/customXml" Target="../ink/ink4577.xml"/><Relationship Id="rId159" Type="http://schemas.openxmlformats.org/officeDocument/2006/relationships/image" Target="../media/image3748.png"/><Relationship Id="rId170" Type="http://schemas.openxmlformats.org/officeDocument/2006/relationships/customXml" Target="../ink/ink4593.xml"/><Relationship Id="rId191" Type="http://schemas.openxmlformats.org/officeDocument/2006/relationships/image" Target="../media/image3764.png"/><Relationship Id="rId205" Type="http://schemas.openxmlformats.org/officeDocument/2006/relationships/image" Target="../media/image3771.png"/><Relationship Id="rId107" Type="http://schemas.openxmlformats.org/officeDocument/2006/relationships/image" Target="../media/image3722.png"/><Relationship Id="rId11" Type="http://schemas.openxmlformats.org/officeDocument/2006/relationships/image" Target="../media/image3674.png"/><Relationship Id="rId32" Type="http://schemas.openxmlformats.org/officeDocument/2006/relationships/customXml" Target="../ink/ink4524.xml"/><Relationship Id="rId53" Type="http://schemas.openxmlformats.org/officeDocument/2006/relationships/image" Target="../media/image3695.png"/><Relationship Id="rId74" Type="http://schemas.openxmlformats.org/officeDocument/2006/relationships/customXml" Target="../ink/ink4545.xml"/><Relationship Id="rId128" Type="http://schemas.openxmlformats.org/officeDocument/2006/relationships/customXml" Target="../ink/ink4572.xml"/><Relationship Id="rId149" Type="http://schemas.openxmlformats.org/officeDocument/2006/relationships/image" Target="../media/image3743.png"/><Relationship Id="rId5" Type="http://schemas.openxmlformats.org/officeDocument/2006/relationships/image" Target="../media/image3611.png"/><Relationship Id="rId95" Type="http://schemas.openxmlformats.org/officeDocument/2006/relationships/image" Target="../media/image3716.png"/><Relationship Id="rId160" Type="http://schemas.openxmlformats.org/officeDocument/2006/relationships/customXml" Target="../ink/ink4588.xml"/><Relationship Id="rId181" Type="http://schemas.openxmlformats.org/officeDocument/2006/relationships/image" Target="../media/image3759.png"/><Relationship Id="rId22" Type="http://schemas.openxmlformats.org/officeDocument/2006/relationships/customXml" Target="../ink/ink4519.xml"/><Relationship Id="rId43" Type="http://schemas.openxmlformats.org/officeDocument/2006/relationships/image" Target="../media/image3690.png"/><Relationship Id="rId64" Type="http://schemas.openxmlformats.org/officeDocument/2006/relationships/customXml" Target="../ink/ink4540.xml"/><Relationship Id="rId118" Type="http://schemas.openxmlformats.org/officeDocument/2006/relationships/customXml" Target="../ink/ink4567.xml"/><Relationship Id="rId139" Type="http://schemas.openxmlformats.org/officeDocument/2006/relationships/image" Target="../media/image3738.png"/><Relationship Id="rId85" Type="http://schemas.openxmlformats.org/officeDocument/2006/relationships/image" Target="../media/image3711.png"/><Relationship Id="rId150" Type="http://schemas.openxmlformats.org/officeDocument/2006/relationships/customXml" Target="../ink/ink4583.xml"/><Relationship Id="rId171" Type="http://schemas.openxmlformats.org/officeDocument/2006/relationships/image" Target="../media/image3754.png"/><Relationship Id="rId192" Type="http://schemas.openxmlformats.org/officeDocument/2006/relationships/customXml" Target="../ink/ink4604.xml"/><Relationship Id="rId206" Type="http://schemas.openxmlformats.org/officeDocument/2006/relationships/customXml" Target="../ink/ink4611.xml"/><Relationship Id="rId12" Type="http://schemas.openxmlformats.org/officeDocument/2006/relationships/customXml" Target="../ink/ink4514.xml"/><Relationship Id="rId33" Type="http://schemas.openxmlformats.org/officeDocument/2006/relationships/image" Target="../media/image3685.png"/><Relationship Id="rId108" Type="http://schemas.openxmlformats.org/officeDocument/2006/relationships/customXml" Target="../ink/ink4562.xml"/><Relationship Id="rId129" Type="http://schemas.openxmlformats.org/officeDocument/2006/relationships/image" Target="../media/image3733.png"/><Relationship Id="rId54" Type="http://schemas.openxmlformats.org/officeDocument/2006/relationships/customXml" Target="../ink/ink4535.xml"/><Relationship Id="rId75" Type="http://schemas.openxmlformats.org/officeDocument/2006/relationships/image" Target="../media/image3706.png"/><Relationship Id="rId96" Type="http://schemas.openxmlformats.org/officeDocument/2006/relationships/customXml" Target="../ink/ink4556.xml"/><Relationship Id="rId140" Type="http://schemas.openxmlformats.org/officeDocument/2006/relationships/customXml" Target="../ink/ink4578.xml"/><Relationship Id="rId161" Type="http://schemas.openxmlformats.org/officeDocument/2006/relationships/image" Target="../media/image3749.png"/><Relationship Id="rId182" Type="http://schemas.openxmlformats.org/officeDocument/2006/relationships/customXml" Target="../ink/ink4599.xml"/><Relationship Id="rId6" Type="http://schemas.openxmlformats.org/officeDocument/2006/relationships/customXml" Target="../ink/ink4511.xml"/><Relationship Id="rId23" Type="http://schemas.openxmlformats.org/officeDocument/2006/relationships/image" Target="../media/image3680.png"/><Relationship Id="rId119" Type="http://schemas.openxmlformats.org/officeDocument/2006/relationships/image" Target="../media/image3728.png"/><Relationship Id="rId44" Type="http://schemas.openxmlformats.org/officeDocument/2006/relationships/customXml" Target="../ink/ink4530.xml"/><Relationship Id="rId65" Type="http://schemas.openxmlformats.org/officeDocument/2006/relationships/image" Target="../media/image3701.png"/><Relationship Id="rId86" Type="http://schemas.openxmlformats.org/officeDocument/2006/relationships/customXml" Target="../ink/ink4551.xml"/><Relationship Id="rId130" Type="http://schemas.openxmlformats.org/officeDocument/2006/relationships/customXml" Target="../ink/ink4573.xml"/><Relationship Id="rId151" Type="http://schemas.openxmlformats.org/officeDocument/2006/relationships/image" Target="../media/image3744.png"/><Relationship Id="rId172" Type="http://schemas.openxmlformats.org/officeDocument/2006/relationships/customXml" Target="../ink/ink4594.xml"/><Relationship Id="rId193" Type="http://schemas.openxmlformats.org/officeDocument/2006/relationships/image" Target="../media/image3765.png"/><Relationship Id="rId207" Type="http://schemas.openxmlformats.org/officeDocument/2006/relationships/image" Target="../media/image3772.png"/><Relationship Id="rId13" Type="http://schemas.openxmlformats.org/officeDocument/2006/relationships/image" Target="../media/image3675.png"/><Relationship Id="rId109" Type="http://schemas.openxmlformats.org/officeDocument/2006/relationships/image" Target="../media/image3723.png"/><Relationship Id="rId34" Type="http://schemas.openxmlformats.org/officeDocument/2006/relationships/customXml" Target="../ink/ink4525.xml"/><Relationship Id="rId55" Type="http://schemas.openxmlformats.org/officeDocument/2006/relationships/image" Target="../media/image3696.png"/><Relationship Id="rId76" Type="http://schemas.openxmlformats.org/officeDocument/2006/relationships/customXml" Target="../ink/ink4546.xml"/><Relationship Id="rId97" Type="http://schemas.openxmlformats.org/officeDocument/2006/relationships/image" Target="../media/image3717.png"/><Relationship Id="rId120" Type="http://schemas.openxmlformats.org/officeDocument/2006/relationships/customXml" Target="../ink/ink4568.xml"/><Relationship Id="rId141" Type="http://schemas.openxmlformats.org/officeDocument/2006/relationships/image" Target="../media/image3739.png"/><Relationship Id="rId7" Type="http://schemas.openxmlformats.org/officeDocument/2006/relationships/image" Target="../media/image3672.png"/><Relationship Id="rId162" Type="http://schemas.openxmlformats.org/officeDocument/2006/relationships/customXml" Target="../ink/ink4589.xml"/><Relationship Id="rId183" Type="http://schemas.openxmlformats.org/officeDocument/2006/relationships/image" Target="../media/image3760.png"/><Relationship Id="rId24" Type="http://schemas.openxmlformats.org/officeDocument/2006/relationships/customXml" Target="../ink/ink4520.xml"/><Relationship Id="rId45" Type="http://schemas.openxmlformats.org/officeDocument/2006/relationships/image" Target="../media/image3691.png"/><Relationship Id="rId66" Type="http://schemas.openxmlformats.org/officeDocument/2006/relationships/customXml" Target="../ink/ink4541.xml"/><Relationship Id="rId87" Type="http://schemas.openxmlformats.org/officeDocument/2006/relationships/image" Target="../media/image3712.png"/><Relationship Id="rId110" Type="http://schemas.openxmlformats.org/officeDocument/2006/relationships/customXml" Target="../ink/ink4563.xml"/><Relationship Id="rId131" Type="http://schemas.openxmlformats.org/officeDocument/2006/relationships/image" Target="../media/image3734.png"/><Relationship Id="rId152" Type="http://schemas.openxmlformats.org/officeDocument/2006/relationships/customXml" Target="../ink/ink4584.xml"/><Relationship Id="rId173" Type="http://schemas.openxmlformats.org/officeDocument/2006/relationships/image" Target="../media/image3755.png"/><Relationship Id="rId194" Type="http://schemas.openxmlformats.org/officeDocument/2006/relationships/customXml" Target="../ink/ink4605.xml"/><Relationship Id="rId208" Type="http://schemas.openxmlformats.org/officeDocument/2006/relationships/customXml" Target="../ink/ink4612.xml"/><Relationship Id="rId19" Type="http://schemas.openxmlformats.org/officeDocument/2006/relationships/image" Target="../media/image3678.png"/><Relationship Id="rId14" Type="http://schemas.openxmlformats.org/officeDocument/2006/relationships/customXml" Target="../ink/ink4515.xml"/><Relationship Id="rId30" Type="http://schemas.openxmlformats.org/officeDocument/2006/relationships/customXml" Target="../ink/ink4523.xml"/><Relationship Id="rId35" Type="http://schemas.openxmlformats.org/officeDocument/2006/relationships/image" Target="../media/image3686.png"/><Relationship Id="rId56" Type="http://schemas.openxmlformats.org/officeDocument/2006/relationships/customXml" Target="../ink/ink4536.xml"/><Relationship Id="rId77" Type="http://schemas.openxmlformats.org/officeDocument/2006/relationships/image" Target="../media/image3707.png"/><Relationship Id="rId100" Type="http://schemas.openxmlformats.org/officeDocument/2006/relationships/customXml" Target="../ink/ink4558.xml"/><Relationship Id="rId105" Type="http://schemas.openxmlformats.org/officeDocument/2006/relationships/image" Target="../media/image3721.png"/><Relationship Id="rId126" Type="http://schemas.openxmlformats.org/officeDocument/2006/relationships/customXml" Target="../ink/ink4571.xml"/><Relationship Id="rId147" Type="http://schemas.openxmlformats.org/officeDocument/2006/relationships/image" Target="../media/image3742.png"/><Relationship Id="rId168" Type="http://schemas.openxmlformats.org/officeDocument/2006/relationships/customXml" Target="../ink/ink4592.xml"/><Relationship Id="rId8" Type="http://schemas.openxmlformats.org/officeDocument/2006/relationships/customXml" Target="../ink/ink4512.xml"/><Relationship Id="rId51" Type="http://schemas.openxmlformats.org/officeDocument/2006/relationships/image" Target="../media/image3694.png"/><Relationship Id="rId72" Type="http://schemas.openxmlformats.org/officeDocument/2006/relationships/customXml" Target="../ink/ink4544.xml"/><Relationship Id="rId93" Type="http://schemas.openxmlformats.org/officeDocument/2006/relationships/image" Target="../media/image3715.png"/><Relationship Id="rId98" Type="http://schemas.openxmlformats.org/officeDocument/2006/relationships/customXml" Target="../ink/ink4557.xml"/><Relationship Id="rId121" Type="http://schemas.openxmlformats.org/officeDocument/2006/relationships/image" Target="../media/image3729.png"/><Relationship Id="rId142" Type="http://schemas.openxmlformats.org/officeDocument/2006/relationships/customXml" Target="../ink/ink4579.xml"/><Relationship Id="rId163" Type="http://schemas.openxmlformats.org/officeDocument/2006/relationships/image" Target="../media/image3750.png"/><Relationship Id="rId184" Type="http://schemas.openxmlformats.org/officeDocument/2006/relationships/customXml" Target="../ink/ink4600.xml"/><Relationship Id="rId189" Type="http://schemas.openxmlformats.org/officeDocument/2006/relationships/image" Target="../media/image3763.png"/><Relationship Id="rId3" Type="http://schemas.openxmlformats.org/officeDocument/2006/relationships/image" Target="../media/image3671.png"/><Relationship Id="rId25" Type="http://schemas.openxmlformats.org/officeDocument/2006/relationships/image" Target="../media/image3681.png"/><Relationship Id="rId46" Type="http://schemas.openxmlformats.org/officeDocument/2006/relationships/customXml" Target="../ink/ink4531.xml"/><Relationship Id="rId67" Type="http://schemas.openxmlformats.org/officeDocument/2006/relationships/image" Target="../media/image3702.png"/><Relationship Id="rId116" Type="http://schemas.openxmlformats.org/officeDocument/2006/relationships/customXml" Target="../ink/ink4566.xml"/><Relationship Id="rId137" Type="http://schemas.openxmlformats.org/officeDocument/2006/relationships/image" Target="../media/image3737.png"/><Relationship Id="rId158" Type="http://schemas.openxmlformats.org/officeDocument/2006/relationships/customXml" Target="../ink/ink4587.xml"/><Relationship Id="rId20" Type="http://schemas.openxmlformats.org/officeDocument/2006/relationships/customXml" Target="../ink/ink4518.xml"/><Relationship Id="rId41" Type="http://schemas.openxmlformats.org/officeDocument/2006/relationships/image" Target="../media/image3689.png"/><Relationship Id="rId62" Type="http://schemas.openxmlformats.org/officeDocument/2006/relationships/customXml" Target="../ink/ink4539.xml"/><Relationship Id="rId83" Type="http://schemas.openxmlformats.org/officeDocument/2006/relationships/image" Target="../media/image3710.png"/><Relationship Id="rId88" Type="http://schemas.openxmlformats.org/officeDocument/2006/relationships/customXml" Target="../ink/ink4552.xml"/><Relationship Id="rId111" Type="http://schemas.openxmlformats.org/officeDocument/2006/relationships/image" Target="../media/image3724.png"/><Relationship Id="rId132" Type="http://schemas.openxmlformats.org/officeDocument/2006/relationships/customXml" Target="../ink/ink4574.xml"/><Relationship Id="rId153" Type="http://schemas.openxmlformats.org/officeDocument/2006/relationships/image" Target="../media/image3745.png"/><Relationship Id="rId174" Type="http://schemas.openxmlformats.org/officeDocument/2006/relationships/customXml" Target="../ink/ink4595.xml"/><Relationship Id="rId179" Type="http://schemas.openxmlformats.org/officeDocument/2006/relationships/image" Target="../media/image3758.png"/><Relationship Id="rId195" Type="http://schemas.openxmlformats.org/officeDocument/2006/relationships/image" Target="../media/image3766.png"/><Relationship Id="rId209" Type="http://schemas.openxmlformats.org/officeDocument/2006/relationships/image" Target="../media/image3773.png"/><Relationship Id="rId190" Type="http://schemas.openxmlformats.org/officeDocument/2006/relationships/customXml" Target="../ink/ink4603.xml"/><Relationship Id="rId204" Type="http://schemas.openxmlformats.org/officeDocument/2006/relationships/customXml" Target="../ink/ink4610.xml"/><Relationship Id="rId15" Type="http://schemas.openxmlformats.org/officeDocument/2006/relationships/image" Target="../media/image3676.png"/><Relationship Id="rId36" Type="http://schemas.openxmlformats.org/officeDocument/2006/relationships/customXml" Target="../ink/ink4526.xml"/><Relationship Id="rId57" Type="http://schemas.openxmlformats.org/officeDocument/2006/relationships/image" Target="../media/image3697.png"/><Relationship Id="rId106" Type="http://schemas.openxmlformats.org/officeDocument/2006/relationships/customXml" Target="../ink/ink4561.xml"/><Relationship Id="rId127" Type="http://schemas.openxmlformats.org/officeDocument/2006/relationships/image" Target="../media/image3732.png"/><Relationship Id="rId10" Type="http://schemas.openxmlformats.org/officeDocument/2006/relationships/customXml" Target="../ink/ink4513.xml"/><Relationship Id="rId31" Type="http://schemas.openxmlformats.org/officeDocument/2006/relationships/image" Target="../media/image3684.png"/><Relationship Id="rId52" Type="http://schemas.openxmlformats.org/officeDocument/2006/relationships/customXml" Target="../ink/ink4534.xml"/><Relationship Id="rId73" Type="http://schemas.openxmlformats.org/officeDocument/2006/relationships/image" Target="../media/image3705.png"/><Relationship Id="rId78" Type="http://schemas.openxmlformats.org/officeDocument/2006/relationships/customXml" Target="../ink/ink4547.xml"/><Relationship Id="rId94" Type="http://schemas.openxmlformats.org/officeDocument/2006/relationships/customXml" Target="../ink/ink4555.xml"/><Relationship Id="rId99" Type="http://schemas.openxmlformats.org/officeDocument/2006/relationships/image" Target="../media/image3718.png"/><Relationship Id="rId101" Type="http://schemas.openxmlformats.org/officeDocument/2006/relationships/image" Target="../media/image3719.png"/><Relationship Id="rId122" Type="http://schemas.openxmlformats.org/officeDocument/2006/relationships/customXml" Target="../ink/ink4569.xml"/><Relationship Id="rId143" Type="http://schemas.openxmlformats.org/officeDocument/2006/relationships/image" Target="../media/image3740.png"/><Relationship Id="rId148" Type="http://schemas.openxmlformats.org/officeDocument/2006/relationships/customXml" Target="../ink/ink4582.xml"/><Relationship Id="rId164" Type="http://schemas.openxmlformats.org/officeDocument/2006/relationships/customXml" Target="../ink/ink4590.xml"/><Relationship Id="rId169" Type="http://schemas.openxmlformats.org/officeDocument/2006/relationships/image" Target="../media/image3753.png"/><Relationship Id="rId185" Type="http://schemas.openxmlformats.org/officeDocument/2006/relationships/image" Target="../media/image3761.png"/><Relationship Id="rId4" Type="http://schemas.openxmlformats.org/officeDocument/2006/relationships/customXml" Target="../ink/ink4510.xml"/><Relationship Id="rId9" Type="http://schemas.openxmlformats.org/officeDocument/2006/relationships/image" Target="../media/image3673.png"/><Relationship Id="rId180" Type="http://schemas.openxmlformats.org/officeDocument/2006/relationships/customXml" Target="../ink/ink4598.xml"/><Relationship Id="rId210" Type="http://schemas.openxmlformats.org/officeDocument/2006/relationships/customXml" Target="../ink/ink4613.xml"/><Relationship Id="rId26" Type="http://schemas.openxmlformats.org/officeDocument/2006/relationships/customXml" Target="../ink/ink4521.xml"/><Relationship Id="rId47" Type="http://schemas.openxmlformats.org/officeDocument/2006/relationships/image" Target="../media/image3692.png"/><Relationship Id="rId68" Type="http://schemas.openxmlformats.org/officeDocument/2006/relationships/customXml" Target="../ink/ink4542.xml"/><Relationship Id="rId89" Type="http://schemas.openxmlformats.org/officeDocument/2006/relationships/image" Target="../media/image3713.png"/><Relationship Id="rId112" Type="http://schemas.openxmlformats.org/officeDocument/2006/relationships/customXml" Target="../ink/ink4564.xml"/><Relationship Id="rId133" Type="http://schemas.openxmlformats.org/officeDocument/2006/relationships/image" Target="../media/image3735.png"/><Relationship Id="rId154" Type="http://schemas.openxmlformats.org/officeDocument/2006/relationships/customXml" Target="../ink/ink4585.xml"/><Relationship Id="rId175" Type="http://schemas.openxmlformats.org/officeDocument/2006/relationships/image" Target="../media/image3756.png"/><Relationship Id="rId196" Type="http://schemas.openxmlformats.org/officeDocument/2006/relationships/customXml" Target="../ink/ink4606.xml"/><Relationship Id="rId200" Type="http://schemas.openxmlformats.org/officeDocument/2006/relationships/customXml" Target="../ink/ink4608.xml"/><Relationship Id="rId16" Type="http://schemas.openxmlformats.org/officeDocument/2006/relationships/customXml" Target="../ink/ink4516.xml"/><Relationship Id="rId37" Type="http://schemas.openxmlformats.org/officeDocument/2006/relationships/image" Target="../media/image3687.png"/><Relationship Id="rId58" Type="http://schemas.openxmlformats.org/officeDocument/2006/relationships/customXml" Target="../ink/ink4537.xml"/><Relationship Id="rId79" Type="http://schemas.openxmlformats.org/officeDocument/2006/relationships/image" Target="../media/image3708.png"/><Relationship Id="rId102" Type="http://schemas.openxmlformats.org/officeDocument/2006/relationships/customXml" Target="../ink/ink4559.xml"/><Relationship Id="rId123" Type="http://schemas.openxmlformats.org/officeDocument/2006/relationships/image" Target="../media/image3730.png"/><Relationship Id="rId144" Type="http://schemas.openxmlformats.org/officeDocument/2006/relationships/customXml" Target="../ink/ink4580.xml"/><Relationship Id="rId90" Type="http://schemas.openxmlformats.org/officeDocument/2006/relationships/customXml" Target="../ink/ink4553.xml"/><Relationship Id="rId165" Type="http://schemas.openxmlformats.org/officeDocument/2006/relationships/image" Target="../media/image3751.png"/><Relationship Id="rId186" Type="http://schemas.openxmlformats.org/officeDocument/2006/relationships/customXml" Target="../ink/ink4601.xml"/><Relationship Id="rId211" Type="http://schemas.openxmlformats.org/officeDocument/2006/relationships/image" Target="../media/image3774.png"/><Relationship Id="rId27" Type="http://schemas.openxmlformats.org/officeDocument/2006/relationships/image" Target="../media/image3682.png"/><Relationship Id="rId48" Type="http://schemas.openxmlformats.org/officeDocument/2006/relationships/customXml" Target="../ink/ink4532.xml"/><Relationship Id="rId69" Type="http://schemas.openxmlformats.org/officeDocument/2006/relationships/image" Target="../media/image3703.png"/><Relationship Id="rId113" Type="http://schemas.openxmlformats.org/officeDocument/2006/relationships/image" Target="../media/image3725.png"/><Relationship Id="rId134" Type="http://schemas.openxmlformats.org/officeDocument/2006/relationships/customXml" Target="../ink/ink4575.xml"/><Relationship Id="rId80" Type="http://schemas.openxmlformats.org/officeDocument/2006/relationships/customXml" Target="../ink/ink4548.xml"/><Relationship Id="rId155" Type="http://schemas.openxmlformats.org/officeDocument/2006/relationships/image" Target="../media/image3746.png"/><Relationship Id="rId176" Type="http://schemas.openxmlformats.org/officeDocument/2006/relationships/customXml" Target="../ink/ink4596.xml"/><Relationship Id="rId197" Type="http://schemas.openxmlformats.org/officeDocument/2006/relationships/image" Target="../media/image3767.png"/><Relationship Id="rId201" Type="http://schemas.openxmlformats.org/officeDocument/2006/relationships/image" Target="../media/image3769.png"/><Relationship Id="rId17" Type="http://schemas.openxmlformats.org/officeDocument/2006/relationships/image" Target="../media/image3677.png"/><Relationship Id="rId38" Type="http://schemas.openxmlformats.org/officeDocument/2006/relationships/customXml" Target="../ink/ink4527.xml"/><Relationship Id="rId59" Type="http://schemas.openxmlformats.org/officeDocument/2006/relationships/image" Target="../media/image3698.png"/><Relationship Id="rId103" Type="http://schemas.openxmlformats.org/officeDocument/2006/relationships/image" Target="../media/image3720.png"/><Relationship Id="rId124" Type="http://schemas.openxmlformats.org/officeDocument/2006/relationships/customXml" Target="../ink/ink4570.xml"/><Relationship Id="rId70" Type="http://schemas.openxmlformats.org/officeDocument/2006/relationships/customXml" Target="../ink/ink4543.xml"/><Relationship Id="rId91" Type="http://schemas.openxmlformats.org/officeDocument/2006/relationships/image" Target="../media/image3714.png"/><Relationship Id="rId145" Type="http://schemas.openxmlformats.org/officeDocument/2006/relationships/image" Target="../media/image3741.png"/><Relationship Id="rId166" Type="http://schemas.openxmlformats.org/officeDocument/2006/relationships/customXml" Target="../ink/ink4591.xml"/><Relationship Id="rId187" Type="http://schemas.openxmlformats.org/officeDocument/2006/relationships/image" Target="../media/image376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14.xml"/><Relationship Id="rId28" Type="http://schemas.openxmlformats.org/officeDocument/2006/relationships/customXml" Target="../ink/ink4522.xml"/><Relationship Id="rId49" Type="http://schemas.openxmlformats.org/officeDocument/2006/relationships/image" Target="../media/image3693.png"/><Relationship Id="rId114" Type="http://schemas.openxmlformats.org/officeDocument/2006/relationships/customXml" Target="../ink/ink4565.xml"/><Relationship Id="rId60" Type="http://schemas.openxmlformats.org/officeDocument/2006/relationships/customXml" Target="../ink/ink4538.xml"/><Relationship Id="rId81" Type="http://schemas.openxmlformats.org/officeDocument/2006/relationships/image" Target="../media/image3709.png"/><Relationship Id="rId135" Type="http://schemas.openxmlformats.org/officeDocument/2006/relationships/image" Target="../media/image3736.png"/><Relationship Id="rId156" Type="http://schemas.openxmlformats.org/officeDocument/2006/relationships/customXml" Target="../ink/ink4586.xml"/><Relationship Id="rId177" Type="http://schemas.openxmlformats.org/officeDocument/2006/relationships/image" Target="../media/image3757.png"/><Relationship Id="rId198" Type="http://schemas.openxmlformats.org/officeDocument/2006/relationships/customXml" Target="../ink/ink4607.xml"/><Relationship Id="rId202" Type="http://schemas.openxmlformats.org/officeDocument/2006/relationships/customXml" Target="../ink/ink4609.xml"/><Relationship Id="rId18" Type="http://schemas.openxmlformats.org/officeDocument/2006/relationships/customXml" Target="../ink/ink4517.xml"/><Relationship Id="rId39" Type="http://schemas.openxmlformats.org/officeDocument/2006/relationships/image" Target="../media/image3688.png"/><Relationship Id="rId50" Type="http://schemas.openxmlformats.org/officeDocument/2006/relationships/customXml" Target="../ink/ink4533.xml"/><Relationship Id="rId104" Type="http://schemas.openxmlformats.org/officeDocument/2006/relationships/customXml" Target="../ink/ink4560.xml"/><Relationship Id="rId125" Type="http://schemas.openxmlformats.org/officeDocument/2006/relationships/image" Target="../media/image3731.png"/><Relationship Id="rId146" Type="http://schemas.openxmlformats.org/officeDocument/2006/relationships/customXml" Target="../ink/ink4581.xml"/><Relationship Id="rId167" Type="http://schemas.openxmlformats.org/officeDocument/2006/relationships/image" Target="../media/image3752.png"/><Relationship Id="rId188" Type="http://schemas.openxmlformats.org/officeDocument/2006/relationships/customXml" Target="../ink/ink4602.xml"/><Relationship Id="rId71" Type="http://schemas.openxmlformats.org/officeDocument/2006/relationships/image" Target="../media/image3704.png"/><Relationship Id="rId92" Type="http://schemas.openxmlformats.org/officeDocument/2006/relationships/customXml" Target="../ink/ink4554.xml"/><Relationship Id="rId213" Type="http://schemas.openxmlformats.org/officeDocument/2006/relationships/image" Target="../media/image3775.png"/><Relationship Id="rId2" Type="http://schemas.openxmlformats.org/officeDocument/2006/relationships/customXml" Target="../ink/ink4509.xml"/><Relationship Id="rId29" Type="http://schemas.openxmlformats.org/officeDocument/2006/relationships/image" Target="../media/image3683.png"/><Relationship Id="rId40" Type="http://schemas.openxmlformats.org/officeDocument/2006/relationships/customXml" Target="../ink/ink4528.xml"/><Relationship Id="rId115" Type="http://schemas.openxmlformats.org/officeDocument/2006/relationships/image" Target="../media/image3726.png"/><Relationship Id="rId136" Type="http://schemas.openxmlformats.org/officeDocument/2006/relationships/customXml" Target="../ink/ink4576.xml"/><Relationship Id="rId157" Type="http://schemas.openxmlformats.org/officeDocument/2006/relationships/image" Target="../media/image3747.png"/><Relationship Id="rId178" Type="http://schemas.openxmlformats.org/officeDocument/2006/relationships/customXml" Target="../ink/ink4597.xml"/><Relationship Id="rId61" Type="http://schemas.openxmlformats.org/officeDocument/2006/relationships/image" Target="../media/image3699.png"/><Relationship Id="rId82" Type="http://schemas.openxmlformats.org/officeDocument/2006/relationships/customXml" Target="../ink/ink4549.xml"/><Relationship Id="rId199" Type="http://schemas.openxmlformats.org/officeDocument/2006/relationships/image" Target="../media/image3768.png"/><Relationship Id="rId203" Type="http://schemas.openxmlformats.org/officeDocument/2006/relationships/image" Target="../media/image377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33.png"/><Relationship Id="rId299" Type="http://schemas.openxmlformats.org/officeDocument/2006/relationships/image" Target="../media/image3923.png"/><Relationship Id="rId21" Type="http://schemas.openxmlformats.org/officeDocument/2006/relationships/image" Target="../media/image3785.png"/><Relationship Id="rId63" Type="http://schemas.openxmlformats.org/officeDocument/2006/relationships/image" Target="../media/image3806.png"/><Relationship Id="rId159" Type="http://schemas.openxmlformats.org/officeDocument/2006/relationships/image" Target="../media/image3854.png"/><Relationship Id="rId324" Type="http://schemas.openxmlformats.org/officeDocument/2006/relationships/customXml" Target="../ink/ink4776.xml"/><Relationship Id="rId366" Type="http://schemas.openxmlformats.org/officeDocument/2006/relationships/image" Target="../media/image3956.png"/><Relationship Id="rId170" Type="http://schemas.openxmlformats.org/officeDocument/2006/relationships/customXml" Target="../ink/ink4699.xml"/><Relationship Id="rId226" Type="http://schemas.openxmlformats.org/officeDocument/2006/relationships/customXml" Target="../ink/ink4727.xml"/><Relationship Id="rId268" Type="http://schemas.openxmlformats.org/officeDocument/2006/relationships/customXml" Target="../ink/ink4748.xml"/><Relationship Id="rId32" Type="http://schemas.openxmlformats.org/officeDocument/2006/relationships/customXml" Target="../ink/ink4630.xml"/><Relationship Id="rId74" Type="http://schemas.openxmlformats.org/officeDocument/2006/relationships/customXml" Target="../ink/ink4651.xml"/><Relationship Id="rId128" Type="http://schemas.openxmlformats.org/officeDocument/2006/relationships/customXml" Target="../ink/ink4678.xml"/><Relationship Id="rId335" Type="http://schemas.openxmlformats.org/officeDocument/2006/relationships/customXml" Target="../ink/ink4782.xml"/><Relationship Id="rId377" Type="http://schemas.openxmlformats.org/officeDocument/2006/relationships/customXml" Target="../ink/ink4803.xml"/><Relationship Id="rId5" Type="http://schemas.openxmlformats.org/officeDocument/2006/relationships/image" Target="../media/image3777.png"/><Relationship Id="rId181" Type="http://schemas.openxmlformats.org/officeDocument/2006/relationships/image" Target="../media/image3864.png"/><Relationship Id="rId237" Type="http://schemas.openxmlformats.org/officeDocument/2006/relationships/image" Target="../media/image3892.png"/><Relationship Id="rId279" Type="http://schemas.openxmlformats.org/officeDocument/2006/relationships/image" Target="../media/image3913.png"/><Relationship Id="rId43" Type="http://schemas.openxmlformats.org/officeDocument/2006/relationships/image" Target="../media/image3796.png"/><Relationship Id="rId139" Type="http://schemas.openxmlformats.org/officeDocument/2006/relationships/image" Target="../media/image3844.png"/><Relationship Id="rId290" Type="http://schemas.openxmlformats.org/officeDocument/2006/relationships/customXml" Target="../ink/ink4759.xml"/><Relationship Id="rId304" Type="http://schemas.openxmlformats.org/officeDocument/2006/relationships/customXml" Target="../ink/ink4766.xml"/><Relationship Id="rId346" Type="http://schemas.openxmlformats.org/officeDocument/2006/relationships/image" Target="../media/image3946.png"/><Relationship Id="rId388" Type="http://schemas.openxmlformats.org/officeDocument/2006/relationships/image" Target="../media/image3967.png"/><Relationship Id="rId85" Type="http://schemas.openxmlformats.org/officeDocument/2006/relationships/image" Target="../media/image3817.png"/><Relationship Id="rId150" Type="http://schemas.openxmlformats.org/officeDocument/2006/relationships/customXml" Target="../ink/ink4689.xml"/><Relationship Id="rId192" Type="http://schemas.openxmlformats.org/officeDocument/2006/relationships/customXml" Target="../ink/ink4710.xml"/><Relationship Id="rId206" Type="http://schemas.openxmlformats.org/officeDocument/2006/relationships/customXml" Target="../ink/ink4717.xml"/><Relationship Id="rId248" Type="http://schemas.openxmlformats.org/officeDocument/2006/relationships/customXml" Target="../ink/ink4738.xml"/><Relationship Id="rId12" Type="http://schemas.openxmlformats.org/officeDocument/2006/relationships/customXml" Target="../ink/ink4620.xml"/><Relationship Id="rId108" Type="http://schemas.openxmlformats.org/officeDocument/2006/relationships/customXml" Target="../ink/ink4668.xml"/><Relationship Id="rId315" Type="http://schemas.openxmlformats.org/officeDocument/2006/relationships/image" Target="../media/image3931.png"/><Relationship Id="rId357" Type="http://schemas.openxmlformats.org/officeDocument/2006/relationships/customXml" Target="../ink/ink4793.xml"/><Relationship Id="rId54" Type="http://schemas.openxmlformats.org/officeDocument/2006/relationships/customXml" Target="../ink/ink4641.xml"/><Relationship Id="rId96" Type="http://schemas.openxmlformats.org/officeDocument/2006/relationships/customXml" Target="../ink/ink4662.xml"/><Relationship Id="rId161" Type="http://schemas.openxmlformats.org/officeDocument/2006/relationships/image" Target="../media/image3855.png"/><Relationship Id="rId217" Type="http://schemas.openxmlformats.org/officeDocument/2006/relationships/image" Target="../media/image3882.png"/><Relationship Id="rId259" Type="http://schemas.openxmlformats.org/officeDocument/2006/relationships/image" Target="../media/image3903.png"/><Relationship Id="rId23" Type="http://schemas.openxmlformats.org/officeDocument/2006/relationships/image" Target="../media/image3786.png"/><Relationship Id="rId119" Type="http://schemas.openxmlformats.org/officeDocument/2006/relationships/image" Target="../media/image3834.png"/><Relationship Id="rId270" Type="http://schemas.openxmlformats.org/officeDocument/2006/relationships/customXml" Target="../ink/ink4749.xml"/><Relationship Id="rId326" Type="http://schemas.openxmlformats.org/officeDocument/2006/relationships/image" Target="../media/image3936.png"/><Relationship Id="rId65" Type="http://schemas.openxmlformats.org/officeDocument/2006/relationships/image" Target="../media/image3807.png"/><Relationship Id="rId130" Type="http://schemas.openxmlformats.org/officeDocument/2006/relationships/customXml" Target="../ink/ink4679.xml"/><Relationship Id="rId368" Type="http://schemas.openxmlformats.org/officeDocument/2006/relationships/image" Target="../media/image3957.png"/><Relationship Id="rId172" Type="http://schemas.openxmlformats.org/officeDocument/2006/relationships/customXml" Target="../ink/ink4700.xml"/><Relationship Id="rId228" Type="http://schemas.openxmlformats.org/officeDocument/2006/relationships/customXml" Target="../ink/ink4728.xml"/><Relationship Id="rId281" Type="http://schemas.openxmlformats.org/officeDocument/2006/relationships/image" Target="../media/image3914.png"/><Relationship Id="rId337" Type="http://schemas.openxmlformats.org/officeDocument/2006/relationships/customXml" Target="../ink/ink4783.xml"/><Relationship Id="rId34" Type="http://schemas.openxmlformats.org/officeDocument/2006/relationships/customXml" Target="../ink/ink4631.xml"/><Relationship Id="rId76" Type="http://schemas.openxmlformats.org/officeDocument/2006/relationships/customXml" Target="../ink/ink4652.xml"/><Relationship Id="rId141" Type="http://schemas.openxmlformats.org/officeDocument/2006/relationships/image" Target="../media/image3845.png"/><Relationship Id="rId379" Type="http://schemas.openxmlformats.org/officeDocument/2006/relationships/customXml" Target="../ink/ink4804.xml"/><Relationship Id="rId7" Type="http://schemas.openxmlformats.org/officeDocument/2006/relationships/image" Target="../media/image3778.png"/><Relationship Id="rId183" Type="http://schemas.openxmlformats.org/officeDocument/2006/relationships/image" Target="../media/image3865.png"/><Relationship Id="rId239" Type="http://schemas.openxmlformats.org/officeDocument/2006/relationships/image" Target="../media/image3893.png"/><Relationship Id="rId390" Type="http://schemas.openxmlformats.org/officeDocument/2006/relationships/image" Target="../media/image3968.png"/><Relationship Id="rId250" Type="http://schemas.openxmlformats.org/officeDocument/2006/relationships/customXml" Target="../ink/ink4739.xml"/><Relationship Id="rId292" Type="http://schemas.openxmlformats.org/officeDocument/2006/relationships/customXml" Target="../ink/ink4760.xml"/><Relationship Id="rId306" Type="http://schemas.openxmlformats.org/officeDocument/2006/relationships/customXml" Target="../ink/ink4767.xml"/><Relationship Id="rId45" Type="http://schemas.openxmlformats.org/officeDocument/2006/relationships/image" Target="../media/image3797.png"/><Relationship Id="rId87" Type="http://schemas.openxmlformats.org/officeDocument/2006/relationships/image" Target="../media/image3818.png"/><Relationship Id="rId110" Type="http://schemas.openxmlformats.org/officeDocument/2006/relationships/customXml" Target="../ink/ink4669.xml"/><Relationship Id="rId348" Type="http://schemas.openxmlformats.org/officeDocument/2006/relationships/image" Target="../media/image3947.png"/><Relationship Id="rId152" Type="http://schemas.openxmlformats.org/officeDocument/2006/relationships/customXml" Target="../ink/ink4690.xml"/><Relationship Id="rId194" Type="http://schemas.openxmlformats.org/officeDocument/2006/relationships/customXml" Target="../ink/ink4711.xml"/><Relationship Id="rId208" Type="http://schemas.openxmlformats.org/officeDocument/2006/relationships/customXml" Target="../ink/ink4718.xml"/><Relationship Id="rId261" Type="http://schemas.openxmlformats.org/officeDocument/2006/relationships/image" Target="../media/image3904.png"/><Relationship Id="rId14" Type="http://schemas.openxmlformats.org/officeDocument/2006/relationships/customXml" Target="../ink/ink4621.xml"/><Relationship Id="rId56" Type="http://schemas.openxmlformats.org/officeDocument/2006/relationships/customXml" Target="../ink/ink4642.xml"/><Relationship Id="rId317" Type="http://schemas.openxmlformats.org/officeDocument/2006/relationships/image" Target="../media/image3932.png"/><Relationship Id="rId359" Type="http://schemas.openxmlformats.org/officeDocument/2006/relationships/customXml" Target="../ink/ink4794.xml"/><Relationship Id="rId98" Type="http://schemas.openxmlformats.org/officeDocument/2006/relationships/customXml" Target="../ink/ink4663.xml"/><Relationship Id="rId121" Type="http://schemas.openxmlformats.org/officeDocument/2006/relationships/image" Target="../media/image3835.png"/><Relationship Id="rId163" Type="http://schemas.openxmlformats.org/officeDocument/2006/relationships/image" Target="../media/image3856.png"/><Relationship Id="rId219" Type="http://schemas.openxmlformats.org/officeDocument/2006/relationships/image" Target="../media/image3883.png"/><Relationship Id="rId370" Type="http://schemas.openxmlformats.org/officeDocument/2006/relationships/image" Target="../media/image3958.png"/><Relationship Id="rId230" Type="http://schemas.openxmlformats.org/officeDocument/2006/relationships/customXml" Target="../ink/ink4729.xml"/><Relationship Id="rId25" Type="http://schemas.openxmlformats.org/officeDocument/2006/relationships/image" Target="../media/image3787.png"/><Relationship Id="rId67" Type="http://schemas.openxmlformats.org/officeDocument/2006/relationships/image" Target="../media/image3808.png"/><Relationship Id="rId272" Type="http://schemas.openxmlformats.org/officeDocument/2006/relationships/customXml" Target="../ink/ink4750.xml"/><Relationship Id="rId328" Type="http://schemas.openxmlformats.org/officeDocument/2006/relationships/image" Target="../media/image3937.png"/><Relationship Id="rId132" Type="http://schemas.openxmlformats.org/officeDocument/2006/relationships/customXml" Target="../ink/ink4680.xml"/><Relationship Id="rId174" Type="http://schemas.openxmlformats.org/officeDocument/2006/relationships/customXml" Target="../ink/ink4701.xml"/><Relationship Id="rId381" Type="http://schemas.openxmlformats.org/officeDocument/2006/relationships/customXml" Target="../ink/ink4805.xml"/><Relationship Id="rId241" Type="http://schemas.openxmlformats.org/officeDocument/2006/relationships/image" Target="../media/image3894.png"/><Relationship Id="rId36" Type="http://schemas.openxmlformats.org/officeDocument/2006/relationships/customXml" Target="../ink/ink4632.xml"/><Relationship Id="rId283" Type="http://schemas.openxmlformats.org/officeDocument/2006/relationships/image" Target="../media/image3915.png"/><Relationship Id="rId339" Type="http://schemas.openxmlformats.org/officeDocument/2006/relationships/customXml" Target="../ink/ink4784.xml"/><Relationship Id="rId78" Type="http://schemas.openxmlformats.org/officeDocument/2006/relationships/customXml" Target="../ink/ink4653.xml"/><Relationship Id="rId101" Type="http://schemas.openxmlformats.org/officeDocument/2006/relationships/image" Target="../media/image3825.png"/><Relationship Id="rId143" Type="http://schemas.openxmlformats.org/officeDocument/2006/relationships/image" Target="../media/image3846.png"/><Relationship Id="rId185" Type="http://schemas.openxmlformats.org/officeDocument/2006/relationships/image" Target="../media/image3866.png"/><Relationship Id="rId350" Type="http://schemas.openxmlformats.org/officeDocument/2006/relationships/image" Target="../media/image3948.png"/><Relationship Id="rId9" Type="http://schemas.openxmlformats.org/officeDocument/2006/relationships/image" Target="../media/image3779.png"/><Relationship Id="rId210" Type="http://schemas.openxmlformats.org/officeDocument/2006/relationships/customXml" Target="../ink/ink4719.xml"/><Relationship Id="rId392" Type="http://schemas.openxmlformats.org/officeDocument/2006/relationships/image" Target="../media/image3969.png"/><Relationship Id="rId252" Type="http://schemas.openxmlformats.org/officeDocument/2006/relationships/customXml" Target="../ink/ink4740.xml"/><Relationship Id="rId294" Type="http://schemas.openxmlformats.org/officeDocument/2006/relationships/customXml" Target="../ink/ink4761.xml"/><Relationship Id="rId308" Type="http://schemas.openxmlformats.org/officeDocument/2006/relationships/customXml" Target="../ink/ink4768.xml"/><Relationship Id="rId47" Type="http://schemas.openxmlformats.org/officeDocument/2006/relationships/image" Target="../media/image3798.png"/><Relationship Id="rId89" Type="http://schemas.openxmlformats.org/officeDocument/2006/relationships/image" Target="../media/image3819.png"/><Relationship Id="rId112" Type="http://schemas.openxmlformats.org/officeDocument/2006/relationships/customXml" Target="../ink/ink4670.xml"/><Relationship Id="rId154" Type="http://schemas.openxmlformats.org/officeDocument/2006/relationships/customXml" Target="../ink/ink4691.xml"/><Relationship Id="rId361" Type="http://schemas.openxmlformats.org/officeDocument/2006/relationships/customXml" Target="../ink/ink4795.xml"/><Relationship Id="rId196" Type="http://schemas.openxmlformats.org/officeDocument/2006/relationships/customXml" Target="../ink/ink4712.xml"/><Relationship Id="rId200" Type="http://schemas.openxmlformats.org/officeDocument/2006/relationships/customXml" Target="../ink/ink4714.xml"/><Relationship Id="rId382" Type="http://schemas.openxmlformats.org/officeDocument/2006/relationships/image" Target="../media/image3964.png"/><Relationship Id="rId16" Type="http://schemas.openxmlformats.org/officeDocument/2006/relationships/customXml" Target="../ink/ink4622.xml"/><Relationship Id="rId221" Type="http://schemas.openxmlformats.org/officeDocument/2006/relationships/image" Target="../media/image3884.png"/><Relationship Id="rId242" Type="http://schemas.openxmlformats.org/officeDocument/2006/relationships/customXml" Target="../ink/ink4735.xml"/><Relationship Id="rId263" Type="http://schemas.openxmlformats.org/officeDocument/2006/relationships/image" Target="../media/image3905.png"/><Relationship Id="rId284" Type="http://schemas.openxmlformats.org/officeDocument/2006/relationships/customXml" Target="../ink/ink4756.xml"/><Relationship Id="rId319" Type="http://schemas.openxmlformats.org/officeDocument/2006/relationships/image" Target="../media/image3933.png"/><Relationship Id="rId37" Type="http://schemas.openxmlformats.org/officeDocument/2006/relationships/image" Target="../media/image3793.png"/><Relationship Id="rId58" Type="http://schemas.openxmlformats.org/officeDocument/2006/relationships/customXml" Target="../ink/ink4643.xml"/><Relationship Id="rId79" Type="http://schemas.openxmlformats.org/officeDocument/2006/relationships/image" Target="../media/image3814.png"/><Relationship Id="rId102" Type="http://schemas.openxmlformats.org/officeDocument/2006/relationships/customXml" Target="../ink/ink4665.xml"/><Relationship Id="rId123" Type="http://schemas.openxmlformats.org/officeDocument/2006/relationships/image" Target="../media/image3836.png"/><Relationship Id="rId144" Type="http://schemas.openxmlformats.org/officeDocument/2006/relationships/customXml" Target="../ink/ink4686.xml"/><Relationship Id="rId330" Type="http://schemas.openxmlformats.org/officeDocument/2006/relationships/image" Target="../media/image3938.png"/><Relationship Id="rId90" Type="http://schemas.openxmlformats.org/officeDocument/2006/relationships/customXml" Target="../ink/ink4659.xml"/><Relationship Id="rId165" Type="http://schemas.openxmlformats.org/officeDocument/2006/relationships/image" Target="../media/image3857.png"/><Relationship Id="rId186" Type="http://schemas.openxmlformats.org/officeDocument/2006/relationships/customXml" Target="../ink/ink4707.xml"/><Relationship Id="rId351" Type="http://schemas.openxmlformats.org/officeDocument/2006/relationships/customXml" Target="../ink/ink4790.xml"/><Relationship Id="rId372" Type="http://schemas.openxmlformats.org/officeDocument/2006/relationships/image" Target="../media/image3959.png"/><Relationship Id="rId211" Type="http://schemas.openxmlformats.org/officeDocument/2006/relationships/image" Target="../media/image3879.png"/><Relationship Id="rId232" Type="http://schemas.openxmlformats.org/officeDocument/2006/relationships/customXml" Target="../ink/ink4730.xml"/><Relationship Id="rId253" Type="http://schemas.openxmlformats.org/officeDocument/2006/relationships/image" Target="../media/image3900.png"/><Relationship Id="rId274" Type="http://schemas.openxmlformats.org/officeDocument/2006/relationships/customXml" Target="../ink/ink4751.xml"/><Relationship Id="rId295" Type="http://schemas.openxmlformats.org/officeDocument/2006/relationships/image" Target="../media/image3921.png"/><Relationship Id="rId309" Type="http://schemas.openxmlformats.org/officeDocument/2006/relationships/image" Target="../media/image3928.png"/><Relationship Id="rId27" Type="http://schemas.openxmlformats.org/officeDocument/2006/relationships/image" Target="../media/image3788.png"/><Relationship Id="rId48" Type="http://schemas.openxmlformats.org/officeDocument/2006/relationships/customXml" Target="../ink/ink4638.xml"/><Relationship Id="rId69" Type="http://schemas.openxmlformats.org/officeDocument/2006/relationships/image" Target="../media/image3809.png"/><Relationship Id="rId113" Type="http://schemas.openxmlformats.org/officeDocument/2006/relationships/image" Target="../media/image3831.png"/><Relationship Id="rId134" Type="http://schemas.openxmlformats.org/officeDocument/2006/relationships/customXml" Target="../ink/ink4681.xml"/><Relationship Id="rId320" Type="http://schemas.openxmlformats.org/officeDocument/2006/relationships/customXml" Target="../ink/ink4774.xml"/><Relationship Id="rId80" Type="http://schemas.openxmlformats.org/officeDocument/2006/relationships/customXml" Target="../ink/ink4654.xml"/><Relationship Id="rId155" Type="http://schemas.openxmlformats.org/officeDocument/2006/relationships/image" Target="../media/image3852.png"/><Relationship Id="rId176" Type="http://schemas.openxmlformats.org/officeDocument/2006/relationships/customXml" Target="../ink/ink4702.xml"/><Relationship Id="rId197" Type="http://schemas.openxmlformats.org/officeDocument/2006/relationships/image" Target="../media/image3872.png"/><Relationship Id="rId341" Type="http://schemas.openxmlformats.org/officeDocument/2006/relationships/customXml" Target="../ink/ink4785.xml"/><Relationship Id="rId362" Type="http://schemas.openxmlformats.org/officeDocument/2006/relationships/image" Target="../media/image3954.png"/><Relationship Id="rId383" Type="http://schemas.openxmlformats.org/officeDocument/2006/relationships/customXml" Target="../ink/ink4806.xml"/><Relationship Id="rId201" Type="http://schemas.openxmlformats.org/officeDocument/2006/relationships/image" Target="../media/image3874.png"/><Relationship Id="rId222" Type="http://schemas.openxmlformats.org/officeDocument/2006/relationships/customXml" Target="../ink/ink4725.xml"/><Relationship Id="rId243" Type="http://schemas.openxmlformats.org/officeDocument/2006/relationships/image" Target="../media/image3895.png"/><Relationship Id="rId264" Type="http://schemas.openxmlformats.org/officeDocument/2006/relationships/customXml" Target="../ink/ink4746.xml"/><Relationship Id="rId285" Type="http://schemas.openxmlformats.org/officeDocument/2006/relationships/image" Target="../media/image3916.png"/><Relationship Id="rId17" Type="http://schemas.openxmlformats.org/officeDocument/2006/relationships/image" Target="../media/image3783.png"/><Relationship Id="rId38" Type="http://schemas.openxmlformats.org/officeDocument/2006/relationships/customXml" Target="../ink/ink4633.xml"/><Relationship Id="rId59" Type="http://schemas.openxmlformats.org/officeDocument/2006/relationships/image" Target="../media/image3804.png"/><Relationship Id="rId103" Type="http://schemas.openxmlformats.org/officeDocument/2006/relationships/image" Target="../media/image3826.png"/><Relationship Id="rId124" Type="http://schemas.openxmlformats.org/officeDocument/2006/relationships/customXml" Target="../ink/ink4676.xml"/><Relationship Id="rId310" Type="http://schemas.openxmlformats.org/officeDocument/2006/relationships/customXml" Target="../ink/ink4769.xml"/><Relationship Id="rId70" Type="http://schemas.openxmlformats.org/officeDocument/2006/relationships/customXml" Target="../ink/ink4649.xml"/><Relationship Id="rId91" Type="http://schemas.openxmlformats.org/officeDocument/2006/relationships/image" Target="../media/image3820.png"/><Relationship Id="rId145" Type="http://schemas.openxmlformats.org/officeDocument/2006/relationships/image" Target="../media/image3847.png"/><Relationship Id="rId166" Type="http://schemas.openxmlformats.org/officeDocument/2006/relationships/customXml" Target="../ink/ink4697.xml"/><Relationship Id="rId187" Type="http://schemas.openxmlformats.org/officeDocument/2006/relationships/image" Target="../media/image3867.png"/><Relationship Id="rId331" Type="http://schemas.openxmlformats.org/officeDocument/2006/relationships/customXml" Target="../ink/ink4780.xml"/><Relationship Id="rId352" Type="http://schemas.openxmlformats.org/officeDocument/2006/relationships/image" Target="../media/image3949.png"/><Relationship Id="rId373" Type="http://schemas.openxmlformats.org/officeDocument/2006/relationships/customXml" Target="../ink/ink480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20.xml"/><Relationship Id="rId233" Type="http://schemas.openxmlformats.org/officeDocument/2006/relationships/image" Target="../media/image3890.png"/><Relationship Id="rId254" Type="http://schemas.openxmlformats.org/officeDocument/2006/relationships/customXml" Target="../ink/ink4741.xml"/><Relationship Id="rId28" Type="http://schemas.openxmlformats.org/officeDocument/2006/relationships/customXml" Target="../ink/ink4628.xml"/><Relationship Id="rId49" Type="http://schemas.openxmlformats.org/officeDocument/2006/relationships/image" Target="../media/image3799.png"/><Relationship Id="rId114" Type="http://schemas.openxmlformats.org/officeDocument/2006/relationships/customXml" Target="../ink/ink4671.xml"/><Relationship Id="rId275" Type="http://schemas.openxmlformats.org/officeDocument/2006/relationships/image" Target="../media/image3911.png"/><Relationship Id="rId296" Type="http://schemas.openxmlformats.org/officeDocument/2006/relationships/customXml" Target="../ink/ink4762.xml"/><Relationship Id="rId300" Type="http://schemas.openxmlformats.org/officeDocument/2006/relationships/customXml" Target="../ink/ink4764.xml"/><Relationship Id="rId60" Type="http://schemas.openxmlformats.org/officeDocument/2006/relationships/customXml" Target="../ink/ink4644.xml"/><Relationship Id="rId81" Type="http://schemas.openxmlformats.org/officeDocument/2006/relationships/image" Target="../media/image3815.png"/><Relationship Id="rId135" Type="http://schemas.openxmlformats.org/officeDocument/2006/relationships/image" Target="../media/image3842.png"/><Relationship Id="rId156" Type="http://schemas.openxmlformats.org/officeDocument/2006/relationships/customXml" Target="../ink/ink4692.xml"/><Relationship Id="rId177" Type="http://schemas.openxmlformats.org/officeDocument/2006/relationships/image" Target="../media/image3863.png"/><Relationship Id="rId198" Type="http://schemas.openxmlformats.org/officeDocument/2006/relationships/customXml" Target="../ink/ink4713.xml"/><Relationship Id="rId321" Type="http://schemas.openxmlformats.org/officeDocument/2006/relationships/image" Target="../media/image3934.png"/><Relationship Id="rId342" Type="http://schemas.openxmlformats.org/officeDocument/2006/relationships/image" Target="../media/image3944.png"/><Relationship Id="rId363" Type="http://schemas.openxmlformats.org/officeDocument/2006/relationships/customXml" Target="../ink/ink4796.xml"/><Relationship Id="rId384" Type="http://schemas.openxmlformats.org/officeDocument/2006/relationships/image" Target="../media/image3965.png"/><Relationship Id="rId202" Type="http://schemas.openxmlformats.org/officeDocument/2006/relationships/customXml" Target="../ink/ink4715.xml"/><Relationship Id="rId223" Type="http://schemas.openxmlformats.org/officeDocument/2006/relationships/image" Target="../media/image3885.png"/><Relationship Id="rId244" Type="http://schemas.openxmlformats.org/officeDocument/2006/relationships/customXml" Target="../ink/ink4736.xml"/><Relationship Id="rId18" Type="http://schemas.openxmlformats.org/officeDocument/2006/relationships/customXml" Target="../ink/ink4623.xml"/><Relationship Id="rId39" Type="http://schemas.openxmlformats.org/officeDocument/2006/relationships/image" Target="../media/image3794.png"/><Relationship Id="rId265" Type="http://schemas.openxmlformats.org/officeDocument/2006/relationships/image" Target="../media/image3906.png"/><Relationship Id="rId286" Type="http://schemas.openxmlformats.org/officeDocument/2006/relationships/customXml" Target="../ink/ink4757.xml"/><Relationship Id="rId50" Type="http://schemas.openxmlformats.org/officeDocument/2006/relationships/customXml" Target="../ink/ink4639.xml"/><Relationship Id="rId104" Type="http://schemas.openxmlformats.org/officeDocument/2006/relationships/customXml" Target="../ink/ink4666.xml"/><Relationship Id="rId125" Type="http://schemas.openxmlformats.org/officeDocument/2006/relationships/image" Target="../media/image3837.png"/><Relationship Id="rId146" Type="http://schemas.openxmlformats.org/officeDocument/2006/relationships/customXml" Target="../ink/ink4687.xml"/><Relationship Id="rId167" Type="http://schemas.openxmlformats.org/officeDocument/2006/relationships/image" Target="../media/image3858.png"/><Relationship Id="rId188" Type="http://schemas.openxmlformats.org/officeDocument/2006/relationships/customXml" Target="../ink/ink4708.xml"/><Relationship Id="rId311" Type="http://schemas.openxmlformats.org/officeDocument/2006/relationships/image" Target="../media/image3929.png"/><Relationship Id="rId332" Type="http://schemas.openxmlformats.org/officeDocument/2006/relationships/image" Target="../media/image3939.png"/><Relationship Id="rId353" Type="http://schemas.openxmlformats.org/officeDocument/2006/relationships/customXml" Target="../ink/ink4791.xml"/><Relationship Id="rId374" Type="http://schemas.openxmlformats.org/officeDocument/2006/relationships/image" Target="../media/image3960.png"/><Relationship Id="rId71" Type="http://schemas.openxmlformats.org/officeDocument/2006/relationships/image" Target="../media/image3810.png"/><Relationship Id="rId92" Type="http://schemas.openxmlformats.org/officeDocument/2006/relationships/customXml" Target="../ink/ink4660.xml"/><Relationship Id="rId213" Type="http://schemas.openxmlformats.org/officeDocument/2006/relationships/image" Target="../media/image3880.png"/><Relationship Id="rId234" Type="http://schemas.openxmlformats.org/officeDocument/2006/relationships/customXml" Target="../ink/ink4731.xml"/><Relationship Id="rId2" Type="http://schemas.openxmlformats.org/officeDocument/2006/relationships/customXml" Target="../ink/ink4615.xml"/><Relationship Id="rId29" Type="http://schemas.openxmlformats.org/officeDocument/2006/relationships/image" Target="../media/image3789.png"/><Relationship Id="rId255" Type="http://schemas.openxmlformats.org/officeDocument/2006/relationships/image" Target="../media/image3901.png"/><Relationship Id="rId276" Type="http://schemas.openxmlformats.org/officeDocument/2006/relationships/customXml" Target="../ink/ink4752.xml"/><Relationship Id="rId297" Type="http://schemas.openxmlformats.org/officeDocument/2006/relationships/image" Target="../media/image3922.png"/><Relationship Id="rId40" Type="http://schemas.openxmlformats.org/officeDocument/2006/relationships/customXml" Target="../ink/ink4634.xml"/><Relationship Id="rId115" Type="http://schemas.openxmlformats.org/officeDocument/2006/relationships/image" Target="../media/image3832.png"/><Relationship Id="rId136" Type="http://schemas.openxmlformats.org/officeDocument/2006/relationships/customXml" Target="../ink/ink4682.xml"/><Relationship Id="rId157" Type="http://schemas.openxmlformats.org/officeDocument/2006/relationships/image" Target="../media/image3853.png"/><Relationship Id="rId178" Type="http://schemas.openxmlformats.org/officeDocument/2006/relationships/customXml" Target="../ink/ink4703.xml"/><Relationship Id="rId301" Type="http://schemas.openxmlformats.org/officeDocument/2006/relationships/image" Target="../media/image3924.png"/><Relationship Id="rId322" Type="http://schemas.openxmlformats.org/officeDocument/2006/relationships/customXml" Target="../ink/ink4775.xml"/><Relationship Id="rId343" Type="http://schemas.openxmlformats.org/officeDocument/2006/relationships/customXml" Target="../ink/ink4786.xml"/><Relationship Id="rId364" Type="http://schemas.openxmlformats.org/officeDocument/2006/relationships/image" Target="../media/image3955.png"/><Relationship Id="rId61" Type="http://schemas.openxmlformats.org/officeDocument/2006/relationships/image" Target="../media/image3805.png"/><Relationship Id="rId82" Type="http://schemas.openxmlformats.org/officeDocument/2006/relationships/customXml" Target="../ink/ink4655.xml"/><Relationship Id="rId199" Type="http://schemas.openxmlformats.org/officeDocument/2006/relationships/image" Target="../media/image3873.png"/><Relationship Id="rId203" Type="http://schemas.openxmlformats.org/officeDocument/2006/relationships/image" Target="../media/image3875.png"/><Relationship Id="rId385" Type="http://schemas.openxmlformats.org/officeDocument/2006/relationships/customXml" Target="../ink/ink4807.xml"/><Relationship Id="rId19" Type="http://schemas.openxmlformats.org/officeDocument/2006/relationships/image" Target="../media/image3784.png"/><Relationship Id="rId224" Type="http://schemas.openxmlformats.org/officeDocument/2006/relationships/customXml" Target="../ink/ink4726.xml"/><Relationship Id="rId245" Type="http://schemas.openxmlformats.org/officeDocument/2006/relationships/image" Target="../media/image3896.png"/><Relationship Id="rId266" Type="http://schemas.openxmlformats.org/officeDocument/2006/relationships/customXml" Target="../ink/ink4747.xml"/><Relationship Id="rId287" Type="http://schemas.openxmlformats.org/officeDocument/2006/relationships/image" Target="../media/image3917.png"/><Relationship Id="rId30" Type="http://schemas.openxmlformats.org/officeDocument/2006/relationships/customXml" Target="../ink/ink4629.xml"/><Relationship Id="rId105" Type="http://schemas.openxmlformats.org/officeDocument/2006/relationships/image" Target="../media/image3827.png"/><Relationship Id="rId126" Type="http://schemas.openxmlformats.org/officeDocument/2006/relationships/customXml" Target="../ink/ink4677.xml"/><Relationship Id="rId147" Type="http://schemas.openxmlformats.org/officeDocument/2006/relationships/image" Target="../media/image3848.png"/><Relationship Id="rId168" Type="http://schemas.openxmlformats.org/officeDocument/2006/relationships/customXml" Target="../ink/ink4698.xml"/><Relationship Id="rId312" Type="http://schemas.openxmlformats.org/officeDocument/2006/relationships/customXml" Target="../ink/ink4770.xml"/><Relationship Id="rId333" Type="http://schemas.openxmlformats.org/officeDocument/2006/relationships/customXml" Target="../ink/ink4781.xml"/><Relationship Id="rId354" Type="http://schemas.openxmlformats.org/officeDocument/2006/relationships/image" Target="../media/image3950.png"/><Relationship Id="rId51" Type="http://schemas.openxmlformats.org/officeDocument/2006/relationships/image" Target="../media/image3800.png"/><Relationship Id="rId72" Type="http://schemas.openxmlformats.org/officeDocument/2006/relationships/customXml" Target="../ink/ink4650.xml"/><Relationship Id="rId93" Type="http://schemas.openxmlformats.org/officeDocument/2006/relationships/image" Target="../media/image3821.png"/><Relationship Id="rId189" Type="http://schemas.openxmlformats.org/officeDocument/2006/relationships/image" Target="../media/image3868.png"/><Relationship Id="rId375" Type="http://schemas.openxmlformats.org/officeDocument/2006/relationships/customXml" Target="../ink/ink4802.xml"/><Relationship Id="rId3" Type="http://schemas.openxmlformats.org/officeDocument/2006/relationships/image" Target="../media/image3776.png"/><Relationship Id="rId214" Type="http://schemas.openxmlformats.org/officeDocument/2006/relationships/customXml" Target="../ink/ink4721.xml"/><Relationship Id="rId235" Type="http://schemas.openxmlformats.org/officeDocument/2006/relationships/image" Target="../media/image3891.png"/><Relationship Id="rId256" Type="http://schemas.openxmlformats.org/officeDocument/2006/relationships/customXml" Target="../ink/ink4742.xml"/><Relationship Id="rId277" Type="http://schemas.openxmlformats.org/officeDocument/2006/relationships/image" Target="../media/image3912.png"/><Relationship Id="rId298" Type="http://schemas.openxmlformats.org/officeDocument/2006/relationships/customXml" Target="../ink/ink4763.xml"/><Relationship Id="rId116" Type="http://schemas.openxmlformats.org/officeDocument/2006/relationships/customXml" Target="../ink/ink4672.xml"/><Relationship Id="rId137" Type="http://schemas.openxmlformats.org/officeDocument/2006/relationships/image" Target="../media/image3843.png"/><Relationship Id="rId158" Type="http://schemas.openxmlformats.org/officeDocument/2006/relationships/customXml" Target="../ink/ink4693.xml"/><Relationship Id="rId302" Type="http://schemas.openxmlformats.org/officeDocument/2006/relationships/customXml" Target="../ink/ink4765.xml"/><Relationship Id="rId323" Type="http://schemas.openxmlformats.org/officeDocument/2006/relationships/image" Target="../media/image3935.png"/><Relationship Id="rId344" Type="http://schemas.openxmlformats.org/officeDocument/2006/relationships/image" Target="../media/image3945.png"/><Relationship Id="rId20" Type="http://schemas.openxmlformats.org/officeDocument/2006/relationships/customXml" Target="../ink/ink4624.xml"/><Relationship Id="rId41" Type="http://schemas.openxmlformats.org/officeDocument/2006/relationships/image" Target="../media/image3795.png"/><Relationship Id="rId62" Type="http://schemas.openxmlformats.org/officeDocument/2006/relationships/customXml" Target="../ink/ink4645.xml"/><Relationship Id="rId83" Type="http://schemas.openxmlformats.org/officeDocument/2006/relationships/image" Target="../media/image3816.png"/><Relationship Id="rId179" Type="http://schemas.openxmlformats.org/officeDocument/2006/relationships/image" Target="../media/image3611.png"/><Relationship Id="rId365" Type="http://schemas.openxmlformats.org/officeDocument/2006/relationships/customXml" Target="../ink/ink4797.xml"/><Relationship Id="rId386" Type="http://schemas.openxmlformats.org/officeDocument/2006/relationships/image" Target="../media/image3966.png"/><Relationship Id="rId190" Type="http://schemas.openxmlformats.org/officeDocument/2006/relationships/customXml" Target="../ink/ink4709.xml"/><Relationship Id="rId204" Type="http://schemas.openxmlformats.org/officeDocument/2006/relationships/customXml" Target="../ink/ink4716.xml"/><Relationship Id="rId225" Type="http://schemas.openxmlformats.org/officeDocument/2006/relationships/image" Target="../media/image3886.png"/><Relationship Id="rId246" Type="http://schemas.openxmlformats.org/officeDocument/2006/relationships/customXml" Target="../ink/ink4737.xml"/><Relationship Id="rId267" Type="http://schemas.openxmlformats.org/officeDocument/2006/relationships/image" Target="../media/image3907.png"/><Relationship Id="rId288" Type="http://schemas.openxmlformats.org/officeDocument/2006/relationships/customXml" Target="../ink/ink4758.xml"/><Relationship Id="rId106" Type="http://schemas.openxmlformats.org/officeDocument/2006/relationships/customXml" Target="../ink/ink4667.xml"/><Relationship Id="rId127" Type="http://schemas.openxmlformats.org/officeDocument/2006/relationships/image" Target="../media/image3838.png"/><Relationship Id="rId313" Type="http://schemas.openxmlformats.org/officeDocument/2006/relationships/image" Target="../media/image3930.png"/><Relationship Id="rId10" Type="http://schemas.openxmlformats.org/officeDocument/2006/relationships/customXml" Target="../ink/ink4619.xml"/><Relationship Id="rId31" Type="http://schemas.openxmlformats.org/officeDocument/2006/relationships/image" Target="../media/image3790.png"/><Relationship Id="rId52" Type="http://schemas.openxmlformats.org/officeDocument/2006/relationships/customXml" Target="../ink/ink4640.xml"/><Relationship Id="rId73" Type="http://schemas.openxmlformats.org/officeDocument/2006/relationships/image" Target="../media/image3811.png"/><Relationship Id="rId94" Type="http://schemas.openxmlformats.org/officeDocument/2006/relationships/customXml" Target="../ink/ink4661.xml"/><Relationship Id="rId148" Type="http://schemas.openxmlformats.org/officeDocument/2006/relationships/customXml" Target="../ink/ink4688.xml"/><Relationship Id="rId169" Type="http://schemas.openxmlformats.org/officeDocument/2006/relationships/image" Target="../media/image3859.png"/><Relationship Id="rId334" Type="http://schemas.openxmlformats.org/officeDocument/2006/relationships/image" Target="../media/image3940.png"/><Relationship Id="rId355" Type="http://schemas.openxmlformats.org/officeDocument/2006/relationships/customXml" Target="../ink/ink4792.xml"/><Relationship Id="rId376" Type="http://schemas.openxmlformats.org/officeDocument/2006/relationships/image" Target="../media/image3961.png"/><Relationship Id="rId4" Type="http://schemas.openxmlformats.org/officeDocument/2006/relationships/customXml" Target="../ink/ink4616.xml"/><Relationship Id="rId180" Type="http://schemas.openxmlformats.org/officeDocument/2006/relationships/customXml" Target="../ink/ink4704.xml"/><Relationship Id="rId215" Type="http://schemas.openxmlformats.org/officeDocument/2006/relationships/image" Target="../media/image3881.png"/><Relationship Id="rId236" Type="http://schemas.openxmlformats.org/officeDocument/2006/relationships/customXml" Target="../ink/ink4732.xml"/><Relationship Id="rId257" Type="http://schemas.openxmlformats.org/officeDocument/2006/relationships/image" Target="../media/image3902.png"/><Relationship Id="rId278" Type="http://schemas.openxmlformats.org/officeDocument/2006/relationships/customXml" Target="../ink/ink4753.xml"/><Relationship Id="rId303" Type="http://schemas.openxmlformats.org/officeDocument/2006/relationships/image" Target="../media/image3925.png"/><Relationship Id="rId42" Type="http://schemas.openxmlformats.org/officeDocument/2006/relationships/customXml" Target="../ink/ink4635.xml"/><Relationship Id="rId84" Type="http://schemas.openxmlformats.org/officeDocument/2006/relationships/customXml" Target="../ink/ink4656.xml"/><Relationship Id="rId138" Type="http://schemas.openxmlformats.org/officeDocument/2006/relationships/customXml" Target="../ink/ink4683.xml"/><Relationship Id="rId345" Type="http://schemas.openxmlformats.org/officeDocument/2006/relationships/customXml" Target="../ink/ink4787.xml"/><Relationship Id="rId387" Type="http://schemas.openxmlformats.org/officeDocument/2006/relationships/customXml" Target="../ink/ink4808.xml"/><Relationship Id="rId191" Type="http://schemas.openxmlformats.org/officeDocument/2006/relationships/image" Target="../media/image3869.png"/><Relationship Id="rId205" Type="http://schemas.openxmlformats.org/officeDocument/2006/relationships/image" Target="../media/image3876.png"/><Relationship Id="rId247" Type="http://schemas.openxmlformats.org/officeDocument/2006/relationships/image" Target="../media/image3897.png"/><Relationship Id="rId107" Type="http://schemas.openxmlformats.org/officeDocument/2006/relationships/image" Target="../media/image3828.png"/><Relationship Id="rId289" Type="http://schemas.openxmlformats.org/officeDocument/2006/relationships/image" Target="../media/image3918.png"/><Relationship Id="rId11" Type="http://schemas.openxmlformats.org/officeDocument/2006/relationships/image" Target="../media/image3780.png"/><Relationship Id="rId53" Type="http://schemas.openxmlformats.org/officeDocument/2006/relationships/image" Target="../media/image3801.png"/><Relationship Id="rId149" Type="http://schemas.openxmlformats.org/officeDocument/2006/relationships/image" Target="../media/image3849.png"/><Relationship Id="rId314" Type="http://schemas.openxmlformats.org/officeDocument/2006/relationships/customXml" Target="../ink/ink4771.xml"/><Relationship Id="rId356" Type="http://schemas.openxmlformats.org/officeDocument/2006/relationships/image" Target="../media/image3951.png"/><Relationship Id="rId95" Type="http://schemas.openxmlformats.org/officeDocument/2006/relationships/image" Target="../media/image3822.png"/><Relationship Id="rId160" Type="http://schemas.openxmlformats.org/officeDocument/2006/relationships/customXml" Target="../ink/ink4694.xml"/><Relationship Id="rId216" Type="http://schemas.openxmlformats.org/officeDocument/2006/relationships/customXml" Target="../ink/ink4722.xml"/><Relationship Id="rId258" Type="http://schemas.openxmlformats.org/officeDocument/2006/relationships/customXml" Target="../ink/ink4743.xml"/><Relationship Id="rId22" Type="http://schemas.openxmlformats.org/officeDocument/2006/relationships/customXml" Target="../ink/ink4625.xml"/><Relationship Id="rId64" Type="http://schemas.openxmlformats.org/officeDocument/2006/relationships/customXml" Target="../ink/ink4646.xml"/><Relationship Id="rId118" Type="http://schemas.openxmlformats.org/officeDocument/2006/relationships/customXml" Target="../ink/ink4673.xml"/><Relationship Id="rId325" Type="http://schemas.openxmlformats.org/officeDocument/2006/relationships/customXml" Target="../ink/ink4777.xml"/><Relationship Id="rId367" Type="http://schemas.openxmlformats.org/officeDocument/2006/relationships/customXml" Target="../ink/ink4798.xml"/><Relationship Id="rId171" Type="http://schemas.openxmlformats.org/officeDocument/2006/relationships/image" Target="../media/image3860.png"/><Relationship Id="rId227" Type="http://schemas.openxmlformats.org/officeDocument/2006/relationships/image" Target="../media/image3887.png"/><Relationship Id="rId269" Type="http://schemas.openxmlformats.org/officeDocument/2006/relationships/image" Target="../media/image3908.png"/><Relationship Id="rId33" Type="http://schemas.openxmlformats.org/officeDocument/2006/relationships/image" Target="../media/image3791.png"/><Relationship Id="rId129" Type="http://schemas.openxmlformats.org/officeDocument/2006/relationships/image" Target="../media/image3839.png"/><Relationship Id="rId280" Type="http://schemas.openxmlformats.org/officeDocument/2006/relationships/customXml" Target="../ink/ink4754.xml"/><Relationship Id="rId336" Type="http://schemas.openxmlformats.org/officeDocument/2006/relationships/image" Target="../media/image3941.png"/><Relationship Id="rId75" Type="http://schemas.openxmlformats.org/officeDocument/2006/relationships/image" Target="../media/image3812.png"/><Relationship Id="rId140" Type="http://schemas.openxmlformats.org/officeDocument/2006/relationships/customXml" Target="../ink/ink4684.xml"/><Relationship Id="rId182" Type="http://schemas.openxmlformats.org/officeDocument/2006/relationships/customXml" Target="../ink/ink4705.xml"/><Relationship Id="rId378" Type="http://schemas.openxmlformats.org/officeDocument/2006/relationships/image" Target="../media/image3962.png"/><Relationship Id="rId6" Type="http://schemas.openxmlformats.org/officeDocument/2006/relationships/customXml" Target="../ink/ink4617.xml"/><Relationship Id="rId238" Type="http://schemas.openxmlformats.org/officeDocument/2006/relationships/customXml" Target="../ink/ink4733.xml"/><Relationship Id="rId291" Type="http://schemas.openxmlformats.org/officeDocument/2006/relationships/image" Target="../media/image3919.png"/><Relationship Id="rId305" Type="http://schemas.openxmlformats.org/officeDocument/2006/relationships/image" Target="../media/image3926.png"/><Relationship Id="rId347" Type="http://schemas.openxmlformats.org/officeDocument/2006/relationships/customXml" Target="../ink/ink4788.xml"/><Relationship Id="rId44" Type="http://schemas.openxmlformats.org/officeDocument/2006/relationships/customXml" Target="../ink/ink4636.xml"/><Relationship Id="rId86" Type="http://schemas.openxmlformats.org/officeDocument/2006/relationships/customXml" Target="../ink/ink4657.xml"/><Relationship Id="rId151" Type="http://schemas.openxmlformats.org/officeDocument/2006/relationships/image" Target="../media/image3850.png"/><Relationship Id="rId389" Type="http://schemas.openxmlformats.org/officeDocument/2006/relationships/customXml" Target="../ink/ink4809.xml"/><Relationship Id="rId193" Type="http://schemas.openxmlformats.org/officeDocument/2006/relationships/image" Target="../media/image3870.png"/><Relationship Id="rId207" Type="http://schemas.openxmlformats.org/officeDocument/2006/relationships/image" Target="../media/image3877.png"/><Relationship Id="rId249" Type="http://schemas.openxmlformats.org/officeDocument/2006/relationships/image" Target="../media/image3898.png"/><Relationship Id="rId13" Type="http://schemas.openxmlformats.org/officeDocument/2006/relationships/image" Target="../media/image3781.png"/><Relationship Id="rId109" Type="http://schemas.openxmlformats.org/officeDocument/2006/relationships/image" Target="../media/image3829.png"/><Relationship Id="rId260" Type="http://schemas.openxmlformats.org/officeDocument/2006/relationships/customXml" Target="../ink/ink4744.xml"/><Relationship Id="rId316" Type="http://schemas.openxmlformats.org/officeDocument/2006/relationships/customXml" Target="../ink/ink4772.xml"/><Relationship Id="rId55" Type="http://schemas.openxmlformats.org/officeDocument/2006/relationships/image" Target="../media/image3802.png"/><Relationship Id="rId97" Type="http://schemas.openxmlformats.org/officeDocument/2006/relationships/image" Target="../media/image3823.png"/><Relationship Id="rId120" Type="http://schemas.openxmlformats.org/officeDocument/2006/relationships/customXml" Target="../ink/ink4674.xml"/><Relationship Id="rId358" Type="http://schemas.openxmlformats.org/officeDocument/2006/relationships/image" Target="../media/image3952.png"/><Relationship Id="rId162" Type="http://schemas.openxmlformats.org/officeDocument/2006/relationships/customXml" Target="../ink/ink4695.xml"/><Relationship Id="rId218" Type="http://schemas.openxmlformats.org/officeDocument/2006/relationships/customXml" Target="../ink/ink4723.xml"/><Relationship Id="rId271" Type="http://schemas.openxmlformats.org/officeDocument/2006/relationships/image" Target="../media/image3909.png"/><Relationship Id="rId24" Type="http://schemas.openxmlformats.org/officeDocument/2006/relationships/customXml" Target="../ink/ink4626.xml"/><Relationship Id="rId66" Type="http://schemas.openxmlformats.org/officeDocument/2006/relationships/customXml" Target="../ink/ink4647.xml"/><Relationship Id="rId131" Type="http://schemas.openxmlformats.org/officeDocument/2006/relationships/image" Target="../media/image3840.png"/><Relationship Id="rId327" Type="http://schemas.openxmlformats.org/officeDocument/2006/relationships/customXml" Target="../ink/ink4778.xml"/><Relationship Id="rId369" Type="http://schemas.openxmlformats.org/officeDocument/2006/relationships/customXml" Target="../ink/ink4799.xml"/><Relationship Id="rId173" Type="http://schemas.openxmlformats.org/officeDocument/2006/relationships/image" Target="../media/image3861.png"/><Relationship Id="rId229" Type="http://schemas.openxmlformats.org/officeDocument/2006/relationships/image" Target="../media/image3888.png"/><Relationship Id="rId380" Type="http://schemas.openxmlformats.org/officeDocument/2006/relationships/image" Target="../media/image3963.png"/><Relationship Id="rId240" Type="http://schemas.openxmlformats.org/officeDocument/2006/relationships/customXml" Target="../ink/ink4734.xml"/><Relationship Id="rId35" Type="http://schemas.openxmlformats.org/officeDocument/2006/relationships/image" Target="../media/image3792.png"/><Relationship Id="rId77" Type="http://schemas.openxmlformats.org/officeDocument/2006/relationships/image" Target="../media/image3813.png"/><Relationship Id="rId100" Type="http://schemas.openxmlformats.org/officeDocument/2006/relationships/customXml" Target="../ink/ink4664.xml"/><Relationship Id="rId282" Type="http://schemas.openxmlformats.org/officeDocument/2006/relationships/customXml" Target="../ink/ink4755.xml"/><Relationship Id="rId338" Type="http://schemas.openxmlformats.org/officeDocument/2006/relationships/image" Target="../media/image3942.png"/><Relationship Id="rId8" Type="http://schemas.openxmlformats.org/officeDocument/2006/relationships/customXml" Target="../ink/ink4618.xml"/><Relationship Id="rId142" Type="http://schemas.openxmlformats.org/officeDocument/2006/relationships/customXml" Target="../ink/ink4685.xml"/><Relationship Id="rId184" Type="http://schemas.openxmlformats.org/officeDocument/2006/relationships/customXml" Target="../ink/ink4706.xml"/><Relationship Id="rId391" Type="http://schemas.openxmlformats.org/officeDocument/2006/relationships/customXml" Target="../ink/ink4810.xml"/><Relationship Id="rId251" Type="http://schemas.openxmlformats.org/officeDocument/2006/relationships/image" Target="../media/image3899.png"/><Relationship Id="rId46" Type="http://schemas.openxmlformats.org/officeDocument/2006/relationships/customXml" Target="../ink/ink4637.xml"/><Relationship Id="rId293" Type="http://schemas.openxmlformats.org/officeDocument/2006/relationships/image" Target="../media/image3920.png"/><Relationship Id="rId307" Type="http://schemas.openxmlformats.org/officeDocument/2006/relationships/image" Target="../media/image3927.png"/><Relationship Id="rId349" Type="http://schemas.openxmlformats.org/officeDocument/2006/relationships/customXml" Target="../ink/ink4789.xml"/><Relationship Id="rId88" Type="http://schemas.openxmlformats.org/officeDocument/2006/relationships/customXml" Target="../ink/ink4658.xml"/><Relationship Id="rId111" Type="http://schemas.openxmlformats.org/officeDocument/2006/relationships/image" Target="../media/image3830.png"/><Relationship Id="rId153" Type="http://schemas.openxmlformats.org/officeDocument/2006/relationships/image" Target="../media/image3851.png"/><Relationship Id="rId195" Type="http://schemas.openxmlformats.org/officeDocument/2006/relationships/image" Target="../media/image3871.png"/><Relationship Id="rId209" Type="http://schemas.openxmlformats.org/officeDocument/2006/relationships/image" Target="../media/image3878.png"/><Relationship Id="rId360" Type="http://schemas.openxmlformats.org/officeDocument/2006/relationships/image" Target="../media/image3953.png"/><Relationship Id="rId220" Type="http://schemas.openxmlformats.org/officeDocument/2006/relationships/customXml" Target="../ink/ink4724.xml"/><Relationship Id="rId15" Type="http://schemas.openxmlformats.org/officeDocument/2006/relationships/image" Target="../media/image3782.png"/><Relationship Id="rId57" Type="http://schemas.openxmlformats.org/officeDocument/2006/relationships/image" Target="../media/image3803.png"/><Relationship Id="rId262" Type="http://schemas.openxmlformats.org/officeDocument/2006/relationships/customXml" Target="../ink/ink4745.xml"/><Relationship Id="rId318" Type="http://schemas.openxmlformats.org/officeDocument/2006/relationships/customXml" Target="../ink/ink4773.xml"/><Relationship Id="rId99" Type="http://schemas.openxmlformats.org/officeDocument/2006/relationships/image" Target="../media/image3824.png"/><Relationship Id="rId122" Type="http://schemas.openxmlformats.org/officeDocument/2006/relationships/customXml" Target="../ink/ink4675.xml"/><Relationship Id="rId164" Type="http://schemas.openxmlformats.org/officeDocument/2006/relationships/customXml" Target="../ink/ink4696.xml"/><Relationship Id="rId371" Type="http://schemas.openxmlformats.org/officeDocument/2006/relationships/customXml" Target="../ink/ink4800.xml"/><Relationship Id="rId26" Type="http://schemas.openxmlformats.org/officeDocument/2006/relationships/customXml" Target="../ink/ink4627.xml"/><Relationship Id="rId231" Type="http://schemas.openxmlformats.org/officeDocument/2006/relationships/image" Target="../media/image3889.png"/><Relationship Id="rId273" Type="http://schemas.openxmlformats.org/officeDocument/2006/relationships/image" Target="../media/image3910.png"/><Relationship Id="rId329" Type="http://schemas.openxmlformats.org/officeDocument/2006/relationships/customXml" Target="../ink/ink4779.xml"/><Relationship Id="rId68" Type="http://schemas.openxmlformats.org/officeDocument/2006/relationships/customXml" Target="../ink/ink4648.xml"/><Relationship Id="rId133" Type="http://schemas.openxmlformats.org/officeDocument/2006/relationships/image" Target="../media/image3841.png"/><Relationship Id="rId175" Type="http://schemas.openxmlformats.org/officeDocument/2006/relationships/image" Target="../media/image3862.png"/><Relationship Id="rId340" Type="http://schemas.openxmlformats.org/officeDocument/2006/relationships/image" Target="../media/image394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7.png"/><Relationship Id="rId21" Type="http://schemas.openxmlformats.org/officeDocument/2006/relationships/image" Target="../media/image3979.png"/><Relationship Id="rId42" Type="http://schemas.openxmlformats.org/officeDocument/2006/relationships/customXml" Target="../ink/ink4831.xml"/><Relationship Id="rId63" Type="http://schemas.openxmlformats.org/officeDocument/2006/relationships/image" Target="../media/image4000.png"/><Relationship Id="rId84" Type="http://schemas.openxmlformats.org/officeDocument/2006/relationships/customXml" Target="../ink/ink4852.xml"/><Relationship Id="rId138" Type="http://schemas.openxmlformats.org/officeDocument/2006/relationships/customXml" Target="../ink/ink4879.xml"/><Relationship Id="rId159" Type="http://schemas.openxmlformats.org/officeDocument/2006/relationships/image" Target="../media/image4048.png"/><Relationship Id="rId170" Type="http://schemas.openxmlformats.org/officeDocument/2006/relationships/customXml" Target="../ink/ink4895.xml"/><Relationship Id="rId191" Type="http://schemas.openxmlformats.org/officeDocument/2006/relationships/image" Target="../media/image4064.png"/><Relationship Id="rId205" Type="http://schemas.openxmlformats.org/officeDocument/2006/relationships/image" Target="../media/image4071.png"/><Relationship Id="rId107" Type="http://schemas.openxmlformats.org/officeDocument/2006/relationships/image" Target="../media/image4022.png"/><Relationship Id="rId11" Type="http://schemas.openxmlformats.org/officeDocument/2006/relationships/image" Target="../media/image3974.png"/><Relationship Id="rId32" Type="http://schemas.openxmlformats.org/officeDocument/2006/relationships/customXml" Target="../ink/ink4826.xml"/><Relationship Id="rId53" Type="http://schemas.openxmlformats.org/officeDocument/2006/relationships/image" Target="../media/image3995.png"/><Relationship Id="rId74" Type="http://schemas.openxmlformats.org/officeDocument/2006/relationships/customXml" Target="../ink/ink4847.xml"/><Relationship Id="rId128" Type="http://schemas.openxmlformats.org/officeDocument/2006/relationships/customXml" Target="../ink/ink4874.xml"/><Relationship Id="rId149" Type="http://schemas.openxmlformats.org/officeDocument/2006/relationships/image" Target="../media/image4043.png"/><Relationship Id="rId5" Type="http://schemas.openxmlformats.org/officeDocument/2006/relationships/image" Target="../media/image3971.png"/><Relationship Id="rId95" Type="http://schemas.openxmlformats.org/officeDocument/2006/relationships/image" Target="../media/image4016.png"/><Relationship Id="rId160" Type="http://schemas.openxmlformats.org/officeDocument/2006/relationships/customXml" Target="../ink/ink4890.xml"/><Relationship Id="rId181" Type="http://schemas.openxmlformats.org/officeDocument/2006/relationships/image" Target="../media/image4059.png"/><Relationship Id="rId216" Type="http://schemas.openxmlformats.org/officeDocument/2006/relationships/customXml" Target="../ink/ink4918.xml"/><Relationship Id="rId22" Type="http://schemas.openxmlformats.org/officeDocument/2006/relationships/customXml" Target="../ink/ink4821.xml"/><Relationship Id="rId43" Type="http://schemas.openxmlformats.org/officeDocument/2006/relationships/image" Target="../media/image3990.png"/><Relationship Id="rId64" Type="http://schemas.openxmlformats.org/officeDocument/2006/relationships/customXml" Target="../ink/ink4842.xml"/><Relationship Id="rId118" Type="http://schemas.openxmlformats.org/officeDocument/2006/relationships/customXml" Target="../ink/ink4869.xml"/><Relationship Id="rId139" Type="http://schemas.openxmlformats.org/officeDocument/2006/relationships/image" Target="../media/image4038.png"/><Relationship Id="rId85" Type="http://schemas.openxmlformats.org/officeDocument/2006/relationships/image" Target="../media/image4011.png"/><Relationship Id="rId150" Type="http://schemas.openxmlformats.org/officeDocument/2006/relationships/customXml" Target="../ink/ink4885.xml"/><Relationship Id="rId171" Type="http://schemas.openxmlformats.org/officeDocument/2006/relationships/image" Target="../media/image4054.png"/><Relationship Id="rId192" Type="http://schemas.openxmlformats.org/officeDocument/2006/relationships/customXml" Target="../ink/ink4906.xml"/><Relationship Id="rId206" Type="http://schemas.openxmlformats.org/officeDocument/2006/relationships/customXml" Target="../ink/ink4913.xml"/><Relationship Id="rId12" Type="http://schemas.openxmlformats.org/officeDocument/2006/relationships/customXml" Target="../ink/ink4816.xml"/><Relationship Id="rId33" Type="http://schemas.openxmlformats.org/officeDocument/2006/relationships/image" Target="../media/image3985.png"/><Relationship Id="rId108" Type="http://schemas.openxmlformats.org/officeDocument/2006/relationships/customXml" Target="../ink/ink4864.xml"/><Relationship Id="rId129" Type="http://schemas.openxmlformats.org/officeDocument/2006/relationships/image" Target="../media/image4033.png"/><Relationship Id="rId54" Type="http://schemas.openxmlformats.org/officeDocument/2006/relationships/customXml" Target="../ink/ink4837.xml"/><Relationship Id="rId75" Type="http://schemas.openxmlformats.org/officeDocument/2006/relationships/image" Target="../media/image4006.png"/><Relationship Id="rId96" Type="http://schemas.openxmlformats.org/officeDocument/2006/relationships/customXml" Target="../ink/ink4858.xml"/><Relationship Id="rId140" Type="http://schemas.openxmlformats.org/officeDocument/2006/relationships/customXml" Target="../ink/ink4880.xml"/><Relationship Id="rId161" Type="http://schemas.openxmlformats.org/officeDocument/2006/relationships/image" Target="../media/image4049.png"/><Relationship Id="rId182" Type="http://schemas.openxmlformats.org/officeDocument/2006/relationships/customXml" Target="../ink/ink4901.xml"/><Relationship Id="rId217" Type="http://schemas.openxmlformats.org/officeDocument/2006/relationships/image" Target="../media/image4077.png"/><Relationship Id="rId6" Type="http://schemas.openxmlformats.org/officeDocument/2006/relationships/customXml" Target="../ink/ink4813.xml"/><Relationship Id="rId23" Type="http://schemas.openxmlformats.org/officeDocument/2006/relationships/image" Target="../media/image3980.png"/><Relationship Id="rId119" Type="http://schemas.openxmlformats.org/officeDocument/2006/relationships/image" Target="../media/image4028.png"/><Relationship Id="rId44" Type="http://schemas.openxmlformats.org/officeDocument/2006/relationships/customXml" Target="../ink/ink4832.xml"/><Relationship Id="rId65" Type="http://schemas.openxmlformats.org/officeDocument/2006/relationships/image" Target="../media/image4001.png"/><Relationship Id="rId86" Type="http://schemas.openxmlformats.org/officeDocument/2006/relationships/customXml" Target="../ink/ink4853.xml"/><Relationship Id="rId130" Type="http://schemas.openxmlformats.org/officeDocument/2006/relationships/customXml" Target="../ink/ink4875.xml"/><Relationship Id="rId151" Type="http://schemas.openxmlformats.org/officeDocument/2006/relationships/image" Target="../media/image4044.png"/><Relationship Id="rId172" Type="http://schemas.openxmlformats.org/officeDocument/2006/relationships/customXml" Target="../ink/ink4896.xml"/><Relationship Id="rId193" Type="http://schemas.openxmlformats.org/officeDocument/2006/relationships/image" Target="../media/image4065.png"/><Relationship Id="rId207" Type="http://schemas.openxmlformats.org/officeDocument/2006/relationships/image" Target="../media/image4072.png"/><Relationship Id="rId13" Type="http://schemas.openxmlformats.org/officeDocument/2006/relationships/image" Target="../media/image3975.png"/><Relationship Id="rId109" Type="http://schemas.openxmlformats.org/officeDocument/2006/relationships/image" Target="../media/image4023.png"/><Relationship Id="rId34" Type="http://schemas.openxmlformats.org/officeDocument/2006/relationships/customXml" Target="../ink/ink4827.xml"/><Relationship Id="rId55" Type="http://schemas.openxmlformats.org/officeDocument/2006/relationships/image" Target="../media/image3996.png"/><Relationship Id="rId76" Type="http://schemas.openxmlformats.org/officeDocument/2006/relationships/customXml" Target="../ink/ink4848.xml"/><Relationship Id="rId97" Type="http://schemas.openxmlformats.org/officeDocument/2006/relationships/image" Target="../media/image4017.png"/><Relationship Id="rId120" Type="http://schemas.openxmlformats.org/officeDocument/2006/relationships/customXml" Target="../ink/ink4870.xml"/><Relationship Id="rId141" Type="http://schemas.openxmlformats.org/officeDocument/2006/relationships/image" Target="../media/image4039.png"/><Relationship Id="rId7" Type="http://schemas.openxmlformats.org/officeDocument/2006/relationships/image" Target="../media/image3972.png"/><Relationship Id="rId162" Type="http://schemas.openxmlformats.org/officeDocument/2006/relationships/customXml" Target="../ink/ink4891.xml"/><Relationship Id="rId183" Type="http://schemas.openxmlformats.org/officeDocument/2006/relationships/image" Target="../media/image4060.png"/><Relationship Id="rId218" Type="http://schemas.openxmlformats.org/officeDocument/2006/relationships/customXml" Target="../ink/ink4919.xml"/><Relationship Id="rId24" Type="http://schemas.openxmlformats.org/officeDocument/2006/relationships/customXml" Target="../ink/ink4822.xml"/><Relationship Id="rId45" Type="http://schemas.openxmlformats.org/officeDocument/2006/relationships/image" Target="../media/image3991.png"/><Relationship Id="rId66" Type="http://schemas.openxmlformats.org/officeDocument/2006/relationships/customXml" Target="../ink/ink4843.xml"/><Relationship Id="rId87" Type="http://schemas.openxmlformats.org/officeDocument/2006/relationships/image" Target="../media/image4012.png"/><Relationship Id="rId110" Type="http://schemas.openxmlformats.org/officeDocument/2006/relationships/customXml" Target="../ink/ink4865.xml"/><Relationship Id="rId131" Type="http://schemas.openxmlformats.org/officeDocument/2006/relationships/image" Target="../media/image4034.png"/><Relationship Id="rId152" Type="http://schemas.openxmlformats.org/officeDocument/2006/relationships/customXml" Target="../ink/ink4886.xml"/><Relationship Id="rId173" Type="http://schemas.openxmlformats.org/officeDocument/2006/relationships/image" Target="../media/image4055.png"/><Relationship Id="rId194" Type="http://schemas.openxmlformats.org/officeDocument/2006/relationships/customXml" Target="../ink/ink4907.xml"/><Relationship Id="rId208" Type="http://schemas.openxmlformats.org/officeDocument/2006/relationships/customXml" Target="../ink/ink4914.xml"/><Relationship Id="rId14" Type="http://schemas.openxmlformats.org/officeDocument/2006/relationships/customXml" Target="../ink/ink4817.xml"/><Relationship Id="rId35" Type="http://schemas.openxmlformats.org/officeDocument/2006/relationships/image" Target="../media/image3986.png"/><Relationship Id="rId56" Type="http://schemas.openxmlformats.org/officeDocument/2006/relationships/customXml" Target="../ink/ink4838.xml"/><Relationship Id="rId77" Type="http://schemas.openxmlformats.org/officeDocument/2006/relationships/image" Target="../media/image4007.png"/><Relationship Id="rId100" Type="http://schemas.openxmlformats.org/officeDocument/2006/relationships/customXml" Target="../ink/ink4860.xml"/><Relationship Id="rId8" Type="http://schemas.openxmlformats.org/officeDocument/2006/relationships/customXml" Target="../ink/ink4814.xml"/><Relationship Id="rId51" Type="http://schemas.openxmlformats.org/officeDocument/2006/relationships/image" Target="../media/image3994.png"/><Relationship Id="rId72" Type="http://schemas.openxmlformats.org/officeDocument/2006/relationships/customXml" Target="../ink/ink4846.xml"/><Relationship Id="rId93" Type="http://schemas.openxmlformats.org/officeDocument/2006/relationships/image" Target="../media/image4015.png"/><Relationship Id="rId98" Type="http://schemas.openxmlformats.org/officeDocument/2006/relationships/customXml" Target="../ink/ink4859.xml"/><Relationship Id="rId121" Type="http://schemas.openxmlformats.org/officeDocument/2006/relationships/image" Target="../media/image4029.png"/><Relationship Id="rId142" Type="http://schemas.openxmlformats.org/officeDocument/2006/relationships/customXml" Target="../ink/ink4881.xml"/><Relationship Id="rId163" Type="http://schemas.openxmlformats.org/officeDocument/2006/relationships/image" Target="../media/image4050.png"/><Relationship Id="rId184" Type="http://schemas.openxmlformats.org/officeDocument/2006/relationships/customXml" Target="../ink/ink4902.xml"/><Relationship Id="rId189" Type="http://schemas.openxmlformats.org/officeDocument/2006/relationships/image" Target="../media/image4063.png"/><Relationship Id="rId219" Type="http://schemas.openxmlformats.org/officeDocument/2006/relationships/image" Target="../media/image4078.png"/><Relationship Id="rId3" Type="http://schemas.openxmlformats.org/officeDocument/2006/relationships/image" Target="../media/image3970.png"/><Relationship Id="rId214" Type="http://schemas.openxmlformats.org/officeDocument/2006/relationships/customXml" Target="../ink/ink4917.xml"/><Relationship Id="rId25" Type="http://schemas.openxmlformats.org/officeDocument/2006/relationships/image" Target="../media/image3981.png"/><Relationship Id="rId46" Type="http://schemas.openxmlformats.org/officeDocument/2006/relationships/customXml" Target="../ink/ink4833.xml"/><Relationship Id="rId67" Type="http://schemas.openxmlformats.org/officeDocument/2006/relationships/image" Target="../media/image4002.png"/><Relationship Id="rId116" Type="http://schemas.openxmlformats.org/officeDocument/2006/relationships/customXml" Target="../ink/ink4868.xml"/><Relationship Id="rId137" Type="http://schemas.openxmlformats.org/officeDocument/2006/relationships/image" Target="../media/image4037.png"/><Relationship Id="rId158" Type="http://schemas.openxmlformats.org/officeDocument/2006/relationships/customXml" Target="../ink/ink4889.xml"/><Relationship Id="rId20" Type="http://schemas.openxmlformats.org/officeDocument/2006/relationships/customXml" Target="../ink/ink4820.xml"/><Relationship Id="rId41" Type="http://schemas.openxmlformats.org/officeDocument/2006/relationships/image" Target="../media/image3989.png"/><Relationship Id="rId62" Type="http://schemas.openxmlformats.org/officeDocument/2006/relationships/customXml" Target="../ink/ink4841.xml"/><Relationship Id="rId83" Type="http://schemas.openxmlformats.org/officeDocument/2006/relationships/image" Target="../media/image4010.png"/><Relationship Id="rId88" Type="http://schemas.openxmlformats.org/officeDocument/2006/relationships/customXml" Target="../ink/ink4854.xml"/><Relationship Id="rId111" Type="http://schemas.openxmlformats.org/officeDocument/2006/relationships/image" Target="../media/image4024.png"/><Relationship Id="rId132" Type="http://schemas.openxmlformats.org/officeDocument/2006/relationships/customXml" Target="../ink/ink4876.xml"/><Relationship Id="rId153" Type="http://schemas.openxmlformats.org/officeDocument/2006/relationships/image" Target="../media/image4045.png"/><Relationship Id="rId174" Type="http://schemas.openxmlformats.org/officeDocument/2006/relationships/customXml" Target="../ink/ink4897.xml"/><Relationship Id="rId179" Type="http://schemas.openxmlformats.org/officeDocument/2006/relationships/image" Target="../media/image4058.png"/><Relationship Id="rId195" Type="http://schemas.openxmlformats.org/officeDocument/2006/relationships/image" Target="../media/image4066.png"/><Relationship Id="rId209" Type="http://schemas.openxmlformats.org/officeDocument/2006/relationships/image" Target="../media/image4073.png"/><Relationship Id="rId190" Type="http://schemas.openxmlformats.org/officeDocument/2006/relationships/customXml" Target="../ink/ink4905.xml"/><Relationship Id="rId204" Type="http://schemas.openxmlformats.org/officeDocument/2006/relationships/customXml" Target="../ink/ink4912.xml"/><Relationship Id="rId220" Type="http://schemas.openxmlformats.org/officeDocument/2006/relationships/customXml" Target="../ink/ink4920.xml"/><Relationship Id="rId15" Type="http://schemas.openxmlformats.org/officeDocument/2006/relationships/image" Target="../media/image3976.png"/><Relationship Id="rId36" Type="http://schemas.openxmlformats.org/officeDocument/2006/relationships/customXml" Target="../ink/ink4828.xml"/><Relationship Id="rId57" Type="http://schemas.openxmlformats.org/officeDocument/2006/relationships/image" Target="../media/image3997.png"/><Relationship Id="rId106" Type="http://schemas.openxmlformats.org/officeDocument/2006/relationships/customXml" Target="../ink/ink4863.xml"/><Relationship Id="rId127" Type="http://schemas.openxmlformats.org/officeDocument/2006/relationships/image" Target="../media/image4032.png"/><Relationship Id="rId10" Type="http://schemas.openxmlformats.org/officeDocument/2006/relationships/customXml" Target="../ink/ink4815.xml"/><Relationship Id="rId31" Type="http://schemas.openxmlformats.org/officeDocument/2006/relationships/image" Target="../media/image3984.png"/><Relationship Id="rId52" Type="http://schemas.openxmlformats.org/officeDocument/2006/relationships/customXml" Target="../ink/ink4836.xml"/><Relationship Id="rId73" Type="http://schemas.openxmlformats.org/officeDocument/2006/relationships/image" Target="../media/image4005.png"/><Relationship Id="rId78" Type="http://schemas.openxmlformats.org/officeDocument/2006/relationships/customXml" Target="../ink/ink4849.xml"/><Relationship Id="rId94" Type="http://schemas.openxmlformats.org/officeDocument/2006/relationships/customXml" Target="../ink/ink4857.xml"/><Relationship Id="rId99" Type="http://schemas.openxmlformats.org/officeDocument/2006/relationships/image" Target="../media/image4018.png"/><Relationship Id="rId101" Type="http://schemas.openxmlformats.org/officeDocument/2006/relationships/image" Target="../media/image4019.png"/><Relationship Id="rId122" Type="http://schemas.openxmlformats.org/officeDocument/2006/relationships/customXml" Target="../ink/ink4871.xml"/><Relationship Id="rId143" Type="http://schemas.openxmlformats.org/officeDocument/2006/relationships/image" Target="../media/image4040.png"/><Relationship Id="rId148" Type="http://schemas.openxmlformats.org/officeDocument/2006/relationships/customXml" Target="../ink/ink4884.xml"/><Relationship Id="rId164" Type="http://schemas.openxmlformats.org/officeDocument/2006/relationships/customXml" Target="../ink/ink4892.xml"/><Relationship Id="rId169" Type="http://schemas.openxmlformats.org/officeDocument/2006/relationships/image" Target="../media/image4053.png"/><Relationship Id="rId185" Type="http://schemas.openxmlformats.org/officeDocument/2006/relationships/image" Target="../media/image4061.png"/><Relationship Id="rId4" Type="http://schemas.openxmlformats.org/officeDocument/2006/relationships/customXml" Target="../ink/ink4812.xml"/><Relationship Id="rId9" Type="http://schemas.openxmlformats.org/officeDocument/2006/relationships/image" Target="../media/image3973.png"/><Relationship Id="rId180" Type="http://schemas.openxmlformats.org/officeDocument/2006/relationships/customXml" Target="../ink/ink4900.xml"/><Relationship Id="rId210" Type="http://schemas.openxmlformats.org/officeDocument/2006/relationships/customXml" Target="../ink/ink4915.xml"/><Relationship Id="rId215" Type="http://schemas.openxmlformats.org/officeDocument/2006/relationships/image" Target="../media/image4076.png"/><Relationship Id="rId26" Type="http://schemas.openxmlformats.org/officeDocument/2006/relationships/customXml" Target="../ink/ink4823.xml"/><Relationship Id="rId47" Type="http://schemas.openxmlformats.org/officeDocument/2006/relationships/image" Target="../media/image3992.png"/><Relationship Id="rId68" Type="http://schemas.openxmlformats.org/officeDocument/2006/relationships/customXml" Target="../ink/ink4844.xml"/><Relationship Id="rId89" Type="http://schemas.openxmlformats.org/officeDocument/2006/relationships/image" Target="../media/image4013.png"/><Relationship Id="rId112" Type="http://schemas.openxmlformats.org/officeDocument/2006/relationships/customXml" Target="../ink/ink4866.xml"/><Relationship Id="rId133" Type="http://schemas.openxmlformats.org/officeDocument/2006/relationships/image" Target="../media/image4035.png"/><Relationship Id="rId154" Type="http://schemas.openxmlformats.org/officeDocument/2006/relationships/customXml" Target="../ink/ink4887.xml"/><Relationship Id="rId175" Type="http://schemas.openxmlformats.org/officeDocument/2006/relationships/image" Target="../media/image4056.png"/><Relationship Id="rId196" Type="http://schemas.openxmlformats.org/officeDocument/2006/relationships/customXml" Target="../ink/ink4908.xml"/><Relationship Id="rId200" Type="http://schemas.openxmlformats.org/officeDocument/2006/relationships/customXml" Target="../ink/ink4910.xml"/><Relationship Id="rId16" Type="http://schemas.openxmlformats.org/officeDocument/2006/relationships/customXml" Target="../ink/ink4818.xml"/><Relationship Id="rId221" Type="http://schemas.openxmlformats.org/officeDocument/2006/relationships/image" Target="../media/image4079.png"/><Relationship Id="rId37" Type="http://schemas.openxmlformats.org/officeDocument/2006/relationships/image" Target="../media/image3987.png"/><Relationship Id="rId58" Type="http://schemas.openxmlformats.org/officeDocument/2006/relationships/customXml" Target="../ink/ink4839.xml"/><Relationship Id="rId79" Type="http://schemas.openxmlformats.org/officeDocument/2006/relationships/image" Target="../media/image4008.png"/><Relationship Id="rId102" Type="http://schemas.openxmlformats.org/officeDocument/2006/relationships/customXml" Target="../ink/ink4861.xml"/><Relationship Id="rId123" Type="http://schemas.openxmlformats.org/officeDocument/2006/relationships/image" Target="../media/image4030.png"/><Relationship Id="rId144" Type="http://schemas.openxmlformats.org/officeDocument/2006/relationships/customXml" Target="../ink/ink4882.xml"/><Relationship Id="rId90" Type="http://schemas.openxmlformats.org/officeDocument/2006/relationships/customXml" Target="../ink/ink4855.xml"/><Relationship Id="rId165" Type="http://schemas.openxmlformats.org/officeDocument/2006/relationships/image" Target="../media/image4051.png"/><Relationship Id="rId186" Type="http://schemas.openxmlformats.org/officeDocument/2006/relationships/customXml" Target="../ink/ink4903.xml"/><Relationship Id="rId211" Type="http://schemas.openxmlformats.org/officeDocument/2006/relationships/image" Target="../media/image4074.png"/><Relationship Id="rId27" Type="http://schemas.openxmlformats.org/officeDocument/2006/relationships/image" Target="../media/image3982.png"/><Relationship Id="rId48" Type="http://schemas.openxmlformats.org/officeDocument/2006/relationships/customXml" Target="../ink/ink4834.xml"/><Relationship Id="rId69" Type="http://schemas.openxmlformats.org/officeDocument/2006/relationships/image" Target="../media/image4003.png"/><Relationship Id="rId113" Type="http://schemas.openxmlformats.org/officeDocument/2006/relationships/image" Target="../media/image4025.png"/><Relationship Id="rId134" Type="http://schemas.openxmlformats.org/officeDocument/2006/relationships/customXml" Target="../ink/ink4877.xml"/><Relationship Id="rId80" Type="http://schemas.openxmlformats.org/officeDocument/2006/relationships/customXml" Target="../ink/ink4850.xml"/><Relationship Id="rId155" Type="http://schemas.openxmlformats.org/officeDocument/2006/relationships/image" Target="../media/image4046.png"/><Relationship Id="rId176" Type="http://schemas.openxmlformats.org/officeDocument/2006/relationships/customXml" Target="../ink/ink4898.xml"/><Relationship Id="rId197" Type="http://schemas.openxmlformats.org/officeDocument/2006/relationships/image" Target="../media/image4067.png"/><Relationship Id="rId201" Type="http://schemas.openxmlformats.org/officeDocument/2006/relationships/image" Target="../media/image4069.png"/><Relationship Id="rId222" Type="http://schemas.openxmlformats.org/officeDocument/2006/relationships/customXml" Target="../ink/ink4921.xml"/><Relationship Id="rId17" Type="http://schemas.openxmlformats.org/officeDocument/2006/relationships/image" Target="../media/image3977.png"/><Relationship Id="rId38" Type="http://schemas.openxmlformats.org/officeDocument/2006/relationships/customXml" Target="../ink/ink4829.xml"/><Relationship Id="rId59" Type="http://schemas.openxmlformats.org/officeDocument/2006/relationships/image" Target="../media/image3998.png"/><Relationship Id="rId103" Type="http://schemas.openxmlformats.org/officeDocument/2006/relationships/image" Target="../media/image4020.png"/><Relationship Id="rId124" Type="http://schemas.openxmlformats.org/officeDocument/2006/relationships/customXml" Target="../ink/ink4872.xml"/><Relationship Id="rId70" Type="http://schemas.openxmlformats.org/officeDocument/2006/relationships/customXml" Target="../ink/ink4845.xml"/><Relationship Id="rId91" Type="http://schemas.openxmlformats.org/officeDocument/2006/relationships/image" Target="../media/image4014.png"/><Relationship Id="rId145" Type="http://schemas.openxmlformats.org/officeDocument/2006/relationships/image" Target="../media/image4041.png"/><Relationship Id="rId166" Type="http://schemas.openxmlformats.org/officeDocument/2006/relationships/customXml" Target="../ink/ink4893.xml"/><Relationship Id="rId187" Type="http://schemas.openxmlformats.org/officeDocument/2006/relationships/image" Target="../media/image406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16.xml"/><Relationship Id="rId28" Type="http://schemas.openxmlformats.org/officeDocument/2006/relationships/customXml" Target="../ink/ink4824.xml"/><Relationship Id="rId49" Type="http://schemas.openxmlformats.org/officeDocument/2006/relationships/image" Target="../media/image3993.png"/><Relationship Id="rId114" Type="http://schemas.openxmlformats.org/officeDocument/2006/relationships/customXml" Target="../ink/ink4867.xml"/><Relationship Id="rId60" Type="http://schemas.openxmlformats.org/officeDocument/2006/relationships/customXml" Target="../ink/ink4840.xml"/><Relationship Id="rId81" Type="http://schemas.openxmlformats.org/officeDocument/2006/relationships/image" Target="../media/image4009.png"/><Relationship Id="rId135" Type="http://schemas.openxmlformats.org/officeDocument/2006/relationships/image" Target="../media/image4036.png"/><Relationship Id="rId156" Type="http://schemas.openxmlformats.org/officeDocument/2006/relationships/customXml" Target="../ink/ink4888.xml"/><Relationship Id="rId177" Type="http://schemas.openxmlformats.org/officeDocument/2006/relationships/image" Target="../media/image4057.png"/><Relationship Id="rId198" Type="http://schemas.openxmlformats.org/officeDocument/2006/relationships/customXml" Target="../ink/ink4909.xml"/><Relationship Id="rId202" Type="http://schemas.openxmlformats.org/officeDocument/2006/relationships/customXml" Target="../ink/ink4911.xml"/><Relationship Id="rId223" Type="http://schemas.openxmlformats.org/officeDocument/2006/relationships/image" Target="../media/image4080.png"/><Relationship Id="rId18" Type="http://schemas.openxmlformats.org/officeDocument/2006/relationships/customXml" Target="../ink/ink4819.xml"/><Relationship Id="rId39" Type="http://schemas.openxmlformats.org/officeDocument/2006/relationships/image" Target="../media/image3988.png"/><Relationship Id="rId50" Type="http://schemas.openxmlformats.org/officeDocument/2006/relationships/customXml" Target="../ink/ink4835.xml"/><Relationship Id="rId104" Type="http://schemas.openxmlformats.org/officeDocument/2006/relationships/customXml" Target="../ink/ink4862.xml"/><Relationship Id="rId125" Type="http://schemas.openxmlformats.org/officeDocument/2006/relationships/image" Target="../media/image4031.png"/><Relationship Id="rId146" Type="http://schemas.openxmlformats.org/officeDocument/2006/relationships/customXml" Target="../ink/ink4883.xml"/><Relationship Id="rId167" Type="http://schemas.openxmlformats.org/officeDocument/2006/relationships/image" Target="../media/image4052.png"/><Relationship Id="rId188" Type="http://schemas.openxmlformats.org/officeDocument/2006/relationships/customXml" Target="../ink/ink4904.xml"/><Relationship Id="rId71" Type="http://schemas.openxmlformats.org/officeDocument/2006/relationships/image" Target="../media/image4004.png"/><Relationship Id="rId92" Type="http://schemas.openxmlformats.org/officeDocument/2006/relationships/customXml" Target="../ink/ink4856.xml"/><Relationship Id="rId213" Type="http://schemas.openxmlformats.org/officeDocument/2006/relationships/image" Target="../media/image4075.png"/><Relationship Id="rId2" Type="http://schemas.openxmlformats.org/officeDocument/2006/relationships/customXml" Target="../ink/ink4811.xml"/><Relationship Id="rId29" Type="http://schemas.openxmlformats.org/officeDocument/2006/relationships/image" Target="../media/image3983.png"/><Relationship Id="rId40" Type="http://schemas.openxmlformats.org/officeDocument/2006/relationships/customXml" Target="../ink/ink4830.xml"/><Relationship Id="rId115" Type="http://schemas.openxmlformats.org/officeDocument/2006/relationships/image" Target="../media/image4026.png"/><Relationship Id="rId136" Type="http://schemas.openxmlformats.org/officeDocument/2006/relationships/customXml" Target="../ink/ink4878.xml"/><Relationship Id="rId157" Type="http://schemas.openxmlformats.org/officeDocument/2006/relationships/image" Target="../media/image4047.png"/><Relationship Id="rId178" Type="http://schemas.openxmlformats.org/officeDocument/2006/relationships/customXml" Target="../ink/ink4899.xml"/><Relationship Id="rId61" Type="http://schemas.openxmlformats.org/officeDocument/2006/relationships/image" Target="../media/image3999.png"/><Relationship Id="rId82" Type="http://schemas.openxmlformats.org/officeDocument/2006/relationships/customXml" Target="../ink/ink4851.xml"/><Relationship Id="rId199" Type="http://schemas.openxmlformats.org/officeDocument/2006/relationships/image" Target="../media/image4068.png"/><Relationship Id="rId203" Type="http://schemas.openxmlformats.org/officeDocument/2006/relationships/image" Target="../media/image4070.png"/><Relationship Id="rId19" Type="http://schemas.openxmlformats.org/officeDocument/2006/relationships/image" Target="../media/image3978.png"/><Relationship Id="rId30" Type="http://schemas.openxmlformats.org/officeDocument/2006/relationships/customXml" Target="../ink/ink4825.xml"/><Relationship Id="rId105" Type="http://schemas.openxmlformats.org/officeDocument/2006/relationships/image" Target="../media/image4021.png"/><Relationship Id="rId126" Type="http://schemas.openxmlformats.org/officeDocument/2006/relationships/customXml" Target="../ink/ink4873.xml"/><Relationship Id="rId147" Type="http://schemas.openxmlformats.org/officeDocument/2006/relationships/image" Target="../media/image4042.png"/><Relationship Id="rId168" Type="http://schemas.openxmlformats.org/officeDocument/2006/relationships/customXml" Target="../ink/ink489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38.png"/><Relationship Id="rId21" Type="http://schemas.openxmlformats.org/officeDocument/2006/relationships/image" Target="../media/image4090.png"/><Relationship Id="rId63" Type="http://schemas.openxmlformats.org/officeDocument/2006/relationships/image" Target="../media/image4111.png"/><Relationship Id="rId159" Type="http://schemas.openxmlformats.org/officeDocument/2006/relationships/image" Target="../media/image4159.png"/><Relationship Id="rId170" Type="http://schemas.openxmlformats.org/officeDocument/2006/relationships/customXml" Target="../ink/ink5006.xml"/><Relationship Id="rId226" Type="http://schemas.openxmlformats.org/officeDocument/2006/relationships/customXml" Target="../ink/ink5034.xml"/><Relationship Id="rId268" Type="http://schemas.openxmlformats.org/officeDocument/2006/relationships/customXml" Target="../ink/ink5055.xml"/><Relationship Id="rId32" Type="http://schemas.openxmlformats.org/officeDocument/2006/relationships/customXml" Target="../ink/ink4937.xml"/><Relationship Id="rId74" Type="http://schemas.openxmlformats.org/officeDocument/2006/relationships/customXml" Target="../ink/ink4958.xml"/><Relationship Id="rId128" Type="http://schemas.openxmlformats.org/officeDocument/2006/relationships/customXml" Target="../ink/ink4985.xml"/><Relationship Id="rId5" Type="http://schemas.openxmlformats.org/officeDocument/2006/relationships/image" Target="../media/image4082.png"/><Relationship Id="rId181" Type="http://schemas.openxmlformats.org/officeDocument/2006/relationships/image" Target="../media/image4170.png"/><Relationship Id="rId237" Type="http://schemas.openxmlformats.org/officeDocument/2006/relationships/image" Target="../media/image4198.png"/><Relationship Id="rId279" Type="http://schemas.openxmlformats.org/officeDocument/2006/relationships/image" Target="../media/image4219.png"/><Relationship Id="rId22" Type="http://schemas.openxmlformats.org/officeDocument/2006/relationships/customXml" Target="../ink/ink4932.xml"/><Relationship Id="rId43" Type="http://schemas.openxmlformats.org/officeDocument/2006/relationships/image" Target="../media/image4101.png"/><Relationship Id="rId64" Type="http://schemas.openxmlformats.org/officeDocument/2006/relationships/customXml" Target="../ink/ink4953.xml"/><Relationship Id="rId118" Type="http://schemas.openxmlformats.org/officeDocument/2006/relationships/customXml" Target="../ink/ink4980.xml"/><Relationship Id="rId139" Type="http://schemas.openxmlformats.org/officeDocument/2006/relationships/image" Target="../media/image4149.png"/><Relationship Id="rId85" Type="http://schemas.openxmlformats.org/officeDocument/2006/relationships/image" Target="../media/image4122.png"/><Relationship Id="rId150" Type="http://schemas.openxmlformats.org/officeDocument/2006/relationships/customXml" Target="../ink/ink4996.xml"/><Relationship Id="rId171" Type="http://schemas.openxmlformats.org/officeDocument/2006/relationships/image" Target="../media/image4165.png"/><Relationship Id="rId192" Type="http://schemas.openxmlformats.org/officeDocument/2006/relationships/customXml" Target="../ink/ink5017.xml"/><Relationship Id="rId206" Type="http://schemas.openxmlformats.org/officeDocument/2006/relationships/customXml" Target="../ink/ink5024.xml"/><Relationship Id="rId227" Type="http://schemas.openxmlformats.org/officeDocument/2006/relationships/image" Target="../media/image4193.png"/><Relationship Id="rId248" Type="http://schemas.openxmlformats.org/officeDocument/2006/relationships/customXml" Target="../ink/ink5045.xml"/><Relationship Id="rId269" Type="http://schemas.openxmlformats.org/officeDocument/2006/relationships/image" Target="../media/image4214.png"/><Relationship Id="rId12" Type="http://schemas.openxmlformats.org/officeDocument/2006/relationships/customXml" Target="../ink/ink4927.xml"/><Relationship Id="rId33" Type="http://schemas.openxmlformats.org/officeDocument/2006/relationships/image" Target="../media/image4096.png"/><Relationship Id="rId108" Type="http://schemas.openxmlformats.org/officeDocument/2006/relationships/customXml" Target="../ink/ink4975.xml"/><Relationship Id="rId129" Type="http://schemas.openxmlformats.org/officeDocument/2006/relationships/image" Target="../media/image4144.png"/><Relationship Id="rId280" Type="http://schemas.openxmlformats.org/officeDocument/2006/relationships/customXml" Target="../ink/ink5061.xml"/><Relationship Id="rId54" Type="http://schemas.openxmlformats.org/officeDocument/2006/relationships/customXml" Target="../ink/ink4948.xml"/><Relationship Id="rId75" Type="http://schemas.openxmlformats.org/officeDocument/2006/relationships/image" Target="../media/image4117.png"/><Relationship Id="rId96" Type="http://schemas.openxmlformats.org/officeDocument/2006/relationships/customXml" Target="../ink/ink4969.xml"/><Relationship Id="rId140" Type="http://schemas.openxmlformats.org/officeDocument/2006/relationships/customXml" Target="../ink/ink4991.xml"/><Relationship Id="rId161" Type="http://schemas.openxmlformats.org/officeDocument/2006/relationships/image" Target="../media/image4160.png"/><Relationship Id="rId182" Type="http://schemas.openxmlformats.org/officeDocument/2006/relationships/customXml" Target="../ink/ink5012.xml"/><Relationship Id="rId217" Type="http://schemas.openxmlformats.org/officeDocument/2006/relationships/image" Target="../media/image4188.png"/><Relationship Id="rId6" Type="http://schemas.openxmlformats.org/officeDocument/2006/relationships/customXml" Target="../ink/ink4924.xml"/><Relationship Id="rId238" Type="http://schemas.openxmlformats.org/officeDocument/2006/relationships/customXml" Target="../ink/ink5040.xml"/><Relationship Id="rId259" Type="http://schemas.openxmlformats.org/officeDocument/2006/relationships/image" Target="../media/image4209.png"/><Relationship Id="rId23" Type="http://schemas.openxmlformats.org/officeDocument/2006/relationships/image" Target="../media/image4091.png"/><Relationship Id="rId119" Type="http://schemas.openxmlformats.org/officeDocument/2006/relationships/image" Target="../media/image4139.png"/><Relationship Id="rId270" Type="http://schemas.openxmlformats.org/officeDocument/2006/relationships/customXml" Target="../ink/ink5056.xml"/><Relationship Id="rId44" Type="http://schemas.openxmlformats.org/officeDocument/2006/relationships/customXml" Target="../ink/ink4943.xml"/><Relationship Id="rId65" Type="http://schemas.openxmlformats.org/officeDocument/2006/relationships/image" Target="../media/image4112.png"/><Relationship Id="rId86" Type="http://schemas.openxmlformats.org/officeDocument/2006/relationships/customXml" Target="../ink/ink4964.xml"/><Relationship Id="rId130" Type="http://schemas.openxmlformats.org/officeDocument/2006/relationships/customXml" Target="../ink/ink4986.xml"/><Relationship Id="rId151" Type="http://schemas.openxmlformats.org/officeDocument/2006/relationships/image" Target="../media/image4155.png"/><Relationship Id="rId172" Type="http://schemas.openxmlformats.org/officeDocument/2006/relationships/customXml" Target="../ink/ink5007.xml"/><Relationship Id="rId193" Type="http://schemas.openxmlformats.org/officeDocument/2006/relationships/image" Target="../media/image4176.png"/><Relationship Id="rId207" Type="http://schemas.openxmlformats.org/officeDocument/2006/relationships/image" Target="../media/image4183.png"/><Relationship Id="rId228" Type="http://schemas.openxmlformats.org/officeDocument/2006/relationships/customXml" Target="../ink/ink5035.xml"/><Relationship Id="rId249" Type="http://schemas.openxmlformats.org/officeDocument/2006/relationships/image" Target="../media/image4204.png"/><Relationship Id="rId13" Type="http://schemas.openxmlformats.org/officeDocument/2006/relationships/image" Target="../media/image4086.png"/><Relationship Id="rId109" Type="http://schemas.openxmlformats.org/officeDocument/2006/relationships/image" Target="../media/image4134.png"/><Relationship Id="rId260" Type="http://schemas.openxmlformats.org/officeDocument/2006/relationships/customXml" Target="../ink/ink5051.xml"/><Relationship Id="rId281" Type="http://schemas.openxmlformats.org/officeDocument/2006/relationships/image" Target="../media/image4220.png"/><Relationship Id="rId34" Type="http://schemas.openxmlformats.org/officeDocument/2006/relationships/customXml" Target="../ink/ink4938.xml"/><Relationship Id="rId55" Type="http://schemas.openxmlformats.org/officeDocument/2006/relationships/image" Target="../media/image4107.png"/><Relationship Id="rId76" Type="http://schemas.openxmlformats.org/officeDocument/2006/relationships/customXml" Target="../ink/ink4959.xml"/><Relationship Id="rId97" Type="http://schemas.openxmlformats.org/officeDocument/2006/relationships/image" Target="../media/image4128.png"/><Relationship Id="rId120" Type="http://schemas.openxmlformats.org/officeDocument/2006/relationships/customXml" Target="../ink/ink4981.xml"/><Relationship Id="rId141" Type="http://schemas.openxmlformats.org/officeDocument/2006/relationships/image" Target="../media/image4150.png"/><Relationship Id="rId7" Type="http://schemas.openxmlformats.org/officeDocument/2006/relationships/image" Target="../media/image4083.png"/><Relationship Id="rId162" Type="http://schemas.openxmlformats.org/officeDocument/2006/relationships/customXml" Target="../ink/ink5002.xml"/><Relationship Id="rId183" Type="http://schemas.openxmlformats.org/officeDocument/2006/relationships/image" Target="../media/image4171.png"/><Relationship Id="rId218" Type="http://schemas.openxmlformats.org/officeDocument/2006/relationships/customXml" Target="../ink/ink5030.xml"/><Relationship Id="rId239" Type="http://schemas.openxmlformats.org/officeDocument/2006/relationships/image" Target="../media/image4199.png"/><Relationship Id="rId250" Type="http://schemas.openxmlformats.org/officeDocument/2006/relationships/customXml" Target="../ink/ink5046.xml"/><Relationship Id="rId271" Type="http://schemas.openxmlformats.org/officeDocument/2006/relationships/image" Target="../media/image4215.png"/><Relationship Id="rId24" Type="http://schemas.openxmlformats.org/officeDocument/2006/relationships/customXml" Target="../ink/ink4933.xml"/><Relationship Id="rId45" Type="http://schemas.openxmlformats.org/officeDocument/2006/relationships/image" Target="../media/image4102.png"/><Relationship Id="rId66" Type="http://schemas.openxmlformats.org/officeDocument/2006/relationships/customXml" Target="../ink/ink4954.xml"/><Relationship Id="rId87" Type="http://schemas.openxmlformats.org/officeDocument/2006/relationships/image" Target="../media/image4123.png"/><Relationship Id="rId110" Type="http://schemas.openxmlformats.org/officeDocument/2006/relationships/customXml" Target="../ink/ink4976.xml"/><Relationship Id="rId131" Type="http://schemas.openxmlformats.org/officeDocument/2006/relationships/image" Target="../media/image4145.png"/><Relationship Id="rId152" Type="http://schemas.openxmlformats.org/officeDocument/2006/relationships/customXml" Target="../ink/ink4997.xml"/><Relationship Id="rId173" Type="http://schemas.openxmlformats.org/officeDocument/2006/relationships/image" Target="../media/image4166.png"/><Relationship Id="rId194" Type="http://schemas.openxmlformats.org/officeDocument/2006/relationships/customXml" Target="../ink/ink5018.xml"/><Relationship Id="rId208" Type="http://schemas.openxmlformats.org/officeDocument/2006/relationships/customXml" Target="../ink/ink5025.xml"/><Relationship Id="rId229" Type="http://schemas.openxmlformats.org/officeDocument/2006/relationships/image" Target="../media/image4194.png"/><Relationship Id="rId240" Type="http://schemas.openxmlformats.org/officeDocument/2006/relationships/customXml" Target="../ink/ink5041.xml"/><Relationship Id="rId261" Type="http://schemas.openxmlformats.org/officeDocument/2006/relationships/image" Target="../media/image4210.png"/><Relationship Id="rId14" Type="http://schemas.openxmlformats.org/officeDocument/2006/relationships/customXml" Target="../ink/ink4928.xml"/><Relationship Id="rId35" Type="http://schemas.openxmlformats.org/officeDocument/2006/relationships/image" Target="../media/image4097.png"/><Relationship Id="rId56" Type="http://schemas.openxmlformats.org/officeDocument/2006/relationships/customXml" Target="../ink/ink4949.xml"/><Relationship Id="rId77" Type="http://schemas.openxmlformats.org/officeDocument/2006/relationships/image" Target="../media/image4118.png"/><Relationship Id="rId100" Type="http://schemas.openxmlformats.org/officeDocument/2006/relationships/customXml" Target="../ink/ink4971.xml"/><Relationship Id="rId8" Type="http://schemas.openxmlformats.org/officeDocument/2006/relationships/customXml" Target="../ink/ink4925.xml"/><Relationship Id="rId98" Type="http://schemas.openxmlformats.org/officeDocument/2006/relationships/customXml" Target="../ink/ink4970.xml"/><Relationship Id="rId121" Type="http://schemas.openxmlformats.org/officeDocument/2006/relationships/image" Target="../media/image4140.png"/><Relationship Id="rId142" Type="http://schemas.openxmlformats.org/officeDocument/2006/relationships/customXml" Target="../ink/ink4992.xml"/><Relationship Id="rId163" Type="http://schemas.openxmlformats.org/officeDocument/2006/relationships/image" Target="../media/image4161.png"/><Relationship Id="rId184" Type="http://schemas.openxmlformats.org/officeDocument/2006/relationships/customXml" Target="../ink/ink5013.xml"/><Relationship Id="rId219" Type="http://schemas.openxmlformats.org/officeDocument/2006/relationships/image" Target="../media/image4189.png"/><Relationship Id="rId230" Type="http://schemas.openxmlformats.org/officeDocument/2006/relationships/customXml" Target="../ink/ink5036.xml"/><Relationship Id="rId251" Type="http://schemas.openxmlformats.org/officeDocument/2006/relationships/image" Target="../media/image4205.png"/><Relationship Id="rId25" Type="http://schemas.openxmlformats.org/officeDocument/2006/relationships/image" Target="../media/image4092.png"/><Relationship Id="rId46" Type="http://schemas.openxmlformats.org/officeDocument/2006/relationships/customXml" Target="../ink/ink4944.xml"/><Relationship Id="rId67" Type="http://schemas.openxmlformats.org/officeDocument/2006/relationships/image" Target="../media/image4113.png"/><Relationship Id="rId272" Type="http://schemas.openxmlformats.org/officeDocument/2006/relationships/customXml" Target="../ink/ink5057.xml"/><Relationship Id="rId88" Type="http://schemas.openxmlformats.org/officeDocument/2006/relationships/customXml" Target="../ink/ink4965.xml"/><Relationship Id="rId111" Type="http://schemas.openxmlformats.org/officeDocument/2006/relationships/image" Target="../media/image4135.png"/><Relationship Id="rId132" Type="http://schemas.openxmlformats.org/officeDocument/2006/relationships/customXml" Target="../ink/ink4987.xml"/><Relationship Id="rId153" Type="http://schemas.openxmlformats.org/officeDocument/2006/relationships/image" Target="../media/image4156.png"/><Relationship Id="rId174" Type="http://schemas.openxmlformats.org/officeDocument/2006/relationships/customXml" Target="../ink/ink5008.xml"/><Relationship Id="rId195" Type="http://schemas.openxmlformats.org/officeDocument/2006/relationships/image" Target="../media/image4177.png"/><Relationship Id="rId209" Type="http://schemas.openxmlformats.org/officeDocument/2006/relationships/image" Target="../media/image4184.png"/><Relationship Id="rId220" Type="http://schemas.openxmlformats.org/officeDocument/2006/relationships/customXml" Target="../ink/ink5031.xml"/><Relationship Id="rId241" Type="http://schemas.openxmlformats.org/officeDocument/2006/relationships/image" Target="../media/image4200.png"/><Relationship Id="rId15" Type="http://schemas.openxmlformats.org/officeDocument/2006/relationships/image" Target="../media/image4087.png"/><Relationship Id="rId36" Type="http://schemas.openxmlformats.org/officeDocument/2006/relationships/customXml" Target="../ink/ink4939.xml"/><Relationship Id="rId57" Type="http://schemas.openxmlformats.org/officeDocument/2006/relationships/image" Target="../media/image4108.png"/><Relationship Id="rId262" Type="http://schemas.openxmlformats.org/officeDocument/2006/relationships/customXml" Target="../ink/ink5052.xml"/><Relationship Id="rId78" Type="http://schemas.openxmlformats.org/officeDocument/2006/relationships/customXml" Target="../ink/ink4960.xml"/><Relationship Id="rId99" Type="http://schemas.openxmlformats.org/officeDocument/2006/relationships/image" Target="../media/image4129.png"/><Relationship Id="rId101" Type="http://schemas.openxmlformats.org/officeDocument/2006/relationships/image" Target="../media/image4130.png"/><Relationship Id="rId122" Type="http://schemas.openxmlformats.org/officeDocument/2006/relationships/customXml" Target="../ink/ink4982.xml"/><Relationship Id="rId143" Type="http://schemas.openxmlformats.org/officeDocument/2006/relationships/image" Target="../media/image4151.png"/><Relationship Id="rId164" Type="http://schemas.openxmlformats.org/officeDocument/2006/relationships/customXml" Target="../ink/ink5003.xml"/><Relationship Id="rId185" Type="http://schemas.openxmlformats.org/officeDocument/2006/relationships/image" Target="../media/image4172.png"/><Relationship Id="rId9" Type="http://schemas.openxmlformats.org/officeDocument/2006/relationships/image" Target="../media/image4084.png"/><Relationship Id="rId210" Type="http://schemas.openxmlformats.org/officeDocument/2006/relationships/customXml" Target="../ink/ink5026.xml"/><Relationship Id="rId26" Type="http://schemas.openxmlformats.org/officeDocument/2006/relationships/customXml" Target="../ink/ink4934.xml"/><Relationship Id="rId231" Type="http://schemas.openxmlformats.org/officeDocument/2006/relationships/image" Target="../media/image4195.png"/><Relationship Id="rId252" Type="http://schemas.openxmlformats.org/officeDocument/2006/relationships/customXml" Target="../ink/ink5047.xml"/><Relationship Id="rId273" Type="http://schemas.openxmlformats.org/officeDocument/2006/relationships/image" Target="../media/image4216.png"/><Relationship Id="rId47" Type="http://schemas.openxmlformats.org/officeDocument/2006/relationships/image" Target="../media/image4103.png"/><Relationship Id="rId68" Type="http://schemas.openxmlformats.org/officeDocument/2006/relationships/customXml" Target="../ink/ink4955.xml"/><Relationship Id="rId89" Type="http://schemas.openxmlformats.org/officeDocument/2006/relationships/image" Target="../media/image4124.png"/><Relationship Id="rId112" Type="http://schemas.openxmlformats.org/officeDocument/2006/relationships/customXml" Target="../ink/ink4977.xml"/><Relationship Id="rId133" Type="http://schemas.openxmlformats.org/officeDocument/2006/relationships/image" Target="../media/image4146.png"/><Relationship Id="rId154" Type="http://schemas.openxmlformats.org/officeDocument/2006/relationships/customXml" Target="../ink/ink4998.xml"/><Relationship Id="rId175" Type="http://schemas.openxmlformats.org/officeDocument/2006/relationships/image" Target="../media/image4167.png"/><Relationship Id="rId196" Type="http://schemas.openxmlformats.org/officeDocument/2006/relationships/customXml" Target="../ink/ink5019.xml"/><Relationship Id="rId200" Type="http://schemas.openxmlformats.org/officeDocument/2006/relationships/customXml" Target="../ink/ink5021.xml"/><Relationship Id="rId16" Type="http://schemas.openxmlformats.org/officeDocument/2006/relationships/customXml" Target="../ink/ink4929.xml"/><Relationship Id="rId221" Type="http://schemas.openxmlformats.org/officeDocument/2006/relationships/image" Target="../media/image4190.png"/><Relationship Id="rId242" Type="http://schemas.openxmlformats.org/officeDocument/2006/relationships/customXml" Target="../ink/ink5042.xml"/><Relationship Id="rId263" Type="http://schemas.openxmlformats.org/officeDocument/2006/relationships/image" Target="../media/image4211.png"/><Relationship Id="rId37" Type="http://schemas.openxmlformats.org/officeDocument/2006/relationships/image" Target="../media/image4098.png"/><Relationship Id="rId58" Type="http://schemas.openxmlformats.org/officeDocument/2006/relationships/customXml" Target="../ink/ink4950.xml"/><Relationship Id="rId79" Type="http://schemas.openxmlformats.org/officeDocument/2006/relationships/image" Target="../media/image4119.png"/><Relationship Id="rId102" Type="http://schemas.openxmlformats.org/officeDocument/2006/relationships/customXml" Target="../ink/ink4972.xml"/><Relationship Id="rId123" Type="http://schemas.openxmlformats.org/officeDocument/2006/relationships/image" Target="../media/image4141.png"/><Relationship Id="rId144" Type="http://schemas.openxmlformats.org/officeDocument/2006/relationships/customXml" Target="../ink/ink4993.xml"/><Relationship Id="rId90" Type="http://schemas.openxmlformats.org/officeDocument/2006/relationships/customXml" Target="../ink/ink4966.xml"/><Relationship Id="rId165" Type="http://schemas.openxmlformats.org/officeDocument/2006/relationships/image" Target="../media/image4162.png"/><Relationship Id="rId186" Type="http://schemas.openxmlformats.org/officeDocument/2006/relationships/customXml" Target="../ink/ink5014.xml"/><Relationship Id="rId211" Type="http://schemas.openxmlformats.org/officeDocument/2006/relationships/image" Target="../media/image4185.png"/><Relationship Id="rId232" Type="http://schemas.openxmlformats.org/officeDocument/2006/relationships/customXml" Target="../ink/ink5037.xml"/><Relationship Id="rId253" Type="http://schemas.openxmlformats.org/officeDocument/2006/relationships/image" Target="../media/image4206.png"/><Relationship Id="rId274" Type="http://schemas.openxmlformats.org/officeDocument/2006/relationships/customXml" Target="../ink/ink5058.xml"/><Relationship Id="rId27" Type="http://schemas.openxmlformats.org/officeDocument/2006/relationships/image" Target="../media/image4093.png"/><Relationship Id="rId48" Type="http://schemas.openxmlformats.org/officeDocument/2006/relationships/customXml" Target="../ink/ink4945.xml"/><Relationship Id="rId69" Type="http://schemas.openxmlformats.org/officeDocument/2006/relationships/image" Target="../media/image4114.png"/><Relationship Id="rId113" Type="http://schemas.openxmlformats.org/officeDocument/2006/relationships/image" Target="../media/image4136.png"/><Relationship Id="rId134" Type="http://schemas.openxmlformats.org/officeDocument/2006/relationships/customXml" Target="../ink/ink4988.xml"/><Relationship Id="rId80" Type="http://schemas.openxmlformats.org/officeDocument/2006/relationships/customXml" Target="../ink/ink4961.xml"/><Relationship Id="rId155" Type="http://schemas.openxmlformats.org/officeDocument/2006/relationships/image" Target="../media/image4157.png"/><Relationship Id="rId176" Type="http://schemas.openxmlformats.org/officeDocument/2006/relationships/customXml" Target="../ink/ink5009.xml"/><Relationship Id="rId197" Type="http://schemas.openxmlformats.org/officeDocument/2006/relationships/image" Target="../media/image4178.png"/><Relationship Id="rId201" Type="http://schemas.openxmlformats.org/officeDocument/2006/relationships/image" Target="../media/image4180.png"/><Relationship Id="rId222" Type="http://schemas.openxmlformats.org/officeDocument/2006/relationships/customXml" Target="../ink/ink5032.xml"/><Relationship Id="rId243" Type="http://schemas.openxmlformats.org/officeDocument/2006/relationships/image" Target="../media/image4201.png"/><Relationship Id="rId264" Type="http://schemas.openxmlformats.org/officeDocument/2006/relationships/customXml" Target="../ink/ink5053.xml"/><Relationship Id="rId17" Type="http://schemas.openxmlformats.org/officeDocument/2006/relationships/image" Target="../media/image4088.png"/><Relationship Id="rId38" Type="http://schemas.openxmlformats.org/officeDocument/2006/relationships/customXml" Target="../ink/ink4940.xml"/><Relationship Id="rId59" Type="http://schemas.openxmlformats.org/officeDocument/2006/relationships/image" Target="../media/image4109.png"/><Relationship Id="rId103" Type="http://schemas.openxmlformats.org/officeDocument/2006/relationships/image" Target="../media/image4131.png"/><Relationship Id="rId124" Type="http://schemas.openxmlformats.org/officeDocument/2006/relationships/customXml" Target="../ink/ink4983.xml"/><Relationship Id="rId70" Type="http://schemas.openxmlformats.org/officeDocument/2006/relationships/customXml" Target="../ink/ink4956.xml"/><Relationship Id="rId91" Type="http://schemas.openxmlformats.org/officeDocument/2006/relationships/image" Target="../media/image4125.png"/><Relationship Id="rId145" Type="http://schemas.openxmlformats.org/officeDocument/2006/relationships/image" Target="../media/image4152.png"/><Relationship Id="rId166" Type="http://schemas.openxmlformats.org/officeDocument/2006/relationships/customXml" Target="../ink/ink5004.xml"/><Relationship Id="rId187" Type="http://schemas.openxmlformats.org/officeDocument/2006/relationships/image" Target="../media/image41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27.xml"/><Relationship Id="rId233" Type="http://schemas.openxmlformats.org/officeDocument/2006/relationships/image" Target="../media/image4196.png"/><Relationship Id="rId254" Type="http://schemas.openxmlformats.org/officeDocument/2006/relationships/customXml" Target="../ink/ink5048.xml"/><Relationship Id="rId28" Type="http://schemas.openxmlformats.org/officeDocument/2006/relationships/customXml" Target="../ink/ink4935.xml"/><Relationship Id="rId49" Type="http://schemas.openxmlformats.org/officeDocument/2006/relationships/image" Target="../media/image4104.png"/><Relationship Id="rId114" Type="http://schemas.openxmlformats.org/officeDocument/2006/relationships/customXml" Target="../ink/ink4978.xml"/><Relationship Id="rId275" Type="http://schemas.openxmlformats.org/officeDocument/2006/relationships/image" Target="../media/image4217.png"/><Relationship Id="rId60" Type="http://schemas.openxmlformats.org/officeDocument/2006/relationships/customXml" Target="../ink/ink4951.xml"/><Relationship Id="rId81" Type="http://schemas.openxmlformats.org/officeDocument/2006/relationships/image" Target="../media/image4120.png"/><Relationship Id="rId135" Type="http://schemas.openxmlformats.org/officeDocument/2006/relationships/image" Target="../media/image4147.png"/><Relationship Id="rId156" Type="http://schemas.openxmlformats.org/officeDocument/2006/relationships/customXml" Target="../ink/ink4999.xml"/><Relationship Id="rId177" Type="http://schemas.openxmlformats.org/officeDocument/2006/relationships/image" Target="../media/image4168.png"/><Relationship Id="rId198" Type="http://schemas.openxmlformats.org/officeDocument/2006/relationships/customXml" Target="../ink/ink5020.xml"/><Relationship Id="rId202" Type="http://schemas.openxmlformats.org/officeDocument/2006/relationships/customXml" Target="../ink/ink5022.xml"/><Relationship Id="rId223" Type="http://schemas.openxmlformats.org/officeDocument/2006/relationships/image" Target="../media/image4191.png"/><Relationship Id="rId244" Type="http://schemas.openxmlformats.org/officeDocument/2006/relationships/customXml" Target="../ink/ink5043.xml"/><Relationship Id="rId18" Type="http://schemas.openxmlformats.org/officeDocument/2006/relationships/customXml" Target="../ink/ink4930.xml"/><Relationship Id="rId39" Type="http://schemas.openxmlformats.org/officeDocument/2006/relationships/image" Target="../media/image4099.png"/><Relationship Id="rId265" Type="http://schemas.openxmlformats.org/officeDocument/2006/relationships/image" Target="../media/image4212.png"/><Relationship Id="rId50" Type="http://schemas.openxmlformats.org/officeDocument/2006/relationships/customXml" Target="../ink/ink4946.xml"/><Relationship Id="rId104" Type="http://schemas.openxmlformats.org/officeDocument/2006/relationships/customXml" Target="../ink/ink4973.xml"/><Relationship Id="rId125" Type="http://schemas.openxmlformats.org/officeDocument/2006/relationships/image" Target="../media/image4142.png"/><Relationship Id="rId146" Type="http://schemas.openxmlformats.org/officeDocument/2006/relationships/customXml" Target="../ink/ink4994.xml"/><Relationship Id="rId167" Type="http://schemas.openxmlformats.org/officeDocument/2006/relationships/image" Target="../media/image4163.png"/><Relationship Id="rId188" Type="http://schemas.openxmlformats.org/officeDocument/2006/relationships/customXml" Target="../ink/ink5015.xml"/><Relationship Id="rId71" Type="http://schemas.openxmlformats.org/officeDocument/2006/relationships/image" Target="../media/image4115.png"/><Relationship Id="rId92" Type="http://schemas.openxmlformats.org/officeDocument/2006/relationships/customXml" Target="../ink/ink4967.xml"/><Relationship Id="rId213" Type="http://schemas.openxmlformats.org/officeDocument/2006/relationships/image" Target="../media/image4186.png"/><Relationship Id="rId234" Type="http://schemas.openxmlformats.org/officeDocument/2006/relationships/customXml" Target="../ink/ink5038.xml"/><Relationship Id="rId2" Type="http://schemas.openxmlformats.org/officeDocument/2006/relationships/customXml" Target="../ink/ink4922.xml"/><Relationship Id="rId29" Type="http://schemas.openxmlformats.org/officeDocument/2006/relationships/image" Target="../media/image4094.png"/><Relationship Id="rId255" Type="http://schemas.openxmlformats.org/officeDocument/2006/relationships/image" Target="../media/image4207.png"/><Relationship Id="rId276" Type="http://schemas.openxmlformats.org/officeDocument/2006/relationships/customXml" Target="../ink/ink5059.xml"/><Relationship Id="rId40" Type="http://schemas.openxmlformats.org/officeDocument/2006/relationships/customXml" Target="../ink/ink4941.xml"/><Relationship Id="rId115" Type="http://schemas.openxmlformats.org/officeDocument/2006/relationships/image" Target="../media/image4137.png"/><Relationship Id="rId136" Type="http://schemas.openxmlformats.org/officeDocument/2006/relationships/customXml" Target="../ink/ink4989.xml"/><Relationship Id="rId157" Type="http://schemas.openxmlformats.org/officeDocument/2006/relationships/image" Target="../media/image4158.png"/><Relationship Id="rId178" Type="http://schemas.openxmlformats.org/officeDocument/2006/relationships/customXml" Target="../ink/ink5010.xml"/><Relationship Id="rId61" Type="http://schemas.openxmlformats.org/officeDocument/2006/relationships/image" Target="../media/image4110.png"/><Relationship Id="rId82" Type="http://schemas.openxmlformats.org/officeDocument/2006/relationships/customXml" Target="../ink/ink4962.xml"/><Relationship Id="rId199" Type="http://schemas.openxmlformats.org/officeDocument/2006/relationships/image" Target="../media/image4179.png"/><Relationship Id="rId203" Type="http://schemas.openxmlformats.org/officeDocument/2006/relationships/image" Target="../media/image4181.png"/><Relationship Id="rId19" Type="http://schemas.openxmlformats.org/officeDocument/2006/relationships/image" Target="../media/image4089.png"/><Relationship Id="rId224" Type="http://schemas.openxmlformats.org/officeDocument/2006/relationships/customXml" Target="../ink/ink5033.xml"/><Relationship Id="rId245" Type="http://schemas.openxmlformats.org/officeDocument/2006/relationships/image" Target="../media/image4202.png"/><Relationship Id="rId266" Type="http://schemas.openxmlformats.org/officeDocument/2006/relationships/customXml" Target="../ink/ink5054.xml"/><Relationship Id="rId30" Type="http://schemas.openxmlformats.org/officeDocument/2006/relationships/customXml" Target="../ink/ink4936.xml"/><Relationship Id="rId105" Type="http://schemas.openxmlformats.org/officeDocument/2006/relationships/image" Target="../media/image4132.png"/><Relationship Id="rId126" Type="http://schemas.openxmlformats.org/officeDocument/2006/relationships/customXml" Target="../ink/ink4984.xml"/><Relationship Id="rId147" Type="http://schemas.openxmlformats.org/officeDocument/2006/relationships/image" Target="../media/image4153.png"/><Relationship Id="rId168" Type="http://schemas.openxmlformats.org/officeDocument/2006/relationships/customXml" Target="../ink/ink5005.xml"/><Relationship Id="rId51" Type="http://schemas.openxmlformats.org/officeDocument/2006/relationships/image" Target="../media/image4105.png"/><Relationship Id="rId72" Type="http://schemas.openxmlformats.org/officeDocument/2006/relationships/customXml" Target="../ink/ink4957.xml"/><Relationship Id="rId93" Type="http://schemas.openxmlformats.org/officeDocument/2006/relationships/image" Target="../media/image4126.png"/><Relationship Id="rId189" Type="http://schemas.openxmlformats.org/officeDocument/2006/relationships/image" Target="../media/image4174.png"/><Relationship Id="rId3" Type="http://schemas.openxmlformats.org/officeDocument/2006/relationships/image" Target="../media/image4081.png"/><Relationship Id="rId214" Type="http://schemas.openxmlformats.org/officeDocument/2006/relationships/customXml" Target="../ink/ink5028.xml"/><Relationship Id="rId235" Type="http://schemas.openxmlformats.org/officeDocument/2006/relationships/image" Target="../media/image4197.png"/><Relationship Id="rId256" Type="http://schemas.openxmlformats.org/officeDocument/2006/relationships/customXml" Target="../ink/ink5049.xml"/><Relationship Id="rId277" Type="http://schemas.openxmlformats.org/officeDocument/2006/relationships/image" Target="../media/image4218.png"/><Relationship Id="rId116" Type="http://schemas.openxmlformats.org/officeDocument/2006/relationships/customXml" Target="../ink/ink4979.xml"/><Relationship Id="rId137" Type="http://schemas.openxmlformats.org/officeDocument/2006/relationships/image" Target="../media/image4148.png"/><Relationship Id="rId158" Type="http://schemas.openxmlformats.org/officeDocument/2006/relationships/customXml" Target="../ink/ink5000.xml"/><Relationship Id="rId20" Type="http://schemas.openxmlformats.org/officeDocument/2006/relationships/customXml" Target="../ink/ink4931.xml"/><Relationship Id="rId41" Type="http://schemas.openxmlformats.org/officeDocument/2006/relationships/image" Target="../media/image4100.png"/><Relationship Id="rId62" Type="http://schemas.openxmlformats.org/officeDocument/2006/relationships/customXml" Target="../ink/ink4952.xml"/><Relationship Id="rId83" Type="http://schemas.openxmlformats.org/officeDocument/2006/relationships/image" Target="../media/image4121.png"/><Relationship Id="rId179" Type="http://schemas.openxmlformats.org/officeDocument/2006/relationships/image" Target="../media/image4169.png"/><Relationship Id="rId190" Type="http://schemas.openxmlformats.org/officeDocument/2006/relationships/customXml" Target="../ink/ink5016.xml"/><Relationship Id="rId204" Type="http://schemas.openxmlformats.org/officeDocument/2006/relationships/customXml" Target="../ink/ink5023.xml"/><Relationship Id="rId225" Type="http://schemas.openxmlformats.org/officeDocument/2006/relationships/image" Target="../media/image4192.png"/><Relationship Id="rId246" Type="http://schemas.openxmlformats.org/officeDocument/2006/relationships/customXml" Target="../ink/ink5044.xml"/><Relationship Id="rId267" Type="http://schemas.openxmlformats.org/officeDocument/2006/relationships/image" Target="../media/image4213.png"/><Relationship Id="rId106" Type="http://schemas.openxmlformats.org/officeDocument/2006/relationships/customXml" Target="../ink/ink4974.xml"/><Relationship Id="rId127" Type="http://schemas.openxmlformats.org/officeDocument/2006/relationships/image" Target="../media/image4143.png"/><Relationship Id="rId10" Type="http://schemas.openxmlformats.org/officeDocument/2006/relationships/customXml" Target="../ink/ink4926.xml"/><Relationship Id="rId31" Type="http://schemas.openxmlformats.org/officeDocument/2006/relationships/image" Target="../media/image4095.png"/><Relationship Id="rId52" Type="http://schemas.openxmlformats.org/officeDocument/2006/relationships/customXml" Target="../ink/ink4947.xml"/><Relationship Id="rId73" Type="http://schemas.openxmlformats.org/officeDocument/2006/relationships/image" Target="../media/image4116.png"/><Relationship Id="rId94" Type="http://schemas.openxmlformats.org/officeDocument/2006/relationships/customXml" Target="../ink/ink4968.xml"/><Relationship Id="rId148" Type="http://schemas.openxmlformats.org/officeDocument/2006/relationships/customXml" Target="../ink/ink4995.xml"/><Relationship Id="rId169" Type="http://schemas.openxmlformats.org/officeDocument/2006/relationships/image" Target="../media/image4164.png"/><Relationship Id="rId4" Type="http://schemas.openxmlformats.org/officeDocument/2006/relationships/customXml" Target="../ink/ink4923.xml"/><Relationship Id="rId180" Type="http://schemas.openxmlformats.org/officeDocument/2006/relationships/customXml" Target="../ink/ink5011.xml"/><Relationship Id="rId215" Type="http://schemas.openxmlformats.org/officeDocument/2006/relationships/image" Target="../media/image4187.png"/><Relationship Id="rId236" Type="http://schemas.openxmlformats.org/officeDocument/2006/relationships/customXml" Target="../ink/ink5039.xml"/><Relationship Id="rId257" Type="http://schemas.openxmlformats.org/officeDocument/2006/relationships/image" Target="../media/image4208.png"/><Relationship Id="rId278" Type="http://schemas.openxmlformats.org/officeDocument/2006/relationships/customXml" Target="../ink/ink5060.xml"/><Relationship Id="rId42" Type="http://schemas.openxmlformats.org/officeDocument/2006/relationships/customXml" Target="../ink/ink4942.xml"/><Relationship Id="rId84" Type="http://schemas.openxmlformats.org/officeDocument/2006/relationships/customXml" Target="../ink/ink4963.xml"/><Relationship Id="rId138" Type="http://schemas.openxmlformats.org/officeDocument/2006/relationships/customXml" Target="../ink/ink4990.xml"/><Relationship Id="rId191" Type="http://schemas.openxmlformats.org/officeDocument/2006/relationships/image" Target="../media/image4175.png"/><Relationship Id="rId205" Type="http://schemas.openxmlformats.org/officeDocument/2006/relationships/image" Target="../media/image4182.png"/><Relationship Id="rId247" Type="http://schemas.openxmlformats.org/officeDocument/2006/relationships/image" Target="../media/image4203.png"/><Relationship Id="rId107" Type="http://schemas.openxmlformats.org/officeDocument/2006/relationships/image" Target="../media/image4133.png"/><Relationship Id="rId11" Type="http://schemas.openxmlformats.org/officeDocument/2006/relationships/image" Target="../media/image4085.png"/><Relationship Id="rId53" Type="http://schemas.openxmlformats.org/officeDocument/2006/relationships/image" Target="../media/image4106.png"/><Relationship Id="rId149" Type="http://schemas.openxmlformats.org/officeDocument/2006/relationships/image" Target="../media/image4154.png"/><Relationship Id="rId95" Type="http://schemas.openxmlformats.org/officeDocument/2006/relationships/image" Target="../media/image4127.png"/><Relationship Id="rId160" Type="http://schemas.openxmlformats.org/officeDocument/2006/relationships/customXml" Target="../ink/ink5001.xml"/><Relationship Id="rId216" Type="http://schemas.openxmlformats.org/officeDocument/2006/relationships/customXml" Target="../ink/ink5029.xml"/><Relationship Id="rId258" Type="http://schemas.openxmlformats.org/officeDocument/2006/relationships/customXml" Target="../ink/ink5050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8.png"/><Relationship Id="rId21" Type="http://schemas.openxmlformats.org/officeDocument/2006/relationships/image" Target="../media/image4230.png"/><Relationship Id="rId63" Type="http://schemas.openxmlformats.org/officeDocument/2006/relationships/image" Target="../media/image4251.png"/><Relationship Id="rId159" Type="http://schemas.openxmlformats.org/officeDocument/2006/relationships/image" Target="../media/image4299.png"/><Relationship Id="rId170" Type="http://schemas.openxmlformats.org/officeDocument/2006/relationships/customXml" Target="../ink/ink5146.xml"/><Relationship Id="rId226" Type="http://schemas.openxmlformats.org/officeDocument/2006/relationships/customXml" Target="../ink/ink5174.xml"/><Relationship Id="rId268" Type="http://schemas.openxmlformats.org/officeDocument/2006/relationships/customXml" Target="../ink/ink5195.xml"/><Relationship Id="rId32" Type="http://schemas.openxmlformats.org/officeDocument/2006/relationships/customXml" Target="../ink/ink5077.xml"/><Relationship Id="rId74" Type="http://schemas.openxmlformats.org/officeDocument/2006/relationships/customXml" Target="../ink/ink5098.xml"/><Relationship Id="rId128" Type="http://schemas.openxmlformats.org/officeDocument/2006/relationships/customXml" Target="../ink/ink5125.xml"/><Relationship Id="rId5" Type="http://schemas.openxmlformats.org/officeDocument/2006/relationships/image" Target="../media/image4222.png"/><Relationship Id="rId181" Type="http://schemas.openxmlformats.org/officeDocument/2006/relationships/image" Target="../media/image4310.png"/><Relationship Id="rId237" Type="http://schemas.openxmlformats.org/officeDocument/2006/relationships/image" Target="../media/image4338.png"/><Relationship Id="rId279" Type="http://schemas.openxmlformats.org/officeDocument/2006/relationships/image" Target="../media/image4359.png"/><Relationship Id="rId43" Type="http://schemas.openxmlformats.org/officeDocument/2006/relationships/image" Target="../media/image4241.png"/><Relationship Id="rId139" Type="http://schemas.openxmlformats.org/officeDocument/2006/relationships/image" Target="../media/image4289.png"/><Relationship Id="rId290" Type="http://schemas.openxmlformats.org/officeDocument/2006/relationships/customXml" Target="../ink/ink5206.xml"/><Relationship Id="rId85" Type="http://schemas.openxmlformats.org/officeDocument/2006/relationships/image" Target="../media/image4262.png"/><Relationship Id="rId150" Type="http://schemas.openxmlformats.org/officeDocument/2006/relationships/customXml" Target="../ink/ink5136.xml"/><Relationship Id="rId192" Type="http://schemas.openxmlformats.org/officeDocument/2006/relationships/customXml" Target="../ink/ink5157.xml"/><Relationship Id="rId206" Type="http://schemas.openxmlformats.org/officeDocument/2006/relationships/customXml" Target="../ink/ink5164.xml"/><Relationship Id="rId248" Type="http://schemas.openxmlformats.org/officeDocument/2006/relationships/customXml" Target="../ink/ink5185.xml"/><Relationship Id="rId269" Type="http://schemas.openxmlformats.org/officeDocument/2006/relationships/image" Target="../media/image4354.png"/><Relationship Id="rId12" Type="http://schemas.openxmlformats.org/officeDocument/2006/relationships/customXml" Target="../ink/ink5067.xml"/><Relationship Id="rId33" Type="http://schemas.openxmlformats.org/officeDocument/2006/relationships/image" Target="../media/image4236.png"/><Relationship Id="rId108" Type="http://schemas.openxmlformats.org/officeDocument/2006/relationships/customXml" Target="../ink/ink5115.xml"/><Relationship Id="rId129" Type="http://schemas.openxmlformats.org/officeDocument/2006/relationships/image" Target="../media/image4284.png"/><Relationship Id="rId280" Type="http://schemas.openxmlformats.org/officeDocument/2006/relationships/customXml" Target="../ink/ink5201.xml"/><Relationship Id="rId54" Type="http://schemas.openxmlformats.org/officeDocument/2006/relationships/customXml" Target="../ink/ink5088.xml"/><Relationship Id="rId75" Type="http://schemas.openxmlformats.org/officeDocument/2006/relationships/image" Target="../media/image4257.png"/><Relationship Id="rId96" Type="http://schemas.openxmlformats.org/officeDocument/2006/relationships/customXml" Target="../ink/ink5109.xml"/><Relationship Id="rId140" Type="http://schemas.openxmlformats.org/officeDocument/2006/relationships/customXml" Target="../ink/ink5131.xml"/><Relationship Id="rId161" Type="http://schemas.openxmlformats.org/officeDocument/2006/relationships/image" Target="../media/image4300.png"/><Relationship Id="rId182" Type="http://schemas.openxmlformats.org/officeDocument/2006/relationships/customXml" Target="../ink/ink5152.xml"/><Relationship Id="rId217" Type="http://schemas.openxmlformats.org/officeDocument/2006/relationships/image" Target="../media/image4328.png"/><Relationship Id="rId6" Type="http://schemas.openxmlformats.org/officeDocument/2006/relationships/customXml" Target="../ink/ink5064.xml"/><Relationship Id="rId238" Type="http://schemas.openxmlformats.org/officeDocument/2006/relationships/customXml" Target="../ink/ink5180.xml"/><Relationship Id="rId259" Type="http://schemas.openxmlformats.org/officeDocument/2006/relationships/image" Target="../media/image4349.png"/><Relationship Id="rId23" Type="http://schemas.openxmlformats.org/officeDocument/2006/relationships/image" Target="../media/image4231.png"/><Relationship Id="rId119" Type="http://schemas.openxmlformats.org/officeDocument/2006/relationships/image" Target="../media/image4279.png"/><Relationship Id="rId270" Type="http://schemas.openxmlformats.org/officeDocument/2006/relationships/customXml" Target="../ink/ink5196.xml"/><Relationship Id="rId291" Type="http://schemas.openxmlformats.org/officeDocument/2006/relationships/image" Target="../media/image4365.png"/><Relationship Id="rId44" Type="http://schemas.openxmlformats.org/officeDocument/2006/relationships/customXml" Target="../ink/ink5083.xml"/><Relationship Id="rId65" Type="http://schemas.openxmlformats.org/officeDocument/2006/relationships/image" Target="../media/image4252.png"/><Relationship Id="rId86" Type="http://schemas.openxmlformats.org/officeDocument/2006/relationships/customXml" Target="../ink/ink5104.xml"/><Relationship Id="rId130" Type="http://schemas.openxmlformats.org/officeDocument/2006/relationships/customXml" Target="../ink/ink5126.xml"/><Relationship Id="rId151" Type="http://schemas.openxmlformats.org/officeDocument/2006/relationships/image" Target="../media/image4295.png"/><Relationship Id="rId172" Type="http://schemas.openxmlformats.org/officeDocument/2006/relationships/customXml" Target="../ink/ink5147.xml"/><Relationship Id="rId193" Type="http://schemas.openxmlformats.org/officeDocument/2006/relationships/image" Target="../media/image4316.png"/><Relationship Id="rId207" Type="http://schemas.openxmlformats.org/officeDocument/2006/relationships/image" Target="../media/image4323.png"/><Relationship Id="rId228" Type="http://schemas.openxmlformats.org/officeDocument/2006/relationships/customXml" Target="../ink/ink5175.xml"/><Relationship Id="rId249" Type="http://schemas.openxmlformats.org/officeDocument/2006/relationships/image" Target="../media/image4344.png"/><Relationship Id="rId13" Type="http://schemas.openxmlformats.org/officeDocument/2006/relationships/image" Target="../media/image4226.png"/><Relationship Id="rId109" Type="http://schemas.openxmlformats.org/officeDocument/2006/relationships/image" Target="../media/image4274.png"/><Relationship Id="rId260" Type="http://schemas.openxmlformats.org/officeDocument/2006/relationships/customXml" Target="../ink/ink5191.xml"/><Relationship Id="rId281" Type="http://schemas.openxmlformats.org/officeDocument/2006/relationships/image" Target="../media/image4360.png"/><Relationship Id="rId34" Type="http://schemas.openxmlformats.org/officeDocument/2006/relationships/customXml" Target="../ink/ink5078.xml"/><Relationship Id="rId55" Type="http://schemas.openxmlformats.org/officeDocument/2006/relationships/image" Target="../media/image4247.png"/><Relationship Id="rId76" Type="http://schemas.openxmlformats.org/officeDocument/2006/relationships/customXml" Target="../ink/ink5099.xml"/><Relationship Id="rId97" Type="http://schemas.openxmlformats.org/officeDocument/2006/relationships/image" Target="../media/image4268.png"/><Relationship Id="rId120" Type="http://schemas.openxmlformats.org/officeDocument/2006/relationships/customXml" Target="../ink/ink5121.xml"/><Relationship Id="rId141" Type="http://schemas.openxmlformats.org/officeDocument/2006/relationships/image" Target="../media/image4290.png"/><Relationship Id="rId7" Type="http://schemas.openxmlformats.org/officeDocument/2006/relationships/image" Target="../media/image4223.png"/><Relationship Id="rId162" Type="http://schemas.openxmlformats.org/officeDocument/2006/relationships/customXml" Target="../ink/ink5142.xml"/><Relationship Id="rId183" Type="http://schemas.openxmlformats.org/officeDocument/2006/relationships/image" Target="../media/image4311.png"/><Relationship Id="rId218" Type="http://schemas.openxmlformats.org/officeDocument/2006/relationships/customXml" Target="../ink/ink5170.xml"/><Relationship Id="rId239" Type="http://schemas.openxmlformats.org/officeDocument/2006/relationships/image" Target="../media/image4339.png"/><Relationship Id="rId250" Type="http://schemas.openxmlformats.org/officeDocument/2006/relationships/customXml" Target="../ink/ink5186.xml"/><Relationship Id="rId271" Type="http://schemas.openxmlformats.org/officeDocument/2006/relationships/image" Target="../media/image4355.png"/><Relationship Id="rId24" Type="http://schemas.openxmlformats.org/officeDocument/2006/relationships/customXml" Target="../ink/ink5073.xml"/><Relationship Id="rId45" Type="http://schemas.openxmlformats.org/officeDocument/2006/relationships/image" Target="../media/image4242.png"/><Relationship Id="rId66" Type="http://schemas.openxmlformats.org/officeDocument/2006/relationships/customXml" Target="../ink/ink5094.xml"/><Relationship Id="rId87" Type="http://schemas.openxmlformats.org/officeDocument/2006/relationships/image" Target="../media/image4263.png"/><Relationship Id="rId110" Type="http://schemas.openxmlformats.org/officeDocument/2006/relationships/customXml" Target="../ink/ink5116.xml"/><Relationship Id="rId131" Type="http://schemas.openxmlformats.org/officeDocument/2006/relationships/image" Target="../media/image4285.png"/><Relationship Id="rId152" Type="http://schemas.openxmlformats.org/officeDocument/2006/relationships/customXml" Target="../ink/ink5137.xml"/><Relationship Id="rId173" Type="http://schemas.openxmlformats.org/officeDocument/2006/relationships/image" Target="../media/image4306.png"/><Relationship Id="rId194" Type="http://schemas.openxmlformats.org/officeDocument/2006/relationships/customXml" Target="../ink/ink5158.xml"/><Relationship Id="rId208" Type="http://schemas.openxmlformats.org/officeDocument/2006/relationships/customXml" Target="../ink/ink5165.xml"/><Relationship Id="rId229" Type="http://schemas.openxmlformats.org/officeDocument/2006/relationships/image" Target="../media/image4334.png"/><Relationship Id="rId240" Type="http://schemas.openxmlformats.org/officeDocument/2006/relationships/customXml" Target="../ink/ink5181.xml"/><Relationship Id="rId261" Type="http://schemas.openxmlformats.org/officeDocument/2006/relationships/image" Target="../media/image4350.png"/><Relationship Id="rId14" Type="http://schemas.openxmlformats.org/officeDocument/2006/relationships/customXml" Target="../ink/ink5068.xml"/><Relationship Id="rId35" Type="http://schemas.openxmlformats.org/officeDocument/2006/relationships/image" Target="../media/image4237.png"/><Relationship Id="rId56" Type="http://schemas.openxmlformats.org/officeDocument/2006/relationships/customXml" Target="../ink/ink5089.xml"/><Relationship Id="rId77" Type="http://schemas.openxmlformats.org/officeDocument/2006/relationships/image" Target="../media/image4258.png"/><Relationship Id="rId100" Type="http://schemas.openxmlformats.org/officeDocument/2006/relationships/customXml" Target="../ink/ink5111.xml"/><Relationship Id="rId282" Type="http://schemas.openxmlformats.org/officeDocument/2006/relationships/customXml" Target="../ink/ink5202.xml"/><Relationship Id="rId8" Type="http://schemas.openxmlformats.org/officeDocument/2006/relationships/customXml" Target="../ink/ink5065.xml"/><Relationship Id="rId98" Type="http://schemas.openxmlformats.org/officeDocument/2006/relationships/customXml" Target="../ink/ink5110.xml"/><Relationship Id="rId121" Type="http://schemas.openxmlformats.org/officeDocument/2006/relationships/image" Target="../media/image4280.png"/><Relationship Id="rId142" Type="http://schemas.openxmlformats.org/officeDocument/2006/relationships/customXml" Target="../ink/ink5132.xml"/><Relationship Id="rId163" Type="http://schemas.openxmlformats.org/officeDocument/2006/relationships/image" Target="../media/image4301.png"/><Relationship Id="rId184" Type="http://schemas.openxmlformats.org/officeDocument/2006/relationships/customXml" Target="../ink/ink5153.xml"/><Relationship Id="rId219" Type="http://schemas.openxmlformats.org/officeDocument/2006/relationships/image" Target="../media/image4329.png"/><Relationship Id="rId230" Type="http://schemas.openxmlformats.org/officeDocument/2006/relationships/customXml" Target="../ink/ink5176.xml"/><Relationship Id="rId251" Type="http://schemas.openxmlformats.org/officeDocument/2006/relationships/image" Target="../media/image4345.png"/><Relationship Id="rId25" Type="http://schemas.openxmlformats.org/officeDocument/2006/relationships/image" Target="../media/image4232.png"/><Relationship Id="rId46" Type="http://schemas.openxmlformats.org/officeDocument/2006/relationships/customXml" Target="../ink/ink5084.xml"/><Relationship Id="rId67" Type="http://schemas.openxmlformats.org/officeDocument/2006/relationships/image" Target="../media/image4253.png"/><Relationship Id="rId272" Type="http://schemas.openxmlformats.org/officeDocument/2006/relationships/customXml" Target="../ink/ink5197.xml"/><Relationship Id="rId88" Type="http://schemas.openxmlformats.org/officeDocument/2006/relationships/customXml" Target="../ink/ink5105.xml"/><Relationship Id="rId111" Type="http://schemas.openxmlformats.org/officeDocument/2006/relationships/image" Target="../media/image4275.png"/><Relationship Id="rId132" Type="http://schemas.openxmlformats.org/officeDocument/2006/relationships/customXml" Target="../ink/ink5127.xml"/><Relationship Id="rId153" Type="http://schemas.openxmlformats.org/officeDocument/2006/relationships/image" Target="../media/image4296.png"/><Relationship Id="rId174" Type="http://schemas.openxmlformats.org/officeDocument/2006/relationships/customXml" Target="../ink/ink5148.xml"/><Relationship Id="rId195" Type="http://schemas.openxmlformats.org/officeDocument/2006/relationships/image" Target="../media/image4317.png"/><Relationship Id="rId209" Type="http://schemas.openxmlformats.org/officeDocument/2006/relationships/image" Target="../media/image4324.png"/><Relationship Id="rId220" Type="http://schemas.openxmlformats.org/officeDocument/2006/relationships/customXml" Target="../ink/ink5171.xml"/><Relationship Id="rId241" Type="http://schemas.openxmlformats.org/officeDocument/2006/relationships/image" Target="../media/image4340.png"/><Relationship Id="rId15" Type="http://schemas.openxmlformats.org/officeDocument/2006/relationships/image" Target="../media/image4227.png"/><Relationship Id="rId36" Type="http://schemas.openxmlformats.org/officeDocument/2006/relationships/customXml" Target="../ink/ink5079.xml"/><Relationship Id="rId57" Type="http://schemas.openxmlformats.org/officeDocument/2006/relationships/image" Target="../media/image4248.png"/><Relationship Id="rId262" Type="http://schemas.openxmlformats.org/officeDocument/2006/relationships/customXml" Target="../ink/ink5192.xml"/><Relationship Id="rId283" Type="http://schemas.openxmlformats.org/officeDocument/2006/relationships/image" Target="../media/image4361.png"/><Relationship Id="rId78" Type="http://schemas.openxmlformats.org/officeDocument/2006/relationships/customXml" Target="../ink/ink5100.xml"/><Relationship Id="rId99" Type="http://schemas.openxmlformats.org/officeDocument/2006/relationships/image" Target="../media/image4269.png"/><Relationship Id="rId101" Type="http://schemas.openxmlformats.org/officeDocument/2006/relationships/image" Target="../media/image4270.png"/><Relationship Id="rId122" Type="http://schemas.openxmlformats.org/officeDocument/2006/relationships/customXml" Target="../ink/ink5122.xml"/><Relationship Id="rId143" Type="http://schemas.openxmlformats.org/officeDocument/2006/relationships/image" Target="../media/image4291.png"/><Relationship Id="rId164" Type="http://schemas.openxmlformats.org/officeDocument/2006/relationships/customXml" Target="../ink/ink5143.xml"/><Relationship Id="rId185" Type="http://schemas.openxmlformats.org/officeDocument/2006/relationships/image" Target="../media/image4312.png"/><Relationship Id="rId9" Type="http://schemas.openxmlformats.org/officeDocument/2006/relationships/image" Target="../media/image4224.png"/><Relationship Id="rId210" Type="http://schemas.openxmlformats.org/officeDocument/2006/relationships/customXml" Target="../ink/ink5166.xml"/><Relationship Id="rId26" Type="http://schemas.openxmlformats.org/officeDocument/2006/relationships/customXml" Target="../ink/ink5074.xml"/><Relationship Id="rId231" Type="http://schemas.openxmlformats.org/officeDocument/2006/relationships/image" Target="../media/image4335.png"/><Relationship Id="rId252" Type="http://schemas.openxmlformats.org/officeDocument/2006/relationships/customXml" Target="../ink/ink5187.xml"/><Relationship Id="rId273" Type="http://schemas.openxmlformats.org/officeDocument/2006/relationships/image" Target="../media/image4356.png"/><Relationship Id="rId47" Type="http://schemas.openxmlformats.org/officeDocument/2006/relationships/image" Target="../media/image4243.png"/><Relationship Id="rId68" Type="http://schemas.openxmlformats.org/officeDocument/2006/relationships/customXml" Target="../ink/ink5095.xml"/><Relationship Id="rId89" Type="http://schemas.openxmlformats.org/officeDocument/2006/relationships/image" Target="../media/image4264.png"/><Relationship Id="rId112" Type="http://schemas.openxmlformats.org/officeDocument/2006/relationships/customXml" Target="../ink/ink5117.xml"/><Relationship Id="rId133" Type="http://schemas.openxmlformats.org/officeDocument/2006/relationships/image" Target="../media/image4286.png"/><Relationship Id="rId154" Type="http://schemas.openxmlformats.org/officeDocument/2006/relationships/customXml" Target="../ink/ink5138.xml"/><Relationship Id="rId175" Type="http://schemas.openxmlformats.org/officeDocument/2006/relationships/image" Target="../media/image4307.png"/><Relationship Id="rId196" Type="http://schemas.openxmlformats.org/officeDocument/2006/relationships/customXml" Target="../ink/ink5159.xml"/><Relationship Id="rId200" Type="http://schemas.openxmlformats.org/officeDocument/2006/relationships/customXml" Target="../ink/ink5161.xml"/><Relationship Id="rId16" Type="http://schemas.openxmlformats.org/officeDocument/2006/relationships/customXml" Target="../ink/ink5069.xml"/><Relationship Id="rId221" Type="http://schemas.openxmlformats.org/officeDocument/2006/relationships/image" Target="../media/image4330.png"/><Relationship Id="rId242" Type="http://schemas.openxmlformats.org/officeDocument/2006/relationships/customXml" Target="../ink/ink5182.xml"/><Relationship Id="rId263" Type="http://schemas.openxmlformats.org/officeDocument/2006/relationships/image" Target="../media/image4351.png"/><Relationship Id="rId284" Type="http://schemas.openxmlformats.org/officeDocument/2006/relationships/customXml" Target="../ink/ink5203.xml"/><Relationship Id="rId37" Type="http://schemas.openxmlformats.org/officeDocument/2006/relationships/image" Target="../media/image4238.png"/><Relationship Id="rId58" Type="http://schemas.openxmlformats.org/officeDocument/2006/relationships/customXml" Target="../ink/ink5090.xml"/><Relationship Id="rId79" Type="http://schemas.openxmlformats.org/officeDocument/2006/relationships/image" Target="../media/image4259.png"/><Relationship Id="rId102" Type="http://schemas.openxmlformats.org/officeDocument/2006/relationships/customXml" Target="../ink/ink5112.xml"/><Relationship Id="rId123" Type="http://schemas.openxmlformats.org/officeDocument/2006/relationships/image" Target="../media/image4281.png"/><Relationship Id="rId144" Type="http://schemas.openxmlformats.org/officeDocument/2006/relationships/customXml" Target="../ink/ink5133.xml"/><Relationship Id="rId90" Type="http://schemas.openxmlformats.org/officeDocument/2006/relationships/customXml" Target="../ink/ink5106.xml"/><Relationship Id="rId165" Type="http://schemas.openxmlformats.org/officeDocument/2006/relationships/image" Target="../media/image4302.png"/><Relationship Id="rId186" Type="http://schemas.openxmlformats.org/officeDocument/2006/relationships/customXml" Target="../ink/ink5154.xml"/><Relationship Id="rId211" Type="http://schemas.openxmlformats.org/officeDocument/2006/relationships/image" Target="../media/image4325.png"/><Relationship Id="rId232" Type="http://schemas.openxmlformats.org/officeDocument/2006/relationships/customXml" Target="../ink/ink5177.xml"/><Relationship Id="rId253" Type="http://schemas.openxmlformats.org/officeDocument/2006/relationships/image" Target="../media/image4346.png"/><Relationship Id="rId274" Type="http://schemas.openxmlformats.org/officeDocument/2006/relationships/customXml" Target="../ink/ink5198.xml"/><Relationship Id="rId27" Type="http://schemas.openxmlformats.org/officeDocument/2006/relationships/image" Target="../media/image4233.png"/><Relationship Id="rId48" Type="http://schemas.openxmlformats.org/officeDocument/2006/relationships/customXml" Target="../ink/ink5085.xml"/><Relationship Id="rId69" Type="http://schemas.openxmlformats.org/officeDocument/2006/relationships/image" Target="../media/image4254.png"/><Relationship Id="rId113" Type="http://schemas.openxmlformats.org/officeDocument/2006/relationships/image" Target="../media/image4276.png"/><Relationship Id="rId134" Type="http://schemas.openxmlformats.org/officeDocument/2006/relationships/customXml" Target="../ink/ink5128.xml"/><Relationship Id="rId80" Type="http://schemas.openxmlformats.org/officeDocument/2006/relationships/customXml" Target="../ink/ink5101.xml"/><Relationship Id="rId155" Type="http://schemas.openxmlformats.org/officeDocument/2006/relationships/image" Target="../media/image4297.png"/><Relationship Id="rId176" Type="http://schemas.openxmlformats.org/officeDocument/2006/relationships/customXml" Target="../ink/ink5149.xml"/><Relationship Id="rId197" Type="http://schemas.openxmlformats.org/officeDocument/2006/relationships/image" Target="../media/image4318.png"/><Relationship Id="rId201" Type="http://schemas.openxmlformats.org/officeDocument/2006/relationships/image" Target="../media/image4320.png"/><Relationship Id="rId222" Type="http://schemas.openxmlformats.org/officeDocument/2006/relationships/customXml" Target="../ink/ink5172.xml"/><Relationship Id="rId243" Type="http://schemas.openxmlformats.org/officeDocument/2006/relationships/image" Target="../media/image4341.png"/><Relationship Id="rId264" Type="http://schemas.openxmlformats.org/officeDocument/2006/relationships/customXml" Target="../ink/ink5193.xml"/><Relationship Id="rId285" Type="http://schemas.openxmlformats.org/officeDocument/2006/relationships/image" Target="../media/image4362.png"/><Relationship Id="rId17" Type="http://schemas.openxmlformats.org/officeDocument/2006/relationships/image" Target="../media/image4228.png"/><Relationship Id="rId38" Type="http://schemas.openxmlformats.org/officeDocument/2006/relationships/customXml" Target="../ink/ink5080.xml"/><Relationship Id="rId59" Type="http://schemas.openxmlformats.org/officeDocument/2006/relationships/image" Target="../media/image4249.png"/><Relationship Id="rId103" Type="http://schemas.openxmlformats.org/officeDocument/2006/relationships/image" Target="../media/image4271.png"/><Relationship Id="rId124" Type="http://schemas.openxmlformats.org/officeDocument/2006/relationships/customXml" Target="../ink/ink5123.xml"/><Relationship Id="rId70" Type="http://schemas.openxmlformats.org/officeDocument/2006/relationships/customXml" Target="../ink/ink5096.xml"/><Relationship Id="rId91" Type="http://schemas.openxmlformats.org/officeDocument/2006/relationships/image" Target="../media/image4265.png"/><Relationship Id="rId145" Type="http://schemas.openxmlformats.org/officeDocument/2006/relationships/image" Target="../media/image4292.png"/><Relationship Id="rId166" Type="http://schemas.openxmlformats.org/officeDocument/2006/relationships/customXml" Target="../ink/ink5144.xml"/><Relationship Id="rId187" Type="http://schemas.openxmlformats.org/officeDocument/2006/relationships/image" Target="../media/image43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67.xml"/><Relationship Id="rId233" Type="http://schemas.openxmlformats.org/officeDocument/2006/relationships/image" Target="../media/image4336.png"/><Relationship Id="rId254" Type="http://schemas.openxmlformats.org/officeDocument/2006/relationships/customXml" Target="../ink/ink5188.xml"/><Relationship Id="rId28" Type="http://schemas.openxmlformats.org/officeDocument/2006/relationships/customXml" Target="../ink/ink5075.xml"/><Relationship Id="rId49" Type="http://schemas.openxmlformats.org/officeDocument/2006/relationships/image" Target="../media/image4244.png"/><Relationship Id="rId114" Type="http://schemas.openxmlformats.org/officeDocument/2006/relationships/customXml" Target="../ink/ink5118.xml"/><Relationship Id="rId275" Type="http://schemas.openxmlformats.org/officeDocument/2006/relationships/image" Target="../media/image4357.png"/><Relationship Id="rId60" Type="http://schemas.openxmlformats.org/officeDocument/2006/relationships/customXml" Target="../ink/ink5091.xml"/><Relationship Id="rId81" Type="http://schemas.openxmlformats.org/officeDocument/2006/relationships/image" Target="../media/image4260.png"/><Relationship Id="rId135" Type="http://schemas.openxmlformats.org/officeDocument/2006/relationships/image" Target="../media/image4287.png"/><Relationship Id="rId156" Type="http://schemas.openxmlformats.org/officeDocument/2006/relationships/customXml" Target="../ink/ink5139.xml"/><Relationship Id="rId177" Type="http://schemas.openxmlformats.org/officeDocument/2006/relationships/image" Target="../media/image4308.png"/><Relationship Id="rId198" Type="http://schemas.openxmlformats.org/officeDocument/2006/relationships/customXml" Target="../ink/ink5160.xml"/><Relationship Id="rId202" Type="http://schemas.openxmlformats.org/officeDocument/2006/relationships/customXml" Target="../ink/ink5162.xml"/><Relationship Id="rId223" Type="http://schemas.openxmlformats.org/officeDocument/2006/relationships/image" Target="../media/image4331.png"/><Relationship Id="rId244" Type="http://schemas.openxmlformats.org/officeDocument/2006/relationships/customXml" Target="../ink/ink5183.xml"/><Relationship Id="rId18" Type="http://schemas.openxmlformats.org/officeDocument/2006/relationships/customXml" Target="../ink/ink5070.xml"/><Relationship Id="rId39" Type="http://schemas.openxmlformats.org/officeDocument/2006/relationships/image" Target="../media/image4239.png"/><Relationship Id="rId265" Type="http://schemas.openxmlformats.org/officeDocument/2006/relationships/image" Target="../media/image4352.png"/><Relationship Id="rId286" Type="http://schemas.openxmlformats.org/officeDocument/2006/relationships/customXml" Target="../ink/ink5204.xml"/><Relationship Id="rId50" Type="http://schemas.openxmlformats.org/officeDocument/2006/relationships/customXml" Target="../ink/ink5086.xml"/><Relationship Id="rId104" Type="http://schemas.openxmlformats.org/officeDocument/2006/relationships/customXml" Target="../ink/ink5113.xml"/><Relationship Id="rId125" Type="http://schemas.openxmlformats.org/officeDocument/2006/relationships/image" Target="../media/image4282.png"/><Relationship Id="rId146" Type="http://schemas.openxmlformats.org/officeDocument/2006/relationships/customXml" Target="../ink/ink5134.xml"/><Relationship Id="rId167" Type="http://schemas.openxmlformats.org/officeDocument/2006/relationships/image" Target="../media/image4303.png"/><Relationship Id="rId188" Type="http://schemas.openxmlformats.org/officeDocument/2006/relationships/customXml" Target="../ink/ink5155.xml"/><Relationship Id="rId71" Type="http://schemas.openxmlformats.org/officeDocument/2006/relationships/image" Target="../media/image4255.png"/><Relationship Id="rId92" Type="http://schemas.openxmlformats.org/officeDocument/2006/relationships/customXml" Target="../ink/ink5107.xml"/><Relationship Id="rId213" Type="http://schemas.openxmlformats.org/officeDocument/2006/relationships/image" Target="../media/image4326.png"/><Relationship Id="rId234" Type="http://schemas.openxmlformats.org/officeDocument/2006/relationships/customXml" Target="../ink/ink5178.xml"/><Relationship Id="rId2" Type="http://schemas.openxmlformats.org/officeDocument/2006/relationships/customXml" Target="../ink/ink5062.xml"/><Relationship Id="rId29" Type="http://schemas.openxmlformats.org/officeDocument/2006/relationships/image" Target="../media/image4234.png"/><Relationship Id="rId255" Type="http://schemas.openxmlformats.org/officeDocument/2006/relationships/image" Target="../media/image4347.png"/><Relationship Id="rId276" Type="http://schemas.openxmlformats.org/officeDocument/2006/relationships/customXml" Target="../ink/ink5199.xml"/><Relationship Id="rId40" Type="http://schemas.openxmlformats.org/officeDocument/2006/relationships/customXml" Target="../ink/ink5081.xml"/><Relationship Id="rId115" Type="http://schemas.openxmlformats.org/officeDocument/2006/relationships/image" Target="../media/image4277.png"/><Relationship Id="rId136" Type="http://schemas.openxmlformats.org/officeDocument/2006/relationships/customXml" Target="../ink/ink5129.xml"/><Relationship Id="rId157" Type="http://schemas.openxmlformats.org/officeDocument/2006/relationships/image" Target="../media/image4298.png"/><Relationship Id="rId178" Type="http://schemas.openxmlformats.org/officeDocument/2006/relationships/customXml" Target="../ink/ink5150.xml"/><Relationship Id="rId61" Type="http://schemas.openxmlformats.org/officeDocument/2006/relationships/image" Target="../media/image4250.png"/><Relationship Id="rId82" Type="http://schemas.openxmlformats.org/officeDocument/2006/relationships/customXml" Target="../ink/ink5102.xml"/><Relationship Id="rId199" Type="http://schemas.openxmlformats.org/officeDocument/2006/relationships/image" Target="../media/image4319.png"/><Relationship Id="rId203" Type="http://schemas.openxmlformats.org/officeDocument/2006/relationships/image" Target="../media/image4321.png"/><Relationship Id="rId19" Type="http://schemas.openxmlformats.org/officeDocument/2006/relationships/image" Target="../media/image4229.png"/><Relationship Id="rId224" Type="http://schemas.openxmlformats.org/officeDocument/2006/relationships/customXml" Target="../ink/ink5173.xml"/><Relationship Id="rId245" Type="http://schemas.openxmlformats.org/officeDocument/2006/relationships/image" Target="../media/image4342.png"/><Relationship Id="rId266" Type="http://schemas.openxmlformats.org/officeDocument/2006/relationships/customXml" Target="../ink/ink5194.xml"/><Relationship Id="rId287" Type="http://schemas.openxmlformats.org/officeDocument/2006/relationships/image" Target="../media/image4363.png"/><Relationship Id="rId30" Type="http://schemas.openxmlformats.org/officeDocument/2006/relationships/customXml" Target="../ink/ink5076.xml"/><Relationship Id="rId105" Type="http://schemas.openxmlformats.org/officeDocument/2006/relationships/image" Target="../media/image4272.png"/><Relationship Id="rId126" Type="http://schemas.openxmlformats.org/officeDocument/2006/relationships/customXml" Target="../ink/ink5124.xml"/><Relationship Id="rId147" Type="http://schemas.openxmlformats.org/officeDocument/2006/relationships/image" Target="../media/image4293.png"/><Relationship Id="rId168" Type="http://schemas.openxmlformats.org/officeDocument/2006/relationships/customXml" Target="../ink/ink5145.xml"/><Relationship Id="rId51" Type="http://schemas.openxmlformats.org/officeDocument/2006/relationships/image" Target="../media/image4245.png"/><Relationship Id="rId72" Type="http://schemas.openxmlformats.org/officeDocument/2006/relationships/customXml" Target="../ink/ink5097.xml"/><Relationship Id="rId93" Type="http://schemas.openxmlformats.org/officeDocument/2006/relationships/image" Target="../media/image4266.png"/><Relationship Id="rId189" Type="http://schemas.openxmlformats.org/officeDocument/2006/relationships/image" Target="../media/image4314.png"/><Relationship Id="rId3" Type="http://schemas.openxmlformats.org/officeDocument/2006/relationships/image" Target="../media/image4221.png"/><Relationship Id="rId214" Type="http://schemas.openxmlformats.org/officeDocument/2006/relationships/customXml" Target="../ink/ink5168.xml"/><Relationship Id="rId235" Type="http://schemas.openxmlformats.org/officeDocument/2006/relationships/image" Target="../media/image4337.png"/><Relationship Id="rId256" Type="http://schemas.openxmlformats.org/officeDocument/2006/relationships/customXml" Target="../ink/ink5189.xml"/><Relationship Id="rId277" Type="http://schemas.openxmlformats.org/officeDocument/2006/relationships/image" Target="../media/image4358.png"/><Relationship Id="rId116" Type="http://schemas.openxmlformats.org/officeDocument/2006/relationships/customXml" Target="../ink/ink5119.xml"/><Relationship Id="rId137" Type="http://schemas.openxmlformats.org/officeDocument/2006/relationships/image" Target="../media/image4288.png"/><Relationship Id="rId158" Type="http://schemas.openxmlformats.org/officeDocument/2006/relationships/customXml" Target="../ink/ink5140.xml"/><Relationship Id="rId20" Type="http://schemas.openxmlformats.org/officeDocument/2006/relationships/customXml" Target="../ink/ink5071.xml"/><Relationship Id="rId41" Type="http://schemas.openxmlformats.org/officeDocument/2006/relationships/image" Target="../media/image4240.png"/><Relationship Id="rId62" Type="http://schemas.openxmlformats.org/officeDocument/2006/relationships/customXml" Target="../ink/ink5092.xml"/><Relationship Id="rId83" Type="http://schemas.openxmlformats.org/officeDocument/2006/relationships/image" Target="../media/image4261.png"/><Relationship Id="rId179" Type="http://schemas.openxmlformats.org/officeDocument/2006/relationships/image" Target="../media/image4309.png"/><Relationship Id="rId190" Type="http://schemas.openxmlformats.org/officeDocument/2006/relationships/customXml" Target="../ink/ink5156.xml"/><Relationship Id="rId204" Type="http://schemas.openxmlformats.org/officeDocument/2006/relationships/customXml" Target="../ink/ink5163.xml"/><Relationship Id="rId225" Type="http://schemas.openxmlformats.org/officeDocument/2006/relationships/image" Target="../media/image4332.png"/><Relationship Id="rId246" Type="http://schemas.openxmlformats.org/officeDocument/2006/relationships/customXml" Target="../ink/ink5184.xml"/><Relationship Id="rId267" Type="http://schemas.openxmlformats.org/officeDocument/2006/relationships/image" Target="../media/image4353.png"/><Relationship Id="rId288" Type="http://schemas.openxmlformats.org/officeDocument/2006/relationships/customXml" Target="../ink/ink5205.xml"/><Relationship Id="rId106" Type="http://schemas.openxmlformats.org/officeDocument/2006/relationships/customXml" Target="../ink/ink5114.xml"/><Relationship Id="rId127" Type="http://schemas.openxmlformats.org/officeDocument/2006/relationships/image" Target="../media/image4283.png"/><Relationship Id="rId10" Type="http://schemas.openxmlformats.org/officeDocument/2006/relationships/customXml" Target="../ink/ink5066.xml"/><Relationship Id="rId31" Type="http://schemas.openxmlformats.org/officeDocument/2006/relationships/image" Target="../media/image4235.png"/><Relationship Id="rId52" Type="http://schemas.openxmlformats.org/officeDocument/2006/relationships/customXml" Target="../ink/ink5087.xml"/><Relationship Id="rId73" Type="http://schemas.openxmlformats.org/officeDocument/2006/relationships/image" Target="../media/image4256.png"/><Relationship Id="rId94" Type="http://schemas.openxmlformats.org/officeDocument/2006/relationships/customXml" Target="../ink/ink5108.xml"/><Relationship Id="rId148" Type="http://schemas.openxmlformats.org/officeDocument/2006/relationships/customXml" Target="../ink/ink5135.xml"/><Relationship Id="rId169" Type="http://schemas.openxmlformats.org/officeDocument/2006/relationships/image" Target="../media/image4304.png"/><Relationship Id="rId4" Type="http://schemas.openxmlformats.org/officeDocument/2006/relationships/customXml" Target="../ink/ink5063.xml"/><Relationship Id="rId180" Type="http://schemas.openxmlformats.org/officeDocument/2006/relationships/customXml" Target="../ink/ink5151.xml"/><Relationship Id="rId215" Type="http://schemas.openxmlformats.org/officeDocument/2006/relationships/image" Target="../media/image4327.png"/><Relationship Id="rId236" Type="http://schemas.openxmlformats.org/officeDocument/2006/relationships/customXml" Target="../ink/ink5179.xml"/><Relationship Id="rId257" Type="http://schemas.openxmlformats.org/officeDocument/2006/relationships/image" Target="../media/image4348.png"/><Relationship Id="rId278" Type="http://schemas.openxmlformats.org/officeDocument/2006/relationships/customXml" Target="../ink/ink5200.xml"/><Relationship Id="rId42" Type="http://schemas.openxmlformats.org/officeDocument/2006/relationships/customXml" Target="../ink/ink5082.xml"/><Relationship Id="rId84" Type="http://schemas.openxmlformats.org/officeDocument/2006/relationships/customXml" Target="../ink/ink5103.xml"/><Relationship Id="rId138" Type="http://schemas.openxmlformats.org/officeDocument/2006/relationships/customXml" Target="../ink/ink5130.xml"/><Relationship Id="rId191" Type="http://schemas.openxmlformats.org/officeDocument/2006/relationships/image" Target="../media/image4315.png"/><Relationship Id="rId205" Type="http://schemas.openxmlformats.org/officeDocument/2006/relationships/image" Target="../media/image4322.png"/><Relationship Id="rId247" Type="http://schemas.openxmlformats.org/officeDocument/2006/relationships/image" Target="../media/image4343.png"/><Relationship Id="rId107" Type="http://schemas.openxmlformats.org/officeDocument/2006/relationships/image" Target="../media/image4273.png"/><Relationship Id="rId289" Type="http://schemas.openxmlformats.org/officeDocument/2006/relationships/image" Target="../media/image4364.png"/><Relationship Id="rId11" Type="http://schemas.openxmlformats.org/officeDocument/2006/relationships/image" Target="../media/image4225.png"/><Relationship Id="rId53" Type="http://schemas.openxmlformats.org/officeDocument/2006/relationships/image" Target="../media/image4246.png"/><Relationship Id="rId149" Type="http://schemas.openxmlformats.org/officeDocument/2006/relationships/image" Target="../media/image4294.png"/><Relationship Id="rId95" Type="http://schemas.openxmlformats.org/officeDocument/2006/relationships/image" Target="../media/image4267.png"/><Relationship Id="rId160" Type="http://schemas.openxmlformats.org/officeDocument/2006/relationships/customXml" Target="../ink/ink5141.xml"/><Relationship Id="rId216" Type="http://schemas.openxmlformats.org/officeDocument/2006/relationships/customXml" Target="../ink/ink5169.xml"/><Relationship Id="rId258" Type="http://schemas.openxmlformats.org/officeDocument/2006/relationships/customXml" Target="../ink/ink5190.xml"/><Relationship Id="rId22" Type="http://schemas.openxmlformats.org/officeDocument/2006/relationships/customXml" Target="../ink/ink5072.xml"/><Relationship Id="rId64" Type="http://schemas.openxmlformats.org/officeDocument/2006/relationships/customXml" Target="../ink/ink5093.xml"/><Relationship Id="rId118" Type="http://schemas.openxmlformats.org/officeDocument/2006/relationships/customXml" Target="../ink/ink5120.xml"/><Relationship Id="rId171" Type="http://schemas.openxmlformats.org/officeDocument/2006/relationships/image" Target="../media/image4305.png"/><Relationship Id="rId227" Type="http://schemas.openxmlformats.org/officeDocument/2006/relationships/image" Target="../media/image433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23.png"/><Relationship Id="rId299" Type="http://schemas.openxmlformats.org/officeDocument/2006/relationships/image" Target="../media/image4514.png"/><Relationship Id="rId21" Type="http://schemas.openxmlformats.org/officeDocument/2006/relationships/image" Target="../media/image4375.png"/><Relationship Id="rId63" Type="http://schemas.openxmlformats.org/officeDocument/2006/relationships/image" Target="../media/image4396.png"/><Relationship Id="rId159" Type="http://schemas.openxmlformats.org/officeDocument/2006/relationships/image" Target="../media/image4444.png"/><Relationship Id="rId324" Type="http://schemas.openxmlformats.org/officeDocument/2006/relationships/customXml" Target="../ink/ink5368.xml"/><Relationship Id="rId366" Type="http://schemas.openxmlformats.org/officeDocument/2006/relationships/customXml" Target="../ink/ink5389.xml"/><Relationship Id="rId170" Type="http://schemas.openxmlformats.org/officeDocument/2006/relationships/customXml" Target="../ink/ink5291.xml"/><Relationship Id="rId226" Type="http://schemas.openxmlformats.org/officeDocument/2006/relationships/customXml" Target="../ink/ink5319.xml"/><Relationship Id="rId268" Type="http://schemas.openxmlformats.org/officeDocument/2006/relationships/customXml" Target="../ink/ink5340.xml"/><Relationship Id="rId32" Type="http://schemas.openxmlformats.org/officeDocument/2006/relationships/customXml" Target="../ink/ink5222.xml"/><Relationship Id="rId74" Type="http://schemas.openxmlformats.org/officeDocument/2006/relationships/customXml" Target="../ink/ink5243.xml"/><Relationship Id="rId128" Type="http://schemas.openxmlformats.org/officeDocument/2006/relationships/customXml" Target="../ink/ink5270.xml"/><Relationship Id="rId335" Type="http://schemas.openxmlformats.org/officeDocument/2006/relationships/image" Target="../media/image4532.png"/><Relationship Id="rId377" Type="http://schemas.openxmlformats.org/officeDocument/2006/relationships/image" Target="../media/image4553.png"/><Relationship Id="rId5" Type="http://schemas.openxmlformats.org/officeDocument/2006/relationships/image" Target="../media/image4367.png"/><Relationship Id="rId181" Type="http://schemas.openxmlformats.org/officeDocument/2006/relationships/image" Target="../media/image4455.png"/><Relationship Id="rId237" Type="http://schemas.openxmlformats.org/officeDocument/2006/relationships/image" Target="../media/image4483.png"/><Relationship Id="rId402" Type="http://schemas.openxmlformats.org/officeDocument/2006/relationships/customXml" Target="../ink/ink5407.xml"/><Relationship Id="rId279" Type="http://schemas.openxmlformats.org/officeDocument/2006/relationships/image" Target="../media/image4504.png"/><Relationship Id="rId43" Type="http://schemas.openxmlformats.org/officeDocument/2006/relationships/image" Target="../media/image4386.png"/><Relationship Id="rId139" Type="http://schemas.openxmlformats.org/officeDocument/2006/relationships/image" Target="../media/image4434.png"/><Relationship Id="rId290" Type="http://schemas.openxmlformats.org/officeDocument/2006/relationships/customXml" Target="../ink/ink5351.xml"/><Relationship Id="rId304" Type="http://schemas.openxmlformats.org/officeDocument/2006/relationships/customXml" Target="../ink/ink5358.xml"/><Relationship Id="rId346" Type="http://schemas.openxmlformats.org/officeDocument/2006/relationships/customXml" Target="../ink/ink5379.xml"/><Relationship Id="rId388" Type="http://schemas.openxmlformats.org/officeDocument/2006/relationships/customXml" Target="../ink/ink5400.xml"/><Relationship Id="rId85" Type="http://schemas.openxmlformats.org/officeDocument/2006/relationships/image" Target="../media/image4407.png"/><Relationship Id="rId150" Type="http://schemas.openxmlformats.org/officeDocument/2006/relationships/customXml" Target="../ink/ink5281.xml"/><Relationship Id="rId192" Type="http://schemas.openxmlformats.org/officeDocument/2006/relationships/customXml" Target="../ink/ink5302.xml"/><Relationship Id="rId206" Type="http://schemas.openxmlformats.org/officeDocument/2006/relationships/customXml" Target="../ink/ink5309.xml"/><Relationship Id="rId413" Type="http://schemas.openxmlformats.org/officeDocument/2006/relationships/image" Target="../media/image4570.png"/><Relationship Id="rId248" Type="http://schemas.openxmlformats.org/officeDocument/2006/relationships/customXml" Target="../ink/ink5330.xml"/><Relationship Id="rId12" Type="http://schemas.openxmlformats.org/officeDocument/2006/relationships/customXml" Target="../ink/ink5212.xml"/><Relationship Id="rId108" Type="http://schemas.openxmlformats.org/officeDocument/2006/relationships/customXml" Target="../ink/ink5260.xml"/><Relationship Id="rId315" Type="http://schemas.openxmlformats.org/officeDocument/2006/relationships/image" Target="../media/image4522.png"/><Relationship Id="rId357" Type="http://schemas.openxmlformats.org/officeDocument/2006/relationships/image" Target="../media/image4543.png"/><Relationship Id="rId54" Type="http://schemas.openxmlformats.org/officeDocument/2006/relationships/customXml" Target="../ink/ink5233.xml"/><Relationship Id="rId96" Type="http://schemas.openxmlformats.org/officeDocument/2006/relationships/customXml" Target="../ink/ink5254.xml"/><Relationship Id="rId161" Type="http://schemas.openxmlformats.org/officeDocument/2006/relationships/image" Target="../media/image4445.png"/><Relationship Id="rId217" Type="http://schemas.openxmlformats.org/officeDocument/2006/relationships/image" Target="../media/image4473.png"/><Relationship Id="rId399" Type="http://schemas.openxmlformats.org/officeDocument/2006/relationships/image" Target="../media/image4563.png"/><Relationship Id="rId259" Type="http://schemas.openxmlformats.org/officeDocument/2006/relationships/image" Target="../media/image4494.png"/><Relationship Id="rId23" Type="http://schemas.openxmlformats.org/officeDocument/2006/relationships/image" Target="../media/image4376.png"/><Relationship Id="rId119" Type="http://schemas.openxmlformats.org/officeDocument/2006/relationships/image" Target="../media/image4424.png"/><Relationship Id="rId270" Type="http://schemas.openxmlformats.org/officeDocument/2006/relationships/customXml" Target="../ink/ink5341.xml"/><Relationship Id="rId326" Type="http://schemas.openxmlformats.org/officeDocument/2006/relationships/customXml" Target="../ink/ink5369.xml"/><Relationship Id="rId65" Type="http://schemas.openxmlformats.org/officeDocument/2006/relationships/image" Target="../media/image4397.png"/><Relationship Id="rId130" Type="http://schemas.openxmlformats.org/officeDocument/2006/relationships/customXml" Target="../ink/ink5271.xml"/><Relationship Id="rId368" Type="http://schemas.openxmlformats.org/officeDocument/2006/relationships/customXml" Target="../ink/ink5390.xml"/><Relationship Id="rId172" Type="http://schemas.openxmlformats.org/officeDocument/2006/relationships/customXml" Target="../ink/ink5292.xml"/><Relationship Id="rId228" Type="http://schemas.openxmlformats.org/officeDocument/2006/relationships/customXml" Target="../ink/ink5320.xml"/><Relationship Id="rId281" Type="http://schemas.openxmlformats.org/officeDocument/2006/relationships/image" Target="../media/image4505.png"/><Relationship Id="rId337" Type="http://schemas.openxmlformats.org/officeDocument/2006/relationships/image" Target="../media/image4533.png"/><Relationship Id="rId34" Type="http://schemas.openxmlformats.org/officeDocument/2006/relationships/customXml" Target="../ink/ink5223.xml"/><Relationship Id="rId76" Type="http://schemas.openxmlformats.org/officeDocument/2006/relationships/customXml" Target="../ink/ink5244.xml"/><Relationship Id="rId141" Type="http://schemas.openxmlformats.org/officeDocument/2006/relationships/image" Target="../media/image4435.png"/><Relationship Id="rId379" Type="http://schemas.openxmlformats.org/officeDocument/2006/relationships/image" Target="../media/image4554.png"/><Relationship Id="rId7" Type="http://schemas.openxmlformats.org/officeDocument/2006/relationships/image" Target="../media/image4368.png"/><Relationship Id="rId183" Type="http://schemas.openxmlformats.org/officeDocument/2006/relationships/image" Target="../media/image4456.png"/><Relationship Id="rId239" Type="http://schemas.openxmlformats.org/officeDocument/2006/relationships/image" Target="../media/image4484.png"/><Relationship Id="rId390" Type="http://schemas.openxmlformats.org/officeDocument/2006/relationships/customXml" Target="../ink/ink5401.xml"/><Relationship Id="rId404" Type="http://schemas.openxmlformats.org/officeDocument/2006/relationships/customXml" Target="../ink/ink5408.xml"/><Relationship Id="rId250" Type="http://schemas.openxmlformats.org/officeDocument/2006/relationships/customXml" Target="../ink/ink5331.xml"/><Relationship Id="rId292" Type="http://schemas.openxmlformats.org/officeDocument/2006/relationships/customXml" Target="../ink/ink5352.xml"/><Relationship Id="rId306" Type="http://schemas.openxmlformats.org/officeDocument/2006/relationships/customXml" Target="../ink/ink5359.xml"/><Relationship Id="rId45" Type="http://schemas.openxmlformats.org/officeDocument/2006/relationships/image" Target="../media/image4387.png"/><Relationship Id="rId87" Type="http://schemas.openxmlformats.org/officeDocument/2006/relationships/image" Target="../media/image4408.png"/><Relationship Id="rId110" Type="http://schemas.openxmlformats.org/officeDocument/2006/relationships/customXml" Target="../ink/ink5261.xml"/><Relationship Id="rId348" Type="http://schemas.openxmlformats.org/officeDocument/2006/relationships/customXml" Target="../ink/ink5380.xml"/><Relationship Id="rId152" Type="http://schemas.openxmlformats.org/officeDocument/2006/relationships/customXml" Target="../ink/ink5282.xml"/><Relationship Id="rId194" Type="http://schemas.openxmlformats.org/officeDocument/2006/relationships/customXml" Target="../ink/ink5303.xml"/><Relationship Id="rId208" Type="http://schemas.openxmlformats.org/officeDocument/2006/relationships/customXml" Target="../ink/ink5310.xml"/><Relationship Id="rId261" Type="http://schemas.openxmlformats.org/officeDocument/2006/relationships/image" Target="../media/image4495.png"/><Relationship Id="rId14" Type="http://schemas.openxmlformats.org/officeDocument/2006/relationships/customXml" Target="../ink/ink5213.xml"/><Relationship Id="rId56" Type="http://schemas.openxmlformats.org/officeDocument/2006/relationships/customXml" Target="../ink/ink5234.xml"/><Relationship Id="rId317" Type="http://schemas.openxmlformats.org/officeDocument/2006/relationships/image" Target="../media/image4523.png"/><Relationship Id="rId359" Type="http://schemas.openxmlformats.org/officeDocument/2006/relationships/image" Target="../media/image4544.png"/><Relationship Id="rId98" Type="http://schemas.openxmlformats.org/officeDocument/2006/relationships/customXml" Target="../ink/ink5255.xml"/><Relationship Id="rId121" Type="http://schemas.openxmlformats.org/officeDocument/2006/relationships/image" Target="../media/image4425.png"/><Relationship Id="rId163" Type="http://schemas.openxmlformats.org/officeDocument/2006/relationships/image" Target="../media/image4446.png"/><Relationship Id="rId219" Type="http://schemas.openxmlformats.org/officeDocument/2006/relationships/image" Target="../media/image4474.png"/><Relationship Id="rId370" Type="http://schemas.openxmlformats.org/officeDocument/2006/relationships/customXml" Target="../ink/ink5391.xml"/><Relationship Id="rId230" Type="http://schemas.openxmlformats.org/officeDocument/2006/relationships/customXml" Target="../ink/ink5321.xml"/><Relationship Id="rId25" Type="http://schemas.openxmlformats.org/officeDocument/2006/relationships/image" Target="../media/image4377.png"/><Relationship Id="rId67" Type="http://schemas.openxmlformats.org/officeDocument/2006/relationships/image" Target="../media/image4398.png"/><Relationship Id="rId272" Type="http://schemas.openxmlformats.org/officeDocument/2006/relationships/customXml" Target="../ink/ink5342.xml"/><Relationship Id="rId328" Type="http://schemas.openxmlformats.org/officeDocument/2006/relationships/customXml" Target="../ink/ink5370.xml"/><Relationship Id="rId132" Type="http://schemas.openxmlformats.org/officeDocument/2006/relationships/customXml" Target="../ink/ink5272.xml"/><Relationship Id="rId174" Type="http://schemas.openxmlformats.org/officeDocument/2006/relationships/customXml" Target="../ink/ink5293.xml"/><Relationship Id="rId381" Type="http://schemas.openxmlformats.org/officeDocument/2006/relationships/image" Target="../media/image4555.png"/><Relationship Id="rId241" Type="http://schemas.openxmlformats.org/officeDocument/2006/relationships/image" Target="../media/image4485.png"/><Relationship Id="rId36" Type="http://schemas.openxmlformats.org/officeDocument/2006/relationships/customXml" Target="../ink/ink5224.xml"/><Relationship Id="rId283" Type="http://schemas.openxmlformats.org/officeDocument/2006/relationships/image" Target="../media/image4506.png"/><Relationship Id="rId339" Type="http://schemas.openxmlformats.org/officeDocument/2006/relationships/image" Target="../media/image4534.png"/><Relationship Id="rId78" Type="http://schemas.openxmlformats.org/officeDocument/2006/relationships/customXml" Target="../ink/ink5245.xml"/><Relationship Id="rId101" Type="http://schemas.openxmlformats.org/officeDocument/2006/relationships/image" Target="../media/image4415.png"/><Relationship Id="rId143" Type="http://schemas.openxmlformats.org/officeDocument/2006/relationships/image" Target="../media/image4436.png"/><Relationship Id="rId185" Type="http://schemas.openxmlformats.org/officeDocument/2006/relationships/image" Target="../media/image4457.png"/><Relationship Id="rId350" Type="http://schemas.openxmlformats.org/officeDocument/2006/relationships/customXml" Target="../ink/ink5381.xml"/><Relationship Id="rId406" Type="http://schemas.openxmlformats.org/officeDocument/2006/relationships/customXml" Target="../ink/ink5409.xml"/><Relationship Id="rId9" Type="http://schemas.openxmlformats.org/officeDocument/2006/relationships/image" Target="../media/image4369.png"/><Relationship Id="rId210" Type="http://schemas.openxmlformats.org/officeDocument/2006/relationships/customXml" Target="../ink/ink5311.xml"/><Relationship Id="rId392" Type="http://schemas.openxmlformats.org/officeDocument/2006/relationships/customXml" Target="../ink/ink5402.xml"/><Relationship Id="rId252" Type="http://schemas.openxmlformats.org/officeDocument/2006/relationships/customXml" Target="../ink/ink5332.xml"/><Relationship Id="rId294" Type="http://schemas.openxmlformats.org/officeDocument/2006/relationships/customXml" Target="../ink/ink5353.xml"/><Relationship Id="rId308" Type="http://schemas.openxmlformats.org/officeDocument/2006/relationships/customXml" Target="../ink/ink5360.xml"/><Relationship Id="rId47" Type="http://schemas.openxmlformats.org/officeDocument/2006/relationships/image" Target="../media/image4388.png"/><Relationship Id="rId89" Type="http://schemas.openxmlformats.org/officeDocument/2006/relationships/image" Target="../media/image4409.png"/><Relationship Id="rId112" Type="http://schemas.openxmlformats.org/officeDocument/2006/relationships/customXml" Target="../ink/ink5262.xml"/><Relationship Id="rId154" Type="http://schemas.openxmlformats.org/officeDocument/2006/relationships/customXml" Target="../ink/ink5283.xml"/><Relationship Id="rId361" Type="http://schemas.openxmlformats.org/officeDocument/2006/relationships/image" Target="../media/image4545.png"/><Relationship Id="rId196" Type="http://schemas.openxmlformats.org/officeDocument/2006/relationships/customXml" Target="../ink/ink5304.xml"/><Relationship Id="rId16" Type="http://schemas.openxmlformats.org/officeDocument/2006/relationships/customXml" Target="../ink/ink5214.xml"/><Relationship Id="rId221" Type="http://schemas.openxmlformats.org/officeDocument/2006/relationships/image" Target="../media/image4475.png"/><Relationship Id="rId263" Type="http://schemas.openxmlformats.org/officeDocument/2006/relationships/image" Target="../media/image4496.png"/><Relationship Id="rId319" Type="http://schemas.openxmlformats.org/officeDocument/2006/relationships/image" Target="../media/image4524.png"/><Relationship Id="rId58" Type="http://schemas.openxmlformats.org/officeDocument/2006/relationships/customXml" Target="../ink/ink5235.xml"/><Relationship Id="rId123" Type="http://schemas.openxmlformats.org/officeDocument/2006/relationships/image" Target="../media/image4426.png"/><Relationship Id="rId330" Type="http://schemas.openxmlformats.org/officeDocument/2006/relationships/customXml" Target="../ink/ink5371.xml"/><Relationship Id="rId165" Type="http://schemas.openxmlformats.org/officeDocument/2006/relationships/image" Target="../media/image4447.png"/><Relationship Id="rId372" Type="http://schemas.openxmlformats.org/officeDocument/2006/relationships/customXml" Target="../ink/ink5392.xml"/><Relationship Id="rId232" Type="http://schemas.openxmlformats.org/officeDocument/2006/relationships/customXml" Target="../ink/ink5322.xml"/><Relationship Id="rId274" Type="http://schemas.openxmlformats.org/officeDocument/2006/relationships/customXml" Target="../ink/ink5343.xml"/><Relationship Id="rId27" Type="http://schemas.openxmlformats.org/officeDocument/2006/relationships/image" Target="../media/image4378.png"/><Relationship Id="rId69" Type="http://schemas.openxmlformats.org/officeDocument/2006/relationships/image" Target="../media/image4399.png"/><Relationship Id="rId134" Type="http://schemas.openxmlformats.org/officeDocument/2006/relationships/customXml" Target="../ink/ink5273.xml"/><Relationship Id="rId80" Type="http://schemas.openxmlformats.org/officeDocument/2006/relationships/customXml" Target="../ink/ink5246.xml"/><Relationship Id="rId155" Type="http://schemas.openxmlformats.org/officeDocument/2006/relationships/image" Target="../media/image4442.png"/><Relationship Id="rId176" Type="http://schemas.openxmlformats.org/officeDocument/2006/relationships/customXml" Target="../ink/ink5294.xml"/><Relationship Id="rId197" Type="http://schemas.openxmlformats.org/officeDocument/2006/relationships/image" Target="../media/image4463.png"/><Relationship Id="rId341" Type="http://schemas.openxmlformats.org/officeDocument/2006/relationships/image" Target="../media/image4535.png"/><Relationship Id="rId362" Type="http://schemas.openxmlformats.org/officeDocument/2006/relationships/customXml" Target="../ink/ink5387.xml"/><Relationship Id="rId383" Type="http://schemas.openxmlformats.org/officeDocument/2006/relationships/image" Target="../media/image4556.png"/><Relationship Id="rId201" Type="http://schemas.openxmlformats.org/officeDocument/2006/relationships/image" Target="../media/image4465.png"/><Relationship Id="rId222" Type="http://schemas.openxmlformats.org/officeDocument/2006/relationships/customXml" Target="../ink/ink5317.xml"/><Relationship Id="rId243" Type="http://schemas.openxmlformats.org/officeDocument/2006/relationships/image" Target="../media/image4486.png"/><Relationship Id="rId264" Type="http://schemas.openxmlformats.org/officeDocument/2006/relationships/customXml" Target="../ink/ink5338.xml"/><Relationship Id="rId285" Type="http://schemas.openxmlformats.org/officeDocument/2006/relationships/image" Target="../media/image4507.png"/><Relationship Id="rId17" Type="http://schemas.openxmlformats.org/officeDocument/2006/relationships/image" Target="../media/image4373.png"/><Relationship Id="rId38" Type="http://schemas.openxmlformats.org/officeDocument/2006/relationships/customXml" Target="../ink/ink5225.xml"/><Relationship Id="rId59" Type="http://schemas.openxmlformats.org/officeDocument/2006/relationships/image" Target="../media/image4394.png"/><Relationship Id="rId103" Type="http://schemas.openxmlformats.org/officeDocument/2006/relationships/image" Target="../media/image4416.png"/><Relationship Id="rId124" Type="http://schemas.openxmlformats.org/officeDocument/2006/relationships/customXml" Target="../ink/ink5268.xml"/><Relationship Id="rId310" Type="http://schemas.openxmlformats.org/officeDocument/2006/relationships/customXml" Target="../ink/ink5361.xml"/><Relationship Id="rId70" Type="http://schemas.openxmlformats.org/officeDocument/2006/relationships/customXml" Target="../ink/ink5241.xml"/><Relationship Id="rId91" Type="http://schemas.openxmlformats.org/officeDocument/2006/relationships/image" Target="../media/image4410.png"/><Relationship Id="rId145" Type="http://schemas.openxmlformats.org/officeDocument/2006/relationships/image" Target="../media/image4437.png"/><Relationship Id="rId166" Type="http://schemas.openxmlformats.org/officeDocument/2006/relationships/customXml" Target="../ink/ink5289.xml"/><Relationship Id="rId187" Type="http://schemas.openxmlformats.org/officeDocument/2006/relationships/image" Target="../media/image4458.png"/><Relationship Id="rId331" Type="http://schemas.openxmlformats.org/officeDocument/2006/relationships/image" Target="../media/image4530.png"/><Relationship Id="rId352" Type="http://schemas.openxmlformats.org/officeDocument/2006/relationships/customXml" Target="../ink/ink5382.xml"/><Relationship Id="rId373" Type="http://schemas.openxmlformats.org/officeDocument/2006/relationships/image" Target="../media/image4551.png"/><Relationship Id="rId394" Type="http://schemas.openxmlformats.org/officeDocument/2006/relationships/customXml" Target="../ink/ink5403.xml"/><Relationship Id="rId408" Type="http://schemas.openxmlformats.org/officeDocument/2006/relationships/customXml" Target="../ink/ink541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12.xml"/><Relationship Id="rId233" Type="http://schemas.openxmlformats.org/officeDocument/2006/relationships/image" Target="../media/image4481.png"/><Relationship Id="rId254" Type="http://schemas.openxmlformats.org/officeDocument/2006/relationships/customXml" Target="../ink/ink5333.xml"/><Relationship Id="rId28" Type="http://schemas.openxmlformats.org/officeDocument/2006/relationships/customXml" Target="../ink/ink5220.xml"/><Relationship Id="rId49" Type="http://schemas.openxmlformats.org/officeDocument/2006/relationships/image" Target="../media/image4389.png"/><Relationship Id="rId114" Type="http://schemas.openxmlformats.org/officeDocument/2006/relationships/customXml" Target="../ink/ink5263.xml"/><Relationship Id="rId275" Type="http://schemas.openxmlformats.org/officeDocument/2006/relationships/image" Target="../media/image4502.png"/><Relationship Id="rId296" Type="http://schemas.openxmlformats.org/officeDocument/2006/relationships/customXml" Target="../ink/ink5354.xml"/><Relationship Id="rId300" Type="http://schemas.openxmlformats.org/officeDocument/2006/relationships/customXml" Target="../ink/ink5356.xml"/><Relationship Id="rId60" Type="http://schemas.openxmlformats.org/officeDocument/2006/relationships/customXml" Target="../ink/ink5236.xml"/><Relationship Id="rId81" Type="http://schemas.openxmlformats.org/officeDocument/2006/relationships/image" Target="../media/image4405.png"/><Relationship Id="rId135" Type="http://schemas.openxmlformats.org/officeDocument/2006/relationships/image" Target="../media/image4432.png"/><Relationship Id="rId156" Type="http://schemas.openxmlformats.org/officeDocument/2006/relationships/customXml" Target="../ink/ink5284.xml"/><Relationship Id="rId177" Type="http://schemas.openxmlformats.org/officeDocument/2006/relationships/image" Target="../media/image4453.png"/><Relationship Id="rId198" Type="http://schemas.openxmlformats.org/officeDocument/2006/relationships/customXml" Target="../ink/ink5305.xml"/><Relationship Id="rId321" Type="http://schemas.openxmlformats.org/officeDocument/2006/relationships/image" Target="../media/image4525.png"/><Relationship Id="rId342" Type="http://schemas.openxmlformats.org/officeDocument/2006/relationships/customXml" Target="../ink/ink5377.xml"/><Relationship Id="rId363" Type="http://schemas.openxmlformats.org/officeDocument/2006/relationships/image" Target="../media/image4546.png"/><Relationship Id="rId384" Type="http://schemas.openxmlformats.org/officeDocument/2006/relationships/customXml" Target="../ink/ink5398.xml"/><Relationship Id="rId202" Type="http://schemas.openxmlformats.org/officeDocument/2006/relationships/customXml" Target="../ink/ink5307.xml"/><Relationship Id="rId223" Type="http://schemas.openxmlformats.org/officeDocument/2006/relationships/image" Target="../media/image4476.png"/><Relationship Id="rId244" Type="http://schemas.openxmlformats.org/officeDocument/2006/relationships/customXml" Target="../ink/ink5328.xml"/><Relationship Id="rId18" Type="http://schemas.openxmlformats.org/officeDocument/2006/relationships/customXml" Target="../ink/ink5215.xml"/><Relationship Id="rId39" Type="http://schemas.openxmlformats.org/officeDocument/2006/relationships/image" Target="../media/image4384.png"/><Relationship Id="rId265" Type="http://schemas.openxmlformats.org/officeDocument/2006/relationships/image" Target="../media/image4497.png"/><Relationship Id="rId286" Type="http://schemas.openxmlformats.org/officeDocument/2006/relationships/customXml" Target="../ink/ink5349.xml"/><Relationship Id="rId50" Type="http://schemas.openxmlformats.org/officeDocument/2006/relationships/customXml" Target="../ink/ink5231.xml"/><Relationship Id="rId104" Type="http://schemas.openxmlformats.org/officeDocument/2006/relationships/customXml" Target="../ink/ink5258.xml"/><Relationship Id="rId125" Type="http://schemas.openxmlformats.org/officeDocument/2006/relationships/image" Target="../media/image4427.png"/><Relationship Id="rId146" Type="http://schemas.openxmlformats.org/officeDocument/2006/relationships/customXml" Target="../ink/ink5279.xml"/><Relationship Id="rId167" Type="http://schemas.openxmlformats.org/officeDocument/2006/relationships/image" Target="../media/image4448.png"/><Relationship Id="rId188" Type="http://schemas.openxmlformats.org/officeDocument/2006/relationships/customXml" Target="../ink/ink5300.xml"/><Relationship Id="rId311" Type="http://schemas.openxmlformats.org/officeDocument/2006/relationships/image" Target="../media/image4520.png"/><Relationship Id="rId332" Type="http://schemas.openxmlformats.org/officeDocument/2006/relationships/customXml" Target="../ink/ink5372.xml"/><Relationship Id="rId353" Type="http://schemas.openxmlformats.org/officeDocument/2006/relationships/image" Target="../media/image4541.png"/><Relationship Id="rId374" Type="http://schemas.openxmlformats.org/officeDocument/2006/relationships/customXml" Target="../ink/ink5393.xml"/><Relationship Id="rId395" Type="http://schemas.openxmlformats.org/officeDocument/2006/relationships/image" Target="../media/image4562.png"/><Relationship Id="rId409" Type="http://schemas.openxmlformats.org/officeDocument/2006/relationships/image" Target="../media/image4568.png"/><Relationship Id="rId71" Type="http://schemas.openxmlformats.org/officeDocument/2006/relationships/image" Target="../media/image4400.png"/><Relationship Id="rId92" Type="http://schemas.openxmlformats.org/officeDocument/2006/relationships/customXml" Target="../ink/ink5252.xml"/><Relationship Id="rId213" Type="http://schemas.openxmlformats.org/officeDocument/2006/relationships/image" Target="../media/image4471.png"/><Relationship Id="rId234" Type="http://schemas.openxmlformats.org/officeDocument/2006/relationships/customXml" Target="../ink/ink5323.xml"/><Relationship Id="rId2" Type="http://schemas.openxmlformats.org/officeDocument/2006/relationships/customXml" Target="../ink/ink5207.xml"/><Relationship Id="rId29" Type="http://schemas.openxmlformats.org/officeDocument/2006/relationships/image" Target="../media/image4379.png"/><Relationship Id="rId255" Type="http://schemas.openxmlformats.org/officeDocument/2006/relationships/image" Target="../media/image4492.png"/><Relationship Id="rId276" Type="http://schemas.openxmlformats.org/officeDocument/2006/relationships/customXml" Target="../ink/ink5344.xml"/><Relationship Id="rId297" Type="http://schemas.openxmlformats.org/officeDocument/2006/relationships/image" Target="../media/image4513.png"/><Relationship Id="rId40" Type="http://schemas.openxmlformats.org/officeDocument/2006/relationships/customXml" Target="../ink/ink5226.xml"/><Relationship Id="rId115" Type="http://schemas.openxmlformats.org/officeDocument/2006/relationships/image" Target="../media/image4422.png"/><Relationship Id="rId136" Type="http://schemas.openxmlformats.org/officeDocument/2006/relationships/customXml" Target="../ink/ink5274.xml"/><Relationship Id="rId157" Type="http://schemas.openxmlformats.org/officeDocument/2006/relationships/image" Target="../media/image4443.png"/><Relationship Id="rId178" Type="http://schemas.openxmlformats.org/officeDocument/2006/relationships/customXml" Target="../ink/ink5295.xml"/><Relationship Id="rId301" Type="http://schemas.openxmlformats.org/officeDocument/2006/relationships/image" Target="../media/image4515.png"/><Relationship Id="rId322" Type="http://schemas.openxmlformats.org/officeDocument/2006/relationships/customXml" Target="../ink/ink5367.xml"/><Relationship Id="rId343" Type="http://schemas.openxmlformats.org/officeDocument/2006/relationships/image" Target="../media/image4536.png"/><Relationship Id="rId364" Type="http://schemas.openxmlformats.org/officeDocument/2006/relationships/customXml" Target="../ink/ink5388.xml"/><Relationship Id="rId61" Type="http://schemas.openxmlformats.org/officeDocument/2006/relationships/image" Target="../media/image4395.png"/><Relationship Id="rId82" Type="http://schemas.openxmlformats.org/officeDocument/2006/relationships/customXml" Target="../ink/ink5247.xml"/><Relationship Id="rId199" Type="http://schemas.openxmlformats.org/officeDocument/2006/relationships/image" Target="../media/image4464.png"/><Relationship Id="rId203" Type="http://schemas.openxmlformats.org/officeDocument/2006/relationships/image" Target="../media/image4466.png"/><Relationship Id="rId385" Type="http://schemas.openxmlformats.org/officeDocument/2006/relationships/image" Target="../media/image4557.png"/><Relationship Id="rId19" Type="http://schemas.openxmlformats.org/officeDocument/2006/relationships/image" Target="../media/image4374.png"/><Relationship Id="rId224" Type="http://schemas.openxmlformats.org/officeDocument/2006/relationships/customXml" Target="../ink/ink5318.xml"/><Relationship Id="rId245" Type="http://schemas.openxmlformats.org/officeDocument/2006/relationships/image" Target="../media/image4487.png"/><Relationship Id="rId266" Type="http://schemas.openxmlformats.org/officeDocument/2006/relationships/customXml" Target="../ink/ink5339.xml"/><Relationship Id="rId287" Type="http://schemas.openxmlformats.org/officeDocument/2006/relationships/image" Target="../media/image4508.png"/><Relationship Id="rId410" Type="http://schemas.openxmlformats.org/officeDocument/2006/relationships/customXml" Target="../ink/ink5411.xml"/><Relationship Id="rId30" Type="http://schemas.openxmlformats.org/officeDocument/2006/relationships/customXml" Target="../ink/ink5221.xml"/><Relationship Id="rId105" Type="http://schemas.openxmlformats.org/officeDocument/2006/relationships/image" Target="../media/image4417.png"/><Relationship Id="rId126" Type="http://schemas.openxmlformats.org/officeDocument/2006/relationships/customXml" Target="../ink/ink5269.xml"/><Relationship Id="rId147" Type="http://schemas.openxmlformats.org/officeDocument/2006/relationships/image" Target="../media/image4438.png"/><Relationship Id="rId168" Type="http://schemas.openxmlformats.org/officeDocument/2006/relationships/customXml" Target="../ink/ink5290.xml"/><Relationship Id="rId312" Type="http://schemas.openxmlformats.org/officeDocument/2006/relationships/customXml" Target="../ink/ink5362.xml"/><Relationship Id="rId333" Type="http://schemas.openxmlformats.org/officeDocument/2006/relationships/image" Target="../media/image4531.png"/><Relationship Id="rId354" Type="http://schemas.openxmlformats.org/officeDocument/2006/relationships/customXml" Target="../ink/ink5383.xml"/><Relationship Id="rId51" Type="http://schemas.openxmlformats.org/officeDocument/2006/relationships/image" Target="../media/image4390.png"/><Relationship Id="rId72" Type="http://schemas.openxmlformats.org/officeDocument/2006/relationships/customXml" Target="../ink/ink5242.xml"/><Relationship Id="rId93" Type="http://schemas.openxmlformats.org/officeDocument/2006/relationships/image" Target="../media/image4411.png"/><Relationship Id="rId189" Type="http://schemas.openxmlformats.org/officeDocument/2006/relationships/image" Target="../media/image4459.png"/><Relationship Id="rId375" Type="http://schemas.openxmlformats.org/officeDocument/2006/relationships/image" Target="../media/image4552.png"/><Relationship Id="rId396" Type="http://schemas.openxmlformats.org/officeDocument/2006/relationships/customXml" Target="../ink/ink5404.xml"/><Relationship Id="rId3" Type="http://schemas.openxmlformats.org/officeDocument/2006/relationships/image" Target="../media/image4366.png"/><Relationship Id="rId214" Type="http://schemas.openxmlformats.org/officeDocument/2006/relationships/customXml" Target="../ink/ink5313.xml"/><Relationship Id="rId235" Type="http://schemas.openxmlformats.org/officeDocument/2006/relationships/image" Target="../media/image4482.png"/><Relationship Id="rId256" Type="http://schemas.openxmlformats.org/officeDocument/2006/relationships/customXml" Target="../ink/ink5334.xml"/><Relationship Id="rId277" Type="http://schemas.openxmlformats.org/officeDocument/2006/relationships/image" Target="../media/image4503.png"/><Relationship Id="rId298" Type="http://schemas.openxmlformats.org/officeDocument/2006/relationships/customXml" Target="../ink/ink5355.xml"/><Relationship Id="rId400" Type="http://schemas.openxmlformats.org/officeDocument/2006/relationships/customXml" Target="../ink/ink5406.xml"/><Relationship Id="rId116" Type="http://schemas.openxmlformats.org/officeDocument/2006/relationships/customXml" Target="../ink/ink5264.xml"/><Relationship Id="rId137" Type="http://schemas.openxmlformats.org/officeDocument/2006/relationships/image" Target="../media/image4433.png"/><Relationship Id="rId158" Type="http://schemas.openxmlformats.org/officeDocument/2006/relationships/customXml" Target="../ink/ink5285.xml"/><Relationship Id="rId302" Type="http://schemas.openxmlformats.org/officeDocument/2006/relationships/customXml" Target="../ink/ink5357.xml"/><Relationship Id="rId323" Type="http://schemas.openxmlformats.org/officeDocument/2006/relationships/image" Target="../media/image4526.png"/><Relationship Id="rId344" Type="http://schemas.openxmlformats.org/officeDocument/2006/relationships/customXml" Target="../ink/ink5378.xml"/><Relationship Id="rId20" Type="http://schemas.openxmlformats.org/officeDocument/2006/relationships/customXml" Target="../ink/ink5216.xml"/><Relationship Id="rId41" Type="http://schemas.openxmlformats.org/officeDocument/2006/relationships/image" Target="../media/image4385.png"/><Relationship Id="rId62" Type="http://schemas.openxmlformats.org/officeDocument/2006/relationships/customXml" Target="../ink/ink5237.xml"/><Relationship Id="rId83" Type="http://schemas.openxmlformats.org/officeDocument/2006/relationships/image" Target="../media/image4406.png"/><Relationship Id="rId179" Type="http://schemas.openxmlformats.org/officeDocument/2006/relationships/image" Target="../media/image4454.png"/><Relationship Id="rId365" Type="http://schemas.openxmlformats.org/officeDocument/2006/relationships/image" Target="../media/image4547.png"/><Relationship Id="rId386" Type="http://schemas.openxmlformats.org/officeDocument/2006/relationships/customXml" Target="../ink/ink5399.xml"/><Relationship Id="rId190" Type="http://schemas.openxmlformats.org/officeDocument/2006/relationships/customXml" Target="../ink/ink5301.xml"/><Relationship Id="rId204" Type="http://schemas.openxmlformats.org/officeDocument/2006/relationships/customXml" Target="../ink/ink5308.xml"/><Relationship Id="rId225" Type="http://schemas.openxmlformats.org/officeDocument/2006/relationships/image" Target="../media/image4477.png"/><Relationship Id="rId246" Type="http://schemas.openxmlformats.org/officeDocument/2006/relationships/customXml" Target="../ink/ink5329.xml"/><Relationship Id="rId267" Type="http://schemas.openxmlformats.org/officeDocument/2006/relationships/image" Target="../media/image4498.png"/><Relationship Id="rId288" Type="http://schemas.openxmlformats.org/officeDocument/2006/relationships/customXml" Target="../ink/ink5350.xml"/><Relationship Id="rId411" Type="http://schemas.openxmlformats.org/officeDocument/2006/relationships/image" Target="../media/image4569.png"/><Relationship Id="rId106" Type="http://schemas.openxmlformats.org/officeDocument/2006/relationships/customXml" Target="../ink/ink5259.xml"/><Relationship Id="rId127" Type="http://schemas.openxmlformats.org/officeDocument/2006/relationships/image" Target="../media/image4428.png"/><Relationship Id="rId313" Type="http://schemas.openxmlformats.org/officeDocument/2006/relationships/image" Target="../media/image4521.png"/><Relationship Id="rId10" Type="http://schemas.openxmlformats.org/officeDocument/2006/relationships/customXml" Target="../ink/ink5211.xml"/><Relationship Id="rId31" Type="http://schemas.openxmlformats.org/officeDocument/2006/relationships/image" Target="../media/image4380.png"/><Relationship Id="rId52" Type="http://schemas.openxmlformats.org/officeDocument/2006/relationships/customXml" Target="../ink/ink5232.xml"/><Relationship Id="rId73" Type="http://schemas.openxmlformats.org/officeDocument/2006/relationships/image" Target="../media/image4401.png"/><Relationship Id="rId94" Type="http://schemas.openxmlformats.org/officeDocument/2006/relationships/customXml" Target="../ink/ink5253.xml"/><Relationship Id="rId148" Type="http://schemas.openxmlformats.org/officeDocument/2006/relationships/customXml" Target="../ink/ink5280.xml"/><Relationship Id="rId169" Type="http://schemas.openxmlformats.org/officeDocument/2006/relationships/image" Target="../media/image4449.png"/><Relationship Id="rId334" Type="http://schemas.openxmlformats.org/officeDocument/2006/relationships/customXml" Target="../ink/ink5373.xml"/><Relationship Id="rId355" Type="http://schemas.openxmlformats.org/officeDocument/2006/relationships/image" Target="../media/image4542.png"/><Relationship Id="rId376" Type="http://schemas.openxmlformats.org/officeDocument/2006/relationships/customXml" Target="../ink/ink5394.xml"/><Relationship Id="rId397" Type="http://schemas.openxmlformats.org/officeDocument/2006/relationships/image" Target="../media/image3611.png"/><Relationship Id="rId4" Type="http://schemas.openxmlformats.org/officeDocument/2006/relationships/customXml" Target="../ink/ink5208.xml"/><Relationship Id="rId180" Type="http://schemas.openxmlformats.org/officeDocument/2006/relationships/customXml" Target="../ink/ink5296.xml"/><Relationship Id="rId215" Type="http://schemas.openxmlformats.org/officeDocument/2006/relationships/image" Target="../media/image4472.png"/><Relationship Id="rId236" Type="http://schemas.openxmlformats.org/officeDocument/2006/relationships/customXml" Target="../ink/ink5324.xml"/><Relationship Id="rId257" Type="http://schemas.openxmlformats.org/officeDocument/2006/relationships/image" Target="../media/image4493.png"/><Relationship Id="rId278" Type="http://schemas.openxmlformats.org/officeDocument/2006/relationships/customXml" Target="../ink/ink5345.xml"/><Relationship Id="rId401" Type="http://schemas.openxmlformats.org/officeDocument/2006/relationships/image" Target="../media/image4564.png"/><Relationship Id="rId303" Type="http://schemas.openxmlformats.org/officeDocument/2006/relationships/image" Target="../media/image4516.png"/><Relationship Id="rId42" Type="http://schemas.openxmlformats.org/officeDocument/2006/relationships/customXml" Target="../ink/ink5227.xml"/><Relationship Id="rId84" Type="http://schemas.openxmlformats.org/officeDocument/2006/relationships/customXml" Target="../ink/ink5248.xml"/><Relationship Id="rId138" Type="http://schemas.openxmlformats.org/officeDocument/2006/relationships/customXml" Target="../ink/ink5275.xml"/><Relationship Id="rId345" Type="http://schemas.openxmlformats.org/officeDocument/2006/relationships/image" Target="../media/image4537.png"/><Relationship Id="rId387" Type="http://schemas.openxmlformats.org/officeDocument/2006/relationships/image" Target="../media/image4558.png"/><Relationship Id="rId191" Type="http://schemas.openxmlformats.org/officeDocument/2006/relationships/image" Target="../media/image4460.png"/><Relationship Id="rId205" Type="http://schemas.openxmlformats.org/officeDocument/2006/relationships/image" Target="../media/image4467.png"/><Relationship Id="rId247" Type="http://schemas.openxmlformats.org/officeDocument/2006/relationships/image" Target="../media/image4488.png"/><Relationship Id="rId412" Type="http://schemas.openxmlformats.org/officeDocument/2006/relationships/customXml" Target="../ink/ink5412.xml"/><Relationship Id="rId107" Type="http://schemas.openxmlformats.org/officeDocument/2006/relationships/image" Target="../media/image4418.png"/><Relationship Id="rId289" Type="http://schemas.openxmlformats.org/officeDocument/2006/relationships/image" Target="../media/image4509.png"/><Relationship Id="rId11" Type="http://schemas.openxmlformats.org/officeDocument/2006/relationships/image" Target="../media/image4370.png"/><Relationship Id="rId53" Type="http://schemas.openxmlformats.org/officeDocument/2006/relationships/image" Target="../media/image4391.png"/><Relationship Id="rId149" Type="http://schemas.openxmlformats.org/officeDocument/2006/relationships/image" Target="../media/image4439.png"/><Relationship Id="rId314" Type="http://schemas.openxmlformats.org/officeDocument/2006/relationships/customXml" Target="../ink/ink5363.xml"/><Relationship Id="rId356" Type="http://schemas.openxmlformats.org/officeDocument/2006/relationships/customXml" Target="../ink/ink5384.xml"/><Relationship Id="rId398" Type="http://schemas.openxmlformats.org/officeDocument/2006/relationships/customXml" Target="../ink/ink5405.xml"/><Relationship Id="rId95" Type="http://schemas.openxmlformats.org/officeDocument/2006/relationships/image" Target="../media/image4412.png"/><Relationship Id="rId160" Type="http://schemas.openxmlformats.org/officeDocument/2006/relationships/customXml" Target="../ink/ink5286.xml"/><Relationship Id="rId216" Type="http://schemas.openxmlformats.org/officeDocument/2006/relationships/customXml" Target="../ink/ink5314.xml"/><Relationship Id="rId258" Type="http://schemas.openxmlformats.org/officeDocument/2006/relationships/customXml" Target="../ink/ink5335.xml"/><Relationship Id="rId22" Type="http://schemas.openxmlformats.org/officeDocument/2006/relationships/customXml" Target="../ink/ink5217.xml"/><Relationship Id="rId64" Type="http://schemas.openxmlformats.org/officeDocument/2006/relationships/customXml" Target="../ink/ink5238.xml"/><Relationship Id="rId118" Type="http://schemas.openxmlformats.org/officeDocument/2006/relationships/customXml" Target="../ink/ink5265.xml"/><Relationship Id="rId325" Type="http://schemas.openxmlformats.org/officeDocument/2006/relationships/image" Target="../media/image4527.png"/><Relationship Id="rId367" Type="http://schemas.openxmlformats.org/officeDocument/2006/relationships/image" Target="../media/image4548.png"/><Relationship Id="rId171" Type="http://schemas.openxmlformats.org/officeDocument/2006/relationships/image" Target="../media/image4450.png"/><Relationship Id="rId227" Type="http://schemas.openxmlformats.org/officeDocument/2006/relationships/image" Target="../media/image4478.png"/><Relationship Id="rId269" Type="http://schemas.openxmlformats.org/officeDocument/2006/relationships/image" Target="../media/image4499.png"/><Relationship Id="rId33" Type="http://schemas.openxmlformats.org/officeDocument/2006/relationships/image" Target="../media/image4381.png"/><Relationship Id="rId129" Type="http://schemas.openxmlformats.org/officeDocument/2006/relationships/image" Target="../media/image4429.png"/><Relationship Id="rId280" Type="http://schemas.openxmlformats.org/officeDocument/2006/relationships/customXml" Target="../ink/ink5346.xml"/><Relationship Id="rId336" Type="http://schemas.openxmlformats.org/officeDocument/2006/relationships/customXml" Target="../ink/ink5374.xml"/><Relationship Id="rId75" Type="http://schemas.openxmlformats.org/officeDocument/2006/relationships/image" Target="../media/image4402.png"/><Relationship Id="rId140" Type="http://schemas.openxmlformats.org/officeDocument/2006/relationships/customXml" Target="../ink/ink5276.xml"/><Relationship Id="rId182" Type="http://schemas.openxmlformats.org/officeDocument/2006/relationships/customXml" Target="../ink/ink5297.xml"/><Relationship Id="rId378" Type="http://schemas.openxmlformats.org/officeDocument/2006/relationships/customXml" Target="../ink/ink5395.xml"/><Relationship Id="rId403" Type="http://schemas.openxmlformats.org/officeDocument/2006/relationships/image" Target="../media/image4565.png"/><Relationship Id="rId6" Type="http://schemas.openxmlformats.org/officeDocument/2006/relationships/customXml" Target="../ink/ink5209.xml"/><Relationship Id="rId238" Type="http://schemas.openxmlformats.org/officeDocument/2006/relationships/customXml" Target="../ink/ink5325.xml"/><Relationship Id="rId291" Type="http://schemas.openxmlformats.org/officeDocument/2006/relationships/image" Target="../media/image4510.png"/><Relationship Id="rId305" Type="http://schemas.openxmlformats.org/officeDocument/2006/relationships/image" Target="../media/image4517.png"/><Relationship Id="rId347" Type="http://schemas.openxmlformats.org/officeDocument/2006/relationships/image" Target="../media/image4538.png"/><Relationship Id="rId44" Type="http://schemas.openxmlformats.org/officeDocument/2006/relationships/customXml" Target="../ink/ink5228.xml"/><Relationship Id="rId86" Type="http://schemas.openxmlformats.org/officeDocument/2006/relationships/customXml" Target="../ink/ink5249.xml"/><Relationship Id="rId151" Type="http://schemas.openxmlformats.org/officeDocument/2006/relationships/image" Target="../media/image4440.png"/><Relationship Id="rId389" Type="http://schemas.openxmlformats.org/officeDocument/2006/relationships/image" Target="../media/image4559.png"/><Relationship Id="rId193" Type="http://schemas.openxmlformats.org/officeDocument/2006/relationships/image" Target="../media/image4461.png"/><Relationship Id="rId207" Type="http://schemas.openxmlformats.org/officeDocument/2006/relationships/image" Target="../media/image4468.png"/><Relationship Id="rId249" Type="http://schemas.openxmlformats.org/officeDocument/2006/relationships/image" Target="../media/image4489.png"/><Relationship Id="rId13" Type="http://schemas.openxmlformats.org/officeDocument/2006/relationships/image" Target="../media/image4371.png"/><Relationship Id="rId109" Type="http://schemas.openxmlformats.org/officeDocument/2006/relationships/image" Target="../media/image4419.png"/><Relationship Id="rId260" Type="http://schemas.openxmlformats.org/officeDocument/2006/relationships/customXml" Target="../ink/ink5336.xml"/><Relationship Id="rId316" Type="http://schemas.openxmlformats.org/officeDocument/2006/relationships/customXml" Target="../ink/ink5364.xml"/><Relationship Id="rId55" Type="http://schemas.openxmlformats.org/officeDocument/2006/relationships/image" Target="../media/image4392.png"/><Relationship Id="rId97" Type="http://schemas.openxmlformats.org/officeDocument/2006/relationships/image" Target="../media/image4413.png"/><Relationship Id="rId120" Type="http://schemas.openxmlformats.org/officeDocument/2006/relationships/customXml" Target="../ink/ink5266.xml"/><Relationship Id="rId358" Type="http://schemas.openxmlformats.org/officeDocument/2006/relationships/customXml" Target="../ink/ink5385.xml"/><Relationship Id="rId162" Type="http://schemas.openxmlformats.org/officeDocument/2006/relationships/customXml" Target="../ink/ink5287.xml"/><Relationship Id="rId218" Type="http://schemas.openxmlformats.org/officeDocument/2006/relationships/customXml" Target="../ink/ink5315.xml"/><Relationship Id="rId271" Type="http://schemas.openxmlformats.org/officeDocument/2006/relationships/image" Target="../media/image4500.png"/><Relationship Id="rId24" Type="http://schemas.openxmlformats.org/officeDocument/2006/relationships/customXml" Target="../ink/ink5218.xml"/><Relationship Id="rId66" Type="http://schemas.openxmlformats.org/officeDocument/2006/relationships/customXml" Target="../ink/ink5239.xml"/><Relationship Id="rId131" Type="http://schemas.openxmlformats.org/officeDocument/2006/relationships/image" Target="../media/image4430.png"/><Relationship Id="rId327" Type="http://schemas.openxmlformats.org/officeDocument/2006/relationships/image" Target="../media/image4528.png"/><Relationship Id="rId369" Type="http://schemas.openxmlformats.org/officeDocument/2006/relationships/image" Target="../media/image4549.png"/><Relationship Id="rId173" Type="http://schemas.openxmlformats.org/officeDocument/2006/relationships/image" Target="../media/image4451.png"/><Relationship Id="rId229" Type="http://schemas.openxmlformats.org/officeDocument/2006/relationships/image" Target="../media/image4479.png"/><Relationship Id="rId380" Type="http://schemas.openxmlformats.org/officeDocument/2006/relationships/customXml" Target="../ink/ink5396.xml"/><Relationship Id="rId240" Type="http://schemas.openxmlformats.org/officeDocument/2006/relationships/customXml" Target="../ink/ink5326.xml"/><Relationship Id="rId35" Type="http://schemas.openxmlformats.org/officeDocument/2006/relationships/image" Target="../media/image4382.png"/><Relationship Id="rId77" Type="http://schemas.openxmlformats.org/officeDocument/2006/relationships/image" Target="../media/image4403.png"/><Relationship Id="rId100" Type="http://schemas.openxmlformats.org/officeDocument/2006/relationships/customXml" Target="../ink/ink5256.xml"/><Relationship Id="rId282" Type="http://schemas.openxmlformats.org/officeDocument/2006/relationships/customXml" Target="../ink/ink5347.xml"/><Relationship Id="rId338" Type="http://schemas.openxmlformats.org/officeDocument/2006/relationships/customXml" Target="../ink/ink5375.xml"/><Relationship Id="rId8" Type="http://schemas.openxmlformats.org/officeDocument/2006/relationships/customXml" Target="../ink/ink5210.xml"/><Relationship Id="rId142" Type="http://schemas.openxmlformats.org/officeDocument/2006/relationships/customXml" Target="../ink/ink5277.xml"/><Relationship Id="rId184" Type="http://schemas.openxmlformats.org/officeDocument/2006/relationships/customXml" Target="../ink/ink5298.xml"/><Relationship Id="rId391" Type="http://schemas.openxmlformats.org/officeDocument/2006/relationships/image" Target="../media/image4560.png"/><Relationship Id="rId405" Type="http://schemas.openxmlformats.org/officeDocument/2006/relationships/image" Target="../media/image4566.png"/><Relationship Id="rId251" Type="http://schemas.openxmlformats.org/officeDocument/2006/relationships/image" Target="../media/image4490.png"/><Relationship Id="rId46" Type="http://schemas.openxmlformats.org/officeDocument/2006/relationships/customXml" Target="../ink/ink5229.xml"/><Relationship Id="rId293" Type="http://schemas.openxmlformats.org/officeDocument/2006/relationships/image" Target="../media/image4511.png"/><Relationship Id="rId307" Type="http://schemas.openxmlformats.org/officeDocument/2006/relationships/image" Target="../media/image4518.png"/><Relationship Id="rId349" Type="http://schemas.openxmlformats.org/officeDocument/2006/relationships/image" Target="../media/image4539.png"/><Relationship Id="rId88" Type="http://schemas.openxmlformats.org/officeDocument/2006/relationships/customXml" Target="../ink/ink5250.xml"/><Relationship Id="rId111" Type="http://schemas.openxmlformats.org/officeDocument/2006/relationships/image" Target="../media/image4420.png"/><Relationship Id="rId153" Type="http://schemas.openxmlformats.org/officeDocument/2006/relationships/image" Target="../media/image4441.png"/><Relationship Id="rId195" Type="http://schemas.openxmlformats.org/officeDocument/2006/relationships/image" Target="../media/image4462.png"/><Relationship Id="rId209" Type="http://schemas.openxmlformats.org/officeDocument/2006/relationships/image" Target="../media/image4469.png"/><Relationship Id="rId360" Type="http://schemas.openxmlformats.org/officeDocument/2006/relationships/customXml" Target="../ink/ink5386.xml"/><Relationship Id="rId220" Type="http://schemas.openxmlformats.org/officeDocument/2006/relationships/customXml" Target="../ink/ink5316.xml"/><Relationship Id="rId15" Type="http://schemas.openxmlformats.org/officeDocument/2006/relationships/image" Target="../media/image4372.png"/><Relationship Id="rId57" Type="http://schemas.openxmlformats.org/officeDocument/2006/relationships/image" Target="../media/image4393.png"/><Relationship Id="rId262" Type="http://schemas.openxmlformats.org/officeDocument/2006/relationships/customXml" Target="../ink/ink5337.xml"/><Relationship Id="rId318" Type="http://schemas.openxmlformats.org/officeDocument/2006/relationships/customXml" Target="../ink/ink5365.xml"/><Relationship Id="rId99" Type="http://schemas.openxmlformats.org/officeDocument/2006/relationships/image" Target="../media/image4414.png"/><Relationship Id="rId122" Type="http://schemas.openxmlformats.org/officeDocument/2006/relationships/customXml" Target="../ink/ink5267.xml"/><Relationship Id="rId164" Type="http://schemas.openxmlformats.org/officeDocument/2006/relationships/customXml" Target="../ink/ink5288.xml"/><Relationship Id="rId371" Type="http://schemas.openxmlformats.org/officeDocument/2006/relationships/image" Target="../media/image4550.png"/><Relationship Id="rId26" Type="http://schemas.openxmlformats.org/officeDocument/2006/relationships/customXml" Target="../ink/ink5219.xml"/><Relationship Id="rId231" Type="http://schemas.openxmlformats.org/officeDocument/2006/relationships/image" Target="../media/image4480.png"/><Relationship Id="rId273" Type="http://schemas.openxmlformats.org/officeDocument/2006/relationships/image" Target="../media/image4501.png"/><Relationship Id="rId329" Type="http://schemas.openxmlformats.org/officeDocument/2006/relationships/image" Target="../media/image4529.png"/><Relationship Id="rId68" Type="http://schemas.openxmlformats.org/officeDocument/2006/relationships/customXml" Target="../ink/ink5240.xml"/><Relationship Id="rId133" Type="http://schemas.openxmlformats.org/officeDocument/2006/relationships/image" Target="../media/image4431.png"/><Relationship Id="rId175" Type="http://schemas.openxmlformats.org/officeDocument/2006/relationships/image" Target="../media/image4452.png"/><Relationship Id="rId340" Type="http://schemas.openxmlformats.org/officeDocument/2006/relationships/customXml" Target="../ink/ink5376.xml"/><Relationship Id="rId200" Type="http://schemas.openxmlformats.org/officeDocument/2006/relationships/customXml" Target="../ink/ink5306.xml"/><Relationship Id="rId382" Type="http://schemas.openxmlformats.org/officeDocument/2006/relationships/customXml" Target="../ink/ink5397.xml"/><Relationship Id="rId242" Type="http://schemas.openxmlformats.org/officeDocument/2006/relationships/customXml" Target="../ink/ink5327.xml"/><Relationship Id="rId284" Type="http://schemas.openxmlformats.org/officeDocument/2006/relationships/customXml" Target="../ink/ink5348.xml"/><Relationship Id="rId37" Type="http://schemas.openxmlformats.org/officeDocument/2006/relationships/image" Target="../media/image4383.png"/><Relationship Id="rId79" Type="http://schemas.openxmlformats.org/officeDocument/2006/relationships/image" Target="../media/image4404.png"/><Relationship Id="rId102" Type="http://schemas.openxmlformats.org/officeDocument/2006/relationships/customXml" Target="../ink/ink5257.xml"/><Relationship Id="rId144" Type="http://schemas.openxmlformats.org/officeDocument/2006/relationships/customXml" Target="../ink/ink5278.xml"/><Relationship Id="rId90" Type="http://schemas.openxmlformats.org/officeDocument/2006/relationships/customXml" Target="../ink/ink5251.xml"/><Relationship Id="rId186" Type="http://schemas.openxmlformats.org/officeDocument/2006/relationships/customXml" Target="../ink/ink5299.xml"/><Relationship Id="rId351" Type="http://schemas.openxmlformats.org/officeDocument/2006/relationships/image" Target="../media/image4540.png"/><Relationship Id="rId393" Type="http://schemas.openxmlformats.org/officeDocument/2006/relationships/image" Target="../media/image4561.png"/><Relationship Id="rId407" Type="http://schemas.openxmlformats.org/officeDocument/2006/relationships/image" Target="../media/image4567.png"/><Relationship Id="rId211" Type="http://schemas.openxmlformats.org/officeDocument/2006/relationships/image" Target="../media/image4470.png"/><Relationship Id="rId253" Type="http://schemas.openxmlformats.org/officeDocument/2006/relationships/image" Target="../media/image4491.png"/><Relationship Id="rId295" Type="http://schemas.openxmlformats.org/officeDocument/2006/relationships/image" Target="../media/image4512.png"/><Relationship Id="rId309" Type="http://schemas.openxmlformats.org/officeDocument/2006/relationships/image" Target="../media/image4519.png"/><Relationship Id="rId48" Type="http://schemas.openxmlformats.org/officeDocument/2006/relationships/customXml" Target="../ink/ink5230.xml"/><Relationship Id="rId113" Type="http://schemas.openxmlformats.org/officeDocument/2006/relationships/image" Target="../media/image4421.png"/><Relationship Id="rId320" Type="http://schemas.openxmlformats.org/officeDocument/2006/relationships/customXml" Target="../ink/ink5366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27.png"/><Relationship Id="rId299" Type="http://schemas.openxmlformats.org/officeDocument/2006/relationships/customXml" Target="../ink/ink5562.xml"/><Relationship Id="rId21" Type="http://schemas.openxmlformats.org/officeDocument/2006/relationships/image" Target="../media/image4580.png"/><Relationship Id="rId63" Type="http://schemas.openxmlformats.org/officeDocument/2006/relationships/image" Target="../media/image4600.png"/><Relationship Id="rId159" Type="http://schemas.openxmlformats.org/officeDocument/2006/relationships/image" Target="../media/image4648.png"/><Relationship Id="rId324" Type="http://schemas.openxmlformats.org/officeDocument/2006/relationships/image" Target="../media/image4730.png"/><Relationship Id="rId366" Type="http://schemas.openxmlformats.org/officeDocument/2006/relationships/customXml" Target="../ink/ink5596.xml"/><Relationship Id="rId170" Type="http://schemas.openxmlformats.org/officeDocument/2006/relationships/image" Target="../media/image4653.png"/><Relationship Id="rId226" Type="http://schemas.openxmlformats.org/officeDocument/2006/relationships/image" Target="../media/image4681.png"/><Relationship Id="rId268" Type="http://schemas.openxmlformats.org/officeDocument/2006/relationships/image" Target="../media/image4702.png"/><Relationship Id="rId32" Type="http://schemas.openxmlformats.org/officeDocument/2006/relationships/customXml" Target="../ink/ink5428.xml"/><Relationship Id="rId74" Type="http://schemas.openxmlformats.org/officeDocument/2006/relationships/customXml" Target="../ink/ink5449.xml"/><Relationship Id="rId128" Type="http://schemas.openxmlformats.org/officeDocument/2006/relationships/customXml" Target="../ink/ink5476.xml"/><Relationship Id="rId335" Type="http://schemas.openxmlformats.org/officeDocument/2006/relationships/customXml" Target="../ink/ink5580.xml"/><Relationship Id="rId377" Type="http://schemas.openxmlformats.org/officeDocument/2006/relationships/image" Target="../media/image4756.png"/><Relationship Id="rId5" Type="http://schemas.openxmlformats.org/officeDocument/2006/relationships/image" Target="../media/image4572.png"/><Relationship Id="rId181" Type="http://schemas.openxmlformats.org/officeDocument/2006/relationships/customXml" Target="../ink/ink5503.xml"/><Relationship Id="rId237" Type="http://schemas.openxmlformats.org/officeDocument/2006/relationships/customXml" Target="../ink/ink5531.xml"/><Relationship Id="rId279" Type="http://schemas.openxmlformats.org/officeDocument/2006/relationships/customXml" Target="../ink/ink5552.xml"/><Relationship Id="rId43" Type="http://schemas.openxmlformats.org/officeDocument/2006/relationships/image" Target="../media/image4591.png"/><Relationship Id="rId139" Type="http://schemas.openxmlformats.org/officeDocument/2006/relationships/image" Target="../media/image4638.png"/><Relationship Id="rId290" Type="http://schemas.openxmlformats.org/officeDocument/2006/relationships/image" Target="../media/image4713.png"/><Relationship Id="rId304" Type="http://schemas.openxmlformats.org/officeDocument/2006/relationships/image" Target="../media/image4720.png"/><Relationship Id="rId346" Type="http://schemas.openxmlformats.org/officeDocument/2006/relationships/customXml" Target="../ink/ink5586.xml"/><Relationship Id="rId388" Type="http://schemas.openxmlformats.org/officeDocument/2006/relationships/customXml" Target="../ink/ink5607.xml"/><Relationship Id="rId85" Type="http://schemas.openxmlformats.org/officeDocument/2006/relationships/image" Target="../media/image4611.png"/><Relationship Id="rId150" Type="http://schemas.openxmlformats.org/officeDocument/2006/relationships/customXml" Target="../ink/ink5487.xml"/><Relationship Id="rId192" Type="http://schemas.openxmlformats.org/officeDocument/2006/relationships/image" Target="../media/image4664.png"/><Relationship Id="rId206" Type="http://schemas.openxmlformats.org/officeDocument/2006/relationships/image" Target="../media/image4671.png"/><Relationship Id="rId248" Type="http://schemas.openxmlformats.org/officeDocument/2006/relationships/image" Target="../media/image4692.png"/><Relationship Id="rId12" Type="http://schemas.openxmlformats.org/officeDocument/2006/relationships/customXml" Target="../ink/ink5418.xml"/><Relationship Id="rId108" Type="http://schemas.openxmlformats.org/officeDocument/2006/relationships/customXml" Target="../ink/ink5466.xml"/><Relationship Id="rId315" Type="http://schemas.openxmlformats.org/officeDocument/2006/relationships/customXml" Target="../ink/ink5570.xml"/><Relationship Id="rId357" Type="http://schemas.openxmlformats.org/officeDocument/2006/relationships/image" Target="../media/image4746.png"/><Relationship Id="rId54" Type="http://schemas.openxmlformats.org/officeDocument/2006/relationships/customXml" Target="../ink/ink5439.xml"/><Relationship Id="rId96" Type="http://schemas.openxmlformats.org/officeDocument/2006/relationships/customXml" Target="../ink/ink5460.xml"/><Relationship Id="rId161" Type="http://schemas.openxmlformats.org/officeDocument/2006/relationships/customXml" Target="../ink/ink5493.xml"/><Relationship Id="rId217" Type="http://schemas.openxmlformats.org/officeDocument/2006/relationships/customXml" Target="../ink/ink5521.xml"/><Relationship Id="rId399" Type="http://schemas.openxmlformats.org/officeDocument/2006/relationships/image" Target="../media/image4767.png"/><Relationship Id="rId259" Type="http://schemas.openxmlformats.org/officeDocument/2006/relationships/customXml" Target="../ink/ink5542.xml"/><Relationship Id="rId23" Type="http://schemas.openxmlformats.org/officeDocument/2006/relationships/image" Target="../media/image4581.png"/><Relationship Id="rId119" Type="http://schemas.openxmlformats.org/officeDocument/2006/relationships/image" Target="../media/image4628.png"/><Relationship Id="rId270" Type="http://schemas.openxmlformats.org/officeDocument/2006/relationships/image" Target="../media/image4703.png"/><Relationship Id="rId326" Type="http://schemas.openxmlformats.org/officeDocument/2006/relationships/image" Target="../media/image4731.png"/><Relationship Id="rId65" Type="http://schemas.openxmlformats.org/officeDocument/2006/relationships/image" Target="../media/image4601.png"/><Relationship Id="rId130" Type="http://schemas.openxmlformats.org/officeDocument/2006/relationships/customXml" Target="../ink/ink5477.xml"/><Relationship Id="rId368" Type="http://schemas.openxmlformats.org/officeDocument/2006/relationships/customXml" Target="../ink/ink5597.xml"/><Relationship Id="rId172" Type="http://schemas.openxmlformats.org/officeDocument/2006/relationships/image" Target="../media/image4654.png"/><Relationship Id="rId228" Type="http://schemas.openxmlformats.org/officeDocument/2006/relationships/image" Target="../media/image4682.png"/><Relationship Id="rId281" Type="http://schemas.openxmlformats.org/officeDocument/2006/relationships/customXml" Target="../ink/ink5553.xml"/><Relationship Id="rId337" Type="http://schemas.openxmlformats.org/officeDocument/2006/relationships/customXml" Target="../ink/ink5581.xml"/><Relationship Id="rId34" Type="http://schemas.openxmlformats.org/officeDocument/2006/relationships/customXml" Target="../ink/ink5429.xml"/><Relationship Id="rId76" Type="http://schemas.openxmlformats.org/officeDocument/2006/relationships/customXml" Target="../ink/ink5450.xml"/><Relationship Id="rId141" Type="http://schemas.openxmlformats.org/officeDocument/2006/relationships/image" Target="../media/image4639.png"/><Relationship Id="rId379" Type="http://schemas.openxmlformats.org/officeDocument/2006/relationships/image" Target="../media/image4757.png"/><Relationship Id="rId7" Type="http://schemas.openxmlformats.org/officeDocument/2006/relationships/image" Target="../media/image4573.png"/><Relationship Id="rId183" Type="http://schemas.openxmlformats.org/officeDocument/2006/relationships/customXml" Target="../ink/ink5504.xml"/><Relationship Id="rId239" Type="http://schemas.openxmlformats.org/officeDocument/2006/relationships/customXml" Target="../ink/ink5532.xml"/><Relationship Id="rId390" Type="http://schemas.openxmlformats.org/officeDocument/2006/relationships/customXml" Target="../ink/ink5608.xml"/><Relationship Id="rId250" Type="http://schemas.openxmlformats.org/officeDocument/2006/relationships/image" Target="../media/image4693.png"/><Relationship Id="rId292" Type="http://schemas.openxmlformats.org/officeDocument/2006/relationships/image" Target="../media/image4714.png"/><Relationship Id="rId306" Type="http://schemas.openxmlformats.org/officeDocument/2006/relationships/image" Target="../media/image4721.png"/><Relationship Id="rId45" Type="http://schemas.openxmlformats.org/officeDocument/2006/relationships/image" Target="../media/image4592.png"/><Relationship Id="rId87" Type="http://schemas.openxmlformats.org/officeDocument/2006/relationships/image" Target="../media/image4612.png"/><Relationship Id="rId110" Type="http://schemas.openxmlformats.org/officeDocument/2006/relationships/customXml" Target="../ink/ink5467.xml"/><Relationship Id="rId348" Type="http://schemas.openxmlformats.org/officeDocument/2006/relationships/customXml" Target="../ink/ink5587.xml"/><Relationship Id="rId152" Type="http://schemas.openxmlformats.org/officeDocument/2006/relationships/customXml" Target="../ink/ink5488.xml"/><Relationship Id="rId194" Type="http://schemas.openxmlformats.org/officeDocument/2006/relationships/image" Target="../media/image4665.png"/><Relationship Id="rId208" Type="http://schemas.openxmlformats.org/officeDocument/2006/relationships/image" Target="../media/image4672.png"/><Relationship Id="rId261" Type="http://schemas.openxmlformats.org/officeDocument/2006/relationships/customXml" Target="../ink/ink5543.xml"/><Relationship Id="rId14" Type="http://schemas.openxmlformats.org/officeDocument/2006/relationships/customXml" Target="../ink/ink5419.xml"/><Relationship Id="rId56" Type="http://schemas.openxmlformats.org/officeDocument/2006/relationships/customXml" Target="../ink/ink5440.xml"/><Relationship Id="rId317" Type="http://schemas.openxmlformats.org/officeDocument/2006/relationships/customXml" Target="../ink/ink5571.xml"/><Relationship Id="rId359" Type="http://schemas.openxmlformats.org/officeDocument/2006/relationships/image" Target="../media/image4747.png"/><Relationship Id="rId98" Type="http://schemas.openxmlformats.org/officeDocument/2006/relationships/customXml" Target="../ink/ink5461.xml"/><Relationship Id="rId121" Type="http://schemas.openxmlformats.org/officeDocument/2006/relationships/image" Target="../media/image4629.png"/><Relationship Id="rId163" Type="http://schemas.openxmlformats.org/officeDocument/2006/relationships/customXml" Target="../ink/ink5494.xml"/><Relationship Id="rId219" Type="http://schemas.openxmlformats.org/officeDocument/2006/relationships/customXml" Target="../ink/ink5522.xml"/><Relationship Id="rId370" Type="http://schemas.openxmlformats.org/officeDocument/2006/relationships/customXml" Target="../ink/ink5598.xml"/><Relationship Id="rId230" Type="http://schemas.openxmlformats.org/officeDocument/2006/relationships/image" Target="../media/image4683.png"/><Relationship Id="rId25" Type="http://schemas.openxmlformats.org/officeDocument/2006/relationships/image" Target="../media/image4582.png"/><Relationship Id="rId67" Type="http://schemas.openxmlformats.org/officeDocument/2006/relationships/image" Target="../media/image4602.png"/><Relationship Id="rId272" Type="http://schemas.openxmlformats.org/officeDocument/2006/relationships/image" Target="../media/image4704.png"/><Relationship Id="rId328" Type="http://schemas.openxmlformats.org/officeDocument/2006/relationships/image" Target="../media/image4732.png"/><Relationship Id="rId132" Type="http://schemas.openxmlformats.org/officeDocument/2006/relationships/customXml" Target="../ink/ink5478.xml"/><Relationship Id="rId174" Type="http://schemas.openxmlformats.org/officeDocument/2006/relationships/image" Target="../media/image4655.png"/><Relationship Id="rId381" Type="http://schemas.openxmlformats.org/officeDocument/2006/relationships/image" Target="../media/image4758.png"/><Relationship Id="rId241" Type="http://schemas.openxmlformats.org/officeDocument/2006/relationships/customXml" Target="../ink/ink5533.xml"/><Relationship Id="rId36" Type="http://schemas.openxmlformats.org/officeDocument/2006/relationships/customXml" Target="../ink/ink5430.xml"/><Relationship Id="rId283" Type="http://schemas.openxmlformats.org/officeDocument/2006/relationships/customXml" Target="../ink/ink5554.xml"/><Relationship Id="rId339" Type="http://schemas.openxmlformats.org/officeDocument/2006/relationships/image" Target="../media/image4737.png"/><Relationship Id="rId78" Type="http://schemas.openxmlformats.org/officeDocument/2006/relationships/customXml" Target="../ink/ink5451.xml"/><Relationship Id="rId101" Type="http://schemas.openxmlformats.org/officeDocument/2006/relationships/image" Target="../media/image4619.png"/><Relationship Id="rId143" Type="http://schemas.openxmlformats.org/officeDocument/2006/relationships/image" Target="../media/image4640.png"/><Relationship Id="rId185" Type="http://schemas.openxmlformats.org/officeDocument/2006/relationships/customXml" Target="../ink/ink5505.xml"/><Relationship Id="rId350" Type="http://schemas.openxmlformats.org/officeDocument/2006/relationships/customXml" Target="../ink/ink5588.xml"/><Relationship Id="rId9" Type="http://schemas.openxmlformats.org/officeDocument/2006/relationships/image" Target="../media/image4574.png"/><Relationship Id="rId210" Type="http://schemas.openxmlformats.org/officeDocument/2006/relationships/image" Target="../media/image4673.png"/><Relationship Id="rId392" Type="http://schemas.openxmlformats.org/officeDocument/2006/relationships/customXml" Target="../ink/ink5609.xml"/><Relationship Id="rId252" Type="http://schemas.openxmlformats.org/officeDocument/2006/relationships/image" Target="../media/image4694.png"/><Relationship Id="rId294" Type="http://schemas.openxmlformats.org/officeDocument/2006/relationships/image" Target="../media/image4715.png"/><Relationship Id="rId308" Type="http://schemas.openxmlformats.org/officeDocument/2006/relationships/image" Target="../media/image4722.png"/><Relationship Id="rId47" Type="http://schemas.openxmlformats.org/officeDocument/2006/relationships/image" Target="../media/image4593.png"/><Relationship Id="rId89" Type="http://schemas.openxmlformats.org/officeDocument/2006/relationships/image" Target="../media/image4613.png"/><Relationship Id="rId112" Type="http://schemas.openxmlformats.org/officeDocument/2006/relationships/customXml" Target="../ink/ink5468.xml"/><Relationship Id="rId154" Type="http://schemas.openxmlformats.org/officeDocument/2006/relationships/customXml" Target="../ink/ink5489.xml"/><Relationship Id="rId361" Type="http://schemas.openxmlformats.org/officeDocument/2006/relationships/image" Target="../media/image4748.png"/><Relationship Id="rId196" Type="http://schemas.openxmlformats.org/officeDocument/2006/relationships/image" Target="../media/image4666.png"/><Relationship Id="rId16" Type="http://schemas.openxmlformats.org/officeDocument/2006/relationships/customXml" Target="../ink/ink5420.xml"/><Relationship Id="rId221" Type="http://schemas.openxmlformats.org/officeDocument/2006/relationships/customXml" Target="../ink/ink5523.xml"/><Relationship Id="rId263" Type="http://schemas.openxmlformats.org/officeDocument/2006/relationships/customXml" Target="../ink/ink5544.xml"/><Relationship Id="rId319" Type="http://schemas.openxmlformats.org/officeDocument/2006/relationships/customXml" Target="../ink/ink5572.xml"/><Relationship Id="rId37" Type="http://schemas.openxmlformats.org/officeDocument/2006/relationships/image" Target="../media/image4588.png"/><Relationship Id="rId58" Type="http://schemas.openxmlformats.org/officeDocument/2006/relationships/customXml" Target="../ink/ink5441.xml"/><Relationship Id="rId79" Type="http://schemas.openxmlformats.org/officeDocument/2006/relationships/image" Target="../media/image4608.png"/><Relationship Id="rId102" Type="http://schemas.openxmlformats.org/officeDocument/2006/relationships/customXml" Target="../ink/ink5463.xml"/><Relationship Id="rId123" Type="http://schemas.openxmlformats.org/officeDocument/2006/relationships/image" Target="../media/image4630.png"/><Relationship Id="rId144" Type="http://schemas.openxmlformats.org/officeDocument/2006/relationships/customXml" Target="../ink/ink5484.xml"/><Relationship Id="rId330" Type="http://schemas.openxmlformats.org/officeDocument/2006/relationships/image" Target="../media/image4733.png"/><Relationship Id="rId90" Type="http://schemas.openxmlformats.org/officeDocument/2006/relationships/customXml" Target="../ink/ink5457.xml"/><Relationship Id="rId165" Type="http://schemas.openxmlformats.org/officeDocument/2006/relationships/customXml" Target="../ink/ink5495.xml"/><Relationship Id="rId186" Type="http://schemas.openxmlformats.org/officeDocument/2006/relationships/image" Target="../media/image4661.png"/><Relationship Id="rId351" Type="http://schemas.openxmlformats.org/officeDocument/2006/relationships/image" Target="../media/image4743.png"/><Relationship Id="rId372" Type="http://schemas.openxmlformats.org/officeDocument/2006/relationships/customXml" Target="../ink/ink5599.xml"/><Relationship Id="rId393" Type="http://schemas.openxmlformats.org/officeDocument/2006/relationships/image" Target="../media/image4764.png"/><Relationship Id="rId211" Type="http://schemas.openxmlformats.org/officeDocument/2006/relationships/customXml" Target="../ink/ink5518.xml"/><Relationship Id="rId232" Type="http://schemas.openxmlformats.org/officeDocument/2006/relationships/image" Target="../media/image4684.png"/><Relationship Id="rId253" Type="http://schemas.openxmlformats.org/officeDocument/2006/relationships/customXml" Target="../ink/ink5539.xml"/><Relationship Id="rId274" Type="http://schemas.openxmlformats.org/officeDocument/2006/relationships/image" Target="../media/image4705.png"/><Relationship Id="rId295" Type="http://schemas.openxmlformats.org/officeDocument/2006/relationships/customXml" Target="../ink/ink5560.xml"/><Relationship Id="rId309" Type="http://schemas.openxmlformats.org/officeDocument/2006/relationships/customXml" Target="../ink/ink5567.xml"/><Relationship Id="rId27" Type="http://schemas.openxmlformats.org/officeDocument/2006/relationships/image" Target="../media/image4583.png"/><Relationship Id="rId48" Type="http://schemas.openxmlformats.org/officeDocument/2006/relationships/customXml" Target="../ink/ink5436.xml"/><Relationship Id="rId69" Type="http://schemas.openxmlformats.org/officeDocument/2006/relationships/image" Target="../media/image4603.png"/><Relationship Id="rId113" Type="http://schemas.openxmlformats.org/officeDocument/2006/relationships/image" Target="../media/image4625.png"/><Relationship Id="rId134" Type="http://schemas.openxmlformats.org/officeDocument/2006/relationships/customXml" Target="../ink/ink5479.xml"/><Relationship Id="rId320" Type="http://schemas.openxmlformats.org/officeDocument/2006/relationships/image" Target="../media/image4728.png"/><Relationship Id="rId80" Type="http://schemas.openxmlformats.org/officeDocument/2006/relationships/customXml" Target="../ink/ink5452.xml"/><Relationship Id="rId155" Type="http://schemas.openxmlformats.org/officeDocument/2006/relationships/image" Target="../media/image4646.png"/><Relationship Id="rId176" Type="http://schemas.openxmlformats.org/officeDocument/2006/relationships/image" Target="../media/image4656.png"/><Relationship Id="rId197" Type="http://schemas.openxmlformats.org/officeDocument/2006/relationships/customXml" Target="../ink/ink5511.xml"/><Relationship Id="rId341" Type="http://schemas.openxmlformats.org/officeDocument/2006/relationships/image" Target="../media/image4738.png"/><Relationship Id="rId362" Type="http://schemas.openxmlformats.org/officeDocument/2006/relationships/customXml" Target="../ink/ink5594.xml"/><Relationship Id="rId383" Type="http://schemas.openxmlformats.org/officeDocument/2006/relationships/image" Target="../media/image4759.png"/><Relationship Id="rId201" Type="http://schemas.openxmlformats.org/officeDocument/2006/relationships/customXml" Target="../ink/ink5513.xml"/><Relationship Id="rId222" Type="http://schemas.openxmlformats.org/officeDocument/2006/relationships/image" Target="../media/image4679.png"/><Relationship Id="rId243" Type="http://schemas.openxmlformats.org/officeDocument/2006/relationships/customXml" Target="../ink/ink5534.xml"/><Relationship Id="rId264" Type="http://schemas.openxmlformats.org/officeDocument/2006/relationships/image" Target="../media/image4700.png"/><Relationship Id="rId285" Type="http://schemas.openxmlformats.org/officeDocument/2006/relationships/customXml" Target="../ink/ink5555.xml"/><Relationship Id="rId17" Type="http://schemas.openxmlformats.org/officeDocument/2006/relationships/image" Target="../media/image4578.png"/><Relationship Id="rId38" Type="http://schemas.openxmlformats.org/officeDocument/2006/relationships/customXml" Target="../ink/ink5431.xml"/><Relationship Id="rId59" Type="http://schemas.openxmlformats.org/officeDocument/2006/relationships/image" Target="../media/image4598.png"/><Relationship Id="rId103" Type="http://schemas.openxmlformats.org/officeDocument/2006/relationships/image" Target="../media/image4620.png"/><Relationship Id="rId124" Type="http://schemas.openxmlformats.org/officeDocument/2006/relationships/customXml" Target="../ink/ink5474.xml"/><Relationship Id="rId310" Type="http://schemas.openxmlformats.org/officeDocument/2006/relationships/image" Target="../media/image4723.png"/><Relationship Id="rId70" Type="http://schemas.openxmlformats.org/officeDocument/2006/relationships/customXml" Target="../ink/ink5447.xml"/><Relationship Id="rId91" Type="http://schemas.openxmlformats.org/officeDocument/2006/relationships/image" Target="../media/image4614.png"/><Relationship Id="rId145" Type="http://schemas.openxmlformats.org/officeDocument/2006/relationships/image" Target="../media/image4641.png"/><Relationship Id="rId166" Type="http://schemas.openxmlformats.org/officeDocument/2006/relationships/image" Target="../media/image4651.png"/><Relationship Id="rId187" Type="http://schemas.openxmlformats.org/officeDocument/2006/relationships/customXml" Target="../ink/ink5506.xml"/><Relationship Id="rId331" Type="http://schemas.openxmlformats.org/officeDocument/2006/relationships/customXml" Target="../ink/ink5578.xml"/><Relationship Id="rId352" Type="http://schemas.openxmlformats.org/officeDocument/2006/relationships/customXml" Target="../ink/ink5589.xml"/><Relationship Id="rId373" Type="http://schemas.openxmlformats.org/officeDocument/2006/relationships/image" Target="../media/image4754.png"/><Relationship Id="rId394" Type="http://schemas.openxmlformats.org/officeDocument/2006/relationships/customXml" Target="../ink/ink561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674.png"/><Relationship Id="rId233" Type="http://schemas.openxmlformats.org/officeDocument/2006/relationships/customXml" Target="../ink/ink5529.xml"/><Relationship Id="rId254" Type="http://schemas.openxmlformats.org/officeDocument/2006/relationships/image" Target="../media/image4695.png"/><Relationship Id="rId28" Type="http://schemas.openxmlformats.org/officeDocument/2006/relationships/customXml" Target="../ink/ink5426.xml"/><Relationship Id="rId49" Type="http://schemas.openxmlformats.org/officeDocument/2006/relationships/image" Target="../media/image4594.png"/><Relationship Id="rId114" Type="http://schemas.openxmlformats.org/officeDocument/2006/relationships/customXml" Target="../ink/ink5469.xml"/><Relationship Id="rId275" Type="http://schemas.openxmlformats.org/officeDocument/2006/relationships/customXml" Target="../ink/ink5550.xml"/><Relationship Id="rId296" Type="http://schemas.openxmlformats.org/officeDocument/2006/relationships/image" Target="../media/image4716.png"/><Relationship Id="rId300" Type="http://schemas.openxmlformats.org/officeDocument/2006/relationships/image" Target="../media/image4718.png"/><Relationship Id="rId60" Type="http://schemas.openxmlformats.org/officeDocument/2006/relationships/customXml" Target="../ink/ink5442.xml"/><Relationship Id="rId81" Type="http://schemas.openxmlformats.org/officeDocument/2006/relationships/image" Target="../media/image4609.png"/><Relationship Id="rId135" Type="http://schemas.openxmlformats.org/officeDocument/2006/relationships/image" Target="../media/image4636.png"/><Relationship Id="rId156" Type="http://schemas.openxmlformats.org/officeDocument/2006/relationships/customXml" Target="../ink/ink5490.xml"/><Relationship Id="rId177" Type="http://schemas.openxmlformats.org/officeDocument/2006/relationships/customXml" Target="../ink/ink5501.xml"/><Relationship Id="rId198" Type="http://schemas.openxmlformats.org/officeDocument/2006/relationships/image" Target="../media/image4667.png"/><Relationship Id="rId321" Type="http://schemas.openxmlformats.org/officeDocument/2006/relationships/customXml" Target="../ink/ink5573.xml"/><Relationship Id="rId342" Type="http://schemas.openxmlformats.org/officeDocument/2006/relationships/customXml" Target="../ink/ink5584.xml"/><Relationship Id="rId363" Type="http://schemas.openxmlformats.org/officeDocument/2006/relationships/image" Target="../media/image4749.png"/><Relationship Id="rId384" Type="http://schemas.openxmlformats.org/officeDocument/2006/relationships/customXml" Target="../ink/ink5605.xml"/><Relationship Id="rId202" Type="http://schemas.openxmlformats.org/officeDocument/2006/relationships/image" Target="../media/image4669.png"/><Relationship Id="rId223" Type="http://schemas.openxmlformats.org/officeDocument/2006/relationships/customXml" Target="../ink/ink5524.xml"/><Relationship Id="rId244" Type="http://schemas.openxmlformats.org/officeDocument/2006/relationships/image" Target="../media/image4690.png"/><Relationship Id="rId18" Type="http://schemas.openxmlformats.org/officeDocument/2006/relationships/customXml" Target="../ink/ink5421.xml"/><Relationship Id="rId39" Type="http://schemas.openxmlformats.org/officeDocument/2006/relationships/image" Target="../media/image4589.png"/><Relationship Id="rId265" Type="http://schemas.openxmlformats.org/officeDocument/2006/relationships/customXml" Target="../ink/ink5545.xml"/><Relationship Id="rId286" Type="http://schemas.openxmlformats.org/officeDocument/2006/relationships/image" Target="../media/image4711.png"/><Relationship Id="rId50" Type="http://schemas.openxmlformats.org/officeDocument/2006/relationships/customXml" Target="../ink/ink5437.xml"/><Relationship Id="rId104" Type="http://schemas.openxmlformats.org/officeDocument/2006/relationships/customXml" Target="../ink/ink5464.xml"/><Relationship Id="rId125" Type="http://schemas.openxmlformats.org/officeDocument/2006/relationships/image" Target="../media/image4631.png"/><Relationship Id="rId146" Type="http://schemas.openxmlformats.org/officeDocument/2006/relationships/customXml" Target="../ink/ink5485.xml"/><Relationship Id="rId167" Type="http://schemas.openxmlformats.org/officeDocument/2006/relationships/customXml" Target="../ink/ink5496.xml"/><Relationship Id="rId188" Type="http://schemas.openxmlformats.org/officeDocument/2006/relationships/image" Target="../media/image4662.png"/><Relationship Id="rId311" Type="http://schemas.openxmlformats.org/officeDocument/2006/relationships/customXml" Target="../ink/ink5568.xml"/><Relationship Id="rId332" Type="http://schemas.openxmlformats.org/officeDocument/2006/relationships/image" Target="../media/image4734.png"/><Relationship Id="rId353" Type="http://schemas.openxmlformats.org/officeDocument/2006/relationships/image" Target="../media/image4744.png"/><Relationship Id="rId374" Type="http://schemas.openxmlformats.org/officeDocument/2006/relationships/customXml" Target="../ink/ink5600.xml"/><Relationship Id="rId395" Type="http://schemas.openxmlformats.org/officeDocument/2006/relationships/image" Target="../media/image4765.png"/><Relationship Id="rId71" Type="http://schemas.openxmlformats.org/officeDocument/2006/relationships/image" Target="../media/image4604.png"/><Relationship Id="rId92" Type="http://schemas.openxmlformats.org/officeDocument/2006/relationships/customXml" Target="../ink/ink5458.xml"/><Relationship Id="rId213" Type="http://schemas.openxmlformats.org/officeDocument/2006/relationships/customXml" Target="../ink/ink5519.xml"/><Relationship Id="rId234" Type="http://schemas.openxmlformats.org/officeDocument/2006/relationships/image" Target="../media/image4685.png"/><Relationship Id="rId2" Type="http://schemas.openxmlformats.org/officeDocument/2006/relationships/customXml" Target="../ink/ink5413.xml"/><Relationship Id="rId29" Type="http://schemas.openxmlformats.org/officeDocument/2006/relationships/image" Target="../media/image4584.png"/><Relationship Id="rId255" Type="http://schemas.openxmlformats.org/officeDocument/2006/relationships/customXml" Target="../ink/ink5540.xml"/><Relationship Id="rId276" Type="http://schemas.openxmlformats.org/officeDocument/2006/relationships/image" Target="../media/image4706.png"/><Relationship Id="rId297" Type="http://schemas.openxmlformats.org/officeDocument/2006/relationships/customXml" Target="../ink/ink5561.xml"/><Relationship Id="rId40" Type="http://schemas.openxmlformats.org/officeDocument/2006/relationships/customXml" Target="../ink/ink5432.xml"/><Relationship Id="rId115" Type="http://schemas.openxmlformats.org/officeDocument/2006/relationships/image" Target="../media/image4626.png"/><Relationship Id="rId136" Type="http://schemas.openxmlformats.org/officeDocument/2006/relationships/customXml" Target="../ink/ink5480.xml"/><Relationship Id="rId157" Type="http://schemas.openxmlformats.org/officeDocument/2006/relationships/image" Target="../media/image4647.png"/><Relationship Id="rId178" Type="http://schemas.openxmlformats.org/officeDocument/2006/relationships/image" Target="../media/image4657.png"/><Relationship Id="rId301" Type="http://schemas.openxmlformats.org/officeDocument/2006/relationships/customXml" Target="../ink/ink5563.xml"/><Relationship Id="rId322" Type="http://schemas.openxmlformats.org/officeDocument/2006/relationships/image" Target="../media/image4729.png"/><Relationship Id="rId343" Type="http://schemas.openxmlformats.org/officeDocument/2006/relationships/image" Target="../media/image4739.png"/><Relationship Id="rId364" Type="http://schemas.openxmlformats.org/officeDocument/2006/relationships/customXml" Target="../ink/ink5595.xml"/><Relationship Id="rId61" Type="http://schemas.openxmlformats.org/officeDocument/2006/relationships/image" Target="../media/image4599.png"/><Relationship Id="rId82" Type="http://schemas.openxmlformats.org/officeDocument/2006/relationships/customXml" Target="../ink/ink5453.xml"/><Relationship Id="rId199" Type="http://schemas.openxmlformats.org/officeDocument/2006/relationships/customXml" Target="../ink/ink5512.xml"/><Relationship Id="rId203" Type="http://schemas.openxmlformats.org/officeDocument/2006/relationships/customXml" Target="../ink/ink5514.xml"/><Relationship Id="rId385" Type="http://schemas.openxmlformats.org/officeDocument/2006/relationships/image" Target="../media/image4760.png"/><Relationship Id="rId19" Type="http://schemas.openxmlformats.org/officeDocument/2006/relationships/image" Target="../media/image4579.png"/><Relationship Id="rId224" Type="http://schemas.openxmlformats.org/officeDocument/2006/relationships/image" Target="../media/image4680.png"/><Relationship Id="rId245" Type="http://schemas.openxmlformats.org/officeDocument/2006/relationships/customXml" Target="../ink/ink5535.xml"/><Relationship Id="rId266" Type="http://schemas.openxmlformats.org/officeDocument/2006/relationships/image" Target="../media/image4701.png"/><Relationship Id="rId287" Type="http://schemas.openxmlformats.org/officeDocument/2006/relationships/customXml" Target="../ink/ink5556.xml"/><Relationship Id="rId30" Type="http://schemas.openxmlformats.org/officeDocument/2006/relationships/customXml" Target="../ink/ink5427.xml"/><Relationship Id="rId105" Type="http://schemas.openxmlformats.org/officeDocument/2006/relationships/image" Target="../media/image4621.png"/><Relationship Id="rId126" Type="http://schemas.openxmlformats.org/officeDocument/2006/relationships/customXml" Target="../ink/ink5475.xml"/><Relationship Id="rId147" Type="http://schemas.openxmlformats.org/officeDocument/2006/relationships/image" Target="../media/image4642.png"/><Relationship Id="rId168" Type="http://schemas.openxmlformats.org/officeDocument/2006/relationships/image" Target="../media/image4652.png"/><Relationship Id="rId312" Type="http://schemas.openxmlformats.org/officeDocument/2006/relationships/image" Target="../media/image4724.png"/><Relationship Id="rId333" Type="http://schemas.openxmlformats.org/officeDocument/2006/relationships/customXml" Target="../ink/ink5579.xml"/><Relationship Id="rId354" Type="http://schemas.openxmlformats.org/officeDocument/2006/relationships/customXml" Target="../ink/ink5590.xml"/><Relationship Id="rId51" Type="http://schemas.openxmlformats.org/officeDocument/2006/relationships/image" Target="../media/image4595.png"/><Relationship Id="rId72" Type="http://schemas.openxmlformats.org/officeDocument/2006/relationships/customXml" Target="../ink/ink5448.xml"/><Relationship Id="rId93" Type="http://schemas.openxmlformats.org/officeDocument/2006/relationships/image" Target="../media/image4615.png"/><Relationship Id="rId189" Type="http://schemas.openxmlformats.org/officeDocument/2006/relationships/customXml" Target="../ink/ink5507.xml"/><Relationship Id="rId375" Type="http://schemas.openxmlformats.org/officeDocument/2006/relationships/image" Target="../media/image4755.png"/><Relationship Id="rId396" Type="http://schemas.openxmlformats.org/officeDocument/2006/relationships/customXml" Target="../ink/ink5611.xml"/><Relationship Id="rId3" Type="http://schemas.openxmlformats.org/officeDocument/2006/relationships/image" Target="../media/image4571.png"/><Relationship Id="rId214" Type="http://schemas.openxmlformats.org/officeDocument/2006/relationships/image" Target="../media/image4675.png"/><Relationship Id="rId235" Type="http://schemas.openxmlformats.org/officeDocument/2006/relationships/customXml" Target="../ink/ink5530.xml"/><Relationship Id="rId256" Type="http://schemas.openxmlformats.org/officeDocument/2006/relationships/image" Target="../media/image4696.png"/><Relationship Id="rId277" Type="http://schemas.openxmlformats.org/officeDocument/2006/relationships/customXml" Target="../ink/ink5551.xml"/><Relationship Id="rId298" Type="http://schemas.openxmlformats.org/officeDocument/2006/relationships/image" Target="../media/image4717.png"/><Relationship Id="rId116" Type="http://schemas.openxmlformats.org/officeDocument/2006/relationships/customXml" Target="../ink/ink5470.xml"/><Relationship Id="rId137" Type="http://schemas.openxmlformats.org/officeDocument/2006/relationships/image" Target="../media/image4637.png"/><Relationship Id="rId158" Type="http://schemas.openxmlformats.org/officeDocument/2006/relationships/customXml" Target="../ink/ink5491.xml"/><Relationship Id="rId302" Type="http://schemas.openxmlformats.org/officeDocument/2006/relationships/image" Target="../media/image4719.png"/><Relationship Id="rId323" Type="http://schemas.openxmlformats.org/officeDocument/2006/relationships/customXml" Target="../ink/ink5574.xml"/><Relationship Id="rId344" Type="http://schemas.openxmlformats.org/officeDocument/2006/relationships/customXml" Target="../ink/ink5585.xml"/><Relationship Id="rId20" Type="http://schemas.openxmlformats.org/officeDocument/2006/relationships/customXml" Target="../ink/ink5422.xml"/><Relationship Id="rId41" Type="http://schemas.openxmlformats.org/officeDocument/2006/relationships/image" Target="../media/image4590.png"/><Relationship Id="rId62" Type="http://schemas.openxmlformats.org/officeDocument/2006/relationships/customXml" Target="../ink/ink5443.xml"/><Relationship Id="rId83" Type="http://schemas.openxmlformats.org/officeDocument/2006/relationships/image" Target="../media/image4610.png"/><Relationship Id="rId179" Type="http://schemas.openxmlformats.org/officeDocument/2006/relationships/customXml" Target="../ink/ink5502.xml"/><Relationship Id="rId365" Type="http://schemas.openxmlformats.org/officeDocument/2006/relationships/image" Target="../media/image4750.png"/><Relationship Id="rId386" Type="http://schemas.openxmlformats.org/officeDocument/2006/relationships/customXml" Target="../ink/ink5606.xml"/><Relationship Id="rId190" Type="http://schemas.openxmlformats.org/officeDocument/2006/relationships/image" Target="../media/image4663.png"/><Relationship Id="rId204" Type="http://schemas.openxmlformats.org/officeDocument/2006/relationships/image" Target="../media/image4670.png"/><Relationship Id="rId225" Type="http://schemas.openxmlformats.org/officeDocument/2006/relationships/customXml" Target="../ink/ink5525.xml"/><Relationship Id="rId246" Type="http://schemas.openxmlformats.org/officeDocument/2006/relationships/image" Target="../media/image4691.png"/><Relationship Id="rId267" Type="http://schemas.openxmlformats.org/officeDocument/2006/relationships/customXml" Target="../ink/ink5546.xml"/><Relationship Id="rId288" Type="http://schemas.openxmlformats.org/officeDocument/2006/relationships/image" Target="../media/image4712.png"/><Relationship Id="rId106" Type="http://schemas.openxmlformats.org/officeDocument/2006/relationships/customXml" Target="../ink/ink5465.xml"/><Relationship Id="rId127" Type="http://schemas.openxmlformats.org/officeDocument/2006/relationships/image" Target="../media/image4632.png"/><Relationship Id="rId313" Type="http://schemas.openxmlformats.org/officeDocument/2006/relationships/customXml" Target="../ink/ink5569.xml"/><Relationship Id="rId10" Type="http://schemas.openxmlformats.org/officeDocument/2006/relationships/customXml" Target="../ink/ink5417.xml"/><Relationship Id="rId31" Type="http://schemas.openxmlformats.org/officeDocument/2006/relationships/image" Target="../media/image4585.png"/><Relationship Id="rId52" Type="http://schemas.openxmlformats.org/officeDocument/2006/relationships/customXml" Target="../ink/ink5438.xml"/><Relationship Id="rId73" Type="http://schemas.openxmlformats.org/officeDocument/2006/relationships/image" Target="../media/image4605.png"/><Relationship Id="rId94" Type="http://schemas.openxmlformats.org/officeDocument/2006/relationships/customXml" Target="../ink/ink5459.xml"/><Relationship Id="rId148" Type="http://schemas.openxmlformats.org/officeDocument/2006/relationships/customXml" Target="../ink/ink5486.xml"/><Relationship Id="rId169" Type="http://schemas.openxmlformats.org/officeDocument/2006/relationships/customXml" Target="../ink/ink5497.xml"/><Relationship Id="rId334" Type="http://schemas.openxmlformats.org/officeDocument/2006/relationships/image" Target="../media/image4735.png"/><Relationship Id="rId355" Type="http://schemas.openxmlformats.org/officeDocument/2006/relationships/image" Target="../media/image4745.png"/><Relationship Id="rId376" Type="http://schemas.openxmlformats.org/officeDocument/2006/relationships/customXml" Target="../ink/ink5601.xml"/><Relationship Id="rId397" Type="http://schemas.openxmlformats.org/officeDocument/2006/relationships/image" Target="../media/image4766.png"/><Relationship Id="rId4" Type="http://schemas.openxmlformats.org/officeDocument/2006/relationships/customXml" Target="../ink/ink5414.xml"/><Relationship Id="rId180" Type="http://schemas.openxmlformats.org/officeDocument/2006/relationships/image" Target="../media/image4658.png"/><Relationship Id="rId215" Type="http://schemas.openxmlformats.org/officeDocument/2006/relationships/customXml" Target="../ink/ink5520.xml"/><Relationship Id="rId236" Type="http://schemas.openxmlformats.org/officeDocument/2006/relationships/image" Target="../media/image4686.png"/><Relationship Id="rId257" Type="http://schemas.openxmlformats.org/officeDocument/2006/relationships/customXml" Target="../ink/ink5541.xml"/><Relationship Id="rId278" Type="http://schemas.openxmlformats.org/officeDocument/2006/relationships/image" Target="../media/image4707.png"/><Relationship Id="rId303" Type="http://schemas.openxmlformats.org/officeDocument/2006/relationships/customXml" Target="../ink/ink5564.xml"/><Relationship Id="rId42" Type="http://schemas.openxmlformats.org/officeDocument/2006/relationships/customXml" Target="../ink/ink5433.xml"/><Relationship Id="rId84" Type="http://schemas.openxmlformats.org/officeDocument/2006/relationships/customXml" Target="../ink/ink5454.xml"/><Relationship Id="rId138" Type="http://schemas.openxmlformats.org/officeDocument/2006/relationships/customXml" Target="../ink/ink5481.xml"/><Relationship Id="rId345" Type="http://schemas.openxmlformats.org/officeDocument/2006/relationships/image" Target="../media/image4740.png"/><Relationship Id="rId387" Type="http://schemas.openxmlformats.org/officeDocument/2006/relationships/image" Target="../media/image4761.png"/><Relationship Id="rId191" Type="http://schemas.openxmlformats.org/officeDocument/2006/relationships/customXml" Target="../ink/ink5508.xml"/><Relationship Id="rId205" Type="http://schemas.openxmlformats.org/officeDocument/2006/relationships/customXml" Target="../ink/ink5515.xml"/><Relationship Id="rId247" Type="http://schemas.openxmlformats.org/officeDocument/2006/relationships/customXml" Target="../ink/ink5536.xml"/><Relationship Id="rId107" Type="http://schemas.openxmlformats.org/officeDocument/2006/relationships/image" Target="../media/image4622.png"/><Relationship Id="rId289" Type="http://schemas.openxmlformats.org/officeDocument/2006/relationships/customXml" Target="../ink/ink5557.xml"/><Relationship Id="rId11" Type="http://schemas.openxmlformats.org/officeDocument/2006/relationships/image" Target="../media/image4575.png"/><Relationship Id="rId53" Type="http://schemas.openxmlformats.org/officeDocument/2006/relationships/image" Target="../media/image4596.png"/><Relationship Id="rId149" Type="http://schemas.openxmlformats.org/officeDocument/2006/relationships/image" Target="../media/image4643.png"/><Relationship Id="rId314" Type="http://schemas.openxmlformats.org/officeDocument/2006/relationships/image" Target="../media/image4725.png"/><Relationship Id="rId356" Type="http://schemas.openxmlformats.org/officeDocument/2006/relationships/customXml" Target="../ink/ink5591.xml"/><Relationship Id="rId398" Type="http://schemas.openxmlformats.org/officeDocument/2006/relationships/customXml" Target="../ink/ink5612.xml"/><Relationship Id="rId95" Type="http://schemas.openxmlformats.org/officeDocument/2006/relationships/image" Target="../media/image4616.png"/><Relationship Id="rId160" Type="http://schemas.openxmlformats.org/officeDocument/2006/relationships/customXml" Target="../ink/ink5492.xml"/><Relationship Id="rId216" Type="http://schemas.openxmlformats.org/officeDocument/2006/relationships/image" Target="../media/image4676.png"/><Relationship Id="rId258" Type="http://schemas.openxmlformats.org/officeDocument/2006/relationships/image" Target="../media/image4697.png"/><Relationship Id="rId22" Type="http://schemas.openxmlformats.org/officeDocument/2006/relationships/customXml" Target="../ink/ink5423.xml"/><Relationship Id="rId64" Type="http://schemas.openxmlformats.org/officeDocument/2006/relationships/customXml" Target="../ink/ink5444.xml"/><Relationship Id="rId118" Type="http://schemas.openxmlformats.org/officeDocument/2006/relationships/customXml" Target="../ink/ink5471.xml"/><Relationship Id="rId325" Type="http://schemas.openxmlformats.org/officeDocument/2006/relationships/customXml" Target="../ink/ink5575.xml"/><Relationship Id="rId367" Type="http://schemas.openxmlformats.org/officeDocument/2006/relationships/image" Target="../media/image4751.png"/><Relationship Id="rId171" Type="http://schemas.openxmlformats.org/officeDocument/2006/relationships/customXml" Target="../ink/ink5498.xml"/><Relationship Id="rId227" Type="http://schemas.openxmlformats.org/officeDocument/2006/relationships/customXml" Target="../ink/ink5526.xml"/><Relationship Id="rId269" Type="http://schemas.openxmlformats.org/officeDocument/2006/relationships/customXml" Target="../ink/ink5547.xml"/><Relationship Id="rId33" Type="http://schemas.openxmlformats.org/officeDocument/2006/relationships/image" Target="../media/image4586.png"/><Relationship Id="rId129" Type="http://schemas.openxmlformats.org/officeDocument/2006/relationships/image" Target="../media/image4633.png"/><Relationship Id="rId280" Type="http://schemas.openxmlformats.org/officeDocument/2006/relationships/image" Target="../media/image4708.png"/><Relationship Id="rId336" Type="http://schemas.openxmlformats.org/officeDocument/2006/relationships/image" Target="../media/image4736.png"/><Relationship Id="rId75" Type="http://schemas.openxmlformats.org/officeDocument/2006/relationships/image" Target="../media/image4606.png"/><Relationship Id="rId140" Type="http://schemas.openxmlformats.org/officeDocument/2006/relationships/customXml" Target="../ink/ink5482.xml"/><Relationship Id="rId182" Type="http://schemas.openxmlformats.org/officeDocument/2006/relationships/image" Target="../media/image4659.png"/><Relationship Id="rId378" Type="http://schemas.openxmlformats.org/officeDocument/2006/relationships/customXml" Target="../ink/ink5602.xml"/><Relationship Id="rId6" Type="http://schemas.openxmlformats.org/officeDocument/2006/relationships/customXml" Target="../ink/ink5415.xml"/><Relationship Id="rId238" Type="http://schemas.openxmlformats.org/officeDocument/2006/relationships/image" Target="../media/image4687.png"/><Relationship Id="rId291" Type="http://schemas.openxmlformats.org/officeDocument/2006/relationships/customXml" Target="../ink/ink5558.xml"/><Relationship Id="rId305" Type="http://schemas.openxmlformats.org/officeDocument/2006/relationships/customXml" Target="../ink/ink5565.xml"/><Relationship Id="rId347" Type="http://schemas.openxmlformats.org/officeDocument/2006/relationships/image" Target="../media/image4741.png"/><Relationship Id="rId44" Type="http://schemas.openxmlformats.org/officeDocument/2006/relationships/customXml" Target="../ink/ink5434.xml"/><Relationship Id="rId86" Type="http://schemas.openxmlformats.org/officeDocument/2006/relationships/customXml" Target="../ink/ink5455.xml"/><Relationship Id="rId151" Type="http://schemas.openxmlformats.org/officeDocument/2006/relationships/image" Target="../media/image4644.png"/><Relationship Id="rId389" Type="http://schemas.openxmlformats.org/officeDocument/2006/relationships/image" Target="../media/image4762.png"/><Relationship Id="rId193" Type="http://schemas.openxmlformats.org/officeDocument/2006/relationships/customXml" Target="../ink/ink5509.xml"/><Relationship Id="rId207" Type="http://schemas.openxmlformats.org/officeDocument/2006/relationships/customXml" Target="../ink/ink5516.xml"/><Relationship Id="rId249" Type="http://schemas.openxmlformats.org/officeDocument/2006/relationships/customXml" Target="../ink/ink5537.xml"/><Relationship Id="rId13" Type="http://schemas.openxmlformats.org/officeDocument/2006/relationships/image" Target="../media/image4576.png"/><Relationship Id="rId109" Type="http://schemas.openxmlformats.org/officeDocument/2006/relationships/image" Target="../media/image4623.png"/><Relationship Id="rId260" Type="http://schemas.openxmlformats.org/officeDocument/2006/relationships/image" Target="../media/image4698.png"/><Relationship Id="rId316" Type="http://schemas.openxmlformats.org/officeDocument/2006/relationships/image" Target="../media/image4726.png"/><Relationship Id="rId55" Type="http://schemas.openxmlformats.org/officeDocument/2006/relationships/image" Target="../media/image3611.png"/><Relationship Id="rId97" Type="http://schemas.openxmlformats.org/officeDocument/2006/relationships/image" Target="../media/image4617.png"/><Relationship Id="rId120" Type="http://schemas.openxmlformats.org/officeDocument/2006/relationships/customXml" Target="../ink/ink5472.xml"/><Relationship Id="rId358" Type="http://schemas.openxmlformats.org/officeDocument/2006/relationships/customXml" Target="../ink/ink5592.xml"/><Relationship Id="rId162" Type="http://schemas.openxmlformats.org/officeDocument/2006/relationships/image" Target="../media/image4649.png"/><Relationship Id="rId218" Type="http://schemas.openxmlformats.org/officeDocument/2006/relationships/image" Target="../media/image4677.png"/><Relationship Id="rId271" Type="http://schemas.openxmlformats.org/officeDocument/2006/relationships/customXml" Target="../ink/ink5548.xml"/><Relationship Id="rId24" Type="http://schemas.openxmlformats.org/officeDocument/2006/relationships/customXml" Target="../ink/ink5424.xml"/><Relationship Id="rId66" Type="http://schemas.openxmlformats.org/officeDocument/2006/relationships/customXml" Target="../ink/ink5445.xml"/><Relationship Id="rId131" Type="http://schemas.openxmlformats.org/officeDocument/2006/relationships/image" Target="../media/image4634.png"/><Relationship Id="rId327" Type="http://schemas.openxmlformats.org/officeDocument/2006/relationships/customXml" Target="../ink/ink5576.xml"/><Relationship Id="rId369" Type="http://schemas.openxmlformats.org/officeDocument/2006/relationships/image" Target="../media/image4752.png"/><Relationship Id="rId173" Type="http://schemas.openxmlformats.org/officeDocument/2006/relationships/customXml" Target="../ink/ink5499.xml"/><Relationship Id="rId229" Type="http://schemas.openxmlformats.org/officeDocument/2006/relationships/customXml" Target="../ink/ink5527.xml"/><Relationship Id="rId380" Type="http://schemas.openxmlformats.org/officeDocument/2006/relationships/customXml" Target="../ink/ink5603.xml"/><Relationship Id="rId240" Type="http://schemas.openxmlformats.org/officeDocument/2006/relationships/image" Target="../media/image4688.png"/><Relationship Id="rId35" Type="http://schemas.openxmlformats.org/officeDocument/2006/relationships/image" Target="../media/image4587.png"/><Relationship Id="rId77" Type="http://schemas.openxmlformats.org/officeDocument/2006/relationships/image" Target="../media/image4607.png"/><Relationship Id="rId100" Type="http://schemas.openxmlformats.org/officeDocument/2006/relationships/customXml" Target="../ink/ink5462.xml"/><Relationship Id="rId282" Type="http://schemas.openxmlformats.org/officeDocument/2006/relationships/image" Target="../media/image4709.png"/><Relationship Id="rId338" Type="http://schemas.openxmlformats.org/officeDocument/2006/relationships/customXml" Target="../ink/ink5582.xml"/><Relationship Id="rId8" Type="http://schemas.openxmlformats.org/officeDocument/2006/relationships/customXml" Target="../ink/ink5416.xml"/><Relationship Id="rId142" Type="http://schemas.openxmlformats.org/officeDocument/2006/relationships/customXml" Target="../ink/ink5483.xml"/><Relationship Id="rId184" Type="http://schemas.openxmlformats.org/officeDocument/2006/relationships/image" Target="../media/image4660.png"/><Relationship Id="rId391" Type="http://schemas.openxmlformats.org/officeDocument/2006/relationships/image" Target="../media/image4763.png"/><Relationship Id="rId251" Type="http://schemas.openxmlformats.org/officeDocument/2006/relationships/customXml" Target="../ink/ink5538.xml"/><Relationship Id="rId46" Type="http://schemas.openxmlformats.org/officeDocument/2006/relationships/customXml" Target="../ink/ink5435.xml"/><Relationship Id="rId293" Type="http://schemas.openxmlformats.org/officeDocument/2006/relationships/customXml" Target="../ink/ink5559.xml"/><Relationship Id="rId307" Type="http://schemas.openxmlformats.org/officeDocument/2006/relationships/customXml" Target="../ink/ink5566.xml"/><Relationship Id="rId349" Type="http://schemas.openxmlformats.org/officeDocument/2006/relationships/image" Target="../media/image4742.png"/><Relationship Id="rId88" Type="http://schemas.openxmlformats.org/officeDocument/2006/relationships/customXml" Target="../ink/ink5456.xml"/><Relationship Id="rId111" Type="http://schemas.openxmlformats.org/officeDocument/2006/relationships/image" Target="../media/image4624.png"/><Relationship Id="rId153" Type="http://schemas.openxmlformats.org/officeDocument/2006/relationships/image" Target="../media/image4645.png"/><Relationship Id="rId195" Type="http://schemas.openxmlformats.org/officeDocument/2006/relationships/customXml" Target="../ink/ink5510.xml"/><Relationship Id="rId209" Type="http://schemas.openxmlformats.org/officeDocument/2006/relationships/customXml" Target="../ink/ink5517.xml"/><Relationship Id="rId360" Type="http://schemas.openxmlformats.org/officeDocument/2006/relationships/customXml" Target="../ink/ink5593.xml"/><Relationship Id="rId220" Type="http://schemas.openxmlformats.org/officeDocument/2006/relationships/image" Target="../media/image4678.png"/><Relationship Id="rId15" Type="http://schemas.openxmlformats.org/officeDocument/2006/relationships/image" Target="../media/image4577.png"/><Relationship Id="rId57" Type="http://schemas.openxmlformats.org/officeDocument/2006/relationships/image" Target="../media/image4597.png"/><Relationship Id="rId262" Type="http://schemas.openxmlformats.org/officeDocument/2006/relationships/image" Target="../media/image4699.png"/><Relationship Id="rId318" Type="http://schemas.openxmlformats.org/officeDocument/2006/relationships/image" Target="../media/image4727.png"/><Relationship Id="rId99" Type="http://schemas.openxmlformats.org/officeDocument/2006/relationships/image" Target="../media/image4618.png"/><Relationship Id="rId122" Type="http://schemas.openxmlformats.org/officeDocument/2006/relationships/customXml" Target="../ink/ink5473.xml"/><Relationship Id="rId164" Type="http://schemas.openxmlformats.org/officeDocument/2006/relationships/image" Target="../media/image4650.png"/><Relationship Id="rId371" Type="http://schemas.openxmlformats.org/officeDocument/2006/relationships/image" Target="../media/image4753.png"/><Relationship Id="rId26" Type="http://schemas.openxmlformats.org/officeDocument/2006/relationships/customXml" Target="../ink/ink5425.xml"/><Relationship Id="rId231" Type="http://schemas.openxmlformats.org/officeDocument/2006/relationships/customXml" Target="../ink/ink5528.xml"/><Relationship Id="rId273" Type="http://schemas.openxmlformats.org/officeDocument/2006/relationships/customXml" Target="../ink/ink5549.xml"/><Relationship Id="rId329" Type="http://schemas.openxmlformats.org/officeDocument/2006/relationships/customXml" Target="../ink/ink5577.xml"/><Relationship Id="rId68" Type="http://schemas.openxmlformats.org/officeDocument/2006/relationships/customXml" Target="../ink/ink5446.xml"/><Relationship Id="rId133" Type="http://schemas.openxmlformats.org/officeDocument/2006/relationships/image" Target="../media/image4635.png"/><Relationship Id="rId175" Type="http://schemas.openxmlformats.org/officeDocument/2006/relationships/customXml" Target="../ink/ink5500.xml"/><Relationship Id="rId340" Type="http://schemas.openxmlformats.org/officeDocument/2006/relationships/customXml" Target="../ink/ink5583.xml"/><Relationship Id="rId200" Type="http://schemas.openxmlformats.org/officeDocument/2006/relationships/image" Target="../media/image4668.png"/><Relationship Id="rId382" Type="http://schemas.openxmlformats.org/officeDocument/2006/relationships/customXml" Target="../ink/ink5604.xml"/><Relationship Id="rId242" Type="http://schemas.openxmlformats.org/officeDocument/2006/relationships/image" Target="../media/image4689.png"/><Relationship Id="rId284" Type="http://schemas.openxmlformats.org/officeDocument/2006/relationships/image" Target="../media/image47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7" Type="http://schemas.openxmlformats.org/officeDocument/2006/relationships/image" Target="../media/image22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24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37.png"/><Relationship Id="rId40" Type="http://schemas.openxmlformats.org/officeDocument/2006/relationships/customXml" Target="../ink/ink38.xml"/><Relationship Id="rId45" Type="http://schemas.openxmlformats.org/officeDocument/2006/relationships/image" Target="../media/image41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3.xml"/><Relationship Id="rId19" Type="http://schemas.openxmlformats.org/officeDocument/2006/relationships/image" Target="../media/image28.png"/><Relationship Id="rId31" Type="http://schemas.openxmlformats.org/officeDocument/2006/relationships/image" Target="../media/image34.png"/><Relationship Id="rId44" Type="http://schemas.openxmlformats.org/officeDocument/2006/relationships/customXml" Target="../ink/ink40.xml"/><Relationship Id="rId4" Type="http://schemas.openxmlformats.org/officeDocument/2006/relationships/customXml" Target="../ink/ink20.xml"/><Relationship Id="rId9" Type="http://schemas.openxmlformats.org/officeDocument/2006/relationships/image" Target="../media/image23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2.png"/><Relationship Id="rId30" Type="http://schemas.openxmlformats.org/officeDocument/2006/relationships/customXml" Target="../ink/ink33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8" Type="http://schemas.openxmlformats.org/officeDocument/2006/relationships/customXml" Target="../ink/ink22.xml"/><Relationship Id="rId3" Type="http://schemas.openxmlformats.org/officeDocument/2006/relationships/image" Target="../media/image20.png"/><Relationship Id="rId12" Type="http://schemas.openxmlformats.org/officeDocument/2006/relationships/customXml" Target="../ink/ink2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37.xml"/><Relationship Id="rId20" Type="http://schemas.openxmlformats.org/officeDocument/2006/relationships/customXml" Target="../ink/ink28.xml"/><Relationship Id="rId4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.png"/><Relationship Id="rId299" Type="http://schemas.openxmlformats.org/officeDocument/2006/relationships/image" Target="../media/image190.png"/><Relationship Id="rId21" Type="http://schemas.openxmlformats.org/officeDocument/2006/relationships/image" Target="../media/image51.png"/><Relationship Id="rId63" Type="http://schemas.openxmlformats.org/officeDocument/2006/relationships/image" Target="../media/image72.png"/><Relationship Id="rId159" Type="http://schemas.openxmlformats.org/officeDocument/2006/relationships/image" Target="../media/image120.png"/><Relationship Id="rId170" Type="http://schemas.openxmlformats.org/officeDocument/2006/relationships/customXml" Target="../ink/ink125.xml"/><Relationship Id="rId226" Type="http://schemas.openxmlformats.org/officeDocument/2006/relationships/customXml" Target="../ink/ink153.xml"/><Relationship Id="rId268" Type="http://schemas.openxmlformats.org/officeDocument/2006/relationships/customXml" Target="../ink/ink174.xml"/><Relationship Id="rId32" Type="http://schemas.openxmlformats.org/officeDocument/2006/relationships/customXml" Target="../ink/ink56.xml"/><Relationship Id="rId74" Type="http://schemas.openxmlformats.org/officeDocument/2006/relationships/customXml" Target="../ink/ink77.xml"/><Relationship Id="rId128" Type="http://schemas.openxmlformats.org/officeDocument/2006/relationships/customXml" Target="../ink/ink104.xml"/><Relationship Id="rId5" Type="http://schemas.openxmlformats.org/officeDocument/2006/relationships/image" Target="../media/image43.png"/><Relationship Id="rId181" Type="http://schemas.openxmlformats.org/officeDocument/2006/relationships/image" Target="../media/image131.png"/><Relationship Id="rId237" Type="http://schemas.openxmlformats.org/officeDocument/2006/relationships/image" Target="../media/image159.png"/><Relationship Id="rId279" Type="http://schemas.openxmlformats.org/officeDocument/2006/relationships/image" Target="../media/image180.png"/><Relationship Id="rId43" Type="http://schemas.openxmlformats.org/officeDocument/2006/relationships/image" Target="../media/image62.png"/><Relationship Id="rId139" Type="http://schemas.openxmlformats.org/officeDocument/2006/relationships/image" Target="../media/image110.png"/><Relationship Id="rId290" Type="http://schemas.openxmlformats.org/officeDocument/2006/relationships/customXml" Target="../ink/ink185.xml"/><Relationship Id="rId304" Type="http://schemas.openxmlformats.org/officeDocument/2006/relationships/customXml" Target="../ink/ink192.xml"/><Relationship Id="rId85" Type="http://schemas.openxmlformats.org/officeDocument/2006/relationships/image" Target="../media/image83.png"/><Relationship Id="rId150" Type="http://schemas.openxmlformats.org/officeDocument/2006/relationships/customXml" Target="../ink/ink115.xml"/><Relationship Id="rId192" Type="http://schemas.openxmlformats.org/officeDocument/2006/relationships/customXml" Target="../ink/ink136.xml"/><Relationship Id="rId206" Type="http://schemas.openxmlformats.org/officeDocument/2006/relationships/customXml" Target="../ink/ink143.xml"/><Relationship Id="rId248" Type="http://schemas.openxmlformats.org/officeDocument/2006/relationships/customXml" Target="../ink/ink164.xml"/><Relationship Id="rId12" Type="http://schemas.openxmlformats.org/officeDocument/2006/relationships/customXml" Target="../ink/ink46.xml"/><Relationship Id="rId108" Type="http://schemas.openxmlformats.org/officeDocument/2006/relationships/customXml" Target="../ink/ink94.xml"/><Relationship Id="rId315" Type="http://schemas.openxmlformats.org/officeDocument/2006/relationships/image" Target="../media/image197.png"/><Relationship Id="rId54" Type="http://schemas.openxmlformats.org/officeDocument/2006/relationships/customXml" Target="../ink/ink67.xml"/><Relationship Id="rId96" Type="http://schemas.openxmlformats.org/officeDocument/2006/relationships/customXml" Target="../ink/ink88.xml"/><Relationship Id="rId161" Type="http://schemas.openxmlformats.org/officeDocument/2006/relationships/image" Target="../media/image121.png"/><Relationship Id="rId217" Type="http://schemas.openxmlformats.org/officeDocument/2006/relationships/image" Target="../media/image149.png"/><Relationship Id="rId259" Type="http://schemas.openxmlformats.org/officeDocument/2006/relationships/image" Target="../media/image170.png"/><Relationship Id="rId23" Type="http://schemas.openxmlformats.org/officeDocument/2006/relationships/image" Target="../media/image52.png"/><Relationship Id="rId119" Type="http://schemas.openxmlformats.org/officeDocument/2006/relationships/image" Target="../media/image100.png"/><Relationship Id="rId270" Type="http://schemas.openxmlformats.org/officeDocument/2006/relationships/customXml" Target="../ink/ink175.xml"/><Relationship Id="rId65" Type="http://schemas.openxmlformats.org/officeDocument/2006/relationships/image" Target="../media/image73.png"/><Relationship Id="rId130" Type="http://schemas.openxmlformats.org/officeDocument/2006/relationships/customXml" Target="../ink/ink105.xml"/><Relationship Id="rId172" Type="http://schemas.openxmlformats.org/officeDocument/2006/relationships/customXml" Target="../ink/ink126.xml"/><Relationship Id="rId228" Type="http://schemas.openxmlformats.org/officeDocument/2006/relationships/customXml" Target="../ink/ink154.xml"/><Relationship Id="rId281" Type="http://schemas.openxmlformats.org/officeDocument/2006/relationships/image" Target="../media/image181.png"/><Relationship Id="rId34" Type="http://schemas.openxmlformats.org/officeDocument/2006/relationships/customXml" Target="../ink/ink57.xml"/><Relationship Id="rId55" Type="http://schemas.openxmlformats.org/officeDocument/2006/relationships/image" Target="../media/image68.png"/><Relationship Id="rId76" Type="http://schemas.openxmlformats.org/officeDocument/2006/relationships/customXml" Target="../ink/ink78.xml"/><Relationship Id="rId97" Type="http://schemas.openxmlformats.org/officeDocument/2006/relationships/image" Target="../media/image89.png"/><Relationship Id="rId120" Type="http://schemas.openxmlformats.org/officeDocument/2006/relationships/customXml" Target="../ink/ink100.xml"/><Relationship Id="rId141" Type="http://schemas.openxmlformats.org/officeDocument/2006/relationships/image" Target="../media/image111.png"/><Relationship Id="rId7" Type="http://schemas.openxmlformats.org/officeDocument/2006/relationships/image" Target="../media/image44.png"/><Relationship Id="rId162" Type="http://schemas.openxmlformats.org/officeDocument/2006/relationships/customXml" Target="../ink/ink121.xml"/><Relationship Id="rId183" Type="http://schemas.openxmlformats.org/officeDocument/2006/relationships/image" Target="../media/image132.png"/><Relationship Id="rId218" Type="http://schemas.openxmlformats.org/officeDocument/2006/relationships/customXml" Target="../ink/ink149.xml"/><Relationship Id="rId239" Type="http://schemas.openxmlformats.org/officeDocument/2006/relationships/image" Target="../media/image160.png"/><Relationship Id="rId250" Type="http://schemas.openxmlformats.org/officeDocument/2006/relationships/customXml" Target="../ink/ink165.xml"/><Relationship Id="rId271" Type="http://schemas.openxmlformats.org/officeDocument/2006/relationships/image" Target="../media/image176.png"/><Relationship Id="rId292" Type="http://schemas.openxmlformats.org/officeDocument/2006/relationships/customXml" Target="../ink/ink186.xml"/><Relationship Id="rId306" Type="http://schemas.openxmlformats.org/officeDocument/2006/relationships/customXml" Target="../ink/ink193.xml"/><Relationship Id="rId24" Type="http://schemas.openxmlformats.org/officeDocument/2006/relationships/customXml" Target="../ink/ink52.xml"/><Relationship Id="rId45" Type="http://schemas.openxmlformats.org/officeDocument/2006/relationships/image" Target="../media/image63.png"/><Relationship Id="rId66" Type="http://schemas.openxmlformats.org/officeDocument/2006/relationships/customXml" Target="../ink/ink73.xml"/><Relationship Id="rId87" Type="http://schemas.openxmlformats.org/officeDocument/2006/relationships/image" Target="../media/image84.png"/><Relationship Id="rId110" Type="http://schemas.openxmlformats.org/officeDocument/2006/relationships/customXml" Target="../ink/ink95.xml"/><Relationship Id="rId131" Type="http://schemas.openxmlformats.org/officeDocument/2006/relationships/image" Target="../media/image106.png"/><Relationship Id="rId152" Type="http://schemas.openxmlformats.org/officeDocument/2006/relationships/customXml" Target="../ink/ink116.xml"/><Relationship Id="rId173" Type="http://schemas.openxmlformats.org/officeDocument/2006/relationships/image" Target="../media/image127.png"/><Relationship Id="rId194" Type="http://schemas.openxmlformats.org/officeDocument/2006/relationships/customXml" Target="../ink/ink137.xml"/><Relationship Id="rId208" Type="http://schemas.openxmlformats.org/officeDocument/2006/relationships/customXml" Target="../ink/ink144.xml"/><Relationship Id="rId229" Type="http://schemas.openxmlformats.org/officeDocument/2006/relationships/image" Target="../media/image155.png"/><Relationship Id="rId240" Type="http://schemas.openxmlformats.org/officeDocument/2006/relationships/customXml" Target="../ink/ink160.xml"/><Relationship Id="rId261" Type="http://schemas.openxmlformats.org/officeDocument/2006/relationships/image" Target="../media/image171.png"/><Relationship Id="rId14" Type="http://schemas.openxmlformats.org/officeDocument/2006/relationships/customXml" Target="../ink/ink47.xml"/><Relationship Id="rId35" Type="http://schemas.openxmlformats.org/officeDocument/2006/relationships/image" Target="../media/image58.png"/><Relationship Id="rId56" Type="http://schemas.openxmlformats.org/officeDocument/2006/relationships/customXml" Target="../ink/ink68.xml"/><Relationship Id="rId77" Type="http://schemas.openxmlformats.org/officeDocument/2006/relationships/image" Target="../media/image79.png"/><Relationship Id="rId100" Type="http://schemas.openxmlformats.org/officeDocument/2006/relationships/customXml" Target="../ink/ink90.xml"/><Relationship Id="rId282" Type="http://schemas.openxmlformats.org/officeDocument/2006/relationships/customXml" Target="../ink/ink181.xml"/><Relationship Id="rId317" Type="http://schemas.openxmlformats.org/officeDocument/2006/relationships/image" Target="../media/image198.png"/><Relationship Id="rId8" Type="http://schemas.openxmlformats.org/officeDocument/2006/relationships/customXml" Target="../ink/ink44.xml"/><Relationship Id="rId98" Type="http://schemas.openxmlformats.org/officeDocument/2006/relationships/customXml" Target="../ink/ink89.xml"/><Relationship Id="rId121" Type="http://schemas.openxmlformats.org/officeDocument/2006/relationships/image" Target="../media/image101.png"/><Relationship Id="rId142" Type="http://schemas.openxmlformats.org/officeDocument/2006/relationships/customXml" Target="../ink/ink111.xml"/><Relationship Id="rId163" Type="http://schemas.openxmlformats.org/officeDocument/2006/relationships/image" Target="../media/image122.png"/><Relationship Id="rId184" Type="http://schemas.openxmlformats.org/officeDocument/2006/relationships/customXml" Target="../ink/ink132.xml"/><Relationship Id="rId219" Type="http://schemas.openxmlformats.org/officeDocument/2006/relationships/image" Target="../media/image150.png"/><Relationship Id="rId230" Type="http://schemas.openxmlformats.org/officeDocument/2006/relationships/customXml" Target="../ink/ink155.xml"/><Relationship Id="rId251" Type="http://schemas.openxmlformats.org/officeDocument/2006/relationships/image" Target="../media/image166.png"/><Relationship Id="rId25" Type="http://schemas.openxmlformats.org/officeDocument/2006/relationships/image" Target="../media/image53.png"/><Relationship Id="rId46" Type="http://schemas.openxmlformats.org/officeDocument/2006/relationships/customXml" Target="../ink/ink63.xml"/><Relationship Id="rId67" Type="http://schemas.openxmlformats.org/officeDocument/2006/relationships/image" Target="../media/image74.png"/><Relationship Id="rId272" Type="http://schemas.openxmlformats.org/officeDocument/2006/relationships/customXml" Target="../ink/ink176.xml"/><Relationship Id="rId293" Type="http://schemas.openxmlformats.org/officeDocument/2006/relationships/image" Target="../media/image187.png"/><Relationship Id="rId307" Type="http://schemas.openxmlformats.org/officeDocument/2006/relationships/image" Target="../media/image39.png"/><Relationship Id="rId88" Type="http://schemas.openxmlformats.org/officeDocument/2006/relationships/customXml" Target="../ink/ink84.xml"/><Relationship Id="rId111" Type="http://schemas.openxmlformats.org/officeDocument/2006/relationships/image" Target="../media/image96.png"/><Relationship Id="rId132" Type="http://schemas.openxmlformats.org/officeDocument/2006/relationships/customXml" Target="../ink/ink106.xml"/><Relationship Id="rId153" Type="http://schemas.openxmlformats.org/officeDocument/2006/relationships/image" Target="../media/image117.png"/><Relationship Id="rId174" Type="http://schemas.openxmlformats.org/officeDocument/2006/relationships/customXml" Target="../ink/ink127.xml"/><Relationship Id="rId195" Type="http://schemas.openxmlformats.org/officeDocument/2006/relationships/image" Target="../media/image138.png"/><Relationship Id="rId209" Type="http://schemas.openxmlformats.org/officeDocument/2006/relationships/image" Target="../media/image145.png"/><Relationship Id="rId220" Type="http://schemas.openxmlformats.org/officeDocument/2006/relationships/customXml" Target="../ink/ink150.xml"/><Relationship Id="rId241" Type="http://schemas.openxmlformats.org/officeDocument/2006/relationships/image" Target="../media/image161.png"/><Relationship Id="rId15" Type="http://schemas.openxmlformats.org/officeDocument/2006/relationships/image" Target="../media/image48.png"/><Relationship Id="rId36" Type="http://schemas.openxmlformats.org/officeDocument/2006/relationships/customXml" Target="../ink/ink58.xml"/><Relationship Id="rId57" Type="http://schemas.openxmlformats.org/officeDocument/2006/relationships/image" Target="../media/image69.png"/><Relationship Id="rId262" Type="http://schemas.openxmlformats.org/officeDocument/2006/relationships/customXml" Target="../ink/ink171.xml"/><Relationship Id="rId283" Type="http://schemas.openxmlformats.org/officeDocument/2006/relationships/image" Target="../media/image182.png"/><Relationship Id="rId318" Type="http://schemas.openxmlformats.org/officeDocument/2006/relationships/customXml" Target="../ink/ink199.xml"/><Relationship Id="rId78" Type="http://schemas.openxmlformats.org/officeDocument/2006/relationships/customXml" Target="../ink/ink79.xml"/><Relationship Id="rId99" Type="http://schemas.openxmlformats.org/officeDocument/2006/relationships/image" Target="../media/image90.png"/><Relationship Id="rId101" Type="http://schemas.openxmlformats.org/officeDocument/2006/relationships/image" Target="../media/image91.png"/><Relationship Id="rId122" Type="http://schemas.openxmlformats.org/officeDocument/2006/relationships/customXml" Target="../ink/ink101.xml"/><Relationship Id="rId143" Type="http://schemas.openxmlformats.org/officeDocument/2006/relationships/image" Target="../media/image112.png"/><Relationship Id="rId164" Type="http://schemas.openxmlformats.org/officeDocument/2006/relationships/customXml" Target="../ink/ink122.xml"/><Relationship Id="rId185" Type="http://schemas.openxmlformats.org/officeDocument/2006/relationships/image" Target="../media/image133.png"/><Relationship Id="rId9" Type="http://schemas.openxmlformats.org/officeDocument/2006/relationships/image" Target="../media/image45.png"/><Relationship Id="rId210" Type="http://schemas.openxmlformats.org/officeDocument/2006/relationships/customXml" Target="../ink/ink145.xml"/><Relationship Id="rId26" Type="http://schemas.openxmlformats.org/officeDocument/2006/relationships/customXml" Target="../ink/ink53.xml"/><Relationship Id="rId231" Type="http://schemas.openxmlformats.org/officeDocument/2006/relationships/image" Target="../media/image156.png"/><Relationship Id="rId252" Type="http://schemas.openxmlformats.org/officeDocument/2006/relationships/customXml" Target="../ink/ink166.xml"/><Relationship Id="rId273" Type="http://schemas.openxmlformats.org/officeDocument/2006/relationships/image" Target="../media/image177.png"/><Relationship Id="rId294" Type="http://schemas.openxmlformats.org/officeDocument/2006/relationships/customXml" Target="../ink/ink187.xml"/><Relationship Id="rId308" Type="http://schemas.openxmlformats.org/officeDocument/2006/relationships/customXml" Target="../ink/ink194.xml"/><Relationship Id="rId47" Type="http://schemas.openxmlformats.org/officeDocument/2006/relationships/image" Target="../media/image64.png"/><Relationship Id="rId68" Type="http://schemas.openxmlformats.org/officeDocument/2006/relationships/customXml" Target="../ink/ink74.xml"/><Relationship Id="rId89" Type="http://schemas.openxmlformats.org/officeDocument/2006/relationships/image" Target="../media/image85.png"/><Relationship Id="rId112" Type="http://schemas.openxmlformats.org/officeDocument/2006/relationships/customXml" Target="../ink/ink96.xml"/><Relationship Id="rId133" Type="http://schemas.openxmlformats.org/officeDocument/2006/relationships/image" Target="../media/image107.png"/><Relationship Id="rId154" Type="http://schemas.openxmlformats.org/officeDocument/2006/relationships/customXml" Target="../ink/ink117.xml"/><Relationship Id="rId175" Type="http://schemas.openxmlformats.org/officeDocument/2006/relationships/image" Target="../media/image128.png"/><Relationship Id="rId196" Type="http://schemas.openxmlformats.org/officeDocument/2006/relationships/customXml" Target="../ink/ink138.xml"/><Relationship Id="rId200" Type="http://schemas.openxmlformats.org/officeDocument/2006/relationships/customXml" Target="../ink/ink140.xml"/><Relationship Id="rId16" Type="http://schemas.openxmlformats.org/officeDocument/2006/relationships/customXml" Target="../ink/ink48.xml"/><Relationship Id="rId221" Type="http://schemas.openxmlformats.org/officeDocument/2006/relationships/image" Target="../media/image151.png"/><Relationship Id="rId242" Type="http://schemas.openxmlformats.org/officeDocument/2006/relationships/customXml" Target="../ink/ink161.xml"/><Relationship Id="rId263" Type="http://schemas.openxmlformats.org/officeDocument/2006/relationships/image" Target="../media/image172.png"/><Relationship Id="rId284" Type="http://schemas.openxmlformats.org/officeDocument/2006/relationships/customXml" Target="../ink/ink182.xml"/><Relationship Id="rId319" Type="http://schemas.openxmlformats.org/officeDocument/2006/relationships/image" Target="../media/image199.png"/><Relationship Id="rId37" Type="http://schemas.openxmlformats.org/officeDocument/2006/relationships/image" Target="../media/image59.png"/><Relationship Id="rId58" Type="http://schemas.openxmlformats.org/officeDocument/2006/relationships/customXml" Target="../ink/ink69.xml"/><Relationship Id="rId79" Type="http://schemas.openxmlformats.org/officeDocument/2006/relationships/image" Target="../media/image80.png"/><Relationship Id="rId102" Type="http://schemas.openxmlformats.org/officeDocument/2006/relationships/customXml" Target="../ink/ink91.xml"/><Relationship Id="rId123" Type="http://schemas.openxmlformats.org/officeDocument/2006/relationships/image" Target="../media/image102.png"/><Relationship Id="rId144" Type="http://schemas.openxmlformats.org/officeDocument/2006/relationships/customXml" Target="../ink/ink112.xml"/><Relationship Id="rId90" Type="http://schemas.openxmlformats.org/officeDocument/2006/relationships/customXml" Target="../ink/ink85.xml"/><Relationship Id="rId165" Type="http://schemas.openxmlformats.org/officeDocument/2006/relationships/image" Target="../media/image123.png"/><Relationship Id="rId186" Type="http://schemas.openxmlformats.org/officeDocument/2006/relationships/customXml" Target="../ink/ink133.xml"/><Relationship Id="rId211" Type="http://schemas.openxmlformats.org/officeDocument/2006/relationships/image" Target="../media/image146.png"/><Relationship Id="rId232" Type="http://schemas.openxmlformats.org/officeDocument/2006/relationships/customXml" Target="../ink/ink156.xml"/><Relationship Id="rId253" Type="http://schemas.openxmlformats.org/officeDocument/2006/relationships/image" Target="../media/image167.png"/><Relationship Id="rId274" Type="http://schemas.openxmlformats.org/officeDocument/2006/relationships/customXml" Target="../ink/ink177.xml"/><Relationship Id="rId295" Type="http://schemas.openxmlformats.org/officeDocument/2006/relationships/image" Target="../media/image188.png"/><Relationship Id="rId309" Type="http://schemas.openxmlformats.org/officeDocument/2006/relationships/image" Target="../media/image194.png"/><Relationship Id="rId27" Type="http://schemas.openxmlformats.org/officeDocument/2006/relationships/image" Target="../media/image54.png"/><Relationship Id="rId48" Type="http://schemas.openxmlformats.org/officeDocument/2006/relationships/customXml" Target="../ink/ink64.xml"/><Relationship Id="rId69" Type="http://schemas.openxmlformats.org/officeDocument/2006/relationships/image" Target="../media/image75.png"/><Relationship Id="rId113" Type="http://schemas.openxmlformats.org/officeDocument/2006/relationships/image" Target="../media/image97.png"/><Relationship Id="rId134" Type="http://schemas.openxmlformats.org/officeDocument/2006/relationships/customXml" Target="../ink/ink107.xml"/><Relationship Id="rId320" Type="http://schemas.openxmlformats.org/officeDocument/2006/relationships/customXml" Target="../ink/ink200.xml"/><Relationship Id="rId80" Type="http://schemas.openxmlformats.org/officeDocument/2006/relationships/customXml" Target="../ink/ink80.xml"/><Relationship Id="rId155" Type="http://schemas.openxmlformats.org/officeDocument/2006/relationships/image" Target="../media/image118.png"/><Relationship Id="rId176" Type="http://schemas.openxmlformats.org/officeDocument/2006/relationships/customXml" Target="../ink/ink128.xml"/><Relationship Id="rId197" Type="http://schemas.openxmlformats.org/officeDocument/2006/relationships/image" Target="../media/image139.png"/><Relationship Id="rId201" Type="http://schemas.openxmlformats.org/officeDocument/2006/relationships/image" Target="../media/image141.png"/><Relationship Id="rId222" Type="http://schemas.openxmlformats.org/officeDocument/2006/relationships/customXml" Target="../ink/ink151.xml"/><Relationship Id="rId243" Type="http://schemas.openxmlformats.org/officeDocument/2006/relationships/image" Target="../media/image162.png"/><Relationship Id="rId264" Type="http://schemas.openxmlformats.org/officeDocument/2006/relationships/customXml" Target="../ink/ink172.xml"/><Relationship Id="rId285" Type="http://schemas.openxmlformats.org/officeDocument/2006/relationships/image" Target="../media/image183.png"/><Relationship Id="rId17" Type="http://schemas.openxmlformats.org/officeDocument/2006/relationships/image" Target="../media/image49.png"/><Relationship Id="rId38" Type="http://schemas.openxmlformats.org/officeDocument/2006/relationships/customXml" Target="../ink/ink59.xml"/><Relationship Id="rId59" Type="http://schemas.openxmlformats.org/officeDocument/2006/relationships/image" Target="../media/image70.png"/><Relationship Id="rId103" Type="http://schemas.openxmlformats.org/officeDocument/2006/relationships/image" Target="../media/image92.png"/><Relationship Id="rId124" Type="http://schemas.openxmlformats.org/officeDocument/2006/relationships/customXml" Target="../ink/ink102.xml"/><Relationship Id="rId310" Type="http://schemas.openxmlformats.org/officeDocument/2006/relationships/customXml" Target="../ink/ink195.xml"/><Relationship Id="rId70" Type="http://schemas.openxmlformats.org/officeDocument/2006/relationships/customXml" Target="../ink/ink75.xml"/><Relationship Id="rId91" Type="http://schemas.openxmlformats.org/officeDocument/2006/relationships/image" Target="../media/image86.png"/><Relationship Id="rId145" Type="http://schemas.openxmlformats.org/officeDocument/2006/relationships/image" Target="../media/image113.png"/><Relationship Id="rId166" Type="http://schemas.openxmlformats.org/officeDocument/2006/relationships/customXml" Target="../ink/ink123.xml"/><Relationship Id="rId187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6.xml"/><Relationship Id="rId233" Type="http://schemas.openxmlformats.org/officeDocument/2006/relationships/image" Target="../media/image157.png"/><Relationship Id="rId254" Type="http://schemas.openxmlformats.org/officeDocument/2006/relationships/customXml" Target="../ink/ink167.xml"/><Relationship Id="rId28" Type="http://schemas.openxmlformats.org/officeDocument/2006/relationships/customXml" Target="../ink/ink54.xml"/><Relationship Id="rId49" Type="http://schemas.openxmlformats.org/officeDocument/2006/relationships/image" Target="../media/image65.png"/><Relationship Id="rId114" Type="http://schemas.openxmlformats.org/officeDocument/2006/relationships/customXml" Target="../ink/ink97.xml"/><Relationship Id="rId275" Type="http://schemas.openxmlformats.org/officeDocument/2006/relationships/image" Target="../media/image178.png"/><Relationship Id="rId296" Type="http://schemas.openxmlformats.org/officeDocument/2006/relationships/customXml" Target="../ink/ink188.xml"/><Relationship Id="rId300" Type="http://schemas.openxmlformats.org/officeDocument/2006/relationships/customXml" Target="../ink/ink190.xml"/><Relationship Id="rId60" Type="http://schemas.openxmlformats.org/officeDocument/2006/relationships/customXml" Target="../ink/ink70.xml"/><Relationship Id="rId81" Type="http://schemas.openxmlformats.org/officeDocument/2006/relationships/image" Target="../media/image81.png"/><Relationship Id="rId135" Type="http://schemas.openxmlformats.org/officeDocument/2006/relationships/image" Target="../media/image108.png"/><Relationship Id="rId156" Type="http://schemas.openxmlformats.org/officeDocument/2006/relationships/customXml" Target="../ink/ink118.xml"/><Relationship Id="rId177" Type="http://schemas.openxmlformats.org/officeDocument/2006/relationships/image" Target="../media/image129.png"/><Relationship Id="rId198" Type="http://schemas.openxmlformats.org/officeDocument/2006/relationships/customXml" Target="../ink/ink139.xml"/><Relationship Id="rId321" Type="http://schemas.openxmlformats.org/officeDocument/2006/relationships/image" Target="../media/image200.png"/><Relationship Id="rId202" Type="http://schemas.openxmlformats.org/officeDocument/2006/relationships/customXml" Target="../ink/ink141.xml"/><Relationship Id="rId223" Type="http://schemas.openxmlformats.org/officeDocument/2006/relationships/image" Target="../media/image152.png"/><Relationship Id="rId244" Type="http://schemas.openxmlformats.org/officeDocument/2006/relationships/customXml" Target="../ink/ink162.xml"/><Relationship Id="rId18" Type="http://schemas.openxmlformats.org/officeDocument/2006/relationships/customXml" Target="../ink/ink49.xml"/><Relationship Id="rId39" Type="http://schemas.openxmlformats.org/officeDocument/2006/relationships/image" Target="../media/image60.png"/><Relationship Id="rId265" Type="http://schemas.openxmlformats.org/officeDocument/2006/relationships/image" Target="../media/image173.png"/><Relationship Id="rId286" Type="http://schemas.openxmlformats.org/officeDocument/2006/relationships/customXml" Target="../ink/ink183.xml"/><Relationship Id="rId50" Type="http://schemas.openxmlformats.org/officeDocument/2006/relationships/customXml" Target="../ink/ink65.xml"/><Relationship Id="rId104" Type="http://schemas.openxmlformats.org/officeDocument/2006/relationships/customXml" Target="../ink/ink92.xml"/><Relationship Id="rId125" Type="http://schemas.openxmlformats.org/officeDocument/2006/relationships/image" Target="../media/image103.png"/><Relationship Id="rId146" Type="http://schemas.openxmlformats.org/officeDocument/2006/relationships/customXml" Target="../ink/ink113.xml"/><Relationship Id="rId167" Type="http://schemas.openxmlformats.org/officeDocument/2006/relationships/image" Target="../media/image124.png"/><Relationship Id="rId188" Type="http://schemas.openxmlformats.org/officeDocument/2006/relationships/customXml" Target="../ink/ink134.xml"/><Relationship Id="rId311" Type="http://schemas.openxmlformats.org/officeDocument/2006/relationships/image" Target="../media/image195.png"/><Relationship Id="rId71" Type="http://schemas.openxmlformats.org/officeDocument/2006/relationships/image" Target="../media/image76.png"/><Relationship Id="rId92" Type="http://schemas.openxmlformats.org/officeDocument/2006/relationships/customXml" Target="../ink/ink86.xml"/><Relationship Id="rId213" Type="http://schemas.openxmlformats.org/officeDocument/2006/relationships/image" Target="../media/image147.png"/><Relationship Id="rId234" Type="http://schemas.openxmlformats.org/officeDocument/2006/relationships/customXml" Target="../ink/ink157.xml"/><Relationship Id="rId2" Type="http://schemas.openxmlformats.org/officeDocument/2006/relationships/customXml" Target="../ink/ink41.xml"/><Relationship Id="rId29" Type="http://schemas.openxmlformats.org/officeDocument/2006/relationships/image" Target="../media/image55.png"/><Relationship Id="rId255" Type="http://schemas.openxmlformats.org/officeDocument/2006/relationships/image" Target="../media/image168.png"/><Relationship Id="rId276" Type="http://schemas.openxmlformats.org/officeDocument/2006/relationships/customXml" Target="../ink/ink178.xml"/><Relationship Id="rId297" Type="http://schemas.openxmlformats.org/officeDocument/2006/relationships/image" Target="../media/image189.png"/><Relationship Id="rId40" Type="http://schemas.openxmlformats.org/officeDocument/2006/relationships/customXml" Target="../ink/ink60.xml"/><Relationship Id="rId115" Type="http://schemas.openxmlformats.org/officeDocument/2006/relationships/image" Target="../media/image98.png"/><Relationship Id="rId136" Type="http://schemas.openxmlformats.org/officeDocument/2006/relationships/customXml" Target="../ink/ink108.xml"/><Relationship Id="rId157" Type="http://schemas.openxmlformats.org/officeDocument/2006/relationships/image" Target="../media/image119.png"/><Relationship Id="rId178" Type="http://schemas.openxmlformats.org/officeDocument/2006/relationships/customXml" Target="../ink/ink129.xml"/><Relationship Id="rId301" Type="http://schemas.openxmlformats.org/officeDocument/2006/relationships/image" Target="../media/image191.png"/><Relationship Id="rId61" Type="http://schemas.openxmlformats.org/officeDocument/2006/relationships/image" Target="../media/image71.png"/><Relationship Id="rId82" Type="http://schemas.openxmlformats.org/officeDocument/2006/relationships/customXml" Target="../ink/ink81.xml"/><Relationship Id="rId199" Type="http://schemas.openxmlformats.org/officeDocument/2006/relationships/image" Target="../media/image140.png"/><Relationship Id="rId203" Type="http://schemas.openxmlformats.org/officeDocument/2006/relationships/image" Target="../media/image142.png"/><Relationship Id="rId19" Type="http://schemas.openxmlformats.org/officeDocument/2006/relationships/image" Target="../media/image50.png"/><Relationship Id="rId224" Type="http://schemas.openxmlformats.org/officeDocument/2006/relationships/customXml" Target="../ink/ink152.xml"/><Relationship Id="rId245" Type="http://schemas.openxmlformats.org/officeDocument/2006/relationships/image" Target="../media/image163.png"/><Relationship Id="rId266" Type="http://schemas.openxmlformats.org/officeDocument/2006/relationships/customXml" Target="../ink/ink173.xml"/><Relationship Id="rId287" Type="http://schemas.openxmlformats.org/officeDocument/2006/relationships/image" Target="../media/image184.png"/><Relationship Id="rId30" Type="http://schemas.openxmlformats.org/officeDocument/2006/relationships/customXml" Target="../ink/ink55.xml"/><Relationship Id="rId105" Type="http://schemas.openxmlformats.org/officeDocument/2006/relationships/image" Target="../media/image93.png"/><Relationship Id="rId126" Type="http://schemas.openxmlformats.org/officeDocument/2006/relationships/customXml" Target="../ink/ink103.xml"/><Relationship Id="rId147" Type="http://schemas.openxmlformats.org/officeDocument/2006/relationships/image" Target="../media/image114.png"/><Relationship Id="rId168" Type="http://schemas.openxmlformats.org/officeDocument/2006/relationships/customXml" Target="../ink/ink124.xml"/><Relationship Id="rId312" Type="http://schemas.openxmlformats.org/officeDocument/2006/relationships/customXml" Target="../ink/ink196.xml"/><Relationship Id="rId51" Type="http://schemas.openxmlformats.org/officeDocument/2006/relationships/image" Target="../media/image66.png"/><Relationship Id="rId72" Type="http://schemas.openxmlformats.org/officeDocument/2006/relationships/customXml" Target="../ink/ink76.xml"/><Relationship Id="rId93" Type="http://schemas.openxmlformats.org/officeDocument/2006/relationships/image" Target="../media/image87.png"/><Relationship Id="rId189" Type="http://schemas.openxmlformats.org/officeDocument/2006/relationships/image" Target="../media/image135.png"/><Relationship Id="rId3" Type="http://schemas.openxmlformats.org/officeDocument/2006/relationships/image" Target="../media/image42.png"/><Relationship Id="rId214" Type="http://schemas.openxmlformats.org/officeDocument/2006/relationships/customXml" Target="../ink/ink147.xml"/><Relationship Id="rId235" Type="http://schemas.openxmlformats.org/officeDocument/2006/relationships/image" Target="../media/image158.png"/><Relationship Id="rId256" Type="http://schemas.openxmlformats.org/officeDocument/2006/relationships/customXml" Target="../ink/ink168.xml"/><Relationship Id="rId277" Type="http://schemas.openxmlformats.org/officeDocument/2006/relationships/image" Target="../media/image179.png"/><Relationship Id="rId298" Type="http://schemas.openxmlformats.org/officeDocument/2006/relationships/customXml" Target="../ink/ink189.xml"/><Relationship Id="rId116" Type="http://schemas.openxmlformats.org/officeDocument/2006/relationships/customXml" Target="../ink/ink98.xml"/><Relationship Id="rId137" Type="http://schemas.openxmlformats.org/officeDocument/2006/relationships/image" Target="../media/image109.png"/><Relationship Id="rId158" Type="http://schemas.openxmlformats.org/officeDocument/2006/relationships/customXml" Target="../ink/ink119.xml"/><Relationship Id="rId302" Type="http://schemas.openxmlformats.org/officeDocument/2006/relationships/customXml" Target="../ink/ink191.xml"/><Relationship Id="rId20" Type="http://schemas.openxmlformats.org/officeDocument/2006/relationships/customXml" Target="../ink/ink50.xml"/><Relationship Id="rId41" Type="http://schemas.openxmlformats.org/officeDocument/2006/relationships/image" Target="../media/image61.png"/><Relationship Id="rId62" Type="http://schemas.openxmlformats.org/officeDocument/2006/relationships/customXml" Target="../ink/ink71.xml"/><Relationship Id="rId83" Type="http://schemas.openxmlformats.org/officeDocument/2006/relationships/image" Target="../media/image82.png"/><Relationship Id="rId179" Type="http://schemas.openxmlformats.org/officeDocument/2006/relationships/image" Target="../media/image130.png"/><Relationship Id="rId190" Type="http://schemas.openxmlformats.org/officeDocument/2006/relationships/customXml" Target="../ink/ink135.xml"/><Relationship Id="rId204" Type="http://schemas.openxmlformats.org/officeDocument/2006/relationships/customXml" Target="../ink/ink142.xml"/><Relationship Id="rId225" Type="http://schemas.openxmlformats.org/officeDocument/2006/relationships/image" Target="../media/image153.png"/><Relationship Id="rId246" Type="http://schemas.openxmlformats.org/officeDocument/2006/relationships/customXml" Target="../ink/ink163.xml"/><Relationship Id="rId267" Type="http://schemas.openxmlformats.org/officeDocument/2006/relationships/image" Target="../media/image174.png"/><Relationship Id="rId288" Type="http://schemas.openxmlformats.org/officeDocument/2006/relationships/customXml" Target="../ink/ink184.xml"/><Relationship Id="rId106" Type="http://schemas.openxmlformats.org/officeDocument/2006/relationships/customXml" Target="../ink/ink93.xml"/><Relationship Id="rId127" Type="http://schemas.openxmlformats.org/officeDocument/2006/relationships/image" Target="../media/image104.png"/><Relationship Id="rId313" Type="http://schemas.openxmlformats.org/officeDocument/2006/relationships/image" Target="../media/image196.png"/><Relationship Id="rId10" Type="http://schemas.openxmlformats.org/officeDocument/2006/relationships/customXml" Target="../ink/ink45.xml"/><Relationship Id="rId31" Type="http://schemas.openxmlformats.org/officeDocument/2006/relationships/image" Target="../media/image56.png"/><Relationship Id="rId52" Type="http://schemas.openxmlformats.org/officeDocument/2006/relationships/customXml" Target="../ink/ink66.xml"/><Relationship Id="rId73" Type="http://schemas.openxmlformats.org/officeDocument/2006/relationships/image" Target="../media/image77.png"/><Relationship Id="rId94" Type="http://schemas.openxmlformats.org/officeDocument/2006/relationships/customXml" Target="../ink/ink87.xml"/><Relationship Id="rId148" Type="http://schemas.openxmlformats.org/officeDocument/2006/relationships/customXml" Target="../ink/ink114.xml"/><Relationship Id="rId169" Type="http://schemas.openxmlformats.org/officeDocument/2006/relationships/image" Target="../media/image125.png"/><Relationship Id="rId4" Type="http://schemas.openxmlformats.org/officeDocument/2006/relationships/customXml" Target="../ink/ink42.xml"/><Relationship Id="rId180" Type="http://schemas.openxmlformats.org/officeDocument/2006/relationships/customXml" Target="../ink/ink130.xml"/><Relationship Id="rId215" Type="http://schemas.openxmlformats.org/officeDocument/2006/relationships/image" Target="../media/image148.png"/><Relationship Id="rId236" Type="http://schemas.openxmlformats.org/officeDocument/2006/relationships/customXml" Target="../ink/ink158.xml"/><Relationship Id="rId257" Type="http://schemas.openxmlformats.org/officeDocument/2006/relationships/image" Target="../media/image169.png"/><Relationship Id="rId278" Type="http://schemas.openxmlformats.org/officeDocument/2006/relationships/customXml" Target="../ink/ink179.xml"/><Relationship Id="rId303" Type="http://schemas.openxmlformats.org/officeDocument/2006/relationships/image" Target="../media/image192.png"/><Relationship Id="rId42" Type="http://schemas.openxmlformats.org/officeDocument/2006/relationships/customXml" Target="../ink/ink61.xml"/><Relationship Id="rId84" Type="http://schemas.openxmlformats.org/officeDocument/2006/relationships/customXml" Target="../ink/ink82.xml"/><Relationship Id="rId138" Type="http://schemas.openxmlformats.org/officeDocument/2006/relationships/customXml" Target="../ink/ink109.xml"/><Relationship Id="rId191" Type="http://schemas.openxmlformats.org/officeDocument/2006/relationships/image" Target="../media/image136.png"/><Relationship Id="rId205" Type="http://schemas.openxmlformats.org/officeDocument/2006/relationships/image" Target="../media/image143.png"/><Relationship Id="rId247" Type="http://schemas.openxmlformats.org/officeDocument/2006/relationships/image" Target="../media/image164.png"/><Relationship Id="rId107" Type="http://schemas.openxmlformats.org/officeDocument/2006/relationships/image" Target="../media/image94.png"/><Relationship Id="rId289" Type="http://schemas.openxmlformats.org/officeDocument/2006/relationships/image" Target="../media/image185.png"/><Relationship Id="rId11" Type="http://schemas.openxmlformats.org/officeDocument/2006/relationships/image" Target="../media/image46.png"/><Relationship Id="rId53" Type="http://schemas.openxmlformats.org/officeDocument/2006/relationships/image" Target="../media/image67.png"/><Relationship Id="rId149" Type="http://schemas.openxmlformats.org/officeDocument/2006/relationships/image" Target="../media/image115.png"/><Relationship Id="rId314" Type="http://schemas.openxmlformats.org/officeDocument/2006/relationships/customXml" Target="../ink/ink197.xml"/><Relationship Id="rId95" Type="http://schemas.openxmlformats.org/officeDocument/2006/relationships/image" Target="../media/image88.png"/><Relationship Id="rId160" Type="http://schemas.openxmlformats.org/officeDocument/2006/relationships/customXml" Target="../ink/ink120.xml"/><Relationship Id="rId216" Type="http://schemas.openxmlformats.org/officeDocument/2006/relationships/customXml" Target="../ink/ink148.xml"/><Relationship Id="rId258" Type="http://schemas.openxmlformats.org/officeDocument/2006/relationships/customXml" Target="../ink/ink169.xml"/><Relationship Id="rId22" Type="http://schemas.openxmlformats.org/officeDocument/2006/relationships/customXml" Target="../ink/ink51.xml"/><Relationship Id="rId64" Type="http://schemas.openxmlformats.org/officeDocument/2006/relationships/customXml" Target="../ink/ink72.xml"/><Relationship Id="rId118" Type="http://schemas.openxmlformats.org/officeDocument/2006/relationships/customXml" Target="../ink/ink99.xml"/><Relationship Id="rId171" Type="http://schemas.openxmlformats.org/officeDocument/2006/relationships/image" Target="../media/image126.png"/><Relationship Id="rId227" Type="http://schemas.openxmlformats.org/officeDocument/2006/relationships/image" Target="../media/image154.png"/><Relationship Id="rId269" Type="http://schemas.openxmlformats.org/officeDocument/2006/relationships/image" Target="../media/image175.png"/><Relationship Id="rId33" Type="http://schemas.openxmlformats.org/officeDocument/2006/relationships/image" Target="../media/image57.png"/><Relationship Id="rId129" Type="http://schemas.openxmlformats.org/officeDocument/2006/relationships/image" Target="../media/image105.png"/><Relationship Id="rId280" Type="http://schemas.openxmlformats.org/officeDocument/2006/relationships/customXml" Target="../ink/ink180.xml"/><Relationship Id="rId75" Type="http://schemas.openxmlformats.org/officeDocument/2006/relationships/image" Target="../media/image78.png"/><Relationship Id="rId140" Type="http://schemas.openxmlformats.org/officeDocument/2006/relationships/customXml" Target="../ink/ink110.xml"/><Relationship Id="rId182" Type="http://schemas.openxmlformats.org/officeDocument/2006/relationships/customXml" Target="../ink/ink131.xml"/><Relationship Id="rId6" Type="http://schemas.openxmlformats.org/officeDocument/2006/relationships/customXml" Target="../ink/ink43.xml"/><Relationship Id="rId238" Type="http://schemas.openxmlformats.org/officeDocument/2006/relationships/customXml" Target="../ink/ink159.xml"/><Relationship Id="rId291" Type="http://schemas.openxmlformats.org/officeDocument/2006/relationships/image" Target="../media/image186.png"/><Relationship Id="rId305" Type="http://schemas.openxmlformats.org/officeDocument/2006/relationships/image" Target="../media/image193.png"/><Relationship Id="rId44" Type="http://schemas.openxmlformats.org/officeDocument/2006/relationships/customXml" Target="../ink/ink62.xml"/><Relationship Id="rId86" Type="http://schemas.openxmlformats.org/officeDocument/2006/relationships/customXml" Target="../ink/ink83.xml"/><Relationship Id="rId151" Type="http://schemas.openxmlformats.org/officeDocument/2006/relationships/image" Target="../media/image116.png"/><Relationship Id="rId193" Type="http://schemas.openxmlformats.org/officeDocument/2006/relationships/image" Target="../media/image137.png"/><Relationship Id="rId207" Type="http://schemas.openxmlformats.org/officeDocument/2006/relationships/image" Target="../media/image144.png"/><Relationship Id="rId249" Type="http://schemas.openxmlformats.org/officeDocument/2006/relationships/image" Target="../media/image165.png"/><Relationship Id="rId13" Type="http://schemas.openxmlformats.org/officeDocument/2006/relationships/image" Target="../media/image47.png"/><Relationship Id="rId109" Type="http://schemas.openxmlformats.org/officeDocument/2006/relationships/image" Target="../media/image95.png"/><Relationship Id="rId260" Type="http://schemas.openxmlformats.org/officeDocument/2006/relationships/customXml" Target="../ink/ink170.xml"/><Relationship Id="rId316" Type="http://schemas.openxmlformats.org/officeDocument/2006/relationships/customXml" Target="../ink/ink19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.png"/><Relationship Id="rId21" Type="http://schemas.openxmlformats.org/officeDocument/2006/relationships/image" Target="../media/image210.png"/><Relationship Id="rId42" Type="http://schemas.openxmlformats.org/officeDocument/2006/relationships/customXml" Target="../ink/ink221.xml"/><Relationship Id="rId63" Type="http://schemas.openxmlformats.org/officeDocument/2006/relationships/image" Target="../media/image229.png"/><Relationship Id="rId84" Type="http://schemas.openxmlformats.org/officeDocument/2006/relationships/customXml" Target="../ink/ink242.xml"/><Relationship Id="rId138" Type="http://schemas.openxmlformats.org/officeDocument/2006/relationships/customXml" Target="../ink/ink269.xml"/><Relationship Id="rId159" Type="http://schemas.openxmlformats.org/officeDocument/2006/relationships/image" Target="../media/image277.png"/><Relationship Id="rId170" Type="http://schemas.openxmlformats.org/officeDocument/2006/relationships/customXml" Target="../ink/ink285.xml"/><Relationship Id="rId191" Type="http://schemas.openxmlformats.org/officeDocument/2006/relationships/image" Target="../media/image293.png"/><Relationship Id="rId205" Type="http://schemas.openxmlformats.org/officeDocument/2006/relationships/image" Target="../media/image300.png"/><Relationship Id="rId226" Type="http://schemas.openxmlformats.org/officeDocument/2006/relationships/customXml" Target="../ink/ink313.xml"/><Relationship Id="rId107" Type="http://schemas.openxmlformats.org/officeDocument/2006/relationships/image" Target="../media/image251.png"/><Relationship Id="rId11" Type="http://schemas.openxmlformats.org/officeDocument/2006/relationships/image" Target="../media/image205.png"/><Relationship Id="rId32" Type="http://schemas.openxmlformats.org/officeDocument/2006/relationships/customXml" Target="../ink/ink216.xml"/><Relationship Id="rId53" Type="http://schemas.openxmlformats.org/officeDocument/2006/relationships/image" Target="../media/image226.png"/><Relationship Id="rId74" Type="http://schemas.openxmlformats.org/officeDocument/2006/relationships/customXml" Target="../ink/ink237.xml"/><Relationship Id="rId128" Type="http://schemas.openxmlformats.org/officeDocument/2006/relationships/customXml" Target="../ink/ink264.xml"/><Relationship Id="rId149" Type="http://schemas.openxmlformats.org/officeDocument/2006/relationships/image" Target="../media/image272.png"/><Relationship Id="rId5" Type="http://schemas.openxmlformats.org/officeDocument/2006/relationships/image" Target="../media/image202.png"/><Relationship Id="rId95" Type="http://schemas.openxmlformats.org/officeDocument/2006/relationships/image" Target="../media/image245.png"/><Relationship Id="rId160" Type="http://schemas.openxmlformats.org/officeDocument/2006/relationships/customXml" Target="../ink/ink280.xml"/><Relationship Id="rId181" Type="http://schemas.openxmlformats.org/officeDocument/2006/relationships/image" Target="../media/image288.png"/><Relationship Id="rId216" Type="http://schemas.openxmlformats.org/officeDocument/2006/relationships/customXml" Target="../ink/ink308.xml"/><Relationship Id="rId22" Type="http://schemas.openxmlformats.org/officeDocument/2006/relationships/customXml" Target="../ink/ink211.xml"/><Relationship Id="rId43" Type="http://schemas.openxmlformats.org/officeDocument/2006/relationships/image" Target="../media/image221.png"/><Relationship Id="rId64" Type="http://schemas.openxmlformats.org/officeDocument/2006/relationships/customXml" Target="../ink/ink232.xml"/><Relationship Id="rId118" Type="http://schemas.openxmlformats.org/officeDocument/2006/relationships/customXml" Target="../ink/ink259.xml"/><Relationship Id="rId139" Type="http://schemas.openxmlformats.org/officeDocument/2006/relationships/image" Target="../media/image267.png"/><Relationship Id="rId85" Type="http://schemas.openxmlformats.org/officeDocument/2006/relationships/image" Target="../media/image240.png"/><Relationship Id="rId150" Type="http://schemas.openxmlformats.org/officeDocument/2006/relationships/customXml" Target="../ink/ink275.xml"/><Relationship Id="rId171" Type="http://schemas.openxmlformats.org/officeDocument/2006/relationships/image" Target="../media/image283.png"/><Relationship Id="rId192" Type="http://schemas.openxmlformats.org/officeDocument/2006/relationships/customXml" Target="../ink/ink296.xml"/><Relationship Id="rId206" Type="http://schemas.openxmlformats.org/officeDocument/2006/relationships/customXml" Target="../ink/ink303.xml"/><Relationship Id="rId227" Type="http://schemas.openxmlformats.org/officeDocument/2006/relationships/image" Target="../media/image311.png"/><Relationship Id="rId12" Type="http://schemas.openxmlformats.org/officeDocument/2006/relationships/customXml" Target="../ink/ink206.xml"/><Relationship Id="rId33" Type="http://schemas.openxmlformats.org/officeDocument/2006/relationships/image" Target="../media/image216.png"/><Relationship Id="rId108" Type="http://schemas.openxmlformats.org/officeDocument/2006/relationships/customXml" Target="../ink/ink254.xml"/><Relationship Id="rId129" Type="http://schemas.openxmlformats.org/officeDocument/2006/relationships/image" Target="../media/image262.png"/><Relationship Id="rId54" Type="http://schemas.openxmlformats.org/officeDocument/2006/relationships/customXml" Target="../ink/ink227.xml"/><Relationship Id="rId75" Type="http://schemas.openxmlformats.org/officeDocument/2006/relationships/image" Target="../media/image235.png"/><Relationship Id="rId96" Type="http://schemas.openxmlformats.org/officeDocument/2006/relationships/customXml" Target="../ink/ink248.xml"/><Relationship Id="rId140" Type="http://schemas.openxmlformats.org/officeDocument/2006/relationships/customXml" Target="../ink/ink270.xml"/><Relationship Id="rId161" Type="http://schemas.openxmlformats.org/officeDocument/2006/relationships/image" Target="../media/image278.png"/><Relationship Id="rId182" Type="http://schemas.openxmlformats.org/officeDocument/2006/relationships/customXml" Target="../ink/ink291.xml"/><Relationship Id="rId217" Type="http://schemas.openxmlformats.org/officeDocument/2006/relationships/image" Target="../media/image306.png"/><Relationship Id="rId6" Type="http://schemas.openxmlformats.org/officeDocument/2006/relationships/customXml" Target="../ink/ink203.xml"/><Relationship Id="rId23" Type="http://schemas.openxmlformats.org/officeDocument/2006/relationships/image" Target="../media/image211.png"/><Relationship Id="rId119" Type="http://schemas.openxmlformats.org/officeDocument/2006/relationships/image" Target="../media/image257.png"/><Relationship Id="rId44" Type="http://schemas.openxmlformats.org/officeDocument/2006/relationships/customXml" Target="../ink/ink222.xml"/><Relationship Id="rId65" Type="http://schemas.openxmlformats.org/officeDocument/2006/relationships/image" Target="../media/image230.png"/><Relationship Id="rId86" Type="http://schemas.openxmlformats.org/officeDocument/2006/relationships/customXml" Target="../ink/ink243.xml"/><Relationship Id="rId130" Type="http://schemas.openxmlformats.org/officeDocument/2006/relationships/customXml" Target="../ink/ink265.xml"/><Relationship Id="rId151" Type="http://schemas.openxmlformats.org/officeDocument/2006/relationships/image" Target="../media/image273.png"/><Relationship Id="rId172" Type="http://schemas.openxmlformats.org/officeDocument/2006/relationships/customXml" Target="../ink/ink286.xml"/><Relationship Id="rId193" Type="http://schemas.openxmlformats.org/officeDocument/2006/relationships/image" Target="../media/image294.png"/><Relationship Id="rId207" Type="http://schemas.openxmlformats.org/officeDocument/2006/relationships/image" Target="../media/image301.png"/><Relationship Id="rId228" Type="http://schemas.openxmlformats.org/officeDocument/2006/relationships/customXml" Target="../ink/ink314.xml"/><Relationship Id="rId13" Type="http://schemas.openxmlformats.org/officeDocument/2006/relationships/image" Target="../media/image206.png"/><Relationship Id="rId109" Type="http://schemas.openxmlformats.org/officeDocument/2006/relationships/image" Target="../media/image252.png"/><Relationship Id="rId34" Type="http://schemas.openxmlformats.org/officeDocument/2006/relationships/customXml" Target="../ink/ink217.xml"/><Relationship Id="rId55" Type="http://schemas.openxmlformats.org/officeDocument/2006/relationships/image" Target="../media/image227.png"/><Relationship Id="rId76" Type="http://schemas.openxmlformats.org/officeDocument/2006/relationships/customXml" Target="../ink/ink238.xml"/><Relationship Id="rId97" Type="http://schemas.openxmlformats.org/officeDocument/2006/relationships/image" Target="../media/image246.png"/><Relationship Id="rId120" Type="http://schemas.openxmlformats.org/officeDocument/2006/relationships/customXml" Target="../ink/ink260.xml"/><Relationship Id="rId141" Type="http://schemas.openxmlformats.org/officeDocument/2006/relationships/image" Target="../media/image268.png"/><Relationship Id="rId7" Type="http://schemas.openxmlformats.org/officeDocument/2006/relationships/image" Target="../media/image203.png"/><Relationship Id="rId162" Type="http://schemas.openxmlformats.org/officeDocument/2006/relationships/customXml" Target="../ink/ink281.xml"/><Relationship Id="rId183" Type="http://schemas.openxmlformats.org/officeDocument/2006/relationships/image" Target="../media/image289.png"/><Relationship Id="rId218" Type="http://schemas.openxmlformats.org/officeDocument/2006/relationships/customXml" Target="../ink/ink309.xml"/><Relationship Id="rId24" Type="http://schemas.openxmlformats.org/officeDocument/2006/relationships/customXml" Target="../ink/ink212.xml"/><Relationship Id="rId45" Type="http://schemas.openxmlformats.org/officeDocument/2006/relationships/image" Target="../media/image222.png"/><Relationship Id="rId66" Type="http://schemas.openxmlformats.org/officeDocument/2006/relationships/customXml" Target="../ink/ink233.xml"/><Relationship Id="rId87" Type="http://schemas.openxmlformats.org/officeDocument/2006/relationships/image" Target="../media/image241.png"/><Relationship Id="rId110" Type="http://schemas.openxmlformats.org/officeDocument/2006/relationships/customXml" Target="../ink/ink255.xml"/><Relationship Id="rId131" Type="http://schemas.openxmlformats.org/officeDocument/2006/relationships/image" Target="../media/image263.png"/><Relationship Id="rId152" Type="http://schemas.openxmlformats.org/officeDocument/2006/relationships/customXml" Target="../ink/ink276.xml"/><Relationship Id="rId173" Type="http://schemas.openxmlformats.org/officeDocument/2006/relationships/image" Target="../media/image284.png"/><Relationship Id="rId194" Type="http://schemas.openxmlformats.org/officeDocument/2006/relationships/customXml" Target="../ink/ink297.xml"/><Relationship Id="rId208" Type="http://schemas.openxmlformats.org/officeDocument/2006/relationships/customXml" Target="../ink/ink304.xml"/><Relationship Id="rId229" Type="http://schemas.openxmlformats.org/officeDocument/2006/relationships/image" Target="../media/image312.png"/><Relationship Id="rId14" Type="http://schemas.openxmlformats.org/officeDocument/2006/relationships/customXml" Target="../ink/ink207.xml"/><Relationship Id="rId35" Type="http://schemas.openxmlformats.org/officeDocument/2006/relationships/image" Target="../media/image217.png"/><Relationship Id="rId56" Type="http://schemas.openxmlformats.org/officeDocument/2006/relationships/customXml" Target="../ink/ink228.xml"/><Relationship Id="rId77" Type="http://schemas.openxmlformats.org/officeDocument/2006/relationships/image" Target="../media/image236.png"/><Relationship Id="rId100" Type="http://schemas.openxmlformats.org/officeDocument/2006/relationships/customXml" Target="../ink/ink250.xml"/><Relationship Id="rId8" Type="http://schemas.openxmlformats.org/officeDocument/2006/relationships/customXml" Target="../ink/ink204.xml"/><Relationship Id="rId98" Type="http://schemas.openxmlformats.org/officeDocument/2006/relationships/customXml" Target="../ink/ink249.xml"/><Relationship Id="rId121" Type="http://schemas.openxmlformats.org/officeDocument/2006/relationships/image" Target="../media/image258.png"/><Relationship Id="rId142" Type="http://schemas.openxmlformats.org/officeDocument/2006/relationships/customXml" Target="../ink/ink271.xml"/><Relationship Id="rId163" Type="http://schemas.openxmlformats.org/officeDocument/2006/relationships/image" Target="../media/image279.png"/><Relationship Id="rId184" Type="http://schemas.openxmlformats.org/officeDocument/2006/relationships/customXml" Target="../ink/ink292.xml"/><Relationship Id="rId219" Type="http://schemas.openxmlformats.org/officeDocument/2006/relationships/image" Target="../media/image307.png"/><Relationship Id="rId230" Type="http://schemas.openxmlformats.org/officeDocument/2006/relationships/customXml" Target="../ink/ink315.xml"/><Relationship Id="rId25" Type="http://schemas.openxmlformats.org/officeDocument/2006/relationships/image" Target="../media/image212.png"/><Relationship Id="rId46" Type="http://schemas.openxmlformats.org/officeDocument/2006/relationships/customXml" Target="../ink/ink223.xml"/><Relationship Id="rId67" Type="http://schemas.openxmlformats.org/officeDocument/2006/relationships/image" Target="../media/image231.png"/><Relationship Id="rId20" Type="http://schemas.openxmlformats.org/officeDocument/2006/relationships/customXml" Target="../ink/ink210.xml"/><Relationship Id="rId41" Type="http://schemas.openxmlformats.org/officeDocument/2006/relationships/image" Target="../media/image220.png"/><Relationship Id="rId62" Type="http://schemas.openxmlformats.org/officeDocument/2006/relationships/customXml" Target="../ink/ink231.xml"/><Relationship Id="rId83" Type="http://schemas.openxmlformats.org/officeDocument/2006/relationships/image" Target="../media/image239.png"/><Relationship Id="rId88" Type="http://schemas.openxmlformats.org/officeDocument/2006/relationships/customXml" Target="../ink/ink244.xml"/><Relationship Id="rId111" Type="http://schemas.openxmlformats.org/officeDocument/2006/relationships/image" Target="../media/image253.png"/><Relationship Id="rId132" Type="http://schemas.openxmlformats.org/officeDocument/2006/relationships/customXml" Target="../ink/ink266.xml"/><Relationship Id="rId153" Type="http://schemas.openxmlformats.org/officeDocument/2006/relationships/image" Target="../media/image274.png"/><Relationship Id="rId174" Type="http://schemas.openxmlformats.org/officeDocument/2006/relationships/customXml" Target="../ink/ink287.xml"/><Relationship Id="rId179" Type="http://schemas.openxmlformats.org/officeDocument/2006/relationships/image" Target="../media/image287.png"/><Relationship Id="rId195" Type="http://schemas.openxmlformats.org/officeDocument/2006/relationships/image" Target="../media/image295.png"/><Relationship Id="rId209" Type="http://schemas.openxmlformats.org/officeDocument/2006/relationships/image" Target="../media/image302.png"/><Relationship Id="rId190" Type="http://schemas.openxmlformats.org/officeDocument/2006/relationships/customXml" Target="../ink/ink295.xml"/><Relationship Id="rId204" Type="http://schemas.openxmlformats.org/officeDocument/2006/relationships/customXml" Target="../ink/ink302.xml"/><Relationship Id="rId220" Type="http://schemas.openxmlformats.org/officeDocument/2006/relationships/customXml" Target="../ink/ink310.xml"/><Relationship Id="rId225" Type="http://schemas.openxmlformats.org/officeDocument/2006/relationships/image" Target="../media/image310.png"/><Relationship Id="rId15" Type="http://schemas.openxmlformats.org/officeDocument/2006/relationships/image" Target="../media/image207.png"/><Relationship Id="rId36" Type="http://schemas.openxmlformats.org/officeDocument/2006/relationships/customXml" Target="../ink/ink218.xml"/><Relationship Id="rId57" Type="http://schemas.openxmlformats.org/officeDocument/2006/relationships/image" Target="../media/image59.png"/><Relationship Id="rId106" Type="http://schemas.openxmlformats.org/officeDocument/2006/relationships/customXml" Target="../ink/ink253.xml"/><Relationship Id="rId127" Type="http://schemas.openxmlformats.org/officeDocument/2006/relationships/image" Target="../media/image261.png"/><Relationship Id="rId10" Type="http://schemas.openxmlformats.org/officeDocument/2006/relationships/customXml" Target="../ink/ink205.xml"/><Relationship Id="rId31" Type="http://schemas.openxmlformats.org/officeDocument/2006/relationships/image" Target="../media/image215.png"/><Relationship Id="rId52" Type="http://schemas.openxmlformats.org/officeDocument/2006/relationships/customXml" Target="../ink/ink226.xml"/><Relationship Id="rId73" Type="http://schemas.openxmlformats.org/officeDocument/2006/relationships/image" Target="../media/image234.png"/><Relationship Id="rId78" Type="http://schemas.openxmlformats.org/officeDocument/2006/relationships/customXml" Target="../ink/ink239.xml"/><Relationship Id="rId94" Type="http://schemas.openxmlformats.org/officeDocument/2006/relationships/customXml" Target="../ink/ink247.xml"/><Relationship Id="rId99" Type="http://schemas.openxmlformats.org/officeDocument/2006/relationships/image" Target="../media/image247.png"/><Relationship Id="rId101" Type="http://schemas.openxmlformats.org/officeDocument/2006/relationships/image" Target="../media/image248.png"/><Relationship Id="rId122" Type="http://schemas.openxmlformats.org/officeDocument/2006/relationships/customXml" Target="../ink/ink261.xml"/><Relationship Id="rId143" Type="http://schemas.openxmlformats.org/officeDocument/2006/relationships/image" Target="../media/image269.png"/><Relationship Id="rId148" Type="http://schemas.openxmlformats.org/officeDocument/2006/relationships/customXml" Target="../ink/ink274.xml"/><Relationship Id="rId164" Type="http://schemas.openxmlformats.org/officeDocument/2006/relationships/customXml" Target="../ink/ink282.xml"/><Relationship Id="rId169" Type="http://schemas.openxmlformats.org/officeDocument/2006/relationships/image" Target="../media/image282.png"/><Relationship Id="rId185" Type="http://schemas.openxmlformats.org/officeDocument/2006/relationships/image" Target="../media/image290.png"/><Relationship Id="rId4" Type="http://schemas.openxmlformats.org/officeDocument/2006/relationships/customXml" Target="../ink/ink202.xml"/><Relationship Id="rId9" Type="http://schemas.openxmlformats.org/officeDocument/2006/relationships/image" Target="../media/image204.png"/><Relationship Id="rId180" Type="http://schemas.openxmlformats.org/officeDocument/2006/relationships/customXml" Target="../ink/ink290.xml"/><Relationship Id="rId210" Type="http://schemas.openxmlformats.org/officeDocument/2006/relationships/customXml" Target="../ink/ink305.xml"/><Relationship Id="rId215" Type="http://schemas.openxmlformats.org/officeDocument/2006/relationships/image" Target="../media/image305.png"/><Relationship Id="rId26" Type="http://schemas.openxmlformats.org/officeDocument/2006/relationships/customXml" Target="../ink/ink213.xml"/><Relationship Id="rId231" Type="http://schemas.openxmlformats.org/officeDocument/2006/relationships/image" Target="../media/image313.png"/><Relationship Id="rId47" Type="http://schemas.openxmlformats.org/officeDocument/2006/relationships/image" Target="../media/image223.png"/><Relationship Id="rId68" Type="http://schemas.openxmlformats.org/officeDocument/2006/relationships/customXml" Target="../ink/ink234.xml"/><Relationship Id="rId89" Type="http://schemas.openxmlformats.org/officeDocument/2006/relationships/image" Target="../media/image242.png"/><Relationship Id="rId112" Type="http://schemas.openxmlformats.org/officeDocument/2006/relationships/customXml" Target="../ink/ink256.xml"/><Relationship Id="rId133" Type="http://schemas.openxmlformats.org/officeDocument/2006/relationships/image" Target="../media/image264.png"/><Relationship Id="rId154" Type="http://schemas.openxmlformats.org/officeDocument/2006/relationships/customXml" Target="../ink/ink277.xml"/><Relationship Id="rId175" Type="http://schemas.openxmlformats.org/officeDocument/2006/relationships/image" Target="../media/image285.png"/><Relationship Id="rId196" Type="http://schemas.openxmlformats.org/officeDocument/2006/relationships/customXml" Target="../ink/ink298.xml"/><Relationship Id="rId200" Type="http://schemas.openxmlformats.org/officeDocument/2006/relationships/customXml" Target="../ink/ink300.xml"/><Relationship Id="rId16" Type="http://schemas.openxmlformats.org/officeDocument/2006/relationships/customXml" Target="../ink/ink208.xml"/><Relationship Id="rId221" Type="http://schemas.openxmlformats.org/officeDocument/2006/relationships/image" Target="../media/image308.png"/><Relationship Id="rId37" Type="http://schemas.openxmlformats.org/officeDocument/2006/relationships/image" Target="../media/image218.png"/><Relationship Id="rId58" Type="http://schemas.openxmlformats.org/officeDocument/2006/relationships/customXml" Target="../ink/ink229.xml"/><Relationship Id="rId79" Type="http://schemas.openxmlformats.org/officeDocument/2006/relationships/image" Target="../media/image237.png"/><Relationship Id="rId102" Type="http://schemas.openxmlformats.org/officeDocument/2006/relationships/customXml" Target="../ink/ink251.xml"/><Relationship Id="rId123" Type="http://schemas.openxmlformats.org/officeDocument/2006/relationships/image" Target="../media/image259.png"/><Relationship Id="rId144" Type="http://schemas.openxmlformats.org/officeDocument/2006/relationships/customXml" Target="../ink/ink272.xml"/><Relationship Id="rId90" Type="http://schemas.openxmlformats.org/officeDocument/2006/relationships/customXml" Target="../ink/ink245.xml"/><Relationship Id="rId165" Type="http://schemas.openxmlformats.org/officeDocument/2006/relationships/image" Target="../media/image280.png"/><Relationship Id="rId186" Type="http://schemas.openxmlformats.org/officeDocument/2006/relationships/customXml" Target="../ink/ink293.xml"/><Relationship Id="rId211" Type="http://schemas.openxmlformats.org/officeDocument/2006/relationships/image" Target="../media/image303.png"/><Relationship Id="rId232" Type="http://schemas.openxmlformats.org/officeDocument/2006/relationships/customXml" Target="../ink/ink316.xml"/><Relationship Id="rId27" Type="http://schemas.openxmlformats.org/officeDocument/2006/relationships/image" Target="../media/image213.png"/><Relationship Id="rId48" Type="http://schemas.openxmlformats.org/officeDocument/2006/relationships/customXml" Target="../ink/ink224.xml"/><Relationship Id="rId69" Type="http://schemas.openxmlformats.org/officeDocument/2006/relationships/image" Target="../media/image232.png"/><Relationship Id="rId113" Type="http://schemas.openxmlformats.org/officeDocument/2006/relationships/image" Target="../media/image254.png"/><Relationship Id="rId134" Type="http://schemas.openxmlformats.org/officeDocument/2006/relationships/customXml" Target="../ink/ink267.xml"/><Relationship Id="rId80" Type="http://schemas.openxmlformats.org/officeDocument/2006/relationships/customXml" Target="../ink/ink240.xml"/><Relationship Id="rId155" Type="http://schemas.openxmlformats.org/officeDocument/2006/relationships/image" Target="../media/image275.png"/><Relationship Id="rId176" Type="http://schemas.openxmlformats.org/officeDocument/2006/relationships/customXml" Target="../ink/ink288.xml"/><Relationship Id="rId197" Type="http://schemas.openxmlformats.org/officeDocument/2006/relationships/image" Target="../media/image296.png"/><Relationship Id="rId201" Type="http://schemas.openxmlformats.org/officeDocument/2006/relationships/image" Target="../media/image298.png"/><Relationship Id="rId222" Type="http://schemas.openxmlformats.org/officeDocument/2006/relationships/customXml" Target="../ink/ink311.xml"/><Relationship Id="rId17" Type="http://schemas.openxmlformats.org/officeDocument/2006/relationships/image" Target="../media/image208.png"/><Relationship Id="rId38" Type="http://schemas.openxmlformats.org/officeDocument/2006/relationships/customXml" Target="../ink/ink219.xml"/><Relationship Id="rId59" Type="http://schemas.openxmlformats.org/officeDocument/2006/relationships/image" Target="../media/image228.png"/><Relationship Id="rId103" Type="http://schemas.openxmlformats.org/officeDocument/2006/relationships/image" Target="../media/image249.png"/><Relationship Id="rId124" Type="http://schemas.openxmlformats.org/officeDocument/2006/relationships/customXml" Target="../ink/ink262.xml"/><Relationship Id="rId70" Type="http://schemas.openxmlformats.org/officeDocument/2006/relationships/customXml" Target="../ink/ink235.xml"/><Relationship Id="rId91" Type="http://schemas.openxmlformats.org/officeDocument/2006/relationships/image" Target="../media/image243.png"/><Relationship Id="rId145" Type="http://schemas.openxmlformats.org/officeDocument/2006/relationships/image" Target="../media/image270.png"/><Relationship Id="rId166" Type="http://schemas.openxmlformats.org/officeDocument/2006/relationships/customXml" Target="../ink/ink283.xml"/><Relationship Id="rId187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6.xml"/><Relationship Id="rId233" Type="http://schemas.openxmlformats.org/officeDocument/2006/relationships/image" Target="../media/image314.png"/><Relationship Id="rId28" Type="http://schemas.openxmlformats.org/officeDocument/2006/relationships/customXml" Target="../ink/ink214.xml"/><Relationship Id="rId49" Type="http://schemas.openxmlformats.org/officeDocument/2006/relationships/image" Target="../media/image224.png"/><Relationship Id="rId114" Type="http://schemas.openxmlformats.org/officeDocument/2006/relationships/customXml" Target="../ink/ink257.xml"/><Relationship Id="rId60" Type="http://schemas.openxmlformats.org/officeDocument/2006/relationships/customXml" Target="../ink/ink230.xml"/><Relationship Id="rId81" Type="http://schemas.openxmlformats.org/officeDocument/2006/relationships/image" Target="../media/image238.png"/><Relationship Id="rId135" Type="http://schemas.openxmlformats.org/officeDocument/2006/relationships/image" Target="../media/image265.png"/><Relationship Id="rId156" Type="http://schemas.openxmlformats.org/officeDocument/2006/relationships/customXml" Target="../ink/ink278.xml"/><Relationship Id="rId177" Type="http://schemas.openxmlformats.org/officeDocument/2006/relationships/image" Target="../media/image286.png"/><Relationship Id="rId198" Type="http://schemas.openxmlformats.org/officeDocument/2006/relationships/customXml" Target="../ink/ink299.xml"/><Relationship Id="rId202" Type="http://schemas.openxmlformats.org/officeDocument/2006/relationships/customXml" Target="../ink/ink301.xml"/><Relationship Id="rId223" Type="http://schemas.openxmlformats.org/officeDocument/2006/relationships/image" Target="../media/image309.png"/><Relationship Id="rId18" Type="http://schemas.openxmlformats.org/officeDocument/2006/relationships/customXml" Target="../ink/ink209.xml"/><Relationship Id="rId39" Type="http://schemas.openxmlformats.org/officeDocument/2006/relationships/image" Target="../media/image219.png"/><Relationship Id="rId50" Type="http://schemas.openxmlformats.org/officeDocument/2006/relationships/customXml" Target="../ink/ink225.xml"/><Relationship Id="rId104" Type="http://schemas.openxmlformats.org/officeDocument/2006/relationships/customXml" Target="../ink/ink252.xml"/><Relationship Id="rId125" Type="http://schemas.openxmlformats.org/officeDocument/2006/relationships/image" Target="../media/image260.png"/><Relationship Id="rId146" Type="http://schemas.openxmlformats.org/officeDocument/2006/relationships/customXml" Target="../ink/ink273.xml"/><Relationship Id="rId167" Type="http://schemas.openxmlformats.org/officeDocument/2006/relationships/image" Target="../media/image281.png"/><Relationship Id="rId188" Type="http://schemas.openxmlformats.org/officeDocument/2006/relationships/customXml" Target="../ink/ink294.xml"/><Relationship Id="rId71" Type="http://schemas.openxmlformats.org/officeDocument/2006/relationships/image" Target="../media/image233.png"/><Relationship Id="rId92" Type="http://schemas.openxmlformats.org/officeDocument/2006/relationships/customXml" Target="../ink/ink246.xml"/><Relationship Id="rId213" Type="http://schemas.openxmlformats.org/officeDocument/2006/relationships/image" Target="../media/image304.png"/><Relationship Id="rId234" Type="http://schemas.openxmlformats.org/officeDocument/2006/relationships/customXml" Target="../ink/ink317.xml"/><Relationship Id="rId2" Type="http://schemas.openxmlformats.org/officeDocument/2006/relationships/customXml" Target="../ink/ink201.xml"/><Relationship Id="rId29" Type="http://schemas.openxmlformats.org/officeDocument/2006/relationships/image" Target="../media/image214.png"/><Relationship Id="rId40" Type="http://schemas.openxmlformats.org/officeDocument/2006/relationships/customXml" Target="../ink/ink220.xml"/><Relationship Id="rId115" Type="http://schemas.openxmlformats.org/officeDocument/2006/relationships/image" Target="../media/image255.png"/><Relationship Id="rId136" Type="http://schemas.openxmlformats.org/officeDocument/2006/relationships/customXml" Target="../ink/ink268.xml"/><Relationship Id="rId157" Type="http://schemas.openxmlformats.org/officeDocument/2006/relationships/image" Target="../media/image276.png"/><Relationship Id="rId178" Type="http://schemas.openxmlformats.org/officeDocument/2006/relationships/customXml" Target="../ink/ink289.xml"/><Relationship Id="rId61" Type="http://schemas.openxmlformats.org/officeDocument/2006/relationships/image" Target="../media/image39.png"/><Relationship Id="rId82" Type="http://schemas.openxmlformats.org/officeDocument/2006/relationships/customXml" Target="../ink/ink241.xml"/><Relationship Id="rId199" Type="http://schemas.openxmlformats.org/officeDocument/2006/relationships/image" Target="../media/image297.png"/><Relationship Id="rId203" Type="http://schemas.openxmlformats.org/officeDocument/2006/relationships/image" Target="../media/image299.png"/><Relationship Id="rId19" Type="http://schemas.openxmlformats.org/officeDocument/2006/relationships/image" Target="../media/image209.png"/><Relationship Id="rId224" Type="http://schemas.openxmlformats.org/officeDocument/2006/relationships/customXml" Target="../ink/ink312.xml"/><Relationship Id="rId30" Type="http://schemas.openxmlformats.org/officeDocument/2006/relationships/customXml" Target="../ink/ink215.xml"/><Relationship Id="rId105" Type="http://schemas.openxmlformats.org/officeDocument/2006/relationships/image" Target="../media/image250.png"/><Relationship Id="rId126" Type="http://schemas.openxmlformats.org/officeDocument/2006/relationships/customXml" Target="../ink/ink263.xml"/><Relationship Id="rId147" Type="http://schemas.openxmlformats.org/officeDocument/2006/relationships/image" Target="../media/image271.png"/><Relationship Id="rId168" Type="http://schemas.openxmlformats.org/officeDocument/2006/relationships/customXml" Target="../ink/ink284.xml"/><Relationship Id="rId51" Type="http://schemas.openxmlformats.org/officeDocument/2006/relationships/image" Target="../media/image225.png"/><Relationship Id="rId72" Type="http://schemas.openxmlformats.org/officeDocument/2006/relationships/customXml" Target="../ink/ink236.xml"/><Relationship Id="rId93" Type="http://schemas.openxmlformats.org/officeDocument/2006/relationships/image" Target="../media/image244.png"/><Relationship Id="rId189" Type="http://schemas.openxmlformats.org/officeDocument/2006/relationships/image" Target="../media/image292.png"/><Relationship Id="rId3" Type="http://schemas.openxmlformats.org/officeDocument/2006/relationships/image" Target="../media/image201.png"/><Relationship Id="rId214" Type="http://schemas.openxmlformats.org/officeDocument/2006/relationships/customXml" Target="../ink/ink307.xml"/><Relationship Id="rId235" Type="http://schemas.openxmlformats.org/officeDocument/2006/relationships/image" Target="../media/image315.png"/><Relationship Id="rId116" Type="http://schemas.openxmlformats.org/officeDocument/2006/relationships/customXml" Target="../ink/ink258.xml"/><Relationship Id="rId137" Type="http://schemas.openxmlformats.org/officeDocument/2006/relationships/image" Target="../media/image266.png"/><Relationship Id="rId158" Type="http://schemas.openxmlformats.org/officeDocument/2006/relationships/customXml" Target="../ink/ink27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1" Type="http://schemas.openxmlformats.org/officeDocument/2006/relationships/image" Target="../media/image10100.png"/><Relationship Id="rId324" Type="http://schemas.openxmlformats.org/officeDocument/2006/relationships/customXml" Target="../ink/ink479.xml"/><Relationship Id="rId531" Type="http://schemas.openxmlformats.org/officeDocument/2006/relationships/customXml" Target="../ink/ink583.xml"/><Relationship Id="rId170" Type="http://schemas.openxmlformats.org/officeDocument/2006/relationships/customXml" Target="../ink/ink402.xml"/><Relationship Id="rId268" Type="http://schemas.openxmlformats.org/officeDocument/2006/relationships/customXml" Target="../ink/ink451.xml"/><Relationship Id="rId475" Type="http://schemas.openxmlformats.org/officeDocument/2006/relationships/customXml" Target="../ink/ink555.xml"/><Relationship Id="rId32" Type="http://schemas.openxmlformats.org/officeDocument/2006/relationships/customXml" Target="../ink/ink333.xml"/><Relationship Id="rId128" Type="http://schemas.openxmlformats.org/officeDocument/2006/relationships/customXml" Target="../ink/ink381.xml"/><Relationship Id="rId335" Type="http://schemas.openxmlformats.org/officeDocument/2006/relationships/image" Target="../media/image16710.png"/><Relationship Id="rId542" Type="http://schemas.openxmlformats.org/officeDocument/2006/relationships/image" Target="../media/image27010.png"/><Relationship Id="rId181" Type="http://schemas.openxmlformats.org/officeDocument/2006/relationships/image" Target="../media/image9010.png"/><Relationship Id="rId402" Type="http://schemas.openxmlformats.org/officeDocument/2006/relationships/customXml" Target="../ink/ink518.xml"/><Relationship Id="rId279" Type="http://schemas.openxmlformats.org/officeDocument/2006/relationships/image" Target="../media/image13910.png"/><Relationship Id="rId486" Type="http://schemas.openxmlformats.org/officeDocument/2006/relationships/image" Target="../media/image24210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346" Type="http://schemas.openxmlformats.org/officeDocument/2006/relationships/customXml" Target="../ink/ink490.xml"/><Relationship Id="rId553" Type="http://schemas.openxmlformats.org/officeDocument/2006/relationships/customXml" Target="../ink/ink594.xml"/><Relationship Id="rId192" Type="http://schemas.openxmlformats.org/officeDocument/2006/relationships/customXml" Target="../ink/ink413.xml"/><Relationship Id="rId206" Type="http://schemas.openxmlformats.org/officeDocument/2006/relationships/customXml" Target="../ink/ink420.xml"/><Relationship Id="rId413" Type="http://schemas.openxmlformats.org/officeDocument/2006/relationships/image" Target="../media/image20610.png"/><Relationship Id="rId497" Type="http://schemas.openxmlformats.org/officeDocument/2006/relationships/customXml" Target="../ink/ink566.xml"/><Relationship Id="rId357" Type="http://schemas.openxmlformats.org/officeDocument/2006/relationships/image" Target="../media/image17810.png"/><Relationship Id="rId54" Type="http://schemas.openxmlformats.org/officeDocument/2006/relationships/customXml" Target="../ink/ink344.xml"/><Relationship Id="rId217" Type="http://schemas.openxmlformats.org/officeDocument/2006/relationships/image" Target="../media/image10810.png"/><Relationship Id="rId564" Type="http://schemas.openxmlformats.org/officeDocument/2006/relationships/image" Target="../media/image28110.png"/><Relationship Id="rId424" Type="http://schemas.openxmlformats.org/officeDocument/2006/relationships/customXml" Target="../ink/ink529.xml"/><Relationship Id="rId270" Type="http://schemas.openxmlformats.org/officeDocument/2006/relationships/customXml" Target="../ink/ink452.xml"/><Relationship Id="rId65" Type="http://schemas.openxmlformats.org/officeDocument/2006/relationships/image" Target="../media/image32100.png"/><Relationship Id="rId130" Type="http://schemas.openxmlformats.org/officeDocument/2006/relationships/customXml" Target="../ink/ink382.xml"/><Relationship Id="rId368" Type="http://schemas.openxmlformats.org/officeDocument/2006/relationships/customXml" Target="../ink/ink501.xml"/><Relationship Id="rId172" Type="http://schemas.openxmlformats.org/officeDocument/2006/relationships/customXml" Target="../ink/ink403.xml"/><Relationship Id="rId228" Type="http://schemas.openxmlformats.org/officeDocument/2006/relationships/customXml" Target="../ink/ink431.xml"/><Relationship Id="rId435" Type="http://schemas.openxmlformats.org/officeDocument/2006/relationships/image" Target="../media/image21710.png"/><Relationship Id="rId477" Type="http://schemas.openxmlformats.org/officeDocument/2006/relationships/customXml" Target="../ink/ink556.xml"/><Relationship Id="rId281" Type="http://schemas.openxmlformats.org/officeDocument/2006/relationships/image" Target="../media/image14010.png"/><Relationship Id="rId337" Type="http://schemas.openxmlformats.org/officeDocument/2006/relationships/image" Target="../media/image16810.png"/><Relationship Id="rId502" Type="http://schemas.openxmlformats.org/officeDocument/2006/relationships/image" Target="../media/image25010.png"/><Relationship Id="rId34" Type="http://schemas.openxmlformats.org/officeDocument/2006/relationships/customXml" Target="../ink/ink334.xml"/><Relationship Id="rId76" Type="http://schemas.openxmlformats.org/officeDocument/2006/relationships/customXml" Target="../ink/ink355.xml"/><Relationship Id="rId141" Type="http://schemas.openxmlformats.org/officeDocument/2006/relationships/image" Target="../media/image7010.png"/><Relationship Id="rId379" Type="http://schemas.openxmlformats.org/officeDocument/2006/relationships/image" Target="../media/image18910.png"/><Relationship Id="rId544" Type="http://schemas.openxmlformats.org/officeDocument/2006/relationships/image" Target="../media/image27110.png"/><Relationship Id="rId7" Type="http://schemas.openxmlformats.org/officeDocument/2006/relationships/image" Target="../media/image31000.png"/><Relationship Id="rId183" Type="http://schemas.openxmlformats.org/officeDocument/2006/relationships/image" Target="../media/image9110.png"/><Relationship Id="rId239" Type="http://schemas.openxmlformats.org/officeDocument/2006/relationships/image" Target="../media/image11910.png"/><Relationship Id="rId390" Type="http://schemas.openxmlformats.org/officeDocument/2006/relationships/customXml" Target="../ink/ink512.xml"/><Relationship Id="rId404" Type="http://schemas.openxmlformats.org/officeDocument/2006/relationships/customXml" Target="../ink/ink519.xml"/><Relationship Id="rId446" Type="http://schemas.openxmlformats.org/officeDocument/2006/relationships/customXml" Target="../ink/ink540.xml"/><Relationship Id="rId250" Type="http://schemas.openxmlformats.org/officeDocument/2006/relationships/customXml" Target="../ink/ink442.xml"/><Relationship Id="rId292" Type="http://schemas.openxmlformats.org/officeDocument/2006/relationships/customXml" Target="../ink/ink463.xml"/><Relationship Id="rId306" Type="http://schemas.openxmlformats.org/officeDocument/2006/relationships/customXml" Target="../ink/ink470.xml"/><Relationship Id="rId488" Type="http://schemas.openxmlformats.org/officeDocument/2006/relationships/image" Target="../media/image24310.png"/><Relationship Id="rId45" Type="http://schemas.openxmlformats.org/officeDocument/2006/relationships/image" Target="../media/image22100.png"/><Relationship Id="rId87" Type="http://schemas.openxmlformats.org/officeDocument/2006/relationships/image" Target="../media/image43100.png"/><Relationship Id="rId110" Type="http://schemas.openxmlformats.org/officeDocument/2006/relationships/customXml" Target="../ink/ink372.xml"/><Relationship Id="rId348" Type="http://schemas.openxmlformats.org/officeDocument/2006/relationships/customXml" Target="../ink/ink491.xml"/><Relationship Id="rId513" Type="http://schemas.openxmlformats.org/officeDocument/2006/relationships/customXml" Target="../ink/ink574.xml"/><Relationship Id="rId555" Type="http://schemas.openxmlformats.org/officeDocument/2006/relationships/customXml" Target="../ink/ink595.xml"/><Relationship Id="rId152" Type="http://schemas.openxmlformats.org/officeDocument/2006/relationships/customXml" Target="../ink/ink393.xml"/><Relationship Id="rId194" Type="http://schemas.openxmlformats.org/officeDocument/2006/relationships/customXml" Target="../ink/ink414.xml"/><Relationship Id="rId208" Type="http://schemas.openxmlformats.org/officeDocument/2006/relationships/customXml" Target="../ink/ink421.xml"/><Relationship Id="rId415" Type="http://schemas.openxmlformats.org/officeDocument/2006/relationships/image" Target="../media/image20710.png"/><Relationship Id="rId457" Type="http://schemas.openxmlformats.org/officeDocument/2006/relationships/image" Target="../media/image22810.png"/><Relationship Id="rId261" Type="http://schemas.openxmlformats.org/officeDocument/2006/relationships/image" Target="../media/image13010.png"/><Relationship Id="rId499" Type="http://schemas.openxmlformats.org/officeDocument/2006/relationships/customXml" Target="../ink/ink567.xml"/><Relationship Id="rId14" Type="http://schemas.openxmlformats.org/officeDocument/2006/relationships/customXml" Target="../ink/ink324.xml"/><Relationship Id="rId56" Type="http://schemas.openxmlformats.org/officeDocument/2006/relationships/customXml" Target="../ink/ink345.xml"/><Relationship Id="rId317" Type="http://schemas.openxmlformats.org/officeDocument/2006/relationships/image" Target="../media/image15810.png"/><Relationship Id="rId359" Type="http://schemas.openxmlformats.org/officeDocument/2006/relationships/image" Target="../media/image17910.png"/><Relationship Id="rId524" Type="http://schemas.openxmlformats.org/officeDocument/2006/relationships/image" Target="../media/image26110.png"/><Relationship Id="rId98" Type="http://schemas.openxmlformats.org/officeDocument/2006/relationships/customXml" Target="../ink/ink366.xml"/><Relationship Id="rId121" Type="http://schemas.openxmlformats.org/officeDocument/2006/relationships/image" Target="../media/image6011.png"/><Relationship Id="rId163" Type="http://schemas.openxmlformats.org/officeDocument/2006/relationships/image" Target="../media/image8110.png"/><Relationship Id="rId219" Type="http://schemas.openxmlformats.org/officeDocument/2006/relationships/image" Target="../media/image10910.png"/><Relationship Id="rId370" Type="http://schemas.openxmlformats.org/officeDocument/2006/relationships/customXml" Target="../ink/ink502.xml"/><Relationship Id="rId426" Type="http://schemas.openxmlformats.org/officeDocument/2006/relationships/customXml" Target="../ink/ink530.xml"/><Relationship Id="rId230" Type="http://schemas.openxmlformats.org/officeDocument/2006/relationships/customXml" Target="../ink/ink432.xml"/><Relationship Id="rId468" Type="http://schemas.openxmlformats.org/officeDocument/2006/relationships/image" Target="../media/image23310.png"/><Relationship Id="rId25" Type="http://schemas.openxmlformats.org/officeDocument/2006/relationships/image" Target="../media/image12100.png"/><Relationship Id="rId67" Type="http://schemas.openxmlformats.org/officeDocument/2006/relationships/image" Target="../media/image33100.png"/><Relationship Id="rId272" Type="http://schemas.openxmlformats.org/officeDocument/2006/relationships/customXml" Target="../ink/ink453.xml"/><Relationship Id="rId328" Type="http://schemas.openxmlformats.org/officeDocument/2006/relationships/customXml" Target="../ink/ink481.xml"/><Relationship Id="rId535" Type="http://schemas.openxmlformats.org/officeDocument/2006/relationships/customXml" Target="../ink/ink585.xml"/><Relationship Id="rId132" Type="http://schemas.openxmlformats.org/officeDocument/2006/relationships/customXml" Target="../ink/ink383.xml"/><Relationship Id="rId174" Type="http://schemas.openxmlformats.org/officeDocument/2006/relationships/customXml" Target="../ink/ink404.xml"/><Relationship Id="rId381" Type="http://schemas.openxmlformats.org/officeDocument/2006/relationships/image" Target="../media/image19010.png"/><Relationship Id="rId241" Type="http://schemas.openxmlformats.org/officeDocument/2006/relationships/image" Target="../media/image12010.png"/><Relationship Id="rId437" Type="http://schemas.openxmlformats.org/officeDocument/2006/relationships/image" Target="../media/image21810.png"/><Relationship Id="rId479" Type="http://schemas.openxmlformats.org/officeDocument/2006/relationships/customXml" Target="../ink/ink557.xml"/><Relationship Id="rId36" Type="http://schemas.openxmlformats.org/officeDocument/2006/relationships/customXml" Target="../ink/ink335.xml"/><Relationship Id="rId283" Type="http://schemas.openxmlformats.org/officeDocument/2006/relationships/image" Target="../media/image14110.png"/><Relationship Id="rId339" Type="http://schemas.openxmlformats.org/officeDocument/2006/relationships/image" Target="../media/image16910.png"/><Relationship Id="rId490" Type="http://schemas.openxmlformats.org/officeDocument/2006/relationships/image" Target="../media/image24410.png"/><Relationship Id="rId504" Type="http://schemas.openxmlformats.org/officeDocument/2006/relationships/image" Target="../media/image25110.png"/><Relationship Id="rId546" Type="http://schemas.openxmlformats.org/officeDocument/2006/relationships/image" Target="../media/image27210.png"/><Relationship Id="rId78" Type="http://schemas.openxmlformats.org/officeDocument/2006/relationships/customXml" Target="../ink/ink356.xml"/><Relationship Id="rId101" Type="http://schemas.openxmlformats.org/officeDocument/2006/relationships/image" Target="../media/image5010.png"/><Relationship Id="rId143" Type="http://schemas.openxmlformats.org/officeDocument/2006/relationships/image" Target="../media/image7110.png"/><Relationship Id="rId185" Type="http://schemas.openxmlformats.org/officeDocument/2006/relationships/image" Target="../media/image9210.png"/><Relationship Id="rId350" Type="http://schemas.openxmlformats.org/officeDocument/2006/relationships/customXml" Target="../ink/ink492.xml"/><Relationship Id="rId406" Type="http://schemas.openxmlformats.org/officeDocument/2006/relationships/customXml" Target="../ink/ink520.xml"/><Relationship Id="rId9" Type="http://schemas.openxmlformats.org/officeDocument/2006/relationships/image" Target="../media/image4768.png"/><Relationship Id="rId210" Type="http://schemas.openxmlformats.org/officeDocument/2006/relationships/customXml" Target="../ink/ink422.xml"/><Relationship Id="rId392" Type="http://schemas.openxmlformats.org/officeDocument/2006/relationships/customXml" Target="../ink/ink513.xml"/><Relationship Id="rId448" Type="http://schemas.openxmlformats.org/officeDocument/2006/relationships/customXml" Target="../ink/ink541.xml"/><Relationship Id="rId252" Type="http://schemas.openxmlformats.org/officeDocument/2006/relationships/customXml" Target="../ink/ink443.xml"/><Relationship Id="rId294" Type="http://schemas.openxmlformats.org/officeDocument/2006/relationships/customXml" Target="../ink/ink464.xml"/><Relationship Id="rId308" Type="http://schemas.openxmlformats.org/officeDocument/2006/relationships/customXml" Target="../ink/ink471.xml"/><Relationship Id="rId515" Type="http://schemas.openxmlformats.org/officeDocument/2006/relationships/customXml" Target="../ink/ink575.xml"/><Relationship Id="rId47" Type="http://schemas.openxmlformats.org/officeDocument/2006/relationships/image" Target="../media/image23100.png"/><Relationship Id="rId89" Type="http://schemas.openxmlformats.org/officeDocument/2006/relationships/image" Target="../media/image44100.png"/><Relationship Id="rId112" Type="http://schemas.openxmlformats.org/officeDocument/2006/relationships/customXml" Target="../ink/ink373.xml"/><Relationship Id="rId154" Type="http://schemas.openxmlformats.org/officeDocument/2006/relationships/customXml" Target="../ink/ink394.xml"/><Relationship Id="rId361" Type="http://schemas.openxmlformats.org/officeDocument/2006/relationships/image" Target="../media/image18010.png"/><Relationship Id="rId557" Type="http://schemas.openxmlformats.org/officeDocument/2006/relationships/customXml" Target="../ink/ink596.xml"/><Relationship Id="rId196" Type="http://schemas.openxmlformats.org/officeDocument/2006/relationships/customXml" Target="../ink/ink415.xml"/><Relationship Id="rId417" Type="http://schemas.openxmlformats.org/officeDocument/2006/relationships/image" Target="../media/image20810.png"/><Relationship Id="rId459" Type="http://schemas.openxmlformats.org/officeDocument/2006/relationships/image" Target="../media/image22910.png"/><Relationship Id="rId16" Type="http://schemas.openxmlformats.org/officeDocument/2006/relationships/customXml" Target="../ink/ink325.xml"/><Relationship Id="rId221" Type="http://schemas.openxmlformats.org/officeDocument/2006/relationships/image" Target="../media/image11010.png"/><Relationship Id="rId263" Type="http://schemas.openxmlformats.org/officeDocument/2006/relationships/image" Target="../media/image13110.png"/><Relationship Id="rId319" Type="http://schemas.openxmlformats.org/officeDocument/2006/relationships/image" Target="../media/image15910.png"/><Relationship Id="rId470" Type="http://schemas.openxmlformats.org/officeDocument/2006/relationships/image" Target="../media/image23410.png"/><Relationship Id="rId526" Type="http://schemas.openxmlformats.org/officeDocument/2006/relationships/image" Target="../media/image26210.png"/><Relationship Id="rId58" Type="http://schemas.openxmlformats.org/officeDocument/2006/relationships/customXml" Target="../ink/ink346.xml"/><Relationship Id="rId123" Type="http://schemas.openxmlformats.org/officeDocument/2006/relationships/image" Target="../media/image6110.png"/><Relationship Id="rId330" Type="http://schemas.openxmlformats.org/officeDocument/2006/relationships/customXml" Target="../ink/ink482.xml"/><Relationship Id="rId165" Type="http://schemas.openxmlformats.org/officeDocument/2006/relationships/image" Target="../media/image8210.png"/><Relationship Id="rId372" Type="http://schemas.openxmlformats.org/officeDocument/2006/relationships/customXml" Target="../ink/ink503.xml"/><Relationship Id="rId428" Type="http://schemas.openxmlformats.org/officeDocument/2006/relationships/customXml" Target="../ink/ink531.xml"/><Relationship Id="rId232" Type="http://schemas.openxmlformats.org/officeDocument/2006/relationships/customXml" Target="../ink/ink433.xml"/><Relationship Id="rId274" Type="http://schemas.openxmlformats.org/officeDocument/2006/relationships/customXml" Target="../ink/ink454.xml"/><Relationship Id="rId481" Type="http://schemas.openxmlformats.org/officeDocument/2006/relationships/customXml" Target="../ink/ink558.xml"/><Relationship Id="rId27" Type="http://schemas.openxmlformats.org/officeDocument/2006/relationships/image" Target="../media/image13100.png"/><Relationship Id="rId69" Type="http://schemas.openxmlformats.org/officeDocument/2006/relationships/image" Target="../media/image34100.png"/><Relationship Id="rId134" Type="http://schemas.openxmlformats.org/officeDocument/2006/relationships/customXml" Target="../ink/ink384.xml"/><Relationship Id="rId537" Type="http://schemas.openxmlformats.org/officeDocument/2006/relationships/customXml" Target="../ink/ink586.xml"/><Relationship Id="rId80" Type="http://schemas.openxmlformats.org/officeDocument/2006/relationships/customXml" Target="../ink/ink357.xml"/><Relationship Id="rId176" Type="http://schemas.openxmlformats.org/officeDocument/2006/relationships/customXml" Target="../ink/ink405.xml"/><Relationship Id="rId341" Type="http://schemas.openxmlformats.org/officeDocument/2006/relationships/image" Target="../media/image17010.png"/><Relationship Id="rId383" Type="http://schemas.openxmlformats.org/officeDocument/2006/relationships/image" Target="../media/image19110.png"/><Relationship Id="rId439" Type="http://schemas.openxmlformats.org/officeDocument/2006/relationships/image" Target="../media/image21910.png"/><Relationship Id="rId201" Type="http://schemas.openxmlformats.org/officeDocument/2006/relationships/image" Target="../media/image10010.png"/><Relationship Id="rId243" Type="http://schemas.openxmlformats.org/officeDocument/2006/relationships/image" Target="../media/image12110.png"/><Relationship Id="rId285" Type="http://schemas.openxmlformats.org/officeDocument/2006/relationships/image" Target="../media/image14210.png"/><Relationship Id="rId450" Type="http://schemas.openxmlformats.org/officeDocument/2006/relationships/customXml" Target="../ink/ink542.xml"/><Relationship Id="rId506" Type="http://schemas.openxmlformats.org/officeDocument/2006/relationships/image" Target="../media/image25210.png"/><Relationship Id="rId38" Type="http://schemas.openxmlformats.org/officeDocument/2006/relationships/customXml" Target="../ink/ink336.xml"/><Relationship Id="rId103" Type="http://schemas.openxmlformats.org/officeDocument/2006/relationships/image" Target="../media/image5110.png"/><Relationship Id="rId310" Type="http://schemas.openxmlformats.org/officeDocument/2006/relationships/customXml" Target="../ink/ink472.xml"/><Relationship Id="rId492" Type="http://schemas.openxmlformats.org/officeDocument/2006/relationships/image" Target="../media/image24510.png"/><Relationship Id="rId548" Type="http://schemas.openxmlformats.org/officeDocument/2006/relationships/image" Target="../media/image27310.png"/><Relationship Id="rId91" Type="http://schemas.openxmlformats.org/officeDocument/2006/relationships/image" Target="../media/image45100.png"/><Relationship Id="rId145" Type="http://schemas.openxmlformats.org/officeDocument/2006/relationships/image" Target="../media/image7210.png"/><Relationship Id="rId187" Type="http://schemas.openxmlformats.org/officeDocument/2006/relationships/image" Target="../media/image9310.png"/><Relationship Id="rId352" Type="http://schemas.openxmlformats.org/officeDocument/2006/relationships/customXml" Target="../ink/ink493.xml"/><Relationship Id="rId394" Type="http://schemas.openxmlformats.org/officeDocument/2006/relationships/customXml" Target="../ink/ink514.xml"/><Relationship Id="rId408" Type="http://schemas.openxmlformats.org/officeDocument/2006/relationships/customXml" Target="../ink/ink521.xml"/><Relationship Id="rId212" Type="http://schemas.openxmlformats.org/officeDocument/2006/relationships/customXml" Target="../ink/ink423.xml"/><Relationship Id="rId254" Type="http://schemas.openxmlformats.org/officeDocument/2006/relationships/customXml" Target="../ink/ink444.xml"/><Relationship Id="rId49" Type="http://schemas.openxmlformats.org/officeDocument/2006/relationships/image" Target="../media/image24100.png"/><Relationship Id="rId114" Type="http://schemas.openxmlformats.org/officeDocument/2006/relationships/customXml" Target="../ink/ink374.xml"/><Relationship Id="rId296" Type="http://schemas.openxmlformats.org/officeDocument/2006/relationships/customXml" Target="../ink/ink465.xml"/><Relationship Id="rId461" Type="http://schemas.openxmlformats.org/officeDocument/2006/relationships/image" Target="../media/image23010.png"/><Relationship Id="rId517" Type="http://schemas.openxmlformats.org/officeDocument/2006/relationships/customXml" Target="../ink/ink576.xml"/><Relationship Id="rId559" Type="http://schemas.openxmlformats.org/officeDocument/2006/relationships/customXml" Target="../ink/ink597.xml"/><Relationship Id="rId60" Type="http://schemas.openxmlformats.org/officeDocument/2006/relationships/customXml" Target="../ink/ink347.xml"/><Relationship Id="rId156" Type="http://schemas.openxmlformats.org/officeDocument/2006/relationships/customXml" Target="../ink/ink395.xml"/><Relationship Id="rId198" Type="http://schemas.openxmlformats.org/officeDocument/2006/relationships/customXml" Target="../ink/ink416.xml"/><Relationship Id="rId321" Type="http://schemas.openxmlformats.org/officeDocument/2006/relationships/image" Target="../media/image16010.png"/><Relationship Id="rId363" Type="http://schemas.openxmlformats.org/officeDocument/2006/relationships/image" Target="../media/image18110.png"/><Relationship Id="rId419" Type="http://schemas.openxmlformats.org/officeDocument/2006/relationships/image" Target="../media/image20910.png"/><Relationship Id="rId223" Type="http://schemas.openxmlformats.org/officeDocument/2006/relationships/image" Target="../media/image11110.png"/><Relationship Id="rId430" Type="http://schemas.openxmlformats.org/officeDocument/2006/relationships/customXml" Target="../ink/ink532.xml"/><Relationship Id="rId18" Type="http://schemas.openxmlformats.org/officeDocument/2006/relationships/customXml" Target="../ink/ink326.xml"/><Relationship Id="rId265" Type="http://schemas.openxmlformats.org/officeDocument/2006/relationships/image" Target="../media/image13210.png"/><Relationship Id="rId472" Type="http://schemas.openxmlformats.org/officeDocument/2006/relationships/image" Target="../media/image23510.png"/><Relationship Id="rId528" Type="http://schemas.openxmlformats.org/officeDocument/2006/relationships/image" Target="../media/image26310.png"/><Relationship Id="rId125" Type="http://schemas.openxmlformats.org/officeDocument/2006/relationships/image" Target="../media/image6210.png"/><Relationship Id="rId167" Type="http://schemas.openxmlformats.org/officeDocument/2006/relationships/image" Target="../media/image8310.png"/><Relationship Id="rId332" Type="http://schemas.openxmlformats.org/officeDocument/2006/relationships/customXml" Target="../ink/ink483.xml"/><Relationship Id="rId374" Type="http://schemas.openxmlformats.org/officeDocument/2006/relationships/customXml" Target="../ink/ink504.xml"/><Relationship Id="rId71" Type="http://schemas.openxmlformats.org/officeDocument/2006/relationships/image" Target="../media/image35100.png"/><Relationship Id="rId234" Type="http://schemas.openxmlformats.org/officeDocument/2006/relationships/customXml" Target="../ink/ink434.xml"/><Relationship Id="rId2" Type="http://schemas.openxmlformats.org/officeDocument/2006/relationships/customXml" Target="../ink/ink318.xml"/><Relationship Id="rId29" Type="http://schemas.openxmlformats.org/officeDocument/2006/relationships/image" Target="../media/image14100.png"/><Relationship Id="rId276" Type="http://schemas.openxmlformats.org/officeDocument/2006/relationships/customXml" Target="../ink/ink455.xml"/><Relationship Id="rId441" Type="http://schemas.openxmlformats.org/officeDocument/2006/relationships/image" Target="../media/image22010.png"/><Relationship Id="rId483" Type="http://schemas.openxmlformats.org/officeDocument/2006/relationships/customXml" Target="../ink/ink559.xml"/><Relationship Id="rId539" Type="http://schemas.openxmlformats.org/officeDocument/2006/relationships/customXml" Target="../ink/ink587.xml"/><Relationship Id="rId40" Type="http://schemas.openxmlformats.org/officeDocument/2006/relationships/customXml" Target="../ink/ink337.xml"/><Relationship Id="rId136" Type="http://schemas.openxmlformats.org/officeDocument/2006/relationships/customXml" Target="../ink/ink385.xml"/><Relationship Id="rId178" Type="http://schemas.openxmlformats.org/officeDocument/2006/relationships/customXml" Target="../ink/ink406.xml"/><Relationship Id="rId301" Type="http://schemas.openxmlformats.org/officeDocument/2006/relationships/image" Target="../media/image15010.png"/><Relationship Id="rId343" Type="http://schemas.openxmlformats.org/officeDocument/2006/relationships/image" Target="../media/image17110.png"/><Relationship Id="rId550" Type="http://schemas.openxmlformats.org/officeDocument/2006/relationships/image" Target="../media/image27410.png"/><Relationship Id="rId82" Type="http://schemas.openxmlformats.org/officeDocument/2006/relationships/customXml" Target="../ink/ink358.xml"/><Relationship Id="rId203" Type="http://schemas.openxmlformats.org/officeDocument/2006/relationships/image" Target="../media/image10110.png"/><Relationship Id="rId385" Type="http://schemas.openxmlformats.org/officeDocument/2006/relationships/image" Target="../media/image19210.png"/><Relationship Id="rId245" Type="http://schemas.openxmlformats.org/officeDocument/2006/relationships/image" Target="../media/image12210.png"/><Relationship Id="rId287" Type="http://schemas.openxmlformats.org/officeDocument/2006/relationships/image" Target="../media/image14310.png"/><Relationship Id="rId410" Type="http://schemas.openxmlformats.org/officeDocument/2006/relationships/customXml" Target="../ink/ink522.xml"/><Relationship Id="rId452" Type="http://schemas.openxmlformats.org/officeDocument/2006/relationships/customXml" Target="../ink/ink543.xml"/><Relationship Id="rId494" Type="http://schemas.openxmlformats.org/officeDocument/2006/relationships/image" Target="../media/image24610.png"/><Relationship Id="rId508" Type="http://schemas.openxmlformats.org/officeDocument/2006/relationships/image" Target="../media/image25310.png"/><Relationship Id="rId105" Type="http://schemas.openxmlformats.org/officeDocument/2006/relationships/image" Target="../media/image5210.png"/><Relationship Id="rId147" Type="http://schemas.openxmlformats.org/officeDocument/2006/relationships/image" Target="../media/image7310.png"/><Relationship Id="rId312" Type="http://schemas.openxmlformats.org/officeDocument/2006/relationships/customXml" Target="../ink/ink473.xml"/><Relationship Id="rId354" Type="http://schemas.openxmlformats.org/officeDocument/2006/relationships/customXml" Target="../ink/ink494.xml"/><Relationship Id="rId51" Type="http://schemas.openxmlformats.org/officeDocument/2006/relationships/image" Target="../media/image25101.png"/><Relationship Id="rId93" Type="http://schemas.openxmlformats.org/officeDocument/2006/relationships/image" Target="../media/image46100.png"/><Relationship Id="rId189" Type="http://schemas.openxmlformats.org/officeDocument/2006/relationships/image" Target="../media/image9410.png"/><Relationship Id="rId396" Type="http://schemas.openxmlformats.org/officeDocument/2006/relationships/customXml" Target="../ink/ink515.xml"/><Relationship Id="rId561" Type="http://schemas.openxmlformats.org/officeDocument/2006/relationships/customXml" Target="../ink/ink598.xml"/><Relationship Id="rId214" Type="http://schemas.openxmlformats.org/officeDocument/2006/relationships/customXml" Target="../ink/ink424.xml"/><Relationship Id="rId256" Type="http://schemas.openxmlformats.org/officeDocument/2006/relationships/customXml" Target="../ink/ink445.xml"/><Relationship Id="rId298" Type="http://schemas.openxmlformats.org/officeDocument/2006/relationships/customXml" Target="../ink/ink466.xml"/><Relationship Id="rId421" Type="http://schemas.openxmlformats.org/officeDocument/2006/relationships/image" Target="../media/image21010.png"/><Relationship Id="rId463" Type="http://schemas.openxmlformats.org/officeDocument/2006/relationships/image" Target="../media/image23110.png"/><Relationship Id="rId519" Type="http://schemas.openxmlformats.org/officeDocument/2006/relationships/customXml" Target="../ink/ink577.xml"/><Relationship Id="rId116" Type="http://schemas.openxmlformats.org/officeDocument/2006/relationships/customXml" Target="../ink/ink375.xml"/><Relationship Id="rId158" Type="http://schemas.openxmlformats.org/officeDocument/2006/relationships/customXml" Target="../ink/ink396.xml"/><Relationship Id="rId323" Type="http://schemas.openxmlformats.org/officeDocument/2006/relationships/image" Target="../media/image16110.png"/><Relationship Id="rId530" Type="http://schemas.openxmlformats.org/officeDocument/2006/relationships/image" Target="../media/image26410.png"/><Relationship Id="rId20" Type="http://schemas.openxmlformats.org/officeDocument/2006/relationships/customXml" Target="../ink/ink327.xml"/><Relationship Id="rId62" Type="http://schemas.openxmlformats.org/officeDocument/2006/relationships/customXml" Target="../ink/ink348.xml"/><Relationship Id="rId365" Type="http://schemas.openxmlformats.org/officeDocument/2006/relationships/image" Target="../media/image18210.png"/><Relationship Id="rId225" Type="http://schemas.openxmlformats.org/officeDocument/2006/relationships/image" Target="../media/image11210.png"/><Relationship Id="rId267" Type="http://schemas.openxmlformats.org/officeDocument/2006/relationships/image" Target="../media/image13310.png"/><Relationship Id="rId432" Type="http://schemas.openxmlformats.org/officeDocument/2006/relationships/customXml" Target="../ink/ink533.xml"/><Relationship Id="rId474" Type="http://schemas.openxmlformats.org/officeDocument/2006/relationships/image" Target="../media/image23610.png"/><Relationship Id="rId127" Type="http://schemas.openxmlformats.org/officeDocument/2006/relationships/image" Target="../media/image6310.png"/><Relationship Id="rId31" Type="http://schemas.openxmlformats.org/officeDocument/2006/relationships/image" Target="../media/image15100.png"/><Relationship Id="rId73" Type="http://schemas.openxmlformats.org/officeDocument/2006/relationships/image" Target="../media/image36100.png"/><Relationship Id="rId169" Type="http://schemas.openxmlformats.org/officeDocument/2006/relationships/image" Target="../media/image8410.png"/><Relationship Id="rId334" Type="http://schemas.openxmlformats.org/officeDocument/2006/relationships/customXml" Target="../ink/ink484.xml"/><Relationship Id="rId376" Type="http://schemas.openxmlformats.org/officeDocument/2006/relationships/customXml" Target="../ink/ink505.xml"/><Relationship Id="rId541" Type="http://schemas.openxmlformats.org/officeDocument/2006/relationships/customXml" Target="../ink/ink588.xml"/><Relationship Id="rId4" Type="http://schemas.openxmlformats.org/officeDocument/2006/relationships/customXml" Target="../ink/ink319.xml"/><Relationship Id="rId180" Type="http://schemas.openxmlformats.org/officeDocument/2006/relationships/customXml" Target="../ink/ink407.xml"/><Relationship Id="rId236" Type="http://schemas.openxmlformats.org/officeDocument/2006/relationships/customXml" Target="../ink/ink435.xml"/><Relationship Id="rId278" Type="http://schemas.openxmlformats.org/officeDocument/2006/relationships/customXml" Target="../ink/ink456.xml"/><Relationship Id="rId401" Type="http://schemas.openxmlformats.org/officeDocument/2006/relationships/image" Target="../media/image20010.png"/><Relationship Id="rId443" Type="http://schemas.openxmlformats.org/officeDocument/2006/relationships/image" Target="../media/image22110.png"/><Relationship Id="rId303" Type="http://schemas.openxmlformats.org/officeDocument/2006/relationships/image" Target="../media/image15110.png"/><Relationship Id="rId485" Type="http://schemas.openxmlformats.org/officeDocument/2006/relationships/customXml" Target="../ink/ink560.xml"/><Relationship Id="rId42" Type="http://schemas.openxmlformats.org/officeDocument/2006/relationships/customXml" Target="../ink/ink338.xml"/><Relationship Id="rId84" Type="http://schemas.openxmlformats.org/officeDocument/2006/relationships/customXml" Target="../ink/ink359.xml"/><Relationship Id="rId138" Type="http://schemas.openxmlformats.org/officeDocument/2006/relationships/customXml" Target="../ink/ink386.xml"/><Relationship Id="rId345" Type="http://schemas.openxmlformats.org/officeDocument/2006/relationships/image" Target="../media/image17210.png"/><Relationship Id="rId387" Type="http://schemas.openxmlformats.org/officeDocument/2006/relationships/image" Target="../media/image19310.png"/><Relationship Id="rId510" Type="http://schemas.openxmlformats.org/officeDocument/2006/relationships/image" Target="../media/image25410.png"/><Relationship Id="rId552" Type="http://schemas.openxmlformats.org/officeDocument/2006/relationships/image" Target="../media/image27510.png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247" Type="http://schemas.openxmlformats.org/officeDocument/2006/relationships/image" Target="../media/image12310.png"/><Relationship Id="rId412" Type="http://schemas.openxmlformats.org/officeDocument/2006/relationships/customXml" Target="../ink/ink523.xml"/><Relationship Id="rId107" Type="http://schemas.openxmlformats.org/officeDocument/2006/relationships/image" Target="../media/image5310.png"/><Relationship Id="rId289" Type="http://schemas.openxmlformats.org/officeDocument/2006/relationships/image" Target="../media/image14410.png"/><Relationship Id="rId454" Type="http://schemas.openxmlformats.org/officeDocument/2006/relationships/customXml" Target="../ink/ink544.xml"/><Relationship Id="rId496" Type="http://schemas.openxmlformats.org/officeDocument/2006/relationships/image" Target="../media/image24710.png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customXml" Target="../ink/ink474.xml"/><Relationship Id="rId356" Type="http://schemas.openxmlformats.org/officeDocument/2006/relationships/customXml" Target="../ink/ink495.xml"/><Relationship Id="rId398" Type="http://schemas.openxmlformats.org/officeDocument/2006/relationships/customXml" Target="../ink/ink516.xml"/><Relationship Id="rId521" Type="http://schemas.openxmlformats.org/officeDocument/2006/relationships/customXml" Target="../ink/ink578.xml"/><Relationship Id="rId563" Type="http://schemas.openxmlformats.org/officeDocument/2006/relationships/customXml" Target="../ink/ink599.xml"/><Relationship Id="rId95" Type="http://schemas.openxmlformats.org/officeDocument/2006/relationships/image" Target="../media/image4769.png"/><Relationship Id="rId160" Type="http://schemas.openxmlformats.org/officeDocument/2006/relationships/customXml" Target="../ink/ink397.xml"/><Relationship Id="rId216" Type="http://schemas.openxmlformats.org/officeDocument/2006/relationships/customXml" Target="../ink/ink425.xml"/><Relationship Id="rId423" Type="http://schemas.openxmlformats.org/officeDocument/2006/relationships/image" Target="../media/image21110.png"/><Relationship Id="rId258" Type="http://schemas.openxmlformats.org/officeDocument/2006/relationships/customXml" Target="../ink/ink446.xml"/><Relationship Id="rId465" Type="http://schemas.openxmlformats.org/officeDocument/2006/relationships/image" Target="../media/image23210.png"/><Relationship Id="rId22" Type="http://schemas.openxmlformats.org/officeDocument/2006/relationships/customXml" Target="../ink/ink328.xml"/><Relationship Id="rId64" Type="http://schemas.openxmlformats.org/officeDocument/2006/relationships/customXml" Target="../ink/ink349.xml"/><Relationship Id="rId118" Type="http://schemas.openxmlformats.org/officeDocument/2006/relationships/customXml" Target="../ink/ink376.xml"/><Relationship Id="rId325" Type="http://schemas.openxmlformats.org/officeDocument/2006/relationships/image" Target="../media/image16210.png"/><Relationship Id="rId367" Type="http://schemas.openxmlformats.org/officeDocument/2006/relationships/image" Target="../media/image18310.png"/><Relationship Id="rId532" Type="http://schemas.openxmlformats.org/officeDocument/2006/relationships/image" Target="../media/image26510.png"/><Relationship Id="rId171" Type="http://schemas.openxmlformats.org/officeDocument/2006/relationships/image" Target="../media/image8510.png"/><Relationship Id="rId227" Type="http://schemas.openxmlformats.org/officeDocument/2006/relationships/image" Target="../media/image11310.png"/><Relationship Id="rId269" Type="http://schemas.openxmlformats.org/officeDocument/2006/relationships/image" Target="../media/image13410.png"/><Relationship Id="rId434" Type="http://schemas.openxmlformats.org/officeDocument/2006/relationships/customXml" Target="../ink/ink534.xml"/><Relationship Id="rId476" Type="http://schemas.openxmlformats.org/officeDocument/2006/relationships/image" Target="../media/image23710.png"/><Relationship Id="rId33" Type="http://schemas.openxmlformats.org/officeDocument/2006/relationships/image" Target="../media/image16.png"/><Relationship Id="rId129" Type="http://schemas.openxmlformats.org/officeDocument/2006/relationships/image" Target="../media/image6410.png"/><Relationship Id="rId280" Type="http://schemas.openxmlformats.org/officeDocument/2006/relationships/customXml" Target="../ink/ink457.xml"/><Relationship Id="rId336" Type="http://schemas.openxmlformats.org/officeDocument/2006/relationships/customXml" Target="../ink/ink485.xml"/><Relationship Id="rId501" Type="http://schemas.openxmlformats.org/officeDocument/2006/relationships/customXml" Target="../ink/ink568.xml"/><Relationship Id="rId543" Type="http://schemas.openxmlformats.org/officeDocument/2006/relationships/customXml" Target="../ink/ink589.xml"/><Relationship Id="rId75" Type="http://schemas.openxmlformats.org/officeDocument/2006/relationships/image" Target="../media/image37100.png"/><Relationship Id="rId140" Type="http://schemas.openxmlformats.org/officeDocument/2006/relationships/customXml" Target="../ink/ink387.xml"/><Relationship Id="rId182" Type="http://schemas.openxmlformats.org/officeDocument/2006/relationships/customXml" Target="../ink/ink408.xml"/><Relationship Id="rId378" Type="http://schemas.openxmlformats.org/officeDocument/2006/relationships/customXml" Target="../ink/ink506.xml"/><Relationship Id="rId403" Type="http://schemas.openxmlformats.org/officeDocument/2006/relationships/image" Target="../media/image20110.png"/><Relationship Id="rId6" Type="http://schemas.openxmlformats.org/officeDocument/2006/relationships/customXml" Target="../ink/ink320.xml"/><Relationship Id="rId238" Type="http://schemas.openxmlformats.org/officeDocument/2006/relationships/customXml" Target="../ink/ink436.xml"/><Relationship Id="rId445" Type="http://schemas.openxmlformats.org/officeDocument/2006/relationships/image" Target="../media/image22210.png"/><Relationship Id="rId487" Type="http://schemas.openxmlformats.org/officeDocument/2006/relationships/customXml" Target="../ink/ink561.xml"/><Relationship Id="rId291" Type="http://schemas.openxmlformats.org/officeDocument/2006/relationships/image" Target="../media/image14510.png"/><Relationship Id="rId305" Type="http://schemas.openxmlformats.org/officeDocument/2006/relationships/image" Target="../media/image15210.png"/><Relationship Id="rId347" Type="http://schemas.openxmlformats.org/officeDocument/2006/relationships/image" Target="../media/image17310.png"/><Relationship Id="rId512" Type="http://schemas.openxmlformats.org/officeDocument/2006/relationships/image" Target="../media/image25510.png"/><Relationship Id="rId44" Type="http://schemas.openxmlformats.org/officeDocument/2006/relationships/customXml" Target="../ink/ink339.xml"/><Relationship Id="rId86" Type="http://schemas.openxmlformats.org/officeDocument/2006/relationships/customXml" Target="../ink/ink360.xml"/><Relationship Id="rId151" Type="http://schemas.openxmlformats.org/officeDocument/2006/relationships/image" Target="../media/image7510.png"/><Relationship Id="rId389" Type="http://schemas.openxmlformats.org/officeDocument/2006/relationships/image" Target="../media/image19410.png"/><Relationship Id="rId554" Type="http://schemas.openxmlformats.org/officeDocument/2006/relationships/image" Target="../media/image27610.png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249" Type="http://schemas.openxmlformats.org/officeDocument/2006/relationships/image" Target="../media/image12410.png"/><Relationship Id="rId414" Type="http://schemas.openxmlformats.org/officeDocument/2006/relationships/customXml" Target="../ink/ink524.xml"/><Relationship Id="rId456" Type="http://schemas.openxmlformats.org/officeDocument/2006/relationships/customXml" Target="../ink/ink545.xml"/><Relationship Id="rId498" Type="http://schemas.openxmlformats.org/officeDocument/2006/relationships/image" Target="../media/image24810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customXml" Target="../ink/ink447.xml"/><Relationship Id="rId316" Type="http://schemas.openxmlformats.org/officeDocument/2006/relationships/customXml" Target="../ink/ink475.xml"/><Relationship Id="rId523" Type="http://schemas.openxmlformats.org/officeDocument/2006/relationships/customXml" Target="../ink/ink579.xml"/><Relationship Id="rId55" Type="http://schemas.openxmlformats.org/officeDocument/2006/relationships/image" Target="../media/image27100.png"/><Relationship Id="rId97" Type="http://schemas.openxmlformats.org/officeDocument/2006/relationships/image" Target="../media/image4810.png"/><Relationship Id="rId120" Type="http://schemas.openxmlformats.org/officeDocument/2006/relationships/customXml" Target="../ink/ink377.xml"/><Relationship Id="rId358" Type="http://schemas.openxmlformats.org/officeDocument/2006/relationships/customXml" Target="../ink/ink496.xml"/><Relationship Id="rId565" Type="http://schemas.openxmlformats.org/officeDocument/2006/relationships/customXml" Target="../ink/ink600.xml"/><Relationship Id="rId162" Type="http://schemas.openxmlformats.org/officeDocument/2006/relationships/customXml" Target="../ink/ink398.xml"/><Relationship Id="rId218" Type="http://schemas.openxmlformats.org/officeDocument/2006/relationships/customXml" Target="../ink/ink426.xml"/><Relationship Id="rId425" Type="http://schemas.openxmlformats.org/officeDocument/2006/relationships/image" Target="../media/image21210.png"/><Relationship Id="rId467" Type="http://schemas.openxmlformats.org/officeDocument/2006/relationships/customXml" Target="../ink/ink551.xml"/><Relationship Id="rId271" Type="http://schemas.openxmlformats.org/officeDocument/2006/relationships/image" Target="../media/image13510.png"/><Relationship Id="rId24" Type="http://schemas.openxmlformats.org/officeDocument/2006/relationships/customXml" Target="../ink/ink329.xml"/><Relationship Id="rId66" Type="http://schemas.openxmlformats.org/officeDocument/2006/relationships/customXml" Target="../ink/ink350.xml"/><Relationship Id="rId131" Type="http://schemas.openxmlformats.org/officeDocument/2006/relationships/image" Target="../media/image6510.png"/><Relationship Id="rId327" Type="http://schemas.openxmlformats.org/officeDocument/2006/relationships/image" Target="../media/image16310.png"/><Relationship Id="rId369" Type="http://schemas.openxmlformats.org/officeDocument/2006/relationships/image" Target="../media/image18410.png"/><Relationship Id="rId534" Type="http://schemas.openxmlformats.org/officeDocument/2006/relationships/image" Target="../media/image26610.png"/><Relationship Id="rId173" Type="http://schemas.openxmlformats.org/officeDocument/2006/relationships/image" Target="../media/image8610.png"/><Relationship Id="rId229" Type="http://schemas.openxmlformats.org/officeDocument/2006/relationships/image" Target="../media/image11410.png"/><Relationship Id="rId380" Type="http://schemas.openxmlformats.org/officeDocument/2006/relationships/customXml" Target="../ink/ink507.xml"/><Relationship Id="rId436" Type="http://schemas.openxmlformats.org/officeDocument/2006/relationships/customXml" Target="../ink/ink535.xml"/><Relationship Id="rId240" Type="http://schemas.openxmlformats.org/officeDocument/2006/relationships/customXml" Target="../ink/ink437.xml"/><Relationship Id="rId478" Type="http://schemas.openxmlformats.org/officeDocument/2006/relationships/image" Target="../media/image23810.png"/><Relationship Id="rId35" Type="http://schemas.openxmlformats.org/officeDocument/2006/relationships/image" Target="../media/image17100.png"/><Relationship Id="rId77" Type="http://schemas.openxmlformats.org/officeDocument/2006/relationships/image" Target="../media/image38100.png"/><Relationship Id="rId100" Type="http://schemas.openxmlformats.org/officeDocument/2006/relationships/customXml" Target="../ink/ink367.xml"/><Relationship Id="rId282" Type="http://schemas.openxmlformats.org/officeDocument/2006/relationships/customXml" Target="../ink/ink458.xml"/><Relationship Id="rId338" Type="http://schemas.openxmlformats.org/officeDocument/2006/relationships/customXml" Target="../ink/ink486.xml"/><Relationship Id="rId503" Type="http://schemas.openxmlformats.org/officeDocument/2006/relationships/customXml" Target="../ink/ink569.xml"/><Relationship Id="rId545" Type="http://schemas.openxmlformats.org/officeDocument/2006/relationships/customXml" Target="../ink/ink590.xml"/><Relationship Id="rId8" Type="http://schemas.openxmlformats.org/officeDocument/2006/relationships/customXml" Target="../ink/ink321.xml"/><Relationship Id="rId142" Type="http://schemas.openxmlformats.org/officeDocument/2006/relationships/customXml" Target="../ink/ink388.xml"/><Relationship Id="rId184" Type="http://schemas.openxmlformats.org/officeDocument/2006/relationships/customXml" Target="../ink/ink409.xml"/><Relationship Id="rId391" Type="http://schemas.openxmlformats.org/officeDocument/2006/relationships/image" Target="../media/image19510.png"/><Relationship Id="rId405" Type="http://schemas.openxmlformats.org/officeDocument/2006/relationships/image" Target="../media/image20210.png"/><Relationship Id="rId447" Type="http://schemas.openxmlformats.org/officeDocument/2006/relationships/image" Target="../media/image22310.png"/><Relationship Id="rId251" Type="http://schemas.openxmlformats.org/officeDocument/2006/relationships/image" Target="../media/image12510.png"/><Relationship Id="rId489" Type="http://schemas.openxmlformats.org/officeDocument/2006/relationships/customXml" Target="../ink/ink562.xml"/><Relationship Id="rId46" Type="http://schemas.openxmlformats.org/officeDocument/2006/relationships/customXml" Target="../ink/ink340.xml"/><Relationship Id="rId293" Type="http://schemas.openxmlformats.org/officeDocument/2006/relationships/image" Target="../media/image14610.png"/><Relationship Id="rId307" Type="http://schemas.openxmlformats.org/officeDocument/2006/relationships/image" Target="../media/image15310.png"/><Relationship Id="rId349" Type="http://schemas.openxmlformats.org/officeDocument/2006/relationships/image" Target="../media/image17410.png"/><Relationship Id="rId514" Type="http://schemas.openxmlformats.org/officeDocument/2006/relationships/image" Target="../media/image25610.png"/><Relationship Id="rId556" Type="http://schemas.openxmlformats.org/officeDocument/2006/relationships/image" Target="../media/image27710.png"/><Relationship Id="rId88" Type="http://schemas.openxmlformats.org/officeDocument/2006/relationships/customXml" Target="../ink/ink361.xml"/><Relationship Id="rId111" Type="http://schemas.openxmlformats.org/officeDocument/2006/relationships/image" Target="../media/image5510.png"/><Relationship Id="rId153" Type="http://schemas.openxmlformats.org/officeDocument/2006/relationships/image" Target="../media/image7610.png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360" Type="http://schemas.openxmlformats.org/officeDocument/2006/relationships/customXml" Target="../ink/ink497.xml"/><Relationship Id="rId416" Type="http://schemas.openxmlformats.org/officeDocument/2006/relationships/customXml" Target="../ink/ink525.xml"/><Relationship Id="rId220" Type="http://schemas.openxmlformats.org/officeDocument/2006/relationships/customXml" Target="../ink/ink427.xml"/><Relationship Id="rId458" Type="http://schemas.openxmlformats.org/officeDocument/2006/relationships/customXml" Target="../ink/ink546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customXml" Target="../ink/ink448.xml"/><Relationship Id="rId318" Type="http://schemas.openxmlformats.org/officeDocument/2006/relationships/customXml" Target="../ink/ink476.xml"/><Relationship Id="rId525" Type="http://schemas.openxmlformats.org/officeDocument/2006/relationships/customXml" Target="../ink/ink580.xml"/><Relationship Id="rId99" Type="http://schemas.openxmlformats.org/officeDocument/2006/relationships/image" Target="../media/image4910.png"/><Relationship Id="rId122" Type="http://schemas.openxmlformats.org/officeDocument/2006/relationships/customXml" Target="../ink/ink378.xml"/><Relationship Id="rId164" Type="http://schemas.openxmlformats.org/officeDocument/2006/relationships/customXml" Target="../ink/ink399.xml"/><Relationship Id="rId371" Type="http://schemas.openxmlformats.org/officeDocument/2006/relationships/image" Target="../media/image18510.png"/><Relationship Id="rId427" Type="http://schemas.openxmlformats.org/officeDocument/2006/relationships/image" Target="../media/image21310.png"/><Relationship Id="rId469" Type="http://schemas.openxmlformats.org/officeDocument/2006/relationships/customXml" Target="../ink/ink552.xml"/><Relationship Id="rId26" Type="http://schemas.openxmlformats.org/officeDocument/2006/relationships/customXml" Target="../ink/ink330.xml"/><Relationship Id="rId231" Type="http://schemas.openxmlformats.org/officeDocument/2006/relationships/image" Target="../media/image11510.png"/><Relationship Id="rId273" Type="http://schemas.openxmlformats.org/officeDocument/2006/relationships/image" Target="../media/image13610.png"/><Relationship Id="rId329" Type="http://schemas.openxmlformats.org/officeDocument/2006/relationships/image" Target="../media/image16410.png"/><Relationship Id="rId480" Type="http://schemas.openxmlformats.org/officeDocument/2006/relationships/image" Target="../media/image23910.png"/><Relationship Id="rId536" Type="http://schemas.openxmlformats.org/officeDocument/2006/relationships/image" Target="../media/image26710.png"/><Relationship Id="rId68" Type="http://schemas.openxmlformats.org/officeDocument/2006/relationships/customXml" Target="../ink/ink351.xml"/><Relationship Id="rId133" Type="http://schemas.openxmlformats.org/officeDocument/2006/relationships/image" Target="../media/image6610.png"/><Relationship Id="rId175" Type="http://schemas.openxmlformats.org/officeDocument/2006/relationships/image" Target="../media/image8710.png"/><Relationship Id="rId340" Type="http://schemas.openxmlformats.org/officeDocument/2006/relationships/customXml" Target="../ink/ink487.xml"/><Relationship Id="rId200" Type="http://schemas.openxmlformats.org/officeDocument/2006/relationships/customXml" Target="../ink/ink417.xml"/><Relationship Id="rId382" Type="http://schemas.openxmlformats.org/officeDocument/2006/relationships/customXml" Target="../ink/ink508.xml"/><Relationship Id="rId438" Type="http://schemas.openxmlformats.org/officeDocument/2006/relationships/customXml" Target="../ink/ink536.xml"/><Relationship Id="rId242" Type="http://schemas.openxmlformats.org/officeDocument/2006/relationships/customXml" Target="../ink/ink438.xml"/><Relationship Id="rId284" Type="http://schemas.openxmlformats.org/officeDocument/2006/relationships/customXml" Target="../ink/ink459.xml"/><Relationship Id="rId491" Type="http://schemas.openxmlformats.org/officeDocument/2006/relationships/customXml" Target="../ink/ink563.xml"/><Relationship Id="rId505" Type="http://schemas.openxmlformats.org/officeDocument/2006/relationships/customXml" Target="../ink/ink570.xml"/><Relationship Id="rId37" Type="http://schemas.openxmlformats.org/officeDocument/2006/relationships/image" Target="../media/image18100.png"/><Relationship Id="rId79" Type="http://schemas.openxmlformats.org/officeDocument/2006/relationships/image" Target="../media/image39100.png"/><Relationship Id="rId102" Type="http://schemas.openxmlformats.org/officeDocument/2006/relationships/customXml" Target="../ink/ink368.xml"/><Relationship Id="rId144" Type="http://schemas.openxmlformats.org/officeDocument/2006/relationships/customXml" Target="../ink/ink389.xml"/><Relationship Id="rId547" Type="http://schemas.openxmlformats.org/officeDocument/2006/relationships/customXml" Target="../ink/ink591.xml"/><Relationship Id="rId90" Type="http://schemas.openxmlformats.org/officeDocument/2006/relationships/customXml" Target="../ink/ink362.xml"/><Relationship Id="rId186" Type="http://schemas.openxmlformats.org/officeDocument/2006/relationships/customXml" Target="../ink/ink410.xml"/><Relationship Id="rId351" Type="http://schemas.openxmlformats.org/officeDocument/2006/relationships/image" Target="../media/image17510.png"/><Relationship Id="rId393" Type="http://schemas.openxmlformats.org/officeDocument/2006/relationships/image" Target="../media/image19610.png"/><Relationship Id="rId407" Type="http://schemas.openxmlformats.org/officeDocument/2006/relationships/image" Target="../media/image20310.png"/><Relationship Id="rId449" Type="http://schemas.openxmlformats.org/officeDocument/2006/relationships/image" Target="../media/image22410.png"/><Relationship Id="rId211" Type="http://schemas.openxmlformats.org/officeDocument/2006/relationships/image" Target="../media/image10510.png"/><Relationship Id="rId253" Type="http://schemas.openxmlformats.org/officeDocument/2006/relationships/image" Target="../media/image12610.png"/><Relationship Id="rId295" Type="http://schemas.openxmlformats.org/officeDocument/2006/relationships/image" Target="../media/image14710.png"/><Relationship Id="rId309" Type="http://schemas.openxmlformats.org/officeDocument/2006/relationships/image" Target="../media/image15410.png"/><Relationship Id="rId460" Type="http://schemas.openxmlformats.org/officeDocument/2006/relationships/customXml" Target="../ink/ink547.xml"/><Relationship Id="rId516" Type="http://schemas.openxmlformats.org/officeDocument/2006/relationships/image" Target="../media/image25710.png"/><Relationship Id="rId48" Type="http://schemas.openxmlformats.org/officeDocument/2006/relationships/customXml" Target="../ink/ink341.xml"/><Relationship Id="rId113" Type="http://schemas.openxmlformats.org/officeDocument/2006/relationships/image" Target="../media/image5610.png"/><Relationship Id="rId320" Type="http://schemas.openxmlformats.org/officeDocument/2006/relationships/customXml" Target="../ink/ink477.xml"/><Relationship Id="rId558" Type="http://schemas.openxmlformats.org/officeDocument/2006/relationships/image" Target="../media/image27810.png"/><Relationship Id="rId155" Type="http://schemas.openxmlformats.org/officeDocument/2006/relationships/image" Target="../media/image7710.png"/><Relationship Id="rId197" Type="http://schemas.openxmlformats.org/officeDocument/2006/relationships/image" Target="../media/image9810.png"/><Relationship Id="rId362" Type="http://schemas.openxmlformats.org/officeDocument/2006/relationships/customXml" Target="../ink/ink498.xml"/><Relationship Id="rId418" Type="http://schemas.openxmlformats.org/officeDocument/2006/relationships/customXml" Target="../ink/ink526.xml"/><Relationship Id="rId222" Type="http://schemas.openxmlformats.org/officeDocument/2006/relationships/customXml" Target="../ink/ink428.xml"/><Relationship Id="rId264" Type="http://schemas.openxmlformats.org/officeDocument/2006/relationships/customXml" Target="../ink/ink449.xml"/><Relationship Id="rId471" Type="http://schemas.openxmlformats.org/officeDocument/2006/relationships/customXml" Target="../ink/ink553.xml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379.xml"/><Relationship Id="rId527" Type="http://schemas.openxmlformats.org/officeDocument/2006/relationships/customXml" Target="../ink/ink581.xml"/><Relationship Id="rId70" Type="http://schemas.openxmlformats.org/officeDocument/2006/relationships/customXml" Target="../ink/ink352.xml"/><Relationship Id="rId166" Type="http://schemas.openxmlformats.org/officeDocument/2006/relationships/customXml" Target="../ink/ink400.xml"/><Relationship Id="rId331" Type="http://schemas.openxmlformats.org/officeDocument/2006/relationships/image" Target="../media/image16510.png"/><Relationship Id="rId373" Type="http://schemas.openxmlformats.org/officeDocument/2006/relationships/image" Target="../media/image18610.png"/><Relationship Id="rId429" Type="http://schemas.openxmlformats.org/officeDocument/2006/relationships/image" Target="../media/image2141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10.png"/><Relationship Id="rId440" Type="http://schemas.openxmlformats.org/officeDocument/2006/relationships/customXml" Target="../ink/ink537.xml"/><Relationship Id="rId28" Type="http://schemas.openxmlformats.org/officeDocument/2006/relationships/customXml" Target="../ink/ink331.xml"/><Relationship Id="rId275" Type="http://schemas.openxmlformats.org/officeDocument/2006/relationships/image" Target="../media/image13710.png"/><Relationship Id="rId300" Type="http://schemas.openxmlformats.org/officeDocument/2006/relationships/customXml" Target="../ink/ink467.xml"/><Relationship Id="rId482" Type="http://schemas.openxmlformats.org/officeDocument/2006/relationships/image" Target="../media/image24010.png"/><Relationship Id="rId538" Type="http://schemas.openxmlformats.org/officeDocument/2006/relationships/image" Target="../media/image26810.png"/><Relationship Id="rId81" Type="http://schemas.openxmlformats.org/officeDocument/2006/relationships/image" Target="../media/image40100.png"/><Relationship Id="rId135" Type="http://schemas.openxmlformats.org/officeDocument/2006/relationships/image" Target="../media/image6710.png"/><Relationship Id="rId177" Type="http://schemas.openxmlformats.org/officeDocument/2006/relationships/image" Target="../media/image8810.png"/><Relationship Id="rId342" Type="http://schemas.openxmlformats.org/officeDocument/2006/relationships/customXml" Target="../ink/ink488.xml"/><Relationship Id="rId384" Type="http://schemas.openxmlformats.org/officeDocument/2006/relationships/customXml" Target="../ink/ink509.xml"/><Relationship Id="rId202" Type="http://schemas.openxmlformats.org/officeDocument/2006/relationships/customXml" Target="../ink/ink418.xml"/><Relationship Id="rId244" Type="http://schemas.openxmlformats.org/officeDocument/2006/relationships/customXml" Target="../ink/ink439.xml"/><Relationship Id="rId39" Type="http://schemas.openxmlformats.org/officeDocument/2006/relationships/image" Target="../media/image19100.png"/><Relationship Id="rId286" Type="http://schemas.openxmlformats.org/officeDocument/2006/relationships/customXml" Target="../ink/ink460.xml"/><Relationship Id="rId451" Type="http://schemas.openxmlformats.org/officeDocument/2006/relationships/image" Target="../media/image22510.png"/><Relationship Id="rId493" Type="http://schemas.openxmlformats.org/officeDocument/2006/relationships/customXml" Target="../ink/ink564.xml"/><Relationship Id="rId507" Type="http://schemas.openxmlformats.org/officeDocument/2006/relationships/customXml" Target="../ink/ink571.xml"/><Relationship Id="rId549" Type="http://schemas.openxmlformats.org/officeDocument/2006/relationships/customXml" Target="../ink/ink592.xml"/><Relationship Id="rId50" Type="http://schemas.openxmlformats.org/officeDocument/2006/relationships/customXml" Target="../ink/ink342.xml"/><Relationship Id="rId104" Type="http://schemas.openxmlformats.org/officeDocument/2006/relationships/customXml" Target="../ink/ink369.xml"/><Relationship Id="rId146" Type="http://schemas.openxmlformats.org/officeDocument/2006/relationships/customXml" Target="../ink/ink390.xml"/><Relationship Id="rId188" Type="http://schemas.openxmlformats.org/officeDocument/2006/relationships/customXml" Target="../ink/ink411.xml"/><Relationship Id="rId311" Type="http://schemas.openxmlformats.org/officeDocument/2006/relationships/image" Target="../media/image15510.png"/><Relationship Id="rId353" Type="http://schemas.openxmlformats.org/officeDocument/2006/relationships/image" Target="../media/image17610.png"/><Relationship Id="rId395" Type="http://schemas.openxmlformats.org/officeDocument/2006/relationships/image" Target="../media/image19710.png"/><Relationship Id="rId409" Type="http://schemas.openxmlformats.org/officeDocument/2006/relationships/image" Target="../media/image20410.png"/><Relationship Id="rId560" Type="http://schemas.openxmlformats.org/officeDocument/2006/relationships/image" Target="../media/image27910.png"/><Relationship Id="rId92" Type="http://schemas.openxmlformats.org/officeDocument/2006/relationships/customXml" Target="../ink/ink363.xml"/><Relationship Id="rId213" Type="http://schemas.openxmlformats.org/officeDocument/2006/relationships/image" Target="../media/image10610.png"/><Relationship Id="rId420" Type="http://schemas.openxmlformats.org/officeDocument/2006/relationships/customXml" Target="../ink/ink527.xml"/><Relationship Id="rId255" Type="http://schemas.openxmlformats.org/officeDocument/2006/relationships/image" Target="../media/image12710.png"/><Relationship Id="rId297" Type="http://schemas.openxmlformats.org/officeDocument/2006/relationships/image" Target="../media/image14810.png"/><Relationship Id="rId462" Type="http://schemas.openxmlformats.org/officeDocument/2006/relationships/customXml" Target="../ink/ink548.xml"/><Relationship Id="rId518" Type="http://schemas.openxmlformats.org/officeDocument/2006/relationships/image" Target="../media/image25810.png"/><Relationship Id="rId115" Type="http://schemas.openxmlformats.org/officeDocument/2006/relationships/image" Target="../media/image5710.png"/><Relationship Id="rId157" Type="http://schemas.openxmlformats.org/officeDocument/2006/relationships/image" Target="../media/image7810.png"/><Relationship Id="rId322" Type="http://schemas.openxmlformats.org/officeDocument/2006/relationships/customXml" Target="../ink/ink478.xml"/><Relationship Id="rId364" Type="http://schemas.openxmlformats.org/officeDocument/2006/relationships/customXml" Target="../ink/ink499.xml"/><Relationship Id="rId61" Type="http://schemas.openxmlformats.org/officeDocument/2006/relationships/image" Target="../media/image30100.png"/><Relationship Id="rId199" Type="http://schemas.openxmlformats.org/officeDocument/2006/relationships/image" Target="../media/image9910.png"/><Relationship Id="rId19" Type="http://schemas.openxmlformats.org/officeDocument/2006/relationships/image" Target="../media/image9100.png"/><Relationship Id="rId224" Type="http://schemas.openxmlformats.org/officeDocument/2006/relationships/customXml" Target="../ink/ink429.xml"/><Relationship Id="rId266" Type="http://schemas.openxmlformats.org/officeDocument/2006/relationships/customXml" Target="../ink/ink450.xml"/><Relationship Id="rId431" Type="http://schemas.openxmlformats.org/officeDocument/2006/relationships/image" Target="../media/image21510.png"/><Relationship Id="rId473" Type="http://schemas.openxmlformats.org/officeDocument/2006/relationships/customXml" Target="../ink/ink554.xml"/><Relationship Id="rId529" Type="http://schemas.openxmlformats.org/officeDocument/2006/relationships/customXml" Target="../ink/ink582.xml"/><Relationship Id="rId30" Type="http://schemas.openxmlformats.org/officeDocument/2006/relationships/customXml" Target="../ink/ink332.xml"/><Relationship Id="rId126" Type="http://schemas.openxmlformats.org/officeDocument/2006/relationships/customXml" Target="../ink/ink380.xml"/><Relationship Id="rId168" Type="http://schemas.openxmlformats.org/officeDocument/2006/relationships/customXml" Target="../ink/ink401.xml"/><Relationship Id="rId333" Type="http://schemas.openxmlformats.org/officeDocument/2006/relationships/image" Target="../media/image16610.png"/><Relationship Id="rId540" Type="http://schemas.openxmlformats.org/officeDocument/2006/relationships/image" Target="../media/image26910.png"/><Relationship Id="rId72" Type="http://schemas.openxmlformats.org/officeDocument/2006/relationships/customXml" Target="../ink/ink353.xml"/><Relationship Id="rId375" Type="http://schemas.openxmlformats.org/officeDocument/2006/relationships/image" Target="../media/image18710.png"/><Relationship Id="rId3" Type="http://schemas.openxmlformats.org/officeDocument/2006/relationships/image" Target="../media/image11000.png"/><Relationship Id="rId235" Type="http://schemas.openxmlformats.org/officeDocument/2006/relationships/image" Target="../media/image11710.png"/><Relationship Id="rId277" Type="http://schemas.openxmlformats.org/officeDocument/2006/relationships/image" Target="../media/image13810.png"/><Relationship Id="rId400" Type="http://schemas.openxmlformats.org/officeDocument/2006/relationships/customXml" Target="../ink/ink517.xml"/><Relationship Id="rId442" Type="http://schemas.openxmlformats.org/officeDocument/2006/relationships/customXml" Target="../ink/ink538.xml"/><Relationship Id="rId484" Type="http://schemas.openxmlformats.org/officeDocument/2006/relationships/image" Target="../media/image24110.png"/><Relationship Id="rId137" Type="http://schemas.openxmlformats.org/officeDocument/2006/relationships/image" Target="../media/image6810.png"/><Relationship Id="rId302" Type="http://schemas.openxmlformats.org/officeDocument/2006/relationships/customXml" Target="../ink/ink468.xml"/><Relationship Id="rId344" Type="http://schemas.openxmlformats.org/officeDocument/2006/relationships/customXml" Target="../ink/ink489.xml"/><Relationship Id="rId41" Type="http://schemas.openxmlformats.org/officeDocument/2006/relationships/image" Target="../media/image20100.png"/><Relationship Id="rId83" Type="http://schemas.openxmlformats.org/officeDocument/2006/relationships/image" Target="../media/image41100.png"/><Relationship Id="rId179" Type="http://schemas.openxmlformats.org/officeDocument/2006/relationships/image" Target="../media/image8910.png"/><Relationship Id="rId386" Type="http://schemas.openxmlformats.org/officeDocument/2006/relationships/customXml" Target="../ink/ink510.xml"/><Relationship Id="rId551" Type="http://schemas.openxmlformats.org/officeDocument/2006/relationships/customXml" Target="../ink/ink593.xml"/><Relationship Id="rId190" Type="http://schemas.openxmlformats.org/officeDocument/2006/relationships/customXml" Target="../ink/ink412.xml"/><Relationship Id="rId204" Type="http://schemas.openxmlformats.org/officeDocument/2006/relationships/customXml" Target="../ink/ink419.xml"/><Relationship Id="rId246" Type="http://schemas.openxmlformats.org/officeDocument/2006/relationships/customXml" Target="../ink/ink440.xml"/><Relationship Id="rId288" Type="http://schemas.openxmlformats.org/officeDocument/2006/relationships/customXml" Target="../ink/ink461.xml"/><Relationship Id="rId411" Type="http://schemas.openxmlformats.org/officeDocument/2006/relationships/image" Target="../media/image20510.png"/><Relationship Id="rId453" Type="http://schemas.openxmlformats.org/officeDocument/2006/relationships/image" Target="../media/image22610.png"/><Relationship Id="rId509" Type="http://schemas.openxmlformats.org/officeDocument/2006/relationships/customXml" Target="../ink/ink572.xml"/><Relationship Id="rId106" Type="http://schemas.openxmlformats.org/officeDocument/2006/relationships/customXml" Target="../ink/ink370.xml"/><Relationship Id="rId313" Type="http://schemas.openxmlformats.org/officeDocument/2006/relationships/image" Target="../media/image15610.png"/><Relationship Id="rId495" Type="http://schemas.openxmlformats.org/officeDocument/2006/relationships/customXml" Target="../ink/ink565.xml"/><Relationship Id="rId10" Type="http://schemas.openxmlformats.org/officeDocument/2006/relationships/customXml" Target="../ink/ink322.xml"/><Relationship Id="rId52" Type="http://schemas.openxmlformats.org/officeDocument/2006/relationships/customXml" Target="../ink/ink343.xml"/><Relationship Id="rId94" Type="http://schemas.openxmlformats.org/officeDocument/2006/relationships/customXml" Target="../ink/ink364.xml"/><Relationship Id="rId148" Type="http://schemas.openxmlformats.org/officeDocument/2006/relationships/customXml" Target="../ink/ink391.xml"/><Relationship Id="rId355" Type="http://schemas.openxmlformats.org/officeDocument/2006/relationships/image" Target="../media/image17710.png"/><Relationship Id="rId397" Type="http://schemas.openxmlformats.org/officeDocument/2006/relationships/image" Target="../media/image19810.png"/><Relationship Id="rId520" Type="http://schemas.openxmlformats.org/officeDocument/2006/relationships/image" Target="../media/image25910.png"/><Relationship Id="rId562" Type="http://schemas.openxmlformats.org/officeDocument/2006/relationships/image" Target="../media/image28010.png"/><Relationship Id="rId215" Type="http://schemas.openxmlformats.org/officeDocument/2006/relationships/image" Target="../media/image10710.png"/><Relationship Id="rId257" Type="http://schemas.openxmlformats.org/officeDocument/2006/relationships/image" Target="../media/image12810.png"/><Relationship Id="rId422" Type="http://schemas.openxmlformats.org/officeDocument/2006/relationships/customXml" Target="../ink/ink528.xml"/><Relationship Id="rId464" Type="http://schemas.openxmlformats.org/officeDocument/2006/relationships/customXml" Target="../ink/ink549.xml"/><Relationship Id="rId299" Type="http://schemas.openxmlformats.org/officeDocument/2006/relationships/image" Target="../media/image14910.png"/><Relationship Id="rId63" Type="http://schemas.openxmlformats.org/officeDocument/2006/relationships/image" Target="../media/image31100.png"/><Relationship Id="rId159" Type="http://schemas.openxmlformats.org/officeDocument/2006/relationships/image" Target="../media/image7910.png"/><Relationship Id="rId366" Type="http://schemas.openxmlformats.org/officeDocument/2006/relationships/customXml" Target="../ink/ink500.xml"/><Relationship Id="rId226" Type="http://schemas.openxmlformats.org/officeDocument/2006/relationships/customXml" Target="../ink/ink430.xml"/><Relationship Id="rId433" Type="http://schemas.openxmlformats.org/officeDocument/2006/relationships/image" Target="../media/image21610.png"/><Relationship Id="rId74" Type="http://schemas.openxmlformats.org/officeDocument/2006/relationships/customXml" Target="../ink/ink354.xml"/><Relationship Id="rId377" Type="http://schemas.openxmlformats.org/officeDocument/2006/relationships/image" Target="../media/image18810.png"/><Relationship Id="rId500" Type="http://schemas.openxmlformats.org/officeDocument/2006/relationships/image" Target="../media/image24910.png"/><Relationship Id="rId5" Type="http://schemas.openxmlformats.org/officeDocument/2006/relationships/image" Target="../media/image21000.png"/><Relationship Id="rId237" Type="http://schemas.openxmlformats.org/officeDocument/2006/relationships/image" Target="../media/image11810.png"/><Relationship Id="rId444" Type="http://schemas.openxmlformats.org/officeDocument/2006/relationships/customXml" Target="../ink/ink539.xml"/><Relationship Id="rId290" Type="http://schemas.openxmlformats.org/officeDocument/2006/relationships/customXml" Target="../ink/ink462.xml"/><Relationship Id="rId304" Type="http://schemas.openxmlformats.org/officeDocument/2006/relationships/customXml" Target="../ink/ink469.xml"/><Relationship Id="rId388" Type="http://schemas.openxmlformats.org/officeDocument/2006/relationships/customXml" Target="../ink/ink511.xml"/><Relationship Id="rId511" Type="http://schemas.openxmlformats.org/officeDocument/2006/relationships/customXml" Target="../ink/ink573.xml"/><Relationship Id="rId85" Type="http://schemas.openxmlformats.org/officeDocument/2006/relationships/image" Target="../media/image42100.png"/><Relationship Id="rId150" Type="http://schemas.openxmlformats.org/officeDocument/2006/relationships/customXml" Target="../ink/ink392.xml"/><Relationship Id="rId248" Type="http://schemas.openxmlformats.org/officeDocument/2006/relationships/customXml" Target="../ink/ink441.xml"/><Relationship Id="rId455" Type="http://schemas.openxmlformats.org/officeDocument/2006/relationships/image" Target="../media/image22710.png"/><Relationship Id="rId12" Type="http://schemas.openxmlformats.org/officeDocument/2006/relationships/customXml" Target="../ink/ink323.xml"/><Relationship Id="rId108" Type="http://schemas.openxmlformats.org/officeDocument/2006/relationships/customXml" Target="../ink/ink371.xml"/><Relationship Id="rId315" Type="http://schemas.openxmlformats.org/officeDocument/2006/relationships/image" Target="../media/image15710.png"/><Relationship Id="rId522" Type="http://schemas.openxmlformats.org/officeDocument/2006/relationships/image" Target="../media/image26010.png"/><Relationship Id="rId96" Type="http://schemas.openxmlformats.org/officeDocument/2006/relationships/customXml" Target="../ink/ink365.xml"/><Relationship Id="rId161" Type="http://schemas.openxmlformats.org/officeDocument/2006/relationships/image" Target="../media/image8010.png"/><Relationship Id="rId399" Type="http://schemas.openxmlformats.org/officeDocument/2006/relationships/image" Target="../media/image19910.png"/><Relationship Id="rId259" Type="http://schemas.openxmlformats.org/officeDocument/2006/relationships/image" Target="../media/image12910.png"/><Relationship Id="rId466" Type="http://schemas.openxmlformats.org/officeDocument/2006/relationships/customXml" Target="../ink/ink550.xml"/><Relationship Id="rId23" Type="http://schemas.openxmlformats.org/officeDocument/2006/relationships/image" Target="../media/image11100.png"/><Relationship Id="rId119" Type="http://schemas.openxmlformats.org/officeDocument/2006/relationships/image" Target="../media/image5911.png"/><Relationship Id="rId326" Type="http://schemas.openxmlformats.org/officeDocument/2006/relationships/customXml" Target="../ink/ink480.xml"/><Relationship Id="rId533" Type="http://schemas.openxmlformats.org/officeDocument/2006/relationships/customXml" Target="../ink/ink58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.png"/><Relationship Id="rId21" Type="http://schemas.openxmlformats.org/officeDocument/2006/relationships/image" Target="../media/image29110.png"/><Relationship Id="rId324" Type="http://schemas.openxmlformats.org/officeDocument/2006/relationships/customXml" Target="../ink/ink762.xml"/><Relationship Id="rId531" Type="http://schemas.openxmlformats.org/officeDocument/2006/relationships/image" Target="../media/image545.png"/><Relationship Id="rId629" Type="http://schemas.openxmlformats.org/officeDocument/2006/relationships/image" Target="../media/image594.png"/><Relationship Id="rId170" Type="http://schemas.openxmlformats.org/officeDocument/2006/relationships/customXml" Target="../ink/ink685.xml"/><Relationship Id="rId268" Type="http://schemas.openxmlformats.org/officeDocument/2006/relationships/customXml" Target="../ink/ink734.xml"/><Relationship Id="rId475" Type="http://schemas.openxmlformats.org/officeDocument/2006/relationships/image" Target="../media/image517.png"/><Relationship Id="rId32" Type="http://schemas.openxmlformats.org/officeDocument/2006/relationships/customXml" Target="../ink/ink616.xml"/><Relationship Id="rId128" Type="http://schemas.openxmlformats.org/officeDocument/2006/relationships/customXml" Target="../ink/ink664.xml"/><Relationship Id="rId335" Type="http://schemas.openxmlformats.org/officeDocument/2006/relationships/image" Target="../media/image448.png"/><Relationship Id="rId542" Type="http://schemas.openxmlformats.org/officeDocument/2006/relationships/customXml" Target="../ink/ink871.xml"/><Relationship Id="rId181" Type="http://schemas.openxmlformats.org/officeDocument/2006/relationships/image" Target="../media/image371.png"/><Relationship Id="rId402" Type="http://schemas.openxmlformats.org/officeDocument/2006/relationships/customXml" Target="../ink/ink801.xml"/><Relationship Id="rId279" Type="http://schemas.openxmlformats.org/officeDocument/2006/relationships/image" Target="../media/image420.png"/><Relationship Id="rId486" Type="http://schemas.openxmlformats.org/officeDocument/2006/relationships/customXml" Target="../ink/ink843.xml"/><Relationship Id="rId43" Type="http://schemas.openxmlformats.org/officeDocument/2006/relationships/image" Target="../media/image30210.png"/><Relationship Id="rId139" Type="http://schemas.openxmlformats.org/officeDocument/2006/relationships/image" Target="../media/image350.png"/><Relationship Id="rId346" Type="http://schemas.openxmlformats.org/officeDocument/2006/relationships/customXml" Target="../ink/ink773.xml"/><Relationship Id="rId553" Type="http://schemas.openxmlformats.org/officeDocument/2006/relationships/image" Target="../media/image556.png"/><Relationship Id="rId192" Type="http://schemas.openxmlformats.org/officeDocument/2006/relationships/customXml" Target="../ink/ink696.xml"/><Relationship Id="rId206" Type="http://schemas.openxmlformats.org/officeDocument/2006/relationships/customXml" Target="../ink/ink703.xml"/><Relationship Id="rId413" Type="http://schemas.openxmlformats.org/officeDocument/2006/relationships/image" Target="../media/image487.png"/><Relationship Id="rId497" Type="http://schemas.openxmlformats.org/officeDocument/2006/relationships/image" Target="../media/image528.png"/><Relationship Id="rId620" Type="http://schemas.openxmlformats.org/officeDocument/2006/relationships/customXml" Target="../ink/ink910.xml"/><Relationship Id="rId357" Type="http://schemas.openxmlformats.org/officeDocument/2006/relationships/image" Target="../media/image459.png"/><Relationship Id="rId54" Type="http://schemas.openxmlformats.org/officeDocument/2006/relationships/customXml" Target="../ink/ink627.xml"/><Relationship Id="rId217" Type="http://schemas.openxmlformats.org/officeDocument/2006/relationships/image" Target="../media/image389.png"/><Relationship Id="rId564" Type="http://schemas.openxmlformats.org/officeDocument/2006/relationships/customXml" Target="../ink/ink882.xml"/><Relationship Id="rId424" Type="http://schemas.openxmlformats.org/officeDocument/2006/relationships/customXml" Target="../ink/ink812.xml"/><Relationship Id="rId631" Type="http://schemas.openxmlformats.org/officeDocument/2006/relationships/image" Target="../media/image595.png"/><Relationship Id="rId270" Type="http://schemas.openxmlformats.org/officeDocument/2006/relationships/customXml" Target="../ink/ink735.xml"/><Relationship Id="rId65" Type="http://schemas.openxmlformats.org/officeDocument/2006/relationships/image" Target="../media/image31310.png"/><Relationship Id="rId130" Type="http://schemas.openxmlformats.org/officeDocument/2006/relationships/customXml" Target="../ink/ink665.xml"/><Relationship Id="rId368" Type="http://schemas.openxmlformats.org/officeDocument/2006/relationships/customXml" Target="../ink/ink784.xml"/><Relationship Id="rId575" Type="http://schemas.openxmlformats.org/officeDocument/2006/relationships/image" Target="../media/image567.png"/><Relationship Id="rId228" Type="http://schemas.openxmlformats.org/officeDocument/2006/relationships/customXml" Target="../ink/ink714.xml"/><Relationship Id="rId435" Type="http://schemas.openxmlformats.org/officeDocument/2006/relationships/image" Target="../media/image497.png"/><Relationship Id="rId642" Type="http://schemas.openxmlformats.org/officeDocument/2006/relationships/customXml" Target="../ink/ink921.xml"/><Relationship Id="rId281" Type="http://schemas.openxmlformats.org/officeDocument/2006/relationships/image" Target="../media/image421.png"/><Relationship Id="rId502" Type="http://schemas.openxmlformats.org/officeDocument/2006/relationships/customXml" Target="../ink/ink851.xml"/><Relationship Id="rId76" Type="http://schemas.openxmlformats.org/officeDocument/2006/relationships/customXml" Target="../ink/ink638.xml"/><Relationship Id="rId141" Type="http://schemas.openxmlformats.org/officeDocument/2006/relationships/image" Target="../media/image351.png"/><Relationship Id="rId379" Type="http://schemas.openxmlformats.org/officeDocument/2006/relationships/image" Target="../media/image470.png"/><Relationship Id="rId586" Type="http://schemas.openxmlformats.org/officeDocument/2006/relationships/customXml" Target="../ink/ink893.xml"/><Relationship Id="rId7" Type="http://schemas.openxmlformats.org/officeDocument/2006/relationships/image" Target="../media/image28410.png"/><Relationship Id="rId239" Type="http://schemas.openxmlformats.org/officeDocument/2006/relationships/image" Target="../media/image400.png"/><Relationship Id="rId446" Type="http://schemas.openxmlformats.org/officeDocument/2006/relationships/customXml" Target="../ink/ink823.xml"/><Relationship Id="rId653" Type="http://schemas.openxmlformats.org/officeDocument/2006/relationships/image" Target="../media/image606.png"/><Relationship Id="rId292" Type="http://schemas.openxmlformats.org/officeDocument/2006/relationships/customXml" Target="../ink/ink746.xml"/><Relationship Id="rId306" Type="http://schemas.openxmlformats.org/officeDocument/2006/relationships/customXml" Target="../ink/ink753.xml"/><Relationship Id="rId87" Type="http://schemas.openxmlformats.org/officeDocument/2006/relationships/image" Target="../media/image324.png"/><Relationship Id="rId513" Type="http://schemas.openxmlformats.org/officeDocument/2006/relationships/image" Target="../media/image536.png"/><Relationship Id="rId597" Type="http://schemas.openxmlformats.org/officeDocument/2006/relationships/image" Target="../media/image578.png"/><Relationship Id="rId152" Type="http://schemas.openxmlformats.org/officeDocument/2006/relationships/customXml" Target="../ink/ink676.xml"/><Relationship Id="rId457" Type="http://schemas.openxmlformats.org/officeDocument/2006/relationships/image" Target="../media/image508.png"/><Relationship Id="rId14" Type="http://schemas.openxmlformats.org/officeDocument/2006/relationships/customXml" Target="../ink/ink607.xml"/><Relationship Id="rId317" Type="http://schemas.openxmlformats.org/officeDocument/2006/relationships/image" Target="../media/image439.png"/><Relationship Id="rId524" Type="http://schemas.openxmlformats.org/officeDocument/2006/relationships/customXml" Target="../ink/ink862.xml"/><Relationship Id="rId98" Type="http://schemas.openxmlformats.org/officeDocument/2006/relationships/customXml" Target="../ink/ink649.xml"/><Relationship Id="rId163" Type="http://schemas.openxmlformats.org/officeDocument/2006/relationships/image" Target="../media/image362.png"/><Relationship Id="rId370" Type="http://schemas.openxmlformats.org/officeDocument/2006/relationships/customXml" Target="../ink/ink785.xml"/><Relationship Id="rId230" Type="http://schemas.openxmlformats.org/officeDocument/2006/relationships/customXml" Target="../ink/ink715.xml"/><Relationship Id="rId468" Type="http://schemas.openxmlformats.org/officeDocument/2006/relationships/customXml" Target="../ink/ink834.xml"/><Relationship Id="rId25" Type="http://schemas.openxmlformats.org/officeDocument/2006/relationships/image" Target="../media/image29310.png"/><Relationship Id="rId328" Type="http://schemas.openxmlformats.org/officeDocument/2006/relationships/customXml" Target="../ink/ink764.xml"/><Relationship Id="rId535" Type="http://schemas.openxmlformats.org/officeDocument/2006/relationships/image" Target="../media/image547.png"/><Relationship Id="rId174" Type="http://schemas.openxmlformats.org/officeDocument/2006/relationships/customXml" Target="../ink/ink687.xml"/><Relationship Id="rId381" Type="http://schemas.openxmlformats.org/officeDocument/2006/relationships/image" Target="../media/image471.png"/><Relationship Id="rId602" Type="http://schemas.openxmlformats.org/officeDocument/2006/relationships/customXml" Target="../ink/ink901.xml"/><Relationship Id="rId241" Type="http://schemas.openxmlformats.org/officeDocument/2006/relationships/image" Target="../media/image401.png"/><Relationship Id="rId479" Type="http://schemas.openxmlformats.org/officeDocument/2006/relationships/image" Target="../media/image519.png"/><Relationship Id="rId36" Type="http://schemas.openxmlformats.org/officeDocument/2006/relationships/customXml" Target="../ink/ink618.xml"/><Relationship Id="rId339" Type="http://schemas.openxmlformats.org/officeDocument/2006/relationships/image" Target="../media/image450.png"/><Relationship Id="rId546" Type="http://schemas.openxmlformats.org/officeDocument/2006/relationships/customXml" Target="../ink/ink873.xml"/><Relationship Id="rId101" Type="http://schemas.openxmlformats.org/officeDocument/2006/relationships/image" Target="../media/image331.png"/><Relationship Id="rId185" Type="http://schemas.openxmlformats.org/officeDocument/2006/relationships/image" Target="../media/image373.png"/><Relationship Id="rId406" Type="http://schemas.openxmlformats.org/officeDocument/2006/relationships/customXml" Target="../ink/ink803.xml"/><Relationship Id="rId392" Type="http://schemas.openxmlformats.org/officeDocument/2006/relationships/customXml" Target="../ink/ink796.xml"/><Relationship Id="rId613" Type="http://schemas.openxmlformats.org/officeDocument/2006/relationships/image" Target="../media/image586.png"/><Relationship Id="rId252" Type="http://schemas.openxmlformats.org/officeDocument/2006/relationships/customXml" Target="../ink/ink726.xml"/><Relationship Id="rId47" Type="http://schemas.openxmlformats.org/officeDocument/2006/relationships/image" Target="../media/image30410.png"/><Relationship Id="rId112" Type="http://schemas.openxmlformats.org/officeDocument/2006/relationships/customXml" Target="../ink/ink656.xml"/><Relationship Id="rId557" Type="http://schemas.openxmlformats.org/officeDocument/2006/relationships/image" Target="../media/image558.png"/><Relationship Id="rId196" Type="http://schemas.openxmlformats.org/officeDocument/2006/relationships/customXml" Target="../ink/ink698.xml"/><Relationship Id="rId417" Type="http://schemas.openxmlformats.org/officeDocument/2006/relationships/image" Target="../media/image27110.png"/><Relationship Id="rId624" Type="http://schemas.openxmlformats.org/officeDocument/2006/relationships/customXml" Target="../ink/ink912.xml"/><Relationship Id="rId263" Type="http://schemas.openxmlformats.org/officeDocument/2006/relationships/image" Target="../media/image412.png"/><Relationship Id="rId470" Type="http://schemas.openxmlformats.org/officeDocument/2006/relationships/customXml" Target="../ink/ink835.xml"/><Relationship Id="rId58" Type="http://schemas.openxmlformats.org/officeDocument/2006/relationships/customXml" Target="../ink/ink629.xml"/><Relationship Id="rId123" Type="http://schemas.openxmlformats.org/officeDocument/2006/relationships/image" Target="../media/image342.png"/><Relationship Id="rId330" Type="http://schemas.openxmlformats.org/officeDocument/2006/relationships/customXml" Target="../ink/ink765.xml"/><Relationship Id="rId568" Type="http://schemas.openxmlformats.org/officeDocument/2006/relationships/customXml" Target="../ink/ink884.xml"/><Relationship Id="rId165" Type="http://schemas.openxmlformats.org/officeDocument/2006/relationships/image" Target="../media/image363.png"/><Relationship Id="rId372" Type="http://schemas.openxmlformats.org/officeDocument/2006/relationships/customXml" Target="../ink/ink786.xml"/><Relationship Id="rId428" Type="http://schemas.openxmlformats.org/officeDocument/2006/relationships/customXml" Target="../ink/ink814.xml"/><Relationship Id="rId635" Type="http://schemas.openxmlformats.org/officeDocument/2006/relationships/image" Target="../media/image597.png"/><Relationship Id="rId232" Type="http://schemas.openxmlformats.org/officeDocument/2006/relationships/customXml" Target="../ink/ink716.xml"/><Relationship Id="rId274" Type="http://schemas.openxmlformats.org/officeDocument/2006/relationships/customXml" Target="../ink/ink737.xml"/><Relationship Id="rId481" Type="http://schemas.openxmlformats.org/officeDocument/2006/relationships/image" Target="../media/image520.png"/><Relationship Id="rId27" Type="http://schemas.openxmlformats.org/officeDocument/2006/relationships/image" Target="../media/image29410.png"/><Relationship Id="rId69" Type="http://schemas.openxmlformats.org/officeDocument/2006/relationships/image" Target="../media/image31510.png"/><Relationship Id="rId134" Type="http://schemas.openxmlformats.org/officeDocument/2006/relationships/customXml" Target="../ink/ink667.xml"/><Relationship Id="rId537" Type="http://schemas.openxmlformats.org/officeDocument/2006/relationships/image" Target="../media/image548.png"/><Relationship Id="rId579" Type="http://schemas.openxmlformats.org/officeDocument/2006/relationships/image" Target="../media/image569.png"/><Relationship Id="rId80" Type="http://schemas.openxmlformats.org/officeDocument/2006/relationships/customXml" Target="../ink/ink640.xml"/><Relationship Id="rId176" Type="http://schemas.openxmlformats.org/officeDocument/2006/relationships/customXml" Target="../ink/ink688.xml"/><Relationship Id="rId341" Type="http://schemas.openxmlformats.org/officeDocument/2006/relationships/image" Target="../media/image451.png"/><Relationship Id="rId383" Type="http://schemas.openxmlformats.org/officeDocument/2006/relationships/image" Target="../media/image472.png"/><Relationship Id="rId439" Type="http://schemas.openxmlformats.org/officeDocument/2006/relationships/image" Target="../media/image499.png"/><Relationship Id="rId590" Type="http://schemas.openxmlformats.org/officeDocument/2006/relationships/customXml" Target="../ink/ink895.xml"/><Relationship Id="rId604" Type="http://schemas.openxmlformats.org/officeDocument/2006/relationships/customXml" Target="../ink/ink902.xml"/><Relationship Id="rId646" Type="http://schemas.openxmlformats.org/officeDocument/2006/relationships/customXml" Target="../ink/ink923.xml"/><Relationship Id="rId201" Type="http://schemas.openxmlformats.org/officeDocument/2006/relationships/image" Target="../media/image381.png"/><Relationship Id="rId243" Type="http://schemas.openxmlformats.org/officeDocument/2006/relationships/image" Target="../media/image402.png"/><Relationship Id="rId285" Type="http://schemas.openxmlformats.org/officeDocument/2006/relationships/image" Target="../media/image423.png"/><Relationship Id="rId450" Type="http://schemas.openxmlformats.org/officeDocument/2006/relationships/customXml" Target="../ink/ink825.xml"/><Relationship Id="rId506" Type="http://schemas.openxmlformats.org/officeDocument/2006/relationships/customXml" Target="../ink/ink853.xml"/><Relationship Id="rId38" Type="http://schemas.openxmlformats.org/officeDocument/2006/relationships/customXml" Target="../ink/ink619.xml"/><Relationship Id="rId103" Type="http://schemas.openxmlformats.org/officeDocument/2006/relationships/image" Target="../media/image332.png"/><Relationship Id="rId310" Type="http://schemas.openxmlformats.org/officeDocument/2006/relationships/customXml" Target="../ink/ink755.xml"/><Relationship Id="rId492" Type="http://schemas.openxmlformats.org/officeDocument/2006/relationships/customXml" Target="../ink/ink846.xml"/><Relationship Id="rId548" Type="http://schemas.openxmlformats.org/officeDocument/2006/relationships/customXml" Target="../ink/ink874.xml"/><Relationship Id="rId91" Type="http://schemas.openxmlformats.org/officeDocument/2006/relationships/image" Target="../media/image326.png"/><Relationship Id="rId145" Type="http://schemas.openxmlformats.org/officeDocument/2006/relationships/image" Target="../media/image353.png"/><Relationship Id="rId187" Type="http://schemas.openxmlformats.org/officeDocument/2006/relationships/image" Target="../media/image374.png"/><Relationship Id="rId352" Type="http://schemas.openxmlformats.org/officeDocument/2006/relationships/customXml" Target="../ink/ink776.xml"/><Relationship Id="rId394" Type="http://schemas.openxmlformats.org/officeDocument/2006/relationships/customXml" Target="../ink/ink797.xml"/><Relationship Id="rId408" Type="http://schemas.openxmlformats.org/officeDocument/2006/relationships/customXml" Target="../ink/ink804.xml"/><Relationship Id="rId615" Type="http://schemas.openxmlformats.org/officeDocument/2006/relationships/image" Target="../media/image587.png"/><Relationship Id="rId212" Type="http://schemas.openxmlformats.org/officeDocument/2006/relationships/customXml" Target="../ink/ink706.xml"/><Relationship Id="rId254" Type="http://schemas.openxmlformats.org/officeDocument/2006/relationships/customXml" Target="../ink/ink727.xml"/><Relationship Id="rId49" Type="http://schemas.openxmlformats.org/officeDocument/2006/relationships/image" Target="../media/image30510.png"/><Relationship Id="rId114" Type="http://schemas.openxmlformats.org/officeDocument/2006/relationships/customXml" Target="../ink/ink657.xml"/><Relationship Id="rId296" Type="http://schemas.openxmlformats.org/officeDocument/2006/relationships/customXml" Target="../ink/ink748.xml"/><Relationship Id="rId461" Type="http://schemas.openxmlformats.org/officeDocument/2006/relationships/image" Target="../media/image510.png"/><Relationship Id="rId517" Type="http://schemas.openxmlformats.org/officeDocument/2006/relationships/image" Target="../media/image538.png"/><Relationship Id="rId559" Type="http://schemas.openxmlformats.org/officeDocument/2006/relationships/image" Target="../media/image559.png"/><Relationship Id="rId60" Type="http://schemas.openxmlformats.org/officeDocument/2006/relationships/customXml" Target="../ink/ink630.xml"/><Relationship Id="rId156" Type="http://schemas.openxmlformats.org/officeDocument/2006/relationships/customXml" Target="../ink/ink678.xml"/><Relationship Id="rId198" Type="http://schemas.openxmlformats.org/officeDocument/2006/relationships/customXml" Target="../ink/ink699.xml"/><Relationship Id="rId321" Type="http://schemas.openxmlformats.org/officeDocument/2006/relationships/image" Target="../media/image441.png"/><Relationship Id="rId363" Type="http://schemas.openxmlformats.org/officeDocument/2006/relationships/image" Target="../media/image462.png"/><Relationship Id="rId419" Type="http://schemas.openxmlformats.org/officeDocument/2006/relationships/image" Target="../media/image489.png"/><Relationship Id="rId570" Type="http://schemas.openxmlformats.org/officeDocument/2006/relationships/customXml" Target="../ink/ink885.xml"/><Relationship Id="rId626" Type="http://schemas.openxmlformats.org/officeDocument/2006/relationships/customXml" Target="../ink/ink913.xml"/><Relationship Id="rId223" Type="http://schemas.openxmlformats.org/officeDocument/2006/relationships/image" Target="../media/image392.png"/><Relationship Id="rId430" Type="http://schemas.openxmlformats.org/officeDocument/2006/relationships/customXml" Target="../ink/ink815.xml"/><Relationship Id="rId18" Type="http://schemas.openxmlformats.org/officeDocument/2006/relationships/customXml" Target="../ink/ink609.xml"/><Relationship Id="rId265" Type="http://schemas.openxmlformats.org/officeDocument/2006/relationships/image" Target="../media/image413.png"/><Relationship Id="rId472" Type="http://schemas.openxmlformats.org/officeDocument/2006/relationships/customXml" Target="../ink/ink836.xml"/><Relationship Id="rId528" Type="http://schemas.openxmlformats.org/officeDocument/2006/relationships/customXml" Target="../ink/ink864.xml"/><Relationship Id="rId125" Type="http://schemas.openxmlformats.org/officeDocument/2006/relationships/image" Target="../media/image343.png"/><Relationship Id="rId167" Type="http://schemas.openxmlformats.org/officeDocument/2006/relationships/image" Target="../media/image364.png"/><Relationship Id="rId332" Type="http://schemas.openxmlformats.org/officeDocument/2006/relationships/customXml" Target="../ink/ink766.xml"/><Relationship Id="rId374" Type="http://schemas.openxmlformats.org/officeDocument/2006/relationships/customXml" Target="../ink/ink787.xml"/><Relationship Id="rId581" Type="http://schemas.openxmlformats.org/officeDocument/2006/relationships/image" Target="../media/image570.png"/><Relationship Id="rId71" Type="http://schemas.openxmlformats.org/officeDocument/2006/relationships/image" Target="../media/image316.png"/><Relationship Id="rId234" Type="http://schemas.openxmlformats.org/officeDocument/2006/relationships/customXml" Target="../ink/ink717.xml"/><Relationship Id="rId637" Type="http://schemas.openxmlformats.org/officeDocument/2006/relationships/image" Target="../media/image598.png"/><Relationship Id="rId2" Type="http://schemas.openxmlformats.org/officeDocument/2006/relationships/customXml" Target="../ink/ink601.xml"/><Relationship Id="rId29" Type="http://schemas.openxmlformats.org/officeDocument/2006/relationships/image" Target="../media/image29510.png"/><Relationship Id="rId276" Type="http://schemas.openxmlformats.org/officeDocument/2006/relationships/customXml" Target="../ink/ink738.xml"/><Relationship Id="rId441" Type="http://schemas.openxmlformats.org/officeDocument/2006/relationships/image" Target="../media/image500.png"/><Relationship Id="rId483" Type="http://schemas.openxmlformats.org/officeDocument/2006/relationships/image" Target="../media/image521.png"/><Relationship Id="rId539" Type="http://schemas.openxmlformats.org/officeDocument/2006/relationships/image" Target="../media/image549.png"/><Relationship Id="rId40" Type="http://schemas.openxmlformats.org/officeDocument/2006/relationships/customXml" Target="../ink/ink620.xml"/><Relationship Id="rId136" Type="http://schemas.openxmlformats.org/officeDocument/2006/relationships/customXml" Target="../ink/ink668.xml"/><Relationship Id="rId178" Type="http://schemas.openxmlformats.org/officeDocument/2006/relationships/customXml" Target="../ink/ink689.xml"/><Relationship Id="rId301" Type="http://schemas.openxmlformats.org/officeDocument/2006/relationships/image" Target="../media/image431.png"/><Relationship Id="rId343" Type="http://schemas.openxmlformats.org/officeDocument/2006/relationships/image" Target="../media/image452.png"/><Relationship Id="rId550" Type="http://schemas.openxmlformats.org/officeDocument/2006/relationships/customXml" Target="../ink/ink875.xml"/><Relationship Id="rId82" Type="http://schemas.openxmlformats.org/officeDocument/2006/relationships/customXml" Target="../ink/ink641.xml"/><Relationship Id="rId203" Type="http://schemas.openxmlformats.org/officeDocument/2006/relationships/image" Target="../media/image382.png"/><Relationship Id="rId385" Type="http://schemas.openxmlformats.org/officeDocument/2006/relationships/image" Target="../media/image473.png"/><Relationship Id="rId592" Type="http://schemas.openxmlformats.org/officeDocument/2006/relationships/customXml" Target="../ink/ink896.xml"/><Relationship Id="rId606" Type="http://schemas.openxmlformats.org/officeDocument/2006/relationships/customXml" Target="../ink/ink903.xml"/><Relationship Id="rId648" Type="http://schemas.openxmlformats.org/officeDocument/2006/relationships/customXml" Target="../ink/ink924.xml"/><Relationship Id="rId245" Type="http://schemas.openxmlformats.org/officeDocument/2006/relationships/image" Target="../media/image403.png"/><Relationship Id="rId287" Type="http://schemas.openxmlformats.org/officeDocument/2006/relationships/image" Target="../media/image424.png"/><Relationship Id="rId410" Type="http://schemas.openxmlformats.org/officeDocument/2006/relationships/customXml" Target="../ink/ink805.xml"/><Relationship Id="rId452" Type="http://schemas.openxmlformats.org/officeDocument/2006/relationships/customXml" Target="../ink/ink826.xml"/><Relationship Id="rId494" Type="http://schemas.openxmlformats.org/officeDocument/2006/relationships/customXml" Target="../ink/ink847.xml"/><Relationship Id="rId508" Type="http://schemas.openxmlformats.org/officeDocument/2006/relationships/customXml" Target="../ink/ink854.xml"/><Relationship Id="rId105" Type="http://schemas.openxmlformats.org/officeDocument/2006/relationships/image" Target="../media/image333.png"/><Relationship Id="rId147" Type="http://schemas.openxmlformats.org/officeDocument/2006/relationships/image" Target="../media/image354.png"/><Relationship Id="rId312" Type="http://schemas.openxmlformats.org/officeDocument/2006/relationships/customXml" Target="../ink/ink756.xml"/><Relationship Id="rId354" Type="http://schemas.openxmlformats.org/officeDocument/2006/relationships/customXml" Target="../ink/ink777.xml"/><Relationship Id="rId51" Type="http://schemas.openxmlformats.org/officeDocument/2006/relationships/image" Target="../media/image30610.png"/><Relationship Id="rId93" Type="http://schemas.openxmlformats.org/officeDocument/2006/relationships/image" Target="../media/image327.png"/><Relationship Id="rId189" Type="http://schemas.openxmlformats.org/officeDocument/2006/relationships/image" Target="../media/image375.png"/><Relationship Id="rId396" Type="http://schemas.openxmlformats.org/officeDocument/2006/relationships/customXml" Target="../ink/ink798.xml"/><Relationship Id="rId561" Type="http://schemas.openxmlformats.org/officeDocument/2006/relationships/image" Target="../media/image560.png"/><Relationship Id="rId617" Type="http://schemas.openxmlformats.org/officeDocument/2006/relationships/image" Target="../media/image588.png"/><Relationship Id="rId214" Type="http://schemas.openxmlformats.org/officeDocument/2006/relationships/customXml" Target="../ink/ink707.xml"/><Relationship Id="rId256" Type="http://schemas.openxmlformats.org/officeDocument/2006/relationships/customXml" Target="../ink/ink728.xml"/><Relationship Id="rId298" Type="http://schemas.openxmlformats.org/officeDocument/2006/relationships/customXml" Target="../ink/ink749.xml"/><Relationship Id="rId421" Type="http://schemas.openxmlformats.org/officeDocument/2006/relationships/image" Target="../media/image490.png"/><Relationship Id="rId463" Type="http://schemas.openxmlformats.org/officeDocument/2006/relationships/image" Target="../media/image511.png"/><Relationship Id="rId519" Type="http://schemas.openxmlformats.org/officeDocument/2006/relationships/image" Target="../media/image539.png"/><Relationship Id="rId116" Type="http://schemas.openxmlformats.org/officeDocument/2006/relationships/customXml" Target="../ink/ink658.xml"/><Relationship Id="rId158" Type="http://schemas.openxmlformats.org/officeDocument/2006/relationships/customXml" Target="../ink/ink679.xml"/><Relationship Id="rId323" Type="http://schemas.openxmlformats.org/officeDocument/2006/relationships/image" Target="../media/image442.png"/><Relationship Id="rId530" Type="http://schemas.openxmlformats.org/officeDocument/2006/relationships/customXml" Target="../ink/ink865.xml"/><Relationship Id="rId20" Type="http://schemas.openxmlformats.org/officeDocument/2006/relationships/customXml" Target="../ink/ink610.xml"/><Relationship Id="rId62" Type="http://schemas.openxmlformats.org/officeDocument/2006/relationships/customXml" Target="../ink/ink631.xml"/><Relationship Id="rId365" Type="http://schemas.openxmlformats.org/officeDocument/2006/relationships/image" Target="../media/image463.png"/><Relationship Id="rId572" Type="http://schemas.openxmlformats.org/officeDocument/2006/relationships/customXml" Target="../ink/ink886.xml"/><Relationship Id="rId628" Type="http://schemas.openxmlformats.org/officeDocument/2006/relationships/customXml" Target="../ink/ink914.xml"/><Relationship Id="rId225" Type="http://schemas.openxmlformats.org/officeDocument/2006/relationships/image" Target="../media/image393.png"/><Relationship Id="rId267" Type="http://schemas.openxmlformats.org/officeDocument/2006/relationships/image" Target="../media/image414.png"/><Relationship Id="rId432" Type="http://schemas.openxmlformats.org/officeDocument/2006/relationships/customXml" Target="../ink/ink816.xml"/><Relationship Id="rId474" Type="http://schemas.openxmlformats.org/officeDocument/2006/relationships/customXml" Target="../ink/ink837.xml"/><Relationship Id="rId127" Type="http://schemas.openxmlformats.org/officeDocument/2006/relationships/image" Target="../media/image344.png"/><Relationship Id="rId31" Type="http://schemas.openxmlformats.org/officeDocument/2006/relationships/image" Target="../media/image29610.png"/><Relationship Id="rId73" Type="http://schemas.openxmlformats.org/officeDocument/2006/relationships/image" Target="../media/image317.png"/><Relationship Id="rId169" Type="http://schemas.openxmlformats.org/officeDocument/2006/relationships/image" Target="../media/image365.png"/><Relationship Id="rId334" Type="http://schemas.openxmlformats.org/officeDocument/2006/relationships/customXml" Target="../ink/ink767.xml"/><Relationship Id="rId376" Type="http://schemas.openxmlformats.org/officeDocument/2006/relationships/customXml" Target="../ink/ink788.xml"/><Relationship Id="rId541" Type="http://schemas.openxmlformats.org/officeDocument/2006/relationships/image" Target="../media/image550.png"/><Relationship Id="rId583" Type="http://schemas.openxmlformats.org/officeDocument/2006/relationships/image" Target="../media/image571.png"/><Relationship Id="rId639" Type="http://schemas.openxmlformats.org/officeDocument/2006/relationships/image" Target="../media/image599.png"/><Relationship Id="rId4" Type="http://schemas.openxmlformats.org/officeDocument/2006/relationships/customXml" Target="../ink/ink602.xml"/><Relationship Id="rId180" Type="http://schemas.openxmlformats.org/officeDocument/2006/relationships/customXml" Target="../ink/ink690.xml"/><Relationship Id="rId236" Type="http://schemas.openxmlformats.org/officeDocument/2006/relationships/customXml" Target="../ink/ink718.xml"/><Relationship Id="rId278" Type="http://schemas.openxmlformats.org/officeDocument/2006/relationships/customXml" Target="../ink/ink739.xml"/><Relationship Id="rId401" Type="http://schemas.openxmlformats.org/officeDocument/2006/relationships/image" Target="../media/image481.png"/><Relationship Id="rId443" Type="http://schemas.openxmlformats.org/officeDocument/2006/relationships/image" Target="../media/image501.png"/><Relationship Id="rId650" Type="http://schemas.openxmlformats.org/officeDocument/2006/relationships/customXml" Target="../ink/ink925.xml"/><Relationship Id="rId303" Type="http://schemas.openxmlformats.org/officeDocument/2006/relationships/image" Target="../media/image432.png"/><Relationship Id="rId485" Type="http://schemas.openxmlformats.org/officeDocument/2006/relationships/image" Target="../media/image522.png"/><Relationship Id="rId42" Type="http://schemas.openxmlformats.org/officeDocument/2006/relationships/customXml" Target="../ink/ink621.xml"/><Relationship Id="rId84" Type="http://schemas.openxmlformats.org/officeDocument/2006/relationships/customXml" Target="../ink/ink642.xml"/><Relationship Id="rId138" Type="http://schemas.openxmlformats.org/officeDocument/2006/relationships/customXml" Target="../ink/ink669.xml"/><Relationship Id="rId345" Type="http://schemas.openxmlformats.org/officeDocument/2006/relationships/image" Target="../media/image453.png"/><Relationship Id="rId387" Type="http://schemas.openxmlformats.org/officeDocument/2006/relationships/image" Target="../media/image474.png"/><Relationship Id="rId510" Type="http://schemas.openxmlformats.org/officeDocument/2006/relationships/customXml" Target="../ink/ink855.xml"/><Relationship Id="rId552" Type="http://schemas.openxmlformats.org/officeDocument/2006/relationships/customXml" Target="../ink/ink876.xml"/><Relationship Id="rId594" Type="http://schemas.openxmlformats.org/officeDocument/2006/relationships/customXml" Target="../ink/ink897.xml"/><Relationship Id="rId608" Type="http://schemas.openxmlformats.org/officeDocument/2006/relationships/customXml" Target="../ink/ink904.xml"/><Relationship Id="rId191" Type="http://schemas.openxmlformats.org/officeDocument/2006/relationships/image" Target="../media/image376.png"/><Relationship Id="rId205" Type="http://schemas.openxmlformats.org/officeDocument/2006/relationships/image" Target="../media/image383.png"/><Relationship Id="rId247" Type="http://schemas.openxmlformats.org/officeDocument/2006/relationships/image" Target="../media/image404.png"/><Relationship Id="rId412" Type="http://schemas.openxmlformats.org/officeDocument/2006/relationships/customXml" Target="../ink/ink806.xml"/><Relationship Id="rId107" Type="http://schemas.openxmlformats.org/officeDocument/2006/relationships/image" Target="../media/image334.png"/><Relationship Id="rId289" Type="http://schemas.openxmlformats.org/officeDocument/2006/relationships/image" Target="../media/image425.png"/><Relationship Id="rId454" Type="http://schemas.openxmlformats.org/officeDocument/2006/relationships/customXml" Target="../ink/ink827.xml"/><Relationship Id="rId496" Type="http://schemas.openxmlformats.org/officeDocument/2006/relationships/customXml" Target="../ink/ink848.xml"/><Relationship Id="rId11" Type="http://schemas.openxmlformats.org/officeDocument/2006/relationships/image" Target="../media/image28610.png"/><Relationship Id="rId53" Type="http://schemas.openxmlformats.org/officeDocument/2006/relationships/image" Target="../media/image30710.png"/><Relationship Id="rId149" Type="http://schemas.openxmlformats.org/officeDocument/2006/relationships/image" Target="../media/image355.png"/><Relationship Id="rId314" Type="http://schemas.openxmlformats.org/officeDocument/2006/relationships/customXml" Target="../ink/ink757.xml"/><Relationship Id="rId356" Type="http://schemas.openxmlformats.org/officeDocument/2006/relationships/customXml" Target="../ink/ink778.xml"/><Relationship Id="rId398" Type="http://schemas.openxmlformats.org/officeDocument/2006/relationships/customXml" Target="../ink/ink799.xml"/><Relationship Id="rId521" Type="http://schemas.openxmlformats.org/officeDocument/2006/relationships/image" Target="../media/image540.png"/><Relationship Id="rId563" Type="http://schemas.openxmlformats.org/officeDocument/2006/relationships/image" Target="../media/image561.png"/><Relationship Id="rId619" Type="http://schemas.openxmlformats.org/officeDocument/2006/relationships/image" Target="../media/image589.png"/><Relationship Id="rId95" Type="http://schemas.openxmlformats.org/officeDocument/2006/relationships/image" Target="../media/image328.png"/><Relationship Id="rId160" Type="http://schemas.openxmlformats.org/officeDocument/2006/relationships/customXml" Target="../ink/ink680.xml"/><Relationship Id="rId216" Type="http://schemas.openxmlformats.org/officeDocument/2006/relationships/customXml" Target="../ink/ink708.xml"/><Relationship Id="rId423" Type="http://schemas.openxmlformats.org/officeDocument/2006/relationships/image" Target="../media/image491.png"/><Relationship Id="rId258" Type="http://schemas.openxmlformats.org/officeDocument/2006/relationships/customXml" Target="../ink/ink729.xml"/><Relationship Id="rId465" Type="http://schemas.openxmlformats.org/officeDocument/2006/relationships/image" Target="../media/image512.png"/><Relationship Id="rId630" Type="http://schemas.openxmlformats.org/officeDocument/2006/relationships/customXml" Target="../ink/ink915.xml"/><Relationship Id="rId22" Type="http://schemas.openxmlformats.org/officeDocument/2006/relationships/customXml" Target="../ink/ink611.xml"/><Relationship Id="rId64" Type="http://schemas.openxmlformats.org/officeDocument/2006/relationships/customXml" Target="../ink/ink632.xml"/><Relationship Id="rId118" Type="http://schemas.openxmlformats.org/officeDocument/2006/relationships/customXml" Target="../ink/ink659.xml"/><Relationship Id="rId325" Type="http://schemas.openxmlformats.org/officeDocument/2006/relationships/image" Target="../media/image443.png"/><Relationship Id="rId367" Type="http://schemas.openxmlformats.org/officeDocument/2006/relationships/image" Target="../media/image464.png"/><Relationship Id="rId532" Type="http://schemas.openxmlformats.org/officeDocument/2006/relationships/customXml" Target="../ink/ink866.xml"/><Relationship Id="rId574" Type="http://schemas.openxmlformats.org/officeDocument/2006/relationships/customXml" Target="../ink/ink887.xml"/><Relationship Id="rId171" Type="http://schemas.openxmlformats.org/officeDocument/2006/relationships/image" Target="../media/image366.png"/><Relationship Id="rId227" Type="http://schemas.openxmlformats.org/officeDocument/2006/relationships/image" Target="../media/image394.png"/><Relationship Id="rId269" Type="http://schemas.openxmlformats.org/officeDocument/2006/relationships/image" Target="../media/image415.png"/><Relationship Id="rId434" Type="http://schemas.openxmlformats.org/officeDocument/2006/relationships/customXml" Target="../ink/ink817.xml"/><Relationship Id="rId476" Type="http://schemas.openxmlformats.org/officeDocument/2006/relationships/customXml" Target="../ink/ink838.xml"/><Relationship Id="rId641" Type="http://schemas.openxmlformats.org/officeDocument/2006/relationships/image" Target="../media/image600.png"/><Relationship Id="rId33" Type="http://schemas.openxmlformats.org/officeDocument/2006/relationships/image" Target="../media/image29710.png"/><Relationship Id="rId129" Type="http://schemas.openxmlformats.org/officeDocument/2006/relationships/image" Target="../media/image345.png"/><Relationship Id="rId280" Type="http://schemas.openxmlformats.org/officeDocument/2006/relationships/customXml" Target="../ink/ink740.xml"/><Relationship Id="rId336" Type="http://schemas.openxmlformats.org/officeDocument/2006/relationships/customXml" Target="../ink/ink768.xml"/><Relationship Id="rId501" Type="http://schemas.openxmlformats.org/officeDocument/2006/relationships/image" Target="../media/image530.png"/><Relationship Id="rId543" Type="http://schemas.openxmlformats.org/officeDocument/2006/relationships/image" Target="../media/image551.png"/><Relationship Id="rId75" Type="http://schemas.openxmlformats.org/officeDocument/2006/relationships/image" Target="../media/image318.png"/><Relationship Id="rId140" Type="http://schemas.openxmlformats.org/officeDocument/2006/relationships/customXml" Target="../ink/ink670.xml"/><Relationship Id="rId182" Type="http://schemas.openxmlformats.org/officeDocument/2006/relationships/customXml" Target="../ink/ink691.xml"/><Relationship Id="rId378" Type="http://schemas.openxmlformats.org/officeDocument/2006/relationships/customXml" Target="../ink/ink789.xml"/><Relationship Id="rId403" Type="http://schemas.openxmlformats.org/officeDocument/2006/relationships/image" Target="../media/image482.png"/><Relationship Id="rId585" Type="http://schemas.openxmlformats.org/officeDocument/2006/relationships/image" Target="../media/image572.png"/><Relationship Id="rId6" Type="http://schemas.openxmlformats.org/officeDocument/2006/relationships/customXml" Target="../ink/ink603.xml"/><Relationship Id="rId238" Type="http://schemas.openxmlformats.org/officeDocument/2006/relationships/customXml" Target="../ink/ink719.xml"/><Relationship Id="rId445" Type="http://schemas.openxmlformats.org/officeDocument/2006/relationships/image" Target="../media/image502.png"/><Relationship Id="rId487" Type="http://schemas.openxmlformats.org/officeDocument/2006/relationships/image" Target="../media/image523.png"/><Relationship Id="rId610" Type="http://schemas.openxmlformats.org/officeDocument/2006/relationships/customXml" Target="../ink/ink905.xml"/><Relationship Id="rId652" Type="http://schemas.openxmlformats.org/officeDocument/2006/relationships/customXml" Target="../ink/ink926.xml"/><Relationship Id="rId291" Type="http://schemas.openxmlformats.org/officeDocument/2006/relationships/image" Target="../media/image426.png"/><Relationship Id="rId305" Type="http://schemas.openxmlformats.org/officeDocument/2006/relationships/image" Target="../media/image433.png"/><Relationship Id="rId347" Type="http://schemas.openxmlformats.org/officeDocument/2006/relationships/image" Target="../media/image454.png"/><Relationship Id="rId512" Type="http://schemas.openxmlformats.org/officeDocument/2006/relationships/customXml" Target="../ink/ink856.xml"/><Relationship Id="rId44" Type="http://schemas.openxmlformats.org/officeDocument/2006/relationships/customXml" Target="../ink/ink622.xml"/><Relationship Id="rId86" Type="http://schemas.openxmlformats.org/officeDocument/2006/relationships/customXml" Target="../ink/ink643.xml"/><Relationship Id="rId151" Type="http://schemas.openxmlformats.org/officeDocument/2006/relationships/image" Target="../media/image356.png"/><Relationship Id="rId389" Type="http://schemas.openxmlformats.org/officeDocument/2006/relationships/image" Target="../media/image475.png"/><Relationship Id="rId554" Type="http://schemas.openxmlformats.org/officeDocument/2006/relationships/customXml" Target="../ink/ink877.xml"/><Relationship Id="rId596" Type="http://schemas.openxmlformats.org/officeDocument/2006/relationships/customXml" Target="../ink/ink898.xml"/><Relationship Id="rId193" Type="http://schemas.openxmlformats.org/officeDocument/2006/relationships/image" Target="../media/image377.png"/><Relationship Id="rId207" Type="http://schemas.openxmlformats.org/officeDocument/2006/relationships/image" Target="../media/image384.png"/><Relationship Id="rId249" Type="http://schemas.openxmlformats.org/officeDocument/2006/relationships/image" Target="../media/image405.png"/><Relationship Id="rId414" Type="http://schemas.openxmlformats.org/officeDocument/2006/relationships/customXml" Target="../ink/ink807.xml"/><Relationship Id="rId456" Type="http://schemas.openxmlformats.org/officeDocument/2006/relationships/customXml" Target="../ink/ink828.xml"/><Relationship Id="rId498" Type="http://schemas.openxmlformats.org/officeDocument/2006/relationships/customXml" Target="../ink/ink849.xml"/><Relationship Id="rId621" Type="http://schemas.openxmlformats.org/officeDocument/2006/relationships/image" Target="../media/image590.png"/><Relationship Id="rId13" Type="http://schemas.openxmlformats.org/officeDocument/2006/relationships/image" Target="../media/image28710.png"/><Relationship Id="rId109" Type="http://schemas.openxmlformats.org/officeDocument/2006/relationships/image" Target="../media/image335.png"/><Relationship Id="rId260" Type="http://schemas.openxmlformats.org/officeDocument/2006/relationships/customXml" Target="../ink/ink730.xml"/><Relationship Id="rId316" Type="http://schemas.openxmlformats.org/officeDocument/2006/relationships/customXml" Target="../ink/ink758.xml"/><Relationship Id="rId523" Type="http://schemas.openxmlformats.org/officeDocument/2006/relationships/image" Target="../media/image541.png"/><Relationship Id="rId55" Type="http://schemas.openxmlformats.org/officeDocument/2006/relationships/image" Target="../media/image30810.png"/><Relationship Id="rId97" Type="http://schemas.openxmlformats.org/officeDocument/2006/relationships/image" Target="../media/image329.png"/><Relationship Id="rId120" Type="http://schemas.openxmlformats.org/officeDocument/2006/relationships/customXml" Target="../ink/ink660.xml"/><Relationship Id="rId358" Type="http://schemas.openxmlformats.org/officeDocument/2006/relationships/customXml" Target="../ink/ink779.xml"/><Relationship Id="rId565" Type="http://schemas.openxmlformats.org/officeDocument/2006/relationships/image" Target="../media/image562.png"/><Relationship Id="rId162" Type="http://schemas.openxmlformats.org/officeDocument/2006/relationships/customXml" Target="../ink/ink681.xml"/><Relationship Id="rId218" Type="http://schemas.openxmlformats.org/officeDocument/2006/relationships/customXml" Target="../ink/ink709.xml"/><Relationship Id="rId425" Type="http://schemas.openxmlformats.org/officeDocument/2006/relationships/image" Target="../media/image492.png"/><Relationship Id="rId467" Type="http://schemas.openxmlformats.org/officeDocument/2006/relationships/image" Target="../media/image513.png"/><Relationship Id="rId632" Type="http://schemas.openxmlformats.org/officeDocument/2006/relationships/customXml" Target="../ink/ink916.xml"/><Relationship Id="rId271" Type="http://schemas.openxmlformats.org/officeDocument/2006/relationships/image" Target="../media/image416.png"/><Relationship Id="rId24" Type="http://schemas.openxmlformats.org/officeDocument/2006/relationships/customXml" Target="../ink/ink612.xml"/><Relationship Id="rId66" Type="http://schemas.openxmlformats.org/officeDocument/2006/relationships/customXml" Target="../ink/ink633.xml"/><Relationship Id="rId131" Type="http://schemas.openxmlformats.org/officeDocument/2006/relationships/image" Target="../media/image346.png"/><Relationship Id="rId327" Type="http://schemas.openxmlformats.org/officeDocument/2006/relationships/image" Target="../media/image444.png"/><Relationship Id="rId369" Type="http://schemas.openxmlformats.org/officeDocument/2006/relationships/image" Target="../media/image465.png"/><Relationship Id="rId534" Type="http://schemas.openxmlformats.org/officeDocument/2006/relationships/customXml" Target="../ink/ink867.xml"/><Relationship Id="rId576" Type="http://schemas.openxmlformats.org/officeDocument/2006/relationships/customXml" Target="../ink/ink888.xml"/><Relationship Id="rId173" Type="http://schemas.openxmlformats.org/officeDocument/2006/relationships/image" Target="../media/image367.png"/><Relationship Id="rId229" Type="http://schemas.openxmlformats.org/officeDocument/2006/relationships/image" Target="../media/image395.png"/><Relationship Id="rId380" Type="http://schemas.openxmlformats.org/officeDocument/2006/relationships/customXml" Target="../ink/ink790.xml"/><Relationship Id="rId436" Type="http://schemas.openxmlformats.org/officeDocument/2006/relationships/customXml" Target="../ink/ink818.xml"/><Relationship Id="rId601" Type="http://schemas.openxmlformats.org/officeDocument/2006/relationships/image" Target="../media/image580.png"/><Relationship Id="rId643" Type="http://schemas.openxmlformats.org/officeDocument/2006/relationships/image" Target="../media/image601.png"/><Relationship Id="rId240" Type="http://schemas.openxmlformats.org/officeDocument/2006/relationships/customXml" Target="../ink/ink720.xml"/><Relationship Id="rId478" Type="http://schemas.openxmlformats.org/officeDocument/2006/relationships/customXml" Target="../ink/ink839.xml"/><Relationship Id="rId35" Type="http://schemas.openxmlformats.org/officeDocument/2006/relationships/image" Target="../media/image29810.png"/><Relationship Id="rId77" Type="http://schemas.openxmlformats.org/officeDocument/2006/relationships/image" Target="../media/image319.png"/><Relationship Id="rId100" Type="http://schemas.openxmlformats.org/officeDocument/2006/relationships/customXml" Target="../ink/ink650.xml"/><Relationship Id="rId282" Type="http://schemas.openxmlformats.org/officeDocument/2006/relationships/customXml" Target="../ink/ink741.xml"/><Relationship Id="rId338" Type="http://schemas.openxmlformats.org/officeDocument/2006/relationships/customXml" Target="../ink/ink769.xml"/><Relationship Id="rId503" Type="http://schemas.openxmlformats.org/officeDocument/2006/relationships/image" Target="../media/image531.png"/><Relationship Id="rId545" Type="http://schemas.openxmlformats.org/officeDocument/2006/relationships/image" Target="../media/image552.png"/><Relationship Id="rId587" Type="http://schemas.openxmlformats.org/officeDocument/2006/relationships/image" Target="../media/image573.png"/><Relationship Id="rId8" Type="http://schemas.openxmlformats.org/officeDocument/2006/relationships/customXml" Target="../ink/ink604.xml"/><Relationship Id="rId142" Type="http://schemas.openxmlformats.org/officeDocument/2006/relationships/customXml" Target="../ink/ink671.xml"/><Relationship Id="rId184" Type="http://schemas.openxmlformats.org/officeDocument/2006/relationships/customXml" Target="../ink/ink692.xml"/><Relationship Id="rId391" Type="http://schemas.openxmlformats.org/officeDocument/2006/relationships/image" Target="../media/image476.png"/><Relationship Id="rId405" Type="http://schemas.openxmlformats.org/officeDocument/2006/relationships/image" Target="../media/image483.png"/><Relationship Id="rId447" Type="http://schemas.openxmlformats.org/officeDocument/2006/relationships/image" Target="../media/image503.png"/><Relationship Id="rId612" Type="http://schemas.openxmlformats.org/officeDocument/2006/relationships/customXml" Target="../ink/ink906.xml"/><Relationship Id="rId251" Type="http://schemas.openxmlformats.org/officeDocument/2006/relationships/image" Target="../media/image406.png"/><Relationship Id="rId489" Type="http://schemas.openxmlformats.org/officeDocument/2006/relationships/image" Target="../media/image524.png"/><Relationship Id="rId46" Type="http://schemas.openxmlformats.org/officeDocument/2006/relationships/customXml" Target="../ink/ink623.xml"/><Relationship Id="rId293" Type="http://schemas.openxmlformats.org/officeDocument/2006/relationships/image" Target="../media/image427.png"/><Relationship Id="rId307" Type="http://schemas.openxmlformats.org/officeDocument/2006/relationships/image" Target="../media/image434.png"/><Relationship Id="rId349" Type="http://schemas.openxmlformats.org/officeDocument/2006/relationships/image" Target="../media/image455.png"/><Relationship Id="rId514" Type="http://schemas.openxmlformats.org/officeDocument/2006/relationships/customXml" Target="../ink/ink857.xml"/><Relationship Id="rId556" Type="http://schemas.openxmlformats.org/officeDocument/2006/relationships/customXml" Target="../ink/ink878.xml"/><Relationship Id="rId88" Type="http://schemas.openxmlformats.org/officeDocument/2006/relationships/customXml" Target="../ink/ink644.xml"/><Relationship Id="rId111" Type="http://schemas.openxmlformats.org/officeDocument/2006/relationships/image" Target="../media/image336.png"/><Relationship Id="rId153" Type="http://schemas.openxmlformats.org/officeDocument/2006/relationships/image" Target="../media/image357.png"/><Relationship Id="rId195" Type="http://schemas.openxmlformats.org/officeDocument/2006/relationships/image" Target="../media/image378.png"/><Relationship Id="rId209" Type="http://schemas.openxmlformats.org/officeDocument/2006/relationships/image" Target="../media/image385.png"/><Relationship Id="rId360" Type="http://schemas.openxmlformats.org/officeDocument/2006/relationships/customXml" Target="../ink/ink780.xml"/><Relationship Id="rId416" Type="http://schemas.openxmlformats.org/officeDocument/2006/relationships/customXml" Target="../ink/ink808.xml"/><Relationship Id="rId598" Type="http://schemas.openxmlformats.org/officeDocument/2006/relationships/customXml" Target="../ink/ink899.xml"/><Relationship Id="rId220" Type="http://schemas.openxmlformats.org/officeDocument/2006/relationships/customXml" Target="../ink/ink710.xml"/><Relationship Id="rId458" Type="http://schemas.openxmlformats.org/officeDocument/2006/relationships/customXml" Target="../ink/ink829.xml"/><Relationship Id="rId623" Type="http://schemas.openxmlformats.org/officeDocument/2006/relationships/image" Target="../media/image591.png"/><Relationship Id="rId15" Type="http://schemas.openxmlformats.org/officeDocument/2006/relationships/image" Target="../media/image28810.png"/><Relationship Id="rId57" Type="http://schemas.openxmlformats.org/officeDocument/2006/relationships/image" Target="../media/image30910.png"/><Relationship Id="rId262" Type="http://schemas.openxmlformats.org/officeDocument/2006/relationships/customXml" Target="../ink/ink731.xml"/><Relationship Id="rId318" Type="http://schemas.openxmlformats.org/officeDocument/2006/relationships/customXml" Target="../ink/ink759.xml"/><Relationship Id="rId525" Type="http://schemas.openxmlformats.org/officeDocument/2006/relationships/image" Target="../media/image542.png"/><Relationship Id="rId567" Type="http://schemas.openxmlformats.org/officeDocument/2006/relationships/image" Target="../media/image563.png"/><Relationship Id="rId99" Type="http://schemas.openxmlformats.org/officeDocument/2006/relationships/image" Target="../media/image330.png"/><Relationship Id="rId122" Type="http://schemas.openxmlformats.org/officeDocument/2006/relationships/customXml" Target="../ink/ink661.xml"/><Relationship Id="rId164" Type="http://schemas.openxmlformats.org/officeDocument/2006/relationships/customXml" Target="../ink/ink682.xml"/><Relationship Id="rId371" Type="http://schemas.openxmlformats.org/officeDocument/2006/relationships/image" Target="../media/image466.png"/><Relationship Id="rId427" Type="http://schemas.openxmlformats.org/officeDocument/2006/relationships/image" Target="../media/image493.png"/><Relationship Id="rId469" Type="http://schemas.openxmlformats.org/officeDocument/2006/relationships/image" Target="../media/image514.png"/><Relationship Id="rId634" Type="http://schemas.openxmlformats.org/officeDocument/2006/relationships/customXml" Target="../ink/ink917.xml"/><Relationship Id="rId26" Type="http://schemas.openxmlformats.org/officeDocument/2006/relationships/customXml" Target="../ink/ink613.xml"/><Relationship Id="rId231" Type="http://schemas.openxmlformats.org/officeDocument/2006/relationships/image" Target="../media/image396.png"/><Relationship Id="rId273" Type="http://schemas.openxmlformats.org/officeDocument/2006/relationships/image" Target="../media/image417.png"/><Relationship Id="rId329" Type="http://schemas.openxmlformats.org/officeDocument/2006/relationships/image" Target="../media/image445.png"/><Relationship Id="rId480" Type="http://schemas.openxmlformats.org/officeDocument/2006/relationships/customXml" Target="../ink/ink840.xml"/><Relationship Id="rId536" Type="http://schemas.openxmlformats.org/officeDocument/2006/relationships/customXml" Target="../ink/ink868.xml"/><Relationship Id="rId68" Type="http://schemas.openxmlformats.org/officeDocument/2006/relationships/customXml" Target="../ink/ink634.xml"/><Relationship Id="rId133" Type="http://schemas.openxmlformats.org/officeDocument/2006/relationships/image" Target="../media/image347.png"/><Relationship Id="rId175" Type="http://schemas.openxmlformats.org/officeDocument/2006/relationships/image" Target="../media/image368.png"/><Relationship Id="rId340" Type="http://schemas.openxmlformats.org/officeDocument/2006/relationships/customXml" Target="../ink/ink770.xml"/><Relationship Id="rId578" Type="http://schemas.openxmlformats.org/officeDocument/2006/relationships/customXml" Target="../ink/ink889.xml"/><Relationship Id="rId200" Type="http://schemas.openxmlformats.org/officeDocument/2006/relationships/customXml" Target="../ink/ink700.xml"/><Relationship Id="rId382" Type="http://schemas.openxmlformats.org/officeDocument/2006/relationships/customXml" Target="../ink/ink791.xml"/><Relationship Id="rId438" Type="http://schemas.openxmlformats.org/officeDocument/2006/relationships/customXml" Target="../ink/ink819.xml"/><Relationship Id="rId603" Type="http://schemas.openxmlformats.org/officeDocument/2006/relationships/image" Target="../media/image581.png"/><Relationship Id="rId645" Type="http://schemas.openxmlformats.org/officeDocument/2006/relationships/image" Target="../media/image602.png"/><Relationship Id="rId242" Type="http://schemas.openxmlformats.org/officeDocument/2006/relationships/customXml" Target="../ink/ink721.xml"/><Relationship Id="rId284" Type="http://schemas.openxmlformats.org/officeDocument/2006/relationships/customXml" Target="../ink/ink742.xml"/><Relationship Id="rId491" Type="http://schemas.openxmlformats.org/officeDocument/2006/relationships/image" Target="../media/image525.png"/><Relationship Id="rId505" Type="http://schemas.openxmlformats.org/officeDocument/2006/relationships/image" Target="../media/image532.png"/><Relationship Id="rId37" Type="http://schemas.openxmlformats.org/officeDocument/2006/relationships/image" Target="../media/image29910.png"/><Relationship Id="rId79" Type="http://schemas.openxmlformats.org/officeDocument/2006/relationships/image" Target="../media/image320.png"/><Relationship Id="rId102" Type="http://schemas.openxmlformats.org/officeDocument/2006/relationships/customXml" Target="../ink/ink651.xml"/><Relationship Id="rId144" Type="http://schemas.openxmlformats.org/officeDocument/2006/relationships/customXml" Target="../ink/ink672.xml"/><Relationship Id="rId547" Type="http://schemas.openxmlformats.org/officeDocument/2006/relationships/image" Target="../media/image553.png"/><Relationship Id="rId589" Type="http://schemas.openxmlformats.org/officeDocument/2006/relationships/image" Target="../media/image574.png"/><Relationship Id="rId90" Type="http://schemas.openxmlformats.org/officeDocument/2006/relationships/customXml" Target="../ink/ink645.xml"/><Relationship Id="rId186" Type="http://schemas.openxmlformats.org/officeDocument/2006/relationships/customXml" Target="../ink/ink693.xml"/><Relationship Id="rId351" Type="http://schemas.openxmlformats.org/officeDocument/2006/relationships/image" Target="../media/image456.png"/><Relationship Id="rId393" Type="http://schemas.openxmlformats.org/officeDocument/2006/relationships/image" Target="../media/image477.png"/><Relationship Id="rId407" Type="http://schemas.openxmlformats.org/officeDocument/2006/relationships/image" Target="../media/image484.png"/><Relationship Id="rId449" Type="http://schemas.openxmlformats.org/officeDocument/2006/relationships/image" Target="../media/image504.png"/><Relationship Id="rId614" Type="http://schemas.openxmlformats.org/officeDocument/2006/relationships/customXml" Target="../ink/ink907.xml"/><Relationship Id="rId211" Type="http://schemas.openxmlformats.org/officeDocument/2006/relationships/image" Target="../media/image386.png"/><Relationship Id="rId253" Type="http://schemas.openxmlformats.org/officeDocument/2006/relationships/image" Target="../media/image407.png"/><Relationship Id="rId295" Type="http://schemas.openxmlformats.org/officeDocument/2006/relationships/image" Target="../media/image428.png"/><Relationship Id="rId309" Type="http://schemas.openxmlformats.org/officeDocument/2006/relationships/image" Target="../media/image435.png"/><Relationship Id="rId460" Type="http://schemas.openxmlformats.org/officeDocument/2006/relationships/customXml" Target="../ink/ink830.xml"/><Relationship Id="rId516" Type="http://schemas.openxmlformats.org/officeDocument/2006/relationships/customXml" Target="../ink/ink858.xml"/><Relationship Id="rId48" Type="http://schemas.openxmlformats.org/officeDocument/2006/relationships/customXml" Target="../ink/ink624.xml"/><Relationship Id="rId113" Type="http://schemas.openxmlformats.org/officeDocument/2006/relationships/image" Target="../media/image337.png"/><Relationship Id="rId320" Type="http://schemas.openxmlformats.org/officeDocument/2006/relationships/customXml" Target="../ink/ink760.xml"/><Relationship Id="rId558" Type="http://schemas.openxmlformats.org/officeDocument/2006/relationships/customXml" Target="../ink/ink879.xml"/><Relationship Id="rId155" Type="http://schemas.openxmlformats.org/officeDocument/2006/relationships/image" Target="../media/image358.png"/><Relationship Id="rId197" Type="http://schemas.openxmlformats.org/officeDocument/2006/relationships/image" Target="../media/image379.png"/><Relationship Id="rId362" Type="http://schemas.openxmlformats.org/officeDocument/2006/relationships/customXml" Target="../ink/ink781.xml"/><Relationship Id="rId418" Type="http://schemas.openxmlformats.org/officeDocument/2006/relationships/customXml" Target="../ink/ink809.xml"/><Relationship Id="rId625" Type="http://schemas.openxmlformats.org/officeDocument/2006/relationships/image" Target="../media/image592.png"/><Relationship Id="rId222" Type="http://schemas.openxmlformats.org/officeDocument/2006/relationships/customXml" Target="../ink/ink711.xml"/><Relationship Id="rId264" Type="http://schemas.openxmlformats.org/officeDocument/2006/relationships/customXml" Target="../ink/ink732.xml"/><Relationship Id="rId471" Type="http://schemas.openxmlformats.org/officeDocument/2006/relationships/image" Target="../media/image515.png"/><Relationship Id="rId17" Type="http://schemas.openxmlformats.org/officeDocument/2006/relationships/image" Target="../media/image28910.png"/><Relationship Id="rId59" Type="http://schemas.openxmlformats.org/officeDocument/2006/relationships/image" Target="../media/image31010.png"/><Relationship Id="rId124" Type="http://schemas.openxmlformats.org/officeDocument/2006/relationships/customXml" Target="../ink/ink662.xml"/><Relationship Id="rId527" Type="http://schemas.openxmlformats.org/officeDocument/2006/relationships/image" Target="../media/image543.png"/><Relationship Id="rId569" Type="http://schemas.openxmlformats.org/officeDocument/2006/relationships/image" Target="../media/image564.png"/><Relationship Id="rId70" Type="http://schemas.openxmlformats.org/officeDocument/2006/relationships/customXml" Target="../ink/ink635.xml"/><Relationship Id="rId166" Type="http://schemas.openxmlformats.org/officeDocument/2006/relationships/customXml" Target="../ink/ink683.xml"/><Relationship Id="rId331" Type="http://schemas.openxmlformats.org/officeDocument/2006/relationships/image" Target="../media/image446.png"/><Relationship Id="rId373" Type="http://schemas.openxmlformats.org/officeDocument/2006/relationships/image" Target="../media/image467.png"/><Relationship Id="rId429" Type="http://schemas.openxmlformats.org/officeDocument/2006/relationships/image" Target="../media/image494.png"/><Relationship Id="rId580" Type="http://schemas.openxmlformats.org/officeDocument/2006/relationships/customXml" Target="../ink/ink890.xml"/><Relationship Id="rId636" Type="http://schemas.openxmlformats.org/officeDocument/2006/relationships/customXml" Target="../ink/ink91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7.png"/><Relationship Id="rId440" Type="http://schemas.openxmlformats.org/officeDocument/2006/relationships/customXml" Target="../ink/ink820.xml"/><Relationship Id="rId28" Type="http://schemas.openxmlformats.org/officeDocument/2006/relationships/customXml" Target="../ink/ink614.xml"/><Relationship Id="rId275" Type="http://schemas.openxmlformats.org/officeDocument/2006/relationships/image" Target="../media/image418.png"/><Relationship Id="rId300" Type="http://schemas.openxmlformats.org/officeDocument/2006/relationships/customXml" Target="../ink/ink750.xml"/><Relationship Id="rId482" Type="http://schemas.openxmlformats.org/officeDocument/2006/relationships/customXml" Target="../ink/ink841.xml"/><Relationship Id="rId538" Type="http://schemas.openxmlformats.org/officeDocument/2006/relationships/customXml" Target="../ink/ink869.xml"/><Relationship Id="rId81" Type="http://schemas.openxmlformats.org/officeDocument/2006/relationships/image" Target="../media/image321.png"/><Relationship Id="rId135" Type="http://schemas.openxmlformats.org/officeDocument/2006/relationships/image" Target="../media/image348.png"/><Relationship Id="rId177" Type="http://schemas.openxmlformats.org/officeDocument/2006/relationships/image" Target="../media/image369.png"/><Relationship Id="rId342" Type="http://schemas.openxmlformats.org/officeDocument/2006/relationships/customXml" Target="../ink/ink771.xml"/><Relationship Id="rId384" Type="http://schemas.openxmlformats.org/officeDocument/2006/relationships/customXml" Target="../ink/ink792.xml"/><Relationship Id="rId591" Type="http://schemas.openxmlformats.org/officeDocument/2006/relationships/image" Target="../media/image575.png"/><Relationship Id="rId605" Type="http://schemas.openxmlformats.org/officeDocument/2006/relationships/image" Target="../media/image582.png"/><Relationship Id="rId202" Type="http://schemas.openxmlformats.org/officeDocument/2006/relationships/customXml" Target="../ink/ink701.xml"/><Relationship Id="rId244" Type="http://schemas.openxmlformats.org/officeDocument/2006/relationships/customXml" Target="../ink/ink722.xml"/><Relationship Id="rId647" Type="http://schemas.openxmlformats.org/officeDocument/2006/relationships/image" Target="../media/image603.png"/><Relationship Id="rId39" Type="http://schemas.openxmlformats.org/officeDocument/2006/relationships/image" Target="../media/image30010.png"/><Relationship Id="rId286" Type="http://schemas.openxmlformats.org/officeDocument/2006/relationships/customXml" Target="../ink/ink743.xml"/><Relationship Id="rId451" Type="http://schemas.openxmlformats.org/officeDocument/2006/relationships/image" Target="../media/image505.png"/><Relationship Id="rId493" Type="http://schemas.openxmlformats.org/officeDocument/2006/relationships/image" Target="../media/image526.png"/><Relationship Id="rId507" Type="http://schemas.openxmlformats.org/officeDocument/2006/relationships/image" Target="../media/image533.png"/><Relationship Id="rId549" Type="http://schemas.openxmlformats.org/officeDocument/2006/relationships/image" Target="../media/image554.png"/><Relationship Id="rId50" Type="http://schemas.openxmlformats.org/officeDocument/2006/relationships/customXml" Target="../ink/ink625.xml"/><Relationship Id="rId104" Type="http://schemas.openxmlformats.org/officeDocument/2006/relationships/customXml" Target="../ink/ink652.xml"/><Relationship Id="rId146" Type="http://schemas.openxmlformats.org/officeDocument/2006/relationships/customXml" Target="../ink/ink673.xml"/><Relationship Id="rId188" Type="http://schemas.openxmlformats.org/officeDocument/2006/relationships/customXml" Target="../ink/ink694.xml"/><Relationship Id="rId311" Type="http://schemas.openxmlformats.org/officeDocument/2006/relationships/image" Target="../media/image436.png"/><Relationship Id="rId353" Type="http://schemas.openxmlformats.org/officeDocument/2006/relationships/image" Target="../media/image457.png"/><Relationship Id="rId395" Type="http://schemas.openxmlformats.org/officeDocument/2006/relationships/image" Target="../media/image478.png"/><Relationship Id="rId409" Type="http://schemas.openxmlformats.org/officeDocument/2006/relationships/image" Target="../media/image485.png"/><Relationship Id="rId560" Type="http://schemas.openxmlformats.org/officeDocument/2006/relationships/customXml" Target="../ink/ink880.xml"/><Relationship Id="rId92" Type="http://schemas.openxmlformats.org/officeDocument/2006/relationships/customXml" Target="../ink/ink646.xml"/><Relationship Id="rId213" Type="http://schemas.openxmlformats.org/officeDocument/2006/relationships/image" Target="../media/image387.png"/><Relationship Id="rId420" Type="http://schemas.openxmlformats.org/officeDocument/2006/relationships/customXml" Target="../ink/ink810.xml"/><Relationship Id="rId616" Type="http://schemas.openxmlformats.org/officeDocument/2006/relationships/customXml" Target="../ink/ink908.xml"/><Relationship Id="rId255" Type="http://schemas.openxmlformats.org/officeDocument/2006/relationships/image" Target="../media/image408.png"/><Relationship Id="rId297" Type="http://schemas.openxmlformats.org/officeDocument/2006/relationships/image" Target="../media/image429.png"/><Relationship Id="rId462" Type="http://schemas.openxmlformats.org/officeDocument/2006/relationships/customXml" Target="../ink/ink831.xml"/><Relationship Id="rId518" Type="http://schemas.openxmlformats.org/officeDocument/2006/relationships/customXml" Target="../ink/ink859.xml"/><Relationship Id="rId115" Type="http://schemas.openxmlformats.org/officeDocument/2006/relationships/image" Target="../media/image338.png"/><Relationship Id="rId157" Type="http://schemas.openxmlformats.org/officeDocument/2006/relationships/image" Target="../media/image359.png"/><Relationship Id="rId322" Type="http://schemas.openxmlformats.org/officeDocument/2006/relationships/customXml" Target="../ink/ink761.xml"/><Relationship Id="rId364" Type="http://schemas.openxmlformats.org/officeDocument/2006/relationships/customXml" Target="../ink/ink782.xml"/><Relationship Id="rId61" Type="http://schemas.openxmlformats.org/officeDocument/2006/relationships/image" Target="../media/image31110.png"/><Relationship Id="rId199" Type="http://schemas.openxmlformats.org/officeDocument/2006/relationships/image" Target="../media/image380.png"/><Relationship Id="rId571" Type="http://schemas.openxmlformats.org/officeDocument/2006/relationships/image" Target="../media/image565.png"/><Relationship Id="rId627" Type="http://schemas.openxmlformats.org/officeDocument/2006/relationships/image" Target="../media/image593.png"/><Relationship Id="rId19" Type="http://schemas.openxmlformats.org/officeDocument/2006/relationships/image" Target="../media/image29010.png"/><Relationship Id="rId224" Type="http://schemas.openxmlformats.org/officeDocument/2006/relationships/customXml" Target="../ink/ink712.xml"/><Relationship Id="rId266" Type="http://schemas.openxmlformats.org/officeDocument/2006/relationships/customXml" Target="../ink/ink733.xml"/><Relationship Id="rId431" Type="http://schemas.openxmlformats.org/officeDocument/2006/relationships/image" Target="../media/image495.png"/><Relationship Id="rId473" Type="http://schemas.openxmlformats.org/officeDocument/2006/relationships/image" Target="../media/image516.png"/><Relationship Id="rId529" Type="http://schemas.openxmlformats.org/officeDocument/2006/relationships/image" Target="../media/image544.png"/><Relationship Id="rId30" Type="http://schemas.openxmlformats.org/officeDocument/2006/relationships/customXml" Target="../ink/ink615.xml"/><Relationship Id="rId126" Type="http://schemas.openxmlformats.org/officeDocument/2006/relationships/customXml" Target="../ink/ink663.xml"/><Relationship Id="rId168" Type="http://schemas.openxmlformats.org/officeDocument/2006/relationships/customXml" Target="../ink/ink684.xml"/><Relationship Id="rId333" Type="http://schemas.openxmlformats.org/officeDocument/2006/relationships/image" Target="../media/image447.png"/><Relationship Id="rId540" Type="http://schemas.openxmlformats.org/officeDocument/2006/relationships/customXml" Target="../ink/ink870.xml"/><Relationship Id="rId72" Type="http://schemas.openxmlformats.org/officeDocument/2006/relationships/customXml" Target="../ink/ink636.xml"/><Relationship Id="rId375" Type="http://schemas.openxmlformats.org/officeDocument/2006/relationships/image" Target="../media/image468.png"/><Relationship Id="rId582" Type="http://schemas.openxmlformats.org/officeDocument/2006/relationships/customXml" Target="../ink/ink891.xml"/><Relationship Id="rId638" Type="http://schemas.openxmlformats.org/officeDocument/2006/relationships/customXml" Target="../ink/ink919.xml"/><Relationship Id="rId3" Type="http://schemas.openxmlformats.org/officeDocument/2006/relationships/image" Target="../media/image28210.png"/><Relationship Id="rId235" Type="http://schemas.openxmlformats.org/officeDocument/2006/relationships/image" Target="../media/image398.png"/><Relationship Id="rId277" Type="http://schemas.openxmlformats.org/officeDocument/2006/relationships/image" Target="../media/image419.png"/><Relationship Id="rId400" Type="http://schemas.openxmlformats.org/officeDocument/2006/relationships/customXml" Target="../ink/ink800.xml"/><Relationship Id="rId442" Type="http://schemas.openxmlformats.org/officeDocument/2006/relationships/customXml" Target="../ink/ink821.xml"/><Relationship Id="rId484" Type="http://schemas.openxmlformats.org/officeDocument/2006/relationships/customXml" Target="../ink/ink842.xml"/><Relationship Id="rId137" Type="http://schemas.openxmlformats.org/officeDocument/2006/relationships/image" Target="../media/image349.png"/><Relationship Id="rId302" Type="http://schemas.openxmlformats.org/officeDocument/2006/relationships/customXml" Target="../ink/ink751.xml"/><Relationship Id="rId344" Type="http://schemas.openxmlformats.org/officeDocument/2006/relationships/customXml" Target="../ink/ink772.xml"/><Relationship Id="rId41" Type="http://schemas.openxmlformats.org/officeDocument/2006/relationships/image" Target="../media/image30110.png"/><Relationship Id="rId83" Type="http://schemas.openxmlformats.org/officeDocument/2006/relationships/image" Target="../media/image322.png"/><Relationship Id="rId179" Type="http://schemas.openxmlformats.org/officeDocument/2006/relationships/image" Target="../media/image370.png"/><Relationship Id="rId386" Type="http://schemas.openxmlformats.org/officeDocument/2006/relationships/customXml" Target="../ink/ink793.xml"/><Relationship Id="rId551" Type="http://schemas.openxmlformats.org/officeDocument/2006/relationships/image" Target="../media/image555.png"/><Relationship Id="rId593" Type="http://schemas.openxmlformats.org/officeDocument/2006/relationships/image" Target="../media/image576.png"/><Relationship Id="rId607" Type="http://schemas.openxmlformats.org/officeDocument/2006/relationships/image" Target="../media/image583.png"/><Relationship Id="rId649" Type="http://schemas.openxmlformats.org/officeDocument/2006/relationships/image" Target="../media/image604.png"/><Relationship Id="rId190" Type="http://schemas.openxmlformats.org/officeDocument/2006/relationships/customXml" Target="../ink/ink695.xml"/><Relationship Id="rId204" Type="http://schemas.openxmlformats.org/officeDocument/2006/relationships/customXml" Target="../ink/ink702.xml"/><Relationship Id="rId246" Type="http://schemas.openxmlformats.org/officeDocument/2006/relationships/customXml" Target="../ink/ink723.xml"/><Relationship Id="rId288" Type="http://schemas.openxmlformats.org/officeDocument/2006/relationships/customXml" Target="../ink/ink744.xml"/><Relationship Id="rId411" Type="http://schemas.openxmlformats.org/officeDocument/2006/relationships/image" Target="../media/image486.png"/><Relationship Id="rId453" Type="http://schemas.openxmlformats.org/officeDocument/2006/relationships/image" Target="../media/image506.png"/><Relationship Id="rId509" Type="http://schemas.openxmlformats.org/officeDocument/2006/relationships/image" Target="../media/image534.png"/><Relationship Id="rId106" Type="http://schemas.openxmlformats.org/officeDocument/2006/relationships/customXml" Target="../ink/ink653.xml"/><Relationship Id="rId313" Type="http://schemas.openxmlformats.org/officeDocument/2006/relationships/image" Target="../media/image437.png"/><Relationship Id="rId495" Type="http://schemas.openxmlformats.org/officeDocument/2006/relationships/image" Target="../media/image527.png"/><Relationship Id="rId10" Type="http://schemas.openxmlformats.org/officeDocument/2006/relationships/customXml" Target="../ink/ink605.xml"/><Relationship Id="rId52" Type="http://schemas.openxmlformats.org/officeDocument/2006/relationships/customXml" Target="../ink/ink626.xml"/><Relationship Id="rId94" Type="http://schemas.openxmlformats.org/officeDocument/2006/relationships/customXml" Target="../ink/ink647.xml"/><Relationship Id="rId148" Type="http://schemas.openxmlformats.org/officeDocument/2006/relationships/customXml" Target="../ink/ink674.xml"/><Relationship Id="rId355" Type="http://schemas.openxmlformats.org/officeDocument/2006/relationships/image" Target="../media/image458.png"/><Relationship Id="rId397" Type="http://schemas.openxmlformats.org/officeDocument/2006/relationships/image" Target="../media/image479.png"/><Relationship Id="rId520" Type="http://schemas.openxmlformats.org/officeDocument/2006/relationships/customXml" Target="../ink/ink860.xml"/><Relationship Id="rId562" Type="http://schemas.openxmlformats.org/officeDocument/2006/relationships/customXml" Target="../ink/ink881.xml"/><Relationship Id="rId618" Type="http://schemas.openxmlformats.org/officeDocument/2006/relationships/customXml" Target="../ink/ink909.xml"/><Relationship Id="rId215" Type="http://schemas.openxmlformats.org/officeDocument/2006/relationships/image" Target="../media/image388.png"/><Relationship Id="rId257" Type="http://schemas.openxmlformats.org/officeDocument/2006/relationships/image" Target="../media/image409.png"/><Relationship Id="rId422" Type="http://schemas.openxmlformats.org/officeDocument/2006/relationships/customXml" Target="../ink/ink811.xml"/><Relationship Id="rId464" Type="http://schemas.openxmlformats.org/officeDocument/2006/relationships/customXml" Target="../ink/ink832.xml"/><Relationship Id="rId299" Type="http://schemas.openxmlformats.org/officeDocument/2006/relationships/image" Target="../media/image430.png"/><Relationship Id="rId63" Type="http://schemas.openxmlformats.org/officeDocument/2006/relationships/image" Target="../media/image31210.png"/><Relationship Id="rId159" Type="http://schemas.openxmlformats.org/officeDocument/2006/relationships/image" Target="../media/image360.png"/><Relationship Id="rId366" Type="http://schemas.openxmlformats.org/officeDocument/2006/relationships/customXml" Target="../ink/ink783.xml"/><Relationship Id="rId573" Type="http://schemas.openxmlformats.org/officeDocument/2006/relationships/image" Target="../media/image566.png"/><Relationship Id="rId226" Type="http://schemas.openxmlformats.org/officeDocument/2006/relationships/customXml" Target="../ink/ink713.xml"/><Relationship Id="rId433" Type="http://schemas.openxmlformats.org/officeDocument/2006/relationships/image" Target="../media/image496.png"/><Relationship Id="rId640" Type="http://schemas.openxmlformats.org/officeDocument/2006/relationships/customXml" Target="../ink/ink920.xml"/><Relationship Id="rId74" Type="http://schemas.openxmlformats.org/officeDocument/2006/relationships/customXml" Target="../ink/ink637.xml"/><Relationship Id="rId377" Type="http://schemas.openxmlformats.org/officeDocument/2006/relationships/image" Target="../media/image469.png"/><Relationship Id="rId500" Type="http://schemas.openxmlformats.org/officeDocument/2006/relationships/customXml" Target="../ink/ink850.xml"/><Relationship Id="rId584" Type="http://schemas.openxmlformats.org/officeDocument/2006/relationships/customXml" Target="../ink/ink892.xml"/><Relationship Id="rId5" Type="http://schemas.openxmlformats.org/officeDocument/2006/relationships/image" Target="../media/image28310.png"/><Relationship Id="rId237" Type="http://schemas.openxmlformats.org/officeDocument/2006/relationships/image" Target="../media/image399.png"/><Relationship Id="rId444" Type="http://schemas.openxmlformats.org/officeDocument/2006/relationships/customXml" Target="../ink/ink822.xml"/><Relationship Id="rId651" Type="http://schemas.openxmlformats.org/officeDocument/2006/relationships/image" Target="../media/image605.png"/><Relationship Id="rId290" Type="http://schemas.openxmlformats.org/officeDocument/2006/relationships/customXml" Target="../ink/ink745.xml"/><Relationship Id="rId304" Type="http://schemas.openxmlformats.org/officeDocument/2006/relationships/customXml" Target="../ink/ink752.xml"/><Relationship Id="rId388" Type="http://schemas.openxmlformats.org/officeDocument/2006/relationships/customXml" Target="../ink/ink794.xml"/><Relationship Id="rId511" Type="http://schemas.openxmlformats.org/officeDocument/2006/relationships/image" Target="../media/image535.png"/><Relationship Id="rId609" Type="http://schemas.openxmlformats.org/officeDocument/2006/relationships/image" Target="../media/image584.png"/><Relationship Id="rId85" Type="http://schemas.openxmlformats.org/officeDocument/2006/relationships/image" Target="../media/image323.png"/><Relationship Id="rId150" Type="http://schemas.openxmlformats.org/officeDocument/2006/relationships/customXml" Target="../ink/ink675.xml"/><Relationship Id="rId595" Type="http://schemas.openxmlformats.org/officeDocument/2006/relationships/image" Target="../media/image577.png"/><Relationship Id="rId248" Type="http://schemas.openxmlformats.org/officeDocument/2006/relationships/customXml" Target="../ink/ink724.xml"/><Relationship Id="rId455" Type="http://schemas.openxmlformats.org/officeDocument/2006/relationships/image" Target="../media/image507.png"/><Relationship Id="rId12" Type="http://schemas.openxmlformats.org/officeDocument/2006/relationships/customXml" Target="../ink/ink606.xml"/><Relationship Id="rId108" Type="http://schemas.openxmlformats.org/officeDocument/2006/relationships/customXml" Target="../ink/ink654.xml"/><Relationship Id="rId315" Type="http://schemas.openxmlformats.org/officeDocument/2006/relationships/image" Target="../media/image438.png"/><Relationship Id="rId522" Type="http://schemas.openxmlformats.org/officeDocument/2006/relationships/customXml" Target="../ink/ink861.xml"/><Relationship Id="rId96" Type="http://schemas.openxmlformats.org/officeDocument/2006/relationships/customXml" Target="../ink/ink648.xml"/><Relationship Id="rId161" Type="http://schemas.openxmlformats.org/officeDocument/2006/relationships/image" Target="../media/image361.png"/><Relationship Id="rId399" Type="http://schemas.openxmlformats.org/officeDocument/2006/relationships/image" Target="../media/image480.png"/><Relationship Id="rId259" Type="http://schemas.openxmlformats.org/officeDocument/2006/relationships/image" Target="../media/image410.png"/><Relationship Id="rId466" Type="http://schemas.openxmlformats.org/officeDocument/2006/relationships/customXml" Target="../ink/ink833.xml"/><Relationship Id="rId23" Type="http://schemas.openxmlformats.org/officeDocument/2006/relationships/image" Target="../media/image29210.png"/><Relationship Id="rId119" Type="http://schemas.openxmlformats.org/officeDocument/2006/relationships/image" Target="../media/image340.png"/><Relationship Id="rId326" Type="http://schemas.openxmlformats.org/officeDocument/2006/relationships/customXml" Target="../ink/ink763.xml"/><Relationship Id="rId533" Type="http://schemas.openxmlformats.org/officeDocument/2006/relationships/image" Target="../media/image546.png"/><Relationship Id="rId172" Type="http://schemas.openxmlformats.org/officeDocument/2006/relationships/customXml" Target="../ink/ink686.xml"/><Relationship Id="rId477" Type="http://schemas.openxmlformats.org/officeDocument/2006/relationships/image" Target="../media/image518.png"/><Relationship Id="rId600" Type="http://schemas.openxmlformats.org/officeDocument/2006/relationships/customXml" Target="../ink/ink900.xml"/><Relationship Id="rId337" Type="http://schemas.openxmlformats.org/officeDocument/2006/relationships/image" Target="../media/image449.png"/><Relationship Id="rId34" Type="http://schemas.openxmlformats.org/officeDocument/2006/relationships/customXml" Target="../ink/ink617.xml"/><Relationship Id="rId544" Type="http://schemas.openxmlformats.org/officeDocument/2006/relationships/customXml" Target="../ink/ink872.xml"/><Relationship Id="rId183" Type="http://schemas.openxmlformats.org/officeDocument/2006/relationships/image" Target="../media/image372.png"/><Relationship Id="rId390" Type="http://schemas.openxmlformats.org/officeDocument/2006/relationships/customXml" Target="../ink/ink795.xml"/><Relationship Id="rId404" Type="http://schemas.openxmlformats.org/officeDocument/2006/relationships/customXml" Target="../ink/ink802.xml"/><Relationship Id="rId611" Type="http://schemas.openxmlformats.org/officeDocument/2006/relationships/image" Target="../media/image585.png"/><Relationship Id="rId250" Type="http://schemas.openxmlformats.org/officeDocument/2006/relationships/customXml" Target="../ink/ink725.xml"/><Relationship Id="rId488" Type="http://schemas.openxmlformats.org/officeDocument/2006/relationships/customXml" Target="../ink/ink844.xml"/><Relationship Id="rId45" Type="http://schemas.openxmlformats.org/officeDocument/2006/relationships/image" Target="../media/image30310.png"/><Relationship Id="rId110" Type="http://schemas.openxmlformats.org/officeDocument/2006/relationships/customXml" Target="../ink/ink655.xml"/><Relationship Id="rId348" Type="http://schemas.openxmlformats.org/officeDocument/2006/relationships/customXml" Target="../ink/ink774.xml"/><Relationship Id="rId555" Type="http://schemas.openxmlformats.org/officeDocument/2006/relationships/image" Target="../media/image557.png"/><Relationship Id="rId194" Type="http://schemas.openxmlformats.org/officeDocument/2006/relationships/customXml" Target="../ink/ink697.xml"/><Relationship Id="rId208" Type="http://schemas.openxmlformats.org/officeDocument/2006/relationships/customXml" Target="../ink/ink704.xml"/><Relationship Id="rId415" Type="http://schemas.openxmlformats.org/officeDocument/2006/relationships/image" Target="../media/image488.png"/><Relationship Id="rId622" Type="http://schemas.openxmlformats.org/officeDocument/2006/relationships/customXml" Target="../ink/ink911.xml"/><Relationship Id="rId261" Type="http://schemas.openxmlformats.org/officeDocument/2006/relationships/image" Target="../media/image411.png"/><Relationship Id="rId499" Type="http://schemas.openxmlformats.org/officeDocument/2006/relationships/image" Target="../media/image529.png"/><Relationship Id="rId56" Type="http://schemas.openxmlformats.org/officeDocument/2006/relationships/customXml" Target="../ink/ink628.xml"/><Relationship Id="rId359" Type="http://schemas.openxmlformats.org/officeDocument/2006/relationships/image" Target="../media/image460.png"/><Relationship Id="rId566" Type="http://schemas.openxmlformats.org/officeDocument/2006/relationships/customXml" Target="../ink/ink883.xml"/><Relationship Id="rId121" Type="http://schemas.openxmlformats.org/officeDocument/2006/relationships/image" Target="../media/image341.png"/><Relationship Id="rId219" Type="http://schemas.openxmlformats.org/officeDocument/2006/relationships/image" Target="../media/image390.png"/><Relationship Id="rId426" Type="http://schemas.openxmlformats.org/officeDocument/2006/relationships/customXml" Target="../ink/ink813.xml"/><Relationship Id="rId633" Type="http://schemas.openxmlformats.org/officeDocument/2006/relationships/image" Target="../media/image596.png"/><Relationship Id="rId67" Type="http://schemas.openxmlformats.org/officeDocument/2006/relationships/image" Target="../media/image31410.png"/><Relationship Id="rId272" Type="http://schemas.openxmlformats.org/officeDocument/2006/relationships/customXml" Target="../ink/ink736.xml"/><Relationship Id="rId577" Type="http://schemas.openxmlformats.org/officeDocument/2006/relationships/image" Target="../media/image568.png"/><Relationship Id="rId132" Type="http://schemas.openxmlformats.org/officeDocument/2006/relationships/customXml" Target="../ink/ink666.xml"/><Relationship Id="rId437" Type="http://schemas.openxmlformats.org/officeDocument/2006/relationships/image" Target="../media/image498.png"/><Relationship Id="rId644" Type="http://schemas.openxmlformats.org/officeDocument/2006/relationships/customXml" Target="../ink/ink922.xml"/><Relationship Id="rId283" Type="http://schemas.openxmlformats.org/officeDocument/2006/relationships/image" Target="../media/image422.png"/><Relationship Id="rId490" Type="http://schemas.openxmlformats.org/officeDocument/2006/relationships/customXml" Target="../ink/ink845.xml"/><Relationship Id="rId504" Type="http://schemas.openxmlformats.org/officeDocument/2006/relationships/customXml" Target="../ink/ink852.xml"/><Relationship Id="rId78" Type="http://schemas.openxmlformats.org/officeDocument/2006/relationships/customXml" Target="../ink/ink639.xml"/><Relationship Id="rId143" Type="http://schemas.openxmlformats.org/officeDocument/2006/relationships/image" Target="../media/image352.png"/><Relationship Id="rId350" Type="http://schemas.openxmlformats.org/officeDocument/2006/relationships/customXml" Target="../ink/ink775.xml"/><Relationship Id="rId588" Type="http://schemas.openxmlformats.org/officeDocument/2006/relationships/customXml" Target="../ink/ink894.xml"/><Relationship Id="rId9" Type="http://schemas.openxmlformats.org/officeDocument/2006/relationships/image" Target="../media/image28510.png"/><Relationship Id="rId210" Type="http://schemas.openxmlformats.org/officeDocument/2006/relationships/customXml" Target="../ink/ink705.xml"/><Relationship Id="rId448" Type="http://schemas.openxmlformats.org/officeDocument/2006/relationships/customXml" Target="../ink/ink824.xml"/><Relationship Id="rId294" Type="http://schemas.openxmlformats.org/officeDocument/2006/relationships/customXml" Target="../ink/ink747.xml"/><Relationship Id="rId308" Type="http://schemas.openxmlformats.org/officeDocument/2006/relationships/customXml" Target="../ink/ink754.xml"/><Relationship Id="rId515" Type="http://schemas.openxmlformats.org/officeDocument/2006/relationships/image" Target="../media/image537.png"/><Relationship Id="rId89" Type="http://schemas.openxmlformats.org/officeDocument/2006/relationships/image" Target="../media/image325.png"/><Relationship Id="rId154" Type="http://schemas.openxmlformats.org/officeDocument/2006/relationships/customXml" Target="../ink/ink677.xml"/><Relationship Id="rId361" Type="http://schemas.openxmlformats.org/officeDocument/2006/relationships/image" Target="../media/image461.png"/><Relationship Id="rId599" Type="http://schemas.openxmlformats.org/officeDocument/2006/relationships/image" Target="../media/image579.png"/><Relationship Id="rId459" Type="http://schemas.openxmlformats.org/officeDocument/2006/relationships/image" Target="../media/image509.png"/><Relationship Id="rId16" Type="http://schemas.openxmlformats.org/officeDocument/2006/relationships/customXml" Target="../ink/ink608.xml"/><Relationship Id="rId221" Type="http://schemas.openxmlformats.org/officeDocument/2006/relationships/image" Target="../media/image391.png"/><Relationship Id="rId319" Type="http://schemas.openxmlformats.org/officeDocument/2006/relationships/image" Target="../media/image440.png"/><Relationship Id="rId526" Type="http://schemas.openxmlformats.org/officeDocument/2006/relationships/customXml" Target="../ink/ink86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6.png"/><Relationship Id="rId21" Type="http://schemas.openxmlformats.org/officeDocument/2006/relationships/image" Target="../media/image5980.png"/><Relationship Id="rId324" Type="http://schemas.openxmlformats.org/officeDocument/2006/relationships/image" Target="../media/image748.png"/><Relationship Id="rId531" Type="http://schemas.openxmlformats.org/officeDocument/2006/relationships/image" Target="../media/image850.png"/><Relationship Id="rId170" Type="http://schemas.openxmlformats.org/officeDocument/2006/relationships/customXml" Target="../ink/ink1011.xml"/><Relationship Id="rId268" Type="http://schemas.openxmlformats.org/officeDocument/2006/relationships/customXml" Target="../ink/ink1060.xml"/><Relationship Id="rId475" Type="http://schemas.openxmlformats.org/officeDocument/2006/relationships/customXml" Target="../ink/ink1164.xml"/><Relationship Id="rId32" Type="http://schemas.openxmlformats.org/officeDocument/2006/relationships/customXml" Target="../ink/ink942.xml"/><Relationship Id="rId128" Type="http://schemas.openxmlformats.org/officeDocument/2006/relationships/customXml" Target="../ink/ink990.xml"/><Relationship Id="rId335" Type="http://schemas.openxmlformats.org/officeDocument/2006/relationships/customXml" Target="../ink/ink1094.xml"/><Relationship Id="rId542" Type="http://schemas.openxmlformats.org/officeDocument/2006/relationships/customXml" Target="../ink/ink1198.xml"/><Relationship Id="rId181" Type="http://schemas.openxmlformats.org/officeDocument/2006/relationships/image" Target="../media/image678.png"/><Relationship Id="rId402" Type="http://schemas.openxmlformats.org/officeDocument/2006/relationships/image" Target="../media/image787.png"/><Relationship Id="rId279" Type="http://schemas.openxmlformats.org/officeDocument/2006/relationships/image" Target="../media/image726.png"/><Relationship Id="rId486" Type="http://schemas.openxmlformats.org/officeDocument/2006/relationships/image" Target="../media/image828.png"/><Relationship Id="rId43" Type="http://schemas.openxmlformats.org/officeDocument/2006/relationships/image" Target="../media/image609.png"/><Relationship Id="rId139" Type="http://schemas.openxmlformats.org/officeDocument/2006/relationships/image" Target="../media/image657.png"/><Relationship Id="rId346" Type="http://schemas.openxmlformats.org/officeDocument/2006/relationships/image" Target="../media/image759.png"/><Relationship Id="rId553" Type="http://schemas.openxmlformats.org/officeDocument/2006/relationships/image" Target="../media/image861.png"/><Relationship Id="rId192" Type="http://schemas.openxmlformats.org/officeDocument/2006/relationships/customXml" Target="../ink/ink1022.xml"/><Relationship Id="rId206" Type="http://schemas.openxmlformats.org/officeDocument/2006/relationships/customXml" Target="../ink/ink1029.xml"/><Relationship Id="rId413" Type="http://schemas.openxmlformats.org/officeDocument/2006/relationships/customXml" Target="../ink/ink1133.xml"/><Relationship Id="rId497" Type="http://schemas.openxmlformats.org/officeDocument/2006/relationships/customXml" Target="../ink/ink1175.xml"/><Relationship Id="rId357" Type="http://schemas.openxmlformats.org/officeDocument/2006/relationships/customXml" Target="../ink/ink1105.xml"/><Relationship Id="rId54" Type="http://schemas.openxmlformats.org/officeDocument/2006/relationships/customXml" Target="../ink/ink953.xml"/><Relationship Id="rId217" Type="http://schemas.openxmlformats.org/officeDocument/2006/relationships/image" Target="../media/image696.png"/><Relationship Id="rId564" Type="http://schemas.openxmlformats.org/officeDocument/2006/relationships/customXml" Target="../ink/ink1209.xml"/><Relationship Id="rId424" Type="http://schemas.openxmlformats.org/officeDocument/2006/relationships/image" Target="../media/image798.png"/><Relationship Id="rId270" Type="http://schemas.openxmlformats.org/officeDocument/2006/relationships/customXml" Target="../ink/ink1061.xml"/><Relationship Id="rId65" Type="http://schemas.openxmlformats.org/officeDocument/2006/relationships/image" Target="../media/image620.png"/><Relationship Id="rId130" Type="http://schemas.openxmlformats.org/officeDocument/2006/relationships/customXml" Target="../ink/ink991.xml"/><Relationship Id="rId368" Type="http://schemas.openxmlformats.org/officeDocument/2006/relationships/image" Target="../media/image770.png"/><Relationship Id="rId575" Type="http://schemas.openxmlformats.org/officeDocument/2006/relationships/image" Target="../media/image872.png"/><Relationship Id="rId228" Type="http://schemas.openxmlformats.org/officeDocument/2006/relationships/customXml" Target="../ink/ink1040.xml"/><Relationship Id="rId435" Type="http://schemas.openxmlformats.org/officeDocument/2006/relationships/customXml" Target="../ink/ink1144.xml"/><Relationship Id="rId281" Type="http://schemas.openxmlformats.org/officeDocument/2006/relationships/customXml" Target="../ink/ink1067.xml"/><Relationship Id="rId502" Type="http://schemas.openxmlformats.org/officeDocument/2006/relationships/customXml" Target="../ink/ink1178.xml"/><Relationship Id="rId76" Type="http://schemas.openxmlformats.org/officeDocument/2006/relationships/customXml" Target="../ink/ink964.xml"/><Relationship Id="rId141" Type="http://schemas.openxmlformats.org/officeDocument/2006/relationships/image" Target="../media/image658.png"/><Relationship Id="rId379" Type="http://schemas.openxmlformats.org/officeDocument/2006/relationships/customXml" Target="../ink/ink1116.xml"/><Relationship Id="rId586" Type="http://schemas.openxmlformats.org/officeDocument/2006/relationships/customXml" Target="../ink/ink1220.xml"/><Relationship Id="rId7" Type="http://schemas.openxmlformats.org/officeDocument/2006/relationships/image" Target="../media/image5910.png"/><Relationship Id="rId239" Type="http://schemas.openxmlformats.org/officeDocument/2006/relationships/image" Target="../media/image707.png"/><Relationship Id="rId446" Type="http://schemas.openxmlformats.org/officeDocument/2006/relationships/image" Target="../media/image809.png"/><Relationship Id="rId292" Type="http://schemas.openxmlformats.org/officeDocument/2006/relationships/image" Target="../media/image732.png"/><Relationship Id="rId306" Type="http://schemas.openxmlformats.org/officeDocument/2006/relationships/image" Target="../media/image739.png"/><Relationship Id="rId87" Type="http://schemas.openxmlformats.org/officeDocument/2006/relationships/image" Target="../media/image631.png"/><Relationship Id="rId513" Type="http://schemas.openxmlformats.org/officeDocument/2006/relationships/image" Target="../media/image841.png"/><Relationship Id="rId597" Type="http://schemas.openxmlformats.org/officeDocument/2006/relationships/image" Target="../media/image883.png"/><Relationship Id="rId152" Type="http://schemas.openxmlformats.org/officeDocument/2006/relationships/customXml" Target="../ink/ink1002.xml"/><Relationship Id="rId457" Type="http://schemas.openxmlformats.org/officeDocument/2006/relationships/customXml" Target="../ink/ink1155.xml"/><Relationship Id="rId14" Type="http://schemas.openxmlformats.org/officeDocument/2006/relationships/customXml" Target="../ink/ink933.xml"/><Relationship Id="rId317" Type="http://schemas.openxmlformats.org/officeDocument/2006/relationships/customXml" Target="../ink/ink1085.xml"/><Relationship Id="rId524" Type="http://schemas.openxmlformats.org/officeDocument/2006/relationships/customXml" Target="../ink/ink1189.xml"/><Relationship Id="rId98" Type="http://schemas.openxmlformats.org/officeDocument/2006/relationships/customXml" Target="../ink/ink975.xml"/><Relationship Id="rId163" Type="http://schemas.openxmlformats.org/officeDocument/2006/relationships/image" Target="../media/image669.png"/><Relationship Id="rId370" Type="http://schemas.openxmlformats.org/officeDocument/2006/relationships/image" Target="../media/image771.png"/><Relationship Id="rId230" Type="http://schemas.openxmlformats.org/officeDocument/2006/relationships/customXml" Target="../ink/ink1041.xml"/><Relationship Id="rId468" Type="http://schemas.openxmlformats.org/officeDocument/2006/relationships/image" Target="../media/image820.png"/><Relationship Id="rId25" Type="http://schemas.openxmlformats.org/officeDocument/2006/relationships/image" Target="../media/image6000.png"/><Relationship Id="rId67" Type="http://schemas.openxmlformats.org/officeDocument/2006/relationships/image" Target="../media/image621.png"/><Relationship Id="rId272" Type="http://schemas.openxmlformats.org/officeDocument/2006/relationships/customXml" Target="../ink/ink1062.xml"/><Relationship Id="rId328" Type="http://schemas.openxmlformats.org/officeDocument/2006/relationships/image" Target="../media/image750.png"/><Relationship Id="rId535" Type="http://schemas.openxmlformats.org/officeDocument/2006/relationships/image" Target="../media/image852.png"/><Relationship Id="rId577" Type="http://schemas.openxmlformats.org/officeDocument/2006/relationships/image" Target="../media/image873.png"/><Relationship Id="rId132" Type="http://schemas.openxmlformats.org/officeDocument/2006/relationships/customXml" Target="../ink/ink992.xml"/><Relationship Id="rId174" Type="http://schemas.openxmlformats.org/officeDocument/2006/relationships/customXml" Target="../ink/ink1013.xml"/><Relationship Id="rId381" Type="http://schemas.openxmlformats.org/officeDocument/2006/relationships/customXml" Target="../ink/ink1117.xml"/><Relationship Id="rId602" Type="http://schemas.openxmlformats.org/officeDocument/2006/relationships/customXml" Target="../ink/ink1228.xml"/><Relationship Id="rId241" Type="http://schemas.openxmlformats.org/officeDocument/2006/relationships/image" Target="../media/image708.png"/><Relationship Id="rId437" Type="http://schemas.openxmlformats.org/officeDocument/2006/relationships/customXml" Target="../ink/ink1145.xml"/><Relationship Id="rId479" Type="http://schemas.openxmlformats.org/officeDocument/2006/relationships/customXml" Target="../ink/ink1166.xml"/><Relationship Id="rId36" Type="http://schemas.openxmlformats.org/officeDocument/2006/relationships/customXml" Target="../ink/ink944.xml"/><Relationship Id="rId283" Type="http://schemas.openxmlformats.org/officeDocument/2006/relationships/customXml" Target="../ink/ink1068.xml"/><Relationship Id="rId339" Type="http://schemas.openxmlformats.org/officeDocument/2006/relationships/customXml" Target="../ink/ink1096.xml"/><Relationship Id="rId490" Type="http://schemas.openxmlformats.org/officeDocument/2006/relationships/image" Target="../media/image830.png"/><Relationship Id="rId504" Type="http://schemas.openxmlformats.org/officeDocument/2006/relationships/customXml" Target="../ink/ink1179.xml"/><Relationship Id="rId546" Type="http://schemas.openxmlformats.org/officeDocument/2006/relationships/customXml" Target="../ink/ink1200.xml"/><Relationship Id="rId78" Type="http://schemas.openxmlformats.org/officeDocument/2006/relationships/customXml" Target="../ink/ink965.xml"/><Relationship Id="rId101" Type="http://schemas.openxmlformats.org/officeDocument/2006/relationships/image" Target="../media/image638.png"/><Relationship Id="rId143" Type="http://schemas.openxmlformats.org/officeDocument/2006/relationships/image" Target="../media/image659.png"/><Relationship Id="rId185" Type="http://schemas.openxmlformats.org/officeDocument/2006/relationships/image" Target="../media/image680.png"/><Relationship Id="rId350" Type="http://schemas.openxmlformats.org/officeDocument/2006/relationships/image" Target="../media/image761.png"/><Relationship Id="rId406" Type="http://schemas.openxmlformats.org/officeDocument/2006/relationships/image" Target="../media/image789.png"/><Relationship Id="rId588" Type="http://schemas.openxmlformats.org/officeDocument/2006/relationships/customXml" Target="../ink/ink1221.xml"/><Relationship Id="rId9" Type="http://schemas.openxmlformats.org/officeDocument/2006/relationships/image" Target="../media/image5920.png"/><Relationship Id="rId210" Type="http://schemas.openxmlformats.org/officeDocument/2006/relationships/customXml" Target="../ink/ink1031.xml"/><Relationship Id="rId392" Type="http://schemas.openxmlformats.org/officeDocument/2006/relationships/image" Target="../media/image782.png"/><Relationship Id="rId448" Type="http://schemas.openxmlformats.org/officeDocument/2006/relationships/image" Target="../media/image810.png"/><Relationship Id="rId613" Type="http://schemas.openxmlformats.org/officeDocument/2006/relationships/image" Target="../media/image890.png"/><Relationship Id="rId252" Type="http://schemas.openxmlformats.org/officeDocument/2006/relationships/customXml" Target="../ink/ink1052.xml"/><Relationship Id="rId294" Type="http://schemas.openxmlformats.org/officeDocument/2006/relationships/image" Target="../media/image733.png"/><Relationship Id="rId308" Type="http://schemas.openxmlformats.org/officeDocument/2006/relationships/image" Target="../media/image740.png"/><Relationship Id="rId515" Type="http://schemas.openxmlformats.org/officeDocument/2006/relationships/image" Target="../media/image842.png"/><Relationship Id="rId47" Type="http://schemas.openxmlformats.org/officeDocument/2006/relationships/image" Target="../media/image611.png"/><Relationship Id="rId89" Type="http://schemas.openxmlformats.org/officeDocument/2006/relationships/image" Target="../media/image632.png"/><Relationship Id="rId112" Type="http://schemas.openxmlformats.org/officeDocument/2006/relationships/customXml" Target="../ink/ink982.xml"/><Relationship Id="rId154" Type="http://schemas.openxmlformats.org/officeDocument/2006/relationships/customXml" Target="../ink/ink1003.xml"/><Relationship Id="rId361" Type="http://schemas.openxmlformats.org/officeDocument/2006/relationships/customXml" Target="../ink/ink1107.xml"/><Relationship Id="rId557" Type="http://schemas.openxmlformats.org/officeDocument/2006/relationships/image" Target="../media/image863.png"/><Relationship Id="rId599" Type="http://schemas.openxmlformats.org/officeDocument/2006/relationships/image" Target="../media/image884.png"/><Relationship Id="rId196" Type="http://schemas.openxmlformats.org/officeDocument/2006/relationships/customXml" Target="../ink/ink1024.xml"/><Relationship Id="rId417" Type="http://schemas.openxmlformats.org/officeDocument/2006/relationships/customXml" Target="../ink/ink1135.xml"/><Relationship Id="rId459" Type="http://schemas.openxmlformats.org/officeDocument/2006/relationships/customXml" Target="../ink/ink1156.xml"/><Relationship Id="rId16" Type="http://schemas.openxmlformats.org/officeDocument/2006/relationships/customXml" Target="../ink/ink934.xml"/><Relationship Id="rId221" Type="http://schemas.openxmlformats.org/officeDocument/2006/relationships/image" Target="../media/image698.png"/><Relationship Id="rId263" Type="http://schemas.openxmlformats.org/officeDocument/2006/relationships/image" Target="../media/image719.png"/><Relationship Id="rId319" Type="http://schemas.openxmlformats.org/officeDocument/2006/relationships/customXml" Target="../ink/ink1086.xml"/><Relationship Id="rId470" Type="http://schemas.openxmlformats.org/officeDocument/2006/relationships/image" Target="../media/image821.png"/><Relationship Id="rId526" Type="http://schemas.openxmlformats.org/officeDocument/2006/relationships/customXml" Target="../ink/ink1190.xml"/><Relationship Id="rId58" Type="http://schemas.openxmlformats.org/officeDocument/2006/relationships/customXml" Target="../ink/ink955.xml"/><Relationship Id="rId123" Type="http://schemas.openxmlformats.org/officeDocument/2006/relationships/image" Target="../media/image649.png"/><Relationship Id="rId330" Type="http://schemas.openxmlformats.org/officeDocument/2006/relationships/image" Target="../media/image751.png"/><Relationship Id="rId568" Type="http://schemas.openxmlformats.org/officeDocument/2006/relationships/customXml" Target="../ink/ink1211.xml"/><Relationship Id="rId165" Type="http://schemas.openxmlformats.org/officeDocument/2006/relationships/image" Target="../media/image670.png"/><Relationship Id="rId372" Type="http://schemas.openxmlformats.org/officeDocument/2006/relationships/image" Target="../media/image772.png"/><Relationship Id="rId428" Type="http://schemas.openxmlformats.org/officeDocument/2006/relationships/image" Target="../media/image800.png"/><Relationship Id="rId232" Type="http://schemas.openxmlformats.org/officeDocument/2006/relationships/customXml" Target="../ink/ink1042.xml"/><Relationship Id="rId274" Type="http://schemas.openxmlformats.org/officeDocument/2006/relationships/customXml" Target="../ink/ink1063.xml"/><Relationship Id="rId481" Type="http://schemas.openxmlformats.org/officeDocument/2006/relationships/customXml" Target="../ink/ink1167.xml"/><Relationship Id="rId27" Type="http://schemas.openxmlformats.org/officeDocument/2006/relationships/image" Target="../media/image6010.png"/><Relationship Id="rId69" Type="http://schemas.openxmlformats.org/officeDocument/2006/relationships/image" Target="../media/image622.png"/><Relationship Id="rId134" Type="http://schemas.openxmlformats.org/officeDocument/2006/relationships/customXml" Target="../ink/ink993.xml"/><Relationship Id="rId537" Type="http://schemas.openxmlformats.org/officeDocument/2006/relationships/image" Target="../media/image853.png"/><Relationship Id="rId579" Type="http://schemas.openxmlformats.org/officeDocument/2006/relationships/image" Target="../media/image874.png"/><Relationship Id="rId80" Type="http://schemas.openxmlformats.org/officeDocument/2006/relationships/customXml" Target="../ink/ink966.xml"/><Relationship Id="rId176" Type="http://schemas.openxmlformats.org/officeDocument/2006/relationships/customXml" Target="../ink/ink1014.xml"/><Relationship Id="rId341" Type="http://schemas.openxmlformats.org/officeDocument/2006/relationships/customXml" Target="../ink/ink1097.xml"/><Relationship Id="rId383" Type="http://schemas.openxmlformats.org/officeDocument/2006/relationships/customXml" Target="../ink/ink1118.xml"/><Relationship Id="rId439" Type="http://schemas.openxmlformats.org/officeDocument/2006/relationships/customXml" Target="../ink/ink1146.xml"/><Relationship Id="rId590" Type="http://schemas.openxmlformats.org/officeDocument/2006/relationships/customXml" Target="../ink/ink1222.xml"/><Relationship Id="rId604" Type="http://schemas.openxmlformats.org/officeDocument/2006/relationships/customXml" Target="../ink/ink1229.xml"/><Relationship Id="rId201" Type="http://schemas.openxmlformats.org/officeDocument/2006/relationships/image" Target="../media/image688.png"/><Relationship Id="rId243" Type="http://schemas.openxmlformats.org/officeDocument/2006/relationships/image" Target="../media/image709.png"/><Relationship Id="rId285" Type="http://schemas.openxmlformats.org/officeDocument/2006/relationships/customXml" Target="../ink/ink1069.xml"/><Relationship Id="rId450" Type="http://schemas.openxmlformats.org/officeDocument/2006/relationships/image" Target="../media/image811.png"/><Relationship Id="rId506" Type="http://schemas.openxmlformats.org/officeDocument/2006/relationships/customXml" Target="../ink/ink1180.xml"/><Relationship Id="rId38" Type="http://schemas.openxmlformats.org/officeDocument/2006/relationships/customXml" Target="../ink/ink945.xml"/><Relationship Id="rId103" Type="http://schemas.openxmlformats.org/officeDocument/2006/relationships/image" Target="../media/image639.png"/><Relationship Id="rId310" Type="http://schemas.openxmlformats.org/officeDocument/2006/relationships/image" Target="../media/image741.png"/><Relationship Id="rId492" Type="http://schemas.openxmlformats.org/officeDocument/2006/relationships/image" Target="../media/image831.png"/><Relationship Id="rId548" Type="http://schemas.openxmlformats.org/officeDocument/2006/relationships/customXml" Target="../ink/ink1201.xml"/><Relationship Id="rId91" Type="http://schemas.openxmlformats.org/officeDocument/2006/relationships/image" Target="../media/image633.png"/><Relationship Id="rId145" Type="http://schemas.openxmlformats.org/officeDocument/2006/relationships/image" Target="../media/image660.png"/><Relationship Id="rId187" Type="http://schemas.openxmlformats.org/officeDocument/2006/relationships/image" Target="../media/image681.png"/><Relationship Id="rId352" Type="http://schemas.openxmlformats.org/officeDocument/2006/relationships/image" Target="../media/image762.png"/><Relationship Id="rId394" Type="http://schemas.openxmlformats.org/officeDocument/2006/relationships/image" Target="../media/image783.png"/><Relationship Id="rId408" Type="http://schemas.openxmlformats.org/officeDocument/2006/relationships/image" Target="../media/image790.png"/><Relationship Id="rId615" Type="http://schemas.openxmlformats.org/officeDocument/2006/relationships/image" Target="../media/image891.png"/><Relationship Id="rId212" Type="http://schemas.openxmlformats.org/officeDocument/2006/relationships/customXml" Target="../ink/ink1032.xml"/><Relationship Id="rId254" Type="http://schemas.openxmlformats.org/officeDocument/2006/relationships/customXml" Target="../ink/ink1053.xml"/><Relationship Id="rId49" Type="http://schemas.openxmlformats.org/officeDocument/2006/relationships/image" Target="../media/image612.png"/><Relationship Id="rId114" Type="http://schemas.openxmlformats.org/officeDocument/2006/relationships/customXml" Target="../ink/ink983.xml"/><Relationship Id="rId296" Type="http://schemas.openxmlformats.org/officeDocument/2006/relationships/image" Target="../media/image734.png"/><Relationship Id="rId461" Type="http://schemas.openxmlformats.org/officeDocument/2006/relationships/customXml" Target="../ink/ink1157.xml"/><Relationship Id="rId517" Type="http://schemas.openxmlformats.org/officeDocument/2006/relationships/image" Target="../media/image843.png"/><Relationship Id="rId559" Type="http://schemas.openxmlformats.org/officeDocument/2006/relationships/image" Target="../media/image864.png"/><Relationship Id="rId60" Type="http://schemas.openxmlformats.org/officeDocument/2006/relationships/customXml" Target="../ink/ink956.xml"/><Relationship Id="rId156" Type="http://schemas.openxmlformats.org/officeDocument/2006/relationships/customXml" Target="../ink/ink1004.xml"/><Relationship Id="rId198" Type="http://schemas.openxmlformats.org/officeDocument/2006/relationships/customXml" Target="../ink/ink1025.xml"/><Relationship Id="rId321" Type="http://schemas.openxmlformats.org/officeDocument/2006/relationships/customXml" Target="../ink/ink1087.xml"/><Relationship Id="rId363" Type="http://schemas.openxmlformats.org/officeDocument/2006/relationships/customXml" Target="../ink/ink1108.xml"/><Relationship Id="rId419" Type="http://schemas.openxmlformats.org/officeDocument/2006/relationships/customXml" Target="../ink/ink1136.xml"/><Relationship Id="rId570" Type="http://schemas.openxmlformats.org/officeDocument/2006/relationships/customXml" Target="../ink/ink1212.xml"/><Relationship Id="rId223" Type="http://schemas.openxmlformats.org/officeDocument/2006/relationships/image" Target="../media/image699.png"/><Relationship Id="rId430" Type="http://schemas.openxmlformats.org/officeDocument/2006/relationships/image" Target="../media/image801.png"/><Relationship Id="rId18" Type="http://schemas.openxmlformats.org/officeDocument/2006/relationships/customXml" Target="../ink/ink935.xml"/><Relationship Id="rId265" Type="http://schemas.openxmlformats.org/officeDocument/2006/relationships/image" Target="../media/image720.png"/><Relationship Id="rId472" Type="http://schemas.openxmlformats.org/officeDocument/2006/relationships/image" Target="../media/image822.png"/><Relationship Id="rId528" Type="http://schemas.openxmlformats.org/officeDocument/2006/relationships/customXml" Target="../ink/ink1191.xml"/><Relationship Id="rId125" Type="http://schemas.openxmlformats.org/officeDocument/2006/relationships/image" Target="../media/image650.png"/><Relationship Id="rId167" Type="http://schemas.openxmlformats.org/officeDocument/2006/relationships/image" Target="../media/image671.png"/><Relationship Id="rId332" Type="http://schemas.openxmlformats.org/officeDocument/2006/relationships/image" Target="../media/image752.png"/><Relationship Id="rId374" Type="http://schemas.openxmlformats.org/officeDocument/2006/relationships/image" Target="../media/image773.png"/><Relationship Id="rId581" Type="http://schemas.openxmlformats.org/officeDocument/2006/relationships/image" Target="../media/image875.png"/><Relationship Id="rId71" Type="http://schemas.openxmlformats.org/officeDocument/2006/relationships/image" Target="../media/image623.png"/><Relationship Id="rId234" Type="http://schemas.openxmlformats.org/officeDocument/2006/relationships/customXml" Target="../ink/ink1043.xml"/><Relationship Id="rId2" Type="http://schemas.openxmlformats.org/officeDocument/2006/relationships/customXml" Target="../ink/ink927.xml"/><Relationship Id="rId29" Type="http://schemas.openxmlformats.org/officeDocument/2006/relationships/image" Target="../media/image6020.png"/><Relationship Id="rId276" Type="http://schemas.openxmlformats.org/officeDocument/2006/relationships/customXml" Target="../ink/ink1064.xml"/><Relationship Id="rId441" Type="http://schemas.openxmlformats.org/officeDocument/2006/relationships/customXml" Target="../ink/ink1147.xml"/><Relationship Id="rId483" Type="http://schemas.openxmlformats.org/officeDocument/2006/relationships/customXml" Target="../ink/ink1168.xml"/><Relationship Id="rId539" Type="http://schemas.openxmlformats.org/officeDocument/2006/relationships/image" Target="../media/image854.png"/><Relationship Id="rId40" Type="http://schemas.openxmlformats.org/officeDocument/2006/relationships/customXml" Target="../ink/ink946.xml"/><Relationship Id="rId136" Type="http://schemas.openxmlformats.org/officeDocument/2006/relationships/customXml" Target="../ink/ink994.xml"/><Relationship Id="rId178" Type="http://schemas.openxmlformats.org/officeDocument/2006/relationships/customXml" Target="../ink/ink1015.xml"/><Relationship Id="rId301" Type="http://schemas.openxmlformats.org/officeDocument/2006/relationships/customXml" Target="../ink/ink1077.xml"/><Relationship Id="rId343" Type="http://schemas.openxmlformats.org/officeDocument/2006/relationships/customXml" Target="../ink/ink1098.xml"/><Relationship Id="rId550" Type="http://schemas.openxmlformats.org/officeDocument/2006/relationships/customXml" Target="../ink/ink1202.xml"/><Relationship Id="rId82" Type="http://schemas.openxmlformats.org/officeDocument/2006/relationships/customXml" Target="../ink/ink967.xml"/><Relationship Id="rId203" Type="http://schemas.openxmlformats.org/officeDocument/2006/relationships/image" Target="../media/image689.png"/><Relationship Id="rId385" Type="http://schemas.openxmlformats.org/officeDocument/2006/relationships/customXml" Target="../ink/ink1119.xml"/><Relationship Id="rId592" Type="http://schemas.openxmlformats.org/officeDocument/2006/relationships/customXml" Target="../ink/ink1223.xml"/><Relationship Id="rId606" Type="http://schemas.openxmlformats.org/officeDocument/2006/relationships/customXml" Target="../ink/ink1230.xml"/><Relationship Id="rId245" Type="http://schemas.openxmlformats.org/officeDocument/2006/relationships/image" Target="../media/image710.png"/><Relationship Id="rId287" Type="http://schemas.openxmlformats.org/officeDocument/2006/relationships/customXml" Target="../ink/ink1070.xml"/><Relationship Id="rId410" Type="http://schemas.openxmlformats.org/officeDocument/2006/relationships/image" Target="../media/image791.png"/><Relationship Id="rId452" Type="http://schemas.openxmlformats.org/officeDocument/2006/relationships/image" Target="../media/image812.png"/><Relationship Id="rId494" Type="http://schemas.openxmlformats.org/officeDocument/2006/relationships/image" Target="../media/image832.png"/><Relationship Id="rId508" Type="http://schemas.openxmlformats.org/officeDocument/2006/relationships/customXml" Target="../ink/ink1181.xml"/><Relationship Id="rId105" Type="http://schemas.openxmlformats.org/officeDocument/2006/relationships/image" Target="../media/image640.png"/><Relationship Id="rId147" Type="http://schemas.openxmlformats.org/officeDocument/2006/relationships/image" Target="../media/image661.png"/><Relationship Id="rId312" Type="http://schemas.openxmlformats.org/officeDocument/2006/relationships/image" Target="../media/image742.png"/><Relationship Id="rId354" Type="http://schemas.openxmlformats.org/officeDocument/2006/relationships/image" Target="../media/image763.png"/><Relationship Id="rId51" Type="http://schemas.openxmlformats.org/officeDocument/2006/relationships/image" Target="../media/image613.png"/><Relationship Id="rId93" Type="http://schemas.openxmlformats.org/officeDocument/2006/relationships/image" Target="../media/image634.png"/><Relationship Id="rId189" Type="http://schemas.openxmlformats.org/officeDocument/2006/relationships/image" Target="../media/image682.png"/><Relationship Id="rId396" Type="http://schemas.openxmlformats.org/officeDocument/2006/relationships/image" Target="../media/image784.png"/><Relationship Id="rId561" Type="http://schemas.openxmlformats.org/officeDocument/2006/relationships/image" Target="../media/image865.png"/><Relationship Id="rId214" Type="http://schemas.openxmlformats.org/officeDocument/2006/relationships/customXml" Target="../ink/ink1033.xml"/><Relationship Id="rId256" Type="http://schemas.openxmlformats.org/officeDocument/2006/relationships/customXml" Target="../ink/ink1054.xml"/><Relationship Id="rId298" Type="http://schemas.openxmlformats.org/officeDocument/2006/relationships/image" Target="../media/image735.png"/><Relationship Id="rId421" Type="http://schemas.openxmlformats.org/officeDocument/2006/relationships/customXml" Target="../ink/ink1137.xml"/><Relationship Id="rId463" Type="http://schemas.openxmlformats.org/officeDocument/2006/relationships/customXml" Target="../ink/ink1158.xml"/><Relationship Id="rId519" Type="http://schemas.openxmlformats.org/officeDocument/2006/relationships/image" Target="../media/image844.png"/><Relationship Id="rId116" Type="http://schemas.openxmlformats.org/officeDocument/2006/relationships/customXml" Target="../ink/ink984.xml"/><Relationship Id="rId158" Type="http://schemas.openxmlformats.org/officeDocument/2006/relationships/customXml" Target="../ink/ink1005.xml"/><Relationship Id="rId323" Type="http://schemas.openxmlformats.org/officeDocument/2006/relationships/customXml" Target="../ink/ink1088.xml"/><Relationship Id="rId530" Type="http://schemas.openxmlformats.org/officeDocument/2006/relationships/customXml" Target="../ink/ink1192.xml"/><Relationship Id="rId20" Type="http://schemas.openxmlformats.org/officeDocument/2006/relationships/customXml" Target="../ink/ink936.xml"/><Relationship Id="rId62" Type="http://schemas.openxmlformats.org/officeDocument/2006/relationships/customXml" Target="../ink/ink957.xml"/><Relationship Id="rId365" Type="http://schemas.openxmlformats.org/officeDocument/2006/relationships/customXml" Target="../ink/ink1109.xml"/><Relationship Id="rId572" Type="http://schemas.openxmlformats.org/officeDocument/2006/relationships/customXml" Target="../ink/ink1213.xml"/><Relationship Id="rId225" Type="http://schemas.openxmlformats.org/officeDocument/2006/relationships/image" Target="../media/image700.png"/><Relationship Id="rId267" Type="http://schemas.openxmlformats.org/officeDocument/2006/relationships/image" Target="../media/image721.png"/><Relationship Id="rId432" Type="http://schemas.openxmlformats.org/officeDocument/2006/relationships/image" Target="../media/image802.png"/><Relationship Id="rId474" Type="http://schemas.openxmlformats.org/officeDocument/2006/relationships/image" Target="../media/image823.png"/><Relationship Id="rId127" Type="http://schemas.openxmlformats.org/officeDocument/2006/relationships/image" Target="../media/image651.png"/><Relationship Id="rId31" Type="http://schemas.openxmlformats.org/officeDocument/2006/relationships/image" Target="../media/image6030.png"/><Relationship Id="rId73" Type="http://schemas.openxmlformats.org/officeDocument/2006/relationships/image" Target="../media/image624.png"/><Relationship Id="rId169" Type="http://schemas.openxmlformats.org/officeDocument/2006/relationships/image" Target="../media/image672.png"/><Relationship Id="rId334" Type="http://schemas.openxmlformats.org/officeDocument/2006/relationships/image" Target="../media/image753.png"/><Relationship Id="rId376" Type="http://schemas.openxmlformats.org/officeDocument/2006/relationships/image" Target="../media/image774.png"/><Relationship Id="rId541" Type="http://schemas.openxmlformats.org/officeDocument/2006/relationships/image" Target="../media/image855.png"/><Relationship Id="rId583" Type="http://schemas.openxmlformats.org/officeDocument/2006/relationships/image" Target="../media/image876.png"/><Relationship Id="rId4" Type="http://schemas.openxmlformats.org/officeDocument/2006/relationships/customXml" Target="../ink/ink928.xml"/><Relationship Id="rId180" Type="http://schemas.openxmlformats.org/officeDocument/2006/relationships/customXml" Target="../ink/ink1016.xml"/><Relationship Id="rId236" Type="http://schemas.openxmlformats.org/officeDocument/2006/relationships/customXml" Target="../ink/ink1044.xml"/><Relationship Id="rId278" Type="http://schemas.openxmlformats.org/officeDocument/2006/relationships/customXml" Target="../ink/ink1065.xml"/><Relationship Id="rId401" Type="http://schemas.openxmlformats.org/officeDocument/2006/relationships/customXml" Target="../ink/ink1127.xml"/><Relationship Id="rId443" Type="http://schemas.openxmlformats.org/officeDocument/2006/relationships/customXml" Target="../ink/ink1148.xml"/><Relationship Id="rId303" Type="http://schemas.openxmlformats.org/officeDocument/2006/relationships/customXml" Target="../ink/ink1078.xml"/><Relationship Id="rId485" Type="http://schemas.openxmlformats.org/officeDocument/2006/relationships/customXml" Target="../ink/ink1169.xml"/><Relationship Id="rId42" Type="http://schemas.openxmlformats.org/officeDocument/2006/relationships/customXml" Target="../ink/ink947.xml"/><Relationship Id="rId84" Type="http://schemas.openxmlformats.org/officeDocument/2006/relationships/customXml" Target="../ink/ink968.xml"/><Relationship Id="rId138" Type="http://schemas.openxmlformats.org/officeDocument/2006/relationships/customXml" Target="../ink/ink995.xml"/><Relationship Id="rId345" Type="http://schemas.openxmlformats.org/officeDocument/2006/relationships/customXml" Target="../ink/ink1099.xml"/><Relationship Id="rId387" Type="http://schemas.openxmlformats.org/officeDocument/2006/relationships/customXml" Target="../ink/ink1120.xml"/><Relationship Id="rId510" Type="http://schemas.openxmlformats.org/officeDocument/2006/relationships/customXml" Target="../ink/ink1182.xml"/><Relationship Id="rId552" Type="http://schemas.openxmlformats.org/officeDocument/2006/relationships/customXml" Target="../ink/ink1203.xml"/><Relationship Id="rId594" Type="http://schemas.openxmlformats.org/officeDocument/2006/relationships/customXml" Target="../ink/ink1224.xml"/><Relationship Id="rId608" Type="http://schemas.openxmlformats.org/officeDocument/2006/relationships/customXml" Target="../ink/ink1231.xml"/><Relationship Id="rId191" Type="http://schemas.openxmlformats.org/officeDocument/2006/relationships/image" Target="../media/image683.png"/><Relationship Id="rId205" Type="http://schemas.openxmlformats.org/officeDocument/2006/relationships/image" Target="../media/image690.png"/><Relationship Id="rId247" Type="http://schemas.openxmlformats.org/officeDocument/2006/relationships/image" Target="../media/image711.png"/><Relationship Id="rId412" Type="http://schemas.openxmlformats.org/officeDocument/2006/relationships/image" Target="../media/image792.png"/><Relationship Id="rId107" Type="http://schemas.openxmlformats.org/officeDocument/2006/relationships/image" Target="../media/image641.png"/><Relationship Id="rId289" Type="http://schemas.openxmlformats.org/officeDocument/2006/relationships/customXml" Target="../ink/ink1071.xml"/><Relationship Id="rId454" Type="http://schemas.openxmlformats.org/officeDocument/2006/relationships/image" Target="../media/image813.png"/><Relationship Id="rId496" Type="http://schemas.openxmlformats.org/officeDocument/2006/relationships/image" Target="../media/image833.png"/><Relationship Id="rId11" Type="http://schemas.openxmlformats.org/officeDocument/2006/relationships/image" Target="../media/image5930.png"/><Relationship Id="rId53" Type="http://schemas.openxmlformats.org/officeDocument/2006/relationships/image" Target="../media/image614.png"/><Relationship Id="rId149" Type="http://schemas.openxmlformats.org/officeDocument/2006/relationships/image" Target="../media/image662.png"/><Relationship Id="rId314" Type="http://schemas.openxmlformats.org/officeDocument/2006/relationships/image" Target="../media/image743.png"/><Relationship Id="rId356" Type="http://schemas.openxmlformats.org/officeDocument/2006/relationships/image" Target="../media/image764.png"/><Relationship Id="rId398" Type="http://schemas.openxmlformats.org/officeDocument/2006/relationships/image" Target="../media/image785.png"/><Relationship Id="rId521" Type="http://schemas.openxmlformats.org/officeDocument/2006/relationships/image" Target="../media/image845.png"/><Relationship Id="rId563" Type="http://schemas.openxmlformats.org/officeDocument/2006/relationships/image" Target="../media/image866.png"/><Relationship Id="rId95" Type="http://schemas.openxmlformats.org/officeDocument/2006/relationships/image" Target="../media/image635.png"/><Relationship Id="rId160" Type="http://schemas.openxmlformats.org/officeDocument/2006/relationships/customXml" Target="../ink/ink1006.xml"/><Relationship Id="rId216" Type="http://schemas.openxmlformats.org/officeDocument/2006/relationships/customXml" Target="../ink/ink1034.xml"/><Relationship Id="rId423" Type="http://schemas.openxmlformats.org/officeDocument/2006/relationships/customXml" Target="../ink/ink1138.xml"/><Relationship Id="rId258" Type="http://schemas.openxmlformats.org/officeDocument/2006/relationships/customXml" Target="../ink/ink1055.xml"/><Relationship Id="rId465" Type="http://schemas.openxmlformats.org/officeDocument/2006/relationships/customXml" Target="../ink/ink1159.xml"/><Relationship Id="rId22" Type="http://schemas.openxmlformats.org/officeDocument/2006/relationships/customXml" Target="../ink/ink937.xml"/><Relationship Id="rId64" Type="http://schemas.openxmlformats.org/officeDocument/2006/relationships/customXml" Target="../ink/ink958.xml"/><Relationship Id="rId118" Type="http://schemas.openxmlformats.org/officeDocument/2006/relationships/customXml" Target="../ink/ink985.xml"/><Relationship Id="rId325" Type="http://schemas.openxmlformats.org/officeDocument/2006/relationships/customXml" Target="../ink/ink1089.xml"/><Relationship Id="rId367" Type="http://schemas.openxmlformats.org/officeDocument/2006/relationships/customXml" Target="../ink/ink1110.xml"/><Relationship Id="rId532" Type="http://schemas.openxmlformats.org/officeDocument/2006/relationships/customXml" Target="../ink/ink1193.xml"/><Relationship Id="rId574" Type="http://schemas.openxmlformats.org/officeDocument/2006/relationships/customXml" Target="../ink/ink1214.xml"/><Relationship Id="rId171" Type="http://schemas.openxmlformats.org/officeDocument/2006/relationships/image" Target="../media/image673.png"/><Relationship Id="rId227" Type="http://schemas.openxmlformats.org/officeDocument/2006/relationships/image" Target="../media/image701.png"/><Relationship Id="rId269" Type="http://schemas.openxmlformats.org/officeDocument/2006/relationships/image" Target="../media/image722.png"/><Relationship Id="rId434" Type="http://schemas.openxmlformats.org/officeDocument/2006/relationships/image" Target="../media/image803.png"/><Relationship Id="rId476" Type="http://schemas.openxmlformats.org/officeDocument/2006/relationships/image" Target="../media/image824.png"/><Relationship Id="rId33" Type="http://schemas.openxmlformats.org/officeDocument/2006/relationships/image" Target="../media/image6040.png"/><Relationship Id="rId129" Type="http://schemas.openxmlformats.org/officeDocument/2006/relationships/image" Target="../media/image652.png"/><Relationship Id="rId280" Type="http://schemas.openxmlformats.org/officeDocument/2006/relationships/customXml" Target="../ink/ink1066.xml"/><Relationship Id="rId336" Type="http://schemas.openxmlformats.org/officeDocument/2006/relationships/image" Target="../media/image754.png"/><Relationship Id="rId501" Type="http://schemas.openxmlformats.org/officeDocument/2006/relationships/image" Target="../media/image835.png"/><Relationship Id="rId543" Type="http://schemas.openxmlformats.org/officeDocument/2006/relationships/image" Target="../media/image856.png"/><Relationship Id="rId75" Type="http://schemas.openxmlformats.org/officeDocument/2006/relationships/image" Target="../media/image625.png"/><Relationship Id="rId140" Type="http://schemas.openxmlformats.org/officeDocument/2006/relationships/customXml" Target="../ink/ink996.xml"/><Relationship Id="rId182" Type="http://schemas.openxmlformats.org/officeDocument/2006/relationships/customXml" Target="../ink/ink1017.xml"/><Relationship Id="rId378" Type="http://schemas.openxmlformats.org/officeDocument/2006/relationships/image" Target="../media/image775.png"/><Relationship Id="rId403" Type="http://schemas.openxmlformats.org/officeDocument/2006/relationships/customXml" Target="../ink/ink1128.xml"/><Relationship Id="rId585" Type="http://schemas.openxmlformats.org/officeDocument/2006/relationships/image" Target="../media/image877.png"/><Relationship Id="rId6" Type="http://schemas.openxmlformats.org/officeDocument/2006/relationships/customXml" Target="../ink/ink929.xml"/><Relationship Id="rId238" Type="http://schemas.openxmlformats.org/officeDocument/2006/relationships/customXml" Target="../ink/ink1045.xml"/><Relationship Id="rId445" Type="http://schemas.openxmlformats.org/officeDocument/2006/relationships/customXml" Target="../ink/ink1149.xml"/><Relationship Id="rId487" Type="http://schemas.openxmlformats.org/officeDocument/2006/relationships/customXml" Target="../ink/ink1170.xml"/><Relationship Id="rId610" Type="http://schemas.openxmlformats.org/officeDocument/2006/relationships/customXml" Target="../ink/ink1232.xml"/><Relationship Id="rId291" Type="http://schemas.openxmlformats.org/officeDocument/2006/relationships/customXml" Target="../ink/ink1072.xml"/><Relationship Id="rId305" Type="http://schemas.openxmlformats.org/officeDocument/2006/relationships/customXml" Target="../ink/ink1079.xml"/><Relationship Id="rId347" Type="http://schemas.openxmlformats.org/officeDocument/2006/relationships/customXml" Target="../ink/ink1100.xml"/><Relationship Id="rId512" Type="http://schemas.openxmlformats.org/officeDocument/2006/relationships/customXml" Target="../ink/ink1183.xml"/><Relationship Id="rId44" Type="http://schemas.openxmlformats.org/officeDocument/2006/relationships/customXml" Target="../ink/ink948.xml"/><Relationship Id="rId86" Type="http://schemas.openxmlformats.org/officeDocument/2006/relationships/customXml" Target="../ink/ink969.xml"/><Relationship Id="rId151" Type="http://schemas.openxmlformats.org/officeDocument/2006/relationships/image" Target="../media/image663.png"/><Relationship Id="rId389" Type="http://schemas.openxmlformats.org/officeDocument/2006/relationships/customXml" Target="../ink/ink1121.xml"/><Relationship Id="rId554" Type="http://schemas.openxmlformats.org/officeDocument/2006/relationships/customXml" Target="../ink/ink1204.xml"/><Relationship Id="rId596" Type="http://schemas.openxmlformats.org/officeDocument/2006/relationships/customXml" Target="../ink/ink1225.xml"/><Relationship Id="rId193" Type="http://schemas.openxmlformats.org/officeDocument/2006/relationships/image" Target="../media/image684.png"/><Relationship Id="rId207" Type="http://schemas.openxmlformats.org/officeDocument/2006/relationships/image" Target="../media/image691.png"/><Relationship Id="rId249" Type="http://schemas.openxmlformats.org/officeDocument/2006/relationships/image" Target="../media/image712.png"/><Relationship Id="rId414" Type="http://schemas.openxmlformats.org/officeDocument/2006/relationships/image" Target="../media/image793.png"/><Relationship Id="rId456" Type="http://schemas.openxmlformats.org/officeDocument/2006/relationships/image" Target="../media/image814.png"/><Relationship Id="rId498" Type="http://schemas.openxmlformats.org/officeDocument/2006/relationships/customXml" Target="../ink/ink1176.xml"/><Relationship Id="rId13" Type="http://schemas.openxmlformats.org/officeDocument/2006/relationships/image" Target="../media/image5940.png"/><Relationship Id="rId109" Type="http://schemas.openxmlformats.org/officeDocument/2006/relationships/image" Target="../media/image642.png"/><Relationship Id="rId260" Type="http://schemas.openxmlformats.org/officeDocument/2006/relationships/customXml" Target="../ink/ink1056.xml"/><Relationship Id="rId316" Type="http://schemas.openxmlformats.org/officeDocument/2006/relationships/image" Target="../media/image744.png"/><Relationship Id="rId523" Type="http://schemas.openxmlformats.org/officeDocument/2006/relationships/image" Target="../media/image846.png"/><Relationship Id="rId55" Type="http://schemas.openxmlformats.org/officeDocument/2006/relationships/image" Target="../media/image615.png"/><Relationship Id="rId97" Type="http://schemas.openxmlformats.org/officeDocument/2006/relationships/image" Target="../media/image636.png"/><Relationship Id="rId120" Type="http://schemas.openxmlformats.org/officeDocument/2006/relationships/customXml" Target="../ink/ink986.xml"/><Relationship Id="rId358" Type="http://schemas.openxmlformats.org/officeDocument/2006/relationships/image" Target="../media/image765.png"/><Relationship Id="rId565" Type="http://schemas.openxmlformats.org/officeDocument/2006/relationships/image" Target="../media/image867.png"/><Relationship Id="rId162" Type="http://schemas.openxmlformats.org/officeDocument/2006/relationships/customXml" Target="../ink/ink1007.xml"/><Relationship Id="rId218" Type="http://schemas.openxmlformats.org/officeDocument/2006/relationships/customXml" Target="../ink/ink1035.xml"/><Relationship Id="rId425" Type="http://schemas.openxmlformats.org/officeDocument/2006/relationships/customXml" Target="../ink/ink1139.xml"/><Relationship Id="rId467" Type="http://schemas.openxmlformats.org/officeDocument/2006/relationships/customXml" Target="../ink/ink1160.xml"/><Relationship Id="rId271" Type="http://schemas.openxmlformats.org/officeDocument/2006/relationships/image" Target="../media/image27110.png"/><Relationship Id="rId24" Type="http://schemas.openxmlformats.org/officeDocument/2006/relationships/customXml" Target="../ink/ink938.xml"/><Relationship Id="rId66" Type="http://schemas.openxmlformats.org/officeDocument/2006/relationships/customXml" Target="../ink/ink959.xml"/><Relationship Id="rId131" Type="http://schemas.openxmlformats.org/officeDocument/2006/relationships/image" Target="../media/image653.png"/><Relationship Id="rId327" Type="http://schemas.openxmlformats.org/officeDocument/2006/relationships/customXml" Target="../ink/ink1090.xml"/><Relationship Id="rId369" Type="http://schemas.openxmlformats.org/officeDocument/2006/relationships/customXml" Target="../ink/ink1111.xml"/><Relationship Id="rId534" Type="http://schemas.openxmlformats.org/officeDocument/2006/relationships/customXml" Target="../ink/ink1194.xml"/><Relationship Id="rId576" Type="http://schemas.openxmlformats.org/officeDocument/2006/relationships/customXml" Target="../ink/ink1215.xml"/><Relationship Id="rId173" Type="http://schemas.openxmlformats.org/officeDocument/2006/relationships/image" Target="../media/image674.png"/><Relationship Id="rId229" Type="http://schemas.openxmlformats.org/officeDocument/2006/relationships/image" Target="../media/image702.png"/><Relationship Id="rId380" Type="http://schemas.openxmlformats.org/officeDocument/2006/relationships/image" Target="../media/image776.png"/><Relationship Id="rId436" Type="http://schemas.openxmlformats.org/officeDocument/2006/relationships/image" Target="../media/image804.png"/><Relationship Id="rId601" Type="http://schemas.openxmlformats.org/officeDocument/2006/relationships/image" Target="../media/image885.png"/><Relationship Id="rId240" Type="http://schemas.openxmlformats.org/officeDocument/2006/relationships/customXml" Target="../ink/ink1046.xml"/><Relationship Id="rId478" Type="http://schemas.openxmlformats.org/officeDocument/2006/relationships/image" Target="../media/image825.png"/><Relationship Id="rId35" Type="http://schemas.openxmlformats.org/officeDocument/2006/relationships/image" Target="../media/image6050.png"/><Relationship Id="rId77" Type="http://schemas.openxmlformats.org/officeDocument/2006/relationships/image" Target="../media/image626.png"/><Relationship Id="rId100" Type="http://schemas.openxmlformats.org/officeDocument/2006/relationships/customXml" Target="../ink/ink976.xml"/><Relationship Id="rId282" Type="http://schemas.openxmlformats.org/officeDocument/2006/relationships/image" Target="../media/image727.png"/><Relationship Id="rId338" Type="http://schemas.openxmlformats.org/officeDocument/2006/relationships/image" Target="../media/image755.png"/><Relationship Id="rId503" Type="http://schemas.openxmlformats.org/officeDocument/2006/relationships/image" Target="../media/image836.png"/><Relationship Id="rId545" Type="http://schemas.openxmlformats.org/officeDocument/2006/relationships/image" Target="../media/image857.png"/><Relationship Id="rId587" Type="http://schemas.openxmlformats.org/officeDocument/2006/relationships/image" Target="../media/image878.png"/><Relationship Id="rId8" Type="http://schemas.openxmlformats.org/officeDocument/2006/relationships/customXml" Target="../ink/ink930.xml"/><Relationship Id="rId142" Type="http://schemas.openxmlformats.org/officeDocument/2006/relationships/customXml" Target="../ink/ink997.xml"/><Relationship Id="rId184" Type="http://schemas.openxmlformats.org/officeDocument/2006/relationships/customXml" Target="../ink/ink1018.xml"/><Relationship Id="rId391" Type="http://schemas.openxmlformats.org/officeDocument/2006/relationships/customXml" Target="../ink/ink1122.xml"/><Relationship Id="rId405" Type="http://schemas.openxmlformats.org/officeDocument/2006/relationships/customXml" Target="../ink/ink1129.xml"/><Relationship Id="rId447" Type="http://schemas.openxmlformats.org/officeDocument/2006/relationships/customXml" Target="../ink/ink1150.xml"/><Relationship Id="rId612" Type="http://schemas.openxmlformats.org/officeDocument/2006/relationships/customXml" Target="../ink/ink1233.xml"/><Relationship Id="rId251" Type="http://schemas.openxmlformats.org/officeDocument/2006/relationships/image" Target="../media/image713.png"/><Relationship Id="rId489" Type="http://schemas.openxmlformats.org/officeDocument/2006/relationships/customXml" Target="../ink/ink1171.xml"/><Relationship Id="rId46" Type="http://schemas.openxmlformats.org/officeDocument/2006/relationships/customXml" Target="../ink/ink949.xml"/><Relationship Id="rId293" Type="http://schemas.openxmlformats.org/officeDocument/2006/relationships/customXml" Target="../ink/ink1073.xml"/><Relationship Id="rId307" Type="http://schemas.openxmlformats.org/officeDocument/2006/relationships/customXml" Target="../ink/ink1080.xml"/><Relationship Id="rId349" Type="http://schemas.openxmlformats.org/officeDocument/2006/relationships/customXml" Target="../ink/ink1101.xml"/><Relationship Id="rId514" Type="http://schemas.openxmlformats.org/officeDocument/2006/relationships/customXml" Target="../ink/ink1184.xml"/><Relationship Id="rId556" Type="http://schemas.openxmlformats.org/officeDocument/2006/relationships/customXml" Target="../ink/ink1205.xml"/><Relationship Id="rId88" Type="http://schemas.openxmlformats.org/officeDocument/2006/relationships/customXml" Target="../ink/ink970.xml"/><Relationship Id="rId111" Type="http://schemas.openxmlformats.org/officeDocument/2006/relationships/image" Target="../media/image643.png"/><Relationship Id="rId153" Type="http://schemas.openxmlformats.org/officeDocument/2006/relationships/image" Target="../media/image664.png"/><Relationship Id="rId195" Type="http://schemas.openxmlformats.org/officeDocument/2006/relationships/image" Target="../media/image685.png"/><Relationship Id="rId209" Type="http://schemas.openxmlformats.org/officeDocument/2006/relationships/image" Target="../media/image692.png"/><Relationship Id="rId360" Type="http://schemas.openxmlformats.org/officeDocument/2006/relationships/image" Target="../media/image766.png"/><Relationship Id="rId416" Type="http://schemas.openxmlformats.org/officeDocument/2006/relationships/image" Target="../media/image794.png"/><Relationship Id="rId598" Type="http://schemas.openxmlformats.org/officeDocument/2006/relationships/customXml" Target="../ink/ink1226.xml"/><Relationship Id="rId220" Type="http://schemas.openxmlformats.org/officeDocument/2006/relationships/customXml" Target="../ink/ink1036.xml"/><Relationship Id="rId458" Type="http://schemas.openxmlformats.org/officeDocument/2006/relationships/image" Target="../media/image815.png"/><Relationship Id="rId15" Type="http://schemas.openxmlformats.org/officeDocument/2006/relationships/image" Target="../media/image5950.png"/><Relationship Id="rId57" Type="http://schemas.openxmlformats.org/officeDocument/2006/relationships/image" Target="../media/image616.png"/><Relationship Id="rId262" Type="http://schemas.openxmlformats.org/officeDocument/2006/relationships/customXml" Target="../ink/ink1057.xml"/><Relationship Id="rId318" Type="http://schemas.openxmlformats.org/officeDocument/2006/relationships/image" Target="../media/image745.png"/><Relationship Id="rId525" Type="http://schemas.openxmlformats.org/officeDocument/2006/relationships/image" Target="../media/image847.png"/><Relationship Id="rId567" Type="http://schemas.openxmlformats.org/officeDocument/2006/relationships/image" Target="../media/image868.png"/><Relationship Id="rId99" Type="http://schemas.openxmlformats.org/officeDocument/2006/relationships/image" Target="../media/image637.png"/><Relationship Id="rId122" Type="http://schemas.openxmlformats.org/officeDocument/2006/relationships/customXml" Target="../ink/ink987.xml"/><Relationship Id="rId164" Type="http://schemas.openxmlformats.org/officeDocument/2006/relationships/customXml" Target="../ink/ink1008.xml"/><Relationship Id="rId371" Type="http://schemas.openxmlformats.org/officeDocument/2006/relationships/customXml" Target="../ink/ink1112.xml"/><Relationship Id="rId427" Type="http://schemas.openxmlformats.org/officeDocument/2006/relationships/customXml" Target="../ink/ink1140.xml"/><Relationship Id="rId469" Type="http://schemas.openxmlformats.org/officeDocument/2006/relationships/customXml" Target="../ink/ink1161.xml"/><Relationship Id="rId26" Type="http://schemas.openxmlformats.org/officeDocument/2006/relationships/customXml" Target="../ink/ink939.xml"/><Relationship Id="rId231" Type="http://schemas.openxmlformats.org/officeDocument/2006/relationships/image" Target="../media/image703.png"/><Relationship Id="rId273" Type="http://schemas.openxmlformats.org/officeDocument/2006/relationships/image" Target="../media/image723.png"/><Relationship Id="rId329" Type="http://schemas.openxmlformats.org/officeDocument/2006/relationships/customXml" Target="../ink/ink1091.xml"/><Relationship Id="rId480" Type="http://schemas.openxmlformats.org/officeDocument/2006/relationships/image" Target="../media/image826.png"/><Relationship Id="rId536" Type="http://schemas.openxmlformats.org/officeDocument/2006/relationships/customXml" Target="../ink/ink1195.xml"/><Relationship Id="rId68" Type="http://schemas.openxmlformats.org/officeDocument/2006/relationships/customXml" Target="../ink/ink960.xml"/><Relationship Id="rId133" Type="http://schemas.openxmlformats.org/officeDocument/2006/relationships/image" Target="../media/image654.png"/><Relationship Id="rId175" Type="http://schemas.openxmlformats.org/officeDocument/2006/relationships/image" Target="../media/image675.png"/><Relationship Id="rId340" Type="http://schemas.openxmlformats.org/officeDocument/2006/relationships/image" Target="../media/image756.png"/><Relationship Id="rId578" Type="http://schemas.openxmlformats.org/officeDocument/2006/relationships/customXml" Target="../ink/ink1216.xml"/><Relationship Id="rId200" Type="http://schemas.openxmlformats.org/officeDocument/2006/relationships/customXml" Target="../ink/ink1026.xml"/><Relationship Id="rId382" Type="http://schemas.openxmlformats.org/officeDocument/2006/relationships/image" Target="../media/image777.png"/><Relationship Id="rId438" Type="http://schemas.openxmlformats.org/officeDocument/2006/relationships/image" Target="../media/image805.png"/><Relationship Id="rId603" Type="http://schemas.openxmlformats.org/officeDocument/2006/relationships/image" Target="../media/image352.png"/><Relationship Id="rId242" Type="http://schemas.openxmlformats.org/officeDocument/2006/relationships/customXml" Target="../ink/ink1047.xml"/><Relationship Id="rId284" Type="http://schemas.openxmlformats.org/officeDocument/2006/relationships/image" Target="../media/image728.png"/><Relationship Id="rId491" Type="http://schemas.openxmlformats.org/officeDocument/2006/relationships/customXml" Target="../ink/ink1172.xml"/><Relationship Id="rId505" Type="http://schemas.openxmlformats.org/officeDocument/2006/relationships/image" Target="../media/image837.png"/><Relationship Id="rId37" Type="http://schemas.openxmlformats.org/officeDocument/2006/relationships/image" Target="../media/image6060.png"/><Relationship Id="rId79" Type="http://schemas.openxmlformats.org/officeDocument/2006/relationships/image" Target="../media/image627.png"/><Relationship Id="rId102" Type="http://schemas.openxmlformats.org/officeDocument/2006/relationships/customXml" Target="../ink/ink977.xml"/><Relationship Id="rId144" Type="http://schemas.openxmlformats.org/officeDocument/2006/relationships/customXml" Target="../ink/ink998.xml"/><Relationship Id="rId547" Type="http://schemas.openxmlformats.org/officeDocument/2006/relationships/image" Target="../media/image858.png"/><Relationship Id="rId589" Type="http://schemas.openxmlformats.org/officeDocument/2006/relationships/image" Target="../media/image879.png"/><Relationship Id="rId90" Type="http://schemas.openxmlformats.org/officeDocument/2006/relationships/customXml" Target="../ink/ink971.xml"/><Relationship Id="rId186" Type="http://schemas.openxmlformats.org/officeDocument/2006/relationships/customXml" Target="../ink/ink1019.xml"/><Relationship Id="rId351" Type="http://schemas.openxmlformats.org/officeDocument/2006/relationships/customXml" Target="../ink/ink1102.xml"/><Relationship Id="rId393" Type="http://schemas.openxmlformats.org/officeDocument/2006/relationships/customXml" Target="../ink/ink1123.xml"/><Relationship Id="rId407" Type="http://schemas.openxmlformats.org/officeDocument/2006/relationships/customXml" Target="../ink/ink1130.xml"/><Relationship Id="rId449" Type="http://schemas.openxmlformats.org/officeDocument/2006/relationships/customXml" Target="../ink/ink1151.xml"/><Relationship Id="rId614" Type="http://schemas.openxmlformats.org/officeDocument/2006/relationships/customXml" Target="../ink/ink1234.xml"/><Relationship Id="rId211" Type="http://schemas.openxmlformats.org/officeDocument/2006/relationships/image" Target="../media/image693.png"/><Relationship Id="rId253" Type="http://schemas.openxmlformats.org/officeDocument/2006/relationships/image" Target="../media/image714.png"/><Relationship Id="rId295" Type="http://schemas.openxmlformats.org/officeDocument/2006/relationships/customXml" Target="../ink/ink1074.xml"/><Relationship Id="rId309" Type="http://schemas.openxmlformats.org/officeDocument/2006/relationships/customXml" Target="../ink/ink1081.xml"/><Relationship Id="rId460" Type="http://schemas.openxmlformats.org/officeDocument/2006/relationships/image" Target="../media/image816.png"/><Relationship Id="rId516" Type="http://schemas.openxmlformats.org/officeDocument/2006/relationships/customXml" Target="../ink/ink1185.xml"/><Relationship Id="rId48" Type="http://schemas.openxmlformats.org/officeDocument/2006/relationships/customXml" Target="../ink/ink950.xml"/><Relationship Id="rId113" Type="http://schemas.openxmlformats.org/officeDocument/2006/relationships/image" Target="../media/image644.png"/><Relationship Id="rId320" Type="http://schemas.openxmlformats.org/officeDocument/2006/relationships/image" Target="../media/image746.png"/><Relationship Id="rId558" Type="http://schemas.openxmlformats.org/officeDocument/2006/relationships/customXml" Target="../ink/ink1206.xml"/><Relationship Id="rId155" Type="http://schemas.openxmlformats.org/officeDocument/2006/relationships/image" Target="../media/image665.png"/><Relationship Id="rId197" Type="http://schemas.openxmlformats.org/officeDocument/2006/relationships/image" Target="../media/image686.png"/><Relationship Id="rId362" Type="http://schemas.openxmlformats.org/officeDocument/2006/relationships/image" Target="../media/image767.png"/><Relationship Id="rId418" Type="http://schemas.openxmlformats.org/officeDocument/2006/relationships/image" Target="../media/image795.png"/><Relationship Id="rId222" Type="http://schemas.openxmlformats.org/officeDocument/2006/relationships/customXml" Target="../ink/ink1037.xml"/><Relationship Id="rId264" Type="http://schemas.openxmlformats.org/officeDocument/2006/relationships/customXml" Target="../ink/ink1058.xml"/><Relationship Id="rId471" Type="http://schemas.openxmlformats.org/officeDocument/2006/relationships/customXml" Target="../ink/ink1162.xml"/><Relationship Id="rId17" Type="http://schemas.openxmlformats.org/officeDocument/2006/relationships/image" Target="../media/image5960.png"/><Relationship Id="rId59" Type="http://schemas.openxmlformats.org/officeDocument/2006/relationships/image" Target="../media/image617.png"/><Relationship Id="rId124" Type="http://schemas.openxmlformats.org/officeDocument/2006/relationships/customXml" Target="../ink/ink988.xml"/><Relationship Id="rId527" Type="http://schemas.openxmlformats.org/officeDocument/2006/relationships/image" Target="../media/image848.png"/><Relationship Id="rId569" Type="http://schemas.openxmlformats.org/officeDocument/2006/relationships/image" Target="../media/image869.png"/><Relationship Id="rId70" Type="http://schemas.openxmlformats.org/officeDocument/2006/relationships/customXml" Target="../ink/ink961.xml"/><Relationship Id="rId166" Type="http://schemas.openxmlformats.org/officeDocument/2006/relationships/customXml" Target="../ink/ink1009.xml"/><Relationship Id="rId331" Type="http://schemas.openxmlformats.org/officeDocument/2006/relationships/customXml" Target="../ink/ink1092.xml"/><Relationship Id="rId373" Type="http://schemas.openxmlformats.org/officeDocument/2006/relationships/customXml" Target="../ink/ink1113.xml"/><Relationship Id="rId429" Type="http://schemas.openxmlformats.org/officeDocument/2006/relationships/customXml" Target="../ink/ink1141.xml"/><Relationship Id="rId580" Type="http://schemas.openxmlformats.org/officeDocument/2006/relationships/customXml" Target="../ink/ink121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04.png"/><Relationship Id="rId440" Type="http://schemas.openxmlformats.org/officeDocument/2006/relationships/image" Target="../media/image806.png"/><Relationship Id="rId28" Type="http://schemas.openxmlformats.org/officeDocument/2006/relationships/customXml" Target="../ink/ink940.xml"/><Relationship Id="rId275" Type="http://schemas.openxmlformats.org/officeDocument/2006/relationships/image" Target="../media/image724.png"/><Relationship Id="rId300" Type="http://schemas.openxmlformats.org/officeDocument/2006/relationships/image" Target="../media/image736.png"/><Relationship Id="rId482" Type="http://schemas.openxmlformats.org/officeDocument/2006/relationships/image" Target="../media/image489.png"/><Relationship Id="rId538" Type="http://schemas.openxmlformats.org/officeDocument/2006/relationships/customXml" Target="../ink/ink1196.xml"/><Relationship Id="rId81" Type="http://schemas.openxmlformats.org/officeDocument/2006/relationships/image" Target="../media/image628.png"/><Relationship Id="rId135" Type="http://schemas.openxmlformats.org/officeDocument/2006/relationships/image" Target="../media/image655.png"/><Relationship Id="rId177" Type="http://schemas.openxmlformats.org/officeDocument/2006/relationships/image" Target="../media/image676.png"/><Relationship Id="rId342" Type="http://schemas.openxmlformats.org/officeDocument/2006/relationships/image" Target="../media/image757.png"/><Relationship Id="rId384" Type="http://schemas.openxmlformats.org/officeDocument/2006/relationships/image" Target="../media/image778.png"/><Relationship Id="rId591" Type="http://schemas.openxmlformats.org/officeDocument/2006/relationships/image" Target="../media/image880.png"/><Relationship Id="rId605" Type="http://schemas.openxmlformats.org/officeDocument/2006/relationships/image" Target="../media/image886.png"/><Relationship Id="rId202" Type="http://schemas.openxmlformats.org/officeDocument/2006/relationships/customXml" Target="../ink/ink1027.xml"/><Relationship Id="rId244" Type="http://schemas.openxmlformats.org/officeDocument/2006/relationships/customXml" Target="../ink/ink1048.xml"/><Relationship Id="rId39" Type="http://schemas.openxmlformats.org/officeDocument/2006/relationships/image" Target="../media/image607.png"/><Relationship Id="rId286" Type="http://schemas.openxmlformats.org/officeDocument/2006/relationships/image" Target="../media/image729.png"/><Relationship Id="rId451" Type="http://schemas.openxmlformats.org/officeDocument/2006/relationships/customXml" Target="../ink/ink1152.xml"/><Relationship Id="rId493" Type="http://schemas.openxmlformats.org/officeDocument/2006/relationships/customXml" Target="../ink/ink1173.xml"/><Relationship Id="rId507" Type="http://schemas.openxmlformats.org/officeDocument/2006/relationships/image" Target="../media/image838.png"/><Relationship Id="rId549" Type="http://schemas.openxmlformats.org/officeDocument/2006/relationships/image" Target="../media/image859.png"/><Relationship Id="rId50" Type="http://schemas.openxmlformats.org/officeDocument/2006/relationships/customXml" Target="../ink/ink951.xml"/><Relationship Id="rId104" Type="http://schemas.openxmlformats.org/officeDocument/2006/relationships/customXml" Target="../ink/ink978.xml"/><Relationship Id="rId146" Type="http://schemas.openxmlformats.org/officeDocument/2006/relationships/customXml" Target="../ink/ink999.xml"/><Relationship Id="rId188" Type="http://schemas.openxmlformats.org/officeDocument/2006/relationships/customXml" Target="../ink/ink1020.xml"/><Relationship Id="rId311" Type="http://schemas.openxmlformats.org/officeDocument/2006/relationships/customXml" Target="../ink/ink1082.xml"/><Relationship Id="rId353" Type="http://schemas.openxmlformats.org/officeDocument/2006/relationships/customXml" Target="../ink/ink1103.xml"/><Relationship Id="rId395" Type="http://schemas.openxmlformats.org/officeDocument/2006/relationships/customXml" Target="../ink/ink1124.xml"/><Relationship Id="rId409" Type="http://schemas.openxmlformats.org/officeDocument/2006/relationships/customXml" Target="../ink/ink1131.xml"/><Relationship Id="rId560" Type="http://schemas.openxmlformats.org/officeDocument/2006/relationships/customXml" Target="../ink/ink1207.xml"/><Relationship Id="rId92" Type="http://schemas.openxmlformats.org/officeDocument/2006/relationships/customXml" Target="../ink/ink972.xml"/><Relationship Id="rId213" Type="http://schemas.openxmlformats.org/officeDocument/2006/relationships/image" Target="../media/image694.png"/><Relationship Id="rId420" Type="http://schemas.openxmlformats.org/officeDocument/2006/relationships/image" Target="../media/image796.png"/><Relationship Id="rId255" Type="http://schemas.openxmlformats.org/officeDocument/2006/relationships/image" Target="../media/image715.png"/><Relationship Id="rId297" Type="http://schemas.openxmlformats.org/officeDocument/2006/relationships/customXml" Target="../ink/ink1075.xml"/><Relationship Id="rId462" Type="http://schemas.openxmlformats.org/officeDocument/2006/relationships/image" Target="../media/image817.png"/><Relationship Id="rId518" Type="http://schemas.openxmlformats.org/officeDocument/2006/relationships/customXml" Target="../ink/ink1186.xml"/><Relationship Id="rId115" Type="http://schemas.openxmlformats.org/officeDocument/2006/relationships/image" Target="../media/image645.png"/><Relationship Id="rId157" Type="http://schemas.openxmlformats.org/officeDocument/2006/relationships/image" Target="../media/image666.png"/><Relationship Id="rId322" Type="http://schemas.openxmlformats.org/officeDocument/2006/relationships/image" Target="../media/image747.png"/><Relationship Id="rId364" Type="http://schemas.openxmlformats.org/officeDocument/2006/relationships/image" Target="../media/image768.png"/><Relationship Id="rId61" Type="http://schemas.openxmlformats.org/officeDocument/2006/relationships/image" Target="../media/image618.png"/><Relationship Id="rId199" Type="http://schemas.openxmlformats.org/officeDocument/2006/relationships/image" Target="../media/image687.png"/><Relationship Id="rId571" Type="http://schemas.openxmlformats.org/officeDocument/2006/relationships/image" Target="../media/image870.png"/><Relationship Id="rId19" Type="http://schemas.openxmlformats.org/officeDocument/2006/relationships/image" Target="../media/image5970.png"/><Relationship Id="rId224" Type="http://schemas.openxmlformats.org/officeDocument/2006/relationships/customXml" Target="../ink/ink1038.xml"/><Relationship Id="rId266" Type="http://schemas.openxmlformats.org/officeDocument/2006/relationships/customXml" Target="../ink/ink1059.xml"/><Relationship Id="rId431" Type="http://schemas.openxmlformats.org/officeDocument/2006/relationships/customXml" Target="../ink/ink1142.xml"/><Relationship Id="rId473" Type="http://schemas.openxmlformats.org/officeDocument/2006/relationships/customXml" Target="../ink/ink1163.xml"/><Relationship Id="rId529" Type="http://schemas.openxmlformats.org/officeDocument/2006/relationships/image" Target="../media/image849.png"/><Relationship Id="rId30" Type="http://schemas.openxmlformats.org/officeDocument/2006/relationships/customXml" Target="../ink/ink941.xml"/><Relationship Id="rId126" Type="http://schemas.openxmlformats.org/officeDocument/2006/relationships/customXml" Target="../ink/ink989.xml"/><Relationship Id="rId168" Type="http://schemas.openxmlformats.org/officeDocument/2006/relationships/customXml" Target="../ink/ink1010.xml"/><Relationship Id="rId333" Type="http://schemas.openxmlformats.org/officeDocument/2006/relationships/customXml" Target="../ink/ink1093.xml"/><Relationship Id="rId540" Type="http://schemas.openxmlformats.org/officeDocument/2006/relationships/customXml" Target="../ink/ink1197.xml"/><Relationship Id="rId72" Type="http://schemas.openxmlformats.org/officeDocument/2006/relationships/customXml" Target="../ink/ink962.xml"/><Relationship Id="rId375" Type="http://schemas.openxmlformats.org/officeDocument/2006/relationships/customXml" Target="../ink/ink1114.xml"/><Relationship Id="rId582" Type="http://schemas.openxmlformats.org/officeDocument/2006/relationships/customXml" Target="../ink/ink1218.xml"/><Relationship Id="rId3" Type="http://schemas.openxmlformats.org/officeDocument/2006/relationships/image" Target="../media/image5890.png"/><Relationship Id="rId235" Type="http://schemas.openxmlformats.org/officeDocument/2006/relationships/image" Target="../media/image705.png"/><Relationship Id="rId277" Type="http://schemas.openxmlformats.org/officeDocument/2006/relationships/image" Target="../media/image725.png"/><Relationship Id="rId400" Type="http://schemas.openxmlformats.org/officeDocument/2006/relationships/image" Target="../media/image786.png"/><Relationship Id="rId442" Type="http://schemas.openxmlformats.org/officeDocument/2006/relationships/image" Target="../media/image807.png"/><Relationship Id="rId484" Type="http://schemas.openxmlformats.org/officeDocument/2006/relationships/image" Target="../media/image827.png"/><Relationship Id="rId137" Type="http://schemas.openxmlformats.org/officeDocument/2006/relationships/image" Target="../media/image656.png"/><Relationship Id="rId302" Type="http://schemas.openxmlformats.org/officeDocument/2006/relationships/image" Target="../media/image737.png"/><Relationship Id="rId344" Type="http://schemas.openxmlformats.org/officeDocument/2006/relationships/image" Target="../media/image758.png"/><Relationship Id="rId41" Type="http://schemas.openxmlformats.org/officeDocument/2006/relationships/image" Target="../media/image608.png"/><Relationship Id="rId83" Type="http://schemas.openxmlformats.org/officeDocument/2006/relationships/image" Target="../media/image629.png"/><Relationship Id="rId179" Type="http://schemas.openxmlformats.org/officeDocument/2006/relationships/image" Target="../media/image677.png"/><Relationship Id="rId386" Type="http://schemas.openxmlformats.org/officeDocument/2006/relationships/image" Target="../media/image779.png"/><Relationship Id="rId551" Type="http://schemas.openxmlformats.org/officeDocument/2006/relationships/image" Target="../media/image860.png"/><Relationship Id="rId593" Type="http://schemas.openxmlformats.org/officeDocument/2006/relationships/image" Target="../media/image881.png"/><Relationship Id="rId607" Type="http://schemas.openxmlformats.org/officeDocument/2006/relationships/image" Target="../media/image887.png"/><Relationship Id="rId190" Type="http://schemas.openxmlformats.org/officeDocument/2006/relationships/customXml" Target="../ink/ink1021.xml"/><Relationship Id="rId204" Type="http://schemas.openxmlformats.org/officeDocument/2006/relationships/customXml" Target="../ink/ink1028.xml"/><Relationship Id="rId246" Type="http://schemas.openxmlformats.org/officeDocument/2006/relationships/customXml" Target="../ink/ink1049.xml"/><Relationship Id="rId288" Type="http://schemas.openxmlformats.org/officeDocument/2006/relationships/image" Target="../media/image730.png"/><Relationship Id="rId411" Type="http://schemas.openxmlformats.org/officeDocument/2006/relationships/customXml" Target="../ink/ink1132.xml"/><Relationship Id="rId453" Type="http://schemas.openxmlformats.org/officeDocument/2006/relationships/customXml" Target="../ink/ink1153.xml"/><Relationship Id="rId509" Type="http://schemas.openxmlformats.org/officeDocument/2006/relationships/image" Target="../media/image839.png"/><Relationship Id="rId106" Type="http://schemas.openxmlformats.org/officeDocument/2006/relationships/customXml" Target="../ink/ink979.xml"/><Relationship Id="rId313" Type="http://schemas.openxmlformats.org/officeDocument/2006/relationships/customXml" Target="../ink/ink1083.xml"/><Relationship Id="rId495" Type="http://schemas.openxmlformats.org/officeDocument/2006/relationships/customXml" Target="../ink/ink1174.xml"/><Relationship Id="rId10" Type="http://schemas.openxmlformats.org/officeDocument/2006/relationships/customXml" Target="../ink/ink931.xml"/><Relationship Id="rId52" Type="http://schemas.openxmlformats.org/officeDocument/2006/relationships/customXml" Target="../ink/ink952.xml"/><Relationship Id="rId94" Type="http://schemas.openxmlformats.org/officeDocument/2006/relationships/customXml" Target="../ink/ink973.xml"/><Relationship Id="rId148" Type="http://schemas.openxmlformats.org/officeDocument/2006/relationships/customXml" Target="../ink/ink1000.xml"/><Relationship Id="rId355" Type="http://schemas.openxmlformats.org/officeDocument/2006/relationships/customXml" Target="../ink/ink1104.xml"/><Relationship Id="rId397" Type="http://schemas.openxmlformats.org/officeDocument/2006/relationships/customXml" Target="../ink/ink1125.xml"/><Relationship Id="rId520" Type="http://schemas.openxmlformats.org/officeDocument/2006/relationships/customXml" Target="../ink/ink1187.xml"/><Relationship Id="rId562" Type="http://schemas.openxmlformats.org/officeDocument/2006/relationships/customXml" Target="../ink/ink1208.xml"/><Relationship Id="rId215" Type="http://schemas.openxmlformats.org/officeDocument/2006/relationships/image" Target="../media/image695.png"/><Relationship Id="rId257" Type="http://schemas.openxmlformats.org/officeDocument/2006/relationships/image" Target="../media/image716.png"/><Relationship Id="rId422" Type="http://schemas.openxmlformats.org/officeDocument/2006/relationships/image" Target="../media/image797.png"/><Relationship Id="rId464" Type="http://schemas.openxmlformats.org/officeDocument/2006/relationships/image" Target="../media/image818.png"/><Relationship Id="rId299" Type="http://schemas.openxmlformats.org/officeDocument/2006/relationships/customXml" Target="../ink/ink1076.xml"/><Relationship Id="rId63" Type="http://schemas.openxmlformats.org/officeDocument/2006/relationships/image" Target="../media/image619.png"/><Relationship Id="rId159" Type="http://schemas.openxmlformats.org/officeDocument/2006/relationships/image" Target="../media/image667.png"/><Relationship Id="rId366" Type="http://schemas.openxmlformats.org/officeDocument/2006/relationships/image" Target="../media/image769.png"/><Relationship Id="rId573" Type="http://schemas.openxmlformats.org/officeDocument/2006/relationships/image" Target="../media/image871.png"/><Relationship Id="rId226" Type="http://schemas.openxmlformats.org/officeDocument/2006/relationships/customXml" Target="../ink/ink1039.xml"/><Relationship Id="rId433" Type="http://schemas.openxmlformats.org/officeDocument/2006/relationships/customXml" Target="../ink/ink1143.xml"/><Relationship Id="rId74" Type="http://schemas.openxmlformats.org/officeDocument/2006/relationships/customXml" Target="../ink/ink963.xml"/><Relationship Id="rId377" Type="http://schemas.openxmlformats.org/officeDocument/2006/relationships/customXml" Target="../ink/ink1115.xml"/><Relationship Id="rId500" Type="http://schemas.openxmlformats.org/officeDocument/2006/relationships/customXml" Target="../ink/ink1177.xml"/><Relationship Id="rId584" Type="http://schemas.openxmlformats.org/officeDocument/2006/relationships/customXml" Target="../ink/ink1219.xml"/><Relationship Id="rId5" Type="http://schemas.openxmlformats.org/officeDocument/2006/relationships/image" Target="../media/image5900.png"/><Relationship Id="rId237" Type="http://schemas.openxmlformats.org/officeDocument/2006/relationships/image" Target="../media/image706.png"/><Relationship Id="rId444" Type="http://schemas.openxmlformats.org/officeDocument/2006/relationships/image" Target="../media/image808.png"/><Relationship Id="rId290" Type="http://schemas.openxmlformats.org/officeDocument/2006/relationships/image" Target="../media/image731.png"/><Relationship Id="rId304" Type="http://schemas.openxmlformats.org/officeDocument/2006/relationships/image" Target="../media/image738.png"/><Relationship Id="rId388" Type="http://schemas.openxmlformats.org/officeDocument/2006/relationships/image" Target="../media/image780.png"/><Relationship Id="rId511" Type="http://schemas.openxmlformats.org/officeDocument/2006/relationships/image" Target="../media/image840.png"/><Relationship Id="rId609" Type="http://schemas.openxmlformats.org/officeDocument/2006/relationships/image" Target="../media/image888.png"/><Relationship Id="rId85" Type="http://schemas.openxmlformats.org/officeDocument/2006/relationships/image" Target="../media/image630.png"/><Relationship Id="rId150" Type="http://schemas.openxmlformats.org/officeDocument/2006/relationships/customXml" Target="../ink/ink1001.xml"/><Relationship Id="rId595" Type="http://schemas.openxmlformats.org/officeDocument/2006/relationships/image" Target="../media/image882.png"/><Relationship Id="rId248" Type="http://schemas.openxmlformats.org/officeDocument/2006/relationships/customXml" Target="../ink/ink1050.xml"/><Relationship Id="rId455" Type="http://schemas.openxmlformats.org/officeDocument/2006/relationships/customXml" Target="../ink/ink1154.xml"/><Relationship Id="rId12" Type="http://schemas.openxmlformats.org/officeDocument/2006/relationships/customXml" Target="../ink/ink932.xml"/><Relationship Id="rId108" Type="http://schemas.openxmlformats.org/officeDocument/2006/relationships/customXml" Target="../ink/ink980.xml"/><Relationship Id="rId315" Type="http://schemas.openxmlformats.org/officeDocument/2006/relationships/customXml" Target="../ink/ink1084.xml"/><Relationship Id="rId522" Type="http://schemas.openxmlformats.org/officeDocument/2006/relationships/customXml" Target="../ink/ink1188.xml"/><Relationship Id="rId96" Type="http://schemas.openxmlformats.org/officeDocument/2006/relationships/customXml" Target="../ink/ink974.xml"/><Relationship Id="rId161" Type="http://schemas.openxmlformats.org/officeDocument/2006/relationships/image" Target="../media/image668.png"/><Relationship Id="rId399" Type="http://schemas.openxmlformats.org/officeDocument/2006/relationships/customXml" Target="../ink/ink1126.xml"/><Relationship Id="rId259" Type="http://schemas.openxmlformats.org/officeDocument/2006/relationships/image" Target="../media/image717.png"/><Relationship Id="rId466" Type="http://schemas.openxmlformats.org/officeDocument/2006/relationships/image" Target="../media/image819.png"/><Relationship Id="rId23" Type="http://schemas.openxmlformats.org/officeDocument/2006/relationships/image" Target="../media/image5990.png"/><Relationship Id="rId119" Type="http://schemas.openxmlformats.org/officeDocument/2006/relationships/image" Target="../media/image647.png"/><Relationship Id="rId326" Type="http://schemas.openxmlformats.org/officeDocument/2006/relationships/image" Target="../media/image749.png"/><Relationship Id="rId533" Type="http://schemas.openxmlformats.org/officeDocument/2006/relationships/image" Target="../media/image851.png"/><Relationship Id="rId172" Type="http://schemas.openxmlformats.org/officeDocument/2006/relationships/customXml" Target="../ink/ink1012.xml"/><Relationship Id="rId477" Type="http://schemas.openxmlformats.org/officeDocument/2006/relationships/customXml" Target="../ink/ink1165.xml"/><Relationship Id="rId600" Type="http://schemas.openxmlformats.org/officeDocument/2006/relationships/customXml" Target="../ink/ink1227.xml"/><Relationship Id="rId337" Type="http://schemas.openxmlformats.org/officeDocument/2006/relationships/customXml" Target="../ink/ink1095.xml"/><Relationship Id="rId34" Type="http://schemas.openxmlformats.org/officeDocument/2006/relationships/customXml" Target="../ink/ink943.xml"/><Relationship Id="rId544" Type="http://schemas.openxmlformats.org/officeDocument/2006/relationships/customXml" Target="../ink/ink1199.xml"/><Relationship Id="rId183" Type="http://schemas.openxmlformats.org/officeDocument/2006/relationships/image" Target="../media/image679.png"/><Relationship Id="rId390" Type="http://schemas.openxmlformats.org/officeDocument/2006/relationships/image" Target="../media/image781.png"/><Relationship Id="rId404" Type="http://schemas.openxmlformats.org/officeDocument/2006/relationships/image" Target="../media/image788.png"/><Relationship Id="rId611" Type="http://schemas.openxmlformats.org/officeDocument/2006/relationships/image" Target="../media/image889.png"/><Relationship Id="rId250" Type="http://schemas.openxmlformats.org/officeDocument/2006/relationships/customXml" Target="../ink/ink1051.xml"/><Relationship Id="rId488" Type="http://schemas.openxmlformats.org/officeDocument/2006/relationships/image" Target="../media/image829.png"/><Relationship Id="rId45" Type="http://schemas.openxmlformats.org/officeDocument/2006/relationships/image" Target="../media/image610.png"/><Relationship Id="rId110" Type="http://schemas.openxmlformats.org/officeDocument/2006/relationships/customXml" Target="../ink/ink981.xml"/><Relationship Id="rId348" Type="http://schemas.openxmlformats.org/officeDocument/2006/relationships/image" Target="../media/image760.png"/><Relationship Id="rId555" Type="http://schemas.openxmlformats.org/officeDocument/2006/relationships/image" Target="../media/image862.png"/><Relationship Id="rId194" Type="http://schemas.openxmlformats.org/officeDocument/2006/relationships/customXml" Target="../ink/ink1023.xml"/><Relationship Id="rId208" Type="http://schemas.openxmlformats.org/officeDocument/2006/relationships/customXml" Target="../ink/ink1030.xml"/><Relationship Id="rId415" Type="http://schemas.openxmlformats.org/officeDocument/2006/relationships/customXml" Target="../ink/ink1134.xml"/><Relationship Id="rId261" Type="http://schemas.openxmlformats.org/officeDocument/2006/relationships/image" Target="../media/image718.png"/><Relationship Id="rId499" Type="http://schemas.openxmlformats.org/officeDocument/2006/relationships/image" Target="../media/image834.png"/><Relationship Id="rId56" Type="http://schemas.openxmlformats.org/officeDocument/2006/relationships/customXml" Target="../ink/ink954.xml"/><Relationship Id="rId359" Type="http://schemas.openxmlformats.org/officeDocument/2006/relationships/customXml" Target="../ink/ink1106.xml"/><Relationship Id="rId566" Type="http://schemas.openxmlformats.org/officeDocument/2006/relationships/customXml" Target="../ink/ink1210.xml"/><Relationship Id="rId121" Type="http://schemas.openxmlformats.org/officeDocument/2006/relationships/image" Target="../media/image648.png"/><Relationship Id="rId219" Type="http://schemas.openxmlformats.org/officeDocument/2006/relationships/image" Target="../media/image697.png"/><Relationship Id="rId426" Type="http://schemas.openxmlformats.org/officeDocument/2006/relationships/image" Target="../media/image79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671" Type="http://schemas.openxmlformats.org/officeDocument/2006/relationships/image" Target="../media/image1222.png"/><Relationship Id="rId769" Type="http://schemas.openxmlformats.org/officeDocument/2006/relationships/image" Target="../media/image1270.png"/><Relationship Id="rId21" Type="http://schemas.openxmlformats.org/officeDocument/2006/relationships/image" Target="../media/image899.png"/><Relationship Id="rId324" Type="http://schemas.openxmlformats.org/officeDocument/2006/relationships/image" Target="../media/image1050.png"/><Relationship Id="rId531" Type="http://schemas.openxmlformats.org/officeDocument/2006/relationships/image" Target="../media/image1152.png"/><Relationship Id="rId629" Type="http://schemas.openxmlformats.org/officeDocument/2006/relationships/image" Target="../media/image1201.png"/><Relationship Id="rId170" Type="http://schemas.openxmlformats.org/officeDocument/2006/relationships/customXml" Target="../ink/ink1319.xml"/><Relationship Id="rId268" Type="http://schemas.openxmlformats.org/officeDocument/2006/relationships/image" Target="../media/image1022.png"/><Relationship Id="rId475" Type="http://schemas.openxmlformats.org/officeDocument/2006/relationships/image" Target="../media/image1124.png"/><Relationship Id="rId682" Type="http://schemas.openxmlformats.org/officeDocument/2006/relationships/customXml" Target="../ink/ink1576.xml"/><Relationship Id="rId32" Type="http://schemas.openxmlformats.org/officeDocument/2006/relationships/customXml" Target="../ink/ink1250.xml"/><Relationship Id="rId128" Type="http://schemas.openxmlformats.org/officeDocument/2006/relationships/customXml" Target="../ink/ink1298.xml"/><Relationship Id="rId335" Type="http://schemas.openxmlformats.org/officeDocument/2006/relationships/image" Target="../media/image1055.png"/><Relationship Id="rId542" Type="http://schemas.openxmlformats.org/officeDocument/2006/relationships/customXml" Target="../ink/ink1506.xml"/><Relationship Id="rId181" Type="http://schemas.openxmlformats.org/officeDocument/2006/relationships/image" Target="../media/image979.png"/><Relationship Id="rId402" Type="http://schemas.openxmlformats.org/officeDocument/2006/relationships/customXml" Target="../ink/ink1436.xml"/><Relationship Id="rId279" Type="http://schemas.openxmlformats.org/officeDocument/2006/relationships/customXml" Target="../ink/ink1374.xml"/><Relationship Id="rId486" Type="http://schemas.openxmlformats.org/officeDocument/2006/relationships/customXml" Target="../ink/ink1478.xml"/><Relationship Id="rId693" Type="http://schemas.openxmlformats.org/officeDocument/2006/relationships/image" Target="../media/image1232.png"/><Relationship Id="rId707" Type="http://schemas.openxmlformats.org/officeDocument/2006/relationships/image" Target="../media/image1239.png"/><Relationship Id="rId43" Type="http://schemas.openxmlformats.org/officeDocument/2006/relationships/image" Target="../media/image910.png"/><Relationship Id="rId139" Type="http://schemas.openxmlformats.org/officeDocument/2006/relationships/image" Target="../media/image958.png"/><Relationship Id="rId346" Type="http://schemas.openxmlformats.org/officeDocument/2006/relationships/customXml" Target="../ink/ink1408.xml"/><Relationship Id="rId553" Type="http://schemas.openxmlformats.org/officeDocument/2006/relationships/image" Target="../media/image1163.png"/><Relationship Id="rId760" Type="http://schemas.openxmlformats.org/officeDocument/2006/relationships/customXml" Target="../ink/ink1615.xml"/><Relationship Id="rId192" Type="http://schemas.openxmlformats.org/officeDocument/2006/relationships/customXml" Target="../ink/ink1330.xml"/><Relationship Id="rId206" Type="http://schemas.openxmlformats.org/officeDocument/2006/relationships/customXml" Target="../ink/ink1337.xml"/><Relationship Id="rId413" Type="http://schemas.openxmlformats.org/officeDocument/2006/relationships/image" Target="../media/image1094.png"/><Relationship Id="rId497" Type="http://schemas.openxmlformats.org/officeDocument/2006/relationships/image" Target="../media/image1135.png"/><Relationship Id="rId620" Type="http://schemas.openxmlformats.org/officeDocument/2006/relationships/customXml" Target="../ink/ink1545.xml"/><Relationship Id="rId718" Type="http://schemas.openxmlformats.org/officeDocument/2006/relationships/customXml" Target="../ink/ink1594.xml"/><Relationship Id="rId357" Type="http://schemas.openxmlformats.org/officeDocument/2006/relationships/image" Target="../media/image1066.png"/><Relationship Id="rId54" Type="http://schemas.openxmlformats.org/officeDocument/2006/relationships/customXml" Target="../ink/ink1261.xml"/><Relationship Id="rId217" Type="http://schemas.openxmlformats.org/officeDocument/2006/relationships/image" Target="../media/image997.png"/><Relationship Id="rId564" Type="http://schemas.openxmlformats.org/officeDocument/2006/relationships/customXml" Target="../ink/ink1517.xml"/><Relationship Id="rId771" Type="http://schemas.openxmlformats.org/officeDocument/2006/relationships/image" Target="../media/image1271.png"/><Relationship Id="rId424" Type="http://schemas.openxmlformats.org/officeDocument/2006/relationships/customXml" Target="../ink/ink1447.xml"/><Relationship Id="rId631" Type="http://schemas.openxmlformats.org/officeDocument/2006/relationships/image" Target="../media/image1202.png"/><Relationship Id="rId729" Type="http://schemas.openxmlformats.org/officeDocument/2006/relationships/image" Target="../media/image1250.png"/><Relationship Id="rId270" Type="http://schemas.openxmlformats.org/officeDocument/2006/relationships/image" Target="../media/image1023.png"/><Relationship Id="rId65" Type="http://schemas.openxmlformats.org/officeDocument/2006/relationships/image" Target="../media/image921.png"/><Relationship Id="rId130" Type="http://schemas.openxmlformats.org/officeDocument/2006/relationships/customXml" Target="../ink/ink1299.xml"/><Relationship Id="rId368" Type="http://schemas.openxmlformats.org/officeDocument/2006/relationships/customXml" Target="../ink/ink1419.xml"/><Relationship Id="rId575" Type="http://schemas.openxmlformats.org/officeDocument/2006/relationships/image" Target="../media/image1174.png"/><Relationship Id="rId782" Type="http://schemas.openxmlformats.org/officeDocument/2006/relationships/customXml" Target="../ink/ink1626.xml"/><Relationship Id="rId228" Type="http://schemas.openxmlformats.org/officeDocument/2006/relationships/image" Target="../media/image1002.png"/><Relationship Id="rId435" Type="http://schemas.openxmlformats.org/officeDocument/2006/relationships/image" Target="../media/image1105.png"/><Relationship Id="rId642" Type="http://schemas.openxmlformats.org/officeDocument/2006/relationships/customXml" Target="../ink/ink1556.xml"/><Relationship Id="rId281" Type="http://schemas.openxmlformats.org/officeDocument/2006/relationships/customXml" Target="../ink/ink1375.xml"/><Relationship Id="rId502" Type="http://schemas.openxmlformats.org/officeDocument/2006/relationships/customXml" Target="../ink/ink1486.xml"/><Relationship Id="rId76" Type="http://schemas.openxmlformats.org/officeDocument/2006/relationships/customXml" Target="../ink/ink1272.xml"/><Relationship Id="rId141" Type="http://schemas.openxmlformats.org/officeDocument/2006/relationships/image" Target="../media/image959.png"/><Relationship Id="rId379" Type="http://schemas.openxmlformats.org/officeDocument/2006/relationships/image" Target="../media/image1077.png"/><Relationship Id="rId586" Type="http://schemas.openxmlformats.org/officeDocument/2006/relationships/customXml" Target="../ink/ink1528.xml"/><Relationship Id="rId7" Type="http://schemas.openxmlformats.org/officeDocument/2006/relationships/image" Target="../media/image27110.png"/><Relationship Id="rId239" Type="http://schemas.openxmlformats.org/officeDocument/2006/relationships/customXml" Target="../ink/ink1354.xml"/><Relationship Id="rId446" Type="http://schemas.openxmlformats.org/officeDocument/2006/relationships/customXml" Target="../ink/ink1458.xml"/><Relationship Id="rId653" Type="http://schemas.openxmlformats.org/officeDocument/2006/relationships/image" Target="../media/image1213.png"/><Relationship Id="rId292" Type="http://schemas.openxmlformats.org/officeDocument/2006/relationships/image" Target="../media/image1034.png"/><Relationship Id="rId306" Type="http://schemas.openxmlformats.org/officeDocument/2006/relationships/image" Target="../media/image1041.png"/><Relationship Id="rId87" Type="http://schemas.openxmlformats.org/officeDocument/2006/relationships/image" Target="../media/image932.png"/><Relationship Id="rId513" Type="http://schemas.openxmlformats.org/officeDocument/2006/relationships/image" Target="../media/image1143.png"/><Relationship Id="rId597" Type="http://schemas.openxmlformats.org/officeDocument/2006/relationships/image" Target="../media/image1185.png"/><Relationship Id="rId720" Type="http://schemas.openxmlformats.org/officeDocument/2006/relationships/customXml" Target="../ink/ink1595.xml"/><Relationship Id="rId152" Type="http://schemas.openxmlformats.org/officeDocument/2006/relationships/customXml" Target="../ink/ink1310.xml"/><Relationship Id="rId457" Type="http://schemas.openxmlformats.org/officeDocument/2006/relationships/image" Target="../media/image1116.png"/><Relationship Id="rId664" Type="http://schemas.openxmlformats.org/officeDocument/2006/relationships/customXml" Target="../ink/ink1567.xml"/><Relationship Id="rId14" Type="http://schemas.openxmlformats.org/officeDocument/2006/relationships/customXml" Target="../ink/ink1241.xml"/><Relationship Id="rId317" Type="http://schemas.openxmlformats.org/officeDocument/2006/relationships/customXml" Target="../ink/ink1393.xml"/><Relationship Id="rId524" Type="http://schemas.openxmlformats.org/officeDocument/2006/relationships/customXml" Target="../ink/ink1497.xml"/><Relationship Id="rId731" Type="http://schemas.openxmlformats.org/officeDocument/2006/relationships/image" Target="../media/image1251.png"/><Relationship Id="rId98" Type="http://schemas.openxmlformats.org/officeDocument/2006/relationships/customXml" Target="../ink/ink1283.xml"/><Relationship Id="rId163" Type="http://schemas.openxmlformats.org/officeDocument/2006/relationships/image" Target="../media/image970.png"/><Relationship Id="rId370" Type="http://schemas.openxmlformats.org/officeDocument/2006/relationships/customXml" Target="../ink/ink1420.xml"/><Relationship Id="rId230" Type="http://schemas.openxmlformats.org/officeDocument/2006/relationships/image" Target="../media/image1003.png"/><Relationship Id="rId468" Type="http://schemas.openxmlformats.org/officeDocument/2006/relationships/customXml" Target="../ink/ink1469.xml"/><Relationship Id="rId675" Type="http://schemas.openxmlformats.org/officeDocument/2006/relationships/image" Target="../media/image1224.png"/><Relationship Id="rId25" Type="http://schemas.openxmlformats.org/officeDocument/2006/relationships/image" Target="../media/image901.png"/><Relationship Id="rId328" Type="http://schemas.openxmlformats.org/officeDocument/2006/relationships/image" Target="../media/image1052.png"/><Relationship Id="rId535" Type="http://schemas.openxmlformats.org/officeDocument/2006/relationships/image" Target="../media/image1154.png"/><Relationship Id="rId742" Type="http://schemas.openxmlformats.org/officeDocument/2006/relationships/customXml" Target="../ink/ink1606.xml"/><Relationship Id="rId174" Type="http://schemas.openxmlformats.org/officeDocument/2006/relationships/customXml" Target="../ink/ink1321.xml"/><Relationship Id="rId381" Type="http://schemas.openxmlformats.org/officeDocument/2006/relationships/image" Target="../media/image1078.png"/><Relationship Id="rId602" Type="http://schemas.openxmlformats.org/officeDocument/2006/relationships/customXml" Target="../ink/ink1536.xml"/><Relationship Id="rId241" Type="http://schemas.openxmlformats.org/officeDocument/2006/relationships/customXml" Target="../ink/ink1355.xml"/><Relationship Id="rId479" Type="http://schemas.openxmlformats.org/officeDocument/2006/relationships/image" Target="../media/image1126.png"/><Relationship Id="rId686" Type="http://schemas.openxmlformats.org/officeDocument/2006/relationships/customXml" Target="../ink/ink1578.xml"/><Relationship Id="rId36" Type="http://schemas.openxmlformats.org/officeDocument/2006/relationships/customXml" Target="../ink/ink1252.xml"/><Relationship Id="rId339" Type="http://schemas.openxmlformats.org/officeDocument/2006/relationships/image" Target="../media/image1057.png"/><Relationship Id="rId546" Type="http://schemas.openxmlformats.org/officeDocument/2006/relationships/customXml" Target="../ink/ink1508.xml"/><Relationship Id="rId753" Type="http://schemas.openxmlformats.org/officeDocument/2006/relationships/image" Target="../media/image1262.png"/><Relationship Id="rId101" Type="http://schemas.openxmlformats.org/officeDocument/2006/relationships/image" Target="../media/image939.png"/><Relationship Id="rId185" Type="http://schemas.openxmlformats.org/officeDocument/2006/relationships/image" Target="../media/image981.png"/><Relationship Id="rId406" Type="http://schemas.openxmlformats.org/officeDocument/2006/relationships/customXml" Target="../ink/ink1438.xml"/><Relationship Id="rId392" Type="http://schemas.openxmlformats.org/officeDocument/2006/relationships/customXml" Target="../ink/ink1431.xml"/><Relationship Id="rId613" Type="http://schemas.openxmlformats.org/officeDocument/2006/relationships/image" Target="../media/image1193.png"/><Relationship Id="rId697" Type="http://schemas.openxmlformats.org/officeDocument/2006/relationships/image" Target="../media/image1234.png"/><Relationship Id="rId252" Type="http://schemas.openxmlformats.org/officeDocument/2006/relationships/image" Target="../media/image1014.png"/><Relationship Id="rId47" Type="http://schemas.openxmlformats.org/officeDocument/2006/relationships/image" Target="../media/image912.png"/><Relationship Id="rId112" Type="http://schemas.openxmlformats.org/officeDocument/2006/relationships/customXml" Target="../ink/ink1290.xml"/><Relationship Id="rId557" Type="http://schemas.openxmlformats.org/officeDocument/2006/relationships/image" Target="../media/image1165.png"/><Relationship Id="rId764" Type="http://schemas.openxmlformats.org/officeDocument/2006/relationships/customXml" Target="../ink/ink1617.xml"/><Relationship Id="rId196" Type="http://schemas.openxmlformats.org/officeDocument/2006/relationships/customXml" Target="../ink/ink1332.xml"/><Relationship Id="rId417" Type="http://schemas.openxmlformats.org/officeDocument/2006/relationships/image" Target="../media/image1096.png"/><Relationship Id="rId624" Type="http://schemas.openxmlformats.org/officeDocument/2006/relationships/customXml" Target="../ink/ink1547.xml"/><Relationship Id="rId263" Type="http://schemas.openxmlformats.org/officeDocument/2006/relationships/customXml" Target="../ink/ink1366.xml"/><Relationship Id="rId470" Type="http://schemas.openxmlformats.org/officeDocument/2006/relationships/customXml" Target="../ink/ink1470.xml"/><Relationship Id="rId58" Type="http://schemas.openxmlformats.org/officeDocument/2006/relationships/customXml" Target="../ink/ink1263.xml"/><Relationship Id="rId123" Type="http://schemas.openxmlformats.org/officeDocument/2006/relationships/image" Target="../media/image950.png"/><Relationship Id="rId330" Type="http://schemas.openxmlformats.org/officeDocument/2006/relationships/image" Target="../media/image1053.png"/><Relationship Id="rId568" Type="http://schemas.openxmlformats.org/officeDocument/2006/relationships/customXml" Target="../ink/ink1519.xml"/><Relationship Id="rId775" Type="http://schemas.openxmlformats.org/officeDocument/2006/relationships/image" Target="../media/image1273.png"/><Relationship Id="rId428" Type="http://schemas.openxmlformats.org/officeDocument/2006/relationships/customXml" Target="../ink/ink1449.xml"/><Relationship Id="rId635" Type="http://schemas.openxmlformats.org/officeDocument/2006/relationships/image" Target="../media/image1204.png"/><Relationship Id="rId274" Type="http://schemas.openxmlformats.org/officeDocument/2006/relationships/image" Target="../media/image1025.png"/><Relationship Id="rId481" Type="http://schemas.openxmlformats.org/officeDocument/2006/relationships/image" Target="../media/image1127.png"/><Relationship Id="rId702" Type="http://schemas.openxmlformats.org/officeDocument/2006/relationships/customXml" Target="../ink/ink1586.xml"/><Relationship Id="rId69" Type="http://schemas.openxmlformats.org/officeDocument/2006/relationships/image" Target="../media/image923.png"/><Relationship Id="rId134" Type="http://schemas.openxmlformats.org/officeDocument/2006/relationships/customXml" Target="../ink/ink1301.xml"/><Relationship Id="rId579" Type="http://schemas.openxmlformats.org/officeDocument/2006/relationships/image" Target="../media/image1176.png"/><Relationship Id="rId341" Type="http://schemas.openxmlformats.org/officeDocument/2006/relationships/image" Target="../media/image1058.png"/><Relationship Id="rId439" Type="http://schemas.openxmlformats.org/officeDocument/2006/relationships/image" Target="../media/image1107.png"/><Relationship Id="rId646" Type="http://schemas.openxmlformats.org/officeDocument/2006/relationships/customXml" Target="../ink/ink1558.xml"/><Relationship Id="rId201" Type="http://schemas.openxmlformats.org/officeDocument/2006/relationships/image" Target="../media/image989.png"/><Relationship Id="rId285" Type="http://schemas.openxmlformats.org/officeDocument/2006/relationships/customXml" Target="../ink/ink1377.xml"/><Relationship Id="rId506" Type="http://schemas.openxmlformats.org/officeDocument/2006/relationships/customXml" Target="../ink/ink1488.xml"/><Relationship Id="rId492" Type="http://schemas.openxmlformats.org/officeDocument/2006/relationships/customXml" Target="../ink/ink1481.xml"/><Relationship Id="rId713" Type="http://schemas.openxmlformats.org/officeDocument/2006/relationships/image" Target="../media/image1242.png"/><Relationship Id="rId145" Type="http://schemas.openxmlformats.org/officeDocument/2006/relationships/image" Target="../media/image961.png"/><Relationship Id="rId352" Type="http://schemas.openxmlformats.org/officeDocument/2006/relationships/customXml" Target="../ink/ink1411.xml"/><Relationship Id="rId212" Type="http://schemas.openxmlformats.org/officeDocument/2006/relationships/customXml" Target="../ink/ink1340.xml"/><Relationship Id="rId657" Type="http://schemas.openxmlformats.org/officeDocument/2006/relationships/image" Target="../media/image1215.png"/><Relationship Id="rId296" Type="http://schemas.openxmlformats.org/officeDocument/2006/relationships/image" Target="../media/image1036.png"/><Relationship Id="rId517" Type="http://schemas.openxmlformats.org/officeDocument/2006/relationships/image" Target="../media/image1145.png"/><Relationship Id="rId724" Type="http://schemas.openxmlformats.org/officeDocument/2006/relationships/customXml" Target="../ink/ink1597.xml"/><Relationship Id="rId60" Type="http://schemas.openxmlformats.org/officeDocument/2006/relationships/customXml" Target="../ink/ink1264.xml"/><Relationship Id="rId156" Type="http://schemas.openxmlformats.org/officeDocument/2006/relationships/customXml" Target="../ink/ink1312.xml"/><Relationship Id="rId363" Type="http://schemas.openxmlformats.org/officeDocument/2006/relationships/image" Target="../media/image1069.png"/><Relationship Id="rId570" Type="http://schemas.openxmlformats.org/officeDocument/2006/relationships/customXml" Target="../ink/ink1520.xml"/><Relationship Id="rId223" Type="http://schemas.openxmlformats.org/officeDocument/2006/relationships/customXml" Target="../ink/ink1346.xml"/><Relationship Id="rId430" Type="http://schemas.openxmlformats.org/officeDocument/2006/relationships/customXml" Target="../ink/ink1450.xml"/><Relationship Id="rId668" Type="http://schemas.openxmlformats.org/officeDocument/2006/relationships/customXml" Target="../ink/ink1569.xml"/><Relationship Id="rId18" Type="http://schemas.openxmlformats.org/officeDocument/2006/relationships/customXml" Target="../ink/ink1243.xml"/><Relationship Id="rId528" Type="http://schemas.openxmlformats.org/officeDocument/2006/relationships/customXml" Target="../ink/ink1499.xml"/><Relationship Id="rId735" Type="http://schemas.openxmlformats.org/officeDocument/2006/relationships/image" Target="../media/image1253.png"/><Relationship Id="rId167" Type="http://schemas.openxmlformats.org/officeDocument/2006/relationships/image" Target="../media/image972.png"/><Relationship Id="rId374" Type="http://schemas.openxmlformats.org/officeDocument/2006/relationships/customXml" Target="../ink/ink1422.xml"/><Relationship Id="rId581" Type="http://schemas.openxmlformats.org/officeDocument/2006/relationships/image" Target="../media/image1177.png"/><Relationship Id="rId71" Type="http://schemas.openxmlformats.org/officeDocument/2006/relationships/image" Target="../media/image924.png"/><Relationship Id="rId234" Type="http://schemas.openxmlformats.org/officeDocument/2006/relationships/image" Target="../media/image1005.png"/><Relationship Id="rId679" Type="http://schemas.openxmlformats.org/officeDocument/2006/relationships/image" Target="../media/image1226.png"/><Relationship Id="rId2" Type="http://schemas.openxmlformats.org/officeDocument/2006/relationships/customXml" Target="../ink/ink1235.xml"/><Relationship Id="rId29" Type="http://schemas.openxmlformats.org/officeDocument/2006/relationships/image" Target="../media/image903.png"/><Relationship Id="rId441" Type="http://schemas.openxmlformats.org/officeDocument/2006/relationships/image" Target="../media/image1108.png"/><Relationship Id="rId539" Type="http://schemas.openxmlformats.org/officeDocument/2006/relationships/image" Target="../media/image1156.png"/><Relationship Id="rId746" Type="http://schemas.openxmlformats.org/officeDocument/2006/relationships/customXml" Target="../ink/ink1608.xml"/><Relationship Id="rId178" Type="http://schemas.openxmlformats.org/officeDocument/2006/relationships/customXml" Target="../ink/ink1323.xml"/><Relationship Id="rId301" Type="http://schemas.openxmlformats.org/officeDocument/2006/relationships/customXml" Target="../ink/ink1385.xml"/><Relationship Id="rId82" Type="http://schemas.openxmlformats.org/officeDocument/2006/relationships/customXml" Target="../ink/ink1275.xml"/><Relationship Id="rId385" Type="http://schemas.openxmlformats.org/officeDocument/2006/relationships/image" Target="../media/image1080.png"/><Relationship Id="rId592" Type="http://schemas.openxmlformats.org/officeDocument/2006/relationships/customXml" Target="../ink/ink1531.xml"/><Relationship Id="rId606" Type="http://schemas.openxmlformats.org/officeDocument/2006/relationships/customXml" Target="../ink/ink1538.xml"/><Relationship Id="rId245" Type="http://schemas.openxmlformats.org/officeDocument/2006/relationships/customXml" Target="../ink/ink1357.xml"/><Relationship Id="rId452" Type="http://schemas.openxmlformats.org/officeDocument/2006/relationships/customXml" Target="../ink/ink1461.xml"/><Relationship Id="rId105" Type="http://schemas.openxmlformats.org/officeDocument/2006/relationships/image" Target="../media/image941.png"/><Relationship Id="rId312" Type="http://schemas.openxmlformats.org/officeDocument/2006/relationships/image" Target="../media/image1044.png"/><Relationship Id="rId757" Type="http://schemas.openxmlformats.org/officeDocument/2006/relationships/image" Target="../media/image1264.png"/><Relationship Id="rId93" Type="http://schemas.openxmlformats.org/officeDocument/2006/relationships/image" Target="../media/image935.png"/><Relationship Id="rId189" Type="http://schemas.openxmlformats.org/officeDocument/2006/relationships/image" Target="../media/image983.png"/><Relationship Id="rId396" Type="http://schemas.openxmlformats.org/officeDocument/2006/relationships/customXml" Target="../ink/ink1433.xml"/><Relationship Id="rId617" Type="http://schemas.openxmlformats.org/officeDocument/2006/relationships/image" Target="../media/image1195.png"/><Relationship Id="rId256" Type="http://schemas.openxmlformats.org/officeDocument/2006/relationships/image" Target="../media/image1016.png"/><Relationship Id="rId463" Type="http://schemas.openxmlformats.org/officeDocument/2006/relationships/image" Target="../media/image1119.png"/><Relationship Id="rId670" Type="http://schemas.openxmlformats.org/officeDocument/2006/relationships/customXml" Target="../ink/ink1570.xml"/><Relationship Id="rId116" Type="http://schemas.openxmlformats.org/officeDocument/2006/relationships/customXml" Target="../ink/ink1292.xml"/><Relationship Id="rId323" Type="http://schemas.openxmlformats.org/officeDocument/2006/relationships/customXml" Target="../ink/ink1396.xml"/><Relationship Id="rId530" Type="http://schemas.openxmlformats.org/officeDocument/2006/relationships/customXml" Target="../ink/ink1500.xml"/><Relationship Id="rId768" Type="http://schemas.openxmlformats.org/officeDocument/2006/relationships/customXml" Target="../ink/ink1619.xml"/><Relationship Id="rId20" Type="http://schemas.openxmlformats.org/officeDocument/2006/relationships/customXml" Target="../ink/ink1244.xml"/><Relationship Id="rId628" Type="http://schemas.openxmlformats.org/officeDocument/2006/relationships/customXml" Target="../ink/ink1549.xml"/><Relationship Id="rId267" Type="http://schemas.openxmlformats.org/officeDocument/2006/relationships/customXml" Target="../ink/ink1368.xml"/><Relationship Id="rId474" Type="http://schemas.openxmlformats.org/officeDocument/2006/relationships/customXml" Target="../ink/ink1472.xml"/><Relationship Id="rId127" Type="http://schemas.openxmlformats.org/officeDocument/2006/relationships/image" Target="../media/image952.png"/><Relationship Id="rId681" Type="http://schemas.openxmlformats.org/officeDocument/2006/relationships/image" Target="../media/image1227.png"/><Relationship Id="rId779" Type="http://schemas.openxmlformats.org/officeDocument/2006/relationships/image" Target="../media/image1275.png"/><Relationship Id="rId31" Type="http://schemas.openxmlformats.org/officeDocument/2006/relationships/image" Target="../media/image904.png"/><Relationship Id="rId334" Type="http://schemas.openxmlformats.org/officeDocument/2006/relationships/customXml" Target="../ink/ink1402.xml"/><Relationship Id="rId541" Type="http://schemas.openxmlformats.org/officeDocument/2006/relationships/image" Target="../media/image1157.png"/><Relationship Id="rId639" Type="http://schemas.openxmlformats.org/officeDocument/2006/relationships/image" Target="../media/image1206.png"/><Relationship Id="rId180" Type="http://schemas.openxmlformats.org/officeDocument/2006/relationships/customXml" Target="../ink/ink1324.xml"/><Relationship Id="rId278" Type="http://schemas.openxmlformats.org/officeDocument/2006/relationships/image" Target="../media/image1027.png"/><Relationship Id="rId401" Type="http://schemas.openxmlformats.org/officeDocument/2006/relationships/image" Target="../media/image1088.png"/><Relationship Id="rId485" Type="http://schemas.openxmlformats.org/officeDocument/2006/relationships/image" Target="../media/image1129.png"/><Relationship Id="rId692" Type="http://schemas.openxmlformats.org/officeDocument/2006/relationships/customXml" Target="../ink/ink1581.xml"/><Relationship Id="rId706" Type="http://schemas.openxmlformats.org/officeDocument/2006/relationships/customXml" Target="../ink/ink1588.xml"/><Relationship Id="rId42" Type="http://schemas.openxmlformats.org/officeDocument/2006/relationships/customXml" Target="../ink/ink1255.xml"/><Relationship Id="rId138" Type="http://schemas.openxmlformats.org/officeDocument/2006/relationships/customXml" Target="../ink/ink1303.xml"/><Relationship Id="rId345" Type="http://schemas.openxmlformats.org/officeDocument/2006/relationships/image" Target="../media/image1060.png"/><Relationship Id="rId552" Type="http://schemas.openxmlformats.org/officeDocument/2006/relationships/customXml" Target="../ink/ink1511.xml"/><Relationship Id="rId191" Type="http://schemas.openxmlformats.org/officeDocument/2006/relationships/image" Target="../media/image984.png"/><Relationship Id="rId205" Type="http://schemas.openxmlformats.org/officeDocument/2006/relationships/image" Target="../media/image991.png"/><Relationship Id="rId412" Type="http://schemas.openxmlformats.org/officeDocument/2006/relationships/customXml" Target="../ink/ink1441.xml"/><Relationship Id="rId289" Type="http://schemas.openxmlformats.org/officeDocument/2006/relationships/customXml" Target="../ink/ink1379.xml"/><Relationship Id="rId496" Type="http://schemas.openxmlformats.org/officeDocument/2006/relationships/customXml" Target="../ink/ink1483.xml"/><Relationship Id="rId717" Type="http://schemas.openxmlformats.org/officeDocument/2006/relationships/image" Target="../media/image1244.png"/><Relationship Id="rId53" Type="http://schemas.openxmlformats.org/officeDocument/2006/relationships/image" Target="../media/image915.png"/><Relationship Id="rId149" Type="http://schemas.openxmlformats.org/officeDocument/2006/relationships/image" Target="../media/image963.png"/><Relationship Id="rId356" Type="http://schemas.openxmlformats.org/officeDocument/2006/relationships/customXml" Target="../ink/ink1413.xml"/><Relationship Id="rId563" Type="http://schemas.openxmlformats.org/officeDocument/2006/relationships/image" Target="../media/image1168.png"/><Relationship Id="rId770" Type="http://schemas.openxmlformats.org/officeDocument/2006/relationships/customXml" Target="../ink/ink1620.xml"/><Relationship Id="rId95" Type="http://schemas.openxmlformats.org/officeDocument/2006/relationships/image" Target="../media/image936.png"/><Relationship Id="rId160" Type="http://schemas.openxmlformats.org/officeDocument/2006/relationships/customXml" Target="../ink/ink1314.xml"/><Relationship Id="rId216" Type="http://schemas.openxmlformats.org/officeDocument/2006/relationships/customXml" Target="../ink/ink1342.xml"/><Relationship Id="rId423" Type="http://schemas.openxmlformats.org/officeDocument/2006/relationships/image" Target="../media/image1099.png"/><Relationship Id="rId258" Type="http://schemas.openxmlformats.org/officeDocument/2006/relationships/image" Target="../media/image1017.png"/><Relationship Id="rId465" Type="http://schemas.openxmlformats.org/officeDocument/2006/relationships/image" Target="../media/image1120.png"/><Relationship Id="rId630" Type="http://schemas.openxmlformats.org/officeDocument/2006/relationships/customXml" Target="../ink/ink1550.xml"/><Relationship Id="rId672" Type="http://schemas.openxmlformats.org/officeDocument/2006/relationships/customXml" Target="../ink/ink1571.xml"/><Relationship Id="rId728" Type="http://schemas.openxmlformats.org/officeDocument/2006/relationships/customXml" Target="../ink/ink1599.xml"/><Relationship Id="rId22" Type="http://schemas.openxmlformats.org/officeDocument/2006/relationships/customXml" Target="../ink/ink1245.xml"/><Relationship Id="rId64" Type="http://schemas.openxmlformats.org/officeDocument/2006/relationships/customXml" Target="../ink/ink1266.xml"/><Relationship Id="rId118" Type="http://schemas.openxmlformats.org/officeDocument/2006/relationships/customXml" Target="../ink/ink1293.xml"/><Relationship Id="rId325" Type="http://schemas.openxmlformats.org/officeDocument/2006/relationships/customXml" Target="../ink/ink1397.xml"/><Relationship Id="rId367" Type="http://schemas.openxmlformats.org/officeDocument/2006/relationships/image" Target="../media/image1071.png"/><Relationship Id="rId532" Type="http://schemas.openxmlformats.org/officeDocument/2006/relationships/customXml" Target="../ink/ink1501.xml"/><Relationship Id="rId574" Type="http://schemas.openxmlformats.org/officeDocument/2006/relationships/customXml" Target="../ink/ink1522.xml"/><Relationship Id="rId171" Type="http://schemas.openxmlformats.org/officeDocument/2006/relationships/image" Target="../media/image974.png"/><Relationship Id="rId227" Type="http://schemas.openxmlformats.org/officeDocument/2006/relationships/customXml" Target="../ink/ink1348.xml"/><Relationship Id="rId781" Type="http://schemas.openxmlformats.org/officeDocument/2006/relationships/image" Target="../media/image1276.png"/><Relationship Id="rId269" Type="http://schemas.openxmlformats.org/officeDocument/2006/relationships/customXml" Target="../ink/ink1369.xml"/><Relationship Id="rId434" Type="http://schemas.openxmlformats.org/officeDocument/2006/relationships/customXml" Target="../ink/ink1452.xml"/><Relationship Id="rId476" Type="http://schemas.openxmlformats.org/officeDocument/2006/relationships/customXml" Target="../ink/ink1473.xml"/><Relationship Id="rId641" Type="http://schemas.openxmlformats.org/officeDocument/2006/relationships/image" Target="../media/image1207.png"/><Relationship Id="rId683" Type="http://schemas.openxmlformats.org/officeDocument/2006/relationships/image" Target="../media/image1228.png"/><Relationship Id="rId739" Type="http://schemas.openxmlformats.org/officeDocument/2006/relationships/image" Target="../media/image1255.png"/><Relationship Id="rId33" Type="http://schemas.openxmlformats.org/officeDocument/2006/relationships/image" Target="../media/image905.png"/><Relationship Id="rId129" Type="http://schemas.openxmlformats.org/officeDocument/2006/relationships/image" Target="../media/image953.png"/><Relationship Id="rId280" Type="http://schemas.openxmlformats.org/officeDocument/2006/relationships/image" Target="../media/image1028.png"/><Relationship Id="rId336" Type="http://schemas.openxmlformats.org/officeDocument/2006/relationships/customXml" Target="../ink/ink1403.xml"/><Relationship Id="rId501" Type="http://schemas.openxmlformats.org/officeDocument/2006/relationships/image" Target="../media/image1137.png"/><Relationship Id="rId543" Type="http://schemas.openxmlformats.org/officeDocument/2006/relationships/image" Target="../media/image1158.png"/><Relationship Id="rId75" Type="http://schemas.openxmlformats.org/officeDocument/2006/relationships/image" Target="../media/image926.png"/><Relationship Id="rId140" Type="http://schemas.openxmlformats.org/officeDocument/2006/relationships/customXml" Target="../ink/ink1304.xml"/><Relationship Id="rId182" Type="http://schemas.openxmlformats.org/officeDocument/2006/relationships/customXml" Target="../ink/ink1325.xml"/><Relationship Id="rId378" Type="http://schemas.openxmlformats.org/officeDocument/2006/relationships/customXml" Target="../ink/ink1424.xml"/><Relationship Id="rId403" Type="http://schemas.openxmlformats.org/officeDocument/2006/relationships/image" Target="../media/image1089.png"/><Relationship Id="rId585" Type="http://schemas.openxmlformats.org/officeDocument/2006/relationships/image" Target="../media/image1179.png"/><Relationship Id="rId750" Type="http://schemas.openxmlformats.org/officeDocument/2006/relationships/customXml" Target="../ink/ink1610.xml"/><Relationship Id="rId6" Type="http://schemas.openxmlformats.org/officeDocument/2006/relationships/customXml" Target="../ink/ink1237.xml"/><Relationship Id="rId238" Type="http://schemas.openxmlformats.org/officeDocument/2006/relationships/image" Target="../media/image1007.png"/><Relationship Id="rId445" Type="http://schemas.openxmlformats.org/officeDocument/2006/relationships/image" Target="../media/image1110.png"/><Relationship Id="rId487" Type="http://schemas.openxmlformats.org/officeDocument/2006/relationships/image" Target="../media/image1130.png"/><Relationship Id="rId610" Type="http://schemas.openxmlformats.org/officeDocument/2006/relationships/customXml" Target="../ink/ink1540.xml"/><Relationship Id="rId652" Type="http://schemas.openxmlformats.org/officeDocument/2006/relationships/customXml" Target="../ink/ink1561.xml"/><Relationship Id="rId694" Type="http://schemas.openxmlformats.org/officeDocument/2006/relationships/customXml" Target="../ink/ink1582.xml"/><Relationship Id="rId708" Type="http://schemas.openxmlformats.org/officeDocument/2006/relationships/customXml" Target="../ink/ink1589.xml"/><Relationship Id="rId291" Type="http://schemas.openxmlformats.org/officeDocument/2006/relationships/customXml" Target="../ink/ink1380.xml"/><Relationship Id="rId305" Type="http://schemas.openxmlformats.org/officeDocument/2006/relationships/customXml" Target="../ink/ink1387.xml"/><Relationship Id="rId347" Type="http://schemas.openxmlformats.org/officeDocument/2006/relationships/image" Target="../media/image1061.png"/><Relationship Id="rId512" Type="http://schemas.openxmlformats.org/officeDocument/2006/relationships/customXml" Target="../ink/ink1491.xml"/><Relationship Id="rId44" Type="http://schemas.openxmlformats.org/officeDocument/2006/relationships/customXml" Target="../ink/ink1256.xml"/><Relationship Id="rId86" Type="http://schemas.openxmlformats.org/officeDocument/2006/relationships/customXml" Target="../ink/ink1277.xml"/><Relationship Id="rId151" Type="http://schemas.openxmlformats.org/officeDocument/2006/relationships/image" Target="../media/image964.png"/><Relationship Id="rId389" Type="http://schemas.openxmlformats.org/officeDocument/2006/relationships/image" Target="../media/image1082.png"/><Relationship Id="rId554" Type="http://schemas.openxmlformats.org/officeDocument/2006/relationships/customXml" Target="../ink/ink1512.xml"/><Relationship Id="rId596" Type="http://schemas.openxmlformats.org/officeDocument/2006/relationships/customXml" Target="../ink/ink1533.xml"/><Relationship Id="rId761" Type="http://schemas.openxmlformats.org/officeDocument/2006/relationships/image" Target="../media/image1266.png"/><Relationship Id="rId193" Type="http://schemas.openxmlformats.org/officeDocument/2006/relationships/image" Target="../media/image985.png"/><Relationship Id="rId207" Type="http://schemas.openxmlformats.org/officeDocument/2006/relationships/image" Target="../media/image992.png"/><Relationship Id="rId249" Type="http://schemas.openxmlformats.org/officeDocument/2006/relationships/customXml" Target="../ink/ink1359.xml"/><Relationship Id="rId414" Type="http://schemas.openxmlformats.org/officeDocument/2006/relationships/customXml" Target="../ink/ink1442.xml"/><Relationship Id="rId456" Type="http://schemas.openxmlformats.org/officeDocument/2006/relationships/customXml" Target="../ink/ink1463.xml"/><Relationship Id="rId498" Type="http://schemas.openxmlformats.org/officeDocument/2006/relationships/customXml" Target="../ink/ink1484.xml"/><Relationship Id="rId621" Type="http://schemas.openxmlformats.org/officeDocument/2006/relationships/image" Target="../media/image1197.png"/><Relationship Id="rId663" Type="http://schemas.openxmlformats.org/officeDocument/2006/relationships/image" Target="../media/image1218.png"/><Relationship Id="rId13" Type="http://schemas.openxmlformats.org/officeDocument/2006/relationships/image" Target="../media/image895.png"/><Relationship Id="rId109" Type="http://schemas.openxmlformats.org/officeDocument/2006/relationships/image" Target="../media/image943.png"/><Relationship Id="rId260" Type="http://schemas.openxmlformats.org/officeDocument/2006/relationships/image" Target="../media/image1018.png"/><Relationship Id="rId316" Type="http://schemas.openxmlformats.org/officeDocument/2006/relationships/image" Target="../media/image1046.png"/><Relationship Id="rId523" Type="http://schemas.openxmlformats.org/officeDocument/2006/relationships/image" Target="../media/image1148.png"/><Relationship Id="rId719" Type="http://schemas.openxmlformats.org/officeDocument/2006/relationships/image" Target="../media/image1245.png"/><Relationship Id="rId55" Type="http://schemas.openxmlformats.org/officeDocument/2006/relationships/image" Target="../media/image916.png"/><Relationship Id="rId97" Type="http://schemas.openxmlformats.org/officeDocument/2006/relationships/image" Target="../media/image937.png"/><Relationship Id="rId120" Type="http://schemas.openxmlformats.org/officeDocument/2006/relationships/customXml" Target="../ink/ink1294.xml"/><Relationship Id="rId358" Type="http://schemas.openxmlformats.org/officeDocument/2006/relationships/customXml" Target="../ink/ink1414.xml"/><Relationship Id="rId565" Type="http://schemas.openxmlformats.org/officeDocument/2006/relationships/image" Target="../media/image1169.png"/><Relationship Id="rId730" Type="http://schemas.openxmlformats.org/officeDocument/2006/relationships/customXml" Target="../ink/ink1600.xml"/><Relationship Id="rId772" Type="http://schemas.openxmlformats.org/officeDocument/2006/relationships/customXml" Target="../ink/ink1621.xml"/><Relationship Id="rId162" Type="http://schemas.openxmlformats.org/officeDocument/2006/relationships/customXml" Target="../ink/ink1315.xml"/><Relationship Id="rId218" Type="http://schemas.openxmlformats.org/officeDocument/2006/relationships/customXml" Target="../ink/ink1343.xml"/><Relationship Id="rId425" Type="http://schemas.openxmlformats.org/officeDocument/2006/relationships/image" Target="../media/image1100.png"/><Relationship Id="rId467" Type="http://schemas.openxmlformats.org/officeDocument/2006/relationships/image" Target="../media/image1121.png"/><Relationship Id="rId632" Type="http://schemas.openxmlformats.org/officeDocument/2006/relationships/customXml" Target="../ink/ink1551.xml"/><Relationship Id="rId271" Type="http://schemas.openxmlformats.org/officeDocument/2006/relationships/customXml" Target="../ink/ink1370.xml"/><Relationship Id="rId674" Type="http://schemas.openxmlformats.org/officeDocument/2006/relationships/customXml" Target="../ink/ink1572.xml"/><Relationship Id="rId24" Type="http://schemas.openxmlformats.org/officeDocument/2006/relationships/customXml" Target="../ink/ink1246.xml"/><Relationship Id="rId66" Type="http://schemas.openxmlformats.org/officeDocument/2006/relationships/customXml" Target="../ink/ink1267.xml"/><Relationship Id="rId131" Type="http://schemas.openxmlformats.org/officeDocument/2006/relationships/image" Target="../media/image954.png"/><Relationship Id="rId327" Type="http://schemas.openxmlformats.org/officeDocument/2006/relationships/customXml" Target="../ink/ink1398.xml"/><Relationship Id="rId369" Type="http://schemas.openxmlformats.org/officeDocument/2006/relationships/image" Target="../media/image1072.png"/><Relationship Id="rId534" Type="http://schemas.openxmlformats.org/officeDocument/2006/relationships/customXml" Target="../ink/ink1502.xml"/><Relationship Id="rId576" Type="http://schemas.openxmlformats.org/officeDocument/2006/relationships/customXml" Target="../ink/ink1523.xml"/><Relationship Id="rId741" Type="http://schemas.openxmlformats.org/officeDocument/2006/relationships/image" Target="../media/image1256.png"/><Relationship Id="rId783" Type="http://schemas.openxmlformats.org/officeDocument/2006/relationships/image" Target="../media/image1277.png"/><Relationship Id="rId173" Type="http://schemas.openxmlformats.org/officeDocument/2006/relationships/image" Target="../media/image975.png"/><Relationship Id="rId229" Type="http://schemas.openxmlformats.org/officeDocument/2006/relationships/customXml" Target="../ink/ink1349.xml"/><Relationship Id="rId380" Type="http://schemas.openxmlformats.org/officeDocument/2006/relationships/customXml" Target="../ink/ink1425.xml"/><Relationship Id="rId436" Type="http://schemas.openxmlformats.org/officeDocument/2006/relationships/customXml" Target="../ink/ink1453.xml"/><Relationship Id="rId601" Type="http://schemas.openxmlformats.org/officeDocument/2006/relationships/image" Target="../media/image1187.png"/><Relationship Id="rId643" Type="http://schemas.openxmlformats.org/officeDocument/2006/relationships/image" Target="../media/image1208.png"/><Relationship Id="rId240" Type="http://schemas.openxmlformats.org/officeDocument/2006/relationships/image" Target="../media/image1008.png"/><Relationship Id="rId478" Type="http://schemas.openxmlformats.org/officeDocument/2006/relationships/customXml" Target="../ink/ink1474.xml"/><Relationship Id="rId685" Type="http://schemas.openxmlformats.org/officeDocument/2006/relationships/image" Target="../media/image1229.png"/><Relationship Id="rId35" Type="http://schemas.openxmlformats.org/officeDocument/2006/relationships/image" Target="../media/image906.png"/><Relationship Id="rId77" Type="http://schemas.openxmlformats.org/officeDocument/2006/relationships/image" Target="../media/image927.png"/><Relationship Id="rId100" Type="http://schemas.openxmlformats.org/officeDocument/2006/relationships/customXml" Target="../ink/ink1284.xml"/><Relationship Id="rId282" Type="http://schemas.openxmlformats.org/officeDocument/2006/relationships/image" Target="../media/image1029.png"/><Relationship Id="rId338" Type="http://schemas.openxmlformats.org/officeDocument/2006/relationships/customXml" Target="../ink/ink1404.xml"/><Relationship Id="rId503" Type="http://schemas.openxmlformats.org/officeDocument/2006/relationships/image" Target="../media/image1138.png"/><Relationship Id="rId545" Type="http://schemas.openxmlformats.org/officeDocument/2006/relationships/image" Target="../media/image1159.png"/><Relationship Id="rId587" Type="http://schemas.openxmlformats.org/officeDocument/2006/relationships/image" Target="../media/image1180.png"/><Relationship Id="rId710" Type="http://schemas.openxmlformats.org/officeDocument/2006/relationships/customXml" Target="../ink/ink1590.xml"/><Relationship Id="rId752" Type="http://schemas.openxmlformats.org/officeDocument/2006/relationships/customXml" Target="../ink/ink1611.xml"/><Relationship Id="rId8" Type="http://schemas.openxmlformats.org/officeDocument/2006/relationships/customXml" Target="../ink/ink1238.xml"/><Relationship Id="rId142" Type="http://schemas.openxmlformats.org/officeDocument/2006/relationships/customXml" Target="../ink/ink1305.xml"/><Relationship Id="rId184" Type="http://schemas.openxmlformats.org/officeDocument/2006/relationships/customXml" Target="../ink/ink1326.xml"/><Relationship Id="rId391" Type="http://schemas.openxmlformats.org/officeDocument/2006/relationships/image" Target="../media/image1083.png"/><Relationship Id="rId405" Type="http://schemas.openxmlformats.org/officeDocument/2006/relationships/image" Target="../media/image1090.png"/><Relationship Id="rId447" Type="http://schemas.openxmlformats.org/officeDocument/2006/relationships/image" Target="../media/image1111.png"/><Relationship Id="rId612" Type="http://schemas.openxmlformats.org/officeDocument/2006/relationships/customXml" Target="../ink/ink1541.xml"/><Relationship Id="rId251" Type="http://schemas.openxmlformats.org/officeDocument/2006/relationships/customXml" Target="../ink/ink1360.xml"/><Relationship Id="rId489" Type="http://schemas.openxmlformats.org/officeDocument/2006/relationships/image" Target="../media/image1131.png"/><Relationship Id="rId654" Type="http://schemas.openxmlformats.org/officeDocument/2006/relationships/customXml" Target="../ink/ink1562.xml"/><Relationship Id="rId696" Type="http://schemas.openxmlformats.org/officeDocument/2006/relationships/customXml" Target="../ink/ink1583.xml"/><Relationship Id="rId46" Type="http://schemas.openxmlformats.org/officeDocument/2006/relationships/customXml" Target="../ink/ink1257.xml"/><Relationship Id="rId293" Type="http://schemas.openxmlformats.org/officeDocument/2006/relationships/customXml" Target="../ink/ink1381.xml"/><Relationship Id="rId307" Type="http://schemas.openxmlformats.org/officeDocument/2006/relationships/customXml" Target="../ink/ink1388.xml"/><Relationship Id="rId349" Type="http://schemas.openxmlformats.org/officeDocument/2006/relationships/image" Target="../media/image1062.png"/><Relationship Id="rId514" Type="http://schemas.openxmlformats.org/officeDocument/2006/relationships/customXml" Target="../ink/ink1492.xml"/><Relationship Id="rId556" Type="http://schemas.openxmlformats.org/officeDocument/2006/relationships/customXml" Target="../ink/ink1513.xml"/><Relationship Id="rId721" Type="http://schemas.openxmlformats.org/officeDocument/2006/relationships/image" Target="../media/image1246.png"/><Relationship Id="rId763" Type="http://schemas.openxmlformats.org/officeDocument/2006/relationships/image" Target="../media/image1267.png"/><Relationship Id="rId88" Type="http://schemas.openxmlformats.org/officeDocument/2006/relationships/customXml" Target="../ink/ink1278.xml"/><Relationship Id="rId111" Type="http://schemas.openxmlformats.org/officeDocument/2006/relationships/image" Target="../media/image944.png"/><Relationship Id="rId153" Type="http://schemas.openxmlformats.org/officeDocument/2006/relationships/image" Target="../media/image965.png"/><Relationship Id="rId195" Type="http://schemas.openxmlformats.org/officeDocument/2006/relationships/image" Target="../media/image986.png"/><Relationship Id="rId209" Type="http://schemas.openxmlformats.org/officeDocument/2006/relationships/image" Target="../media/image993.png"/><Relationship Id="rId360" Type="http://schemas.openxmlformats.org/officeDocument/2006/relationships/customXml" Target="../ink/ink1415.xml"/><Relationship Id="rId416" Type="http://schemas.openxmlformats.org/officeDocument/2006/relationships/customXml" Target="../ink/ink1443.xml"/><Relationship Id="rId598" Type="http://schemas.openxmlformats.org/officeDocument/2006/relationships/customXml" Target="../ink/ink1534.xml"/><Relationship Id="rId220" Type="http://schemas.openxmlformats.org/officeDocument/2006/relationships/customXml" Target="../ink/ink1344.xml"/><Relationship Id="rId458" Type="http://schemas.openxmlformats.org/officeDocument/2006/relationships/customXml" Target="../ink/ink1464.xml"/><Relationship Id="rId623" Type="http://schemas.openxmlformats.org/officeDocument/2006/relationships/image" Target="../media/image1198.png"/><Relationship Id="rId665" Type="http://schemas.openxmlformats.org/officeDocument/2006/relationships/image" Target="../media/image1219.png"/><Relationship Id="rId15" Type="http://schemas.openxmlformats.org/officeDocument/2006/relationships/image" Target="../media/image896.png"/><Relationship Id="rId57" Type="http://schemas.openxmlformats.org/officeDocument/2006/relationships/image" Target="../media/image917.png"/><Relationship Id="rId262" Type="http://schemas.openxmlformats.org/officeDocument/2006/relationships/image" Target="../media/image1019.png"/><Relationship Id="rId318" Type="http://schemas.openxmlformats.org/officeDocument/2006/relationships/image" Target="../media/image1047.png"/><Relationship Id="rId525" Type="http://schemas.openxmlformats.org/officeDocument/2006/relationships/image" Target="../media/image1149.png"/><Relationship Id="rId567" Type="http://schemas.openxmlformats.org/officeDocument/2006/relationships/image" Target="../media/image1170.png"/><Relationship Id="rId732" Type="http://schemas.openxmlformats.org/officeDocument/2006/relationships/customXml" Target="../ink/ink1601.xml"/><Relationship Id="rId99" Type="http://schemas.openxmlformats.org/officeDocument/2006/relationships/image" Target="../media/image938.png"/><Relationship Id="rId122" Type="http://schemas.openxmlformats.org/officeDocument/2006/relationships/customXml" Target="../ink/ink1295.xml"/><Relationship Id="rId164" Type="http://schemas.openxmlformats.org/officeDocument/2006/relationships/customXml" Target="../ink/ink1316.xml"/><Relationship Id="rId371" Type="http://schemas.openxmlformats.org/officeDocument/2006/relationships/image" Target="../media/image1073.png"/><Relationship Id="rId774" Type="http://schemas.openxmlformats.org/officeDocument/2006/relationships/customXml" Target="../ink/ink1622.xml"/><Relationship Id="rId427" Type="http://schemas.openxmlformats.org/officeDocument/2006/relationships/image" Target="../media/image1101.png"/><Relationship Id="rId469" Type="http://schemas.openxmlformats.org/officeDocument/2006/relationships/image" Target="../media/image413.png"/><Relationship Id="rId634" Type="http://schemas.openxmlformats.org/officeDocument/2006/relationships/customXml" Target="../ink/ink1552.xml"/><Relationship Id="rId676" Type="http://schemas.openxmlformats.org/officeDocument/2006/relationships/customXml" Target="../ink/ink1573.xml"/><Relationship Id="rId26" Type="http://schemas.openxmlformats.org/officeDocument/2006/relationships/customXml" Target="../ink/ink1247.xml"/><Relationship Id="rId231" Type="http://schemas.openxmlformats.org/officeDocument/2006/relationships/customXml" Target="../ink/ink1350.xml"/><Relationship Id="rId273" Type="http://schemas.openxmlformats.org/officeDocument/2006/relationships/customXml" Target="../ink/ink1371.xml"/><Relationship Id="rId329" Type="http://schemas.openxmlformats.org/officeDocument/2006/relationships/customXml" Target="../ink/ink1399.xml"/><Relationship Id="rId480" Type="http://schemas.openxmlformats.org/officeDocument/2006/relationships/customXml" Target="../ink/ink1475.xml"/><Relationship Id="rId536" Type="http://schemas.openxmlformats.org/officeDocument/2006/relationships/customXml" Target="../ink/ink1503.xml"/><Relationship Id="rId701" Type="http://schemas.openxmlformats.org/officeDocument/2006/relationships/image" Target="../media/image1236.png"/><Relationship Id="rId68" Type="http://schemas.openxmlformats.org/officeDocument/2006/relationships/customXml" Target="../ink/ink1268.xml"/><Relationship Id="rId133" Type="http://schemas.openxmlformats.org/officeDocument/2006/relationships/image" Target="../media/image955.png"/><Relationship Id="rId175" Type="http://schemas.openxmlformats.org/officeDocument/2006/relationships/image" Target="../media/image976.png"/><Relationship Id="rId340" Type="http://schemas.openxmlformats.org/officeDocument/2006/relationships/customXml" Target="../ink/ink1405.xml"/><Relationship Id="rId578" Type="http://schemas.openxmlformats.org/officeDocument/2006/relationships/customXml" Target="../ink/ink1524.xml"/><Relationship Id="rId743" Type="http://schemas.openxmlformats.org/officeDocument/2006/relationships/image" Target="../media/image1257.png"/><Relationship Id="rId785" Type="http://schemas.openxmlformats.org/officeDocument/2006/relationships/image" Target="../media/image1278.png"/><Relationship Id="rId200" Type="http://schemas.openxmlformats.org/officeDocument/2006/relationships/customXml" Target="../ink/ink1334.xml"/><Relationship Id="rId382" Type="http://schemas.openxmlformats.org/officeDocument/2006/relationships/customXml" Target="../ink/ink1426.xml"/><Relationship Id="rId438" Type="http://schemas.openxmlformats.org/officeDocument/2006/relationships/customXml" Target="../ink/ink1454.xml"/><Relationship Id="rId603" Type="http://schemas.openxmlformats.org/officeDocument/2006/relationships/image" Target="../media/image1188.png"/><Relationship Id="rId645" Type="http://schemas.openxmlformats.org/officeDocument/2006/relationships/image" Target="../media/image1209.png"/><Relationship Id="rId687" Type="http://schemas.openxmlformats.org/officeDocument/2006/relationships/image" Target="../media/image1230.png"/><Relationship Id="rId242" Type="http://schemas.openxmlformats.org/officeDocument/2006/relationships/image" Target="../media/image1009.png"/><Relationship Id="rId284" Type="http://schemas.openxmlformats.org/officeDocument/2006/relationships/image" Target="../media/image1030.png"/><Relationship Id="rId491" Type="http://schemas.openxmlformats.org/officeDocument/2006/relationships/image" Target="../media/image1132.png"/><Relationship Id="rId505" Type="http://schemas.openxmlformats.org/officeDocument/2006/relationships/image" Target="../media/image1139.png"/><Relationship Id="rId712" Type="http://schemas.openxmlformats.org/officeDocument/2006/relationships/customXml" Target="../ink/ink1591.xml"/><Relationship Id="rId37" Type="http://schemas.openxmlformats.org/officeDocument/2006/relationships/image" Target="../media/image907.png"/><Relationship Id="rId79" Type="http://schemas.openxmlformats.org/officeDocument/2006/relationships/image" Target="../media/image928.png"/><Relationship Id="rId102" Type="http://schemas.openxmlformats.org/officeDocument/2006/relationships/customXml" Target="../ink/ink1285.xml"/><Relationship Id="rId144" Type="http://schemas.openxmlformats.org/officeDocument/2006/relationships/customXml" Target="../ink/ink1306.xml"/><Relationship Id="rId547" Type="http://schemas.openxmlformats.org/officeDocument/2006/relationships/image" Target="../media/image1160.png"/><Relationship Id="rId589" Type="http://schemas.openxmlformats.org/officeDocument/2006/relationships/image" Target="../media/image1181.png"/><Relationship Id="rId754" Type="http://schemas.openxmlformats.org/officeDocument/2006/relationships/customXml" Target="../ink/ink1612.xml"/><Relationship Id="rId90" Type="http://schemas.openxmlformats.org/officeDocument/2006/relationships/customXml" Target="../ink/ink1279.xml"/><Relationship Id="rId186" Type="http://schemas.openxmlformats.org/officeDocument/2006/relationships/customXml" Target="../ink/ink1327.xml"/><Relationship Id="rId351" Type="http://schemas.openxmlformats.org/officeDocument/2006/relationships/image" Target="../media/image1063.png"/><Relationship Id="rId393" Type="http://schemas.openxmlformats.org/officeDocument/2006/relationships/image" Target="../media/image1084.png"/><Relationship Id="rId407" Type="http://schemas.openxmlformats.org/officeDocument/2006/relationships/image" Target="../media/image1091.png"/><Relationship Id="rId449" Type="http://schemas.openxmlformats.org/officeDocument/2006/relationships/image" Target="../media/image1112.png"/><Relationship Id="rId614" Type="http://schemas.openxmlformats.org/officeDocument/2006/relationships/customXml" Target="../ink/ink1542.xml"/><Relationship Id="rId656" Type="http://schemas.openxmlformats.org/officeDocument/2006/relationships/customXml" Target="../ink/ink1563.xml"/><Relationship Id="rId211" Type="http://schemas.openxmlformats.org/officeDocument/2006/relationships/image" Target="../media/image994.png"/><Relationship Id="rId253" Type="http://schemas.openxmlformats.org/officeDocument/2006/relationships/customXml" Target="../ink/ink1361.xml"/><Relationship Id="rId295" Type="http://schemas.openxmlformats.org/officeDocument/2006/relationships/customXml" Target="../ink/ink1382.xml"/><Relationship Id="rId309" Type="http://schemas.openxmlformats.org/officeDocument/2006/relationships/customXml" Target="../ink/ink1389.xml"/><Relationship Id="rId460" Type="http://schemas.openxmlformats.org/officeDocument/2006/relationships/customXml" Target="../ink/ink1465.xml"/><Relationship Id="rId516" Type="http://schemas.openxmlformats.org/officeDocument/2006/relationships/customXml" Target="../ink/ink1493.xml"/><Relationship Id="rId698" Type="http://schemas.openxmlformats.org/officeDocument/2006/relationships/customXml" Target="../ink/ink1584.xml"/><Relationship Id="rId48" Type="http://schemas.openxmlformats.org/officeDocument/2006/relationships/customXml" Target="../ink/ink1258.xml"/><Relationship Id="rId113" Type="http://schemas.openxmlformats.org/officeDocument/2006/relationships/image" Target="../media/image945.png"/><Relationship Id="rId320" Type="http://schemas.openxmlformats.org/officeDocument/2006/relationships/image" Target="../media/image1048.png"/><Relationship Id="rId558" Type="http://schemas.openxmlformats.org/officeDocument/2006/relationships/customXml" Target="../ink/ink1514.xml"/><Relationship Id="rId723" Type="http://schemas.openxmlformats.org/officeDocument/2006/relationships/image" Target="../media/image1247.png"/><Relationship Id="rId765" Type="http://schemas.openxmlformats.org/officeDocument/2006/relationships/image" Target="../media/image1268.png"/><Relationship Id="rId155" Type="http://schemas.openxmlformats.org/officeDocument/2006/relationships/image" Target="../media/image966.png"/><Relationship Id="rId197" Type="http://schemas.openxmlformats.org/officeDocument/2006/relationships/image" Target="../media/image987.png"/><Relationship Id="rId362" Type="http://schemas.openxmlformats.org/officeDocument/2006/relationships/customXml" Target="../ink/ink1416.xml"/><Relationship Id="rId418" Type="http://schemas.openxmlformats.org/officeDocument/2006/relationships/customXml" Target="../ink/ink1444.xml"/><Relationship Id="rId625" Type="http://schemas.openxmlformats.org/officeDocument/2006/relationships/image" Target="../media/image1199.png"/><Relationship Id="rId222" Type="http://schemas.openxmlformats.org/officeDocument/2006/relationships/customXml" Target="../ink/ink1345.xml"/><Relationship Id="rId264" Type="http://schemas.openxmlformats.org/officeDocument/2006/relationships/image" Target="../media/image1020.png"/><Relationship Id="rId471" Type="http://schemas.openxmlformats.org/officeDocument/2006/relationships/image" Target="../media/image1122.png"/><Relationship Id="rId667" Type="http://schemas.openxmlformats.org/officeDocument/2006/relationships/image" Target="../media/image1220.png"/><Relationship Id="rId17" Type="http://schemas.openxmlformats.org/officeDocument/2006/relationships/image" Target="../media/image897.png"/><Relationship Id="rId59" Type="http://schemas.openxmlformats.org/officeDocument/2006/relationships/image" Target="../media/image918.png"/><Relationship Id="rId124" Type="http://schemas.openxmlformats.org/officeDocument/2006/relationships/customXml" Target="../ink/ink1296.xml"/><Relationship Id="rId527" Type="http://schemas.openxmlformats.org/officeDocument/2006/relationships/image" Target="../media/image1150.png"/><Relationship Id="rId569" Type="http://schemas.openxmlformats.org/officeDocument/2006/relationships/image" Target="../media/image1171.png"/><Relationship Id="rId734" Type="http://schemas.openxmlformats.org/officeDocument/2006/relationships/customXml" Target="../ink/ink1602.xml"/><Relationship Id="rId776" Type="http://schemas.openxmlformats.org/officeDocument/2006/relationships/customXml" Target="../ink/ink1623.xml"/><Relationship Id="rId70" Type="http://schemas.openxmlformats.org/officeDocument/2006/relationships/customXml" Target="../ink/ink1269.xml"/><Relationship Id="rId166" Type="http://schemas.openxmlformats.org/officeDocument/2006/relationships/customXml" Target="../ink/ink1317.xml"/><Relationship Id="rId331" Type="http://schemas.openxmlformats.org/officeDocument/2006/relationships/customXml" Target="../ink/ink1400.xml"/><Relationship Id="rId373" Type="http://schemas.openxmlformats.org/officeDocument/2006/relationships/image" Target="../media/image1074.png"/><Relationship Id="rId429" Type="http://schemas.openxmlformats.org/officeDocument/2006/relationships/image" Target="../media/image1102.png"/><Relationship Id="rId580" Type="http://schemas.openxmlformats.org/officeDocument/2006/relationships/customXml" Target="../ink/ink1525.xml"/><Relationship Id="rId636" Type="http://schemas.openxmlformats.org/officeDocument/2006/relationships/customXml" Target="../ink/ink155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51.xml"/><Relationship Id="rId440" Type="http://schemas.openxmlformats.org/officeDocument/2006/relationships/customXml" Target="../ink/ink1455.xml"/><Relationship Id="rId678" Type="http://schemas.openxmlformats.org/officeDocument/2006/relationships/customXml" Target="../ink/ink1574.xml"/><Relationship Id="rId28" Type="http://schemas.openxmlformats.org/officeDocument/2006/relationships/customXml" Target="../ink/ink1248.xml"/><Relationship Id="rId275" Type="http://schemas.openxmlformats.org/officeDocument/2006/relationships/customXml" Target="../ink/ink1372.xml"/><Relationship Id="rId300" Type="http://schemas.openxmlformats.org/officeDocument/2006/relationships/image" Target="../media/image1038.png"/><Relationship Id="rId482" Type="http://schemas.openxmlformats.org/officeDocument/2006/relationships/customXml" Target="../ink/ink1476.xml"/><Relationship Id="rId538" Type="http://schemas.openxmlformats.org/officeDocument/2006/relationships/customXml" Target="../ink/ink1504.xml"/><Relationship Id="rId703" Type="http://schemas.openxmlformats.org/officeDocument/2006/relationships/image" Target="../media/image1237.png"/><Relationship Id="rId745" Type="http://schemas.openxmlformats.org/officeDocument/2006/relationships/image" Target="../media/image1258.png"/><Relationship Id="rId81" Type="http://schemas.openxmlformats.org/officeDocument/2006/relationships/image" Target="../media/image929.png"/><Relationship Id="rId135" Type="http://schemas.openxmlformats.org/officeDocument/2006/relationships/image" Target="../media/image956.png"/><Relationship Id="rId177" Type="http://schemas.openxmlformats.org/officeDocument/2006/relationships/image" Target="../media/image977.png"/><Relationship Id="rId342" Type="http://schemas.openxmlformats.org/officeDocument/2006/relationships/customXml" Target="../ink/ink1406.xml"/><Relationship Id="rId384" Type="http://schemas.openxmlformats.org/officeDocument/2006/relationships/customXml" Target="../ink/ink1427.xml"/><Relationship Id="rId591" Type="http://schemas.openxmlformats.org/officeDocument/2006/relationships/image" Target="../media/image1182.png"/><Relationship Id="rId605" Type="http://schemas.openxmlformats.org/officeDocument/2006/relationships/image" Target="../media/image1189.png"/><Relationship Id="rId202" Type="http://schemas.openxmlformats.org/officeDocument/2006/relationships/customXml" Target="../ink/ink1335.xml"/><Relationship Id="rId244" Type="http://schemas.openxmlformats.org/officeDocument/2006/relationships/image" Target="../media/image1010.png"/><Relationship Id="rId647" Type="http://schemas.openxmlformats.org/officeDocument/2006/relationships/image" Target="../media/image1210.png"/><Relationship Id="rId689" Type="http://schemas.openxmlformats.org/officeDocument/2006/relationships/image" Target="../media/image636.png"/><Relationship Id="rId39" Type="http://schemas.openxmlformats.org/officeDocument/2006/relationships/image" Target="../media/image908.png"/><Relationship Id="rId286" Type="http://schemas.openxmlformats.org/officeDocument/2006/relationships/image" Target="../media/image1031.png"/><Relationship Id="rId451" Type="http://schemas.openxmlformats.org/officeDocument/2006/relationships/image" Target="../media/image1113.png"/><Relationship Id="rId493" Type="http://schemas.openxmlformats.org/officeDocument/2006/relationships/image" Target="../media/image1133.png"/><Relationship Id="rId507" Type="http://schemas.openxmlformats.org/officeDocument/2006/relationships/image" Target="../media/image1140.png"/><Relationship Id="rId549" Type="http://schemas.openxmlformats.org/officeDocument/2006/relationships/image" Target="../media/image1161.png"/><Relationship Id="rId714" Type="http://schemas.openxmlformats.org/officeDocument/2006/relationships/customXml" Target="../ink/ink1592.xml"/><Relationship Id="rId756" Type="http://schemas.openxmlformats.org/officeDocument/2006/relationships/customXml" Target="../ink/ink1613.xml"/><Relationship Id="rId50" Type="http://schemas.openxmlformats.org/officeDocument/2006/relationships/customXml" Target="../ink/ink1259.xml"/><Relationship Id="rId104" Type="http://schemas.openxmlformats.org/officeDocument/2006/relationships/customXml" Target="../ink/ink1286.xml"/><Relationship Id="rId146" Type="http://schemas.openxmlformats.org/officeDocument/2006/relationships/customXml" Target="../ink/ink1307.xml"/><Relationship Id="rId188" Type="http://schemas.openxmlformats.org/officeDocument/2006/relationships/customXml" Target="../ink/ink1328.xml"/><Relationship Id="rId311" Type="http://schemas.openxmlformats.org/officeDocument/2006/relationships/customXml" Target="../ink/ink1390.xml"/><Relationship Id="rId353" Type="http://schemas.openxmlformats.org/officeDocument/2006/relationships/image" Target="../media/image1064.png"/><Relationship Id="rId395" Type="http://schemas.openxmlformats.org/officeDocument/2006/relationships/image" Target="../media/image1085.png"/><Relationship Id="rId409" Type="http://schemas.openxmlformats.org/officeDocument/2006/relationships/image" Target="../media/image1092.png"/><Relationship Id="rId560" Type="http://schemas.openxmlformats.org/officeDocument/2006/relationships/customXml" Target="../ink/ink1515.xml"/><Relationship Id="rId92" Type="http://schemas.openxmlformats.org/officeDocument/2006/relationships/customXml" Target="../ink/ink1280.xml"/><Relationship Id="rId213" Type="http://schemas.openxmlformats.org/officeDocument/2006/relationships/image" Target="../media/image995.png"/><Relationship Id="rId420" Type="http://schemas.openxmlformats.org/officeDocument/2006/relationships/customXml" Target="../ink/ink1445.xml"/><Relationship Id="rId616" Type="http://schemas.openxmlformats.org/officeDocument/2006/relationships/customXml" Target="../ink/ink1543.xml"/><Relationship Id="rId658" Type="http://schemas.openxmlformats.org/officeDocument/2006/relationships/customXml" Target="../ink/ink1564.xml"/><Relationship Id="rId255" Type="http://schemas.openxmlformats.org/officeDocument/2006/relationships/customXml" Target="../ink/ink1362.xml"/><Relationship Id="rId297" Type="http://schemas.openxmlformats.org/officeDocument/2006/relationships/customXml" Target="../ink/ink1383.xml"/><Relationship Id="rId462" Type="http://schemas.openxmlformats.org/officeDocument/2006/relationships/customXml" Target="../ink/ink1466.xml"/><Relationship Id="rId518" Type="http://schemas.openxmlformats.org/officeDocument/2006/relationships/customXml" Target="../ink/ink1494.xml"/><Relationship Id="rId725" Type="http://schemas.openxmlformats.org/officeDocument/2006/relationships/image" Target="../media/image1248.png"/><Relationship Id="rId115" Type="http://schemas.openxmlformats.org/officeDocument/2006/relationships/image" Target="../media/image946.png"/><Relationship Id="rId157" Type="http://schemas.openxmlformats.org/officeDocument/2006/relationships/image" Target="../media/image967.png"/><Relationship Id="rId322" Type="http://schemas.openxmlformats.org/officeDocument/2006/relationships/image" Target="../media/image1049.png"/><Relationship Id="rId364" Type="http://schemas.openxmlformats.org/officeDocument/2006/relationships/customXml" Target="../ink/ink1417.xml"/><Relationship Id="rId767" Type="http://schemas.openxmlformats.org/officeDocument/2006/relationships/image" Target="../media/image1269.png"/><Relationship Id="rId61" Type="http://schemas.openxmlformats.org/officeDocument/2006/relationships/image" Target="../media/image919.png"/><Relationship Id="rId199" Type="http://schemas.openxmlformats.org/officeDocument/2006/relationships/image" Target="../media/image988.png"/><Relationship Id="rId571" Type="http://schemas.openxmlformats.org/officeDocument/2006/relationships/image" Target="../media/image1172.png"/><Relationship Id="rId627" Type="http://schemas.openxmlformats.org/officeDocument/2006/relationships/image" Target="../media/image1200.png"/><Relationship Id="rId669" Type="http://schemas.openxmlformats.org/officeDocument/2006/relationships/image" Target="../media/image1221.png"/><Relationship Id="rId19" Type="http://schemas.openxmlformats.org/officeDocument/2006/relationships/image" Target="../media/image898.png"/><Relationship Id="rId224" Type="http://schemas.openxmlformats.org/officeDocument/2006/relationships/image" Target="../media/image1000.png"/><Relationship Id="rId266" Type="http://schemas.openxmlformats.org/officeDocument/2006/relationships/image" Target="../media/image1021.png"/><Relationship Id="rId431" Type="http://schemas.openxmlformats.org/officeDocument/2006/relationships/image" Target="../media/image1103.png"/><Relationship Id="rId473" Type="http://schemas.openxmlformats.org/officeDocument/2006/relationships/image" Target="../media/image1123.png"/><Relationship Id="rId529" Type="http://schemas.openxmlformats.org/officeDocument/2006/relationships/image" Target="../media/image1151.png"/><Relationship Id="rId680" Type="http://schemas.openxmlformats.org/officeDocument/2006/relationships/customXml" Target="../ink/ink1575.xml"/><Relationship Id="rId736" Type="http://schemas.openxmlformats.org/officeDocument/2006/relationships/customXml" Target="../ink/ink1603.xml"/><Relationship Id="rId30" Type="http://schemas.openxmlformats.org/officeDocument/2006/relationships/customXml" Target="../ink/ink1249.xml"/><Relationship Id="rId126" Type="http://schemas.openxmlformats.org/officeDocument/2006/relationships/customXml" Target="../ink/ink1297.xml"/><Relationship Id="rId168" Type="http://schemas.openxmlformats.org/officeDocument/2006/relationships/customXml" Target="../ink/ink1318.xml"/><Relationship Id="rId333" Type="http://schemas.openxmlformats.org/officeDocument/2006/relationships/customXml" Target="../ink/ink1401.xml"/><Relationship Id="rId540" Type="http://schemas.openxmlformats.org/officeDocument/2006/relationships/customXml" Target="../ink/ink1505.xml"/><Relationship Id="rId778" Type="http://schemas.openxmlformats.org/officeDocument/2006/relationships/customXml" Target="../ink/ink1624.xml"/><Relationship Id="rId72" Type="http://schemas.openxmlformats.org/officeDocument/2006/relationships/customXml" Target="../ink/ink1270.xml"/><Relationship Id="rId375" Type="http://schemas.openxmlformats.org/officeDocument/2006/relationships/image" Target="../media/image1075.png"/><Relationship Id="rId582" Type="http://schemas.openxmlformats.org/officeDocument/2006/relationships/customXml" Target="../ink/ink1526.xml"/><Relationship Id="rId638" Type="http://schemas.openxmlformats.org/officeDocument/2006/relationships/customXml" Target="../ink/ink1554.xml"/><Relationship Id="rId3" Type="http://schemas.openxmlformats.org/officeDocument/2006/relationships/image" Target="../media/image8911.png"/><Relationship Id="rId235" Type="http://schemas.openxmlformats.org/officeDocument/2006/relationships/customXml" Target="../ink/ink1352.xml"/><Relationship Id="rId277" Type="http://schemas.openxmlformats.org/officeDocument/2006/relationships/customXml" Target="../ink/ink1373.xml"/><Relationship Id="rId400" Type="http://schemas.openxmlformats.org/officeDocument/2006/relationships/customXml" Target="../ink/ink1435.xml"/><Relationship Id="rId442" Type="http://schemas.openxmlformats.org/officeDocument/2006/relationships/customXml" Target="../ink/ink1456.xml"/><Relationship Id="rId484" Type="http://schemas.openxmlformats.org/officeDocument/2006/relationships/customXml" Target="../ink/ink1477.xml"/><Relationship Id="rId705" Type="http://schemas.openxmlformats.org/officeDocument/2006/relationships/image" Target="../media/image1238.png"/><Relationship Id="rId137" Type="http://schemas.openxmlformats.org/officeDocument/2006/relationships/image" Target="../media/image957.png"/><Relationship Id="rId302" Type="http://schemas.openxmlformats.org/officeDocument/2006/relationships/image" Target="../media/image1039.png"/><Relationship Id="rId344" Type="http://schemas.openxmlformats.org/officeDocument/2006/relationships/customXml" Target="../ink/ink1407.xml"/><Relationship Id="rId691" Type="http://schemas.openxmlformats.org/officeDocument/2006/relationships/image" Target="../media/image1231.png"/><Relationship Id="rId747" Type="http://schemas.openxmlformats.org/officeDocument/2006/relationships/image" Target="../media/image1259.png"/><Relationship Id="rId41" Type="http://schemas.openxmlformats.org/officeDocument/2006/relationships/image" Target="../media/image909.png"/><Relationship Id="rId83" Type="http://schemas.openxmlformats.org/officeDocument/2006/relationships/image" Target="../media/image930.png"/><Relationship Id="rId179" Type="http://schemas.openxmlformats.org/officeDocument/2006/relationships/image" Target="../media/image978.png"/><Relationship Id="rId386" Type="http://schemas.openxmlformats.org/officeDocument/2006/relationships/customXml" Target="../ink/ink1428.xml"/><Relationship Id="rId551" Type="http://schemas.openxmlformats.org/officeDocument/2006/relationships/image" Target="../media/image1162.png"/><Relationship Id="rId593" Type="http://schemas.openxmlformats.org/officeDocument/2006/relationships/image" Target="../media/image1183.png"/><Relationship Id="rId607" Type="http://schemas.openxmlformats.org/officeDocument/2006/relationships/image" Target="../media/image1190.png"/><Relationship Id="rId649" Type="http://schemas.openxmlformats.org/officeDocument/2006/relationships/image" Target="../media/image1211.png"/><Relationship Id="rId190" Type="http://schemas.openxmlformats.org/officeDocument/2006/relationships/customXml" Target="../ink/ink1329.xml"/><Relationship Id="rId204" Type="http://schemas.openxmlformats.org/officeDocument/2006/relationships/customXml" Target="../ink/ink1336.xml"/><Relationship Id="rId246" Type="http://schemas.openxmlformats.org/officeDocument/2006/relationships/image" Target="../media/image1011.png"/><Relationship Id="rId288" Type="http://schemas.openxmlformats.org/officeDocument/2006/relationships/image" Target="../media/image1032.png"/><Relationship Id="rId411" Type="http://schemas.openxmlformats.org/officeDocument/2006/relationships/image" Target="../media/image1093.png"/><Relationship Id="rId453" Type="http://schemas.openxmlformats.org/officeDocument/2006/relationships/image" Target="../media/image1114.png"/><Relationship Id="rId509" Type="http://schemas.openxmlformats.org/officeDocument/2006/relationships/image" Target="../media/image1141.png"/><Relationship Id="rId660" Type="http://schemas.openxmlformats.org/officeDocument/2006/relationships/customXml" Target="../ink/ink1565.xml"/><Relationship Id="rId106" Type="http://schemas.openxmlformats.org/officeDocument/2006/relationships/customXml" Target="../ink/ink1287.xml"/><Relationship Id="rId313" Type="http://schemas.openxmlformats.org/officeDocument/2006/relationships/customXml" Target="../ink/ink1391.xml"/><Relationship Id="rId495" Type="http://schemas.openxmlformats.org/officeDocument/2006/relationships/image" Target="../media/image1134.png"/><Relationship Id="rId716" Type="http://schemas.openxmlformats.org/officeDocument/2006/relationships/customXml" Target="../ink/ink1593.xml"/><Relationship Id="rId758" Type="http://schemas.openxmlformats.org/officeDocument/2006/relationships/customXml" Target="../ink/ink1614.xml"/><Relationship Id="rId10" Type="http://schemas.openxmlformats.org/officeDocument/2006/relationships/customXml" Target="../ink/ink1239.xml"/><Relationship Id="rId52" Type="http://schemas.openxmlformats.org/officeDocument/2006/relationships/customXml" Target="../ink/ink1260.xml"/><Relationship Id="rId94" Type="http://schemas.openxmlformats.org/officeDocument/2006/relationships/customXml" Target="../ink/ink1281.xml"/><Relationship Id="rId148" Type="http://schemas.openxmlformats.org/officeDocument/2006/relationships/customXml" Target="../ink/ink1308.xml"/><Relationship Id="rId355" Type="http://schemas.openxmlformats.org/officeDocument/2006/relationships/image" Target="../media/image1065.png"/><Relationship Id="rId397" Type="http://schemas.openxmlformats.org/officeDocument/2006/relationships/image" Target="../media/image1086.png"/><Relationship Id="rId520" Type="http://schemas.openxmlformats.org/officeDocument/2006/relationships/customXml" Target="../ink/ink1495.xml"/><Relationship Id="rId562" Type="http://schemas.openxmlformats.org/officeDocument/2006/relationships/customXml" Target="../ink/ink1516.xml"/><Relationship Id="rId618" Type="http://schemas.openxmlformats.org/officeDocument/2006/relationships/customXml" Target="../ink/ink1544.xml"/><Relationship Id="rId215" Type="http://schemas.openxmlformats.org/officeDocument/2006/relationships/image" Target="../media/image996.png"/><Relationship Id="rId257" Type="http://schemas.openxmlformats.org/officeDocument/2006/relationships/customXml" Target="../ink/ink1363.xml"/><Relationship Id="rId422" Type="http://schemas.openxmlformats.org/officeDocument/2006/relationships/customXml" Target="../ink/ink1446.xml"/><Relationship Id="rId464" Type="http://schemas.openxmlformats.org/officeDocument/2006/relationships/customXml" Target="../ink/ink1467.xml"/><Relationship Id="rId299" Type="http://schemas.openxmlformats.org/officeDocument/2006/relationships/customXml" Target="../ink/ink1384.xml"/><Relationship Id="rId727" Type="http://schemas.openxmlformats.org/officeDocument/2006/relationships/image" Target="../media/image1249.png"/><Relationship Id="rId63" Type="http://schemas.openxmlformats.org/officeDocument/2006/relationships/image" Target="../media/image920.png"/><Relationship Id="rId159" Type="http://schemas.openxmlformats.org/officeDocument/2006/relationships/image" Target="../media/image968.png"/><Relationship Id="rId366" Type="http://schemas.openxmlformats.org/officeDocument/2006/relationships/customXml" Target="../ink/ink1418.xml"/><Relationship Id="rId573" Type="http://schemas.openxmlformats.org/officeDocument/2006/relationships/image" Target="../media/image1173.png"/><Relationship Id="rId780" Type="http://schemas.openxmlformats.org/officeDocument/2006/relationships/customXml" Target="../ink/ink1625.xml"/><Relationship Id="rId226" Type="http://schemas.openxmlformats.org/officeDocument/2006/relationships/image" Target="../media/image1001.png"/><Relationship Id="rId433" Type="http://schemas.openxmlformats.org/officeDocument/2006/relationships/image" Target="../media/image1104.png"/><Relationship Id="rId640" Type="http://schemas.openxmlformats.org/officeDocument/2006/relationships/customXml" Target="../ink/ink1555.xml"/><Relationship Id="rId738" Type="http://schemas.openxmlformats.org/officeDocument/2006/relationships/customXml" Target="../ink/ink1604.xml"/><Relationship Id="rId74" Type="http://schemas.openxmlformats.org/officeDocument/2006/relationships/customXml" Target="../ink/ink1271.xml"/><Relationship Id="rId377" Type="http://schemas.openxmlformats.org/officeDocument/2006/relationships/image" Target="../media/image1076.png"/><Relationship Id="rId500" Type="http://schemas.openxmlformats.org/officeDocument/2006/relationships/customXml" Target="../ink/ink1485.xml"/><Relationship Id="rId584" Type="http://schemas.openxmlformats.org/officeDocument/2006/relationships/customXml" Target="../ink/ink1527.xml"/><Relationship Id="rId5" Type="http://schemas.openxmlformats.org/officeDocument/2006/relationships/image" Target="../media/image892.png"/><Relationship Id="rId237" Type="http://schemas.openxmlformats.org/officeDocument/2006/relationships/customXml" Target="../ink/ink1353.xml"/><Relationship Id="rId444" Type="http://schemas.openxmlformats.org/officeDocument/2006/relationships/customXml" Target="../ink/ink1457.xml"/><Relationship Id="rId651" Type="http://schemas.openxmlformats.org/officeDocument/2006/relationships/image" Target="../media/image1212.png"/><Relationship Id="rId749" Type="http://schemas.openxmlformats.org/officeDocument/2006/relationships/image" Target="../media/image1260.png"/><Relationship Id="rId290" Type="http://schemas.openxmlformats.org/officeDocument/2006/relationships/image" Target="../media/image1033.png"/><Relationship Id="rId304" Type="http://schemas.openxmlformats.org/officeDocument/2006/relationships/image" Target="../media/image1040.png"/><Relationship Id="rId388" Type="http://schemas.openxmlformats.org/officeDocument/2006/relationships/customXml" Target="../ink/ink1429.xml"/><Relationship Id="rId511" Type="http://schemas.openxmlformats.org/officeDocument/2006/relationships/image" Target="../media/image1142.png"/><Relationship Id="rId609" Type="http://schemas.openxmlformats.org/officeDocument/2006/relationships/image" Target="../media/image1191.png"/><Relationship Id="rId85" Type="http://schemas.openxmlformats.org/officeDocument/2006/relationships/image" Target="../media/image931.png"/><Relationship Id="rId150" Type="http://schemas.openxmlformats.org/officeDocument/2006/relationships/customXml" Target="../ink/ink1309.xml"/><Relationship Id="rId595" Type="http://schemas.openxmlformats.org/officeDocument/2006/relationships/image" Target="../media/image1184.png"/><Relationship Id="rId248" Type="http://schemas.openxmlformats.org/officeDocument/2006/relationships/image" Target="../media/image1012.png"/><Relationship Id="rId455" Type="http://schemas.openxmlformats.org/officeDocument/2006/relationships/image" Target="../media/image1115.png"/><Relationship Id="rId662" Type="http://schemas.openxmlformats.org/officeDocument/2006/relationships/customXml" Target="../ink/ink1566.xml"/><Relationship Id="rId12" Type="http://schemas.openxmlformats.org/officeDocument/2006/relationships/customXml" Target="../ink/ink1240.xml"/><Relationship Id="rId108" Type="http://schemas.openxmlformats.org/officeDocument/2006/relationships/customXml" Target="../ink/ink1288.xml"/><Relationship Id="rId315" Type="http://schemas.openxmlformats.org/officeDocument/2006/relationships/customXml" Target="../ink/ink1392.xml"/><Relationship Id="rId522" Type="http://schemas.openxmlformats.org/officeDocument/2006/relationships/customXml" Target="../ink/ink1496.xml"/><Relationship Id="rId96" Type="http://schemas.openxmlformats.org/officeDocument/2006/relationships/customXml" Target="../ink/ink1282.xml"/><Relationship Id="rId161" Type="http://schemas.openxmlformats.org/officeDocument/2006/relationships/image" Target="../media/image969.png"/><Relationship Id="rId399" Type="http://schemas.openxmlformats.org/officeDocument/2006/relationships/image" Target="../media/image1087.png"/><Relationship Id="rId259" Type="http://schemas.openxmlformats.org/officeDocument/2006/relationships/customXml" Target="../ink/ink1364.xml"/><Relationship Id="rId466" Type="http://schemas.openxmlformats.org/officeDocument/2006/relationships/customXml" Target="../ink/ink1468.xml"/><Relationship Id="rId673" Type="http://schemas.openxmlformats.org/officeDocument/2006/relationships/image" Target="../media/image1223.png"/><Relationship Id="rId23" Type="http://schemas.openxmlformats.org/officeDocument/2006/relationships/image" Target="../media/image900.png"/><Relationship Id="rId119" Type="http://schemas.openxmlformats.org/officeDocument/2006/relationships/image" Target="../media/image948.png"/><Relationship Id="rId326" Type="http://schemas.openxmlformats.org/officeDocument/2006/relationships/image" Target="../media/image1051.png"/><Relationship Id="rId533" Type="http://schemas.openxmlformats.org/officeDocument/2006/relationships/image" Target="../media/image1153.png"/><Relationship Id="rId740" Type="http://schemas.openxmlformats.org/officeDocument/2006/relationships/customXml" Target="../ink/ink1605.xml"/><Relationship Id="rId172" Type="http://schemas.openxmlformats.org/officeDocument/2006/relationships/customXml" Target="../ink/ink1320.xml"/><Relationship Id="rId477" Type="http://schemas.openxmlformats.org/officeDocument/2006/relationships/image" Target="../media/image1125.png"/><Relationship Id="rId600" Type="http://schemas.openxmlformats.org/officeDocument/2006/relationships/customXml" Target="../ink/ink1535.xml"/><Relationship Id="rId684" Type="http://schemas.openxmlformats.org/officeDocument/2006/relationships/customXml" Target="../ink/ink1577.xml"/><Relationship Id="rId337" Type="http://schemas.openxmlformats.org/officeDocument/2006/relationships/image" Target="../media/image1056.png"/><Relationship Id="rId34" Type="http://schemas.openxmlformats.org/officeDocument/2006/relationships/customXml" Target="../ink/ink1251.xml"/><Relationship Id="rId544" Type="http://schemas.openxmlformats.org/officeDocument/2006/relationships/customXml" Target="../ink/ink1507.xml"/><Relationship Id="rId751" Type="http://schemas.openxmlformats.org/officeDocument/2006/relationships/image" Target="../media/image1261.png"/><Relationship Id="rId183" Type="http://schemas.openxmlformats.org/officeDocument/2006/relationships/image" Target="../media/image980.png"/><Relationship Id="rId390" Type="http://schemas.openxmlformats.org/officeDocument/2006/relationships/customXml" Target="../ink/ink1430.xml"/><Relationship Id="rId404" Type="http://schemas.openxmlformats.org/officeDocument/2006/relationships/customXml" Target="../ink/ink1437.xml"/><Relationship Id="rId611" Type="http://schemas.openxmlformats.org/officeDocument/2006/relationships/image" Target="../media/image1192.png"/><Relationship Id="rId250" Type="http://schemas.openxmlformats.org/officeDocument/2006/relationships/image" Target="../media/image1013.png"/><Relationship Id="rId488" Type="http://schemas.openxmlformats.org/officeDocument/2006/relationships/customXml" Target="../ink/ink1479.xml"/><Relationship Id="rId695" Type="http://schemas.openxmlformats.org/officeDocument/2006/relationships/image" Target="../media/image1233.png"/><Relationship Id="rId709" Type="http://schemas.openxmlformats.org/officeDocument/2006/relationships/image" Target="../media/image1240.png"/><Relationship Id="rId45" Type="http://schemas.openxmlformats.org/officeDocument/2006/relationships/image" Target="../media/image911.png"/><Relationship Id="rId110" Type="http://schemas.openxmlformats.org/officeDocument/2006/relationships/customXml" Target="../ink/ink1289.xml"/><Relationship Id="rId348" Type="http://schemas.openxmlformats.org/officeDocument/2006/relationships/customXml" Target="../ink/ink1409.xml"/><Relationship Id="rId555" Type="http://schemas.openxmlformats.org/officeDocument/2006/relationships/image" Target="../media/image1164.png"/><Relationship Id="rId762" Type="http://schemas.openxmlformats.org/officeDocument/2006/relationships/customXml" Target="../ink/ink1616.xml"/><Relationship Id="rId194" Type="http://schemas.openxmlformats.org/officeDocument/2006/relationships/customXml" Target="../ink/ink1331.xml"/><Relationship Id="rId208" Type="http://schemas.openxmlformats.org/officeDocument/2006/relationships/customXml" Target="../ink/ink1338.xml"/><Relationship Id="rId415" Type="http://schemas.openxmlformats.org/officeDocument/2006/relationships/image" Target="../media/image1095.png"/><Relationship Id="rId622" Type="http://schemas.openxmlformats.org/officeDocument/2006/relationships/customXml" Target="../ink/ink1546.xml"/><Relationship Id="rId261" Type="http://schemas.openxmlformats.org/officeDocument/2006/relationships/customXml" Target="../ink/ink1365.xml"/><Relationship Id="rId499" Type="http://schemas.openxmlformats.org/officeDocument/2006/relationships/image" Target="../media/image1136.png"/><Relationship Id="rId56" Type="http://schemas.openxmlformats.org/officeDocument/2006/relationships/customXml" Target="../ink/ink1262.xml"/><Relationship Id="rId359" Type="http://schemas.openxmlformats.org/officeDocument/2006/relationships/image" Target="../media/image1067.png"/><Relationship Id="rId566" Type="http://schemas.openxmlformats.org/officeDocument/2006/relationships/customXml" Target="../ink/ink1518.xml"/><Relationship Id="rId773" Type="http://schemas.openxmlformats.org/officeDocument/2006/relationships/image" Target="../media/image1272.png"/><Relationship Id="rId121" Type="http://schemas.openxmlformats.org/officeDocument/2006/relationships/image" Target="../media/image949.png"/><Relationship Id="rId219" Type="http://schemas.openxmlformats.org/officeDocument/2006/relationships/image" Target="../media/image998.png"/><Relationship Id="rId426" Type="http://schemas.openxmlformats.org/officeDocument/2006/relationships/customXml" Target="../ink/ink1448.xml"/><Relationship Id="rId633" Type="http://schemas.openxmlformats.org/officeDocument/2006/relationships/image" Target="../media/image1203.png"/><Relationship Id="rId67" Type="http://schemas.openxmlformats.org/officeDocument/2006/relationships/image" Target="../media/image922.png"/><Relationship Id="rId272" Type="http://schemas.openxmlformats.org/officeDocument/2006/relationships/image" Target="../media/image1024.png"/><Relationship Id="rId577" Type="http://schemas.openxmlformats.org/officeDocument/2006/relationships/image" Target="../media/image1175.png"/><Relationship Id="rId700" Type="http://schemas.openxmlformats.org/officeDocument/2006/relationships/customXml" Target="../ink/ink1585.xml"/><Relationship Id="rId132" Type="http://schemas.openxmlformats.org/officeDocument/2006/relationships/customXml" Target="../ink/ink1300.xml"/><Relationship Id="rId784" Type="http://schemas.openxmlformats.org/officeDocument/2006/relationships/customXml" Target="../ink/ink1627.xml"/><Relationship Id="rId437" Type="http://schemas.openxmlformats.org/officeDocument/2006/relationships/image" Target="../media/image1106.png"/><Relationship Id="rId644" Type="http://schemas.openxmlformats.org/officeDocument/2006/relationships/customXml" Target="../ink/ink1557.xml"/><Relationship Id="rId283" Type="http://schemas.openxmlformats.org/officeDocument/2006/relationships/customXml" Target="../ink/ink1376.xml"/><Relationship Id="rId490" Type="http://schemas.openxmlformats.org/officeDocument/2006/relationships/customXml" Target="../ink/ink1480.xml"/><Relationship Id="rId504" Type="http://schemas.openxmlformats.org/officeDocument/2006/relationships/customXml" Target="../ink/ink1487.xml"/><Relationship Id="rId711" Type="http://schemas.openxmlformats.org/officeDocument/2006/relationships/image" Target="../media/image1241.png"/><Relationship Id="rId78" Type="http://schemas.openxmlformats.org/officeDocument/2006/relationships/customXml" Target="../ink/ink1273.xml"/><Relationship Id="rId143" Type="http://schemas.openxmlformats.org/officeDocument/2006/relationships/image" Target="../media/image960.png"/><Relationship Id="rId350" Type="http://schemas.openxmlformats.org/officeDocument/2006/relationships/customXml" Target="../ink/ink1410.xml"/><Relationship Id="rId588" Type="http://schemas.openxmlformats.org/officeDocument/2006/relationships/customXml" Target="../ink/ink1529.xml"/><Relationship Id="rId9" Type="http://schemas.openxmlformats.org/officeDocument/2006/relationships/image" Target="../media/image893.png"/><Relationship Id="rId210" Type="http://schemas.openxmlformats.org/officeDocument/2006/relationships/customXml" Target="../ink/ink1339.xml"/><Relationship Id="rId448" Type="http://schemas.openxmlformats.org/officeDocument/2006/relationships/customXml" Target="../ink/ink1459.xml"/><Relationship Id="rId655" Type="http://schemas.openxmlformats.org/officeDocument/2006/relationships/image" Target="../media/image1214.png"/><Relationship Id="rId294" Type="http://schemas.openxmlformats.org/officeDocument/2006/relationships/image" Target="../media/image1035.png"/><Relationship Id="rId308" Type="http://schemas.openxmlformats.org/officeDocument/2006/relationships/image" Target="../media/image1042.png"/><Relationship Id="rId515" Type="http://schemas.openxmlformats.org/officeDocument/2006/relationships/image" Target="../media/image1144.png"/><Relationship Id="rId722" Type="http://schemas.openxmlformats.org/officeDocument/2006/relationships/customXml" Target="../ink/ink1596.xml"/><Relationship Id="rId89" Type="http://schemas.openxmlformats.org/officeDocument/2006/relationships/image" Target="../media/image933.png"/><Relationship Id="rId154" Type="http://schemas.openxmlformats.org/officeDocument/2006/relationships/customXml" Target="../ink/ink1311.xml"/><Relationship Id="rId361" Type="http://schemas.openxmlformats.org/officeDocument/2006/relationships/image" Target="../media/image1068.png"/><Relationship Id="rId599" Type="http://schemas.openxmlformats.org/officeDocument/2006/relationships/image" Target="../media/image1186.png"/><Relationship Id="rId459" Type="http://schemas.openxmlformats.org/officeDocument/2006/relationships/image" Target="../media/image1117.png"/><Relationship Id="rId666" Type="http://schemas.openxmlformats.org/officeDocument/2006/relationships/customXml" Target="../ink/ink1568.xml"/><Relationship Id="rId16" Type="http://schemas.openxmlformats.org/officeDocument/2006/relationships/customXml" Target="../ink/ink1242.xml"/><Relationship Id="rId221" Type="http://schemas.openxmlformats.org/officeDocument/2006/relationships/image" Target="../media/image999.png"/><Relationship Id="rId319" Type="http://schemas.openxmlformats.org/officeDocument/2006/relationships/customXml" Target="../ink/ink1394.xml"/><Relationship Id="rId526" Type="http://schemas.openxmlformats.org/officeDocument/2006/relationships/customXml" Target="../ink/ink1498.xml"/><Relationship Id="rId733" Type="http://schemas.openxmlformats.org/officeDocument/2006/relationships/image" Target="../media/image1252.png"/><Relationship Id="rId165" Type="http://schemas.openxmlformats.org/officeDocument/2006/relationships/image" Target="../media/image971.png"/><Relationship Id="rId372" Type="http://schemas.openxmlformats.org/officeDocument/2006/relationships/customXml" Target="../ink/ink1421.xml"/><Relationship Id="rId677" Type="http://schemas.openxmlformats.org/officeDocument/2006/relationships/image" Target="../media/image1225.png"/><Relationship Id="rId232" Type="http://schemas.openxmlformats.org/officeDocument/2006/relationships/image" Target="../media/image1004.png"/><Relationship Id="rId27" Type="http://schemas.openxmlformats.org/officeDocument/2006/relationships/image" Target="../media/image902.png"/><Relationship Id="rId537" Type="http://schemas.openxmlformats.org/officeDocument/2006/relationships/image" Target="../media/image1155.png"/><Relationship Id="rId744" Type="http://schemas.openxmlformats.org/officeDocument/2006/relationships/customXml" Target="../ink/ink1607.xml"/><Relationship Id="rId80" Type="http://schemas.openxmlformats.org/officeDocument/2006/relationships/customXml" Target="../ink/ink1274.xml"/><Relationship Id="rId176" Type="http://schemas.openxmlformats.org/officeDocument/2006/relationships/customXml" Target="../ink/ink1322.xml"/><Relationship Id="rId383" Type="http://schemas.openxmlformats.org/officeDocument/2006/relationships/image" Target="../media/image1079.png"/><Relationship Id="rId590" Type="http://schemas.openxmlformats.org/officeDocument/2006/relationships/customXml" Target="../ink/ink1530.xml"/><Relationship Id="rId604" Type="http://schemas.openxmlformats.org/officeDocument/2006/relationships/customXml" Target="../ink/ink1537.xml"/><Relationship Id="rId243" Type="http://schemas.openxmlformats.org/officeDocument/2006/relationships/customXml" Target="../ink/ink1356.xml"/><Relationship Id="rId450" Type="http://schemas.openxmlformats.org/officeDocument/2006/relationships/customXml" Target="../ink/ink1460.xml"/><Relationship Id="rId688" Type="http://schemas.openxmlformats.org/officeDocument/2006/relationships/customXml" Target="../ink/ink1579.xml"/><Relationship Id="rId38" Type="http://schemas.openxmlformats.org/officeDocument/2006/relationships/customXml" Target="../ink/ink1253.xml"/><Relationship Id="rId103" Type="http://schemas.openxmlformats.org/officeDocument/2006/relationships/image" Target="../media/image940.png"/><Relationship Id="rId310" Type="http://schemas.openxmlformats.org/officeDocument/2006/relationships/image" Target="../media/image1043.png"/><Relationship Id="rId548" Type="http://schemas.openxmlformats.org/officeDocument/2006/relationships/customXml" Target="../ink/ink1509.xml"/><Relationship Id="rId755" Type="http://schemas.openxmlformats.org/officeDocument/2006/relationships/image" Target="../media/image1263.png"/><Relationship Id="rId91" Type="http://schemas.openxmlformats.org/officeDocument/2006/relationships/image" Target="../media/image934.png"/><Relationship Id="rId187" Type="http://schemas.openxmlformats.org/officeDocument/2006/relationships/image" Target="../media/image982.png"/><Relationship Id="rId394" Type="http://schemas.openxmlformats.org/officeDocument/2006/relationships/customXml" Target="../ink/ink1432.xml"/><Relationship Id="rId408" Type="http://schemas.openxmlformats.org/officeDocument/2006/relationships/customXml" Target="../ink/ink1439.xml"/><Relationship Id="rId615" Type="http://schemas.openxmlformats.org/officeDocument/2006/relationships/image" Target="../media/image1194.png"/><Relationship Id="rId254" Type="http://schemas.openxmlformats.org/officeDocument/2006/relationships/image" Target="../media/image1015.png"/><Relationship Id="rId699" Type="http://schemas.openxmlformats.org/officeDocument/2006/relationships/image" Target="../media/image1235.png"/><Relationship Id="rId49" Type="http://schemas.openxmlformats.org/officeDocument/2006/relationships/image" Target="../media/image913.png"/><Relationship Id="rId114" Type="http://schemas.openxmlformats.org/officeDocument/2006/relationships/customXml" Target="../ink/ink1291.xml"/><Relationship Id="rId461" Type="http://schemas.openxmlformats.org/officeDocument/2006/relationships/image" Target="../media/image1118.png"/><Relationship Id="rId559" Type="http://schemas.openxmlformats.org/officeDocument/2006/relationships/image" Target="../media/image1166.png"/><Relationship Id="rId766" Type="http://schemas.openxmlformats.org/officeDocument/2006/relationships/customXml" Target="../ink/ink1618.xml"/><Relationship Id="rId198" Type="http://schemas.openxmlformats.org/officeDocument/2006/relationships/customXml" Target="../ink/ink1333.xml"/><Relationship Id="rId321" Type="http://schemas.openxmlformats.org/officeDocument/2006/relationships/customXml" Target="../ink/ink1395.xml"/><Relationship Id="rId419" Type="http://schemas.openxmlformats.org/officeDocument/2006/relationships/image" Target="../media/image1097.png"/><Relationship Id="rId626" Type="http://schemas.openxmlformats.org/officeDocument/2006/relationships/customXml" Target="../ink/ink1548.xml"/><Relationship Id="rId265" Type="http://schemas.openxmlformats.org/officeDocument/2006/relationships/customXml" Target="../ink/ink1367.xml"/><Relationship Id="rId472" Type="http://schemas.openxmlformats.org/officeDocument/2006/relationships/customXml" Target="../ink/ink1471.xml"/><Relationship Id="rId125" Type="http://schemas.openxmlformats.org/officeDocument/2006/relationships/image" Target="../media/image951.png"/><Relationship Id="rId332" Type="http://schemas.openxmlformats.org/officeDocument/2006/relationships/image" Target="../media/image1054.png"/><Relationship Id="rId777" Type="http://schemas.openxmlformats.org/officeDocument/2006/relationships/image" Target="../media/image1274.png"/><Relationship Id="rId637" Type="http://schemas.openxmlformats.org/officeDocument/2006/relationships/image" Target="../media/image1205.png"/><Relationship Id="rId276" Type="http://schemas.openxmlformats.org/officeDocument/2006/relationships/image" Target="../media/image1026.png"/><Relationship Id="rId483" Type="http://schemas.openxmlformats.org/officeDocument/2006/relationships/image" Target="../media/image1128.png"/><Relationship Id="rId690" Type="http://schemas.openxmlformats.org/officeDocument/2006/relationships/customXml" Target="../ink/ink1580.xml"/><Relationship Id="rId704" Type="http://schemas.openxmlformats.org/officeDocument/2006/relationships/customXml" Target="../ink/ink1587.xml"/><Relationship Id="rId40" Type="http://schemas.openxmlformats.org/officeDocument/2006/relationships/customXml" Target="../ink/ink1254.xml"/><Relationship Id="rId136" Type="http://schemas.openxmlformats.org/officeDocument/2006/relationships/customXml" Target="../ink/ink1302.xml"/><Relationship Id="rId343" Type="http://schemas.openxmlformats.org/officeDocument/2006/relationships/image" Target="../media/image1059.png"/><Relationship Id="rId550" Type="http://schemas.openxmlformats.org/officeDocument/2006/relationships/customXml" Target="../ink/ink1510.xml"/><Relationship Id="rId203" Type="http://schemas.openxmlformats.org/officeDocument/2006/relationships/image" Target="../media/image990.png"/><Relationship Id="rId648" Type="http://schemas.openxmlformats.org/officeDocument/2006/relationships/customXml" Target="../ink/ink1559.xml"/><Relationship Id="rId287" Type="http://schemas.openxmlformats.org/officeDocument/2006/relationships/customXml" Target="../ink/ink1378.xml"/><Relationship Id="rId410" Type="http://schemas.openxmlformats.org/officeDocument/2006/relationships/customXml" Target="../ink/ink1440.xml"/><Relationship Id="rId494" Type="http://schemas.openxmlformats.org/officeDocument/2006/relationships/customXml" Target="../ink/ink1482.xml"/><Relationship Id="rId508" Type="http://schemas.openxmlformats.org/officeDocument/2006/relationships/customXml" Target="../ink/ink1489.xml"/><Relationship Id="rId715" Type="http://schemas.openxmlformats.org/officeDocument/2006/relationships/image" Target="../media/image1243.png"/><Relationship Id="rId147" Type="http://schemas.openxmlformats.org/officeDocument/2006/relationships/image" Target="../media/image962.png"/><Relationship Id="rId354" Type="http://schemas.openxmlformats.org/officeDocument/2006/relationships/customXml" Target="../ink/ink1412.xml"/><Relationship Id="rId51" Type="http://schemas.openxmlformats.org/officeDocument/2006/relationships/image" Target="../media/image914.png"/><Relationship Id="rId561" Type="http://schemas.openxmlformats.org/officeDocument/2006/relationships/image" Target="../media/image1167.png"/><Relationship Id="rId659" Type="http://schemas.openxmlformats.org/officeDocument/2006/relationships/image" Target="../media/image1216.png"/><Relationship Id="rId214" Type="http://schemas.openxmlformats.org/officeDocument/2006/relationships/customXml" Target="../ink/ink1341.xml"/><Relationship Id="rId298" Type="http://schemas.openxmlformats.org/officeDocument/2006/relationships/image" Target="../media/image1037.png"/><Relationship Id="rId421" Type="http://schemas.openxmlformats.org/officeDocument/2006/relationships/image" Target="../media/image1098.png"/><Relationship Id="rId519" Type="http://schemas.openxmlformats.org/officeDocument/2006/relationships/image" Target="../media/image1146.png"/><Relationship Id="rId158" Type="http://schemas.openxmlformats.org/officeDocument/2006/relationships/customXml" Target="../ink/ink1313.xml"/><Relationship Id="rId726" Type="http://schemas.openxmlformats.org/officeDocument/2006/relationships/customXml" Target="../ink/ink1598.xml"/><Relationship Id="rId62" Type="http://schemas.openxmlformats.org/officeDocument/2006/relationships/customXml" Target="../ink/ink1265.xml"/><Relationship Id="rId365" Type="http://schemas.openxmlformats.org/officeDocument/2006/relationships/image" Target="../media/image1070.png"/><Relationship Id="rId572" Type="http://schemas.openxmlformats.org/officeDocument/2006/relationships/customXml" Target="../ink/ink1521.xml"/><Relationship Id="rId225" Type="http://schemas.openxmlformats.org/officeDocument/2006/relationships/customXml" Target="../ink/ink1347.xml"/><Relationship Id="rId432" Type="http://schemas.openxmlformats.org/officeDocument/2006/relationships/customXml" Target="../ink/ink1451.xml"/><Relationship Id="rId737" Type="http://schemas.openxmlformats.org/officeDocument/2006/relationships/image" Target="../media/image1254.png"/><Relationship Id="rId73" Type="http://schemas.openxmlformats.org/officeDocument/2006/relationships/image" Target="../media/image925.png"/><Relationship Id="rId169" Type="http://schemas.openxmlformats.org/officeDocument/2006/relationships/image" Target="../media/image973.png"/><Relationship Id="rId376" Type="http://schemas.openxmlformats.org/officeDocument/2006/relationships/customXml" Target="../ink/ink1423.xml"/><Relationship Id="rId583" Type="http://schemas.openxmlformats.org/officeDocument/2006/relationships/image" Target="../media/image1178.png"/><Relationship Id="rId4" Type="http://schemas.openxmlformats.org/officeDocument/2006/relationships/customXml" Target="../ink/ink1236.xml"/><Relationship Id="rId236" Type="http://schemas.openxmlformats.org/officeDocument/2006/relationships/image" Target="../media/image1006.png"/><Relationship Id="rId443" Type="http://schemas.openxmlformats.org/officeDocument/2006/relationships/image" Target="../media/image1109.png"/><Relationship Id="rId650" Type="http://schemas.openxmlformats.org/officeDocument/2006/relationships/customXml" Target="../ink/ink1560.xml"/><Relationship Id="rId303" Type="http://schemas.openxmlformats.org/officeDocument/2006/relationships/customXml" Target="../ink/ink1386.xml"/><Relationship Id="rId748" Type="http://schemas.openxmlformats.org/officeDocument/2006/relationships/customXml" Target="../ink/ink1609.xml"/><Relationship Id="rId84" Type="http://schemas.openxmlformats.org/officeDocument/2006/relationships/customXml" Target="../ink/ink1276.xml"/><Relationship Id="rId387" Type="http://schemas.openxmlformats.org/officeDocument/2006/relationships/image" Target="../media/image1081.png"/><Relationship Id="rId510" Type="http://schemas.openxmlformats.org/officeDocument/2006/relationships/customXml" Target="../ink/ink1490.xml"/><Relationship Id="rId594" Type="http://schemas.openxmlformats.org/officeDocument/2006/relationships/customXml" Target="../ink/ink1532.xml"/><Relationship Id="rId608" Type="http://schemas.openxmlformats.org/officeDocument/2006/relationships/customXml" Target="../ink/ink1539.xml"/><Relationship Id="rId247" Type="http://schemas.openxmlformats.org/officeDocument/2006/relationships/customXml" Target="../ink/ink1358.xml"/><Relationship Id="rId107" Type="http://schemas.openxmlformats.org/officeDocument/2006/relationships/image" Target="../media/image942.png"/><Relationship Id="rId454" Type="http://schemas.openxmlformats.org/officeDocument/2006/relationships/customXml" Target="../ink/ink1462.xml"/><Relationship Id="rId661" Type="http://schemas.openxmlformats.org/officeDocument/2006/relationships/image" Target="../media/image1217.png"/><Relationship Id="rId759" Type="http://schemas.openxmlformats.org/officeDocument/2006/relationships/image" Target="../media/image1265.png"/><Relationship Id="rId11" Type="http://schemas.openxmlformats.org/officeDocument/2006/relationships/image" Target="../media/image894.png"/><Relationship Id="rId314" Type="http://schemas.openxmlformats.org/officeDocument/2006/relationships/image" Target="../media/image1045.png"/><Relationship Id="rId398" Type="http://schemas.openxmlformats.org/officeDocument/2006/relationships/customXml" Target="../ink/ink1434.xml"/><Relationship Id="rId521" Type="http://schemas.openxmlformats.org/officeDocument/2006/relationships/image" Target="../media/image1147.png"/><Relationship Id="rId619" Type="http://schemas.openxmlformats.org/officeDocument/2006/relationships/image" Target="../media/image1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64CB-5376-4041-BA11-560E17ABF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Sections 5.3 and 5.4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32BC9-B884-4282-89BB-A51351159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15, 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F85A0C-E971-4A9F-BD31-13E37F374077}"/>
              </a:ext>
            </a:extLst>
          </p:cNvPr>
          <p:cNvGrpSpPr/>
          <p:nvPr/>
        </p:nvGrpSpPr>
        <p:grpSpPr>
          <a:xfrm>
            <a:off x="999196" y="362891"/>
            <a:ext cx="1791000" cy="635400"/>
            <a:chOff x="999196" y="362891"/>
            <a:chExt cx="17910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C4D462-D43E-46C0-8364-A070DF464AD3}"/>
                    </a:ext>
                  </a:extLst>
                </p14:cNvPr>
                <p14:cNvContentPartPr/>
                <p14:nvPr/>
              </p14:nvContentPartPr>
              <p14:xfrm>
                <a:off x="999196" y="362891"/>
                <a:ext cx="697680" cy="63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C4D462-D43E-46C0-8364-A070DF464A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0556" y="354251"/>
                  <a:ext cx="7153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DFAF02-EF59-405A-9F4C-4B51AEBA8FF0}"/>
                    </a:ext>
                  </a:extLst>
                </p14:cNvPr>
                <p14:cNvContentPartPr/>
                <p14:nvPr/>
              </p14:nvContentPartPr>
              <p14:xfrm>
                <a:off x="1004956" y="723611"/>
                <a:ext cx="399600" cy="116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DFAF02-EF59-405A-9F4C-4B51AEBA8F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956" y="714971"/>
                  <a:ext cx="417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417B46-4B25-407D-91D4-5C0956E383F3}"/>
                    </a:ext>
                  </a:extLst>
                </p14:cNvPr>
                <p14:cNvContentPartPr/>
                <p14:nvPr/>
              </p14:nvContentPartPr>
              <p14:xfrm>
                <a:off x="1483036" y="783371"/>
                <a:ext cx="34560" cy="18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417B46-4B25-407D-91D4-5C0956E383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4036" y="774731"/>
                  <a:ext cx="52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76E07D-EC94-4623-86DC-F6C206D1D7ED}"/>
                    </a:ext>
                  </a:extLst>
                </p14:cNvPr>
                <p14:cNvContentPartPr/>
                <p14:nvPr/>
              </p14:nvContentPartPr>
              <p14:xfrm>
                <a:off x="1615876" y="656651"/>
                <a:ext cx="36000" cy="19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76E07D-EC94-4623-86DC-F6C206D1D7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876" y="647651"/>
                  <a:ext cx="53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E9ED23-86FC-4001-A90F-14699DE42142}"/>
                    </a:ext>
                  </a:extLst>
                </p14:cNvPr>
                <p14:cNvContentPartPr/>
                <p14:nvPr/>
              </p14:nvContentPartPr>
              <p14:xfrm>
                <a:off x="1671316" y="654131"/>
                <a:ext cx="411840" cy="30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E9ED23-86FC-4001-A90F-14699DE421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2316" y="645491"/>
                  <a:ext cx="429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74E64D-16DF-4125-8D63-B0FDA596A083}"/>
                    </a:ext>
                  </a:extLst>
                </p14:cNvPr>
                <p14:cNvContentPartPr/>
                <p14:nvPr/>
              </p14:nvContentPartPr>
              <p14:xfrm>
                <a:off x="2139676" y="711371"/>
                <a:ext cx="287640" cy="252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74E64D-16DF-4125-8D63-B0FDA596A0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1036" y="702371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699157-B2D9-4E70-AEDC-97A77BA82C3A}"/>
                    </a:ext>
                  </a:extLst>
                </p14:cNvPr>
                <p14:cNvContentPartPr/>
                <p14:nvPr/>
              </p14:nvContentPartPr>
              <p14:xfrm>
                <a:off x="2682556" y="366131"/>
                <a:ext cx="107640" cy="58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699157-B2D9-4E70-AEDC-97A77BA82C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3556" y="357491"/>
                  <a:ext cx="125280" cy="60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26AC00-3676-4E8D-886F-350BFEF3D9A5}"/>
                  </a:ext>
                </a:extLst>
              </p14:cNvPr>
              <p14:cNvContentPartPr/>
              <p14:nvPr/>
            </p14:nvContentPartPr>
            <p14:xfrm>
              <a:off x="3630076" y="388091"/>
              <a:ext cx="827640" cy="688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26AC00-3676-4E8D-886F-350BFEF3D9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1436" y="379451"/>
                <a:ext cx="84528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D1FEC6B-DF02-451F-83D3-93A9D2B262AC}"/>
              </a:ext>
            </a:extLst>
          </p:cNvPr>
          <p:cNvGrpSpPr/>
          <p:nvPr/>
        </p:nvGrpSpPr>
        <p:grpSpPr>
          <a:xfrm>
            <a:off x="4870276" y="154811"/>
            <a:ext cx="975960" cy="962640"/>
            <a:chOff x="4870276" y="154811"/>
            <a:chExt cx="975960" cy="9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A832A1-CEC7-458B-9165-718281313E00}"/>
                    </a:ext>
                  </a:extLst>
                </p14:cNvPr>
                <p14:cNvContentPartPr/>
                <p14:nvPr/>
              </p14:nvContentPartPr>
              <p14:xfrm>
                <a:off x="4870276" y="437051"/>
                <a:ext cx="402840" cy="43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A832A1-CEC7-458B-9165-718281313E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61636" y="428051"/>
                  <a:ext cx="420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7E544-39A0-49FD-9423-30DEDC979E86}"/>
                    </a:ext>
                  </a:extLst>
                </p14:cNvPr>
                <p14:cNvContentPartPr/>
                <p14:nvPr/>
              </p14:nvContentPartPr>
              <p14:xfrm>
                <a:off x="5462476" y="154811"/>
                <a:ext cx="149400" cy="96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7E544-39A0-49FD-9423-30DEDC979E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53476" y="146171"/>
                  <a:ext cx="1670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114F5E-8716-4E8F-891A-42280F9D9CA8}"/>
                    </a:ext>
                  </a:extLst>
                </p14:cNvPr>
                <p14:cNvContentPartPr/>
                <p14:nvPr/>
              </p14:nvContentPartPr>
              <p14:xfrm>
                <a:off x="5797636" y="381611"/>
                <a:ext cx="48600" cy="43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114F5E-8716-4E8F-891A-42280F9D9C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8636" y="372611"/>
                  <a:ext cx="66240" cy="45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3D086B-E515-4431-A4B4-00EBC4C5D83D}"/>
                  </a:ext>
                </a:extLst>
              </p14:cNvPr>
              <p14:cNvContentPartPr/>
              <p14:nvPr/>
            </p14:nvContentPartPr>
            <p14:xfrm>
              <a:off x="5986636" y="340931"/>
              <a:ext cx="257760" cy="550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3D086B-E515-4431-A4B4-00EBC4C5D8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7996" y="332291"/>
                <a:ext cx="27540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3C12F1D-39C6-44AB-ADDA-96F0B0E95881}"/>
              </a:ext>
            </a:extLst>
          </p:cNvPr>
          <p:cNvGrpSpPr/>
          <p:nvPr/>
        </p:nvGrpSpPr>
        <p:grpSpPr>
          <a:xfrm>
            <a:off x="6956836" y="362891"/>
            <a:ext cx="1216080" cy="531360"/>
            <a:chOff x="6956836" y="362891"/>
            <a:chExt cx="121608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D1271C-6E29-4CEF-9A11-A1BC52857796}"/>
                    </a:ext>
                  </a:extLst>
                </p14:cNvPr>
                <p14:cNvContentPartPr/>
                <p14:nvPr/>
              </p14:nvContentPartPr>
              <p14:xfrm>
                <a:off x="6956836" y="362891"/>
                <a:ext cx="468360" cy="53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D1271C-6E29-4CEF-9A11-A1BC528577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8196" y="353891"/>
                  <a:ext cx="486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46ECAB-DB37-4FD9-8D4F-B41729E3FE8B}"/>
                    </a:ext>
                  </a:extLst>
                </p14:cNvPr>
                <p14:cNvContentPartPr/>
                <p14:nvPr/>
              </p14:nvContentPartPr>
              <p14:xfrm>
                <a:off x="7822996" y="633971"/>
                <a:ext cx="349920" cy="2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46ECAB-DB37-4FD9-8D4F-B41729E3FE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4356" y="624971"/>
                  <a:ext cx="36756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5F5D080-CDD6-4740-8FC6-54141C74DFC4}"/>
                  </a:ext>
                </a:extLst>
              </p14:cNvPr>
              <p14:cNvContentPartPr/>
              <p14:nvPr/>
            </p14:nvContentPartPr>
            <p14:xfrm>
              <a:off x="8594836" y="282251"/>
              <a:ext cx="554040" cy="664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5F5D080-CDD6-4740-8FC6-54141C74DF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86196" y="273611"/>
                <a:ext cx="57168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43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48778F-8193-48B8-92E0-378B4EA1EB0D}"/>
                  </a:ext>
                </a:extLst>
              </p14:cNvPr>
              <p14:cNvContentPartPr/>
              <p14:nvPr/>
            </p14:nvContentPartPr>
            <p14:xfrm>
              <a:off x="955223" y="1814398"/>
              <a:ext cx="4072320" cy="9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48778F-8193-48B8-92E0-378B4EA1EB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223" y="1805398"/>
                <a:ext cx="40899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8FF419-5F3B-4108-B8BC-2FA4E833EEFE}"/>
                  </a:ext>
                </a:extLst>
              </p14:cNvPr>
              <p14:cNvContentPartPr/>
              <p14:nvPr/>
            </p14:nvContentPartPr>
            <p14:xfrm>
              <a:off x="574343" y="692998"/>
              <a:ext cx="5105160" cy="104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8FF419-5F3B-4108-B8BC-2FA4E833EE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43" y="684358"/>
                <a:ext cx="5122800" cy="10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34E844E-7CB6-46D4-B7F6-C60C0FE47C96}"/>
              </a:ext>
            </a:extLst>
          </p:cNvPr>
          <p:cNvGrpSpPr/>
          <p:nvPr/>
        </p:nvGrpSpPr>
        <p:grpSpPr>
          <a:xfrm>
            <a:off x="1912103" y="1222558"/>
            <a:ext cx="2412720" cy="1693440"/>
            <a:chOff x="1912103" y="1222558"/>
            <a:chExt cx="2412720" cy="16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287C19-2FF7-4487-9AD5-5C826EF01B15}"/>
                    </a:ext>
                  </a:extLst>
                </p14:cNvPr>
                <p14:cNvContentPartPr/>
                <p14:nvPr/>
              </p14:nvContentPartPr>
              <p14:xfrm>
                <a:off x="4187303" y="1222558"/>
                <a:ext cx="137520" cy="67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287C19-2FF7-4487-9AD5-5C826EF01B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8663" y="1213558"/>
                  <a:ext cx="1551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332C9-5979-4D54-9E28-B7EF90BDF800}"/>
                    </a:ext>
                  </a:extLst>
                </p14:cNvPr>
                <p14:cNvContentPartPr/>
                <p14:nvPr/>
              </p14:nvContentPartPr>
              <p14:xfrm>
                <a:off x="2022983" y="2081518"/>
                <a:ext cx="55800" cy="38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332C9-5979-4D54-9E28-B7EF90BDF8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3983" y="2072518"/>
                  <a:ext cx="734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950381-45B1-47B7-B36A-86678F731ACD}"/>
                    </a:ext>
                  </a:extLst>
                </p14:cNvPr>
                <p14:cNvContentPartPr/>
                <p14:nvPr/>
              </p14:nvContentPartPr>
              <p14:xfrm>
                <a:off x="1912103" y="2238478"/>
                <a:ext cx="268920" cy="43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950381-45B1-47B7-B36A-86678F731A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3463" y="2229838"/>
                  <a:ext cx="286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81E526-6F9E-4BAD-A29B-D30C67D7995B}"/>
                    </a:ext>
                  </a:extLst>
                </p14:cNvPr>
                <p14:cNvContentPartPr/>
                <p14:nvPr/>
              </p14:nvContentPartPr>
              <p14:xfrm>
                <a:off x="2357423" y="2276638"/>
                <a:ext cx="169560" cy="15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81E526-6F9E-4BAD-A29B-D30C67D799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8423" y="2267998"/>
                  <a:ext cx="187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EC4171-1AB5-438C-B319-62DD062D098B}"/>
                    </a:ext>
                  </a:extLst>
                </p14:cNvPr>
                <p14:cNvContentPartPr/>
                <p14:nvPr/>
              </p14:nvContentPartPr>
              <p14:xfrm>
                <a:off x="2461463" y="2093038"/>
                <a:ext cx="72000" cy="30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EC4171-1AB5-438C-B319-62DD062D09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2463" y="2084038"/>
                  <a:ext cx="89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479142-8A9A-4E88-9DA6-FF5DEC212FC7}"/>
                    </a:ext>
                  </a:extLst>
                </p14:cNvPr>
                <p14:cNvContentPartPr/>
                <p14:nvPr/>
              </p14:nvContentPartPr>
              <p14:xfrm>
                <a:off x="2608703" y="2325598"/>
                <a:ext cx="684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479142-8A9A-4E88-9DA6-FF5DEC212F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0063" y="2316958"/>
                  <a:ext cx="2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89A775-E5EF-4929-9AC2-A0AE86115B69}"/>
                    </a:ext>
                  </a:extLst>
                </p14:cNvPr>
                <p14:cNvContentPartPr/>
                <p14:nvPr/>
              </p14:nvContentPartPr>
              <p14:xfrm>
                <a:off x="2638943" y="2188078"/>
                <a:ext cx="2160" cy="2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89A775-E5EF-4929-9AC2-A0AE86115B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9943" y="2179078"/>
                  <a:ext cx="19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33267D-0C17-43FB-9139-FA61D21AFE5B}"/>
                    </a:ext>
                  </a:extLst>
                </p14:cNvPr>
                <p14:cNvContentPartPr/>
                <p14:nvPr/>
              </p14:nvContentPartPr>
              <p14:xfrm>
                <a:off x="2701943" y="2275918"/>
                <a:ext cx="75240" cy="14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33267D-0C17-43FB-9139-FA61D21AFE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3303" y="2267278"/>
                  <a:ext cx="92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107979-984E-4DCD-BBA4-261742B5AD2B}"/>
                    </a:ext>
                  </a:extLst>
                </p14:cNvPr>
                <p14:cNvContentPartPr/>
                <p14:nvPr/>
              </p14:nvContentPartPr>
              <p14:xfrm>
                <a:off x="2877263" y="2094838"/>
                <a:ext cx="70560" cy="36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107979-984E-4DCD-BBA4-261742B5A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8623" y="2086198"/>
                  <a:ext cx="882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9386C8-9CAD-456D-AACA-8CEF2C77DF55}"/>
                    </a:ext>
                  </a:extLst>
                </p14:cNvPr>
                <p14:cNvContentPartPr/>
                <p14:nvPr/>
              </p14:nvContentPartPr>
              <p14:xfrm>
                <a:off x="2798423" y="2242078"/>
                <a:ext cx="200520" cy="3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9386C8-9CAD-456D-AACA-8CEF2C77DF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9423" y="2233438"/>
                  <a:ext cx="218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82CC19-C39D-4CF1-8F20-47D4F91965F7}"/>
                    </a:ext>
                  </a:extLst>
                </p14:cNvPr>
                <p14:cNvContentPartPr/>
                <p14:nvPr/>
              </p14:nvContentPartPr>
              <p14:xfrm>
                <a:off x="3013343" y="2400478"/>
                <a:ext cx="30240" cy="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82CC19-C39D-4CF1-8F20-47D4F91965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4343" y="2391478"/>
                  <a:ext cx="47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D0F84E-A29D-47C2-AA58-8F9A9985BF3F}"/>
                    </a:ext>
                  </a:extLst>
                </p14:cNvPr>
                <p14:cNvContentPartPr/>
                <p14:nvPr/>
              </p14:nvContentPartPr>
              <p14:xfrm>
                <a:off x="3198743" y="2280958"/>
                <a:ext cx="182160" cy="10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D0F84E-A29D-47C2-AA58-8F9A9985BF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9743" y="2272318"/>
                  <a:ext cx="19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630AF0-BF64-4178-8673-D4038D906200}"/>
                    </a:ext>
                  </a:extLst>
                </p14:cNvPr>
                <p14:cNvContentPartPr/>
                <p14:nvPr/>
              </p14:nvContentPartPr>
              <p14:xfrm>
                <a:off x="3407183" y="2299678"/>
                <a:ext cx="36000" cy="8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630AF0-BF64-4178-8673-D4038D9062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8543" y="2290678"/>
                  <a:ext cx="53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E7FFE1-D381-4102-8DF3-A40A14FB113D}"/>
                    </a:ext>
                  </a:extLst>
                </p14:cNvPr>
                <p14:cNvContentPartPr/>
                <p14:nvPr/>
              </p14:nvContentPartPr>
              <p14:xfrm>
                <a:off x="3487103" y="2143798"/>
                <a:ext cx="1080" cy="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E7FFE1-D381-4102-8DF3-A40A14FB11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78103" y="2135158"/>
                  <a:ext cx="18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D055A3-B4D6-4733-890C-D58ACC4969A2}"/>
                    </a:ext>
                  </a:extLst>
                </p14:cNvPr>
                <p14:cNvContentPartPr/>
                <p14:nvPr/>
              </p14:nvContentPartPr>
              <p14:xfrm>
                <a:off x="3540023" y="2099158"/>
                <a:ext cx="64080" cy="32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D055A3-B4D6-4733-890C-D58ACC496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31023" y="2090518"/>
                  <a:ext cx="81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107C6-0064-42E3-A235-F95573F12FFF}"/>
                    </a:ext>
                  </a:extLst>
                </p14:cNvPr>
                <p14:cNvContentPartPr/>
                <p14:nvPr/>
              </p14:nvContentPartPr>
              <p14:xfrm>
                <a:off x="3464783" y="2260798"/>
                <a:ext cx="178920" cy="5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D107C6-0064-42E3-A235-F95573F12F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5783" y="2252158"/>
                  <a:ext cx="196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D7B5A7-5544-4245-98C0-40D88AEA628C}"/>
                    </a:ext>
                  </a:extLst>
                </p14:cNvPr>
                <p14:cNvContentPartPr/>
                <p14:nvPr/>
              </p14:nvContentPartPr>
              <p14:xfrm>
                <a:off x="3673583" y="2084758"/>
                <a:ext cx="229680" cy="30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D7B5A7-5544-4245-98C0-40D88AEA62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4583" y="2075758"/>
                  <a:ext cx="247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222126-D39C-4877-B1E0-D1602CC13696}"/>
                    </a:ext>
                  </a:extLst>
                </p14:cNvPr>
                <p14:cNvContentPartPr/>
                <p14:nvPr/>
              </p14:nvContentPartPr>
              <p14:xfrm>
                <a:off x="2061863" y="2676238"/>
                <a:ext cx="140400" cy="20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222126-D39C-4877-B1E0-D1602CC136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3223" y="2667598"/>
                  <a:ext cx="158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4C54E3-3CD8-4943-8BE9-D7CE0F200415}"/>
                    </a:ext>
                  </a:extLst>
                </p14:cNvPr>
                <p14:cNvContentPartPr/>
                <p14:nvPr/>
              </p14:nvContentPartPr>
              <p14:xfrm>
                <a:off x="2310623" y="2737798"/>
                <a:ext cx="147960" cy="3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4C54E3-3CD8-4943-8BE9-D7CE0F2004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1983" y="2728798"/>
                  <a:ext cx="165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6F9D97-9A5A-4396-A30B-43A0B1A168BA}"/>
                    </a:ext>
                  </a:extLst>
                </p14:cNvPr>
                <p14:cNvContentPartPr/>
                <p14:nvPr/>
              </p14:nvContentPartPr>
              <p14:xfrm>
                <a:off x="2599343" y="2617198"/>
                <a:ext cx="25560" cy="24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6F9D97-9A5A-4396-A30B-43A0B1A168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0343" y="2608198"/>
                  <a:ext cx="43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4677D7-3806-4AFF-BBF9-D9B01D8FEA4E}"/>
                    </a:ext>
                  </a:extLst>
                </p14:cNvPr>
                <p14:cNvContentPartPr/>
                <p14:nvPr/>
              </p14:nvContentPartPr>
              <p14:xfrm>
                <a:off x="2847023" y="2685598"/>
                <a:ext cx="174960" cy="177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4677D7-3806-4AFF-BBF9-D9B01D8FEA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8383" y="2676958"/>
                  <a:ext cx="192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4436B2-1786-4B8A-AC69-762A65E5DDDE}"/>
                    </a:ext>
                  </a:extLst>
                </p14:cNvPr>
                <p14:cNvContentPartPr/>
                <p14:nvPr/>
              </p14:nvContentPartPr>
              <p14:xfrm>
                <a:off x="3005423" y="2570758"/>
                <a:ext cx="48240" cy="28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4436B2-1786-4B8A-AC69-762A65E5DD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6783" y="2561758"/>
                  <a:ext cx="65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6DE258-EFF7-4566-9AD8-ADAC8F4A154A}"/>
                    </a:ext>
                  </a:extLst>
                </p14:cNvPr>
                <p14:cNvContentPartPr/>
                <p14:nvPr/>
              </p14:nvContentPartPr>
              <p14:xfrm>
                <a:off x="3133583" y="2819518"/>
                <a:ext cx="8640" cy="3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6DE258-EFF7-4566-9AD8-ADAC8F4A15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4943" y="2810518"/>
                  <a:ext cx="26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2FBC17-3BC7-4C2C-9192-D4B436A814DF}"/>
                    </a:ext>
                  </a:extLst>
                </p14:cNvPr>
                <p14:cNvContentPartPr/>
                <p14:nvPr/>
              </p14:nvContentPartPr>
              <p14:xfrm>
                <a:off x="3323663" y="2447638"/>
                <a:ext cx="169200" cy="44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2FBC17-3BC7-4C2C-9192-D4B436A81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5023" y="2438638"/>
                  <a:ext cx="1868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C4685C-0CE3-4611-917A-430C346D944B}"/>
                    </a:ext>
                  </a:extLst>
                </p14:cNvPr>
                <p14:cNvContentPartPr/>
                <p14:nvPr/>
              </p14:nvContentPartPr>
              <p14:xfrm>
                <a:off x="3187223" y="2705758"/>
                <a:ext cx="337680" cy="10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C4685C-0CE3-4611-917A-430C346D94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78583" y="2697118"/>
                  <a:ext cx="355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DB9C5F-5AFE-46C1-9DDA-B58BB3C4E814}"/>
                    </a:ext>
                  </a:extLst>
                </p14:cNvPr>
                <p14:cNvContentPartPr/>
                <p14:nvPr/>
              </p14:nvContentPartPr>
              <p14:xfrm>
                <a:off x="3557303" y="2913118"/>
                <a:ext cx="2880" cy="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DB9C5F-5AFE-46C1-9DDA-B58BB3C4E8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8303" y="2904118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7D4EEC-D057-4B6E-8294-BBC3279B1F82}"/>
              </a:ext>
            </a:extLst>
          </p:cNvPr>
          <p:cNvGrpSpPr/>
          <p:nvPr/>
        </p:nvGrpSpPr>
        <p:grpSpPr>
          <a:xfrm>
            <a:off x="3993623" y="1958038"/>
            <a:ext cx="783360" cy="635760"/>
            <a:chOff x="3993623" y="1958038"/>
            <a:chExt cx="78336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F8633E-1D89-43F0-8F74-8D34E3A3157D}"/>
                    </a:ext>
                  </a:extLst>
                </p14:cNvPr>
                <p14:cNvContentPartPr/>
                <p14:nvPr/>
              </p14:nvContentPartPr>
              <p14:xfrm>
                <a:off x="4144103" y="1958038"/>
                <a:ext cx="59040" cy="28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F8633E-1D89-43F0-8F74-8D34E3A315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103" y="1949398"/>
                  <a:ext cx="766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A64BB4-B428-48BF-95BF-6293F5F602F6}"/>
                    </a:ext>
                  </a:extLst>
                </p14:cNvPr>
                <p14:cNvContentPartPr/>
                <p14:nvPr/>
              </p14:nvContentPartPr>
              <p14:xfrm>
                <a:off x="3993623" y="2098078"/>
                <a:ext cx="311760" cy="4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A64BB4-B428-48BF-95BF-6293F5F602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84623" y="2089078"/>
                  <a:ext cx="329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85E67C-763B-4B4F-9268-2DFA132582A4}"/>
                    </a:ext>
                  </a:extLst>
                </p14:cNvPr>
                <p14:cNvContentPartPr/>
                <p14:nvPr/>
              </p14:nvContentPartPr>
              <p14:xfrm>
                <a:off x="4202063" y="2261158"/>
                <a:ext cx="11700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85E67C-763B-4B4F-9268-2DFA132582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93063" y="2252158"/>
                  <a:ext cx="134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2ADDDD-E471-496F-BBA3-D90232DE31BE}"/>
                    </a:ext>
                  </a:extLst>
                </p14:cNvPr>
                <p14:cNvContentPartPr/>
                <p14:nvPr/>
              </p14:nvContentPartPr>
              <p14:xfrm>
                <a:off x="4422023" y="2325238"/>
                <a:ext cx="8784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2ADDDD-E471-496F-BBA3-D90232DE31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13383" y="2316238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E1A7E0-8E56-494A-93B0-EDBC878EA612}"/>
                    </a:ext>
                  </a:extLst>
                </p14:cNvPr>
                <p14:cNvContentPartPr/>
                <p14:nvPr/>
              </p14:nvContentPartPr>
              <p14:xfrm>
                <a:off x="4616063" y="2280958"/>
                <a:ext cx="22320" cy="1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E1A7E0-8E56-494A-93B0-EDBC878EA6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07063" y="2272318"/>
                  <a:ext cx="3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01ED17-4232-43A9-BE89-53DCECAC1323}"/>
                    </a:ext>
                  </a:extLst>
                </p14:cNvPr>
                <p14:cNvContentPartPr/>
                <p14:nvPr/>
              </p14:nvContentPartPr>
              <p14:xfrm>
                <a:off x="4706063" y="2413078"/>
                <a:ext cx="7092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01ED17-4232-43A9-BE89-53DCECAC132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97423" y="2404438"/>
                  <a:ext cx="885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027CBB-0D20-470E-ABA0-FA09334D8F8C}"/>
              </a:ext>
            </a:extLst>
          </p:cNvPr>
          <p:cNvGrpSpPr/>
          <p:nvPr/>
        </p:nvGrpSpPr>
        <p:grpSpPr>
          <a:xfrm>
            <a:off x="4859423" y="2207158"/>
            <a:ext cx="432360" cy="372240"/>
            <a:chOff x="4859423" y="2207158"/>
            <a:chExt cx="4323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AA15F2-BE85-4D57-8657-1A0E44EED2DD}"/>
                    </a:ext>
                  </a:extLst>
                </p14:cNvPr>
                <p14:cNvContentPartPr/>
                <p14:nvPr/>
              </p14:nvContentPartPr>
              <p14:xfrm>
                <a:off x="4859423" y="2221918"/>
                <a:ext cx="26568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AA15F2-BE85-4D57-8657-1A0E44EED2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50783" y="2212918"/>
                  <a:ext cx="283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336B809-C417-485B-A707-9F0073E08994}"/>
                    </a:ext>
                  </a:extLst>
                </p14:cNvPr>
                <p14:cNvContentPartPr/>
                <p14:nvPr/>
              </p14:nvContentPartPr>
              <p14:xfrm>
                <a:off x="4976423" y="2207158"/>
                <a:ext cx="281520" cy="33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336B809-C417-485B-A707-9F0073E0899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67423" y="2198158"/>
                  <a:ext cx="299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23C019-FBBC-48D3-A6A0-3206E82774F6}"/>
                    </a:ext>
                  </a:extLst>
                </p14:cNvPr>
                <p14:cNvContentPartPr/>
                <p14:nvPr/>
              </p14:nvContentPartPr>
              <p14:xfrm>
                <a:off x="5110343" y="2417398"/>
                <a:ext cx="181440" cy="16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23C019-FBBC-48D3-A6A0-3206E82774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01343" y="2408758"/>
                  <a:ext cx="1990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19E4359-6BF8-43D1-903D-2097F779D122}"/>
                  </a:ext>
                </a:extLst>
              </p14:cNvPr>
              <p14:cNvContentPartPr/>
              <p14:nvPr/>
            </p14:nvContentPartPr>
            <p14:xfrm>
              <a:off x="4565303" y="1208518"/>
              <a:ext cx="674280" cy="480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19E4359-6BF8-43D1-903D-2097F779D12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56303" y="1199878"/>
                <a:ext cx="69192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C2FED1E-BD2D-4A68-B0D3-D124FE19DF4C}"/>
              </a:ext>
            </a:extLst>
          </p:cNvPr>
          <p:cNvGrpSpPr/>
          <p:nvPr/>
        </p:nvGrpSpPr>
        <p:grpSpPr>
          <a:xfrm>
            <a:off x="5428943" y="896398"/>
            <a:ext cx="659520" cy="447840"/>
            <a:chOff x="5428943" y="896398"/>
            <a:chExt cx="6595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D02ADF-215C-425C-939C-4E5D5E3EC018}"/>
                    </a:ext>
                  </a:extLst>
                </p14:cNvPr>
                <p14:cNvContentPartPr/>
                <p14:nvPr/>
              </p14:nvContentPartPr>
              <p14:xfrm>
                <a:off x="5428943" y="975598"/>
                <a:ext cx="325440" cy="15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D02ADF-215C-425C-939C-4E5D5E3EC0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19943" y="966598"/>
                  <a:ext cx="343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2B2182-FCE8-4A88-9F94-57BAD0EEE00C}"/>
                    </a:ext>
                  </a:extLst>
                </p14:cNvPr>
                <p14:cNvContentPartPr/>
                <p14:nvPr/>
              </p14:nvContentPartPr>
              <p14:xfrm>
                <a:off x="5684903" y="896398"/>
                <a:ext cx="334440" cy="401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2B2182-FCE8-4A88-9F94-57BAD0EEE0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75903" y="887758"/>
                  <a:ext cx="352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C68B25-DA4A-48DE-BD74-B6E296A74384}"/>
                    </a:ext>
                  </a:extLst>
                </p14:cNvPr>
                <p14:cNvContentPartPr/>
                <p14:nvPr/>
              </p14:nvContentPartPr>
              <p14:xfrm>
                <a:off x="5881463" y="1157038"/>
                <a:ext cx="207000" cy="18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C68B25-DA4A-48DE-BD74-B6E296A743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72463" y="1148398"/>
                  <a:ext cx="2246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5EE7E-04BF-4370-A263-BA999A608A6A}"/>
              </a:ext>
            </a:extLst>
          </p:cNvPr>
          <p:cNvGrpSpPr/>
          <p:nvPr/>
        </p:nvGrpSpPr>
        <p:grpSpPr>
          <a:xfrm>
            <a:off x="5231663" y="644758"/>
            <a:ext cx="751680" cy="183600"/>
            <a:chOff x="5231663" y="644758"/>
            <a:chExt cx="7516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ED94D2-799A-4117-AD26-B1B59D6585E0}"/>
                    </a:ext>
                  </a:extLst>
                </p14:cNvPr>
                <p14:cNvContentPartPr/>
                <p14:nvPr/>
              </p14:nvContentPartPr>
              <p14:xfrm>
                <a:off x="5231663" y="651598"/>
                <a:ext cx="176040" cy="15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ED94D2-799A-4117-AD26-B1B59D6585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2663" y="642598"/>
                  <a:ext cx="19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4E76EA-87D9-4CAE-9975-641D3C9E1DC9}"/>
                    </a:ext>
                  </a:extLst>
                </p14:cNvPr>
                <p14:cNvContentPartPr/>
                <p14:nvPr/>
              </p14:nvContentPartPr>
              <p14:xfrm>
                <a:off x="5461703" y="652318"/>
                <a:ext cx="16992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4E76EA-87D9-4CAE-9975-641D3C9E1D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52703" y="643318"/>
                  <a:ext cx="187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C15912-2736-40F6-BEE3-4A76B34D23B3}"/>
                    </a:ext>
                  </a:extLst>
                </p14:cNvPr>
                <p14:cNvContentPartPr/>
                <p14:nvPr/>
              </p14:nvContentPartPr>
              <p14:xfrm>
                <a:off x="5612183" y="644758"/>
                <a:ext cx="164520" cy="18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C15912-2736-40F6-BEE3-4A76B34D23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03183" y="636118"/>
                  <a:ext cx="182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D09E71-9544-4537-A152-88D9E3514214}"/>
                    </a:ext>
                  </a:extLst>
                </p14:cNvPr>
                <p14:cNvContentPartPr/>
                <p14:nvPr/>
              </p14:nvContentPartPr>
              <p14:xfrm>
                <a:off x="5819543" y="676438"/>
                <a:ext cx="16380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D09E71-9544-4537-A152-88D9E351421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10543" y="667798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6BD14F-FFBA-47A3-A4D2-7A7E44DE89E5}"/>
              </a:ext>
            </a:extLst>
          </p:cNvPr>
          <p:cNvGrpSpPr/>
          <p:nvPr/>
        </p:nvGrpSpPr>
        <p:grpSpPr>
          <a:xfrm>
            <a:off x="6251183" y="702718"/>
            <a:ext cx="146880" cy="111600"/>
            <a:chOff x="6251183" y="702718"/>
            <a:chExt cx="14688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A7490A-36D4-454D-90CE-C9811DCD0A5C}"/>
                    </a:ext>
                  </a:extLst>
                </p14:cNvPr>
                <p14:cNvContentPartPr/>
                <p14:nvPr/>
              </p14:nvContentPartPr>
              <p14:xfrm>
                <a:off x="6258743" y="702718"/>
                <a:ext cx="12744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A7490A-36D4-454D-90CE-C9811DCD0A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50103" y="693718"/>
                  <a:ext cx="145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181878-889E-4CCC-8FED-A0B7826E2237}"/>
                    </a:ext>
                  </a:extLst>
                </p14:cNvPr>
                <p14:cNvContentPartPr/>
                <p14:nvPr/>
              </p14:nvContentPartPr>
              <p14:xfrm>
                <a:off x="6251183" y="795598"/>
                <a:ext cx="146880" cy="1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181878-889E-4CCC-8FED-A0B7826E223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42543" y="786958"/>
                  <a:ext cx="1645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6793FF-FDAE-4613-9934-59A69FD31036}"/>
              </a:ext>
            </a:extLst>
          </p:cNvPr>
          <p:cNvGrpSpPr/>
          <p:nvPr/>
        </p:nvGrpSpPr>
        <p:grpSpPr>
          <a:xfrm>
            <a:off x="799486" y="3246259"/>
            <a:ext cx="2199960" cy="470520"/>
            <a:chOff x="799486" y="3246259"/>
            <a:chExt cx="21999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DF11C7-7198-45C3-86AA-E38BA9C57CD9}"/>
                    </a:ext>
                  </a:extLst>
                </p14:cNvPr>
                <p14:cNvContentPartPr/>
                <p14:nvPr/>
              </p14:nvContentPartPr>
              <p14:xfrm>
                <a:off x="960406" y="3470179"/>
                <a:ext cx="950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DF11C7-7198-45C3-86AA-E38BA9C57C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1406" y="3461539"/>
                  <a:ext cx="112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23D920-F1B1-4D72-80DB-D438827BF95E}"/>
                    </a:ext>
                  </a:extLst>
                </p14:cNvPr>
                <p14:cNvContentPartPr/>
                <p14:nvPr/>
              </p14:nvContentPartPr>
              <p14:xfrm>
                <a:off x="799486" y="3655579"/>
                <a:ext cx="365760" cy="48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23D920-F1B1-4D72-80DB-D438827BF9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0486" y="3646939"/>
                  <a:ext cx="383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13BD26-0182-4F34-B5B9-1A4E1FC44D99}"/>
                    </a:ext>
                  </a:extLst>
                </p14:cNvPr>
                <p14:cNvContentPartPr/>
                <p14:nvPr/>
              </p14:nvContentPartPr>
              <p14:xfrm>
                <a:off x="818566" y="3430939"/>
                <a:ext cx="434160" cy="10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13BD26-0182-4F34-B5B9-1A4E1FC44D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9926" y="3421939"/>
                  <a:ext cx="451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A7DA7B-07B4-40C5-8EB1-048BDC7C4638}"/>
                    </a:ext>
                  </a:extLst>
                </p14:cNvPr>
                <p14:cNvContentPartPr/>
                <p14:nvPr/>
              </p14:nvContentPartPr>
              <p14:xfrm>
                <a:off x="1221406" y="3528859"/>
                <a:ext cx="211320" cy="18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A7DA7B-07B4-40C5-8EB1-048BDC7C463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12766" y="3519859"/>
                  <a:ext cx="228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E7B034-EA84-4C06-B087-31F079055811}"/>
                    </a:ext>
                  </a:extLst>
                </p14:cNvPr>
                <p14:cNvContentPartPr/>
                <p14:nvPr/>
              </p14:nvContentPartPr>
              <p14:xfrm>
                <a:off x="1847806" y="3277219"/>
                <a:ext cx="230040" cy="39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E7B034-EA84-4C06-B087-31F07905581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39166" y="3268219"/>
                  <a:ext cx="247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2DE50F-C4F0-47F2-8444-57F1984A7CD4}"/>
                    </a:ext>
                  </a:extLst>
                </p14:cNvPr>
                <p14:cNvContentPartPr/>
                <p14:nvPr/>
              </p14:nvContentPartPr>
              <p14:xfrm>
                <a:off x="1751326" y="3430939"/>
                <a:ext cx="470160" cy="10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2DE50F-C4F0-47F2-8444-57F1984A7CD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2686" y="3421939"/>
                  <a:ext cx="487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478621-3C94-40E6-B70F-7CF98CC262A3}"/>
                    </a:ext>
                  </a:extLst>
                </p14:cNvPr>
                <p14:cNvContentPartPr/>
                <p14:nvPr/>
              </p14:nvContentPartPr>
              <p14:xfrm>
                <a:off x="2064166" y="3515539"/>
                <a:ext cx="213480" cy="14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478621-3C94-40E6-B70F-7CF98CC262A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55166" y="3506539"/>
                  <a:ext cx="231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3443B31-7168-4778-B3EC-987847C1C814}"/>
                    </a:ext>
                  </a:extLst>
                </p14:cNvPr>
                <p14:cNvContentPartPr/>
                <p14:nvPr/>
              </p14:nvContentPartPr>
              <p14:xfrm>
                <a:off x="2402926" y="3246259"/>
                <a:ext cx="259920" cy="425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3443B31-7168-4778-B3EC-987847C1C8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94286" y="3237619"/>
                  <a:ext cx="277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436932-1821-4384-B928-91E55B5859B8}"/>
                    </a:ext>
                  </a:extLst>
                </p14:cNvPr>
                <p14:cNvContentPartPr/>
                <p14:nvPr/>
              </p14:nvContentPartPr>
              <p14:xfrm>
                <a:off x="2699926" y="3258859"/>
                <a:ext cx="221400" cy="36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436932-1821-4384-B928-91E55B5859B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90926" y="3250219"/>
                  <a:ext cx="239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F1BA42-2CA3-41DF-8F50-3542CD3891C3}"/>
                    </a:ext>
                  </a:extLst>
                </p14:cNvPr>
                <p14:cNvContentPartPr/>
                <p14:nvPr/>
              </p14:nvContentPartPr>
              <p14:xfrm>
                <a:off x="2780926" y="3489979"/>
                <a:ext cx="218520" cy="18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F1BA42-2CA3-41DF-8F50-3542CD3891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71926" y="3481339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3220EF-F4E2-45FA-A8B9-48464A90C264}"/>
              </a:ext>
            </a:extLst>
          </p:cNvPr>
          <p:cNvGrpSpPr/>
          <p:nvPr/>
        </p:nvGrpSpPr>
        <p:grpSpPr>
          <a:xfrm>
            <a:off x="3346486" y="3304219"/>
            <a:ext cx="979560" cy="474480"/>
            <a:chOff x="3346486" y="3304219"/>
            <a:chExt cx="9795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B21C2B-1D34-4A84-8CCF-5F553D9BA889}"/>
                    </a:ext>
                  </a:extLst>
                </p14:cNvPr>
                <p14:cNvContentPartPr/>
                <p14:nvPr/>
              </p14:nvContentPartPr>
              <p14:xfrm>
                <a:off x="3346486" y="3304219"/>
                <a:ext cx="340560" cy="35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B21C2B-1D34-4A84-8CCF-5F553D9BA88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37486" y="3295219"/>
                  <a:ext cx="358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1BBDC3-EA17-4A01-8FD1-F947BFB1F1F3}"/>
                    </a:ext>
                  </a:extLst>
                </p14:cNvPr>
                <p14:cNvContentPartPr/>
                <p14:nvPr/>
              </p14:nvContentPartPr>
              <p14:xfrm>
                <a:off x="3469246" y="3517339"/>
                <a:ext cx="11592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1BBDC3-EA17-4A01-8FD1-F947BFB1F1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60246" y="3508699"/>
                  <a:ext cx="13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56358A-62A6-43FD-9352-CF9286353CDE}"/>
                    </a:ext>
                  </a:extLst>
                </p14:cNvPr>
                <p14:cNvContentPartPr/>
                <p14:nvPr/>
              </p14:nvContentPartPr>
              <p14:xfrm>
                <a:off x="3730606" y="3581419"/>
                <a:ext cx="19440" cy="38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56358A-62A6-43FD-9352-CF9286353C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21966" y="3572419"/>
                  <a:ext cx="37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74620E-0B53-4855-A31F-D69388973495}"/>
                    </a:ext>
                  </a:extLst>
                </p14:cNvPr>
                <p14:cNvContentPartPr/>
                <p14:nvPr/>
              </p14:nvContentPartPr>
              <p14:xfrm>
                <a:off x="3890446" y="3390979"/>
                <a:ext cx="282240" cy="230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74620E-0B53-4855-A31F-D693889734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81806" y="3382339"/>
                  <a:ext cx="299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6EF9C7F-8B91-48CD-83B0-CD81D60774C7}"/>
                    </a:ext>
                  </a:extLst>
                </p14:cNvPr>
                <p14:cNvContentPartPr/>
                <p14:nvPr/>
              </p14:nvContentPartPr>
              <p14:xfrm>
                <a:off x="4256926" y="3649819"/>
                <a:ext cx="69120" cy="128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6EF9C7F-8B91-48CD-83B0-CD81D60774C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48286" y="3640819"/>
                  <a:ext cx="867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9539199-67A5-4CA2-B7CA-83A31C7F4C83}"/>
              </a:ext>
            </a:extLst>
          </p:cNvPr>
          <p:cNvGrpSpPr/>
          <p:nvPr/>
        </p:nvGrpSpPr>
        <p:grpSpPr>
          <a:xfrm>
            <a:off x="4579846" y="3167779"/>
            <a:ext cx="654840" cy="412200"/>
            <a:chOff x="4579846" y="3167779"/>
            <a:chExt cx="6548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6A126-1827-4803-BBE8-96D14D076004}"/>
                    </a:ext>
                  </a:extLst>
                </p14:cNvPr>
                <p14:cNvContentPartPr/>
                <p14:nvPr/>
              </p14:nvContentPartPr>
              <p14:xfrm>
                <a:off x="4641406" y="3262819"/>
                <a:ext cx="196920" cy="31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6A126-1827-4803-BBE8-96D14D07600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32406" y="3254179"/>
                  <a:ext cx="214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CE5C7C-FAB6-4BAD-9FB7-ABE1451B0B41}"/>
                    </a:ext>
                  </a:extLst>
                </p14:cNvPr>
                <p14:cNvContentPartPr/>
                <p14:nvPr/>
              </p14:nvContentPartPr>
              <p14:xfrm>
                <a:off x="4579846" y="3355339"/>
                <a:ext cx="297360" cy="84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CE5C7C-FAB6-4BAD-9FB7-ABE1451B0B4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71206" y="3346339"/>
                  <a:ext cx="315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C1AD7C-AB8A-4F47-A6C1-A8FFF9C9BD5C}"/>
                    </a:ext>
                  </a:extLst>
                </p14:cNvPr>
                <p14:cNvContentPartPr/>
                <p14:nvPr/>
              </p14:nvContentPartPr>
              <p14:xfrm>
                <a:off x="4873246" y="3167779"/>
                <a:ext cx="214920" cy="37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C1AD7C-AB8A-4F47-A6C1-A8FFF9C9BD5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64606" y="3158779"/>
                  <a:ext cx="232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CC9FF3-600A-4938-9772-A80555D9A14C}"/>
                    </a:ext>
                  </a:extLst>
                </p14:cNvPr>
                <p14:cNvContentPartPr/>
                <p14:nvPr/>
              </p14:nvContentPartPr>
              <p14:xfrm>
                <a:off x="5086006" y="3409699"/>
                <a:ext cx="148680" cy="14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CC9FF3-600A-4938-9772-A80555D9A14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77006" y="3400699"/>
                  <a:ext cx="1663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F0161C-34DF-4EC3-98BF-4D712442F186}"/>
              </a:ext>
            </a:extLst>
          </p:cNvPr>
          <p:cNvGrpSpPr/>
          <p:nvPr/>
        </p:nvGrpSpPr>
        <p:grpSpPr>
          <a:xfrm>
            <a:off x="5521966" y="3189379"/>
            <a:ext cx="1154160" cy="622440"/>
            <a:chOff x="5521966" y="3189379"/>
            <a:chExt cx="115416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540DD8-8FE5-4E26-BF6A-9B930B2C0E4A}"/>
                    </a:ext>
                  </a:extLst>
                </p14:cNvPr>
                <p14:cNvContentPartPr/>
                <p14:nvPr/>
              </p14:nvContentPartPr>
              <p14:xfrm>
                <a:off x="5521966" y="3363619"/>
                <a:ext cx="201240" cy="17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540DD8-8FE5-4E26-BF6A-9B930B2C0E4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13326" y="3354619"/>
                  <a:ext cx="21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A4DDE0C-4F9C-4C35-B745-13D17A94EBE9}"/>
                    </a:ext>
                  </a:extLst>
                </p14:cNvPr>
                <p14:cNvContentPartPr/>
                <p14:nvPr/>
              </p14:nvContentPartPr>
              <p14:xfrm>
                <a:off x="5667766" y="3189379"/>
                <a:ext cx="196200" cy="29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A4DDE0C-4F9C-4C35-B745-13D17A94EB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58766" y="3180739"/>
                  <a:ext cx="213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3F668E-8B8F-453C-A4C5-99EF5A19B47F}"/>
                    </a:ext>
                  </a:extLst>
                </p14:cNvPr>
                <p14:cNvContentPartPr/>
                <p14:nvPr/>
              </p14:nvContentPartPr>
              <p14:xfrm>
                <a:off x="5749486" y="3397819"/>
                <a:ext cx="190440" cy="127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3F668E-8B8F-453C-A4C5-99EF5A19B4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40846" y="3389179"/>
                  <a:ext cx="20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C945DB-A148-4DD1-85E1-6D82F003796F}"/>
                    </a:ext>
                  </a:extLst>
                </p14:cNvPr>
                <p14:cNvContentPartPr/>
                <p14:nvPr/>
              </p14:nvContentPartPr>
              <p14:xfrm>
                <a:off x="5785486" y="3424459"/>
                <a:ext cx="254520" cy="387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C945DB-A148-4DD1-85E1-6D82F003796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76486" y="3415819"/>
                  <a:ext cx="272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698A32-A649-46D7-9406-5177ADD71D7A}"/>
                    </a:ext>
                  </a:extLst>
                </p14:cNvPr>
                <p14:cNvContentPartPr/>
                <p14:nvPr/>
              </p14:nvContentPartPr>
              <p14:xfrm>
                <a:off x="6065926" y="3402499"/>
                <a:ext cx="129600" cy="12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698A32-A649-46D7-9406-5177ADD71D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56926" y="3393499"/>
                  <a:ext cx="14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4AA684-076D-4E24-8BBB-B70906019065}"/>
                    </a:ext>
                  </a:extLst>
                </p14:cNvPr>
                <p14:cNvContentPartPr/>
                <p14:nvPr/>
              </p14:nvContentPartPr>
              <p14:xfrm>
                <a:off x="6189766" y="3387379"/>
                <a:ext cx="126360" cy="127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4AA684-076D-4E24-8BBB-B709060190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81126" y="3378739"/>
                  <a:ext cx="144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CB383F-CCC4-49A2-B858-C2F7FBA99FCB}"/>
                    </a:ext>
                  </a:extLst>
                </p14:cNvPr>
                <p14:cNvContentPartPr/>
                <p14:nvPr/>
              </p14:nvContentPartPr>
              <p14:xfrm>
                <a:off x="6331246" y="3369379"/>
                <a:ext cx="143640" cy="127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CB383F-CCC4-49A2-B858-C2F7FBA99FC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22246" y="3360379"/>
                  <a:ext cx="161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DF245A-BBF9-43A9-8911-D4813259CCAD}"/>
                    </a:ext>
                  </a:extLst>
                </p14:cNvPr>
                <p14:cNvContentPartPr/>
                <p14:nvPr/>
              </p14:nvContentPartPr>
              <p14:xfrm>
                <a:off x="6492166" y="3324379"/>
                <a:ext cx="183960" cy="169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DF245A-BBF9-43A9-8911-D4813259CCA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83166" y="3315739"/>
                  <a:ext cx="2016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98566B7-83DB-4F16-8A52-3313410522F0}"/>
              </a:ext>
            </a:extLst>
          </p:cNvPr>
          <p:cNvGrpSpPr/>
          <p:nvPr/>
        </p:nvGrpSpPr>
        <p:grpSpPr>
          <a:xfrm>
            <a:off x="6919846" y="3021619"/>
            <a:ext cx="2247480" cy="546840"/>
            <a:chOff x="6919846" y="3021619"/>
            <a:chExt cx="224748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1E0219-496D-4BA2-A4A3-1310110C8839}"/>
                    </a:ext>
                  </a:extLst>
                </p14:cNvPr>
                <p14:cNvContentPartPr/>
                <p14:nvPr/>
              </p14:nvContentPartPr>
              <p14:xfrm>
                <a:off x="6919846" y="3356419"/>
                <a:ext cx="151200" cy="144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1E0219-496D-4BA2-A4A3-1310110C88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11206" y="3347419"/>
                  <a:ext cx="168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C1432B-DD06-43D4-AA3D-E99D8EB7952A}"/>
                    </a:ext>
                  </a:extLst>
                </p14:cNvPr>
                <p14:cNvContentPartPr/>
                <p14:nvPr/>
              </p14:nvContentPartPr>
              <p14:xfrm>
                <a:off x="7168246" y="3048619"/>
                <a:ext cx="312120" cy="51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C1432B-DD06-43D4-AA3D-E99D8EB795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59246" y="3039979"/>
                  <a:ext cx="3297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BED4521-7A4D-46AE-969E-EDA60DE37FE8}"/>
                    </a:ext>
                  </a:extLst>
                </p14:cNvPr>
                <p14:cNvContentPartPr/>
                <p14:nvPr/>
              </p14:nvContentPartPr>
              <p14:xfrm>
                <a:off x="7148806" y="3399979"/>
                <a:ext cx="229680" cy="50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BED4521-7A4D-46AE-969E-EDA60DE37FE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40166" y="3391339"/>
                  <a:ext cx="24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867CCC-3184-4381-B0DE-5089418472EB}"/>
                    </a:ext>
                  </a:extLst>
                </p14:cNvPr>
                <p14:cNvContentPartPr/>
                <p14:nvPr/>
              </p14:nvContentPartPr>
              <p14:xfrm>
                <a:off x="7631926" y="3021619"/>
                <a:ext cx="334800" cy="490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867CCC-3184-4381-B0DE-5089418472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23286" y="3012979"/>
                  <a:ext cx="352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9910D2-2F07-454D-BBB7-C163D258EDD9}"/>
                    </a:ext>
                  </a:extLst>
                </p14:cNvPr>
                <p14:cNvContentPartPr/>
                <p14:nvPr/>
              </p14:nvContentPartPr>
              <p14:xfrm>
                <a:off x="7641646" y="3351379"/>
                <a:ext cx="229320" cy="5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9910D2-2F07-454D-BBB7-C163D258EDD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33006" y="3342739"/>
                  <a:ext cx="246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A87534-1505-461C-B670-ABA562DE1204}"/>
                    </a:ext>
                  </a:extLst>
                </p14:cNvPr>
                <p14:cNvContentPartPr/>
                <p14:nvPr/>
              </p14:nvContentPartPr>
              <p14:xfrm>
                <a:off x="7870966" y="3284779"/>
                <a:ext cx="19872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A87534-1505-461C-B670-ABA562DE12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62326" y="3275779"/>
                  <a:ext cx="216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E400BC-4EBE-4B4A-9709-A2D9402FB938}"/>
                    </a:ext>
                  </a:extLst>
                </p14:cNvPr>
                <p14:cNvContentPartPr/>
                <p14:nvPr/>
              </p14:nvContentPartPr>
              <p14:xfrm>
                <a:off x="8081926" y="3312499"/>
                <a:ext cx="161280" cy="17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E400BC-4EBE-4B4A-9709-A2D9402FB93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73286" y="3303859"/>
                  <a:ext cx="178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D20399-3641-4C12-821F-E7AB9B24BDE8}"/>
                    </a:ext>
                  </a:extLst>
                </p14:cNvPr>
                <p14:cNvContentPartPr/>
                <p14:nvPr/>
              </p14:nvContentPartPr>
              <p14:xfrm>
                <a:off x="8251126" y="3344539"/>
                <a:ext cx="158040" cy="142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D20399-3641-4C12-821F-E7AB9B24BDE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42126" y="3335539"/>
                  <a:ext cx="175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68D8EC-597B-4C35-9870-F7755D366ED2}"/>
                    </a:ext>
                  </a:extLst>
                </p14:cNvPr>
                <p14:cNvContentPartPr/>
                <p14:nvPr/>
              </p14:nvContentPartPr>
              <p14:xfrm>
                <a:off x="8417806" y="3318979"/>
                <a:ext cx="168120" cy="164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68D8EC-597B-4C35-9870-F7755D366E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09166" y="3310339"/>
                  <a:ext cx="185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9E8600-CD03-43EC-9718-5F9BFFD5A5AA}"/>
                    </a:ext>
                  </a:extLst>
                </p14:cNvPr>
                <p14:cNvContentPartPr/>
                <p14:nvPr/>
              </p14:nvContentPartPr>
              <p14:xfrm>
                <a:off x="8553166" y="3171379"/>
                <a:ext cx="159120" cy="28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9E8600-CD03-43EC-9718-5F9BFFD5A5A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44166" y="3162739"/>
                  <a:ext cx="176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6E7B4B-5616-44E1-BAEE-F7D2F37632FC}"/>
                    </a:ext>
                  </a:extLst>
                </p14:cNvPr>
                <p14:cNvContentPartPr/>
                <p14:nvPr/>
              </p14:nvContentPartPr>
              <p14:xfrm>
                <a:off x="8653246" y="3344539"/>
                <a:ext cx="101160" cy="14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6E7B4B-5616-44E1-BAEE-F7D2F37632F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44246" y="3335539"/>
                  <a:ext cx="11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A5CC29-4E81-4C92-A494-D543631D78CC}"/>
                    </a:ext>
                  </a:extLst>
                </p14:cNvPr>
                <p14:cNvContentPartPr/>
                <p14:nvPr/>
              </p14:nvContentPartPr>
              <p14:xfrm>
                <a:off x="8833246" y="3343099"/>
                <a:ext cx="334080" cy="18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A5CC29-4E81-4C92-A494-D543631D78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24246" y="3334459"/>
                  <a:ext cx="351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8387EFD-5624-405B-90CE-C87ECBBE052A}"/>
              </a:ext>
            </a:extLst>
          </p:cNvPr>
          <p:cNvGrpSpPr/>
          <p:nvPr/>
        </p:nvGrpSpPr>
        <p:grpSpPr>
          <a:xfrm>
            <a:off x="853486" y="4001899"/>
            <a:ext cx="357120" cy="278280"/>
            <a:chOff x="853486" y="4001899"/>
            <a:chExt cx="35712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AEF315C-DD0C-4EE9-A219-4E8429209A46}"/>
                    </a:ext>
                  </a:extLst>
                </p14:cNvPr>
                <p14:cNvContentPartPr/>
                <p14:nvPr/>
              </p14:nvContentPartPr>
              <p14:xfrm>
                <a:off x="853486" y="4174339"/>
                <a:ext cx="49680" cy="7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AEF315C-DD0C-4EE9-A219-4E8429209A4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4846" y="4165339"/>
                  <a:ext cx="67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950DFA-11BB-47E0-9766-46B1A68E0CC4}"/>
                    </a:ext>
                  </a:extLst>
                </p14:cNvPr>
                <p14:cNvContentPartPr/>
                <p14:nvPr/>
              </p14:nvContentPartPr>
              <p14:xfrm>
                <a:off x="950326" y="4001899"/>
                <a:ext cx="16200" cy="1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950DFA-11BB-47E0-9766-46B1A68E0CC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1686" y="3993259"/>
                  <a:ext cx="33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7BDEDC-F321-48F8-AB8B-2512ADBCA96F}"/>
                    </a:ext>
                  </a:extLst>
                </p14:cNvPr>
                <p14:cNvContentPartPr/>
                <p14:nvPr/>
              </p14:nvContentPartPr>
              <p14:xfrm>
                <a:off x="1041766" y="4074979"/>
                <a:ext cx="16884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7BDEDC-F321-48F8-AB8B-2512ADBCA96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3126" y="4065979"/>
                  <a:ext cx="1864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2CB4DA-023B-4780-930F-EE083CB89150}"/>
              </a:ext>
            </a:extLst>
          </p:cNvPr>
          <p:cNvGrpSpPr/>
          <p:nvPr/>
        </p:nvGrpSpPr>
        <p:grpSpPr>
          <a:xfrm>
            <a:off x="1594366" y="3804259"/>
            <a:ext cx="2464920" cy="605160"/>
            <a:chOff x="1594366" y="3804259"/>
            <a:chExt cx="246492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1B6100-9E40-48CA-9EA2-DC9455192BBD}"/>
                    </a:ext>
                  </a:extLst>
                </p14:cNvPr>
                <p14:cNvContentPartPr/>
                <p14:nvPr/>
              </p14:nvContentPartPr>
              <p14:xfrm>
                <a:off x="1594366" y="4135819"/>
                <a:ext cx="232200" cy="163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1B6100-9E40-48CA-9EA2-DC9455192B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85366" y="4127179"/>
                  <a:ext cx="249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262C62-5D0D-44A6-A09A-CFD42DA9C53A}"/>
                    </a:ext>
                  </a:extLst>
                </p14:cNvPr>
                <p14:cNvContentPartPr/>
                <p14:nvPr/>
              </p14:nvContentPartPr>
              <p14:xfrm>
                <a:off x="1736206" y="3942139"/>
                <a:ext cx="270360" cy="33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262C62-5D0D-44A6-A09A-CFD42DA9C5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27566" y="3933139"/>
                  <a:ext cx="288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868725B-B9F7-46B7-91C4-93543E7375F7}"/>
                    </a:ext>
                  </a:extLst>
                </p14:cNvPr>
                <p14:cNvContentPartPr/>
                <p14:nvPr/>
              </p14:nvContentPartPr>
              <p14:xfrm>
                <a:off x="1881646" y="4113139"/>
                <a:ext cx="39456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868725B-B9F7-46B7-91C4-93543E7375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72646" y="4104139"/>
                  <a:ext cx="41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76E071-ECC1-4E6E-A0D5-8DF6926FD8A3}"/>
                    </a:ext>
                  </a:extLst>
                </p14:cNvPr>
                <p14:cNvContentPartPr/>
                <p14:nvPr/>
              </p14:nvContentPartPr>
              <p14:xfrm>
                <a:off x="2367646" y="4133659"/>
                <a:ext cx="141120" cy="13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76E071-ECC1-4E6E-A0D5-8DF6926FD8A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58646" y="4125019"/>
                  <a:ext cx="158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8F8CB1-F7F8-4A9D-A2C1-93DE91A1ECEC}"/>
                    </a:ext>
                  </a:extLst>
                </p14:cNvPr>
                <p14:cNvContentPartPr/>
                <p14:nvPr/>
              </p14:nvContentPartPr>
              <p14:xfrm>
                <a:off x="2554486" y="4257499"/>
                <a:ext cx="27720" cy="52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8F8CB1-F7F8-4A9D-A2C1-93DE91A1ECE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45486" y="4248499"/>
                  <a:ext cx="45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808D66E-39D4-4681-A943-A6D772D5C42F}"/>
                    </a:ext>
                  </a:extLst>
                </p14:cNvPr>
                <p14:cNvContentPartPr/>
                <p14:nvPr/>
              </p14:nvContentPartPr>
              <p14:xfrm>
                <a:off x="2594086" y="3917659"/>
                <a:ext cx="221040" cy="37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808D66E-39D4-4681-A943-A6D772D5C42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85446" y="3909019"/>
                  <a:ext cx="238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360E7F-5B53-47D4-8E9F-BFE0787D8A23}"/>
                    </a:ext>
                  </a:extLst>
                </p14:cNvPr>
                <p14:cNvContentPartPr/>
                <p14:nvPr/>
              </p14:nvContentPartPr>
              <p14:xfrm>
                <a:off x="2567446" y="4104859"/>
                <a:ext cx="257040" cy="34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360E7F-5B53-47D4-8E9F-BFE0787D8A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58446" y="4096219"/>
                  <a:ext cx="274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CD7CA3E-B58C-4ADE-BB88-D8D09F7F3620}"/>
                    </a:ext>
                  </a:extLst>
                </p14:cNvPr>
                <p14:cNvContentPartPr/>
                <p14:nvPr/>
              </p14:nvContentPartPr>
              <p14:xfrm>
                <a:off x="2811166" y="4099099"/>
                <a:ext cx="179640" cy="142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CD7CA3E-B58C-4ADE-BB88-D8D09F7F362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02166" y="4090459"/>
                  <a:ext cx="197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0F87E57-75BC-45C7-BD9E-7D2DB4FF69AC}"/>
                    </a:ext>
                  </a:extLst>
                </p14:cNvPr>
                <p14:cNvContentPartPr/>
                <p14:nvPr/>
              </p14:nvContentPartPr>
              <p14:xfrm>
                <a:off x="3038686" y="4089019"/>
                <a:ext cx="196920" cy="13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0F87E57-75BC-45C7-BD9E-7D2DB4FF69A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29686" y="4080019"/>
                  <a:ext cx="214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A25876-13AE-4999-A220-1BDFB54C434C}"/>
                    </a:ext>
                  </a:extLst>
                </p14:cNvPr>
                <p14:cNvContentPartPr/>
                <p14:nvPr/>
              </p14:nvContentPartPr>
              <p14:xfrm>
                <a:off x="3201046" y="3936019"/>
                <a:ext cx="146520" cy="28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A25876-13AE-4999-A220-1BDFB54C43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192046" y="3927019"/>
                  <a:ext cx="164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ED4548-834A-4C7A-ABE2-37E6C53CE266}"/>
                    </a:ext>
                  </a:extLst>
                </p14:cNvPr>
                <p14:cNvContentPartPr/>
                <p14:nvPr/>
              </p14:nvContentPartPr>
              <p14:xfrm>
                <a:off x="3634126" y="3804259"/>
                <a:ext cx="205920" cy="387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ED4548-834A-4C7A-ABE2-37E6C53CE26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25486" y="3795619"/>
                  <a:ext cx="223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574DF0-ED68-402B-8495-33E2A0CC7DFD}"/>
                    </a:ext>
                  </a:extLst>
                </p14:cNvPr>
                <p14:cNvContentPartPr/>
                <p14:nvPr/>
              </p14:nvContentPartPr>
              <p14:xfrm>
                <a:off x="3907726" y="4051939"/>
                <a:ext cx="16920" cy="154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574DF0-ED68-402B-8495-33E2A0CC7D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99086" y="4043299"/>
                  <a:ext cx="3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F0F2074-9702-4F2E-A8AB-F55C0F3F2BDE}"/>
                    </a:ext>
                  </a:extLst>
                </p14:cNvPr>
                <p14:cNvContentPartPr/>
                <p14:nvPr/>
              </p14:nvContentPartPr>
              <p14:xfrm>
                <a:off x="3787126" y="4002619"/>
                <a:ext cx="272160" cy="40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F0F2074-9702-4F2E-A8AB-F55C0F3F2BD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78126" y="3993979"/>
                  <a:ext cx="28980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0D90D02-03CD-44C3-9703-B8FCBC8A9C47}"/>
                  </a:ext>
                </a:extLst>
              </p14:cNvPr>
              <p14:cNvContentPartPr/>
              <p14:nvPr/>
            </p14:nvContentPartPr>
            <p14:xfrm>
              <a:off x="4399126" y="3853939"/>
              <a:ext cx="225360" cy="326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0D90D02-03CD-44C3-9703-B8FCBC8A9C4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390486" y="3844939"/>
                <a:ext cx="243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9463F50-BF1D-4290-B9D1-0427895EB2BF}"/>
                  </a:ext>
                </a:extLst>
              </p14:cNvPr>
              <p14:cNvContentPartPr/>
              <p14:nvPr/>
            </p14:nvContentPartPr>
            <p14:xfrm>
              <a:off x="4717366" y="4135099"/>
              <a:ext cx="16920" cy="5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9463F50-BF1D-4290-B9D1-0427895EB2B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708366" y="4126459"/>
                <a:ext cx="34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53ACB1-4903-43BD-B98A-CC9C39418466}"/>
                  </a:ext>
                </a:extLst>
              </p14:cNvPr>
              <p14:cNvContentPartPr/>
              <p14:nvPr/>
            </p14:nvContentPartPr>
            <p14:xfrm>
              <a:off x="7648845" y="1247858"/>
              <a:ext cx="9720" cy="1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53ACB1-4903-43BD-B98A-CC9C3941846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639845" y="1238858"/>
                <a:ext cx="27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21649F-F5CB-4B7E-97D1-501040F3044C}"/>
                  </a:ext>
                </a:extLst>
              </p14:cNvPr>
              <p14:cNvContentPartPr/>
              <p14:nvPr/>
            </p14:nvContentPartPr>
            <p14:xfrm>
              <a:off x="4233554" y="4362468"/>
              <a:ext cx="766440" cy="78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21649F-F5CB-4B7E-97D1-501040F304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224554" y="4353468"/>
                <a:ext cx="784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A629DC-D233-4C70-BAE6-FCA2B6DE026A}"/>
                  </a:ext>
                </a:extLst>
              </p14:cNvPr>
              <p14:cNvContentPartPr/>
              <p14:nvPr/>
            </p14:nvContentPartPr>
            <p14:xfrm>
              <a:off x="4267034" y="4491708"/>
              <a:ext cx="704160" cy="132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A629DC-D233-4C70-BAE6-FCA2B6DE02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258394" y="4483068"/>
                <a:ext cx="72180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26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EF9F0-FB39-4196-BCE0-3857B8C4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3693" y="159823"/>
            <a:ext cx="8053988" cy="59466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3465B0-5286-4053-A8AD-AFA5EF6FE8A8}"/>
              </a:ext>
            </a:extLst>
          </p:cNvPr>
          <p:cNvGrpSpPr/>
          <p:nvPr/>
        </p:nvGrpSpPr>
        <p:grpSpPr>
          <a:xfrm>
            <a:off x="8792081" y="1072761"/>
            <a:ext cx="230400" cy="313920"/>
            <a:chOff x="8792081" y="1072761"/>
            <a:chExt cx="2304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7E2C31-2920-451A-9CC2-E65FE852E132}"/>
                    </a:ext>
                  </a:extLst>
                </p14:cNvPr>
                <p14:cNvContentPartPr/>
                <p14:nvPr/>
              </p14:nvContentPartPr>
              <p14:xfrm>
                <a:off x="8831321" y="1072761"/>
                <a:ext cx="162360" cy="31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7E2C31-2920-451A-9CC2-E65FE852E1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22321" y="1064121"/>
                  <a:ext cx="180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462EEF-4670-4262-8C13-21135C26BB23}"/>
                    </a:ext>
                  </a:extLst>
                </p14:cNvPr>
                <p14:cNvContentPartPr/>
                <p14:nvPr/>
              </p14:nvContentPartPr>
              <p14:xfrm>
                <a:off x="8792081" y="1221081"/>
                <a:ext cx="230400" cy="4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462EEF-4670-4262-8C13-21135C26BB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83441" y="1212081"/>
                  <a:ext cx="248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CE6566-9B9B-46F3-A013-0DF0CFE6B393}"/>
              </a:ext>
            </a:extLst>
          </p:cNvPr>
          <p:cNvGrpSpPr/>
          <p:nvPr/>
        </p:nvGrpSpPr>
        <p:grpSpPr>
          <a:xfrm>
            <a:off x="8872001" y="1373721"/>
            <a:ext cx="671040" cy="230040"/>
            <a:chOff x="8872001" y="1373721"/>
            <a:chExt cx="67104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389D74-CFB4-4D21-8C27-8CFE6F9B616E}"/>
                    </a:ext>
                  </a:extLst>
                </p14:cNvPr>
                <p14:cNvContentPartPr/>
                <p14:nvPr/>
              </p14:nvContentPartPr>
              <p14:xfrm>
                <a:off x="8872001" y="1385961"/>
                <a:ext cx="75600" cy="10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389D74-CFB4-4D21-8C27-8CFE6F9B61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3361" y="1376961"/>
                  <a:ext cx="93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FDEF72-6068-4357-A969-47702C3823BA}"/>
                    </a:ext>
                  </a:extLst>
                </p14:cNvPr>
                <p14:cNvContentPartPr/>
                <p14:nvPr/>
              </p14:nvContentPartPr>
              <p14:xfrm>
                <a:off x="8938601" y="1383801"/>
                <a:ext cx="84240" cy="9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FDEF72-6068-4357-A969-47702C3823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29601" y="1374801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8166DE-9346-4BF4-8FF6-7099DE39D9AE}"/>
                    </a:ext>
                  </a:extLst>
                </p14:cNvPr>
                <p14:cNvContentPartPr/>
                <p14:nvPr/>
              </p14:nvContentPartPr>
              <p14:xfrm>
                <a:off x="9059561" y="1495761"/>
                <a:ext cx="3960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8166DE-9346-4BF4-8FF6-7099DE39D9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0561" y="1487121"/>
                  <a:ext cx="5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CB0A8F-6F40-459C-8A36-CCA5F39B2BE5}"/>
                    </a:ext>
                  </a:extLst>
                </p14:cNvPr>
                <p14:cNvContentPartPr/>
                <p14:nvPr/>
              </p14:nvContentPartPr>
              <p14:xfrm>
                <a:off x="9167561" y="1473081"/>
                <a:ext cx="1152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CB0A8F-6F40-459C-8A36-CCA5F39B2B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58561" y="1464441"/>
                  <a:ext cx="2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C95BA1-CBBA-4F5B-AA4F-E2A5D489DFFC}"/>
                    </a:ext>
                  </a:extLst>
                </p14:cNvPr>
                <p14:cNvContentPartPr/>
                <p14:nvPr/>
              </p14:nvContentPartPr>
              <p14:xfrm>
                <a:off x="9232361" y="1398561"/>
                <a:ext cx="7380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C95BA1-CBBA-4F5B-AA4F-E2A5D489DF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3361" y="1389921"/>
                  <a:ext cx="91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146203-33B7-404C-931F-C84AC95CD89E}"/>
                    </a:ext>
                  </a:extLst>
                </p14:cNvPr>
                <p14:cNvContentPartPr/>
                <p14:nvPr/>
              </p14:nvContentPartPr>
              <p14:xfrm>
                <a:off x="9324881" y="1405041"/>
                <a:ext cx="69840" cy="70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146203-33B7-404C-931F-C84AC95CD8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15881" y="1396401"/>
                  <a:ext cx="87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994706-C41A-426B-B541-4A085E9E546B}"/>
                    </a:ext>
                  </a:extLst>
                </p14:cNvPr>
                <p14:cNvContentPartPr/>
                <p14:nvPr/>
              </p14:nvContentPartPr>
              <p14:xfrm>
                <a:off x="9437921" y="1373721"/>
                <a:ext cx="105120" cy="12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994706-C41A-426B-B541-4A085E9E54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28921" y="1365081"/>
                  <a:ext cx="122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35DF2F-483A-4EB8-A5A0-8833D64D0B6A}"/>
              </a:ext>
            </a:extLst>
          </p:cNvPr>
          <p:cNvGrpSpPr/>
          <p:nvPr/>
        </p:nvGrpSpPr>
        <p:grpSpPr>
          <a:xfrm>
            <a:off x="9556361" y="1174281"/>
            <a:ext cx="99000" cy="76320"/>
            <a:chOff x="9556361" y="1174281"/>
            <a:chExt cx="9900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6552B1-BC65-48D9-AED4-86BC8D630B73}"/>
                    </a:ext>
                  </a:extLst>
                </p14:cNvPr>
                <p14:cNvContentPartPr/>
                <p14:nvPr/>
              </p14:nvContentPartPr>
              <p14:xfrm>
                <a:off x="9585881" y="1174281"/>
                <a:ext cx="694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6552B1-BC65-48D9-AED4-86BC8D630B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7241" y="1165281"/>
                  <a:ext cx="87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DB0E5A-72BE-40A1-AC14-F80E1F25E946}"/>
                    </a:ext>
                  </a:extLst>
                </p14:cNvPr>
                <p14:cNvContentPartPr/>
                <p14:nvPr/>
              </p14:nvContentPartPr>
              <p14:xfrm>
                <a:off x="9556361" y="1240881"/>
                <a:ext cx="9504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DB0E5A-72BE-40A1-AC14-F80E1F25E9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47721" y="1232241"/>
                  <a:ext cx="1126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D1ED55-EDC0-4AB1-970F-2CDCFA62EB07}"/>
              </a:ext>
            </a:extLst>
          </p:cNvPr>
          <p:cNvGrpSpPr/>
          <p:nvPr/>
        </p:nvGrpSpPr>
        <p:grpSpPr>
          <a:xfrm>
            <a:off x="9816281" y="1069161"/>
            <a:ext cx="746640" cy="183960"/>
            <a:chOff x="9816281" y="1069161"/>
            <a:chExt cx="74664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34D607-7440-412A-BBE3-6CE119432E61}"/>
                    </a:ext>
                  </a:extLst>
                </p14:cNvPr>
                <p14:cNvContentPartPr/>
                <p14:nvPr/>
              </p14:nvContentPartPr>
              <p14:xfrm>
                <a:off x="9816281" y="1119561"/>
                <a:ext cx="16524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34D607-7440-412A-BBE3-6CE119432E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07281" y="1110921"/>
                  <a:ext cx="182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DE130A-77FD-47DE-A2BA-9E3F3D58D3C3}"/>
                    </a:ext>
                  </a:extLst>
                </p14:cNvPr>
                <p14:cNvContentPartPr/>
                <p14:nvPr/>
              </p14:nvContentPartPr>
              <p14:xfrm>
                <a:off x="10024721" y="1222161"/>
                <a:ext cx="12240" cy="2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DE130A-77FD-47DE-A2BA-9E3F3D58D3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15721" y="1213161"/>
                  <a:ext cx="29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ACFCD7-90B2-4C9D-A472-ED870B10D1AF}"/>
                    </a:ext>
                  </a:extLst>
                </p14:cNvPr>
                <p14:cNvContentPartPr/>
                <p14:nvPr/>
              </p14:nvContentPartPr>
              <p14:xfrm>
                <a:off x="10110761" y="1136121"/>
                <a:ext cx="52560" cy="10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ACFCD7-90B2-4C9D-A472-ED870B10D1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01761" y="1127481"/>
                  <a:ext cx="70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85881A-AD65-47F7-A535-59D27B57AE44}"/>
                    </a:ext>
                  </a:extLst>
                </p14:cNvPr>
                <p14:cNvContentPartPr/>
                <p14:nvPr/>
              </p14:nvContentPartPr>
              <p14:xfrm>
                <a:off x="10233161" y="1119201"/>
                <a:ext cx="14652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85881A-AD65-47F7-A535-59D27B57AE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24521" y="1110201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D72C94-5A2A-4901-BAEB-9E8CCFD9B54F}"/>
                    </a:ext>
                  </a:extLst>
                </p14:cNvPr>
                <p14:cNvContentPartPr/>
                <p14:nvPr/>
              </p14:nvContentPartPr>
              <p14:xfrm>
                <a:off x="10464281" y="1069161"/>
                <a:ext cx="98640" cy="18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D72C94-5A2A-4901-BAEB-9E8CCFD9B5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55641" y="1060521"/>
                  <a:ext cx="1162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78E1E4-9830-43E6-9088-7736F0747DF4}"/>
              </a:ext>
            </a:extLst>
          </p:cNvPr>
          <p:cNvGrpSpPr/>
          <p:nvPr/>
        </p:nvGrpSpPr>
        <p:grpSpPr>
          <a:xfrm>
            <a:off x="8779121" y="1848201"/>
            <a:ext cx="1315080" cy="377280"/>
            <a:chOff x="8779121" y="1848201"/>
            <a:chExt cx="13150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923CB1-9BA2-4765-BBA2-C2A45F41A84A}"/>
                    </a:ext>
                  </a:extLst>
                </p14:cNvPr>
                <p14:cNvContentPartPr/>
                <p14:nvPr/>
              </p14:nvContentPartPr>
              <p14:xfrm>
                <a:off x="8779121" y="1942881"/>
                <a:ext cx="192240" cy="24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923CB1-9BA2-4765-BBA2-C2A45F41A8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70481" y="1933881"/>
                  <a:ext cx="209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9CDE63-327C-4919-8CC0-1FF8FFF3C8E0}"/>
                    </a:ext>
                  </a:extLst>
                </p14:cNvPr>
                <p14:cNvContentPartPr/>
                <p14:nvPr/>
              </p14:nvContentPartPr>
              <p14:xfrm>
                <a:off x="8802161" y="2078601"/>
                <a:ext cx="11484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9CDE63-327C-4919-8CC0-1FF8FFF3C8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93161" y="2069961"/>
                  <a:ext cx="13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843A47-A26E-4B45-ACD1-81E5C9394AF6}"/>
                    </a:ext>
                  </a:extLst>
                </p14:cNvPr>
                <p14:cNvContentPartPr/>
                <p14:nvPr/>
              </p14:nvContentPartPr>
              <p14:xfrm>
                <a:off x="9027161" y="1930641"/>
                <a:ext cx="86760" cy="19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843A47-A26E-4B45-ACD1-81E5C9394A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18521" y="1921641"/>
                  <a:ext cx="104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BA5D62-C8EB-42F5-A8E0-36CF56865218}"/>
                    </a:ext>
                  </a:extLst>
                </p14:cNvPr>
                <p14:cNvContentPartPr/>
                <p14:nvPr/>
              </p14:nvContentPartPr>
              <p14:xfrm>
                <a:off x="9131921" y="2022081"/>
                <a:ext cx="8604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BA5D62-C8EB-42F5-A8E0-36CF568652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23281" y="2013441"/>
                  <a:ext cx="103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2A3771-7AC2-4515-9EC1-BD291C251BFD}"/>
                    </a:ext>
                  </a:extLst>
                </p14:cNvPr>
                <p14:cNvContentPartPr/>
                <p14:nvPr/>
              </p14:nvContentPartPr>
              <p14:xfrm>
                <a:off x="9288521" y="2061321"/>
                <a:ext cx="56160" cy="6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2A3771-7AC2-4515-9EC1-BD291C251B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79881" y="2052321"/>
                  <a:ext cx="73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F42C25-1EE5-49E7-AC0B-458E51A2B9AC}"/>
                    </a:ext>
                  </a:extLst>
                </p14:cNvPr>
                <p14:cNvContentPartPr/>
                <p14:nvPr/>
              </p14:nvContentPartPr>
              <p14:xfrm>
                <a:off x="9375641" y="2128281"/>
                <a:ext cx="24120" cy="9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F42C25-1EE5-49E7-AC0B-458E51A2B9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66641" y="2119641"/>
                  <a:ext cx="41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3C2C28-E373-4A60-878B-0850EA4114C7}"/>
                    </a:ext>
                  </a:extLst>
                </p14:cNvPr>
                <p14:cNvContentPartPr/>
                <p14:nvPr/>
              </p14:nvContentPartPr>
              <p14:xfrm>
                <a:off x="9506681" y="2027121"/>
                <a:ext cx="132120" cy="8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3C2C28-E373-4A60-878B-0850EA4114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7681" y="2018481"/>
                  <a:ext cx="149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D21A37-6EDF-4B27-9D01-C91D9E87A776}"/>
                    </a:ext>
                  </a:extLst>
                </p14:cNvPr>
                <p14:cNvContentPartPr/>
                <p14:nvPr/>
              </p14:nvContentPartPr>
              <p14:xfrm>
                <a:off x="9686321" y="2063841"/>
                <a:ext cx="72000" cy="5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D21A37-6EDF-4B27-9D01-C91D9E87A7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77681" y="2054841"/>
                  <a:ext cx="89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8564B6-BBB6-4301-9420-F9266DDFD82C}"/>
                    </a:ext>
                  </a:extLst>
                </p14:cNvPr>
                <p14:cNvContentPartPr/>
                <p14:nvPr/>
              </p14:nvContentPartPr>
              <p14:xfrm>
                <a:off x="9828521" y="1848201"/>
                <a:ext cx="140040" cy="26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8564B6-BBB6-4301-9420-F9266DDFD8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19881" y="1839201"/>
                  <a:ext cx="157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56326E-F1FF-49B1-B74A-F188340C1C9D}"/>
                    </a:ext>
                  </a:extLst>
                </p14:cNvPr>
                <p14:cNvContentPartPr/>
                <p14:nvPr/>
              </p14:nvContentPartPr>
              <p14:xfrm>
                <a:off x="9820241" y="1988601"/>
                <a:ext cx="13068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56326E-F1FF-49B1-B74A-F188340C1C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11241" y="1979601"/>
                  <a:ext cx="148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9FA2C7-9E97-4D2F-A1DA-6C5C2712E262}"/>
                    </a:ext>
                  </a:extLst>
                </p14:cNvPr>
                <p14:cNvContentPartPr/>
                <p14:nvPr/>
              </p14:nvContentPartPr>
              <p14:xfrm>
                <a:off x="9957761" y="2005521"/>
                <a:ext cx="136440" cy="11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9FA2C7-9E97-4D2F-A1DA-6C5C2712E2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49121" y="1996521"/>
                  <a:ext cx="1540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11D270-C070-4884-B760-3BFB3F1D2A1F}"/>
              </a:ext>
            </a:extLst>
          </p:cNvPr>
          <p:cNvGrpSpPr/>
          <p:nvPr/>
        </p:nvGrpSpPr>
        <p:grpSpPr>
          <a:xfrm>
            <a:off x="8756460" y="2335288"/>
            <a:ext cx="1848600" cy="441000"/>
            <a:chOff x="8756460" y="2335288"/>
            <a:chExt cx="18486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1E06F6-CFCD-44A1-8A8F-EB7556F347A4}"/>
                    </a:ext>
                  </a:extLst>
                </p14:cNvPr>
                <p14:cNvContentPartPr/>
                <p14:nvPr/>
              </p14:nvContentPartPr>
              <p14:xfrm>
                <a:off x="8811900" y="2335288"/>
                <a:ext cx="164880" cy="26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1E06F6-CFCD-44A1-8A8F-EB7556F347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3260" y="2326648"/>
                  <a:ext cx="182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593155-52C4-49D3-9144-FA102CBEB671}"/>
                    </a:ext>
                  </a:extLst>
                </p14:cNvPr>
                <p14:cNvContentPartPr/>
                <p14:nvPr/>
              </p14:nvContentPartPr>
              <p14:xfrm>
                <a:off x="8756460" y="2467408"/>
                <a:ext cx="232200" cy="5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593155-52C4-49D3-9144-FA102CBEB6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47820" y="2458768"/>
                  <a:ext cx="249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A7DE26-3549-4B9D-BD1B-766938D082EC}"/>
                    </a:ext>
                  </a:extLst>
                </p14:cNvPr>
                <p14:cNvContentPartPr/>
                <p14:nvPr/>
              </p14:nvContentPartPr>
              <p14:xfrm>
                <a:off x="8883540" y="2586928"/>
                <a:ext cx="59400" cy="8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A7DE26-3549-4B9D-BD1B-766938D082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74540" y="2577928"/>
                  <a:ext cx="7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13AD0F-E7A2-42B9-81E0-E10C49B54D18}"/>
                    </a:ext>
                  </a:extLst>
                </p14:cNvPr>
                <p14:cNvContentPartPr/>
                <p14:nvPr/>
              </p14:nvContentPartPr>
              <p14:xfrm>
                <a:off x="8944020" y="2562088"/>
                <a:ext cx="123840" cy="119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13AD0F-E7A2-42B9-81E0-E10C49B54D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35380" y="2553448"/>
                  <a:ext cx="14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4CC29F-714E-47E5-AB0A-9306ECE5C511}"/>
                    </a:ext>
                  </a:extLst>
                </p14:cNvPr>
                <p14:cNvContentPartPr/>
                <p14:nvPr/>
              </p14:nvContentPartPr>
              <p14:xfrm>
                <a:off x="9097020" y="2603128"/>
                <a:ext cx="72720" cy="88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4CC29F-714E-47E5-AB0A-9306ECE5C5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88020" y="2594128"/>
                  <a:ext cx="90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AC829B-21C7-4724-A74A-8871D1283D04}"/>
                    </a:ext>
                  </a:extLst>
                </p14:cNvPr>
                <p14:cNvContentPartPr/>
                <p14:nvPr/>
              </p14:nvContentPartPr>
              <p14:xfrm>
                <a:off x="9173340" y="2697808"/>
                <a:ext cx="53640" cy="7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AC829B-21C7-4724-A74A-8871D1283D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64340" y="2688808"/>
                  <a:ext cx="71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10C6BE-AAEA-4638-B315-ADD8750CF05F}"/>
                    </a:ext>
                  </a:extLst>
                </p14:cNvPr>
                <p14:cNvContentPartPr/>
                <p14:nvPr/>
              </p14:nvContentPartPr>
              <p14:xfrm>
                <a:off x="9316980" y="2662528"/>
                <a:ext cx="108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10C6BE-AAEA-4638-B315-ADD8750CF05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07980" y="2653528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C7BE5E-74D7-4CCC-AA01-8F897137F333}"/>
                    </a:ext>
                  </a:extLst>
                </p14:cNvPr>
                <p14:cNvContentPartPr/>
                <p14:nvPr/>
              </p14:nvContentPartPr>
              <p14:xfrm>
                <a:off x="9396180" y="2602768"/>
                <a:ext cx="93240" cy="70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C7BE5E-74D7-4CCC-AA01-8F897137F3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87540" y="2593768"/>
                  <a:ext cx="110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F19457-7B19-45E0-BE77-D35ED6D6C993}"/>
                    </a:ext>
                  </a:extLst>
                </p14:cNvPr>
                <p14:cNvContentPartPr/>
                <p14:nvPr/>
              </p14:nvContentPartPr>
              <p14:xfrm>
                <a:off x="9534780" y="2559568"/>
                <a:ext cx="94320" cy="1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F19457-7B19-45E0-BE77-D35ED6D6C99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25780" y="2550928"/>
                  <a:ext cx="111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9A292E-716C-4709-94C1-410CF90FA1B1}"/>
                    </a:ext>
                  </a:extLst>
                </p14:cNvPr>
                <p14:cNvContentPartPr/>
                <p14:nvPr/>
              </p14:nvContentPartPr>
              <p14:xfrm>
                <a:off x="9694260" y="2528968"/>
                <a:ext cx="152280" cy="15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9A292E-716C-4709-94C1-410CF90FA1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85620" y="2520328"/>
                  <a:ext cx="169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541B43-1EB1-403F-B2E0-B454BCD41A2E}"/>
                    </a:ext>
                  </a:extLst>
                </p14:cNvPr>
                <p14:cNvContentPartPr/>
                <p14:nvPr/>
              </p14:nvContentPartPr>
              <p14:xfrm>
                <a:off x="9963900" y="2477848"/>
                <a:ext cx="105120" cy="14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541B43-1EB1-403F-B2E0-B454BCD41A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54900" y="2468848"/>
                  <a:ext cx="122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3E94BE-2753-4D3C-A7A8-5372971E9D8F}"/>
                    </a:ext>
                  </a:extLst>
                </p14:cNvPr>
                <p14:cNvContentPartPr/>
                <p14:nvPr/>
              </p14:nvContentPartPr>
              <p14:xfrm>
                <a:off x="9971820" y="2534728"/>
                <a:ext cx="85320" cy="1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3E94BE-2753-4D3C-A7A8-5372971E9D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63180" y="2526088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2F4932-9702-48EB-ACD5-1DE8028BC720}"/>
                    </a:ext>
                  </a:extLst>
                </p14:cNvPr>
                <p14:cNvContentPartPr/>
                <p14:nvPr/>
              </p14:nvContentPartPr>
              <p14:xfrm>
                <a:off x="10163340" y="2398648"/>
                <a:ext cx="82080" cy="18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2F4932-9702-48EB-ACD5-1DE8028BC72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54700" y="2390008"/>
                  <a:ext cx="99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697BC8-9BA0-40D7-8381-9820E732F33D}"/>
                    </a:ext>
                  </a:extLst>
                </p14:cNvPr>
                <p14:cNvContentPartPr/>
                <p14:nvPr/>
              </p14:nvContentPartPr>
              <p14:xfrm>
                <a:off x="10247940" y="2548768"/>
                <a:ext cx="1188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697BC8-9BA0-40D7-8381-9820E732F3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39300" y="254012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89A1F0-19A5-4ECB-8291-8A6D74C5CC5D}"/>
                    </a:ext>
                  </a:extLst>
                </p14:cNvPr>
                <p14:cNvContentPartPr/>
                <p14:nvPr/>
              </p14:nvContentPartPr>
              <p14:xfrm>
                <a:off x="10312740" y="2393968"/>
                <a:ext cx="133920" cy="15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89A1F0-19A5-4ECB-8291-8A6D74C5CC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04100" y="2384968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4125EA-6C3C-48F5-82A1-49C27AF94C79}"/>
                    </a:ext>
                  </a:extLst>
                </p14:cNvPr>
                <p14:cNvContentPartPr/>
                <p14:nvPr/>
              </p14:nvContentPartPr>
              <p14:xfrm>
                <a:off x="10467540" y="2414848"/>
                <a:ext cx="137520" cy="157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4125EA-6C3C-48F5-82A1-49C27AF94C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58900" y="2406208"/>
                  <a:ext cx="1551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700C27-5F0A-4872-8E13-ACBFB2D7B00E}"/>
              </a:ext>
            </a:extLst>
          </p:cNvPr>
          <p:cNvGrpSpPr/>
          <p:nvPr/>
        </p:nvGrpSpPr>
        <p:grpSpPr>
          <a:xfrm>
            <a:off x="8741340" y="2869528"/>
            <a:ext cx="494640" cy="231480"/>
            <a:chOff x="8741340" y="2869528"/>
            <a:chExt cx="4946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389936E-5988-4C57-A393-9E56F73FE4EE}"/>
                    </a:ext>
                  </a:extLst>
                </p14:cNvPr>
                <p14:cNvContentPartPr/>
                <p14:nvPr/>
              </p14:nvContentPartPr>
              <p14:xfrm>
                <a:off x="8741340" y="2982928"/>
                <a:ext cx="141480" cy="118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389936E-5988-4C57-A393-9E56F73FE4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32700" y="2974288"/>
                  <a:ext cx="159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59717-5BD4-455C-BA6D-D1613A13845B}"/>
                    </a:ext>
                  </a:extLst>
                </p14:cNvPr>
                <p14:cNvContentPartPr/>
                <p14:nvPr/>
              </p14:nvContentPartPr>
              <p14:xfrm>
                <a:off x="8897580" y="3016048"/>
                <a:ext cx="80280" cy="6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59717-5BD4-455C-BA6D-D1613A1384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8940" y="3007408"/>
                  <a:ext cx="97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FD741A-4AA2-445C-98FF-17FF23BBFB9C}"/>
                    </a:ext>
                  </a:extLst>
                </p14:cNvPr>
                <p14:cNvContentPartPr/>
                <p14:nvPr/>
              </p14:nvContentPartPr>
              <p14:xfrm>
                <a:off x="9044820" y="2983648"/>
                <a:ext cx="12096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FD741A-4AA2-445C-98FF-17FF23BBFB9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36180" y="2975008"/>
                  <a:ext cx="138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364486-D2B4-4F4C-9B16-127C7F2BAF93}"/>
                    </a:ext>
                  </a:extLst>
                </p14:cNvPr>
                <p14:cNvContentPartPr/>
                <p14:nvPr/>
              </p14:nvContentPartPr>
              <p14:xfrm>
                <a:off x="9118620" y="2869528"/>
                <a:ext cx="117360" cy="19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364486-D2B4-4F4C-9B16-127C7F2BAF9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09620" y="2860528"/>
                  <a:ext cx="1350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08DFAFD-0CBE-422D-8D18-944B18556A0B}"/>
              </a:ext>
            </a:extLst>
          </p:cNvPr>
          <p:cNvGrpSpPr/>
          <p:nvPr/>
        </p:nvGrpSpPr>
        <p:grpSpPr>
          <a:xfrm>
            <a:off x="8724420" y="3202888"/>
            <a:ext cx="1911960" cy="470880"/>
            <a:chOff x="8724420" y="3202888"/>
            <a:chExt cx="1911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A8804C-77D2-47F6-8D6C-92E436ED98CD}"/>
                    </a:ext>
                  </a:extLst>
                </p14:cNvPr>
                <p14:cNvContentPartPr/>
                <p14:nvPr/>
              </p14:nvContentPartPr>
              <p14:xfrm>
                <a:off x="8762940" y="3218728"/>
                <a:ext cx="19116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A8804C-77D2-47F6-8D6C-92E436ED98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4300" y="3210088"/>
                  <a:ext cx="208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642A40-33DC-4AAA-B073-7A431BF68BEA}"/>
                    </a:ext>
                  </a:extLst>
                </p14:cNvPr>
                <p14:cNvContentPartPr/>
                <p14:nvPr/>
              </p14:nvContentPartPr>
              <p14:xfrm>
                <a:off x="8724420" y="3318088"/>
                <a:ext cx="250560" cy="60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642A40-33DC-4AAA-B073-7A431BF68B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15420" y="3309088"/>
                  <a:ext cx="268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43F3F8-C2F8-41C7-9CBE-301A23013D90}"/>
                    </a:ext>
                  </a:extLst>
                </p14:cNvPr>
                <p14:cNvContentPartPr/>
                <p14:nvPr/>
              </p14:nvContentPartPr>
              <p14:xfrm>
                <a:off x="8815860" y="3475408"/>
                <a:ext cx="2257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43F3F8-C2F8-41C7-9CBE-301A23013D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06860" y="3466408"/>
                  <a:ext cx="243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16971F-F6E0-459F-B60B-53E2870CBF6B}"/>
                    </a:ext>
                  </a:extLst>
                </p14:cNvPr>
                <p14:cNvContentPartPr/>
                <p14:nvPr/>
              </p14:nvContentPartPr>
              <p14:xfrm>
                <a:off x="9021780" y="3583048"/>
                <a:ext cx="45720" cy="9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16971F-F6E0-459F-B60B-53E2870CBF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013140" y="3574408"/>
                  <a:ext cx="63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A855FE-7F88-49C4-9F8A-7D2CC4F351A6}"/>
                    </a:ext>
                  </a:extLst>
                </p14:cNvPr>
                <p14:cNvContentPartPr/>
                <p14:nvPr/>
              </p14:nvContentPartPr>
              <p14:xfrm>
                <a:off x="9179820" y="3537688"/>
                <a:ext cx="2880" cy="1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A855FE-7F88-49C4-9F8A-7D2CC4F351A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170820" y="3529048"/>
                  <a:ext cx="20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5D150C-81D9-4506-9D18-5302848E3050}"/>
                    </a:ext>
                  </a:extLst>
                </p14:cNvPr>
                <p14:cNvContentPartPr/>
                <p14:nvPr/>
              </p14:nvContentPartPr>
              <p14:xfrm>
                <a:off x="9258660" y="3486568"/>
                <a:ext cx="7920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5D150C-81D9-4506-9D18-5302848E30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50020" y="3477928"/>
                  <a:ext cx="96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3FD671-0330-42F1-BC58-C2D835F0E8DB}"/>
                    </a:ext>
                  </a:extLst>
                </p14:cNvPr>
                <p14:cNvContentPartPr/>
                <p14:nvPr/>
              </p14:nvContentPartPr>
              <p14:xfrm>
                <a:off x="9372780" y="3479008"/>
                <a:ext cx="98280" cy="10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3FD671-0330-42F1-BC58-C2D835F0E8D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64140" y="3470368"/>
                  <a:ext cx="115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6F98C9-8827-4D78-AC52-C2A2724DECA2}"/>
                    </a:ext>
                  </a:extLst>
                </p14:cNvPr>
                <p14:cNvContentPartPr/>
                <p14:nvPr/>
              </p14:nvContentPartPr>
              <p14:xfrm>
                <a:off x="9528660" y="3432928"/>
                <a:ext cx="145080" cy="171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6F98C9-8827-4D78-AC52-C2A2724DEC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20020" y="3423928"/>
                  <a:ext cx="162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B8B9A6-882B-4484-86DC-C155517F02D6}"/>
                    </a:ext>
                  </a:extLst>
                </p14:cNvPr>
                <p14:cNvContentPartPr/>
                <p14:nvPr/>
              </p14:nvContentPartPr>
              <p14:xfrm>
                <a:off x="9793620" y="3288928"/>
                <a:ext cx="96120" cy="2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B8B9A6-882B-4484-86DC-C155517F0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84620" y="3279928"/>
                  <a:ext cx="11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33A274-12EE-42F1-8F9C-3271A40D6272}"/>
                    </a:ext>
                  </a:extLst>
                </p14:cNvPr>
                <p14:cNvContentPartPr/>
                <p14:nvPr/>
              </p14:nvContentPartPr>
              <p14:xfrm>
                <a:off x="9767700" y="3347608"/>
                <a:ext cx="78480" cy="1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33A274-12EE-42F1-8F9C-3271A40D62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59060" y="3338608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0688F5-E96C-41D5-88D2-853F3324ADD6}"/>
                    </a:ext>
                  </a:extLst>
                </p14:cNvPr>
                <p14:cNvContentPartPr/>
                <p14:nvPr/>
              </p14:nvContentPartPr>
              <p14:xfrm>
                <a:off x="9982620" y="3236008"/>
                <a:ext cx="95400" cy="16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0688F5-E96C-41D5-88D2-853F3324ADD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73980" y="3227008"/>
                  <a:ext cx="11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D95F11-F309-45B9-9E8E-526337715950}"/>
                    </a:ext>
                  </a:extLst>
                </p14:cNvPr>
                <p14:cNvContentPartPr/>
                <p14:nvPr/>
              </p14:nvContentPartPr>
              <p14:xfrm>
                <a:off x="10099980" y="3362368"/>
                <a:ext cx="19440" cy="1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D95F11-F309-45B9-9E8E-52633771595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91340" y="3353368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35D2CE-BB36-4B8F-B828-D074EB198E67}"/>
                    </a:ext>
                  </a:extLst>
                </p14:cNvPr>
                <p14:cNvContentPartPr/>
                <p14:nvPr/>
              </p14:nvContentPartPr>
              <p14:xfrm>
                <a:off x="10209780" y="3225568"/>
                <a:ext cx="108720" cy="15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35D2CE-BB36-4B8F-B828-D074EB198E6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00780" y="3216568"/>
                  <a:ext cx="126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61CFE5-43C9-4AFD-AA0E-EA47F634D7EE}"/>
                    </a:ext>
                  </a:extLst>
                </p14:cNvPr>
                <p14:cNvContentPartPr/>
                <p14:nvPr/>
              </p14:nvContentPartPr>
              <p14:xfrm>
                <a:off x="10347300" y="3202888"/>
                <a:ext cx="212400" cy="161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61CFE5-43C9-4AFD-AA0E-EA47F634D7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38660" y="3193888"/>
                  <a:ext cx="230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5EC366-40F9-4BAB-A408-5C30431AB36B}"/>
                    </a:ext>
                  </a:extLst>
                </p14:cNvPr>
                <p14:cNvContentPartPr/>
                <p14:nvPr/>
              </p14:nvContentPartPr>
              <p14:xfrm>
                <a:off x="10593540" y="3388288"/>
                <a:ext cx="4284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5EC366-40F9-4BAB-A408-5C30431AB3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84900" y="3379288"/>
                  <a:ext cx="604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28DECAF-79D5-48C0-B8E9-B1F42BF849D5}"/>
              </a:ext>
            </a:extLst>
          </p:cNvPr>
          <p:cNvGrpSpPr/>
          <p:nvPr/>
        </p:nvGrpSpPr>
        <p:grpSpPr>
          <a:xfrm>
            <a:off x="8812980" y="3815608"/>
            <a:ext cx="659880" cy="303480"/>
            <a:chOff x="8812980" y="3815608"/>
            <a:chExt cx="6598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AA137A-F1F2-4461-9FE1-6C86FC560BDC}"/>
                    </a:ext>
                  </a:extLst>
                </p14:cNvPr>
                <p14:cNvContentPartPr/>
                <p14:nvPr/>
              </p14:nvContentPartPr>
              <p14:xfrm>
                <a:off x="8812980" y="3996328"/>
                <a:ext cx="16380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AA137A-F1F2-4461-9FE1-6C86FC560BD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03980" y="3987688"/>
                  <a:ext cx="181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CCD631-61AD-497F-8712-7B2F55D11450}"/>
                    </a:ext>
                  </a:extLst>
                </p14:cNvPr>
                <p14:cNvContentPartPr/>
                <p14:nvPr/>
              </p14:nvContentPartPr>
              <p14:xfrm>
                <a:off x="9018540" y="3828568"/>
                <a:ext cx="110160" cy="25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CCD631-61AD-497F-8712-7B2F55D114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09540" y="3819568"/>
                  <a:ext cx="127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54DE7C-9C98-4C7A-8E20-88815CD51D42}"/>
                    </a:ext>
                  </a:extLst>
                </p14:cNvPr>
                <p14:cNvContentPartPr/>
                <p14:nvPr/>
              </p14:nvContentPartPr>
              <p14:xfrm>
                <a:off x="9170460" y="4013968"/>
                <a:ext cx="6480" cy="32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54DE7C-9C98-4C7A-8E20-88815CD51D4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61820" y="4005328"/>
                  <a:ext cx="24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47559A-FE5D-4B56-B806-D2E8C6CD5ECB}"/>
                    </a:ext>
                  </a:extLst>
                </p14:cNvPr>
                <p14:cNvContentPartPr/>
                <p14:nvPr/>
              </p14:nvContentPartPr>
              <p14:xfrm>
                <a:off x="9237780" y="3965368"/>
                <a:ext cx="79560" cy="10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47559A-FE5D-4B56-B806-D2E8C6CD5EC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29140" y="3956728"/>
                  <a:ext cx="97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9AADC-CA71-4C1B-B512-23A6A687C036}"/>
                    </a:ext>
                  </a:extLst>
                </p14:cNvPr>
                <p14:cNvContentPartPr/>
                <p14:nvPr/>
              </p14:nvContentPartPr>
              <p14:xfrm>
                <a:off x="9381420" y="3815608"/>
                <a:ext cx="91440" cy="245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9AADC-CA71-4C1B-B512-23A6A687C0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2420" y="3806608"/>
                  <a:ext cx="1090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9C121FC-E23F-417B-A5B5-ED0D0A39F831}"/>
              </a:ext>
            </a:extLst>
          </p:cNvPr>
          <p:cNvGrpSpPr/>
          <p:nvPr/>
        </p:nvGrpSpPr>
        <p:grpSpPr>
          <a:xfrm>
            <a:off x="9676620" y="3878968"/>
            <a:ext cx="174600" cy="144720"/>
            <a:chOff x="9676620" y="3878968"/>
            <a:chExt cx="1746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25F3C9-E5FB-4F7D-8196-FB2F18271885}"/>
                    </a:ext>
                  </a:extLst>
                </p14:cNvPr>
                <p14:cNvContentPartPr/>
                <p14:nvPr/>
              </p14:nvContentPartPr>
              <p14:xfrm>
                <a:off x="9676620" y="3966808"/>
                <a:ext cx="22320" cy="4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25F3C9-E5FB-4F7D-8196-FB2F1827188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67980" y="3957808"/>
                  <a:ext cx="39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2C01A5-C809-46FD-8DF4-B00A20A5539A}"/>
                    </a:ext>
                  </a:extLst>
                </p14:cNvPr>
                <p14:cNvContentPartPr/>
                <p14:nvPr/>
              </p14:nvContentPartPr>
              <p14:xfrm>
                <a:off x="9782100" y="3878968"/>
                <a:ext cx="69120" cy="14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2C01A5-C809-46FD-8DF4-B00A20A5539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73100" y="3870328"/>
                  <a:ext cx="867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67DFB2-F07B-4753-B136-F3BECF1953B1}"/>
              </a:ext>
            </a:extLst>
          </p:cNvPr>
          <p:cNvGrpSpPr/>
          <p:nvPr/>
        </p:nvGrpSpPr>
        <p:grpSpPr>
          <a:xfrm>
            <a:off x="8839980" y="4332208"/>
            <a:ext cx="746280" cy="251280"/>
            <a:chOff x="8839980" y="4332208"/>
            <a:chExt cx="7462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0D38FB-9962-4269-98A8-D7753D1B2CEE}"/>
                    </a:ext>
                  </a:extLst>
                </p14:cNvPr>
                <p14:cNvContentPartPr/>
                <p14:nvPr/>
              </p14:nvContentPartPr>
              <p14:xfrm>
                <a:off x="8839980" y="4332208"/>
                <a:ext cx="265320" cy="17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0D38FB-9962-4269-98A8-D7753D1B2C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31340" y="4323208"/>
                  <a:ext cx="282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2304C1-D306-458B-A5B9-A826D1B34EC9}"/>
                    </a:ext>
                  </a:extLst>
                </p14:cNvPr>
                <p14:cNvContentPartPr/>
                <p14:nvPr/>
              </p14:nvContentPartPr>
              <p14:xfrm>
                <a:off x="8866620" y="4408888"/>
                <a:ext cx="219240" cy="4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2304C1-D306-458B-A5B9-A826D1B34E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57980" y="4399888"/>
                  <a:ext cx="236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BEE6F9-FE6D-49F8-AABC-E88438B9F871}"/>
                    </a:ext>
                  </a:extLst>
                </p14:cNvPr>
                <p14:cNvContentPartPr/>
                <p14:nvPr/>
              </p14:nvContentPartPr>
              <p14:xfrm>
                <a:off x="9034380" y="4563688"/>
                <a:ext cx="288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BEE6F9-FE6D-49F8-AABC-E88438B9F8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25380" y="4554688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0EF1F4-F2BD-4078-A573-C13E4E287B6E}"/>
                    </a:ext>
                  </a:extLst>
                </p14:cNvPr>
                <p14:cNvContentPartPr/>
                <p14:nvPr/>
              </p14:nvContentPartPr>
              <p14:xfrm>
                <a:off x="9127980" y="4503928"/>
                <a:ext cx="7668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0EF1F4-F2BD-4078-A573-C13E4E287B6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19340" y="4494928"/>
                  <a:ext cx="94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59A26A-2D78-4D77-8FC7-9B021EB390EC}"/>
                    </a:ext>
                  </a:extLst>
                </p14:cNvPr>
                <p14:cNvContentPartPr/>
                <p14:nvPr/>
              </p14:nvContentPartPr>
              <p14:xfrm>
                <a:off x="9266940" y="4466848"/>
                <a:ext cx="98640" cy="10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59A26A-2D78-4D77-8FC7-9B021EB390E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57940" y="4458208"/>
                  <a:ext cx="116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2C38B7-D520-4E0C-8B13-136B4DA30E59}"/>
                    </a:ext>
                  </a:extLst>
                </p14:cNvPr>
                <p14:cNvContentPartPr/>
                <p14:nvPr/>
              </p14:nvContentPartPr>
              <p14:xfrm>
                <a:off x="9423540" y="4425088"/>
                <a:ext cx="162720" cy="135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2C38B7-D520-4E0C-8B13-136B4DA30E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14540" y="4416448"/>
                  <a:ext cx="180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3D4D80-D002-49F9-A1BE-821F07E1C750}"/>
                    </a:ext>
                  </a:extLst>
                </p14:cNvPr>
                <p14:cNvContentPartPr/>
                <p14:nvPr/>
              </p14:nvContentPartPr>
              <p14:xfrm>
                <a:off x="9323820" y="4572688"/>
                <a:ext cx="29160" cy="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3D4D80-D002-49F9-A1BE-821F07E1C7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14820" y="4563688"/>
                  <a:ext cx="46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6D1CCB-38D6-4A99-82C9-5DF9AE5CF196}"/>
                    </a:ext>
                  </a:extLst>
                </p14:cNvPr>
                <p14:cNvContentPartPr/>
                <p14:nvPr/>
              </p14:nvContentPartPr>
              <p14:xfrm>
                <a:off x="9333900" y="4566208"/>
                <a:ext cx="21960" cy="1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6D1CCB-38D6-4A99-82C9-5DF9AE5CF1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25260" y="4557208"/>
                  <a:ext cx="39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AC5322-6215-4495-8197-1CF17F33906B}"/>
                    </a:ext>
                  </a:extLst>
                </p14:cNvPr>
                <p14:cNvContentPartPr/>
                <p14:nvPr/>
              </p14:nvContentPartPr>
              <p14:xfrm>
                <a:off x="9326340" y="4553608"/>
                <a:ext cx="37080" cy="19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AC5322-6215-4495-8197-1CF17F3390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17340" y="4544968"/>
                  <a:ext cx="54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4DAFC5-1032-4063-B9A0-D80BA9A698CC}"/>
                    </a:ext>
                  </a:extLst>
                </p14:cNvPr>
                <p14:cNvContentPartPr/>
                <p14:nvPr/>
              </p14:nvContentPartPr>
              <p14:xfrm>
                <a:off x="9339300" y="4545328"/>
                <a:ext cx="33840" cy="32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4DAFC5-1032-4063-B9A0-D80BA9A698C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30300" y="4536328"/>
                  <a:ext cx="514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9CE48D-AA88-43FE-9029-EA3482687299}"/>
              </a:ext>
            </a:extLst>
          </p:cNvPr>
          <p:cNvGrpSpPr/>
          <p:nvPr/>
        </p:nvGrpSpPr>
        <p:grpSpPr>
          <a:xfrm>
            <a:off x="8913913" y="2778590"/>
            <a:ext cx="140400" cy="30600"/>
            <a:chOff x="8913913" y="2778590"/>
            <a:chExt cx="14040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109DF-F56F-41F2-A132-F7F799A950BE}"/>
                    </a:ext>
                  </a:extLst>
                </p14:cNvPr>
                <p14:cNvContentPartPr/>
                <p14:nvPr/>
              </p14:nvContentPartPr>
              <p14:xfrm>
                <a:off x="8940553" y="2792630"/>
                <a:ext cx="864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109DF-F56F-41F2-A132-F7F799A950B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31553" y="2783630"/>
                  <a:ext cx="26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23CBF1-9B1E-4C4D-A16F-DFDEC0D1A68D}"/>
                    </a:ext>
                  </a:extLst>
                </p14:cNvPr>
                <p14:cNvContentPartPr/>
                <p14:nvPr/>
              </p14:nvContentPartPr>
              <p14:xfrm>
                <a:off x="8913913" y="2778590"/>
                <a:ext cx="140400" cy="3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23CBF1-9B1E-4C4D-A16F-DFDEC0D1A6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05273" y="2769950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D53C8A-75D3-483A-8832-290737AF18D2}"/>
                  </a:ext>
                </a:extLst>
              </p14:cNvPr>
              <p14:cNvContentPartPr/>
              <p14:nvPr/>
            </p14:nvContentPartPr>
            <p14:xfrm>
              <a:off x="8773153" y="3685070"/>
              <a:ext cx="1644120" cy="7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D53C8A-75D3-483A-8832-290737AF18D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764153" y="3676430"/>
                <a:ext cx="166176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E89FB81-F280-4C69-ACF5-DE685AD62921}"/>
              </a:ext>
            </a:extLst>
          </p:cNvPr>
          <p:cNvGrpSpPr/>
          <p:nvPr/>
        </p:nvGrpSpPr>
        <p:grpSpPr>
          <a:xfrm>
            <a:off x="5639613" y="634445"/>
            <a:ext cx="303840" cy="20880"/>
            <a:chOff x="5639613" y="634445"/>
            <a:chExt cx="303840" cy="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C1BF13-F029-4C32-AD3F-358F379A59B6}"/>
                    </a:ext>
                  </a:extLst>
                </p14:cNvPr>
                <p14:cNvContentPartPr/>
                <p14:nvPr/>
              </p14:nvContentPartPr>
              <p14:xfrm>
                <a:off x="5640693" y="654965"/>
                <a:ext cx="360" cy="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C1BF13-F029-4C32-AD3F-358F379A59B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32053" y="6463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8D5515-0745-4755-8DA3-99F54357DA9E}"/>
                    </a:ext>
                  </a:extLst>
                </p14:cNvPr>
                <p14:cNvContentPartPr/>
                <p14:nvPr/>
              </p14:nvContentPartPr>
              <p14:xfrm>
                <a:off x="5639613" y="634445"/>
                <a:ext cx="303840" cy="16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8D5515-0745-4755-8DA3-99F54357DA9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30973" y="625805"/>
                  <a:ext cx="3214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357BC2E-4938-4A99-AF19-9F1911B14A1E}"/>
                  </a:ext>
                </a:extLst>
              </p14:cNvPr>
              <p14:cNvContentPartPr/>
              <p14:nvPr/>
            </p14:nvContentPartPr>
            <p14:xfrm>
              <a:off x="6184963" y="632191"/>
              <a:ext cx="342000" cy="216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357BC2E-4938-4A99-AF19-9F1911B14A1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176323" y="623191"/>
                <a:ext cx="35964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5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0181D3A-1200-429F-9A8D-379F46143CE9}"/>
              </a:ext>
            </a:extLst>
          </p:cNvPr>
          <p:cNvGrpSpPr/>
          <p:nvPr/>
        </p:nvGrpSpPr>
        <p:grpSpPr>
          <a:xfrm>
            <a:off x="3451956" y="890428"/>
            <a:ext cx="662760" cy="308520"/>
            <a:chOff x="3451956" y="890428"/>
            <a:chExt cx="6627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3D9FF1-4E06-49F1-8F42-2C52EE0E25CB}"/>
                    </a:ext>
                  </a:extLst>
                </p14:cNvPr>
                <p14:cNvContentPartPr/>
                <p14:nvPr/>
              </p14:nvContentPartPr>
              <p14:xfrm>
                <a:off x="3537276" y="998788"/>
                <a:ext cx="114840" cy="19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3D9FF1-4E06-49F1-8F42-2C52EE0E25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8276" y="989788"/>
                  <a:ext cx="13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FA820-CC15-40B1-8CF2-31A1A248F528}"/>
                    </a:ext>
                  </a:extLst>
                </p14:cNvPr>
                <p14:cNvContentPartPr/>
                <p14:nvPr/>
              </p14:nvContentPartPr>
              <p14:xfrm>
                <a:off x="3451956" y="968908"/>
                <a:ext cx="396000" cy="4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FA820-CC15-40B1-8CF2-31A1A248F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3316" y="960268"/>
                  <a:ext cx="413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2B999A-F6A9-4E56-8CC4-1767D05F6653}"/>
                    </a:ext>
                  </a:extLst>
                </p14:cNvPr>
                <p14:cNvContentPartPr/>
                <p14:nvPr/>
              </p14:nvContentPartPr>
              <p14:xfrm>
                <a:off x="3808356" y="890428"/>
                <a:ext cx="177120" cy="30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2B999A-F6A9-4E56-8CC4-1767D05F66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9356" y="881428"/>
                  <a:ext cx="194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0905A9-E720-4EEB-B953-BBABD28AF94C}"/>
                    </a:ext>
                  </a:extLst>
                </p14:cNvPr>
                <p14:cNvContentPartPr/>
                <p14:nvPr/>
              </p14:nvContentPartPr>
              <p14:xfrm>
                <a:off x="3975396" y="1050988"/>
                <a:ext cx="139320" cy="14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0905A9-E720-4EEB-B953-BBABD28AF9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66756" y="1041988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9128A6-1A6B-4141-AE2D-518C9E56F79D}"/>
              </a:ext>
            </a:extLst>
          </p:cNvPr>
          <p:cNvGrpSpPr/>
          <p:nvPr/>
        </p:nvGrpSpPr>
        <p:grpSpPr>
          <a:xfrm>
            <a:off x="4358436" y="882508"/>
            <a:ext cx="2425320" cy="428400"/>
            <a:chOff x="4358436" y="882508"/>
            <a:chExt cx="24253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F8AB75-F3DB-4767-A068-4CABA91AD2C5}"/>
                    </a:ext>
                  </a:extLst>
                </p14:cNvPr>
                <p14:cNvContentPartPr/>
                <p14:nvPr/>
              </p14:nvContentPartPr>
              <p14:xfrm>
                <a:off x="4358436" y="989068"/>
                <a:ext cx="2350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F8AB75-F3DB-4767-A068-4CABA91A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9796" y="980428"/>
                  <a:ext cx="252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58ACFF-C556-4552-A427-6EC7A1E1F84B}"/>
                    </a:ext>
                  </a:extLst>
                </p14:cNvPr>
                <p14:cNvContentPartPr/>
                <p14:nvPr/>
              </p14:nvContentPartPr>
              <p14:xfrm>
                <a:off x="4589556" y="1059628"/>
                <a:ext cx="27072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58ACFF-C556-4552-A427-6EC7A1E1F8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0916" y="1050628"/>
                  <a:ext cx="28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8B7A3D-BC35-4AAF-BD83-9A9263B012D5}"/>
                    </a:ext>
                  </a:extLst>
                </p14:cNvPr>
                <p14:cNvContentPartPr/>
                <p14:nvPr/>
              </p14:nvContentPartPr>
              <p14:xfrm>
                <a:off x="4926516" y="1050268"/>
                <a:ext cx="13068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8B7A3D-BC35-4AAF-BD83-9A9263B012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17876" y="1041268"/>
                  <a:ext cx="148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DF7630-26AB-44B2-B3D9-AE662A05B37A}"/>
                    </a:ext>
                  </a:extLst>
                </p14:cNvPr>
                <p14:cNvContentPartPr/>
                <p14:nvPr/>
              </p14:nvContentPartPr>
              <p14:xfrm>
                <a:off x="5133876" y="979348"/>
                <a:ext cx="106200" cy="16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DF7630-26AB-44B2-B3D9-AE662A05B3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25236" y="970708"/>
                  <a:ext cx="123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C9ABB2-E149-47A8-AE69-F37B1C67CEF4}"/>
                    </a:ext>
                  </a:extLst>
                </p14:cNvPr>
                <p14:cNvContentPartPr/>
                <p14:nvPr/>
              </p14:nvContentPartPr>
              <p14:xfrm>
                <a:off x="5262036" y="931828"/>
                <a:ext cx="139680" cy="24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C9ABB2-E149-47A8-AE69-F37B1C67CE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3396" y="922828"/>
                  <a:ext cx="15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E2E78F-68FA-4960-97E1-1853121197EE}"/>
                    </a:ext>
                  </a:extLst>
                </p14:cNvPr>
                <p14:cNvContentPartPr/>
                <p14:nvPr/>
              </p14:nvContentPartPr>
              <p14:xfrm>
                <a:off x="5572716" y="954868"/>
                <a:ext cx="248760" cy="16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E2E78F-68FA-4960-97E1-185312119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3716" y="946228"/>
                  <a:ext cx="26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9DC2F-86F4-4188-8411-7DD5D10B1347}"/>
                    </a:ext>
                  </a:extLst>
                </p14:cNvPr>
                <p14:cNvContentPartPr/>
                <p14:nvPr/>
              </p14:nvContentPartPr>
              <p14:xfrm>
                <a:off x="5835156" y="1009948"/>
                <a:ext cx="38412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9DC2F-86F4-4188-8411-7DD5D10B13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26516" y="1001308"/>
                  <a:ext cx="40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173C52-83C6-4783-A0DB-C9EC3BEF70A3}"/>
                    </a:ext>
                  </a:extLst>
                </p14:cNvPr>
                <p14:cNvContentPartPr/>
                <p14:nvPr/>
              </p14:nvContentPartPr>
              <p14:xfrm>
                <a:off x="6164196" y="1038388"/>
                <a:ext cx="173520" cy="27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173C52-83C6-4783-A0DB-C9EC3BEF70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55556" y="1029388"/>
                  <a:ext cx="191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3AF8B4-CF97-4015-B4E1-5C042148B9A0}"/>
                    </a:ext>
                  </a:extLst>
                </p14:cNvPr>
                <p14:cNvContentPartPr/>
                <p14:nvPr/>
              </p14:nvContentPartPr>
              <p14:xfrm>
                <a:off x="6290196" y="1007068"/>
                <a:ext cx="164160" cy="12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3AF8B4-CF97-4015-B4E1-5C042148B9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81196" y="998068"/>
                  <a:ext cx="18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2C62BD-6EDF-4B2D-ADEB-66DA6CF55C10}"/>
                    </a:ext>
                  </a:extLst>
                </p14:cNvPr>
                <p14:cNvContentPartPr/>
                <p14:nvPr/>
              </p14:nvContentPartPr>
              <p14:xfrm>
                <a:off x="6526716" y="882508"/>
                <a:ext cx="174600" cy="25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2C62BD-6EDF-4B2D-ADEB-66DA6CF55C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7716" y="873868"/>
                  <a:ext cx="192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44703C-8F18-4CB2-AF08-2D43B01B41AD}"/>
                    </a:ext>
                  </a:extLst>
                </p14:cNvPr>
                <p14:cNvContentPartPr/>
                <p14:nvPr/>
              </p14:nvContentPartPr>
              <p14:xfrm>
                <a:off x="6628236" y="1006348"/>
                <a:ext cx="15552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44703C-8F18-4CB2-AF08-2D43B01B41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9596" y="997708"/>
                  <a:ext cx="1731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2FDE33-0C65-439B-94DF-8DEB513FFF87}"/>
              </a:ext>
            </a:extLst>
          </p:cNvPr>
          <p:cNvGrpSpPr/>
          <p:nvPr/>
        </p:nvGrpSpPr>
        <p:grpSpPr>
          <a:xfrm>
            <a:off x="7071396" y="885748"/>
            <a:ext cx="1900800" cy="281880"/>
            <a:chOff x="7071396" y="885748"/>
            <a:chExt cx="19008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5A9057-95E0-4FAF-9F5C-88F1A4E93EA5}"/>
                    </a:ext>
                  </a:extLst>
                </p14:cNvPr>
                <p14:cNvContentPartPr/>
                <p14:nvPr/>
              </p14:nvContentPartPr>
              <p14:xfrm>
                <a:off x="7071396" y="942988"/>
                <a:ext cx="105840" cy="15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5A9057-95E0-4FAF-9F5C-88F1A4E93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62396" y="933988"/>
                  <a:ext cx="12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2FE387-6F5A-4910-A727-82CEDE7CA3A6}"/>
                    </a:ext>
                  </a:extLst>
                </p14:cNvPr>
                <p14:cNvContentPartPr/>
                <p14:nvPr/>
              </p14:nvContentPartPr>
              <p14:xfrm>
                <a:off x="7193796" y="951628"/>
                <a:ext cx="11304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2FE387-6F5A-4910-A727-82CEDE7CA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85156" y="942628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A3DF88-15E7-45F7-8AD8-F842EB847340}"/>
                    </a:ext>
                  </a:extLst>
                </p14:cNvPr>
                <p14:cNvContentPartPr/>
                <p14:nvPr/>
              </p14:nvContentPartPr>
              <p14:xfrm>
                <a:off x="7366236" y="941548"/>
                <a:ext cx="130320" cy="138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A3DF88-15E7-45F7-8AD8-F842EB8473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7236" y="932548"/>
                  <a:ext cx="147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2523F8-D311-4E07-BC33-480E7DF98581}"/>
                    </a:ext>
                  </a:extLst>
                </p14:cNvPr>
                <p14:cNvContentPartPr/>
                <p14:nvPr/>
              </p14:nvContentPartPr>
              <p14:xfrm>
                <a:off x="7548036" y="906628"/>
                <a:ext cx="174600" cy="20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2523F8-D311-4E07-BC33-480E7DF985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9036" y="897988"/>
                  <a:ext cx="192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DE5FEC-06FF-44D5-984D-043B21672559}"/>
                    </a:ext>
                  </a:extLst>
                </p14:cNvPr>
                <p14:cNvContentPartPr/>
                <p14:nvPr/>
              </p14:nvContentPartPr>
              <p14:xfrm>
                <a:off x="7762236" y="941548"/>
                <a:ext cx="89280" cy="15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DE5FEC-06FF-44D5-984D-043B216725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53236" y="932548"/>
                  <a:ext cx="10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9BB505-8A4B-4333-A608-D668942FE4D2}"/>
                    </a:ext>
                  </a:extLst>
                </p14:cNvPr>
                <p14:cNvContentPartPr/>
                <p14:nvPr/>
              </p14:nvContentPartPr>
              <p14:xfrm>
                <a:off x="7931076" y="1016428"/>
                <a:ext cx="144360" cy="32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9BB505-8A4B-4333-A608-D668942FE4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22436" y="1007428"/>
                  <a:ext cx="16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9FCAD4-D73C-450F-B175-41B40D843F14}"/>
                    </a:ext>
                  </a:extLst>
                </p14:cNvPr>
                <p14:cNvContentPartPr/>
                <p14:nvPr/>
              </p14:nvContentPartPr>
              <p14:xfrm>
                <a:off x="8169756" y="932188"/>
                <a:ext cx="321480" cy="17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9FCAD4-D73C-450F-B175-41B40D843F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0756" y="923188"/>
                  <a:ext cx="339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A5C89A-7076-44F7-87F3-B8BD9F27CE54}"/>
                    </a:ext>
                  </a:extLst>
                </p14:cNvPr>
                <p14:cNvContentPartPr/>
                <p14:nvPr/>
              </p14:nvContentPartPr>
              <p14:xfrm>
                <a:off x="8566836" y="885748"/>
                <a:ext cx="117000" cy="281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A5C89A-7076-44F7-87F3-B8BD9F27C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58196" y="877108"/>
                  <a:ext cx="134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038CD0-DF94-487F-8974-49FA978966FD}"/>
                    </a:ext>
                  </a:extLst>
                </p14:cNvPr>
                <p14:cNvContentPartPr/>
                <p14:nvPr/>
              </p14:nvContentPartPr>
              <p14:xfrm>
                <a:off x="8798676" y="961708"/>
                <a:ext cx="13680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038CD0-DF94-487F-8974-49FA978966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90036" y="953068"/>
                  <a:ext cx="15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A9E9F9-4E09-43E2-8816-5727876B6B1F}"/>
                    </a:ext>
                  </a:extLst>
                </p14:cNvPr>
                <p14:cNvContentPartPr/>
                <p14:nvPr/>
              </p14:nvContentPartPr>
              <p14:xfrm>
                <a:off x="8773116" y="922108"/>
                <a:ext cx="88920" cy="6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A9E9F9-4E09-43E2-8816-5727876B6B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64116" y="913108"/>
                  <a:ext cx="106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F6D0A9-D7C0-4B49-B7C9-EB8238B96E50}"/>
                    </a:ext>
                  </a:extLst>
                </p14:cNvPr>
                <p14:cNvContentPartPr/>
                <p14:nvPr/>
              </p14:nvContentPartPr>
              <p14:xfrm>
                <a:off x="8891196" y="1086988"/>
                <a:ext cx="81000" cy="6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F6D0A9-D7C0-4B49-B7C9-EB8238B96E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2196" y="1078348"/>
                  <a:ext cx="986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E3DB9D-1910-4B93-902F-A75392688FD6}"/>
              </a:ext>
            </a:extLst>
          </p:cNvPr>
          <p:cNvGrpSpPr/>
          <p:nvPr/>
        </p:nvGrpSpPr>
        <p:grpSpPr>
          <a:xfrm>
            <a:off x="9218076" y="919228"/>
            <a:ext cx="664200" cy="192240"/>
            <a:chOff x="9218076" y="919228"/>
            <a:chExt cx="664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FF88F0-8E6D-4B33-918B-E4623C0DC8B1}"/>
                    </a:ext>
                  </a:extLst>
                </p14:cNvPr>
                <p14:cNvContentPartPr/>
                <p14:nvPr/>
              </p14:nvContentPartPr>
              <p14:xfrm>
                <a:off x="9218076" y="941908"/>
                <a:ext cx="17928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FF88F0-8E6D-4B33-918B-E4623C0DC8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9436" y="933268"/>
                  <a:ext cx="196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87B6BA-19B4-427F-A2E6-9D770349569F}"/>
                    </a:ext>
                  </a:extLst>
                </p14:cNvPr>
                <p14:cNvContentPartPr/>
                <p14:nvPr/>
              </p14:nvContentPartPr>
              <p14:xfrm>
                <a:off x="9455676" y="1084108"/>
                <a:ext cx="12960" cy="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87B6BA-19B4-427F-A2E6-9D77034956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46676" y="1075468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54AABE-0310-422C-A983-5985E013D4C0}"/>
                    </a:ext>
                  </a:extLst>
                </p14:cNvPr>
                <p14:cNvContentPartPr/>
                <p14:nvPr/>
              </p14:nvContentPartPr>
              <p14:xfrm>
                <a:off x="9675636" y="965668"/>
                <a:ext cx="52200" cy="88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54AABE-0310-422C-A983-5985E013D4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66996" y="956668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826943-1263-4C6C-943A-6E6ACC47F8AC}"/>
                    </a:ext>
                  </a:extLst>
                </p14:cNvPr>
                <p14:cNvContentPartPr/>
                <p14:nvPr/>
              </p14:nvContentPartPr>
              <p14:xfrm>
                <a:off x="9581676" y="1094188"/>
                <a:ext cx="16128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826943-1263-4C6C-943A-6E6ACC47F8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72676" y="1085188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506CA-3C65-4E74-A275-2E4D581F67DC}"/>
                    </a:ext>
                  </a:extLst>
                </p14:cNvPr>
                <p14:cNvContentPartPr/>
                <p14:nvPr/>
              </p14:nvContentPartPr>
              <p14:xfrm>
                <a:off x="9616956" y="919228"/>
                <a:ext cx="265320" cy="3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506CA-3C65-4E74-A275-2E4D581F67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07956" y="910588"/>
                  <a:ext cx="282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9F60B0-3AAB-4CC2-9BEC-9A0AE70A292B}"/>
                    </a:ext>
                  </a:extLst>
                </p14:cNvPr>
                <p14:cNvContentPartPr/>
                <p14:nvPr/>
              </p14:nvContentPartPr>
              <p14:xfrm>
                <a:off x="9850596" y="1073668"/>
                <a:ext cx="4320" cy="1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9F60B0-3AAB-4CC2-9BEC-9A0AE70A29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41956" y="1064668"/>
                  <a:ext cx="21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DCA764-BE43-4DA2-B375-D4CAA0CB3DE6}"/>
              </a:ext>
            </a:extLst>
          </p:cNvPr>
          <p:cNvGrpSpPr/>
          <p:nvPr/>
        </p:nvGrpSpPr>
        <p:grpSpPr>
          <a:xfrm>
            <a:off x="10083876" y="791788"/>
            <a:ext cx="507960" cy="347400"/>
            <a:chOff x="10083876" y="791788"/>
            <a:chExt cx="50796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6D5AD1-24D8-4F03-B8A0-61CE1B5CAFD8}"/>
                    </a:ext>
                  </a:extLst>
                </p14:cNvPr>
                <p14:cNvContentPartPr/>
                <p14:nvPr/>
              </p14:nvContentPartPr>
              <p14:xfrm>
                <a:off x="10083876" y="791788"/>
                <a:ext cx="283680" cy="347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6D5AD1-24D8-4F03-B8A0-61CE1B5CAF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74876" y="782788"/>
                  <a:ext cx="301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2FDE16-18F5-4C48-9A58-8268CC10D288}"/>
                    </a:ext>
                  </a:extLst>
                </p14:cNvPr>
                <p14:cNvContentPartPr/>
                <p14:nvPr/>
              </p14:nvContentPartPr>
              <p14:xfrm>
                <a:off x="10097916" y="1026148"/>
                <a:ext cx="147960" cy="4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2FDE16-18F5-4C48-9A58-8268CC10D2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9276" y="1017508"/>
                  <a:ext cx="165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8482C7-9293-4143-B186-F164B9041A47}"/>
                    </a:ext>
                  </a:extLst>
                </p14:cNvPr>
                <p14:cNvContentPartPr/>
                <p14:nvPr/>
              </p14:nvContentPartPr>
              <p14:xfrm>
                <a:off x="10241916" y="1044148"/>
                <a:ext cx="92880" cy="8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8482C7-9293-4143-B186-F164B9041A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3276" y="1035508"/>
                  <a:ext cx="110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98D044-C772-4CD8-B96E-DD8103A77B78}"/>
                    </a:ext>
                  </a:extLst>
                </p14:cNvPr>
                <p14:cNvContentPartPr/>
                <p14:nvPr/>
              </p14:nvContentPartPr>
              <p14:xfrm>
                <a:off x="10397076" y="1025068"/>
                <a:ext cx="194760" cy="10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98D044-C772-4CD8-B96E-DD8103A77B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88436" y="1016068"/>
                  <a:ext cx="2124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D8763EE-5ABD-4DDE-A618-CE12C182896D}"/>
                  </a:ext>
                </a:extLst>
              </p14:cNvPr>
              <p14:cNvContentPartPr/>
              <p14:nvPr/>
            </p14:nvContentPartPr>
            <p14:xfrm>
              <a:off x="3449436" y="1527628"/>
              <a:ext cx="254880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D8763EE-5ABD-4DDE-A618-CE12C182896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0796" y="1518988"/>
                <a:ext cx="2725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7A74730C-B39B-4463-8958-A5520FC6319C}"/>
              </a:ext>
            </a:extLst>
          </p:cNvPr>
          <p:cNvGrpSpPr/>
          <p:nvPr/>
        </p:nvGrpSpPr>
        <p:grpSpPr>
          <a:xfrm>
            <a:off x="3939396" y="1470028"/>
            <a:ext cx="219960" cy="192240"/>
            <a:chOff x="3939396" y="1470028"/>
            <a:chExt cx="2199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ED9245-5B46-4613-ABAA-328B58BF56AB}"/>
                    </a:ext>
                  </a:extLst>
                </p14:cNvPr>
                <p14:cNvContentPartPr/>
                <p14:nvPr/>
              </p14:nvContentPartPr>
              <p14:xfrm>
                <a:off x="3939396" y="1579108"/>
                <a:ext cx="38160" cy="5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ED9245-5B46-4613-ABAA-328B58BF56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30396" y="1570468"/>
                  <a:ext cx="5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1125F6-117A-462B-9706-39EC86663AF8}"/>
                    </a:ext>
                  </a:extLst>
                </p14:cNvPr>
                <p14:cNvContentPartPr/>
                <p14:nvPr/>
              </p14:nvContentPartPr>
              <p14:xfrm>
                <a:off x="4029036" y="1470028"/>
                <a:ext cx="1008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1125F6-117A-462B-9706-39EC86663A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0396" y="1461028"/>
                  <a:ext cx="2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94CFE3-C3CE-49B7-8E8E-A7729DE1C25D}"/>
                    </a:ext>
                  </a:extLst>
                </p14:cNvPr>
                <p14:cNvContentPartPr/>
                <p14:nvPr/>
              </p14:nvContentPartPr>
              <p14:xfrm>
                <a:off x="4057116" y="1494508"/>
                <a:ext cx="102240" cy="16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94CFE3-C3CE-49B7-8E8E-A7729DE1C2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8116" y="1485508"/>
                  <a:ext cx="1198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A44EE-87BD-48E0-9366-86355FBC35C8}"/>
              </a:ext>
            </a:extLst>
          </p:cNvPr>
          <p:cNvGrpSpPr/>
          <p:nvPr/>
        </p:nvGrpSpPr>
        <p:grpSpPr>
          <a:xfrm>
            <a:off x="4345476" y="1506028"/>
            <a:ext cx="780480" cy="453960"/>
            <a:chOff x="4345476" y="1506028"/>
            <a:chExt cx="7804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22DFE7-53A2-42B0-B9A8-9151E56340B6}"/>
                    </a:ext>
                  </a:extLst>
                </p14:cNvPr>
                <p14:cNvContentPartPr/>
                <p14:nvPr/>
              </p14:nvContentPartPr>
              <p14:xfrm>
                <a:off x="4345476" y="1509628"/>
                <a:ext cx="236880" cy="45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22DFE7-53A2-42B0-B9A8-9151E56340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36836" y="1500988"/>
                  <a:ext cx="2545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9D1470-4FAA-4D4A-9264-6158C952C04D}"/>
                    </a:ext>
                  </a:extLst>
                </p14:cNvPr>
                <p14:cNvContentPartPr/>
                <p14:nvPr/>
              </p14:nvContentPartPr>
              <p14:xfrm>
                <a:off x="4639596" y="1552828"/>
                <a:ext cx="32040" cy="7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9D1470-4FAA-4D4A-9264-6158C952C0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30596" y="1544188"/>
                  <a:ext cx="4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12AED4-713B-43F4-95D3-2D3B2F1908AF}"/>
                    </a:ext>
                  </a:extLst>
                </p14:cNvPr>
                <p14:cNvContentPartPr/>
                <p14:nvPr/>
              </p14:nvContentPartPr>
              <p14:xfrm>
                <a:off x="4716276" y="1506028"/>
                <a:ext cx="147240" cy="12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12AED4-713B-43F4-95D3-2D3B2F1908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7276" y="1497028"/>
                  <a:ext cx="164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F3518C-3E36-45AB-860B-CD2B294B3CC0}"/>
                    </a:ext>
                  </a:extLst>
                </p14:cNvPr>
                <p14:cNvContentPartPr/>
                <p14:nvPr/>
              </p14:nvContentPartPr>
              <p14:xfrm>
                <a:off x="4858476" y="1522588"/>
                <a:ext cx="113400" cy="13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F3518C-3E36-45AB-860B-CD2B294B3C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9836" y="1513948"/>
                  <a:ext cx="13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0F19BE-2E52-4D6C-A8B5-CCB2E4752E80}"/>
                    </a:ext>
                  </a:extLst>
                </p14:cNvPr>
                <p14:cNvContentPartPr/>
                <p14:nvPr/>
              </p14:nvContentPartPr>
              <p14:xfrm>
                <a:off x="4957836" y="1558228"/>
                <a:ext cx="168120" cy="10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0F19BE-2E52-4D6C-A8B5-CCB2E4752E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48836" y="1549228"/>
                  <a:ext cx="1857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D24F50-4CA5-469E-9988-FAE6AB03F236}"/>
              </a:ext>
            </a:extLst>
          </p:cNvPr>
          <p:cNvGrpSpPr/>
          <p:nvPr/>
        </p:nvGrpSpPr>
        <p:grpSpPr>
          <a:xfrm>
            <a:off x="5363196" y="1335028"/>
            <a:ext cx="612720" cy="461160"/>
            <a:chOff x="5363196" y="1335028"/>
            <a:chExt cx="6127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73B3DA-51A9-4712-8D85-C7D28359A6C7}"/>
                    </a:ext>
                  </a:extLst>
                </p14:cNvPr>
                <p14:cNvContentPartPr/>
                <p14:nvPr/>
              </p14:nvContentPartPr>
              <p14:xfrm>
                <a:off x="5363196" y="1335028"/>
                <a:ext cx="194400" cy="318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73B3DA-51A9-4712-8D85-C7D28359A6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4556" y="1326028"/>
                  <a:ext cx="212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E99B2E-4A31-4F9F-ADD4-BF1687B1F6D9}"/>
                    </a:ext>
                  </a:extLst>
                </p14:cNvPr>
                <p14:cNvContentPartPr/>
                <p14:nvPr/>
              </p14:nvContentPartPr>
              <p14:xfrm>
                <a:off x="5642916" y="1529428"/>
                <a:ext cx="16920" cy="10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E99B2E-4A31-4F9F-ADD4-BF1687B1F6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4276" y="1520428"/>
                  <a:ext cx="34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2B002C1-FEF6-4373-AC5A-55E805E10F9A}"/>
                    </a:ext>
                  </a:extLst>
                </p14:cNvPr>
                <p14:cNvContentPartPr/>
                <p14:nvPr/>
              </p14:nvContentPartPr>
              <p14:xfrm>
                <a:off x="5592156" y="1470748"/>
                <a:ext cx="158760" cy="325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B002C1-FEF6-4373-AC5A-55E805E10F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83156" y="1462108"/>
                  <a:ext cx="176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9F544C-8B4E-4B6E-A73E-E68014010D33}"/>
                    </a:ext>
                  </a:extLst>
                </p14:cNvPr>
                <p14:cNvContentPartPr/>
                <p14:nvPr/>
              </p14:nvContentPartPr>
              <p14:xfrm>
                <a:off x="5964036" y="1464628"/>
                <a:ext cx="11880" cy="1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9F544C-8B4E-4B6E-A73E-E68014010D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55396" y="1455988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C56597-D9B6-4995-839B-D20C08CA77B4}"/>
                    </a:ext>
                  </a:extLst>
                </p14:cNvPr>
                <p14:cNvContentPartPr/>
                <p14:nvPr/>
              </p14:nvContentPartPr>
              <p14:xfrm>
                <a:off x="5925156" y="1630588"/>
                <a:ext cx="180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C56597-D9B6-4995-839B-D20C08CA77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16156" y="1621948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DF814D1-001C-44C0-B02C-714670D17C51}"/>
                  </a:ext>
                </a:extLst>
              </p14:cNvPr>
              <p14:cNvContentPartPr/>
              <p14:nvPr/>
            </p14:nvContentPartPr>
            <p14:xfrm>
              <a:off x="3942996" y="3530186"/>
              <a:ext cx="7200" cy="6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DF814D1-001C-44C0-B02C-714670D17C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34356" y="3521546"/>
                <a:ext cx="24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D30CDA8-BE9E-451C-A9E6-4162BA5F48C5}"/>
                  </a:ext>
                </a:extLst>
              </p14:cNvPr>
              <p14:cNvContentPartPr/>
              <p14:nvPr/>
            </p14:nvContentPartPr>
            <p14:xfrm>
              <a:off x="4913196" y="2081546"/>
              <a:ext cx="122040" cy="306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D30CDA8-BE9E-451C-A9E6-4162BA5F48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4196" y="2072906"/>
                <a:ext cx="1396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BF2D51C-EE9D-4EF2-AB8A-5C94D3A97B61}"/>
                  </a:ext>
                </a:extLst>
              </p14:cNvPr>
              <p14:cNvContentPartPr/>
              <p14:nvPr/>
            </p14:nvContentPartPr>
            <p14:xfrm>
              <a:off x="4834356" y="2076506"/>
              <a:ext cx="256680" cy="255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BF2D51C-EE9D-4EF2-AB8A-5C94D3A97B6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25356" y="2067506"/>
                <a:ext cx="274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C07FE25-0A46-4D6D-A28B-E9D4CC474771}"/>
                  </a:ext>
                </a:extLst>
              </p14:cNvPr>
              <p14:cNvContentPartPr/>
              <p14:nvPr/>
            </p14:nvContentPartPr>
            <p14:xfrm>
              <a:off x="4815276" y="1983986"/>
              <a:ext cx="332280" cy="34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C07FE25-0A46-4D6D-A28B-E9D4CC47477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06636" y="1974986"/>
                <a:ext cx="349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706C21D-B46A-4148-B4DB-3CDAEBB2760B}"/>
                  </a:ext>
                </a:extLst>
              </p14:cNvPr>
              <p14:cNvContentPartPr/>
              <p14:nvPr/>
            </p14:nvContentPartPr>
            <p14:xfrm>
              <a:off x="5237196" y="2111426"/>
              <a:ext cx="280800" cy="57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706C21D-B46A-4148-B4DB-3CDAEBB276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28196" y="2102786"/>
                <a:ext cx="298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D07D262-EEF4-4C66-A009-A812AFDD4947}"/>
                  </a:ext>
                </a:extLst>
              </p14:cNvPr>
              <p14:cNvContentPartPr/>
              <p14:nvPr/>
            </p14:nvContentPartPr>
            <p14:xfrm>
              <a:off x="5294076" y="2034386"/>
              <a:ext cx="129240" cy="227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D07D262-EEF4-4C66-A009-A812AFDD494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85076" y="2025746"/>
                <a:ext cx="1468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4C1FAFB-FE6F-41ED-ABF9-63B924CCE6AD}"/>
                  </a:ext>
                </a:extLst>
              </p14:cNvPr>
              <p14:cNvContentPartPr/>
              <p14:nvPr/>
            </p14:nvContentPartPr>
            <p14:xfrm>
              <a:off x="5168436" y="2328506"/>
              <a:ext cx="192960" cy="30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4C1FAFB-FE6F-41ED-ABF9-63B924CCE6A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59436" y="2319866"/>
                <a:ext cx="210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EE75A5-47B1-41AC-AD3E-B3E3504ACD64}"/>
                  </a:ext>
                </a:extLst>
              </p14:cNvPr>
              <p14:cNvContentPartPr/>
              <p14:nvPr/>
            </p14:nvContentPartPr>
            <p14:xfrm>
              <a:off x="5650836" y="1980386"/>
              <a:ext cx="247680" cy="369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EE75A5-47B1-41AC-AD3E-B3E3504ACD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41836" y="1971746"/>
                <a:ext cx="265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59C9BFB-7674-4347-85D6-68A03750580B}"/>
                  </a:ext>
                </a:extLst>
              </p14:cNvPr>
              <p14:cNvContentPartPr/>
              <p14:nvPr/>
            </p14:nvContentPartPr>
            <p14:xfrm>
              <a:off x="5628876" y="2136266"/>
              <a:ext cx="319680" cy="55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59C9BFB-7674-4347-85D6-68A0375058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19876" y="2127266"/>
                <a:ext cx="337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6DF3535-4709-413F-B00C-03BA6D3ACD23}"/>
                  </a:ext>
                </a:extLst>
              </p14:cNvPr>
              <p14:cNvContentPartPr/>
              <p14:nvPr/>
            </p14:nvContentPartPr>
            <p14:xfrm>
              <a:off x="5731476" y="2356226"/>
              <a:ext cx="131040" cy="10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6DF3535-4709-413F-B00C-03BA6D3ACD2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22476" y="2347586"/>
                <a:ext cx="148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947E5C3-CD5B-482F-8F60-C0B4F3AB3254}"/>
                  </a:ext>
                </a:extLst>
              </p14:cNvPr>
              <p14:cNvContentPartPr/>
              <p14:nvPr/>
            </p14:nvContentPartPr>
            <p14:xfrm>
              <a:off x="5913996" y="2406986"/>
              <a:ext cx="65880" cy="8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947E5C3-CD5B-482F-8F60-C0B4F3AB32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04996" y="2397986"/>
                <a:ext cx="83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B27A1EE-F3A9-4371-907F-429438A3C1C0}"/>
                  </a:ext>
                </a:extLst>
              </p14:cNvPr>
              <p14:cNvContentPartPr/>
              <p14:nvPr/>
            </p14:nvContentPartPr>
            <p14:xfrm>
              <a:off x="6047916" y="2361266"/>
              <a:ext cx="55080" cy="133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B27A1EE-F3A9-4371-907F-429438A3C1C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39276" y="2352626"/>
                <a:ext cx="727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3C71CD8-8E71-4D06-8BEF-80ECEA5B0624}"/>
                  </a:ext>
                </a:extLst>
              </p14:cNvPr>
              <p14:cNvContentPartPr/>
              <p14:nvPr/>
            </p14:nvContentPartPr>
            <p14:xfrm>
              <a:off x="6113796" y="2495906"/>
              <a:ext cx="76680" cy="73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3C71CD8-8E71-4D06-8BEF-80ECEA5B06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04796" y="2487266"/>
                <a:ext cx="94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D589D30-333D-4B6D-B1C4-D4F8A34332E8}"/>
                  </a:ext>
                </a:extLst>
              </p14:cNvPr>
              <p14:cNvContentPartPr/>
              <p14:nvPr/>
            </p14:nvContentPartPr>
            <p14:xfrm>
              <a:off x="6273996" y="2311586"/>
              <a:ext cx="210960" cy="126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D589D30-333D-4B6D-B1C4-D4F8A34332E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64996" y="2302586"/>
                <a:ext cx="22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0418EF7-37DC-467D-80FC-B3B1AE098CB9}"/>
                  </a:ext>
                </a:extLst>
              </p14:cNvPr>
              <p14:cNvContentPartPr/>
              <p14:nvPr/>
            </p14:nvContentPartPr>
            <p14:xfrm>
              <a:off x="6319716" y="2349026"/>
              <a:ext cx="288360" cy="253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0418EF7-37DC-467D-80FC-B3B1AE098CB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11076" y="2340026"/>
                <a:ext cx="306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207609E-67F3-4110-A3BE-DF4F16653711}"/>
                  </a:ext>
                </a:extLst>
              </p14:cNvPr>
              <p14:cNvContentPartPr/>
              <p14:nvPr/>
            </p14:nvContentPartPr>
            <p14:xfrm>
              <a:off x="6393516" y="2527226"/>
              <a:ext cx="141480" cy="135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207609E-67F3-4110-A3BE-DF4F1665371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84516" y="2518586"/>
                <a:ext cx="159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90E5981-FD37-444B-B6D4-59BB5D866879}"/>
                  </a:ext>
                </a:extLst>
              </p14:cNvPr>
              <p14:cNvContentPartPr/>
              <p14:nvPr/>
            </p14:nvContentPartPr>
            <p14:xfrm>
              <a:off x="6755316" y="2176946"/>
              <a:ext cx="17280" cy="20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90E5981-FD37-444B-B6D4-59BB5D8668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46676" y="2167946"/>
                <a:ext cx="34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9D9D636-2BC5-47AC-9ED9-88B72DC4D5BA}"/>
                  </a:ext>
                </a:extLst>
              </p14:cNvPr>
              <p14:cNvContentPartPr/>
              <p14:nvPr/>
            </p14:nvContentPartPr>
            <p14:xfrm>
              <a:off x="7981116" y="2103866"/>
              <a:ext cx="259920" cy="137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9D9D636-2BC5-47AC-9ED9-88B72DC4D5B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72476" y="2095226"/>
                <a:ext cx="277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B85D93C-DF65-457F-9AEC-751DB0FB53B7}"/>
                  </a:ext>
                </a:extLst>
              </p14:cNvPr>
              <p14:cNvContentPartPr/>
              <p14:nvPr/>
            </p14:nvContentPartPr>
            <p14:xfrm>
              <a:off x="8250396" y="1914866"/>
              <a:ext cx="171720" cy="303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B85D93C-DF65-457F-9AEC-751DB0FB53B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41756" y="1905866"/>
                <a:ext cx="18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A8AC40D-F894-49F3-8366-06DA7CA7EC36}"/>
                  </a:ext>
                </a:extLst>
              </p14:cNvPr>
              <p14:cNvContentPartPr/>
              <p14:nvPr/>
            </p14:nvContentPartPr>
            <p14:xfrm>
              <a:off x="8442996" y="2121146"/>
              <a:ext cx="104400" cy="90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A8AC40D-F894-49F3-8366-06DA7CA7EC3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34356" y="2112146"/>
                <a:ext cx="122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8136A00-40BD-4FF4-A1A6-C3E5B22ADFE8}"/>
                  </a:ext>
                </a:extLst>
              </p14:cNvPr>
              <p14:cNvContentPartPr/>
              <p14:nvPr/>
            </p14:nvContentPartPr>
            <p14:xfrm>
              <a:off x="8529756" y="2129066"/>
              <a:ext cx="130680" cy="115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8136A00-40BD-4FF4-A1A6-C3E5B22ADFE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20756" y="2120426"/>
                <a:ext cx="148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94019B-BD17-4AD2-8FE9-EB5740AB8B19}"/>
                  </a:ext>
                </a:extLst>
              </p14:cNvPr>
              <p14:cNvContentPartPr/>
              <p14:nvPr/>
            </p14:nvContentPartPr>
            <p14:xfrm>
              <a:off x="8694636" y="2167946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94019B-BD17-4AD2-8FE9-EB5740AB8B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85996" y="21589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7F7A7D2-82BB-4897-8FAF-4601476B4727}"/>
                  </a:ext>
                </a:extLst>
              </p14:cNvPr>
              <p14:cNvContentPartPr/>
              <p14:nvPr/>
            </p14:nvContentPartPr>
            <p14:xfrm>
              <a:off x="8681676" y="2142026"/>
              <a:ext cx="12672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7F7A7D2-82BB-4897-8FAF-4601476B472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72676" y="2133386"/>
                <a:ext cx="144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9F05A91-A02B-434E-BC15-95858AB857A1}"/>
                  </a:ext>
                </a:extLst>
              </p14:cNvPr>
              <p14:cNvContentPartPr/>
              <p14:nvPr/>
            </p14:nvContentPartPr>
            <p14:xfrm>
              <a:off x="9054276" y="2097386"/>
              <a:ext cx="241920" cy="141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9F05A91-A02B-434E-BC15-95858AB857A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045276" y="2088386"/>
                <a:ext cx="259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529C15A-2FBC-44CF-A3FC-612776989B2F}"/>
                  </a:ext>
                </a:extLst>
              </p14:cNvPr>
              <p14:cNvContentPartPr/>
              <p14:nvPr/>
            </p14:nvContentPartPr>
            <p14:xfrm>
              <a:off x="9501756" y="2143466"/>
              <a:ext cx="70920" cy="88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529C15A-2FBC-44CF-A3FC-612776989B2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492756" y="2134466"/>
                <a:ext cx="885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992AA91-CB4A-4A66-9E3A-3CEAE7AE5D2F}"/>
                  </a:ext>
                </a:extLst>
              </p14:cNvPr>
              <p14:cNvContentPartPr/>
              <p14:nvPr/>
            </p14:nvContentPartPr>
            <p14:xfrm>
              <a:off x="9627756" y="2058146"/>
              <a:ext cx="6120" cy="12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992AA91-CB4A-4A66-9E3A-3CEAE7AE5D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18756" y="2049506"/>
                <a:ext cx="23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E611073-B1CD-4E48-9734-E29EA8EB6CEE}"/>
                  </a:ext>
                </a:extLst>
              </p14:cNvPr>
              <p14:cNvContentPartPr/>
              <p14:nvPr/>
            </p14:nvContentPartPr>
            <p14:xfrm>
              <a:off x="9654756" y="2075426"/>
              <a:ext cx="146160" cy="169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E611073-B1CD-4E48-9734-E29EA8EB6CE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46116" y="2066426"/>
                <a:ext cx="163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196A01B-DC45-4A5E-887F-1B03D3700837}"/>
                  </a:ext>
                </a:extLst>
              </p14:cNvPr>
              <p14:cNvContentPartPr/>
              <p14:nvPr/>
            </p14:nvContentPartPr>
            <p14:xfrm>
              <a:off x="10094676" y="1935386"/>
              <a:ext cx="213120" cy="332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196A01B-DC45-4A5E-887F-1B03D370083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85676" y="1926386"/>
                <a:ext cx="2307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F08F15-60DA-4AA2-8D6F-1E6269903830}"/>
                  </a:ext>
                </a:extLst>
              </p14:cNvPr>
              <p14:cNvContentPartPr/>
              <p14:nvPr/>
            </p14:nvContentPartPr>
            <p14:xfrm>
              <a:off x="10064436" y="2116466"/>
              <a:ext cx="168480" cy="1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F08F15-60DA-4AA2-8D6F-1E626990383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55796" y="2107466"/>
                <a:ext cx="186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3090020-8EC7-4671-93CD-DFA0E89B11A8}"/>
                  </a:ext>
                </a:extLst>
              </p14:cNvPr>
              <p14:cNvContentPartPr/>
              <p14:nvPr/>
            </p14:nvContentPartPr>
            <p14:xfrm>
              <a:off x="10316436" y="1936466"/>
              <a:ext cx="235080" cy="290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3090020-8EC7-4671-93CD-DFA0E89B11A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07436" y="1927826"/>
                <a:ext cx="25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A465CC-5F20-466C-8A07-D8D941E559AA}"/>
                  </a:ext>
                </a:extLst>
              </p14:cNvPr>
              <p14:cNvContentPartPr/>
              <p14:nvPr/>
            </p14:nvContentPartPr>
            <p14:xfrm>
              <a:off x="10504716" y="2124746"/>
              <a:ext cx="152280" cy="149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A465CC-5F20-466C-8A07-D8D941E559A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96076" y="2115746"/>
                <a:ext cx="169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455F0B1-3FA9-463E-A6B1-119471FEE4F9}"/>
                  </a:ext>
                </a:extLst>
              </p14:cNvPr>
              <p14:cNvContentPartPr/>
              <p14:nvPr/>
            </p14:nvContentPartPr>
            <p14:xfrm>
              <a:off x="4792596" y="2899826"/>
              <a:ext cx="288720" cy="209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455F0B1-3FA9-463E-A6B1-119471FEE4F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83956" y="2890826"/>
                <a:ext cx="3063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C4F72A4-92DF-4168-B6AC-61DCFC3EA51A}"/>
                  </a:ext>
                </a:extLst>
              </p14:cNvPr>
              <p14:cNvContentPartPr/>
              <p14:nvPr/>
            </p14:nvContentPartPr>
            <p14:xfrm>
              <a:off x="5033076" y="2991986"/>
              <a:ext cx="122760" cy="87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C4F72A4-92DF-4168-B6AC-61DCFC3EA51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24076" y="2983346"/>
                <a:ext cx="140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FFF9085-38D8-484D-971B-DE46F72C1494}"/>
                  </a:ext>
                </a:extLst>
              </p14:cNvPr>
              <p14:cNvContentPartPr/>
              <p14:nvPr/>
            </p14:nvContentPartPr>
            <p14:xfrm>
              <a:off x="5175276" y="3012146"/>
              <a:ext cx="158400" cy="7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FFF9085-38D8-484D-971B-DE46F72C14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66636" y="3003506"/>
                <a:ext cx="176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63459F6-3FFC-483E-A2D6-6E7767E4CB95}"/>
                  </a:ext>
                </a:extLst>
              </p14:cNvPr>
              <p14:cNvContentPartPr/>
              <p14:nvPr/>
            </p14:nvContentPartPr>
            <p14:xfrm>
              <a:off x="5288316" y="3043826"/>
              <a:ext cx="103680" cy="195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63459F6-3FFC-483E-A2D6-6E7767E4CB9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79676" y="3034826"/>
                <a:ext cx="121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DDE55E3-F14F-4FAC-A265-BFE97FF1596D}"/>
                  </a:ext>
                </a:extLst>
              </p14:cNvPr>
              <p14:cNvContentPartPr/>
              <p14:nvPr/>
            </p14:nvContentPartPr>
            <p14:xfrm>
              <a:off x="5354556" y="2976146"/>
              <a:ext cx="175320" cy="1018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DDE55E3-F14F-4FAC-A265-BFE97FF1596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45916" y="2967506"/>
                <a:ext cx="192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D03AC76-83CC-4750-82F7-730E4BC23093}"/>
                  </a:ext>
                </a:extLst>
              </p14:cNvPr>
              <p14:cNvContentPartPr/>
              <p14:nvPr/>
            </p14:nvContentPartPr>
            <p14:xfrm>
              <a:off x="5577396" y="2805506"/>
              <a:ext cx="162000" cy="276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D03AC76-83CC-4750-82F7-730E4BC2309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68756" y="2796866"/>
                <a:ext cx="1796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5FB5F9B-F814-4423-B416-4A60A7EADDBF}"/>
                  </a:ext>
                </a:extLst>
              </p14:cNvPr>
              <p14:cNvContentPartPr/>
              <p14:nvPr/>
            </p14:nvContentPartPr>
            <p14:xfrm>
              <a:off x="5667036" y="2975426"/>
              <a:ext cx="126720" cy="124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5FB5F9B-F814-4423-B416-4A60A7EADDB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58396" y="2966426"/>
                <a:ext cx="1443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647EA7C-CF37-4541-9ADB-B914830880A2}"/>
                  </a:ext>
                </a:extLst>
              </p14:cNvPr>
              <p14:cNvContentPartPr/>
              <p14:nvPr/>
            </p14:nvContentPartPr>
            <p14:xfrm>
              <a:off x="6023436" y="2925386"/>
              <a:ext cx="201600" cy="14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647EA7C-CF37-4541-9ADB-B914830880A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14796" y="2916746"/>
                <a:ext cx="219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43597AD-AB08-4EB7-A6E2-0434415A40E7}"/>
                  </a:ext>
                </a:extLst>
              </p14:cNvPr>
              <p14:cNvContentPartPr/>
              <p14:nvPr/>
            </p14:nvContentPartPr>
            <p14:xfrm>
              <a:off x="6259236" y="3010706"/>
              <a:ext cx="35280" cy="66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43597AD-AB08-4EB7-A6E2-0434415A40E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50236" y="3001706"/>
                <a:ext cx="52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2DDED3E-0E71-41A9-B845-B3F602516BAA}"/>
                  </a:ext>
                </a:extLst>
              </p14:cNvPr>
              <p14:cNvContentPartPr/>
              <p14:nvPr/>
            </p14:nvContentPartPr>
            <p14:xfrm>
              <a:off x="6383436" y="2931506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2DDED3E-0E71-41A9-B845-B3F602516B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74436" y="29225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1DC245E-C572-429E-A423-C868B461E884}"/>
                  </a:ext>
                </a:extLst>
              </p14:cNvPr>
              <p14:cNvContentPartPr/>
              <p14:nvPr/>
            </p14:nvContentPartPr>
            <p14:xfrm>
              <a:off x="6366156" y="2961386"/>
              <a:ext cx="141840" cy="134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1DC245E-C572-429E-A423-C868B461E88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357516" y="2952386"/>
                <a:ext cx="1594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386E441-EAA3-47AA-B974-3C2671F30FF5}"/>
                  </a:ext>
                </a:extLst>
              </p14:cNvPr>
              <p14:cNvContentPartPr/>
              <p14:nvPr/>
            </p14:nvContentPartPr>
            <p14:xfrm>
              <a:off x="6523476" y="2936906"/>
              <a:ext cx="189360" cy="157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386E441-EAA3-47AA-B974-3C2671F30FF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14836" y="2928266"/>
                <a:ext cx="2070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39F9351-64B2-49E8-9E07-7D32C9988BC0}"/>
                  </a:ext>
                </a:extLst>
              </p14:cNvPr>
              <p14:cNvContentPartPr/>
              <p14:nvPr/>
            </p14:nvContentPartPr>
            <p14:xfrm>
              <a:off x="6669636" y="3085586"/>
              <a:ext cx="75600" cy="127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39F9351-64B2-49E8-9E07-7D32C9988BC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660996" y="3076586"/>
                <a:ext cx="93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E5DA33B-1482-4C6A-9EDE-5184C1640738}"/>
                  </a:ext>
                </a:extLst>
              </p14:cNvPr>
              <p14:cNvContentPartPr/>
              <p14:nvPr/>
            </p14:nvContentPartPr>
            <p14:xfrm>
              <a:off x="6902196" y="2930066"/>
              <a:ext cx="157320" cy="160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E5DA33B-1482-4C6A-9EDE-5184C164073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893196" y="2921426"/>
                <a:ext cx="174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75BE78F-E605-4AF7-B6B1-26DD9BFF22F7}"/>
                  </a:ext>
                </a:extLst>
              </p14:cNvPr>
              <p14:cNvContentPartPr/>
              <p14:nvPr/>
            </p14:nvContentPartPr>
            <p14:xfrm>
              <a:off x="7011996" y="2944826"/>
              <a:ext cx="145440" cy="127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75BE78F-E605-4AF7-B6B1-26DD9BFF22F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002996" y="2935826"/>
                <a:ext cx="1630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C265CE3-1BED-4DB3-A169-3F9EBA3E8939}"/>
                  </a:ext>
                </a:extLst>
              </p14:cNvPr>
              <p14:cNvContentPartPr/>
              <p14:nvPr/>
            </p14:nvContentPartPr>
            <p14:xfrm>
              <a:off x="7196316" y="2939426"/>
              <a:ext cx="121680" cy="129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C265CE3-1BED-4DB3-A169-3F9EBA3E893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87676" y="2930786"/>
                <a:ext cx="139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ABE6124-0FA6-4C5A-A3E0-00311F52957F}"/>
                  </a:ext>
                </a:extLst>
              </p14:cNvPr>
              <p14:cNvContentPartPr/>
              <p14:nvPr/>
            </p14:nvContentPartPr>
            <p14:xfrm>
              <a:off x="7281996" y="2815586"/>
              <a:ext cx="151200" cy="223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ABE6124-0FA6-4C5A-A3E0-00311F52957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272996" y="2806946"/>
                <a:ext cx="168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71D096C-898B-435A-A780-5E0E2EC5965F}"/>
                  </a:ext>
                </a:extLst>
              </p14:cNvPr>
              <p14:cNvContentPartPr/>
              <p14:nvPr/>
            </p14:nvContentPartPr>
            <p14:xfrm>
              <a:off x="6969876" y="3157946"/>
              <a:ext cx="292320" cy="32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71D096C-898B-435A-A780-5E0E2EC5965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960876" y="3148946"/>
                <a:ext cx="309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D26A4F6-AC9F-459E-B56B-864C3BD36969}"/>
                  </a:ext>
                </a:extLst>
              </p14:cNvPr>
              <p14:cNvContentPartPr/>
              <p14:nvPr/>
            </p14:nvContentPartPr>
            <p14:xfrm>
              <a:off x="7672236" y="2766266"/>
              <a:ext cx="163080" cy="27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D26A4F6-AC9F-459E-B56B-864C3BD3696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63596" y="2757626"/>
                <a:ext cx="180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36D9787-8526-42F6-9184-EACBC8A090E0}"/>
                  </a:ext>
                </a:extLst>
              </p14:cNvPr>
              <p14:cNvContentPartPr/>
              <p14:nvPr/>
            </p14:nvContentPartPr>
            <p14:xfrm>
              <a:off x="7627956" y="2878946"/>
              <a:ext cx="294480" cy="56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36D9787-8526-42F6-9184-EACBC8A090E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619316" y="2870306"/>
                <a:ext cx="312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85DB47F-DC49-443E-A449-9BBF545C04A1}"/>
                  </a:ext>
                </a:extLst>
              </p14:cNvPr>
              <p14:cNvContentPartPr/>
              <p14:nvPr/>
            </p14:nvContentPartPr>
            <p14:xfrm>
              <a:off x="7929996" y="2688146"/>
              <a:ext cx="198720" cy="318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85DB47F-DC49-443E-A449-9BBF545C04A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920996" y="2679146"/>
                <a:ext cx="216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7D50EDF-273B-4D53-89BD-886542C9EE29}"/>
                  </a:ext>
                </a:extLst>
              </p14:cNvPr>
              <p14:cNvContentPartPr/>
              <p14:nvPr/>
            </p14:nvContentPartPr>
            <p14:xfrm>
              <a:off x="8133396" y="2878946"/>
              <a:ext cx="140760" cy="1270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7D50EDF-273B-4D53-89BD-886542C9EE2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124756" y="2870306"/>
                <a:ext cx="158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911DF84-DA91-4A8B-8123-456C4C0A9DAF}"/>
                  </a:ext>
                </a:extLst>
              </p14:cNvPr>
              <p14:cNvContentPartPr/>
              <p14:nvPr/>
            </p14:nvContentPartPr>
            <p14:xfrm>
              <a:off x="8430396" y="2838626"/>
              <a:ext cx="250200" cy="168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911DF84-DA91-4A8B-8123-456C4C0A9DA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421396" y="2829626"/>
                <a:ext cx="267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E3A3A9A-D1B3-4C6F-AA1E-7210931CB7C5}"/>
                  </a:ext>
                </a:extLst>
              </p14:cNvPr>
              <p14:cNvContentPartPr/>
              <p14:nvPr/>
            </p14:nvContentPartPr>
            <p14:xfrm>
              <a:off x="8643876" y="2884706"/>
              <a:ext cx="156600" cy="122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E3A3A9A-D1B3-4C6F-AA1E-7210931CB7C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35236" y="2875706"/>
                <a:ext cx="174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8EB74EC-3AB4-4DA1-AF0A-968C7470BFBC}"/>
                  </a:ext>
                </a:extLst>
              </p14:cNvPr>
              <p14:cNvContentPartPr/>
              <p14:nvPr/>
            </p14:nvContentPartPr>
            <p14:xfrm>
              <a:off x="8812356" y="2907746"/>
              <a:ext cx="243360" cy="88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8EB74EC-3AB4-4DA1-AF0A-968C7470BFB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803716" y="2899106"/>
                <a:ext cx="261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E242173-48D4-4DCF-9E3B-8FBE26C7A2A1}"/>
                  </a:ext>
                </a:extLst>
              </p14:cNvPr>
              <p14:cNvContentPartPr/>
              <p14:nvPr/>
            </p14:nvContentPartPr>
            <p14:xfrm>
              <a:off x="8993796" y="2905586"/>
              <a:ext cx="169560" cy="230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E242173-48D4-4DCF-9E3B-8FBE26C7A2A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984796" y="2896946"/>
                <a:ext cx="187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EB5F1BB-6CC4-4534-AC27-14C6C5605C6F}"/>
                  </a:ext>
                </a:extLst>
              </p14:cNvPr>
              <p14:cNvContentPartPr/>
              <p14:nvPr/>
            </p14:nvContentPartPr>
            <p14:xfrm>
              <a:off x="9105756" y="2878946"/>
              <a:ext cx="99720" cy="119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EB5F1BB-6CC4-4534-AC27-14C6C5605C6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9097116" y="2870306"/>
                <a:ext cx="1173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B2A505C-B7DD-4CE5-AF06-219FE03769AB}"/>
                  </a:ext>
                </a:extLst>
              </p14:cNvPr>
              <p14:cNvContentPartPr/>
              <p14:nvPr/>
            </p14:nvContentPartPr>
            <p14:xfrm>
              <a:off x="9272796" y="2691026"/>
              <a:ext cx="206640" cy="285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B2A505C-B7DD-4CE5-AF06-219FE03769A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9264156" y="2682386"/>
                <a:ext cx="224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6FCDE4F-736B-4055-941E-EC36F49489F9}"/>
                  </a:ext>
                </a:extLst>
              </p14:cNvPr>
              <p14:cNvContentPartPr/>
              <p14:nvPr/>
            </p14:nvContentPartPr>
            <p14:xfrm>
              <a:off x="9399876" y="2870666"/>
              <a:ext cx="164880" cy="135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6FCDE4F-736B-4055-941E-EC36F49489F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391236" y="2862026"/>
                <a:ext cx="182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900E60C-E449-484B-A06B-2F8BE3D1190E}"/>
                  </a:ext>
                </a:extLst>
              </p14:cNvPr>
              <p14:cNvContentPartPr/>
              <p14:nvPr/>
            </p14:nvContentPartPr>
            <p14:xfrm>
              <a:off x="9767076" y="2906666"/>
              <a:ext cx="81720" cy="113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900E60C-E449-484B-A06B-2F8BE3D1190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758076" y="2897666"/>
                <a:ext cx="99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EAAAEDC-4B44-4C95-B961-A575409C1EC1}"/>
                  </a:ext>
                </a:extLst>
              </p14:cNvPr>
              <p14:cNvContentPartPr/>
              <p14:nvPr/>
            </p14:nvContentPartPr>
            <p14:xfrm>
              <a:off x="9980196" y="2808386"/>
              <a:ext cx="2160" cy="7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EAAAEDC-4B44-4C95-B961-A575409C1EC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971196" y="2799746"/>
                <a:ext cx="19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0C0120B-0D0F-4209-8ECE-37C8C3E5D920}"/>
                  </a:ext>
                </a:extLst>
              </p14:cNvPr>
              <p14:cNvContentPartPr/>
              <p14:nvPr/>
            </p14:nvContentPartPr>
            <p14:xfrm>
              <a:off x="9900276" y="2859146"/>
              <a:ext cx="202680" cy="181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0C0120B-0D0F-4209-8ECE-37C8C3E5D92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891276" y="2850506"/>
                <a:ext cx="220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7189F18-1DFF-4EDD-BFFB-7E9E232F361C}"/>
                  </a:ext>
                </a:extLst>
              </p14:cNvPr>
              <p14:cNvContentPartPr/>
              <p14:nvPr/>
            </p14:nvContentPartPr>
            <p14:xfrm>
              <a:off x="4863156" y="3276746"/>
              <a:ext cx="202320" cy="381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7189F18-1DFF-4EDD-BFFB-7E9E232F361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854156" y="3268106"/>
                <a:ext cx="2199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FCE27E8-3AE5-499C-83AD-5EC056B7EB89}"/>
                  </a:ext>
                </a:extLst>
              </p14:cNvPr>
              <p14:cNvContentPartPr/>
              <p14:nvPr/>
            </p14:nvContentPartPr>
            <p14:xfrm>
              <a:off x="4816716" y="3541346"/>
              <a:ext cx="217800" cy="4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FCE27E8-3AE5-499C-83AD-5EC056B7EB8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807716" y="3532706"/>
                <a:ext cx="235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3E9BFBB-1627-456E-B232-64632490CEE7}"/>
                  </a:ext>
                </a:extLst>
              </p14:cNvPr>
              <p14:cNvContentPartPr/>
              <p14:nvPr/>
            </p14:nvContentPartPr>
            <p14:xfrm>
              <a:off x="5036676" y="3509306"/>
              <a:ext cx="158760" cy="140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3E9BFBB-1627-456E-B232-64632490CEE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027676" y="3500666"/>
                <a:ext cx="176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0441DE2-0CF3-4755-A37A-AA5763E5CE31}"/>
                  </a:ext>
                </a:extLst>
              </p14:cNvPr>
              <p14:cNvContentPartPr/>
              <p14:nvPr/>
            </p14:nvContentPartPr>
            <p14:xfrm>
              <a:off x="5154396" y="3554306"/>
              <a:ext cx="101160" cy="111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0441DE2-0CF3-4755-A37A-AA5763E5CE3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145756" y="3545666"/>
                <a:ext cx="1188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50FEBC0-EF81-47DC-9947-28E54F692588}"/>
                  </a:ext>
                </a:extLst>
              </p14:cNvPr>
              <p14:cNvContentPartPr/>
              <p14:nvPr/>
            </p14:nvContentPartPr>
            <p14:xfrm>
              <a:off x="5292636" y="3555026"/>
              <a:ext cx="263880" cy="123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50FEBC0-EF81-47DC-9947-28E54F69258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283996" y="3546386"/>
                <a:ext cx="2815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AF4D7FB-EC36-4E63-A569-17F44E7066C6}"/>
                  </a:ext>
                </a:extLst>
              </p14:cNvPr>
              <p14:cNvContentPartPr/>
              <p14:nvPr/>
            </p14:nvContentPartPr>
            <p14:xfrm>
              <a:off x="5772156" y="3528746"/>
              <a:ext cx="143280" cy="130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AF4D7FB-EC36-4E63-A569-17F44E7066C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763156" y="3519746"/>
                <a:ext cx="160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5EA9B69-00A9-47E4-9C23-16D24B3EE9FA}"/>
                  </a:ext>
                </a:extLst>
              </p14:cNvPr>
              <p14:cNvContentPartPr/>
              <p14:nvPr/>
            </p14:nvContentPartPr>
            <p14:xfrm>
              <a:off x="6129996" y="3330746"/>
              <a:ext cx="384120" cy="336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5EA9B69-00A9-47E4-9C23-16D24B3EE9F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21356" y="3322106"/>
                <a:ext cx="401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92AC58-C9BA-4DF7-B326-DF0275567854}"/>
                  </a:ext>
                </a:extLst>
              </p14:cNvPr>
              <p14:cNvContentPartPr/>
              <p14:nvPr/>
            </p14:nvContentPartPr>
            <p14:xfrm>
              <a:off x="6402516" y="3534146"/>
              <a:ext cx="101520" cy="115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92AC58-C9BA-4DF7-B326-DF027556785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393876" y="3525506"/>
                <a:ext cx="119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8E371A4-76E2-467C-AB88-D1EAC400EF2F}"/>
                  </a:ext>
                </a:extLst>
              </p14:cNvPr>
              <p14:cNvContentPartPr/>
              <p14:nvPr/>
            </p14:nvContentPartPr>
            <p14:xfrm>
              <a:off x="6542556" y="3514706"/>
              <a:ext cx="132840" cy="146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8E371A4-76E2-467C-AB88-D1EAC400EF2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533556" y="3505706"/>
                <a:ext cx="150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2C07706-2FDB-4DD1-B924-5254F7E5D5E5}"/>
                  </a:ext>
                </a:extLst>
              </p14:cNvPr>
              <p14:cNvContentPartPr/>
              <p14:nvPr/>
            </p14:nvContentPartPr>
            <p14:xfrm>
              <a:off x="6681876" y="3516866"/>
              <a:ext cx="228240" cy="98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2C07706-2FDB-4DD1-B924-5254F7E5D5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673236" y="3507866"/>
                <a:ext cx="245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7DA115B-0C22-4B84-B105-2A21BAB4D242}"/>
                  </a:ext>
                </a:extLst>
              </p14:cNvPr>
              <p14:cNvContentPartPr/>
              <p14:nvPr/>
            </p14:nvContentPartPr>
            <p14:xfrm>
              <a:off x="6956196" y="3525866"/>
              <a:ext cx="111240" cy="80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7DA115B-0C22-4B84-B105-2A21BAB4D24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947196" y="3516866"/>
                <a:ext cx="128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D32E7EA-0E39-4473-92E0-2499A8D6BBF2}"/>
                  </a:ext>
                </a:extLst>
              </p14:cNvPr>
              <p14:cNvContentPartPr/>
              <p14:nvPr/>
            </p14:nvContentPartPr>
            <p14:xfrm>
              <a:off x="7164636" y="3359906"/>
              <a:ext cx="129600" cy="211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D32E7EA-0E39-4473-92E0-2499A8D6BBF2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155636" y="3350906"/>
                <a:ext cx="147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C185D46-6F7B-48C5-8FCE-8B40F9CB8F59}"/>
                  </a:ext>
                </a:extLst>
              </p14:cNvPr>
              <p14:cNvContentPartPr/>
              <p14:nvPr/>
            </p14:nvContentPartPr>
            <p14:xfrm>
              <a:off x="6371916" y="3729266"/>
              <a:ext cx="549360" cy="60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C185D46-6F7B-48C5-8FCE-8B40F9CB8F5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363276" y="3720266"/>
                <a:ext cx="56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F375DF8-8D01-42AC-BBCE-A026790E774C}"/>
                  </a:ext>
                </a:extLst>
              </p14:cNvPr>
              <p14:cNvContentPartPr/>
              <p14:nvPr/>
            </p14:nvContentPartPr>
            <p14:xfrm>
              <a:off x="7344636" y="3531986"/>
              <a:ext cx="150840" cy="254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F375DF8-8D01-42AC-BBCE-A026790E774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335996" y="3523346"/>
                <a:ext cx="1684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D85393F-F0A4-4BBB-AB4E-B00E801344E0}"/>
                  </a:ext>
                </a:extLst>
              </p14:cNvPr>
              <p14:cNvContentPartPr/>
              <p14:nvPr/>
            </p14:nvContentPartPr>
            <p14:xfrm>
              <a:off x="7479996" y="3409226"/>
              <a:ext cx="201960" cy="153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D85393F-F0A4-4BBB-AB4E-B00E801344E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470996" y="3400226"/>
                <a:ext cx="219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E16BA9B-B170-4152-AA58-13BD4A3E6C58}"/>
                  </a:ext>
                </a:extLst>
              </p14:cNvPr>
              <p14:cNvContentPartPr/>
              <p14:nvPr/>
            </p14:nvContentPartPr>
            <p14:xfrm>
              <a:off x="7663236" y="3479426"/>
              <a:ext cx="86400" cy="99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E16BA9B-B170-4152-AA58-13BD4A3E6C5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54236" y="3470786"/>
                <a:ext cx="104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1F9593A-2061-4198-BFA7-374B89D1AC87}"/>
                  </a:ext>
                </a:extLst>
              </p14:cNvPr>
              <p14:cNvContentPartPr/>
              <p14:nvPr/>
            </p14:nvContentPartPr>
            <p14:xfrm>
              <a:off x="7663596" y="3515426"/>
              <a:ext cx="177480" cy="2386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1F9593A-2061-4198-BFA7-374B89D1AC8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654956" y="3506426"/>
                <a:ext cx="195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106633F-0BF5-450C-897A-5A2FE2DB936D}"/>
                  </a:ext>
                </a:extLst>
              </p14:cNvPr>
              <p14:cNvContentPartPr/>
              <p14:nvPr/>
            </p14:nvContentPartPr>
            <p14:xfrm>
              <a:off x="7803996" y="3417146"/>
              <a:ext cx="165600" cy="136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106633F-0BF5-450C-897A-5A2FE2DB936D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94996" y="3408506"/>
                <a:ext cx="183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06C5E40-5F28-4657-9BE6-D62DC867A158}"/>
                  </a:ext>
                </a:extLst>
              </p14:cNvPr>
              <p14:cNvContentPartPr/>
              <p14:nvPr/>
            </p14:nvContentPartPr>
            <p14:xfrm>
              <a:off x="8020716" y="3445226"/>
              <a:ext cx="127080" cy="96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06C5E40-5F28-4657-9BE6-D62DC867A15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011716" y="3436586"/>
                <a:ext cx="144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A732B82-7BA5-4084-A726-CC678E2BC0CF}"/>
                  </a:ext>
                </a:extLst>
              </p14:cNvPr>
              <p14:cNvContentPartPr/>
              <p14:nvPr/>
            </p14:nvContentPartPr>
            <p14:xfrm>
              <a:off x="8234916" y="3269906"/>
              <a:ext cx="158040" cy="273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A732B82-7BA5-4084-A726-CC678E2BC0C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226276" y="3261266"/>
                <a:ext cx="1756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BFE341C-DC24-4F9F-A710-77761A3AA152}"/>
                  </a:ext>
                </a:extLst>
              </p14:cNvPr>
              <p14:cNvContentPartPr/>
              <p14:nvPr/>
            </p14:nvContentPartPr>
            <p14:xfrm>
              <a:off x="8323476" y="3437666"/>
              <a:ext cx="128160" cy="91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BFE341C-DC24-4F9F-A710-77761A3AA15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314476" y="3428666"/>
                <a:ext cx="145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8145B5E-ED38-45FF-A71A-DE4AC5719ACA}"/>
                  </a:ext>
                </a:extLst>
              </p14:cNvPr>
              <p14:cNvContentPartPr/>
              <p14:nvPr/>
            </p14:nvContentPartPr>
            <p14:xfrm>
              <a:off x="8574756" y="3264146"/>
              <a:ext cx="164520" cy="246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8145B5E-ED38-45FF-A71A-DE4AC5719AC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565756" y="3255506"/>
                <a:ext cx="182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18ECE43-BE12-4FC0-893F-E434F0F299BA}"/>
                  </a:ext>
                </a:extLst>
              </p14:cNvPr>
              <p14:cNvContentPartPr/>
              <p14:nvPr/>
            </p14:nvContentPartPr>
            <p14:xfrm>
              <a:off x="8516796" y="3386186"/>
              <a:ext cx="231840" cy="42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18ECE43-BE12-4FC0-893F-E434F0F299B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507796" y="3377546"/>
                <a:ext cx="2494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1A9D9F7-0AB7-4BE4-BFEE-04811A39996C}"/>
                  </a:ext>
                </a:extLst>
              </p14:cNvPr>
              <p14:cNvContentPartPr/>
              <p14:nvPr/>
            </p14:nvContentPartPr>
            <p14:xfrm>
              <a:off x="8742516" y="3358466"/>
              <a:ext cx="130320" cy="174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1A9D9F7-0AB7-4BE4-BFEE-04811A39996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733516" y="3349466"/>
                <a:ext cx="147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BF8010C-BD0E-4F94-BDC5-F38B2636E07E}"/>
                  </a:ext>
                </a:extLst>
              </p14:cNvPr>
              <p14:cNvContentPartPr/>
              <p14:nvPr/>
            </p14:nvContentPartPr>
            <p14:xfrm>
              <a:off x="8881476" y="3425786"/>
              <a:ext cx="92520" cy="92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BF8010C-BD0E-4F94-BDC5-F38B2636E07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872476" y="3416786"/>
                <a:ext cx="1101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741A22E-6BA2-4571-8F0B-AB3B7E137A00}"/>
                  </a:ext>
                </a:extLst>
              </p14:cNvPr>
              <p14:cNvContentPartPr/>
              <p14:nvPr/>
            </p14:nvContentPartPr>
            <p14:xfrm>
              <a:off x="9040956" y="3397706"/>
              <a:ext cx="224280" cy="1321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741A22E-6BA2-4571-8F0B-AB3B7E137A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031956" y="3388706"/>
                <a:ext cx="241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DEC8C36-2928-472F-9237-9A479872B39A}"/>
                  </a:ext>
                </a:extLst>
              </p14:cNvPr>
              <p14:cNvContentPartPr/>
              <p14:nvPr/>
            </p14:nvContentPartPr>
            <p14:xfrm>
              <a:off x="9497436" y="3268466"/>
              <a:ext cx="150120" cy="231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DEC8C36-2928-472F-9237-9A479872B39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488436" y="3259826"/>
                <a:ext cx="167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4117042-27E7-4EA5-8960-AAF41679F0B3}"/>
                  </a:ext>
                </a:extLst>
              </p14:cNvPr>
              <p14:cNvContentPartPr/>
              <p14:nvPr/>
            </p14:nvContentPartPr>
            <p14:xfrm>
              <a:off x="9684276" y="3387626"/>
              <a:ext cx="84960" cy="9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4117042-27E7-4EA5-8960-AAF41679F0B3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675276" y="3378986"/>
                <a:ext cx="1026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E551F6-0AC5-425C-89E1-A2400AE6C5C3}"/>
                  </a:ext>
                </a:extLst>
              </p14:cNvPr>
              <p14:cNvContentPartPr/>
              <p14:nvPr/>
            </p14:nvContentPartPr>
            <p14:xfrm>
              <a:off x="9841236" y="3341906"/>
              <a:ext cx="158760" cy="144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E551F6-0AC5-425C-89E1-A2400AE6C5C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9832236" y="3333266"/>
                <a:ext cx="1764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6731911-9CBB-4C8E-90E7-184DD3E8A17A}"/>
                  </a:ext>
                </a:extLst>
              </p14:cNvPr>
              <p14:cNvContentPartPr/>
              <p14:nvPr/>
            </p14:nvContentPartPr>
            <p14:xfrm>
              <a:off x="4814196" y="4088546"/>
              <a:ext cx="133560" cy="124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6731911-9CBB-4C8E-90E7-184DD3E8A17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805556" y="4079546"/>
                <a:ext cx="1512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2ADCBAC-AF4B-4286-92D2-36FA2C61F2B9}"/>
                  </a:ext>
                </a:extLst>
              </p14:cNvPr>
              <p14:cNvContentPartPr/>
              <p14:nvPr/>
            </p14:nvContentPartPr>
            <p14:xfrm>
              <a:off x="4922556" y="4150106"/>
              <a:ext cx="100440" cy="207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2ADCBAC-AF4B-4286-92D2-36FA2C61F2B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913556" y="4141466"/>
                <a:ext cx="118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265B6D0-CFE6-4D9A-9466-9056272D1CEC}"/>
                  </a:ext>
                </a:extLst>
              </p14:cNvPr>
              <p14:cNvContentPartPr/>
              <p14:nvPr/>
            </p14:nvContentPartPr>
            <p14:xfrm>
              <a:off x="4965756" y="4101866"/>
              <a:ext cx="161280" cy="118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265B6D0-CFE6-4D9A-9466-9056272D1CE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956756" y="4093226"/>
                <a:ext cx="178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95A1078-E4C6-4C7B-BA60-EF55A8B94294}"/>
                  </a:ext>
                </a:extLst>
              </p14:cNvPr>
              <p14:cNvContentPartPr/>
              <p14:nvPr/>
            </p14:nvContentPartPr>
            <p14:xfrm>
              <a:off x="5060076" y="4159826"/>
              <a:ext cx="116640" cy="223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95A1078-E4C6-4C7B-BA60-EF55A8B9429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051076" y="4150826"/>
                <a:ext cx="1342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82C37C8-A40D-472D-B47E-810C837EE906}"/>
                  </a:ext>
                </a:extLst>
              </p14:cNvPr>
              <p14:cNvContentPartPr/>
              <p14:nvPr/>
            </p14:nvContentPartPr>
            <p14:xfrm>
              <a:off x="5151516" y="4080986"/>
              <a:ext cx="164520" cy="125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82C37C8-A40D-472D-B47E-810C837EE906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142876" y="4071986"/>
                <a:ext cx="182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D99FAAE-401B-4AC3-B82C-E32DF14DEC46}"/>
                  </a:ext>
                </a:extLst>
              </p14:cNvPr>
              <p14:cNvContentPartPr/>
              <p14:nvPr/>
            </p14:nvContentPartPr>
            <p14:xfrm>
              <a:off x="5381916" y="4095026"/>
              <a:ext cx="138600" cy="111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D99FAAE-401B-4AC3-B82C-E32DF14DEC46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372916" y="4086026"/>
                <a:ext cx="156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78E3DCB-A7FC-44B5-A5A5-44BF39B50717}"/>
                  </a:ext>
                </a:extLst>
              </p14:cNvPr>
              <p14:cNvContentPartPr/>
              <p14:nvPr/>
            </p14:nvContentPartPr>
            <p14:xfrm>
              <a:off x="5553636" y="4124186"/>
              <a:ext cx="63360" cy="102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78E3DCB-A7FC-44B5-A5A5-44BF39B50717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544996" y="4115546"/>
                <a:ext cx="81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A7324E3-BE9D-4202-811A-CFFE337A10BC}"/>
                  </a:ext>
                </a:extLst>
              </p14:cNvPr>
              <p14:cNvContentPartPr/>
              <p14:nvPr/>
            </p14:nvContentPartPr>
            <p14:xfrm>
              <a:off x="5686116" y="4084586"/>
              <a:ext cx="124920" cy="127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A7324E3-BE9D-4202-811A-CFFE337A10B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677116" y="4075946"/>
                <a:ext cx="142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77F60A-7AE5-450E-A4DE-EF422F628E76}"/>
                  </a:ext>
                </a:extLst>
              </p14:cNvPr>
              <p14:cNvContentPartPr/>
              <p14:nvPr/>
            </p14:nvContentPartPr>
            <p14:xfrm>
              <a:off x="5684316" y="4068026"/>
              <a:ext cx="131760" cy="134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77F60A-7AE5-450E-A4DE-EF422F628E7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675316" y="4059386"/>
                <a:ext cx="149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77C57DB-5ECB-4B08-BCFC-DB2B8C82C3AF}"/>
                  </a:ext>
                </a:extLst>
              </p14:cNvPr>
              <p14:cNvContentPartPr/>
              <p14:nvPr/>
            </p14:nvContentPartPr>
            <p14:xfrm>
              <a:off x="5829036" y="4057586"/>
              <a:ext cx="64800" cy="128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77C57DB-5ECB-4B08-BCFC-DB2B8C82C3A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820396" y="4048586"/>
                <a:ext cx="82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969E0D5-3A9B-4607-949C-5CA9CBFCF970}"/>
                  </a:ext>
                </a:extLst>
              </p14:cNvPr>
              <p14:cNvContentPartPr/>
              <p14:nvPr/>
            </p14:nvContentPartPr>
            <p14:xfrm>
              <a:off x="5890956" y="4105466"/>
              <a:ext cx="221760" cy="96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969E0D5-3A9B-4607-949C-5CA9CBFCF97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882316" y="4096826"/>
                <a:ext cx="2394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B494428-FEF7-45B1-9AA7-5A2417BF3F1D}"/>
                  </a:ext>
                </a:extLst>
              </p14:cNvPr>
              <p14:cNvContentPartPr/>
              <p14:nvPr/>
            </p14:nvContentPartPr>
            <p14:xfrm>
              <a:off x="6175716" y="4089986"/>
              <a:ext cx="90360" cy="91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B494428-FEF7-45B1-9AA7-5A2417BF3F1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167076" y="4080986"/>
                <a:ext cx="108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0BD325C-3E17-4F03-87F1-FB50A267247E}"/>
                  </a:ext>
                </a:extLst>
              </p14:cNvPr>
              <p14:cNvContentPartPr/>
              <p14:nvPr/>
            </p14:nvContentPartPr>
            <p14:xfrm>
              <a:off x="6397116" y="3892706"/>
              <a:ext cx="157680" cy="281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0BD325C-3E17-4F03-87F1-FB50A267247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388476" y="3884066"/>
                <a:ext cx="1753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885778A-152F-4EA4-B48A-6ABDF7ED3971}"/>
                  </a:ext>
                </a:extLst>
              </p14:cNvPr>
              <p14:cNvContentPartPr/>
              <p14:nvPr/>
            </p14:nvContentPartPr>
            <p14:xfrm>
              <a:off x="6371196" y="4039226"/>
              <a:ext cx="163440" cy="22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885778A-152F-4EA4-B48A-6ABDF7ED397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362556" y="4030226"/>
                <a:ext cx="181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BC39796-DD22-4BA5-9811-C5F45C16AD14}"/>
                  </a:ext>
                </a:extLst>
              </p14:cNvPr>
              <p14:cNvContentPartPr/>
              <p14:nvPr/>
            </p14:nvContentPartPr>
            <p14:xfrm>
              <a:off x="6534996" y="4069106"/>
              <a:ext cx="114840" cy="939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BC39796-DD22-4BA5-9811-C5F45C16AD14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526356" y="4060106"/>
                <a:ext cx="1324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DEE7D4C-50EB-4B55-A227-AFABB230A46D}"/>
                  </a:ext>
                </a:extLst>
              </p14:cNvPr>
              <p14:cNvContentPartPr/>
              <p14:nvPr/>
            </p14:nvContentPartPr>
            <p14:xfrm>
              <a:off x="6741636" y="3878666"/>
              <a:ext cx="189000" cy="2854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DEE7D4C-50EB-4B55-A227-AFABB230A46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732636" y="3869666"/>
                <a:ext cx="206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A585C65-0E33-43E3-83CA-FCD3AAA37867}"/>
                  </a:ext>
                </a:extLst>
              </p14:cNvPr>
              <p14:cNvContentPartPr/>
              <p14:nvPr/>
            </p14:nvContentPartPr>
            <p14:xfrm>
              <a:off x="6853956" y="4063346"/>
              <a:ext cx="66960" cy="58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A585C65-0E33-43E3-83CA-FCD3AAA3786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844956" y="4054706"/>
                <a:ext cx="846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3E36D6D-3BF9-41B6-B73D-C7FB4E018349}"/>
                  </a:ext>
                </a:extLst>
              </p14:cNvPr>
              <p14:cNvContentPartPr/>
              <p14:nvPr/>
            </p14:nvContentPartPr>
            <p14:xfrm>
              <a:off x="6815796" y="4019066"/>
              <a:ext cx="160920" cy="267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3E36D6D-3BF9-41B6-B73D-C7FB4E01834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807156" y="4010426"/>
                <a:ext cx="1785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55FE0A1-9AC4-4F1C-978A-9EEC3FD4C230}"/>
                  </a:ext>
                </a:extLst>
              </p14:cNvPr>
              <p14:cNvContentPartPr/>
              <p14:nvPr/>
            </p14:nvContentPartPr>
            <p14:xfrm>
              <a:off x="7151676" y="3945266"/>
              <a:ext cx="156600" cy="1771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55FE0A1-9AC4-4F1C-978A-9EEC3FD4C23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142676" y="3936266"/>
                <a:ext cx="174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A6949FD-2853-45C8-BC6C-D17B1ABD27A6}"/>
                  </a:ext>
                </a:extLst>
              </p14:cNvPr>
              <p14:cNvContentPartPr/>
              <p14:nvPr/>
            </p14:nvContentPartPr>
            <p14:xfrm>
              <a:off x="7412316" y="4004666"/>
              <a:ext cx="82080" cy="84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A6949FD-2853-45C8-BC6C-D17B1ABD27A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403316" y="3995666"/>
                <a:ext cx="997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E8EB63C-B19A-41F1-86E5-4EBF713332BA}"/>
                  </a:ext>
                </a:extLst>
              </p14:cNvPr>
              <p14:cNvContentPartPr/>
              <p14:nvPr/>
            </p14:nvContentPartPr>
            <p14:xfrm>
              <a:off x="7643436" y="3870746"/>
              <a:ext cx="90720" cy="250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E8EB63C-B19A-41F1-86E5-4EBF713332B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634436" y="3862106"/>
                <a:ext cx="10836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F2D8F05-BE64-44F6-8AAE-0D00A13FB837}"/>
              </a:ext>
            </a:extLst>
          </p:cNvPr>
          <p:cNvGrpSpPr/>
          <p:nvPr/>
        </p:nvGrpSpPr>
        <p:grpSpPr>
          <a:xfrm>
            <a:off x="6995379" y="1965330"/>
            <a:ext cx="634737" cy="513296"/>
            <a:chOff x="6995379" y="1965330"/>
            <a:chExt cx="634737" cy="513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928564-6495-44D7-8AB3-103658509C2B}"/>
                    </a:ext>
                  </a:extLst>
                </p14:cNvPr>
                <p14:cNvContentPartPr/>
                <p14:nvPr/>
              </p14:nvContentPartPr>
              <p14:xfrm>
                <a:off x="7001196" y="1999826"/>
                <a:ext cx="498240" cy="397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928564-6495-44D7-8AB3-103658509C2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92196" y="1991186"/>
                  <a:ext cx="515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5AF32-90E7-4A20-A998-A2966DC923C2}"/>
                    </a:ext>
                  </a:extLst>
                </p14:cNvPr>
                <p14:cNvContentPartPr/>
                <p14:nvPr/>
              </p14:nvContentPartPr>
              <p14:xfrm>
                <a:off x="7236636" y="2190986"/>
                <a:ext cx="393480" cy="28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5AF32-90E7-4A20-A998-A2966DC923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27636" y="2182346"/>
                  <a:ext cx="411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D9B85B-7CB8-4970-AEE3-90535BB3E08A}"/>
                    </a:ext>
                  </a:extLst>
                </p14:cNvPr>
                <p14:cNvContentPartPr/>
                <p14:nvPr/>
              </p14:nvContentPartPr>
              <p14:xfrm>
                <a:off x="7362276" y="2344706"/>
                <a:ext cx="178200" cy="9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D9B85B-7CB8-4970-AEE3-90535BB3E08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53636" y="2335706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7919EE9-4B3C-483B-9DBD-49F629191FEC}"/>
                    </a:ext>
                  </a:extLst>
                </p14:cNvPr>
                <p14:cNvContentPartPr/>
                <p14:nvPr/>
              </p14:nvContentPartPr>
              <p14:xfrm>
                <a:off x="6995379" y="1965330"/>
                <a:ext cx="221400" cy="174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7919EE9-4B3C-483B-9DBD-49F629191FE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86739" y="1956690"/>
                  <a:ext cx="2390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D8FB21-BD2E-49AC-97CD-1E8EBC410764}"/>
                  </a:ext>
                </a:extLst>
              </p14:cNvPr>
              <p14:cNvContentPartPr/>
              <p14:nvPr/>
            </p14:nvContentPartPr>
            <p14:xfrm>
              <a:off x="4461306" y="2556769"/>
              <a:ext cx="685440" cy="11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D8FB21-BD2E-49AC-97CD-1E8EBC41076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452306" y="2547769"/>
                <a:ext cx="703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1D8611-A781-42EE-A8EE-8C367F0B9163}"/>
                  </a:ext>
                </a:extLst>
              </p14:cNvPr>
              <p14:cNvContentPartPr/>
              <p14:nvPr/>
            </p14:nvContentPartPr>
            <p14:xfrm>
              <a:off x="6891306" y="1666129"/>
              <a:ext cx="478800" cy="56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1D8611-A781-42EE-A8EE-8C367F0B916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882306" y="1657129"/>
                <a:ext cx="4964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D5B699-86BA-42CF-A77E-FFAD214222D7}"/>
                  </a:ext>
                </a:extLst>
              </p14:cNvPr>
              <p14:cNvContentPartPr/>
              <p14:nvPr/>
            </p14:nvContentPartPr>
            <p14:xfrm>
              <a:off x="5628681" y="2740378"/>
              <a:ext cx="934560" cy="54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D5B699-86BA-42CF-A77E-FFAD214222D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619681" y="2731378"/>
                <a:ext cx="9522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57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DACEE41-DB28-4651-B31E-73CB833C95A3}"/>
              </a:ext>
            </a:extLst>
          </p:cNvPr>
          <p:cNvGrpSpPr/>
          <p:nvPr/>
        </p:nvGrpSpPr>
        <p:grpSpPr>
          <a:xfrm>
            <a:off x="9254019" y="853290"/>
            <a:ext cx="290520" cy="185400"/>
            <a:chOff x="9254019" y="853290"/>
            <a:chExt cx="2905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C00FC4-E276-4089-A6FB-1E7B3FF7628A}"/>
                    </a:ext>
                  </a:extLst>
                </p14:cNvPr>
                <p14:cNvContentPartPr/>
                <p14:nvPr/>
              </p14:nvContentPartPr>
              <p14:xfrm>
                <a:off x="9254019" y="930690"/>
                <a:ext cx="80280" cy="10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C00FC4-E276-4089-A6FB-1E7B3FF762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45019" y="921690"/>
                  <a:ext cx="97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17EADB-B03A-4E2C-BA1A-22472B5375DB}"/>
                    </a:ext>
                  </a:extLst>
                </p14:cNvPr>
                <p14:cNvContentPartPr/>
                <p14:nvPr/>
              </p14:nvContentPartPr>
              <p14:xfrm>
                <a:off x="9395859" y="853290"/>
                <a:ext cx="148680" cy="18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17EADB-B03A-4E2C-BA1A-22472B5375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86859" y="844650"/>
                  <a:ext cx="1663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E76ABB-1DD1-4FFB-A26C-6AE8E6001A1A}"/>
              </a:ext>
            </a:extLst>
          </p:cNvPr>
          <p:cNvGrpSpPr/>
          <p:nvPr/>
        </p:nvGrpSpPr>
        <p:grpSpPr>
          <a:xfrm>
            <a:off x="3331659" y="726930"/>
            <a:ext cx="5722560" cy="1046160"/>
            <a:chOff x="3331659" y="726930"/>
            <a:chExt cx="572256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D31DF9-A269-4097-92CA-7E951DC50E37}"/>
                    </a:ext>
                  </a:extLst>
                </p14:cNvPr>
                <p14:cNvContentPartPr/>
                <p14:nvPr/>
              </p14:nvContentPartPr>
              <p14:xfrm>
                <a:off x="3331659" y="904770"/>
                <a:ext cx="177840" cy="29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D31DF9-A269-4097-92CA-7E951DC50E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2659" y="896130"/>
                  <a:ext cx="195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07661D-11A4-4A76-84C0-5C8EBB42AD69}"/>
                    </a:ext>
                  </a:extLst>
                </p14:cNvPr>
                <p14:cNvContentPartPr/>
                <p14:nvPr/>
              </p14:nvContentPartPr>
              <p14:xfrm>
                <a:off x="3420219" y="849690"/>
                <a:ext cx="212400" cy="35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07661D-11A4-4A76-84C0-5C8EBB42AD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1219" y="841050"/>
                  <a:ext cx="230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BFF7B4-0432-457D-B3A0-3B4334929105}"/>
                    </a:ext>
                  </a:extLst>
                </p14:cNvPr>
                <p14:cNvContentPartPr/>
                <p14:nvPr/>
              </p14:nvContentPartPr>
              <p14:xfrm>
                <a:off x="3372339" y="1055250"/>
                <a:ext cx="137520" cy="6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BFF7B4-0432-457D-B3A0-3B43349291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3699" y="1046250"/>
                  <a:ext cx="155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8CE02F-2006-411C-9922-40A3ACD2B6B5}"/>
                    </a:ext>
                  </a:extLst>
                </p14:cNvPr>
                <p14:cNvContentPartPr/>
                <p14:nvPr/>
              </p14:nvContentPartPr>
              <p14:xfrm>
                <a:off x="3558459" y="1057050"/>
                <a:ext cx="92880" cy="14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8CE02F-2006-411C-9922-40A3ACD2B6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9819" y="1048050"/>
                  <a:ext cx="110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8483BC-9BED-4BA1-8B54-4E15109496B2}"/>
                    </a:ext>
                  </a:extLst>
                </p14:cNvPr>
                <p14:cNvContentPartPr/>
                <p14:nvPr/>
              </p14:nvContentPartPr>
              <p14:xfrm>
                <a:off x="3714339" y="1039050"/>
                <a:ext cx="234720" cy="14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8483BC-9BED-4BA1-8B54-4E1510949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5339" y="1030050"/>
                  <a:ext cx="252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F875E6-BAB2-4246-B78E-597DA869C2B7}"/>
                    </a:ext>
                  </a:extLst>
                </p14:cNvPr>
                <p14:cNvContentPartPr/>
                <p14:nvPr/>
              </p14:nvContentPartPr>
              <p14:xfrm>
                <a:off x="4130139" y="1045170"/>
                <a:ext cx="146520" cy="15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F875E6-BAB2-4246-B78E-597DA869C2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1499" y="1036170"/>
                  <a:ext cx="16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6D5B8A-2BA8-428A-B156-393253466FBF}"/>
                    </a:ext>
                  </a:extLst>
                </p14:cNvPr>
                <p14:cNvContentPartPr/>
                <p14:nvPr/>
              </p14:nvContentPartPr>
              <p14:xfrm>
                <a:off x="4257579" y="851130"/>
                <a:ext cx="192960" cy="28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6D5B8A-2BA8-428A-B156-393253466F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8939" y="842130"/>
                  <a:ext cx="210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5CA3D1-6B50-44F6-834D-9EB56DBF460F}"/>
                    </a:ext>
                  </a:extLst>
                </p14:cNvPr>
                <p14:cNvContentPartPr/>
                <p14:nvPr/>
              </p14:nvContentPartPr>
              <p14:xfrm>
                <a:off x="4317339" y="1031130"/>
                <a:ext cx="99000" cy="14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5CA3D1-6B50-44F6-834D-9EB56DBF46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8699" y="1022490"/>
                  <a:ext cx="116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CCCEF4-6804-4A1E-A283-7DC28C0A9E0E}"/>
                    </a:ext>
                  </a:extLst>
                </p14:cNvPr>
                <p14:cNvContentPartPr/>
                <p14:nvPr/>
              </p14:nvContentPartPr>
              <p14:xfrm>
                <a:off x="4647459" y="1004850"/>
                <a:ext cx="21816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CCCEF4-6804-4A1E-A283-7DC28C0A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8459" y="996210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264703-EBD8-4AC0-9940-42E909989206}"/>
                    </a:ext>
                  </a:extLst>
                </p14:cNvPr>
                <p14:cNvContentPartPr/>
                <p14:nvPr/>
              </p14:nvContentPartPr>
              <p14:xfrm>
                <a:off x="4856979" y="1016730"/>
                <a:ext cx="140040" cy="15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264703-EBD8-4AC0-9940-42E9099892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7979" y="1007730"/>
                  <a:ext cx="157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EBB388-8F17-4D65-8003-29870B3DCD94}"/>
                    </a:ext>
                  </a:extLst>
                </p14:cNvPr>
                <p14:cNvContentPartPr/>
                <p14:nvPr/>
              </p14:nvContentPartPr>
              <p14:xfrm>
                <a:off x="5213379" y="838170"/>
                <a:ext cx="182160" cy="27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EBB388-8F17-4D65-8003-29870B3DCD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739" y="829530"/>
                  <a:ext cx="199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A35DC1-D1B3-437A-83B3-79430419ED4F}"/>
                    </a:ext>
                  </a:extLst>
                </p14:cNvPr>
                <p14:cNvContentPartPr/>
                <p14:nvPr/>
              </p14:nvContentPartPr>
              <p14:xfrm>
                <a:off x="5253699" y="892890"/>
                <a:ext cx="214200" cy="17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A35DC1-D1B3-437A-83B3-79430419ED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5059" y="883890"/>
                  <a:ext cx="231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E29F9E-5F34-41C5-932F-61FEAA40FC79}"/>
                    </a:ext>
                  </a:extLst>
                </p14:cNvPr>
                <p14:cNvContentPartPr/>
                <p14:nvPr/>
              </p14:nvContentPartPr>
              <p14:xfrm>
                <a:off x="5279979" y="1043730"/>
                <a:ext cx="9504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E29F9E-5F34-41C5-932F-61FEAA40FC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979" y="1034730"/>
                  <a:ext cx="112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194E29-1B82-48E3-9786-D90B8500659D}"/>
                    </a:ext>
                  </a:extLst>
                </p14:cNvPr>
                <p14:cNvContentPartPr/>
                <p14:nvPr/>
              </p14:nvContentPartPr>
              <p14:xfrm>
                <a:off x="5470419" y="995850"/>
                <a:ext cx="100080" cy="11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194E29-1B82-48E3-9786-D90B85006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1419" y="986850"/>
                  <a:ext cx="117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B077F7-9F10-4619-934D-CD864D26D1EC}"/>
                    </a:ext>
                  </a:extLst>
                </p14:cNvPr>
                <p14:cNvContentPartPr/>
                <p14:nvPr/>
              </p14:nvContentPartPr>
              <p14:xfrm>
                <a:off x="5637459" y="1001970"/>
                <a:ext cx="85320" cy="9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B077F7-9F10-4619-934D-CD864D26D1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28819" y="992970"/>
                  <a:ext cx="102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98CB17-9EDB-4C57-B940-CF97E0DC8AB0}"/>
                    </a:ext>
                  </a:extLst>
                </p14:cNvPr>
                <p14:cNvContentPartPr/>
                <p14:nvPr/>
              </p14:nvContentPartPr>
              <p14:xfrm>
                <a:off x="5779299" y="958410"/>
                <a:ext cx="236520" cy="14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98CB17-9EDB-4C57-B940-CF97E0DC8A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70299" y="949770"/>
                  <a:ext cx="25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567281-44E5-4AA1-8B51-520F6882283C}"/>
                    </a:ext>
                  </a:extLst>
                </p14:cNvPr>
                <p14:cNvContentPartPr/>
                <p14:nvPr/>
              </p14:nvContentPartPr>
              <p14:xfrm>
                <a:off x="6218859" y="993690"/>
                <a:ext cx="37440" cy="67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567281-44E5-4AA1-8B51-520F688228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10219" y="985050"/>
                  <a:ext cx="55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C62C85-CB93-4591-B86B-E0B34224DFDA}"/>
                    </a:ext>
                  </a:extLst>
                </p14:cNvPr>
                <p14:cNvContentPartPr/>
                <p14:nvPr/>
              </p14:nvContentPartPr>
              <p14:xfrm>
                <a:off x="6329739" y="862290"/>
                <a:ext cx="2736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C62C85-CB93-4591-B86B-E0B34224DF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1099" y="853290"/>
                  <a:ext cx="45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8ADF66-28C7-4B66-972E-CA83E7D6E97D}"/>
                    </a:ext>
                  </a:extLst>
                </p14:cNvPr>
                <p14:cNvContentPartPr/>
                <p14:nvPr/>
              </p14:nvContentPartPr>
              <p14:xfrm>
                <a:off x="6350619" y="726930"/>
                <a:ext cx="189720" cy="34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8ADF66-28C7-4B66-972E-CA83E7D6E9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1619" y="717930"/>
                  <a:ext cx="207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13F9B5-2455-4BFC-8BEA-96DA0FE95355}"/>
                    </a:ext>
                  </a:extLst>
                </p14:cNvPr>
                <p14:cNvContentPartPr/>
                <p14:nvPr/>
              </p14:nvContentPartPr>
              <p14:xfrm>
                <a:off x="6337659" y="966330"/>
                <a:ext cx="166320" cy="4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13F9B5-2455-4BFC-8BEA-96DA0FE953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28659" y="957330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0F4264-86D8-43ED-A6A0-1C91A3254EEE}"/>
                    </a:ext>
                  </a:extLst>
                </p14:cNvPr>
                <p14:cNvContentPartPr/>
                <p14:nvPr/>
              </p14:nvContentPartPr>
              <p14:xfrm>
                <a:off x="6659139" y="791730"/>
                <a:ext cx="184680" cy="30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0F4264-86D8-43ED-A6A0-1C91A3254E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50499" y="783090"/>
                  <a:ext cx="202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F66153-7116-4E81-8D10-A1CA7FF78DF7}"/>
                    </a:ext>
                  </a:extLst>
                </p14:cNvPr>
                <p14:cNvContentPartPr/>
                <p14:nvPr/>
              </p14:nvContentPartPr>
              <p14:xfrm>
                <a:off x="6674259" y="951570"/>
                <a:ext cx="142560" cy="2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F66153-7116-4E81-8D10-A1CA7FF78D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5259" y="942930"/>
                  <a:ext cx="160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755ECE-B02D-4BB0-AF60-2780CF41EDF7}"/>
                    </a:ext>
                  </a:extLst>
                </p14:cNvPr>
                <p14:cNvContentPartPr/>
                <p14:nvPr/>
              </p14:nvContentPartPr>
              <p14:xfrm>
                <a:off x="6862539" y="758970"/>
                <a:ext cx="140040" cy="30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755ECE-B02D-4BB0-AF60-2780CF41ED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3899" y="750330"/>
                  <a:ext cx="157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7B3ED6-A300-4B2D-9BB5-5955A6729A37}"/>
                    </a:ext>
                  </a:extLst>
                </p14:cNvPr>
                <p14:cNvContentPartPr/>
                <p14:nvPr/>
              </p14:nvContentPartPr>
              <p14:xfrm>
                <a:off x="7033179" y="953730"/>
                <a:ext cx="109080" cy="10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7B3ED6-A300-4B2D-9BB5-5955A6729A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24539" y="944730"/>
                  <a:ext cx="12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73F642-567A-41E6-BF4E-689FE7706AA3}"/>
                    </a:ext>
                  </a:extLst>
                </p14:cNvPr>
                <p14:cNvContentPartPr/>
                <p14:nvPr/>
              </p14:nvContentPartPr>
              <p14:xfrm>
                <a:off x="7173939" y="985410"/>
                <a:ext cx="222120" cy="27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73F642-567A-41E6-BF4E-689FE7706A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65299" y="976410"/>
                  <a:ext cx="239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89E75B-1C15-4FDC-B27F-2C2B924178CE}"/>
                    </a:ext>
                  </a:extLst>
                </p14:cNvPr>
                <p14:cNvContentPartPr/>
                <p14:nvPr/>
              </p14:nvContentPartPr>
              <p14:xfrm>
                <a:off x="7348899" y="875250"/>
                <a:ext cx="186120" cy="17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89E75B-1C15-4FDC-B27F-2C2B924178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0259" y="866610"/>
                  <a:ext cx="203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4AD72E-779B-4C75-81CB-88B95FDDA73D}"/>
                    </a:ext>
                  </a:extLst>
                </p14:cNvPr>
                <p14:cNvContentPartPr/>
                <p14:nvPr/>
              </p14:nvContentPartPr>
              <p14:xfrm>
                <a:off x="7553379" y="943650"/>
                <a:ext cx="99720" cy="7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4AD72E-779B-4C75-81CB-88B95FDDA7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4739" y="934650"/>
                  <a:ext cx="117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E41814-A5CF-4207-BC2A-3B87B68870CE}"/>
                    </a:ext>
                  </a:extLst>
                </p14:cNvPr>
                <p14:cNvContentPartPr/>
                <p14:nvPr/>
              </p14:nvContentPartPr>
              <p14:xfrm>
                <a:off x="7578939" y="980370"/>
                <a:ext cx="158040" cy="22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E41814-A5CF-4207-BC2A-3B87B68870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69939" y="971730"/>
                  <a:ext cx="175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009B80-5431-4425-B78F-8627B218149F}"/>
                    </a:ext>
                  </a:extLst>
                </p14:cNvPr>
                <p14:cNvContentPartPr/>
                <p14:nvPr/>
              </p14:nvContentPartPr>
              <p14:xfrm>
                <a:off x="7696299" y="890370"/>
                <a:ext cx="173520" cy="144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009B80-5431-4425-B78F-8627B21814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7299" y="881370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43DB87-DC73-4AFE-93CF-7A05A5396C34}"/>
                    </a:ext>
                  </a:extLst>
                </p14:cNvPr>
                <p14:cNvContentPartPr/>
                <p14:nvPr/>
              </p14:nvContentPartPr>
              <p14:xfrm>
                <a:off x="7918059" y="943650"/>
                <a:ext cx="119160" cy="9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43DB87-DC73-4AFE-93CF-7A05A5396C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09419" y="934650"/>
                  <a:ext cx="136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94BDAB-BF6F-4D91-8C48-8D01B72F75BA}"/>
                    </a:ext>
                  </a:extLst>
                </p14:cNvPr>
                <p14:cNvContentPartPr/>
                <p14:nvPr/>
              </p14:nvContentPartPr>
              <p14:xfrm>
                <a:off x="8112819" y="805410"/>
                <a:ext cx="162720" cy="235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94BDAB-BF6F-4D91-8C48-8D01B72F75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4179" y="796770"/>
                  <a:ext cx="180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EACBD4-539F-423A-A43B-A5D4918493DA}"/>
                    </a:ext>
                  </a:extLst>
                </p14:cNvPr>
                <p14:cNvContentPartPr/>
                <p14:nvPr/>
              </p14:nvContentPartPr>
              <p14:xfrm>
                <a:off x="8197419" y="967410"/>
                <a:ext cx="125640" cy="8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EACBD4-539F-423A-A43B-A5D4918493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8779" y="958410"/>
                  <a:ext cx="143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936BBC-0B31-4584-A11F-B648035F15A9}"/>
                    </a:ext>
                  </a:extLst>
                </p14:cNvPr>
                <p14:cNvContentPartPr/>
                <p14:nvPr/>
              </p14:nvContentPartPr>
              <p14:xfrm>
                <a:off x="8430699" y="774810"/>
                <a:ext cx="180360" cy="283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936BBC-0B31-4584-A11F-B648035F15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21699" y="765810"/>
                  <a:ext cx="198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ED7A36-A85D-465B-BAB8-4D7079099E44}"/>
                    </a:ext>
                  </a:extLst>
                </p14:cNvPr>
                <p14:cNvContentPartPr/>
                <p14:nvPr/>
              </p14:nvContentPartPr>
              <p14:xfrm>
                <a:off x="8405499" y="908010"/>
                <a:ext cx="201240" cy="2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ED7A36-A85D-465B-BAB8-4D7079099E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96859" y="899010"/>
                  <a:ext cx="218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3953DE-E938-401E-85EF-CAA309F06853}"/>
                    </a:ext>
                  </a:extLst>
                </p14:cNvPr>
                <p14:cNvContentPartPr/>
                <p14:nvPr/>
              </p14:nvContentPartPr>
              <p14:xfrm>
                <a:off x="8579379" y="887490"/>
                <a:ext cx="134280" cy="141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3953DE-E938-401E-85EF-CAA309F06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0739" y="878850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C426F3-D381-48A4-AE22-F8F2EE03207D}"/>
                    </a:ext>
                  </a:extLst>
                </p14:cNvPr>
                <p14:cNvContentPartPr/>
                <p14:nvPr/>
              </p14:nvContentPartPr>
              <p14:xfrm>
                <a:off x="8707179" y="940410"/>
                <a:ext cx="103680" cy="88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C426F3-D381-48A4-AE22-F8F2EE0320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98539" y="931770"/>
                  <a:ext cx="121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78DAD3-7EDC-44F4-BB5C-1876CD212CEE}"/>
                    </a:ext>
                  </a:extLst>
                </p14:cNvPr>
                <p14:cNvContentPartPr/>
                <p14:nvPr/>
              </p14:nvContentPartPr>
              <p14:xfrm>
                <a:off x="8878539" y="926730"/>
                <a:ext cx="175680" cy="11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78DAD3-7EDC-44F4-BB5C-1876CD212C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9899" y="918090"/>
                  <a:ext cx="19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A200B8-D73B-4C5E-93CF-FB6D2E479D9D}"/>
                    </a:ext>
                  </a:extLst>
                </p14:cNvPr>
                <p14:cNvContentPartPr/>
                <p14:nvPr/>
              </p14:nvContentPartPr>
              <p14:xfrm>
                <a:off x="3336339" y="1367010"/>
                <a:ext cx="351360" cy="262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A200B8-D73B-4C5E-93CF-FB6D2E479D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27339" y="1358370"/>
                  <a:ext cx="369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6F00ED-74AA-42AA-9C23-DC87984CDDBE}"/>
                    </a:ext>
                  </a:extLst>
                </p14:cNvPr>
                <p14:cNvContentPartPr/>
                <p14:nvPr/>
              </p14:nvContentPartPr>
              <p14:xfrm>
                <a:off x="3612099" y="1512810"/>
                <a:ext cx="75240" cy="9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6F00ED-74AA-42AA-9C23-DC87984CDD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3459" y="1503810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FDAC54-7D3C-4027-AE05-4D27F45AAC49}"/>
                    </a:ext>
                  </a:extLst>
                </p14:cNvPr>
                <p14:cNvContentPartPr/>
                <p14:nvPr/>
              </p14:nvContentPartPr>
              <p14:xfrm>
                <a:off x="3720099" y="1471770"/>
                <a:ext cx="156960" cy="16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FDAC54-7D3C-4027-AE05-4D27F45AAC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11459" y="1463130"/>
                  <a:ext cx="174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FE7395-1CC0-46BC-82EB-BA8B31601394}"/>
                    </a:ext>
                  </a:extLst>
                </p14:cNvPr>
                <p14:cNvContentPartPr/>
                <p14:nvPr/>
              </p14:nvContentPartPr>
              <p14:xfrm>
                <a:off x="3852939" y="1493370"/>
                <a:ext cx="248040" cy="12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FE7395-1CC0-46BC-82EB-BA8B316013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44299" y="1484370"/>
                  <a:ext cx="265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6D1153-217C-4F36-B937-D48D23C3CB7B}"/>
                    </a:ext>
                  </a:extLst>
                </p14:cNvPr>
                <p14:cNvContentPartPr/>
                <p14:nvPr/>
              </p14:nvContentPartPr>
              <p14:xfrm>
                <a:off x="4167939" y="1518930"/>
                <a:ext cx="11700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6D1153-217C-4F36-B937-D48D23C3CB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58939" y="1509930"/>
                  <a:ext cx="134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82336D-4D05-4011-BBAD-5E6DF50F8C07}"/>
                    </a:ext>
                  </a:extLst>
                </p14:cNvPr>
                <p14:cNvContentPartPr/>
                <p14:nvPr/>
              </p14:nvContentPartPr>
              <p14:xfrm>
                <a:off x="4383579" y="1333170"/>
                <a:ext cx="152280" cy="26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82336D-4D05-4011-BBAD-5E6DF50F8C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4579" y="1324530"/>
                  <a:ext cx="169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366756-BD1F-4BB2-BD5F-5AC547DE2C2A}"/>
                    </a:ext>
                  </a:extLst>
                </p14:cNvPr>
                <p14:cNvContentPartPr/>
                <p14:nvPr/>
              </p14:nvContentPartPr>
              <p14:xfrm>
                <a:off x="4437939" y="1594170"/>
                <a:ext cx="62640" cy="178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366756-BD1F-4BB2-BD5F-5AC547DE2C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8939" y="1585170"/>
                  <a:ext cx="80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991372-4986-41D0-9A67-6EE5A24E1FF7}"/>
                    </a:ext>
                  </a:extLst>
                </p14:cNvPr>
                <p14:cNvContentPartPr/>
                <p14:nvPr/>
              </p14:nvContentPartPr>
              <p14:xfrm>
                <a:off x="4731699" y="1453410"/>
                <a:ext cx="110160" cy="12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991372-4986-41D0-9A67-6EE5A24E1F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23059" y="1444770"/>
                  <a:ext cx="12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884A6D-4DBE-464E-8A7B-5D325A1CB3EC}"/>
                    </a:ext>
                  </a:extLst>
                </p14:cNvPr>
                <p14:cNvContentPartPr/>
                <p14:nvPr/>
              </p14:nvContentPartPr>
              <p14:xfrm>
                <a:off x="4891539" y="1421730"/>
                <a:ext cx="216360" cy="16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884A6D-4DBE-464E-8A7B-5D325A1CB3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82899" y="1412730"/>
                  <a:ext cx="234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FC8D4B-3D63-4E6D-87FF-1C8029A18D6B}"/>
                    </a:ext>
                  </a:extLst>
                </p14:cNvPr>
                <p14:cNvContentPartPr/>
                <p14:nvPr/>
              </p14:nvContentPartPr>
              <p14:xfrm>
                <a:off x="5276379" y="1423170"/>
                <a:ext cx="13932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FC8D4B-3D63-4E6D-87FF-1C8029A18D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7739" y="1414170"/>
                  <a:ext cx="156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447B18-4C31-4C2B-AC37-46E3FD293939}"/>
                    </a:ext>
                  </a:extLst>
                </p14:cNvPr>
                <p14:cNvContentPartPr/>
                <p14:nvPr/>
              </p14:nvContentPartPr>
              <p14:xfrm>
                <a:off x="5374659" y="1475730"/>
                <a:ext cx="124560" cy="22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447B18-4C31-4C2B-AC37-46E3FD2939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5659" y="1467090"/>
                  <a:ext cx="14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C51748-D318-4315-BDA2-A7AAB41ADC60}"/>
                    </a:ext>
                  </a:extLst>
                </p14:cNvPr>
                <p14:cNvContentPartPr/>
                <p14:nvPr/>
              </p14:nvContentPartPr>
              <p14:xfrm>
                <a:off x="5466459" y="1449450"/>
                <a:ext cx="15012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C51748-D318-4315-BDA2-A7AAB41AD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57819" y="1440450"/>
                  <a:ext cx="167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2F19BE-7037-47EB-A681-9A570366462A}"/>
                    </a:ext>
                  </a:extLst>
                </p14:cNvPr>
                <p14:cNvContentPartPr/>
                <p14:nvPr/>
              </p14:nvContentPartPr>
              <p14:xfrm>
                <a:off x="5565459" y="1469250"/>
                <a:ext cx="161280" cy="24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2F19BE-7037-47EB-A681-9A57036646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56819" y="1460610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0F14CB-623A-4A04-B31F-3EFE32489772}"/>
                    </a:ext>
                  </a:extLst>
                </p14:cNvPr>
                <p14:cNvContentPartPr/>
                <p14:nvPr/>
              </p14:nvContentPartPr>
              <p14:xfrm>
                <a:off x="5671659" y="1408410"/>
                <a:ext cx="184320" cy="13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0F14CB-623A-4A04-B31F-3EFE32489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63019" y="1399410"/>
                  <a:ext cx="20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F98DC5-B238-4CA1-8B4F-4BC01F88ECEF}"/>
                    </a:ext>
                  </a:extLst>
                </p14:cNvPr>
                <p14:cNvContentPartPr/>
                <p14:nvPr/>
              </p14:nvContentPartPr>
              <p14:xfrm>
                <a:off x="5908539" y="1436490"/>
                <a:ext cx="1371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F98DC5-B238-4CA1-8B4F-4BC01F88EC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99899" y="1427850"/>
                  <a:ext cx="154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F500AA-E70F-4352-A132-778501CAA837}"/>
                    </a:ext>
                  </a:extLst>
                </p14:cNvPr>
                <p14:cNvContentPartPr/>
                <p14:nvPr/>
              </p14:nvContentPartPr>
              <p14:xfrm>
                <a:off x="6055779" y="1453050"/>
                <a:ext cx="108360" cy="102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F500AA-E70F-4352-A132-778501CAA8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46779" y="1444050"/>
                  <a:ext cx="12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EA1D78-4054-47E3-9D49-25C2F95A6225}"/>
                    </a:ext>
                  </a:extLst>
                </p14:cNvPr>
                <p14:cNvContentPartPr/>
                <p14:nvPr/>
              </p14:nvContentPartPr>
              <p14:xfrm>
                <a:off x="6246219" y="1417770"/>
                <a:ext cx="107280" cy="12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EA1D78-4054-47E3-9D49-25C2F95A62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7219" y="1408770"/>
                  <a:ext cx="12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682FD1-9085-455C-ADC3-9E9009EAB192}"/>
                    </a:ext>
                  </a:extLst>
                </p14:cNvPr>
                <p14:cNvContentPartPr/>
                <p14:nvPr/>
              </p14:nvContentPartPr>
              <p14:xfrm>
                <a:off x="6211299" y="1404810"/>
                <a:ext cx="208800" cy="13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682FD1-9085-455C-ADC3-9E9009EAB1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02299" y="1396170"/>
                  <a:ext cx="22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BB2A2C-EE0E-4136-ABCE-06DF0862216B}"/>
                    </a:ext>
                  </a:extLst>
                </p14:cNvPr>
                <p14:cNvContentPartPr/>
                <p14:nvPr/>
              </p14:nvContentPartPr>
              <p14:xfrm>
                <a:off x="6496419" y="1367730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BB2A2C-EE0E-4136-ABCE-06DF086221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87419" y="1359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7409BF-F5B8-4C30-8A22-5A8B856001A0}"/>
                    </a:ext>
                  </a:extLst>
                </p14:cNvPr>
                <p14:cNvContentPartPr/>
                <p14:nvPr/>
              </p14:nvContentPartPr>
              <p14:xfrm>
                <a:off x="6476619" y="1456650"/>
                <a:ext cx="214920" cy="102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7409BF-F5B8-4C30-8A22-5A8B856001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67979" y="1448010"/>
                  <a:ext cx="232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CDAD42-3DBA-42EE-B8AB-ED90A668971C}"/>
                    </a:ext>
                  </a:extLst>
                </p14:cNvPr>
                <p14:cNvContentPartPr/>
                <p14:nvPr/>
              </p14:nvContentPartPr>
              <p14:xfrm>
                <a:off x="6745179" y="1465290"/>
                <a:ext cx="104400" cy="7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CDAD42-3DBA-42EE-B8AB-ED90A66897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36539" y="1456290"/>
                  <a:ext cx="122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536719-43D7-4600-B241-203D26AEB4EC}"/>
                    </a:ext>
                  </a:extLst>
                </p14:cNvPr>
                <p14:cNvContentPartPr/>
                <p14:nvPr/>
              </p14:nvContentPartPr>
              <p14:xfrm>
                <a:off x="6934899" y="1240290"/>
                <a:ext cx="202320" cy="2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B536719-43D7-4600-B241-203D26AEB4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25899" y="1231290"/>
                  <a:ext cx="219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2A90EEB-BD78-409A-A9C0-68861CF43AC9}"/>
                    </a:ext>
                  </a:extLst>
                </p14:cNvPr>
                <p14:cNvContentPartPr/>
                <p14:nvPr/>
              </p14:nvContentPartPr>
              <p14:xfrm>
                <a:off x="6921939" y="1386090"/>
                <a:ext cx="222120" cy="5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2A90EEB-BD78-409A-A9C0-68861CF43A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12939" y="1377450"/>
                  <a:ext cx="239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FB3146-2BB8-4755-AEEB-77F686D3DC07}"/>
                    </a:ext>
                  </a:extLst>
                </p14:cNvPr>
                <p14:cNvContentPartPr/>
                <p14:nvPr/>
              </p14:nvContentPartPr>
              <p14:xfrm>
                <a:off x="7048659" y="1432530"/>
                <a:ext cx="146880" cy="111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FB3146-2BB8-4755-AEEB-77F686D3DC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40019" y="1423530"/>
                  <a:ext cx="164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A3B432-0D49-49C3-83AF-1E1FF2949A74}"/>
                    </a:ext>
                  </a:extLst>
                </p14:cNvPr>
                <p14:cNvContentPartPr/>
                <p14:nvPr/>
              </p14:nvContentPartPr>
              <p14:xfrm>
                <a:off x="7238739" y="1230210"/>
                <a:ext cx="233280" cy="308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A3B432-0D49-49C3-83AF-1E1FF2949A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0099" y="1221570"/>
                  <a:ext cx="250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5694AA-BF7C-4E61-8170-B2633D072B37}"/>
                    </a:ext>
                  </a:extLst>
                </p14:cNvPr>
                <p14:cNvContentPartPr/>
                <p14:nvPr/>
              </p14:nvContentPartPr>
              <p14:xfrm>
                <a:off x="7266459" y="1373490"/>
                <a:ext cx="312120" cy="34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5694AA-BF7C-4E61-8170-B2633D072B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7459" y="1364850"/>
                  <a:ext cx="3297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DBE7BF-57DC-43B4-90C2-D0DE1E70CA8A}"/>
              </a:ext>
            </a:extLst>
          </p:cNvPr>
          <p:cNvGrpSpPr/>
          <p:nvPr/>
        </p:nvGrpSpPr>
        <p:grpSpPr>
          <a:xfrm>
            <a:off x="7786659" y="1342890"/>
            <a:ext cx="448200" cy="178560"/>
            <a:chOff x="7786659" y="1342890"/>
            <a:chExt cx="448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EE4EDE-BCB7-462E-9052-9F18859F1BC0}"/>
                    </a:ext>
                  </a:extLst>
                </p14:cNvPr>
                <p14:cNvContentPartPr/>
                <p14:nvPr/>
              </p14:nvContentPartPr>
              <p14:xfrm>
                <a:off x="7786659" y="1342890"/>
                <a:ext cx="188640" cy="144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EE4EDE-BCB7-462E-9052-9F18859F1B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78019" y="1334250"/>
                  <a:ext cx="20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79D798-D47A-473A-B4E7-0330AB624DCD}"/>
                    </a:ext>
                  </a:extLst>
                </p14:cNvPr>
                <p14:cNvContentPartPr/>
                <p14:nvPr/>
              </p14:nvContentPartPr>
              <p14:xfrm>
                <a:off x="8042259" y="1361970"/>
                <a:ext cx="99000" cy="11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79D798-D47A-473A-B4E7-0330AB624D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619" y="1352970"/>
                  <a:ext cx="116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0DFD70-C2D6-402C-AFBB-206A1F450AEC}"/>
                    </a:ext>
                  </a:extLst>
                </p14:cNvPr>
                <p14:cNvContentPartPr/>
                <p14:nvPr/>
              </p14:nvContentPartPr>
              <p14:xfrm>
                <a:off x="8234499" y="1521090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0DFD70-C2D6-402C-AFBB-206A1F450A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5859" y="1512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E8786D-DD1A-4563-A7F6-6E33C3059308}"/>
              </a:ext>
            </a:extLst>
          </p:cNvPr>
          <p:cNvGrpSpPr/>
          <p:nvPr/>
        </p:nvGrpSpPr>
        <p:grpSpPr>
          <a:xfrm>
            <a:off x="3805779" y="2009610"/>
            <a:ext cx="807840" cy="268560"/>
            <a:chOff x="3805779" y="2009610"/>
            <a:chExt cx="8078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52D4BD-BC56-4D8B-A501-162E87B4ED6A}"/>
                    </a:ext>
                  </a:extLst>
                </p14:cNvPr>
                <p14:cNvContentPartPr/>
                <p14:nvPr/>
              </p14:nvContentPartPr>
              <p14:xfrm>
                <a:off x="3805779" y="2208690"/>
                <a:ext cx="105840" cy="2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52D4BD-BC56-4D8B-A501-162E87B4ED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97139" y="2200050"/>
                  <a:ext cx="123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D2635-340F-470D-B9D2-9E05A3E19002}"/>
                    </a:ext>
                  </a:extLst>
                </p14:cNvPr>
                <p14:cNvContentPartPr/>
                <p14:nvPr/>
              </p14:nvContentPartPr>
              <p14:xfrm>
                <a:off x="4196739" y="2148570"/>
                <a:ext cx="58320" cy="94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D2635-340F-470D-B9D2-9E05A3E1900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87739" y="2139930"/>
                  <a:ext cx="75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384FA7-F9AC-45CB-9DA5-A685644E3C73}"/>
                    </a:ext>
                  </a:extLst>
                </p14:cNvPr>
                <p14:cNvContentPartPr/>
                <p14:nvPr/>
              </p14:nvContentPartPr>
              <p14:xfrm>
                <a:off x="4066419" y="2239650"/>
                <a:ext cx="262800" cy="38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384FA7-F9AC-45CB-9DA5-A685644E3C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57779" y="2231010"/>
                  <a:ext cx="280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680E3D-7958-4082-873B-669DF4E9E850}"/>
                    </a:ext>
                  </a:extLst>
                </p14:cNvPr>
                <p14:cNvContentPartPr/>
                <p14:nvPr/>
              </p14:nvContentPartPr>
              <p14:xfrm>
                <a:off x="4082259" y="2118690"/>
                <a:ext cx="24120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680E3D-7958-4082-873B-669DF4E9E8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73259" y="2109690"/>
                  <a:ext cx="25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B04479-C262-4D5E-BD74-920F2EAA5CC0}"/>
                    </a:ext>
                  </a:extLst>
                </p14:cNvPr>
                <p14:cNvContentPartPr/>
                <p14:nvPr/>
              </p14:nvContentPartPr>
              <p14:xfrm>
                <a:off x="4473939" y="2009610"/>
                <a:ext cx="114480" cy="226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B04479-C262-4D5E-BD74-920F2EAA5C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64939" y="2000970"/>
                  <a:ext cx="132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FA3F1A-FA10-4ED1-99C9-F1DB4BD6F29A}"/>
                    </a:ext>
                  </a:extLst>
                </p14:cNvPr>
                <p14:cNvContentPartPr/>
                <p14:nvPr/>
              </p14:nvContentPartPr>
              <p14:xfrm>
                <a:off x="4426779" y="2144610"/>
                <a:ext cx="186840" cy="4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FA3F1A-FA10-4ED1-99C9-F1DB4BD6F2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17779" y="2135970"/>
                  <a:ext cx="2044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728B0F3-226A-49AB-83A5-3CF9E03382E7}"/>
              </a:ext>
            </a:extLst>
          </p:cNvPr>
          <p:cNvGrpSpPr/>
          <p:nvPr/>
        </p:nvGrpSpPr>
        <p:grpSpPr>
          <a:xfrm>
            <a:off x="4835379" y="2048130"/>
            <a:ext cx="240120" cy="180720"/>
            <a:chOff x="4835379" y="2048130"/>
            <a:chExt cx="2401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F3B26F-F9DE-4055-B73F-8CEB9C5C11F0}"/>
                    </a:ext>
                  </a:extLst>
                </p14:cNvPr>
                <p14:cNvContentPartPr/>
                <p14:nvPr/>
              </p14:nvContentPartPr>
              <p14:xfrm>
                <a:off x="4835379" y="2148210"/>
                <a:ext cx="32760" cy="70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F3B26F-F9DE-4055-B73F-8CEB9C5C11F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26739" y="2139210"/>
                  <a:ext cx="50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E68833-C07F-4E89-8C50-83D010D923EB}"/>
                    </a:ext>
                  </a:extLst>
                </p14:cNvPr>
                <p14:cNvContentPartPr/>
                <p14:nvPr/>
              </p14:nvContentPartPr>
              <p14:xfrm>
                <a:off x="4930419" y="2048130"/>
                <a:ext cx="3240" cy="1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E68833-C07F-4E89-8C50-83D010D923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1779" y="2039130"/>
                  <a:ext cx="20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48A809-A583-497C-A790-6579D77C8A0A}"/>
                    </a:ext>
                  </a:extLst>
                </p14:cNvPr>
                <p14:cNvContentPartPr/>
                <p14:nvPr/>
              </p14:nvContentPartPr>
              <p14:xfrm>
                <a:off x="4937979" y="2079090"/>
                <a:ext cx="137520" cy="149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48A809-A583-497C-A790-6579D77C8A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28979" y="2070090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B81971-928F-4162-BABA-F6B5D13E574F}"/>
              </a:ext>
            </a:extLst>
          </p:cNvPr>
          <p:cNvGrpSpPr/>
          <p:nvPr/>
        </p:nvGrpSpPr>
        <p:grpSpPr>
          <a:xfrm>
            <a:off x="5183499" y="2059290"/>
            <a:ext cx="899640" cy="470880"/>
            <a:chOff x="5183499" y="2059290"/>
            <a:chExt cx="8996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83B0C1B-33FD-4ABB-A30D-BA81E820E703}"/>
                    </a:ext>
                  </a:extLst>
                </p14:cNvPr>
                <p14:cNvContentPartPr/>
                <p14:nvPr/>
              </p14:nvContentPartPr>
              <p14:xfrm>
                <a:off x="5183499" y="2113650"/>
                <a:ext cx="239400" cy="41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83B0C1B-33FD-4ABB-A30D-BA81E820E7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4499" y="2104650"/>
                  <a:ext cx="257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1CAC56-0DC2-4959-A643-A74536CD0568}"/>
                    </a:ext>
                  </a:extLst>
                </p14:cNvPr>
                <p14:cNvContentPartPr/>
                <p14:nvPr/>
              </p14:nvContentPartPr>
              <p14:xfrm>
                <a:off x="5484819" y="2122290"/>
                <a:ext cx="42480" cy="7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1CAC56-0DC2-4959-A643-A74536CD05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75819" y="2113650"/>
                  <a:ext cx="60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5C6984-F392-41B8-BDCC-295877BD9311}"/>
                    </a:ext>
                  </a:extLst>
                </p14:cNvPr>
                <p14:cNvContentPartPr/>
                <p14:nvPr/>
              </p14:nvContentPartPr>
              <p14:xfrm>
                <a:off x="5536299" y="2059290"/>
                <a:ext cx="1080" cy="2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5C6984-F392-41B8-BDCC-295877BD93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27299" y="2050290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434FB6-9123-44BD-BDC8-25BFC91C6E80}"/>
                    </a:ext>
                  </a:extLst>
                </p14:cNvPr>
                <p14:cNvContentPartPr/>
                <p14:nvPr/>
              </p14:nvContentPartPr>
              <p14:xfrm>
                <a:off x="5585259" y="2068650"/>
                <a:ext cx="148320" cy="140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434FB6-9123-44BD-BDC8-25BFC91C6E8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76619" y="2059650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521E27-ACD0-48BA-BD86-FEE69CC80E7C}"/>
                    </a:ext>
                  </a:extLst>
                </p14:cNvPr>
                <p14:cNvContentPartPr/>
                <p14:nvPr/>
              </p14:nvContentPartPr>
              <p14:xfrm>
                <a:off x="5707299" y="2090250"/>
                <a:ext cx="121320" cy="124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521E27-ACD0-48BA-BD86-FEE69CC80E7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98659" y="2081610"/>
                  <a:ext cx="138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DF6482-11A7-4FBB-B463-2A423C884FCB}"/>
                    </a:ext>
                  </a:extLst>
                </p14:cNvPr>
                <p14:cNvContentPartPr/>
                <p14:nvPr/>
              </p14:nvContentPartPr>
              <p14:xfrm>
                <a:off x="5825019" y="2088450"/>
                <a:ext cx="151560" cy="158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DF6482-11A7-4FBB-B463-2A423C884FC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16019" y="2079450"/>
                  <a:ext cx="169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78925F-D790-4390-A431-CE2D99946D7D}"/>
                    </a:ext>
                  </a:extLst>
                </p14:cNvPr>
                <p14:cNvContentPartPr/>
                <p14:nvPr/>
              </p14:nvContentPartPr>
              <p14:xfrm>
                <a:off x="6082779" y="2257290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78925F-D790-4390-A431-CE2D99946D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3779" y="2248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E7D003A-DCFC-4927-8418-2E2AA7725DD9}"/>
                  </a:ext>
                </a:extLst>
              </p14:cNvPr>
              <p14:cNvContentPartPr/>
              <p14:nvPr/>
            </p14:nvContentPartPr>
            <p14:xfrm>
              <a:off x="3707859" y="2728530"/>
              <a:ext cx="98280" cy="16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E7D003A-DCFC-4927-8418-2E2AA7725DD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98859" y="2719890"/>
                <a:ext cx="11592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D1656CD-D231-448E-967C-7AE825B9BCF6}"/>
              </a:ext>
            </a:extLst>
          </p:cNvPr>
          <p:cNvGrpSpPr/>
          <p:nvPr/>
        </p:nvGrpSpPr>
        <p:grpSpPr>
          <a:xfrm>
            <a:off x="4014579" y="2448090"/>
            <a:ext cx="6843240" cy="1411200"/>
            <a:chOff x="4014579" y="2448090"/>
            <a:chExt cx="6843240" cy="14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18A36A-34A5-4028-BE9A-D27974713D1E}"/>
                    </a:ext>
                  </a:extLst>
                </p14:cNvPr>
                <p14:cNvContentPartPr/>
                <p14:nvPr/>
              </p14:nvContentPartPr>
              <p14:xfrm>
                <a:off x="8355099" y="2612610"/>
                <a:ext cx="134280" cy="10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18A36A-34A5-4028-BE9A-D27974713D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6459" y="2603610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18BA8F-6875-44C5-BC97-20E7B65C53C7}"/>
                    </a:ext>
                  </a:extLst>
                </p14:cNvPr>
                <p14:cNvContentPartPr/>
                <p14:nvPr/>
              </p14:nvContentPartPr>
              <p14:xfrm>
                <a:off x="8726979" y="2644290"/>
                <a:ext cx="147600" cy="11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18BA8F-6875-44C5-BC97-20E7B65C53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8339" y="2635650"/>
                  <a:ext cx="16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C05C03-B631-46A3-8B54-99EF3E602214}"/>
                    </a:ext>
                  </a:extLst>
                </p14:cNvPr>
                <p14:cNvContentPartPr/>
                <p14:nvPr/>
              </p14:nvContentPartPr>
              <p14:xfrm>
                <a:off x="8857659" y="2495970"/>
                <a:ext cx="185040" cy="233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C05C03-B631-46A3-8B54-99EF3E6022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48659" y="2486970"/>
                  <a:ext cx="202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CCA84DA-A23E-42D7-95D7-5AE29C8F2F39}"/>
                    </a:ext>
                  </a:extLst>
                </p14:cNvPr>
                <p14:cNvContentPartPr/>
                <p14:nvPr/>
              </p14:nvContentPartPr>
              <p14:xfrm>
                <a:off x="8953419" y="2669130"/>
                <a:ext cx="77040" cy="72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CCA84DA-A23E-42D7-95D7-5AE29C8F2F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44779" y="2660130"/>
                  <a:ext cx="94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820EC8-1038-415F-B7BE-02AE0B11D4BB}"/>
                    </a:ext>
                  </a:extLst>
                </p14:cNvPr>
                <p14:cNvContentPartPr/>
                <p14:nvPr/>
              </p14:nvContentPartPr>
              <p14:xfrm>
                <a:off x="9102819" y="2475090"/>
                <a:ext cx="194400" cy="27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820EC8-1038-415F-B7BE-02AE0B11D4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4179" y="2466450"/>
                  <a:ext cx="212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969E87-AA7A-42F7-9C9A-DFB38B11D0BD}"/>
                    </a:ext>
                  </a:extLst>
                </p14:cNvPr>
                <p14:cNvContentPartPr/>
                <p14:nvPr/>
              </p14:nvContentPartPr>
              <p14:xfrm>
                <a:off x="9092739" y="2606490"/>
                <a:ext cx="204840" cy="42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969E87-AA7A-42F7-9C9A-DFB38B11D0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3739" y="2597490"/>
                  <a:ext cx="222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428BD3-C7F2-4C1A-AF3E-190781F7ACCD}"/>
                    </a:ext>
                  </a:extLst>
                </p14:cNvPr>
                <p14:cNvContentPartPr/>
                <p14:nvPr/>
              </p14:nvContentPartPr>
              <p14:xfrm>
                <a:off x="9168699" y="2695050"/>
                <a:ext cx="123480" cy="159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428BD3-C7F2-4C1A-AF3E-190781F7AC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60059" y="2686050"/>
                  <a:ext cx="14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52E784-D897-4B59-93AA-8C14739A43A3}"/>
                    </a:ext>
                  </a:extLst>
                </p14:cNvPr>
                <p14:cNvContentPartPr/>
                <p14:nvPr/>
              </p14:nvContentPartPr>
              <p14:xfrm>
                <a:off x="9268059" y="2643210"/>
                <a:ext cx="157680" cy="10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52E784-D897-4B59-93AA-8C14739A43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59419" y="2634210"/>
                  <a:ext cx="175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58B8AF4-16D2-4142-8BF9-D5DDACB42633}"/>
                    </a:ext>
                  </a:extLst>
                </p14:cNvPr>
                <p14:cNvContentPartPr/>
                <p14:nvPr/>
              </p14:nvContentPartPr>
              <p14:xfrm>
                <a:off x="9472539" y="2503890"/>
                <a:ext cx="166320" cy="239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58B8AF4-16D2-4142-8BF9-D5DDACB426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63899" y="2494890"/>
                  <a:ext cx="18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95FD99A-4560-409A-88C3-D53170C1F3F4}"/>
                    </a:ext>
                  </a:extLst>
                </p14:cNvPr>
                <p14:cNvContentPartPr/>
                <p14:nvPr/>
              </p14:nvContentPartPr>
              <p14:xfrm>
                <a:off x="9566499" y="2673450"/>
                <a:ext cx="97920" cy="8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95FD99A-4560-409A-88C3-D53170C1F3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57499" y="2664810"/>
                  <a:ext cx="11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1738EB2-72E3-4D2F-8046-8F2FE01023DA}"/>
                    </a:ext>
                  </a:extLst>
                </p14:cNvPr>
                <p14:cNvContentPartPr/>
                <p14:nvPr/>
              </p14:nvContentPartPr>
              <p14:xfrm>
                <a:off x="9708699" y="2507490"/>
                <a:ext cx="170280" cy="23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1738EB2-72E3-4D2F-8046-8F2FE01023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00059" y="2498850"/>
                  <a:ext cx="187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E04DFF-38C9-47B9-A7C8-E754E7710476}"/>
                    </a:ext>
                  </a:extLst>
                </p14:cNvPr>
                <p14:cNvContentPartPr/>
                <p14:nvPr/>
              </p14:nvContentPartPr>
              <p14:xfrm>
                <a:off x="9664779" y="2631330"/>
                <a:ext cx="202320" cy="39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E04DFF-38C9-47B9-A7C8-E754E77104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56139" y="2622690"/>
                  <a:ext cx="21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2EB281-1CA1-40CB-BCD2-E635317C4428}"/>
                    </a:ext>
                  </a:extLst>
                </p14:cNvPr>
                <p14:cNvContentPartPr/>
                <p14:nvPr/>
              </p14:nvContentPartPr>
              <p14:xfrm>
                <a:off x="9980499" y="2697930"/>
                <a:ext cx="103680" cy="79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2EB281-1CA1-40CB-BCD2-E635317C44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71859" y="2689290"/>
                  <a:ext cx="121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569594-96FD-47A9-927D-76C33BDFFDB0}"/>
                    </a:ext>
                  </a:extLst>
                </p14:cNvPr>
                <p14:cNvContentPartPr/>
                <p14:nvPr/>
              </p14:nvContentPartPr>
              <p14:xfrm>
                <a:off x="10091739" y="2448090"/>
                <a:ext cx="335160" cy="371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569594-96FD-47A9-927D-76C33BDFFD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83099" y="2439450"/>
                  <a:ext cx="352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71AFDAB-877F-4E5D-B033-FF448C9CDD88}"/>
                    </a:ext>
                  </a:extLst>
                </p14:cNvPr>
                <p14:cNvContentPartPr/>
                <p14:nvPr/>
              </p14:nvContentPartPr>
              <p14:xfrm>
                <a:off x="10109379" y="2697570"/>
                <a:ext cx="171000" cy="1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71AFDAB-877F-4E5D-B033-FF448C9CDD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00739" y="2688930"/>
                  <a:ext cx="188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4DF031-3591-45EA-9C86-7BA374A3071A}"/>
                    </a:ext>
                  </a:extLst>
                </p14:cNvPr>
                <p14:cNvContentPartPr/>
                <p14:nvPr/>
              </p14:nvContentPartPr>
              <p14:xfrm>
                <a:off x="4020699" y="2585970"/>
                <a:ext cx="259920" cy="232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4DF031-3591-45EA-9C86-7BA374A307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12059" y="2577330"/>
                  <a:ext cx="277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98247E-2349-4A85-8319-41477E467690}"/>
                    </a:ext>
                  </a:extLst>
                </p14:cNvPr>
                <p14:cNvContentPartPr/>
                <p14:nvPr/>
              </p14:nvContentPartPr>
              <p14:xfrm>
                <a:off x="4203579" y="2715570"/>
                <a:ext cx="93960" cy="70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98247E-2349-4A85-8319-41477E4676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94579" y="2706930"/>
                  <a:ext cx="111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F92CF1-A1E3-4975-94DE-24E60FC957DA}"/>
                    </a:ext>
                  </a:extLst>
                </p14:cNvPr>
                <p14:cNvContentPartPr/>
                <p14:nvPr/>
              </p14:nvContentPartPr>
              <p14:xfrm>
                <a:off x="4319139" y="2713770"/>
                <a:ext cx="111600" cy="7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F92CF1-A1E3-4975-94DE-24E60FC957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10499" y="2704770"/>
                  <a:ext cx="129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E859EC-74CB-4B24-BF4C-974E2EC52215}"/>
                    </a:ext>
                  </a:extLst>
                </p14:cNvPr>
                <p14:cNvContentPartPr/>
                <p14:nvPr/>
              </p14:nvContentPartPr>
              <p14:xfrm>
                <a:off x="4481859" y="2668410"/>
                <a:ext cx="13032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E859EC-74CB-4B24-BF4C-974E2EC522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73219" y="2659410"/>
                  <a:ext cx="147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BB584F-F989-498E-B5E5-1585267EF95B}"/>
                    </a:ext>
                  </a:extLst>
                </p14:cNvPr>
                <p14:cNvContentPartPr/>
                <p14:nvPr/>
              </p14:nvContentPartPr>
              <p14:xfrm>
                <a:off x="4670499" y="2533050"/>
                <a:ext cx="158760" cy="270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BB584F-F989-498E-B5E5-1585267EF9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61499" y="2524410"/>
                  <a:ext cx="176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0999EC-9044-4C7B-A80F-C429FA373F92}"/>
                    </a:ext>
                  </a:extLst>
                </p14:cNvPr>
                <p14:cNvContentPartPr/>
                <p14:nvPr/>
              </p14:nvContentPartPr>
              <p14:xfrm>
                <a:off x="4635219" y="2619810"/>
                <a:ext cx="232920" cy="8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0999EC-9044-4C7B-A80F-C429FA373F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26579" y="2610810"/>
                  <a:ext cx="250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0B72C8-0883-4144-B99D-31B7C321710D}"/>
                    </a:ext>
                  </a:extLst>
                </p14:cNvPr>
                <p14:cNvContentPartPr/>
                <p14:nvPr/>
              </p14:nvContentPartPr>
              <p14:xfrm>
                <a:off x="4822419" y="2673450"/>
                <a:ext cx="141480" cy="119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0B72C8-0883-4144-B99D-31B7C32171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13779" y="2664450"/>
                  <a:ext cx="159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EFCDCF-4789-4380-84D0-1018143B261F}"/>
                    </a:ext>
                  </a:extLst>
                </p14:cNvPr>
                <p14:cNvContentPartPr/>
                <p14:nvPr/>
              </p14:nvContentPartPr>
              <p14:xfrm>
                <a:off x="4960659" y="2711250"/>
                <a:ext cx="94680" cy="84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EFCDCF-4789-4380-84D0-1018143B26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52019" y="2702610"/>
                  <a:ext cx="11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52A8BB-ECF4-4BE3-8BFE-18097092CA8A}"/>
                    </a:ext>
                  </a:extLst>
                </p14:cNvPr>
                <p14:cNvContentPartPr/>
                <p14:nvPr/>
              </p14:nvContentPartPr>
              <p14:xfrm>
                <a:off x="5092059" y="2696850"/>
                <a:ext cx="81000" cy="76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52A8BB-ECF4-4BE3-8BFE-18097092CA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3059" y="2687850"/>
                  <a:ext cx="9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E72A0C-3533-40A3-A186-B3E1013CA563}"/>
                    </a:ext>
                  </a:extLst>
                </p14:cNvPr>
                <p14:cNvContentPartPr/>
                <p14:nvPr/>
              </p14:nvContentPartPr>
              <p14:xfrm>
                <a:off x="5279619" y="2515770"/>
                <a:ext cx="161280" cy="270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E72A0C-3533-40A3-A186-B3E1013CA5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70619" y="2506770"/>
                  <a:ext cx="178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577802-1F09-4C35-AC24-6B9EE0062D8B}"/>
                    </a:ext>
                  </a:extLst>
                </p14:cNvPr>
                <p14:cNvContentPartPr/>
                <p14:nvPr/>
              </p14:nvContentPartPr>
              <p14:xfrm>
                <a:off x="5238939" y="2622690"/>
                <a:ext cx="245880" cy="63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577802-1F09-4C35-AC24-6B9EE0062D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29939" y="2614050"/>
                  <a:ext cx="263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87F24D-DE0A-4B8E-98AE-EFAABCB757A9}"/>
                    </a:ext>
                  </a:extLst>
                </p14:cNvPr>
                <p14:cNvContentPartPr/>
                <p14:nvPr/>
              </p14:nvContentPartPr>
              <p14:xfrm>
                <a:off x="5566539" y="2671290"/>
                <a:ext cx="148320" cy="10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87F24D-DE0A-4B8E-98AE-EFAABCB757A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57899" y="2662290"/>
                  <a:ext cx="165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0A4EDE2-4BA9-458C-8486-E38B6C165436}"/>
                    </a:ext>
                  </a:extLst>
                </p14:cNvPr>
                <p14:cNvContentPartPr/>
                <p14:nvPr/>
              </p14:nvContentPartPr>
              <p14:xfrm>
                <a:off x="5969739" y="2501010"/>
                <a:ext cx="159120" cy="252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0A4EDE2-4BA9-458C-8486-E38B6C1654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60739" y="2492370"/>
                  <a:ext cx="176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3480C47-8C96-4625-8AF9-6F354A1E54C2}"/>
                    </a:ext>
                  </a:extLst>
                </p14:cNvPr>
                <p14:cNvContentPartPr/>
                <p14:nvPr/>
              </p14:nvContentPartPr>
              <p14:xfrm>
                <a:off x="6135339" y="2635650"/>
                <a:ext cx="92520" cy="10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3480C47-8C96-4625-8AF9-6F354A1E54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26699" y="2627010"/>
                  <a:ext cx="11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9A8C9FD-B7E7-4F73-96D2-901A54D72C03}"/>
                    </a:ext>
                  </a:extLst>
                </p14:cNvPr>
                <p14:cNvContentPartPr/>
                <p14:nvPr/>
              </p14:nvContentPartPr>
              <p14:xfrm>
                <a:off x="6271419" y="2633490"/>
                <a:ext cx="98280" cy="117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9A8C9FD-B7E7-4F73-96D2-901A54D72C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62779" y="2624850"/>
                  <a:ext cx="11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34C3FC3-9BB7-4FEE-A51D-B84F6DDA6B17}"/>
                    </a:ext>
                  </a:extLst>
                </p14:cNvPr>
                <p14:cNvContentPartPr/>
                <p14:nvPr/>
              </p14:nvContentPartPr>
              <p14:xfrm>
                <a:off x="6250539" y="2625930"/>
                <a:ext cx="163440" cy="146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34C3FC3-9BB7-4FEE-A51D-B84F6DDA6B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41539" y="2616930"/>
                  <a:ext cx="181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FB4061-A6FD-4132-AE9B-8DD417DF7EB0}"/>
                    </a:ext>
                  </a:extLst>
                </p14:cNvPr>
                <p14:cNvContentPartPr/>
                <p14:nvPr/>
              </p14:nvContentPartPr>
              <p14:xfrm>
                <a:off x="6331899" y="2690370"/>
                <a:ext cx="124920" cy="21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FB4061-A6FD-4132-AE9B-8DD417DF7E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3259" y="2681370"/>
                  <a:ext cx="142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FC83C6-A083-4E9A-8EBB-4F63C04AEB1A}"/>
                    </a:ext>
                  </a:extLst>
                </p14:cNvPr>
                <p14:cNvContentPartPr/>
                <p14:nvPr/>
              </p14:nvContentPartPr>
              <p14:xfrm>
                <a:off x="6421179" y="2633130"/>
                <a:ext cx="123480" cy="130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FC83C6-A083-4E9A-8EBB-4F63C04AEB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12179" y="2624490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C38AA9-D699-488C-9CED-E1036D7D654C}"/>
                    </a:ext>
                  </a:extLst>
                </p14:cNvPr>
                <p14:cNvContentPartPr/>
                <p14:nvPr/>
              </p14:nvContentPartPr>
              <p14:xfrm>
                <a:off x="6581739" y="2513610"/>
                <a:ext cx="152640" cy="22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C38AA9-D699-488C-9CED-E1036D7D65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73099" y="2504970"/>
                  <a:ext cx="17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2036DE-1F6D-4C2B-A4B0-7BD745029259}"/>
                    </a:ext>
                  </a:extLst>
                </p14:cNvPr>
                <p14:cNvContentPartPr/>
                <p14:nvPr/>
              </p14:nvContentPartPr>
              <p14:xfrm>
                <a:off x="6678219" y="2670930"/>
                <a:ext cx="72720" cy="86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2036DE-1F6D-4C2B-A4B0-7BD7450292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69219" y="2662290"/>
                  <a:ext cx="90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758F09-3FD8-4B9F-AD5E-0BF372BCCAD4}"/>
                    </a:ext>
                  </a:extLst>
                </p14:cNvPr>
                <p14:cNvContentPartPr/>
                <p14:nvPr/>
              </p14:nvContentPartPr>
              <p14:xfrm>
                <a:off x="6807459" y="2476530"/>
                <a:ext cx="186120" cy="273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758F09-3FD8-4B9F-AD5E-0BF372BCCA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98819" y="2467890"/>
                  <a:ext cx="203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9CC634-105E-42FD-9DB9-F50FDDD8489D}"/>
                    </a:ext>
                  </a:extLst>
                </p14:cNvPr>
                <p14:cNvContentPartPr/>
                <p14:nvPr/>
              </p14:nvContentPartPr>
              <p14:xfrm>
                <a:off x="6822939" y="2629170"/>
                <a:ext cx="172440" cy="33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9CC634-105E-42FD-9DB9-F50FDDD848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4299" y="2620530"/>
                  <a:ext cx="190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A4FFD9-BBD7-4396-A735-E503E69EBC2A}"/>
                    </a:ext>
                  </a:extLst>
                </p14:cNvPr>
                <p14:cNvContentPartPr/>
                <p14:nvPr/>
              </p14:nvContentPartPr>
              <p14:xfrm>
                <a:off x="7169259" y="2633490"/>
                <a:ext cx="150120" cy="120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A4FFD9-BBD7-4396-A735-E503E69EBC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60259" y="2624490"/>
                  <a:ext cx="167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29F5BD-0563-4F98-A648-8B9FEEFC1324}"/>
                    </a:ext>
                  </a:extLst>
                </p14:cNvPr>
                <p14:cNvContentPartPr/>
                <p14:nvPr/>
              </p14:nvContentPartPr>
              <p14:xfrm>
                <a:off x="7318659" y="2673450"/>
                <a:ext cx="100800" cy="6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29F5BD-0563-4F98-A648-8B9FEEFC13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10019" y="2664810"/>
                  <a:ext cx="118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108B87-F0A7-41C1-B0B5-378A002B2214}"/>
                    </a:ext>
                  </a:extLst>
                </p14:cNvPr>
                <p14:cNvContentPartPr/>
                <p14:nvPr/>
              </p14:nvContentPartPr>
              <p14:xfrm>
                <a:off x="7483179" y="2662290"/>
                <a:ext cx="112320" cy="96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108B87-F0A7-41C1-B0B5-378A002B22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74179" y="2653650"/>
                  <a:ext cx="129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229512-C8D7-4DD2-87A6-84C2F469613E}"/>
                    </a:ext>
                  </a:extLst>
                </p14:cNvPr>
                <p14:cNvContentPartPr/>
                <p14:nvPr/>
              </p14:nvContentPartPr>
              <p14:xfrm>
                <a:off x="7568859" y="2557530"/>
                <a:ext cx="112680" cy="189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229512-C8D7-4DD2-87A6-84C2F469613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60219" y="2548890"/>
                  <a:ext cx="130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7BDE5B3-F477-4925-B226-AF28418F5B51}"/>
                    </a:ext>
                  </a:extLst>
                </p14:cNvPr>
                <p14:cNvContentPartPr/>
                <p14:nvPr/>
              </p14:nvContentPartPr>
              <p14:xfrm>
                <a:off x="7592259" y="2502810"/>
                <a:ext cx="284040" cy="39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7BDE5B3-F477-4925-B226-AF28418F5B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83259" y="2494170"/>
                  <a:ext cx="301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9E594A-EC0B-4951-B194-B2884B0938FD}"/>
                    </a:ext>
                  </a:extLst>
                </p14:cNvPr>
                <p14:cNvContentPartPr/>
                <p14:nvPr/>
              </p14:nvContentPartPr>
              <p14:xfrm>
                <a:off x="7809339" y="2669850"/>
                <a:ext cx="96840" cy="101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9E594A-EC0B-4951-B194-B2884B0938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00339" y="2660850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EC683A-8F84-42D6-8581-B675D68AE874}"/>
                    </a:ext>
                  </a:extLst>
                </p14:cNvPr>
                <p14:cNvContentPartPr/>
                <p14:nvPr/>
              </p14:nvContentPartPr>
              <p14:xfrm>
                <a:off x="7971699" y="2649330"/>
                <a:ext cx="159480" cy="11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EC683A-8F84-42D6-8581-B675D68AE8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63059" y="2640690"/>
                  <a:ext cx="177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B28243-FE4D-4EB9-A847-957A5734F94F}"/>
                    </a:ext>
                  </a:extLst>
                </p14:cNvPr>
                <p14:cNvContentPartPr/>
                <p14:nvPr/>
              </p14:nvContentPartPr>
              <p14:xfrm>
                <a:off x="4048419" y="2942370"/>
                <a:ext cx="162360" cy="28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B28243-FE4D-4EB9-A847-957A5734F9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9419" y="2933370"/>
                  <a:ext cx="180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B2C62B-A9F7-483D-BC40-933C54F28A58}"/>
                    </a:ext>
                  </a:extLst>
                </p14:cNvPr>
                <p14:cNvContentPartPr/>
                <p14:nvPr/>
              </p14:nvContentPartPr>
              <p14:xfrm>
                <a:off x="4022859" y="3074130"/>
                <a:ext cx="271800" cy="55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B2C62B-A9F7-483D-BC40-933C54F28A5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14219" y="3065490"/>
                  <a:ext cx="289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1BF57C-7720-4023-B207-4CD4C3AF5220}"/>
                    </a:ext>
                  </a:extLst>
                </p14:cNvPr>
                <p14:cNvContentPartPr/>
                <p14:nvPr/>
              </p14:nvContentPartPr>
              <p14:xfrm>
                <a:off x="4299699" y="2907090"/>
                <a:ext cx="172800" cy="30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1BF57C-7720-4023-B207-4CD4C3AF52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1059" y="2898090"/>
                  <a:ext cx="19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385A39-0587-47FF-A575-7E6F58F55CC9}"/>
                    </a:ext>
                  </a:extLst>
                </p14:cNvPr>
                <p14:cNvContentPartPr/>
                <p14:nvPr/>
              </p14:nvContentPartPr>
              <p14:xfrm>
                <a:off x="4437219" y="3084930"/>
                <a:ext cx="123480" cy="12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385A39-0587-47FF-A575-7E6F58F55C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28219" y="3076290"/>
                  <a:ext cx="141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4AB707-0269-4B9E-8A73-7A3DA6383148}"/>
                    </a:ext>
                  </a:extLst>
                </p14:cNvPr>
                <p14:cNvContentPartPr/>
                <p14:nvPr/>
              </p14:nvContentPartPr>
              <p14:xfrm>
                <a:off x="4773459" y="3036690"/>
                <a:ext cx="204840" cy="16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4AB707-0269-4B9E-8A73-7A3DA63831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64459" y="3028050"/>
                  <a:ext cx="222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6A611A2-AADB-492F-925C-0FBAC80323D3}"/>
                    </a:ext>
                  </a:extLst>
                </p14:cNvPr>
                <p14:cNvContentPartPr/>
                <p14:nvPr/>
              </p14:nvContentPartPr>
              <p14:xfrm>
                <a:off x="4975779" y="3098610"/>
                <a:ext cx="141120" cy="79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6A611A2-AADB-492F-925C-0FBAC80323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67139" y="3089610"/>
                  <a:ext cx="15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4A68B4-CB3F-43CE-8FA9-5E30E65415E6}"/>
                    </a:ext>
                  </a:extLst>
                </p14:cNvPr>
                <p14:cNvContentPartPr/>
                <p14:nvPr/>
              </p14:nvContentPartPr>
              <p14:xfrm>
                <a:off x="5126619" y="3113370"/>
                <a:ext cx="156600" cy="6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4A68B4-CB3F-43CE-8FA9-5E30E65415E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17619" y="3104730"/>
                  <a:ext cx="174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CEE04A-2D7B-4215-A1CC-EA210D503083}"/>
                    </a:ext>
                  </a:extLst>
                </p14:cNvPr>
                <p14:cNvContentPartPr/>
                <p14:nvPr/>
              </p14:nvContentPartPr>
              <p14:xfrm>
                <a:off x="5258379" y="3130290"/>
                <a:ext cx="98280" cy="16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CEE04A-2D7B-4215-A1CC-EA210D5030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49739" y="3121290"/>
                  <a:ext cx="115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A8EE2E-E330-4C67-9EF7-BF5824EF5D6C}"/>
                    </a:ext>
                  </a:extLst>
                </p14:cNvPr>
                <p14:cNvContentPartPr/>
                <p14:nvPr/>
              </p14:nvContentPartPr>
              <p14:xfrm>
                <a:off x="5318139" y="3075210"/>
                <a:ext cx="183240" cy="11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A8EE2E-E330-4C67-9EF7-BF5824EF5D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09499" y="3066570"/>
                  <a:ext cx="20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5F268D-47ED-41A9-9CF2-F8BBE5345EDD}"/>
                    </a:ext>
                  </a:extLst>
                </p14:cNvPr>
                <p14:cNvContentPartPr/>
                <p14:nvPr/>
              </p14:nvContentPartPr>
              <p14:xfrm>
                <a:off x="5532699" y="2945250"/>
                <a:ext cx="159840" cy="219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5F268D-47ED-41A9-9CF2-F8BBE5345E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24059" y="2936610"/>
                  <a:ext cx="177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503255-1560-41D7-942F-58C789B6B069}"/>
                    </a:ext>
                  </a:extLst>
                </p14:cNvPr>
                <p14:cNvContentPartPr/>
                <p14:nvPr/>
              </p14:nvContentPartPr>
              <p14:xfrm>
                <a:off x="5602899" y="3062970"/>
                <a:ext cx="166320" cy="131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503255-1560-41D7-942F-58C789B6B06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93899" y="3054330"/>
                  <a:ext cx="183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260E700-070D-415F-BFED-5D0B61E52FEE}"/>
                    </a:ext>
                  </a:extLst>
                </p14:cNvPr>
                <p14:cNvContentPartPr/>
                <p14:nvPr/>
              </p14:nvContentPartPr>
              <p14:xfrm>
                <a:off x="5850219" y="3205530"/>
                <a:ext cx="5040" cy="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260E700-070D-415F-BFED-5D0B61E52F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41219" y="3196530"/>
                  <a:ext cx="22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83C1A5-AE6E-48BE-BF57-69BF992229C3}"/>
                    </a:ext>
                  </a:extLst>
                </p14:cNvPr>
                <p14:cNvContentPartPr/>
                <p14:nvPr/>
              </p14:nvContentPartPr>
              <p14:xfrm>
                <a:off x="5829339" y="3217770"/>
                <a:ext cx="21600" cy="7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83C1A5-AE6E-48BE-BF57-69BF992229C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20699" y="3209130"/>
                  <a:ext cx="39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6343C1-A7BB-4699-8161-B3F858FB0C02}"/>
                    </a:ext>
                  </a:extLst>
                </p14:cNvPr>
                <p14:cNvContentPartPr/>
                <p14:nvPr/>
              </p14:nvContentPartPr>
              <p14:xfrm>
                <a:off x="6174579" y="3048570"/>
                <a:ext cx="78480" cy="10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6343C1-A7BB-4699-8161-B3F858FB0C0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65939" y="3039570"/>
                  <a:ext cx="96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AE2BFC-E2F7-4155-B68F-5D78BBE9982A}"/>
                    </a:ext>
                  </a:extLst>
                </p14:cNvPr>
                <p14:cNvContentPartPr/>
                <p14:nvPr/>
              </p14:nvContentPartPr>
              <p14:xfrm>
                <a:off x="6057219" y="3155490"/>
                <a:ext cx="222480" cy="2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AE2BFC-E2F7-4155-B68F-5D78BBE9982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48579" y="3146850"/>
                  <a:ext cx="240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A907DB-2EF0-47FB-8396-B6A243FD3CBC}"/>
                    </a:ext>
                  </a:extLst>
                </p14:cNvPr>
                <p14:cNvContentPartPr/>
                <p14:nvPr/>
              </p14:nvContentPartPr>
              <p14:xfrm>
                <a:off x="6074859" y="3020490"/>
                <a:ext cx="287280" cy="45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A907DB-2EF0-47FB-8396-B6A243FD3C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66219" y="3011850"/>
                  <a:ext cx="304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226C83-DE7A-442C-805E-54C47AD6422B}"/>
                    </a:ext>
                  </a:extLst>
                </p14:cNvPr>
                <p14:cNvContentPartPr/>
                <p14:nvPr/>
              </p14:nvContentPartPr>
              <p14:xfrm>
                <a:off x="6374379" y="2877930"/>
                <a:ext cx="254520" cy="313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226C83-DE7A-442C-805E-54C47AD6422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65739" y="2868930"/>
                  <a:ext cx="272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A8DEDF-053F-4325-A59D-A2F235FFE4A1}"/>
                    </a:ext>
                  </a:extLst>
                </p14:cNvPr>
                <p14:cNvContentPartPr/>
                <p14:nvPr/>
              </p14:nvContentPartPr>
              <p14:xfrm>
                <a:off x="6384459" y="3084930"/>
                <a:ext cx="117360" cy="32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A8DEDF-053F-4325-A59D-A2F235FFE4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375819" y="3076290"/>
                  <a:ext cx="135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995AA8-4AEB-4907-AF89-111682E07D1C}"/>
                    </a:ext>
                  </a:extLst>
                </p14:cNvPr>
                <p14:cNvContentPartPr/>
                <p14:nvPr/>
              </p14:nvContentPartPr>
              <p14:xfrm>
                <a:off x="6648339" y="3046770"/>
                <a:ext cx="180720" cy="11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995AA8-4AEB-4907-AF89-111682E07D1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39339" y="3038130"/>
                  <a:ext cx="198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3F423A-6492-4E7E-85B4-3AC32A1365FF}"/>
                    </a:ext>
                  </a:extLst>
                </p14:cNvPr>
                <p14:cNvContentPartPr/>
                <p14:nvPr/>
              </p14:nvContentPartPr>
              <p14:xfrm>
                <a:off x="6831939" y="3093210"/>
                <a:ext cx="58320" cy="88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3F423A-6492-4E7E-85B4-3AC32A1365F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23299" y="3084210"/>
                  <a:ext cx="75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9845CC-B00F-46A9-861F-B03FD9187575}"/>
                    </a:ext>
                  </a:extLst>
                </p14:cNvPr>
                <p14:cNvContentPartPr/>
                <p14:nvPr/>
              </p14:nvContentPartPr>
              <p14:xfrm>
                <a:off x="6985299" y="2912130"/>
                <a:ext cx="176040" cy="266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9845CC-B00F-46A9-861F-B03FD918757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976299" y="2903490"/>
                  <a:ext cx="193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D2C6F8-E42A-4592-8E46-1B32BA61881D}"/>
                    </a:ext>
                  </a:extLst>
                </p14:cNvPr>
                <p14:cNvContentPartPr/>
                <p14:nvPr/>
              </p14:nvContentPartPr>
              <p14:xfrm>
                <a:off x="6944259" y="3008970"/>
                <a:ext cx="254520" cy="73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D2C6F8-E42A-4592-8E46-1B32BA6188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35619" y="2999970"/>
                  <a:ext cx="27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3FEEAB2-922B-4C25-B9A5-9AE555CBB5BA}"/>
                    </a:ext>
                  </a:extLst>
                </p14:cNvPr>
                <p14:cNvContentPartPr/>
                <p14:nvPr/>
              </p14:nvContentPartPr>
              <p14:xfrm>
                <a:off x="7145859" y="2873970"/>
                <a:ext cx="186840" cy="27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3FEEAB2-922B-4C25-B9A5-9AE555CBB5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37219" y="2864970"/>
                  <a:ext cx="204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88551F-EE29-45B4-B2FF-8DB430A820B1}"/>
                    </a:ext>
                  </a:extLst>
                </p14:cNvPr>
                <p14:cNvContentPartPr/>
                <p14:nvPr/>
              </p14:nvContentPartPr>
              <p14:xfrm>
                <a:off x="7316859" y="3036690"/>
                <a:ext cx="145080" cy="9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88551F-EE29-45B4-B2FF-8DB430A820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308219" y="3027690"/>
                  <a:ext cx="16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1185136-69BE-40EE-B243-43EBC87B0246}"/>
                    </a:ext>
                  </a:extLst>
                </p14:cNvPr>
                <p14:cNvContentPartPr/>
                <p14:nvPr/>
              </p14:nvContentPartPr>
              <p14:xfrm>
                <a:off x="7424499" y="3024090"/>
                <a:ext cx="233640" cy="140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1185136-69BE-40EE-B243-43EBC87B024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15859" y="3015090"/>
                  <a:ext cx="251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9673AB-F93E-43F2-B235-D1BB1502186B}"/>
                    </a:ext>
                  </a:extLst>
                </p14:cNvPr>
                <p14:cNvContentPartPr/>
                <p14:nvPr/>
              </p14:nvContentPartPr>
              <p14:xfrm>
                <a:off x="7755699" y="3002490"/>
                <a:ext cx="192960" cy="145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9673AB-F93E-43F2-B235-D1BB1502186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747059" y="2993850"/>
                  <a:ext cx="210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E10328-F800-4FF7-8829-B55791EC9DE7}"/>
                    </a:ext>
                  </a:extLst>
                </p14:cNvPr>
                <p14:cNvContentPartPr/>
                <p14:nvPr/>
              </p14:nvContentPartPr>
              <p14:xfrm>
                <a:off x="7983579" y="3025530"/>
                <a:ext cx="112680" cy="110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E10328-F800-4FF7-8829-B55791EC9DE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74939" y="3016890"/>
                  <a:ext cx="130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B726D19-072F-4874-947F-0A1DC9685CE3}"/>
                    </a:ext>
                  </a:extLst>
                </p14:cNvPr>
                <p14:cNvContentPartPr/>
                <p14:nvPr/>
              </p14:nvContentPartPr>
              <p14:xfrm>
                <a:off x="8053059" y="3039210"/>
                <a:ext cx="199080" cy="32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B726D19-072F-4874-947F-0A1DC9685CE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44059" y="3030210"/>
                  <a:ext cx="216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FD5654-B882-4C7B-85A6-D30175AE156A}"/>
                    </a:ext>
                  </a:extLst>
                </p14:cNvPr>
                <p14:cNvContentPartPr/>
                <p14:nvPr/>
              </p14:nvContentPartPr>
              <p14:xfrm>
                <a:off x="8217219" y="3010410"/>
                <a:ext cx="185400" cy="341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FD5654-B882-4C7B-85A6-D30175AE156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08219" y="3001770"/>
                  <a:ext cx="203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1CA9BEE-B0F7-4DF6-B669-1D51AF5CAFA7}"/>
                    </a:ext>
                  </a:extLst>
                </p14:cNvPr>
                <p14:cNvContentPartPr/>
                <p14:nvPr/>
              </p14:nvContentPartPr>
              <p14:xfrm>
                <a:off x="8428899" y="3026250"/>
                <a:ext cx="145440" cy="91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1CA9BEE-B0F7-4DF6-B669-1D51AF5CAFA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9899" y="3017250"/>
                  <a:ext cx="163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1C696E-1DD4-4458-8C9A-38C61009B8B6}"/>
                    </a:ext>
                  </a:extLst>
                </p14:cNvPr>
                <p14:cNvContentPartPr/>
                <p14:nvPr/>
              </p14:nvContentPartPr>
              <p14:xfrm>
                <a:off x="8590179" y="3002130"/>
                <a:ext cx="115200" cy="123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1C696E-1DD4-4458-8C9A-38C61009B8B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81179" y="2993130"/>
                  <a:ext cx="132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A2D218-930F-45FF-BD22-B83650282417}"/>
                    </a:ext>
                  </a:extLst>
                </p14:cNvPr>
                <p14:cNvContentPartPr/>
                <p14:nvPr/>
              </p14:nvContentPartPr>
              <p14:xfrm>
                <a:off x="8730219" y="2871450"/>
                <a:ext cx="215280" cy="270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A2D218-930F-45FF-BD22-B8365028241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21579" y="2862450"/>
                  <a:ext cx="232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A66482-7864-4D03-997D-DE7371345A67}"/>
                    </a:ext>
                  </a:extLst>
                </p14:cNvPr>
                <p14:cNvContentPartPr/>
                <p14:nvPr/>
              </p14:nvContentPartPr>
              <p14:xfrm>
                <a:off x="8700339" y="3012930"/>
                <a:ext cx="217080" cy="22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A66482-7864-4D03-997D-DE7371345A6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91339" y="3003930"/>
                  <a:ext cx="234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C1DE909-862A-4216-A0FE-6534418F21FB}"/>
                    </a:ext>
                  </a:extLst>
                </p14:cNvPr>
                <p14:cNvContentPartPr/>
                <p14:nvPr/>
              </p14:nvContentPartPr>
              <p14:xfrm>
                <a:off x="8891499" y="3014730"/>
                <a:ext cx="131760" cy="134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C1DE909-862A-4216-A0FE-6534418F21F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82499" y="3006090"/>
                  <a:ext cx="149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70FCFA-2C33-4BB2-B57D-924C908727D4}"/>
                    </a:ext>
                  </a:extLst>
                </p14:cNvPr>
                <p14:cNvContentPartPr/>
                <p14:nvPr/>
              </p14:nvContentPartPr>
              <p14:xfrm>
                <a:off x="9206499" y="3000330"/>
                <a:ext cx="194400" cy="145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70FCFA-2C33-4BB2-B57D-924C908727D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97859" y="2991330"/>
                  <a:ext cx="21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FB7477-E0C1-4DD2-9932-C0C928B0663D}"/>
                    </a:ext>
                  </a:extLst>
                </p14:cNvPr>
                <p14:cNvContentPartPr/>
                <p14:nvPr/>
              </p14:nvContentPartPr>
              <p14:xfrm>
                <a:off x="9467139" y="2891970"/>
                <a:ext cx="187920" cy="254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FB7477-E0C1-4DD2-9932-C0C928B0663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458139" y="2882970"/>
                  <a:ext cx="205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D618F14-125D-40BF-82BE-7EAB37801326}"/>
                    </a:ext>
                  </a:extLst>
                </p14:cNvPr>
                <p14:cNvContentPartPr/>
                <p14:nvPr/>
              </p14:nvContentPartPr>
              <p14:xfrm>
                <a:off x="9382899" y="2994210"/>
                <a:ext cx="285840" cy="61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D618F14-125D-40BF-82BE-7EAB3780132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3899" y="2985570"/>
                  <a:ext cx="303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08904C0-0102-496D-A398-ABCF6429C155}"/>
                    </a:ext>
                  </a:extLst>
                </p14:cNvPr>
                <p14:cNvContentPartPr/>
                <p14:nvPr/>
              </p14:nvContentPartPr>
              <p14:xfrm>
                <a:off x="9620139" y="3014370"/>
                <a:ext cx="128160" cy="11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08904C0-0102-496D-A398-ABCF6429C15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11499" y="3005730"/>
                  <a:ext cx="145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1AEACF-8173-4F49-8075-7791195CE564}"/>
                    </a:ext>
                  </a:extLst>
                </p14:cNvPr>
                <p14:cNvContentPartPr/>
                <p14:nvPr/>
              </p14:nvContentPartPr>
              <p14:xfrm>
                <a:off x="9743259" y="3053970"/>
                <a:ext cx="105120" cy="98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1AEACF-8173-4F49-8075-7791195CE5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34619" y="3045330"/>
                  <a:ext cx="122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2BD310F-D864-4800-BB3E-59DF7B6AAF7A}"/>
                    </a:ext>
                  </a:extLst>
                </p14:cNvPr>
                <p14:cNvContentPartPr/>
                <p14:nvPr/>
              </p14:nvContentPartPr>
              <p14:xfrm>
                <a:off x="9861699" y="3049650"/>
                <a:ext cx="124560" cy="101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2BD310F-D864-4800-BB3E-59DF7B6AAF7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53059" y="3041010"/>
                  <a:ext cx="142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6F2E32E-2DC6-492D-A316-2785F5EED2B7}"/>
                    </a:ext>
                  </a:extLst>
                </p14:cNvPr>
                <p14:cNvContentPartPr/>
                <p14:nvPr/>
              </p14:nvContentPartPr>
              <p14:xfrm>
                <a:off x="9848379" y="3055410"/>
                <a:ext cx="315720" cy="406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6F2E32E-2DC6-492D-A316-2785F5EED2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839739" y="3046410"/>
                  <a:ext cx="333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B6C476-90AE-4541-880F-99C571DCBA95}"/>
                    </a:ext>
                  </a:extLst>
                </p14:cNvPr>
                <p14:cNvContentPartPr/>
                <p14:nvPr/>
              </p14:nvContentPartPr>
              <p14:xfrm>
                <a:off x="4014579" y="3500370"/>
                <a:ext cx="164880" cy="180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B6C476-90AE-4541-880F-99C571DCBA9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05939" y="3491370"/>
                  <a:ext cx="182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9D7806C-15B1-40B9-8B50-974922B9E8C1}"/>
                    </a:ext>
                  </a:extLst>
                </p14:cNvPr>
                <p14:cNvContentPartPr/>
                <p14:nvPr/>
              </p14:nvContentPartPr>
              <p14:xfrm>
                <a:off x="4224819" y="3491370"/>
                <a:ext cx="133200" cy="164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9D7806C-15B1-40B9-8B50-974922B9E8C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15819" y="3482370"/>
                  <a:ext cx="150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55E7D0C-0F89-4721-9E30-686B352794FE}"/>
                    </a:ext>
                  </a:extLst>
                </p14:cNvPr>
                <p14:cNvContentPartPr/>
                <p14:nvPr/>
              </p14:nvContentPartPr>
              <p14:xfrm>
                <a:off x="4441179" y="3538890"/>
                <a:ext cx="10800" cy="101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55E7D0C-0F89-4721-9E30-686B352794F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32539" y="3530250"/>
                  <a:ext cx="28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41182A-8487-49AF-9329-427E22AC9FD9}"/>
                    </a:ext>
                  </a:extLst>
                </p14:cNvPr>
                <p14:cNvContentPartPr/>
                <p14:nvPr/>
              </p14:nvContentPartPr>
              <p14:xfrm>
                <a:off x="4346139" y="3485610"/>
                <a:ext cx="197640" cy="329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41182A-8487-49AF-9329-427E22AC9FD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37499" y="3476610"/>
                  <a:ext cx="215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65C8F84-C05F-4BC7-9085-D5D6F4C82B9A}"/>
                    </a:ext>
                  </a:extLst>
                </p14:cNvPr>
                <p14:cNvContentPartPr/>
                <p14:nvPr/>
              </p14:nvContentPartPr>
              <p14:xfrm>
                <a:off x="4531179" y="3528090"/>
                <a:ext cx="197640" cy="109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65C8F84-C05F-4BC7-9085-D5D6F4C82B9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22539" y="3519450"/>
                  <a:ext cx="21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255B0AC-1A34-4759-8B4A-9B8FEE8300E9}"/>
                    </a:ext>
                  </a:extLst>
                </p14:cNvPr>
                <p14:cNvContentPartPr/>
                <p14:nvPr/>
              </p14:nvContentPartPr>
              <p14:xfrm>
                <a:off x="4753659" y="3522690"/>
                <a:ext cx="168840" cy="96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255B0AC-1A34-4759-8B4A-9B8FEE8300E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745019" y="3514050"/>
                  <a:ext cx="186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2E268C2-C025-4D61-AAA7-9B0530105848}"/>
                    </a:ext>
                  </a:extLst>
                </p14:cNvPr>
                <p14:cNvContentPartPr/>
                <p14:nvPr/>
              </p14:nvContentPartPr>
              <p14:xfrm>
                <a:off x="4946979" y="3517650"/>
                <a:ext cx="114840" cy="107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2E268C2-C025-4D61-AAA7-9B053010584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37979" y="3508650"/>
                  <a:ext cx="132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8B68E1-967F-40B9-A315-27AB32D12D2A}"/>
                    </a:ext>
                  </a:extLst>
                </p14:cNvPr>
                <p14:cNvContentPartPr/>
                <p14:nvPr/>
              </p14:nvContentPartPr>
              <p14:xfrm>
                <a:off x="5142819" y="3372930"/>
                <a:ext cx="136080" cy="267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8B68E1-967F-40B9-A315-27AB32D12D2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33819" y="3364290"/>
                  <a:ext cx="153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5F08F0-26A9-4AF5-B4A3-ECA23C32586B}"/>
                    </a:ext>
                  </a:extLst>
                </p14:cNvPr>
                <p14:cNvContentPartPr/>
                <p14:nvPr/>
              </p14:nvContentPartPr>
              <p14:xfrm>
                <a:off x="5120859" y="3483450"/>
                <a:ext cx="190080" cy="47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5F08F0-26A9-4AF5-B4A3-ECA23C32586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11859" y="3474810"/>
                  <a:ext cx="207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1EB7DC5-EE9D-4BD2-A5AC-014B1BB6ABA3}"/>
                    </a:ext>
                  </a:extLst>
                </p14:cNvPr>
                <p14:cNvContentPartPr/>
                <p14:nvPr/>
              </p14:nvContentPartPr>
              <p14:xfrm>
                <a:off x="5274939" y="3496410"/>
                <a:ext cx="11304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1EB7DC5-EE9D-4BD2-A5AC-014B1BB6ABA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266299" y="3487410"/>
                  <a:ext cx="13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EBAC26-6A40-43D4-A0F9-12F4A5D1FB28}"/>
                    </a:ext>
                  </a:extLst>
                </p14:cNvPr>
                <p14:cNvContentPartPr/>
                <p14:nvPr/>
              </p14:nvContentPartPr>
              <p14:xfrm>
                <a:off x="5451339" y="3530250"/>
                <a:ext cx="29520" cy="7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EBAC26-6A40-43D4-A0F9-12F4A5D1FB2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42699" y="3521610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D6F82E7-439E-4FD7-BEF0-360DFEE37D3B}"/>
                    </a:ext>
                  </a:extLst>
                </p14:cNvPr>
                <p14:cNvContentPartPr/>
                <p14:nvPr/>
              </p14:nvContentPartPr>
              <p14:xfrm>
                <a:off x="5351979" y="3472290"/>
                <a:ext cx="212760" cy="38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D6F82E7-439E-4FD7-BEF0-360DFEE37D3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42979" y="3463650"/>
                  <a:ext cx="2304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E9978AB-958C-4B4C-93FC-F1F68E4E01D0}"/>
                    </a:ext>
                  </a:extLst>
                </p14:cNvPr>
                <p14:cNvContentPartPr/>
                <p14:nvPr/>
              </p14:nvContentPartPr>
              <p14:xfrm>
                <a:off x="5795859" y="3512250"/>
                <a:ext cx="101880" cy="11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E9978AB-958C-4B4C-93FC-F1F68E4E01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87219" y="3503610"/>
                  <a:ext cx="11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A034611-67A4-4CEE-8FFF-41652E47EC72}"/>
                    </a:ext>
                  </a:extLst>
                </p14:cNvPr>
                <p14:cNvContentPartPr/>
                <p14:nvPr/>
              </p14:nvContentPartPr>
              <p14:xfrm>
                <a:off x="5925099" y="3494250"/>
                <a:ext cx="171360" cy="147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A034611-67A4-4CEE-8FFF-41652E47EC7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916459" y="3485610"/>
                  <a:ext cx="18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89C554-5480-4742-8ECD-A37CFBA2A6D7}"/>
                    </a:ext>
                  </a:extLst>
                </p14:cNvPr>
                <p14:cNvContentPartPr/>
                <p14:nvPr/>
              </p14:nvContentPartPr>
              <p14:xfrm>
                <a:off x="6303819" y="3474450"/>
                <a:ext cx="131760" cy="13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89C554-5480-4742-8ECD-A37CFBA2A6D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295179" y="3465810"/>
                  <a:ext cx="149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EDE2D1-64E9-4005-A351-5A226208BBB8}"/>
                    </a:ext>
                  </a:extLst>
                </p14:cNvPr>
                <p14:cNvContentPartPr/>
                <p14:nvPr/>
              </p14:nvContentPartPr>
              <p14:xfrm>
                <a:off x="6496059" y="3480930"/>
                <a:ext cx="118800" cy="11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EDE2D1-64E9-4005-A351-5A226208BBB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487419" y="3471930"/>
                  <a:ext cx="136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8FF0C7-DBD5-45A3-924D-597C3413FED1}"/>
                    </a:ext>
                  </a:extLst>
                </p14:cNvPr>
                <p14:cNvContentPartPr/>
                <p14:nvPr/>
              </p14:nvContentPartPr>
              <p14:xfrm>
                <a:off x="6726819" y="3287610"/>
                <a:ext cx="180360" cy="306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8FF0C7-DBD5-45A3-924D-597C3413FED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17819" y="3278610"/>
                  <a:ext cx="198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96C423-BC79-4E31-AD50-8C6058AB818D}"/>
                    </a:ext>
                  </a:extLst>
                </p14:cNvPr>
                <p14:cNvContentPartPr/>
                <p14:nvPr/>
              </p14:nvContentPartPr>
              <p14:xfrm>
                <a:off x="6674259" y="3443130"/>
                <a:ext cx="218880" cy="37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96C423-BC79-4E31-AD50-8C6058AB818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65619" y="3434130"/>
                  <a:ext cx="236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E5059C-B868-45AC-9894-5B21D578C109}"/>
                    </a:ext>
                  </a:extLst>
                </p14:cNvPr>
                <p14:cNvContentPartPr/>
                <p14:nvPr/>
              </p14:nvContentPartPr>
              <p14:xfrm>
                <a:off x="6923379" y="3308490"/>
                <a:ext cx="167040" cy="270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E5059C-B868-45AC-9894-5B21D578C10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14379" y="3299850"/>
                  <a:ext cx="184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8433B5-D094-4AC1-B589-855C5F825B64}"/>
                    </a:ext>
                  </a:extLst>
                </p14:cNvPr>
                <p14:cNvContentPartPr/>
                <p14:nvPr/>
              </p14:nvContentPartPr>
              <p14:xfrm>
                <a:off x="7008339" y="3486690"/>
                <a:ext cx="41760" cy="96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8433B5-D094-4AC1-B589-855C5F825B6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99699" y="3477690"/>
                  <a:ext cx="5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45928A-9EAE-4DA8-9E08-8D4074FA9213}"/>
                    </a:ext>
                  </a:extLst>
                </p14:cNvPr>
                <p14:cNvContentPartPr/>
                <p14:nvPr/>
              </p14:nvContentPartPr>
              <p14:xfrm>
                <a:off x="7110579" y="3455370"/>
                <a:ext cx="124200" cy="12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45928A-9EAE-4DA8-9E08-8D4074FA921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01579" y="3446370"/>
                  <a:ext cx="141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25D48D3-C0E9-47EF-985F-5A7A29B40193}"/>
                    </a:ext>
                  </a:extLst>
                </p14:cNvPr>
                <p14:cNvContentPartPr/>
                <p14:nvPr/>
              </p14:nvContentPartPr>
              <p14:xfrm>
                <a:off x="7242699" y="3455010"/>
                <a:ext cx="122760" cy="14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25D48D3-C0E9-47EF-985F-5A7A29B4019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33699" y="3446370"/>
                  <a:ext cx="14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9BF045-4462-484B-8E56-F21214797A49}"/>
                    </a:ext>
                  </a:extLst>
                </p14:cNvPr>
                <p14:cNvContentPartPr/>
                <p14:nvPr/>
              </p14:nvContentPartPr>
              <p14:xfrm>
                <a:off x="7364019" y="3455730"/>
                <a:ext cx="159840" cy="145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9BF045-4462-484B-8E56-F21214797A4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355019" y="3446730"/>
                  <a:ext cx="17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EE5296-0F60-4D51-9E8F-E8B0C46B4CB5}"/>
                    </a:ext>
                  </a:extLst>
                </p14:cNvPr>
                <p14:cNvContentPartPr/>
                <p14:nvPr/>
              </p14:nvContentPartPr>
              <p14:xfrm>
                <a:off x="7523859" y="3606570"/>
                <a:ext cx="70920" cy="132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EE5296-0F60-4D51-9E8F-E8B0C46B4C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14859" y="3597570"/>
                  <a:ext cx="88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8BE579-9C5E-4897-AB63-EF57F710B2A9}"/>
                    </a:ext>
                  </a:extLst>
                </p14:cNvPr>
                <p14:cNvContentPartPr/>
                <p14:nvPr/>
              </p14:nvContentPartPr>
              <p14:xfrm>
                <a:off x="7802859" y="3331890"/>
                <a:ext cx="198720" cy="30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8BE579-9C5E-4897-AB63-EF57F710B2A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93859" y="3322890"/>
                  <a:ext cx="216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30367AA-0507-4060-8B5B-1239FB62D5C6}"/>
                    </a:ext>
                  </a:extLst>
                </p14:cNvPr>
                <p14:cNvContentPartPr/>
                <p14:nvPr/>
              </p14:nvContentPartPr>
              <p14:xfrm>
                <a:off x="7780899" y="3451410"/>
                <a:ext cx="277560" cy="59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30367AA-0507-4060-8B5B-1239FB62D5C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772259" y="3442410"/>
                  <a:ext cx="29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6AA5CD-85D2-465E-879D-D8CB908ADFF5}"/>
                    </a:ext>
                  </a:extLst>
                </p14:cNvPr>
                <p14:cNvContentPartPr/>
                <p14:nvPr/>
              </p14:nvContentPartPr>
              <p14:xfrm>
                <a:off x="8015619" y="3284730"/>
                <a:ext cx="176760" cy="28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6AA5CD-85D2-465E-879D-D8CB908ADFF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06619" y="3276090"/>
                  <a:ext cx="194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71C5FD-47C3-4400-983D-8791336761A8}"/>
                    </a:ext>
                  </a:extLst>
                </p14:cNvPr>
                <p14:cNvContentPartPr/>
                <p14:nvPr/>
              </p14:nvContentPartPr>
              <p14:xfrm>
                <a:off x="8166819" y="3468330"/>
                <a:ext cx="155520" cy="129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71C5FD-47C3-4400-983D-8791336761A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58179" y="3459330"/>
                  <a:ext cx="173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C02744B-97F4-47BB-AE6D-E97079372BA3}"/>
                    </a:ext>
                  </a:extLst>
                </p14:cNvPr>
                <p14:cNvContentPartPr/>
                <p14:nvPr/>
              </p14:nvContentPartPr>
              <p14:xfrm>
                <a:off x="8576139" y="3286890"/>
                <a:ext cx="221040" cy="311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C02744B-97F4-47BB-AE6D-E97079372BA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67499" y="3278250"/>
                  <a:ext cx="238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5A5DDE-69AF-43C9-A14F-789BAA6F8BD8}"/>
                    </a:ext>
                  </a:extLst>
                </p14:cNvPr>
                <p14:cNvContentPartPr/>
                <p14:nvPr/>
              </p14:nvContentPartPr>
              <p14:xfrm>
                <a:off x="8514939" y="3425490"/>
                <a:ext cx="272160" cy="39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5A5DDE-69AF-43C9-A14F-789BAA6F8BD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505939" y="3416490"/>
                  <a:ext cx="289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E56781E-FD22-4720-B547-2F3913FD93EE}"/>
                    </a:ext>
                  </a:extLst>
                </p14:cNvPr>
                <p14:cNvContentPartPr/>
                <p14:nvPr/>
              </p14:nvContentPartPr>
              <p14:xfrm>
                <a:off x="8940819" y="3466890"/>
                <a:ext cx="172440" cy="117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E56781E-FD22-4720-B547-2F3913FD93E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931819" y="3458250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F3E52CC-8BE6-45A0-B9A1-DD56A2A63510}"/>
                    </a:ext>
                  </a:extLst>
                </p14:cNvPr>
                <p14:cNvContentPartPr/>
                <p14:nvPr/>
              </p14:nvContentPartPr>
              <p14:xfrm>
                <a:off x="9058179" y="3306690"/>
                <a:ext cx="195120" cy="256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F3E52CC-8BE6-45A0-B9A1-DD56A2A6351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049539" y="3297690"/>
                  <a:ext cx="212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ED38A83-61CB-4A01-8AD4-BFC26CAAD372}"/>
                    </a:ext>
                  </a:extLst>
                </p14:cNvPr>
                <p14:cNvContentPartPr/>
                <p14:nvPr/>
              </p14:nvContentPartPr>
              <p14:xfrm>
                <a:off x="9183459" y="3487410"/>
                <a:ext cx="54360" cy="65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ED38A83-61CB-4A01-8AD4-BFC26CAAD37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174459" y="3478410"/>
                  <a:ext cx="72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B965880-BF4A-4981-B2C5-3367987FC65F}"/>
                    </a:ext>
                  </a:extLst>
                </p14:cNvPr>
                <p14:cNvContentPartPr/>
                <p14:nvPr/>
              </p14:nvContentPartPr>
              <p14:xfrm>
                <a:off x="9249699" y="3446010"/>
                <a:ext cx="115560" cy="111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B965880-BF4A-4981-B2C5-3367987FC6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240699" y="3437370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97D8D9-BEAE-4110-8F10-39EB0B99A798}"/>
                    </a:ext>
                  </a:extLst>
                </p14:cNvPr>
                <p14:cNvContentPartPr/>
                <p14:nvPr/>
              </p14:nvContentPartPr>
              <p14:xfrm>
                <a:off x="9407019" y="3287610"/>
                <a:ext cx="220320" cy="29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97D8D9-BEAE-4110-8F10-39EB0B99A79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398019" y="3278610"/>
                  <a:ext cx="237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6C9FC0-4047-4ECE-B270-BD1A13CC83AF}"/>
                    </a:ext>
                  </a:extLst>
                </p14:cNvPr>
                <p14:cNvContentPartPr/>
                <p14:nvPr/>
              </p14:nvContentPartPr>
              <p14:xfrm>
                <a:off x="9385779" y="3405690"/>
                <a:ext cx="231840" cy="36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6C9FC0-4047-4ECE-B270-BD1A13CC83A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377139" y="3397050"/>
                  <a:ext cx="249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2EA77BC-2CD3-4228-A3FD-E4D9EFA49C31}"/>
                    </a:ext>
                  </a:extLst>
                </p14:cNvPr>
                <p14:cNvContentPartPr/>
                <p14:nvPr/>
              </p14:nvContentPartPr>
              <p14:xfrm>
                <a:off x="9574419" y="3454650"/>
                <a:ext cx="116640" cy="123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2EA77BC-2CD3-4228-A3FD-E4D9EFA49C3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65779" y="3445650"/>
                  <a:ext cx="134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A230BFF-BB60-4755-8601-04EEB96CB172}"/>
                    </a:ext>
                  </a:extLst>
                </p14:cNvPr>
                <p14:cNvContentPartPr/>
                <p14:nvPr/>
              </p14:nvContentPartPr>
              <p14:xfrm>
                <a:off x="9694299" y="3483450"/>
                <a:ext cx="43920" cy="74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A230BFF-BB60-4755-8601-04EEB96CB17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685299" y="3474810"/>
                  <a:ext cx="61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D342BA-0CEC-483C-8531-6A6353B2E3C2}"/>
                    </a:ext>
                  </a:extLst>
                </p14:cNvPr>
                <p14:cNvContentPartPr/>
                <p14:nvPr/>
              </p14:nvContentPartPr>
              <p14:xfrm>
                <a:off x="9868179" y="3284010"/>
                <a:ext cx="189000" cy="259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D342BA-0CEC-483C-8531-6A6353B2E3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59539" y="3275370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ACAEA1E-B0FD-4551-A838-BA50F9E82EB4}"/>
                    </a:ext>
                  </a:extLst>
                </p14:cNvPr>
                <p14:cNvContentPartPr/>
                <p14:nvPr/>
              </p14:nvContentPartPr>
              <p14:xfrm>
                <a:off x="9853779" y="3464370"/>
                <a:ext cx="146160" cy="12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ACAEA1E-B0FD-4551-A838-BA50F9E82EB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844779" y="3455370"/>
                  <a:ext cx="163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80D58A-7ED5-42D3-A503-0B20587106E9}"/>
                    </a:ext>
                  </a:extLst>
                </p14:cNvPr>
                <p14:cNvContentPartPr/>
                <p14:nvPr/>
              </p14:nvContentPartPr>
              <p14:xfrm>
                <a:off x="10054659" y="3483450"/>
                <a:ext cx="149400" cy="8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80D58A-7ED5-42D3-A503-0B20587106E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045659" y="3474810"/>
                  <a:ext cx="167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EE9CB35-F69E-4E3A-891C-4ED70707C851}"/>
                    </a:ext>
                  </a:extLst>
                </p14:cNvPr>
                <p14:cNvContentPartPr/>
                <p14:nvPr/>
              </p14:nvContentPartPr>
              <p14:xfrm>
                <a:off x="10279659" y="3315330"/>
                <a:ext cx="236520" cy="271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EE9CB35-F69E-4E3A-891C-4ED70707C85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271019" y="3306690"/>
                  <a:ext cx="254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CF28B1C-C143-4B94-8C47-7FD48D680182}"/>
                    </a:ext>
                  </a:extLst>
                </p14:cNvPr>
                <p14:cNvContentPartPr/>
                <p14:nvPr/>
              </p14:nvContentPartPr>
              <p14:xfrm>
                <a:off x="10213059" y="3452130"/>
                <a:ext cx="259920" cy="122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CF28B1C-C143-4B94-8C47-7FD48D68018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204059" y="3443490"/>
                  <a:ext cx="277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B462EB6-DEB2-4509-9D85-DDBBCB32987B}"/>
                    </a:ext>
                  </a:extLst>
                </p14:cNvPr>
                <p14:cNvContentPartPr/>
                <p14:nvPr/>
              </p14:nvContentPartPr>
              <p14:xfrm>
                <a:off x="10587819" y="3416130"/>
                <a:ext cx="3960" cy="12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B462EB6-DEB2-4509-9D85-DDBBCB3298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579179" y="3407130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873C7F-6E5D-4DE3-A1DD-9EF399ED063F}"/>
                    </a:ext>
                  </a:extLst>
                </p14:cNvPr>
                <p14:cNvContentPartPr/>
                <p14:nvPr/>
              </p14:nvContentPartPr>
              <p14:xfrm>
                <a:off x="10542819" y="3490650"/>
                <a:ext cx="88920" cy="9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873C7F-6E5D-4DE3-A1DD-9EF399ED06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534179" y="3482010"/>
                  <a:ext cx="10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CAFD9FB-E5C1-4171-BE9B-9738AB83C6CC}"/>
                    </a:ext>
                  </a:extLst>
                </p14:cNvPr>
                <p14:cNvContentPartPr/>
                <p14:nvPr/>
              </p14:nvContentPartPr>
              <p14:xfrm>
                <a:off x="10682499" y="3469050"/>
                <a:ext cx="175320" cy="149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CAFD9FB-E5C1-4171-BE9B-9738AB83C6C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673859" y="3460410"/>
                  <a:ext cx="1929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2640C64-0C3C-4C06-9F30-E0574CBA43C7}"/>
              </a:ext>
            </a:extLst>
          </p:cNvPr>
          <p:cNvGrpSpPr/>
          <p:nvPr/>
        </p:nvGrpSpPr>
        <p:grpSpPr>
          <a:xfrm>
            <a:off x="6120219" y="3726810"/>
            <a:ext cx="369360" cy="301320"/>
            <a:chOff x="6120219" y="3726810"/>
            <a:chExt cx="3693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E9066E1-D7D6-4D48-A325-424B81713F87}"/>
                    </a:ext>
                  </a:extLst>
                </p14:cNvPr>
                <p14:cNvContentPartPr/>
                <p14:nvPr/>
              </p14:nvContentPartPr>
              <p14:xfrm>
                <a:off x="6120219" y="3726810"/>
                <a:ext cx="195120" cy="301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E9066E1-D7D6-4D48-A325-424B81713F8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11219" y="3718170"/>
                  <a:ext cx="212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CE0125-406B-4B5F-BFBC-ECBDB42FDD24}"/>
                    </a:ext>
                  </a:extLst>
                </p14:cNvPr>
                <p14:cNvContentPartPr/>
                <p14:nvPr/>
              </p14:nvContentPartPr>
              <p14:xfrm>
                <a:off x="6333699" y="3897810"/>
                <a:ext cx="155880" cy="126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CE0125-406B-4B5F-BFBC-ECBDB42FDD2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24699" y="3888810"/>
                  <a:ext cx="1735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058FCB0-CF40-422E-B022-01F75D0BAFCA}"/>
              </a:ext>
            </a:extLst>
          </p:cNvPr>
          <p:cNvGrpSpPr/>
          <p:nvPr/>
        </p:nvGrpSpPr>
        <p:grpSpPr>
          <a:xfrm>
            <a:off x="6736539" y="3779010"/>
            <a:ext cx="739800" cy="218520"/>
            <a:chOff x="6736539" y="3779010"/>
            <a:chExt cx="7398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7D1715A-2530-4EF0-AA2D-54D2B5A92145}"/>
                    </a:ext>
                  </a:extLst>
                </p14:cNvPr>
                <p14:cNvContentPartPr/>
                <p14:nvPr/>
              </p14:nvContentPartPr>
              <p14:xfrm>
                <a:off x="6736539" y="3849210"/>
                <a:ext cx="168480" cy="147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7D1715A-2530-4EF0-AA2D-54D2B5A9214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27899" y="3840570"/>
                  <a:ext cx="186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8D8BB2B-7CAE-4114-814A-C155FC9D4550}"/>
                    </a:ext>
                  </a:extLst>
                </p14:cNvPr>
                <p14:cNvContentPartPr/>
                <p14:nvPr/>
              </p14:nvContentPartPr>
              <p14:xfrm>
                <a:off x="6918699" y="3850290"/>
                <a:ext cx="147240" cy="141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8D8BB2B-7CAE-4114-814A-C155FC9D455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910059" y="3841290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D3F1805-6E86-4688-8962-9D698FB98663}"/>
                    </a:ext>
                  </a:extLst>
                </p14:cNvPr>
                <p14:cNvContentPartPr/>
                <p14:nvPr/>
              </p14:nvContentPartPr>
              <p14:xfrm>
                <a:off x="7070979" y="3865410"/>
                <a:ext cx="122400" cy="132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D3F1805-6E86-4688-8962-9D698FB9866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062339" y="3856770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B212C02-0007-4296-B91E-83E803FC929F}"/>
                    </a:ext>
                  </a:extLst>
                </p14:cNvPr>
                <p14:cNvContentPartPr/>
                <p14:nvPr/>
              </p14:nvContentPartPr>
              <p14:xfrm>
                <a:off x="7213539" y="3877290"/>
                <a:ext cx="151200" cy="118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B212C02-0007-4296-B91E-83E803FC929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04539" y="3868650"/>
                  <a:ext cx="168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087A84C-1F3E-443F-B8DF-FA8FC7DFF6FC}"/>
                    </a:ext>
                  </a:extLst>
                </p14:cNvPr>
                <p14:cNvContentPartPr/>
                <p14:nvPr/>
              </p14:nvContentPartPr>
              <p14:xfrm>
                <a:off x="7316859" y="3779010"/>
                <a:ext cx="159480" cy="204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087A84C-1F3E-443F-B8DF-FA8FC7DFF6F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08219" y="3770370"/>
                  <a:ext cx="177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54941BB-58D7-40CE-BF58-5D3B01989B7C}"/>
                    </a:ext>
                  </a:extLst>
                </p14:cNvPr>
                <p14:cNvContentPartPr/>
                <p14:nvPr/>
              </p14:nvContentPartPr>
              <p14:xfrm>
                <a:off x="7470939" y="3984210"/>
                <a:ext cx="3240" cy="3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54941BB-58D7-40CE-BF58-5D3B01989B7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462299" y="3975570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5AA57F6-35AA-4A23-996E-5A143EC412F9}"/>
                  </a:ext>
                </a:extLst>
              </p14:cNvPr>
              <p14:cNvContentPartPr/>
              <p14:nvPr/>
            </p14:nvContentPartPr>
            <p14:xfrm>
              <a:off x="5308419" y="4178250"/>
              <a:ext cx="452520" cy="34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5AA57F6-35AA-4A23-996E-5A143EC412F9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299419" y="4169250"/>
                <a:ext cx="470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5C4E368-97F0-4D97-AA2C-C426AB4FF835}"/>
                  </a:ext>
                </a:extLst>
              </p14:cNvPr>
              <p14:cNvContentPartPr/>
              <p14:nvPr/>
            </p14:nvContentPartPr>
            <p14:xfrm>
              <a:off x="3652779" y="4472010"/>
              <a:ext cx="144000" cy="21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5C4E368-97F0-4D97-AA2C-C426AB4FF83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3644139" y="446301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F00880A-2D73-4D1D-929D-AC40085E0DCA}"/>
              </a:ext>
            </a:extLst>
          </p:cNvPr>
          <p:cNvGrpSpPr/>
          <p:nvPr/>
        </p:nvGrpSpPr>
        <p:grpSpPr>
          <a:xfrm>
            <a:off x="4011339" y="3800970"/>
            <a:ext cx="1922400" cy="1107720"/>
            <a:chOff x="4011339" y="3800970"/>
            <a:chExt cx="1922400" cy="11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C05BE06-86CC-4AEF-8F8D-1B1487F91A56}"/>
                    </a:ext>
                  </a:extLst>
                </p14:cNvPr>
                <p14:cNvContentPartPr/>
                <p14:nvPr/>
              </p14:nvContentPartPr>
              <p14:xfrm>
                <a:off x="4011339" y="3968010"/>
                <a:ext cx="190440" cy="142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C05BE06-86CC-4AEF-8F8D-1B1487F91A5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002339" y="3959370"/>
                  <a:ext cx="208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DBB097-A8CB-4254-B792-D42B5D07F27E}"/>
                    </a:ext>
                  </a:extLst>
                </p14:cNvPr>
                <p14:cNvContentPartPr/>
                <p14:nvPr/>
              </p14:nvContentPartPr>
              <p14:xfrm>
                <a:off x="4272339" y="3824730"/>
                <a:ext cx="172800" cy="267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DBB097-A8CB-4254-B792-D42B5D07F27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263339" y="3816090"/>
                  <a:ext cx="190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9910A48-7EA1-4EB1-9908-B986312A8E56}"/>
                    </a:ext>
                  </a:extLst>
                </p14:cNvPr>
                <p14:cNvContentPartPr/>
                <p14:nvPr/>
              </p14:nvContentPartPr>
              <p14:xfrm>
                <a:off x="4470699" y="3973770"/>
                <a:ext cx="81720" cy="114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9910A48-7EA1-4EB1-9908-B986312A8E5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461699" y="3964770"/>
                  <a:ext cx="99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BC3C6C1-1FB9-4A5C-A07F-D8E8D3F2487E}"/>
                    </a:ext>
                  </a:extLst>
                </p14:cNvPr>
                <p14:cNvContentPartPr/>
                <p14:nvPr/>
              </p14:nvContentPartPr>
              <p14:xfrm>
                <a:off x="4622619" y="3981330"/>
                <a:ext cx="115920" cy="108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BC3C6C1-1FB9-4A5C-A07F-D8E8D3F2487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13979" y="3972690"/>
                  <a:ext cx="13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5556322-AB57-4E93-9490-CA2EA6F69A5A}"/>
                    </a:ext>
                  </a:extLst>
                </p14:cNvPr>
                <p14:cNvContentPartPr/>
                <p14:nvPr/>
              </p14:nvContentPartPr>
              <p14:xfrm>
                <a:off x="4795059" y="3804210"/>
                <a:ext cx="175680" cy="278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5556322-AB57-4E93-9490-CA2EA6F69A5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786419" y="3795570"/>
                  <a:ext cx="193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0FF1AA0-7EF3-4EE2-B4E7-CF64249850F0}"/>
                    </a:ext>
                  </a:extLst>
                </p14:cNvPr>
                <p14:cNvContentPartPr/>
                <p14:nvPr/>
              </p14:nvContentPartPr>
              <p14:xfrm>
                <a:off x="4917459" y="3980250"/>
                <a:ext cx="117000" cy="127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0FF1AA0-7EF3-4EE2-B4E7-CF64249850F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08819" y="3971250"/>
                  <a:ext cx="134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5C6478-1545-41B7-8656-1BC08AF27203}"/>
                    </a:ext>
                  </a:extLst>
                </p14:cNvPr>
                <p14:cNvContentPartPr/>
                <p14:nvPr/>
              </p14:nvContentPartPr>
              <p14:xfrm>
                <a:off x="5009619" y="3861450"/>
                <a:ext cx="147240" cy="227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5C6478-1545-41B7-8656-1BC08AF2720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000619" y="3852450"/>
                  <a:ext cx="16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FFF0AAB-723B-40EB-9E10-02A6B70FB27D}"/>
                    </a:ext>
                  </a:extLst>
                </p14:cNvPr>
                <p14:cNvContentPartPr/>
                <p14:nvPr/>
              </p14:nvContentPartPr>
              <p14:xfrm>
                <a:off x="5303739" y="3953610"/>
                <a:ext cx="176760" cy="104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FFF0AAB-723B-40EB-9E10-02A6B70FB27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294739" y="3944610"/>
                  <a:ext cx="194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68A9EA1-9970-4E8B-8DBD-9EA21370443E}"/>
                    </a:ext>
                  </a:extLst>
                </p14:cNvPr>
                <p14:cNvContentPartPr/>
                <p14:nvPr/>
              </p14:nvContentPartPr>
              <p14:xfrm>
                <a:off x="5539539" y="3958650"/>
                <a:ext cx="85320" cy="110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68A9EA1-9970-4E8B-8DBD-9EA21370443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530539" y="3949650"/>
                  <a:ext cx="102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66F2644-2277-4988-AF9D-802F7245B57A}"/>
                    </a:ext>
                  </a:extLst>
                </p14:cNvPr>
                <p14:cNvContentPartPr/>
                <p14:nvPr/>
              </p14:nvContentPartPr>
              <p14:xfrm>
                <a:off x="5724219" y="3800970"/>
                <a:ext cx="145440" cy="283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66F2644-2277-4988-AF9D-802F7245B57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715219" y="3791970"/>
                  <a:ext cx="163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8CC96C-94F7-4C34-83EF-BA95DFA48E00}"/>
                    </a:ext>
                  </a:extLst>
                </p14:cNvPr>
                <p14:cNvContentPartPr/>
                <p14:nvPr/>
              </p14:nvContentPartPr>
              <p14:xfrm>
                <a:off x="5675259" y="3926250"/>
                <a:ext cx="258480" cy="38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8CC96C-94F7-4C34-83EF-BA95DFA48E0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66259" y="3917610"/>
                  <a:ext cx="276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8B50B1-517B-49BD-9866-D51EAA4298C9}"/>
                    </a:ext>
                  </a:extLst>
                </p14:cNvPr>
                <p14:cNvContentPartPr/>
                <p14:nvPr/>
              </p14:nvContentPartPr>
              <p14:xfrm>
                <a:off x="4039779" y="4306770"/>
                <a:ext cx="194760" cy="265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8B50B1-517B-49BD-9866-D51EAA4298C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030779" y="4298130"/>
                  <a:ext cx="21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900BC05-8D4B-49E9-8AE0-D4DDE62A5ED5}"/>
                    </a:ext>
                  </a:extLst>
                </p14:cNvPr>
                <p14:cNvContentPartPr/>
                <p14:nvPr/>
              </p14:nvContentPartPr>
              <p14:xfrm>
                <a:off x="4293579" y="4440690"/>
                <a:ext cx="92160" cy="76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900BC05-8D4B-49E9-8AE0-D4DDE62A5ED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284939" y="4431690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7A1ED5F-49DB-43F0-8E14-CDDF6F743A8E}"/>
                    </a:ext>
                  </a:extLst>
                </p14:cNvPr>
                <p14:cNvContentPartPr/>
                <p14:nvPr/>
              </p14:nvContentPartPr>
              <p14:xfrm>
                <a:off x="4421019" y="4425570"/>
                <a:ext cx="90720" cy="100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7A1ED5F-49DB-43F0-8E14-CDDF6F743A8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412019" y="4416570"/>
                  <a:ext cx="108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5D20A2F-BEFA-42E0-8B00-A0BAD7D934A9}"/>
                    </a:ext>
                  </a:extLst>
                </p14:cNvPr>
                <p14:cNvContentPartPr/>
                <p14:nvPr/>
              </p14:nvContentPartPr>
              <p14:xfrm>
                <a:off x="4565739" y="4328730"/>
                <a:ext cx="71640" cy="177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5D20A2F-BEFA-42E0-8B00-A0BAD7D934A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557099" y="4320090"/>
                  <a:ext cx="89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E2DE570-E055-49FE-A4CE-3AC85B4575BB}"/>
                    </a:ext>
                  </a:extLst>
                </p14:cNvPr>
                <p14:cNvContentPartPr/>
                <p14:nvPr/>
              </p14:nvContentPartPr>
              <p14:xfrm>
                <a:off x="4576179" y="4392810"/>
                <a:ext cx="170640" cy="64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E2DE570-E055-49FE-A4CE-3AC85B4575B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567539" y="4383810"/>
                  <a:ext cx="188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BABC17D-A2A1-4314-9E58-C90D32071CF3}"/>
                    </a:ext>
                  </a:extLst>
                </p14:cNvPr>
                <p14:cNvContentPartPr/>
                <p14:nvPr/>
              </p14:nvContentPartPr>
              <p14:xfrm>
                <a:off x="4595979" y="4474530"/>
                <a:ext cx="72720" cy="36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BABC17D-A2A1-4314-9E58-C90D32071CF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87339" y="4465530"/>
                  <a:ext cx="90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B8AD2B-0F98-4876-9CB5-8F92A548D926}"/>
                    </a:ext>
                  </a:extLst>
                </p14:cNvPr>
                <p14:cNvContentPartPr/>
                <p14:nvPr/>
              </p14:nvContentPartPr>
              <p14:xfrm>
                <a:off x="4954539" y="4155570"/>
                <a:ext cx="222120" cy="350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B8AD2B-0F98-4876-9CB5-8F92A548D92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45899" y="4146570"/>
                  <a:ext cx="239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786F26C-B854-4349-A4F7-5BC6E801FDE7}"/>
                    </a:ext>
                  </a:extLst>
                </p14:cNvPr>
                <p14:cNvContentPartPr/>
                <p14:nvPr/>
              </p14:nvContentPartPr>
              <p14:xfrm>
                <a:off x="4946259" y="4404690"/>
                <a:ext cx="165600" cy="38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786F26C-B854-4349-A4F7-5BC6E801FDE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937619" y="4395690"/>
                  <a:ext cx="183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78743B3-AED1-417C-B528-8E53AA9B3628}"/>
                    </a:ext>
                  </a:extLst>
                </p14:cNvPr>
                <p14:cNvContentPartPr/>
                <p14:nvPr/>
              </p14:nvContentPartPr>
              <p14:xfrm>
                <a:off x="5101059" y="4420170"/>
                <a:ext cx="84960" cy="78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78743B3-AED1-417C-B528-8E53AA9B362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92059" y="4411530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CE4A22-E493-4ABF-AF63-DC887EEFE3A1}"/>
                    </a:ext>
                  </a:extLst>
                </p14:cNvPr>
                <p14:cNvContentPartPr/>
                <p14:nvPr/>
              </p14:nvContentPartPr>
              <p14:xfrm>
                <a:off x="5258019" y="4370490"/>
                <a:ext cx="150840" cy="133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CE4A22-E493-4ABF-AF63-DC887EEFE3A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249379" y="4361490"/>
                  <a:ext cx="168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BE1CE8-1FA1-4F45-8932-FC874ADA1814}"/>
                    </a:ext>
                  </a:extLst>
                </p14:cNvPr>
                <p14:cNvContentPartPr/>
                <p14:nvPr/>
              </p14:nvContentPartPr>
              <p14:xfrm>
                <a:off x="5565459" y="4384890"/>
                <a:ext cx="163800" cy="104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BE1CE8-1FA1-4F45-8932-FC874ADA181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556819" y="4375890"/>
                  <a:ext cx="181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64A5912-2C92-4DF1-961F-073359B46919}"/>
                    </a:ext>
                  </a:extLst>
                </p14:cNvPr>
                <p14:cNvContentPartPr/>
                <p14:nvPr/>
              </p14:nvContentPartPr>
              <p14:xfrm>
                <a:off x="4057419" y="4764690"/>
                <a:ext cx="190080" cy="126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64A5912-2C92-4DF1-961F-073359B4691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048419" y="4755690"/>
                  <a:ext cx="207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8FEA83C-D203-4F28-9F18-AA419E09AB0C}"/>
                    </a:ext>
                  </a:extLst>
                </p14:cNvPr>
                <p14:cNvContentPartPr/>
                <p14:nvPr/>
              </p14:nvContentPartPr>
              <p14:xfrm>
                <a:off x="4304379" y="4675410"/>
                <a:ext cx="163080" cy="233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8FEA83C-D203-4F28-9F18-AA419E09AB0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295739" y="4666410"/>
                  <a:ext cx="180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604065D-9CF5-4033-91EE-6661DA371DB8}"/>
                    </a:ext>
                  </a:extLst>
                </p14:cNvPr>
                <p14:cNvContentPartPr/>
                <p14:nvPr/>
              </p14:nvContentPartPr>
              <p14:xfrm>
                <a:off x="4264779" y="4769730"/>
                <a:ext cx="214560" cy="54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604065D-9CF5-4033-91EE-6661DA371DB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255779" y="4760730"/>
                  <a:ext cx="232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EC3A777-35F7-4447-98A3-7F92CD23E3E6}"/>
                    </a:ext>
                  </a:extLst>
                </p14:cNvPr>
                <p14:cNvContentPartPr/>
                <p14:nvPr/>
              </p14:nvContentPartPr>
              <p14:xfrm>
                <a:off x="4464939" y="4766850"/>
                <a:ext cx="107640" cy="1148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EC3A777-35F7-4447-98A3-7F92CD23E3E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456299" y="4757850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56084B9-3D81-4A68-8BC9-59DA3DFAA4AA}"/>
                    </a:ext>
                  </a:extLst>
                </p14:cNvPr>
                <p14:cNvContentPartPr/>
                <p14:nvPr/>
              </p14:nvContentPartPr>
              <p14:xfrm>
                <a:off x="4601739" y="4791330"/>
                <a:ext cx="123840" cy="95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56084B9-3D81-4A68-8BC9-59DA3DFAA4A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592739" y="4782330"/>
                  <a:ext cx="141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C8C9640-B2D3-4A44-8114-404E3CA6D4A0}"/>
                    </a:ext>
                  </a:extLst>
                </p14:cNvPr>
                <p14:cNvContentPartPr/>
                <p14:nvPr/>
              </p14:nvContentPartPr>
              <p14:xfrm>
                <a:off x="4700739" y="4671810"/>
                <a:ext cx="136800" cy="209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C8C9640-B2D3-4A44-8114-404E3CA6D4A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692099" y="4663170"/>
                  <a:ext cx="154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A32CD7-23A3-4A72-859A-D9F8D5142896}"/>
                    </a:ext>
                  </a:extLst>
                </p14:cNvPr>
                <p14:cNvContentPartPr/>
                <p14:nvPr/>
              </p14:nvContentPartPr>
              <p14:xfrm>
                <a:off x="4803339" y="4804650"/>
                <a:ext cx="46800" cy="65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A32CD7-23A3-4A72-859A-D9F8D514289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794339" y="4796010"/>
                  <a:ext cx="6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0C7A63-830C-4D6F-9F5D-11F1893C4D9A}"/>
                    </a:ext>
                  </a:extLst>
                </p14:cNvPr>
                <p14:cNvContentPartPr/>
                <p14:nvPr/>
              </p14:nvContentPartPr>
              <p14:xfrm>
                <a:off x="4900539" y="4780890"/>
                <a:ext cx="132840" cy="101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0C7A63-830C-4D6F-9F5D-11F1893C4D9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91539" y="4772250"/>
                  <a:ext cx="15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D6399C1-42B5-4803-89DE-7036BB3330C8}"/>
                    </a:ext>
                  </a:extLst>
                </p14:cNvPr>
                <p14:cNvContentPartPr/>
                <p14:nvPr/>
              </p14:nvContentPartPr>
              <p14:xfrm>
                <a:off x="5058939" y="4782330"/>
                <a:ext cx="133920" cy="91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D6399C1-42B5-4803-89DE-7036BB3330C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049939" y="4773330"/>
                  <a:ext cx="15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E5C40F5-09E4-43D8-A634-647C208CF56E}"/>
                    </a:ext>
                  </a:extLst>
                </p14:cNvPr>
                <p14:cNvContentPartPr/>
                <p14:nvPr/>
              </p14:nvContentPartPr>
              <p14:xfrm>
                <a:off x="5180619" y="4670370"/>
                <a:ext cx="94320" cy="179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E5C40F5-09E4-43D8-A634-647C208CF56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171979" y="4661730"/>
                  <a:ext cx="11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1E330C-985D-4F70-A428-2FA6F6F517DC}"/>
                    </a:ext>
                  </a:extLst>
                </p14:cNvPr>
                <p14:cNvContentPartPr/>
                <p14:nvPr/>
              </p14:nvContentPartPr>
              <p14:xfrm>
                <a:off x="5294379" y="4608450"/>
                <a:ext cx="110520" cy="293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1E330C-985D-4F70-A428-2FA6F6F517D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285379" y="4599810"/>
                  <a:ext cx="1281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D8D86C6-3358-4EFB-A425-40918962B5B3}"/>
              </a:ext>
            </a:extLst>
          </p:cNvPr>
          <p:cNvGrpSpPr/>
          <p:nvPr/>
        </p:nvGrpSpPr>
        <p:grpSpPr>
          <a:xfrm>
            <a:off x="5610819" y="4177890"/>
            <a:ext cx="4931640" cy="813240"/>
            <a:chOff x="5610819" y="4177890"/>
            <a:chExt cx="49316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ED7104E-4AA6-49FA-ADC6-3720356A26F8}"/>
                    </a:ext>
                  </a:extLst>
                </p14:cNvPr>
                <p14:cNvContentPartPr/>
                <p14:nvPr/>
              </p14:nvContentPartPr>
              <p14:xfrm>
                <a:off x="9887259" y="4219290"/>
                <a:ext cx="199440" cy="256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ED7104E-4AA6-49FA-ADC6-3720356A26F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878619" y="4210290"/>
                  <a:ext cx="21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DD7FC2B-A686-4C82-AEA1-1C6E0CB499CD}"/>
                    </a:ext>
                  </a:extLst>
                </p14:cNvPr>
                <p14:cNvContentPartPr/>
                <p14:nvPr/>
              </p14:nvContentPartPr>
              <p14:xfrm>
                <a:off x="10033779" y="4355010"/>
                <a:ext cx="147960" cy="115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DD7FC2B-A686-4C82-AEA1-1C6E0CB499C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025139" y="434601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EE5137F-2CE9-41D4-B403-CA4390B82C1F}"/>
                    </a:ext>
                  </a:extLst>
                </p14:cNvPr>
                <p14:cNvContentPartPr/>
                <p14:nvPr/>
              </p14:nvContentPartPr>
              <p14:xfrm>
                <a:off x="10204419" y="4398570"/>
                <a:ext cx="69480" cy="68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EE5137F-2CE9-41D4-B403-CA4390B82C1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195419" y="4389570"/>
                  <a:ext cx="87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AC33262-7B55-40CB-B0E2-CE45AE1D179D}"/>
                    </a:ext>
                  </a:extLst>
                </p14:cNvPr>
                <p14:cNvContentPartPr/>
                <p14:nvPr/>
              </p14:nvContentPartPr>
              <p14:xfrm>
                <a:off x="10352379" y="4237290"/>
                <a:ext cx="164880" cy="217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AC33262-7B55-40CB-B0E2-CE45AE1D179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43379" y="4228290"/>
                  <a:ext cx="18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EFE8595-C089-4711-AC7D-70B4709A9FBA}"/>
                    </a:ext>
                  </a:extLst>
                </p14:cNvPr>
                <p14:cNvContentPartPr/>
                <p14:nvPr/>
              </p14:nvContentPartPr>
              <p14:xfrm>
                <a:off x="10327539" y="4324770"/>
                <a:ext cx="214920" cy="27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EFE8595-C089-4711-AC7D-70B4709A9FB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318539" y="4316130"/>
                  <a:ext cx="23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13D2A61-D26B-49E9-8931-C50B601FEA36}"/>
                    </a:ext>
                  </a:extLst>
                </p14:cNvPr>
                <p14:cNvContentPartPr/>
                <p14:nvPr/>
              </p14:nvContentPartPr>
              <p14:xfrm>
                <a:off x="5952819" y="4274730"/>
                <a:ext cx="342000" cy="228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13D2A61-D26B-49E9-8931-C50B601FEA3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44179" y="4265730"/>
                  <a:ext cx="359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3CE1D88-84F0-4D43-BEDA-3F700E62D00D}"/>
                    </a:ext>
                  </a:extLst>
                </p14:cNvPr>
                <p14:cNvContentPartPr/>
                <p14:nvPr/>
              </p14:nvContentPartPr>
              <p14:xfrm>
                <a:off x="6231819" y="4391730"/>
                <a:ext cx="77400" cy="78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3CE1D88-84F0-4D43-BEDA-3F700E62D00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23179" y="4383090"/>
                  <a:ext cx="95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03B8725-EEA4-45E4-92A8-8A245778419A}"/>
                    </a:ext>
                  </a:extLst>
                </p14:cNvPr>
                <p14:cNvContentPartPr/>
                <p14:nvPr/>
              </p14:nvContentPartPr>
              <p14:xfrm>
                <a:off x="6367539" y="4365090"/>
                <a:ext cx="131760" cy="128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03B8725-EEA4-45E4-92A8-8A245778419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358539" y="4356450"/>
                  <a:ext cx="149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6313DD-D2B0-4A41-86B5-0C446B9DA19C}"/>
                    </a:ext>
                  </a:extLst>
                </p14:cNvPr>
                <p14:cNvContentPartPr/>
                <p14:nvPr/>
              </p14:nvContentPartPr>
              <p14:xfrm>
                <a:off x="6510819" y="4378410"/>
                <a:ext cx="210960" cy="102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6313DD-D2B0-4A41-86B5-0C446B9DA19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502179" y="4369410"/>
                  <a:ext cx="22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258AEFC-9B1F-401D-BF61-1061E8F7BBB3}"/>
                    </a:ext>
                  </a:extLst>
                </p14:cNvPr>
                <p14:cNvContentPartPr/>
                <p14:nvPr/>
              </p14:nvContentPartPr>
              <p14:xfrm>
                <a:off x="6731499" y="4402530"/>
                <a:ext cx="98640" cy="73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258AEFC-9B1F-401D-BF61-1061E8F7BBB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22499" y="4393530"/>
                  <a:ext cx="116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64A5FAD-5A34-433B-872C-F31828D6445B}"/>
                    </a:ext>
                  </a:extLst>
                </p14:cNvPr>
                <p14:cNvContentPartPr/>
                <p14:nvPr/>
              </p14:nvContentPartPr>
              <p14:xfrm>
                <a:off x="6917259" y="4292370"/>
                <a:ext cx="104400" cy="170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64A5FAD-5A34-433B-872C-F31828D6445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08259" y="4283730"/>
                  <a:ext cx="12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C3749AB-F171-4539-A738-1E68C6E45017}"/>
                    </a:ext>
                  </a:extLst>
                </p14:cNvPr>
                <p14:cNvContentPartPr/>
                <p14:nvPr/>
              </p14:nvContentPartPr>
              <p14:xfrm>
                <a:off x="7268979" y="4381290"/>
                <a:ext cx="5040" cy="4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C3749AB-F171-4539-A738-1E68C6E4501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59979" y="4372290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6A1D11D-5D18-4FBF-8D76-330E731167D9}"/>
                    </a:ext>
                  </a:extLst>
                </p14:cNvPr>
                <p14:cNvContentPartPr/>
                <p14:nvPr/>
              </p14:nvContentPartPr>
              <p14:xfrm>
                <a:off x="7267539" y="4407570"/>
                <a:ext cx="2160" cy="2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6A1D11D-5D18-4FBF-8D76-330E731167D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258899" y="4398570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F4733D0-698F-49A1-AE59-9FF66F076C72}"/>
                    </a:ext>
                  </a:extLst>
                </p14:cNvPr>
                <p14:cNvContentPartPr/>
                <p14:nvPr/>
              </p14:nvContentPartPr>
              <p14:xfrm>
                <a:off x="7265019" y="4426650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F4733D0-698F-49A1-AE59-9FF66F076C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56019" y="4418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827A415-CA31-4744-BCD6-424EE09BBBD1}"/>
                    </a:ext>
                  </a:extLst>
                </p14:cNvPr>
                <p14:cNvContentPartPr/>
                <p14:nvPr/>
              </p14:nvContentPartPr>
              <p14:xfrm>
                <a:off x="7270059" y="4428810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827A415-CA31-4744-BCD6-424EE09BBB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1419" y="44201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79487A-A579-4A37-9B14-5C7CC329B409}"/>
                    </a:ext>
                  </a:extLst>
                </p14:cNvPr>
                <p14:cNvContentPartPr/>
                <p14:nvPr/>
              </p14:nvContentPartPr>
              <p14:xfrm>
                <a:off x="7208859" y="4315050"/>
                <a:ext cx="115920" cy="164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79487A-A579-4A37-9B14-5C7CC329B40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199859" y="4306050"/>
                  <a:ext cx="13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DDD469B-0A47-4E44-8326-709128DD6813}"/>
                    </a:ext>
                  </a:extLst>
                </p14:cNvPr>
                <p14:cNvContentPartPr/>
                <p14:nvPr/>
              </p14:nvContentPartPr>
              <p14:xfrm>
                <a:off x="7282659" y="4212810"/>
                <a:ext cx="226440" cy="142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DDD469B-0A47-4E44-8326-709128DD681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273659" y="4204170"/>
                  <a:ext cx="244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6FDADC5-0EDC-43A2-B1D4-3594D8CF8A1A}"/>
                    </a:ext>
                  </a:extLst>
                </p14:cNvPr>
                <p14:cNvContentPartPr/>
                <p14:nvPr/>
              </p14:nvContentPartPr>
              <p14:xfrm>
                <a:off x="7386699" y="4333410"/>
                <a:ext cx="106560" cy="136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6FDADC5-0EDC-43A2-B1D4-3594D8CF8A1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378059" y="4324770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E071C6E-5F8F-49D0-8F17-72205DC5B879}"/>
                    </a:ext>
                  </a:extLst>
                </p14:cNvPr>
                <p14:cNvContentPartPr/>
                <p14:nvPr/>
              </p14:nvContentPartPr>
              <p14:xfrm>
                <a:off x="7516659" y="4379130"/>
                <a:ext cx="73440" cy="85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E071C6E-5F8F-49D0-8F17-72205DC5B87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508019" y="4370130"/>
                  <a:ext cx="91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DB0E5D-D649-46F2-97E1-F99D3643F089}"/>
                    </a:ext>
                  </a:extLst>
                </p14:cNvPr>
                <p14:cNvContentPartPr/>
                <p14:nvPr/>
              </p14:nvContentPartPr>
              <p14:xfrm>
                <a:off x="7659579" y="4177890"/>
                <a:ext cx="139680" cy="278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DB0E5D-D649-46F2-97E1-F99D3643F08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650939" y="4169250"/>
                  <a:ext cx="157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31963E-55A9-40E0-ADB4-13085FB86AD9}"/>
                    </a:ext>
                  </a:extLst>
                </p14:cNvPr>
                <p14:cNvContentPartPr/>
                <p14:nvPr/>
              </p14:nvContentPartPr>
              <p14:xfrm>
                <a:off x="7813659" y="4371930"/>
                <a:ext cx="116280" cy="75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31963E-55A9-40E0-ADB4-13085FB86AD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804659" y="4363290"/>
                  <a:ext cx="133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4A9292A-9D22-4F4E-9538-127EF56BFCE5}"/>
                    </a:ext>
                  </a:extLst>
                </p14:cNvPr>
                <p14:cNvContentPartPr/>
                <p14:nvPr/>
              </p14:nvContentPartPr>
              <p14:xfrm>
                <a:off x="7979979" y="4190130"/>
                <a:ext cx="193320" cy="269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4A9292A-9D22-4F4E-9538-127EF56BFCE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971339" y="4181490"/>
                  <a:ext cx="210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A103DDD-5B1B-4817-A03E-5191BA5DF0F2}"/>
                    </a:ext>
                  </a:extLst>
                </p14:cNvPr>
                <p14:cNvContentPartPr/>
                <p14:nvPr/>
              </p14:nvContentPartPr>
              <p14:xfrm>
                <a:off x="8188779" y="4373370"/>
                <a:ext cx="42120" cy="69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A103DDD-5B1B-4817-A03E-5191BA5DF0F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179779" y="4364730"/>
                  <a:ext cx="59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D0F0945-66CA-4151-8556-B55C8B2D13C2}"/>
                    </a:ext>
                  </a:extLst>
                </p14:cNvPr>
                <p14:cNvContentPartPr/>
                <p14:nvPr/>
              </p14:nvContentPartPr>
              <p14:xfrm>
                <a:off x="8351499" y="4199490"/>
                <a:ext cx="136440" cy="241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D0F0945-66CA-4151-8556-B55C8B2D13C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342499" y="4190490"/>
                  <a:ext cx="154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F7EE7EF-09BC-491C-84E1-906709727C36}"/>
                    </a:ext>
                  </a:extLst>
                </p14:cNvPr>
                <p14:cNvContentPartPr/>
                <p14:nvPr/>
              </p14:nvContentPartPr>
              <p14:xfrm>
                <a:off x="8457339" y="4375170"/>
                <a:ext cx="38160" cy="70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F7EE7EF-09BC-491C-84E1-906709727C3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448339" y="4366530"/>
                  <a:ext cx="55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8827597-E219-438D-BAFE-2DB3DB7CD1FC}"/>
                    </a:ext>
                  </a:extLst>
                </p14:cNvPr>
                <p14:cNvContentPartPr/>
                <p14:nvPr/>
              </p14:nvContentPartPr>
              <p14:xfrm>
                <a:off x="8600259" y="4178250"/>
                <a:ext cx="190800" cy="257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8827597-E219-438D-BAFE-2DB3DB7CD1F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591619" y="4169610"/>
                  <a:ext cx="208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303D38A-F29D-42BF-80A9-C6FD6A4936ED}"/>
                    </a:ext>
                  </a:extLst>
                </p14:cNvPr>
                <p14:cNvContentPartPr/>
                <p14:nvPr/>
              </p14:nvContentPartPr>
              <p14:xfrm>
                <a:off x="8589099" y="4326210"/>
                <a:ext cx="175680" cy="58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303D38A-F29D-42BF-80A9-C6FD6A4936E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580459" y="4317210"/>
                  <a:ext cx="193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904D7A6-FAB0-43B2-A159-BEE19966C6F0}"/>
                    </a:ext>
                  </a:extLst>
                </p14:cNvPr>
                <p14:cNvContentPartPr/>
                <p14:nvPr/>
              </p14:nvContentPartPr>
              <p14:xfrm>
                <a:off x="8675499" y="4313610"/>
                <a:ext cx="178920" cy="24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904D7A6-FAB0-43B2-A159-BEE19966C6F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66859" y="4304970"/>
                  <a:ext cx="196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1C67C01-C3CB-4633-B16E-F54880026518}"/>
                    </a:ext>
                  </a:extLst>
                </p14:cNvPr>
                <p14:cNvContentPartPr/>
                <p14:nvPr/>
              </p14:nvContentPartPr>
              <p14:xfrm>
                <a:off x="9042339" y="4297410"/>
                <a:ext cx="82080" cy="135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1C67C01-C3CB-4633-B16E-F5488002651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033699" y="4288410"/>
                  <a:ext cx="99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E175FAC-E1EE-4275-988D-D2CD429C6BBD}"/>
                    </a:ext>
                  </a:extLst>
                </p14:cNvPr>
                <p14:cNvContentPartPr/>
                <p14:nvPr/>
              </p14:nvContentPartPr>
              <p14:xfrm>
                <a:off x="9092739" y="4212450"/>
                <a:ext cx="196200" cy="125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E175FAC-E1EE-4275-988D-D2CD429C6B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084099" y="4203450"/>
                  <a:ext cx="213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65551E8-6D2E-4C7C-9FB5-8AE80F910830}"/>
                    </a:ext>
                  </a:extLst>
                </p14:cNvPr>
                <p14:cNvContentPartPr/>
                <p14:nvPr/>
              </p14:nvContentPartPr>
              <p14:xfrm>
                <a:off x="9313779" y="4187250"/>
                <a:ext cx="147960" cy="229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65551E8-6D2E-4C7C-9FB5-8AE80F91083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04779" y="4178610"/>
                  <a:ext cx="165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664529-2C87-4D37-B5E3-1291975C13E3}"/>
                    </a:ext>
                  </a:extLst>
                </p14:cNvPr>
                <p14:cNvContentPartPr/>
                <p14:nvPr/>
              </p14:nvContentPartPr>
              <p14:xfrm>
                <a:off x="9416379" y="4357530"/>
                <a:ext cx="64080" cy="72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664529-2C87-4D37-B5E3-1291975C13E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407739" y="4348890"/>
                  <a:ext cx="8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C45CAF-35B1-4E66-9EA7-46214769B9AA}"/>
                    </a:ext>
                  </a:extLst>
                </p14:cNvPr>
                <p14:cNvContentPartPr/>
                <p14:nvPr/>
              </p14:nvContentPartPr>
              <p14:xfrm>
                <a:off x="9524379" y="4198050"/>
                <a:ext cx="165600" cy="232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C45CAF-35B1-4E66-9EA7-46214769B9A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515379" y="4189050"/>
                  <a:ext cx="183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5043DD6-82F8-48F9-B553-8763227B79A6}"/>
                    </a:ext>
                  </a:extLst>
                </p14:cNvPr>
                <p14:cNvContentPartPr/>
                <p14:nvPr/>
              </p14:nvContentPartPr>
              <p14:xfrm>
                <a:off x="9506379" y="4288050"/>
                <a:ext cx="227880" cy="34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5043DD6-82F8-48F9-B553-8763227B79A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497379" y="4279050"/>
                  <a:ext cx="245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E75035D-7393-487E-8AF5-F8058BE2E8D4}"/>
                    </a:ext>
                  </a:extLst>
                </p14:cNvPr>
                <p14:cNvContentPartPr/>
                <p14:nvPr/>
              </p14:nvContentPartPr>
              <p14:xfrm>
                <a:off x="5610819" y="4713210"/>
                <a:ext cx="214920" cy="166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E75035D-7393-487E-8AF5-F8058BE2E8D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01819" y="4704210"/>
                  <a:ext cx="232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98D5097-2F37-4ECA-86B7-F5B91B96BC2A}"/>
                    </a:ext>
                  </a:extLst>
                </p14:cNvPr>
                <p14:cNvContentPartPr/>
                <p14:nvPr/>
              </p14:nvContentPartPr>
              <p14:xfrm>
                <a:off x="5853819" y="4609170"/>
                <a:ext cx="124200" cy="230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98D5097-2F37-4ECA-86B7-F5B91B96BC2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845179" y="4600170"/>
                  <a:ext cx="141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4D31956-6ABE-4A4B-BF4D-DCA3DA502A3A}"/>
                    </a:ext>
                  </a:extLst>
                </p14:cNvPr>
                <p14:cNvContentPartPr/>
                <p14:nvPr/>
              </p14:nvContentPartPr>
              <p14:xfrm>
                <a:off x="5996739" y="4762530"/>
                <a:ext cx="33120" cy="63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4D31956-6ABE-4A4B-BF4D-DCA3DA502A3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987739" y="4753890"/>
                  <a:ext cx="5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9609A81-AE25-4124-9CD8-9ED429944895}"/>
                    </a:ext>
                  </a:extLst>
                </p14:cNvPr>
                <p14:cNvContentPartPr/>
                <p14:nvPr/>
              </p14:nvContentPartPr>
              <p14:xfrm>
                <a:off x="6095379" y="4741650"/>
                <a:ext cx="83160" cy="96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9609A81-AE25-4124-9CD8-9ED42994489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086739" y="4732650"/>
                  <a:ext cx="100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5BDF7DD-316F-4DF6-ADD8-A61BEB81FF90}"/>
                    </a:ext>
                  </a:extLst>
                </p14:cNvPr>
                <p14:cNvContentPartPr/>
                <p14:nvPr/>
              </p14:nvContentPartPr>
              <p14:xfrm>
                <a:off x="6250539" y="4618890"/>
                <a:ext cx="141480" cy="230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5BDF7DD-316F-4DF6-ADD8-A61BEB81FF9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241539" y="4610250"/>
                  <a:ext cx="159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3E9C73-B03F-41D0-81BB-99C3046A82AB}"/>
                    </a:ext>
                  </a:extLst>
                </p14:cNvPr>
                <p14:cNvContentPartPr/>
                <p14:nvPr/>
              </p14:nvContentPartPr>
              <p14:xfrm>
                <a:off x="6587859" y="4757490"/>
                <a:ext cx="47520" cy="84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3E9C73-B03F-41D0-81BB-99C3046A82A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579219" y="4748490"/>
                  <a:ext cx="65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7BED809-C001-417D-91A3-2B3E4913EB94}"/>
                    </a:ext>
                  </a:extLst>
                </p14:cNvPr>
                <p14:cNvContentPartPr/>
                <p14:nvPr/>
              </p14:nvContentPartPr>
              <p14:xfrm>
                <a:off x="6658419" y="4691970"/>
                <a:ext cx="6480" cy="5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7BED809-C001-417D-91A3-2B3E4913EB9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49419" y="4683330"/>
                  <a:ext cx="2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908692E-46C2-4D1E-9B12-DA57B40ACD5A}"/>
                    </a:ext>
                  </a:extLst>
                </p14:cNvPr>
                <p14:cNvContentPartPr/>
                <p14:nvPr/>
              </p14:nvContentPartPr>
              <p14:xfrm>
                <a:off x="6643659" y="4704210"/>
                <a:ext cx="151200" cy="149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908692E-46C2-4D1E-9B12-DA57B40ACD5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635019" y="4695210"/>
                  <a:ext cx="168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BD4D62E-4B9B-4052-B619-C4B00E02DA61}"/>
                    </a:ext>
                  </a:extLst>
                </p14:cNvPr>
                <p14:cNvContentPartPr/>
                <p14:nvPr/>
              </p14:nvContentPartPr>
              <p14:xfrm>
                <a:off x="7009419" y="4703850"/>
                <a:ext cx="134640" cy="117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BD4D62E-4B9B-4052-B619-C4B00E02DA6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000419" y="4695210"/>
                  <a:ext cx="152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F916912-3BCA-4E63-9473-B4253C00A8C4}"/>
                    </a:ext>
                  </a:extLst>
                </p14:cNvPr>
                <p14:cNvContentPartPr/>
                <p14:nvPr/>
              </p14:nvContentPartPr>
              <p14:xfrm>
                <a:off x="7105179" y="4729770"/>
                <a:ext cx="109440" cy="195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F916912-3BCA-4E63-9473-B4253C00A8C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096179" y="4721130"/>
                  <a:ext cx="12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2A4165A-206D-47C7-A963-74FBC085171D}"/>
                    </a:ext>
                  </a:extLst>
                </p14:cNvPr>
                <p14:cNvContentPartPr/>
                <p14:nvPr/>
              </p14:nvContentPartPr>
              <p14:xfrm>
                <a:off x="7183299" y="4688730"/>
                <a:ext cx="165240" cy="104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2A4165A-206D-47C7-A963-74FBC08517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174659" y="4679730"/>
                  <a:ext cx="18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010A6C6-BB96-4854-A4FB-506B73A044C0}"/>
                    </a:ext>
                  </a:extLst>
                </p14:cNvPr>
                <p14:cNvContentPartPr/>
                <p14:nvPr/>
              </p14:nvContentPartPr>
              <p14:xfrm>
                <a:off x="7247019" y="4736610"/>
                <a:ext cx="127440" cy="2019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010A6C6-BB96-4854-A4FB-506B73A044C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238019" y="4727970"/>
                  <a:ext cx="145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EB38263-56CA-40CB-A1F7-B034F8421918}"/>
                    </a:ext>
                  </a:extLst>
                </p14:cNvPr>
                <p14:cNvContentPartPr/>
                <p14:nvPr/>
              </p14:nvContentPartPr>
              <p14:xfrm>
                <a:off x="7335219" y="4669290"/>
                <a:ext cx="156600" cy="120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EB38263-56CA-40CB-A1F7-B034F842191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326219" y="4660290"/>
                  <a:ext cx="174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87B82AA-6E7D-4FA3-9DFF-37E0EEEC1C45}"/>
                    </a:ext>
                  </a:extLst>
                </p14:cNvPr>
                <p14:cNvContentPartPr/>
                <p14:nvPr/>
              </p14:nvContentPartPr>
              <p14:xfrm>
                <a:off x="7556979" y="4678650"/>
                <a:ext cx="132120" cy="140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87B82AA-6E7D-4FA3-9DFF-37E0EEEC1C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547979" y="4670010"/>
                  <a:ext cx="14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BB2F2DA-C819-47E3-A274-B4F9756C1DB6}"/>
                    </a:ext>
                  </a:extLst>
                </p14:cNvPr>
                <p14:cNvContentPartPr/>
                <p14:nvPr/>
              </p14:nvContentPartPr>
              <p14:xfrm>
                <a:off x="7688379" y="4704570"/>
                <a:ext cx="91080" cy="100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BB2F2DA-C819-47E3-A274-B4F9756C1DB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679739" y="4695570"/>
                  <a:ext cx="108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DFB4BE1-40B5-4DB0-9481-25FCAA8DB896}"/>
                    </a:ext>
                  </a:extLst>
                </p14:cNvPr>
                <p14:cNvContentPartPr/>
                <p14:nvPr/>
              </p14:nvContentPartPr>
              <p14:xfrm>
                <a:off x="7847499" y="4691970"/>
                <a:ext cx="142200" cy="138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DFB4BE1-40B5-4DB0-9481-25FCAA8DB89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838859" y="4683330"/>
                  <a:ext cx="15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770BC0-ADDE-4919-983A-B251594C4B12}"/>
                    </a:ext>
                  </a:extLst>
                </p14:cNvPr>
                <p14:cNvContentPartPr/>
                <p14:nvPr/>
              </p14:nvContentPartPr>
              <p14:xfrm>
                <a:off x="7830939" y="4684410"/>
                <a:ext cx="122040" cy="124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770BC0-ADDE-4919-983A-B251594C4B1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822299" y="4675410"/>
                  <a:ext cx="139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7122071-176F-4BAE-B9DD-576BEFC4D1FB}"/>
                    </a:ext>
                  </a:extLst>
                </p14:cNvPr>
                <p14:cNvContentPartPr/>
                <p14:nvPr/>
              </p14:nvContentPartPr>
              <p14:xfrm>
                <a:off x="7982499" y="4657770"/>
                <a:ext cx="102960" cy="164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7122071-176F-4BAE-B9DD-576BEFC4D1F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73859" y="4648770"/>
                  <a:ext cx="120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7568BDB-1472-4B7D-8865-876EFD8D807B}"/>
                    </a:ext>
                  </a:extLst>
                </p14:cNvPr>
                <p14:cNvContentPartPr/>
                <p14:nvPr/>
              </p14:nvContentPartPr>
              <p14:xfrm>
                <a:off x="8102379" y="4714290"/>
                <a:ext cx="158040" cy="103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7568BDB-1472-4B7D-8865-876EFD8D807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093739" y="4705650"/>
                  <a:ext cx="175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A1CAC44-39CA-4F4B-B5B1-D418FAD6EFC9}"/>
                    </a:ext>
                  </a:extLst>
                </p14:cNvPr>
                <p14:cNvContentPartPr/>
                <p14:nvPr/>
              </p14:nvContentPartPr>
              <p14:xfrm>
                <a:off x="8325579" y="4730130"/>
                <a:ext cx="122760" cy="84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A1CAC44-39CA-4F4B-B5B1-D418FAD6EFC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316939" y="4721130"/>
                  <a:ext cx="140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FAB4E63-A7D1-4950-AC8F-7D4B8F15F0D6}"/>
                    </a:ext>
                  </a:extLst>
                </p14:cNvPr>
                <p14:cNvContentPartPr/>
                <p14:nvPr/>
              </p14:nvContentPartPr>
              <p14:xfrm>
                <a:off x="8513139" y="4572810"/>
                <a:ext cx="147960" cy="224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FAB4E63-A7D1-4950-AC8F-7D4B8F15F0D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504139" y="4563810"/>
                  <a:ext cx="16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D4DAA76-5BDD-481C-AA62-DFFA8E4327D8}"/>
                    </a:ext>
                  </a:extLst>
                </p14:cNvPr>
                <p14:cNvContentPartPr/>
                <p14:nvPr/>
              </p14:nvContentPartPr>
              <p14:xfrm>
                <a:off x="8444379" y="4687290"/>
                <a:ext cx="279000" cy="20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D4DAA76-5BDD-481C-AA62-DFFA8E4327D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435379" y="4678290"/>
                  <a:ext cx="296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2A48CB2-D416-4BE4-92BA-12AC3C00D03F}"/>
                    </a:ext>
                  </a:extLst>
                </p14:cNvPr>
                <p14:cNvContentPartPr/>
                <p14:nvPr/>
              </p14:nvContentPartPr>
              <p14:xfrm>
                <a:off x="8638059" y="4693050"/>
                <a:ext cx="133200" cy="85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2A48CB2-D416-4BE4-92BA-12AC3C00D03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629419" y="4684050"/>
                  <a:ext cx="150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CFE18D3-00F1-486A-B022-899BB2462A0B}"/>
                    </a:ext>
                  </a:extLst>
                </p14:cNvPr>
                <p14:cNvContentPartPr/>
                <p14:nvPr/>
              </p14:nvContentPartPr>
              <p14:xfrm>
                <a:off x="8805099" y="4544730"/>
                <a:ext cx="195120" cy="2174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CFE18D3-00F1-486A-B022-899BB2462A0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796099" y="4535730"/>
                  <a:ext cx="212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3F236E7-8B09-4FE2-8623-BF8247498576}"/>
                    </a:ext>
                  </a:extLst>
                </p14:cNvPr>
                <p14:cNvContentPartPr/>
                <p14:nvPr/>
              </p14:nvContentPartPr>
              <p14:xfrm>
                <a:off x="8942619" y="4695210"/>
                <a:ext cx="24840" cy="87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3F236E7-8B09-4FE2-8623-BF824749857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933619" y="4686210"/>
                  <a:ext cx="42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EE13C5-D20C-4F89-8EAA-328A4F37C70A}"/>
                    </a:ext>
                  </a:extLst>
                </p14:cNvPr>
                <p14:cNvContentPartPr/>
                <p14:nvPr/>
              </p14:nvContentPartPr>
              <p14:xfrm>
                <a:off x="8818419" y="4655610"/>
                <a:ext cx="235440" cy="3355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EE13C5-D20C-4F89-8EAA-328A4F37C70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809419" y="4646610"/>
                  <a:ext cx="253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148E63D-3FD0-488E-A527-362DA1C45717}"/>
                    </a:ext>
                  </a:extLst>
                </p14:cNvPr>
                <p14:cNvContentPartPr/>
                <p14:nvPr/>
              </p14:nvContentPartPr>
              <p14:xfrm>
                <a:off x="9271659" y="4540770"/>
                <a:ext cx="153000" cy="239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148E63D-3FD0-488E-A527-362DA1C4571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62659" y="4531770"/>
                  <a:ext cx="170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23C3D33-2564-4849-A5A7-25FBF786126A}"/>
                    </a:ext>
                  </a:extLst>
                </p14:cNvPr>
                <p14:cNvContentPartPr/>
                <p14:nvPr/>
              </p14:nvContentPartPr>
              <p14:xfrm>
                <a:off x="9410979" y="4705650"/>
                <a:ext cx="20880" cy="42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23C3D33-2564-4849-A5A7-25FBF786126A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401979" y="4697010"/>
                  <a:ext cx="38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AE4E94B-AFE7-441B-AD8F-A5727CE91A00}"/>
                    </a:ext>
                  </a:extLst>
                </p14:cNvPr>
                <p14:cNvContentPartPr/>
                <p14:nvPr/>
              </p14:nvContentPartPr>
              <p14:xfrm>
                <a:off x="9488379" y="4688370"/>
                <a:ext cx="158040" cy="111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AE4E94B-AFE7-441B-AD8F-A5727CE91A0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479379" y="4679730"/>
                  <a:ext cx="175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F4E9705-5B55-4A20-8896-36B1F7073A6E}"/>
                    </a:ext>
                  </a:extLst>
                </p14:cNvPr>
                <p14:cNvContentPartPr/>
                <p14:nvPr/>
              </p14:nvContentPartPr>
              <p14:xfrm>
                <a:off x="9661539" y="4662450"/>
                <a:ext cx="154080" cy="145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F4E9705-5B55-4A20-8896-36B1F7073A6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652539" y="4653450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01D4FB8-688E-48CA-887E-199741220374}"/>
                    </a:ext>
                  </a:extLst>
                </p14:cNvPr>
                <p14:cNvContentPartPr/>
                <p14:nvPr/>
              </p14:nvContentPartPr>
              <p14:xfrm>
                <a:off x="9851979" y="4695930"/>
                <a:ext cx="159840" cy="106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01D4FB8-688E-48CA-887E-19974122037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843339" y="4686930"/>
                  <a:ext cx="17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E710386-5D9F-4151-A2A4-5DB0944B073A}"/>
                    </a:ext>
                  </a:extLst>
                </p14:cNvPr>
                <p14:cNvContentPartPr/>
                <p14:nvPr/>
              </p14:nvContentPartPr>
              <p14:xfrm>
                <a:off x="10001019" y="4691970"/>
                <a:ext cx="154800" cy="126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E710386-5D9F-4151-A2A4-5DB0944B073A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992019" y="4682970"/>
                  <a:ext cx="17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E9459C3-839E-4B56-AF44-FD1D0B6E1EE9}"/>
                    </a:ext>
                  </a:extLst>
                </p14:cNvPr>
                <p14:cNvContentPartPr/>
                <p14:nvPr/>
              </p14:nvContentPartPr>
              <p14:xfrm>
                <a:off x="10196139" y="4802130"/>
                <a:ext cx="5040" cy="13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E9459C3-839E-4B56-AF44-FD1D0B6E1EE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187499" y="4793130"/>
                  <a:ext cx="2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62F0137-12FE-4354-96AD-B9DC5E523DA2}"/>
                    </a:ext>
                  </a:extLst>
                </p14:cNvPr>
                <p14:cNvContentPartPr/>
                <p14:nvPr/>
              </p14:nvContentPartPr>
              <p14:xfrm>
                <a:off x="9384699" y="4914450"/>
                <a:ext cx="681120" cy="385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62F0137-12FE-4354-96AD-B9DC5E523DA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375699" y="4905810"/>
                  <a:ext cx="69876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2418FF-56E0-4F6E-97A3-AE292A1D9E23}"/>
                  </a:ext>
                </a:extLst>
              </p14:cNvPr>
              <p14:cNvContentPartPr/>
              <p14:nvPr/>
            </p14:nvContentPartPr>
            <p14:xfrm>
              <a:off x="8627481" y="2826778"/>
              <a:ext cx="1180800" cy="3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2418FF-56E0-4F6E-97A3-AE292A1D9E23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8618841" y="2817778"/>
                <a:ext cx="11984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D39B107-AC45-4D94-BCBD-905F02D87719}"/>
              </a:ext>
            </a:extLst>
          </p:cNvPr>
          <p:cNvGrpSpPr/>
          <p:nvPr/>
        </p:nvGrpSpPr>
        <p:grpSpPr>
          <a:xfrm>
            <a:off x="6091516" y="2360471"/>
            <a:ext cx="612000" cy="561600"/>
            <a:chOff x="6091516" y="2360471"/>
            <a:chExt cx="61200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5EE27A-3C0D-4670-A684-5CEEDB95D1D7}"/>
                    </a:ext>
                  </a:extLst>
                </p14:cNvPr>
                <p14:cNvContentPartPr/>
                <p14:nvPr/>
              </p14:nvContentPartPr>
              <p14:xfrm>
                <a:off x="6269716" y="2382071"/>
                <a:ext cx="219960" cy="46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5EE27A-3C0D-4670-A684-5CEEDB95D1D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261076" y="2373431"/>
                  <a:ext cx="237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785663-5199-4766-B959-4A8958D31335}"/>
                    </a:ext>
                  </a:extLst>
                </p14:cNvPr>
                <p14:cNvContentPartPr/>
                <p14:nvPr/>
              </p14:nvContentPartPr>
              <p14:xfrm>
                <a:off x="6091516" y="2360471"/>
                <a:ext cx="612000" cy="561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785663-5199-4766-B959-4A8958D3133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082876" y="2351471"/>
                  <a:ext cx="62964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660A3AC-085D-4E5D-9109-9D7A9CB812D2}"/>
                  </a:ext>
                </a:extLst>
              </p14:cNvPr>
              <p14:cNvContentPartPr/>
              <p14:nvPr/>
            </p14:nvContentPartPr>
            <p14:xfrm>
              <a:off x="10874116" y="2466671"/>
              <a:ext cx="10080" cy="83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660A3AC-085D-4E5D-9109-9D7A9CB812D2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0865116" y="2457671"/>
                <a:ext cx="2772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EDD62BF-66FF-4824-B4A7-ED9E4B85014A}"/>
              </a:ext>
            </a:extLst>
          </p:cNvPr>
          <p:cNvGrpSpPr/>
          <p:nvPr/>
        </p:nvGrpSpPr>
        <p:grpSpPr>
          <a:xfrm>
            <a:off x="10138636" y="1238351"/>
            <a:ext cx="1393200" cy="1054440"/>
            <a:chOff x="10138636" y="1238351"/>
            <a:chExt cx="1393200" cy="10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FAFBD-4691-44E2-BE81-4F6113FA7E77}"/>
                    </a:ext>
                  </a:extLst>
                </p14:cNvPr>
                <p14:cNvContentPartPr/>
                <p14:nvPr/>
              </p14:nvContentPartPr>
              <p14:xfrm>
                <a:off x="10138636" y="2075711"/>
                <a:ext cx="110880" cy="195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FAFBD-4691-44E2-BE81-4F6113FA7E7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129636" y="2067071"/>
                  <a:ext cx="12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336FFE-4709-4638-8B5D-E4C18A9FE32F}"/>
                    </a:ext>
                  </a:extLst>
                </p14:cNvPr>
                <p14:cNvContentPartPr/>
                <p14:nvPr/>
              </p14:nvContentPartPr>
              <p14:xfrm>
                <a:off x="10285156" y="1892471"/>
                <a:ext cx="150840" cy="21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336FFE-4709-4638-8B5D-E4C18A9FE32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276516" y="1883471"/>
                  <a:ext cx="168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29DBD9B-9758-450C-A580-817AAD2F6439}"/>
                    </a:ext>
                  </a:extLst>
                </p14:cNvPr>
                <p14:cNvContentPartPr/>
                <p14:nvPr/>
              </p14:nvContentPartPr>
              <p14:xfrm>
                <a:off x="10577116" y="1665311"/>
                <a:ext cx="173520" cy="248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29DBD9B-9758-450C-A580-817AAD2F643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568116" y="1656311"/>
                  <a:ext cx="191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8FD9FB7-158B-4520-8A88-860EE0AB5A9D}"/>
                    </a:ext>
                  </a:extLst>
                </p14:cNvPr>
                <p14:cNvContentPartPr/>
                <p14:nvPr/>
              </p14:nvContentPartPr>
              <p14:xfrm>
                <a:off x="10830196" y="1239071"/>
                <a:ext cx="41040" cy="454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8FD9FB7-158B-4520-8A88-860EE0AB5A9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821196" y="1230071"/>
                  <a:ext cx="586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B2CA50-11FA-4428-8E1A-9FEED39D3D1D}"/>
                    </a:ext>
                  </a:extLst>
                </p14:cNvPr>
                <p14:cNvContentPartPr/>
                <p14:nvPr/>
              </p14:nvContentPartPr>
              <p14:xfrm>
                <a:off x="10718956" y="1410431"/>
                <a:ext cx="245880" cy="205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B2CA50-11FA-4428-8E1A-9FEED39D3D1D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0709956" y="1401431"/>
                  <a:ext cx="263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AAC31F-2409-4095-82B7-40D6070EBDDC}"/>
                    </a:ext>
                  </a:extLst>
                </p14:cNvPr>
                <p14:cNvContentPartPr/>
                <p14:nvPr/>
              </p14:nvContentPartPr>
              <p14:xfrm>
                <a:off x="10943236" y="1382711"/>
                <a:ext cx="145440" cy="196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AAC31F-2409-4095-82B7-40D6070EBDD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934596" y="1374071"/>
                  <a:ext cx="163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2BB5C0D-0D9C-4D76-B7BE-45B2A240CF33}"/>
                    </a:ext>
                  </a:extLst>
                </p14:cNvPr>
                <p14:cNvContentPartPr/>
                <p14:nvPr/>
              </p14:nvContentPartPr>
              <p14:xfrm>
                <a:off x="11169316" y="1238351"/>
                <a:ext cx="217440" cy="263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2BB5C0D-0D9C-4D76-B7BE-45B2A240CF33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160676" y="1229711"/>
                  <a:ext cx="235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2A81E5-B409-4B8C-8814-BA2F371F84CF}"/>
                    </a:ext>
                  </a:extLst>
                </p14:cNvPr>
                <p14:cNvContentPartPr/>
                <p14:nvPr/>
              </p14:nvContentPartPr>
              <p14:xfrm>
                <a:off x="10804276" y="2099111"/>
                <a:ext cx="100080" cy="193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2A81E5-B409-4B8C-8814-BA2F371F84CF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795636" y="2090471"/>
                  <a:ext cx="117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80AAB4-D3AA-465C-B7EA-1B40997F20D6}"/>
                    </a:ext>
                  </a:extLst>
                </p14:cNvPr>
                <p14:cNvContentPartPr/>
                <p14:nvPr/>
              </p14:nvContentPartPr>
              <p14:xfrm>
                <a:off x="10743436" y="1963391"/>
                <a:ext cx="24120" cy="55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80AAB4-D3AA-465C-B7EA-1B40997F20D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734796" y="1954391"/>
                  <a:ext cx="41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FB3F01-9A45-4541-B6D4-AF602F7F6642}"/>
                    </a:ext>
                  </a:extLst>
                </p14:cNvPr>
                <p14:cNvContentPartPr/>
                <p14:nvPr/>
              </p14:nvContentPartPr>
              <p14:xfrm>
                <a:off x="10971316" y="1761431"/>
                <a:ext cx="76680" cy="354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BFB3F01-9A45-4541-B6D4-AF602F7F664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962676" y="1752791"/>
                  <a:ext cx="94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66DEC3-1F58-454D-B81E-D6B3DDC6CAED}"/>
                    </a:ext>
                  </a:extLst>
                </p14:cNvPr>
                <p14:cNvContentPartPr/>
                <p14:nvPr/>
              </p14:nvContentPartPr>
              <p14:xfrm>
                <a:off x="11078596" y="1830911"/>
                <a:ext cx="136080" cy="202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66DEC3-1F58-454D-B81E-D6B3DDC6CAE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069956" y="1821911"/>
                  <a:ext cx="153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DCE83D-40A6-4AAB-BEA4-104EC6E06000}"/>
                    </a:ext>
                  </a:extLst>
                </p14:cNvPr>
                <p14:cNvContentPartPr/>
                <p14:nvPr/>
              </p14:nvContentPartPr>
              <p14:xfrm>
                <a:off x="11261836" y="1763231"/>
                <a:ext cx="88560" cy="92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DCE83D-40A6-4AAB-BEA4-104EC6E0600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1253196" y="1754591"/>
                  <a:ext cx="106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0265AE-4F57-4D84-A5EE-649FFDA4BDCC}"/>
                    </a:ext>
                  </a:extLst>
                </p14:cNvPr>
                <p14:cNvContentPartPr/>
                <p14:nvPr/>
              </p14:nvContentPartPr>
              <p14:xfrm>
                <a:off x="11421676" y="1300271"/>
                <a:ext cx="110160" cy="507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0265AE-4F57-4D84-A5EE-649FFDA4BDC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412676" y="1291631"/>
                  <a:ext cx="1278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29988F-822E-4B50-A56B-803FFB0F3C42}"/>
                    </a:ext>
                  </a:extLst>
                </p14:cNvPr>
                <p14:cNvContentPartPr/>
                <p14:nvPr/>
              </p14:nvContentPartPr>
              <p14:xfrm>
                <a:off x="11423116" y="1621391"/>
                <a:ext cx="89640" cy="116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29988F-822E-4B50-A56B-803FFB0F3C42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414116" y="1612751"/>
                  <a:ext cx="10728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462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6AAAE33E-0B88-4331-B2A8-C18FF4F5DA7A}"/>
              </a:ext>
            </a:extLst>
          </p:cNvPr>
          <p:cNvGrpSpPr/>
          <p:nvPr/>
        </p:nvGrpSpPr>
        <p:grpSpPr>
          <a:xfrm>
            <a:off x="3126459" y="835650"/>
            <a:ext cx="635760" cy="279000"/>
            <a:chOff x="3126459" y="835650"/>
            <a:chExt cx="6357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C2396A-81A0-4760-A0A8-B91E59F28F1A}"/>
                    </a:ext>
                  </a:extLst>
                </p14:cNvPr>
                <p14:cNvContentPartPr/>
                <p14:nvPr/>
              </p14:nvContentPartPr>
              <p14:xfrm>
                <a:off x="3126459" y="835650"/>
                <a:ext cx="421200" cy="279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C2396A-81A0-4760-A0A8-B91E59F28F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7819" y="826650"/>
                  <a:ext cx="438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9CC8EE-463F-43A3-B55D-08DBE64E05B7}"/>
                    </a:ext>
                  </a:extLst>
                </p14:cNvPr>
                <p14:cNvContentPartPr/>
                <p14:nvPr/>
              </p14:nvContentPartPr>
              <p14:xfrm>
                <a:off x="3175419" y="984330"/>
                <a:ext cx="177480" cy="5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9CC8EE-463F-43A3-B55D-08DBE64E05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6779" y="975690"/>
                  <a:ext cx="195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8B0805-BB0E-4C6D-A553-30F6B7F065E6}"/>
                    </a:ext>
                  </a:extLst>
                </p14:cNvPr>
                <p14:cNvContentPartPr/>
                <p14:nvPr/>
              </p14:nvContentPartPr>
              <p14:xfrm>
                <a:off x="3493659" y="951210"/>
                <a:ext cx="10656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8B0805-BB0E-4C6D-A553-30F6B7F065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4659" y="942570"/>
                  <a:ext cx="124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3409F2-6686-4A3B-92FB-256AA8C82F19}"/>
                    </a:ext>
                  </a:extLst>
                </p14:cNvPr>
                <p14:cNvContentPartPr/>
                <p14:nvPr/>
              </p14:nvContentPartPr>
              <p14:xfrm>
                <a:off x="3472059" y="946170"/>
                <a:ext cx="171360" cy="13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3409F2-6686-4A3B-92FB-256AA8C82F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3419" y="937170"/>
                  <a:ext cx="18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047CF6-CE05-4A46-B5C1-99FB84019E6D}"/>
                    </a:ext>
                  </a:extLst>
                </p14:cNvPr>
                <p14:cNvContentPartPr/>
                <p14:nvPr/>
              </p14:nvContentPartPr>
              <p14:xfrm>
                <a:off x="3757539" y="982530"/>
                <a:ext cx="4680" cy="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047CF6-CE05-4A46-B5C1-99FB84019E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8899" y="973890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8B1E37-C083-48D5-B234-2CCB9691E6A9}"/>
                    </a:ext>
                  </a:extLst>
                </p14:cNvPr>
                <p14:cNvContentPartPr/>
                <p14:nvPr/>
              </p14:nvContentPartPr>
              <p14:xfrm>
                <a:off x="3739539" y="1088730"/>
                <a:ext cx="7560" cy="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8B1E37-C083-48D5-B234-2CCB9691E6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30899" y="1080090"/>
                  <a:ext cx="252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614A5E4-E2DF-4D3D-B509-C718F621AB65}"/>
              </a:ext>
            </a:extLst>
          </p:cNvPr>
          <p:cNvGrpSpPr/>
          <p:nvPr/>
        </p:nvGrpSpPr>
        <p:grpSpPr>
          <a:xfrm>
            <a:off x="4098459" y="796410"/>
            <a:ext cx="1819800" cy="478800"/>
            <a:chOff x="4098459" y="796410"/>
            <a:chExt cx="181980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E22034-C526-4872-8915-0AE941131242}"/>
                    </a:ext>
                  </a:extLst>
                </p14:cNvPr>
                <p14:cNvContentPartPr/>
                <p14:nvPr/>
              </p14:nvContentPartPr>
              <p14:xfrm>
                <a:off x="4098459" y="838890"/>
                <a:ext cx="303120" cy="19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E22034-C526-4872-8915-0AE9411312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9459" y="830250"/>
                  <a:ext cx="320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AE6421-FDCD-464C-B6BE-BB9429CC3A29}"/>
                    </a:ext>
                  </a:extLst>
                </p14:cNvPr>
                <p14:cNvContentPartPr/>
                <p14:nvPr/>
              </p14:nvContentPartPr>
              <p14:xfrm>
                <a:off x="4293939" y="998730"/>
                <a:ext cx="31680" cy="2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AE6421-FDCD-464C-B6BE-BB9429CC3A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84939" y="989730"/>
                  <a:ext cx="49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DC3E6F-2798-492B-813C-A756C4F9F7A1}"/>
                    </a:ext>
                  </a:extLst>
                </p14:cNvPr>
                <p14:cNvContentPartPr/>
                <p14:nvPr/>
              </p14:nvContentPartPr>
              <p14:xfrm>
                <a:off x="4432539" y="853650"/>
                <a:ext cx="191520" cy="192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DC3E6F-2798-492B-813C-A756C4F9F7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3539" y="844650"/>
                  <a:ext cx="20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8D8A19-6539-4CFA-9FF7-278A27E303A3}"/>
                    </a:ext>
                  </a:extLst>
                </p14:cNvPr>
                <p14:cNvContentPartPr/>
                <p14:nvPr/>
              </p14:nvContentPartPr>
              <p14:xfrm>
                <a:off x="4848339" y="828450"/>
                <a:ext cx="5976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8D8A19-6539-4CFA-9FF7-278A27E303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39699" y="819450"/>
                  <a:ext cx="7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329DF8-C381-466B-A425-CE88EF57809F}"/>
                    </a:ext>
                  </a:extLst>
                </p14:cNvPr>
                <p14:cNvContentPartPr/>
                <p14:nvPr/>
              </p14:nvContentPartPr>
              <p14:xfrm>
                <a:off x="4894059" y="796410"/>
                <a:ext cx="10044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329DF8-C381-466B-A425-CE88EF5780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5059" y="787770"/>
                  <a:ext cx="118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84372B-1441-445A-979E-FD42D666F05E}"/>
                    </a:ext>
                  </a:extLst>
                </p14:cNvPr>
                <p14:cNvContentPartPr/>
                <p14:nvPr/>
              </p14:nvContentPartPr>
              <p14:xfrm>
                <a:off x="4768059" y="875610"/>
                <a:ext cx="272520" cy="6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84372B-1441-445A-979E-FD42D666F0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59419" y="866610"/>
                  <a:ext cx="290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24FF1F-B0ED-4DEA-A54D-5CB62E717BFE}"/>
                    </a:ext>
                  </a:extLst>
                </p14:cNvPr>
                <p14:cNvContentPartPr/>
                <p14:nvPr/>
              </p14:nvContentPartPr>
              <p14:xfrm>
                <a:off x="4738899" y="842490"/>
                <a:ext cx="272160" cy="5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24FF1F-B0ED-4DEA-A54D-5CB62E717B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9899" y="833850"/>
                  <a:ext cx="289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76227B-2F7F-4954-87F5-705E8F8A4B81}"/>
                    </a:ext>
                  </a:extLst>
                </p14:cNvPr>
                <p14:cNvContentPartPr/>
                <p14:nvPr/>
              </p14:nvContentPartPr>
              <p14:xfrm>
                <a:off x="5134899" y="864090"/>
                <a:ext cx="17748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76227B-2F7F-4954-87F5-705E8F8A4B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5899" y="855090"/>
                  <a:ext cx="195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A271A8B-B239-4FFE-BF0F-2E6920A90722}"/>
                    </a:ext>
                  </a:extLst>
                </p14:cNvPr>
                <p14:cNvContentPartPr/>
                <p14:nvPr/>
              </p14:nvContentPartPr>
              <p14:xfrm>
                <a:off x="5315979" y="1039410"/>
                <a:ext cx="62640" cy="12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A271A8B-B239-4FFE-BF0F-2E6920A907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7339" y="1030410"/>
                  <a:ext cx="80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B5034B-B1D9-48CB-AB78-DD599EC3D2F4}"/>
                    </a:ext>
                  </a:extLst>
                </p14:cNvPr>
                <p14:cNvContentPartPr/>
                <p14:nvPr/>
              </p14:nvContentPartPr>
              <p14:xfrm>
                <a:off x="5465019" y="1030050"/>
                <a:ext cx="88560" cy="16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B5034B-B1D9-48CB-AB78-DD599EC3D2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6019" y="1021050"/>
                  <a:ext cx="106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D315C6-495F-423D-A052-BCB913B7E5F8}"/>
                    </a:ext>
                  </a:extLst>
                </p14:cNvPr>
                <p14:cNvContentPartPr/>
                <p14:nvPr/>
              </p14:nvContentPartPr>
              <p14:xfrm>
                <a:off x="5518299" y="934650"/>
                <a:ext cx="174240" cy="109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D315C6-495F-423D-A052-BCB913B7E5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09299" y="926010"/>
                  <a:ext cx="191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BEA5FEE-F40E-4B66-B30C-B5D334E73683}"/>
                    </a:ext>
                  </a:extLst>
                </p14:cNvPr>
                <p14:cNvContentPartPr/>
                <p14:nvPr/>
              </p14:nvContentPartPr>
              <p14:xfrm>
                <a:off x="5639979" y="947250"/>
                <a:ext cx="177840" cy="32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BEA5FEE-F40E-4B66-B30C-B5D334E736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1339" y="938610"/>
                  <a:ext cx="195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386E7E-61E4-4FCA-8651-BC3673453C03}"/>
                    </a:ext>
                  </a:extLst>
                </p14:cNvPr>
                <p14:cNvContentPartPr/>
                <p14:nvPr/>
              </p14:nvContentPartPr>
              <p14:xfrm>
                <a:off x="5908539" y="1018890"/>
                <a:ext cx="9720" cy="1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386E7E-61E4-4FCA-8651-BC3673453C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9899" y="1009890"/>
                  <a:ext cx="273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E8A1520-597A-4041-B344-D904C189929A}"/>
              </a:ext>
            </a:extLst>
          </p:cNvPr>
          <p:cNvGrpSpPr/>
          <p:nvPr/>
        </p:nvGrpSpPr>
        <p:grpSpPr>
          <a:xfrm>
            <a:off x="6074859" y="770850"/>
            <a:ext cx="716400" cy="240120"/>
            <a:chOff x="6074859" y="770850"/>
            <a:chExt cx="7164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F9FEE2D-03A9-48FA-85EF-496EA6A6221A}"/>
                    </a:ext>
                  </a:extLst>
                </p14:cNvPr>
                <p14:cNvContentPartPr/>
                <p14:nvPr/>
              </p14:nvContentPartPr>
              <p14:xfrm>
                <a:off x="6074859" y="816570"/>
                <a:ext cx="214920" cy="16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F9FEE2D-03A9-48FA-85EF-496EA6A62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6219" y="807930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04F7B9-CC5B-431B-9F13-95742B00AD71}"/>
                    </a:ext>
                  </a:extLst>
                </p14:cNvPr>
                <p14:cNvContentPartPr/>
                <p14:nvPr/>
              </p14:nvContentPartPr>
              <p14:xfrm>
                <a:off x="6310299" y="797850"/>
                <a:ext cx="260640" cy="20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04F7B9-CC5B-431B-9F13-95742B00AD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01659" y="788850"/>
                  <a:ext cx="27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76CC0-4F5A-459E-A3B6-D22993BCADC7}"/>
                    </a:ext>
                  </a:extLst>
                </p14:cNvPr>
                <p14:cNvContentPartPr/>
                <p14:nvPr/>
              </p14:nvContentPartPr>
              <p14:xfrm>
                <a:off x="6587859" y="808290"/>
                <a:ext cx="121320" cy="10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76CC0-4F5A-459E-A3B6-D22993BCAD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9219" y="799290"/>
                  <a:ext cx="138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33EEB4-70FD-46E6-97F4-F28E64F3371F}"/>
                    </a:ext>
                  </a:extLst>
                </p14:cNvPr>
                <p14:cNvContentPartPr/>
                <p14:nvPr/>
              </p14:nvContentPartPr>
              <p14:xfrm>
                <a:off x="6654099" y="770850"/>
                <a:ext cx="137160" cy="24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33EEB4-70FD-46E6-97F4-F28E64F337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45099" y="762210"/>
                  <a:ext cx="1548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A293890-752A-4F9A-894C-C9D1D8AC61EB}"/>
              </a:ext>
            </a:extLst>
          </p:cNvPr>
          <p:cNvGrpSpPr/>
          <p:nvPr/>
        </p:nvGrpSpPr>
        <p:grpSpPr>
          <a:xfrm>
            <a:off x="3570699" y="1323450"/>
            <a:ext cx="503280" cy="313560"/>
            <a:chOff x="3570699" y="1323450"/>
            <a:chExt cx="5032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35BED6-E3AD-42BE-B757-1F1C2FC9B9A5}"/>
                    </a:ext>
                  </a:extLst>
                </p14:cNvPr>
                <p14:cNvContentPartPr/>
                <p14:nvPr/>
              </p14:nvContentPartPr>
              <p14:xfrm>
                <a:off x="3664299" y="1429290"/>
                <a:ext cx="9504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35BED6-E3AD-42BE-B757-1F1C2FC9B9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5659" y="1420650"/>
                  <a:ext cx="112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F3766F-AB0E-4069-8AD3-175B7E8FAC1C}"/>
                    </a:ext>
                  </a:extLst>
                </p14:cNvPr>
                <p14:cNvContentPartPr/>
                <p14:nvPr/>
              </p14:nvContentPartPr>
              <p14:xfrm>
                <a:off x="3570699" y="1434330"/>
                <a:ext cx="195480" cy="166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F3766F-AB0E-4069-8AD3-175B7E8FAC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1699" y="1425690"/>
                  <a:ext cx="21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1F19A1-A3E3-4DF3-83E4-2DB7928B6DC7}"/>
                    </a:ext>
                  </a:extLst>
                </p14:cNvPr>
                <p14:cNvContentPartPr/>
                <p14:nvPr/>
              </p14:nvContentPartPr>
              <p14:xfrm>
                <a:off x="3576099" y="1323450"/>
                <a:ext cx="242280" cy="3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1F19A1-A3E3-4DF3-83E4-2DB7928B6D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7459" y="1314810"/>
                  <a:ext cx="259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A6C032-0D05-4B13-AAD6-2CAA8ABF53A1}"/>
                    </a:ext>
                  </a:extLst>
                </p14:cNvPr>
                <p14:cNvContentPartPr/>
                <p14:nvPr/>
              </p14:nvContentPartPr>
              <p14:xfrm>
                <a:off x="3955899" y="1478250"/>
                <a:ext cx="118080" cy="2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A6C032-0D05-4B13-AAD6-2CAA8ABF53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6899" y="1469610"/>
                  <a:ext cx="135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7DB80E-AB44-4D94-993B-BD26BDA6DBC4}"/>
                    </a:ext>
                  </a:extLst>
                </p14:cNvPr>
                <p14:cNvContentPartPr/>
                <p14:nvPr/>
              </p14:nvContentPartPr>
              <p14:xfrm>
                <a:off x="3928179" y="1542330"/>
                <a:ext cx="107640" cy="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7DB80E-AB44-4D94-993B-BD26BDA6DB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9539" y="1533690"/>
                  <a:ext cx="1252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0D5668-F8CC-4070-B9CD-FAC34EDE09BE}"/>
              </a:ext>
            </a:extLst>
          </p:cNvPr>
          <p:cNvGrpSpPr/>
          <p:nvPr/>
        </p:nvGrpSpPr>
        <p:grpSpPr>
          <a:xfrm>
            <a:off x="4239579" y="1363050"/>
            <a:ext cx="1237320" cy="216720"/>
            <a:chOff x="4239579" y="1363050"/>
            <a:chExt cx="12373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98F81A-5335-40A6-937C-9B46D2EC0CA2}"/>
                    </a:ext>
                  </a:extLst>
                </p14:cNvPr>
                <p14:cNvContentPartPr/>
                <p14:nvPr/>
              </p14:nvContentPartPr>
              <p14:xfrm>
                <a:off x="4239579" y="1400490"/>
                <a:ext cx="105840" cy="17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98F81A-5335-40A6-937C-9B46D2EC0C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30939" y="1391850"/>
                  <a:ext cx="123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0E85A4-17A4-465E-B093-661CEC54B92B}"/>
                    </a:ext>
                  </a:extLst>
                </p14:cNvPr>
                <p14:cNvContentPartPr/>
                <p14:nvPr/>
              </p14:nvContentPartPr>
              <p14:xfrm>
                <a:off x="4426779" y="1394370"/>
                <a:ext cx="118800" cy="15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0E85A4-17A4-465E-B093-661CEC54B9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18139" y="1385730"/>
                  <a:ext cx="136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5CEC5C-F326-4C7F-818A-3F56EC9A38C7}"/>
                    </a:ext>
                  </a:extLst>
                </p14:cNvPr>
                <p14:cNvContentPartPr/>
                <p14:nvPr/>
              </p14:nvContentPartPr>
              <p14:xfrm>
                <a:off x="4571499" y="1372770"/>
                <a:ext cx="233280" cy="17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5CEC5C-F326-4C7F-818A-3F56EC9A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2859" y="1363770"/>
                  <a:ext cx="25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F5A6D2-D4A4-43EF-A3B8-D205213D7234}"/>
                    </a:ext>
                  </a:extLst>
                </p14:cNvPr>
                <p14:cNvContentPartPr/>
                <p14:nvPr/>
              </p14:nvContentPartPr>
              <p14:xfrm>
                <a:off x="4856619" y="1516770"/>
                <a:ext cx="7560" cy="2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F5A6D2-D4A4-43EF-A3B8-D205213D72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7619" y="1507770"/>
                  <a:ext cx="2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7115659-99F7-4C61-A1FC-2C0EC92BD426}"/>
                    </a:ext>
                  </a:extLst>
                </p14:cNvPr>
                <p14:cNvContentPartPr/>
                <p14:nvPr/>
              </p14:nvContentPartPr>
              <p14:xfrm>
                <a:off x="4958859" y="1405170"/>
                <a:ext cx="243360" cy="14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7115659-99F7-4C61-A1FC-2C0EC92BD4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0219" y="1396530"/>
                  <a:ext cx="26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A0EFA3-7474-44E0-9FBB-35BFFAABB722}"/>
                    </a:ext>
                  </a:extLst>
                </p14:cNvPr>
                <p14:cNvContentPartPr/>
                <p14:nvPr/>
              </p14:nvContentPartPr>
              <p14:xfrm>
                <a:off x="5263779" y="1369530"/>
                <a:ext cx="136080" cy="106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A0EFA3-7474-44E0-9FBB-35BFFAABB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54779" y="1360890"/>
                  <a:ext cx="153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08DA15-EDCD-4078-BC47-DC954C6C1F43}"/>
                    </a:ext>
                  </a:extLst>
                </p14:cNvPr>
                <p14:cNvContentPartPr/>
                <p14:nvPr/>
              </p14:nvContentPartPr>
              <p14:xfrm>
                <a:off x="5332179" y="1363050"/>
                <a:ext cx="144720" cy="210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08DA15-EDCD-4078-BC47-DC954C6C1F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3179" y="1354050"/>
                  <a:ext cx="162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08CB3F-D5E1-4206-A0B8-1506FF72FEF8}"/>
              </a:ext>
            </a:extLst>
          </p:cNvPr>
          <p:cNvGrpSpPr/>
          <p:nvPr/>
        </p:nvGrpSpPr>
        <p:grpSpPr>
          <a:xfrm>
            <a:off x="3586179" y="1788930"/>
            <a:ext cx="528480" cy="184320"/>
            <a:chOff x="3586179" y="1788930"/>
            <a:chExt cx="5284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8FCAE2-F87C-4871-B6B5-1653C9B71765}"/>
                    </a:ext>
                  </a:extLst>
                </p14:cNvPr>
                <p14:cNvContentPartPr/>
                <p14:nvPr/>
              </p14:nvContentPartPr>
              <p14:xfrm>
                <a:off x="3586179" y="1788930"/>
                <a:ext cx="207360" cy="184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8FCAE2-F87C-4871-B6B5-1653C9B717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77179" y="1779930"/>
                  <a:ext cx="225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E1B58A-4B51-40CC-AC11-0EA9A902AE3C}"/>
                    </a:ext>
                  </a:extLst>
                </p14:cNvPr>
                <p14:cNvContentPartPr/>
                <p14:nvPr/>
              </p14:nvContentPartPr>
              <p14:xfrm>
                <a:off x="3973539" y="1840410"/>
                <a:ext cx="108000" cy="18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E1B58A-4B51-40CC-AC11-0EA9A902AE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4539" y="1831770"/>
                  <a:ext cx="12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140A33-C5C2-4EA1-A52A-A56B49E06FE1}"/>
                    </a:ext>
                  </a:extLst>
                </p14:cNvPr>
                <p14:cNvContentPartPr/>
                <p14:nvPr/>
              </p14:nvContentPartPr>
              <p14:xfrm>
                <a:off x="3956259" y="1894770"/>
                <a:ext cx="158400" cy="1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140A33-C5C2-4EA1-A52A-A56B49E06F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47619" y="1886130"/>
                  <a:ext cx="176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81A9816-3204-4254-AD91-C2B762EFDA15}"/>
              </a:ext>
            </a:extLst>
          </p:cNvPr>
          <p:cNvGrpSpPr/>
          <p:nvPr/>
        </p:nvGrpSpPr>
        <p:grpSpPr>
          <a:xfrm>
            <a:off x="4376739" y="1765170"/>
            <a:ext cx="848160" cy="163440"/>
            <a:chOff x="4376739" y="1765170"/>
            <a:chExt cx="8481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0EFAEB-0ABA-4497-9C40-208E1DED21F3}"/>
                    </a:ext>
                  </a:extLst>
                </p14:cNvPr>
                <p14:cNvContentPartPr/>
                <p14:nvPr/>
              </p14:nvContentPartPr>
              <p14:xfrm>
                <a:off x="4376739" y="1808370"/>
                <a:ext cx="178200" cy="120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0EFAEB-0ABA-4497-9C40-208E1DED21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68099" y="1799730"/>
                  <a:ext cx="195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BFDE01-2A7D-492F-88A3-1D7B52193B69}"/>
                    </a:ext>
                  </a:extLst>
                </p14:cNvPr>
                <p14:cNvContentPartPr/>
                <p14:nvPr/>
              </p14:nvContentPartPr>
              <p14:xfrm>
                <a:off x="4598859" y="1896210"/>
                <a:ext cx="12600" cy="15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BFDE01-2A7D-492F-88A3-1D7B52193B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0219" y="1887210"/>
                  <a:ext cx="30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DF88AE-E92B-4D0C-820D-7A0CDBFAE6C1}"/>
                    </a:ext>
                  </a:extLst>
                </p14:cNvPr>
                <p14:cNvContentPartPr/>
                <p14:nvPr/>
              </p14:nvContentPartPr>
              <p14:xfrm>
                <a:off x="4746819" y="1800450"/>
                <a:ext cx="245880" cy="110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DF88AE-E92B-4D0C-820D-7A0CDBFAE6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7819" y="1791450"/>
                  <a:ext cx="26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029CA6-5220-4033-8395-01E0E0268C4A}"/>
                    </a:ext>
                  </a:extLst>
                </p14:cNvPr>
                <p14:cNvContentPartPr/>
                <p14:nvPr/>
              </p14:nvContentPartPr>
              <p14:xfrm>
                <a:off x="5071179" y="1765170"/>
                <a:ext cx="153720" cy="15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029CA6-5220-4033-8395-01E0E0268C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2179" y="1756170"/>
                  <a:ext cx="1713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2AF6892-C4CB-4B7E-B30B-6FD7F8CD97B9}"/>
              </a:ext>
            </a:extLst>
          </p:cNvPr>
          <p:cNvGrpSpPr/>
          <p:nvPr/>
        </p:nvGrpSpPr>
        <p:grpSpPr>
          <a:xfrm>
            <a:off x="3255699" y="2309490"/>
            <a:ext cx="233280" cy="160200"/>
            <a:chOff x="3255699" y="2309490"/>
            <a:chExt cx="233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63610D-94CE-4450-BFD0-10932F0EE7F7}"/>
                    </a:ext>
                  </a:extLst>
                </p14:cNvPr>
                <p14:cNvContentPartPr/>
                <p14:nvPr/>
              </p14:nvContentPartPr>
              <p14:xfrm>
                <a:off x="3255699" y="2309490"/>
                <a:ext cx="167040" cy="16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63610D-94CE-4450-BFD0-10932F0EE7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46699" y="2300490"/>
                  <a:ext cx="18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3B4214-A642-4DB8-A942-0E42DE54C4CC}"/>
                    </a:ext>
                  </a:extLst>
                </p14:cNvPr>
                <p14:cNvContentPartPr/>
                <p14:nvPr/>
              </p14:nvContentPartPr>
              <p14:xfrm>
                <a:off x="3479979" y="2442330"/>
                <a:ext cx="9000" cy="1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3B4214-A642-4DB8-A942-0E42DE54C4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71339" y="2433330"/>
                  <a:ext cx="266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04C7C22-043A-4A7B-8FDC-06CB4E74D535}"/>
              </a:ext>
            </a:extLst>
          </p:cNvPr>
          <p:cNvGrpSpPr/>
          <p:nvPr/>
        </p:nvGrpSpPr>
        <p:grpSpPr>
          <a:xfrm>
            <a:off x="3702459" y="2067210"/>
            <a:ext cx="7441200" cy="1404720"/>
            <a:chOff x="3702459" y="2067210"/>
            <a:chExt cx="7441200" cy="14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33E77C-C4F9-4A1A-AB96-F89D351B292C}"/>
                    </a:ext>
                  </a:extLst>
                </p14:cNvPr>
                <p14:cNvContentPartPr/>
                <p14:nvPr/>
              </p14:nvContentPartPr>
              <p14:xfrm>
                <a:off x="3820179" y="2229570"/>
                <a:ext cx="186120" cy="256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33E77C-C4F9-4A1A-AB96-F89D351B29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1539" y="2220570"/>
                  <a:ext cx="203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70F691-D93C-4F3D-8DE2-51AF06362672}"/>
                    </a:ext>
                  </a:extLst>
                </p14:cNvPr>
                <p14:cNvContentPartPr/>
                <p14:nvPr/>
              </p14:nvContentPartPr>
              <p14:xfrm>
                <a:off x="3970299" y="2287890"/>
                <a:ext cx="141480" cy="18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70F691-D93C-4F3D-8DE2-51AF063626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61659" y="2279250"/>
                  <a:ext cx="159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376E1B-959B-49F1-8757-0A992D754647}"/>
                    </a:ext>
                  </a:extLst>
                </p14:cNvPr>
                <p14:cNvContentPartPr/>
                <p14:nvPr/>
              </p14:nvContentPartPr>
              <p14:xfrm>
                <a:off x="4098819" y="2326050"/>
                <a:ext cx="164520" cy="172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376E1B-959B-49F1-8757-0A992D7546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9819" y="2317410"/>
                  <a:ext cx="182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962B119-90CF-4C69-85CA-1AAD89DCEF76}"/>
                    </a:ext>
                  </a:extLst>
                </p14:cNvPr>
                <p14:cNvContentPartPr/>
                <p14:nvPr/>
              </p14:nvContentPartPr>
              <p14:xfrm>
                <a:off x="4571139" y="2178810"/>
                <a:ext cx="177840" cy="256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962B119-90CF-4C69-85CA-1AAD89DCEF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62139" y="2169810"/>
                  <a:ext cx="195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C21E07-843B-4179-B4ED-8F48F3C238A7}"/>
                    </a:ext>
                  </a:extLst>
                </p14:cNvPr>
                <p14:cNvContentPartPr/>
                <p14:nvPr/>
              </p14:nvContentPartPr>
              <p14:xfrm>
                <a:off x="4552419" y="2278170"/>
                <a:ext cx="232200" cy="8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C21E07-843B-4179-B4ED-8F48F3C238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3779" y="2269170"/>
                  <a:ext cx="249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FA002E-070F-4EA1-83C7-FC6FAF2137FC}"/>
                    </a:ext>
                  </a:extLst>
                </p14:cNvPr>
                <p14:cNvContentPartPr/>
                <p14:nvPr/>
              </p14:nvContentPartPr>
              <p14:xfrm>
                <a:off x="4768779" y="2139210"/>
                <a:ext cx="171360" cy="270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FA002E-070F-4EA1-83C7-FC6FAF2137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60139" y="2130210"/>
                  <a:ext cx="189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420632-F6C8-42A2-BB49-66D39CBD0D41}"/>
                    </a:ext>
                  </a:extLst>
                </p14:cNvPr>
                <p14:cNvContentPartPr/>
                <p14:nvPr/>
              </p14:nvContentPartPr>
              <p14:xfrm>
                <a:off x="4929339" y="2306250"/>
                <a:ext cx="111960" cy="10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420632-F6C8-42A2-BB49-66D39CBD0D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20339" y="2297250"/>
                  <a:ext cx="129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091320-D867-490E-A622-200B4C62C279}"/>
                    </a:ext>
                  </a:extLst>
                </p14:cNvPr>
                <p14:cNvContentPartPr/>
                <p14:nvPr/>
              </p14:nvContentPartPr>
              <p14:xfrm>
                <a:off x="5281419" y="2211570"/>
                <a:ext cx="257040" cy="17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091320-D867-490E-A622-200B4C62C2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2419" y="2202930"/>
                  <a:ext cx="27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16E23D-6BEF-46EF-A557-15D9CC255656}"/>
                    </a:ext>
                  </a:extLst>
                </p14:cNvPr>
                <p14:cNvContentPartPr/>
                <p14:nvPr/>
              </p14:nvContentPartPr>
              <p14:xfrm>
                <a:off x="5533779" y="2153610"/>
                <a:ext cx="175320" cy="255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16E23D-6BEF-46EF-A557-15D9CC2556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4779" y="2144970"/>
                  <a:ext cx="192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3521D18-AEF5-4F23-B497-F0E22507A8AA}"/>
                    </a:ext>
                  </a:extLst>
                </p14:cNvPr>
                <p14:cNvContentPartPr/>
                <p14:nvPr/>
              </p14:nvContentPartPr>
              <p14:xfrm>
                <a:off x="5503179" y="2257290"/>
                <a:ext cx="186120" cy="6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3521D18-AEF5-4F23-B497-F0E22507A8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94179" y="2248650"/>
                  <a:ext cx="203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C85B91-9EBB-472F-A802-726C74CFB1CC}"/>
                    </a:ext>
                  </a:extLst>
                </p14:cNvPr>
                <p14:cNvContentPartPr/>
                <p14:nvPr/>
              </p14:nvContentPartPr>
              <p14:xfrm>
                <a:off x="5677779" y="2294730"/>
                <a:ext cx="118440" cy="84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C85B91-9EBB-472F-A802-726C74CFB1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8779" y="2286090"/>
                  <a:ext cx="13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FB1E10C-A08A-43B3-A8E3-1B0780DBB23F}"/>
                    </a:ext>
                  </a:extLst>
                </p14:cNvPr>
                <p14:cNvContentPartPr/>
                <p14:nvPr/>
              </p14:nvContentPartPr>
              <p14:xfrm>
                <a:off x="5824659" y="2289690"/>
                <a:ext cx="128520" cy="90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FB1E10C-A08A-43B3-A8E3-1B0780DBB2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15659" y="2280690"/>
                  <a:ext cx="14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E16E5C-CD46-4B85-BF42-778B3DA84B27}"/>
                    </a:ext>
                  </a:extLst>
                </p14:cNvPr>
                <p14:cNvContentPartPr/>
                <p14:nvPr/>
              </p14:nvContentPartPr>
              <p14:xfrm>
                <a:off x="5943459" y="2152530"/>
                <a:ext cx="137160" cy="18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E16E5C-CD46-4B85-BF42-778B3DA84B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4459" y="2143530"/>
                  <a:ext cx="154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1B5773-5A2B-40D9-AA00-EF5D659A98F8}"/>
                    </a:ext>
                  </a:extLst>
                </p14:cNvPr>
                <p14:cNvContentPartPr/>
                <p14:nvPr/>
              </p14:nvContentPartPr>
              <p14:xfrm>
                <a:off x="6001059" y="2282130"/>
                <a:ext cx="101160" cy="8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1B5773-5A2B-40D9-AA00-EF5D659A98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92419" y="2273130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1A0A56-9B8B-4805-9E09-F33EAFDCB131}"/>
                    </a:ext>
                  </a:extLst>
                </p14:cNvPr>
                <p14:cNvContentPartPr/>
                <p14:nvPr/>
              </p14:nvContentPartPr>
              <p14:xfrm>
                <a:off x="6104019" y="2321010"/>
                <a:ext cx="124560" cy="5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1A0A56-9B8B-4805-9E09-F33EAFDCB1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5019" y="2312010"/>
                  <a:ext cx="142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EAE1E7D-6E8B-4010-B42F-B7CB60F2DF25}"/>
                    </a:ext>
                  </a:extLst>
                </p14:cNvPr>
                <p14:cNvContentPartPr/>
                <p14:nvPr/>
              </p14:nvContentPartPr>
              <p14:xfrm>
                <a:off x="6288339" y="2133810"/>
                <a:ext cx="158400" cy="267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EAE1E7D-6E8B-4010-B42F-B7CB60F2DF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9339" y="2125170"/>
                  <a:ext cx="176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D4548C-3672-4478-A7C8-71E7BDBBD3B5}"/>
                    </a:ext>
                  </a:extLst>
                </p14:cNvPr>
                <p14:cNvContentPartPr/>
                <p14:nvPr/>
              </p14:nvContentPartPr>
              <p14:xfrm>
                <a:off x="6266379" y="2246130"/>
                <a:ext cx="211320" cy="55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D4548C-3672-4478-A7C8-71E7BDBBD3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57379" y="2237490"/>
                  <a:ext cx="228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CBDBD5-3FF5-4F14-8F24-41BA7F932029}"/>
                    </a:ext>
                  </a:extLst>
                </p14:cNvPr>
                <p14:cNvContentPartPr/>
                <p14:nvPr/>
              </p14:nvContentPartPr>
              <p14:xfrm>
                <a:off x="6532059" y="2194290"/>
                <a:ext cx="54360" cy="64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CBDBD5-3FF5-4F14-8F24-41BA7F9320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23059" y="2185290"/>
                  <a:ext cx="72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360CC9-2D2F-423E-B554-811A7C131FBC}"/>
                    </a:ext>
                  </a:extLst>
                </p14:cNvPr>
                <p14:cNvContentPartPr/>
                <p14:nvPr/>
              </p14:nvContentPartPr>
              <p14:xfrm>
                <a:off x="6543939" y="2226690"/>
                <a:ext cx="154800" cy="158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360CC9-2D2F-423E-B554-811A7C131F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5299" y="2218050"/>
                  <a:ext cx="17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46C9C1-C1A0-400A-9F51-77020972BA28}"/>
                    </a:ext>
                  </a:extLst>
                </p14:cNvPr>
                <p14:cNvContentPartPr/>
                <p14:nvPr/>
              </p14:nvContentPartPr>
              <p14:xfrm>
                <a:off x="6945699" y="2071530"/>
                <a:ext cx="206640" cy="312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46C9C1-C1A0-400A-9F51-77020972BA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36699" y="2062890"/>
                  <a:ext cx="224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D3ACD1-2606-4D62-9675-06813324A963}"/>
                    </a:ext>
                  </a:extLst>
                </p14:cNvPr>
                <p14:cNvContentPartPr/>
                <p14:nvPr/>
              </p14:nvContentPartPr>
              <p14:xfrm>
                <a:off x="6928059" y="2195010"/>
                <a:ext cx="327600" cy="67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D3ACD1-2606-4D62-9675-06813324A9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9419" y="2186370"/>
                  <a:ext cx="345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2E3C03-20DA-43D8-957A-41E9978B90A3}"/>
                    </a:ext>
                  </a:extLst>
                </p14:cNvPr>
                <p14:cNvContentPartPr/>
                <p14:nvPr/>
              </p14:nvContentPartPr>
              <p14:xfrm>
                <a:off x="7347819" y="2264850"/>
                <a:ext cx="177480" cy="124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2E3C03-20DA-43D8-957A-41E9978B90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38819" y="2256210"/>
                  <a:ext cx="19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6E67F4-41D8-410D-A070-0657CBDE7F26}"/>
                    </a:ext>
                  </a:extLst>
                </p14:cNvPr>
                <p14:cNvContentPartPr/>
                <p14:nvPr/>
              </p14:nvContentPartPr>
              <p14:xfrm>
                <a:off x="7450059" y="2093490"/>
                <a:ext cx="250200" cy="276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6E67F4-41D8-410D-A070-0657CBDE7F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41059" y="2084850"/>
                  <a:ext cx="267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B8ECD3-13BB-4C7A-8A21-B4F1D16073ED}"/>
                    </a:ext>
                  </a:extLst>
                </p14:cNvPr>
                <p14:cNvContentPartPr/>
                <p14:nvPr/>
              </p14:nvContentPartPr>
              <p14:xfrm>
                <a:off x="7571379" y="2283930"/>
                <a:ext cx="49320" cy="6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B8ECD3-13BB-4C7A-8A21-B4F1D16073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62739" y="2275290"/>
                  <a:ext cx="66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9E2ED85-7001-428A-8BEF-02EA9BA454D4}"/>
                    </a:ext>
                  </a:extLst>
                </p14:cNvPr>
                <p14:cNvContentPartPr/>
                <p14:nvPr/>
              </p14:nvContentPartPr>
              <p14:xfrm>
                <a:off x="7680819" y="2227770"/>
                <a:ext cx="109080" cy="147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9E2ED85-7001-428A-8BEF-02EA9BA454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71819" y="2218770"/>
                  <a:ext cx="12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6D4B36-66C3-4D42-9117-76CC29BDF709}"/>
                    </a:ext>
                  </a:extLst>
                </p14:cNvPr>
                <p14:cNvContentPartPr/>
                <p14:nvPr/>
              </p14:nvContentPartPr>
              <p14:xfrm>
                <a:off x="7817619" y="2091330"/>
                <a:ext cx="220680" cy="30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6D4B36-66C3-4D42-9117-76CC29BDF7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08619" y="2082690"/>
                  <a:ext cx="238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70EB87-2348-49F7-82D9-243B3448BE4D}"/>
                    </a:ext>
                  </a:extLst>
                </p14:cNvPr>
                <p14:cNvContentPartPr/>
                <p14:nvPr/>
              </p14:nvContentPartPr>
              <p14:xfrm>
                <a:off x="7784139" y="2207250"/>
                <a:ext cx="280800" cy="8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70EB87-2348-49F7-82D9-243B3448BE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75139" y="2198250"/>
                  <a:ext cx="29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7A856A-0F0A-4E24-A45F-CFE9ED2BF998}"/>
                    </a:ext>
                  </a:extLst>
                </p14:cNvPr>
                <p14:cNvContentPartPr/>
                <p14:nvPr/>
              </p14:nvContentPartPr>
              <p14:xfrm>
                <a:off x="8006979" y="2269530"/>
                <a:ext cx="108360" cy="11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7A856A-0F0A-4E24-A45F-CFE9ED2BF9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97979" y="226053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92F92A3-7925-4A66-A16C-365530A74D34}"/>
                    </a:ext>
                  </a:extLst>
                </p14:cNvPr>
                <p14:cNvContentPartPr/>
                <p14:nvPr/>
              </p14:nvContentPartPr>
              <p14:xfrm>
                <a:off x="8161779" y="2067210"/>
                <a:ext cx="387720" cy="32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92F92A3-7925-4A66-A16C-365530A74D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53139" y="2058570"/>
                  <a:ext cx="405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96B6F68-39ED-4334-A828-3E690FB36EAE}"/>
                    </a:ext>
                  </a:extLst>
                </p14:cNvPr>
                <p14:cNvContentPartPr/>
                <p14:nvPr/>
              </p14:nvContentPartPr>
              <p14:xfrm>
                <a:off x="8307579" y="2247570"/>
                <a:ext cx="154800" cy="150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96B6F68-39ED-4334-A828-3E690FB36E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98579" y="2238930"/>
                  <a:ext cx="172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FBF652-DAD6-4FF8-9E17-B178185FB99B}"/>
                    </a:ext>
                  </a:extLst>
                </p14:cNvPr>
                <p14:cNvContentPartPr/>
                <p14:nvPr/>
              </p14:nvContentPartPr>
              <p14:xfrm>
                <a:off x="8497299" y="2250450"/>
                <a:ext cx="172440" cy="11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FBF652-DAD6-4FF8-9E17-B178185FB9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88299" y="2241810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082237-ECFC-4DFD-A694-A8E58F4BAB2A}"/>
                    </a:ext>
                  </a:extLst>
                </p14:cNvPr>
                <p14:cNvContentPartPr/>
                <p14:nvPr/>
              </p14:nvContentPartPr>
              <p14:xfrm>
                <a:off x="8773779" y="2113290"/>
                <a:ext cx="208080" cy="239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082237-ECFC-4DFD-A694-A8E58F4BAB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64779" y="2104650"/>
                  <a:ext cx="225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7A3A0F-BB8B-45B1-93EB-8FF790093645}"/>
                    </a:ext>
                  </a:extLst>
                </p14:cNvPr>
                <p14:cNvContentPartPr/>
                <p14:nvPr/>
              </p14:nvContentPartPr>
              <p14:xfrm>
                <a:off x="8719059" y="2234970"/>
                <a:ext cx="303840" cy="126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7A3A0F-BB8B-45B1-93EB-8FF7900936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10059" y="2226330"/>
                  <a:ext cx="321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E9CBFA-D9EF-4264-9906-54C63013FEC9}"/>
                    </a:ext>
                  </a:extLst>
                </p14:cNvPr>
                <p14:cNvContentPartPr/>
                <p14:nvPr/>
              </p14:nvContentPartPr>
              <p14:xfrm>
                <a:off x="9093819" y="2208330"/>
                <a:ext cx="20520" cy="18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E9CBFA-D9EF-4264-9906-54C63013FE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85179" y="2199690"/>
                  <a:ext cx="38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ABBE6AC-90F7-46EB-A43A-175DE69E0A74}"/>
                    </a:ext>
                  </a:extLst>
                </p14:cNvPr>
                <p14:cNvContentPartPr/>
                <p14:nvPr/>
              </p14:nvContentPartPr>
              <p14:xfrm>
                <a:off x="9096339" y="2264850"/>
                <a:ext cx="84600" cy="8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ABBE6AC-90F7-46EB-A43A-175DE69E0A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87699" y="2255850"/>
                  <a:ext cx="102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6CE507-6147-4A91-8A1A-10E84A687274}"/>
                    </a:ext>
                  </a:extLst>
                </p14:cNvPr>
                <p14:cNvContentPartPr/>
                <p14:nvPr/>
              </p14:nvContentPartPr>
              <p14:xfrm>
                <a:off x="9214059" y="2252250"/>
                <a:ext cx="182520" cy="10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6CE507-6147-4A91-8A1A-10E84A6872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05059" y="2243610"/>
                  <a:ext cx="200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5AD74F0-5DA7-4B39-BB71-5CAADBCD68FE}"/>
                    </a:ext>
                  </a:extLst>
                </p14:cNvPr>
                <p14:cNvContentPartPr/>
                <p14:nvPr/>
              </p14:nvContentPartPr>
              <p14:xfrm>
                <a:off x="3825939" y="2618010"/>
                <a:ext cx="150840" cy="27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5AD74F0-5DA7-4B39-BB71-5CAADBCD68F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17299" y="2609370"/>
                  <a:ext cx="168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C212DA7-F49D-4CEB-9A93-402429A090E0}"/>
                    </a:ext>
                  </a:extLst>
                </p14:cNvPr>
                <p14:cNvContentPartPr/>
                <p14:nvPr/>
              </p14:nvContentPartPr>
              <p14:xfrm>
                <a:off x="3706059" y="2748330"/>
                <a:ext cx="297000" cy="9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C212DA7-F49D-4CEB-9A93-402429A090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97059" y="2739330"/>
                  <a:ext cx="314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008112-7782-4D64-BE96-1577940C9F7E}"/>
                    </a:ext>
                  </a:extLst>
                </p14:cNvPr>
                <p14:cNvContentPartPr/>
                <p14:nvPr/>
              </p14:nvContentPartPr>
              <p14:xfrm>
                <a:off x="3924219" y="2780010"/>
                <a:ext cx="128160" cy="10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008112-7782-4D64-BE96-1577940C9F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15579" y="2771370"/>
                  <a:ext cx="145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9D5169-1361-43D9-9AA2-80CE3E6B41B5}"/>
                    </a:ext>
                  </a:extLst>
                </p14:cNvPr>
                <p14:cNvContentPartPr/>
                <p14:nvPr/>
              </p14:nvContentPartPr>
              <p14:xfrm>
                <a:off x="4406259" y="2724210"/>
                <a:ext cx="190080" cy="13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9D5169-1361-43D9-9AA2-80CE3E6B41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97619" y="2715210"/>
                  <a:ext cx="207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DD41B26-3707-4C86-A38F-604DC09E820B}"/>
                    </a:ext>
                  </a:extLst>
                </p14:cNvPr>
                <p14:cNvContentPartPr/>
                <p14:nvPr/>
              </p14:nvContentPartPr>
              <p14:xfrm>
                <a:off x="4536939" y="2763450"/>
                <a:ext cx="94320" cy="87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DD41B26-3707-4C86-A38F-604DC09E82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28299" y="2754450"/>
                  <a:ext cx="111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D32DF8-2C27-448C-B5EC-F463DFEEFD4B}"/>
                    </a:ext>
                  </a:extLst>
                </p14:cNvPr>
                <p14:cNvContentPartPr/>
                <p14:nvPr/>
              </p14:nvContentPartPr>
              <p14:xfrm>
                <a:off x="4700379" y="2755890"/>
                <a:ext cx="142920" cy="10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D32DF8-2C27-448C-B5EC-F463DFEEFD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91739" y="2746890"/>
                  <a:ext cx="160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7CB009-6FBD-455D-9EEC-207CB8D52DBA}"/>
                    </a:ext>
                  </a:extLst>
                </p14:cNvPr>
                <p14:cNvContentPartPr/>
                <p14:nvPr/>
              </p14:nvContentPartPr>
              <p14:xfrm>
                <a:off x="4926459" y="2702610"/>
                <a:ext cx="130320" cy="145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7CB009-6FBD-455D-9EEC-207CB8D52D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7459" y="2693970"/>
                  <a:ext cx="147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BA69D60-B99C-4813-97F3-6C10AEDA9E55}"/>
                    </a:ext>
                  </a:extLst>
                </p14:cNvPr>
                <p14:cNvContentPartPr/>
                <p14:nvPr/>
              </p14:nvContentPartPr>
              <p14:xfrm>
                <a:off x="5129139" y="2608650"/>
                <a:ext cx="131040" cy="249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BA69D60-B99C-4813-97F3-6C10AEDA9E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20139" y="2599650"/>
                  <a:ext cx="148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C44986-B233-489B-8CE2-BFA847C7294B}"/>
                    </a:ext>
                  </a:extLst>
                </p14:cNvPr>
                <p14:cNvContentPartPr/>
                <p14:nvPr/>
              </p14:nvContentPartPr>
              <p14:xfrm>
                <a:off x="5072979" y="2729610"/>
                <a:ext cx="220320" cy="30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C44986-B233-489B-8CE2-BFA847C729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3979" y="2720610"/>
                  <a:ext cx="237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45550E7-C942-4867-A18A-DA48146EC4C5}"/>
                    </a:ext>
                  </a:extLst>
                </p14:cNvPr>
                <p14:cNvContentPartPr/>
                <p14:nvPr/>
              </p14:nvContentPartPr>
              <p14:xfrm>
                <a:off x="5262339" y="2697930"/>
                <a:ext cx="150840" cy="161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45550E7-C942-4867-A18A-DA48146EC4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53339" y="2689290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AB6EC2-8D53-45DD-89CF-D3AA42303A33}"/>
                    </a:ext>
                  </a:extLst>
                </p14:cNvPr>
                <p14:cNvContentPartPr/>
                <p14:nvPr/>
              </p14:nvContentPartPr>
              <p14:xfrm>
                <a:off x="5406339" y="2724210"/>
                <a:ext cx="143640" cy="120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AB6EC2-8D53-45DD-89CF-D3AA42303A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97699" y="2715570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856FCD-565B-4975-AFDE-87EADA6CFF52}"/>
                    </a:ext>
                  </a:extLst>
                </p14:cNvPr>
                <p14:cNvContentPartPr/>
                <p14:nvPr/>
              </p14:nvContentPartPr>
              <p14:xfrm>
                <a:off x="5566899" y="2545290"/>
                <a:ext cx="397080" cy="282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856FCD-565B-4975-AFDE-87EADA6CFF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57899" y="2536650"/>
                  <a:ext cx="414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8A3A21-879A-478F-A773-2C61958253EF}"/>
                    </a:ext>
                  </a:extLst>
                </p14:cNvPr>
                <p14:cNvContentPartPr/>
                <p14:nvPr/>
              </p14:nvContentPartPr>
              <p14:xfrm>
                <a:off x="5745099" y="2705490"/>
                <a:ext cx="166680" cy="3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8A3A21-879A-478F-A773-2C61958253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36459" y="2696490"/>
                  <a:ext cx="184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F33570-8C7B-4E9D-9E0D-0DE9089A9162}"/>
                    </a:ext>
                  </a:extLst>
                </p14:cNvPr>
                <p14:cNvContentPartPr/>
                <p14:nvPr/>
              </p14:nvContentPartPr>
              <p14:xfrm>
                <a:off x="6150819" y="2673810"/>
                <a:ext cx="147240" cy="10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33570-8C7B-4E9D-9E0D-0DE9089A91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41819" y="2665170"/>
                  <a:ext cx="164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98BB94C-176D-4AED-B68E-9C46DCA9C1A9}"/>
                    </a:ext>
                  </a:extLst>
                </p14:cNvPr>
                <p14:cNvContentPartPr/>
                <p14:nvPr/>
              </p14:nvContentPartPr>
              <p14:xfrm>
                <a:off x="6650139" y="2565810"/>
                <a:ext cx="119880" cy="195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98BB94C-176D-4AED-B68E-9C46DCA9C1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41139" y="2556810"/>
                  <a:ext cx="13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8EBD3B-DCF1-454D-BEA2-DC23243F7F03}"/>
                    </a:ext>
                  </a:extLst>
                </p14:cNvPr>
                <p14:cNvContentPartPr/>
                <p14:nvPr/>
              </p14:nvContentPartPr>
              <p14:xfrm>
                <a:off x="6879459" y="2561490"/>
                <a:ext cx="221400" cy="200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8EBD3B-DCF1-454D-BEA2-DC23243F7F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70459" y="255249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315BCB-852B-4329-99FC-D1A11977135B}"/>
                    </a:ext>
                  </a:extLst>
                </p14:cNvPr>
                <p14:cNvContentPartPr/>
                <p14:nvPr/>
              </p14:nvContentPartPr>
              <p14:xfrm>
                <a:off x="7200939" y="2614770"/>
                <a:ext cx="93960" cy="12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315BCB-852B-4329-99FC-D1A1197713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92299" y="2605770"/>
                  <a:ext cx="11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91AC7C-80E0-46C5-9E80-67F17FE2C3EE}"/>
                    </a:ext>
                  </a:extLst>
                </p14:cNvPr>
                <p14:cNvContentPartPr/>
                <p14:nvPr/>
              </p14:nvContentPartPr>
              <p14:xfrm>
                <a:off x="7178259" y="2538810"/>
                <a:ext cx="81000" cy="60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91AC7C-80E0-46C5-9E80-67F17FE2C3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69619" y="2530170"/>
                  <a:ext cx="98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081F70-9FA2-410A-B06D-01F046E67267}"/>
                    </a:ext>
                  </a:extLst>
                </p14:cNvPr>
                <p14:cNvContentPartPr/>
                <p14:nvPr/>
              </p14:nvContentPartPr>
              <p14:xfrm>
                <a:off x="7309659" y="2719890"/>
                <a:ext cx="39240" cy="36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081F70-9FA2-410A-B06D-01F046E672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01019" y="2711250"/>
                  <a:ext cx="56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382F9DA-F1DA-4706-9E69-807FA4A1673C}"/>
                    </a:ext>
                  </a:extLst>
                </p14:cNvPr>
                <p14:cNvContentPartPr/>
                <p14:nvPr/>
              </p14:nvContentPartPr>
              <p14:xfrm>
                <a:off x="7594419" y="2564730"/>
                <a:ext cx="174240" cy="177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382F9DA-F1DA-4706-9E69-807FA4A167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85779" y="2556090"/>
                  <a:ext cx="191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B9F4A53-A3AB-47A1-87A0-80DCC7785165}"/>
                    </a:ext>
                  </a:extLst>
                </p14:cNvPr>
                <p14:cNvContentPartPr/>
                <p14:nvPr/>
              </p14:nvContentPartPr>
              <p14:xfrm>
                <a:off x="7870539" y="2603970"/>
                <a:ext cx="79200" cy="129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B9F4A53-A3AB-47A1-87A0-80DCC7785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61539" y="2595330"/>
                  <a:ext cx="9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942125C-E9B5-451D-94B5-9434008B92B3}"/>
                    </a:ext>
                  </a:extLst>
                </p14:cNvPr>
                <p14:cNvContentPartPr/>
                <p14:nvPr/>
              </p14:nvContentPartPr>
              <p14:xfrm>
                <a:off x="7780179" y="2708370"/>
                <a:ext cx="227880" cy="48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942125C-E9B5-451D-94B5-9434008B92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71179" y="2699370"/>
                  <a:ext cx="24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16D33FD-6569-4B13-BBC0-5F110876F975}"/>
                    </a:ext>
                  </a:extLst>
                </p14:cNvPr>
                <p14:cNvContentPartPr/>
                <p14:nvPr/>
              </p14:nvContentPartPr>
              <p14:xfrm>
                <a:off x="7788459" y="2561490"/>
                <a:ext cx="315360" cy="54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16D33FD-6569-4B13-BBC0-5F110876F9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9459" y="2552490"/>
                  <a:ext cx="333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79588C2-AADA-4CA6-B95C-33B83936F160}"/>
                    </a:ext>
                  </a:extLst>
                </p14:cNvPr>
                <p14:cNvContentPartPr/>
                <p14:nvPr/>
              </p14:nvContentPartPr>
              <p14:xfrm>
                <a:off x="8275899" y="2426850"/>
                <a:ext cx="248040" cy="329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79588C2-AADA-4CA6-B95C-33B83936F16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66899" y="2418210"/>
                  <a:ext cx="265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EDD391-0239-4DCA-BC66-D9396A684AED}"/>
                    </a:ext>
                  </a:extLst>
                </p14:cNvPr>
                <p14:cNvContentPartPr/>
                <p14:nvPr/>
              </p14:nvContentPartPr>
              <p14:xfrm>
                <a:off x="8220819" y="2647530"/>
                <a:ext cx="190440" cy="39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EDD391-0239-4DCA-BC66-D9396A684A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11819" y="2638530"/>
                  <a:ext cx="208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BA4F66-A358-48B6-9A3D-04EA7700CAC9}"/>
                    </a:ext>
                  </a:extLst>
                </p14:cNvPr>
                <p14:cNvContentPartPr/>
                <p14:nvPr/>
              </p14:nvContentPartPr>
              <p14:xfrm>
                <a:off x="8407659" y="2649330"/>
                <a:ext cx="76320" cy="81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BA4F66-A358-48B6-9A3D-04EA7700CA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99019" y="264069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C8A474-3630-4B8D-91FD-118F71E0337F}"/>
                    </a:ext>
                  </a:extLst>
                </p14:cNvPr>
                <p14:cNvContentPartPr/>
                <p14:nvPr/>
              </p14:nvContentPartPr>
              <p14:xfrm>
                <a:off x="8537619" y="2613690"/>
                <a:ext cx="161640" cy="13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C8A474-3630-4B8D-91FD-118F71E033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28619" y="2605050"/>
                  <a:ext cx="179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BCADB40-1537-445E-A89C-8F5155D56B96}"/>
                    </a:ext>
                  </a:extLst>
                </p14:cNvPr>
                <p14:cNvContentPartPr/>
                <p14:nvPr/>
              </p14:nvContentPartPr>
              <p14:xfrm>
                <a:off x="8914179" y="2503170"/>
                <a:ext cx="143640" cy="241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BCADB40-1537-445E-A89C-8F5155D56B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05539" y="2494530"/>
                  <a:ext cx="161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2345062-59EB-4BC6-948F-6731B0946E29}"/>
                    </a:ext>
                  </a:extLst>
                </p14:cNvPr>
                <p14:cNvContentPartPr/>
                <p14:nvPr/>
              </p14:nvContentPartPr>
              <p14:xfrm>
                <a:off x="8894019" y="2601810"/>
                <a:ext cx="237960" cy="46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2345062-59EB-4BC6-948F-6731B0946E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85379" y="2592810"/>
                  <a:ext cx="255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830C4B-93C8-473F-A40C-D2438C996FED}"/>
                    </a:ext>
                  </a:extLst>
                </p14:cNvPr>
                <p14:cNvContentPartPr/>
                <p14:nvPr/>
              </p14:nvContentPartPr>
              <p14:xfrm>
                <a:off x="9135579" y="2502810"/>
                <a:ext cx="147600" cy="21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830C4B-93C8-473F-A40C-D2438C996F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26579" y="2494170"/>
                  <a:ext cx="165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62C0D7C-1556-4545-AED0-A6696AD5EDDB}"/>
                    </a:ext>
                  </a:extLst>
                </p14:cNvPr>
                <p14:cNvContentPartPr/>
                <p14:nvPr/>
              </p14:nvContentPartPr>
              <p14:xfrm>
                <a:off x="9337179" y="2600370"/>
                <a:ext cx="141120" cy="9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62C0D7C-1556-4545-AED0-A6696AD5ED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28179" y="2591730"/>
                  <a:ext cx="158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8C91C5B-8689-4F51-98CB-C154A29619E0}"/>
                    </a:ext>
                  </a:extLst>
                </p14:cNvPr>
                <p14:cNvContentPartPr/>
                <p14:nvPr/>
              </p14:nvContentPartPr>
              <p14:xfrm>
                <a:off x="9626259" y="2543850"/>
                <a:ext cx="167040" cy="156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8C91C5B-8689-4F51-98CB-C154A29619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17259" y="2534850"/>
                  <a:ext cx="184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95DCD1-5DCE-48E4-B352-B30AB19C4767}"/>
                    </a:ext>
                  </a:extLst>
                </p14:cNvPr>
                <p14:cNvContentPartPr/>
                <p14:nvPr/>
              </p14:nvContentPartPr>
              <p14:xfrm>
                <a:off x="9829659" y="2599650"/>
                <a:ext cx="121680" cy="91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95DCD1-5DCE-48E4-B352-B30AB19C476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21019" y="2590650"/>
                  <a:ext cx="139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6C73853-5A44-4121-B1BC-33671CF1003F}"/>
                    </a:ext>
                  </a:extLst>
                </p14:cNvPr>
                <p14:cNvContentPartPr/>
                <p14:nvPr/>
              </p14:nvContentPartPr>
              <p14:xfrm>
                <a:off x="10006059" y="2403090"/>
                <a:ext cx="166320" cy="309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6C73853-5A44-4121-B1BC-33671CF100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97059" y="2394450"/>
                  <a:ext cx="183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A5E6131-4520-4D57-8CCB-5C8587294993}"/>
                    </a:ext>
                  </a:extLst>
                </p14:cNvPr>
                <p14:cNvContentPartPr/>
                <p14:nvPr/>
              </p14:nvContentPartPr>
              <p14:xfrm>
                <a:off x="10185699" y="2406330"/>
                <a:ext cx="187920" cy="30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A5E6131-4520-4D57-8CCB-5C85872949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76699" y="2397690"/>
                  <a:ext cx="20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A726F56-627A-44E5-9A7F-2AAF843F2AA8}"/>
                    </a:ext>
                  </a:extLst>
                </p14:cNvPr>
                <p14:cNvContentPartPr/>
                <p14:nvPr/>
              </p14:nvContentPartPr>
              <p14:xfrm>
                <a:off x="10270659" y="2593170"/>
                <a:ext cx="56160" cy="88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A726F56-627A-44E5-9A7F-2AAF843F2A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62019" y="2584170"/>
                  <a:ext cx="7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1A6DE9A-F9CA-4BB8-82EE-BFDE65226F80}"/>
                    </a:ext>
                  </a:extLst>
                </p14:cNvPr>
                <p14:cNvContentPartPr/>
                <p14:nvPr/>
              </p14:nvContentPartPr>
              <p14:xfrm>
                <a:off x="10352019" y="2592450"/>
                <a:ext cx="167760" cy="10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1A6DE9A-F9CA-4BB8-82EE-BFDE65226F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43019" y="2583810"/>
                  <a:ext cx="185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CDAAD9F-12F5-4AB6-87A5-A0D6DABD75DB}"/>
                    </a:ext>
                  </a:extLst>
                </p14:cNvPr>
                <p14:cNvContentPartPr/>
                <p14:nvPr/>
              </p14:nvContentPartPr>
              <p14:xfrm>
                <a:off x="10537059" y="2601450"/>
                <a:ext cx="125640" cy="95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CDAAD9F-12F5-4AB6-87A5-A0D6DABD75D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28059" y="2592450"/>
                  <a:ext cx="14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D236ED7-2D66-46A2-949D-B049DA0EE898}"/>
                    </a:ext>
                  </a:extLst>
                </p14:cNvPr>
                <p14:cNvContentPartPr/>
                <p14:nvPr/>
              </p14:nvContentPartPr>
              <p14:xfrm>
                <a:off x="10671699" y="2430810"/>
                <a:ext cx="192960" cy="289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D236ED7-2D66-46A2-949D-B049DA0EE8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63059" y="2421810"/>
                  <a:ext cx="21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39238FA-F63D-473E-A3FC-8D0A9EA65FB0}"/>
                    </a:ext>
                  </a:extLst>
                </p14:cNvPr>
                <p14:cNvContentPartPr/>
                <p14:nvPr/>
              </p14:nvContentPartPr>
              <p14:xfrm>
                <a:off x="10655859" y="2563650"/>
                <a:ext cx="237960" cy="3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39238FA-F63D-473E-A3FC-8D0A9EA65F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647219" y="2554650"/>
                  <a:ext cx="255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815FC7-76D1-482D-B022-A28515113AE5}"/>
                    </a:ext>
                  </a:extLst>
                </p14:cNvPr>
                <p14:cNvContentPartPr/>
                <p14:nvPr/>
              </p14:nvContentPartPr>
              <p14:xfrm>
                <a:off x="10794099" y="2555010"/>
                <a:ext cx="139320" cy="167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815FC7-76D1-482D-B022-A28515113AE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85459" y="2546010"/>
                  <a:ext cx="156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0691615-77A9-4E48-B8B7-D63DF8024FF1}"/>
                    </a:ext>
                  </a:extLst>
                </p14:cNvPr>
                <p14:cNvContentPartPr/>
                <p14:nvPr/>
              </p14:nvContentPartPr>
              <p14:xfrm>
                <a:off x="10895259" y="2627370"/>
                <a:ext cx="99360" cy="86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0691615-77A9-4E48-B8B7-D63DF8024F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86619" y="2618730"/>
                  <a:ext cx="117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754718A-C54F-4B6C-B987-9226ED771275}"/>
                    </a:ext>
                  </a:extLst>
                </p14:cNvPr>
                <p14:cNvContentPartPr/>
                <p14:nvPr/>
              </p14:nvContentPartPr>
              <p14:xfrm>
                <a:off x="11017299" y="2623410"/>
                <a:ext cx="12636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754718A-C54F-4B6C-B987-9226ED7712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08299" y="2614410"/>
                  <a:ext cx="144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D2C425-1830-4B21-BEBB-EB779B4226B1}"/>
                    </a:ext>
                  </a:extLst>
                </p14:cNvPr>
                <p14:cNvContentPartPr/>
                <p14:nvPr/>
              </p14:nvContentPartPr>
              <p14:xfrm>
                <a:off x="3702459" y="3239010"/>
                <a:ext cx="155520" cy="232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D2C425-1830-4B21-BEBB-EB779B4226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3819" y="3230010"/>
                  <a:ext cx="173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C7E96B-6951-4CBD-961D-DB22AA041456}"/>
                    </a:ext>
                  </a:extLst>
                </p14:cNvPr>
                <p14:cNvContentPartPr/>
                <p14:nvPr/>
              </p14:nvContentPartPr>
              <p14:xfrm>
                <a:off x="3815859" y="3122730"/>
                <a:ext cx="180720" cy="162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C7E96B-6951-4CBD-961D-DB22AA0414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06859" y="3114090"/>
                  <a:ext cx="198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4405889-6B59-4338-A8E5-A5170BAC000A}"/>
                    </a:ext>
                  </a:extLst>
                </p14:cNvPr>
                <p14:cNvContentPartPr/>
                <p14:nvPr/>
              </p14:nvContentPartPr>
              <p14:xfrm>
                <a:off x="4044099" y="3132090"/>
                <a:ext cx="103320" cy="13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4405889-6B59-4338-A8E5-A5170BAC00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35459" y="3123090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2045E74-3780-4A42-A925-135ECDF331A3}"/>
                    </a:ext>
                  </a:extLst>
                </p14:cNvPr>
                <p14:cNvContentPartPr/>
                <p14:nvPr/>
              </p14:nvContentPartPr>
              <p14:xfrm>
                <a:off x="4201059" y="3182130"/>
                <a:ext cx="50760" cy="83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2045E74-3780-4A42-A925-135ECDF331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92419" y="3173490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06B38F1-5896-46FF-92BA-896857E193B7}"/>
                    </a:ext>
                  </a:extLst>
                </p14:cNvPr>
                <p14:cNvContentPartPr/>
                <p14:nvPr/>
              </p14:nvContentPartPr>
              <p14:xfrm>
                <a:off x="4327419" y="3106890"/>
                <a:ext cx="6120" cy="44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06B38F1-5896-46FF-92BA-896857E193B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18419" y="3098250"/>
                  <a:ext cx="23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4508EBB-32D9-4A82-A64E-B6C9F91D49E6}"/>
                    </a:ext>
                  </a:extLst>
                </p14:cNvPr>
                <p14:cNvContentPartPr/>
                <p14:nvPr/>
              </p14:nvContentPartPr>
              <p14:xfrm>
                <a:off x="4310859" y="2995650"/>
                <a:ext cx="359640" cy="280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4508EBB-32D9-4A82-A64E-B6C9F91D49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02219" y="2986650"/>
                  <a:ext cx="377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09D2FA-C2F7-4D9E-93ED-93D945294583}"/>
                    </a:ext>
                  </a:extLst>
                </p14:cNvPr>
                <p14:cNvContentPartPr/>
                <p14:nvPr/>
              </p14:nvContentPartPr>
              <p14:xfrm>
                <a:off x="4506699" y="3091770"/>
                <a:ext cx="239040" cy="5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09D2FA-C2F7-4D9E-93ED-93D9452945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97699" y="3083130"/>
                  <a:ext cx="256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2B3F180-A63A-44E7-864F-A351900191CB}"/>
                    </a:ext>
                  </a:extLst>
                </p14:cNvPr>
                <p14:cNvContentPartPr/>
                <p14:nvPr/>
              </p14:nvContentPartPr>
              <p14:xfrm>
                <a:off x="4849779" y="3141450"/>
                <a:ext cx="130680" cy="11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2B3F180-A63A-44E7-864F-A351900191C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41139" y="3132450"/>
                  <a:ext cx="148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63851FE-38A2-4BE8-9A5D-39504C85D3A0}"/>
                    </a:ext>
                  </a:extLst>
                </p14:cNvPr>
                <p14:cNvContentPartPr/>
                <p14:nvPr/>
              </p14:nvContentPartPr>
              <p14:xfrm>
                <a:off x="5080179" y="2885850"/>
                <a:ext cx="256320" cy="351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63851FE-38A2-4BE8-9A5D-39504C85D3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71179" y="2876850"/>
                  <a:ext cx="273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8002A0-A3F2-4D69-B084-6F0CC1714E05}"/>
                    </a:ext>
                  </a:extLst>
                </p14:cNvPr>
                <p14:cNvContentPartPr/>
                <p14:nvPr/>
              </p14:nvContentPartPr>
              <p14:xfrm>
                <a:off x="5062179" y="3120930"/>
                <a:ext cx="195840" cy="4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8002A0-A3F2-4D69-B084-6F0CC1714E0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53179" y="3112290"/>
                  <a:ext cx="21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A0799F4-E392-4B07-98CA-19849AF2FF42}"/>
                    </a:ext>
                  </a:extLst>
                </p14:cNvPr>
                <p14:cNvContentPartPr/>
                <p14:nvPr/>
              </p14:nvContentPartPr>
              <p14:xfrm>
                <a:off x="5473299" y="3036330"/>
                <a:ext cx="170280" cy="160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A0799F4-E392-4B07-98CA-19849AF2FF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64659" y="3027330"/>
                  <a:ext cx="18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EA9E19-AAB7-4618-B152-A3795F6546DD}"/>
                    </a:ext>
                  </a:extLst>
                </p14:cNvPr>
                <p14:cNvContentPartPr/>
                <p14:nvPr/>
              </p14:nvContentPartPr>
              <p14:xfrm>
                <a:off x="5649699" y="3076290"/>
                <a:ext cx="138600" cy="94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EA9E19-AAB7-4618-B152-A3795F6546D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40699" y="3067650"/>
                  <a:ext cx="156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E168A39-DDC7-4D69-B94E-C17774889EDC}"/>
                    </a:ext>
                  </a:extLst>
                </p14:cNvPr>
                <p14:cNvContentPartPr/>
                <p14:nvPr/>
              </p14:nvContentPartPr>
              <p14:xfrm>
                <a:off x="5817099" y="3041730"/>
                <a:ext cx="15516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E168A39-DDC7-4D69-B94E-C17774889E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08099" y="3032730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165374-A475-434D-BE7B-88217BD48CDD}"/>
                    </a:ext>
                  </a:extLst>
                </p14:cNvPr>
                <p14:cNvContentPartPr/>
                <p14:nvPr/>
              </p14:nvContentPartPr>
              <p14:xfrm>
                <a:off x="6001779" y="2888010"/>
                <a:ext cx="169200" cy="29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165374-A475-434D-BE7B-88217BD48C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92779" y="2879370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8ABB90-9CC3-4FDF-9A06-79A4FDB4FFAD}"/>
                    </a:ext>
                  </a:extLst>
                </p14:cNvPr>
                <p14:cNvContentPartPr/>
                <p14:nvPr/>
              </p14:nvContentPartPr>
              <p14:xfrm>
                <a:off x="6188259" y="3064770"/>
                <a:ext cx="95760" cy="91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8ABB90-9CC3-4FDF-9A06-79A4FDB4FFA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79259" y="3056130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C03137-5817-4C76-87FC-D48CBF45A9B8}"/>
                    </a:ext>
                  </a:extLst>
                </p14:cNvPr>
                <p14:cNvContentPartPr/>
                <p14:nvPr/>
              </p14:nvContentPartPr>
              <p14:xfrm>
                <a:off x="6349179" y="3055410"/>
                <a:ext cx="144000" cy="104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C03137-5817-4C76-87FC-D48CBF45A9B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0539" y="3046770"/>
                  <a:ext cx="161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5FAAA8C-AE36-42D0-A242-974E498EC88F}"/>
              </a:ext>
            </a:extLst>
          </p:cNvPr>
          <p:cNvGrpSpPr/>
          <p:nvPr/>
        </p:nvGrpSpPr>
        <p:grpSpPr>
          <a:xfrm>
            <a:off x="6691899" y="2907090"/>
            <a:ext cx="1020600" cy="263160"/>
            <a:chOff x="6691899" y="2907090"/>
            <a:chExt cx="10206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9B2E9E-0ADC-441D-91A6-54E256707735}"/>
                    </a:ext>
                  </a:extLst>
                </p14:cNvPr>
                <p14:cNvContentPartPr/>
                <p14:nvPr/>
              </p14:nvContentPartPr>
              <p14:xfrm>
                <a:off x="6691899" y="3041730"/>
                <a:ext cx="173160" cy="12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9B2E9E-0ADC-441D-91A6-54E25670773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2899" y="3033090"/>
                  <a:ext cx="19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17E929-79BA-47E0-A672-7DDD4D21D7B6}"/>
                    </a:ext>
                  </a:extLst>
                </p14:cNvPr>
                <p14:cNvContentPartPr/>
                <p14:nvPr/>
              </p14:nvContentPartPr>
              <p14:xfrm>
                <a:off x="6827619" y="2907090"/>
                <a:ext cx="142560" cy="243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17E929-79BA-47E0-A672-7DDD4D21D7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18979" y="2898090"/>
                  <a:ext cx="16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2A97BE-31A1-4A6D-950C-A8463FB5D509}"/>
                    </a:ext>
                  </a:extLst>
                </p14:cNvPr>
                <p14:cNvContentPartPr/>
                <p14:nvPr/>
              </p14:nvContentPartPr>
              <p14:xfrm>
                <a:off x="6942459" y="3076290"/>
                <a:ext cx="30600" cy="60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2A97BE-31A1-4A6D-950C-A8463FB5D5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3819" y="306765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55BAB7C-1799-4256-BF2C-839CC96F9190}"/>
                    </a:ext>
                  </a:extLst>
                </p14:cNvPr>
                <p14:cNvContentPartPr/>
                <p14:nvPr/>
              </p14:nvContentPartPr>
              <p14:xfrm>
                <a:off x="7049739" y="2948130"/>
                <a:ext cx="29160" cy="45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55BAB7C-1799-4256-BF2C-839CC96F91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40739" y="2939490"/>
                  <a:ext cx="4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66A2DFF-A30C-472A-B400-86863B754BD4}"/>
                    </a:ext>
                  </a:extLst>
                </p14:cNvPr>
                <p14:cNvContentPartPr/>
                <p14:nvPr/>
              </p14:nvContentPartPr>
              <p14:xfrm>
                <a:off x="7024539" y="3047850"/>
                <a:ext cx="87120" cy="121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66A2DFF-A30C-472A-B400-86863B754B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15899" y="3038850"/>
                  <a:ext cx="10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5D9F76-BC0D-4107-9A54-F38BD61E7751}"/>
                    </a:ext>
                  </a:extLst>
                </p14:cNvPr>
                <p14:cNvContentPartPr/>
                <p14:nvPr/>
              </p14:nvContentPartPr>
              <p14:xfrm>
                <a:off x="7174299" y="3041730"/>
                <a:ext cx="140400" cy="106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5D9F76-BC0D-4107-9A54-F38BD61E775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65659" y="3032730"/>
                  <a:ext cx="15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09192CA-F01B-4DD2-88BF-D8FE37967B21}"/>
                    </a:ext>
                  </a:extLst>
                </p14:cNvPr>
                <p14:cNvContentPartPr/>
                <p14:nvPr/>
              </p14:nvContentPartPr>
              <p14:xfrm>
                <a:off x="7167099" y="3040650"/>
                <a:ext cx="108720" cy="129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09192CA-F01B-4DD2-88BF-D8FE37967B2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58099" y="3032010"/>
                  <a:ext cx="126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EC5F3C6-055B-41F4-BC27-2135F82C6A50}"/>
                    </a:ext>
                  </a:extLst>
                </p14:cNvPr>
                <p14:cNvContentPartPr/>
                <p14:nvPr/>
              </p14:nvContentPartPr>
              <p14:xfrm>
                <a:off x="7310739" y="2981970"/>
                <a:ext cx="112320" cy="161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EC5F3C6-055B-41F4-BC27-2135F82C6A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01739" y="2972970"/>
                  <a:ext cx="129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9E2208-97D2-4B2A-A96F-86CBE4E73A07}"/>
                    </a:ext>
                  </a:extLst>
                </p14:cNvPr>
                <p14:cNvContentPartPr/>
                <p14:nvPr/>
              </p14:nvContentPartPr>
              <p14:xfrm>
                <a:off x="7369419" y="3053970"/>
                <a:ext cx="128160" cy="105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9E2208-97D2-4B2A-A96F-86CBE4E73A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60779" y="3045330"/>
                  <a:ext cx="14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6BA2E39-03AC-4D21-9235-10961ACA4E59}"/>
                    </a:ext>
                  </a:extLst>
                </p14:cNvPr>
                <p14:cNvContentPartPr/>
                <p14:nvPr/>
              </p14:nvContentPartPr>
              <p14:xfrm>
                <a:off x="7483899" y="2930490"/>
                <a:ext cx="106200" cy="181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6BA2E39-03AC-4D21-9235-10961ACA4E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4899" y="2921490"/>
                  <a:ext cx="123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685DEEB-1ABC-41EA-B43D-71A04FB5D174}"/>
                    </a:ext>
                  </a:extLst>
                </p14:cNvPr>
                <p14:cNvContentPartPr/>
                <p14:nvPr/>
              </p14:nvContentPartPr>
              <p14:xfrm>
                <a:off x="7553019" y="3057210"/>
                <a:ext cx="159480" cy="110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685DEEB-1ABC-41EA-B43D-71A04FB5D1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44379" y="3048570"/>
                  <a:ext cx="177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13A1838-F149-4B11-84A4-867611069F70}"/>
                    </a:ext>
                  </a:extLst>
                </p14:cNvPr>
                <p14:cNvContentPartPr/>
                <p14:nvPr/>
              </p14:nvContentPartPr>
              <p14:xfrm>
                <a:off x="7302819" y="3065850"/>
                <a:ext cx="34920" cy="96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13A1838-F149-4B11-84A4-867611069F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94179" y="3056850"/>
                  <a:ext cx="5256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61B3826-5F48-429B-A0AB-4F2F3119A4B7}"/>
                  </a:ext>
                </a:extLst>
              </p14:cNvPr>
              <p14:cNvContentPartPr/>
              <p14:nvPr/>
            </p14:nvContentPartPr>
            <p14:xfrm>
              <a:off x="5623059" y="1606410"/>
              <a:ext cx="45000" cy="128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61B3826-5F48-429B-A0AB-4F2F3119A4B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614059" y="1597770"/>
                <a:ext cx="626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962A363-3F5F-4673-A428-48327EACDC5D}"/>
              </a:ext>
            </a:extLst>
          </p:cNvPr>
          <p:cNvGrpSpPr/>
          <p:nvPr/>
        </p:nvGrpSpPr>
        <p:grpSpPr>
          <a:xfrm>
            <a:off x="5907459" y="1407690"/>
            <a:ext cx="997560" cy="229680"/>
            <a:chOff x="5907459" y="1407690"/>
            <a:chExt cx="9975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EBDA4E-3DE0-4CC7-96CC-70A8592B2A0B}"/>
                    </a:ext>
                  </a:extLst>
                </p14:cNvPr>
                <p14:cNvContentPartPr/>
                <p14:nvPr/>
              </p14:nvContentPartPr>
              <p14:xfrm>
                <a:off x="5907459" y="1441890"/>
                <a:ext cx="218160" cy="167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EBDA4E-3DE0-4CC7-96CC-70A8592B2A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98459" y="1432890"/>
                  <a:ext cx="235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A9D4C02-610F-4C87-8111-C651CAEEB02D}"/>
                    </a:ext>
                  </a:extLst>
                </p14:cNvPr>
                <p14:cNvContentPartPr/>
                <p14:nvPr/>
              </p14:nvContentPartPr>
              <p14:xfrm>
                <a:off x="6269619" y="1466370"/>
                <a:ext cx="144720" cy="23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A9D4C02-610F-4C87-8111-C651CAEEB02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60979" y="1457730"/>
                  <a:ext cx="162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9173EB-DFFE-40C9-AB6C-11B167B2F40B}"/>
                    </a:ext>
                  </a:extLst>
                </p14:cNvPr>
                <p14:cNvContentPartPr/>
                <p14:nvPr/>
              </p14:nvContentPartPr>
              <p14:xfrm>
                <a:off x="6247659" y="1541250"/>
                <a:ext cx="150840" cy="22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9173EB-DFFE-40C9-AB6C-11B167B2F4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39019" y="1532610"/>
                  <a:ext cx="168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38D337-4936-43E4-BCEC-19285494805C}"/>
                    </a:ext>
                  </a:extLst>
                </p14:cNvPr>
                <p14:cNvContentPartPr/>
                <p14:nvPr/>
              </p14:nvContentPartPr>
              <p14:xfrm>
                <a:off x="6566619" y="1407690"/>
                <a:ext cx="338400" cy="229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38D337-4936-43E4-BCEC-19285494805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57619" y="1399050"/>
                  <a:ext cx="356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EBDA76A-0429-47D0-B3E3-6DC26FC9ECEA}"/>
              </a:ext>
            </a:extLst>
          </p:cNvPr>
          <p:cNvGrpSpPr/>
          <p:nvPr/>
        </p:nvGrpSpPr>
        <p:grpSpPr>
          <a:xfrm>
            <a:off x="3740259" y="3565170"/>
            <a:ext cx="4113360" cy="1568520"/>
            <a:chOff x="3740259" y="3565170"/>
            <a:chExt cx="4113360" cy="15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A9FD513-26D9-43AE-9AC4-A64B982416AB}"/>
                    </a:ext>
                  </a:extLst>
                </p14:cNvPr>
                <p14:cNvContentPartPr/>
                <p14:nvPr/>
              </p14:nvContentPartPr>
              <p14:xfrm>
                <a:off x="3832779" y="3565170"/>
                <a:ext cx="164160" cy="27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A9FD513-26D9-43AE-9AC4-A64B982416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3779" y="3556530"/>
                  <a:ext cx="181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6658D16-26F3-4756-84E0-0631AA676C18}"/>
                    </a:ext>
                  </a:extLst>
                </p14:cNvPr>
                <p14:cNvContentPartPr/>
                <p14:nvPr/>
              </p14:nvContentPartPr>
              <p14:xfrm>
                <a:off x="3740259" y="3710250"/>
                <a:ext cx="346680" cy="60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6658D16-26F3-4756-84E0-0631AA676C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31259" y="3701250"/>
                  <a:ext cx="364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6874085-7B8D-4838-B76F-C278515799F4}"/>
                    </a:ext>
                  </a:extLst>
                </p14:cNvPr>
                <p14:cNvContentPartPr/>
                <p14:nvPr/>
              </p14:nvContentPartPr>
              <p14:xfrm>
                <a:off x="3978219" y="3814650"/>
                <a:ext cx="179280" cy="164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6874085-7B8D-4838-B76F-C278515799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69219" y="3805650"/>
                  <a:ext cx="19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9DAE222-6511-4686-915D-FEC7B3AC7E91}"/>
                    </a:ext>
                  </a:extLst>
                </p14:cNvPr>
                <p14:cNvContentPartPr/>
                <p14:nvPr/>
              </p14:nvContentPartPr>
              <p14:xfrm>
                <a:off x="4141299" y="4012290"/>
                <a:ext cx="37800" cy="88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9DAE222-6511-4686-915D-FEC7B3AC7E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32299" y="4003650"/>
                  <a:ext cx="55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4F1AF60-0E1B-4120-964C-3C179CA3C7CC}"/>
                    </a:ext>
                  </a:extLst>
                </p14:cNvPr>
                <p14:cNvContentPartPr/>
                <p14:nvPr/>
              </p14:nvContentPartPr>
              <p14:xfrm>
                <a:off x="4259739" y="3974490"/>
                <a:ext cx="8640" cy="18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4F1AF60-0E1B-4120-964C-3C179CA3C7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50739" y="3965490"/>
                  <a:ext cx="26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C4A77CD-8120-40AC-8E2E-6485EF9601FC}"/>
                    </a:ext>
                  </a:extLst>
                </p14:cNvPr>
                <p14:cNvContentPartPr/>
                <p14:nvPr/>
              </p14:nvContentPartPr>
              <p14:xfrm>
                <a:off x="4352259" y="3893850"/>
                <a:ext cx="115560" cy="86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C4A77CD-8120-40AC-8E2E-6485EF9601F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43619" y="3884850"/>
                  <a:ext cx="133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92FF945-E744-4025-8ABB-DCC29FC06CB1}"/>
                    </a:ext>
                  </a:extLst>
                </p14:cNvPr>
                <p14:cNvContentPartPr/>
                <p14:nvPr/>
              </p14:nvContentPartPr>
              <p14:xfrm>
                <a:off x="4509579" y="3857490"/>
                <a:ext cx="146520" cy="110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92FF945-E744-4025-8ABB-DCC29FC06C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00939" y="3848490"/>
                  <a:ext cx="164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F36A72-AAFB-4D9E-AAB9-E2B6950F195B}"/>
                    </a:ext>
                  </a:extLst>
                </p14:cNvPr>
                <p14:cNvContentPartPr/>
                <p14:nvPr/>
              </p14:nvContentPartPr>
              <p14:xfrm>
                <a:off x="4716219" y="3827610"/>
                <a:ext cx="176760" cy="163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F36A72-AAFB-4D9E-AAB9-E2B6950F19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07579" y="3818610"/>
                  <a:ext cx="194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53D2B9B-CDBF-4A84-894D-52E181C88DA7}"/>
                    </a:ext>
                  </a:extLst>
                </p14:cNvPr>
                <p14:cNvContentPartPr/>
                <p14:nvPr/>
              </p14:nvContentPartPr>
              <p14:xfrm>
                <a:off x="5118699" y="3728610"/>
                <a:ext cx="121680" cy="17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53D2B9B-CDBF-4A84-894D-52E181C88DA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10059" y="3719610"/>
                  <a:ext cx="139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B64627-E113-40CD-BF98-AB3919542932}"/>
                    </a:ext>
                  </a:extLst>
                </p14:cNvPr>
                <p14:cNvContentPartPr/>
                <p14:nvPr/>
              </p14:nvContentPartPr>
              <p14:xfrm>
                <a:off x="5068659" y="3807810"/>
                <a:ext cx="156600" cy="10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B64627-E113-40CD-BF98-AB391954293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9659" y="3799170"/>
                  <a:ext cx="174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DF069C0-D6F2-40E4-B7A5-124261C6E3C6}"/>
                    </a:ext>
                  </a:extLst>
                </p14:cNvPr>
                <p14:cNvContentPartPr/>
                <p14:nvPr/>
              </p14:nvContentPartPr>
              <p14:xfrm>
                <a:off x="5419299" y="3686490"/>
                <a:ext cx="215640" cy="178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DF069C0-D6F2-40E4-B7A5-124261C6E3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10659" y="3677490"/>
                  <a:ext cx="23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29CB71-4A05-49F9-934E-A18F4AF05AB3}"/>
                    </a:ext>
                  </a:extLst>
                </p14:cNvPr>
                <p14:cNvContentPartPr/>
                <p14:nvPr/>
              </p14:nvContentPartPr>
              <p14:xfrm>
                <a:off x="5681019" y="3835530"/>
                <a:ext cx="22680" cy="21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29CB71-4A05-49F9-934E-A18F4AF05A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2019" y="3826530"/>
                  <a:ext cx="40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795CF3-D1ED-4030-926B-2ACE91E2D680}"/>
                    </a:ext>
                  </a:extLst>
                </p14:cNvPr>
                <p14:cNvContentPartPr/>
                <p14:nvPr/>
              </p14:nvContentPartPr>
              <p14:xfrm>
                <a:off x="5802339" y="3656610"/>
                <a:ext cx="217440" cy="204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795CF3-D1ED-4030-926B-2ACE91E2D6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3699" y="3647970"/>
                  <a:ext cx="235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D420D80-D822-4484-BCA3-CB9949CC7C34}"/>
                    </a:ext>
                  </a:extLst>
                </p14:cNvPr>
                <p14:cNvContentPartPr/>
                <p14:nvPr/>
              </p14:nvContentPartPr>
              <p14:xfrm>
                <a:off x="6035979" y="3670650"/>
                <a:ext cx="219960" cy="16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D420D80-D822-4484-BCA3-CB9949CC7C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26979" y="3662010"/>
                  <a:ext cx="23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5D8FAC-AC34-41C6-AA89-504A4C15A1AC}"/>
                    </a:ext>
                  </a:extLst>
                </p14:cNvPr>
                <p14:cNvContentPartPr/>
                <p14:nvPr/>
              </p14:nvContentPartPr>
              <p14:xfrm>
                <a:off x="6290859" y="3647610"/>
                <a:ext cx="122400" cy="223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5D8FAC-AC34-41C6-AA89-504A4C15A1A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81859" y="3638970"/>
                  <a:ext cx="140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36FBFB5-CCC5-423F-8287-B7214C906F4C}"/>
                    </a:ext>
                  </a:extLst>
                </p14:cNvPr>
                <p14:cNvContentPartPr/>
                <p14:nvPr/>
              </p14:nvContentPartPr>
              <p14:xfrm>
                <a:off x="3841059" y="4329090"/>
                <a:ext cx="81360" cy="151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36FBFB5-CCC5-423F-8287-B7214C906F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32419" y="4320090"/>
                  <a:ext cx="99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DCCD2C7-1350-46CF-89C2-EAB9F9E42B34}"/>
                    </a:ext>
                  </a:extLst>
                </p14:cNvPr>
                <p14:cNvContentPartPr/>
                <p14:nvPr/>
              </p14:nvContentPartPr>
              <p14:xfrm>
                <a:off x="4019979" y="4280130"/>
                <a:ext cx="111240" cy="176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DCCD2C7-1350-46CF-89C2-EAB9F9E42B3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10979" y="4271490"/>
                  <a:ext cx="128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AD14A0D-9B37-44DE-A339-97171F9F7754}"/>
                    </a:ext>
                  </a:extLst>
                </p14:cNvPr>
                <p14:cNvContentPartPr/>
                <p14:nvPr/>
              </p14:nvContentPartPr>
              <p14:xfrm>
                <a:off x="4148859" y="4284090"/>
                <a:ext cx="221040" cy="167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AD14A0D-9B37-44DE-A339-97171F9F77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40219" y="4275090"/>
                  <a:ext cx="23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4A33367-A6ED-4557-8E7E-B7F880645C21}"/>
                    </a:ext>
                  </a:extLst>
                </p14:cNvPr>
                <p14:cNvContentPartPr/>
                <p14:nvPr/>
              </p14:nvContentPartPr>
              <p14:xfrm>
                <a:off x="4424619" y="4424850"/>
                <a:ext cx="14040" cy="22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4A33367-A6ED-4557-8E7E-B7F880645C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15619" y="4416210"/>
                  <a:ext cx="31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05F1ECA-10FD-4C7B-BBA1-15DEDD65D2F4}"/>
                    </a:ext>
                  </a:extLst>
                </p14:cNvPr>
                <p14:cNvContentPartPr/>
                <p14:nvPr/>
              </p14:nvContentPartPr>
              <p14:xfrm>
                <a:off x="4524699" y="4298130"/>
                <a:ext cx="247320" cy="168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05F1ECA-10FD-4C7B-BBA1-15DEDD65D2F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16059" y="4289490"/>
                  <a:ext cx="264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33E46F3-138D-4448-8DCC-E2D9AD9EA90E}"/>
                    </a:ext>
                  </a:extLst>
                </p14:cNvPr>
                <p14:cNvContentPartPr/>
                <p14:nvPr/>
              </p14:nvContentPartPr>
              <p14:xfrm>
                <a:off x="4826739" y="4249170"/>
                <a:ext cx="132840" cy="118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33E46F3-138D-4448-8DCC-E2D9AD9EA9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18099" y="4240530"/>
                  <a:ext cx="150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ACE6E7E-C1FF-48A1-83E1-41A7A8399B49}"/>
                    </a:ext>
                  </a:extLst>
                </p14:cNvPr>
                <p14:cNvContentPartPr/>
                <p14:nvPr/>
              </p14:nvContentPartPr>
              <p14:xfrm>
                <a:off x="4896939" y="4231170"/>
                <a:ext cx="104400" cy="25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ACE6E7E-C1FF-48A1-83E1-41A7A8399B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8299" y="4222170"/>
                  <a:ext cx="122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E5B51B4-24AE-4FED-8AEF-8FC466C6C086}"/>
                    </a:ext>
                  </a:extLst>
                </p14:cNvPr>
                <p14:cNvContentPartPr/>
                <p14:nvPr/>
              </p14:nvContentPartPr>
              <p14:xfrm>
                <a:off x="5088099" y="4276890"/>
                <a:ext cx="242280" cy="47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E5B51B4-24AE-4FED-8AEF-8FC466C6C0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79099" y="4267890"/>
                  <a:ext cx="25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AC64DA4-1A86-4E13-956C-C256E1BBA724}"/>
                    </a:ext>
                  </a:extLst>
                </p14:cNvPr>
                <p14:cNvContentPartPr/>
                <p14:nvPr/>
              </p14:nvContentPartPr>
              <p14:xfrm>
                <a:off x="5170899" y="4202370"/>
                <a:ext cx="64440" cy="208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AC64DA4-1A86-4E13-956C-C256E1BBA7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61899" y="4193370"/>
                  <a:ext cx="82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BFB6D4-B8B5-4B5A-AA37-29992C648D2D}"/>
                    </a:ext>
                  </a:extLst>
                </p14:cNvPr>
                <p14:cNvContentPartPr/>
                <p14:nvPr/>
              </p14:nvContentPartPr>
              <p14:xfrm>
                <a:off x="5076939" y="4440690"/>
                <a:ext cx="154800" cy="24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BFB6D4-B8B5-4B5A-AA37-29992C648D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68299" y="4431690"/>
                  <a:ext cx="17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9662145-4D4F-4A38-A6C1-864A0D714FA9}"/>
                    </a:ext>
                  </a:extLst>
                </p14:cNvPr>
                <p14:cNvContentPartPr/>
                <p14:nvPr/>
              </p14:nvContentPartPr>
              <p14:xfrm>
                <a:off x="5427939" y="4220010"/>
                <a:ext cx="209520" cy="199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9662145-4D4F-4A38-A6C1-864A0D714F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19299" y="4211370"/>
                  <a:ext cx="22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06D0F5C-0685-4E63-9222-08FE3005E43D}"/>
                    </a:ext>
                  </a:extLst>
                </p14:cNvPr>
                <p14:cNvContentPartPr/>
                <p14:nvPr/>
              </p14:nvContentPartPr>
              <p14:xfrm>
                <a:off x="5693259" y="4351410"/>
                <a:ext cx="6840" cy="16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06D0F5C-0685-4E63-9222-08FE3005E4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84259" y="4342770"/>
                  <a:ext cx="2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3D7714-BCBF-4067-A4D2-311D4B317839}"/>
                    </a:ext>
                  </a:extLst>
                </p14:cNvPr>
                <p14:cNvContentPartPr/>
                <p14:nvPr/>
              </p14:nvContentPartPr>
              <p14:xfrm>
                <a:off x="5789019" y="4166730"/>
                <a:ext cx="207000" cy="210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3D7714-BCBF-4067-A4D2-311D4B31783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80379" y="4157730"/>
                  <a:ext cx="224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2217227-B326-4738-97A2-0B05922C1851}"/>
                    </a:ext>
                  </a:extLst>
                </p14:cNvPr>
                <p14:cNvContentPartPr/>
                <p14:nvPr/>
              </p14:nvContentPartPr>
              <p14:xfrm>
                <a:off x="6001419" y="4191210"/>
                <a:ext cx="228240" cy="167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2217227-B326-4738-97A2-0B05922C185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92419" y="4182570"/>
                  <a:ext cx="245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5F6F04E-422B-44B1-9A2B-19151A41972F}"/>
                    </a:ext>
                  </a:extLst>
                </p14:cNvPr>
                <p14:cNvContentPartPr/>
                <p14:nvPr/>
              </p14:nvContentPartPr>
              <p14:xfrm>
                <a:off x="6267099" y="4174290"/>
                <a:ext cx="69480" cy="174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5F6F04E-422B-44B1-9A2B-19151A4197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58459" y="4165650"/>
                  <a:ext cx="87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46D6376-9CEA-4F11-900D-91B6E8E29C6A}"/>
                    </a:ext>
                  </a:extLst>
                </p14:cNvPr>
                <p14:cNvContentPartPr/>
                <p14:nvPr/>
              </p14:nvContentPartPr>
              <p14:xfrm>
                <a:off x="6452139" y="4279410"/>
                <a:ext cx="5760" cy="17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46D6376-9CEA-4F11-900D-91B6E8E29C6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43499" y="4270410"/>
                  <a:ext cx="2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6C88F5-3224-4355-A048-B2C45B1935BB}"/>
                    </a:ext>
                  </a:extLst>
                </p14:cNvPr>
                <p14:cNvContentPartPr/>
                <p14:nvPr/>
              </p14:nvContentPartPr>
              <p14:xfrm>
                <a:off x="6594339" y="4246650"/>
                <a:ext cx="15120" cy="9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6C88F5-3224-4355-A048-B2C45B1935B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585339" y="4237650"/>
                  <a:ext cx="32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D04416-32B9-4B66-A377-BC6394B7B1E4}"/>
                    </a:ext>
                  </a:extLst>
                </p14:cNvPr>
                <p14:cNvContentPartPr/>
                <p14:nvPr/>
              </p14:nvContentPartPr>
              <p14:xfrm>
                <a:off x="6730059" y="4109850"/>
                <a:ext cx="209880" cy="140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D04416-32B9-4B66-A377-BC6394B7B1E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21059" y="4101210"/>
                  <a:ext cx="227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0C4C75-0F5E-44DA-B454-46A86ED972B1}"/>
                    </a:ext>
                  </a:extLst>
                </p14:cNvPr>
                <p14:cNvContentPartPr/>
                <p14:nvPr/>
              </p14:nvContentPartPr>
              <p14:xfrm>
                <a:off x="6982059" y="4079610"/>
                <a:ext cx="170640" cy="168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0C4C75-0F5E-44DA-B454-46A86ED972B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973419" y="4070970"/>
                  <a:ext cx="188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F56460-1335-416C-A808-4C7D95814335}"/>
                    </a:ext>
                  </a:extLst>
                </p14:cNvPr>
                <p14:cNvContentPartPr/>
                <p14:nvPr/>
              </p14:nvContentPartPr>
              <p14:xfrm>
                <a:off x="6442779" y="4079250"/>
                <a:ext cx="181440" cy="243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F56460-1335-416C-A808-4C7D95814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34139" y="4070610"/>
                  <a:ext cx="199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FEA6732-CC56-450F-B650-FA4A443A69E9}"/>
                    </a:ext>
                  </a:extLst>
                </p14:cNvPr>
                <p14:cNvContentPartPr/>
                <p14:nvPr/>
              </p14:nvContentPartPr>
              <p14:xfrm>
                <a:off x="7168179" y="3996090"/>
                <a:ext cx="103680" cy="294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FEA6732-CC56-450F-B650-FA4A443A69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59179" y="3987450"/>
                  <a:ext cx="121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B50FEF6-0BA2-458D-8592-FA09FDC8F921}"/>
                    </a:ext>
                  </a:extLst>
                </p14:cNvPr>
                <p14:cNvContentPartPr/>
                <p14:nvPr/>
              </p14:nvContentPartPr>
              <p14:xfrm>
                <a:off x="6505059" y="4382010"/>
                <a:ext cx="623520" cy="34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B50FEF6-0BA2-458D-8592-FA09FDC8F92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96059" y="4373370"/>
                  <a:ext cx="641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C2CC816-436D-4BD9-B10C-0837F149C163}"/>
                    </a:ext>
                  </a:extLst>
                </p14:cNvPr>
                <p14:cNvContentPartPr/>
                <p14:nvPr/>
              </p14:nvContentPartPr>
              <p14:xfrm>
                <a:off x="6617019" y="4435650"/>
                <a:ext cx="441000" cy="285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C2CC816-436D-4BD9-B10C-0837F149C16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08019" y="4427010"/>
                  <a:ext cx="458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DA07179-507A-401E-B845-9B331C6C68BB}"/>
                    </a:ext>
                  </a:extLst>
                </p14:cNvPr>
                <p14:cNvContentPartPr/>
                <p14:nvPr/>
              </p14:nvContentPartPr>
              <p14:xfrm>
                <a:off x="6769299" y="4566330"/>
                <a:ext cx="232560" cy="128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DA07179-507A-401E-B845-9B331C6C68B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60299" y="4557690"/>
                  <a:ext cx="250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573262F-A8AA-402F-B16F-6F5269D540E5}"/>
                    </a:ext>
                  </a:extLst>
                </p14:cNvPr>
                <p14:cNvContentPartPr/>
                <p14:nvPr/>
              </p14:nvContentPartPr>
              <p14:xfrm>
                <a:off x="3865899" y="4963770"/>
                <a:ext cx="102960" cy="146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573262F-A8AA-402F-B16F-6F5269D540E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57259" y="4954770"/>
                  <a:ext cx="12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28754E5-7C88-43FC-ADD8-479051E390F9}"/>
                    </a:ext>
                  </a:extLst>
                </p14:cNvPr>
                <p14:cNvContentPartPr/>
                <p14:nvPr/>
              </p14:nvContentPartPr>
              <p14:xfrm>
                <a:off x="3798939" y="4894650"/>
                <a:ext cx="379080" cy="81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28754E5-7C88-43FC-ADD8-479051E390F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9939" y="4885650"/>
                  <a:ext cx="396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39F2D65-8EA3-4E16-B5E9-C92D1A654778}"/>
                    </a:ext>
                  </a:extLst>
                </p14:cNvPr>
                <p14:cNvContentPartPr/>
                <p14:nvPr/>
              </p14:nvContentPartPr>
              <p14:xfrm>
                <a:off x="4112139" y="4834170"/>
                <a:ext cx="156960" cy="25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39F2D65-8EA3-4E16-B5E9-C92D1A65477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03139" y="4825530"/>
                  <a:ext cx="174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3DDC77-2A88-4795-A830-79C12AF0ACDE}"/>
                    </a:ext>
                  </a:extLst>
                </p14:cNvPr>
                <p14:cNvContentPartPr/>
                <p14:nvPr/>
              </p14:nvContentPartPr>
              <p14:xfrm>
                <a:off x="4265139" y="4958730"/>
                <a:ext cx="143280" cy="15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3DDC77-2A88-4795-A830-79C12AF0ACD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56139" y="4949730"/>
                  <a:ext cx="160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962B72D-274B-456B-B5A7-2FC429A634BF}"/>
                    </a:ext>
                  </a:extLst>
                </p14:cNvPr>
                <p14:cNvContentPartPr/>
                <p14:nvPr/>
              </p14:nvContentPartPr>
              <p14:xfrm>
                <a:off x="4614339" y="4893210"/>
                <a:ext cx="215280" cy="210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962B72D-274B-456B-B5A7-2FC429A634B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05339" y="4884210"/>
                  <a:ext cx="232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04D627-2291-4F28-BA60-09AB24B878CC}"/>
                    </a:ext>
                  </a:extLst>
                </p14:cNvPr>
                <p14:cNvContentPartPr/>
                <p14:nvPr/>
              </p14:nvContentPartPr>
              <p14:xfrm>
                <a:off x="4777059" y="4961970"/>
                <a:ext cx="133200" cy="138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04D627-2291-4F28-BA60-09AB24B878C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68059" y="4953330"/>
                  <a:ext cx="150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60BAC7E-48E8-43EC-830A-0066A40B3D8A}"/>
                    </a:ext>
                  </a:extLst>
                </p14:cNvPr>
                <p14:cNvContentPartPr/>
                <p14:nvPr/>
              </p14:nvContentPartPr>
              <p14:xfrm>
                <a:off x="4919619" y="4988250"/>
                <a:ext cx="107640" cy="101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60BAC7E-48E8-43EC-830A-0066A40B3D8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10979" y="4979250"/>
                  <a:ext cx="125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D0BCC1E-E1B9-484C-B115-76A205DFCD96}"/>
                    </a:ext>
                  </a:extLst>
                </p14:cNvPr>
                <p14:cNvContentPartPr/>
                <p14:nvPr/>
              </p14:nvContentPartPr>
              <p14:xfrm>
                <a:off x="5121219" y="4649490"/>
                <a:ext cx="280440" cy="484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D0BCC1E-E1B9-484C-B115-76A205DFCD9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12579" y="4640490"/>
                  <a:ext cx="2980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C3CD246-184F-4C06-8961-7513E252A169}"/>
                    </a:ext>
                  </a:extLst>
                </p14:cNvPr>
                <p14:cNvContentPartPr/>
                <p14:nvPr/>
              </p14:nvContentPartPr>
              <p14:xfrm>
                <a:off x="5147499" y="4983570"/>
                <a:ext cx="161640" cy="25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C3CD246-184F-4C06-8961-7513E252A16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38859" y="4974570"/>
                  <a:ext cx="179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47814D2-9118-44D1-BC76-CF2155797A69}"/>
                    </a:ext>
                  </a:extLst>
                </p14:cNvPr>
                <p14:cNvContentPartPr/>
                <p14:nvPr/>
              </p14:nvContentPartPr>
              <p14:xfrm>
                <a:off x="5316699" y="4882050"/>
                <a:ext cx="154440" cy="195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47814D2-9118-44D1-BC76-CF2155797A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307699" y="4873410"/>
                  <a:ext cx="17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796A30F-B887-4F0B-B6C0-5C1CB37718B1}"/>
                    </a:ext>
                  </a:extLst>
                </p14:cNvPr>
                <p14:cNvContentPartPr/>
                <p14:nvPr/>
              </p14:nvContentPartPr>
              <p14:xfrm>
                <a:off x="5451339" y="4955850"/>
                <a:ext cx="129240" cy="16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796A30F-B887-4F0B-B6C0-5C1CB37718B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42339" y="4947210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F3FB047-2DA7-41BE-BA32-B1F0AE524571}"/>
                    </a:ext>
                  </a:extLst>
                </p14:cNvPr>
                <p14:cNvContentPartPr/>
                <p14:nvPr/>
              </p14:nvContentPartPr>
              <p14:xfrm>
                <a:off x="5576259" y="4802490"/>
                <a:ext cx="148680" cy="255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F3FB047-2DA7-41BE-BA32-B1F0AE52457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67259" y="4793850"/>
                  <a:ext cx="166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9D6AB6E-A5D3-4141-9398-EC567FE613AF}"/>
                    </a:ext>
                  </a:extLst>
                </p14:cNvPr>
                <p14:cNvContentPartPr/>
                <p14:nvPr/>
              </p14:nvContentPartPr>
              <p14:xfrm>
                <a:off x="5621259" y="4970610"/>
                <a:ext cx="115920" cy="112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9D6AB6E-A5D3-4141-9398-EC567FE613A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12619" y="4961610"/>
                  <a:ext cx="13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76886CB-7B0B-4341-AD3C-E182118BB999}"/>
                    </a:ext>
                  </a:extLst>
                </p14:cNvPr>
                <p14:cNvContentPartPr/>
                <p14:nvPr/>
              </p14:nvContentPartPr>
              <p14:xfrm>
                <a:off x="5766339" y="4966290"/>
                <a:ext cx="127080" cy="11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76886CB-7B0B-4341-AD3C-E182118BB9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57339" y="4957650"/>
                  <a:ext cx="144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CD135BA-3B35-4EC2-8DD0-C78430A636E7}"/>
                    </a:ext>
                  </a:extLst>
                </p14:cNvPr>
                <p14:cNvContentPartPr/>
                <p14:nvPr/>
              </p14:nvContentPartPr>
              <p14:xfrm>
                <a:off x="5975499" y="4908690"/>
                <a:ext cx="102240" cy="135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CD135BA-3B35-4EC2-8DD0-C78430A636E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66859" y="4900050"/>
                  <a:ext cx="119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DB5C327-7007-4E98-967F-32302DE6A3D7}"/>
                    </a:ext>
                  </a:extLst>
                </p14:cNvPr>
                <p14:cNvContentPartPr/>
                <p14:nvPr/>
              </p14:nvContentPartPr>
              <p14:xfrm>
                <a:off x="6052899" y="4901490"/>
                <a:ext cx="166320" cy="155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DB5C327-7007-4E98-967F-32302DE6A3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44259" y="4892490"/>
                  <a:ext cx="183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2381194-1655-4CA1-A73F-CA1377E42BD7}"/>
                    </a:ext>
                  </a:extLst>
                </p14:cNvPr>
                <p14:cNvContentPartPr/>
                <p14:nvPr/>
              </p14:nvContentPartPr>
              <p14:xfrm>
                <a:off x="6473379" y="4968450"/>
                <a:ext cx="53640" cy="88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2381194-1655-4CA1-A73F-CA1377E42BD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464739" y="4959810"/>
                  <a:ext cx="71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86DE6D4-8B91-4E72-9C1E-A5D9514CC843}"/>
                    </a:ext>
                  </a:extLst>
                </p14:cNvPr>
                <p14:cNvContentPartPr/>
                <p14:nvPr/>
              </p14:nvContentPartPr>
              <p14:xfrm>
                <a:off x="6578499" y="4866570"/>
                <a:ext cx="24480" cy="33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86DE6D4-8B91-4E72-9C1E-A5D9514CC8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69499" y="4857930"/>
                  <a:ext cx="4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6F1CDD-E3D1-4D26-BE19-459DA2BAC71A}"/>
                    </a:ext>
                  </a:extLst>
                </p14:cNvPr>
                <p14:cNvContentPartPr/>
                <p14:nvPr/>
              </p14:nvContentPartPr>
              <p14:xfrm>
                <a:off x="6604059" y="4938930"/>
                <a:ext cx="106560" cy="141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6F1CDD-E3D1-4D26-BE19-459DA2BAC71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95059" y="4929930"/>
                  <a:ext cx="124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5008E48-6017-4DFA-87A0-D8FBE96EEBFF}"/>
                    </a:ext>
                  </a:extLst>
                </p14:cNvPr>
                <p14:cNvContentPartPr/>
                <p14:nvPr/>
              </p14:nvContentPartPr>
              <p14:xfrm>
                <a:off x="6807099" y="4762530"/>
                <a:ext cx="218160" cy="308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5008E48-6017-4DFA-87A0-D8FBE96EEBF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98459" y="4753890"/>
                  <a:ext cx="235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BEAF133-9A5C-44DB-B551-965D2344DD19}"/>
                    </a:ext>
                  </a:extLst>
                </p14:cNvPr>
                <p14:cNvContentPartPr/>
                <p14:nvPr/>
              </p14:nvContentPartPr>
              <p14:xfrm>
                <a:off x="7004379" y="4880970"/>
                <a:ext cx="153000" cy="133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BEAF133-9A5C-44DB-B551-965D2344DD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95739" y="4871970"/>
                  <a:ext cx="170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AFC4A32-EFF6-4B0A-B9B5-2ADF99133924}"/>
                    </a:ext>
                  </a:extLst>
                </p14:cNvPr>
                <p14:cNvContentPartPr/>
                <p14:nvPr/>
              </p14:nvContentPartPr>
              <p14:xfrm>
                <a:off x="7194459" y="4869450"/>
                <a:ext cx="140400" cy="158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AFC4A32-EFF6-4B0A-B9B5-2ADF9913392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85819" y="4860450"/>
                  <a:ext cx="158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BBE6916-ABE5-44E8-A812-2154E6C831B8}"/>
                    </a:ext>
                  </a:extLst>
                </p14:cNvPr>
                <p14:cNvContentPartPr/>
                <p14:nvPr/>
              </p14:nvContentPartPr>
              <p14:xfrm>
                <a:off x="7374819" y="4905450"/>
                <a:ext cx="166320" cy="96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BBE6916-ABE5-44E8-A812-2154E6C831B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65819" y="4896450"/>
                  <a:ext cx="18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8FA3230-E7BC-4257-BF95-306F226C72CE}"/>
                    </a:ext>
                  </a:extLst>
                </p14:cNvPr>
                <p14:cNvContentPartPr/>
                <p14:nvPr/>
              </p14:nvContentPartPr>
              <p14:xfrm>
                <a:off x="7538619" y="4917690"/>
                <a:ext cx="113040" cy="68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8FA3230-E7BC-4257-BF95-306F226C72C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29619" y="4909050"/>
                  <a:ext cx="130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98FF18C-1C4B-4524-8878-F41B9018CD48}"/>
                    </a:ext>
                  </a:extLst>
                </p14:cNvPr>
                <p14:cNvContentPartPr/>
                <p14:nvPr/>
              </p14:nvContentPartPr>
              <p14:xfrm>
                <a:off x="7731219" y="4731570"/>
                <a:ext cx="122400" cy="259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98FF18C-1C4B-4524-8878-F41B9018CD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22219" y="4722570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E45F905-0E5E-4A23-BCA7-1A963C067C5D}"/>
              </a:ext>
            </a:extLst>
          </p:cNvPr>
          <p:cNvGrpSpPr/>
          <p:nvPr/>
        </p:nvGrpSpPr>
        <p:grpSpPr>
          <a:xfrm>
            <a:off x="8050539" y="4789530"/>
            <a:ext cx="220320" cy="209520"/>
            <a:chOff x="8050539" y="4789530"/>
            <a:chExt cx="2203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43A8009-3CD2-48D5-96C4-A330AF054915}"/>
                    </a:ext>
                  </a:extLst>
                </p14:cNvPr>
                <p14:cNvContentPartPr/>
                <p14:nvPr/>
              </p14:nvContentPartPr>
              <p14:xfrm>
                <a:off x="8050539" y="4909410"/>
                <a:ext cx="32040" cy="80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43A8009-3CD2-48D5-96C4-A330AF05491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41539" y="4900770"/>
                  <a:ext cx="49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4539C08-13D1-409F-93E1-54FC1CD7E311}"/>
                    </a:ext>
                  </a:extLst>
                </p14:cNvPr>
                <p14:cNvContentPartPr/>
                <p14:nvPr/>
              </p14:nvContentPartPr>
              <p14:xfrm>
                <a:off x="8139099" y="4789530"/>
                <a:ext cx="22320" cy="108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4539C08-13D1-409F-93E1-54FC1CD7E31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130099" y="4780890"/>
                  <a:ext cx="39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45C0816-EA45-4BEA-B150-A45CE64FCBDD}"/>
                    </a:ext>
                  </a:extLst>
                </p14:cNvPr>
                <p14:cNvContentPartPr/>
                <p14:nvPr/>
              </p14:nvContentPartPr>
              <p14:xfrm>
                <a:off x="8115699" y="4831650"/>
                <a:ext cx="155160" cy="167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45C0816-EA45-4BEA-B150-A45CE64FCBD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07059" y="4823010"/>
                  <a:ext cx="1728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FF5B4C4A-E7C9-4E8F-9AA3-563757B23B83}"/>
              </a:ext>
            </a:extLst>
          </p:cNvPr>
          <p:cNvGrpSpPr/>
          <p:nvPr/>
        </p:nvGrpSpPr>
        <p:grpSpPr>
          <a:xfrm>
            <a:off x="7448619" y="4095810"/>
            <a:ext cx="2521800" cy="378360"/>
            <a:chOff x="7448619" y="4095810"/>
            <a:chExt cx="25218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F4DB7C5-FBB0-477A-A141-A583F7481BDB}"/>
                    </a:ext>
                  </a:extLst>
                </p14:cNvPr>
                <p14:cNvContentPartPr/>
                <p14:nvPr/>
              </p14:nvContentPartPr>
              <p14:xfrm>
                <a:off x="7448619" y="4364730"/>
                <a:ext cx="51480" cy="109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F4DB7C5-FBB0-477A-A141-A583F7481BD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39619" y="4356090"/>
                  <a:ext cx="6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0780F3A-D9DF-4257-B4B5-7803E411D3AC}"/>
                    </a:ext>
                  </a:extLst>
                </p14:cNvPr>
                <p14:cNvContentPartPr/>
                <p14:nvPr/>
              </p14:nvContentPartPr>
              <p14:xfrm>
                <a:off x="7568859" y="4258170"/>
                <a:ext cx="107640" cy="99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0780F3A-D9DF-4257-B4B5-7803E411D3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59859" y="4249530"/>
                  <a:ext cx="125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C5D5268-3876-4CF7-9A61-286E73283866}"/>
                    </a:ext>
                  </a:extLst>
                </p14:cNvPr>
                <p14:cNvContentPartPr/>
                <p14:nvPr/>
              </p14:nvContentPartPr>
              <p14:xfrm>
                <a:off x="7730499" y="4194450"/>
                <a:ext cx="156240" cy="156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C5D5268-3876-4CF7-9A61-286E7328386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21499" y="4185810"/>
                  <a:ext cx="17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0195950-08CB-4FB5-88D3-4914E6BF5D81}"/>
                    </a:ext>
                  </a:extLst>
                </p14:cNvPr>
                <p14:cNvContentPartPr/>
                <p14:nvPr/>
              </p14:nvContentPartPr>
              <p14:xfrm>
                <a:off x="8053419" y="4142970"/>
                <a:ext cx="100080" cy="18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0195950-08CB-4FB5-88D3-4914E6BF5D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44779" y="4134330"/>
                  <a:ext cx="117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B967048-4E79-4E7F-BB72-C568C1A43D58}"/>
                    </a:ext>
                  </a:extLst>
                </p14:cNvPr>
                <p14:cNvContentPartPr/>
                <p14:nvPr/>
              </p14:nvContentPartPr>
              <p14:xfrm>
                <a:off x="8208579" y="4113090"/>
                <a:ext cx="143280" cy="207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B967048-4E79-4E7F-BB72-C568C1A43D5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99939" y="4104450"/>
                  <a:ext cx="160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B542FFE-AEA9-4F4B-94DC-03BFAD2B0AE4}"/>
                    </a:ext>
                  </a:extLst>
                </p14:cNvPr>
                <p14:cNvContentPartPr/>
                <p14:nvPr/>
              </p14:nvContentPartPr>
              <p14:xfrm>
                <a:off x="8353299" y="4130010"/>
                <a:ext cx="227880" cy="167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B542FFE-AEA9-4F4B-94DC-03BFAD2B0A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344659" y="4121370"/>
                  <a:ext cx="24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D402642-5601-4062-9AFC-1226F5321127}"/>
                    </a:ext>
                  </a:extLst>
                </p14:cNvPr>
                <p14:cNvContentPartPr/>
                <p14:nvPr/>
              </p14:nvContentPartPr>
              <p14:xfrm>
                <a:off x="8633379" y="4284810"/>
                <a:ext cx="7920" cy="27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D402642-5601-4062-9AFC-1226F53211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24739" y="4276170"/>
                  <a:ext cx="2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1073BE5-2FC1-4BD2-B0D4-8487A1932880}"/>
                    </a:ext>
                  </a:extLst>
                </p14:cNvPr>
                <p14:cNvContentPartPr/>
                <p14:nvPr/>
              </p14:nvContentPartPr>
              <p14:xfrm>
                <a:off x="8728779" y="4126410"/>
                <a:ext cx="212760" cy="195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1073BE5-2FC1-4BD2-B0D4-8487A19328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20139" y="4117410"/>
                  <a:ext cx="23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715EDA-2809-4283-8A64-3A519E109662}"/>
                    </a:ext>
                  </a:extLst>
                </p14:cNvPr>
                <p14:cNvContentPartPr/>
                <p14:nvPr/>
              </p14:nvContentPartPr>
              <p14:xfrm>
                <a:off x="9002739" y="4126770"/>
                <a:ext cx="108000" cy="113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715EDA-2809-4283-8A64-3A519E10966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94099" y="4117770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5606DE3-192B-457D-BF1E-484D27D1EC8A}"/>
                    </a:ext>
                  </a:extLst>
                </p14:cNvPr>
                <p14:cNvContentPartPr/>
                <p14:nvPr/>
              </p14:nvContentPartPr>
              <p14:xfrm>
                <a:off x="9042699" y="4110930"/>
                <a:ext cx="173520" cy="231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5606DE3-192B-457D-BF1E-484D27D1EC8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34059" y="4101930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9587402-C9A5-4010-8531-A7D93E391FCC}"/>
                    </a:ext>
                  </a:extLst>
                </p14:cNvPr>
                <p14:cNvContentPartPr/>
                <p14:nvPr/>
              </p14:nvContentPartPr>
              <p14:xfrm>
                <a:off x="9294699" y="4176810"/>
                <a:ext cx="239400" cy="41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9587402-C9A5-4010-8531-A7D93E391F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286059" y="4168170"/>
                  <a:ext cx="257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B798850-6439-4F94-8576-98A2AE306379}"/>
                    </a:ext>
                  </a:extLst>
                </p14:cNvPr>
                <p14:cNvContentPartPr/>
                <p14:nvPr/>
              </p14:nvContentPartPr>
              <p14:xfrm>
                <a:off x="9356979" y="4095810"/>
                <a:ext cx="83160" cy="188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B798850-6439-4F94-8576-98A2AE30637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48339" y="4086810"/>
                  <a:ext cx="100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C41427A-2F25-46C6-8F0F-5F7FF644EF34}"/>
                    </a:ext>
                  </a:extLst>
                </p14:cNvPr>
                <p14:cNvContentPartPr/>
                <p14:nvPr/>
              </p14:nvContentPartPr>
              <p14:xfrm>
                <a:off x="9250779" y="4328010"/>
                <a:ext cx="177480" cy="16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C41427A-2F25-46C6-8F0F-5F7FF644EF3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42139" y="4319010"/>
                  <a:ext cx="195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6600AAA-2CF5-444C-A0F8-41BB4270CDE2}"/>
                    </a:ext>
                  </a:extLst>
                </p14:cNvPr>
                <p14:cNvContentPartPr/>
                <p14:nvPr/>
              </p14:nvContentPartPr>
              <p14:xfrm>
                <a:off x="9563619" y="4312170"/>
                <a:ext cx="30600" cy="20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6600AAA-2CF5-444C-A0F8-41BB4270CDE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54619" y="4303530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46861B2-B079-41D4-A0E5-B3C2C8362EDF}"/>
                    </a:ext>
                  </a:extLst>
                </p14:cNvPr>
                <p14:cNvContentPartPr/>
                <p14:nvPr/>
              </p14:nvContentPartPr>
              <p14:xfrm>
                <a:off x="9639219" y="4177890"/>
                <a:ext cx="198000" cy="151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46861B2-B079-41D4-A0E5-B3C2C8362E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30219" y="4168890"/>
                  <a:ext cx="21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AF185E3-72CE-4C56-84E2-E4261975E8B5}"/>
                    </a:ext>
                  </a:extLst>
                </p14:cNvPr>
                <p14:cNvContentPartPr/>
                <p14:nvPr/>
              </p14:nvContentPartPr>
              <p14:xfrm>
                <a:off x="9856659" y="4159530"/>
                <a:ext cx="113760" cy="155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AF185E3-72CE-4C56-84E2-E4261975E8B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47659" y="4150530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DBCE8588-AB84-48BB-A94A-2DA35D94A982}"/>
              </a:ext>
            </a:extLst>
          </p:cNvPr>
          <p:cNvGrpSpPr/>
          <p:nvPr/>
        </p:nvGrpSpPr>
        <p:grpSpPr>
          <a:xfrm>
            <a:off x="8531859" y="4769010"/>
            <a:ext cx="849600" cy="251280"/>
            <a:chOff x="8531859" y="4769010"/>
            <a:chExt cx="8496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9B044E4-4BDA-4E88-9967-7D87984F4C39}"/>
                    </a:ext>
                  </a:extLst>
                </p14:cNvPr>
                <p14:cNvContentPartPr/>
                <p14:nvPr/>
              </p14:nvContentPartPr>
              <p14:xfrm>
                <a:off x="8531859" y="4790610"/>
                <a:ext cx="194760" cy="229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9B044E4-4BDA-4E88-9967-7D87984F4C3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22859" y="4781610"/>
                  <a:ext cx="212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AE29C1D-DD7C-4A12-888C-FA1561DE8A01}"/>
                    </a:ext>
                  </a:extLst>
                </p14:cNvPr>
                <p14:cNvContentPartPr/>
                <p14:nvPr/>
              </p14:nvContentPartPr>
              <p14:xfrm>
                <a:off x="8697459" y="4811850"/>
                <a:ext cx="102960" cy="197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AE29C1D-DD7C-4A12-888C-FA1561DE8A0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88819" y="4803210"/>
                  <a:ext cx="120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18B3B44-D9DD-438C-A4AF-4B21C851C063}"/>
                    </a:ext>
                  </a:extLst>
                </p14:cNvPr>
                <p14:cNvContentPartPr/>
                <p14:nvPr/>
              </p14:nvContentPartPr>
              <p14:xfrm>
                <a:off x="8858019" y="4797090"/>
                <a:ext cx="106920" cy="195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18B3B44-D9DD-438C-A4AF-4B21C851C06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49019" y="4788090"/>
                  <a:ext cx="12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9F848F6-82BE-4BCF-9D74-5BC8C8F4E62B}"/>
                    </a:ext>
                  </a:extLst>
                </p14:cNvPr>
                <p14:cNvContentPartPr/>
                <p14:nvPr/>
              </p14:nvContentPartPr>
              <p14:xfrm>
                <a:off x="8989059" y="4784130"/>
                <a:ext cx="202320" cy="201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9F848F6-82BE-4BCF-9D74-5BC8C8F4E62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80059" y="4775130"/>
                  <a:ext cx="219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D0499C4-DC51-4883-AC1D-9EA9EBC6C2F9}"/>
                    </a:ext>
                  </a:extLst>
                </p14:cNvPr>
                <p14:cNvContentPartPr/>
                <p14:nvPr/>
              </p14:nvContentPartPr>
              <p14:xfrm>
                <a:off x="9164019" y="4971330"/>
                <a:ext cx="5760" cy="9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D0499C4-DC51-4883-AC1D-9EA9EBC6C2F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155379" y="4962330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4B88F53-2F85-4C25-B354-3E80E80440A5}"/>
                    </a:ext>
                  </a:extLst>
                </p14:cNvPr>
                <p14:cNvContentPartPr/>
                <p14:nvPr/>
              </p14:nvContentPartPr>
              <p14:xfrm>
                <a:off x="9251139" y="4769010"/>
                <a:ext cx="130320" cy="214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4B88F53-2F85-4C25-B354-3E80E80440A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42499" y="4760010"/>
                  <a:ext cx="1479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73652EC-063C-415C-88F9-C95FE0117456}"/>
              </a:ext>
            </a:extLst>
          </p:cNvPr>
          <p:cNvGrpSpPr/>
          <p:nvPr/>
        </p:nvGrpSpPr>
        <p:grpSpPr>
          <a:xfrm>
            <a:off x="9348699" y="4691970"/>
            <a:ext cx="1357560" cy="418320"/>
            <a:chOff x="9348699" y="4691970"/>
            <a:chExt cx="13575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6E2D75-E42F-4DF9-8F9F-BB307C61F650}"/>
                    </a:ext>
                  </a:extLst>
                </p14:cNvPr>
                <p14:cNvContentPartPr/>
                <p14:nvPr/>
              </p14:nvContentPartPr>
              <p14:xfrm>
                <a:off x="9348699" y="4802130"/>
                <a:ext cx="179280" cy="177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6E2D75-E42F-4DF9-8F9F-BB307C61F65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40059" y="4793130"/>
                  <a:ext cx="19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445A1FB-51E4-49D5-B2D4-B0A8183FEB88}"/>
                    </a:ext>
                  </a:extLst>
                </p14:cNvPr>
                <p14:cNvContentPartPr/>
                <p14:nvPr/>
              </p14:nvContentPartPr>
              <p14:xfrm>
                <a:off x="9488019" y="4978890"/>
                <a:ext cx="65160" cy="103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445A1FB-51E4-49D5-B2D4-B0A8183FEB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79379" y="4970250"/>
                  <a:ext cx="82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C82EE9A-1B40-41E7-9376-FA3C7391510D}"/>
                    </a:ext>
                  </a:extLst>
                </p14:cNvPr>
                <p14:cNvContentPartPr/>
                <p14:nvPr/>
              </p14:nvContentPartPr>
              <p14:xfrm>
                <a:off x="9691779" y="4840650"/>
                <a:ext cx="96840" cy="150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C82EE9A-1B40-41E7-9376-FA3C739151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83139" y="4831650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7797994-3766-4923-80C7-6D0CB16E3DB8}"/>
                    </a:ext>
                  </a:extLst>
                </p14:cNvPr>
                <p14:cNvContentPartPr/>
                <p14:nvPr/>
              </p14:nvContentPartPr>
              <p14:xfrm>
                <a:off x="9824619" y="4789890"/>
                <a:ext cx="120960" cy="209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7797994-3766-4923-80C7-6D0CB16E3DB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815979" y="4781250"/>
                  <a:ext cx="138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35334C6-5BB6-4F4C-854F-58FCD78822D0}"/>
                    </a:ext>
                  </a:extLst>
                </p14:cNvPr>
                <p14:cNvContentPartPr/>
                <p14:nvPr/>
              </p14:nvContentPartPr>
              <p14:xfrm>
                <a:off x="9972939" y="4830570"/>
                <a:ext cx="131040" cy="154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35334C6-5BB6-4F4C-854F-58FCD78822D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963939" y="4821930"/>
                  <a:ext cx="148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083D694-0999-4BBD-AAE8-06C91C1782FF}"/>
                    </a:ext>
                  </a:extLst>
                </p14:cNvPr>
                <p14:cNvContentPartPr/>
                <p14:nvPr/>
              </p14:nvContentPartPr>
              <p14:xfrm>
                <a:off x="10099659" y="4973490"/>
                <a:ext cx="6480" cy="19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083D694-0999-4BBD-AAE8-06C91C1782F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90659" y="4964850"/>
                  <a:ext cx="2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9BB2D31-AB05-4229-87F6-C1588C37C77F}"/>
                    </a:ext>
                  </a:extLst>
                </p14:cNvPr>
                <p14:cNvContentPartPr/>
                <p14:nvPr/>
              </p14:nvContentPartPr>
              <p14:xfrm>
                <a:off x="10226019" y="4833450"/>
                <a:ext cx="134640" cy="155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9BB2D31-AB05-4229-87F6-C1588C37C77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17019" y="4824810"/>
                  <a:ext cx="152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593823A-3A00-4E5F-9B89-96F48005F9EC}"/>
                    </a:ext>
                  </a:extLst>
                </p14:cNvPr>
                <p14:cNvContentPartPr/>
                <p14:nvPr/>
              </p14:nvContentPartPr>
              <p14:xfrm>
                <a:off x="10373259" y="4807530"/>
                <a:ext cx="183960" cy="177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593823A-3A00-4E5F-9B89-96F48005F9E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364619" y="4798890"/>
                  <a:ext cx="201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454D8FF-9538-4F61-8899-EC45C48663FF}"/>
                    </a:ext>
                  </a:extLst>
                </p14:cNvPr>
                <p14:cNvContentPartPr/>
                <p14:nvPr/>
              </p14:nvContentPartPr>
              <p14:xfrm>
                <a:off x="10489539" y="4691970"/>
                <a:ext cx="216720" cy="418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454D8FF-9538-4F61-8899-EC45C48663F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480539" y="4683330"/>
                  <a:ext cx="234360" cy="43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CB781D-CF90-4598-B4C9-990AF7739C92}"/>
                  </a:ext>
                </a:extLst>
              </p14:cNvPr>
              <p14:cNvContentPartPr/>
              <p14:nvPr/>
            </p14:nvContentPartPr>
            <p14:xfrm>
              <a:off x="6731861" y="3468054"/>
              <a:ext cx="274680" cy="28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CB781D-CF90-4598-B4C9-990AF7739C9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723221" y="3459414"/>
                <a:ext cx="292320" cy="3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51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EFAA681-659F-42F2-8D7B-8FAEDCF8719B}"/>
              </a:ext>
            </a:extLst>
          </p:cNvPr>
          <p:cNvGrpSpPr/>
          <p:nvPr/>
        </p:nvGrpSpPr>
        <p:grpSpPr>
          <a:xfrm>
            <a:off x="3263979" y="696330"/>
            <a:ext cx="7312680" cy="1484640"/>
            <a:chOff x="3263979" y="696330"/>
            <a:chExt cx="731268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E40D97-AE8D-4AC1-B4E0-621BD82319DE}"/>
                    </a:ext>
                  </a:extLst>
                </p14:cNvPr>
                <p14:cNvContentPartPr/>
                <p14:nvPr/>
              </p14:nvContentPartPr>
              <p14:xfrm>
                <a:off x="9503499" y="1431450"/>
                <a:ext cx="4680" cy="1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E40D97-AE8D-4AC1-B4E0-621BD82319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94859" y="1422810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982EA9-48B4-4395-ADC0-024CCE326F7C}"/>
                    </a:ext>
                  </a:extLst>
                </p14:cNvPr>
                <p14:cNvContentPartPr/>
                <p14:nvPr/>
              </p14:nvContentPartPr>
              <p14:xfrm>
                <a:off x="9467499" y="1175130"/>
                <a:ext cx="222480" cy="36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982EA9-48B4-4395-ADC0-024CCE326F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8859" y="1166130"/>
                  <a:ext cx="240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28FF80-F06A-4094-A59E-47832F94AE16}"/>
                    </a:ext>
                  </a:extLst>
                </p14:cNvPr>
                <p14:cNvContentPartPr/>
                <p14:nvPr/>
              </p14:nvContentPartPr>
              <p14:xfrm>
                <a:off x="9407739" y="1342890"/>
                <a:ext cx="292680" cy="69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28FF80-F06A-4094-A59E-47832F94AE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9099" y="1334250"/>
                  <a:ext cx="310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1024DF-DA8A-4074-99F7-5D562A4217D4}"/>
                    </a:ext>
                  </a:extLst>
                </p14:cNvPr>
                <p14:cNvContentPartPr/>
                <p14:nvPr/>
              </p14:nvContentPartPr>
              <p14:xfrm>
                <a:off x="9627699" y="1359450"/>
                <a:ext cx="151920" cy="174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1024DF-DA8A-4074-99F7-5D562A4217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699" y="1350450"/>
                  <a:ext cx="16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A6A10C-C029-4235-879F-D85E2E76DF71}"/>
                    </a:ext>
                  </a:extLst>
                </p14:cNvPr>
                <p14:cNvContentPartPr/>
                <p14:nvPr/>
              </p14:nvContentPartPr>
              <p14:xfrm>
                <a:off x="9750099" y="1395810"/>
                <a:ext cx="181800" cy="133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A6A10C-C029-4235-879F-D85E2E76DF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1459" y="1387170"/>
                  <a:ext cx="19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626A7D-2147-4AF0-8FA6-760850476C3D}"/>
                    </a:ext>
                  </a:extLst>
                </p14:cNvPr>
                <p14:cNvContentPartPr/>
                <p14:nvPr/>
              </p14:nvContentPartPr>
              <p14:xfrm>
                <a:off x="9948459" y="1386090"/>
                <a:ext cx="16992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626A7D-2147-4AF0-8FA6-760850476C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39819" y="1377090"/>
                  <a:ext cx="187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AE805F-BDBD-44A2-92DC-7DC2DAF72C10}"/>
                    </a:ext>
                  </a:extLst>
                </p14:cNvPr>
                <p14:cNvContentPartPr/>
                <p14:nvPr/>
              </p14:nvContentPartPr>
              <p14:xfrm>
                <a:off x="3392499" y="921690"/>
                <a:ext cx="74160" cy="155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AE805F-BDBD-44A2-92DC-7DC2DAF72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3859" y="912690"/>
                  <a:ext cx="91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6272E8-47C3-4A3E-9316-52AA17C6CA8F}"/>
                    </a:ext>
                  </a:extLst>
                </p14:cNvPr>
                <p14:cNvContentPartPr/>
                <p14:nvPr/>
              </p14:nvContentPartPr>
              <p14:xfrm>
                <a:off x="3290259" y="1050930"/>
                <a:ext cx="243720" cy="5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6272E8-47C3-4A3E-9316-52AA17C6CA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1619" y="1042290"/>
                  <a:ext cx="26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06DB92-6857-44C4-AA03-C780C2E9E327}"/>
                    </a:ext>
                  </a:extLst>
                </p14:cNvPr>
                <p14:cNvContentPartPr/>
                <p14:nvPr/>
              </p14:nvContentPartPr>
              <p14:xfrm>
                <a:off x="3263979" y="891090"/>
                <a:ext cx="32112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06DB92-6857-44C4-AA03-C780C2E9E3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5339" y="882090"/>
                  <a:ext cx="338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58EF1D-E818-4C6C-923D-82939A6B9B9C}"/>
                    </a:ext>
                  </a:extLst>
                </p14:cNvPr>
                <p14:cNvContentPartPr/>
                <p14:nvPr/>
              </p14:nvContentPartPr>
              <p14:xfrm>
                <a:off x="3569979" y="972810"/>
                <a:ext cx="163800" cy="11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58EF1D-E818-4C6C-923D-82939A6B9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1339" y="964170"/>
                  <a:ext cx="181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76BCBF-9F9E-4BFD-99A3-7FB78DF385DA}"/>
                    </a:ext>
                  </a:extLst>
                </p14:cNvPr>
                <p14:cNvContentPartPr/>
                <p14:nvPr/>
              </p14:nvContentPartPr>
              <p14:xfrm>
                <a:off x="3869139" y="768690"/>
                <a:ext cx="163800" cy="32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76BCBF-9F9E-4BFD-99A3-7FB78DF385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0139" y="759690"/>
                  <a:ext cx="181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4A8E5C-2655-4387-B6FE-2EAA2C74214E}"/>
                    </a:ext>
                  </a:extLst>
                </p14:cNvPr>
                <p14:cNvContentPartPr/>
                <p14:nvPr/>
              </p14:nvContentPartPr>
              <p14:xfrm>
                <a:off x="3811539" y="941490"/>
                <a:ext cx="210960" cy="3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4A8E5C-2655-4387-B6FE-2EAA2C7421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2539" y="932850"/>
                  <a:ext cx="22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7840E9-F03A-49E4-B657-4A01CEDD5BAB}"/>
                    </a:ext>
                  </a:extLst>
                </p14:cNvPr>
                <p14:cNvContentPartPr/>
                <p14:nvPr/>
              </p14:nvContentPartPr>
              <p14:xfrm>
                <a:off x="3942219" y="978570"/>
                <a:ext cx="17892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7840E9-F03A-49E4-B657-4A01CEDD5B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579" y="969930"/>
                  <a:ext cx="19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68AB5F-9FC6-4E5E-A4B9-8763287D3513}"/>
                    </a:ext>
                  </a:extLst>
                </p14:cNvPr>
                <p14:cNvContentPartPr/>
                <p14:nvPr/>
              </p14:nvContentPartPr>
              <p14:xfrm>
                <a:off x="4115379" y="983970"/>
                <a:ext cx="204120" cy="32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68AB5F-9FC6-4E5E-A4B9-8763287D35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06379" y="974970"/>
                  <a:ext cx="221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30B5C-14ED-43C8-A455-43C5B2870E6D}"/>
                    </a:ext>
                  </a:extLst>
                </p14:cNvPr>
                <p14:cNvContentPartPr/>
                <p14:nvPr/>
              </p14:nvContentPartPr>
              <p14:xfrm>
                <a:off x="4301859" y="954450"/>
                <a:ext cx="140040" cy="14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30B5C-14ED-43C8-A455-43C5B2870E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3219" y="945450"/>
                  <a:ext cx="157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C8423A-E9E7-453B-B27A-1F0F2729CBAD}"/>
                    </a:ext>
                  </a:extLst>
                </p14:cNvPr>
                <p14:cNvContentPartPr/>
                <p14:nvPr/>
              </p14:nvContentPartPr>
              <p14:xfrm>
                <a:off x="4501299" y="944730"/>
                <a:ext cx="15084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C8423A-E9E7-453B-B27A-1F0F2729CB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2659" y="935730"/>
                  <a:ext cx="16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048298-27F3-4985-863D-F99570FED569}"/>
                    </a:ext>
                  </a:extLst>
                </p14:cNvPr>
                <p14:cNvContentPartPr/>
                <p14:nvPr/>
              </p14:nvContentPartPr>
              <p14:xfrm>
                <a:off x="4621899" y="968490"/>
                <a:ext cx="147600" cy="12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048298-27F3-4985-863D-F99570FED5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3259" y="959490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590C0A-A5A7-41F4-92FC-4705446B97DB}"/>
                    </a:ext>
                  </a:extLst>
                </p14:cNvPr>
                <p14:cNvContentPartPr/>
                <p14:nvPr/>
              </p14:nvContentPartPr>
              <p14:xfrm>
                <a:off x="4875339" y="766890"/>
                <a:ext cx="234720" cy="37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590C0A-A5A7-41F4-92FC-4705446B97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6699" y="758250"/>
                  <a:ext cx="252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F9D239-1E0A-45A1-A562-360623A2A93C}"/>
                    </a:ext>
                  </a:extLst>
                </p14:cNvPr>
                <p14:cNvContentPartPr/>
                <p14:nvPr/>
              </p14:nvContentPartPr>
              <p14:xfrm>
                <a:off x="4826739" y="909450"/>
                <a:ext cx="32508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F9D239-1E0A-45A1-A562-360623A2A9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8099" y="900810"/>
                  <a:ext cx="342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4C3F1E-AE3D-4E48-8F31-681CCA8E6448}"/>
                    </a:ext>
                  </a:extLst>
                </p14:cNvPr>
                <p14:cNvContentPartPr/>
                <p14:nvPr/>
              </p14:nvContentPartPr>
              <p14:xfrm>
                <a:off x="5043099" y="962370"/>
                <a:ext cx="15372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4C3F1E-AE3D-4E48-8F31-681CCA8E64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4099" y="953370"/>
                  <a:ext cx="171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49A8E2-76E9-42D7-A8D7-9C6AAE6F1B27}"/>
                    </a:ext>
                  </a:extLst>
                </p14:cNvPr>
                <p14:cNvContentPartPr/>
                <p14:nvPr/>
              </p14:nvContentPartPr>
              <p14:xfrm>
                <a:off x="5302299" y="752130"/>
                <a:ext cx="225720" cy="313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49A8E2-76E9-42D7-A8D7-9C6AAE6F1B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3659" y="743490"/>
                  <a:ext cx="24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C6696D-03FB-4BA5-A33E-0627B39FA0F5}"/>
                    </a:ext>
                  </a:extLst>
                </p14:cNvPr>
                <p14:cNvContentPartPr/>
                <p14:nvPr/>
              </p14:nvContentPartPr>
              <p14:xfrm>
                <a:off x="5242539" y="913410"/>
                <a:ext cx="279720" cy="6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C6696D-03FB-4BA5-A33E-0627B39FA0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3899" y="904770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67E7E8-1A79-44DC-A5F5-9EABFB024146}"/>
                    </a:ext>
                  </a:extLst>
                </p14:cNvPr>
                <p14:cNvContentPartPr/>
                <p14:nvPr/>
              </p14:nvContentPartPr>
              <p14:xfrm>
                <a:off x="5463939" y="881370"/>
                <a:ext cx="137160" cy="20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67E7E8-1A79-44DC-A5F5-9EABFB0241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5299" y="872370"/>
                  <a:ext cx="154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5D6646-8AA6-4876-A6F5-D85C10084921}"/>
                    </a:ext>
                  </a:extLst>
                </p14:cNvPr>
                <p14:cNvContentPartPr/>
                <p14:nvPr/>
              </p14:nvContentPartPr>
              <p14:xfrm>
                <a:off x="5554659" y="953010"/>
                <a:ext cx="131400" cy="12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5D6646-8AA6-4876-A6F5-D85C100849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6019" y="944010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E95E86-714A-44D4-99B8-CEEB80E7D5A0}"/>
                    </a:ext>
                  </a:extLst>
                </p14:cNvPr>
                <p14:cNvContentPartPr/>
                <p14:nvPr/>
              </p14:nvContentPartPr>
              <p14:xfrm>
                <a:off x="5708739" y="935010"/>
                <a:ext cx="190800" cy="16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E95E86-714A-44D4-99B8-CEEB80E7D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9739" y="926010"/>
                  <a:ext cx="208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5B5D0B-158F-4F95-B5B4-9E1232249885}"/>
                    </a:ext>
                  </a:extLst>
                </p14:cNvPr>
                <p14:cNvContentPartPr/>
                <p14:nvPr/>
              </p14:nvContentPartPr>
              <p14:xfrm>
                <a:off x="6228219" y="798570"/>
                <a:ext cx="200880" cy="26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5B5D0B-158F-4F95-B5B4-9E12322498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9219" y="789570"/>
                  <a:ext cx="218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AAD516-97A6-4999-BD3F-F583D618EAE5}"/>
                    </a:ext>
                  </a:extLst>
                </p14:cNvPr>
                <p14:cNvContentPartPr/>
                <p14:nvPr/>
              </p14:nvContentPartPr>
              <p14:xfrm>
                <a:off x="6363579" y="957330"/>
                <a:ext cx="56520" cy="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AAD516-97A6-4999-BD3F-F583D618EA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54579" y="948330"/>
                  <a:ext cx="74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A09DEB-75B9-48FB-843A-22F256C53F48}"/>
                    </a:ext>
                  </a:extLst>
                </p14:cNvPr>
                <p14:cNvContentPartPr/>
                <p14:nvPr/>
              </p14:nvContentPartPr>
              <p14:xfrm>
                <a:off x="6453939" y="906570"/>
                <a:ext cx="19836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A09DEB-75B9-48FB-843A-22F256C53F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45299" y="897570"/>
                  <a:ext cx="21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E5776A-794E-447C-BA4F-2D101ABC5474}"/>
                    </a:ext>
                  </a:extLst>
                </p14:cNvPr>
                <p14:cNvContentPartPr/>
                <p14:nvPr/>
              </p14:nvContentPartPr>
              <p14:xfrm>
                <a:off x="6852459" y="872730"/>
                <a:ext cx="143640" cy="15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E5776A-794E-447C-BA4F-2D101ABC54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3459" y="863730"/>
                  <a:ext cx="16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2841D0-CCCF-4431-A153-2C5B655296D6}"/>
                    </a:ext>
                  </a:extLst>
                </p14:cNvPr>
                <p14:cNvContentPartPr/>
                <p14:nvPr/>
              </p14:nvContentPartPr>
              <p14:xfrm>
                <a:off x="6983139" y="938970"/>
                <a:ext cx="133560" cy="10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2841D0-CCCF-4431-A153-2C5B655296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74139" y="930330"/>
                  <a:ext cx="151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158B4C-6E6D-4329-8AB7-6DCD47ECF6D5}"/>
                    </a:ext>
                  </a:extLst>
                </p14:cNvPr>
                <p14:cNvContentPartPr/>
                <p14:nvPr/>
              </p14:nvContentPartPr>
              <p14:xfrm>
                <a:off x="7157019" y="935730"/>
                <a:ext cx="155160" cy="10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158B4C-6E6D-4329-8AB7-6DCD47ECF6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48379" y="926730"/>
                  <a:ext cx="17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ED9ECD-4121-4AEF-9E8D-64FECA9517BC}"/>
                    </a:ext>
                  </a:extLst>
                </p14:cNvPr>
                <p14:cNvContentPartPr/>
                <p14:nvPr/>
              </p14:nvContentPartPr>
              <p14:xfrm>
                <a:off x="7385979" y="734130"/>
                <a:ext cx="204840" cy="32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ED9ECD-4121-4AEF-9E8D-64FECA9517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79" y="725130"/>
                  <a:ext cx="2224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BFE023-2CA5-42C8-AEFE-880E6487ED1C}"/>
                    </a:ext>
                  </a:extLst>
                </p14:cNvPr>
                <p14:cNvContentPartPr/>
                <p14:nvPr/>
              </p14:nvContentPartPr>
              <p14:xfrm>
                <a:off x="7357179" y="856170"/>
                <a:ext cx="27972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BFE023-2CA5-42C8-AEFE-880E6487ED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8179" y="847530"/>
                  <a:ext cx="29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A5B136-FB20-471A-ACB2-CB5E964CBA41}"/>
                    </a:ext>
                  </a:extLst>
                </p14:cNvPr>
                <p14:cNvContentPartPr/>
                <p14:nvPr/>
              </p14:nvContentPartPr>
              <p14:xfrm>
                <a:off x="7563459" y="915210"/>
                <a:ext cx="160560" cy="11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A5B136-FB20-471A-ACB2-CB5E964CBA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54459" y="906210"/>
                  <a:ext cx="178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C94D48-E951-4C90-A8DA-404226B28588}"/>
                    </a:ext>
                  </a:extLst>
                </p14:cNvPr>
                <p14:cNvContentPartPr/>
                <p14:nvPr/>
              </p14:nvContentPartPr>
              <p14:xfrm>
                <a:off x="7812939" y="883890"/>
                <a:ext cx="159840" cy="13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C94D48-E951-4C90-A8DA-404226B285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3939" y="874890"/>
                  <a:ext cx="177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9CED33-156D-48A0-A1E4-EBFAF7533978}"/>
                    </a:ext>
                  </a:extLst>
                </p14:cNvPr>
                <p14:cNvContentPartPr/>
                <p14:nvPr/>
              </p14:nvContentPartPr>
              <p14:xfrm>
                <a:off x="7756779" y="880650"/>
                <a:ext cx="196920" cy="15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9CED33-156D-48A0-A1E4-EBFAF75339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8139" y="872010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DF3A8D-A97E-4B05-894F-3421209B41E4}"/>
                    </a:ext>
                  </a:extLst>
                </p14:cNvPr>
                <p14:cNvContentPartPr/>
                <p14:nvPr/>
              </p14:nvContentPartPr>
              <p14:xfrm>
                <a:off x="8006619" y="753930"/>
                <a:ext cx="240840" cy="29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DF3A8D-A97E-4B05-894F-3421209B41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97979" y="745290"/>
                  <a:ext cx="258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5BC830-EA8C-42C4-9060-515F20F573DB}"/>
                    </a:ext>
                  </a:extLst>
                </p14:cNvPr>
                <p14:cNvContentPartPr/>
                <p14:nvPr/>
              </p14:nvContentPartPr>
              <p14:xfrm>
                <a:off x="7986459" y="853290"/>
                <a:ext cx="347040" cy="7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5BC830-EA8C-42C4-9060-515F20F573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7819" y="844290"/>
                  <a:ext cx="36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16C115-327E-42CC-9100-C958ED915A13}"/>
                    </a:ext>
                  </a:extLst>
                </p14:cNvPr>
                <p14:cNvContentPartPr/>
                <p14:nvPr/>
              </p14:nvContentPartPr>
              <p14:xfrm>
                <a:off x="8290299" y="696330"/>
                <a:ext cx="257040" cy="44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16C115-327E-42CC-9100-C958ED915A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81659" y="687690"/>
                  <a:ext cx="2746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792418-B831-42E6-A82B-7FF5A4C1A027}"/>
                    </a:ext>
                  </a:extLst>
                </p14:cNvPr>
                <p14:cNvContentPartPr/>
                <p14:nvPr/>
              </p14:nvContentPartPr>
              <p14:xfrm>
                <a:off x="8541579" y="1094850"/>
                <a:ext cx="14040" cy="30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792418-B831-42E6-A82B-7FF5A4C1A0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2579" y="1086210"/>
                  <a:ext cx="31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CC00E90-9760-4DF2-8683-A6F909926944}"/>
                    </a:ext>
                  </a:extLst>
                </p14:cNvPr>
                <p14:cNvContentPartPr/>
                <p14:nvPr/>
              </p14:nvContentPartPr>
              <p14:xfrm>
                <a:off x="3348939" y="1391130"/>
                <a:ext cx="323640" cy="24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CC00E90-9760-4DF2-8683-A6F9099269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39939" y="1382490"/>
                  <a:ext cx="341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AC23D7-B147-4E22-851D-CFE6154C8176}"/>
                    </a:ext>
                  </a:extLst>
                </p14:cNvPr>
                <p14:cNvContentPartPr/>
                <p14:nvPr/>
              </p14:nvContentPartPr>
              <p14:xfrm>
                <a:off x="3603459" y="1485450"/>
                <a:ext cx="150840" cy="13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AC23D7-B147-4E22-851D-CFE6154C81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94819" y="1476450"/>
                  <a:ext cx="168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7AEDED-26DE-4668-8403-1B18818A6E52}"/>
                    </a:ext>
                  </a:extLst>
                </p14:cNvPr>
                <p14:cNvContentPartPr/>
                <p14:nvPr/>
              </p14:nvContentPartPr>
              <p14:xfrm>
                <a:off x="3974979" y="1507770"/>
                <a:ext cx="153000" cy="12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7AEDED-26DE-4668-8403-1B18818A6E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66339" y="1499130"/>
                  <a:ext cx="17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74EE67-D909-4543-85FD-5733841BFF48}"/>
                    </a:ext>
                  </a:extLst>
                </p14:cNvPr>
                <p14:cNvContentPartPr/>
                <p14:nvPr/>
              </p14:nvContentPartPr>
              <p14:xfrm>
                <a:off x="4181979" y="1491930"/>
                <a:ext cx="135000" cy="13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74EE67-D909-4543-85FD-5733841BFF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3339" y="1483290"/>
                  <a:ext cx="152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AE0307-6518-4FA2-895C-B3AAAD56B3F2}"/>
                    </a:ext>
                  </a:extLst>
                </p14:cNvPr>
                <p14:cNvContentPartPr/>
                <p14:nvPr/>
              </p14:nvContentPartPr>
              <p14:xfrm>
                <a:off x="4303659" y="1485090"/>
                <a:ext cx="165960" cy="12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AE0307-6518-4FA2-895C-B3AAAD56B3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5019" y="1476090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444816-8E78-42F7-A2BE-16088EABEA97}"/>
                    </a:ext>
                  </a:extLst>
                </p14:cNvPr>
                <p14:cNvContentPartPr/>
                <p14:nvPr/>
              </p14:nvContentPartPr>
              <p14:xfrm>
                <a:off x="4765539" y="1353330"/>
                <a:ext cx="131040" cy="19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444816-8E78-42F7-A2BE-16088EABEA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56899" y="1344690"/>
                  <a:ext cx="148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0B392F-9AEF-4EFD-A1B7-6B265A6C18E3}"/>
                    </a:ext>
                  </a:extLst>
                </p14:cNvPr>
                <p14:cNvContentPartPr/>
                <p14:nvPr/>
              </p14:nvContentPartPr>
              <p14:xfrm>
                <a:off x="5011779" y="1345050"/>
                <a:ext cx="212040" cy="20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0B392F-9AEF-4EFD-A1B7-6B265A6C18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02779" y="1336410"/>
                  <a:ext cx="22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3D2520-6884-48A9-A3F7-879074AE93D9}"/>
                    </a:ext>
                  </a:extLst>
                </p14:cNvPr>
                <p14:cNvContentPartPr/>
                <p14:nvPr/>
              </p14:nvContentPartPr>
              <p14:xfrm>
                <a:off x="5348379" y="1414170"/>
                <a:ext cx="128160" cy="11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3D2520-6884-48A9-A3F7-879074AE93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39739" y="1405170"/>
                  <a:ext cx="145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406E83-85FE-411D-9BB6-07995A61AB7A}"/>
                    </a:ext>
                  </a:extLst>
                </p14:cNvPr>
                <p14:cNvContentPartPr/>
                <p14:nvPr/>
              </p14:nvContentPartPr>
              <p14:xfrm>
                <a:off x="5357379" y="1316970"/>
                <a:ext cx="86040" cy="8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406E83-85FE-411D-9BB6-07995A61AB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48739" y="1308330"/>
                  <a:ext cx="10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8330E5-EED1-4128-A124-67F2E6A1DD6C}"/>
                    </a:ext>
                  </a:extLst>
                </p14:cNvPr>
                <p14:cNvContentPartPr/>
                <p14:nvPr/>
              </p14:nvContentPartPr>
              <p14:xfrm>
                <a:off x="5459619" y="1511730"/>
                <a:ext cx="77760" cy="4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8330E5-EED1-4128-A124-67F2E6A1DD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50979" y="1503090"/>
                  <a:ext cx="95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DA5182-397A-46E0-BCDD-D74048CB470B}"/>
                    </a:ext>
                  </a:extLst>
                </p14:cNvPr>
                <p14:cNvContentPartPr/>
                <p14:nvPr/>
              </p14:nvContentPartPr>
              <p14:xfrm>
                <a:off x="5861739" y="1349730"/>
                <a:ext cx="203040" cy="17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DA5182-397A-46E0-BCDD-D74048CB4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2739" y="1340730"/>
                  <a:ext cx="220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05908D-2F80-496D-9AB4-6506E934109C}"/>
                    </a:ext>
                  </a:extLst>
                </p14:cNvPr>
                <p14:cNvContentPartPr/>
                <p14:nvPr/>
              </p14:nvContentPartPr>
              <p14:xfrm>
                <a:off x="6046419" y="1414170"/>
                <a:ext cx="101160" cy="9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05908D-2F80-496D-9AB4-6506E93410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7779" y="1405530"/>
                  <a:ext cx="118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1007A3-2DB0-4639-BA4D-17490E3DD9C1}"/>
                    </a:ext>
                  </a:extLst>
                </p14:cNvPr>
                <p14:cNvContentPartPr/>
                <p14:nvPr/>
              </p14:nvContentPartPr>
              <p14:xfrm>
                <a:off x="6187539" y="1410570"/>
                <a:ext cx="141120" cy="10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1007A3-2DB0-4639-BA4D-17490E3DD9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78899" y="1401570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052B6C-ACC9-4ADC-8D9C-4F1CCECC101A}"/>
                    </a:ext>
                  </a:extLst>
                </p14:cNvPr>
                <p14:cNvContentPartPr/>
                <p14:nvPr/>
              </p14:nvContentPartPr>
              <p14:xfrm>
                <a:off x="6430899" y="1152090"/>
                <a:ext cx="277560" cy="415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052B6C-ACC9-4ADC-8D9C-4F1CCECC10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2259" y="1143450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CEE806-9FA9-4C44-B3AC-E765ADC19BFC}"/>
                    </a:ext>
                  </a:extLst>
                </p14:cNvPr>
                <p14:cNvContentPartPr/>
                <p14:nvPr/>
              </p14:nvContentPartPr>
              <p14:xfrm>
                <a:off x="6446739" y="1444410"/>
                <a:ext cx="138960" cy="3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CEE806-9FA9-4C44-B3AC-E765ADC19B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37739" y="1435410"/>
                  <a:ext cx="156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5E8EE0-3DF3-4286-9B1C-5549DC95D1BB}"/>
                    </a:ext>
                  </a:extLst>
                </p14:cNvPr>
                <p14:cNvContentPartPr/>
                <p14:nvPr/>
              </p14:nvContentPartPr>
              <p14:xfrm>
                <a:off x="6602979" y="1334250"/>
                <a:ext cx="142200" cy="19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5E8EE0-3DF3-4286-9B1C-5549DC95D1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3979" y="1325610"/>
                  <a:ext cx="159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79026C-90B9-415F-B6DC-74D54D6F8E48}"/>
                    </a:ext>
                  </a:extLst>
                </p14:cNvPr>
                <p14:cNvContentPartPr/>
                <p14:nvPr/>
              </p14:nvContentPartPr>
              <p14:xfrm>
                <a:off x="6726819" y="1431450"/>
                <a:ext cx="151200" cy="12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79026C-90B9-415F-B6DC-74D54D6F8E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17819" y="1422810"/>
                  <a:ext cx="168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4D52CC-E547-45F8-8679-DA2442B2D7FF}"/>
                    </a:ext>
                  </a:extLst>
                </p14:cNvPr>
                <p14:cNvContentPartPr/>
                <p14:nvPr/>
              </p14:nvContentPartPr>
              <p14:xfrm>
                <a:off x="6865779" y="1271610"/>
                <a:ext cx="148320" cy="248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4D52CC-E547-45F8-8679-DA2442B2D7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56779" y="1262610"/>
                  <a:ext cx="165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5B568F-6423-4437-B474-37FF27832786}"/>
                    </a:ext>
                  </a:extLst>
                </p14:cNvPr>
                <p14:cNvContentPartPr/>
                <p14:nvPr/>
              </p14:nvContentPartPr>
              <p14:xfrm>
                <a:off x="6940299" y="1412370"/>
                <a:ext cx="133560" cy="127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5B568F-6423-4437-B474-37FF278327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31659" y="1403370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C2CA35-D5B7-4A93-AADA-7B623A47DD8A}"/>
                    </a:ext>
                  </a:extLst>
                </p14:cNvPr>
                <p14:cNvContentPartPr/>
                <p14:nvPr/>
              </p14:nvContentPartPr>
              <p14:xfrm>
                <a:off x="7079619" y="1460250"/>
                <a:ext cx="109800" cy="7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C2CA35-D5B7-4A93-AADA-7B623A47DD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70979" y="1451250"/>
                  <a:ext cx="127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84C24D-3EFF-46C4-ABA1-BC50028339B7}"/>
                    </a:ext>
                  </a:extLst>
                </p14:cNvPr>
                <p14:cNvContentPartPr/>
                <p14:nvPr/>
              </p14:nvContentPartPr>
              <p14:xfrm>
                <a:off x="7344219" y="1216530"/>
                <a:ext cx="192240" cy="31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84C24D-3EFF-46C4-ABA1-BC50028339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35219" y="1207890"/>
                  <a:ext cx="209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1B8E82-AD41-4032-9D2E-C75E9D66DEF0}"/>
                    </a:ext>
                  </a:extLst>
                </p14:cNvPr>
                <p14:cNvContentPartPr/>
                <p14:nvPr/>
              </p14:nvContentPartPr>
              <p14:xfrm>
                <a:off x="7327299" y="1364850"/>
                <a:ext cx="200160" cy="48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1B8E82-AD41-4032-9D2E-C75E9D66DE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18659" y="1356210"/>
                  <a:ext cx="217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E5EE62-FC41-41EA-860C-5F6108E3BAB9}"/>
                    </a:ext>
                  </a:extLst>
                </p14:cNvPr>
                <p14:cNvContentPartPr/>
                <p14:nvPr/>
              </p14:nvContentPartPr>
              <p14:xfrm>
                <a:off x="7706379" y="1253250"/>
                <a:ext cx="165600" cy="267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E5EE62-FC41-41EA-860C-5F6108E3BA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97739" y="1244250"/>
                  <a:ext cx="183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78A380-67BA-4566-A226-D77C1E27664E}"/>
                    </a:ext>
                  </a:extLst>
                </p14:cNvPr>
                <p14:cNvContentPartPr/>
                <p14:nvPr/>
              </p14:nvContentPartPr>
              <p14:xfrm>
                <a:off x="7625739" y="1358730"/>
                <a:ext cx="290880" cy="8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78A380-67BA-4566-A226-D77C1E2766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6739" y="1350090"/>
                  <a:ext cx="308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65D7F8-42A9-4300-8680-FB46EEC5F414}"/>
                    </a:ext>
                  </a:extLst>
                </p14:cNvPr>
                <p14:cNvContentPartPr/>
                <p14:nvPr/>
              </p14:nvContentPartPr>
              <p14:xfrm>
                <a:off x="7874499" y="1224090"/>
                <a:ext cx="169560" cy="29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65D7F8-42A9-4300-8680-FB46EEC5F4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65499" y="1215090"/>
                  <a:ext cx="187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E90864-C264-4177-B5AD-E9AB81C0A757}"/>
                    </a:ext>
                  </a:extLst>
                </p14:cNvPr>
                <p14:cNvContentPartPr/>
                <p14:nvPr/>
              </p14:nvContentPartPr>
              <p14:xfrm>
                <a:off x="8072499" y="1417770"/>
                <a:ext cx="105840" cy="101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E90864-C264-4177-B5AD-E9AB81C0A7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63499" y="1409130"/>
                  <a:ext cx="123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D61400-3C37-47C0-B3BC-1F0A699C0D60}"/>
                    </a:ext>
                  </a:extLst>
                </p14:cNvPr>
                <p14:cNvContentPartPr/>
                <p14:nvPr/>
              </p14:nvContentPartPr>
              <p14:xfrm>
                <a:off x="8258259" y="1238490"/>
                <a:ext cx="158400" cy="29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D61400-3C37-47C0-B3BC-1F0A699C0D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49259" y="1229490"/>
                  <a:ext cx="176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0B089E-98F4-44DD-8319-F870FD516809}"/>
                    </a:ext>
                  </a:extLst>
                </p14:cNvPr>
                <p14:cNvContentPartPr/>
                <p14:nvPr/>
              </p14:nvContentPartPr>
              <p14:xfrm>
                <a:off x="8212899" y="1376010"/>
                <a:ext cx="220320" cy="4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0B089E-98F4-44DD-8319-F870FD5168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04259" y="1367370"/>
                  <a:ext cx="23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80FF79-1213-4E34-BEAF-0D5EBC2087C6}"/>
                    </a:ext>
                  </a:extLst>
                </p14:cNvPr>
                <p14:cNvContentPartPr/>
                <p14:nvPr/>
              </p14:nvContentPartPr>
              <p14:xfrm>
                <a:off x="8604579" y="1257570"/>
                <a:ext cx="280080" cy="28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80FF79-1213-4E34-BEAF-0D5EBC2087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95579" y="1248930"/>
                  <a:ext cx="297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5AF6E0-5173-4AAD-AFE5-F4B8E8AC7A3B}"/>
                    </a:ext>
                  </a:extLst>
                </p14:cNvPr>
                <p14:cNvContentPartPr/>
                <p14:nvPr/>
              </p14:nvContentPartPr>
              <p14:xfrm>
                <a:off x="8861979" y="1217970"/>
                <a:ext cx="184680" cy="30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5AF6E0-5173-4AAD-AFE5-F4B8E8AC7A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52979" y="1208970"/>
                  <a:ext cx="2023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4E6A2E-1799-4F4C-8ADA-E062A0F1411D}"/>
                    </a:ext>
                  </a:extLst>
                </p14:cNvPr>
                <p14:cNvContentPartPr/>
                <p14:nvPr/>
              </p14:nvContentPartPr>
              <p14:xfrm>
                <a:off x="9047739" y="1406610"/>
                <a:ext cx="132480" cy="12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4E6A2E-1799-4F4C-8ADA-E062A0F141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38739" y="1397610"/>
                  <a:ext cx="150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79E54E-B926-4AAB-A5AF-104F86D62B7E}"/>
                    </a:ext>
                  </a:extLst>
                </p14:cNvPr>
                <p14:cNvContentPartPr/>
                <p14:nvPr/>
              </p14:nvContentPartPr>
              <p14:xfrm>
                <a:off x="3325539" y="1980090"/>
                <a:ext cx="265320" cy="149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79E54E-B926-4AAB-A5AF-104F86D62B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16539" y="1971450"/>
                  <a:ext cx="282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BB7EDB-1391-4610-A0A8-E9C07A5D86E6}"/>
                    </a:ext>
                  </a:extLst>
                </p14:cNvPr>
                <p14:cNvContentPartPr/>
                <p14:nvPr/>
              </p14:nvContentPartPr>
              <p14:xfrm>
                <a:off x="3616419" y="1966770"/>
                <a:ext cx="172080" cy="149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BB7EDB-1391-4610-A0A8-E9C07A5D86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07419" y="1957770"/>
                  <a:ext cx="189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BD4683-3D74-43C7-B8EC-A3E098F9D509}"/>
                    </a:ext>
                  </a:extLst>
                </p14:cNvPr>
                <p14:cNvContentPartPr/>
                <p14:nvPr/>
              </p14:nvContentPartPr>
              <p14:xfrm>
                <a:off x="3779139" y="1987650"/>
                <a:ext cx="147240" cy="9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BD4683-3D74-43C7-B8EC-A3E098F9D5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70499" y="1978650"/>
                  <a:ext cx="164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BA26E8-FBD0-4C56-98F1-4866C0146024}"/>
                    </a:ext>
                  </a:extLst>
                </p14:cNvPr>
                <p14:cNvContentPartPr/>
                <p14:nvPr/>
              </p14:nvContentPartPr>
              <p14:xfrm>
                <a:off x="3960939" y="1999530"/>
                <a:ext cx="204120" cy="110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BA26E8-FBD0-4C56-98F1-4866C01460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52299" y="1990530"/>
                  <a:ext cx="221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EA2B23-7985-4EF3-A9EA-EF3525A5AEB1}"/>
                    </a:ext>
                  </a:extLst>
                </p14:cNvPr>
                <p14:cNvContentPartPr/>
                <p14:nvPr/>
              </p14:nvContentPartPr>
              <p14:xfrm>
                <a:off x="4442259" y="1913850"/>
                <a:ext cx="206280" cy="17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EA2B23-7985-4EF3-A9EA-EF3525A5AE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33259" y="1905210"/>
                  <a:ext cx="22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346A79-E7FC-45F5-B6DA-68F9B338A134}"/>
                    </a:ext>
                  </a:extLst>
                </p14:cNvPr>
                <p14:cNvContentPartPr/>
                <p14:nvPr/>
              </p14:nvContentPartPr>
              <p14:xfrm>
                <a:off x="4662939" y="1988730"/>
                <a:ext cx="13572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346A79-E7FC-45F5-B6DA-68F9B338A1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54299" y="1979730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C3741E-C400-4D15-B72B-0C05E79491A0}"/>
                    </a:ext>
                  </a:extLst>
                </p14:cNvPr>
                <p14:cNvContentPartPr/>
                <p14:nvPr/>
              </p14:nvContentPartPr>
              <p14:xfrm>
                <a:off x="4840059" y="1760850"/>
                <a:ext cx="175680" cy="333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C3741E-C400-4D15-B72B-0C05E79491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31419" y="1751850"/>
                  <a:ext cx="193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C1C33C-7336-41B4-BA64-4125621202CA}"/>
                    </a:ext>
                  </a:extLst>
                </p14:cNvPr>
                <p14:cNvContentPartPr/>
                <p14:nvPr/>
              </p14:nvContentPartPr>
              <p14:xfrm>
                <a:off x="5102859" y="1763370"/>
                <a:ext cx="174960" cy="29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C1C33C-7336-41B4-BA64-4125621202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94219" y="1754730"/>
                  <a:ext cx="192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7320F7-20BF-477A-BDB1-0E625589A69F}"/>
                    </a:ext>
                  </a:extLst>
                </p14:cNvPr>
                <p14:cNvContentPartPr/>
                <p14:nvPr/>
              </p14:nvContentPartPr>
              <p14:xfrm>
                <a:off x="5226339" y="1964970"/>
                <a:ext cx="468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7320F7-20BF-477A-BDB1-0E625589A6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17339" y="1956330"/>
                  <a:ext cx="64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1149B0-6EF3-4BEB-8E9D-9706C51981C8}"/>
                    </a:ext>
                  </a:extLst>
                </p14:cNvPr>
                <p14:cNvContentPartPr/>
                <p14:nvPr/>
              </p14:nvContentPartPr>
              <p14:xfrm>
                <a:off x="5303379" y="1945890"/>
                <a:ext cx="214200" cy="101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1149B0-6EF3-4BEB-8E9D-9706C51981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94379" y="1937250"/>
                  <a:ext cx="231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05C622-EA17-4478-9A89-5D01DF183EDF}"/>
                    </a:ext>
                  </a:extLst>
                </p14:cNvPr>
                <p14:cNvContentPartPr/>
                <p14:nvPr/>
              </p14:nvContentPartPr>
              <p14:xfrm>
                <a:off x="5564739" y="1962450"/>
                <a:ext cx="120960" cy="89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05C622-EA17-4478-9A89-5D01DF183E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5739" y="1953810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204D6B-61DD-4986-8339-6D6B4B77BF92}"/>
                    </a:ext>
                  </a:extLst>
                </p14:cNvPr>
                <p14:cNvContentPartPr/>
                <p14:nvPr/>
              </p14:nvContentPartPr>
              <p14:xfrm>
                <a:off x="5782179" y="1788930"/>
                <a:ext cx="148320" cy="26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204D6B-61DD-4986-8339-6D6B4B77BF9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73539" y="1779930"/>
                  <a:ext cx="165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0EB8C3-4D58-40B9-ABF2-C0A42C6D853F}"/>
                    </a:ext>
                  </a:extLst>
                </p14:cNvPr>
                <p14:cNvContentPartPr/>
                <p14:nvPr/>
              </p14:nvContentPartPr>
              <p14:xfrm>
                <a:off x="5745099" y="1925730"/>
                <a:ext cx="201240" cy="32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0EB8C3-4D58-40B9-ABF2-C0A42C6D85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36459" y="1917090"/>
                  <a:ext cx="218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E42D55-B3B8-44AE-8E58-B37CF396C377}"/>
                    </a:ext>
                  </a:extLst>
                </p14:cNvPr>
                <p14:cNvContentPartPr/>
                <p14:nvPr/>
              </p14:nvContentPartPr>
              <p14:xfrm>
                <a:off x="5935179" y="1870290"/>
                <a:ext cx="120240" cy="17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E42D55-B3B8-44AE-8E58-B37CF396C3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6539" y="1861650"/>
                  <a:ext cx="137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DD468A-06BC-470E-9F03-BBDEDB31A540}"/>
                    </a:ext>
                  </a:extLst>
                </p14:cNvPr>
                <p14:cNvContentPartPr/>
                <p14:nvPr/>
              </p14:nvContentPartPr>
              <p14:xfrm>
                <a:off x="6062979" y="1947330"/>
                <a:ext cx="84960" cy="10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DD468A-06BC-470E-9F03-BBDEDB31A5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3979" y="1938330"/>
                  <a:ext cx="102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0FC391-FFA7-4DF1-92D9-BBE4B6154A95}"/>
                    </a:ext>
                  </a:extLst>
                </p14:cNvPr>
                <p14:cNvContentPartPr/>
                <p14:nvPr/>
              </p14:nvContentPartPr>
              <p14:xfrm>
                <a:off x="6204459" y="1948050"/>
                <a:ext cx="140400" cy="117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0FC391-FFA7-4DF1-92D9-BBE4B6154A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95459" y="1939410"/>
                  <a:ext cx="158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51513A-8D81-4947-BCE8-B559FF61999E}"/>
                    </a:ext>
                  </a:extLst>
                </p14:cNvPr>
                <p14:cNvContentPartPr/>
                <p14:nvPr/>
              </p14:nvContentPartPr>
              <p14:xfrm>
                <a:off x="6484179" y="1981890"/>
                <a:ext cx="125640" cy="199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51513A-8D81-4947-BCE8-B559FF6199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75539" y="1972890"/>
                  <a:ext cx="143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48BFCF-30E5-42D6-887A-EE18066BD9E0}"/>
                    </a:ext>
                  </a:extLst>
                </p14:cNvPr>
                <p14:cNvContentPartPr/>
                <p14:nvPr/>
              </p14:nvContentPartPr>
              <p14:xfrm>
                <a:off x="6578139" y="1855890"/>
                <a:ext cx="201240" cy="178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48BFCF-30E5-42D6-887A-EE18066BD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9139" y="1847250"/>
                  <a:ext cx="218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8B6A076-7DC5-4540-ADFE-B98DC1E4ACD7}"/>
                    </a:ext>
                  </a:extLst>
                </p14:cNvPr>
                <p14:cNvContentPartPr/>
                <p14:nvPr/>
              </p14:nvContentPartPr>
              <p14:xfrm>
                <a:off x="6822939" y="1912770"/>
                <a:ext cx="80280" cy="11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8B6A076-7DC5-4540-ADFE-B98DC1E4AC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13939" y="1904130"/>
                  <a:ext cx="97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89104E-1401-4BD3-8448-96D3907C586A}"/>
                    </a:ext>
                  </a:extLst>
                </p14:cNvPr>
                <p14:cNvContentPartPr/>
                <p14:nvPr/>
              </p14:nvContentPartPr>
              <p14:xfrm>
                <a:off x="6975939" y="1924290"/>
                <a:ext cx="6912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89104E-1401-4BD3-8448-96D3907C58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7299" y="1915290"/>
                  <a:ext cx="86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8919CB-7F5C-41DA-B5FD-9D84D31EE31F}"/>
                    </a:ext>
                  </a:extLst>
                </p14:cNvPr>
                <p14:cNvContentPartPr/>
                <p14:nvPr/>
              </p14:nvContentPartPr>
              <p14:xfrm>
                <a:off x="7117419" y="1913490"/>
                <a:ext cx="8064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8919CB-7F5C-41DA-B5FD-9D84D31EE3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08779" y="1904490"/>
                  <a:ext cx="98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047FD7-52C1-4A65-823A-9017812A2BE9}"/>
                    </a:ext>
                  </a:extLst>
                </p14:cNvPr>
                <p14:cNvContentPartPr/>
                <p14:nvPr/>
              </p14:nvContentPartPr>
              <p14:xfrm>
                <a:off x="7319019" y="1741050"/>
                <a:ext cx="119160" cy="27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047FD7-52C1-4A65-823A-9017812A2B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0379" y="1732050"/>
                  <a:ext cx="136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24A00F-CAFC-432C-A75E-68D781E845C3}"/>
                    </a:ext>
                  </a:extLst>
                </p14:cNvPr>
                <p14:cNvContentPartPr/>
                <p14:nvPr/>
              </p14:nvContentPartPr>
              <p14:xfrm>
                <a:off x="7268619" y="1890810"/>
                <a:ext cx="197640" cy="2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24A00F-CAFC-432C-A75E-68D781E845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59619" y="1882170"/>
                  <a:ext cx="215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98E33B-04BE-4562-85D3-81FDF61A5EF2}"/>
                    </a:ext>
                  </a:extLst>
                </p14:cNvPr>
                <p14:cNvContentPartPr/>
                <p14:nvPr/>
              </p14:nvContentPartPr>
              <p14:xfrm>
                <a:off x="7583979" y="1902690"/>
                <a:ext cx="123480" cy="9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98E33B-04BE-4562-85D3-81FDF61A5E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75339" y="1893690"/>
                  <a:ext cx="141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0CBE67-F4AE-4634-A4C6-DA15DC65D20F}"/>
                    </a:ext>
                  </a:extLst>
                </p14:cNvPr>
                <p14:cNvContentPartPr/>
                <p14:nvPr/>
              </p14:nvContentPartPr>
              <p14:xfrm>
                <a:off x="7786659" y="1635570"/>
                <a:ext cx="255600" cy="39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0CBE67-F4AE-4634-A4C6-DA15DC65D2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77659" y="1626930"/>
                  <a:ext cx="273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9E4265-05EF-4B67-802C-A821A005EC81}"/>
                    </a:ext>
                  </a:extLst>
                </p14:cNvPr>
                <p14:cNvContentPartPr/>
                <p14:nvPr/>
              </p14:nvContentPartPr>
              <p14:xfrm>
                <a:off x="7797459" y="1900530"/>
                <a:ext cx="200520" cy="44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9E4265-05EF-4B67-802C-A821A005EC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88819" y="1891890"/>
                  <a:ext cx="21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3E0772-DBEF-47CB-ADC7-C255ABC0C763}"/>
                    </a:ext>
                  </a:extLst>
                </p14:cNvPr>
                <p14:cNvContentPartPr/>
                <p14:nvPr/>
              </p14:nvContentPartPr>
              <p14:xfrm>
                <a:off x="8163939" y="1846530"/>
                <a:ext cx="196200" cy="152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3E0772-DBEF-47CB-ADC7-C255ABC0C7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54939" y="1837530"/>
                  <a:ext cx="21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8D88DC-8E0C-4719-A7AF-B466727CB359}"/>
                    </a:ext>
                  </a:extLst>
                </p14:cNvPr>
                <p14:cNvContentPartPr/>
                <p14:nvPr/>
              </p14:nvContentPartPr>
              <p14:xfrm>
                <a:off x="8390019" y="1883970"/>
                <a:ext cx="124920" cy="11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8D88DC-8E0C-4719-A7AF-B466727CB3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1379" y="1875330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E2E543-A12E-43EE-B33D-9F4F025C77C1}"/>
                    </a:ext>
                  </a:extLst>
                </p14:cNvPr>
                <p14:cNvContentPartPr/>
                <p14:nvPr/>
              </p14:nvContentPartPr>
              <p14:xfrm>
                <a:off x="8542299" y="1862010"/>
                <a:ext cx="164880" cy="157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E2E543-A12E-43EE-B33D-9F4F025C77C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33659" y="1853010"/>
                  <a:ext cx="182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2CAD60-5245-455A-A8DA-339A5A5602BE}"/>
                    </a:ext>
                  </a:extLst>
                </p14:cNvPr>
                <p14:cNvContentPartPr/>
                <p14:nvPr/>
              </p14:nvContentPartPr>
              <p14:xfrm>
                <a:off x="8740659" y="1751490"/>
                <a:ext cx="131760" cy="252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2CAD60-5245-455A-A8DA-339A5A5602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32019" y="1742490"/>
                  <a:ext cx="149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21A30E-D447-48C0-8254-DAE72F49308C}"/>
                    </a:ext>
                  </a:extLst>
                </p14:cNvPr>
                <p14:cNvContentPartPr/>
                <p14:nvPr/>
              </p14:nvContentPartPr>
              <p14:xfrm>
                <a:off x="8950899" y="1889730"/>
                <a:ext cx="83160" cy="93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21A30E-D447-48C0-8254-DAE72F4930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42259" y="1881090"/>
                  <a:ext cx="100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34E258-4C40-4241-880E-8061B6FADB6B}"/>
                    </a:ext>
                  </a:extLst>
                </p14:cNvPr>
                <p14:cNvContentPartPr/>
                <p14:nvPr/>
              </p14:nvContentPartPr>
              <p14:xfrm>
                <a:off x="9116499" y="1881090"/>
                <a:ext cx="124920" cy="11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34E258-4C40-4241-880E-8061B6FADB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07499" y="1872450"/>
                  <a:ext cx="142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613FF3-A527-4494-B9D0-F3F84FA69798}"/>
                    </a:ext>
                  </a:extLst>
                </p14:cNvPr>
                <p14:cNvContentPartPr/>
                <p14:nvPr/>
              </p14:nvContentPartPr>
              <p14:xfrm>
                <a:off x="9450579" y="1870290"/>
                <a:ext cx="152640" cy="140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613FF3-A527-4494-B9D0-F3F84FA697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41939" y="1861290"/>
                  <a:ext cx="170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E9AF89-5A8D-4B01-B5E7-2613CDC82C04}"/>
                    </a:ext>
                  </a:extLst>
                </p14:cNvPr>
                <p14:cNvContentPartPr/>
                <p14:nvPr/>
              </p14:nvContentPartPr>
              <p14:xfrm>
                <a:off x="9566499" y="1732770"/>
                <a:ext cx="181800" cy="265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E9AF89-5A8D-4B01-B5E7-2613CDC82C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57499" y="1724130"/>
                  <a:ext cx="199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BFC352-F31F-4DF6-B596-95F68DC538C9}"/>
                    </a:ext>
                  </a:extLst>
                </p14:cNvPr>
                <p14:cNvContentPartPr/>
                <p14:nvPr/>
              </p14:nvContentPartPr>
              <p14:xfrm>
                <a:off x="9677019" y="1795050"/>
                <a:ext cx="153000" cy="19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BFC352-F31F-4DF6-B596-95F68DC538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8019" y="1786410"/>
                  <a:ext cx="170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F734B14-3525-4926-A2F9-15000B6520E7}"/>
                    </a:ext>
                  </a:extLst>
                </p14:cNvPr>
                <p14:cNvContentPartPr/>
                <p14:nvPr/>
              </p14:nvContentPartPr>
              <p14:xfrm>
                <a:off x="9798699" y="1875690"/>
                <a:ext cx="94320" cy="133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F734B14-3525-4926-A2F9-15000B6520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90059" y="1866690"/>
                  <a:ext cx="11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452CA0-8293-4501-B91E-C6D6ACE5D59D}"/>
                    </a:ext>
                  </a:extLst>
                </p14:cNvPr>
                <p14:cNvContentPartPr/>
                <p14:nvPr/>
              </p14:nvContentPartPr>
              <p14:xfrm>
                <a:off x="9984099" y="1867050"/>
                <a:ext cx="83160" cy="122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452CA0-8293-4501-B91E-C6D6ACE5D5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75459" y="1858050"/>
                  <a:ext cx="100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2D738B3-8410-4ABE-9246-FFC85280C237}"/>
                    </a:ext>
                  </a:extLst>
                </p14:cNvPr>
                <p14:cNvContentPartPr/>
                <p14:nvPr/>
              </p14:nvContentPartPr>
              <p14:xfrm>
                <a:off x="9902379" y="1854090"/>
                <a:ext cx="171000" cy="166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2D738B3-8410-4ABE-9246-FFC85280C2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3379" y="1845450"/>
                  <a:ext cx="188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1D6895-5A49-4C08-9DCB-9CA562FFC91C}"/>
                    </a:ext>
                  </a:extLst>
                </p14:cNvPr>
                <p14:cNvContentPartPr/>
                <p14:nvPr/>
              </p14:nvContentPartPr>
              <p14:xfrm>
                <a:off x="10089219" y="1838970"/>
                <a:ext cx="130320" cy="159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1D6895-5A49-4C08-9DCB-9CA562FFC9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80579" y="1830330"/>
                  <a:ext cx="147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8BEAC5-F4A4-48C4-919C-AB2901ED899C}"/>
                    </a:ext>
                  </a:extLst>
                </p14:cNvPr>
                <p14:cNvContentPartPr/>
                <p14:nvPr/>
              </p14:nvContentPartPr>
              <p14:xfrm>
                <a:off x="10204059" y="1884690"/>
                <a:ext cx="140760" cy="126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8BEAC5-F4A4-48C4-919C-AB2901ED89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95059" y="1876050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D44504-3936-436C-806D-37C46BDAA0EC}"/>
                    </a:ext>
                  </a:extLst>
                </p14:cNvPr>
                <p14:cNvContentPartPr/>
                <p14:nvPr/>
              </p14:nvContentPartPr>
              <p14:xfrm>
                <a:off x="10300179" y="1766250"/>
                <a:ext cx="155520" cy="224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D44504-3936-436C-806D-37C46BDAA0E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91539" y="1757610"/>
                  <a:ext cx="173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6FE19F-9098-4E2B-AAE3-CD417C0238F7}"/>
                    </a:ext>
                  </a:extLst>
                </p14:cNvPr>
                <p14:cNvContentPartPr/>
                <p14:nvPr/>
              </p14:nvContentPartPr>
              <p14:xfrm>
                <a:off x="10397379" y="1883250"/>
                <a:ext cx="17928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6FE19F-9098-4E2B-AAE3-CD417C0238F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88739" y="1874610"/>
                  <a:ext cx="196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76F5612-C142-4CB3-93AB-071DE705D899}"/>
              </a:ext>
            </a:extLst>
          </p:cNvPr>
          <p:cNvGrpSpPr/>
          <p:nvPr/>
        </p:nvGrpSpPr>
        <p:grpSpPr>
          <a:xfrm>
            <a:off x="3382419" y="2363490"/>
            <a:ext cx="227520" cy="208440"/>
            <a:chOff x="3382419" y="2363490"/>
            <a:chExt cx="227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6FCC07-770D-4406-9F94-7EE767DF58BC}"/>
                    </a:ext>
                  </a:extLst>
                </p14:cNvPr>
                <p14:cNvContentPartPr/>
                <p14:nvPr/>
              </p14:nvContentPartPr>
              <p14:xfrm>
                <a:off x="3382419" y="2465010"/>
                <a:ext cx="56520" cy="10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6FCC07-770D-4406-9F94-7EE767DF58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73419" y="2456010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99C3CD-9082-4B72-8EA0-5D75C58B6B17}"/>
                    </a:ext>
                  </a:extLst>
                </p14:cNvPr>
                <p14:cNvContentPartPr/>
                <p14:nvPr/>
              </p14:nvContentPartPr>
              <p14:xfrm>
                <a:off x="3445059" y="2363490"/>
                <a:ext cx="2520" cy="1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99C3CD-9082-4B72-8EA0-5D75C58B6B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36419" y="2354850"/>
                  <a:ext cx="20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3E2EEE-508E-4310-AAD2-E35E0E62637E}"/>
                    </a:ext>
                  </a:extLst>
                </p14:cNvPr>
                <p14:cNvContentPartPr/>
                <p14:nvPr/>
              </p14:nvContentPartPr>
              <p14:xfrm>
                <a:off x="3478899" y="2393730"/>
                <a:ext cx="131040" cy="174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3E2EEE-508E-4310-AAD2-E35E0E6263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70259" y="2385090"/>
                  <a:ext cx="1486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314E4-224A-4C5F-994E-E8C0558060F2}"/>
              </a:ext>
            </a:extLst>
          </p:cNvPr>
          <p:cNvGrpSpPr/>
          <p:nvPr/>
        </p:nvGrpSpPr>
        <p:grpSpPr>
          <a:xfrm>
            <a:off x="3991899" y="2237850"/>
            <a:ext cx="1276920" cy="337320"/>
            <a:chOff x="3991899" y="2237850"/>
            <a:chExt cx="12769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05241F-6CE2-4FA3-9198-FA594E4A1E43}"/>
                    </a:ext>
                  </a:extLst>
                </p14:cNvPr>
                <p14:cNvContentPartPr/>
                <p14:nvPr/>
              </p14:nvContentPartPr>
              <p14:xfrm>
                <a:off x="3991899" y="2248650"/>
                <a:ext cx="185040" cy="32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05241F-6CE2-4FA3-9198-FA594E4A1E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83259" y="2240010"/>
                  <a:ext cx="202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A92CDB-DD4C-4B3E-8E30-A5349555F915}"/>
                    </a:ext>
                  </a:extLst>
                </p14:cNvPr>
                <p14:cNvContentPartPr/>
                <p14:nvPr/>
              </p14:nvContentPartPr>
              <p14:xfrm>
                <a:off x="4183419" y="2407050"/>
                <a:ext cx="165960" cy="143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A92CDB-DD4C-4B3E-8E30-A5349555F9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74779" y="2398410"/>
                  <a:ext cx="183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8EB7B2-40F8-4B02-8A21-0929956E101C}"/>
                    </a:ext>
                  </a:extLst>
                </p14:cNvPr>
                <p14:cNvContentPartPr/>
                <p14:nvPr/>
              </p14:nvContentPartPr>
              <p14:xfrm>
                <a:off x="4409139" y="2237850"/>
                <a:ext cx="200520" cy="33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8EB7B2-40F8-4B02-8A21-0929956E10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0139" y="2229210"/>
                  <a:ext cx="218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5D156E-56AD-4CF3-9095-83964AE1E57D}"/>
                    </a:ext>
                  </a:extLst>
                </p14:cNvPr>
                <p14:cNvContentPartPr/>
                <p14:nvPr/>
              </p14:nvContentPartPr>
              <p14:xfrm>
                <a:off x="4374579" y="2382930"/>
                <a:ext cx="227160" cy="74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5D156E-56AD-4CF3-9095-83964AE1E5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65939" y="2373930"/>
                  <a:ext cx="244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C947C8-B5C5-4009-8C4C-3C40E7C26D6F}"/>
                    </a:ext>
                  </a:extLst>
                </p14:cNvPr>
                <p14:cNvContentPartPr/>
                <p14:nvPr/>
              </p14:nvContentPartPr>
              <p14:xfrm>
                <a:off x="4575099" y="2364570"/>
                <a:ext cx="222840" cy="15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C947C8-B5C5-4009-8C4C-3C40E7C26D6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66099" y="2355570"/>
                  <a:ext cx="24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1BBEA1F-1DF7-4071-8043-BF2052E0F9A5}"/>
                    </a:ext>
                  </a:extLst>
                </p14:cNvPr>
                <p14:cNvContentPartPr/>
                <p14:nvPr/>
              </p14:nvContentPartPr>
              <p14:xfrm>
                <a:off x="4775979" y="2384730"/>
                <a:ext cx="138240" cy="13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1BBEA1F-1DF7-4071-8043-BF2052E0F9A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67339" y="2376090"/>
                  <a:ext cx="155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1B77DD-BBCB-4829-8C85-E97FFDB54F64}"/>
                    </a:ext>
                  </a:extLst>
                </p14:cNvPr>
                <p14:cNvContentPartPr/>
                <p14:nvPr/>
              </p14:nvContentPartPr>
              <p14:xfrm>
                <a:off x="4916379" y="2377530"/>
                <a:ext cx="156600" cy="11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1B77DD-BBCB-4829-8C85-E97FFDB54F6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07379" y="2368890"/>
                  <a:ext cx="17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08530E-12E9-453B-8D9A-7B63E338F959}"/>
                    </a:ext>
                  </a:extLst>
                </p14:cNvPr>
                <p14:cNvContentPartPr/>
                <p14:nvPr/>
              </p14:nvContentPartPr>
              <p14:xfrm>
                <a:off x="5085579" y="2353050"/>
                <a:ext cx="183240" cy="161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08530E-12E9-453B-8D9A-7B63E338F9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76939" y="2344050"/>
                  <a:ext cx="2008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A6E1812-5626-459D-95CA-5F26F14C942E}"/>
              </a:ext>
            </a:extLst>
          </p:cNvPr>
          <p:cNvGrpSpPr/>
          <p:nvPr/>
        </p:nvGrpSpPr>
        <p:grpSpPr>
          <a:xfrm>
            <a:off x="5597139" y="2199690"/>
            <a:ext cx="2140200" cy="274320"/>
            <a:chOff x="5597139" y="2199690"/>
            <a:chExt cx="21402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B6D92A5-2775-492C-873B-22C80C1492DC}"/>
                    </a:ext>
                  </a:extLst>
                </p14:cNvPr>
                <p14:cNvContentPartPr/>
                <p14:nvPr/>
              </p14:nvContentPartPr>
              <p14:xfrm>
                <a:off x="5597139" y="2299050"/>
                <a:ext cx="82800" cy="174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B6D92A5-2775-492C-873B-22C80C1492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88499" y="2290050"/>
                  <a:ext cx="100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ABAD7D-9E99-48D0-A0FC-8680F0681984}"/>
                    </a:ext>
                  </a:extLst>
                </p14:cNvPr>
                <p14:cNvContentPartPr/>
                <p14:nvPr/>
              </p14:nvContentPartPr>
              <p14:xfrm>
                <a:off x="5758779" y="2288250"/>
                <a:ext cx="149400" cy="17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ABAD7D-9E99-48D0-A0FC-8680F06819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50139" y="2279610"/>
                  <a:ext cx="167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807307-1A14-4DEC-80CC-E9139F0EC041}"/>
                    </a:ext>
                  </a:extLst>
                </p14:cNvPr>
                <p14:cNvContentPartPr/>
                <p14:nvPr/>
              </p14:nvContentPartPr>
              <p14:xfrm>
                <a:off x="5951019" y="2251530"/>
                <a:ext cx="226440" cy="216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807307-1A14-4DEC-80CC-E9139F0EC0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42379" y="2242530"/>
                  <a:ext cx="244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4C21AF-B4A0-48A3-9DDF-3C262E498F94}"/>
                    </a:ext>
                  </a:extLst>
                </p14:cNvPr>
                <p14:cNvContentPartPr/>
                <p14:nvPr/>
              </p14:nvContentPartPr>
              <p14:xfrm>
                <a:off x="6179619" y="2434770"/>
                <a:ext cx="15120" cy="2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4C21AF-B4A0-48A3-9DDF-3C262E498F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70619" y="2426130"/>
                  <a:ext cx="3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E804EE-B6F9-485F-A288-891862332E8C}"/>
                    </a:ext>
                  </a:extLst>
                </p14:cNvPr>
                <p14:cNvContentPartPr/>
                <p14:nvPr/>
              </p14:nvContentPartPr>
              <p14:xfrm>
                <a:off x="6334779" y="2251530"/>
                <a:ext cx="136080" cy="220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E804EE-B6F9-485F-A288-891862332E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26139" y="2242890"/>
                  <a:ext cx="153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407207-63F1-4FFE-8FD1-00358A0EDDB0}"/>
                    </a:ext>
                  </a:extLst>
                </p14:cNvPr>
                <p14:cNvContentPartPr/>
                <p14:nvPr/>
              </p14:nvContentPartPr>
              <p14:xfrm>
                <a:off x="6552219" y="2265930"/>
                <a:ext cx="151920" cy="20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407207-63F1-4FFE-8FD1-00358A0EDD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43219" y="2257290"/>
                  <a:ext cx="169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9806D2-4854-4869-97DB-28316C750895}"/>
                    </a:ext>
                  </a:extLst>
                </p14:cNvPr>
                <p14:cNvContentPartPr/>
                <p14:nvPr/>
              </p14:nvContentPartPr>
              <p14:xfrm>
                <a:off x="6808539" y="2210130"/>
                <a:ext cx="126720" cy="214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9806D2-4854-4869-97DB-28316C75089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9899" y="2201130"/>
                  <a:ext cx="144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69C1655-3FCB-4FB0-A89F-39391EEC9D84}"/>
                    </a:ext>
                  </a:extLst>
                </p14:cNvPr>
                <p14:cNvContentPartPr/>
                <p14:nvPr/>
              </p14:nvContentPartPr>
              <p14:xfrm>
                <a:off x="6850659" y="2199690"/>
                <a:ext cx="208800" cy="17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69C1655-3FCB-4FB0-A89F-39391EEC9D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41659" y="2191050"/>
                  <a:ext cx="226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F4C611-85A3-406C-B187-7E1CF4D64E74}"/>
                    </a:ext>
                  </a:extLst>
                </p14:cNvPr>
                <p14:cNvContentPartPr/>
                <p14:nvPr/>
              </p14:nvContentPartPr>
              <p14:xfrm>
                <a:off x="6869379" y="2332170"/>
                <a:ext cx="117360" cy="92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F4C611-85A3-406C-B187-7E1CF4D64E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60739" y="2323530"/>
                  <a:ext cx="13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AE2185-8305-48A7-B40C-0405838E214F}"/>
                    </a:ext>
                  </a:extLst>
                </p14:cNvPr>
                <p14:cNvContentPartPr/>
                <p14:nvPr/>
              </p14:nvContentPartPr>
              <p14:xfrm>
                <a:off x="7227579" y="2269170"/>
                <a:ext cx="141840" cy="140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AE2185-8305-48A7-B40C-0405838E21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18579" y="2260530"/>
                  <a:ext cx="159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5AD807-C1E4-4CD9-9934-F5BBD503927D}"/>
                    </a:ext>
                  </a:extLst>
                </p14:cNvPr>
                <p14:cNvContentPartPr/>
                <p14:nvPr/>
              </p14:nvContentPartPr>
              <p14:xfrm>
                <a:off x="7373379" y="2333610"/>
                <a:ext cx="114480" cy="6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5AD807-C1E4-4CD9-9934-F5BBD503927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64379" y="2324970"/>
                  <a:ext cx="132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CD3858-C6E1-4437-9FA1-D7368067A876}"/>
                    </a:ext>
                  </a:extLst>
                </p14:cNvPr>
                <p14:cNvContentPartPr/>
                <p14:nvPr/>
              </p14:nvContentPartPr>
              <p14:xfrm>
                <a:off x="7542939" y="2295450"/>
                <a:ext cx="13536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CD3858-C6E1-4437-9FA1-D7368067A8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33939" y="2286450"/>
                  <a:ext cx="153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3955C9C-712B-48B1-A500-F33DF1D4693B}"/>
                    </a:ext>
                  </a:extLst>
                </p14:cNvPr>
                <p14:cNvContentPartPr/>
                <p14:nvPr/>
              </p14:nvContentPartPr>
              <p14:xfrm>
                <a:off x="7623219" y="2205810"/>
                <a:ext cx="114120" cy="20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3955C9C-712B-48B1-A500-F33DF1D469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14219" y="2196810"/>
                  <a:ext cx="1317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2E1D7C0-BB2A-45A5-97B2-DEE01F8E3188}"/>
              </a:ext>
            </a:extLst>
          </p:cNvPr>
          <p:cNvGrpSpPr/>
          <p:nvPr/>
        </p:nvGrpSpPr>
        <p:grpSpPr>
          <a:xfrm>
            <a:off x="7933899" y="2181690"/>
            <a:ext cx="612720" cy="218880"/>
            <a:chOff x="7933899" y="2181690"/>
            <a:chExt cx="6127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5D4D45-F6E7-425C-88EE-501961B99FA4}"/>
                    </a:ext>
                  </a:extLst>
                </p14:cNvPr>
                <p14:cNvContentPartPr/>
                <p14:nvPr/>
              </p14:nvContentPartPr>
              <p14:xfrm>
                <a:off x="7933899" y="2206530"/>
                <a:ext cx="10476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5D4D45-F6E7-425C-88EE-501961B99F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5259" y="2197890"/>
                  <a:ext cx="122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E76B6D-78A5-4889-80F9-6C9218154718}"/>
                    </a:ext>
                  </a:extLst>
                </p14:cNvPr>
                <p14:cNvContentPartPr/>
                <p14:nvPr/>
              </p14:nvContentPartPr>
              <p14:xfrm>
                <a:off x="8083299" y="2181690"/>
                <a:ext cx="172080" cy="195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E76B6D-78A5-4889-80F9-6C92181547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74299" y="2173050"/>
                  <a:ext cx="189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6E8EAD-891F-403E-8784-55E568FFB620}"/>
                    </a:ext>
                  </a:extLst>
                </p14:cNvPr>
                <p14:cNvContentPartPr/>
                <p14:nvPr/>
              </p14:nvContentPartPr>
              <p14:xfrm>
                <a:off x="8306139" y="2198970"/>
                <a:ext cx="218880" cy="17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6E8EAD-891F-403E-8784-55E568FFB6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97499" y="2189970"/>
                  <a:ext cx="23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8D5E46-736E-411C-9077-D06B047B2A8B}"/>
                    </a:ext>
                  </a:extLst>
                </p14:cNvPr>
                <p14:cNvContentPartPr/>
                <p14:nvPr/>
              </p14:nvContentPartPr>
              <p14:xfrm>
                <a:off x="8536899" y="2346570"/>
                <a:ext cx="9720" cy="1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8D5E46-736E-411C-9077-D06B047B2A8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27899" y="2337570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18C014-A203-4A8E-B503-10FB1F7415B3}"/>
              </a:ext>
            </a:extLst>
          </p:cNvPr>
          <p:cNvGrpSpPr/>
          <p:nvPr/>
        </p:nvGrpSpPr>
        <p:grpSpPr>
          <a:xfrm>
            <a:off x="8742819" y="2159370"/>
            <a:ext cx="802440" cy="207360"/>
            <a:chOff x="8742819" y="2159370"/>
            <a:chExt cx="8024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DC5CBA-83CA-4BCF-8148-79E713777D8E}"/>
                    </a:ext>
                  </a:extLst>
                </p14:cNvPr>
                <p14:cNvContentPartPr/>
                <p14:nvPr/>
              </p14:nvContentPartPr>
              <p14:xfrm>
                <a:off x="8742819" y="2209410"/>
                <a:ext cx="12636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DC5CBA-83CA-4BCF-8148-79E713777D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33819" y="2200770"/>
                  <a:ext cx="144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B2C938-7549-4955-A56D-25B829F47FF6}"/>
                    </a:ext>
                  </a:extLst>
                </p14:cNvPr>
                <p14:cNvContentPartPr/>
                <p14:nvPr/>
              </p14:nvContentPartPr>
              <p14:xfrm>
                <a:off x="8972859" y="2182050"/>
                <a:ext cx="195840" cy="179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B2C938-7549-4955-A56D-25B829F47F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63859" y="2173410"/>
                  <a:ext cx="213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342C97-3CEF-4B4D-8517-4813925D5622}"/>
                    </a:ext>
                  </a:extLst>
                </p14:cNvPr>
                <p14:cNvContentPartPr/>
                <p14:nvPr/>
              </p14:nvContentPartPr>
              <p14:xfrm>
                <a:off x="9313779" y="2159370"/>
                <a:ext cx="101520" cy="19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342C97-3CEF-4B4D-8517-4813925D562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04779" y="2150730"/>
                  <a:ext cx="11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65FDF89-F521-4CE1-809A-B8562E1A9C39}"/>
                    </a:ext>
                  </a:extLst>
                </p14:cNvPr>
                <p14:cNvContentPartPr/>
                <p14:nvPr/>
              </p14:nvContentPartPr>
              <p14:xfrm>
                <a:off x="9345459" y="2188890"/>
                <a:ext cx="199800" cy="11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65FDF89-F521-4CE1-809A-B8562E1A9C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36459" y="2180250"/>
                  <a:ext cx="21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823BAF-577D-4C48-8F82-3F3FC211C886}"/>
                    </a:ext>
                  </a:extLst>
                </p14:cNvPr>
                <p14:cNvContentPartPr/>
                <p14:nvPr/>
              </p14:nvContentPartPr>
              <p14:xfrm>
                <a:off x="9405219" y="2266290"/>
                <a:ext cx="95040" cy="86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823BAF-577D-4C48-8F82-3F3FC211C88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96219" y="2257650"/>
                  <a:ext cx="1126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470D3A-1EFD-47DD-A476-2CBCD2CB652C}"/>
              </a:ext>
            </a:extLst>
          </p:cNvPr>
          <p:cNvGrpSpPr/>
          <p:nvPr/>
        </p:nvGrpSpPr>
        <p:grpSpPr>
          <a:xfrm>
            <a:off x="3303096" y="2882372"/>
            <a:ext cx="216000" cy="285480"/>
            <a:chOff x="3303096" y="2882372"/>
            <a:chExt cx="21600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5F169A-2AC3-4678-9982-3CC5EE2AF2B9}"/>
                    </a:ext>
                  </a:extLst>
                </p14:cNvPr>
                <p14:cNvContentPartPr/>
                <p14:nvPr/>
              </p14:nvContentPartPr>
              <p14:xfrm>
                <a:off x="3303096" y="2882372"/>
                <a:ext cx="141480" cy="28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5F169A-2AC3-4678-9982-3CC5EE2AF2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94456" y="2873372"/>
                  <a:ext cx="159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AB2F400-EFFF-4021-A12C-6893FD057506}"/>
                    </a:ext>
                  </a:extLst>
                </p14:cNvPr>
                <p14:cNvContentPartPr/>
                <p14:nvPr/>
              </p14:nvContentPartPr>
              <p14:xfrm>
                <a:off x="3509016" y="3131132"/>
                <a:ext cx="10080" cy="9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AB2F400-EFFF-4021-A12C-6893FD0575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00016" y="3122492"/>
                  <a:ext cx="277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A3A7FA3-C9CC-43E7-ADDE-9B3C9097616D}"/>
              </a:ext>
            </a:extLst>
          </p:cNvPr>
          <p:cNvGrpSpPr/>
          <p:nvPr/>
        </p:nvGrpSpPr>
        <p:grpSpPr>
          <a:xfrm>
            <a:off x="3891696" y="2879132"/>
            <a:ext cx="775440" cy="244440"/>
            <a:chOff x="3891696" y="2879132"/>
            <a:chExt cx="7754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80929B6-4B8B-4D9F-B6CD-3D9D6F6A39AC}"/>
                    </a:ext>
                  </a:extLst>
                </p14:cNvPr>
                <p14:cNvContentPartPr/>
                <p14:nvPr/>
              </p14:nvContentPartPr>
              <p14:xfrm>
                <a:off x="3891696" y="2879132"/>
                <a:ext cx="363240" cy="244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80929B6-4B8B-4D9F-B6CD-3D9D6F6A39A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82696" y="2870132"/>
                  <a:ext cx="380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5713ACC-1533-4260-89E1-C3D68EE59F5D}"/>
                    </a:ext>
                  </a:extLst>
                </p14:cNvPr>
                <p14:cNvContentPartPr/>
                <p14:nvPr/>
              </p14:nvContentPartPr>
              <p14:xfrm>
                <a:off x="3932736" y="3015572"/>
                <a:ext cx="162000" cy="3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5713ACC-1533-4260-89E1-C3D68EE59F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24096" y="3006572"/>
                  <a:ext cx="17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92D9A9-64FE-4ACE-A15C-3BA2DC1DCDF3}"/>
                    </a:ext>
                  </a:extLst>
                </p14:cNvPr>
                <p14:cNvContentPartPr/>
                <p14:nvPr/>
              </p14:nvContentPartPr>
              <p14:xfrm>
                <a:off x="4086456" y="3001172"/>
                <a:ext cx="79200" cy="10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92D9A9-64FE-4ACE-A15C-3BA2DC1DCD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77456" y="2992532"/>
                  <a:ext cx="96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A091FFF-19C6-40C5-8F2C-40A46B3A7743}"/>
                    </a:ext>
                  </a:extLst>
                </p14:cNvPr>
                <p14:cNvContentPartPr/>
                <p14:nvPr/>
              </p14:nvContentPartPr>
              <p14:xfrm>
                <a:off x="4193016" y="2968412"/>
                <a:ext cx="173160" cy="147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A091FFF-19C6-40C5-8F2C-40A46B3A77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84016" y="2959772"/>
                  <a:ext cx="19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E8FA1B9-2376-401E-9E7E-6575F531177E}"/>
                    </a:ext>
                  </a:extLst>
                </p14:cNvPr>
                <p14:cNvContentPartPr/>
                <p14:nvPr/>
              </p14:nvContentPartPr>
              <p14:xfrm>
                <a:off x="4505136" y="2965892"/>
                <a:ext cx="162000" cy="127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E8FA1B9-2376-401E-9E7E-6575F531177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96496" y="2957252"/>
                  <a:ext cx="1796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FAB7339-8C4A-4C8A-A005-94B1AD10CA85}"/>
              </a:ext>
            </a:extLst>
          </p:cNvPr>
          <p:cNvGrpSpPr/>
          <p:nvPr/>
        </p:nvGrpSpPr>
        <p:grpSpPr>
          <a:xfrm>
            <a:off x="4960536" y="2832332"/>
            <a:ext cx="654840" cy="269280"/>
            <a:chOff x="4960536" y="2832332"/>
            <a:chExt cx="6548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69322E-4079-4753-A410-D88EF608D556}"/>
                    </a:ext>
                  </a:extLst>
                </p14:cNvPr>
                <p14:cNvContentPartPr/>
                <p14:nvPr/>
              </p14:nvContentPartPr>
              <p14:xfrm>
                <a:off x="4960536" y="2879132"/>
                <a:ext cx="140400" cy="22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69322E-4079-4753-A410-D88EF608D5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51536" y="2870492"/>
                  <a:ext cx="158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BE5DEFE-6925-483C-97CC-DB75B69EE095}"/>
                    </a:ext>
                  </a:extLst>
                </p14:cNvPr>
                <p14:cNvContentPartPr/>
                <p14:nvPr/>
              </p14:nvContentPartPr>
              <p14:xfrm>
                <a:off x="5176176" y="2903612"/>
                <a:ext cx="151200" cy="179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BE5DEFE-6925-483C-97CC-DB75B69EE0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67536" y="2894972"/>
                  <a:ext cx="16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8BDB5D-7374-4D46-A206-7A6006A16516}"/>
                    </a:ext>
                  </a:extLst>
                </p14:cNvPr>
                <p14:cNvContentPartPr/>
                <p14:nvPr/>
              </p14:nvContentPartPr>
              <p14:xfrm>
                <a:off x="5438616" y="2935652"/>
                <a:ext cx="97560" cy="13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8BDB5D-7374-4D46-A206-7A6006A1651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29616" y="2926652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7A9B9C-72FE-4575-BDC1-DB03F6AE4E55}"/>
                    </a:ext>
                  </a:extLst>
                </p14:cNvPr>
                <p14:cNvContentPartPr/>
                <p14:nvPr/>
              </p14:nvContentPartPr>
              <p14:xfrm>
                <a:off x="5401536" y="2832332"/>
                <a:ext cx="90360" cy="86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7A9B9C-72FE-4575-BDC1-DB03F6AE4E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92536" y="2823692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281708A-3449-49AC-AF5B-659D9BB38A59}"/>
                    </a:ext>
                  </a:extLst>
                </p14:cNvPr>
                <p14:cNvContentPartPr/>
                <p14:nvPr/>
              </p14:nvContentPartPr>
              <p14:xfrm>
                <a:off x="5534736" y="3005492"/>
                <a:ext cx="80640" cy="9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281708A-3449-49AC-AF5B-659D9BB38A5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6096" y="2996852"/>
                  <a:ext cx="98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D289F29-2CF7-4241-8415-BBB0BD542A3B}"/>
              </a:ext>
            </a:extLst>
          </p:cNvPr>
          <p:cNvGrpSpPr/>
          <p:nvPr/>
        </p:nvGrpSpPr>
        <p:grpSpPr>
          <a:xfrm>
            <a:off x="5910936" y="2873012"/>
            <a:ext cx="873720" cy="314640"/>
            <a:chOff x="5910936" y="2873012"/>
            <a:chExt cx="8737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9F0057-00AF-4D2D-9D77-A3DCC042803E}"/>
                    </a:ext>
                  </a:extLst>
                </p14:cNvPr>
                <p14:cNvContentPartPr/>
                <p14:nvPr/>
              </p14:nvContentPartPr>
              <p14:xfrm>
                <a:off x="5910936" y="2881652"/>
                <a:ext cx="158760" cy="18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9F0057-00AF-4D2D-9D77-A3DCC042803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01936" y="2872652"/>
                  <a:ext cx="17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41B45A-B07F-4283-96D8-6A19F6FDBE57}"/>
                    </a:ext>
                  </a:extLst>
                </p14:cNvPr>
                <p14:cNvContentPartPr/>
                <p14:nvPr/>
              </p14:nvContentPartPr>
              <p14:xfrm>
                <a:off x="6171576" y="3034292"/>
                <a:ext cx="7560" cy="18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41B45A-B07F-4283-96D8-6A19F6FDBE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62576" y="3025652"/>
                  <a:ext cx="25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027A90-8905-4A8F-828D-6E20BBCA1953}"/>
                    </a:ext>
                  </a:extLst>
                </p14:cNvPr>
                <p14:cNvContentPartPr/>
                <p14:nvPr/>
              </p14:nvContentPartPr>
              <p14:xfrm>
                <a:off x="6344736" y="2921972"/>
                <a:ext cx="48240" cy="10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027A90-8905-4A8F-828D-6E20BBCA19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36096" y="2912972"/>
                  <a:ext cx="6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53806B-A1F1-4E4B-9A8A-00D60582BE56}"/>
                    </a:ext>
                  </a:extLst>
                </p14:cNvPr>
                <p14:cNvContentPartPr/>
                <p14:nvPr/>
              </p14:nvContentPartPr>
              <p14:xfrm>
                <a:off x="6272736" y="3033932"/>
                <a:ext cx="171360" cy="2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53806B-A1F1-4E4B-9A8A-00D60582BE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63736" y="3025292"/>
                  <a:ext cx="189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970E333-56BE-4BA8-92E0-5415450560CD}"/>
                    </a:ext>
                  </a:extLst>
                </p14:cNvPr>
                <p14:cNvContentPartPr/>
                <p14:nvPr/>
              </p14:nvContentPartPr>
              <p14:xfrm>
                <a:off x="6245736" y="2873012"/>
                <a:ext cx="314640" cy="40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970E333-56BE-4BA8-92E0-5415450560C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37096" y="2864372"/>
                  <a:ext cx="332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11457D8-21DE-4BC8-9ACE-81AAC29AA498}"/>
                    </a:ext>
                  </a:extLst>
                </p14:cNvPr>
                <p14:cNvContentPartPr/>
                <p14:nvPr/>
              </p14:nvContentPartPr>
              <p14:xfrm>
                <a:off x="6546696" y="3046892"/>
                <a:ext cx="1944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11457D8-21DE-4BC8-9ACE-81AAC29AA49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37696" y="3038252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050D97-9A57-4410-BD01-32D326E1FDA6}"/>
                    </a:ext>
                  </a:extLst>
                </p14:cNvPr>
                <p14:cNvContentPartPr/>
                <p14:nvPr/>
              </p14:nvContentPartPr>
              <p14:xfrm>
                <a:off x="6705456" y="3074612"/>
                <a:ext cx="79200" cy="113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050D97-9A57-4410-BD01-32D326E1FD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96816" y="3065612"/>
                  <a:ext cx="968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A4E96C2-0229-438C-B478-22D3B12F60B4}"/>
              </a:ext>
            </a:extLst>
          </p:cNvPr>
          <p:cNvGrpSpPr/>
          <p:nvPr/>
        </p:nvGrpSpPr>
        <p:grpSpPr>
          <a:xfrm>
            <a:off x="6986256" y="2908652"/>
            <a:ext cx="438840" cy="162360"/>
            <a:chOff x="6986256" y="2908652"/>
            <a:chExt cx="4388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21BA2F-A973-41FF-AE89-3D1BD66918A6}"/>
                    </a:ext>
                  </a:extLst>
                </p14:cNvPr>
                <p14:cNvContentPartPr/>
                <p14:nvPr/>
              </p14:nvContentPartPr>
              <p14:xfrm>
                <a:off x="6986256" y="2934572"/>
                <a:ext cx="127440" cy="12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21BA2F-A973-41FF-AE89-3D1BD66918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77616" y="2925932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AE7686-35D6-49CB-A4D4-44778846E4CB}"/>
                    </a:ext>
                  </a:extLst>
                </p14:cNvPr>
                <p14:cNvContentPartPr/>
                <p14:nvPr/>
              </p14:nvContentPartPr>
              <p14:xfrm>
                <a:off x="7135296" y="2911892"/>
                <a:ext cx="131400" cy="12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AE7686-35D6-49CB-A4D4-44778846E4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26296" y="2903252"/>
                  <a:ext cx="149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7D2D79-57A0-4322-9132-A843BF26AC94}"/>
                    </a:ext>
                  </a:extLst>
                </p14:cNvPr>
                <p14:cNvContentPartPr/>
                <p14:nvPr/>
              </p14:nvContentPartPr>
              <p14:xfrm>
                <a:off x="7299456" y="2908652"/>
                <a:ext cx="125640" cy="162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7D2D79-57A0-4322-9132-A843BF26AC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90456" y="2899652"/>
                  <a:ext cx="1432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7941EE5-83B9-4940-A2A1-F8569E249E09}"/>
              </a:ext>
            </a:extLst>
          </p:cNvPr>
          <p:cNvGrpSpPr/>
          <p:nvPr/>
        </p:nvGrpSpPr>
        <p:grpSpPr>
          <a:xfrm>
            <a:off x="7682856" y="2774012"/>
            <a:ext cx="713520" cy="460080"/>
            <a:chOff x="7682856" y="2774012"/>
            <a:chExt cx="71352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592E8B-D21E-4778-B0FD-0BFDE4996315}"/>
                    </a:ext>
                  </a:extLst>
                </p14:cNvPr>
                <p14:cNvContentPartPr/>
                <p14:nvPr/>
              </p14:nvContentPartPr>
              <p14:xfrm>
                <a:off x="7732176" y="2774012"/>
                <a:ext cx="150120" cy="293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592E8B-D21E-4778-B0FD-0BFDE499631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23536" y="2765012"/>
                  <a:ext cx="167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FA4DFA-4D43-40DE-810B-0D5759859539}"/>
                    </a:ext>
                  </a:extLst>
                </p14:cNvPr>
                <p14:cNvContentPartPr/>
                <p14:nvPr/>
              </p14:nvContentPartPr>
              <p14:xfrm>
                <a:off x="7682856" y="2885612"/>
                <a:ext cx="285840" cy="50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FA4DFA-4D43-40DE-810B-0D57598595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73856" y="2876972"/>
                  <a:ext cx="30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BA6669-F747-46B2-AF69-08C68077CC1D}"/>
                    </a:ext>
                  </a:extLst>
                </p14:cNvPr>
                <p14:cNvContentPartPr/>
                <p14:nvPr/>
              </p14:nvContentPartPr>
              <p14:xfrm>
                <a:off x="7856736" y="3002612"/>
                <a:ext cx="150840" cy="131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BA6669-F747-46B2-AF69-08C68077CC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48096" y="2993972"/>
                  <a:ext cx="168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7BBF29-1C30-4830-A765-0C3AB2BAD7C9}"/>
                    </a:ext>
                  </a:extLst>
                </p14:cNvPr>
                <p14:cNvContentPartPr/>
                <p14:nvPr/>
              </p14:nvContentPartPr>
              <p14:xfrm>
                <a:off x="7977336" y="3130052"/>
                <a:ext cx="55080" cy="104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7BBF29-1C30-4830-A765-0C3AB2BAD7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68336" y="3121052"/>
                  <a:ext cx="7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ABA446-2C89-4903-8058-31B9F721A2DC}"/>
                    </a:ext>
                  </a:extLst>
                </p14:cNvPr>
                <p14:cNvContentPartPr/>
                <p14:nvPr/>
              </p14:nvContentPartPr>
              <p14:xfrm>
                <a:off x="8123856" y="3088652"/>
                <a:ext cx="10800" cy="10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ABA446-2C89-4903-8058-31B9F721A2D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14856" y="3079652"/>
                  <a:ext cx="28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F8005D0-CD5D-4551-A86C-5D4BDE4AA3B4}"/>
                    </a:ext>
                  </a:extLst>
                </p14:cNvPr>
                <p14:cNvContentPartPr/>
                <p14:nvPr/>
              </p14:nvContentPartPr>
              <p14:xfrm>
                <a:off x="8199816" y="3024572"/>
                <a:ext cx="74880" cy="75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F8005D0-CD5D-4551-A86C-5D4BDE4AA3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91176" y="3015572"/>
                  <a:ext cx="92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2C23033-F03C-4CB0-A1E9-225DFCF396BC}"/>
                    </a:ext>
                  </a:extLst>
                </p14:cNvPr>
                <p14:cNvContentPartPr/>
                <p14:nvPr/>
              </p14:nvContentPartPr>
              <p14:xfrm>
                <a:off x="8354616" y="2999732"/>
                <a:ext cx="41760" cy="12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2C23033-F03C-4CB0-A1E9-225DFCF396B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45976" y="2990732"/>
                  <a:ext cx="594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591D1A6-4F2E-41A3-890B-001223E83E41}"/>
              </a:ext>
            </a:extLst>
          </p:cNvPr>
          <p:cNvGrpSpPr/>
          <p:nvPr/>
        </p:nvGrpSpPr>
        <p:grpSpPr>
          <a:xfrm>
            <a:off x="8582136" y="2701292"/>
            <a:ext cx="1399320" cy="235800"/>
            <a:chOff x="8582136" y="2701292"/>
            <a:chExt cx="1399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830C7B-DFF8-42E3-B1AC-7107D4B6E003}"/>
                    </a:ext>
                  </a:extLst>
                </p14:cNvPr>
                <p14:cNvContentPartPr/>
                <p14:nvPr/>
              </p14:nvContentPartPr>
              <p14:xfrm>
                <a:off x="8589696" y="2858972"/>
                <a:ext cx="150480" cy="3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830C7B-DFF8-42E3-B1AC-7107D4B6E0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81056" y="2849972"/>
                  <a:ext cx="168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435D08-FDB3-4241-AFD4-DD4E5637156A}"/>
                    </a:ext>
                  </a:extLst>
                </p14:cNvPr>
                <p14:cNvContentPartPr/>
                <p14:nvPr/>
              </p14:nvContentPartPr>
              <p14:xfrm>
                <a:off x="8582136" y="2912252"/>
                <a:ext cx="135720" cy="2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435D08-FDB3-4241-AFD4-DD4E563715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73136" y="2903612"/>
                  <a:ext cx="153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270110E-C1EB-4C04-B613-35DD2E70AB41}"/>
                    </a:ext>
                  </a:extLst>
                </p14:cNvPr>
                <p14:cNvContentPartPr/>
                <p14:nvPr/>
              </p14:nvContentPartPr>
              <p14:xfrm>
                <a:off x="8840976" y="2762132"/>
                <a:ext cx="242280" cy="17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270110E-C1EB-4C04-B613-35DD2E70AB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31976" y="2753492"/>
                  <a:ext cx="259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999D42B-3439-47E5-9CE1-4D295B6CEBCE}"/>
                    </a:ext>
                  </a:extLst>
                </p14:cNvPr>
                <p14:cNvContentPartPr/>
                <p14:nvPr/>
              </p14:nvContentPartPr>
              <p14:xfrm>
                <a:off x="9057696" y="2904692"/>
                <a:ext cx="36000" cy="20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999D42B-3439-47E5-9CE1-4D295B6CEB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48696" y="2895692"/>
                  <a:ext cx="53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14A55E5-5D59-4606-A1A9-7EB49E66BF5C}"/>
                    </a:ext>
                  </a:extLst>
                </p14:cNvPr>
                <p14:cNvContentPartPr/>
                <p14:nvPr/>
              </p14:nvContentPartPr>
              <p14:xfrm>
                <a:off x="9213576" y="2749532"/>
                <a:ext cx="184320" cy="172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14A55E5-5D59-4606-A1A9-7EB49E66BF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04936" y="2740892"/>
                  <a:ext cx="201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7BE578-6F61-4AA1-8669-0BE1A3C58601}"/>
                    </a:ext>
                  </a:extLst>
                </p14:cNvPr>
                <p14:cNvContentPartPr/>
                <p14:nvPr/>
              </p14:nvContentPartPr>
              <p14:xfrm>
                <a:off x="9434256" y="2732612"/>
                <a:ext cx="241560" cy="185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7BE578-6F61-4AA1-8669-0BE1A3C5860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25256" y="2723972"/>
                  <a:ext cx="259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C5006D-1B56-413B-810B-6F60F308A0AB}"/>
                    </a:ext>
                  </a:extLst>
                </p14:cNvPr>
                <p14:cNvContentPartPr/>
                <p14:nvPr/>
              </p14:nvContentPartPr>
              <p14:xfrm>
                <a:off x="9726576" y="2701292"/>
                <a:ext cx="254880" cy="230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C5006D-1B56-413B-810B-6F60F308A0A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17936" y="2692292"/>
                  <a:ext cx="2725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D2A1BA6-37BA-47F6-9E50-C659660F2AEB}"/>
              </a:ext>
            </a:extLst>
          </p:cNvPr>
          <p:cNvGrpSpPr/>
          <p:nvPr/>
        </p:nvGrpSpPr>
        <p:grpSpPr>
          <a:xfrm>
            <a:off x="3281136" y="3562412"/>
            <a:ext cx="219240" cy="167400"/>
            <a:chOff x="3281136" y="3562412"/>
            <a:chExt cx="2192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5A938F1-4E25-4DE1-BE13-3372B57E524C}"/>
                    </a:ext>
                  </a:extLst>
                </p14:cNvPr>
                <p14:cNvContentPartPr/>
                <p14:nvPr/>
              </p14:nvContentPartPr>
              <p14:xfrm>
                <a:off x="3281136" y="3562412"/>
                <a:ext cx="160200" cy="154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5A938F1-4E25-4DE1-BE13-3372B57E52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72496" y="3553412"/>
                  <a:ext cx="177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6198DC5-0387-41D4-87CE-9EF45134B34D}"/>
                    </a:ext>
                  </a:extLst>
                </p14:cNvPr>
                <p14:cNvContentPartPr/>
                <p14:nvPr/>
              </p14:nvContentPartPr>
              <p14:xfrm>
                <a:off x="3483456" y="3724772"/>
                <a:ext cx="16920" cy="5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6198DC5-0387-41D4-87CE-9EF45134B3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74816" y="3716132"/>
                  <a:ext cx="345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809195-CD84-4EAE-84D9-A23BAEB6059A}"/>
              </a:ext>
            </a:extLst>
          </p:cNvPr>
          <p:cNvGrpSpPr/>
          <p:nvPr/>
        </p:nvGrpSpPr>
        <p:grpSpPr>
          <a:xfrm>
            <a:off x="3878736" y="3341732"/>
            <a:ext cx="1212120" cy="359280"/>
            <a:chOff x="3878736" y="3341732"/>
            <a:chExt cx="121212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90985B-2728-41EE-9B4C-88D9158BF383}"/>
                    </a:ext>
                  </a:extLst>
                </p14:cNvPr>
                <p14:cNvContentPartPr/>
                <p14:nvPr/>
              </p14:nvContentPartPr>
              <p14:xfrm>
                <a:off x="3878736" y="3478172"/>
                <a:ext cx="218160" cy="222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90985B-2728-41EE-9B4C-88D9158BF38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70096" y="3469532"/>
                  <a:ext cx="23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389E8B1-A6A7-40F0-8A88-74F964146ABB}"/>
                    </a:ext>
                  </a:extLst>
                </p14:cNvPr>
                <p14:cNvContentPartPr/>
                <p14:nvPr/>
              </p14:nvContentPartPr>
              <p14:xfrm>
                <a:off x="4094736" y="3424892"/>
                <a:ext cx="115200" cy="255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389E8B1-A6A7-40F0-8A88-74F964146A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85736" y="3415892"/>
                  <a:ext cx="132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421197-A483-4D24-AD75-B852A88AD84A}"/>
                    </a:ext>
                  </a:extLst>
                </p14:cNvPr>
                <p14:cNvContentPartPr/>
                <p14:nvPr/>
              </p14:nvContentPartPr>
              <p14:xfrm>
                <a:off x="4244856" y="3596252"/>
                <a:ext cx="8964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421197-A483-4D24-AD75-B852A88AD84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36216" y="3587252"/>
                  <a:ext cx="107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2D0200-6DE9-4D96-9052-60951378783A}"/>
                    </a:ext>
                  </a:extLst>
                </p14:cNvPr>
                <p14:cNvContentPartPr/>
                <p14:nvPr/>
              </p14:nvContentPartPr>
              <p14:xfrm>
                <a:off x="4394256" y="3427052"/>
                <a:ext cx="124560" cy="256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2D0200-6DE9-4D96-9052-60951378783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85256" y="3418052"/>
                  <a:ext cx="142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267973-EF05-4C8A-8957-DFDF79EF0E17}"/>
                    </a:ext>
                  </a:extLst>
                </p14:cNvPr>
                <p14:cNvContentPartPr/>
                <p14:nvPr/>
              </p14:nvContentPartPr>
              <p14:xfrm>
                <a:off x="4365456" y="3559892"/>
                <a:ext cx="200160" cy="41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267973-EF05-4C8A-8957-DFDF79EF0E1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56816" y="3550892"/>
                  <a:ext cx="217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DF23BF1-E910-4D74-AEB0-B673A5F55C49}"/>
                    </a:ext>
                  </a:extLst>
                </p14:cNvPr>
                <p14:cNvContentPartPr/>
                <p14:nvPr/>
              </p14:nvContentPartPr>
              <p14:xfrm>
                <a:off x="4699896" y="3622892"/>
                <a:ext cx="25920" cy="22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DF23BF1-E910-4D74-AEB0-B673A5F55C4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91256" y="3614252"/>
                  <a:ext cx="4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190DA20-B0CF-4592-A76D-94377B8A8352}"/>
                    </a:ext>
                  </a:extLst>
                </p14:cNvPr>
                <p14:cNvContentPartPr/>
                <p14:nvPr/>
              </p14:nvContentPartPr>
              <p14:xfrm>
                <a:off x="4871976" y="3341732"/>
                <a:ext cx="218880" cy="331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190DA20-B0CF-4592-A76D-94377B8A835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62976" y="3333092"/>
                  <a:ext cx="236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3D5CE88-9852-4BF2-A869-05B6006F57D2}"/>
                    </a:ext>
                  </a:extLst>
                </p14:cNvPr>
                <p14:cNvContentPartPr/>
                <p14:nvPr/>
              </p14:nvContentPartPr>
              <p14:xfrm>
                <a:off x="4878456" y="3587252"/>
                <a:ext cx="113760" cy="26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3D5CE88-9852-4BF2-A869-05B6006F57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69456" y="3578612"/>
                  <a:ext cx="1314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7C9232E-4991-4005-8BF1-3B4F853EF3A0}"/>
              </a:ext>
            </a:extLst>
          </p:cNvPr>
          <p:cNvGrpSpPr/>
          <p:nvPr/>
        </p:nvGrpSpPr>
        <p:grpSpPr>
          <a:xfrm>
            <a:off x="5272296" y="3365132"/>
            <a:ext cx="493560" cy="294480"/>
            <a:chOff x="5272296" y="3365132"/>
            <a:chExt cx="4935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1C4615C-EB6C-43AB-A51A-914BC210CB9E}"/>
                    </a:ext>
                  </a:extLst>
                </p14:cNvPr>
                <p14:cNvContentPartPr/>
                <p14:nvPr/>
              </p14:nvContentPartPr>
              <p14:xfrm>
                <a:off x="5300376" y="3392492"/>
                <a:ext cx="163440" cy="251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1C4615C-EB6C-43AB-A51A-914BC210CB9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91736" y="3383852"/>
                  <a:ext cx="181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B0A8D7-ED61-4BFF-89DF-C579A5E97764}"/>
                    </a:ext>
                  </a:extLst>
                </p14:cNvPr>
                <p14:cNvContentPartPr/>
                <p14:nvPr/>
              </p14:nvContentPartPr>
              <p14:xfrm>
                <a:off x="5272296" y="3510932"/>
                <a:ext cx="210960" cy="41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B0A8D7-ED61-4BFF-89DF-C579A5E977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63656" y="3501932"/>
                  <a:ext cx="228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CF4770-7C08-4115-B10A-F2BAECA99C29}"/>
                    </a:ext>
                  </a:extLst>
                </p14:cNvPr>
                <p14:cNvContentPartPr/>
                <p14:nvPr/>
              </p14:nvContentPartPr>
              <p14:xfrm>
                <a:off x="5472816" y="3365132"/>
                <a:ext cx="171360" cy="277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CF4770-7C08-4115-B10A-F2BAECA99C2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64176" y="3356132"/>
                  <a:ext cx="189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A8C0DF-C822-435C-AB5F-8222F11934DE}"/>
                    </a:ext>
                  </a:extLst>
                </p14:cNvPr>
                <p14:cNvContentPartPr/>
                <p14:nvPr/>
              </p14:nvContentPartPr>
              <p14:xfrm>
                <a:off x="5634816" y="3543692"/>
                <a:ext cx="131040" cy="11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A8C0DF-C822-435C-AB5F-8222F11934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26176" y="3534692"/>
                  <a:ext cx="148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3B8BE64-A0E4-4726-AF5F-7B3A3613A11A}"/>
              </a:ext>
            </a:extLst>
          </p:cNvPr>
          <p:cNvGrpSpPr/>
          <p:nvPr/>
        </p:nvGrpSpPr>
        <p:grpSpPr>
          <a:xfrm>
            <a:off x="5964936" y="3352172"/>
            <a:ext cx="2016000" cy="281160"/>
            <a:chOff x="5964936" y="3352172"/>
            <a:chExt cx="20160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1865EA7-0144-4540-819D-23F1B115CB17}"/>
                    </a:ext>
                  </a:extLst>
                </p14:cNvPr>
                <p14:cNvContentPartPr/>
                <p14:nvPr/>
              </p14:nvContentPartPr>
              <p14:xfrm>
                <a:off x="5964936" y="3517412"/>
                <a:ext cx="219600" cy="115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1865EA7-0144-4540-819D-23F1B115CB1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55936" y="3508412"/>
                  <a:ext cx="237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99A5DD2-020D-47E4-A200-592B2F9875AC}"/>
                    </a:ext>
                  </a:extLst>
                </p14:cNvPr>
                <p14:cNvContentPartPr/>
                <p14:nvPr/>
              </p14:nvContentPartPr>
              <p14:xfrm>
                <a:off x="6206856" y="3500852"/>
                <a:ext cx="164520" cy="12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99A5DD2-020D-47E4-A200-592B2F9875A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98216" y="3492212"/>
                  <a:ext cx="18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14DABC-0036-48BF-BEA7-A98F8E281F05}"/>
                    </a:ext>
                  </a:extLst>
                </p14:cNvPr>
                <p14:cNvContentPartPr/>
                <p14:nvPr/>
              </p14:nvContentPartPr>
              <p14:xfrm>
                <a:off x="6373896" y="3522812"/>
                <a:ext cx="114120" cy="90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14DABC-0036-48BF-BEA7-A98F8E281F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65256" y="3513812"/>
                  <a:ext cx="131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36B1B66-3A4C-4B78-982A-FDC4C0BC427A}"/>
                    </a:ext>
                  </a:extLst>
                </p14:cNvPr>
                <p14:cNvContentPartPr/>
                <p14:nvPr/>
              </p14:nvContentPartPr>
              <p14:xfrm>
                <a:off x="6506016" y="3492212"/>
                <a:ext cx="124920" cy="134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36B1B66-3A4C-4B78-982A-FDC4C0BC427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97376" y="3483572"/>
                  <a:ext cx="142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D2E6126-64CA-4886-B753-B6DDA77471AC}"/>
                    </a:ext>
                  </a:extLst>
                </p14:cNvPr>
                <p14:cNvContentPartPr/>
                <p14:nvPr/>
              </p14:nvContentPartPr>
              <p14:xfrm>
                <a:off x="6688536" y="3504812"/>
                <a:ext cx="115200" cy="112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D2E6126-64CA-4886-B753-B6DDA77471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79896" y="3495812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C129F86-6EBD-4B9D-BF04-C5519D8F2098}"/>
                    </a:ext>
                  </a:extLst>
                </p14:cNvPr>
                <p14:cNvContentPartPr/>
                <p14:nvPr/>
              </p14:nvContentPartPr>
              <p14:xfrm>
                <a:off x="6825696" y="3477812"/>
                <a:ext cx="155880" cy="149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C129F86-6EBD-4B9D-BF04-C5519D8F209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17056" y="3468812"/>
                  <a:ext cx="173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7EED37-B89E-4823-8771-00C46C7C88AD}"/>
                    </a:ext>
                  </a:extLst>
                </p14:cNvPr>
                <p14:cNvContentPartPr/>
                <p14:nvPr/>
              </p14:nvContentPartPr>
              <p14:xfrm>
                <a:off x="6972216" y="3491132"/>
                <a:ext cx="140760" cy="12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7EED37-B89E-4823-8771-00C46C7C88A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63216" y="3482132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F9D234-CD19-410F-858C-DAC52ABDBE08}"/>
                    </a:ext>
                  </a:extLst>
                </p14:cNvPr>
                <p14:cNvContentPartPr/>
                <p14:nvPr/>
              </p14:nvContentPartPr>
              <p14:xfrm>
                <a:off x="7123416" y="3517412"/>
                <a:ext cx="190440" cy="98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F9D234-CD19-410F-858C-DAC52ABDBE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4416" y="3508412"/>
                  <a:ext cx="20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78B960B-9E6B-4BDA-B299-3DAEF2AD02D3}"/>
                    </a:ext>
                  </a:extLst>
                </p14:cNvPr>
                <p14:cNvContentPartPr/>
                <p14:nvPr/>
              </p14:nvContentPartPr>
              <p14:xfrm>
                <a:off x="7363536" y="3522812"/>
                <a:ext cx="117720" cy="7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78B960B-9E6B-4BDA-B299-3DAEF2AD02D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54536" y="3514172"/>
                  <a:ext cx="135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D361CC-B840-4688-AB26-02C7D0ED3274}"/>
                    </a:ext>
                  </a:extLst>
                </p14:cNvPr>
                <p14:cNvContentPartPr/>
                <p14:nvPr/>
              </p14:nvContentPartPr>
              <p14:xfrm>
                <a:off x="7475136" y="3528932"/>
                <a:ext cx="127440" cy="83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D361CC-B840-4688-AB26-02C7D0ED32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66136" y="3519932"/>
                  <a:ext cx="14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AD24C8C-B6B3-432A-A41F-1BE3E1E61B66}"/>
                    </a:ext>
                  </a:extLst>
                </p14:cNvPr>
                <p14:cNvContentPartPr/>
                <p14:nvPr/>
              </p14:nvContentPartPr>
              <p14:xfrm>
                <a:off x="7697256" y="3352172"/>
                <a:ext cx="187920" cy="265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AD24C8C-B6B3-432A-A41F-1BE3E1E61B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88616" y="3343532"/>
                  <a:ext cx="205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AC8DE24-2A7F-4876-A93D-A30D216435FE}"/>
                    </a:ext>
                  </a:extLst>
                </p14:cNvPr>
                <p14:cNvContentPartPr/>
                <p14:nvPr/>
              </p14:nvContentPartPr>
              <p14:xfrm>
                <a:off x="7676376" y="3497972"/>
                <a:ext cx="216720" cy="21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AC8DE24-2A7F-4876-A93D-A30D216435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7736" y="3488972"/>
                  <a:ext cx="234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13E2C6-CDB5-4052-846A-1CCC218F4256}"/>
                    </a:ext>
                  </a:extLst>
                </p14:cNvPr>
                <p14:cNvContentPartPr/>
                <p14:nvPr/>
              </p14:nvContentPartPr>
              <p14:xfrm>
                <a:off x="7860336" y="3483572"/>
                <a:ext cx="120600" cy="138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13E2C6-CDB5-4052-846A-1CCC218F42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51336" y="3474932"/>
                  <a:ext cx="1382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7F17940-439C-4D45-A413-306F7B805ABD}"/>
              </a:ext>
            </a:extLst>
          </p:cNvPr>
          <p:cNvGrpSpPr/>
          <p:nvPr/>
        </p:nvGrpSpPr>
        <p:grpSpPr>
          <a:xfrm>
            <a:off x="8174616" y="3441812"/>
            <a:ext cx="482040" cy="152640"/>
            <a:chOff x="8174616" y="3441812"/>
            <a:chExt cx="4820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DAB84B-5863-4BF3-B146-12307806CC05}"/>
                    </a:ext>
                  </a:extLst>
                </p14:cNvPr>
                <p14:cNvContentPartPr/>
                <p14:nvPr/>
              </p14:nvContentPartPr>
              <p14:xfrm>
                <a:off x="8174616" y="3452972"/>
                <a:ext cx="150120" cy="141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DAB84B-5863-4BF3-B146-12307806CC0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65616" y="3444332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715AC2-886A-4A6D-AE86-751C89279851}"/>
                    </a:ext>
                  </a:extLst>
                </p14:cNvPr>
                <p14:cNvContentPartPr/>
                <p14:nvPr/>
              </p14:nvContentPartPr>
              <p14:xfrm>
                <a:off x="8379096" y="3444332"/>
                <a:ext cx="157680" cy="150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715AC2-886A-4A6D-AE86-751C892798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70456" y="3435332"/>
                  <a:ext cx="175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14CF86E-8735-4EE7-8319-6C0E3E87D9EB}"/>
                    </a:ext>
                  </a:extLst>
                </p14:cNvPr>
                <p14:cNvContentPartPr/>
                <p14:nvPr/>
              </p14:nvContentPartPr>
              <p14:xfrm>
                <a:off x="8518776" y="3441812"/>
                <a:ext cx="137880" cy="139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14CF86E-8735-4EE7-8319-6C0E3E87D9E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09776" y="3433172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CB2A260-1BAE-455B-ACF3-F4B54088C29C}"/>
              </a:ext>
            </a:extLst>
          </p:cNvPr>
          <p:cNvGrpSpPr/>
          <p:nvPr/>
        </p:nvGrpSpPr>
        <p:grpSpPr>
          <a:xfrm>
            <a:off x="3998256" y="3874532"/>
            <a:ext cx="1371960" cy="325800"/>
            <a:chOff x="3998256" y="3874532"/>
            <a:chExt cx="137196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E343DD1-8600-4AA7-86F2-EFA21F0AECBA}"/>
                    </a:ext>
                  </a:extLst>
                </p14:cNvPr>
                <p14:cNvContentPartPr/>
                <p14:nvPr/>
              </p14:nvContentPartPr>
              <p14:xfrm>
                <a:off x="3998256" y="3910532"/>
                <a:ext cx="108720" cy="169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E343DD1-8600-4AA7-86F2-EFA21F0AECB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89256" y="3901892"/>
                  <a:ext cx="12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6782FE0-E20D-4C50-A592-78E649D8AB58}"/>
                    </a:ext>
                  </a:extLst>
                </p14:cNvPr>
                <p14:cNvContentPartPr/>
                <p14:nvPr/>
              </p14:nvContentPartPr>
              <p14:xfrm>
                <a:off x="4211016" y="3909452"/>
                <a:ext cx="146520" cy="20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6782FE0-E20D-4C50-A592-78E649D8AB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02016" y="3900452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22CB27C-879F-4759-A611-C44FE7FCF529}"/>
                    </a:ext>
                  </a:extLst>
                </p14:cNvPr>
                <p14:cNvContentPartPr/>
                <p14:nvPr/>
              </p14:nvContentPartPr>
              <p14:xfrm>
                <a:off x="4410456" y="3911252"/>
                <a:ext cx="233640" cy="161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22CB27C-879F-4759-A611-C44FE7FCF52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01456" y="3902252"/>
                  <a:ext cx="251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C19594C-4179-4DF9-8CD9-C15F5C7B0122}"/>
                    </a:ext>
                  </a:extLst>
                </p14:cNvPr>
                <p14:cNvContentPartPr/>
                <p14:nvPr/>
              </p14:nvContentPartPr>
              <p14:xfrm>
                <a:off x="4731576" y="4031132"/>
                <a:ext cx="14400" cy="33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C19594C-4179-4DF9-8CD9-C15F5C7B01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22936" y="4022132"/>
                  <a:ext cx="32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8AE22EC-A9D8-4DC5-85FC-61A24DEAC0D2}"/>
                    </a:ext>
                  </a:extLst>
                </p14:cNvPr>
                <p14:cNvContentPartPr/>
                <p14:nvPr/>
              </p14:nvContentPartPr>
              <p14:xfrm>
                <a:off x="4889256" y="3905492"/>
                <a:ext cx="124200" cy="156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8AE22EC-A9D8-4DC5-85FC-61A24DEAC0D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880256" y="3896492"/>
                  <a:ext cx="141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6DDD158-7112-482D-9AAB-5F9938D13AF5}"/>
                    </a:ext>
                  </a:extLst>
                </p14:cNvPr>
                <p14:cNvContentPartPr/>
                <p14:nvPr/>
              </p14:nvContentPartPr>
              <p14:xfrm>
                <a:off x="5094816" y="3874532"/>
                <a:ext cx="252360" cy="20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6DDD158-7112-482D-9AAB-5F9938D13AF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85816" y="3865532"/>
                  <a:ext cx="270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FBB3118-747F-4227-A3BA-70355F017E85}"/>
                    </a:ext>
                  </a:extLst>
                </p14:cNvPr>
                <p14:cNvContentPartPr/>
                <p14:nvPr/>
              </p14:nvContentPartPr>
              <p14:xfrm>
                <a:off x="5306136" y="4089452"/>
                <a:ext cx="64080" cy="110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FBB3118-747F-4227-A3BA-70355F017E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97136" y="4080812"/>
                  <a:ext cx="817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187C4E4-3C3D-4DF6-87E7-BC2632072554}"/>
              </a:ext>
            </a:extLst>
          </p:cNvPr>
          <p:cNvGrpSpPr/>
          <p:nvPr/>
        </p:nvGrpSpPr>
        <p:grpSpPr>
          <a:xfrm>
            <a:off x="5549856" y="3877772"/>
            <a:ext cx="1273320" cy="268920"/>
            <a:chOff x="5549856" y="3877772"/>
            <a:chExt cx="1273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51B5276-A43D-463B-B500-3FFA7D9967FF}"/>
                    </a:ext>
                  </a:extLst>
                </p14:cNvPr>
                <p14:cNvContentPartPr/>
                <p14:nvPr/>
              </p14:nvContentPartPr>
              <p14:xfrm>
                <a:off x="5549856" y="3916292"/>
                <a:ext cx="64800" cy="128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51B5276-A43D-463B-B500-3FFA7D9967F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40856" y="3907292"/>
                  <a:ext cx="82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43D118F-7D26-4036-9C2D-995F9375819C}"/>
                    </a:ext>
                  </a:extLst>
                </p14:cNvPr>
                <p14:cNvContentPartPr/>
                <p14:nvPr/>
              </p14:nvContentPartPr>
              <p14:xfrm>
                <a:off x="5730936" y="3877772"/>
                <a:ext cx="102600" cy="172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43D118F-7D26-4036-9C2D-995F937581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721936" y="3868772"/>
                  <a:ext cx="120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0744D0-DB80-4B16-92A7-EA39529C15EC}"/>
                    </a:ext>
                  </a:extLst>
                </p14:cNvPr>
                <p14:cNvContentPartPr/>
                <p14:nvPr/>
              </p14:nvContentPartPr>
              <p14:xfrm>
                <a:off x="5873496" y="3891452"/>
                <a:ext cx="244440" cy="153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0744D0-DB80-4B16-92A7-EA39529C15E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864496" y="3882812"/>
                  <a:ext cx="262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916942-0842-47B4-8772-BE41ED00E5C6}"/>
                    </a:ext>
                  </a:extLst>
                </p14:cNvPr>
                <p14:cNvContentPartPr/>
                <p14:nvPr/>
              </p14:nvContentPartPr>
              <p14:xfrm>
                <a:off x="6156096" y="4012052"/>
                <a:ext cx="22680" cy="33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916942-0842-47B4-8772-BE41ED00E5C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147096" y="4003412"/>
                  <a:ext cx="40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9843BA-135A-4275-BE76-8D1F1117EF12}"/>
                    </a:ext>
                  </a:extLst>
                </p14:cNvPr>
                <p14:cNvContentPartPr/>
                <p14:nvPr/>
              </p14:nvContentPartPr>
              <p14:xfrm>
                <a:off x="6274896" y="3890372"/>
                <a:ext cx="158760" cy="154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9843BA-135A-4275-BE76-8D1F1117EF1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266256" y="3881732"/>
                  <a:ext cx="176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A487C00-73ED-4684-AA05-3DF7C584693D}"/>
                    </a:ext>
                  </a:extLst>
                </p14:cNvPr>
                <p14:cNvContentPartPr/>
                <p14:nvPr/>
              </p14:nvContentPartPr>
              <p14:xfrm>
                <a:off x="6482256" y="3890372"/>
                <a:ext cx="194400" cy="15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A487C00-73ED-4684-AA05-3DF7C584693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73616" y="3881372"/>
                  <a:ext cx="212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44ED0F4-CE9D-4E33-AAFC-6D0E7301693D}"/>
                    </a:ext>
                  </a:extLst>
                </p14:cNvPr>
                <p14:cNvContentPartPr/>
                <p14:nvPr/>
              </p14:nvContentPartPr>
              <p14:xfrm>
                <a:off x="6780696" y="4023212"/>
                <a:ext cx="42480" cy="123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44ED0F4-CE9D-4E33-AAFC-6D0E7301693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772056" y="4014572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AB7BF014-C49F-4E16-B074-7FA558BD1475}"/>
              </a:ext>
            </a:extLst>
          </p:cNvPr>
          <p:cNvGrpSpPr/>
          <p:nvPr/>
        </p:nvGrpSpPr>
        <p:grpSpPr>
          <a:xfrm>
            <a:off x="3991416" y="4269452"/>
            <a:ext cx="1095840" cy="204120"/>
            <a:chOff x="3991416" y="4269452"/>
            <a:chExt cx="10958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B3B03A2-991A-4658-9989-AFEA6F7E8775}"/>
                    </a:ext>
                  </a:extLst>
                </p14:cNvPr>
                <p14:cNvContentPartPr/>
                <p14:nvPr/>
              </p14:nvContentPartPr>
              <p14:xfrm>
                <a:off x="3991416" y="4285652"/>
                <a:ext cx="102240" cy="171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B3B03A2-991A-4658-9989-AFEA6F7E877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982416" y="4276652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09E053A-E473-4C15-8B31-ECEE78066197}"/>
                    </a:ext>
                  </a:extLst>
                </p14:cNvPr>
                <p14:cNvContentPartPr/>
                <p14:nvPr/>
              </p14:nvContentPartPr>
              <p14:xfrm>
                <a:off x="4192296" y="4283492"/>
                <a:ext cx="125280" cy="166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09E053A-E473-4C15-8B31-ECEE7806619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83296" y="4274492"/>
                  <a:ext cx="14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C0036DF-2A0B-4AC8-8A48-38E7F16EF9C7}"/>
                    </a:ext>
                  </a:extLst>
                </p14:cNvPr>
                <p14:cNvContentPartPr/>
                <p14:nvPr/>
              </p14:nvContentPartPr>
              <p14:xfrm>
                <a:off x="4345296" y="4285292"/>
                <a:ext cx="214200" cy="165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C0036DF-2A0B-4AC8-8A48-38E7F16EF9C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36296" y="4276652"/>
                  <a:ext cx="231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24A3739-426F-4A7C-974A-AD20A268A95E}"/>
                    </a:ext>
                  </a:extLst>
                </p14:cNvPr>
                <p14:cNvContentPartPr/>
                <p14:nvPr/>
              </p14:nvContentPartPr>
              <p14:xfrm>
                <a:off x="4614576" y="4424252"/>
                <a:ext cx="10800" cy="38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24A3739-426F-4A7C-974A-AD20A268A9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05936" y="4415612"/>
                  <a:ext cx="28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FE7D1CE-9AC4-4DE5-81B9-6914747D47EE}"/>
                    </a:ext>
                  </a:extLst>
                </p14:cNvPr>
                <p14:cNvContentPartPr/>
                <p14:nvPr/>
              </p14:nvContentPartPr>
              <p14:xfrm>
                <a:off x="4774056" y="4293932"/>
                <a:ext cx="129600" cy="158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FE7D1CE-9AC4-4DE5-81B9-6914747D47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65416" y="4285292"/>
                  <a:ext cx="147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0651082-0AE8-4ACF-91BA-A42399952D31}"/>
                    </a:ext>
                  </a:extLst>
                </p14:cNvPr>
                <p14:cNvContentPartPr/>
                <p14:nvPr/>
              </p14:nvContentPartPr>
              <p14:xfrm>
                <a:off x="4963776" y="4269452"/>
                <a:ext cx="123480" cy="204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0651082-0AE8-4ACF-91BA-A42399952D3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54776" y="4260452"/>
                  <a:ext cx="141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9F5C95B-1B82-4625-950F-7A3533068A2E}"/>
              </a:ext>
            </a:extLst>
          </p:cNvPr>
          <p:cNvGrpSpPr/>
          <p:nvPr/>
        </p:nvGrpSpPr>
        <p:grpSpPr>
          <a:xfrm>
            <a:off x="5102376" y="4200332"/>
            <a:ext cx="1588320" cy="395280"/>
            <a:chOff x="5102376" y="4200332"/>
            <a:chExt cx="15883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7399754-556F-4DC4-88F7-ED156E3B2882}"/>
                    </a:ext>
                  </a:extLst>
                </p14:cNvPr>
                <p14:cNvContentPartPr/>
                <p14:nvPr/>
              </p14:nvContentPartPr>
              <p14:xfrm>
                <a:off x="5102376" y="4487252"/>
                <a:ext cx="64800" cy="108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7399754-556F-4DC4-88F7-ED156E3B288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93376" y="4478252"/>
                  <a:ext cx="82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2402133-603D-40E8-BC14-301686095023}"/>
                    </a:ext>
                  </a:extLst>
                </p14:cNvPr>
                <p14:cNvContentPartPr/>
                <p14:nvPr/>
              </p14:nvContentPartPr>
              <p14:xfrm>
                <a:off x="5333856" y="4337132"/>
                <a:ext cx="222480" cy="13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2402133-603D-40E8-BC14-30168609502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25216" y="4328132"/>
                  <a:ext cx="24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43465A-429D-4816-833C-B9CD7C2DE7D1}"/>
                    </a:ext>
                  </a:extLst>
                </p14:cNvPr>
                <p14:cNvContentPartPr/>
                <p14:nvPr/>
              </p14:nvContentPartPr>
              <p14:xfrm>
                <a:off x="5547336" y="4339292"/>
                <a:ext cx="246600" cy="140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43465A-429D-4816-833C-B9CD7C2DE7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38696" y="4330292"/>
                  <a:ext cx="264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8DCF654-8C25-4D89-9CF4-92E2F5FFCC3F}"/>
                    </a:ext>
                  </a:extLst>
                </p14:cNvPr>
                <p14:cNvContentPartPr/>
                <p14:nvPr/>
              </p14:nvContentPartPr>
              <p14:xfrm>
                <a:off x="5820936" y="4248572"/>
                <a:ext cx="102240" cy="215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8DCF654-8C25-4D89-9CF4-92E2F5FFCC3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12296" y="4239572"/>
                  <a:ext cx="11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8D1386C-0288-47BE-A3E7-05830DAA1346}"/>
                    </a:ext>
                  </a:extLst>
                </p14:cNvPr>
                <p14:cNvContentPartPr/>
                <p14:nvPr/>
              </p14:nvContentPartPr>
              <p14:xfrm>
                <a:off x="5901216" y="4363412"/>
                <a:ext cx="116640" cy="98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8D1386C-0288-47BE-A3E7-05830DAA134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92216" y="4354772"/>
                  <a:ext cx="134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3B9E6BB-9363-4FD7-9E67-61EC7F068B6C}"/>
                    </a:ext>
                  </a:extLst>
                </p14:cNvPr>
                <p14:cNvContentPartPr/>
                <p14:nvPr/>
              </p14:nvContentPartPr>
              <p14:xfrm>
                <a:off x="5998416" y="4267652"/>
                <a:ext cx="99720" cy="175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3B9E6BB-9363-4FD7-9E67-61EC7F068B6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989416" y="4258652"/>
                  <a:ext cx="117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AE9733-D4CE-4267-BB63-14D45D800514}"/>
                    </a:ext>
                  </a:extLst>
                </p14:cNvPr>
                <p14:cNvContentPartPr/>
                <p14:nvPr/>
              </p14:nvContentPartPr>
              <p14:xfrm>
                <a:off x="6235296" y="4200332"/>
                <a:ext cx="167760" cy="282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AE9733-D4CE-4267-BB63-14D45D80051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26296" y="4191332"/>
                  <a:ext cx="185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93A4A0-D773-42F5-907A-270C72582A6A}"/>
                    </a:ext>
                  </a:extLst>
                </p14:cNvPr>
                <p14:cNvContentPartPr/>
                <p14:nvPr/>
              </p14:nvContentPartPr>
              <p14:xfrm>
                <a:off x="6232056" y="4319132"/>
                <a:ext cx="188280" cy="51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93A4A0-D773-42F5-907A-270C72582A6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23056" y="4310132"/>
                  <a:ext cx="205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44A7789-B50A-43CB-B29E-DCE305E05948}"/>
                    </a:ext>
                  </a:extLst>
                </p14:cNvPr>
                <p14:cNvContentPartPr/>
                <p14:nvPr/>
              </p14:nvContentPartPr>
              <p14:xfrm>
                <a:off x="6430776" y="4209332"/>
                <a:ext cx="127800" cy="246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44A7789-B50A-43CB-B29E-DCE305E0594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22136" y="4200692"/>
                  <a:ext cx="14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BB51E1D-CA2E-4E99-BD05-87160BF13A84}"/>
                    </a:ext>
                  </a:extLst>
                </p14:cNvPr>
                <p14:cNvContentPartPr/>
                <p14:nvPr/>
              </p14:nvContentPartPr>
              <p14:xfrm>
                <a:off x="6584136" y="4345412"/>
                <a:ext cx="106560" cy="114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BB51E1D-CA2E-4E99-BD05-87160BF13A8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75496" y="4336772"/>
                  <a:ext cx="1242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000512D-A87D-4B32-A909-087989792579}"/>
              </a:ext>
            </a:extLst>
          </p:cNvPr>
          <p:cNvGrpSpPr/>
          <p:nvPr/>
        </p:nvGrpSpPr>
        <p:grpSpPr>
          <a:xfrm>
            <a:off x="6871776" y="3782012"/>
            <a:ext cx="3908880" cy="701280"/>
            <a:chOff x="6871776" y="3782012"/>
            <a:chExt cx="39088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2C0A55D-EBF6-472B-8311-BC7521D1AE4D}"/>
                    </a:ext>
                  </a:extLst>
                </p14:cNvPr>
                <p14:cNvContentPartPr/>
                <p14:nvPr/>
              </p14:nvContentPartPr>
              <p14:xfrm>
                <a:off x="7008936" y="3866612"/>
                <a:ext cx="87840" cy="179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2C0A55D-EBF6-472B-8311-BC7521D1AE4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00296" y="3857612"/>
                  <a:ext cx="105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736BF62-72AF-47E0-AE70-7E64FA996674}"/>
                    </a:ext>
                  </a:extLst>
                </p14:cNvPr>
                <p14:cNvContentPartPr/>
                <p14:nvPr/>
              </p14:nvContentPartPr>
              <p14:xfrm>
                <a:off x="7156896" y="3841412"/>
                <a:ext cx="126720" cy="189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736BF62-72AF-47E0-AE70-7E64FA99667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48256" y="3832412"/>
                  <a:ext cx="14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0DC541D-D5E4-4A74-9551-A33E6BBACDB5}"/>
                    </a:ext>
                  </a:extLst>
                </p14:cNvPr>
                <p14:cNvContentPartPr/>
                <p14:nvPr/>
              </p14:nvContentPartPr>
              <p14:xfrm>
                <a:off x="7305576" y="3863372"/>
                <a:ext cx="201960" cy="148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0DC541D-D5E4-4A74-9551-A33E6BBACDB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96936" y="3854372"/>
                  <a:ext cx="219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BA1CD08-7703-49F5-972D-1CCC19F93D15}"/>
                    </a:ext>
                  </a:extLst>
                </p14:cNvPr>
                <p14:cNvContentPartPr/>
                <p14:nvPr/>
              </p14:nvContentPartPr>
              <p14:xfrm>
                <a:off x="7582416" y="3982532"/>
                <a:ext cx="7560" cy="3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BA1CD08-7703-49F5-972D-1CCC19F93D1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73776" y="3973532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E6E4C0-C3C3-4834-99DE-6108029DA768}"/>
                    </a:ext>
                  </a:extLst>
                </p14:cNvPr>
                <p14:cNvContentPartPr/>
                <p14:nvPr/>
              </p14:nvContentPartPr>
              <p14:xfrm>
                <a:off x="7696896" y="3839972"/>
                <a:ext cx="131040" cy="94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E6E4C0-C3C3-4834-99DE-6108029DA76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88256" y="3830972"/>
                  <a:ext cx="14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5A4D084-7F63-4CCC-98D3-1801C73E1473}"/>
                    </a:ext>
                  </a:extLst>
                </p14:cNvPr>
                <p14:cNvContentPartPr/>
                <p14:nvPr/>
              </p14:nvContentPartPr>
              <p14:xfrm>
                <a:off x="7755936" y="3800732"/>
                <a:ext cx="122400" cy="209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5A4D084-7F63-4CCC-98D3-1801C73E147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46936" y="3791732"/>
                  <a:ext cx="140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1A30F1D-1E80-47FF-B17C-F2ED7CF713A8}"/>
                    </a:ext>
                  </a:extLst>
                </p14:cNvPr>
                <p14:cNvContentPartPr/>
                <p14:nvPr/>
              </p14:nvContentPartPr>
              <p14:xfrm>
                <a:off x="7817856" y="4005212"/>
                <a:ext cx="53280" cy="124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1A30F1D-1E80-47FF-B17C-F2ED7CF713A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08856" y="3996572"/>
                  <a:ext cx="7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6266433-0DAC-484F-ABA9-B41B3633F2E0}"/>
                    </a:ext>
                  </a:extLst>
                </p14:cNvPr>
                <p14:cNvContentPartPr/>
                <p14:nvPr/>
              </p14:nvContentPartPr>
              <p14:xfrm>
                <a:off x="8097936" y="3821252"/>
                <a:ext cx="83520" cy="159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6266433-0DAC-484F-ABA9-B41B3633F2E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88936" y="3812252"/>
                  <a:ext cx="101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04CD44D-8986-4E65-957C-ABC296C1DE53}"/>
                    </a:ext>
                  </a:extLst>
                </p14:cNvPr>
                <p14:cNvContentPartPr/>
                <p14:nvPr/>
              </p14:nvContentPartPr>
              <p14:xfrm>
                <a:off x="8237256" y="3782012"/>
                <a:ext cx="137520" cy="183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04CD44D-8986-4E65-957C-ABC296C1DE5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28256" y="3773372"/>
                  <a:ext cx="155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25A2F3-666B-4C3D-9BDB-5BF886F96EC5}"/>
                    </a:ext>
                  </a:extLst>
                </p14:cNvPr>
                <p14:cNvContentPartPr/>
                <p14:nvPr/>
              </p14:nvContentPartPr>
              <p14:xfrm>
                <a:off x="8369736" y="3809372"/>
                <a:ext cx="183240" cy="189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25A2F3-666B-4C3D-9BDB-5BF886F96E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60736" y="3800372"/>
                  <a:ext cx="20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D179C7E-B769-4DCD-835F-3E95767824F8}"/>
                    </a:ext>
                  </a:extLst>
                </p14:cNvPr>
                <p14:cNvContentPartPr/>
                <p14:nvPr/>
              </p14:nvContentPartPr>
              <p14:xfrm>
                <a:off x="8587176" y="3969572"/>
                <a:ext cx="18000" cy="17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D179C7E-B769-4DCD-835F-3E95767824F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578536" y="3960572"/>
                  <a:ext cx="35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B3B12C0-E59C-4F2A-9101-79ADDC70C5D9}"/>
                    </a:ext>
                  </a:extLst>
                </p14:cNvPr>
                <p14:cNvContentPartPr/>
                <p14:nvPr/>
              </p14:nvContentPartPr>
              <p14:xfrm>
                <a:off x="8678976" y="3842492"/>
                <a:ext cx="96480" cy="117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B3B12C0-E59C-4F2A-9101-79ADDC70C5D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669976" y="3833852"/>
                  <a:ext cx="114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4B214E5-2D1F-4B85-8069-C9EE93F2B231}"/>
                    </a:ext>
                  </a:extLst>
                </p14:cNvPr>
                <p14:cNvContentPartPr/>
                <p14:nvPr/>
              </p14:nvContentPartPr>
              <p14:xfrm>
                <a:off x="8843136" y="3809012"/>
                <a:ext cx="230040" cy="166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4B214E5-2D1F-4B85-8069-C9EE93F2B23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834136" y="3800012"/>
                  <a:ext cx="247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D57AAFB-0515-4D32-95B0-52BD947C0547}"/>
                    </a:ext>
                  </a:extLst>
                </p14:cNvPr>
                <p14:cNvContentPartPr/>
                <p14:nvPr/>
              </p14:nvContentPartPr>
              <p14:xfrm>
                <a:off x="9075336" y="3958052"/>
                <a:ext cx="60480" cy="148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D57AAFB-0515-4D32-95B0-52BD947C054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066336" y="3949412"/>
                  <a:ext cx="78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4EAFC6-F03D-4CFE-A2F8-9257D577173F}"/>
                    </a:ext>
                  </a:extLst>
                </p14:cNvPr>
                <p14:cNvContentPartPr/>
                <p14:nvPr/>
              </p14:nvContentPartPr>
              <p14:xfrm>
                <a:off x="9298896" y="3818732"/>
                <a:ext cx="97920" cy="166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4EAFC6-F03D-4CFE-A2F8-9257D577173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89896" y="3810092"/>
                  <a:ext cx="11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DD3F92D-1D70-485F-B4EF-2279B68EC48E}"/>
                    </a:ext>
                  </a:extLst>
                </p14:cNvPr>
                <p14:cNvContentPartPr/>
                <p14:nvPr/>
              </p14:nvContentPartPr>
              <p14:xfrm>
                <a:off x="9440736" y="3801092"/>
                <a:ext cx="157680" cy="157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DD3F92D-1D70-485F-B4EF-2279B68EC48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32096" y="3792452"/>
                  <a:ext cx="17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033D107-C111-44B4-AAFE-6FD54433EBC9}"/>
                    </a:ext>
                  </a:extLst>
                </p14:cNvPr>
                <p14:cNvContentPartPr/>
                <p14:nvPr/>
              </p14:nvContentPartPr>
              <p14:xfrm>
                <a:off x="9601656" y="3825572"/>
                <a:ext cx="220680" cy="149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033D107-C111-44B4-AAFE-6FD54433EBC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92656" y="3816572"/>
                  <a:ext cx="238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28165F1-2E00-438C-88AA-E54C74473C34}"/>
                    </a:ext>
                  </a:extLst>
                </p14:cNvPr>
                <p14:cNvContentPartPr/>
                <p14:nvPr/>
              </p14:nvContentPartPr>
              <p14:xfrm>
                <a:off x="9857256" y="3951932"/>
                <a:ext cx="7920" cy="12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28165F1-2E00-438C-88AA-E54C74473C3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48256" y="3942932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3CA922E-4A61-4BAB-B3F4-469CBC26F6AB}"/>
                    </a:ext>
                  </a:extLst>
                </p14:cNvPr>
                <p14:cNvContentPartPr/>
                <p14:nvPr/>
              </p14:nvContentPartPr>
              <p14:xfrm>
                <a:off x="9989016" y="3846092"/>
                <a:ext cx="103320" cy="133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3CA922E-4A61-4BAB-B3F4-469CBC26F6A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0016" y="3837452"/>
                  <a:ext cx="120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17474D-96FD-46B4-ABAF-B45188B9E913}"/>
                    </a:ext>
                  </a:extLst>
                </p14:cNvPr>
                <p14:cNvContentPartPr/>
                <p14:nvPr/>
              </p14:nvContentPartPr>
              <p14:xfrm>
                <a:off x="10138056" y="3854372"/>
                <a:ext cx="258840" cy="122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17474D-96FD-46B4-ABAF-B45188B9E91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29056" y="3845372"/>
                  <a:ext cx="276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A85512-2B5E-4472-BC3C-59FA4F060987}"/>
                    </a:ext>
                  </a:extLst>
                </p14:cNvPr>
                <p14:cNvContentPartPr/>
                <p14:nvPr/>
              </p14:nvContentPartPr>
              <p14:xfrm>
                <a:off x="10418856" y="3962732"/>
                <a:ext cx="82440" cy="132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A85512-2B5E-4472-BC3C-59FA4F06098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09856" y="3953732"/>
                  <a:ext cx="100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540C007-1EA3-47AA-B3ED-D9459CA74276}"/>
                    </a:ext>
                  </a:extLst>
                </p14:cNvPr>
                <p14:cNvContentPartPr/>
                <p14:nvPr/>
              </p14:nvContentPartPr>
              <p14:xfrm>
                <a:off x="6871776" y="4354772"/>
                <a:ext cx="123480" cy="128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540C007-1EA3-47AA-B3ED-D9459CA7427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63136" y="4345772"/>
                  <a:ext cx="141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0A2EE80-D2FE-47F1-9D6A-A855912C1CEF}"/>
                    </a:ext>
                  </a:extLst>
                </p14:cNvPr>
                <p14:cNvContentPartPr/>
                <p14:nvPr/>
              </p14:nvContentPartPr>
              <p14:xfrm>
                <a:off x="7069416" y="4187372"/>
                <a:ext cx="167760" cy="272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0A2EE80-D2FE-47F1-9D6A-A855912C1CE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60776" y="4178732"/>
                  <a:ext cx="185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CB06F02-A300-49BD-9883-575EAF749A2D}"/>
                    </a:ext>
                  </a:extLst>
                </p14:cNvPr>
                <p14:cNvContentPartPr/>
                <p14:nvPr/>
              </p14:nvContentPartPr>
              <p14:xfrm>
                <a:off x="7299096" y="4340012"/>
                <a:ext cx="67680" cy="108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CB06F02-A300-49BD-9883-575EAF749A2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290456" y="4331372"/>
                  <a:ext cx="85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A4F6886-E59F-413B-962E-C9F1A5EF3350}"/>
                    </a:ext>
                  </a:extLst>
                </p14:cNvPr>
                <p14:cNvContentPartPr/>
                <p14:nvPr/>
              </p14:nvContentPartPr>
              <p14:xfrm>
                <a:off x="7426536" y="4330652"/>
                <a:ext cx="112320" cy="104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A4F6886-E59F-413B-962E-C9F1A5EF335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417536" y="4322012"/>
                  <a:ext cx="129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41C0EEE-0D15-486B-B38F-AED853ECB7B3}"/>
                    </a:ext>
                  </a:extLst>
                </p14:cNvPr>
                <p14:cNvContentPartPr/>
                <p14:nvPr/>
              </p14:nvContentPartPr>
              <p14:xfrm>
                <a:off x="7541376" y="4313732"/>
                <a:ext cx="113040" cy="136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41C0EEE-0D15-486B-B38F-AED853ECB7B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532736" y="4305092"/>
                  <a:ext cx="13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1F27EC-2F1D-4D95-941E-9D0C31CA524A}"/>
                    </a:ext>
                  </a:extLst>
                </p14:cNvPr>
                <p14:cNvContentPartPr/>
                <p14:nvPr/>
              </p14:nvContentPartPr>
              <p14:xfrm>
                <a:off x="7883016" y="4286732"/>
                <a:ext cx="187200" cy="164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1F27EC-2F1D-4D95-941E-9D0C31CA524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874376" y="4277732"/>
                  <a:ext cx="204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B8D8F16-47ED-4734-B09B-48A7C07FBDFC}"/>
                    </a:ext>
                  </a:extLst>
                </p14:cNvPr>
                <p14:cNvContentPartPr/>
                <p14:nvPr/>
              </p14:nvContentPartPr>
              <p14:xfrm>
                <a:off x="8043576" y="4313012"/>
                <a:ext cx="131760" cy="12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B8D8F16-47ED-4734-B09B-48A7C07FBDF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034936" y="4304372"/>
                  <a:ext cx="14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4875CC5-ED07-4E7C-85EF-33F39985C1C9}"/>
                    </a:ext>
                  </a:extLst>
                </p14:cNvPr>
                <p14:cNvContentPartPr/>
                <p14:nvPr/>
              </p14:nvContentPartPr>
              <p14:xfrm>
                <a:off x="8180736" y="4327772"/>
                <a:ext cx="122400" cy="132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4875CC5-ED07-4E7C-85EF-33F39985C1C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172096" y="4318772"/>
                  <a:ext cx="140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EFCB326-F52A-4A03-BC4D-335B929BB92D}"/>
                    </a:ext>
                  </a:extLst>
                </p14:cNvPr>
                <p14:cNvContentPartPr/>
                <p14:nvPr/>
              </p14:nvContentPartPr>
              <p14:xfrm>
                <a:off x="8389176" y="4052012"/>
                <a:ext cx="256680" cy="389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EFCB326-F52A-4A03-BC4D-335B929BB92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380176" y="4043012"/>
                  <a:ext cx="274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87DE4CF-2F1D-4343-A616-B7A5DA9C00D3}"/>
                    </a:ext>
                  </a:extLst>
                </p14:cNvPr>
                <p14:cNvContentPartPr/>
                <p14:nvPr/>
              </p14:nvContentPartPr>
              <p14:xfrm>
                <a:off x="8416536" y="4328132"/>
                <a:ext cx="127080" cy="7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87DE4CF-2F1D-4343-A616-B7A5DA9C00D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407536" y="4319132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CE7CCC2-DD02-4864-AC33-68869D9CFDB1}"/>
                    </a:ext>
                  </a:extLst>
                </p14:cNvPr>
                <p14:cNvContentPartPr/>
                <p14:nvPr/>
              </p14:nvContentPartPr>
              <p14:xfrm>
                <a:off x="8561616" y="4271612"/>
                <a:ext cx="102240" cy="140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CE7CCC2-DD02-4864-AC33-68869D9CFD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52616" y="4262972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1933F71-898B-42B1-AB0E-F94298061979}"/>
                    </a:ext>
                  </a:extLst>
                </p14:cNvPr>
                <p14:cNvContentPartPr/>
                <p14:nvPr/>
              </p14:nvContentPartPr>
              <p14:xfrm>
                <a:off x="8655576" y="4291052"/>
                <a:ext cx="144360" cy="138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1933F71-898B-42B1-AB0E-F9429806197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646936" y="4282052"/>
                  <a:ext cx="162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8867334-6F02-47C4-9E80-05D83DBB8D50}"/>
                    </a:ext>
                  </a:extLst>
                </p14:cNvPr>
                <p14:cNvContentPartPr/>
                <p14:nvPr/>
              </p14:nvContentPartPr>
              <p14:xfrm>
                <a:off x="8747736" y="4184852"/>
                <a:ext cx="146520" cy="216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8867334-6F02-47C4-9E80-05D83DBB8D5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38736" y="4175852"/>
                  <a:ext cx="164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E1ECB6B-2EB8-4B8E-80EC-4FE7900F762D}"/>
                    </a:ext>
                  </a:extLst>
                </p14:cNvPr>
                <p14:cNvContentPartPr/>
                <p14:nvPr/>
              </p14:nvContentPartPr>
              <p14:xfrm>
                <a:off x="8847816" y="4309772"/>
                <a:ext cx="103680" cy="102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E1ECB6B-2EB8-4B8E-80EC-4FE7900F762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38816" y="4301132"/>
                  <a:ext cx="121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FB617EC-40E7-43BD-AFAB-2E0F04EBE4BC}"/>
                    </a:ext>
                  </a:extLst>
                </p14:cNvPr>
                <p14:cNvContentPartPr/>
                <p14:nvPr/>
              </p14:nvContentPartPr>
              <p14:xfrm>
                <a:off x="8932056" y="4334972"/>
                <a:ext cx="131400" cy="92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FB617EC-40E7-43BD-AFAB-2E0F04EBE4B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923416" y="4326332"/>
                  <a:ext cx="149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8E35091-C83D-4241-89E7-7A40C2ACC19F}"/>
                    </a:ext>
                  </a:extLst>
                </p14:cNvPr>
                <p14:cNvContentPartPr/>
                <p14:nvPr/>
              </p14:nvContentPartPr>
              <p14:xfrm>
                <a:off x="9116016" y="4310132"/>
                <a:ext cx="109080" cy="118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8E35091-C83D-4241-89E7-7A40C2ACC19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107376" y="4301132"/>
                  <a:ext cx="126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7AEA49A-D3C6-4D28-829C-253B5A4F0B38}"/>
                    </a:ext>
                  </a:extLst>
                </p14:cNvPr>
                <p14:cNvContentPartPr/>
                <p14:nvPr/>
              </p14:nvContentPartPr>
              <p14:xfrm>
                <a:off x="9215376" y="4299692"/>
                <a:ext cx="136080" cy="131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7AEA49A-D3C6-4D28-829C-253B5A4F0B3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206736" y="4291052"/>
                  <a:ext cx="153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ECB429E-BDD1-4C93-9DE8-692CFF4D4221}"/>
                    </a:ext>
                  </a:extLst>
                </p14:cNvPr>
                <p14:cNvContentPartPr/>
                <p14:nvPr/>
              </p14:nvContentPartPr>
              <p14:xfrm>
                <a:off x="9497976" y="4338932"/>
                <a:ext cx="73800" cy="95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ECB429E-BDD1-4C93-9DE8-692CFF4D422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88976" y="4329932"/>
                  <a:ext cx="9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080545A-7EF1-43ED-B56C-330136B74942}"/>
                    </a:ext>
                  </a:extLst>
                </p14:cNvPr>
                <p14:cNvContentPartPr/>
                <p14:nvPr/>
              </p14:nvContentPartPr>
              <p14:xfrm>
                <a:off x="9639456" y="4270532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080545A-7EF1-43ED-B56C-330136B7494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630456" y="4261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74BA037-1267-470F-817D-795EEF745E54}"/>
                    </a:ext>
                  </a:extLst>
                </p14:cNvPr>
                <p14:cNvContentPartPr/>
                <p14:nvPr/>
              </p14:nvContentPartPr>
              <p14:xfrm>
                <a:off x="9607416" y="4327772"/>
                <a:ext cx="159120" cy="113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74BA037-1267-470F-817D-795EEF745E5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598776" y="4318772"/>
                  <a:ext cx="176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10A9357-3324-4A8D-9B24-EB38F5B94C24}"/>
                    </a:ext>
                  </a:extLst>
                </p14:cNvPr>
                <p14:cNvContentPartPr/>
                <p14:nvPr/>
              </p14:nvContentPartPr>
              <p14:xfrm>
                <a:off x="9810816" y="4160732"/>
                <a:ext cx="207720" cy="295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10A9357-3324-4A8D-9B24-EB38F5B94C2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02176" y="4152092"/>
                  <a:ext cx="225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CC0EDB6-0481-4A9A-AAFA-C506ABB531E9}"/>
                    </a:ext>
                  </a:extLst>
                </p14:cNvPr>
                <p14:cNvContentPartPr/>
                <p14:nvPr/>
              </p14:nvContentPartPr>
              <p14:xfrm>
                <a:off x="9789216" y="4292492"/>
                <a:ext cx="246600" cy="38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CC0EDB6-0481-4A9A-AAFA-C506ABB531E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780216" y="4283492"/>
                  <a:ext cx="264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449302F-13BF-45D3-BE19-3A99B7B64EB9}"/>
                    </a:ext>
                  </a:extLst>
                </p14:cNvPr>
                <p14:cNvContentPartPr/>
                <p14:nvPr/>
              </p14:nvContentPartPr>
              <p14:xfrm>
                <a:off x="9966696" y="4310132"/>
                <a:ext cx="122040" cy="114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449302F-13BF-45D3-BE19-3A99B7B64EB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958056" y="4301492"/>
                  <a:ext cx="139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0254C1E-098A-4522-8DAC-A947D4A407E4}"/>
                    </a:ext>
                  </a:extLst>
                </p14:cNvPr>
                <p14:cNvContentPartPr/>
                <p14:nvPr/>
              </p14:nvContentPartPr>
              <p14:xfrm>
                <a:off x="10055976" y="4314452"/>
                <a:ext cx="193680" cy="133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0254C1E-098A-4522-8DAC-A947D4A407E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046976" y="4305452"/>
                  <a:ext cx="21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F4BDCE4-B456-4DEE-90BD-AFF176AD563D}"/>
                    </a:ext>
                  </a:extLst>
                </p14:cNvPr>
                <p14:cNvContentPartPr/>
                <p14:nvPr/>
              </p14:nvContentPartPr>
              <p14:xfrm>
                <a:off x="10260456" y="4286732"/>
                <a:ext cx="190080" cy="156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F4BDCE4-B456-4DEE-90BD-AFF176AD56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251816" y="4278092"/>
                  <a:ext cx="20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B09E6E3-88D4-47D9-87CD-8F8D93C61803}"/>
                    </a:ext>
                  </a:extLst>
                </p14:cNvPr>
                <p14:cNvContentPartPr/>
                <p14:nvPr/>
              </p14:nvContentPartPr>
              <p14:xfrm>
                <a:off x="10400856" y="4337492"/>
                <a:ext cx="111600" cy="78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B09E6E3-88D4-47D9-87CD-8F8D93C6180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391856" y="4328852"/>
                  <a:ext cx="129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4597611-98C4-4D7A-ABA8-60092252C4DA}"/>
                    </a:ext>
                  </a:extLst>
                </p14:cNvPr>
                <p14:cNvContentPartPr/>
                <p14:nvPr/>
              </p14:nvContentPartPr>
              <p14:xfrm>
                <a:off x="10565376" y="4163612"/>
                <a:ext cx="179280" cy="234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4597611-98C4-4D7A-ABA8-60092252C4D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556736" y="4154612"/>
                  <a:ext cx="196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4D47C70-705A-44B4-91F6-FF017BF5CA07}"/>
                    </a:ext>
                  </a:extLst>
                </p14:cNvPr>
                <p14:cNvContentPartPr/>
                <p14:nvPr/>
              </p14:nvContentPartPr>
              <p14:xfrm>
                <a:off x="10634856" y="4273052"/>
                <a:ext cx="145800" cy="164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4D47C70-705A-44B4-91F6-FF017BF5CA0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26216" y="4264052"/>
                  <a:ext cx="1634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7CE9014F-C63E-41B8-B44D-08AB9769F1CA}"/>
              </a:ext>
            </a:extLst>
          </p:cNvPr>
          <p:cNvGrpSpPr/>
          <p:nvPr/>
        </p:nvGrpSpPr>
        <p:grpSpPr>
          <a:xfrm>
            <a:off x="3911496" y="4575452"/>
            <a:ext cx="345960" cy="304560"/>
            <a:chOff x="3911496" y="4575452"/>
            <a:chExt cx="345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B30D424-2573-46E8-BAD5-FFFB7CB6ED9A}"/>
                    </a:ext>
                  </a:extLst>
                </p14:cNvPr>
                <p14:cNvContentPartPr/>
                <p14:nvPr/>
              </p14:nvContentPartPr>
              <p14:xfrm>
                <a:off x="3911496" y="4575452"/>
                <a:ext cx="187920" cy="304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B30D424-2573-46E8-BAD5-FFFB7CB6ED9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02496" y="4566452"/>
                  <a:ext cx="205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2902110-F357-417A-998B-6CD83CF4077C}"/>
                    </a:ext>
                  </a:extLst>
                </p14:cNvPr>
                <p14:cNvContentPartPr/>
                <p14:nvPr/>
              </p14:nvContentPartPr>
              <p14:xfrm>
                <a:off x="4109856" y="4725212"/>
                <a:ext cx="147600" cy="141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2902110-F357-417A-998B-6CD83CF4077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101216" y="4716212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6AADA984-1103-481F-AA8B-FE5D96D0FAD2}"/>
              </a:ext>
            </a:extLst>
          </p:cNvPr>
          <p:cNvGrpSpPr/>
          <p:nvPr/>
        </p:nvGrpSpPr>
        <p:grpSpPr>
          <a:xfrm>
            <a:off x="4463736" y="4616492"/>
            <a:ext cx="784080" cy="259560"/>
            <a:chOff x="4463736" y="4616492"/>
            <a:chExt cx="7840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7670C25-4ED8-4776-BA07-D3626DB3C8E5}"/>
                    </a:ext>
                  </a:extLst>
                </p14:cNvPr>
                <p14:cNvContentPartPr/>
                <p14:nvPr/>
              </p14:nvContentPartPr>
              <p14:xfrm>
                <a:off x="4463736" y="4692092"/>
                <a:ext cx="187920" cy="183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7670C25-4ED8-4776-BA07-D3626DB3C8E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455096" y="4683452"/>
                  <a:ext cx="205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0474F6C-3B24-4369-B277-8E8C0399DF5C}"/>
                    </a:ext>
                  </a:extLst>
                </p14:cNvPr>
                <p14:cNvContentPartPr/>
                <p14:nvPr/>
              </p14:nvContentPartPr>
              <p14:xfrm>
                <a:off x="4587216" y="4745372"/>
                <a:ext cx="102960" cy="100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0474F6C-3B24-4369-B277-8E8C0399DF5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78576" y="4736372"/>
                  <a:ext cx="120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7C9B10C-C6F5-4FF5-89FC-469FE7B196D3}"/>
                    </a:ext>
                  </a:extLst>
                </p14:cNvPr>
                <p14:cNvContentPartPr/>
                <p14:nvPr/>
              </p14:nvContentPartPr>
              <p14:xfrm>
                <a:off x="4789176" y="4619012"/>
                <a:ext cx="122760" cy="223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7C9B10C-C6F5-4FF5-89FC-469FE7B196D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780536" y="4610372"/>
                  <a:ext cx="140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7E9819D-7670-4B84-ABDD-F4DFA99E4EE7}"/>
                    </a:ext>
                  </a:extLst>
                </p14:cNvPr>
                <p14:cNvContentPartPr/>
                <p14:nvPr/>
              </p14:nvContentPartPr>
              <p14:xfrm>
                <a:off x="4890336" y="4730252"/>
                <a:ext cx="46800" cy="92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7E9819D-7670-4B84-ABDD-F4DFA99E4EE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881336" y="4721252"/>
                  <a:ext cx="6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201E16E-241D-49D6-99D8-A8D0547E326D}"/>
                    </a:ext>
                  </a:extLst>
                </p14:cNvPr>
                <p14:cNvContentPartPr/>
                <p14:nvPr/>
              </p14:nvContentPartPr>
              <p14:xfrm>
                <a:off x="4993656" y="4727012"/>
                <a:ext cx="136800" cy="120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201E16E-241D-49D6-99D8-A8D0547E326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985016" y="4718372"/>
                  <a:ext cx="154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4AB711A-9841-4AC2-B32E-C79142571E8B}"/>
                    </a:ext>
                  </a:extLst>
                </p14:cNvPr>
                <p14:cNvContentPartPr/>
                <p14:nvPr/>
              </p14:nvContentPartPr>
              <p14:xfrm>
                <a:off x="5105976" y="4616492"/>
                <a:ext cx="141840" cy="224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4AB711A-9841-4AC2-B32E-C79142571E8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097336" y="4607852"/>
                  <a:ext cx="159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7C1F15F-02CC-4179-BE92-485A8CD2F571}"/>
                    </a:ext>
                  </a:extLst>
                </p14:cNvPr>
                <p14:cNvContentPartPr/>
                <p14:nvPr/>
              </p14:nvContentPartPr>
              <p14:xfrm>
                <a:off x="5181936" y="4829972"/>
                <a:ext cx="2520" cy="10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7C1F15F-02CC-4179-BE92-485A8CD2F57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72936" y="4820972"/>
                  <a:ext cx="201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1DC89E7A-63F3-4C32-8423-6C81411211BF}"/>
              </a:ext>
            </a:extLst>
          </p:cNvPr>
          <p:cNvGrpSpPr/>
          <p:nvPr/>
        </p:nvGrpSpPr>
        <p:grpSpPr>
          <a:xfrm>
            <a:off x="3900336" y="5041652"/>
            <a:ext cx="960480" cy="444600"/>
            <a:chOff x="3900336" y="5041652"/>
            <a:chExt cx="9604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AA3AD9A-09F2-4BFB-92A7-7DB5FC55399C}"/>
                    </a:ext>
                  </a:extLst>
                </p14:cNvPr>
                <p14:cNvContentPartPr/>
                <p14:nvPr/>
              </p14:nvContentPartPr>
              <p14:xfrm>
                <a:off x="3956136" y="5096372"/>
                <a:ext cx="29880" cy="88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AA3AD9A-09F2-4BFB-92A7-7DB5FC55399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947136" y="5087372"/>
                  <a:ext cx="47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3B893D2-4181-4810-BECE-9D94F2EAAC1F}"/>
                    </a:ext>
                  </a:extLst>
                </p14:cNvPr>
                <p14:cNvContentPartPr/>
                <p14:nvPr/>
              </p14:nvContentPartPr>
              <p14:xfrm>
                <a:off x="3900336" y="5041652"/>
                <a:ext cx="296640" cy="319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3B893D2-4181-4810-BECE-9D94F2EAAC1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891336" y="5033012"/>
                  <a:ext cx="314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CC732E2-0AF4-408C-A0FC-F8B0CD1AFC39}"/>
                    </a:ext>
                  </a:extLst>
                </p14:cNvPr>
                <p14:cNvContentPartPr/>
                <p14:nvPr/>
              </p14:nvContentPartPr>
              <p14:xfrm>
                <a:off x="4023816" y="5195012"/>
                <a:ext cx="139680" cy="145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CC732E2-0AF4-408C-A0FC-F8B0CD1AFC3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014816" y="5186012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7467667-AC2A-41AE-A72F-7DAD1725C22B}"/>
                    </a:ext>
                  </a:extLst>
                </p14:cNvPr>
                <p14:cNvContentPartPr/>
                <p14:nvPr/>
              </p14:nvContentPartPr>
              <p14:xfrm>
                <a:off x="4193016" y="5183132"/>
                <a:ext cx="144360" cy="150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7467667-AC2A-41AE-A72F-7DAD1725C22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84016" y="5174132"/>
                  <a:ext cx="162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0F55254-A60B-43D2-BA51-658A9DA8574B}"/>
                    </a:ext>
                  </a:extLst>
                </p14:cNvPr>
                <p14:cNvContentPartPr/>
                <p14:nvPr/>
              </p14:nvContentPartPr>
              <p14:xfrm>
                <a:off x="4312896" y="5333972"/>
                <a:ext cx="126360" cy="152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0F55254-A60B-43D2-BA51-658A9DA8574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304256" y="5325332"/>
                  <a:ext cx="14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045553D-E129-40BD-958A-6D34B8317C99}"/>
                    </a:ext>
                  </a:extLst>
                </p14:cNvPr>
                <p14:cNvContentPartPr/>
                <p14:nvPr/>
              </p14:nvContentPartPr>
              <p14:xfrm>
                <a:off x="4556976" y="5195732"/>
                <a:ext cx="170280" cy="149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045553D-E129-40BD-958A-6D34B8317C9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47976" y="5186732"/>
                  <a:ext cx="187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B12F57D-3BF3-45D8-BE54-7707884EB843}"/>
                    </a:ext>
                  </a:extLst>
                </p14:cNvPr>
                <p14:cNvContentPartPr/>
                <p14:nvPr/>
              </p14:nvContentPartPr>
              <p14:xfrm>
                <a:off x="4761456" y="5223452"/>
                <a:ext cx="99360" cy="1198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B12F57D-3BF3-45D8-BE54-7707884EB84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752456" y="5214812"/>
                  <a:ext cx="117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124B9655-33B7-42A6-B12C-8028A196A06D}"/>
              </a:ext>
            </a:extLst>
          </p:cNvPr>
          <p:cNvGrpSpPr/>
          <p:nvPr/>
        </p:nvGrpSpPr>
        <p:grpSpPr>
          <a:xfrm>
            <a:off x="5027136" y="5014292"/>
            <a:ext cx="1114560" cy="335160"/>
            <a:chOff x="5027136" y="5014292"/>
            <a:chExt cx="11145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BD27014-3378-48BB-8CBD-11B808FB5339}"/>
                    </a:ext>
                  </a:extLst>
                </p14:cNvPr>
                <p14:cNvContentPartPr/>
                <p14:nvPr/>
              </p14:nvContentPartPr>
              <p14:xfrm>
                <a:off x="5027136" y="5194292"/>
                <a:ext cx="151560" cy="155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BD27014-3378-48BB-8CBD-11B808FB533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018136" y="5185652"/>
                  <a:ext cx="169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9811514-250C-4329-8D65-8808D74044BB}"/>
                    </a:ext>
                  </a:extLst>
                </p14:cNvPr>
                <p14:cNvContentPartPr/>
                <p14:nvPr/>
              </p14:nvContentPartPr>
              <p14:xfrm>
                <a:off x="5174736" y="5221292"/>
                <a:ext cx="93600" cy="109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9811514-250C-4329-8D65-8808D74044B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166096" y="5212652"/>
                  <a:ext cx="111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A8E1F80-C5D0-418F-86EE-5188B2E860DB}"/>
                    </a:ext>
                  </a:extLst>
                </p14:cNvPr>
                <p14:cNvContentPartPr/>
                <p14:nvPr/>
              </p14:nvContentPartPr>
              <p14:xfrm>
                <a:off x="5355816" y="5029772"/>
                <a:ext cx="145800" cy="282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A8E1F80-C5D0-418F-86EE-5188B2E860D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47176" y="5020772"/>
                  <a:ext cx="163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55603CB-B873-45A9-8053-6601CCA9A8D8}"/>
                    </a:ext>
                  </a:extLst>
                </p14:cNvPr>
                <p14:cNvContentPartPr/>
                <p14:nvPr/>
              </p14:nvContentPartPr>
              <p14:xfrm>
                <a:off x="5327376" y="5187812"/>
                <a:ext cx="237600" cy="31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55603CB-B873-45A9-8053-6601CCA9A8D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318736" y="5178812"/>
                  <a:ext cx="255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3A876F7-A24B-4511-8699-45829A7C7C3E}"/>
                    </a:ext>
                  </a:extLst>
                </p14:cNvPr>
                <p14:cNvContentPartPr/>
                <p14:nvPr/>
              </p14:nvContentPartPr>
              <p14:xfrm>
                <a:off x="5548056" y="5014292"/>
                <a:ext cx="163440" cy="293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3A876F7-A24B-4511-8699-45829A7C7C3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539416" y="5005292"/>
                  <a:ext cx="181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37FC816-8FC4-416F-A64A-7FC854408AE3}"/>
                    </a:ext>
                  </a:extLst>
                </p14:cNvPr>
                <p14:cNvContentPartPr/>
                <p14:nvPr/>
              </p14:nvContentPartPr>
              <p14:xfrm>
                <a:off x="5630136" y="5140292"/>
                <a:ext cx="102960" cy="161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37FC816-8FC4-416F-A64A-7FC854408AE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621496" y="5131292"/>
                  <a:ext cx="120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CF85759-0565-4518-BC6F-4490338A6771}"/>
                    </a:ext>
                  </a:extLst>
                </p14:cNvPr>
                <p14:cNvContentPartPr/>
                <p14:nvPr/>
              </p14:nvContentPartPr>
              <p14:xfrm>
                <a:off x="5679816" y="5184572"/>
                <a:ext cx="167400" cy="135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CF85759-0565-4518-BC6F-4490338A677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671176" y="5175572"/>
                  <a:ext cx="18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153BE42-6006-4036-856F-0577F2F01EBD}"/>
                    </a:ext>
                  </a:extLst>
                </p14:cNvPr>
                <p14:cNvContentPartPr/>
                <p14:nvPr/>
              </p14:nvContentPartPr>
              <p14:xfrm>
                <a:off x="5827056" y="5178452"/>
                <a:ext cx="197640" cy="148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153BE42-6006-4036-856F-0577F2F01EB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818416" y="5169812"/>
                  <a:ext cx="21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275CB61-1C0E-44D3-A716-AB0C0BEFFF42}"/>
                    </a:ext>
                  </a:extLst>
                </p14:cNvPr>
                <p14:cNvContentPartPr/>
                <p14:nvPr/>
              </p14:nvContentPartPr>
              <p14:xfrm>
                <a:off x="5982216" y="5184572"/>
                <a:ext cx="159480" cy="138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275CB61-1C0E-44D3-A716-AB0C0BEFFF4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973576" y="5175932"/>
                  <a:ext cx="1771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7C3853D-7474-4C2C-8B9D-56B9A28ABB4A}"/>
              </a:ext>
            </a:extLst>
          </p:cNvPr>
          <p:cNvGrpSpPr/>
          <p:nvPr/>
        </p:nvGrpSpPr>
        <p:grpSpPr>
          <a:xfrm>
            <a:off x="6361656" y="5025092"/>
            <a:ext cx="1485360" cy="615240"/>
            <a:chOff x="6361656" y="5025092"/>
            <a:chExt cx="148536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8671678-B830-4F6F-A0B7-D0B65B0CC409}"/>
                    </a:ext>
                  </a:extLst>
                </p14:cNvPr>
                <p14:cNvContentPartPr/>
                <p14:nvPr/>
              </p14:nvContentPartPr>
              <p14:xfrm>
                <a:off x="6361656" y="5232452"/>
                <a:ext cx="109080" cy="109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8671678-B830-4F6F-A0B7-D0B65B0CC40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352656" y="5223452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8B796C-AD50-40B2-A458-D6A26D2F5FEE}"/>
                    </a:ext>
                  </a:extLst>
                </p14:cNvPr>
                <p14:cNvContentPartPr/>
                <p14:nvPr/>
              </p14:nvContentPartPr>
              <p14:xfrm>
                <a:off x="6536256" y="5179172"/>
                <a:ext cx="162000" cy="164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8B796C-AD50-40B2-A458-D6A26D2F5FE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27616" y="5170532"/>
                  <a:ext cx="179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546E26B-4D10-40E5-8861-783480AE4CB7}"/>
                    </a:ext>
                  </a:extLst>
                </p14:cNvPr>
                <p14:cNvContentPartPr/>
                <p14:nvPr/>
              </p14:nvContentPartPr>
              <p14:xfrm>
                <a:off x="6776736" y="5196092"/>
                <a:ext cx="207720" cy="169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546E26B-4D10-40E5-8861-783480AE4CB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768096" y="5187452"/>
                  <a:ext cx="225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2721A99-89F6-4CBD-A395-46FD625127FD}"/>
                    </a:ext>
                  </a:extLst>
                </p14:cNvPr>
                <p14:cNvContentPartPr/>
                <p14:nvPr/>
              </p14:nvContentPartPr>
              <p14:xfrm>
                <a:off x="7000656" y="5025092"/>
                <a:ext cx="317520" cy="3391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2721A99-89F6-4CBD-A395-46FD625127F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992016" y="5016092"/>
                  <a:ext cx="3351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3C501B1-2339-4591-9E5D-AE3D168D706D}"/>
                    </a:ext>
                  </a:extLst>
                </p14:cNvPr>
                <p14:cNvContentPartPr/>
                <p14:nvPr/>
              </p14:nvContentPartPr>
              <p14:xfrm>
                <a:off x="6999936" y="5220572"/>
                <a:ext cx="237960" cy="39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3C501B1-2339-4591-9E5D-AE3D168D706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991296" y="5211932"/>
                  <a:ext cx="25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9CAF1E3-B9A4-47F9-94D4-67637FB5C97E}"/>
                    </a:ext>
                  </a:extLst>
                </p14:cNvPr>
                <p14:cNvContentPartPr/>
                <p14:nvPr/>
              </p14:nvContentPartPr>
              <p14:xfrm>
                <a:off x="7200816" y="5229212"/>
                <a:ext cx="122760" cy="110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9CAF1E3-B9A4-47F9-94D4-67637FB5C97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191816" y="5220212"/>
                  <a:ext cx="14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F1AC59C-73AE-4EAB-8A9F-8D0AA405BB6B}"/>
                    </a:ext>
                  </a:extLst>
                </p14:cNvPr>
                <p14:cNvContentPartPr/>
                <p14:nvPr/>
              </p14:nvContentPartPr>
              <p14:xfrm>
                <a:off x="7331856" y="5233532"/>
                <a:ext cx="112320" cy="110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F1AC59C-73AE-4EAB-8A9F-8D0AA405BB6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322856" y="5224892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D8A97EC-1049-48DF-A768-B580E42B930B}"/>
                    </a:ext>
                  </a:extLst>
                </p14:cNvPr>
                <p14:cNvContentPartPr/>
                <p14:nvPr/>
              </p14:nvContentPartPr>
              <p14:xfrm>
                <a:off x="7493136" y="5220932"/>
                <a:ext cx="132480" cy="120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D8A97EC-1049-48DF-A768-B580E42B930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484136" y="5212292"/>
                  <a:ext cx="150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284DD53-6F0A-47A8-8C2F-B8255B190B8C}"/>
                    </a:ext>
                  </a:extLst>
                </p14:cNvPr>
                <p14:cNvContentPartPr/>
                <p14:nvPr/>
              </p14:nvContentPartPr>
              <p14:xfrm>
                <a:off x="7607616" y="5210852"/>
                <a:ext cx="239400" cy="429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284DD53-6F0A-47A8-8C2F-B8255B190B8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598616" y="5202212"/>
                  <a:ext cx="25704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148A68E7-CF21-4D5B-9C37-3C502593B142}"/>
              </a:ext>
            </a:extLst>
          </p:cNvPr>
          <p:cNvGrpSpPr/>
          <p:nvPr/>
        </p:nvGrpSpPr>
        <p:grpSpPr>
          <a:xfrm>
            <a:off x="8023056" y="4987652"/>
            <a:ext cx="1565640" cy="549360"/>
            <a:chOff x="8023056" y="4987652"/>
            <a:chExt cx="156564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02F98FD-419D-4496-BEFF-198341519BF7}"/>
                    </a:ext>
                  </a:extLst>
                </p14:cNvPr>
                <p14:cNvContentPartPr/>
                <p14:nvPr/>
              </p14:nvContentPartPr>
              <p14:xfrm>
                <a:off x="8023056" y="5160812"/>
                <a:ext cx="140400" cy="1771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02F98FD-419D-4496-BEFF-198341519BF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014416" y="5152172"/>
                  <a:ext cx="15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F0D79C4-9D9C-464E-BEE2-8ECC8D7F3CD8}"/>
                    </a:ext>
                  </a:extLst>
                </p14:cNvPr>
                <p14:cNvContentPartPr/>
                <p14:nvPr/>
              </p14:nvContentPartPr>
              <p14:xfrm>
                <a:off x="8187576" y="5141732"/>
                <a:ext cx="152640" cy="183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F0D79C4-9D9C-464E-BEE2-8ECC8D7F3CD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178576" y="5133092"/>
                  <a:ext cx="170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9FBD1DA-D8BA-49EA-8A9E-D41DF2885CBF}"/>
                    </a:ext>
                  </a:extLst>
                </p14:cNvPr>
                <p14:cNvContentPartPr/>
                <p14:nvPr/>
              </p14:nvContentPartPr>
              <p14:xfrm>
                <a:off x="8388096" y="5169452"/>
                <a:ext cx="23400" cy="127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9FBD1DA-D8BA-49EA-8A9E-D41DF2885CB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379096" y="5160812"/>
                  <a:ext cx="41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EB9BADE-2FCD-4B8A-BF0C-9435BDC29B9C}"/>
                    </a:ext>
                  </a:extLst>
                </p14:cNvPr>
                <p14:cNvContentPartPr/>
                <p14:nvPr/>
              </p14:nvContentPartPr>
              <p14:xfrm>
                <a:off x="8276136" y="5135972"/>
                <a:ext cx="249120" cy="332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EB9BADE-2FCD-4B8A-BF0C-9435BDC29B9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267136" y="5126972"/>
                  <a:ext cx="266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A1569D2-97C1-492F-AD95-1557507FDF14}"/>
                    </a:ext>
                  </a:extLst>
                </p14:cNvPr>
                <p14:cNvContentPartPr/>
                <p14:nvPr/>
              </p14:nvContentPartPr>
              <p14:xfrm>
                <a:off x="8502216" y="5194292"/>
                <a:ext cx="191520" cy="111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A1569D2-97C1-492F-AD95-1557507FDF1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493576" y="5185652"/>
                  <a:ext cx="209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4EC1C33-898D-40D4-924F-7A72EB035762}"/>
                    </a:ext>
                  </a:extLst>
                </p14:cNvPr>
                <p14:cNvContentPartPr/>
                <p14:nvPr/>
              </p14:nvContentPartPr>
              <p14:xfrm>
                <a:off x="8720376" y="5170172"/>
                <a:ext cx="200520" cy="131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4EC1C33-898D-40D4-924F-7A72EB03576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711736" y="5161172"/>
                  <a:ext cx="21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5A9FA08-6984-46DF-A057-C238BAF5C0D6}"/>
                    </a:ext>
                  </a:extLst>
                </p14:cNvPr>
                <p14:cNvContentPartPr/>
                <p14:nvPr/>
              </p14:nvContentPartPr>
              <p14:xfrm>
                <a:off x="8934936" y="5174492"/>
                <a:ext cx="145440" cy="1332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5A9FA08-6984-46DF-A057-C238BAF5C0D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926296" y="5165852"/>
                  <a:ext cx="163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5A7C500-800C-4F66-9B8A-6FFE87E2094E}"/>
                    </a:ext>
                  </a:extLst>
                </p14:cNvPr>
                <p14:cNvContentPartPr/>
                <p14:nvPr/>
              </p14:nvContentPartPr>
              <p14:xfrm>
                <a:off x="9099816" y="4987652"/>
                <a:ext cx="236160" cy="3546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5A7C500-800C-4F66-9B8A-6FFE87E2094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90816" y="4978652"/>
                  <a:ext cx="253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5A346E5-9D92-4AF5-BF9F-F029B18FFCB8}"/>
                    </a:ext>
                  </a:extLst>
                </p14:cNvPr>
                <p14:cNvContentPartPr/>
                <p14:nvPr/>
              </p14:nvContentPartPr>
              <p14:xfrm>
                <a:off x="9101976" y="5142452"/>
                <a:ext cx="218160" cy="529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5A346E5-9D92-4AF5-BF9F-F029B18FFCB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092976" y="5133452"/>
                  <a:ext cx="23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40F09F6-9309-43F2-BDB0-FE947156820F}"/>
                    </a:ext>
                  </a:extLst>
                </p14:cNvPr>
                <p14:cNvContentPartPr/>
                <p14:nvPr/>
              </p14:nvContentPartPr>
              <p14:xfrm>
                <a:off x="9255336" y="5152532"/>
                <a:ext cx="156240" cy="181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40F09F6-9309-43F2-BDB0-FE947156820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46696" y="5143892"/>
                  <a:ext cx="173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46FCA99-4265-4F93-AA80-E1C76C077EBA}"/>
                    </a:ext>
                  </a:extLst>
                </p14:cNvPr>
                <p14:cNvContentPartPr/>
                <p14:nvPr/>
              </p14:nvContentPartPr>
              <p14:xfrm>
                <a:off x="9422016" y="5201132"/>
                <a:ext cx="35280" cy="102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46FCA99-4265-4F93-AA80-E1C76C077EB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413376" y="5192492"/>
                  <a:ext cx="52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F7D0957-B83B-4CB6-9242-F1702165496C}"/>
                    </a:ext>
                  </a:extLst>
                </p14:cNvPr>
                <p14:cNvContentPartPr/>
                <p14:nvPr/>
              </p14:nvContentPartPr>
              <p14:xfrm>
                <a:off x="9325536" y="5125532"/>
                <a:ext cx="263160" cy="411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F7D0957-B83B-4CB6-9242-F1702165496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316536" y="5116532"/>
                  <a:ext cx="28080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9B0135-AB56-4CFE-B75D-8D2E30723A21}"/>
                  </a:ext>
                </a:extLst>
              </p14:cNvPr>
              <p14:cNvContentPartPr/>
              <p14:nvPr/>
            </p14:nvContentPartPr>
            <p14:xfrm>
              <a:off x="10172582" y="2391889"/>
              <a:ext cx="422280" cy="43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9B0135-AB56-4CFE-B75D-8D2E30723A21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10163582" y="2382889"/>
                <a:ext cx="439920" cy="45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1D355DA2-F6B2-426C-B534-EF2E8305E8ED}"/>
              </a:ext>
            </a:extLst>
          </p:cNvPr>
          <p:cNvGrpSpPr/>
          <p:nvPr/>
        </p:nvGrpSpPr>
        <p:grpSpPr>
          <a:xfrm>
            <a:off x="7856034" y="3689128"/>
            <a:ext cx="166680" cy="255240"/>
            <a:chOff x="7856034" y="3689128"/>
            <a:chExt cx="1666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826E1C-1642-4FD1-934B-F08A5512130E}"/>
                    </a:ext>
                  </a:extLst>
                </p14:cNvPr>
                <p14:cNvContentPartPr/>
                <p14:nvPr/>
              </p14:nvContentPartPr>
              <p14:xfrm>
                <a:off x="7952514" y="3731608"/>
                <a:ext cx="18000" cy="15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826E1C-1642-4FD1-934B-F08A5512130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943514" y="3722608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F26775-EEC7-4DE0-B200-3A728F34BF1C}"/>
                    </a:ext>
                  </a:extLst>
                </p14:cNvPr>
                <p14:cNvContentPartPr/>
                <p14:nvPr/>
              </p14:nvContentPartPr>
              <p14:xfrm>
                <a:off x="7904274" y="3780208"/>
                <a:ext cx="118440" cy="164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F26775-EEC7-4DE0-B200-3A728F34BF1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895634" y="3771568"/>
                  <a:ext cx="136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4AC2C0-8C11-4719-AF8F-2CA360124260}"/>
                    </a:ext>
                  </a:extLst>
                </p14:cNvPr>
                <p14:cNvContentPartPr/>
                <p14:nvPr/>
              </p14:nvContentPartPr>
              <p14:xfrm>
                <a:off x="7856034" y="3689128"/>
                <a:ext cx="129960" cy="241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4AC2C0-8C11-4719-AF8F-2CA36012426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847394" y="3680128"/>
                  <a:ext cx="14760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7DC9A5E2-FF72-42FF-8F4C-8202DC2B2F1B}"/>
                  </a:ext>
                </a:extLst>
              </p14:cNvPr>
              <p14:cNvContentPartPr/>
              <p14:nvPr/>
            </p14:nvContentPartPr>
            <p14:xfrm>
              <a:off x="10882194" y="5984848"/>
              <a:ext cx="16920" cy="378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7DC9A5E2-FF72-42FF-8F4C-8202DC2B2F1B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10873194" y="5975848"/>
                <a:ext cx="345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C67BC32A-5E0A-49C2-B185-DF4B4B457E5D}"/>
              </a:ext>
            </a:extLst>
          </p:cNvPr>
          <p:cNvGrpSpPr/>
          <p:nvPr/>
        </p:nvGrpSpPr>
        <p:grpSpPr>
          <a:xfrm>
            <a:off x="2473314" y="3970402"/>
            <a:ext cx="771840" cy="417240"/>
            <a:chOff x="2473314" y="3970402"/>
            <a:chExt cx="7718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765726B-D1AC-4E76-8756-101E9B615426}"/>
                    </a:ext>
                  </a:extLst>
                </p14:cNvPr>
                <p14:cNvContentPartPr/>
                <p14:nvPr/>
              </p14:nvContentPartPr>
              <p14:xfrm>
                <a:off x="2605434" y="4029082"/>
                <a:ext cx="195120" cy="352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765726B-D1AC-4E76-8756-101E9B61542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596794" y="4020082"/>
                  <a:ext cx="212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775AD32-9BE4-4604-9E9F-03A1DE516B5B}"/>
                    </a:ext>
                  </a:extLst>
                </p14:cNvPr>
                <p14:cNvContentPartPr/>
                <p14:nvPr/>
              </p14:nvContentPartPr>
              <p14:xfrm>
                <a:off x="2619114" y="3970402"/>
                <a:ext cx="174240" cy="417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775AD32-9BE4-4604-9E9F-03A1DE516B5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610474" y="3961402"/>
                  <a:ext cx="191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55F3FDD-5A2C-4ACE-84D7-3FC1DA167CBF}"/>
                    </a:ext>
                  </a:extLst>
                </p14:cNvPr>
                <p14:cNvContentPartPr/>
                <p14:nvPr/>
              </p14:nvContentPartPr>
              <p14:xfrm>
                <a:off x="2473314" y="4096042"/>
                <a:ext cx="771840" cy="1947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55F3FDD-5A2C-4ACE-84D7-3FC1DA167CB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464314" y="4087042"/>
                  <a:ext cx="789480" cy="21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65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150DF73-917E-4261-BC7C-C7003C32C028}"/>
                  </a:ext>
                </a:extLst>
              </p14:cNvPr>
              <p14:cNvContentPartPr/>
              <p14:nvPr/>
            </p14:nvContentPartPr>
            <p14:xfrm>
              <a:off x="10675054" y="1576170"/>
              <a:ext cx="14040" cy="6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150DF73-917E-4261-BC7C-C7003C32C0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6054" y="1567530"/>
                <a:ext cx="316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EABE7CA-4FDB-47E4-BE8A-FDBA94F52EBE}"/>
              </a:ext>
            </a:extLst>
          </p:cNvPr>
          <p:cNvGrpSpPr/>
          <p:nvPr/>
        </p:nvGrpSpPr>
        <p:grpSpPr>
          <a:xfrm>
            <a:off x="3332334" y="799650"/>
            <a:ext cx="7304560" cy="1525532"/>
            <a:chOff x="3332334" y="799650"/>
            <a:chExt cx="7304560" cy="15255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78BD02-0995-44B2-BA59-5D8E0B3C7E3C}"/>
                    </a:ext>
                  </a:extLst>
                </p14:cNvPr>
                <p14:cNvContentPartPr/>
                <p14:nvPr/>
              </p14:nvContentPartPr>
              <p14:xfrm>
                <a:off x="3401614" y="845370"/>
                <a:ext cx="178920" cy="35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78BD02-0995-44B2-BA59-5D8E0B3C7E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2974" y="836730"/>
                  <a:ext cx="196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D29ABD-496F-41AF-BB65-87B5447E7B54}"/>
                    </a:ext>
                  </a:extLst>
                </p14:cNvPr>
                <p14:cNvContentPartPr/>
                <p14:nvPr/>
              </p14:nvContentPartPr>
              <p14:xfrm>
                <a:off x="3611494" y="1059570"/>
                <a:ext cx="120600" cy="13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D29ABD-496F-41AF-BB65-87B5447E7B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494" y="1050570"/>
                  <a:ext cx="138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F58B8B-6E8F-41D1-B4FE-BF50D45971B0}"/>
                    </a:ext>
                  </a:extLst>
                </p14:cNvPr>
                <p14:cNvContentPartPr/>
                <p14:nvPr/>
              </p14:nvContentPartPr>
              <p14:xfrm>
                <a:off x="3851254" y="851490"/>
                <a:ext cx="172800" cy="357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F58B8B-6E8F-41D1-B4FE-BF50D45971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42614" y="842850"/>
                  <a:ext cx="1904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71D39A-2FA1-4B87-98FA-529E5658A7E4}"/>
                    </a:ext>
                  </a:extLst>
                </p14:cNvPr>
                <p14:cNvContentPartPr/>
                <p14:nvPr/>
              </p14:nvContentPartPr>
              <p14:xfrm>
                <a:off x="3804814" y="1052010"/>
                <a:ext cx="182520" cy="5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71D39A-2FA1-4B87-98FA-529E5658A7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95814" y="1043010"/>
                  <a:ext cx="20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43496F-1210-457D-A236-81CD8A246673}"/>
                    </a:ext>
                  </a:extLst>
                </p14:cNvPr>
                <p14:cNvContentPartPr/>
                <p14:nvPr/>
              </p14:nvContentPartPr>
              <p14:xfrm>
                <a:off x="4219534" y="952650"/>
                <a:ext cx="73800" cy="22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43496F-1210-457D-A236-81CD8A2466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10534" y="944010"/>
                  <a:ext cx="91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EC4EFC-9444-4A36-B971-1D11A888D16D}"/>
                    </a:ext>
                  </a:extLst>
                </p14:cNvPr>
                <p14:cNvContentPartPr/>
                <p14:nvPr/>
              </p14:nvContentPartPr>
              <p14:xfrm>
                <a:off x="4120894" y="921330"/>
                <a:ext cx="259920" cy="28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EC4EFC-9444-4A36-B971-1D11A888D1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2254" y="912330"/>
                  <a:ext cx="27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55C2A9-F24C-4395-B570-96BA966DA43D}"/>
                    </a:ext>
                  </a:extLst>
                </p14:cNvPr>
                <p14:cNvContentPartPr/>
                <p14:nvPr/>
              </p14:nvContentPartPr>
              <p14:xfrm>
                <a:off x="4390174" y="1184850"/>
                <a:ext cx="3204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55C2A9-F24C-4395-B570-96BA966DA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81174" y="1175850"/>
                  <a:ext cx="49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B83F16-CA72-434A-A3C4-820DFE0D3FC8}"/>
                    </a:ext>
                  </a:extLst>
                </p14:cNvPr>
                <p14:cNvContentPartPr/>
                <p14:nvPr/>
              </p14:nvContentPartPr>
              <p14:xfrm>
                <a:off x="4537054" y="1239210"/>
                <a:ext cx="65880" cy="13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B83F16-CA72-434A-A3C4-820DFE0D3F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8414" y="1230570"/>
                  <a:ext cx="83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9D8B6A-C040-4AB2-A0A3-AE383C542997}"/>
                    </a:ext>
                  </a:extLst>
                </p14:cNvPr>
                <p14:cNvContentPartPr/>
                <p14:nvPr/>
              </p14:nvContentPartPr>
              <p14:xfrm>
                <a:off x="8211574" y="935730"/>
                <a:ext cx="180720" cy="13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9D8B6A-C040-4AB2-A0A3-AE383C5429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2574" y="927090"/>
                  <a:ext cx="19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6D06E2-07E1-42E9-96F0-9199A8F21E33}"/>
                    </a:ext>
                  </a:extLst>
                </p14:cNvPr>
                <p14:cNvContentPartPr/>
                <p14:nvPr/>
              </p14:nvContentPartPr>
              <p14:xfrm>
                <a:off x="8370694" y="963450"/>
                <a:ext cx="14256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6D06E2-07E1-42E9-96F0-9199A8F21E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2054" y="954810"/>
                  <a:ext cx="16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982CC2A-6965-48A7-A471-335F171ECE99}"/>
                    </a:ext>
                  </a:extLst>
                </p14:cNvPr>
                <p14:cNvContentPartPr/>
                <p14:nvPr/>
              </p14:nvContentPartPr>
              <p14:xfrm>
                <a:off x="8531254" y="981810"/>
                <a:ext cx="11880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982CC2A-6965-48A7-A471-335F171ECE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22254" y="972810"/>
                  <a:ext cx="136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0EF55A-37EF-4CA6-943F-F8FF7A5398AB}"/>
                    </a:ext>
                  </a:extLst>
                </p14:cNvPr>
                <p14:cNvContentPartPr/>
                <p14:nvPr/>
              </p14:nvContentPartPr>
              <p14:xfrm>
                <a:off x="8681734" y="969570"/>
                <a:ext cx="12636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0EF55A-37EF-4CA6-943F-F8FF7A5398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72734" y="960930"/>
                  <a:ext cx="144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5653B3-6EC2-450F-B050-4222D2C973F2}"/>
                    </a:ext>
                  </a:extLst>
                </p14:cNvPr>
                <p14:cNvContentPartPr/>
                <p14:nvPr/>
              </p14:nvContentPartPr>
              <p14:xfrm>
                <a:off x="8788294" y="838890"/>
                <a:ext cx="173160" cy="22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5653B3-6EC2-450F-B050-4222D2C973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79294" y="830250"/>
                  <a:ext cx="190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6D299F-0021-478D-953D-B22687B7443A}"/>
                    </a:ext>
                  </a:extLst>
                </p14:cNvPr>
                <p14:cNvContentPartPr/>
                <p14:nvPr/>
              </p14:nvContentPartPr>
              <p14:xfrm>
                <a:off x="8888734" y="995850"/>
                <a:ext cx="109080" cy="82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6D299F-0021-478D-953D-B22687B744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79734" y="986850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20EBE6-9FA3-4C5D-A1E3-894D19B22F4A}"/>
                    </a:ext>
                  </a:extLst>
                </p14:cNvPr>
                <p14:cNvContentPartPr/>
                <p14:nvPr/>
              </p14:nvContentPartPr>
              <p14:xfrm>
                <a:off x="9086734" y="1005570"/>
                <a:ext cx="221760" cy="82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20EBE6-9FA3-4C5D-A1E3-894D19B22F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78094" y="996570"/>
                  <a:ext cx="239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D29932-1B0D-4861-A8E0-25EF6BB1C67E}"/>
                    </a:ext>
                  </a:extLst>
                </p14:cNvPr>
                <p14:cNvContentPartPr/>
                <p14:nvPr/>
              </p14:nvContentPartPr>
              <p14:xfrm>
                <a:off x="9486694" y="928170"/>
                <a:ext cx="166680" cy="15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D29932-1B0D-4861-A8E0-25EF6BB1C6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77694" y="919170"/>
                  <a:ext cx="184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F94D39-81E6-466E-BF9F-2D2FC32B540B}"/>
                    </a:ext>
                  </a:extLst>
                </p14:cNvPr>
                <p14:cNvContentPartPr/>
                <p14:nvPr/>
              </p14:nvContentPartPr>
              <p14:xfrm>
                <a:off x="9660574" y="960210"/>
                <a:ext cx="13968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F94D39-81E6-466E-BF9F-2D2FC32B54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51934" y="951570"/>
                  <a:ext cx="157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8723D7-F528-4237-A453-CFD8145DF841}"/>
                    </a:ext>
                  </a:extLst>
                </p14:cNvPr>
                <p14:cNvContentPartPr/>
                <p14:nvPr/>
              </p14:nvContentPartPr>
              <p14:xfrm>
                <a:off x="9795214" y="984690"/>
                <a:ext cx="217800" cy="7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8723D7-F528-4237-A453-CFD8145DF8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86214" y="975690"/>
                  <a:ext cx="235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30987F-341D-4A43-9B8A-4DE018B3F0D9}"/>
                    </a:ext>
                  </a:extLst>
                </p14:cNvPr>
                <p14:cNvContentPartPr/>
                <p14:nvPr/>
              </p14:nvContentPartPr>
              <p14:xfrm>
                <a:off x="9982054" y="989010"/>
                <a:ext cx="132480" cy="18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30987F-341D-4A43-9B8A-4DE018B3F0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73414" y="980370"/>
                  <a:ext cx="150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2F5B7F-7BDD-407C-8DDF-EAB140B9FE7C}"/>
                    </a:ext>
                  </a:extLst>
                </p14:cNvPr>
                <p14:cNvContentPartPr/>
                <p14:nvPr/>
              </p14:nvContentPartPr>
              <p14:xfrm>
                <a:off x="10058374" y="934650"/>
                <a:ext cx="181440" cy="11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2F5B7F-7BDD-407C-8DDF-EAB140B9FE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49374" y="926010"/>
                  <a:ext cx="199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596DD1-1055-416F-B1AB-D2DC2FD220DB}"/>
                    </a:ext>
                  </a:extLst>
                </p14:cNvPr>
                <p14:cNvContentPartPr/>
                <p14:nvPr/>
              </p14:nvContentPartPr>
              <p14:xfrm>
                <a:off x="10277254" y="799650"/>
                <a:ext cx="151200" cy="22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596DD1-1055-416F-B1AB-D2DC2FD220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68254" y="791010"/>
                  <a:ext cx="16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7B6FB4-F970-46FB-9E06-43B7E703E13E}"/>
                    </a:ext>
                  </a:extLst>
                </p14:cNvPr>
                <p14:cNvContentPartPr/>
                <p14:nvPr/>
              </p14:nvContentPartPr>
              <p14:xfrm>
                <a:off x="10347454" y="943650"/>
                <a:ext cx="186840" cy="15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7B6FB4-F970-46FB-9E06-43B7E703E1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38454" y="934650"/>
                  <a:ext cx="204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0E5B3C-9ECC-4A74-92F7-F3BBB77E9193}"/>
                    </a:ext>
                  </a:extLst>
                </p14:cNvPr>
                <p14:cNvContentPartPr/>
                <p14:nvPr/>
              </p14:nvContentPartPr>
              <p14:xfrm>
                <a:off x="3398374" y="1344330"/>
                <a:ext cx="261720" cy="39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0E5B3C-9ECC-4A74-92F7-F3BBB77E91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9374" y="1335330"/>
                  <a:ext cx="279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4685E7-B83E-424C-82F5-3DB8EBFE4908}"/>
                    </a:ext>
                  </a:extLst>
                </p14:cNvPr>
                <p14:cNvContentPartPr/>
                <p14:nvPr/>
              </p14:nvContentPartPr>
              <p14:xfrm>
                <a:off x="3373174" y="1613610"/>
                <a:ext cx="192240" cy="41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4685E7-B83E-424C-82F5-3DB8EBFE49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64174" y="1604610"/>
                  <a:ext cx="209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6E36B6-73F5-4A56-A84A-1A97F3AFE3A3}"/>
                    </a:ext>
                  </a:extLst>
                </p14:cNvPr>
                <p14:cNvContentPartPr/>
                <p14:nvPr/>
              </p14:nvContentPartPr>
              <p14:xfrm>
                <a:off x="3598894" y="1571130"/>
                <a:ext cx="154800" cy="14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6E36B6-73F5-4A56-A84A-1A97F3AFE3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90254" y="1562490"/>
                  <a:ext cx="17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AAF78E-9CD4-4820-A540-D25BEF996301}"/>
                    </a:ext>
                  </a:extLst>
                </p14:cNvPr>
                <p14:cNvContentPartPr/>
                <p14:nvPr/>
              </p14:nvContentPartPr>
              <p14:xfrm>
                <a:off x="3739654" y="1617570"/>
                <a:ext cx="96120" cy="9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AAF78E-9CD4-4820-A540-D25BEF996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1014" y="1608930"/>
                  <a:ext cx="113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5B3C0F-B9B7-41DF-9A8E-EECA9E7ED531}"/>
                    </a:ext>
                  </a:extLst>
                </p14:cNvPr>
                <p14:cNvContentPartPr/>
                <p14:nvPr/>
              </p14:nvContentPartPr>
              <p14:xfrm>
                <a:off x="3896254" y="1614690"/>
                <a:ext cx="245880" cy="9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5B3C0F-B9B7-41DF-9A8E-EECA9E7ED5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7254" y="1606050"/>
                  <a:ext cx="263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791241-DD42-4022-9C8A-2C5C35D5E7DF}"/>
                    </a:ext>
                  </a:extLst>
                </p14:cNvPr>
                <p14:cNvContentPartPr/>
                <p14:nvPr/>
              </p14:nvContentPartPr>
              <p14:xfrm>
                <a:off x="4430854" y="1570770"/>
                <a:ext cx="159840" cy="13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791241-DD42-4022-9C8A-2C5C35D5E7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2214" y="1562130"/>
                  <a:ext cx="177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C7DB36-8ECF-41A2-9515-351B91C80642}"/>
                    </a:ext>
                  </a:extLst>
                </p14:cNvPr>
                <p14:cNvContentPartPr/>
                <p14:nvPr/>
              </p14:nvContentPartPr>
              <p14:xfrm>
                <a:off x="4814974" y="1098810"/>
                <a:ext cx="1152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C7DB36-8ECF-41A2-9515-351B91C806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05974" y="1089810"/>
                  <a:ext cx="2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78F2E7-11BF-47FD-8441-A51AB5CEB146}"/>
                    </a:ext>
                  </a:extLst>
                </p14:cNvPr>
                <p14:cNvContentPartPr/>
                <p14:nvPr/>
              </p14:nvContentPartPr>
              <p14:xfrm>
                <a:off x="4935934" y="1108170"/>
                <a:ext cx="113760" cy="1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78F2E7-11BF-47FD-8441-A51AB5CEB1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294" y="1099530"/>
                  <a:ext cx="131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744CB-3706-46D6-BD9D-5469FC0903A3}"/>
                    </a:ext>
                  </a:extLst>
                </p14:cNvPr>
                <p14:cNvContentPartPr/>
                <p14:nvPr/>
              </p14:nvContentPartPr>
              <p14:xfrm>
                <a:off x="5149774" y="1168290"/>
                <a:ext cx="64800" cy="16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744CB-3706-46D6-BD9D-5469FC0903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40774" y="1159650"/>
                  <a:ext cx="82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5A181B-F7D2-4939-92EB-28700020A700}"/>
                    </a:ext>
                  </a:extLst>
                </p14:cNvPr>
                <p14:cNvContentPartPr/>
                <p14:nvPr/>
              </p14:nvContentPartPr>
              <p14:xfrm>
                <a:off x="5370454" y="949050"/>
                <a:ext cx="148320" cy="22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5A181B-F7D2-4939-92EB-28700020A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61454" y="940050"/>
                  <a:ext cx="165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9BBA83-27BF-4020-9E4F-C257520E1E52}"/>
                    </a:ext>
                  </a:extLst>
                </p14:cNvPr>
                <p14:cNvContentPartPr/>
                <p14:nvPr/>
              </p14:nvContentPartPr>
              <p14:xfrm>
                <a:off x="5294134" y="923130"/>
                <a:ext cx="213480" cy="24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9BBA83-27BF-4020-9E4F-C257520E1E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85494" y="914490"/>
                  <a:ext cx="231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6ED934-EC67-4D42-AE94-3ACBFA436BE4}"/>
                    </a:ext>
                  </a:extLst>
                </p14:cNvPr>
                <p14:cNvContentPartPr/>
                <p14:nvPr/>
              </p14:nvContentPartPr>
              <p14:xfrm>
                <a:off x="5605174" y="1128330"/>
                <a:ext cx="154080" cy="10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6ED934-EC67-4D42-AE94-3ACBFA436B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6534" y="1119690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2E8A78-E3C5-4EF1-849B-161E10867574}"/>
                    </a:ext>
                  </a:extLst>
                </p14:cNvPr>
                <p14:cNvContentPartPr/>
                <p14:nvPr/>
              </p14:nvContentPartPr>
              <p14:xfrm>
                <a:off x="6060934" y="846450"/>
                <a:ext cx="174240" cy="30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2E8A78-E3C5-4EF1-849B-161E108675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52294" y="837810"/>
                  <a:ext cx="191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1CD782-76DA-4933-8262-467CCD56F493}"/>
                    </a:ext>
                  </a:extLst>
                </p14:cNvPr>
                <p14:cNvContentPartPr/>
                <p14:nvPr/>
              </p14:nvContentPartPr>
              <p14:xfrm>
                <a:off x="6298894" y="1003410"/>
                <a:ext cx="1713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1CD782-76DA-4933-8262-467CCD56F4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89894" y="994410"/>
                  <a:ext cx="189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467998-DDB0-42DD-B443-6E10924796BA}"/>
                    </a:ext>
                  </a:extLst>
                </p14:cNvPr>
                <p14:cNvContentPartPr/>
                <p14:nvPr/>
              </p14:nvContentPartPr>
              <p14:xfrm>
                <a:off x="6661054" y="975690"/>
                <a:ext cx="173520" cy="14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467998-DDB0-42DD-B443-6E10924796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52414" y="967050"/>
                  <a:ext cx="19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2F3B6BE-1A00-4238-81DE-0761CE47021B}"/>
                    </a:ext>
                  </a:extLst>
                </p14:cNvPr>
                <p14:cNvContentPartPr/>
                <p14:nvPr/>
              </p14:nvContentPartPr>
              <p14:xfrm>
                <a:off x="7037614" y="920610"/>
                <a:ext cx="221400" cy="17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2F3B6BE-1A00-4238-81DE-0761CE4702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28614" y="911610"/>
                  <a:ext cx="239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0CA1E4-96CA-49A5-BB71-2CC6D8389AC3}"/>
                    </a:ext>
                  </a:extLst>
                </p14:cNvPr>
                <p14:cNvContentPartPr/>
                <p14:nvPr/>
              </p14:nvContentPartPr>
              <p14:xfrm>
                <a:off x="7275934" y="996930"/>
                <a:ext cx="24084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0CA1E4-96CA-49A5-BB71-2CC6D8389A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67294" y="988290"/>
                  <a:ext cx="25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8DEF05-8C49-4F2F-B35A-52067A986B8D}"/>
                    </a:ext>
                  </a:extLst>
                </p14:cNvPr>
                <p14:cNvContentPartPr/>
                <p14:nvPr/>
              </p14:nvContentPartPr>
              <p14:xfrm>
                <a:off x="7607494" y="1011690"/>
                <a:ext cx="8604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8DEF05-8C49-4F2F-B35A-52067A986B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8494" y="1003050"/>
                  <a:ext cx="103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B856F9-5A10-44EF-A7C2-E8CF4AC4822D}"/>
                    </a:ext>
                  </a:extLst>
                </p14:cNvPr>
                <p14:cNvContentPartPr/>
                <p14:nvPr/>
              </p14:nvContentPartPr>
              <p14:xfrm>
                <a:off x="7804054" y="895410"/>
                <a:ext cx="123120" cy="21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B856F9-5A10-44EF-A7C2-E8CF4AC482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95414" y="886770"/>
                  <a:ext cx="140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D5E8F9-9CB0-4394-8B96-9BA9879C4FCA}"/>
                    </a:ext>
                  </a:extLst>
                </p14:cNvPr>
                <p14:cNvContentPartPr/>
                <p14:nvPr/>
              </p14:nvContentPartPr>
              <p14:xfrm>
                <a:off x="7920694" y="880290"/>
                <a:ext cx="13248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D5E8F9-9CB0-4394-8B96-9BA9879C4F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11694" y="871650"/>
                  <a:ext cx="150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07223C-A41E-43A1-A9AE-DDD7F9B2103D}"/>
                    </a:ext>
                  </a:extLst>
                </p14:cNvPr>
                <p14:cNvContentPartPr/>
                <p14:nvPr/>
              </p14:nvContentPartPr>
              <p14:xfrm>
                <a:off x="4884814" y="1465650"/>
                <a:ext cx="363600" cy="25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7223C-A41E-43A1-A9AE-DDD7F9B210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75814" y="1457010"/>
                  <a:ext cx="381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929E3A-7285-4848-AF3C-51D7C5435586}"/>
                    </a:ext>
                  </a:extLst>
                </p14:cNvPr>
                <p14:cNvContentPartPr/>
                <p14:nvPr/>
              </p14:nvContentPartPr>
              <p14:xfrm>
                <a:off x="5194414" y="1605690"/>
                <a:ext cx="76320" cy="8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929E3A-7285-4848-AF3C-51D7C54355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5774" y="1596690"/>
                  <a:ext cx="93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5AA463-7A47-4EEC-871A-1AE23D9BDF77}"/>
                    </a:ext>
                  </a:extLst>
                </p14:cNvPr>
                <p14:cNvContentPartPr/>
                <p14:nvPr/>
              </p14:nvContentPartPr>
              <p14:xfrm>
                <a:off x="5329774" y="1562490"/>
                <a:ext cx="12960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5AA463-7A47-4EEC-871A-1AE23D9BDF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0774" y="1553850"/>
                  <a:ext cx="147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2A7FB-01C9-43C8-91D3-B3F1355248B5}"/>
                    </a:ext>
                  </a:extLst>
                </p14:cNvPr>
                <p14:cNvContentPartPr/>
                <p14:nvPr/>
              </p14:nvContentPartPr>
              <p14:xfrm>
                <a:off x="5478094" y="1571850"/>
                <a:ext cx="246960" cy="10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2A7FB-01C9-43C8-91D3-B3F1355248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69094" y="1563210"/>
                  <a:ext cx="26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7D05E1-E33E-4F0C-BB56-CCD4846C5035}"/>
                    </a:ext>
                  </a:extLst>
                </p14:cNvPr>
                <p14:cNvContentPartPr/>
                <p14:nvPr/>
              </p14:nvContentPartPr>
              <p14:xfrm>
                <a:off x="5776174" y="1573650"/>
                <a:ext cx="105120" cy="8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7D05E1-E33E-4F0C-BB56-CCD4846C50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67174" y="1565010"/>
                  <a:ext cx="12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FE4CB7-5460-414C-A463-E9873004C8E9}"/>
                    </a:ext>
                  </a:extLst>
                </p14:cNvPr>
                <p14:cNvContentPartPr/>
                <p14:nvPr/>
              </p14:nvContentPartPr>
              <p14:xfrm>
                <a:off x="5955454" y="1431450"/>
                <a:ext cx="157680" cy="24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FE4CB7-5460-414C-A463-E9873004C8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46454" y="1422810"/>
                  <a:ext cx="175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F83B84-0E35-495A-9F42-7BEDD5AA2F69}"/>
                    </a:ext>
                  </a:extLst>
                </p14:cNvPr>
                <p14:cNvContentPartPr/>
                <p14:nvPr/>
              </p14:nvContentPartPr>
              <p14:xfrm>
                <a:off x="6189814" y="1568610"/>
                <a:ext cx="189360" cy="22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F83B84-0E35-495A-9F42-7BEDD5AA2F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0814" y="1559970"/>
                  <a:ext cx="207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93ECCF-4837-4BAC-A5D6-F01A61FA02B3}"/>
                    </a:ext>
                  </a:extLst>
                </p14:cNvPr>
                <p14:cNvContentPartPr/>
                <p14:nvPr/>
              </p14:nvContentPartPr>
              <p14:xfrm>
                <a:off x="6324094" y="1481490"/>
                <a:ext cx="207000" cy="14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93ECCF-4837-4BAC-A5D6-F01A61FA02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15094" y="1472490"/>
                  <a:ext cx="224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35D8F5-5A1B-40D1-87B4-F3488303D233}"/>
                    </a:ext>
                  </a:extLst>
                </p14:cNvPr>
                <p14:cNvContentPartPr/>
                <p14:nvPr/>
              </p14:nvContentPartPr>
              <p14:xfrm>
                <a:off x="6581854" y="1500930"/>
                <a:ext cx="107640" cy="84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35D8F5-5A1B-40D1-87B4-F3488303D2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72854" y="1491930"/>
                  <a:ext cx="125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8BB230-EB98-4230-9805-1A2B1DC517F4}"/>
                    </a:ext>
                  </a:extLst>
                </p14:cNvPr>
                <p14:cNvContentPartPr/>
                <p14:nvPr/>
              </p14:nvContentPartPr>
              <p14:xfrm>
                <a:off x="6625414" y="1516050"/>
                <a:ext cx="144000" cy="24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8BB230-EB98-4230-9805-1A2B1DC517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16414" y="1507410"/>
                  <a:ext cx="161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A1C135-98AF-4F24-B261-12D42205643F}"/>
                    </a:ext>
                  </a:extLst>
                </p14:cNvPr>
                <p14:cNvContentPartPr/>
                <p14:nvPr/>
              </p14:nvContentPartPr>
              <p14:xfrm>
                <a:off x="6739534" y="1465650"/>
                <a:ext cx="149400" cy="15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A1C135-98AF-4F24-B261-12D4220564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30894" y="1457010"/>
                  <a:ext cx="16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8AF3A4-E887-465F-985B-8B4AA42A1135}"/>
                    </a:ext>
                  </a:extLst>
                </p14:cNvPr>
                <p14:cNvContentPartPr/>
                <p14:nvPr/>
              </p14:nvContentPartPr>
              <p14:xfrm>
                <a:off x="6911974" y="1523250"/>
                <a:ext cx="134640" cy="8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8AF3A4-E887-465F-985B-8B4AA42A11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02974" y="1514250"/>
                  <a:ext cx="152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B55E5A-1A80-4678-87DD-CF68D7C18BBF}"/>
                    </a:ext>
                  </a:extLst>
                </p14:cNvPr>
                <p14:cNvContentPartPr/>
                <p14:nvPr/>
              </p14:nvContentPartPr>
              <p14:xfrm>
                <a:off x="7177294" y="1350450"/>
                <a:ext cx="13680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B55E5A-1A80-4678-87DD-CF68D7C18B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8654" y="1341810"/>
                  <a:ext cx="154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E03106-4C55-4AC5-9621-3C593A5DEA05}"/>
                    </a:ext>
                  </a:extLst>
                </p14:cNvPr>
                <p14:cNvContentPartPr/>
                <p14:nvPr/>
              </p14:nvContentPartPr>
              <p14:xfrm>
                <a:off x="7289974" y="1526490"/>
                <a:ext cx="73800" cy="72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E03106-4C55-4AC5-9621-3C593A5DEA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80974" y="1517850"/>
                  <a:ext cx="91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A5176F-DDC1-49E1-9BF2-57FFC0FA056C}"/>
                    </a:ext>
                  </a:extLst>
                </p14:cNvPr>
                <p14:cNvContentPartPr/>
                <p14:nvPr/>
              </p14:nvContentPartPr>
              <p14:xfrm>
                <a:off x="7494454" y="1298250"/>
                <a:ext cx="185760" cy="318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A5176F-DDC1-49E1-9BF2-57FFC0FA05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85814" y="1289250"/>
                  <a:ext cx="203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E0A501-B897-45C7-A663-346C37488C68}"/>
                    </a:ext>
                  </a:extLst>
                </p14:cNvPr>
                <p14:cNvContentPartPr/>
                <p14:nvPr/>
              </p14:nvContentPartPr>
              <p14:xfrm>
                <a:off x="7486894" y="1477170"/>
                <a:ext cx="232920" cy="11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E0A501-B897-45C7-A663-346C37488C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77894" y="1468170"/>
                  <a:ext cx="250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65D08C-BE7B-4710-BE33-753A90BEF5FA}"/>
                    </a:ext>
                  </a:extLst>
                </p14:cNvPr>
                <p14:cNvContentPartPr/>
                <p14:nvPr/>
              </p14:nvContentPartPr>
              <p14:xfrm>
                <a:off x="7810894" y="1426410"/>
                <a:ext cx="1620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65D08C-BE7B-4710-BE33-753A90BEF5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02254" y="1417410"/>
                  <a:ext cx="33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995EE9-3D36-4728-B3AE-E54BA8C19CBE}"/>
                    </a:ext>
                  </a:extLst>
                </p14:cNvPr>
                <p14:cNvContentPartPr/>
                <p14:nvPr/>
              </p14:nvContentPartPr>
              <p14:xfrm>
                <a:off x="7814494" y="1485810"/>
                <a:ext cx="8424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995EE9-3D36-4728-B3AE-E54BA8C19C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05854" y="1476810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A1CE23-A705-4F38-9418-6D23B3E525D9}"/>
                    </a:ext>
                  </a:extLst>
                </p14:cNvPr>
                <p14:cNvContentPartPr/>
                <p14:nvPr/>
              </p14:nvContentPartPr>
              <p14:xfrm>
                <a:off x="7954894" y="1486530"/>
                <a:ext cx="159120" cy="12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A1CE23-A705-4F38-9418-6D23B3E525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6254" y="1477890"/>
                  <a:ext cx="176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A3A2CB-68DD-4B55-97E6-77AC9F1983AE}"/>
                    </a:ext>
                  </a:extLst>
                </p14:cNvPr>
                <p14:cNvContentPartPr/>
                <p14:nvPr/>
              </p14:nvContentPartPr>
              <p14:xfrm>
                <a:off x="8381494" y="1466730"/>
                <a:ext cx="226080" cy="10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A3A2CB-68DD-4B55-97E6-77AC9F1983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72854" y="1458090"/>
                  <a:ext cx="243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25A251-CF98-41A5-A744-ADD34E0C12C1}"/>
                    </a:ext>
                  </a:extLst>
                </p14:cNvPr>
                <p14:cNvContentPartPr/>
                <p14:nvPr/>
              </p14:nvContentPartPr>
              <p14:xfrm>
                <a:off x="8634934" y="1490130"/>
                <a:ext cx="35640" cy="6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25A251-CF98-41A5-A744-ADD34E0C12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25934" y="1481130"/>
                  <a:ext cx="53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E6503D5-7E9B-48C7-9FFB-7A18790302FA}"/>
                    </a:ext>
                  </a:extLst>
                </p14:cNvPr>
                <p14:cNvContentPartPr/>
                <p14:nvPr/>
              </p14:nvContentPartPr>
              <p14:xfrm>
                <a:off x="8809894" y="1331370"/>
                <a:ext cx="122040" cy="228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E6503D5-7E9B-48C7-9FFB-7A18790302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0894" y="1322370"/>
                  <a:ext cx="13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C08A9A-887D-4038-BE3F-1353DC53AF30}"/>
                    </a:ext>
                  </a:extLst>
                </p14:cNvPr>
                <p14:cNvContentPartPr/>
                <p14:nvPr/>
              </p14:nvContentPartPr>
              <p14:xfrm>
                <a:off x="8790814" y="1441170"/>
                <a:ext cx="126360" cy="1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C08A9A-887D-4038-BE3F-1353DC53AF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82174" y="1432530"/>
                  <a:ext cx="144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EDDBB6-8731-46B8-97FB-172E246F0178}"/>
                    </a:ext>
                  </a:extLst>
                </p14:cNvPr>
                <p14:cNvContentPartPr/>
                <p14:nvPr/>
              </p14:nvContentPartPr>
              <p14:xfrm>
                <a:off x="8989894" y="1257210"/>
                <a:ext cx="145080" cy="28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EDDBB6-8731-46B8-97FB-172E246F01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81254" y="1248570"/>
                  <a:ext cx="162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9E50C6-62EF-4024-9C7D-AC98B8367F50}"/>
                    </a:ext>
                  </a:extLst>
                </p14:cNvPr>
                <p14:cNvContentPartPr/>
                <p14:nvPr/>
              </p14:nvContentPartPr>
              <p14:xfrm>
                <a:off x="9325414" y="1430010"/>
                <a:ext cx="237600" cy="12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9E50C6-62EF-4024-9C7D-AC98B8367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16414" y="1421370"/>
                  <a:ext cx="25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F217E8-EFF2-4F1B-B1CA-8A36E62854AD}"/>
                    </a:ext>
                  </a:extLst>
                </p14:cNvPr>
                <p14:cNvContentPartPr/>
                <p14:nvPr/>
              </p14:nvContentPartPr>
              <p14:xfrm>
                <a:off x="9635014" y="1453770"/>
                <a:ext cx="112680" cy="82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F217E8-EFF2-4F1B-B1CA-8A36E62854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26374" y="1444770"/>
                  <a:ext cx="130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EBEC03-3C87-4622-AC5C-75953149B29B}"/>
                    </a:ext>
                  </a:extLst>
                </p14:cNvPr>
                <p14:cNvContentPartPr/>
                <p14:nvPr/>
              </p14:nvContentPartPr>
              <p14:xfrm>
                <a:off x="9794854" y="1455210"/>
                <a:ext cx="117720" cy="9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EBEC03-3C87-4622-AC5C-75953149B2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85854" y="1446570"/>
                  <a:ext cx="135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5C22E5-091C-445C-9141-B132EED87F95}"/>
                    </a:ext>
                  </a:extLst>
                </p14:cNvPr>
                <p14:cNvContentPartPr/>
                <p14:nvPr/>
              </p14:nvContentPartPr>
              <p14:xfrm>
                <a:off x="9935974" y="1468530"/>
                <a:ext cx="19692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5C22E5-091C-445C-9141-B132EED87F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27334" y="1459890"/>
                  <a:ext cx="214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489F12-673B-42B5-9E30-9E55035BF475}"/>
                    </a:ext>
                  </a:extLst>
                </p14:cNvPr>
                <p14:cNvContentPartPr/>
                <p14:nvPr/>
              </p14:nvContentPartPr>
              <p14:xfrm>
                <a:off x="10284454" y="1459530"/>
                <a:ext cx="352440" cy="175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489F12-673B-42B5-9E30-9E55035BF4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75454" y="1450530"/>
                  <a:ext cx="370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0E1026-C4BC-4530-A9E7-D2333652D377}"/>
                    </a:ext>
                  </a:extLst>
                </p14:cNvPr>
                <p14:cNvContentPartPr/>
                <p14:nvPr/>
              </p14:nvContentPartPr>
              <p14:xfrm>
                <a:off x="3332334" y="1953302"/>
                <a:ext cx="303840" cy="28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0E1026-C4BC-4530-A9E7-D2333652D3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23334" y="1944302"/>
                  <a:ext cx="321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B05FCC-C13C-4E14-A641-8302F1C02ABE}"/>
                    </a:ext>
                  </a:extLst>
                </p14:cNvPr>
                <p14:cNvContentPartPr/>
                <p14:nvPr/>
              </p14:nvContentPartPr>
              <p14:xfrm>
                <a:off x="3429174" y="2105942"/>
                <a:ext cx="106560" cy="42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B05FCC-C13C-4E14-A641-8302F1C02A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20174" y="2096942"/>
                  <a:ext cx="124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AA0052-DCF3-440C-AE65-1AE40968CC6F}"/>
                    </a:ext>
                  </a:extLst>
                </p14:cNvPr>
                <p14:cNvContentPartPr/>
                <p14:nvPr/>
              </p14:nvContentPartPr>
              <p14:xfrm>
                <a:off x="3948294" y="2017742"/>
                <a:ext cx="96840" cy="137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AA0052-DCF3-440C-AE65-1AE40968CC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39654" y="2008742"/>
                  <a:ext cx="114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91558C-C640-491B-9800-5F7A62C845B7}"/>
                    </a:ext>
                  </a:extLst>
                </p14:cNvPr>
                <p14:cNvContentPartPr/>
                <p14:nvPr/>
              </p14:nvContentPartPr>
              <p14:xfrm>
                <a:off x="4064214" y="2036822"/>
                <a:ext cx="106560" cy="109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91558C-C640-491B-9800-5F7A62C845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5214" y="2027822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A237F0-8E87-4D50-987D-AE31CB4C6A99}"/>
                    </a:ext>
                  </a:extLst>
                </p14:cNvPr>
                <p14:cNvContentPartPr/>
                <p14:nvPr/>
              </p14:nvContentPartPr>
              <p14:xfrm>
                <a:off x="4235214" y="2027102"/>
                <a:ext cx="90360" cy="115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A237F0-8E87-4D50-987D-AE31CB4C6A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574" y="2018462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687121-9D3E-419D-9C86-045A4A64FA87}"/>
                    </a:ext>
                  </a:extLst>
                </p14:cNvPr>
                <p14:cNvContentPartPr/>
                <p14:nvPr/>
              </p14:nvContentPartPr>
              <p14:xfrm>
                <a:off x="4444734" y="1953662"/>
                <a:ext cx="155880" cy="20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687121-9D3E-419D-9C86-045A4A64FA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35734" y="1945022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E4F7B6-960F-4B1D-BD0A-BD5688F0FB70}"/>
                    </a:ext>
                  </a:extLst>
                </p14:cNvPr>
                <p14:cNvContentPartPr/>
                <p14:nvPr/>
              </p14:nvContentPartPr>
              <p14:xfrm>
                <a:off x="4675494" y="1972742"/>
                <a:ext cx="102240" cy="168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E4F7B6-960F-4B1D-BD0A-BD5688F0FB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66494" y="1963742"/>
                  <a:ext cx="119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9292BE-FA31-4D0D-A490-C73758D31932}"/>
                    </a:ext>
                  </a:extLst>
                </p14:cNvPr>
                <p14:cNvContentPartPr/>
                <p14:nvPr/>
              </p14:nvContentPartPr>
              <p14:xfrm>
                <a:off x="4842174" y="2068142"/>
                <a:ext cx="101880" cy="1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9292BE-FA31-4D0D-A490-C73758D319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33534" y="2059502"/>
                  <a:ext cx="119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24FF75-05F3-401D-A7FF-468382BFE582}"/>
                    </a:ext>
                  </a:extLst>
                </p14:cNvPr>
                <p14:cNvContentPartPr/>
                <p14:nvPr/>
              </p14:nvContentPartPr>
              <p14:xfrm>
                <a:off x="4969614" y="1976342"/>
                <a:ext cx="271440" cy="164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24FF75-05F3-401D-A7FF-468382BFE5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60974" y="1967702"/>
                  <a:ext cx="289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80218D-C5A4-4789-9E3B-B7DAD47590BC}"/>
                    </a:ext>
                  </a:extLst>
                </p14:cNvPr>
                <p14:cNvContentPartPr/>
                <p14:nvPr/>
              </p14:nvContentPartPr>
              <p14:xfrm>
                <a:off x="5257614" y="1941062"/>
                <a:ext cx="9648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80218D-C5A4-4789-9E3B-B7DAD47590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48614" y="1932422"/>
                  <a:ext cx="114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3F9D73-9876-47BD-BA0F-23F8ADF4F335}"/>
                    </a:ext>
                  </a:extLst>
                </p14:cNvPr>
                <p14:cNvContentPartPr/>
                <p14:nvPr/>
              </p14:nvContentPartPr>
              <p14:xfrm>
                <a:off x="5446974" y="2019902"/>
                <a:ext cx="88200" cy="12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3F9D73-9876-47BD-BA0F-23F8ADF4F3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8334" y="2010902"/>
                  <a:ext cx="10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F8028D-C9DE-4FD1-A27A-F5C13925E533}"/>
                    </a:ext>
                  </a:extLst>
                </p14:cNvPr>
                <p14:cNvContentPartPr/>
                <p14:nvPr/>
              </p14:nvContentPartPr>
              <p14:xfrm>
                <a:off x="5434734" y="1955102"/>
                <a:ext cx="51480" cy="5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F8028D-C9DE-4FD1-A27A-F5C13925E5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25734" y="1946102"/>
                  <a:ext cx="69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78F049-F5CE-4459-A380-FDCACDA47614}"/>
                    </a:ext>
                  </a:extLst>
                </p14:cNvPr>
                <p14:cNvContentPartPr/>
                <p14:nvPr/>
              </p14:nvContentPartPr>
              <p14:xfrm>
                <a:off x="5518614" y="2094782"/>
                <a:ext cx="49320" cy="61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78F049-F5CE-4459-A380-FDCACDA476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9614" y="2085782"/>
                  <a:ext cx="66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CBA92F-8C5A-4E23-9060-9AEA0A9D583E}"/>
                    </a:ext>
                  </a:extLst>
                </p14:cNvPr>
                <p14:cNvContentPartPr/>
                <p14:nvPr/>
              </p14:nvContentPartPr>
              <p14:xfrm>
                <a:off x="5849094" y="2024942"/>
                <a:ext cx="137520" cy="113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CBA92F-8C5A-4E23-9060-9AEA0A9D58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40094" y="2016302"/>
                  <a:ext cx="155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529F45-3F9E-4E33-9733-5BFEEA7421AB}"/>
                    </a:ext>
                  </a:extLst>
                </p14:cNvPr>
                <p14:cNvContentPartPr/>
                <p14:nvPr/>
              </p14:nvContentPartPr>
              <p14:xfrm>
                <a:off x="5857374" y="2060942"/>
                <a:ext cx="178920" cy="264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529F45-3F9E-4E33-9733-5BFEEA7421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48374" y="2051942"/>
                  <a:ext cx="196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9A8F0A-596E-4779-8C8C-33EDCA6C2488}"/>
                    </a:ext>
                  </a:extLst>
                </p14:cNvPr>
                <p14:cNvContentPartPr/>
                <p14:nvPr/>
              </p14:nvContentPartPr>
              <p14:xfrm>
                <a:off x="6026934" y="1977782"/>
                <a:ext cx="138960" cy="13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9A8F0A-596E-4779-8C8C-33EDCA6C24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18294" y="1969142"/>
                  <a:ext cx="15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214137-BA4B-43D3-B980-B7AF139F1BE1}"/>
                    </a:ext>
                  </a:extLst>
                </p14:cNvPr>
                <p14:cNvContentPartPr/>
                <p14:nvPr/>
              </p14:nvContentPartPr>
              <p14:xfrm>
                <a:off x="6019014" y="2062022"/>
                <a:ext cx="184680" cy="23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214137-BA4B-43D3-B980-B7AF139F1B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0014" y="2053022"/>
                  <a:ext cx="202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44554C-D6A3-4C9C-84DA-ECC97AD466F1}"/>
                    </a:ext>
                  </a:extLst>
                </p14:cNvPr>
                <p14:cNvContentPartPr/>
                <p14:nvPr/>
              </p14:nvContentPartPr>
              <p14:xfrm>
                <a:off x="6173454" y="1994342"/>
                <a:ext cx="170640" cy="12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44554C-D6A3-4C9C-84DA-ECC97AD466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4454" y="1985342"/>
                  <a:ext cx="188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B1FFA9-6B0F-4808-8953-6C4B9CF5F614}"/>
                    </a:ext>
                  </a:extLst>
                </p14:cNvPr>
                <p14:cNvContentPartPr/>
                <p14:nvPr/>
              </p14:nvContentPartPr>
              <p14:xfrm>
                <a:off x="6357774" y="1990742"/>
                <a:ext cx="148320" cy="14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B1FFA9-6B0F-4808-8953-6C4B9CF5F6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49134" y="1981742"/>
                  <a:ext cx="16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4D22A5-25CC-4344-AF93-F94705FD3608}"/>
                    </a:ext>
                  </a:extLst>
                </p14:cNvPr>
                <p14:cNvContentPartPr/>
                <p14:nvPr/>
              </p14:nvContentPartPr>
              <p14:xfrm>
                <a:off x="6503574" y="1963382"/>
                <a:ext cx="199080" cy="168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4D22A5-25CC-4344-AF93-F94705FD36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94574" y="1954742"/>
                  <a:ext cx="216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0182ED-6519-4B66-9CDF-51B3FA1C6ACD}"/>
                    </a:ext>
                  </a:extLst>
                </p14:cNvPr>
                <p14:cNvContentPartPr/>
                <p14:nvPr/>
              </p14:nvContentPartPr>
              <p14:xfrm>
                <a:off x="6903894" y="1948622"/>
                <a:ext cx="165600" cy="13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0182ED-6519-4B66-9CDF-51B3FA1C6A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94894" y="1939622"/>
                  <a:ext cx="183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431548-8F34-483B-B21A-5DA5B72F1208}"/>
                    </a:ext>
                  </a:extLst>
                </p14:cNvPr>
                <p14:cNvContentPartPr/>
                <p14:nvPr/>
              </p14:nvContentPartPr>
              <p14:xfrm>
                <a:off x="7043934" y="1990742"/>
                <a:ext cx="92880" cy="84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431548-8F34-483B-B21A-5DA5B72F12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35294" y="1981742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71A570-990F-4091-8A9C-AC0520DA761E}"/>
                    </a:ext>
                  </a:extLst>
                </p14:cNvPr>
                <p14:cNvContentPartPr/>
                <p14:nvPr/>
              </p14:nvContentPartPr>
              <p14:xfrm>
                <a:off x="7185414" y="1964102"/>
                <a:ext cx="15876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71A570-990F-4091-8A9C-AC0520DA76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76774" y="1955102"/>
                  <a:ext cx="176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9276F7-75F3-4319-91FE-85D9F8FCB78B}"/>
                    </a:ext>
                  </a:extLst>
                </p14:cNvPr>
                <p14:cNvContentPartPr/>
                <p14:nvPr/>
              </p14:nvContentPartPr>
              <p14:xfrm>
                <a:off x="7432014" y="1687262"/>
                <a:ext cx="347040" cy="434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9276F7-75F3-4319-91FE-85D9F8FCB7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3374" y="1678622"/>
                  <a:ext cx="3646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7A8C28-8FF3-42AB-A716-2D1BD9D74C27}"/>
                    </a:ext>
                  </a:extLst>
                </p14:cNvPr>
                <p14:cNvContentPartPr/>
                <p14:nvPr/>
              </p14:nvContentPartPr>
              <p14:xfrm>
                <a:off x="7452894" y="1990382"/>
                <a:ext cx="128880" cy="1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7A8C28-8FF3-42AB-A716-2D1BD9D74C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43894" y="1981382"/>
                  <a:ext cx="146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6110D2-5A0D-4540-845E-34916B59FA4B}"/>
                    </a:ext>
                  </a:extLst>
                </p14:cNvPr>
                <p14:cNvContentPartPr/>
                <p14:nvPr/>
              </p14:nvContentPartPr>
              <p14:xfrm>
                <a:off x="7579974" y="2006222"/>
                <a:ext cx="27000" cy="7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6110D2-5A0D-4540-845E-34916B59FA4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71334" y="1997222"/>
                  <a:ext cx="44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CCA6B1-1A61-4EB9-B61A-22434A26A436}"/>
                    </a:ext>
                  </a:extLst>
                </p14:cNvPr>
                <p14:cNvContentPartPr/>
                <p14:nvPr/>
              </p14:nvContentPartPr>
              <p14:xfrm>
                <a:off x="7692654" y="1964102"/>
                <a:ext cx="177120" cy="132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CCA6B1-1A61-4EB9-B61A-22434A26A4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84014" y="1955462"/>
                  <a:ext cx="19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1D4666-A153-460C-A087-2E285F9A80B8}"/>
                    </a:ext>
                  </a:extLst>
                </p14:cNvPr>
                <p14:cNvContentPartPr/>
                <p14:nvPr/>
              </p14:nvContentPartPr>
              <p14:xfrm>
                <a:off x="7790574" y="1801382"/>
                <a:ext cx="258480" cy="252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1D4666-A153-460C-A087-2E285F9A80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81934" y="1792742"/>
                  <a:ext cx="27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11E195B-D8F8-451E-BFA2-48B0251BC2A1}"/>
                    </a:ext>
                  </a:extLst>
                </p14:cNvPr>
                <p14:cNvContentPartPr/>
                <p14:nvPr/>
              </p14:nvContentPartPr>
              <p14:xfrm>
                <a:off x="7894614" y="1956542"/>
                <a:ext cx="152640" cy="124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11E195B-D8F8-451E-BFA2-48B0251BC2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85974" y="1947542"/>
                  <a:ext cx="170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EC1EDF-F6A8-4934-9CE1-52806104BF00}"/>
                    </a:ext>
                  </a:extLst>
                </p14:cNvPr>
                <p14:cNvContentPartPr/>
                <p14:nvPr/>
              </p14:nvContentPartPr>
              <p14:xfrm>
                <a:off x="8015574" y="1956182"/>
                <a:ext cx="167040" cy="11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EC1EDF-F6A8-4934-9CE1-52806104BF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06574" y="1947182"/>
                  <a:ext cx="184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9ECB39-A879-4638-90AF-B75BEEA462B4}"/>
                    </a:ext>
                  </a:extLst>
                </p14:cNvPr>
                <p14:cNvContentPartPr/>
                <p14:nvPr/>
              </p14:nvContentPartPr>
              <p14:xfrm>
                <a:off x="8204214" y="1927382"/>
                <a:ext cx="149040" cy="14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9ECB39-A879-4638-90AF-B75BEEA462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5214" y="1918742"/>
                  <a:ext cx="166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0955A3-CBCA-47B9-8FBB-7EA2213E678E}"/>
                    </a:ext>
                  </a:extLst>
                </p14:cNvPr>
                <p14:cNvContentPartPr/>
                <p14:nvPr/>
              </p14:nvContentPartPr>
              <p14:xfrm>
                <a:off x="8352174" y="1923782"/>
                <a:ext cx="183960" cy="145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0955A3-CBCA-47B9-8FBB-7EA2213E67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3534" y="1914782"/>
                  <a:ext cx="201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E1DECF-7DF5-4166-8829-C89AC4372220}"/>
                    </a:ext>
                  </a:extLst>
                </p14:cNvPr>
                <p14:cNvContentPartPr/>
                <p14:nvPr/>
              </p14:nvContentPartPr>
              <p14:xfrm>
                <a:off x="8698134" y="1727942"/>
                <a:ext cx="205920" cy="322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E1DECF-7DF5-4166-8829-C89AC43722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89494" y="1719302"/>
                  <a:ext cx="223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9F23B7-09E3-4305-9C56-9C227D244022}"/>
                    </a:ext>
                  </a:extLst>
                </p14:cNvPr>
                <p14:cNvContentPartPr/>
                <p14:nvPr/>
              </p14:nvContentPartPr>
              <p14:xfrm>
                <a:off x="8915574" y="1940342"/>
                <a:ext cx="66240" cy="90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9F23B7-09E3-4305-9C56-9C227D2440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06934" y="1931342"/>
                  <a:ext cx="8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8A750E-E2E1-4B8F-98B0-64C7F51F789C}"/>
                    </a:ext>
                  </a:extLst>
                </p14:cNvPr>
                <p14:cNvContentPartPr/>
                <p14:nvPr/>
              </p14:nvContentPartPr>
              <p14:xfrm>
                <a:off x="9054894" y="1937462"/>
                <a:ext cx="124920" cy="8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8A750E-E2E1-4B8F-98B0-64C7F51F78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5894" y="1928462"/>
                  <a:ext cx="142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7F1317-4B06-488F-9015-FAFAB0BBF158}"/>
                    </a:ext>
                  </a:extLst>
                </p14:cNvPr>
                <p14:cNvContentPartPr/>
                <p14:nvPr/>
              </p14:nvContentPartPr>
              <p14:xfrm>
                <a:off x="9218334" y="1939262"/>
                <a:ext cx="148320" cy="8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7F1317-4B06-488F-9015-FAFAB0BBF1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9334" y="1930262"/>
                  <a:ext cx="16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FF5972-6E9B-47B3-8F35-3E159539065B}"/>
                    </a:ext>
                  </a:extLst>
                </p14:cNvPr>
                <p14:cNvContentPartPr/>
                <p14:nvPr/>
              </p14:nvContentPartPr>
              <p14:xfrm>
                <a:off x="9419214" y="1939622"/>
                <a:ext cx="144360" cy="10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FF5972-6E9B-47B3-8F35-3E15953906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10574" y="1930622"/>
                  <a:ext cx="16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29E30D-7152-47F4-8E8A-8E1C51B13BDB}"/>
                    </a:ext>
                  </a:extLst>
                </p14:cNvPr>
                <p14:cNvContentPartPr/>
                <p14:nvPr/>
              </p14:nvContentPartPr>
              <p14:xfrm>
                <a:off x="9530094" y="1824422"/>
                <a:ext cx="127440" cy="18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29E30D-7152-47F4-8E8A-8E1C51B13B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21454" y="1815422"/>
                  <a:ext cx="145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3EA7C6-4D0B-40F1-B941-9A11D9F46D60}"/>
                    </a:ext>
                  </a:extLst>
                </p14:cNvPr>
                <p14:cNvContentPartPr/>
                <p14:nvPr/>
              </p14:nvContentPartPr>
              <p14:xfrm>
                <a:off x="9816654" y="1705262"/>
                <a:ext cx="306000" cy="36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3EA7C6-4D0B-40F1-B941-9A11D9F46D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07654" y="1696622"/>
                  <a:ext cx="3236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543476-95C9-4E7E-9E4D-1D6A5C9E5A43}"/>
                    </a:ext>
                  </a:extLst>
                </p14:cNvPr>
                <p14:cNvContentPartPr/>
                <p14:nvPr/>
              </p14:nvContentPartPr>
              <p14:xfrm>
                <a:off x="9773454" y="1959782"/>
                <a:ext cx="155520" cy="25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543476-95C9-4E7E-9E4D-1D6A5C9E5A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4814" y="1950782"/>
                  <a:ext cx="173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2CF4F0-7AEF-4122-AE59-2F32C80C1C21}"/>
                    </a:ext>
                  </a:extLst>
                </p14:cNvPr>
                <p14:cNvContentPartPr/>
                <p14:nvPr/>
              </p14:nvContentPartPr>
              <p14:xfrm>
                <a:off x="9950214" y="1952222"/>
                <a:ext cx="15588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2CF4F0-7AEF-4122-AE59-2F32C80C1C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41214" y="1943582"/>
                  <a:ext cx="173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619CAC-13CE-44AE-94D3-B4D3ED54F6F3}"/>
                    </a:ext>
                  </a:extLst>
                </p14:cNvPr>
                <p14:cNvContentPartPr/>
                <p14:nvPr/>
              </p14:nvContentPartPr>
              <p14:xfrm>
                <a:off x="10152534" y="1944302"/>
                <a:ext cx="210240" cy="167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619CAC-13CE-44AE-94D3-B4D3ED54F6F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43894" y="1935302"/>
                  <a:ext cx="2278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F525286-1694-4214-89FB-5AC090F5B3B5}"/>
                  </a:ext>
                </a:extLst>
              </p14:cNvPr>
              <p14:cNvContentPartPr/>
              <p14:nvPr/>
            </p14:nvContentPartPr>
            <p14:xfrm>
              <a:off x="3333054" y="2617142"/>
              <a:ext cx="304560" cy="148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F525286-1694-4214-89FB-5AC090F5B3B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24414" y="2608142"/>
                <a:ext cx="32220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931AFBE-58A0-4B74-9EBC-DC1795B9D7C5}"/>
              </a:ext>
            </a:extLst>
          </p:cNvPr>
          <p:cNvGrpSpPr/>
          <p:nvPr/>
        </p:nvGrpSpPr>
        <p:grpSpPr>
          <a:xfrm>
            <a:off x="3955494" y="2562782"/>
            <a:ext cx="232200" cy="159120"/>
            <a:chOff x="3955494" y="2562782"/>
            <a:chExt cx="2322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7FFDEC0-5B9D-4CCA-8211-D78ED8EC98D7}"/>
                    </a:ext>
                  </a:extLst>
                </p14:cNvPr>
                <p14:cNvContentPartPr/>
                <p14:nvPr/>
              </p14:nvContentPartPr>
              <p14:xfrm>
                <a:off x="3955494" y="2649542"/>
                <a:ext cx="51840" cy="6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7FFDEC0-5B9D-4CCA-8211-D78ED8EC98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46854" y="2640902"/>
                  <a:ext cx="69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FE44EF-D687-4A77-8739-AC57B8E46BFA}"/>
                    </a:ext>
                  </a:extLst>
                </p14:cNvPr>
                <p14:cNvContentPartPr/>
                <p14:nvPr/>
              </p14:nvContentPartPr>
              <p14:xfrm>
                <a:off x="4073214" y="2562782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FE44EF-D687-4A77-8739-AC57B8E46B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64214" y="25541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76F3476-35A2-45FE-BED0-7EA0511C4C69}"/>
                    </a:ext>
                  </a:extLst>
                </p14:cNvPr>
                <p14:cNvContentPartPr/>
                <p14:nvPr/>
              </p14:nvContentPartPr>
              <p14:xfrm>
                <a:off x="4085454" y="2569262"/>
                <a:ext cx="102240" cy="15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76F3476-35A2-45FE-BED0-7EA0511C4C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76814" y="2560622"/>
                  <a:ext cx="119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0FDB537-3140-414C-8BBA-EB1D2F116F29}"/>
              </a:ext>
            </a:extLst>
          </p:cNvPr>
          <p:cNvGrpSpPr/>
          <p:nvPr/>
        </p:nvGrpSpPr>
        <p:grpSpPr>
          <a:xfrm>
            <a:off x="4656414" y="2500502"/>
            <a:ext cx="2314800" cy="488160"/>
            <a:chOff x="4656414" y="2500502"/>
            <a:chExt cx="231480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EF409D5-C7AE-4EDC-A218-7CBCE61FDE57}"/>
                    </a:ext>
                  </a:extLst>
                </p14:cNvPr>
                <p14:cNvContentPartPr/>
                <p14:nvPr/>
              </p14:nvContentPartPr>
              <p14:xfrm>
                <a:off x="4761534" y="2577182"/>
                <a:ext cx="88560" cy="24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EF409D5-C7AE-4EDC-A218-7CBCE61FDE5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52894" y="2568182"/>
                  <a:ext cx="106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FEA703-D2C0-409C-BC6B-8E8222E13DF4}"/>
                    </a:ext>
                  </a:extLst>
                </p14:cNvPr>
                <p14:cNvContentPartPr/>
                <p14:nvPr/>
              </p14:nvContentPartPr>
              <p14:xfrm>
                <a:off x="4679094" y="2591222"/>
                <a:ext cx="209160" cy="208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FEA703-D2C0-409C-BC6B-8E8222E13D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70094" y="2582582"/>
                  <a:ext cx="226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7AD142-0A7E-4450-B43E-8A2AB18303D4}"/>
                    </a:ext>
                  </a:extLst>
                </p14:cNvPr>
                <p14:cNvContentPartPr/>
                <p14:nvPr/>
              </p14:nvContentPartPr>
              <p14:xfrm>
                <a:off x="4656414" y="2511662"/>
                <a:ext cx="294120" cy="31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7AD142-0A7E-4450-B43E-8A2AB18303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47774" y="2503022"/>
                  <a:ext cx="311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6F8DC9-0430-403E-AE49-EE401311C7B2}"/>
                    </a:ext>
                  </a:extLst>
                </p14:cNvPr>
                <p14:cNvContentPartPr/>
                <p14:nvPr/>
              </p14:nvContentPartPr>
              <p14:xfrm>
                <a:off x="4999854" y="2658902"/>
                <a:ext cx="263160" cy="35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6F8DC9-0430-403E-AE49-EE401311C7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91214" y="2649902"/>
                  <a:ext cx="280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6691A0-6CE1-4F61-AC7A-46A865A4EC48}"/>
                    </a:ext>
                  </a:extLst>
                </p14:cNvPr>
                <p14:cNvContentPartPr/>
                <p14:nvPr/>
              </p14:nvContentPartPr>
              <p14:xfrm>
                <a:off x="5095614" y="2575382"/>
                <a:ext cx="78840" cy="171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6691A0-6CE1-4F61-AC7A-46A865A4EC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86974" y="2566382"/>
                  <a:ext cx="96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89AF34-EB55-4E27-9190-C43210A2C10C}"/>
                    </a:ext>
                  </a:extLst>
                </p14:cNvPr>
                <p14:cNvContentPartPr/>
                <p14:nvPr/>
              </p14:nvContentPartPr>
              <p14:xfrm>
                <a:off x="5473254" y="2502662"/>
                <a:ext cx="182160" cy="282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89AF34-EB55-4E27-9190-C43210A2C1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64614" y="2494022"/>
                  <a:ext cx="199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48CE1E-1857-48C9-AF18-EF870D2C3EB0}"/>
                    </a:ext>
                  </a:extLst>
                </p14:cNvPr>
                <p14:cNvContentPartPr/>
                <p14:nvPr/>
              </p14:nvContentPartPr>
              <p14:xfrm>
                <a:off x="5424654" y="2616422"/>
                <a:ext cx="248040" cy="39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48CE1E-1857-48C9-AF18-EF870D2C3E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16014" y="2607422"/>
                  <a:ext cx="26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E2F3335-59B3-4AC9-87BB-9F5D6C84C3EF}"/>
                    </a:ext>
                  </a:extLst>
                </p14:cNvPr>
                <p14:cNvContentPartPr/>
                <p14:nvPr/>
              </p14:nvContentPartPr>
              <p14:xfrm>
                <a:off x="5531214" y="2752862"/>
                <a:ext cx="117360" cy="10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E2F3335-59B3-4AC9-87BB-9F5D6C84C3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22574" y="2743862"/>
                  <a:ext cx="135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F3FAC7-AEA8-4FDC-BD91-77CFE1DFE2B5}"/>
                    </a:ext>
                  </a:extLst>
                </p14:cNvPr>
                <p14:cNvContentPartPr/>
                <p14:nvPr/>
              </p14:nvContentPartPr>
              <p14:xfrm>
                <a:off x="5715534" y="2808302"/>
                <a:ext cx="88200" cy="2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F3FAC7-AEA8-4FDC-BD91-77CFE1DFE2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06534" y="2799662"/>
                  <a:ext cx="105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896BBC3-959D-48AE-9CE0-ACC991E6AC69}"/>
                    </a:ext>
                  </a:extLst>
                </p14:cNvPr>
                <p14:cNvContentPartPr/>
                <p14:nvPr/>
              </p14:nvContentPartPr>
              <p14:xfrm>
                <a:off x="5851254" y="2770502"/>
                <a:ext cx="4752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896BBC3-959D-48AE-9CE0-ACC991E6AC6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42254" y="2761862"/>
                  <a:ext cx="65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B3E71C-30CA-4839-AA07-3A1C048A5BA5}"/>
                    </a:ext>
                  </a:extLst>
                </p14:cNvPr>
                <p14:cNvContentPartPr/>
                <p14:nvPr/>
              </p14:nvContentPartPr>
              <p14:xfrm>
                <a:off x="5908134" y="2863022"/>
                <a:ext cx="53640" cy="9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B3E71C-30CA-4839-AA07-3A1C048A5B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99134" y="2854022"/>
                  <a:ext cx="7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4D2F99-F912-488D-BF75-2B14C256A3FE}"/>
                    </a:ext>
                  </a:extLst>
                </p14:cNvPr>
                <p14:cNvContentPartPr/>
                <p14:nvPr/>
              </p14:nvContentPartPr>
              <p14:xfrm>
                <a:off x="6055734" y="2759342"/>
                <a:ext cx="194760" cy="117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4D2F99-F912-488D-BF75-2B14C256A3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47094" y="2750342"/>
                  <a:ext cx="21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79F0532-B3FD-4EE8-8B23-80A034157AF2}"/>
                    </a:ext>
                  </a:extLst>
                </p14:cNvPr>
                <p14:cNvContentPartPr/>
                <p14:nvPr/>
              </p14:nvContentPartPr>
              <p14:xfrm>
                <a:off x="6429774" y="2662502"/>
                <a:ext cx="19440" cy="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79F0532-B3FD-4EE8-8B23-80A034157A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21134" y="2653862"/>
                  <a:ext cx="37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4E555E-6E64-4570-89B0-6EC4772B6A09}"/>
                    </a:ext>
                  </a:extLst>
                </p14:cNvPr>
                <p14:cNvContentPartPr/>
                <p14:nvPr/>
              </p14:nvContentPartPr>
              <p14:xfrm>
                <a:off x="6676014" y="2500502"/>
                <a:ext cx="16200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4E555E-6E64-4570-89B0-6EC4772B6A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7014" y="2491502"/>
                  <a:ext cx="179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0AF135-B2C2-442C-8E11-B7F4E789822E}"/>
                    </a:ext>
                  </a:extLst>
                </p14:cNvPr>
                <p14:cNvContentPartPr/>
                <p14:nvPr/>
              </p14:nvContentPartPr>
              <p14:xfrm>
                <a:off x="6583854" y="2690942"/>
                <a:ext cx="348480" cy="2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0AF135-B2C2-442C-8E11-B7F4E78982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74854" y="2681942"/>
                  <a:ext cx="36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5F2F66B-1118-4999-A40F-5CF4126C944A}"/>
                    </a:ext>
                  </a:extLst>
                </p14:cNvPr>
                <p14:cNvContentPartPr/>
                <p14:nvPr/>
              </p14:nvContentPartPr>
              <p14:xfrm>
                <a:off x="6577734" y="2760422"/>
                <a:ext cx="39348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5F2F66B-1118-4999-A40F-5CF4126C94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69094" y="2751782"/>
                  <a:ext cx="41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01987F-7F18-4939-9518-87A93BC951EF}"/>
                    </a:ext>
                  </a:extLst>
                </p14:cNvPr>
                <p14:cNvContentPartPr/>
                <p14:nvPr/>
              </p14:nvContentPartPr>
              <p14:xfrm>
                <a:off x="6691854" y="2883542"/>
                <a:ext cx="152280" cy="105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01987F-7F18-4939-9518-87A93BC951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82854" y="2874902"/>
                  <a:ext cx="1699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653628-BA44-412F-B214-3C04988A3CB4}"/>
              </a:ext>
            </a:extLst>
          </p:cNvPr>
          <p:cNvGrpSpPr/>
          <p:nvPr/>
        </p:nvGrpSpPr>
        <p:grpSpPr>
          <a:xfrm>
            <a:off x="3329814" y="3376382"/>
            <a:ext cx="259920" cy="246960"/>
            <a:chOff x="3329814" y="3376382"/>
            <a:chExt cx="25992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CE18E4-B21A-48FA-A4FD-4F5607009620}"/>
                    </a:ext>
                  </a:extLst>
                </p14:cNvPr>
                <p14:cNvContentPartPr/>
                <p14:nvPr/>
              </p14:nvContentPartPr>
              <p14:xfrm>
                <a:off x="3329814" y="3376382"/>
                <a:ext cx="247680" cy="246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CE18E4-B21A-48FA-A4FD-4F56070096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0814" y="3367742"/>
                  <a:ext cx="265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DFD374-F315-4FC4-ACEF-5D3A92DFC6B2}"/>
                    </a:ext>
                  </a:extLst>
                </p14:cNvPr>
                <p14:cNvContentPartPr/>
                <p14:nvPr/>
              </p14:nvContentPartPr>
              <p14:xfrm>
                <a:off x="3410094" y="3498062"/>
                <a:ext cx="179640" cy="55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DFD374-F315-4FC4-ACEF-5D3A92DFC6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01094" y="3489062"/>
                  <a:ext cx="1972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25A0F1F-06D3-4A84-967D-AB1D0712F4A9}"/>
              </a:ext>
            </a:extLst>
          </p:cNvPr>
          <p:cNvGrpSpPr/>
          <p:nvPr/>
        </p:nvGrpSpPr>
        <p:grpSpPr>
          <a:xfrm>
            <a:off x="3834894" y="3314102"/>
            <a:ext cx="1829520" cy="329400"/>
            <a:chOff x="3834894" y="3314102"/>
            <a:chExt cx="182952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FEA0F28-C187-42D4-8280-4DD3F4D6632D}"/>
                    </a:ext>
                  </a:extLst>
                </p14:cNvPr>
                <p14:cNvContentPartPr/>
                <p14:nvPr/>
              </p14:nvContentPartPr>
              <p14:xfrm>
                <a:off x="3834894" y="3463502"/>
                <a:ext cx="77400" cy="139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FEA0F28-C187-42D4-8280-4DD3F4D6632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25894" y="3454862"/>
                  <a:ext cx="95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B5B822-EF15-4BE8-90DB-6CF0F48A2E4D}"/>
                    </a:ext>
                  </a:extLst>
                </p14:cNvPr>
                <p14:cNvContentPartPr/>
                <p14:nvPr/>
              </p14:nvContentPartPr>
              <p14:xfrm>
                <a:off x="3944334" y="3466022"/>
                <a:ext cx="126000" cy="110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B5B822-EF15-4BE8-90DB-6CF0F48A2E4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35694" y="3457022"/>
                  <a:ext cx="143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0AA89BC-818E-414E-87BC-B2BB7C9FBDD9}"/>
                    </a:ext>
                  </a:extLst>
                </p14:cNvPr>
                <p14:cNvContentPartPr/>
                <p14:nvPr/>
              </p14:nvContentPartPr>
              <p14:xfrm>
                <a:off x="4136934" y="3463142"/>
                <a:ext cx="91800" cy="11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0AA89BC-818E-414E-87BC-B2BB7C9FBD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28294" y="3454502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19BDFD8-02BE-4BB2-98EA-80E998D03343}"/>
                    </a:ext>
                  </a:extLst>
                </p14:cNvPr>
                <p14:cNvContentPartPr/>
                <p14:nvPr/>
              </p14:nvContentPartPr>
              <p14:xfrm>
                <a:off x="4378134" y="3385022"/>
                <a:ext cx="144360" cy="20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19BDFD8-02BE-4BB2-98EA-80E998D033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69494" y="3376022"/>
                  <a:ext cx="162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596C1A0-DBCE-4110-99B5-40A216B18298}"/>
                    </a:ext>
                  </a:extLst>
                </p14:cNvPr>
                <p14:cNvContentPartPr/>
                <p14:nvPr/>
              </p14:nvContentPartPr>
              <p14:xfrm>
                <a:off x="4572894" y="3430382"/>
                <a:ext cx="64800" cy="12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596C1A0-DBCE-4110-99B5-40A216B1829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63894" y="3421382"/>
                  <a:ext cx="8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3FC2D5-F2C4-45A3-BC29-A6C8E12CCB52}"/>
                    </a:ext>
                  </a:extLst>
                </p14:cNvPr>
                <p14:cNvContentPartPr/>
                <p14:nvPr/>
              </p14:nvContentPartPr>
              <p14:xfrm>
                <a:off x="4707174" y="3469262"/>
                <a:ext cx="149400" cy="38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3FC2D5-F2C4-45A3-BC29-A6C8E12CCB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98534" y="3460262"/>
                  <a:ext cx="167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4F3451-384E-4479-9E1D-4EB4F8BAD809}"/>
                    </a:ext>
                  </a:extLst>
                </p14:cNvPr>
                <p14:cNvContentPartPr/>
                <p14:nvPr/>
              </p14:nvContentPartPr>
              <p14:xfrm>
                <a:off x="4939014" y="3414902"/>
                <a:ext cx="312840" cy="15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4F3451-384E-4479-9E1D-4EB4F8BAD8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30014" y="3406262"/>
                  <a:ext cx="33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6D0379-735B-4275-9ACB-1E2D718DEA7A}"/>
                    </a:ext>
                  </a:extLst>
                </p14:cNvPr>
                <p14:cNvContentPartPr/>
                <p14:nvPr/>
              </p14:nvContentPartPr>
              <p14:xfrm>
                <a:off x="5291814" y="3314102"/>
                <a:ext cx="108000" cy="32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6D0379-735B-4275-9ACB-1E2D718DEA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83174" y="3305102"/>
                  <a:ext cx="125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FCEC75-D6AB-4978-BFB7-59EE6E5573AE}"/>
                    </a:ext>
                  </a:extLst>
                </p14:cNvPr>
                <p14:cNvContentPartPr/>
                <p14:nvPr/>
              </p14:nvContentPartPr>
              <p14:xfrm>
                <a:off x="5500254" y="3438302"/>
                <a:ext cx="116640" cy="13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FCEC75-D6AB-4978-BFB7-59EE6E5573A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91614" y="3429302"/>
                  <a:ext cx="134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1122823-216D-4BBF-8BA1-6C88BCD173C4}"/>
                    </a:ext>
                  </a:extLst>
                </p14:cNvPr>
                <p14:cNvContentPartPr/>
                <p14:nvPr/>
              </p14:nvContentPartPr>
              <p14:xfrm>
                <a:off x="5498814" y="3352262"/>
                <a:ext cx="49680" cy="42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1122823-216D-4BBF-8BA1-6C88BCD173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89814" y="3343262"/>
                  <a:ext cx="67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2FBC0A7-4F06-424C-A9A4-43F1A43DD0A1}"/>
                    </a:ext>
                  </a:extLst>
                </p14:cNvPr>
                <p14:cNvContentPartPr/>
                <p14:nvPr/>
              </p14:nvContentPartPr>
              <p14:xfrm>
                <a:off x="5611494" y="3541262"/>
                <a:ext cx="52920" cy="6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2FBC0A7-4F06-424C-A9A4-43F1A43DD0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02494" y="3532622"/>
                  <a:ext cx="705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179A90-3B50-405D-9E24-294F806C0F46}"/>
              </a:ext>
            </a:extLst>
          </p:cNvPr>
          <p:cNvGrpSpPr/>
          <p:nvPr/>
        </p:nvGrpSpPr>
        <p:grpSpPr>
          <a:xfrm>
            <a:off x="5985534" y="3261542"/>
            <a:ext cx="866880" cy="320760"/>
            <a:chOff x="5985534" y="3261542"/>
            <a:chExt cx="866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1EABFA-E362-4C20-85ED-967BB4790DB7}"/>
                    </a:ext>
                  </a:extLst>
                </p14:cNvPr>
                <p14:cNvContentPartPr/>
                <p14:nvPr/>
              </p14:nvContentPartPr>
              <p14:xfrm>
                <a:off x="5985534" y="3261542"/>
                <a:ext cx="176760" cy="32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1EABFA-E362-4C20-85ED-967BB4790D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76534" y="3252542"/>
                  <a:ext cx="194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88146D-D1CA-4D12-8119-6E2DC9251883}"/>
                    </a:ext>
                  </a:extLst>
                </p14:cNvPr>
                <p14:cNvContentPartPr/>
                <p14:nvPr/>
              </p14:nvContentPartPr>
              <p14:xfrm>
                <a:off x="6120534" y="3450902"/>
                <a:ext cx="84600" cy="8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88146D-D1CA-4D12-8119-6E2DC92518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11894" y="3442262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17C9CC-9254-4A1C-9E25-4573589C227D}"/>
                    </a:ext>
                  </a:extLst>
                </p14:cNvPr>
                <p14:cNvContentPartPr/>
                <p14:nvPr/>
              </p14:nvContentPartPr>
              <p14:xfrm>
                <a:off x="6332214" y="3377462"/>
                <a:ext cx="203400" cy="16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17C9CC-9254-4A1C-9E25-4573589C22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23214" y="3368822"/>
                  <a:ext cx="221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83A233-8A23-4C63-BCEB-BA69D76F1EA9}"/>
                    </a:ext>
                  </a:extLst>
                </p14:cNvPr>
                <p14:cNvContentPartPr/>
                <p14:nvPr/>
              </p14:nvContentPartPr>
              <p14:xfrm>
                <a:off x="6557934" y="3406982"/>
                <a:ext cx="152280" cy="122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83A233-8A23-4C63-BCEB-BA69D76F1E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48934" y="3398342"/>
                  <a:ext cx="169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9C532C-953E-4C83-8077-F8541BB11508}"/>
                    </a:ext>
                  </a:extLst>
                </p14:cNvPr>
                <p14:cNvContentPartPr/>
                <p14:nvPr/>
              </p14:nvContentPartPr>
              <p14:xfrm>
                <a:off x="6694374" y="3413102"/>
                <a:ext cx="158040" cy="13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9C532C-953E-4C83-8077-F8541BB1150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85374" y="3404462"/>
                  <a:ext cx="1756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725C312-5A4E-4B62-B1F2-D35D241FC37A}"/>
              </a:ext>
            </a:extLst>
          </p:cNvPr>
          <p:cNvGrpSpPr/>
          <p:nvPr/>
        </p:nvGrpSpPr>
        <p:grpSpPr>
          <a:xfrm>
            <a:off x="7042494" y="3087662"/>
            <a:ext cx="1541160" cy="469440"/>
            <a:chOff x="7042494" y="3087662"/>
            <a:chExt cx="15411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E724560-E35B-4545-9D52-22E4668CD026}"/>
                    </a:ext>
                  </a:extLst>
                </p14:cNvPr>
                <p14:cNvContentPartPr/>
                <p14:nvPr/>
              </p14:nvContentPartPr>
              <p14:xfrm>
                <a:off x="7042494" y="3365942"/>
                <a:ext cx="167040" cy="160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E724560-E35B-4545-9D52-22E4668CD0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33494" y="3357302"/>
                  <a:ext cx="184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1D40E6-6EC5-481E-B764-05588AC53B49}"/>
                    </a:ext>
                  </a:extLst>
                </p14:cNvPr>
                <p14:cNvContentPartPr/>
                <p14:nvPr/>
              </p14:nvContentPartPr>
              <p14:xfrm>
                <a:off x="7179294" y="3405542"/>
                <a:ext cx="110160" cy="98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1D40E6-6EC5-481E-B764-05588AC53B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70294" y="3396542"/>
                  <a:ext cx="12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A94D3A-E1BB-4B2F-8F2F-7E76394C9B1C}"/>
                    </a:ext>
                  </a:extLst>
                </p14:cNvPr>
                <p14:cNvContentPartPr/>
                <p14:nvPr/>
              </p14:nvContentPartPr>
              <p14:xfrm>
                <a:off x="7317534" y="3408062"/>
                <a:ext cx="127080" cy="113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A94D3A-E1BB-4B2F-8F2F-7E76394C9B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8534" y="3399062"/>
                  <a:ext cx="14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0C08C2-A65C-4DA1-85F4-C82E031CFEE5}"/>
                    </a:ext>
                  </a:extLst>
                </p14:cNvPr>
                <p14:cNvContentPartPr/>
                <p14:nvPr/>
              </p14:nvContentPartPr>
              <p14:xfrm>
                <a:off x="7549374" y="3087662"/>
                <a:ext cx="316080" cy="46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0C08C2-A65C-4DA1-85F4-C82E031CFE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40734" y="3079022"/>
                  <a:ext cx="333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8EE225A-43F0-4153-9EB6-A85A612C0631}"/>
                    </a:ext>
                  </a:extLst>
                </p14:cNvPr>
                <p14:cNvContentPartPr/>
                <p14:nvPr/>
              </p14:nvContentPartPr>
              <p14:xfrm>
                <a:off x="7508334" y="3423902"/>
                <a:ext cx="133200" cy="18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8EE225A-43F0-4153-9EB6-A85A612C06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99334" y="3415262"/>
                  <a:ext cx="150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B9F659F-96D3-42B7-B014-8FC5BA9478A0}"/>
                    </a:ext>
                  </a:extLst>
                </p14:cNvPr>
                <p14:cNvContentPartPr/>
                <p14:nvPr/>
              </p14:nvContentPartPr>
              <p14:xfrm>
                <a:off x="7702014" y="3421022"/>
                <a:ext cx="38520" cy="7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B9F659F-96D3-42B7-B014-8FC5BA9478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93374" y="3412022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EA26D3-37AD-4DFA-BE9E-EE7F5A12D1C9}"/>
                    </a:ext>
                  </a:extLst>
                </p14:cNvPr>
                <p14:cNvContentPartPr/>
                <p14:nvPr/>
              </p14:nvContentPartPr>
              <p14:xfrm>
                <a:off x="7806774" y="3399062"/>
                <a:ext cx="146160" cy="137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EA26D3-37AD-4DFA-BE9E-EE7F5A12D1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98134" y="3390422"/>
                  <a:ext cx="163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AF5A926-CDCB-4A4F-989A-56B1B85E1432}"/>
                    </a:ext>
                  </a:extLst>
                </p14:cNvPr>
                <p14:cNvContentPartPr/>
                <p14:nvPr/>
              </p14:nvContentPartPr>
              <p14:xfrm>
                <a:off x="7896054" y="3260102"/>
                <a:ext cx="192240" cy="256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AF5A926-CDCB-4A4F-989A-56B1B85E14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87054" y="3251462"/>
                  <a:ext cx="209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5762F8-893A-4626-8AB8-68EA9F091616}"/>
                    </a:ext>
                  </a:extLst>
                </p14:cNvPr>
                <p14:cNvContentPartPr/>
                <p14:nvPr/>
              </p14:nvContentPartPr>
              <p14:xfrm>
                <a:off x="7997574" y="3414182"/>
                <a:ext cx="12780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5762F8-893A-4626-8AB8-68EA9F0916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88574" y="3405182"/>
                  <a:ext cx="14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E3574D-2060-4437-BE26-1608E95C2985}"/>
                    </a:ext>
                  </a:extLst>
                </p14:cNvPr>
                <p14:cNvContentPartPr/>
                <p14:nvPr/>
              </p14:nvContentPartPr>
              <p14:xfrm>
                <a:off x="8112414" y="3433982"/>
                <a:ext cx="130680" cy="97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E3574D-2060-4437-BE26-1608E95C29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03414" y="3425342"/>
                  <a:ext cx="14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4EA3DE-7EEA-4062-A9CB-0C389A091CD1}"/>
                    </a:ext>
                  </a:extLst>
                </p14:cNvPr>
                <p14:cNvContentPartPr/>
                <p14:nvPr/>
              </p14:nvContentPartPr>
              <p14:xfrm>
                <a:off x="8286654" y="3394022"/>
                <a:ext cx="105120" cy="129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4EA3DE-7EEA-4062-A9CB-0C389A091CD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78014" y="3385022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1D48E9-5868-4BE0-93AB-D9E87A9AB370}"/>
                    </a:ext>
                  </a:extLst>
                </p14:cNvPr>
                <p14:cNvContentPartPr/>
                <p14:nvPr/>
              </p14:nvContentPartPr>
              <p14:xfrm>
                <a:off x="8410134" y="3377822"/>
                <a:ext cx="17352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1D48E9-5868-4BE0-93AB-D9E87A9AB3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01494" y="3368822"/>
                  <a:ext cx="1911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B7906F3-1503-4648-BB0E-83A714A2A5E1}"/>
              </a:ext>
            </a:extLst>
          </p:cNvPr>
          <p:cNvGrpSpPr/>
          <p:nvPr/>
        </p:nvGrpSpPr>
        <p:grpSpPr>
          <a:xfrm>
            <a:off x="8835294" y="3167222"/>
            <a:ext cx="2045880" cy="410040"/>
            <a:chOff x="8835294" y="3167222"/>
            <a:chExt cx="20458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2FF1682-A2A6-481B-8B65-7C48B948821E}"/>
                    </a:ext>
                  </a:extLst>
                </p14:cNvPr>
                <p14:cNvContentPartPr/>
                <p14:nvPr/>
              </p14:nvContentPartPr>
              <p14:xfrm>
                <a:off x="8835294" y="3189542"/>
                <a:ext cx="228600" cy="342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2FF1682-A2A6-481B-8B65-7C48B94882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26294" y="3180902"/>
                  <a:ext cx="246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0DBC9C-563D-4111-BE25-6B834D4D2F81}"/>
                    </a:ext>
                  </a:extLst>
                </p14:cNvPr>
                <p14:cNvContentPartPr/>
                <p14:nvPr/>
              </p14:nvContentPartPr>
              <p14:xfrm>
                <a:off x="9077214" y="3404102"/>
                <a:ext cx="120600" cy="11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00DBC9C-563D-4111-BE25-6B834D4D2F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68214" y="3395462"/>
                  <a:ext cx="138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FDFA53-9D7D-4AB3-918B-169558430C56}"/>
                    </a:ext>
                  </a:extLst>
                </p14:cNvPr>
                <p14:cNvContentPartPr/>
                <p14:nvPr/>
              </p14:nvContentPartPr>
              <p14:xfrm>
                <a:off x="9234174" y="3408422"/>
                <a:ext cx="137880" cy="10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FDFA53-9D7D-4AB3-918B-169558430C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225174" y="3399782"/>
                  <a:ext cx="155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7729CC-DD76-4CA7-9433-6F1760CF38B5}"/>
                    </a:ext>
                  </a:extLst>
                </p14:cNvPr>
                <p14:cNvContentPartPr/>
                <p14:nvPr/>
              </p14:nvContentPartPr>
              <p14:xfrm>
                <a:off x="9404814" y="3402302"/>
                <a:ext cx="151200" cy="10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7729CC-DD76-4CA7-9433-6F1760CF38B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95814" y="3393302"/>
                  <a:ext cx="168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221AD9-9EF7-43BB-9795-9B214E8E986A}"/>
                    </a:ext>
                  </a:extLst>
                </p14:cNvPr>
                <p14:cNvContentPartPr/>
                <p14:nvPr/>
              </p14:nvContentPartPr>
              <p14:xfrm>
                <a:off x="9603894" y="3367022"/>
                <a:ext cx="137520" cy="154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221AD9-9EF7-43BB-9795-9B214E8E98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95254" y="3358022"/>
                  <a:ext cx="155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18300E-0FF3-44CD-BD4F-69CF07348C59}"/>
                    </a:ext>
                  </a:extLst>
                </p14:cNvPr>
                <p14:cNvContentPartPr/>
                <p14:nvPr/>
              </p14:nvContentPartPr>
              <p14:xfrm>
                <a:off x="9731334" y="3277022"/>
                <a:ext cx="136440" cy="214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18300E-0FF3-44CD-BD4F-69CF07348C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22334" y="3268022"/>
                  <a:ext cx="15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A5AD991-9265-44AA-A8B8-720B2B69DC83}"/>
                    </a:ext>
                  </a:extLst>
                </p14:cNvPr>
                <p14:cNvContentPartPr/>
                <p14:nvPr/>
              </p14:nvContentPartPr>
              <p14:xfrm>
                <a:off x="9990534" y="3167222"/>
                <a:ext cx="308160" cy="36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A5AD991-9265-44AA-A8B8-720B2B69D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81894" y="3158222"/>
                  <a:ext cx="325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87278F-8EEE-4727-B97E-0E36070F6F60}"/>
                    </a:ext>
                  </a:extLst>
                </p14:cNvPr>
                <p14:cNvContentPartPr/>
                <p14:nvPr/>
              </p14:nvContentPartPr>
              <p14:xfrm>
                <a:off x="9979014" y="3434702"/>
                <a:ext cx="172080" cy="35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87278F-8EEE-4727-B97E-0E36070F6F6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70014" y="3426062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7E3DF5-38EB-48B0-B042-D3B9E0968553}"/>
                    </a:ext>
                  </a:extLst>
                </p14:cNvPr>
                <p14:cNvContentPartPr/>
                <p14:nvPr/>
              </p14:nvContentPartPr>
              <p14:xfrm>
                <a:off x="10128054" y="3435782"/>
                <a:ext cx="114480" cy="9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7E3DF5-38EB-48B0-B042-D3B9E09685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19414" y="3426782"/>
                  <a:ext cx="132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3AE094-5329-4FE2-AE7E-6427A10EE881}"/>
                    </a:ext>
                  </a:extLst>
                </p14:cNvPr>
                <p14:cNvContentPartPr/>
                <p14:nvPr/>
              </p14:nvContentPartPr>
              <p14:xfrm>
                <a:off x="10280694" y="3427862"/>
                <a:ext cx="196920" cy="130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3AE094-5329-4FE2-AE7E-6427A10EE88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72054" y="3419222"/>
                  <a:ext cx="21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3D7AB5-7E82-4221-996E-7FAEEE6102C1}"/>
                    </a:ext>
                  </a:extLst>
                </p14:cNvPr>
                <p14:cNvContentPartPr/>
                <p14:nvPr/>
              </p14:nvContentPartPr>
              <p14:xfrm>
                <a:off x="10585614" y="3419222"/>
                <a:ext cx="295560" cy="158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3D7AB5-7E82-4221-996E-7FAEEE6102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76974" y="3410582"/>
                  <a:ext cx="3132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D7ECAE8-7C38-4F2B-AE13-A3BAFCD38CB5}"/>
              </a:ext>
            </a:extLst>
          </p:cNvPr>
          <p:cNvGrpSpPr/>
          <p:nvPr/>
        </p:nvGrpSpPr>
        <p:grpSpPr>
          <a:xfrm>
            <a:off x="3344574" y="3874982"/>
            <a:ext cx="304920" cy="222840"/>
            <a:chOff x="3344574" y="3874982"/>
            <a:chExt cx="3049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88AAE5C-CAB6-4113-90BD-4F83F61D3136}"/>
                    </a:ext>
                  </a:extLst>
                </p14:cNvPr>
                <p14:cNvContentPartPr/>
                <p14:nvPr/>
              </p14:nvContentPartPr>
              <p14:xfrm>
                <a:off x="3344574" y="3965702"/>
                <a:ext cx="75960" cy="132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88AAE5C-CAB6-4113-90BD-4F83F61D313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35934" y="3957062"/>
                  <a:ext cx="93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F235587-929B-4BC4-B4AD-CCFE91F553BA}"/>
                    </a:ext>
                  </a:extLst>
                </p14:cNvPr>
                <p14:cNvContentPartPr/>
                <p14:nvPr/>
              </p14:nvContentPartPr>
              <p14:xfrm>
                <a:off x="3435294" y="3874982"/>
                <a:ext cx="9000" cy="21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F235587-929B-4BC4-B4AD-CCFE91F553B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26654" y="3866342"/>
                  <a:ext cx="26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ACB4D2-03C4-49DD-AB1C-C1A1B07B6ADA}"/>
                    </a:ext>
                  </a:extLst>
                </p14:cNvPr>
                <p14:cNvContentPartPr/>
                <p14:nvPr/>
              </p14:nvContentPartPr>
              <p14:xfrm>
                <a:off x="3517014" y="3912782"/>
                <a:ext cx="132480" cy="18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ACB4D2-03C4-49DD-AB1C-C1A1B07B6A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08014" y="3904142"/>
                  <a:ext cx="1501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70DD055-707F-44B7-92B2-E83D7A899A7D}"/>
              </a:ext>
            </a:extLst>
          </p:cNvPr>
          <p:cNvGrpSpPr/>
          <p:nvPr/>
        </p:nvGrpSpPr>
        <p:grpSpPr>
          <a:xfrm>
            <a:off x="4072494" y="3824582"/>
            <a:ext cx="2022840" cy="558360"/>
            <a:chOff x="4072494" y="3824582"/>
            <a:chExt cx="202284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AE7465D-8C59-487D-9CE8-B773368BE901}"/>
                    </a:ext>
                  </a:extLst>
                </p14:cNvPr>
                <p14:cNvContentPartPr/>
                <p14:nvPr/>
              </p14:nvContentPartPr>
              <p14:xfrm>
                <a:off x="4129014" y="3904142"/>
                <a:ext cx="115200" cy="245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AE7465D-8C59-487D-9CE8-B773368BE9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20374" y="3895502"/>
                  <a:ext cx="132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7E1AD-3DBB-427C-8B58-37657635B26A}"/>
                    </a:ext>
                  </a:extLst>
                </p14:cNvPr>
                <p14:cNvContentPartPr/>
                <p14:nvPr/>
              </p14:nvContentPartPr>
              <p14:xfrm>
                <a:off x="4076454" y="3901262"/>
                <a:ext cx="196560" cy="191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7E1AD-3DBB-427C-8B58-37657635B2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67814" y="3892262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2DAC91-6D3F-46D9-BA6F-1E70C399700F}"/>
                    </a:ext>
                  </a:extLst>
                </p14:cNvPr>
                <p14:cNvContentPartPr/>
                <p14:nvPr/>
              </p14:nvContentPartPr>
              <p14:xfrm>
                <a:off x="4072494" y="3824582"/>
                <a:ext cx="210960" cy="47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2DAC91-6D3F-46D9-BA6F-1E70C399700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63854" y="3815942"/>
                  <a:ext cx="228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288D002-FD5E-45F9-8AA6-A44CB28CB27F}"/>
                    </a:ext>
                  </a:extLst>
                </p14:cNvPr>
                <p14:cNvContentPartPr/>
                <p14:nvPr/>
              </p14:nvContentPartPr>
              <p14:xfrm>
                <a:off x="4375614" y="4007102"/>
                <a:ext cx="148320" cy="2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288D002-FD5E-45F9-8AA6-A44CB28CB2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66614" y="3998102"/>
                  <a:ext cx="165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AB2E48-7F3D-4CB9-BE5D-61776865615C}"/>
                    </a:ext>
                  </a:extLst>
                </p14:cNvPr>
                <p14:cNvContentPartPr/>
                <p14:nvPr/>
              </p14:nvContentPartPr>
              <p14:xfrm>
                <a:off x="4682694" y="3838622"/>
                <a:ext cx="214920" cy="318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AB2E48-7F3D-4CB9-BE5D-6177686561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73694" y="3829982"/>
                  <a:ext cx="232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FBCE97-12F6-4831-85B2-2202E6F2A585}"/>
                    </a:ext>
                  </a:extLst>
                </p14:cNvPr>
                <p14:cNvContentPartPr/>
                <p14:nvPr/>
              </p14:nvContentPartPr>
              <p14:xfrm>
                <a:off x="4652454" y="3958502"/>
                <a:ext cx="268200" cy="46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FBCE97-12F6-4831-85B2-2202E6F2A58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43814" y="3949502"/>
                  <a:ext cx="285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A95E40-5F90-40A5-B5F4-11DA75464711}"/>
                    </a:ext>
                  </a:extLst>
                </p14:cNvPr>
                <p14:cNvContentPartPr/>
                <p14:nvPr/>
              </p14:nvContentPartPr>
              <p14:xfrm>
                <a:off x="4763694" y="4102502"/>
                <a:ext cx="95760" cy="94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A95E40-5F90-40A5-B5F4-11DA754647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55054" y="4093502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6B77A3-2B52-4C2B-80A5-69D0AF075A75}"/>
                    </a:ext>
                  </a:extLst>
                </p14:cNvPr>
                <p14:cNvContentPartPr/>
                <p14:nvPr/>
              </p14:nvContentPartPr>
              <p14:xfrm>
                <a:off x="4910574" y="4148942"/>
                <a:ext cx="73440" cy="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6B77A3-2B52-4C2B-80A5-69D0AF075A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01574" y="4139942"/>
                  <a:ext cx="91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318A00B-F60C-40AD-9D62-17CB0FDA20E1}"/>
                    </a:ext>
                  </a:extLst>
                </p14:cNvPr>
                <p14:cNvContentPartPr/>
                <p14:nvPr/>
              </p14:nvContentPartPr>
              <p14:xfrm>
                <a:off x="5079414" y="4122302"/>
                <a:ext cx="23760" cy="95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318A00B-F60C-40AD-9D62-17CB0FDA20E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70414" y="4113302"/>
                  <a:ext cx="41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485AF88-EBA1-474F-9A0D-830DC3970950}"/>
                    </a:ext>
                  </a:extLst>
                </p14:cNvPr>
                <p14:cNvContentPartPr/>
                <p14:nvPr/>
              </p14:nvContentPartPr>
              <p14:xfrm>
                <a:off x="5132334" y="4203302"/>
                <a:ext cx="39240" cy="85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485AF88-EBA1-474F-9A0D-830DC39709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23694" y="4194662"/>
                  <a:ext cx="56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BFC110-CE4C-44A9-A141-FB04837C2251}"/>
                    </a:ext>
                  </a:extLst>
                </p14:cNvPr>
                <p14:cNvContentPartPr/>
                <p14:nvPr/>
              </p14:nvContentPartPr>
              <p14:xfrm>
                <a:off x="5225214" y="4104662"/>
                <a:ext cx="248400" cy="110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BFC110-CE4C-44A9-A141-FB04837C22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16214" y="4096022"/>
                  <a:ext cx="266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CB98AB4-D42F-47D9-A107-7000E796EC08}"/>
                    </a:ext>
                  </a:extLst>
                </p14:cNvPr>
                <p14:cNvContentPartPr/>
                <p14:nvPr/>
              </p14:nvContentPartPr>
              <p14:xfrm>
                <a:off x="5630934" y="4021862"/>
                <a:ext cx="7920" cy="15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CB98AB4-D42F-47D9-A107-7000E796EC0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22294" y="4013222"/>
                  <a:ext cx="25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FD8133-4E7A-428A-AD76-5047D88FB880}"/>
                    </a:ext>
                  </a:extLst>
                </p14:cNvPr>
                <p14:cNvContentPartPr/>
                <p14:nvPr/>
              </p14:nvContentPartPr>
              <p14:xfrm>
                <a:off x="5841174" y="3890822"/>
                <a:ext cx="150840" cy="154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FD8133-4E7A-428A-AD76-5047D88FB8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32534" y="3882182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2AE94D5-7A7E-4950-86A9-794D594CE513}"/>
                    </a:ext>
                  </a:extLst>
                </p14:cNvPr>
                <p14:cNvContentPartPr/>
                <p14:nvPr/>
              </p14:nvContentPartPr>
              <p14:xfrm>
                <a:off x="5681334" y="4100702"/>
                <a:ext cx="396720" cy="32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2AE94D5-7A7E-4950-86A9-794D594CE5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72694" y="4091702"/>
                  <a:ext cx="41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AF06D8-F1CF-4B37-9229-0571C701FA98}"/>
                    </a:ext>
                  </a:extLst>
                </p14:cNvPr>
                <p14:cNvContentPartPr/>
                <p14:nvPr/>
              </p14:nvContentPartPr>
              <p14:xfrm>
                <a:off x="5755854" y="4187462"/>
                <a:ext cx="339480" cy="195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AF06D8-F1CF-4B37-9229-0571C701FA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46854" y="4178462"/>
                  <a:ext cx="357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744FA9-85C1-49E4-B417-069BB3B7BD3E}"/>
                    </a:ext>
                  </a:extLst>
                </p14:cNvPr>
                <p14:cNvContentPartPr/>
                <p14:nvPr/>
              </p14:nvContentPartPr>
              <p14:xfrm>
                <a:off x="5876814" y="4261622"/>
                <a:ext cx="184320" cy="10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744FA9-85C1-49E4-B417-069BB3B7BD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67814" y="4252622"/>
                  <a:ext cx="2019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76B362-AD6B-4272-A29C-271A5268D37D}"/>
                  </a:ext>
                </a:extLst>
              </p14:cNvPr>
              <p14:cNvContentPartPr/>
              <p14:nvPr/>
            </p14:nvContentPartPr>
            <p14:xfrm>
              <a:off x="6094510" y="261041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76B362-AD6B-4272-A29C-271A5268D37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085870" y="26014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C46FED-AE0A-4F48-B35C-FA38DA3993BA}"/>
                  </a:ext>
                </a:extLst>
              </p14:cNvPr>
              <p14:cNvContentPartPr/>
              <p14:nvPr/>
            </p14:nvContentPartPr>
            <p14:xfrm>
              <a:off x="5947990" y="2621578"/>
              <a:ext cx="386640" cy="36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C46FED-AE0A-4F48-B35C-FA38DA3993B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939350" y="2612938"/>
                <a:ext cx="40428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43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7321154-80AE-494A-B92C-115D46B13D7A}"/>
              </a:ext>
            </a:extLst>
          </p:cNvPr>
          <p:cNvGrpSpPr/>
          <p:nvPr/>
        </p:nvGrpSpPr>
        <p:grpSpPr>
          <a:xfrm>
            <a:off x="3084294" y="760982"/>
            <a:ext cx="543240" cy="240840"/>
            <a:chOff x="3084294" y="760982"/>
            <a:chExt cx="543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EA3B6B-1303-4227-923C-C3A8A9C52E1B}"/>
                    </a:ext>
                  </a:extLst>
                </p14:cNvPr>
                <p14:cNvContentPartPr/>
                <p14:nvPr/>
              </p14:nvContentPartPr>
              <p14:xfrm>
                <a:off x="3084294" y="776462"/>
                <a:ext cx="231120" cy="22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EA3B6B-1303-4227-923C-C3A8A9C52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5294" y="767822"/>
                  <a:ext cx="24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B8DB2A-071F-40C7-A83E-82CD1E27B05D}"/>
                    </a:ext>
                  </a:extLst>
                </p14:cNvPr>
                <p14:cNvContentPartPr/>
                <p14:nvPr/>
              </p14:nvContentPartPr>
              <p14:xfrm>
                <a:off x="3276894" y="965102"/>
                <a:ext cx="12960" cy="28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B8DB2A-071F-40C7-A83E-82CD1E27B0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7894" y="956462"/>
                  <a:ext cx="30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27C898-117C-4D94-A1D9-312ED969E5F7}"/>
                    </a:ext>
                  </a:extLst>
                </p14:cNvPr>
                <p14:cNvContentPartPr/>
                <p14:nvPr/>
              </p14:nvContentPartPr>
              <p14:xfrm>
                <a:off x="3413334" y="791582"/>
                <a:ext cx="13356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27C898-117C-4D94-A1D9-312ED969E5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04334" y="782942"/>
                  <a:ext cx="15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BF5131-B020-4581-9B2B-4A21B52C1D6E}"/>
                    </a:ext>
                  </a:extLst>
                </p14:cNvPr>
                <p14:cNvContentPartPr/>
                <p14:nvPr/>
              </p14:nvContentPartPr>
              <p14:xfrm>
                <a:off x="3484974" y="760982"/>
                <a:ext cx="142560" cy="23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BF5131-B020-4581-9B2B-4A21B52C1D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5974" y="751982"/>
                  <a:ext cx="1602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6B7868-E385-4B19-9FF7-535801D37543}"/>
              </a:ext>
            </a:extLst>
          </p:cNvPr>
          <p:cNvGrpSpPr/>
          <p:nvPr/>
        </p:nvGrpSpPr>
        <p:grpSpPr>
          <a:xfrm>
            <a:off x="3844614" y="605462"/>
            <a:ext cx="3265560" cy="394560"/>
            <a:chOff x="3844614" y="605462"/>
            <a:chExt cx="32655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53D659-62B9-49F8-9602-6EC00BC4136D}"/>
                    </a:ext>
                  </a:extLst>
                </p14:cNvPr>
                <p14:cNvContentPartPr/>
                <p14:nvPr/>
              </p14:nvContentPartPr>
              <p14:xfrm>
                <a:off x="3844614" y="737942"/>
                <a:ext cx="227880" cy="24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53D659-62B9-49F8-9602-6EC00BC413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5614" y="729302"/>
                  <a:ext cx="245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B2D7AD-1286-41D9-9CD1-525BCF2A75D9}"/>
                    </a:ext>
                  </a:extLst>
                </p14:cNvPr>
                <p14:cNvContentPartPr/>
                <p14:nvPr/>
              </p14:nvContentPartPr>
              <p14:xfrm>
                <a:off x="4043694" y="843062"/>
                <a:ext cx="101880" cy="10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B2D7AD-1286-41D9-9CD1-525BCF2A75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5054" y="834422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FA009B-D257-4500-9023-95753E599ABE}"/>
                    </a:ext>
                  </a:extLst>
                </p14:cNvPr>
                <p14:cNvContentPartPr/>
                <p14:nvPr/>
              </p14:nvContentPartPr>
              <p14:xfrm>
                <a:off x="4167174" y="864302"/>
                <a:ext cx="128160" cy="9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FA009B-D257-4500-9023-95753E599A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58534" y="855302"/>
                  <a:ext cx="145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4A3D77-80E2-47A3-B7BB-34153E93E002}"/>
                    </a:ext>
                  </a:extLst>
                </p14:cNvPr>
                <p14:cNvContentPartPr/>
                <p14:nvPr/>
              </p14:nvContentPartPr>
              <p14:xfrm>
                <a:off x="4368414" y="605462"/>
                <a:ext cx="272520" cy="39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4A3D77-80E2-47A3-B7BB-34153E93E0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9414" y="596822"/>
                  <a:ext cx="290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E4E2A2-8FE5-4749-B8D0-F4A2D3887F91}"/>
                    </a:ext>
                  </a:extLst>
                </p14:cNvPr>
                <p14:cNvContentPartPr/>
                <p14:nvPr/>
              </p14:nvContentPartPr>
              <p14:xfrm>
                <a:off x="4371654" y="883022"/>
                <a:ext cx="155520" cy="2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E4E2A2-8FE5-4749-B8D0-F4A2D3887F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63014" y="874382"/>
                  <a:ext cx="17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400469-00F5-4EF9-A266-75325472BA42}"/>
                    </a:ext>
                  </a:extLst>
                </p14:cNvPr>
                <p14:cNvContentPartPr/>
                <p14:nvPr/>
              </p14:nvContentPartPr>
              <p14:xfrm>
                <a:off x="4513854" y="904622"/>
                <a:ext cx="39960" cy="7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400469-00F5-4EF9-A266-75325472BA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4854" y="895982"/>
                  <a:ext cx="57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1699BE-9F00-4674-B41C-AA823FCEE83D}"/>
                    </a:ext>
                  </a:extLst>
                </p14:cNvPr>
                <p14:cNvContentPartPr/>
                <p14:nvPr/>
              </p14:nvContentPartPr>
              <p14:xfrm>
                <a:off x="4626894" y="859982"/>
                <a:ext cx="15480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1699BE-9F00-4674-B41C-AA823FCEE8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18254" y="851342"/>
                  <a:ext cx="172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F352B9-CCC0-4A8F-B4A6-1EDF67B675AD}"/>
                    </a:ext>
                  </a:extLst>
                </p14:cNvPr>
                <p14:cNvContentPartPr/>
                <p14:nvPr/>
              </p14:nvContentPartPr>
              <p14:xfrm>
                <a:off x="4751454" y="703022"/>
                <a:ext cx="175680" cy="24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F352B9-CCC0-4A8F-B4A6-1EDF67B675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2814" y="694382"/>
                  <a:ext cx="193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FF1859-8461-457C-BE6F-E8A16E483FCB}"/>
                    </a:ext>
                  </a:extLst>
                </p14:cNvPr>
                <p14:cNvContentPartPr/>
                <p14:nvPr/>
              </p14:nvContentPartPr>
              <p14:xfrm>
                <a:off x="4836054" y="868262"/>
                <a:ext cx="14364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FF1859-8461-457C-BE6F-E8A16E483F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7414" y="859262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B9166D-DFE7-4735-8699-CB5B11B8A03E}"/>
                    </a:ext>
                  </a:extLst>
                </p14:cNvPr>
                <p14:cNvContentPartPr/>
                <p14:nvPr/>
              </p14:nvContentPartPr>
              <p14:xfrm>
                <a:off x="4949094" y="875462"/>
                <a:ext cx="135000" cy="9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B9166D-DFE7-4735-8699-CB5B11B8A0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0454" y="866462"/>
                  <a:ext cx="152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3E100F-A042-4D9F-8C4E-9B5DAD5BDE48}"/>
                    </a:ext>
                  </a:extLst>
                </p14:cNvPr>
                <p14:cNvContentPartPr/>
                <p14:nvPr/>
              </p14:nvContentPartPr>
              <p14:xfrm>
                <a:off x="5146014" y="851342"/>
                <a:ext cx="83880" cy="10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3E100F-A042-4D9F-8C4E-9B5DAD5BDE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37374" y="842702"/>
                  <a:ext cx="101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19EC7B-720B-443F-8D84-6648EBE82E4C}"/>
                    </a:ext>
                  </a:extLst>
                </p14:cNvPr>
                <p14:cNvContentPartPr/>
                <p14:nvPr/>
              </p14:nvContentPartPr>
              <p14:xfrm>
                <a:off x="5200374" y="850622"/>
                <a:ext cx="187560" cy="12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19EC7B-720B-443F-8D84-6648EBE82E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1734" y="841982"/>
                  <a:ext cx="20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46A286-A25E-45B6-B789-6D023AD97AB7}"/>
                    </a:ext>
                  </a:extLst>
                </p14:cNvPr>
                <p14:cNvContentPartPr/>
                <p14:nvPr/>
              </p14:nvContentPartPr>
              <p14:xfrm>
                <a:off x="5659374" y="828302"/>
                <a:ext cx="73800" cy="9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46A286-A25E-45B6-B789-6D023AD97A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0734" y="819302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574495-72C2-42A0-AB71-E7D307AAA669}"/>
                    </a:ext>
                  </a:extLst>
                </p14:cNvPr>
                <p14:cNvContentPartPr/>
                <p14:nvPr/>
              </p14:nvContentPartPr>
              <p14:xfrm>
                <a:off x="5534814" y="924782"/>
                <a:ext cx="27720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574495-72C2-42A0-AB71-E7D307AAA6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5814" y="916142"/>
                  <a:ext cx="29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2EA43E-DCC9-4C15-A95B-0939FBD77C8F}"/>
                    </a:ext>
                  </a:extLst>
                </p14:cNvPr>
                <p14:cNvContentPartPr/>
                <p14:nvPr/>
              </p14:nvContentPartPr>
              <p14:xfrm>
                <a:off x="5569374" y="764582"/>
                <a:ext cx="312840" cy="4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2EA43E-DCC9-4C15-A95B-0939FBD77C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60374" y="755582"/>
                  <a:ext cx="330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0DC55A-3E19-4B2A-BF6F-E2F683628B30}"/>
                    </a:ext>
                  </a:extLst>
                </p14:cNvPr>
                <p14:cNvContentPartPr/>
                <p14:nvPr/>
              </p14:nvContentPartPr>
              <p14:xfrm>
                <a:off x="5867094" y="850982"/>
                <a:ext cx="14040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0DC55A-3E19-4B2A-BF6F-E2F683628B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8454" y="842342"/>
                  <a:ext cx="158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B60B2D-690B-4AF4-99E5-1F1B56640125}"/>
                    </a:ext>
                  </a:extLst>
                </p14:cNvPr>
                <p14:cNvContentPartPr/>
                <p14:nvPr/>
              </p14:nvContentPartPr>
              <p14:xfrm>
                <a:off x="6137094" y="692582"/>
                <a:ext cx="155880" cy="23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B60B2D-690B-4AF4-99E5-1F1B566401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8454" y="683942"/>
                  <a:ext cx="17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37AD43-382C-4E5C-8617-C3D07B45891F}"/>
                    </a:ext>
                  </a:extLst>
                </p14:cNvPr>
                <p14:cNvContentPartPr/>
                <p14:nvPr/>
              </p14:nvContentPartPr>
              <p14:xfrm>
                <a:off x="6084894" y="822902"/>
                <a:ext cx="181800" cy="11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37AD43-382C-4E5C-8617-C3D07B4589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5894" y="814262"/>
                  <a:ext cx="199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E804C8-5BD8-4F8D-BC52-EA08DEF264A8}"/>
                    </a:ext>
                  </a:extLst>
                </p14:cNvPr>
                <p14:cNvContentPartPr/>
                <p14:nvPr/>
              </p14:nvContentPartPr>
              <p14:xfrm>
                <a:off x="6226374" y="805622"/>
                <a:ext cx="149400" cy="10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E804C8-5BD8-4F8D-BC52-EA08DEF264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7374" y="796622"/>
                  <a:ext cx="167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976CDE-E8EF-430E-AEAE-EE7B8EDD9459}"/>
                    </a:ext>
                  </a:extLst>
                </p14:cNvPr>
                <p14:cNvContentPartPr/>
                <p14:nvPr/>
              </p14:nvContentPartPr>
              <p14:xfrm>
                <a:off x="6362454" y="823262"/>
                <a:ext cx="172440" cy="12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976CDE-E8EF-430E-AEAE-EE7B8EDD94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53454" y="814622"/>
                  <a:ext cx="19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36A792-814D-4135-8876-4DFBA76DF4E5}"/>
                    </a:ext>
                  </a:extLst>
                </p14:cNvPr>
                <p14:cNvContentPartPr/>
                <p14:nvPr/>
              </p14:nvContentPartPr>
              <p14:xfrm>
                <a:off x="6554694" y="815342"/>
                <a:ext cx="176400" cy="10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36A792-814D-4135-8876-4DFBA76DF4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6054" y="806342"/>
                  <a:ext cx="19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DCC960-4B0B-4917-8335-B1448FA5F59A}"/>
                    </a:ext>
                  </a:extLst>
                </p14:cNvPr>
                <p14:cNvContentPartPr/>
                <p14:nvPr/>
              </p14:nvContentPartPr>
              <p14:xfrm>
                <a:off x="6726414" y="832262"/>
                <a:ext cx="86040" cy="7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DCC960-4B0B-4917-8335-B1448FA5F5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7774" y="823262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90F0A2-6674-4905-A359-91DD80781FF2}"/>
                    </a:ext>
                  </a:extLst>
                </p14:cNvPr>
                <p14:cNvContentPartPr/>
                <p14:nvPr/>
              </p14:nvContentPartPr>
              <p14:xfrm>
                <a:off x="6885894" y="722102"/>
                <a:ext cx="14076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90F0A2-6674-4905-A359-91DD80781F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6894" y="713102"/>
                  <a:ext cx="15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2803A5-C671-473F-9724-C68A9958F56D}"/>
                    </a:ext>
                  </a:extLst>
                </p14:cNvPr>
                <p14:cNvContentPartPr/>
                <p14:nvPr/>
              </p14:nvContentPartPr>
              <p14:xfrm>
                <a:off x="6969774" y="783662"/>
                <a:ext cx="14040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2803A5-C671-473F-9724-C68A9958F5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1134" y="774662"/>
                  <a:ext cx="158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04CFB-D8C5-439C-B65A-0A41E23A59F8}"/>
              </a:ext>
            </a:extLst>
          </p:cNvPr>
          <p:cNvGrpSpPr/>
          <p:nvPr/>
        </p:nvGrpSpPr>
        <p:grpSpPr>
          <a:xfrm>
            <a:off x="7367934" y="563702"/>
            <a:ext cx="506160" cy="348840"/>
            <a:chOff x="7367934" y="563702"/>
            <a:chExt cx="5061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822FC6-3B90-4986-85B4-AD93D91DBA7C}"/>
                    </a:ext>
                  </a:extLst>
                </p14:cNvPr>
                <p14:cNvContentPartPr/>
                <p14:nvPr/>
              </p14:nvContentPartPr>
              <p14:xfrm>
                <a:off x="7398894" y="563702"/>
                <a:ext cx="259920" cy="34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822FC6-3B90-4986-85B4-AD93D91DBA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0254" y="555062"/>
                  <a:ext cx="277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A214DE-979D-424B-9F09-ED47B8766EE0}"/>
                    </a:ext>
                  </a:extLst>
                </p14:cNvPr>
                <p14:cNvContentPartPr/>
                <p14:nvPr/>
              </p14:nvContentPartPr>
              <p14:xfrm>
                <a:off x="7367934" y="795182"/>
                <a:ext cx="209160" cy="3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A214DE-979D-424B-9F09-ED47B8766E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9294" y="786182"/>
                  <a:ext cx="226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E4AC00-C429-4E07-A139-5E464673B8D2}"/>
                    </a:ext>
                  </a:extLst>
                </p14:cNvPr>
                <p14:cNvContentPartPr/>
                <p14:nvPr/>
              </p14:nvContentPartPr>
              <p14:xfrm>
                <a:off x="7548654" y="811742"/>
                <a:ext cx="71640" cy="7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E4AC00-C429-4E07-A139-5E464673B8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0014" y="803102"/>
                  <a:ext cx="89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99945C-6476-4D7D-9A54-2076ECD22A7A}"/>
                    </a:ext>
                  </a:extLst>
                </p14:cNvPr>
                <p14:cNvContentPartPr/>
                <p14:nvPr/>
              </p14:nvContentPartPr>
              <p14:xfrm>
                <a:off x="7703094" y="769622"/>
                <a:ext cx="17100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99945C-6476-4D7D-9A54-2076ECD22A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94" y="760982"/>
                  <a:ext cx="1886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CBA297-45B7-4E82-9554-D21EF333A61B}"/>
              </a:ext>
            </a:extLst>
          </p:cNvPr>
          <p:cNvGrpSpPr/>
          <p:nvPr/>
        </p:nvGrpSpPr>
        <p:grpSpPr>
          <a:xfrm>
            <a:off x="8095854" y="647582"/>
            <a:ext cx="493200" cy="281160"/>
            <a:chOff x="8095854" y="647582"/>
            <a:chExt cx="4932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B061A5-1A2C-4848-8413-533314201045}"/>
                    </a:ext>
                  </a:extLst>
                </p14:cNvPr>
                <p14:cNvContentPartPr/>
                <p14:nvPr/>
              </p14:nvContentPartPr>
              <p14:xfrm>
                <a:off x="8108094" y="654062"/>
                <a:ext cx="172440" cy="27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B061A5-1A2C-4848-8413-5333142010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9094" y="645062"/>
                  <a:ext cx="190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86EF40-5EA5-4999-ACCB-7664DB470C6D}"/>
                    </a:ext>
                  </a:extLst>
                </p14:cNvPr>
                <p14:cNvContentPartPr/>
                <p14:nvPr/>
              </p14:nvContentPartPr>
              <p14:xfrm>
                <a:off x="8095854" y="778262"/>
                <a:ext cx="159480" cy="3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86EF40-5EA5-4999-ACCB-7664DB470C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7214" y="769262"/>
                  <a:ext cx="17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03275E-28DB-4D37-B5B4-4586638C2133}"/>
                    </a:ext>
                  </a:extLst>
                </p14:cNvPr>
                <p14:cNvContentPartPr/>
                <p14:nvPr/>
              </p14:nvContentPartPr>
              <p14:xfrm>
                <a:off x="8316174" y="647582"/>
                <a:ext cx="153000" cy="23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03275E-28DB-4D37-B5B4-4586638C21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07174" y="638582"/>
                  <a:ext cx="170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B5EEEA-45FE-4564-A91D-F76BD0ADA8DE}"/>
                    </a:ext>
                  </a:extLst>
                </p14:cNvPr>
                <p14:cNvContentPartPr/>
                <p14:nvPr/>
              </p14:nvContentPartPr>
              <p14:xfrm>
                <a:off x="8460534" y="794102"/>
                <a:ext cx="12852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B5EEEA-45FE-4564-A91D-F76BD0ADA8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51894" y="785102"/>
                  <a:ext cx="14616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5707B1-64AD-49EF-B38B-6B3DC32F3916}"/>
                  </a:ext>
                </a:extLst>
              </p14:cNvPr>
              <p14:cNvContentPartPr/>
              <p14:nvPr/>
            </p14:nvContentPartPr>
            <p14:xfrm>
              <a:off x="9072174" y="678902"/>
              <a:ext cx="29160" cy="41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5707B1-64AD-49EF-B38B-6B3DC32F391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63534" y="670262"/>
                <a:ext cx="468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F9F93-5486-4946-B3F6-9157978BA664}"/>
              </a:ext>
            </a:extLst>
          </p:cNvPr>
          <p:cNvGrpSpPr/>
          <p:nvPr/>
        </p:nvGrpSpPr>
        <p:grpSpPr>
          <a:xfrm>
            <a:off x="8819627" y="538959"/>
            <a:ext cx="1536480" cy="410400"/>
            <a:chOff x="8819627" y="538959"/>
            <a:chExt cx="153648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540995-A3CE-48B3-9206-3025D5D14D16}"/>
                    </a:ext>
                  </a:extLst>
                </p14:cNvPr>
                <p14:cNvContentPartPr/>
                <p14:nvPr/>
              </p14:nvContentPartPr>
              <p14:xfrm>
                <a:off x="8819627" y="714279"/>
                <a:ext cx="122400" cy="17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540995-A3CE-48B3-9206-3025D5D14D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10627" y="705279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FB5AB2-7A65-4288-B583-AEF7B6A23BF2}"/>
                    </a:ext>
                  </a:extLst>
                </p14:cNvPr>
                <p14:cNvContentPartPr/>
                <p14:nvPr/>
              </p14:nvContentPartPr>
              <p14:xfrm>
                <a:off x="8823947" y="653799"/>
                <a:ext cx="232200" cy="218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FB5AB2-7A65-4288-B583-AEF7B6A23B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14947" y="644799"/>
                  <a:ext cx="249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68DC68-4363-41D6-A63C-7BA3DB7ED937}"/>
                    </a:ext>
                  </a:extLst>
                </p14:cNvPr>
                <p14:cNvContentPartPr/>
                <p14:nvPr/>
              </p14:nvContentPartPr>
              <p14:xfrm>
                <a:off x="9072707" y="779079"/>
                <a:ext cx="63720" cy="8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68DC68-4363-41D6-A63C-7BA3DB7ED9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63707" y="770079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33159C-5886-4DFB-B79E-C7776FB0D9FA}"/>
                    </a:ext>
                  </a:extLst>
                </p14:cNvPr>
                <p14:cNvContentPartPr/>
                <p14:nvPr/>
              </p14:nvContentPartPr>
              <p14:xfrm>
                <a:off x="9197627" y="554079"/>
                <a:ext cx="248760" cy="338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33159C-5886-4DFB-B79E-C7776FB0D9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88987" y="545439"/>
                  <a:ext cx="266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05AB22-7B0C-4219-B513-6EF1057CF3EB}"/>
                    </a:ext>
                  </a:extLst>
                </p14:cNvPr>
                <p14:cNvContentPartPr/>
                <p14:nvPr/>
              </p14:nvContentPartPr>
              <p14:xfrm>
                <a:off x="9191507" y="751719"/>
                <a:ext cx="178920" cy="4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05AB22-7B0C-4219-B513-6EF1057CF3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2867" y="743079"/>
                  <a:ext cx="196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34A54F-9185-4894-BDCA-BECFCADB5116}"/>
                    </a:ext>
                  </a:extLst>
                </p14:cNvPr>
                <p14:cNvContentPartPr/>
                <p14:nvPr/>
              </p14:nvContentPartPr>
              <p14:xfrm>
                <a:off x="9393467" y="538959"/>
                <a:ext cx="279720" cy="37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34A54F-9185-4894-BDCA-BECFCADB51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4467" y="529959"/>
                  <a:ext cx="2973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BF092E-98D8-405D-9044-08EBE5DFC2F4}"/>
                    </a:ext>
                  </a:extLst>
                </p14:cNvPr>
                <p14:cNvContentPartPr/>
                <p14:nvPr/>
              </p14:nvContentPartPr>
              <p14:xfrm>
                <a:off x="9354227" y="793839"/>
                <a:ext cx="189000" cy="46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BF092E-98D8-405D-9044-08EBE5DFC2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45227" y="785199"/>
                  <a:ext cx="206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A6A1D5-D937-48CB-891F-92F11B0873FD}"/>
                    </a:ext>
                  </a:extLst>
                </p14:cNvPr>
                <p14:cNvContentPartPr/>
                <p14:nvPr/>
              </p14:nvContentPartPr>
              <p14:xfrm>
                <a:off x="9477347" y="775119"/>
                <a:ext cx="160920" cy="11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A6A1D5-D937-48CB-891F-92F11B0873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68707" y="766479"/>
                  <a:ext cx="178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E22167-6EEA-42C0-8E55-4EC3AC424DB3}"/>
                    </a:ext>
                  </a:extLst>
                </p14:cNvPr>
                <p14:cNvContentPartPr/>
                <p14:nvPr/>
              </p14:nvContentPartPr>
              <p14:xfrm>
                <a:off x="9626027" y="775119"/>
                <a:ext cx="168840" cy="14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E22167-6EEA-42C0-8E55-4EC3AC424D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7027" y="766119"/>
                  <a:ext cx="186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195C60-1A77-48F7-A315-CE96575058AA}"/>
                    </a:ext>
                  </a:extLst>
                </p14:cNvPr>
                <p14:cNvContentPartPr/>
                <p14:nvPr/>
              </p14:nvContentPartPr>
              <p14:xfrm>
                <a:off x="9749867" y="797439"/>
                <a:ext cx="134280" cy="11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195C60-1A77-48F7-A315-CE96575058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40867" y="788439"/>
                  <a:ext cx="151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21FC28-8974-405B-8430-01E3C879658E}"/>
                    </a:ext>
                  </a:extLst>
                </p14:cNvPr>
                <p14:cNvContentPartPr/>
                <p14:nvPr/>
              </p14:nvContentPartPr>
              <p14:xfrm>
                <a:off x="9875147" y="785559"/>
                <a:ext cx="157320" cy="109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21FC28-8974-405B-8430-01E3C87965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66507" y="776559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9977CA-E37C-476C-8986-D40376A5F693}"/>
                    </a:ext>
                  </a:extLst>
                </p14:cNvPr>
                <p14:cNvContentPartPr/>
                <p14:nvPr/>
              </p14:nvContentPartPr>
              <p14:xfrm>
                <a:off x="10094747" y="779439"/>
                <a:ext cx="110160" cy="13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9977CA-E37C-476C-8986-D40376A5F6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85747" y="770439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56F3DAB-D5C8-4C93-BA62-BC97E1DC74C3}"/>
                    </a:ext>
                  </a:extLst>
                </p14:cNvPr>
                <p14:cNvContentPartPr/>
                <p14:nvPr/>
              </p14:nvContentPartPr>
              <p14:xfrm>
                <a:off x="10131467" y="821199"/>
                <a:ext cx="224640" cy="128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56F3DAB-D5C8-4C93-BA62-BC97E1DC74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22467" y="812559"/>
                  <a:ext cx="2422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4E717D-5302-4719-95B4-DFE0B4D85790}"/>
              </a:ext>
            </a:extLst>
          </p:cNvPr>
          <p:cNvGrpSpPr/>
          <p:nvPr/>
        </p:nvGrpSpPr>
        <p:grpSpPr>
          <a:xfrm>
            <a:off x="3787907" y="1197399"/>
            <a:ext cx="1297440" cy="269640"/>
            <a:chOff x="3787907" y="1197399"/>
            <a:chExt cx="12974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6E5233-CCC8-4E25-B0ED-A73691F6168E}"/>
                    </a:ext>
                  </a:extLst>
                </p14:cNvPr>
                <p14:cNvContentPartPr/>
                <p14:nvPr/>
              </p14:nvContentPartPr>
              <p14:xfrm>
                <a:off x="3787907" y="1339599"/>
                <a:ext cx="92880" cy="11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6E5233-CCC8-4E25-B0ED-A73691F616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8907" y="1330959"/>
                  <a:ext cx="110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3DA312-2A66-4819-BE1B-009E94398C60}"/>
                    </a:ext>
                  </a:extLst>
                </p14:cNvPr>
                <p14:cNvContentPartPr/>
                <p14:nvPr/>
              </p14:nvContentPartPr>
              <p14:xfrm>
                <a:off x="3815987" y="1229799"/>
                <a:ext cx="245880" cy="23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3DA312-2A66-4819-BE1B-009E94398C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07347" y="1220799"/>
                  <a:ext cx="263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651652-97C8-4AEE-A265-036A1E74ECF9}"/>
                    </a:ext>
                  </a:extLst>
                </p14:cNvPr>
                <p14:cNvContentPartPr/>
                <p14:nvPr/>
              </p14:nvContentPartPr>
              <p14:xfrm>
                <a:off x="4037027" y="1352919"/>
                <a:ext cx="89280" cy="9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651652-97C8-4AEE-A265-036A1E74EC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28387" y="1343919"/>
                  <a:ext cx="106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9321DC6-DADA-48A8-9382-A86F97614F3A}"/>
                    </a:ext>
                  </a:extLst>
                </p14:cNvPr>
                <p14:cNvContentPartPr/>
                <p14:nvPr/>
              </p14:nvContentPartPr>
              <p14:xfrm>
                <a:off x="4260227" y="1197399"/>
                <a:ext cx="165960" cy="26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9321DC6-DADA-48A8-9382-A86F97614F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1587" y="1188399"/>
                  <a:ext cx="183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425596-D85F-44FC-B2E3-2C909CE0C0F6}"/>
                    </a:ext>
                  </a:extLst>
                </p14:cNvPr>
                <p14:cNvContentPartPr/>
                <p14:nvPr/>
              </p14:nvContentPartPr>
              <p14:xfrm>
                <a:off x="4210187" y="1344999"/>
                <a:ext cx="20880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425596-D85F-44FC-B2E3-2C909CE0C0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1187" y="1336359"/>
                  <a:ext cx="226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03332D-9535-4F90-AE94-F39A8C6FC42C}"/>
                    </a:ext>
                  </a:extLst>
                </p14:cNvPr>
                <p14:cNvContentPartPr/>
                <p14:nvPr/>
              </p14:nvContentPartPr>
              <p14:xfrm>
                <a:off x="4413587" y="1336359"/>
                <a:ext cx="227520" cy="11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03332D-9535-4F90-AE94-F39A8C6FC4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04587" y="1327719"/>
                  <a:ext cx="245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BB11E0-2E35-4580-9522-30A8328C90A3}"/>
                    </a:ext>
                  </a:extLst>
                </p14:cNvPr>
                <p14:cNvContentPartPr/>
                <p14:nvPr/>
              </p14:nvContentPartPr>
              <p14:xfrm>
                <a:off x="4647947" y="1356159"/>
                <a:ext cx="133560" cy="7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BB11E0-2E35-4580-9522-30A8328C90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8947" y="1347159"/>
                  <a:ext cx="151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5587B0-1BB9-4B37-B08F-6B08DC1E5F81}"/>
                    </a:ext>
                  </a:extLst>
                </p14:cNvPr>
                <p14:cNvContentPartPr/>
                <p14:nvPr/>
              </p14:nvContentPartPr>
              <p14:xfrm>
                <a:off x="4821827" y="1349319"/>
                <a:ext cx="111240" cy="9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5587B0-1BB9-4B37-B08F-6B08DC1E5F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12827" y="1340679"/>
                  <a:ext cx="128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828966-3B9A-4BB3-A1A2-FE2200B0F8DE}"/>
                    </a:ext>
                  </a:extLst>
                </p14:cNvPr>
                <p14:cNvContentPartPr/>
                <p14:nvPr/>
              </p14:nvContentPartPr>
              <p14:xfrm>
                <a:off x="4948547" y="1366239"/>
                <a:ext cx="136800" cy="89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828966-3B9A-4BB3-A1A2-FE2200B0F8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9547" y="1357599"/>
                  <a:ext cx="1544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6643F0-1BD0-4414-AAD1-F3C56D68D811}"/>
              </a:ext>
            </a:extLst>
          </p:cNvPr>
          <p:cNvGrpSpPr/>
          <p:nvPr/>
        </p:nvGrpSpPr>
        <p:grpSpPr>
          <a:xfrm>
            <a:off x="5345267" y="1226199"/>
            <a:ext cx="610560" cy="179640"/>
            <a:chOff x="5345267" y="1226199"/>
            <a:chExt cx="61056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FA5AE8-C14D-415F-8046-5FEF92AA3412}"/>
                    </a:ext>
                  </a:extLst>
                </p14:cNvPr>
                <p14:cNvContentPartPr/>
                <p14:nvPr/>
              </p14:nvContentPartPr>
              <p14:xfrm>
                <a:off x="5398547" y="1263279"/>
                <a:ext cx="123840" cy="14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FA5AE8-C14D-415F-8046-5FEF92AA34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9547" y="1254639"/>
                  <a:ext cx="141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AD4662-261E-4DCF-9913-F4402D49C0C4}"/>
                    </a:ext>
                  </a:extLst>
                </p14:cNvPr>
                <p14:cNvContentPartPr/>
                <p14:nvPr/>
              </p14:nvContentPartPr>
              <p14:xfrm>
                <a:off x="5345267" y="1226199"/>
                <a:ext cx="393120" cy="29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AD4662-261E-4DCF-9913-F4402D49C0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267" y="1217199"/>
                  <a:ext cx="410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644005-D705-420E-9B71-542EA968AE8E}"/>
                    </a:ext>
                  </a:extLst>
                </p14:cNvPr>
                <p14:cNvContentPartPr/>
                <p14:nvPr/>
              </p14:nvContentPartPr>
              <p14:xfrm>
                <a:off x="5605547" y="1280199"/>
                <a:ext cx="22428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644005-D705-420E-9B71-542EA968AE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96907" y="1271559"/>
                  <a:ext cx="24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F1826F-EED4-4515-85CC-3757609DE5FE}"/>
                    </a:ext>
                  </a:extLst>
                </p14:cNvPr>
                <p14:cNvContentPartPr/>
                <p14:nvPr/>
              </p14:nvContentPartPr>
              <p14:xfrm>
                <a:off x="5869427" y="1289559"/>
                <a:ext cx="86400" cy="11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F1826F-EED4-4515-85CC-3757609DE5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0787" y="1280919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3C3892C-3681-40A4-BF71-7B36BFE7A291}"/>
              </a:ext>
            </a:extLst>
          </p:cNvPr>
          <p:cNvGrpSpPr/>
          <p:nvPr/>
        </p:nvGrpSpPr>
        <p:grpSpPr>
          <a:xfrm>
            <a:off x="6209627" y="1191279"/>
            <a:ext cx="976320" cy="250200"/>
            <a:chOff x="6209627" y="1191279"/>
            <a:chExt cx="9763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D34891-C031-4D35-A04A-8185A9D54CFE}"/>
                    </a:ext>
                  </a:extLst>
                </p14:cNvPr>
                <p14:cNvContentPartPr/>
                <p14:nvPr/>
              </p14:nvContentPartPr>
              <p14:xfrm>
                <a:off x="6209627" y="1191279"/>
                <a:ext cx="415800" cy="250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D34891-C031-4D35-A04A-8185A9D54C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0987" y="1182279"/>
                  <a:ext cx="433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EF8DBE-A6D0-4D41-AF34-A66FE184146E}"/>
                    </a:ext>
                  </a:extLst>
                </p14:cNvPr>
                <p14:cNvContentPartPr/>
                <p14:nvPr/>
              </p14:nvContentPartPr>
              <p14:xfrm>
                <a:off x="6576827" y="1259319"/>
                <a:ext cx="151200" cy="11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EF8DBE-A6D0-4D41-AF34-A66FE18414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67827" y="1250679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830985-7997-476D-9A02-49BBD0448324}"/>
                    </a:ext>
                  </a:extLst>
                </p14:cNvPr>
                <p14:cNvContentPartPr/>
                <p14:nvPr/>
              </p14:nvContentPartPr>
              <p14:xfrm>
                <a:off x="6714347" y="1269399"/>
                <a:ext cx="141840" cy="10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830985-7997-476D-9A02-49BBD04483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05347" y="1260759"/>
                  <a:ext cx="15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5B24BB-34E8-402A-9546-E7DF2B1C85D2}"/>
                    </a:ext>
                  </a:extLst>
                </p14:cNvPr>
                <p14:cNvContentPartPr/>
                <p14:nvPr/>
              </p14:nvContentPartPr>
              <p14:xfrm>
                <a:off x="6854027" y="1293879"/>
                <a:ext cx="125280" cy="97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5B24BB-34E8-402A-9546-E7DF2B1C85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5027" y="1284879"/>
                  <a:ext cx="142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B2E250-DF2B-44E3-B784-8128ADAF5B51}"/>
                    </a:ext>
                  </a:extLst>
                </p14:cNvPr>
                <p14:cNvContentPartPr/>
                <p14:nvPr/>
              </p14:nvContentPartPr>
              <p14:xfrm>
                <a:off x="7071107" y="1229799"/>
                <a:ext cx="114840" cy="165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B2E250-DF2B-44E3-B784-8128ADAF5B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62467" y="1221159"/>
                  <a:ext cx="1324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5C2210-372D-4BAD-A5F6-3889E431AAAB}"/>
              </a:ext>
            </a:extLst>
          </p:cNvPr>
          <p:cNvGrpSpPr/>
          <p:nvPr/>
        </p:nvGrpSpPr>
        <p:grpSpPr>
          <a:xfrm>
            <a:off x="3680267" y="1634079"/>
            <a:ext cx="1575720" cy="509400"/>
            <a:chOff x="3680267" y="1634079"/>
            <a:chExt cx="157572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44536F-BDD3-4A06-822E-72BA2E906892}"/>
                    </a:ext>
                  </a:extLst>
                </p14:cNvPr>
                <p14:cNvContentPartPr/>
                <p14:nvPr/>
              </p14:nvContentPartPr>
              <p14:xfrm>
                <a:off x="3680267" y="1915959"/>
                <a:ext cx="124200" cy="14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44536F-BDD3-4A06-822E-72BA2E9068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71627" y="1906959"/>
                  <a:ext cx="141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E2033C-61E5-4D4E-A50C-F29AD99C0A7D}"/>
                    </a:ext>
                  </a:extLst>
                </p14:cNvPr>
                <p14:cNvContentPartPr/>
                <p14:nvPr/>
              </p14:nvContentPartPr>
              <p14:xfrm>
                <a:off x="3750827" y="1784199"/>
                <a:ext cx="252720" cy="236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E2033C-61E5-4D4E-A50C-F29AD99C0A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42187" y="1775559"/>
                  <a:ext cx="27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AD23AC-DB38-4ECA-8A4D-46A07725B45D}"/>
                    </a:ext>
                  </a:extLst>
                </p14:cNvPr>
                <p14:cNvContentPartPr/>
                <p14:nvPr/>
              </p14:nvContentPartPr>
              <p14:xfrm>
                <a:off x="3883667" y="1911279"/>
                <a:ext cx="180360" cy="125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AD23AC-DB38-4ECA-8A4D-46A07725B4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75027" y="1902279"/>
                  <a:ext cx="198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7DB2C5-6BC1-4680-BF62-6D9DF55145CA}"/>
                    </a:ext>
                  </a:extLst>
                </p14:cNvPr>
                <p14:cNvContentPartPr/>
                <p14:nvPr/>
              </p14:nvContentPartPr>
              <p14:xfrm>
                <a:off x="4067627" y="1908759"/>
                <a:ext cx="149040" cy="11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7DB2C5-6BC1-4680-BF62-6D9DF55145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8987" y="1900119"/>
                  <a:ext cx="166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B56866-4201-459E-99D3-4D927273A3BD}"/>
                    </a:ext>
                  </a:extLst>
                </p14:cNvPr>
                <p14:cNvContentPartPr/>
                <p14:nvPr/>
              </p14:nvContentPartPr>
              <p14:xfrm>
                <a:off x="4215947" y="1933599"/>
                <a:ext cx="97200" cy="82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B56866-4201-459E-99D3-4D927273A3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7307" y="1924959"/>
                  <a:ext cx="114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AAB5E4-1565-432E-ACAA-9B19181E8C4F}"/>
                    </a:ext>
                  </a:extLst>
                </p14:cNvPr>
                <p14:cNvContentPartPr/>
                <p14:nvPr/>
              </p14:nvContentPartPr>
              <p14:xfrm>
                <a:off x="4420787" y="1802199"/>
                <a:ext cx="126360" cy="21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AAB5E4-1565-432E-ACAA-9B19181E8C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11787" y="1793199"/>
                  <a:ext cx="144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E330CE-FF92-400D-82FD-F656F95D2B7F}"/>
                    </a:ext>
                  </a:extLst>
                </p14:cNvPr>
                <p14:cNvContentPartPr/>
                <p14:nvPr/>
              </p14:nvContentPartPr>
              <p14:xfrm>
                <a:off x="4559747" y="1780959"/>
                <a:ext cx="115920" cy="21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E330CE-FF92-400D-82FD-F656F95D2B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50747" y="1772319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B3D3AD-DE7A-4435-BAD6-E21EE7256CFE}"/>
                    </a:ext>
                  </a:extLst>
                </p14:cNvPr>
                <p14:cNvContentPartPr/>
                <p14:nvPr/>
              </p14:nvContentPartPr>
              <p14:xfrm>
                <a:off x="4578827" y="2003079"/>
                <a:ext cx="67680" cy="14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B3D3AD-DE7A-4435-BAD6-E21EE7256C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70187" y="1994079"/>
                  <a:ext cx="85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76C191-8FD7-4F97-B3C2-A47F4B0FE4C2}"/>
                    </a:ext>
                  </a:extLst>
                </p14:cNvPr>
                <p14:cNvContentPartPr/>
                <p14:nvPr/>
              </p14:nvContentPartPr>
              <p14:xfrm>
                <a:off x="4865387" y="1933239"/>
                <a:ext cx="52560" cy="48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76C191-8FD7-4F97-B3C2-A47F4B0FE4C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56387" y="1924599"/>
                  <a:ext cx="70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159DBD-F4CE-4D6F-A9C3-4FD778A595AB}"/>
                    </a:ext>
                  </a:extLst>
                </p14:cNvPr>
                <p14:cNvContentPartPr/>
                <p14:nvPr/>
              </p14:nvContentPartPr>
              <p14:xfrm>
                <a:off x="5046827" y="1634079"/>
                <a:ext cx="209160" cy="37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159DBD-F4CE-4D6F-A9C3-4FD778A595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37827" y="1625079"/>
                  <a:ext cx="226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0EB0C9-3FB0-4733-89EB-2FB2AD4FE8FF}"/>
                    </a:ext>
                  </a:extLst>
                </p14:cNvPr>
                <p14:cNvContentPartPr/>
                <p14:nvPr/>
              </p14:nvContentPartPr>
              <p14:xfrm>
                <a:off x="5043587" y="1920279"/>
                <a:ext cx="149400" cy="4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0EB0C9-3FB0-4733-89EB-2FB2AD4FE8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34947" y="1911639"/>
                  <a:ext cx="167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28645E8-C136-4849-84D6-C4D6E6E56E33}"/>
              </a:ext>
            </a:extLst>
          </p:cNvPr>
          <p:cNvGrpSpPr/>
          <p:nvPr/>
        </p:nvGrpSpPr>
        <p:grpSpPr>
          <a:xfrm>
            <a:off x="5471267" y="1628319"/>
            <a:ext cx="3393000" cy="424800"/>
            <a:chOff x="5471267" y="1628319"/>
            <a:chExt cx="33930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D8C511-7CEA-4156-9C8F-3DC0A16F4918}"/>
                    </a:ext>
                  </a:extLst>
                </p14:cNvPr>
                <p14:cNvContentPartPr/>
                <p14:nvPr/>
              </p14:nvContentPartPr>
              <p14:xfrm>
                <a:off x="5539307" y="1785279"/>
                <a:ext cx="118440" cy="261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D8C511-7CEA-4156-9C8F-3DC0A16F49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30667" y="1776639"/>
                  <a:ext cx="136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543A45-5E9F-4264-9D7A-206AB82AEBED}"/>
                    </a:ext>
                  </a:extLst>
                </p14:cNvPr>
                <p14:cNvContentPartPr/>
                <p14:nvPr/>
              </p14:nvContentPartPr>
              <p14:xfrm>
                <a:off x="5471267" y="1770519"/>
                <a:ext cx="239040" cy="18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543A45-5E9F-4264-9D7A-206AB82AEB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62627" y="1761519"/>
                  <a:ext cx="25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5A5E2B-5A77-4E39-AB84-55398946927E}"/>
                    </a:ext>
                  </a:extLst>
                </p14:cNvPr>
                <p14:cNvContentPartPr/>
                <p14:nvPr/>
              </p14:nvContentPartPr>
              <p14:xfrm>
                <a:off x="5884907" y="1802919"/>
                <a:ext cx="96480" cy="11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5A5E2B-5A77-4E39-AB84-5539894692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5907" y="1793919"/>
                  <a:ext cx="11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7AB8DA-0EBC-4AE5-B43D-6961F8600C5A}"/>
                    </a:ext>
                  </a:extLst>
                </p14:cNvPr>
                <p14:cNvContentPartPr/>
                <p14:nvPr/>
              </p14:nvContentPartPr>
              <p14:xfrm>
                <a:off x="5841707" y="1990839"/>
                <a:ext cx="15120" cy="43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7AB8DA-0EBC-4AE5-B43D-6961F8600C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32707" y="1982199"/>
                  <a:ext cx="3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DB58B0-84D2-427A-BA28-E32CC76D561A}"/>
                    </a:ext>
                  </a:extLst>
                </p14:cNvPr>
                <p14:cNvContentPartPr/>
                <p14:nvPr/>
              </p14:nvContentPartPr>
              <p14:xfrm>
                <a:off x="5945387" y="1640559"/>
                <a:ext cx="85680" cy="10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DB58B0-84D2-427A-BA28-E32CC76D56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36387" y="1631919"/>
                  <a:ext cx="10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D4F7EC-BBA0-42A2-8A35-061F420CFDBA}"/>
                    </a:ext>
                  </a:extLst>
                </p14:cNvPr>
                <p14:cNvContentPartPr/>
                <p14:nvPr/>
              </p14:nvContentPartPr>
              <p14:xfrm>
                <a:off x="6147347" y="1744599"/>
                <a:ext cx="73440" cy="109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D4F7EC-BBA0-42A2-8A35-061F420CFD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8707" y="1735599"/>
                  <a:ext cx="91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A4E3E3-3E03-4130-B566-4A0604CCD6E0}"/>
                    </a:ext>
                  </a:extLst>
                </p14:cNvPr>
                <p14:cNvContentPartPr/>
                <p14:nvPr/>
              </p14:nvContentPartPr>
              <p14:xfrm>
                <a:off x="6143747" y="1734159"/>
                <a:ext cx="243000" cy="27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A4E3E3-3E03-4130-B566-4A0604CCD6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5107" y="1725519"/>
                  <a:ext cx="260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8C40B4-DF41-4CC0-BC85-A5423EA730EE}"/>
                    </a:ext>
                  </a:extLst>
                </p14:cNvPr>
                <p14:cNvContentPartPr/>
                <p14:nvPr/>
              </p14:nvContentPartPr>
              <p14:xfrm>
                <a:off x="6442547" y="1860879"/>
                <a:ext cx="111960" cy="87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8C40B4-DF41-4CC0-BC85-A5423EA730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33547" y="1851879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470296-7D3B-44B7-A0F5-20D02B175B8A}"/>
                    </a:ext>
                  </a:extLst>
                </p14:cNvPr>
                <p14:cNvContentPartPr/>
                <p14:nvPr/>
              </p14:nvContentPartPr>
              <p14:xfrm>
                <a:off x="6603827" y="1866279"/>
                <a:ext cx="8928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470296-7D3B-44B7-A0F5-20D02B175B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5187" y="1857279"/>
                  <a:ext cx="10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33A172-8E7D-45AB-A065-0D19D3CC550F}"/>
                    </a:ext>
                  </a:extLst>
                </p14:cNvPr>
                <p14:cNvContentPartPr/>
                <p14:nvPr/>
              </p14:nvContentPartPr>
              <p14:xfrm>
                <a:off x="6732707" y="1823799"/>
                <a:ext cx="163440" cy="130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33A172-8E7D-45AB-A065-0D19D3CC55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23707" y="1815159"/>
                  <a:ext cx="181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A581A5-806A-4EA5-B650-7F4E5418A5D7}"/>
                    </a:ext>
                  </a:extLst>
                </p14:cNvPr>
                <p14:cNvContentPartPr/>
                <p14:nvPr/>
              </p14:nvContentPartPr>
              <p14:xfrm>
                <a:off x="7083707" y="1843599"/>
                <a:ext cx="52920" cy="8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A581A5-806A-4EA5-B650-7F4E5418A5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4707" y="1834599"/>
                  <a:ext cx="7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BCBB19-08ED-49C3-954C-90E4DB1DE0AF}"/>
                    </a:ext>
                  </a:extLst>
                </p14:cNvPr>
                <p14:cNvContentPartPr/>
                <p14:nvPr/>
              </p14:nvContentPartPr>
              <p14:xfrm>
                <a:off x="7155707" y="1817679"/>
                <a:ext cx="126000" cy="108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BCBB19-08ED-49C3-954C-90E4DB1DE0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47067" y="1809039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010F924-EF13-4C5C-9935-8A0EDE272CC9}"/>
                    </a:ext>
                  </a:extLst>
                </p14:cNvPr>
                <p14:cNvContentPartPr/>
                <p14:nvPr/>
              </p14:nvContentPartPr>
              <p14:xfrm>
                <a:off x="7307267" y="1804359"/>
                <a:ext cx="138960" cy="14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010F924-EF13-4C5C-9935-8A0EDE272C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8267" y="1795359"/>
                  <a:ext cx="156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5073BC-A6C1-46BA-B5BB-DFB2ECBB8975}"/>
                    </a:ext>
                  </a:extLst>
                </p14:cNvPr>
                <p14:cNvContentPartPr/>
                <p14:nvPr/>
              </p14:nvContentPartPr>
              <p14:xfrm>
                <a:off x="7423907" y="1675839"/>
                <a:ext cx="138960" cy="214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5073BC-A6C1-46BA-B5BB-DFB2ECBB89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4907" y="1666839"/>
                  <a:ext cx="156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26DC42-3940-4937-8F83-F3107DA7360D}"/>
                    </a:ext>
                  </a:extLst>
                </p14:cNvPr>
                <p14:cNvContentPartPr/>
                <p14:nvPr/>
              </p14:nvContentPartPr>
              <p14:xfrm>
                <a:off x="7454147" y="1812999"/>
                <a:ext cx="149760" cy="11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26DC42-3940-4937-8F83-F3107DA736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5507" y="1804359"/>
                  <a:ext cx="167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E17A15-A8E1-473F-AE55-98F0305970FD}"/>
                    </a:ext>
                  </a:extLst>
                </p14:cNvPr>
                <p14:cNvContentPartPr/>
                <p14:nvPr/>
              </p14:nvContentPartPr>
              <p14:xfrm>
                <a:off x="7525787" y="1889319"/>
                <a:ext cx="129240" cy="163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E17A15-A8E1-473F-AE55-98F0305970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16787" y="1880679"/>
                  <a:ext cx="146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CD0596-03B8-4079-BB21-ED5A53A6E61A}"/>
                    </a:ext>
                  </a:extLst>
                </p14:cNvPr>
                <p14:cNvContentPartPr/>
                <p14:nvPr/>
              </p14:nvContentPartPr>
              <p14:xfrm>
                <a:off x="7602107" y="1791399"/>
                <a:ext cx="170640" cy="14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CD0596-03B8-4079-BB21-ED5A53A6E6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93467" y="1782759"/>
                  <a:ext cx="188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25BA38-F174-4E18-8BC7-0523067DAE1B}"/>
                    </a:ext>
                  </a:extLst>
                </p14:cNvPr>
                <p14:cNvContentPartPr/>
                <p14:nvPr/>
              </p14:nvContentPartPr>
              <p14:xfrm>
                <a:off x="7797947" y="1816599"/>
                <a:ext cx="133560" cy="114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25BA38-F174-4E18-8BC7-0523067DAE1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88947" y="1807599"/>
                  <a:ext cx="151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E8FEC9-D91D-4CE1-BCF2-78348D8CE2A0}"/>
                    </a:ext>
                  </a:extLst>
                </p14:cNvPr>
                <p14:cNvContentPartPr/>
                <p14:nvPr/>
              </p14:nvContentPartPr>
              <p14:xfrm>
                <a:off x="7898747" y="1829919"/>
                <a:ext cx="121320" cy="108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E8FEC9-D91D-4CE1-BCF2-78348D8CE2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90107" y="1820919"/>
                  <a:ext cx="138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6DF871-4C1B-4A9A-9AA7-D644BFF9F27F}"/>
                    </a:ext>
                  </a:extLst>
                </p14:cNvPr>
                <p14:cNvContentPartPr/>
                <p14:nvPr/>
              </p14:nvContentPartPr>
              <p14:xfrm>
                <a:off x="8063627" y="1824519"/>
                <a:ext cx="13968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6DF871-4C1B-4A9A-9AA7-D644BFF9F2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54987" y="1815879"/>
                  <a:ext cx="157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BB1598-22E8-4833-85D7-FD7A748A5654}"/>
                    </a:ext>
                  </a:extLst>
                </p14:cNvPr>
                <p14:cNvContentPartPr/>
                <p14:nvPr/>
              </p14:nvContentPartPr>
              <p14:xfrm>
                <a:off x="8153267" y="1691679"/>
                <a:ext cx="198000" cy="219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BB1598-22E8-4833-85D7-FD7A748A56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44267" y="1682679"/>
                  <a:ext cx="215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0942AA-323C-4590-969A-B9F8C3156329}"/>
                    </a:ext>
                  </a:extLst>
                </p14:cNvPr>
                <p14:cNvContentPartPr/>
                <p14:nvPr/>
              </p14:nvContentPartPr>
              <p14:xfrm>
                <a:off x="8248667" y="1807599"/>
                <a:ext cx="140400" cy="10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0942AA-323C-4590-969A-B9F8C31563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40027" y="1798959"/>
                  <a:ext cx="158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E1B2DA-938E-4B71-B820-1DEA93294E6C}"/>
                    </a:ext>
                  </a:extLst>
                </p14:cNvPr>
                <p14:cNvContentPartPr/>
                <p14:nvPr/>
              </p14:nvContentPartPr>
              <p14:xfrm>
                <a:off x="8376467" y="1815159"/>
                <a:ext cx="133200" cy="109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E1B2DA-938E-4B71-B820-1DEA93294E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67827" y="1806519"/>
                  <a:ext cx="150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C2E0DC-3852-47EB-BC5A-B45A34BF8826}"/>
                    </a:ext>
                  </a:extLst>
                </p14:cNvPr>
                <p14:cNvContentPartPr/>
                <p14:nvPr/>
              </p14:nvContentPartPr>
              <p14:xfrm>
                <a:off x="8531627" y="1628319"/>
                <a:ext cx="301320" cy="335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C2E0DC-3852-47EB-BC5A-B45A34BF88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22987" y="1619319"/>
                  <a:ext cx="31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E6249F-AE07-4326-9F1E-2C67F2D0B4B9}"/>
                    </a:ext>
                  </a:extLst>
                </p14:cNvPr>
                <p14:cNvContentPartPr/>
                <p14:nvPr/>
              </p14:nvContentPartPr>
              <p14:xfrm>
                <a:off x="8535587" y="1747839"/>
                <a:ext cx="328680" cy="50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E6249F-AE07-4326-9F1E-2C67F2D0B4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26587" y="1739199"/>
                  <a:ext cx="3463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544957-FB4E-4843-BA1B-FDB6AE84ADAE}"/>
              </a:ext>
            </a:extLst>
          </p:cNvPr>
          <p:cNvGrpSpPr/>
          <p:nvPr/>
        </p:nvGrpSpPr>
        <p:grpSpPr>
          <a:xfrm>
            <a:off x="9054347" y="1611759"/>
            <a:ext cx="728280" cy="318600"/>
            <a:chOff x="9054347" y="1611759"/>
            <a:chExt cx="72828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E11AE9-6573-4401-9002-E9D28A6508B5}"/>
                    </a:ext>
                  </a:extLst>
                </p14:cNvPr>
                <p14:cNvContentPartPr/>
                <p14:nvPr/>
              </p14:nvContentPartPr>
              <p14:xfrm>
                <a:off x="9054347" y="1777359"/>
                <a:ext cx="195120" cy="12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E11AE9-6573-4401-9002-E9D28A6508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5707" y="1768359"/>
                  <a:ext cx="212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4CF8EE7-84DF-4D22-AAB0-6A11118E89F6}"/>
                    </a:ext>
                  </a:extLst>
                </p14:cNvPr>
                <p14:cNvContentPartPr/>
                <p14:nvPr/>
              </p14:nvContentPartPr>
              <p14:xfrm>
                <a:off x="9274307" y="1611759"/>
                <a:ext cx="148680" cy="248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4CF8EE7-84DF-4D22-AAB0-6A11118E89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65307" y="1603119"/>
                  <a:ext cx="166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122C9B-CF19-470B-BDA4-037BDE056E02}"/>
                    </a:ext>
                  </a:extLst>
                </p14:cNvPr>
                <p14:cNvContentPartPr/>
                <p14:nvPr/>
              </p14:nvContentPartPr>
              <p14:xfrm>
                <a:off x="9411467" y="1784199"/>
                <a:ext cx="88560" cy="7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122C9B-CF19-470B-BDA4-037BDE056E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02827" y="1775559"/>
                  <a:ext cx="106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D12BCA4-F6E2-4944-8D21-E20A5D3731EC}"/>
                    </a:ext>
                  </a:extLst>
                </p14:cNvPr>
                <p14:cNvContentPartPr/>
                <p14:nvPr/>
              </p14:nvContentPartPr>
              <p14:xfrm>
                <a:off x="9504707" y="1765479"/>
                <a:ext cx="277920" cy="164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D12BCA4-F6E2-4944-8D21-E20A5D3731E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96067" y="1756839"/>
                  <a:ext cx="2955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AF3C4E5-D407-4070-99B6-2ADA7FE29EEB}"/>
              </a:ext>
            </a:extLst>
          </p:cNvPr>
          <p:cNvGrpSpPr/>
          <p:nvPr/>
        </p:nvGrpSpPr>
        <p:grpSpPr>
          <a:xfrm>
            <a:off x="3720587" y="2232039"/>
            <a:ext cx="2306160" cy="432000"/>
            <a:chOff x="3720587" y="2232039"/>
            <a:chExt cx="23061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48C90B-5787-42F2-BFBE-DC7CC46F2CAA}"/>
                    </a:ext>
                  </a:extLst>
                </p14:cNvPr>
                <p14:cNvContentPartPr/>
                <p14:nvPr/>
              </p14:nvContentPartPr>
              <p14:xfrm>
                <a:off x="3742547" y="2356599"/>
                <a:ext cx="128160" cy="261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48C90B-5787-42F2-BFBE-DC7CC46F2C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33907" y="2347959"/>
                  <a:ext cx="145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F667E20-F22C-488B-B482-9464718DFB6C}"/>
                    </a:ext>
                  </a:extLst>
                </p14:cNvPr>
                <p14:cNvContentPartPr/>
                <p14:nvPr/>
              </p14:nvContentPartPr>
              <p14:xfrm>
                <a:off x="3720587" y="2379279"/>
                <a:ext cx="171000" cy="18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F667E20-F22C-488B-B482-9464718DFB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11587" y="2370279"/>
                  <a:ext cx="188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DE27AEA-3D08-459D-8123-6CE0F9997FAB}"/>
                    </a:ext>
                  </a:extLst>
                </p14:cNvPr>
                <p14:cNvContentPartPr/>
                <p14:nvPr/>
              </p14:nvContentPartPr>
              <p14:xfrm>
                <a:off x="3941267" y="2435439"/>
                <a:ext cx="206280" cy="71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DE27AEA-3D08-459D-8123-6CE0F9997F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32627" y="2426799"/>
                  <a:ext cx="223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FADA6-3D92-4ED8-9547-2D8958C9393B}"/>
                    </a:ext>
                  </a:extLst>
                </p14:cNvPr>
                <p14:cNvContentPartPr/>
                <p14:nvPr/>
              </p14:nvContentPartPr>
              <p14:xfrm>
                <a:off x="4255187" y="2320959"/>
                <a:ext cx="326880" cy="26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FADA6-3D92-4ED8-9547-2D8958C939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6187" y="2312319"/>
                  <a:ext cx="344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9F69D0-8930-4252-93DC-8DD774EB8D65}"/>
                    </a:ext>
                  </a:extLst>
                </p14:cNvPr>
                <p14:cNvContentPartPr/>
                <p14:nvPr/>
              </p14:nvContentPartPr>
              <p14:xfrm>
                <a:off x="4622387" y="2300439"/>
                <a:ext cx="161280" cy="22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9F69D0-8930-4252-93DC-8DD774EB8D6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13387" y="2291439"/>
                  <a:ext cx="178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9A2332-02C7-4D9E-9753-3DC3FDD32DA4}"/>
                    </a:ext>
                  </a:extLst>
                </p14:cNvPr>
                <p14:cNvContentPartPr/>
                <p14:nvPr/>
              </p14:nvContentPartPr>
              <p14:xfrm>
                <a:off x="4733987" y="2397639"/>
                <a:ext cx="265320" cy="124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9A2332-02C7-4D9E-9753-3DC3FDD32D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25347" y="2388999"/>
                  <a:ext cx="282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5F3967-1247-4A64-84DE-548F1A897CFE}"/>
                    </a:ext>
                  </a:extLst>
                </p14:cNvPr>
                <p14:cNvContentPartPr/>
                <p14:nvPr/>
              </p14:nvContentPartPr>
              <p14:xfrm>
                <a:off x="5035667" y="2517159"/>
                <a:ext cx="87120" cy="12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5F3967-1247-4A64-84DE-548F1A897C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27027" y="2508159"/>
                  <a:ext cx="104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AEE017-F00B-4DCB-BAC7-60F53899AD85}"/>
                    </a:ext>
                  </a:extLst>
                </p14:cNvPr>
                <p14:cNvContentPartPr/>
                <p14:nvPr/>
              </p14:nvContentPartPr>
              <p14:xfrm>
                <a:off x="5028107" y="2548839"/>
                <a:ext cx="105120" cy="7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AEE017-F00B-4DCB-BAC7-60F53899AD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19467" y="2540199"/>
                  <a:ext cx="12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D52D21-F830-4D24-B22F-7B78FC5F7FDC}"/>
                    </a:ext>
                  </a:extLst>
                </p14:cNvPr>
                <p14:cNvContentPartPr/>
                <p14:nvPr/>
              </p14:nvContentPartPr>
              <p14:xfrm>
                <a:off x="5206667" y="2576919"/>
                <a:ext cx="65160" cy="87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D52D21-F830-4D24-B22F-7B78FC5F7F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97667" y="2567919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C106D2B-652C-41F1-91F2-A5210D217742}"/>
                    </a:ext>
                  </a:extLst>
                </p14:cNvPr>
                <p14:cNvContentPartPr/>
                <p14:nvPr/>
              </p14:nvContentPartPr>
              <p14:xfrm>
                <a:off x="5348867" y="2366319"/>
                <a:ext cx="317520" cy="177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C106D2B-652C-41F1-91F2-A5210D2177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39867" y="2357319"/>
                  <a:ext cx="335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F8D400-FBD8-494D-8D5B-ED2F6CA29695}"/>
                    </a:ext>
                  </a:extLst>
                </p14:cNvPr>
                <p14:cNvContentPartPr/>
                <p14:nvPr/>
              </p14:nvContentPartPr>
              <p14:xfrm>
                <a:off x="5745587" y="2300079"/>
                <a:ext cx="90360" cy="8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F8D400-FBD8-494D-8D5B-ED2F6CA296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36947" y="2291079"/>
                  <a:ext cx="10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C11148-4E59-47E9-8328-939C1ECBF219}"/>
                    </a:ext>
                  </a:extLst>
                </p14:cNvPr>
                <p14:cNvContentPartPr/>
                <p14:nvPr/>
              </p14:nvContentPartPr>
              <p14:xfrm>
                <a:off x="5560187" y="2512119"/>
                <a:ext cx="110520" cy="116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C11148-4E59-47E9-8328-939C1ECBF2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51547" y="2503119"/>
                  <a:ext cx="12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C7438A-F328-450E-A6A3-AAB68E5F3E0E}"/>
                    </a:ext>
                  </a:extLst>
                </p14:cNvPr>
                <p14:cNvContentPartPr/>
                <p14:nvPr/>
              </p14:nvContentPartPr>
              <p14:xfrm>
                <a:off x="5561267" y="2531199"/>
                <a:ext cx="84960" cy="9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C7438A-F328-450E-A6A3-AAB68E5F3E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627" y="2522559"/>
                  <a:ext cx="10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DD18C8-1B92-42E1-9275-2E0A56205D63}"/>
                    </a:ext>
                  </a:extLst>
                </p14:cNvPr>
                <p14:cNvContentPartPr/>
                <p14:nvPr/>
              </p14:nvContentPartPr>
              <p14:xfrm>
                <a:off x="5912987" y="2232039"/>
                <a:ext cx="113760" cy="31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DD18C8-1B92-42E1-9275-2E0A56205D6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04347" y="2223399"/>
                  <a:ext cx="1314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D3BAB0A-DC9C-47E5-AEEB-60CE0CE24A42}"/>
              </a:ext>
            </a:extLst>
          </p:cNvPr>
          <p:cNvGrpSpPr/>
          <p:nvPr/>
        </p:nvGrpSpPr>
        <p:grpSpPr>
          <a:xfrm>
            <a:off x="6233747" y="2303319"/>
            <a:ext cx="469440" cy="206280"/>
            <a:chOff x="6233747" y="2303319"/>
            <a:chExt cx="46944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1E8CD3-3789-4AA8-89C6-1730C5480CC1}"/>
                    </a:ext>
                  </a:extLst>
                </p14:cNvPr>
                <p14:cNvContentPartPr/>
                <p14:nvPr/>
              </p14:nvContentPartPr>
              <p14:xfrm>
                <a:off x="6233747" y="2404839"/>
                <a:ext cx="100440" cy="10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1E8CD3-3789-4AA8-89C6-1730C5480C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25107" y="2396199"/>
                  <a:ext cx="11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48DB38D-22DB-45FC-ABE6-DA132F4D2EAE}"/>
                    </a:ext>
                  </a:extLst>
                </p14:cNvPr>
                <p14:cNvContentPartPr/>
                <p14:nvPr/>
              </p14:nvContentPartPr>
              <p14:xfrm>
                <a:off x="6366587" y="2430399"/>
                <a:ext cx="117720" cy="76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48DB38D-22DB-45FC-ABE6-DA132F4D2E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57587" y="2421759"/>
                  <a:ext cx="135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CDEA7B-D134-42BA-9765-5D57B12A585C}"/>
                    </a:ext>
                  </a:extLst>
                </p14:cNvPr>
                <p14:cNvContentPartPr/>
                <p14:nvPr/>
              </p14:nvContentPartPr>
              <p14:xfrm>
                <a:off x="6536867" y="2395479"/>
                <a:ext cx="115200" cy="10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CDEA7B-D134-42BA-9765-5D57B12A58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28227" y="2386479"/>
                  <a:ext cx="132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67719F-9B20-423F-B54C-A856B89B8B2C}"/>
                    </a:ext>
                  </a:extLst>
                </p14:cNvPr>
                <p14:cNvContentPartPr/>
                <p14:nvPr/>
              </p14:nvContentPartPr>
              <p14:xfrm>
                <a:off x="6618947" y="2303319"/>
                <a:ext cx="84240" cy="169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67719F-9B20-423F-B54C-A856B89B8B2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10307" y="2294679"/>
                  <a:ext cx="1018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C75E76B-2B56-4675-A370-3B50B036863A}"/>
              </a:ext>
            </a:extLst>
          </p:cNvPr>
          <p:cNvGrpSpPr/>
          <p:nvPr/>
        </p:nvGrpSpPr>
        <p:grpSpPr>
          <a:xfrm>
            <a:off x="6906947" y="2101359"/>
            <a:ext cx="3633480" cy="513000"/>
            <a:chOff x="6906947" y="2101359"/>
            <a:chExt cx="36334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6111EC-5B82-4AC0-AFEF-A1F236255749}"/>
                    </a:ext>
                  </a:extLst>
                </p14:cNvPr>
                <p14:cNvContentPartPr/>
                <p14:nvPr/>
              </p14:nvContentPartPr>
              <p14:xfrm>
                <a:off x="6906947" y="2228079"/>
                <a:ext cx="60480" cy="131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6111EC-5B82-4AC0-AFEF-A1F2362557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97947" y="2219439"/>
                  <a:ext cx="78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B46CC7-252B-4723-A293-8BD3700D16B3}"/>
                    </a:ext>
                  </a:extLst>
                </p14:cNvPr>
                <p14:cNvContentPartPr/>
                <p14:nvPr/>
              </p14:nvContentPartPr>
              <p14:xfrm>
                <a:off x="6909107" y="2235999"/>
                <a:ext cx="265680" cy="249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B46CC7-252B-4723-A293-8BD3700D16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00467" y="2227359"/>
                  <a:ext cx="283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83E8F4C-E4E8-4107-ADBC-DBA54EFDF9D4}"/>
                    </a:ext>
                  </a:extLst>
                </p14:cNvPr>
                <p14:cNvContentPartPr/>
                <p14:nvPr/>
              </p14:nvContentPartPr>
              <p14:xfrm>
                <a:off x="7238147" y="2302239"/>
                <a:ext cx="241920" cy="92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83E8F4C-E4E8-4107-ADBC-DBA54EFDF9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9147" y="2293239"/>
                  <a:ext cx="259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4EE162-442F-4B86-A137-4EAD304DE8F8}"/>
                    </a:ext>
                  </a:extLst>
                </p14:cNvPr>
                <p14:cNvContentPartPr/>
                <p14:nvPr/>
              </p14:nvContentPartPr>
              <p14:xfrm>
                <a:off x="7612187" y="2140599"/>
                <a:ext cx="365760" cy="265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4EE162-442F-4B86-A137-4EAD304DE8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03187" y="2131599"/>
                  <a:ext cx="383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82DA69-307F-4F4B-974F-0DCCCA3DA89B}"/>
                    </a:ext>
                  </a:extLst>
                </p14:cNvPr>
                <p14:cNvContentPartPr/>
                <p14:nvPr/>
              </p14:nvContentPartPr>
              <p14:xfrm>
                <a:off x="8005667" y="2147439"/>
                <a:ext cx="184680" cy="29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82DA69-307F-4F4B-974F-0DCCCA3DA8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97027" y="2138799"/>
                  <a:ext cx="202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C74E19-29A9-407E-8866-00D3FFC399F7}"/>
                    </a:ext>
                  </a:extLst>
                </p14:cNvPr>
                <p14:cNvContentPartPr/>
                <p14:nvPr/>
              </p14:nvContentPartPr>
              <p14:xfrm>
                <a:off x="8180627" y="2237079"/>
                <a:ext cx="279000" cy="19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C74E19-29A9-407E-8866-00D3FFC399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71627" y="2228439"/>
                  <a:ext cx="29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05D3B71-0A53-402D-81DC-96B29E5C22A7}"/>
                    </a:ext>
                  </a:extLst>
                </p14:cNvPr>
                <p14:cNvContentPartPr/>
                <p14:nvPr/>
              </p14:nvContentPartPr>
              <p14:xfrm>
                <a:off x="8459987" y="2394039"/>
                <a:ext cx="41400" cy="68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05D3B71-0A53-402D-81DC-96B29E5C22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51347" y="2385399"/>
                  <a:ext cx="59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CF3ED2-5AEC-418C-AB22-DC1B304E5082}"/>
                    </a:ext>
                  </a:extLst>
                </p14:cNvPr>
                <p14:cNvContentPartPr/>
                <p14:nvPr/>
              </p14:nvContentPartPr>
              <p14:xfrm>
                <a:off x="8431547" y="2405199"/>
                <a:ext cx="165960" cy="20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CF3ED2-5AEC-418C-AB22-DC1B304E50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22547" y="2396559"/>
                  <a:ext cx="183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6665C1-5E5A-4F47-9002-A43A6BA534BD}"/>
                    </a:ext>
                  </a:extLst>
                </p14:cNvPr>
                <p14:cNvContentPartPr/>
                <p14:nvPr/>
              </p14:nvContentPartPr>
              <p14:xfrm>
                <a:off x="8685707" y="2448759"/>
                <a:ext cx="59400" cy="100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6665C1-5E5A-4F47-9002-A43A6BA534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76707" y="2440119"/>
                  <a:ext cx="77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EC2076-0727-4D08-9E57-AE1D0D2BE147}"/>
                    </a:ext>
                  </a:extLst>
                </p14:cNvPr>
                <p14:cNvContentPartPr/>
                <p14:nvPr/>
              </p14:nvContentPartPr>
              <p14:xfrm>
                <a:off x="8840507" y="2201799"/>
                <a:ext cx="264240" cy="222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EC2076-0727-4D08-9E57-AE1D0D2BE14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31867" y="2193159"/>
                  <a:ext cx="281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7E0DC0-E77F-4490-BEB8-ECCC3ADC980D}"/>
                    </a:ext>
                  </a:extLst>
                </p14:cNvPr>
                <p14:cNvContentPartPr/>
                <p14:nvPr/>
              </p14:nvContentPartPr>
              <p14:xfrm>
                <a:off x="9199067" y="2117199"/>
                <a:ext cx="69840" cy="77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7E0DC0-E77F-4490-BEB8-ECCC3ADC98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90067" y="2108199"/>
                  <a:ext cx="8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BB6D89-02CE-42C3-AEBC-478A9DE520E8}"/>
                    </a:ext>
                  </a:extLst>
                </p14:cNvPr>
                <p14:cNvContentPartPr/>
                <p14:nvPr/>
              </p14:nvContentPartPr>
              <p14:xfrm>
                <a:off x="9023027" y="2385039"/>
                <a:ext cx="69120" cy="5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BB6D89-02CE-42C3-AEBC-478A9DE520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14387" y="2376039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0735FDF-189D-4C89-9219-04C8D780AB5C}"/>
                    </a:ext>
                  </a:extLst>
                </p14:cNvPr>
                <p14:cNvContentPartPr/>
                <p14:nvPr/>
              </p14:nvContentPartPr>
              <p14:xfrm>
                <a:off x="9039227" y="2373879"/>
                <a:ext cx="143640" cy="151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0735FDF-189D-4C89-9219-04C8D780AB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30587" y="2365239"/>
                  <a:ext cx="161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D30E03-C16A-4A2E-8182-56742CE1C367}"/>
                    </a:ext>
                  </a:extLst>
                </p14:cNvPr>
                <p14:cNvContentPartPr/>
                <p14:nvPr/>
              </p14:nvContentPartPr>
              <p14:xfrm>
                <a:off x="9432347" y="2152839"/>
                <a:ext cx="95040" cy="237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D30E03-C16A-4A2E-8182-56742CE1C36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23707" y="2144199"/>
                  <a:ext cx="112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481C5DD-B357-438C-BEC1-46069842A726}"/>
                    </a:ext>
                  </a:extLst>
                </p14:cNvPr>
                <p14:cNvContentPartPr/>
                <p14:nvPr/>
              </p14:nvContentPartPr>
              <p14:xfrm>
                <a:off x="9620267" y="2380359"/>
                <a:ext cx="22320" cy="100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481C5DD-B357-438C-BEC1-46069842A7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11627" y="2371719"/>
                  <a:ext cx="3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1C714E-FD3D-413A-93B5-26A01B09E92C}"/>
                    </a:ext>
                  </a:extLst>
                </p14:cNvPr>
                <p14:cNvContentPartPr/>
                <p14:nvPr/>
              </p14:nvContentPartPr>
              <p14:xfrm>
                <a:off x="9826547" y="2135919"/>
                <a:ext cx="154080" cy="270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1C714E-FD3D-413A-93B5-26A01B09E9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17907" y="2126919"/>
                  <a:ext cx="171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6FCD28-C304-4CDE-ADE0-090B0694164D}"/>
                    </a:ext>
                  </a:extLst>
                </p14:cNvPr>
                <p14:cNvContentPartPr/>
                <p14:nvPr/>
              </p14:nvContentPartPr>
              <p14:xfrm>
                <a:off x="9798827" y="2244999"/>
                <a:ext cx="259560" cy="42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6FCD28-C304-4CDE-ADE0-090B069416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89827" y="2235999"/>
                  <a:ext cx="277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D4BD12-BD83-44AF-9A9F-DE7037F522A3}"/>
                    </a:ext>
                  </a:extLst>
                </p14:cNvPr>
                <p14:cNvContentPartPr/>
                <p14:nvPr/>
              </p14:nvContentPartPr>
              <p14:xfrm>
                <a:off x="10032107" y="2101359"/>
                <a:ext cx="179640" cy="284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D4BD12-BD83-44AF-9A9F-DE7037F522A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23467" y="2092719"/>
                  <a:ext cx="197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5B2877-3E86-48AA-A875-8554822B3687}"/>
                    </a:ext>
                  </a:extLst>
                </p14:cNvPr>
                <p14:cNvContentPartPr/>
                <p14:nvPr/>
              </p14:nvContentPartPr>
              <p14:xfrm>
                <a:off x="10184387" y="2294319"/>
                <a:ext cx="133200" cy="86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5B2877-3E86-48AA-A875-8554822B36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75387" y="2285319"/>
                  <a:ext cx="150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946B1B-A018-4138-A7C9-758E9B4DEE96}"/>
                    </a:ext>
                  </a:extLst>
                </p14:cNvPr>
                <p14:cNvContentPartPr/>
                <p14:nvPr/>
              </p14:nvContentPartPr>
              <p14:xfrm>
                <a:off x="10323347" y="2307639"/>
                <a:ext cx="217080" cy="119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946B1B-A018-4138-A7C9-758E9B4DEE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14347" y="2298999"/>
                  <a:ext cx="2347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7921A11-7C4E-458D-BF18-70C81D23E753}"/>
              </a:ext>
            </a:extLst>
          </p:cNvPr>
          <p:cNvGrpSpPr/>
          <p:nvPr/>
        </p:nvGrpSpPr>
        <p:grpSpPr>
          <a:xfrm>
            <a:off x="3771347" y="2797959"/>
            <a:ext cx="4538160" cy="464400"/>
            <a:chOff x="3771347" y="2797959"/>
            <a:chExt cx="453816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FBA6887-0696-4298-AEA9-4C7DA8940125}"/>
                    </a:ext>
                  </a:extLst>
                </p14:cNvPr>
                <p14:cNvContentPartPr/>
                <p14:nvPr/>
              </p14:nvContentPartPr>
              <p14:xfrm>
                <a:off x="3771347" y="2981559"/>
                <a:ext cx="202680" cy="259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FBA6887-0696-4298-AEA9-4C7DA89401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2707" y="2972559"/>
                  <a:ext cx="220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D825E40-B5D0-47EB-B5A7-F903B6240776}"/>
                    </a:ext>
                  </a:extLst>
                </p14:cNvPr>
                <p14:cNvContentPartPr/>
                <p14:nvPr/>
              </p14:nvContentPartPr>
              <p14:xfrm>
                <a:off x="3808787" y="2977239"/>
                <a:ext cx="193320" cy="175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D825E40-B5D0-47EB-B5A7-F903B624077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00147" y="2968239"/>
                  <a:ext cx="210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A6FF31-B364-4241-B678-E84B4A35ADB5}"/>
                    </a:ext>
                  </a:extLst>
                </p14:cNvPr>
                <p14:cNvContentPartPr/>
                <p14:nvPr/>
              </p14:nvContentPartPr>
              <p14:xfrm>
                <a:off x="4023707" y="3083079"/>
                <a:ext cx="192240" cy="2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A6FF31-B364-4241-B678-E84B4A35ADB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14707" y="3074079"/>
                  <a:ext cx="20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3067D7-08DA-46FF-A222-D2229D936FE6}"/>
                    </a:ext>
                  </a:extLst>
                </p14:cNvPr>
                <p14:cNvContentPartPr/>
                <p14:nvPr/>
              </p14:nvContentPartPr>
              <p14:xfrm>
                <a:off x="4097147" y="2994159"/>
                <a:ext cx="40320" cy="168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3067D7-08DA-46FF-A222-D2229D936F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88147" y="2985519"/>
                  <a:ext cx="57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BE158A9-BC3D-47F3-8ECC-BBFE97FEC6F4}"/>
                    </a:ext>
                  </a:extLst>
                </p14:cNvPr>
                <p14:cNvContentPartPr/>
                <p14:nvPr/>
              </p14:nvContentPartPr>
              <p14:xfrm>
                <a:off x="4359227" y="2941599"/>
                <a:ext cx="52920" cy="150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BE158A9-BC3D-47F3-8ECC-BBFE97FEC6F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50587" y="2932599"/>
                  <a:ext cx="7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098B47E-735A-42E5-944C-2CF3D7C86FA2}"/>
                    </a:ext>
                  </a:extLst>
                </p14:cNvPr>
                <p14:cNvContentPartPr/>
                <p14:nvPr/>
              </p14:nvContentPartPr>
              <p14:xfrm>
                <a:off x="4321067" y="2961039"/>
                <a:ext cx="284040" cy="254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098B47E-735A-42E5-944C-2CF3D7C86F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12427" y="2952399"/>
                  <a:ext cx="30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0F7E00F-962C-4EEB-97A4-A41738F5CC60}"/>
                    </a:ext>
                  </a:extLst>
                </p14:cNvPr>
                <p14:cNvContentPartPr/>
                <p14:nvPr/>
              </p14:nvContentPartPr>
              <p14:xfrm>
                <a:off x="4618427" y="3012879"/>
                <a:ext cx="239040" cy="11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0F7E00F-962C-4EEB-97A4-A41738F5CC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09787" y="3003879"/>
                  <a:ext cx="25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5CD846-0B23-4C0B-B531-FB36A7FB9BEA}"/>
                    </a:ext>
                  </a:extLst>
                </p14:cNvPr>
                <p14:cNvContentPartPr/>
                <p14:nvPr/>
              </p14:nvContentPartPr>
              <p14:xfrm>
                <a:off x="4974107" y="2947719"/>
                <a:ext cx="254880" cy="21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5CD846-0B23-4C0B-B531-FB36A7FB9B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65107" y="2939079"/>
                  <a:ext cx="272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D85ED03-F065-4C28-BE8D-9369749B71C0}"/>
                    </a:ext>
                  </a:extLst>
                </p14:cNvPr>
                <p14:cNvContentPartPr/>
                <p14:nvPr/>
              </p14:nvContentPartPr>
              <p14:xfrm>
                <a:off x="5320787" y="2937639"/>
                <a:ext cx="119160" cy="22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D85ED03-F065-4C28-BE8D-9369749B71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12147" y="2928639"/>
                  <a:ext cx="136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51D2C29-DF8F-4622-B69A-A98A196FC532}"/>
                    </a:ext>
                  </a:extLst>
                </p14:cNvPr>
                <p14:cNvContentPartPr/>
                <p14:nvPr/>
              </p14:nvContentPartPr>
              <p14:xfrm>
                <a:off x="5399267" y="2997399"/>
                <a:ext cx="279720" cy="15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51D2C29-DF8F-4622-B69A-A98A196FC5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0267" y="2988399"/>
                  <a:ext cx="297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03CB385-AC2B-46B4-A468-A79FECAD874C}"/>
                    </a:ext>
                  </a:extLst>
                </p14:cNvPr>
                <p14:cNvContentPartPr/>
                <p14:nvPr/>
              </p14:nvContentPartPr>
              <p14:xfrm>
                <a:off x="5699147" y="3096039"/>
                <a:ext cx="79200" cy="11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03CB385-AC2B-46B4-A468-A79FECAD87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90507" y="3087399"/>
                  <a:ext cx="96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630A340-894D-4418-B0CA-569AA9327306}"/>
                    </a:ext>
                  </a:extLst>
                </p14:cNvPr>
                <p14:cNvContentPartPr/>
                <p14:nvPr/>
              </p14:nvContentPartPr>
              <p14:xfrm>
                <a:off x="5706347" y="3089919"/>
                <a:ext cx="8280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630A340-894D-4418-B0CA-569AA93273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97347" y="3080919"/>
                  <a:ext cx="10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AB7C94-E71F-44D3-BE11-201432C8C3E0}"/>
                    </a:ext>
                  </a:extLst>
                </p14:cNvPr>
                <p14:cNvContentPartPr/>
                <p14:nvPr/>
              </p14:nvContentPartPr>
              <p14:xfrm>
                <a:off x="5866547" y="3043839"/>
                <a:ext cx="205560" cy="46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AB7C94-E71F-44D3-BE11-201432C8C3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57907" y="3034839"/>
                  <a:ext cx="223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47C44F-E8C1-424D-9ADF-801E3416FDD1}"/>
                    </a:ext>
                  </a:extLst>
                </p14:cNvPr>
                <p14:cNvContentPartPr/>
                <p14:nvPr/>
              </p14:nvContentPartPr>
              <p14:xfrm>
                <a:off x="5928107" y="2981919"/>
                <a:ext cx="76320" cy="127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47C44F-E8C1-424D-9ADF-801E3416FD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19467" y="2972919"/>
                  <a:ext cx="93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502A56-58B5-419B-AB43-C8CDFF21DEEA}"/>
                    </a:ext>
                  </a:extLst>
                </p14:cNvPr>
                <p14:cNvContentPartPr/>
                <p14:nvPr/>
              </p14:nvContentPartPr>
              <p14:xfrm>
                <a:off x="6140867" y="2998119"/>
                <a:ext cx="227520" cy="165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502A56-58B5-419B-AB43-C8CDFF21DE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31867" y="2989119"/>
                  <a:ext cx="24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9FC0FD-66CA-441C-843D-51051DF9140C}"/>
                    </a:ext>
                  </a:extLst>
                </p14:cNvPr>
                <p14:cNvContentPartPr/>
                <p14:nvPr/>
              </p14:nvContentPartPr>
              <p14:xfrm>
                <a:off x="6414827" y="3094599"/>
                <a:ext cx="55440" cy="57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9FC0FD-66CA-441C-843D-51051DF914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05827" y="3085599"/>
                  <a:ext cx="73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80E510-5E19-4878-A737-211257A84A3F}"/>
                    </a:ext>
                  </a:extLst>
                </p14:cNvPr>
                <p14:cNvContentPartPr/>
                <p14:nvPr/>
              </p14:nvContentPartPr>
              <p14:xfrm>
                <a:off x="6432467" y="3079119"/>
                <a:ext cx="105120" cy="7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80E510-5E19-4878-A737-211257A84A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23827" y="3070119"/>
                  <a:ext cx="12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AD8B38A-08F4-4F8A-B1F5-9B6065DBC375}"/>
                    </a:ext>
                  </a:extLst>
                </p14:cNvPr>
                <p14:cNvContentPartPr/>
                <p14:nvPr/>
              </p14:nvContentPartPr>
              <p14:xfrm>
                <a:off x="6408707" y="3156519"/>
                <a:ext cx="30600" cy="7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AD8B38A-08F4-4F8A-B1F5-9B6065DBC3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00067" y="3147519"/>
                  <a:ext cx="4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DDC9A75-5F04-4AF2-BE25-40CB072913F3}"/>
                    </a:ext>
                  </a:extLst>
                </p14:cNvPr>
                <p14:cNvContentPartPr/>
                <p14:nvPr/>
              </p14:nvContentPartPr>
              <p14:xfrm>
                <a:off x="6630827" y="3154719"/>
                <a:ext cx="54000" cy="107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DDC9A75-5F04-4AF2-BE25-40CB072913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22187" y="3145719"/>
                  <a:ext cx="7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4B61BA2-0259-4BD8-A1EE-237B6FD8B6AF}"/>
                    </a:ext>
                  </a:extLst>
                </p14:cNvPr>
                <p14:cNvContentPartPr/>
                <p14:nvPr/>
              </p14:nvContentPartPr>
              <p14:xfrm>
                <a:off x="6732347" y="2965359"/>
                <a:ext cx="401040" cy="16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4B61BA2-0259-4BD8-A1EE-237B6FD8B6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23707" y="2956719"/>
                  <a:ext cx="41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6DE321-DB77-4A61-96D6-809BCC2DCEAF}"/>
                    </a:ext>
                  </a:extLst>
                </p14:cNvPr>
                <p14:cNvContentPartPr/>
                <p14:nvPr/>
              </p14:nvContentPartPr>
              <p14:xfrm>
                <a:off x="7254347" y="2820999"/>
                <a:ext cx="122040" cy="108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6DE321-DB77-4A61-96D6-809BCC2DCEA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45707" y="2812359"/>
                  <a:ext cx="139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25DB205-2BBB-4565-A74E-81D9AA93D773}"/>
                    </a:ext>
                  </a:extLst>
                </p14:cNvPr>
                <p14:cNvContentPartPr/>
                <p14:nvPr/>
              </p14:nvContentPartPr>
              <p14:xfrm>
                <a:off x="6986867" y="3089919"/>
                <a:ext cx="92160" cy="13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25DB205-2BBB-4565-A74E-81D9AA93D77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78227" y="3080919"/>
                  <a:ext cx="109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3BC012-DB4A-44A0-B125-1444BBC7D9FD}"/>
                    </a:ext>
                  </a:extLst>
                </p14:cNvPr>
                <p14:cNvContentPartPr/>
                <p14:nvPr/>
              </p14:nvContentPartPr>
              <p14:xfrm>
                <a:off x="6974987" y="3114759"/>
                <a:ext cx="109080" cy="9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3BC012-DB4A-44A0-B125-1444BBC7D9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65987" y="3106119"/>
                  <a:ext cx="126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F1C587-5B88-42F6-A127-7DB0031D45B8}"/>
                    </a:ext>
                  </a:extLst>
                </p14:cNvPr>
                <p14:cNvContentPartPr/>
                <p14:nvPr/>
              </p14:nvContentPartPr>
              <p14:xfrm>
                <a:off x="7357667" y="3024759"/>
                <a:ext cx="186840" cy="52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F1C587-5B88-42F6-A127-7DB0031D45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49027" y="3016119"/>
                  <a:ext cx="204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5250B1-F67D-4E07-9B0A-5B87FA908B96}"/>
                    </a:ext>
                  </a:extLst>
                </p14:cNvPr>
                <p14:cNvContentPartPr/>
                <p14:nvPr/>
              </p14:nvContentPartPr>
              <p14:xfrm>
                <a:off x="7449467" y="2967159"/>
                <a:ext cx="28080" cy="139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5250B1-F67D-4E07-9B0A-5B87FA908B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40827" y="2958519"/>
                  <a:ext cx="45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9E18B6F-340A-46F6-8198-C8491772D207}"/>
                    </a:ext>
                  </a:extLst>
                </p14:cNvPr>
                <p14:cNvContentPartPr/>
                <p14:nvPr/>
              </p14:nvContentPartPr>
              <p14:xfrm>
                <a:off x="7659347" y="2901999"/>
                <a:ext cx="249840" cy="222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9E18B6F-340A-46F6-8198-C8491772D2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50707" y="2893359"/>
                  <a:ext cx="26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252768-2636-4C28-BD7D-EA0C81726861}"/>
                    </a:ext>
                  </a:extLst>
                </p14:cNvPr>
                <p14:cNvContentPartPr/>
                <p14:nvPr/>
              </p14:nvContentPartPr>
              <p14:xfrm>
                <a:off x="7999547" y="2797959"/>
                <a:ext cx="103320" cy="90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252768-2636-4C28-BD7D-EA0C8172686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90907" y="2789319"/>
                  <a:ext cx="120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3BBD5DC-21F1-42F7-80CB-B8E504F1D1F5}"/>
                    </a:ext>
                  </a:extLst>
                </p14:cNvPr>
                <p14:cNvContentPartPr/>
                <p14:nvPr/>
              </p14:nvContentPartPr>
              <p14:xfrm>
                <a:off x="7801907" y="3053559"/>
                <a:ext cx="47160" cy="77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3BBD5DC-21F1-42F7-80CB-B8E504F1D1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92907" y="3044919"/>
                  <a:ext cx="64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F6F156-1822-48D0-8988-AB5654CCFA00}"/>
                    </a:ext>
                  </a:extLst>
                </p14:cNvPr>
                <p14:cNvContentPartPr/>
                <p14:nvPr/>
              </p14:nvContentPartPr>
              <p14:xfrm>
                <a:off x="7830347" y="3042399"/>
                <a:ext cx="133920" cy="9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F6F156-1822-48D0-8988-AB5654CCFA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21707" y="3033759"/>
                  <a:ext cx="151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C5FBC50-14E2-45DA-8DAC-0F166FF3FBC0}"/>
                    </a:ext>
                  </a:extLst>
                </p14:cNvPr>
                <p14:cNvContentPartPr/>
                <p14:nvPr/>
              </p14:nvContentPartPr>
              <p14:xfrm>
                <a:off x="7791107" y="3152919"/>
                <a:ext cx="20880" cy="73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C5FBC50-14E2-45DA-8DAC-0F166FF3FBC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82107" y="3144279"/>
                  <a:ext cx="38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6D41D0-0DF9-4A5A-81D7-1CE284591C87}"/>
                    </a:ext>
                  </a:extLst>
                </p14:cNvPr>
                <p14:cNvContentPartPr/>
                <p14:nvPr/>
              </p14:nvContentPartPr>
              <p14:xfrm>
                <a:off x="8201147" y="2845119"/>
                <a:ext cx="108360" cy="272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6D41D0-0DF9-4A5A-81D7-1CE284591C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92147" y="2836119"/>
                  <a:ext cx="126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6DC40F2-2671-4321-85CF-A29914F57157}"/>
              </a:ext>
            </a:extLst>
          </p:cNvPr>
          <p:cNvGrpSpPr/>
          <p:nvPr/>
        </p:nvGrpSpPr>
        <p:grpSpPr>
          <a:xfrm>
            <a:off x="3779627" y="3363159"/>
            <a:ext cx="4697640" cy="467280"/>
            <a:chOff x="3779627" y="3363159"/>
            <a:chExt cx="46976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48B475-708A-4551-8BE6-E9D9FED09B7C}"/>
                    </a:ext>
                  </a:extLst>
                </p14:cNvPr>
                <p14:cNvContentPartPr/>
                <p14:nvPr/>
              </p14:nvContentPartPr>
              <p14:xfrm>
                <a:off x="3779627" y="3534879"/>
                <a:ext cx="172080" cy="281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48B475-708A-4551-8BE6-E9D9FED09B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70627" y="3525879"/>
                  <a:ext cx="189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83BB95-2DD2-43E9-BF8C-4B3D236CA55B}"/>
                    </a:ext>
                  </a:extLst>
                </p14:cNvPr>
                <p14:cNvContentPartPr/>
                <p14:nvPr/>
              </p14:nvContentPartPr>
              <p14:xfrm>
                <a:off x="3836867" y="3546399"/>
                <a:ext cx="180360" cy="157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83BB95-2DD2-43E9-BF8C-4B3D236CA5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27867" y="3537399"/>
                  <a:ext cx="19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E21D93-3C95-4427-B799-42B93DA5918A}"/>
                    </a:ext>
                  </a:extLst>
                </p14:cNvPr>
                <p14:cNvContentPartPr/>
                <p14:nvPr/>
              </p14:nvContentPartPr>
              <p14:xfrm>
                <a:off x="4056107" y="3624159"/>
                <a:ext cx="128160" cy="35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E21D93-3C95-4427-B799-42B93DA5918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47467" y="3615159"/>
                  <a:ext cx="14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138D2CB-7AC7-4ED1-83B5-FBED05A6D163}"/>
                    </a:ext>
                  </a:extLst>
                </p14:cNvPr>
                <p14:cNvContentPartPr/>
                <p14:nvPr/>
              </p14:nvContentPartPr>
              <p14:xfrm>
                <a:off x="4347707" y="3509679"/>
                <a:ext cx="72000" cy="124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138D2CB-7AC7-4ED1-83B5-FBED05A6D16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38707" y="3501039"/>
                  <a:ext cx="89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D36282-94E0-41C3-8388-962802F729B8}"/>
                    </a:ext>
                  </a:extLst>
                </p14:cNvPr>
                <p14:cNvContentPartPr/>
                <p14:nvPr/>
              </p14:nvContentPartPr>
              <p14:xfrm>
                <a:off x="4354187" y="3551079"/>
                <a:ext cx="214920" cy="225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D36282-94E0-41C3-8388-962802F729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5187" y="3542079"/>
                  <a:ext cx="232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33EDA6B-7E7B-4E5E-BB36-C0A318834E9A}"/>
                    </a:ext>
                  </a:extLst>
                </p14:cNvPr>
                <p14:cNvContentPartPr/>
                <p14:nvPr/>
              </p14:nvContentPartPr>
              <p14:xfrm>
                <a:off x="4605467" y="3618039"/>
                <a:ext cx="205560" cy="9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33EDA6B-7E7B-4E5E-BB36-C0A318834E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96827" y="3609039"/>
                  <a:ext cx="22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CBAE55-1F20-4609-B32E-136F5FD25A3A}"/>
                    </a:ext>
                  </a:extLst>
                </p14:cNvPr>
                <p14:cNvContentPartPr/>
                <p14:nvPr/>
              </p14:nvContentPartPr>
              <p14:xfrm>
                <a:off x="4998947" y="3526239"/>
                <a:ext cx="259200" cy="195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CBAE55-1F20-4609-B32E-136F5FD25A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90307" y="3517599"/>
                  <a:ext cx="276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72A867-7DBC-4CB7-9AF7-5B518BDD874D}"/>
                    </a:ext>
                  </a:extLst>
                </p14:cNvPr>
                <p14:cNvContentPartPr/>
                <p14:nvPr/>
              </p14:nvContentPartPr>
              <p14:xfrm>
                <a:off x="5381627" y="3503919"/>
                <a:ext cx="115920" cy="231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72A867-7DBC-4CB7-9AF7-5B518BDD87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72987" y="3494919"/>
                  <a:ext cx="133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349821-673A-457D-9C6F-E5214901763B}"/>
                    </a:ext>
                  </a:extLst>
                </p14:cNvPr>
                <p14:cNvContentPartPr/>
                <p14:nvPr/>
              </p14:nvContentPartPr>
              <p14:xfrm>
                <a:off x="5531387" y="3554679"/>
                <a:ext cx="248760" cy="155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349821-673A-457D-9C6F-E5214901763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22387" y="3545679"/>
                  <a:ext cx="26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84EA14D-6148-46F8-9FC8-2EE462F18F2C}"/>
                    </a:ext>
                  </a:extLst>
                </p14:cNvPr>
                <p14:cNvContentPartPr/>
                <p14:nvPr/>
              </p14:nvContentPartPr>
              <p14:xfrm>
                <a:off x="5826227" y="3658719"/>
                <a:ext cx="103680" cy="10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84EA14D-6148-46F8-9FC8-2EE462F18F2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17227" y="3649719"/>
                  <a:ext cx="121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183FAB8-145E-4F46-BFE5-0A524AF139D8}"/>
                    </a:ext>
                  </a:extLst>
                </p14:cNvPr>
                <p14:cNvContentPartPr/>
                <p14:nvPr/>
              </p14:nvContentPartPr>
              <p14:xfrm>
                <a:off x="5838467" y="3657279"/>
                <a:ext cx="100440" cy="95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183FAB8-145E-4F46-BFE5-0A524AF139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9827" y="3648279"/>
                  <a:ext cx="118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9DCF4ED-0EB7-446B-B2E9-8DFB8B2FD7D9}"/>
                    </a:ext>
                  </a:extLst>
                </p14:cNvPr>
                <p14:cNvContentPartPr/>
                <p14:nvPr/>
              </p14:nvContentPartPr>
              <p14:xfrm>
                <a:off x="6026387" y="3646839"/>
                <a:ext cx="97920" cy="23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9DCF4ED-0EB7-446B-B2E9-8DFB8B2FD7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17747" y="3638199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335145-959B-430D-9295-CEDF421F2784}"/>
                    </a:ext>
                  </a:extLst>
                </p14:cNvPr>
                <p14:cNvContentPartPr/>
                <p14:nvPr/>
              </p14:nvContentPartPr>
              <p14:xfrm>
                <a:off x="6227987" y="3513279"/>
                <a:ext cx="284400" cy="189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335145-959B-430D-9295-CEDF421F27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19347" y="3504639"/>
                  <a:ext cx="302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1FE144-6AD5-4029-AE8B-A6A08F51C158}"/>
                    </a:ext>
                  </a:extLst>
                </p14:cNvPr>
                <p14:cNvContentPartPr/>
                <p14:nvPr/>
              </p14:nvContentPartPr>
              <p14:xfrm>
                <a:off x="6558107" y="3650799"/>
                <a:ext cx="46800" cy="60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1FE144-6AD5-4029-AE8B-A6A08F51C15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49107" y="3642159"/>
                  <a:ext cx="64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E415779-1CFE-4C0B-B59F-6A064D32EE2A}"/>
                    </a:ext>
                  </a:extLst>
                </p14:cNvPr>
                <p14:cNvContentPartPr/>
                <p14:nvPr/>
              </p14:nvContentPartPr>
              <p14:xfrm>
                <a:off x="6577547" y="3647919"/>
                <a:ext cx="109800" cy="74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E415779-1CFE-4C0B-B59F-6A064D32EE2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68907" y="3638919"/>
                  <a:ext cx="127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1670BA-7637-4042-935F-C154ABBC2E32}"/>
                    </a:ext>
                  </a:extLst>
                </p14:cNvPr>
                <p14:cNvContentPartPr/>
                <p14:nvPr/>
              </p14:nvContentPartPr>
              <p14:xfrm>
                <a:off x="6547667" y="3732519"/>
                <a:ext cx="34200" cy="97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1670BA-7637-4042-935F-C154ABBC2E3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38667" y="3723519"/>
                  <a:ext cx="5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B35C8B-645D-4CB3-B8D3-69EBD8706165}"/>
                    </a:ext>
                  </a:extLst>
                </p14:cNvPr>
                <p14:cNvContentPartPr/>
                <p14:nvPr/>
              </p14:nvContentPartPr>
              <p14:xfrm>
                <a:off x="6740267" y="3659079"/>
                <a:ext cx="6120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B35C8B-645D-4CB3-B8D3-69EBD870616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31267" y="3650079"/>
                  <a:ext cx="78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E79477-5821-47C9-A1A6-AC406B04575D}"/>
                    </a:ext>
                  </a:extLst>
                </p14:cNvPr>
                <p14:cNvContentPartPr/>
                <p14:nvPr/>
              </p14:nvContentPartPr>
              <p14:xfrm>
                <a:off x="6954467" y="3493119"/>
                <a:ext cx="304200" cy="174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E79477-5821-47C9-A1A6-AC406B04575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45467" y="3484119"/>
                  <a:ext cx="321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800C40D-DA93-4F1F-BD7E-D6D65FB900EB}"/>
                    </a:ext>
                  </a:extLst>
                </p14:cNvPr>
                <p14:cNvContentPartPr/>
                <p14:nvPr/>
              </p14:nvContentPartPr>
              <p14:xfrm>
                <a:off x="7355147" y="3387999"/>
                <a:ext cx="97920" cy="121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800C40D-DA93-4F1F-BD7E-D6D65FB900E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46147" y="3378999"/>
                  <a:ext cx="11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EF1CBA-A93D-4327-BC44-68344D75455E}"/>
                    </a:ext>
                  </a:extLst>
                </p14:cNvPr>
                <p14:cNvContentPartPr/>
                <p14:nvPr/>
              </p14:nvContentPartPr>
              <p14:xfrm>
                <a:off x="7140587" y="3652959"/>
                <a:ext cx="108360" cy="122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EF1CBA-A93D-4327-BC44-68344D75455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31587" y="3644319"/>
                  <a:ext cx="126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EC53964-0ACB-4A55-81FA-C8A1CBB61DFB}"/>
                    </a:ext>
                  </a:extLst>
                </p14:cNvPr>
                <p14:cNvContentPartPr/>
                <p14:nvPr/>
              </p14:nvContentPartPr>
              <p14:xfrm>
                <a:off x="7141667" y="3651519"/>
                <a:ext cx="102600" cy="115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EC53964-0ACB-4A55-81FA-C8A1CBB61DF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33027" y="3642879"/>
                  <a:ext cx="12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61C248-BAA0-4801-8963-584D77FE40F3}"/>
                    </a:ext>
                  </a:extLst>
                </p14:cNvPr>
                <p14:cNvContentPartPr/>
                <p14:nvPr/>
              </p14:nvContentPartPr>
              <p14:xfrm>
                <a:off x="7491947" y="3550359"/>
                <a:ext cx="188640" cy="43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61C248-BAA0-4801-8963-584D77FE40F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83307" y="3541359"/>
                  <a:ext cx="20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D4C0BB-08A2-4EAD-A077-BE07A7935037}"/>
                    </a:ext>
                  </a:extLst>
                </p14:cNvPr>
                <p14:cNvContentPartPr/>
                <p14:nvPr/>
              </p14:nvContentPartPr>
              <p14:xfrm>
                <a:off x="7592747" y="3512919"/>
                <a:ext cx="23040" cy="115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D4C0BB-08A2-4EAD-A077-BE07A79350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83747" y="3503919"/>
                  <a:ext cx="4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1D7D9DE-540B-4F05-9FBE-118B86CC31F1}"/>
                    </a:ext>
                  </a:extLst>
                </p14:cNvPr>
                <p14:cNvContentPartPr/>
                <p14:nvPr/>
              </p14:nvContentPartPr>
              <p14:xfrm>
                <a:off x="7814147" y="3457479"/>
                <a:ext cx="291600" cy="21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1D7D9DE-540B-4F05-9FBE-118B86CC31F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05147" y="3448479"/>
                  <a:ext cx="309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633B53D-D898-4B6E-80DD-946B1B99B2AD}"/>
                    </a:ext>
                  </a:extLst>
                </p14:cNvPr>
                <p14:cNvContentPartPr/>
                <p14:nvPr/>
              </p14:nvContentPartPr>
              <p14:xfrm>
                <a:off x="8199707" y="3363159"/>
                <a:ext cx="106560" cy="8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633B53D-D898-4B6E-80DD-946B1B99B2A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91067" y="3354519"/>
                  <a:ext cx="124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E852408-C6B0-47AB-A4B6-12D25D15D2C3}"/>
                    </a:ext>
                  </a:extLst>
                </p14:cNvPr>
                <p14:cNvContentPartPr/>
                <p14:nvPr/>
              </p14:nvContentPartPr>
              <p14:xfrm>
                <a:off x="8000627" y="3614799"/>
                <a:ext cx="44640" cy="62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E852408-C6B0-47AB-A4B6-12D25D15D2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91627" y="3605799"/>
                  <a:ext cx="62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7C5E1D-EDD1-4E5B-9551-49047AD412B3}"/>
                    </a:ext>
                  </a:extLst>
                </p14:cNvPr>
                <p14:cNvContentPartPr/>
                <p14:nvPr/>
              </p14:nvContentPartPr>
              <p14:xfrm>
                <a:off x="8036267" y="3606159"/>
                <a:ext cx="85680" cy="84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7C5E1D-EDD1-4E5B-9551-49047AD412B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27627" y="3597159"/>
                  <a:ext cx="103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6D01A26-22FE-4F50-81DB-F91C5A908FE6}"/>
                    </a:ext>
                  </a:extLst>
                </p14:cNvPr>
                <p14:cNvContentPartPr/>
                <p14:nvPr/>
              </p14:nvContentPartPr>
              <p14:xfrm>
                <a:off x="8001707" y="3693639"/>
                <a:ext cx="22680" cy="87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6D01A26-22FE-4F50-81DB-F91C5A908FE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92707" y="3684999"/>
                  <a:ext cx="40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7BCD8CC-F3F6-46C0-8E2A-8AA315833F3E}"/>
                    </a:ext>
                  </a:extLst>
                </p14:cNvPr>
                <p14:cNvContentPartPr/>
                <p14:nvPr/>
              </p14:nvContentPartPr>
              <p14:xfrm>
                <a:off x="8371427" y="3440199"/>
                <a:ext cx="105840" cy="266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7BCD8CC-F3F6-46C0-8E2A-8AA315833F3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62427" y="3431199"/>
                  <a:ext cx="123480" cy="28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34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F9B63-672B-4B1C-9D16-2DABCBF73C58}"/>
              </a:ext>
            </a:extLst>
          </p:cNvPr>
          <p:cNvGrpSpPr/>
          <p:nvPr/>
        </p:nvGrpSpPr>
        <p:grpSpPr>
          <a:xfrm>
            <a:off x="2073714" y="206432"/>
            <a:ext cx="689400" cy="330840"/>
            <a:chOff x="2073714" y="206432"/>
            <a:chExt cx="6894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C44912-9804-4F90-BCAD-B7893A5ABBD2}"/>
                    </a:ext>
                  </a:extLst>
                </p14:cNvPr>
                <p14:cNvContentPartPr/>
                <p14:nvPr/>
              </p14:nvContentPartPr>
              <p14:xfrm>
                <a:off x="2073714" y="206432"/>
                <a:ext cx="374040" cy="330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C44912-9804-4F90-BCAD-B7893A5ABB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5074" y="197792"/>
                  <a:ext cx="391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C591A3-B595-4C60-B6D4-FED153D99A09}"/>
                    </a:ext>
                  </a:extLst>
                </p14:cNvPr>
                <p14:cNvContentPartPr/>
                <p14:nvPr/>
              </p14:nvContentPartPr>
              <p14:xfrm>
                <a:off x="2159394" y="413792"/>
                <a:ext cx="169200" cy="1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C591A3-B595-4C60-B6D4-FED153D99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0754" y="405152"/>
                  <a:ext cx="186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39AC46-33E3-41D2-85AB-AA5D07DFEC6E}"/>
                    </a:ext>
                  </a:extLst>
                </p14:cNvPr>
                <p14:cNvContentPartPr/>
                <p14:nvPr/>
              </p14:nvContentPartPr>
              <p14:xfrm>
                <a:off x="2392314" y="369152"/>
                <a:ext cx="197280" cy="112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39AC46-33E3-41D2-85AB-AA5D07DFEC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3314" y="360512"/>
                  <a:ext cx="214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C17EB0-446B-46C4-A104-FC92C343F563}"/>
                    </a:ext>
                  </a:extLst>
                </p14:cNvPr>
                <p14:cNvContentPartPr/>
                <p14:nvPr/>
              </p14:nvContentPartPr>
              <p14:xfrm>
                <a:off x="2401674" y="327752"/>
                <a:ext cx="163440" cy="180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C17EB0-446B-46C4-A104-FC92C343F5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674" y="318752"/>
                  <a:ext cx="181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634EA9-22B5-4032-A40A-B7C40C63938E}"/>
                    </a:ext>
                  </a:extLst>
                </p14:cNvPr>
                <p14:cNvContentPartPr/>
                <p14:nvPr/>
              </p14:nvContentPartPr>
              <p14:xfrm>
                <a:off x="2730354" y="361232"/>
                <a:ext cx="32760" cy="12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634EA9-22B5-4032-A40A-B7C40C6393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1354" y="352232"/>
                  <a:ext cx="504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409934-36B8-476B-9748-167D51E8DE05}"/>
              </a:ext>
            </a:extLst>
          </p:cNvPr>
          <p:cNvGrpSpPr/>
          <p:nvPr/>
        </p:nvGrpSpPr>
        <p:grpSpPr>
          <a:xfrm>
            <a:off x="3095754" y="254312"/>
            <a:ext cx="1748880" cy="533160"/>
            <a:chOff x="3095754" y="254312"/>
            <a:chExt cx="174888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7C16D9-EE1B-4BE2-B121-8325D7E6C1C4}"/>
                    </a:ext>
                  </a:extLst>
                </p14:cNvPr>
                <p14:cNvContentPartPr/>
                <p14:nvPr/>
              </p14:nvContentPartPr>
              <p14:xfrm>
                <a:off x="3170634" y="291032"/>
                <a:ext cx="56520" cy="15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7C16D9-EE1B-4BE2-B121-8325D7E6C1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1994" y="282392"/>
                  <a:ext cx="7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A4851A-B482-409E-8FE5-7392535FE6DA}"/>
                    </a:ext>
                  </a:extLst>
                </p14:cNvPr>
                <p14:cNvContentPartPr/>
                <p14:nvPr/>
              </p14:nvContentPartPr>
              <p14:xfrm>
                <a:off x="3233994" y="254312"/>
                <a:ext cx="72360" cy="185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A4851A-B482-409E-8FE5-7392535FE6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25354" y="245312"/>
                  <a:ext cx="90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A53B2B-2F2C-4F96-AF8F-FDABDBACF08C}"/>
                    </a:ext>
                  </a:extLst>
                </p14:cNvPr>
                <p14:cNvContentPartPr/>
                <p14:nvPr/>
              </p14:nvContentPartPr>
              <p14:xfrm>
                <a:off x="3095754" y="367352"/>
                <a:ext cx="215640" cy="4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A53B2B-2F2C-4F96-AF8F-FDABDBACF0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7114" y="358352"/>
                  <a:ext cx="23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8E1608-5228-40E8-A06D-9BC2030BA0DF}"/>
                    </a:ext>
                  </a:extLst>
                </p14:cNvPr>
                <p14:cNvContentPartPr/>
                <p14:nvPr/>
              </p14:nvContentPartPr>
              <p14:xfrm>
                <a:off x="3105834" y="265472"/>
                <a:ext cx="501120" cy="23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8E1608-5228-40E8-A06D-9BC2030BA0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6834" y="256472"/>
                  <a:ext cx="518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95A358-7A96-434D-B0D1-1898FD075642}"/>
                    </a:ext>
                  </a:extLst>
                </p14:cNvPr>
                <p14:cNvContentPartPr/>
                <p14:nvPr/>
              </p14:nvContentPartPr>
              <p14:xfrm>
                <a:off x="3640434" y="306512"/>
                <a:ext cx="233640" cy="19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95A358-7A96-434D-B0D1-1898FD0756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1794" y="297512"/>
                  <a:ext cx="25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828AFE-2498-4024-8605-857288162746}"/>
                    </a:ext>
                  </a:extLst>
                </p14:cNvPr>
                <p14:cNvContentPartPr/>
                <p14:nvPr/>
              </p14:nvContentPartPr>
              <p14:xfrm>
                <a:off x="3920154" y="471032"/>
                <a:ext cx="164160" cy="237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828AFE-2498-4024-8605-8572881627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11514" y="462392"/>
                  <a:ext cx="18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DFB26E-78E3-4514-A3A6-962A76A49F2F}"/>
                    </a:ext>
                  </a:extLst>
                </p14:cNvPr>
                <p14:cNvContentPartPr/>
                <p14:nvPr/>
              </p14:nvContentPartPr>
              <p14:xfrm>
                <a:off x="4249194" y="443672"/>
                <a:ext cx="165600" cy="300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DFB26E-78E3-4514-A3A6-962A76A49F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0554" y="435032"/>
                  <a:ext cx="183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1BE84C-6D21-4C7A-A2F7-16254A13EDA5}"/>
                    </a:ext>
                  </a:extLst>
                </p14:cNvPr>
                <p14:cNvContentPartPr/>
                <p14:nvPr/>
              </p14:nvContentPartPr>
              <p14:xfrm>
                <a:off x="4367634" y="331712"/>
                <a:ext cx="203400" cy="18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1BE84C-6D21-4C7A-A2F7-16254A13ED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8994" y="323072"/>
                  <a:ext cx="221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1B6A84-E8F4-4902-8F3D-927466E294F4}"/>
                    </a:ext>
                  </a:extLst>
                </p14:cNvPr>
                <p14:cNvContentPartPr/>
                <p14:nvPr/>
              </p14:nvContentPartPr>
              <p14:xfrm>
                <a:off x="4677234" y="341432"/>
                <a:ext cx="167400" cy="446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1B6A84-E8F4-4902-8F3D-927466E29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8234" y="332432"/>
                  <a:ext cx="18504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7CC0EE-F2B0-4661-9CE5-2DDCD5BFFD6A}"/>
                  </a:ext>
                </a:extLst>
              </p14:cNvPr>
              <p14:cNvContentPartPr/>
              <p14:nvPr/>
            </p14:nvContentPartPr>
            <p14:xfrm>
              <a:off x="5031474" y="480752"/>
              <a:ext cx="5760" cy="11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7CC0EE-F2B0-4661-9CE5-2DDCD5BFFD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22474" y="471752"/>
                <a:ext cx="234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5497BD5-3FEC-4F86-AB58-C99988878AA6}"/>
              </a:ext>
            </a:extLst>
          </p:cNvPr>
          <p:cNvGrpSpPr/>
          <p:nvPr/>
        </p:nvGrpSpPr>
        <p:grpSpPr>
          <a:xfrm>
            <a:off x="5172234" y="169712"/>
            <a:ext cx="897120" cy="330840"/>
            <a:chOff x="5172234" y="169712"/>
            <a:chExt cx="8971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01F884-B989-4A15-A7E8-6474B7C2C558}"/>
                    </a:ext>
                  </a:extLst>
                </p14:cNvPr>
                <p14:cNvContentPartPr/>
                <p14:nvPr/>
              </p14:nvContentPartPr>
              <p14:xfrm>
                <a:off x="5172234" y="216872"/>
                <a:ext cx="209520" cy="20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01F884-B989-4A15-A7E8-6474B7C2C5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3594" y="208232"/>
                  <a:ext cx="227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FBFEB6-E196-4752-85BB-675FF27F61C0}"/>
                    </a:ext>
                  </a:extLst>
                </p14:cNvPr>
                <p14:cNvContentPartPr/>
                <p14:nvPr/>
              </p14:nvContentPartPr>
              <p14:xfrm>
                <a:off x="5478954" y="177632"/>
                <a:ext cx="271800" cy="232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FBFEB6-E196-4752-85BB-675FF27F61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69954" y="168632"/>
                  <a:ext cx="28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9F8E60-BFD9-4096-9625-E89D11B7F505}"/>
                    </a:ext>
                  </a:extLst>
                </p14:cNvPr>
                <p14:cNvContentPartPr/>
                <p14:nvPr/>
              </p14:nvContentPartPr>
              <p14:xfrm>
                <a:off x="5774874" y="192392"/>
                <a:ext cx="186480" cy="13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9F8E60-BFD9-4096-9625-E89D11B7F5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66234" y="183392"/>
                  <a:ext cx="204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53F132-FD4C-4373-BEEC-25CCCBCBBB74}"/>
                    </a:ext>
                  </a:extLst>
                </p14:cNvPr>
                <p14:cNvContentPartPr/>
                <p14:nvPr/>
              </p14:nvContentPartPr>
              <p14:xfrm>
                <a:off x="5840394" y="169712"/>
                <a:ext cx="228960" cy="330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53F132-FD4C-4373-BEEC-25CCCBCBBB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31394" y="160712"/>
                  <a:ext cx="2466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9AF420-64FD-4902-8F85-BE68367C166E}"/>
              </a:ext>
            </a:extLst>
          </p:cNvPr>
          <p:cNvGrpSpPr/>
          <p:nvPr/>
        </p:nvGrpSpPr>
        <p:grpSpPr>
          <a:xfrm>
            <a:off x="2420394" y="840392"/>
            <a:ext cx="1082520" cy="305640"/>
            <a:chOff x="2420394" y="840392"/>
            <a:chExt cx="10825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02BDCD-C9E1-4AB3-A246-166765D5EE49}"/>
                    </a:ext>
                  </a:extLst>
                </p14:cNvPr>
                <p14:cNvContentPartPr/>
                <p14:nvPr/>
              </p14:nvContentPartPr>
              <p14:xfrm>
                <a:off x="2420394" y="921392"/>
                <a:ext cx="256680" cy="22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02BDCD-C9E1-4AB3-A246-166765D5EE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11754" y="912392"/>
                  <a:ext cx="274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F6CF92-D6D1-4343-95F4-EA70E6EA6BDF}"/>
                    </a:ext>
                  </a:extLst>
                </p14:cNvPr>
                <p14:cNvContentPartPr/>
                <p14:nvPr/>
              </p14:nvContentPartPr>
              <p14:xfrm>
                <a:off x="2805234" y="987632"/>
                <a:ext cx="144360" cy="3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F6CF92-D6D1-4343-95F4-EA70E6EA6B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96594" y="978632"/>
                  <a:ext cx="162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2DA3F7-A81D-4FDC-96ED-D61995AB73DA}"/>
                    </a:ext>
                  </a:extLst>
                </p14:cNvPr>
                <p14:cNvContentPartPr/>
                <p14:nvPr/>
              </p14:nvContentPartPr>
              <p14:xfrm>
                <a:off x="2799834" y="1077272"/>
                <a:ext cx="181080" cy="1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2DA3F7-A81D-4FDC-96ED-D61995AB73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0834" y="1068632"/>
                  <a:ext cx="198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2B2A2D-BB95-4CE7-8C84-0D3573AE7767}"/>
                    </a:ext>
                  </a:extLst>
                </p14:cNvPr>
                <p14:cNvContentPartPr/>
                <p14:nvPr/>
              </p14:nvContentPartPr>
              <p14:xfrm>
                <a:off x="3109794" y="941912"/>
                <a:ext cx="90360" cy="181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2B2A2D-BB95-4CE7-8C84-0D3573AE77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00794" y="933272"/>
                  <a:ext cx="108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DB8F5B-B1AA-486F-8C90-22E077EB88B1}"/>
                    </a:ext>
                  </a:extLst>
                </p14:cNvPr>
                <p14:cNvContentPartPr/>
                <p14:nvPr/>
              </p14:nvContentPartPr>
              <p14:xfrm>
                <a:off x="3254514" y="840392"/>
                <a:ext cx="248400" cy="278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DB8F5B-B1AA-486F-8C90-22E077EB88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5514" y="831752"/>
                  <a:ext cx="2660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5303C0-295D-40E1-A2CD-E8A558F48CA4}"/>
              </a:ext>
            </a:extLst>
          </p:cNvPr>
          <p:cNvGrpSpPr/>
          <p:nvPr/>
        </p:nvGrpSpPr>
        <p:grpSpPr>
          <a:xfrm>
            <a:off x="2387274" y="1350872"/>
            <a:ext cx="690120" cy="379080"/>
            <a:chOff x="2387274" y="1350872"/>
            <a:chExt cx="6901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6DE4FA-87B1-4061-937D-8666D98FA15A}"/>
                    </a:ext>
                  </a:extLst>
                </p14:cNvPr>
                <p14:cNvContentPartPr/>
                <p14:nvPr/>
              </p14:nvContentPartPr>
              <p14:xfrm>
                <a:off x="2489514" y="1448432"/>
                <a:ext cx="143640" cy="269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6DE4FA-87B1-4061-937D-8666D98FA1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80514" y="1439432"/>
                  <a:ext cx="161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86E0FD-4F35-404C-B991-DA595C966E23}"/>
                    </a:ext>
                  </a:extLst>
                </p14:cNvPr>
                <p14:cNvContentPartPr/>
                <p14:nvPr/>
              </p14:nvContentPartPr>
              <p14:xfrm>
                <a:off x="2387274" y="1496312"/>
                <a:ext cx="269640" cy="23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86E0FD-4F35-404C-B991-DA595C966E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8274" y="1487672"/>
                  <a:ext cx="287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1431B7-FA8B-44CF-8F77-E9F3CF1DDB13}"/>
                    </a:ext>
                  </a:extLst>
                </p14:cNvPr>
                <p14:cNvContentPartPr/>
                <p14:nvPr/>
              </p14:nvContentPartPr>
              <p14:xfrm>
                <a:off x="2419674" y="1350872"/>
                <a:ext cx="379440" cy="6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1431B7-FA8B-44CF-8F77-E9F3CF1DDB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0674" y="1342232"/>
                  <a:ext cx="397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304156-DBC5-4F7E-961E-2145C2086ECD}"/>
                    </a:ext>
                  </a:extLst>
                </p14:cNvPr>
                <p14:cNvContentPartPr/>
                <p14:nvPr/>
              </p14:nvContentPartPr>
              <p14:xfrm>
                <a:off x="2836194" y="1459592"/>
                <a:ext cx="187200" cy="35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304156-DBC5-4F7E-961E-2145C2086E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7194" y="1450592"/>
                  <a:ext cx="204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117A74-6698-4666-BF7E-F99337A86829}"/>
                    </a:ext>
                  </a:extLst>
                </p14:cNvPr>
                <p14:cNvContentPartPr/>
                <p14:nvPr/>
              </p14:nvContentPartPr>
              <p14:xfrm>
                <a:off x="2861034" y="1561832"/>
                <a:ext cx="216360" cy="2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117A74-6698-4666-BF7E-F99337A868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2034" y="1553192"/>
                  <a:ext cx="2340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C3CCE5-AC4F-4E4E-B779-198435EB60B9}"/>
              </a:ext>
            </a:extLst>
          </p:cNvPr>
          <p:cNvGrpSpPr/>
          <p:nvPr/>
        </p:nvGrpSpPr>
        <p:grpSpPr>
          <a:xfrm>
            <a:off x="3359634" y="1380392"/>
            <a:ext cx="344520" cy="247320"/>
            <a:chOff x="3359634" y="1380392"/>
            <a:chExt cx="3445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06D48F-D15C-4E08-864B-66CCB759DE20}"/>
                    </a:ext>
                  </a:extLst>
                </p14:cNvPr>
                <p14:cNvContentPartPr/>
                <p14:nvPr/>
              </p14:nvContentPartPr>
              <p14:xfrm>
                <a:off x="3359634" y="1469672"/>
                <a:ext cx="56520" cy="127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06D48F-D15C-4E08-864B-66CCB759DE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50994" y="1460672"/>
                  <a:ext cx="7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4732A6-9710-41DA-85D4-14775DBA54B1}"/>
                    </a:ext>
                  </a:extLst>
                </p14:cNvPr>
                <p14:cNvContentPartPr/>
                <p14:nvPr/>
              </p14:nvContentPartPr>
              <p14:xfrm>
                <a:off x="3520914" y="1380392"/>
                <a:ext cx="183240" cy="24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4732A6-9710-41DA-85D4-14775DBA54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2274" y="1371392"/>
                  <a:ext cx="20088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2EF675-99AA-45AE-9D15-712D08ACFC37}"/>
                  </a:ext>
                </a:extLst>
              </p14:cNvPr>
              <p14:cNvContentPartPr/>
              <p14:nvPr/>
            </p14:nvContentPartPr>
            <p14:xfrm>
              <a:off x="2449554" y="1956752"/>
              <a:ext cx="223920" cy="211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2EF675-99AA-45AE-9D15-712D08ACFC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40554" y="1947752"/>
                <a:ext cx="24156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35D9891-929C-48D8-B0DE-0F979566562A}"/>
              </a:ext>
            </a:extLst>
          </p:cNvPr>
          <p:cNvGrpSpPr/>
          <p:nvPr/>
        </p:nvGrpSpPr>
        <p:grpSpPr>
          <a:xfrm>
            <a:off x="2909274" y="1982672"/>
            <a:ext cx="169560" cy="111240"/>
            <a:chOff x="2909274" y="1982672"/>
            <a:chExt cx="16956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959D4A-8E9D-424B-ACD3-3AA7AB0B8BF2}"/>
                    </a:ext>
                  </a:extLst>
                </p14:cNvPr>
                <p14:cNvContentPartPr/>
                <p14:nvPr/>
              </p14:nvContentPartPr>
              <p14:xfrm>
                <a:off x="2911074" y="1982672"/>
                <a:ext cx="165600" cy="21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959D4A-8E9D-424B-ACD3-3AA7AB0B8B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02434" y="1973672"/>
                  <a:ext cx="183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2395A4-FB41-4FCF-9A35-FFA3A536B3F9}"/>
                    </a:ext>
                  </a:extLst>
                </p14:cNvPr>
                <p14:cNvContentPartPr/>
                <p14:nvPr/>
              </p14:nvContentPartPr>
              <p14:xfrm>
                <a:off x="2909274" y="2072672"/>
                <a:ext cx="169560" cy="21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2395A4-FB41-4FCF-9A35-FFA3A536B3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0274" y="2063672"/>
                  <a:ext cx="18720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EA1929-9938-4B90-85EC-42002BF1D574}"/>
                  </a:ext>
                </a:extLst>
              </p14:cNvPr>
              <p14:cNvContentPartPr/>
              <p14:nvPr/>
            </p14:nvContentPartPr>
            <p14:xfrm>
              <a:off x="3379074" y="1943432"/>
              <a:ext cx="380520" cy="192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EA1929-9938-4B90-85EC-42002BF1D57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70074" y="1934792"/>
                <a:ext cx="39816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8BD909D-D973-4354-96BE-155B0DFE2667}"/>
              </a:ext>
            </a:extLst>
          </p:cNvPr>
          <p:cNvGrpSpPr/>
          <p:nvPr/>
        </p:nvGrpSpPr>
        <p:grpSpPr>
          <a:xfrm>
            <a:off x="2546754" y="2472992"/>
            <a:ext cx="1700640" cy="570960"/>
            <a:chOff x="2546754" y="2472992"/>
            <a:chExt cx="170064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69DC57-A2CD-45AC-A8BF-91AA80CA754D}"/>
                    </a:ext>
                  </a:extLst>
                </p14:cNvPr>
                <p14:cNvContentPartPr/>
                <p14:nvPr/>
              </p14:nvContentPartPr>
              <p14:xfrm>
                <a:off x="2546754" y="2583872"/>
                <a:ext cx="384840" cy="312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69DC57-A2CD-45AC-A8BF-91AA80CA75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8114" y="2575232"/>
                  <a:ext cx="4024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643CA7-B1E1-4834-AE39-70ECCC28C34F}"/>
                    </a:ext>
                  </a:extLst>
                </p14:cNvPr>
                <p14:cNvContentPartPr/>
                <p14:nvPr/>
              </p14:nvContentPartPr>
              <p14:xfrm>
                <a:off x="2852394" y="2773232"/>
                <a:ext cx="92160" cy="10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643CA7-B1E1-4834-AE39-70ECCC28C3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3394" y="2764232"/>
                  <a:ext cx="109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636FE4-D35A-4739-907F-805B637C863D}"/>
                    </a:ext>
                  </a:extLst>
                </p14:cNvPr>
                <p14:cNvContentPartPr/>
                <p14:nvPr/>
              </p14:nvContentPartPr>
              <p14:xfrm>
                <a:off x="2984514" y="2744072"/>
                <a:ext cx="134640" cy="12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636FE4-D35A-4739-907F-805B637C86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5514" y="2735072"/>
                  <a:ext cx="152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5F1659-A08E-4DD2-8685-EF5D66C99A9E}"/>
                    </a:ext>
                  </a:extLst>
                </p14:cNvPr>
                <p14:cNvContentPartPr/>
                <p14:nvPr/>
              </p14:nvContentPartPr>
              <p14:xfrm>
                <a:off x="3104394" y="2765312"/>
                <a:ext cx="208440" cy="11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5F1659-A08E-4DD2-8685-EF5D66C99A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95394" y="2756672"/>
                  <a:ext cx="226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D97937-105D-492D-8EA9-CE7950C5B819}"/>
                    </a:ext>
                  </a:extLst>
                </p14:cNvPr>
                <p14:cNvContentPartPr/>
                <p14:nvPr/>
              </p14:nvContentPartPr>
              <p14:xfrm>
                <a:off x="3346674" y="2784752"/>
                <a:ext cx="116280" cy="92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D97937-105D-492D-8EA9-CE7950C5B8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38034" y="2776112"/>
                  <a:ext cx="133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BD9974-6F92-4A6D-B5CE-17D358A12444}"/>
                    </a:ext>
                  </a:extLst>
                </p14:cNvPr>
                <p14:cNvContentPartPr/>
                <p14:nvPr/>
              </p14:nvContentPartPr>
              <p14:xfrm>
                <a:off x="3592194" y="2565512"/>
                <a:ext cx="119160" cy="32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BD9974-6F92-4A6D-B5CE-17D358A124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83194" y="2556512"/>
                  <a:ext cx="13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7F433C-D719-4728-AF4F-A2013847C316}"/>
                    </a:ext>
                  </a:extLst>
                </p14:cNvPr>
                <p14:cNvContentPartPr/>
                <p14:nvPr/>
              </p14:nvContentPartPr>
              <p14:xfrm>
                <a:off x="3687594" y="2799512"/>
                <a:ext cx="40320" cy="91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7F433C-D719-4728-AF4F-A2013847C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78594" y="2790872"/>
                  <a:ext cx="57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0D13D5-A9B2-4355-AC2C-A4444EAE3E61}"/>
                    </a:ext>
                  </a:extLst>
                </p14:cNvPr>
                <p14:cNvContentPartPr/>
                <p14:nvPr/>
              </p14:nvContentPartPr>
              <p14:xfrm>
                <a:off x="3965874" y="2472992"/>
                <a:ext cx="151560" cy="41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0D13D5-A9B2-4355-AC2C-A4444EAE3E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57234" y="2464352"/>
                  <a:ext cx="169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0BAA96-A329-41A5-B70D-FB2FD338E611}"/>
                    </a:ext>
                  </a:extLst>
                </p14:cNvPr>
                <p14:cNvContentPartPr/>
                <p14:nvPr/>
              </p14:nvContentPartPr>
              <p14:xfrm>
                <a:off x="3882354" y="2715992"/>
                <a:ext cx="295200" cy="12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0BAA96-A329-41A5-B70D-FB2FD338E6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3354" y="2706992"/>
                  <a:ext cx="312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D9C0BA-268E-464C-8669-7A1F88253553}"/>
                    </a:ext>
                  </a:extLst>
                </p14:cNvPr>
                <p14:cNvContentPartPr/>
                <p14:nvPr/>
              </p14:nvContentPartPr>
              <p14:xfrm>
                <a:off x="4110594" y="2697992"/>
                <a:ext cx="136800" cy="34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D9C0BA-268E-464C-8669-7A1F882535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1954" y="2689352"/>
                  <a:ext cx="15444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70CD32F-27CA-4534-B2DB-7FC6D444453F}"/>
              </a:ext>
            </a:extLst>
          </p:cNvPr>
          <p:cNvGrpSpPr/>
          <p:nvPr/>
        </p:nvGrpSpPr>
        <p:grpSpPr>
          <a:xfrm>
            <a:off x="4472394" y="2395952"/>
            <a:ext cx="482040" cy="468720"/>
            <a:chOff x="4472394" y="2395952"/>
            <a:chExt cx="48204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73A5E98-DFF3-4674-883D-B95CCAB403FD}"/>
                    </a:ext>
                  </a:extLst>
                </p14:cNvPr>
                <p14:cNvContentPartPr/>
                <p14:nvPr/>
              </p14:nvContentPartPr>
              <p14:xfrm>
                <a:off x="4472394" y="2780072"/>
                <a:ext cx="69480" cy="72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73A5E98-DFF3-4674-883D-B95CCAB403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3754" y="2771072"/>
                  <a:ext cx="87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6757CA-C245-4EC4-B68F-CBE711711727}"/>
                    </a:ext>
                  </a:extLst>
                </p14:cNvPr>
                <p14:cNvContentPartPr/>
                <p14:nvPr/>
              </p14:nvContentPartPr>
              <p14:xfrm>
                <a:off x="4712514" y="2395952"/>
                <a:ext cx="241920" cy="46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6757CA-C245-4EC4-B68F-CBE7117117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03514" y="2387312"/>
                  <a:ext cx="259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71383C-EC97-4EB2-A5D3-A0563923031D}"/>
                    </a:ext>
                  </a:extLst>
                </p14:cNvPr>
                <p14:cNvContentPartPr/>
                <p14:nvPr/>
              </p14:nvContentPartPr>
              <p14:xfrm>
                <a:off x="4684794" y="2735792"/>
                <a:ext cx="198720" cy="30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71383C-EC97-4EB2-A5D3-A056392303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75794" y="2726792"/>
                  <a:ext cx="216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6F430CF-8AB0-4935-A5F7-6FF1110D228A}"/>
              </a:ext>
            </a:extLst>
          </p:cNvPr>
          <p:cNvGrpSpPr/>
          <p:nvPr/>
        </p:nvGrpSpPr>
        <p:grpSpPr>
          <a:xfrm>
            <a:off x="5164674" y="2478032"/>
            <a:ext cx="349920" cy="377640"/>
            <a:chOff x="5164674" y="2478032"/>
            <a:chExt cx="34992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8998D7-E20F-4B26-9D62-93A6659E66B4}"/>
                    </a:ext>
                  </a:extLst>
                </p14:cNvPr>
                <p14:cNvContentPartPr/>
                <p14:nvPr/>
              </p14:nvContentPartPr>
              <p14:xfrm>
                <a:off x="5226954" y="2614472"/>
                <a:ext cx="174240" cy="24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8998D7-E20F-4B26-9D62-93A6659E66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7954" y="2605832"/>
                  <a:ext cx="191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389E1-3E49-496A-9346-705764061E5E}"/>
                    </a:ext>
                  </a:extLst>
                </p14:cNvPr>
                <p14:cNvContentPartPr/>
                <p14:nvPr/>
              </p14:nvContentPartPr>
              <p14:xfrm>
                <a:off x="5188074" y="2601872"/>
                <a:ext cx="189360" cy="21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389E1-3E49-496A-9346-705764061E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9074" y="2593232"/>
                  <a:ext cx="207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5EB7B8-00F8-44FA-91DE-452B658E80DF}"/>
                    </a:ext>
                  </a:extLst>
                </p14:cNvPr>
                <p14:cNvContentPartPr/>
                <p14:nvPr/>
              </p14:nvContentPartPr>
              <p14:xfrm>
                <a:off x="5164674" y="2478032"/>
                <a:ext cx="349920" cy="53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5EB7B8-00F8-44FA-91DE-452B658E80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6034" y="2469392"/>
                  <a:ext cx="3675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7B7CC32-2DB4-4985-86AD-D8D8FE5F6CA3}"/>
              </a:ext>
            </a:extLst>
          </p:cNvPr>
          <p:cNvGrpSpPr/>
          <p:nvPr/>
        </p:nvGrpSpPr>
        <p:grpSpPr>
          <a:xfrm>
            <a:off x="2670234" y="3107312"/>
            <a:ext cx="380520" cy="276840"/>
            <a:chOff x="2670234" y="3107312"/>
            <a:chExt cx="38052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4B7FFD-CB6E-42A6-84EC-5C15D7A529CF}"/>
                    </a:ext>
                  </a:extLst>
                </p14:cNvPr>
                <p14:cNvContentPartPr/>
                <p14:nvPr/>
              </p14:nvContentPartPr>
              <p14:xfrm>
                <a:off x="2670234" y="3219632"/>
                <a:ext cx="126360" cy="16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4B7FFD-CB6E-42A6-84EC-5C15D7A529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1234" y="3210992"/>
                  <a:ext cx="144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0DE64D-7A35-44CF-B0AA-F0CA1A9F27CC}"/>
                    </a:ext>
                  </a:extLst>
                </p14:cNvPr>
                <p14:cNvContentPartPr/>
                <p14:nvPr/>
              </p14:nvContentPartPr>
              <p14:xfrm>
                <a:off x="2871114" y="3107312"/>
                <a:ext cx="119520" cy="260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0DE64D-7A35-44CF-B0AA-F0CA1A9F27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2474" y="3098312"/>
                  <a:ext cx="13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3D923C-86CC-4803-865F-D2776B60BB4E}"/>
                    </a:ext>
                  </a:extLst>
                </p14:cNvPr>
                <p14:cNvContentPartPr/>
                <p14:nvPr/>
              </p14:nvContentPartPr>
              <p14:xfrm>
                <a:off x="2885514" y="3202712"/>
                <a:ext cx="165240" cy="144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3D923C-86CC-4803-865F-D2776B60BB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6514" y="3193712"/>
                  <a:ext cx="1828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211B77-9208-4115-ABA9-49877316FDC4}"/>
              </a:ext>
            </a:extLst>
          </p:cNvPr>
          <p:cNvGrpSpPr/>
          <p:nvPr/>
        </p:nvGrpSpPr>
        <p:grpSpPr>
          <a:xfrm>
            <a:off x="3302394" y="3047912"/>
            <a:ext cx="366120" cy="309960"/>
            <a:chOff x="3302394" y="3047912"/>
            <a:chExt cx="3661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577D46-C023-4081-939D-BA2FE84E7428}"/>
                    </a:ext>
                  </a:extLst>
                </p14:cNvPr>
                <p14:cNvContentPartPr/>
                <p14:nvPr/>
              </p14:nvContentPartPr>
              <p14:xfrm>
                <a:off x="3413994" y="3047912"/>
                <a:ext cx="155880" cy="309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577D46-C023-4081-939D-BA2FE84E74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5354" y="3039272"/>
                  <a:ext cx="173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C19D9C-9C2D-4816-89F4-4882D875DCA1}"/>
                    </a:ext>
                  </a:extLst>
                </p14:cNvPr>
                <p14:cNvContentPartPr/>
                <p14:nvPr/>
              </p14:nvContentPartPr>
              <p14:xfrm>
                <a:off x="3302394" y="3217472"/>
                <a:ext cx="235080" cy="30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C19D9C-9C2D-4816-89F4-4882D875DC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3754" y="3208832"/>
                  <a:ext cx="252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0B972A-8B62-4D7C-BC8A-C29B01AD6172}"/>
                    </a:ext>
                  </a:extLst>
                </p14:cNvPr>
                <p14:cNvContentPartPr/>
                <p14:nvPr/>
              </p14:nvContentPartPr>
              <p14:xfrm>
                <a:off x="3569154" y="3252392"/>
                <a:ext cx="99360" cy="10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0B972A-8B62-4D7C-BC8A-C29B01AD61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0154" y="3243752"/>
                  <a:ext cx="117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5D6A2F-7F70-43A6-BCC2-919A67F8CAB5}"/>
              </a:ext>
            </a:extLst>
          </p:cNvPr>
          <p:cNvGrpSpPr/>
          <p:nvPr/>
        </p:nvGrpSpPr>
        <p:grpSpPr>
          <a:xfrm>
            <a:off x="3974874" y="3181832"/>
            <a:ext cx="481680" cy="166680"/>
            <a:chOff x="3974874" y="3181832"/>
            <a:chExt cx="48168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210C32-0F93-445A-9A82-78D0B1C7ABFB}"/>
                    </a:ext>
                  </a:extLst>
                </p14:cNvPr>
                <p14:cNvContentPartPr/>
                <p14:nvPr/>
              </p14:nvContentPartPr>
              <p14:xfrm>
                <a:off x="3974874" y="3194792"/>
                <a:ext cx="151560" cy="153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210C32-0F93-445A-9A82-78D0B1C7AB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65874" y="3186152"/>
                  <a:ext cx="169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4B9359-EA7B-4803-B1B4-2751CB64A3CA}"/>
                    </a:ext>
                  </a:extLst>
                </p14:cNvPr>
                <p14:cNvContentPartPr/>
                <p14:nvPr/>
              </p14:nvContentPartPr>
              <p14:xfrm>
                <a:off x="4119594" y="3181832"/>
                <a:ext cx="118080" cy="164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4B9359-EA7B-4803-B1B4-2751CB64A3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10954" y="3172832"/>
                  <a:ext cx="135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64F78A-3DAB-4C54-88C4-24A121E6F3F9}"/>
                    </a:ext>
                  </a:extLst>
                </p14:cNvPr>
                <p14:cNvContentPartPr/>
                <p14:nvPr/>
              </p14:nvContentPartPr>
              <p14:xfrm>
                <a:off x="4301394" y="3213152"/>
                <a:ext cx="155160" cy="131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64F78A-3DAB-4C54-88C4-24A121E6F3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2394" y="3204512"/>
                  <a:ext cx="17280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4A7F543-94AE-4C34-B4B6-FA2EB6651917}"/>
                  </a:ext>
                </a:extLst>
              </p14:cNvPr>
              <p14:cNvContentPartPr/>
              <p14:nvPr/>
            </p14:nvContentPartPr>
            <p14:xfrm>
              <a:off x="4680834" y="3078872"/>
              <a:ext cx="309600" cy="280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4A7F543-94AE-4C34-B4B6-FA2EB665191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71834" y="3069872"/>
                <a:ext cx="32724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2DE62C5-C97C-4E3B-A7FA-40B25C8637EB}"/>
              </a:ext>
            </a:extLst>
          </p:cNvPr>
          <p:cNvGrpSpPr/>
          <p:nvPr/>
        </p:nvGrpSpPr>
        <p:grpSpPr>
          <a:xfrm>
            <a:off x="5267634" y="3210272"/>
            <a:ext cx="282600" cy="137160"/>
            <a:chOff x="5267634" y="3210272"/>
            <a:chExt cx="2826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FE69B0-399B-4270-A4E8-3F0F844AD72B}"/>
                    </a:ext>
                  </a:extLst>
                </p14:cNvPr>
                <p14:cNvContentPartPr/>
                <p14:nvPr/>
              </p14:nvContentPartPr>
              <p14:xfrm>
                <a:off x="5267634" y="3266432"/>
                <a:ext cx="45000" cy="81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FE69B0-399B-4270-A4E8-3F0F844AD7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8634" y="3257432"/>
                  <a:ext cx="6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596BC4C-9D49-44D9-894B-DFA9FF98C975}"/>
                    </a:ext>
                  </a:extLst>
                </p14:cNvPr>
                <p14:cNvContentPartPr/>
                <p14:nvPr/>
              </p14:nvContentPartPr>
              <p14:xfrm>
                <a:off x="5399034" y="3210272"/>
                <a:ext cx="151200" cy="113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596BC4C-9D49-44D9-894B-DFA9FF98C97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90034" y="3201272"/>
                  <a:ext cx="1688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1EFD99-F907-473A-BE00-4F51EE9348F7}"/>
              </a:ext>
            </a:extLst>
          </p:cNvPr>
          <p:cNvGrpSpPr/>
          <p:nvPr/>
        </p:nvGrpSpPr>
        <p:grpSpPr>
          <a:xfrm>
            <a:off x="5768394" y="2271392"/>
            <a:ext cx="5028480" cy="1232280"/>
            <a:chOff x="5768394" y="2271392"/>
            <a:chExt cx="5028480" cy="12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251AFE-5B0D-4A7C-AB9F-0CC11B3794D4}"/>
                    </a:ext>
                  </a:extLst>
                </p14:cNvPr>
                <p14:cNvContentPartPr/>
                <p14:nvPr/>
              </p14:nvContentPartPr>
              <p14:xfrm>
                <a:off x="5860914" y="2285072"/>
                <a:ext cx="652320" cy="479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251AFE-5B0D-4A7C-AB9F-0CC11B3794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52274" y="2276432"/>
                  <a:ext cx="669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BCA1A5-F173-40FD-A437-9C3CB069324B}"/>
                    </a:ext>
                  </a:extLst>
                </p14:cNvPr>
                <p14:cNvContentPartPr/>
                <p14:nvPr/>
              </p14:nvContentPartPr>
              <p14:xfrm>
                <a:off x="6509634" y="2656592"/>
                <a:ext cx="193680" cy="283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BCA1A5-F173-40FD-A437-9C3CB06932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0994" y="2647952"/>
                  <a:ext cx="211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1D4EEF-5445-4F44-972E-04CA4C8428E3}"/>
                    </a:ext>
                  </a:extLst>
                </p14:cNvPr>
                <p14:cNvContentPartPr/>
                <p14:nvPr/>
              </p14:nvContentPartPr>
              <p14:xfrm>
                <a:off x="6648954" y="2536712"/>
                <a:ext cx="217440" cy="159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1D4EEF-5445-4F44-972E-04CA4C842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9954" y="2527712"/>
                  <a:ext cx="235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72F548-1776-4244-ADFA-5E41097D0E2B}"/>
                    </a:ext>
                  </a:extLst>
                </p14:cNvPr>
                <p14:cNvContentPartPr/>
                <p14:nvPr/>
              </p14:nvContentPartPr>
              <p14:xfrm>
                <a:off x="6907434" y="2575232"/>
                <a:ext cx="130320" cy="125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72F548-1776-4244-ADFA-5E41097D0E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8434" y="2566232"/>
                  <a:ext cx="147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AAE99E-C07E-428F-88F4-5B5E635BC868}"/>
                    </a:ext>
                  </a:extLst>
                </p14:cNvPr>
                <p14:cNvContentPartPr/>
                <p14:nvPr/>
              </p14:nvContentPartPr>
              <p14:xfrm>
                <a:off x="7013634" y="2581712"/>
                <a:ext cx="204120" cy="286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AAE99E-C07E-428F-88F4-5B5E635BC8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04994" y="2572712"/>
                  <a:ext cx="221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8FAC83-28BD-4240-9DE8-E20F37A2B264}"/>
                    </a:ext>
                  </a:extLst>
                </p14:cNvPr>
                <p14:cNvContentPartPr/>
                <p14:nvPr/>
              </p14:nvContentPartPr>
              <p14:xfrm>
                <a:off x="7134954" y="2511872"/>
                <a:ext cx="333720" cy="164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8FAC83-28BD-4240-9DE8-E20F37A2B26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25954" y="2503232"/>
                  <a:ext cx="351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16F040-F41F-4AF2-BCC3-2A647A410D40}"/>
                    </a:ext>
                  </a:extLst>
                </p14:cNvPr>
                <p14:cNvContentPartPr/>
                <p14:nvPr/>
              </p14:nvContentPartPr>
              <p14:xfrm>
                <a:off x="7662714" y="2541752"/>
                <a:ext cx="134640" cy="136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16F040-F41F-4AF2-BCC3-2A647A410D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54074" y="2533112"/>
                  <a:ext cx="15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9175BB-CA7B-4AB4-8BA9-325BCDF0D6A7}"/>
                    </a:ext>
                  </a:extLst>
                </p14:cNvPr>
                <p14:cNvContentPartPr/>
                <p14:nvPr/>
              </p14:nvContentPartPr>
              <p14:xfrm>
                <a:off x="7839114" y="2526632"/>
                <a:ext cx="12168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9175BB-CA7B-4AB4-8BA9-325BCDF0D6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30114" y="2517632"/>
                  <a:ext cx="13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FF1757-A5BC-412A-AAEE-72F27CFDD99A}"/>
                    </a:ext>
                  </a:extLst>
                </p14:cNvPr>
                <p14:cNvContentPartPr/>
                <p14:nvPr/>
              </p14:nvContentPartPr>
              <p14:xfrm>
                <a:off x="7982754" y="2512952"/>
                <a:ext cx="173880" cy="17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FF1757-A5BC-412A-AAEE-72F27CFDD9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74114" y="2503952"/>
                  <a:ext cx="191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A78417-AC7D-4F7D-B560-E30D16CC8832}"/>
                    </a:ext>
                  </a:extLst>
                </p14:cNvPr>
                <p14:cNvContentPartPr/>
                <p14:nvPr/>
              </p14:nvContentPartPr>
              <p14:xfrm>
                <a:off x="8165994" y="2564792"/>
                <a:ext cx="255600" cy="121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A78417-AC7D-4F7D-B560-E30D16CC88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57354" y="2555792"/>
                  <a:ext cx="273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539BD3-7447-4B1B-BC15-70CDA8904FBD}"/>
                    </a:ext>
                  </a:extLst>
                </p14:cNvPr>
                <p14:cNvContentPartPr/>
                <p14:nvPr/>
              </p14:nvContentPartPr>
              <p14:xfrm>
                <a:off x="8487834" y="2569832"/>
                <a:ext cx="126000" cy="104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539BD3-7447-4B1B-BC15-70CDA8904F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78834" y="2561192"/>
                  <a:ext cx="143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165429-F084-42C8-BA16-EFF5708E406B}"/>
                    </a:ext>
                  </a:extLst>
                </p14:cNvPr>
                <p14:cNvContentPartPr/>
                <p14:nvPr/>
              </p14:nvContentPartPr>
              <p14:xfrm>
                <a:off x="8744514" y="2354912"/>
                <a:ext cx="125640" cy="31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165429-F084-42C8-BA16-EFF5708E40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35874" y="2346272"/>
                  <a:ext cx="143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949EA8-99E9-4CCE-B7F0-3C1CEB146A20}"/>
                    </a:ext>
                  </a:extLst>
                </p14:cNvPr>
                <p14:cNvContentPartPr/>
                <p14:nvPr/>
              </p14:nvContentPartPr>
              <p14:xfrm>
                <a:off x="9059874" y="2472272"/>
                <a:ext cx="214920" cy="183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949EA8-99E9-4CCE-B7F0-3C1CEB146A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51234" y="2463272"/>
                  <a:ext cx="232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10ADD1-DCB4-4E86-AEF4-6726B79A24CD}"/>
                    </a:ext>
                  </a:extLst>
                </p14:cNvPr>
                <p14:cNvContentPartPr/>
                <p14:nvPr/>
              </p14:nvContentPartPr>
              <p14:xfrm>
                <a:off x="9422754" y="2271392"/>
                <a:ext cx="144360" cy="39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10ADD1-DCB4-4E86-AEF4-6726B79A24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14114" y="2262752"/>
                  <a:ext cx="162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825A9D-FC50-4C59-B372-47AB0ED503F8}"/>
                    </a:ext>
                  </a:extLst>
                </p14:cNvPr>
                <p14:cNvContentPartPr/>
                <p14:nvPr/>
              </p14:nvContentPartPr>
              <p14:xfrm>
                <a:off x="9329514" y="2500712"/>
                <a:ext cx="237600" cy="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825A9D-FC50-4C59-B372-47AB0ED503F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0874" y="2492072"/>
                  <a:ext cx="255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84C008-8C6E-4814-8089-534C74448656}"/>
                    </a:ext>
                  </a:extLst>
                </p14:cNvPr>
                <p14:cNvContentPartPr/>
                <p14:nvPr/>
              </p14:nvContentPartPr>
              <p14:xfrm>
                <a:off x="9531834" y="2553992"/>
                <a:ext cx="146520" cy="97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84C008-8C6E-4814-8089-534C744486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22834" y="2545352"/>
                  <a:ext cx="164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D29D0C-FE21-417B-B824-2E806B95376B}"/>
                    </a:ext>
                  </a:extLst>
                </p14:cNvPr>
                <p14:cNvContentPartPr/>
                <p14:nvPr/>
              </p14:nvContentPartPr>
              <p14:xfrm>
                <a:off x="9703194" y="2277152"/>
                <a:ext cx="256320" cy="380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D29D0C-FE21-417B-B824-2E806B9537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4554" y="2268152"/>
                  <a:ext cx="273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2E6B27-9D8A-4C1A-8851-B8ED20C39A82}"/>
                    </a:ext>
                  </a:extLst>
                </p14:cNvPr>
                <p14:cNvContentPartPr/>
                <p14:nvPr/>
              </p14:nvContentPartPr>
              <p14:xfrm>
                <a:off x="9923154" y="2562632"/>
                <a:ext cx="129240" cy="8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2E6B27-9D8A-4C1A-8851-B8ED20C39A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14154" y="2553632"/>
                  <a:ext cx="146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6261AF-51E7-41AF-97FA-2E37C51273CE}"/>
                    </a:ext>
                  </a:extLst>
                </p14:cNvPr>
                <p14:cNvContentPartPr/>
                <p14:nvPr/>
              </p14:nvContentPartPr>
              <p14:xfrm>
                <a:off x="10084074" y="2549312"/>
                <a:ext cx="184680" cy="118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6261AF-51E7-41AF-97FA-2E37C51273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75074" y="2540672"/>
                  <a:ext cx="20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59A276-C713-4571-9963-48ED57D3B4B7}"/>
                    </a:ext>
                  </a:extLst>
                </p14:cNvPr>
                <p14:cNvContentPartPr/>
                <p14:nvPr/>
              </p14:nvContentPartPr>
              <p14:xfrm>
                <a:off x="10268754" y="2355632"/>
                <a:ext cx="154080" cy="29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59A276-C713-4571-9963-48ED57D3B4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59754" y="2346632"/>
                  <a:ext cx="171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212856-8248-4163-B784-7C02EAE72612}"/>
                    </a:ext>
                  </a:extLst>
                </p14:cNvPr>
                <p14:cNvContentPartPr/>
                <p14:nvPr/>
              </p14:nvContentPartPr>
              <p14:xfrm>
                <a:off x="5768394" y="3264992"/>
                <a:ext cx="95760" cy="238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212856-8248-4163-B784-7C02EAE726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59754" y="3255992"/>
                  <a:ext cx="113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E81B72-2404-4141-A2A2-BC7D775AA4B8}"/>
                    </a:ext>
                  </a:extLst>
                </p14:cNvPr>
                <p14:cNvContentPartPr/>
                <p14:nvPr/>
              </p14:nvContentPartPr>
              <p14:xfrm>
                <a:off x="5831394" y="3156632"/>
                <a:ext cx="208440" cy="144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E81B72-2404-4141-A2A2-BC7D775AA4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2394" y="3147992"/>
                  <a:ext cx="22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AA3D2D-DCA6-4BE1-B28C-4B00C1A97F1B}"/>
                    </a:ext>
                  </a:extLst>
                </p14:cNvPr>
                <p14:cNvContentPartPr/>
                <p14:nvPr/>
              </p14:nvContentPartPr>
              <p14:xfrm>
                <a:off x="6145674" y="3002192"/>
                <a:ext cx="109440" cy="263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AA3D2D-DCA6-4BE1-B28C-4B00C1A97F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7034" y="2993552"/>
                  <a:ext cx="127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1BF61B-E706-45E2-8D02-412BB8525D15}"/>
                    </a:ext>
                  </a:extLst>
                </p14:cNvPr>
                <p14:cNvContentPartPr/>
                <p14:nvPr/>
              </p14:nvContentPartPr>
              <p14:xfrm>
                <a:off x="6232794" y="3194072"/>
                <a:ext cx="74160" cy="87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1BF61B-E706-45E2-8D02-412BB8525D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4154" y="3185072"/>
                  <a:ext cx="9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941CB0-3E59-4AB7-B51B-BCE12C372E55}"/>
                    </a:ext>
                  </a:extLst>
                </p14:cNvPr>
                <p14:cNvContentPartPr/>
                <p14:nvPr/>
              </p14:nvContentPartPr>
              <p14:xfrm>
                <a:off x="6390114" y="3141872"/>
                <a:ext cx="288360" cy="123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941CB0-3E59-4AB7-B51B-BCE12C372E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1114" y="3132872"/>
                  <a:ext cx="30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355F5D-095E-4CC5-87EC-E2F665C86075}"/>
                    </a:ext>
                  </a:extLst>
                </p14:cNvPr>
                <p14:cNvContentPartPr/>
                <p14:nvPr/>
              </p14:nvContentPartPr>
              <p14:xfrm>
                <a:off x="6933714" y="3183632"/>
                <a:ext cx="88560" cy="9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355F5D-095E-4CC5-87EC-E2F665C860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5074" y="3174632"/>
                  <a:ext cx="106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BE173E-2084-42DD-9CB2-C9B097061175}"/>
                    </a:ext>
                  </a:extLst>
                </p14:cNvPr>
                <p14:cNvContentPartPr/>
                <p14:nvPr/>
              </p14:nvContentPartPr>
              <p14:xfrm>
                <a:off x="7141074" y="2850632"/>
                <a:ext cx="288360" cy="429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BE173E-2084-42DD-9CB2-C9B0970611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2074" y="2841632"/>
                  <a:ext cx="306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75898D-2097-4EE3-A9AB-1E83AFE230EF}"/>
                    </a:ext>
                  </a:extLst>
                </p14:cNvPr>
                <p14:cNvContentPartPr/>
                <p14:nvPr/>
              </p14:nvContentPartPr>
              <p14:xfrm>
                <a:off x="7116954" y="3157712"/>
                <a:ext cx="128520" cy="1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75898D-2097-4EE3-A9AB-1E83AFE230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7954" y="3149072"/>
                  <a:ext cx="146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EDF7EE-A5E0-4A5F-B670-F313A7229DE0}"/>
                    </a:ext>
                  </a:extLst>
                </p14:cNvPr>
                <p14:cNvContentPartPr/>
                <p14:nvPr/>
              </p14:nvContentPartPr>
              <p14:xfrm>
                <a:off x="7570554" y="2957552"/>
                <a:ext cx="366480" cy="245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EDF7EE-A5E0-4A5F-B670-F313A7229D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61914" y="2948552"/>
                  <a:ext cx="384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97BE0D-E40B-4E55-B859-EE8DA3022D8D}"/>
                    </a:ext>
                  </a:extLst>
                </p14:cNvPr>
                <p14:cNvContentPartPr/>
                <p14:nvPr/>
              </p14:nvContentPartPr>
              <p14:xfrm>
                <a:off x="8092554" y="3071312"/>
                <a:ext cx="75600" cy="125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97BE0D-E40B-4E55-B859-EE8DA3022D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83554" y="3062312"/>
                  <a:ext cx="9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087EC2-FFAB-4274-BF7C-153FB816BBB9}"/>
                    </a:ext>
                  </a:extLst>
                </p14:cNvPr>
                <p14:cNvContentPartPr/>
                <p14:nvPr/>
              </p14:nvContentPartPr>
              <p14:xfrm>
                <a:off x="8232234" y="2985992"/>
                <a:ext cx="2880" cy="5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087EC2-FFAB-4274-BF7C-153FB816BB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23594" y="2977352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D86AF7-5A50-4893-926F-F11CD16E1EE7}"/>
                    </a:ext>
                  </a:extLst>
                </p14:cNvPr>
                <p14:cNvContentPartPr/>
                <p14:nvPr/>
              </p14:nvContentPartPr>
              <p14:xfrm>
                <a:off x="8370114" y="2758472"/>
                <a:ext cx="250920" cy="45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D86AF7-5A50-4893-926F-F11CD16E1E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61474" y="2749472"/>
                  <a:ext cx="268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F48D84-D5A5-41B4-B706-3F480C2DED0A}"/>
                    </a:ext>
                  </a:extLst>
                </p14:cNvPr>
                <p14:cNvContentPartPr/>
                <p14:nvPr/>
              </p14:nvContentPartPr>
              <p14:xfrm>
                <a:off x="8353914" y="3021632"/>
                <a:ext cx="214200" cy="41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F48D84-D5A5-41B4-B706-3F480C2DED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45274" y="3012632"/>
                  <a:ext cx="231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0FA85A-83ED-4268-9759-FAE6E2A70176}"/>
                    </a:ext>
                  </a:extLst>
                </p14:cNvPr>
                <p14:cNvContentPartPr/>
                <p14:nvPr/>
              </p14:nvContentPartPr>
              <p14:xfrm>
                <a:off x="8773674" y="2976992"/>
                <a:ext cx="164160" cy="170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0FA85A-83ED-4268-9759-FAE6E2A701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64674" y="2967992"/>
                  <a:ext cx="181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D370FF-D9AB-4C79-9546-21399CBBB370}"/>
                    </a:ext>
                  </a:extLst>
                </p14:cNvPr>
                <p14:cNvContentPartPr/>
                <p14:nvPr/>
              </p14:nvContentPartPr>
              <p14:xfrm>
                <a:off x="8996154" y="2962592"/>
                <a:ext cx="118440" cy="174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D370FF-D9AB-4C79-9546-21399CBBB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87154" y="2953952"/>
                  <a:ext cx="136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B0C0D2-AA3E-4B86-B01F-532F3CF3C55D}"/>
                    </a:ext>
                  </a:extLst>
                </p14:cNvPr>
                <p14:cNvContentPartPr/>
                <p14:nvPr/>
              </p14:nvContentPartPr>
              <p14:xfrm>
                <a:off x="9185874" y="2967632"/>
                <a:ext cx="170640" cy="16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B0C0D2-AA3E-4B86-B01F-532F3CF3C5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77234" y="2958632"/>
                  <a:ext cx="188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97E8BD-08C4-46E8-ABE7-80E7830B3FD9}"/>
                    </a:ext>
                  </a:extLst>
                </p14:cNvPr>
                <p14:cNvContentPartPr/>
                <p14:nvPr/>
              </p14:nvContentPartPr>
              <p14:xfrm>
                <a:off x="9689514" y="2782592"/>
                <a:ext cx="194400" cy="381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97E8BD-08C4-46E8-ABE7-80E7830B3F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80514" y="2773592"/>
                  <a:ext cx="2120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360043-3E8C-473F-BF23-E65D13902DED}"/>
                    </a:ext>
                  </a:extLst>
                </p14:cNvPr>
                <p14:cNvContentPartPr/>
                <p14:nvPr/>
              </p14:nvContentPartPr>
              <p14:xfrm>
                <a:off x="9649554" y="2974112"/>
                <a:ext cx="281160" cy="41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360043-3E8C-473F-BF23-E65D13902D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40554" y="2965112"/>
                  <a:ext cx="298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5F671A-A970-4CCD-B7C7-854D6E23EAA6}"/>
                    </a:ext>
                  </a:extLst>
                </p14:cNvPr>
                <p14:cNvContentPartPr/>
                <p14:nvPr/>
              </p14:nvContentPartPr>
              <p14:xfrm>
                <a:off x="10108914" y="2967632"/>
                <a:ext cx="143640" cy="133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5F671A-A970-4CCD-B7C7-854D6E23EA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0274" y="2958632"/>
                  <a:ext cx="161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F4EADF-B1C1-48F5-A8D6-52C83CFAE2E0}"/>
                    </a:ext>
                  </a:extLst>
                </p14:cNvPr>
                <p14:cNvContentPartPr/>
                <p14:nvPr/>
              </p14:nvContentPartPr>
              <p14:xfrm>
                <a:off x="10220874" y="2752352"/>
                <a:ext cx="193680" cy="309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F4EADF-B1C1-48F5-A8D6-52C83CFAE2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12234" y="2743712"/>
                  <a:ext cx="211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8DEFE3-B441-477F-A2E3-49DC2FF90E29}"/>
                    </a:ext>
                  </a:extLst>
                </p14:cNvPr>
                <p14:cNvContentPartPr/>
                <p14:nvPr/>
              </p14:nvContentPartPr>
              <p14:xfrm>
                <a:off x="10310514" y="2991752"/>
                <a:ext cx="30240" cy="77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8DEFE3-B441-477F-A2E3-49DC2FF90E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1874" y="2982752"/>
                  <a:ext cx="47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FD9C80-EF6D-4152-84F8-B8AD1FCEC5A6}"/>
                    </a:ext>
                  </a:extLst>
                </p14:cNvPr>
                <p14:cNvContentPartPr/>
                <p14:nvPr/>
              </p14:nvContentPartPr>
              <p14:xfrm>
                <a:off x="10370634" y="2943512"/>
                <a:ext cx="154080" cy="146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FD9C80-EF6D-4152-84F8-B8AD1FCEC5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61994" y="2934872"/>
                  <a:ext cx="171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563385-76B8-4457-974D-81BEA715F5A4}"/>
                    </a:ext>
                  </a:extLst>
                </p14:cNvPr>
                <p14:cNvContentPartPr/>
                <p14:nvPr/>
              </p14:nvContentPartPr>
              <p14:xfrm>
                <a:off x="10545234" y="2722112"/>
                <a:ext cx="236880" cy="371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563385-76B8-4457-974D-81BEA715F5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36234" y="2713112"/>
                  <a:ext cx="254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73ED2C-4D5A-45FF-BA74-E7A9FFCD60F1}"/>
                    </a:ext>
                  </a:extLst>
                </p14:cNvPr>
                <p14:cNvContentPartPr/>
                <p14:nvPr/>
              </p14:nvContentPartPr>
              <p14:xfrm>
                <a:off x="10459554" y="2867192"/>
                <a:ext cx="337320" cy="213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73ED2C-4D5A-45FF-BA74-E7A9FFCD60F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0914" y="2858192"/>
                  <a:ext cx="3549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3FFC49A-B8C8-492E-9E33-07AA01CF5F8C}"/>
              </a:ext>
            </a:extLst>
          </p:cNvPr>
          <p:cNvGrpSpPr/>
          <p:nvPr/>
        </p:nvGrpSpPr>
        <p:grpSpPr>
          <a:xfrm>
            <a:off x="2718114" y="3817232"/>
            <a:ext cx="761760" cy="324360"/>
            <a:chOff x="2718114" y="3817232"/>
            <a:chExt cx="7617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6E5293-D784-4746-99E0-2CE6FD13C1CA}"/>
                    </a:ext>
                  </a:extLst>
                </p14:cNvPr>
                <p14:cNvContentPartPr/>
                <p14:nvPr/>
              </p14:nvContentPartPr>
              <p14:xfrm>
                <a:off x="2718114" y="3919832"/>
                <a:ext cx="61560" cy="175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6E5293-D784-4746-99E0-2CE6FD13C1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09114" y="3910832"/>
                  <a:ext cx="7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479B8A-ACCF-4036-B106-DD159EBBF17F}"/>
                    </a:ext>
                  </a:extLst>
                </p14:cNvPr>
                <p14:cNvContentPartPr/>
                <p14:nvPr/>
              </p14:nvContentPartPr>
              <p14:xfrm>
                <a:off x="2848074" y="3867992"/>
                <a:ext cx="178560" cy="236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479B8A-ACCF-4036-B106-DD159EBBF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39434" y="3858992"/>
                  <a:ext cx="19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40029A-F04F-42FE-B299-770FD619D10B}"/>
                    </a:ext>
                  </a:extLst>
                </p14:cNvPr>
                <p14:cNvContentPartPr/>
                <p14:nvPr/>
              </p14:nvContentPartPr>
              <p14:xfrm>
                <a:off x="3208434" y="3908312"/>
                <a:ext cx="271440" cy="39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40029A-F04F-42FE-B299-770FD619D1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99434" y="3899312"/>
                  <a:ext cx="289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1D40386-7BAF-42B4-9876-76F5D329B3F9}"/>
                    </a:ext>
                  </a:extLst>
                </p14:cNvPr>
                <p14:cNvContentPartPr/>
                <p14:nvPr/>
              </p14:nvContentPartPr>
              <p14:xfrm>
                <a:off x="3320754" y="3817232"/>
                <a:ext cx="55440" cy="21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1D40386-7BAF-42B4-9876-76F5D329B3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11754" y="3808592"/>
                  <a:ext cx="73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EC348C-C6B3-46A5-A654-2723CE575E55}"/>
                    </a:ext>
                  </a:extLst>
                </p14:cNvPr>
                <p14:cNvContentPartPr/>
                <p14:nvPr/>
              </p14:nvContentPartPr>
              <p14:xfrm>
                <a:off x="3187554" y="4114232"/>
                <a:ext cx="226800" cy="2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EC348C-C6B3-46A5-A654-2723CE575E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78554" y="4105592"/>
                  <a:ext cx="2444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574F20B-7A23-4B4D-AC1E-457B2A008D39}"/>
              </a:ext>
            </a:extLst>
          </p:cNvPr>
          <p:cNvGrpSpPr/>
          <p:nvPr/>
        </p:nvGrpSpPr>
        <p:grpSpPr>
          <a:xfrm>
            <a:off x="2445234" y="2244032"/>
            <a:ext cx="642960" cy="245160"/>
            <a:chOff x="2445234" y="2244032"/>
            <a:chExt cx="6429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52C0B2-DE65-4DA4-9A28-949ED3DD30FE}"/>
                    </a:ext>
                  </a:extLst>
                </p14:cNvPr>
                <p14:cNvContentPartPr/>
                <p14:nvPr/>
              </p14:nvContentPartPr>
              <p14:xfrm>
                <a:off x="2445234" y="2269232"/>
                <a:ext cx="170280" cy="219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52C0B2-DE65-4DA4-9A28-949ED3DD30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36234" y="2260232"/>
                  <a:ext cx="187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3D217C-3CFD-4FBF-90AE-6BB35FC2B77E}"/>
                    </a:ext>
                  </a:extLst>
                </p14:cNvPr>
                <p14:cNvContentPartPr/>
                <p14:nvPr/>
              </p14:nvContentPartPr>
              <p14:xfrm>
                <a:off x="2626674" y="2265992"/>
                <a:ext cx="144360" cy="19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3D217C-3CFD-4FBF-90AE-6BB35FC2B7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18034" y="2256992"/>
                  <a:ext cx="162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505D68-78D3-4651-8B09-3C025A470C86}"/>
                    </a:ext>
                  </a:extLst>
                </p14:cNvPr>
                <p14:cNvContentPartPr/>
                <p14:nvPr/>
              </p14:nvContentPartPr>
              <p14:xfrm>
                <a:off x="2952114" y="2299472"/>
                <a:ext cx="89640" cy="121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505D68-78D3-4651-8B09-3C025A470C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3474" y="2290472"/>
                  <a:ext cx="107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00496B-D094-4C5C-BC46-5FE84B605F2C}"/>
                    </a:ext>
                  </a:extLst>
                </p14:cNvPr>
                <p14:cNvContentPartPr/>
                <p14:nvPr/>
              </p14:nvContentPartPr>
              <p14:xfrm>
                <a:off x="2909634" y="2244032"/>
                <a:ext cx="48960" cy="85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00496B-D094-4C5C-BC46-5FE84B605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0634" y="2235392"/>
                  <a:ext cx="6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519421-3B20-4DBE-A463-2415DAC38B71}"/>
                    </a:ext>
                  </a:extLst>
                </p14:cNvPr>
                <p14:cNvContentPartPr/>
                <p14:nvPr/>
              </p14:nvContentPartPr>
              <p14:xfrm>
                <a:off x="3025914" y="2345912"/>
                <a:ext cx="62280" cy="9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519421-3B20-4DBE-A463-2415DAC38B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6914" y="2337272"/>
                  <a:ext cx="799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EE511D1-7C94-4C7C-BE8E-174B7CDBD83F}"/>
              </a:ext>
            </a:extLst>
          </p:cNvPr>
          <p:cNvGrpSpPr/>
          <p:nvPr/>
        </p:nvGrpSpPr>
        <p:grpSpPr>
          <a:xfrm>
            <a:off x="3303114" y="2254832"/>
            <a:ext cx="474480" cy="182520"/>
            <a:chOff x="3303114" y="2254832"/>
            <a:chExt cx="47448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19B831C-D675-4B1A-9445-8820A7239089}"/>
                    </a:ext>
                  </a:extLst>
                </p14:cNvPr>
                <p14:cNvContentPartPr/>
                <p14:nvPr/>
              </p14:nvContentPartPr>
              <p14:xfrm>
                <a:off x="3303114" y="2283632"/>
                <a:ext cx="114480" cy="133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19B831C-D675-4B1A-9445-8820A72390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94114" y="2274632"/>
                  <a:ext cx="13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EE1E03D-9E3E-4049-BECB-E5AE56A2E507}"/>
                    </a:ext>
                  </a:extLst>
                </p14:cNvPr>
                <p14:cNvContentPartPr/>
                <p14:nvPr/>
              </p14:nvContentPartPr>
              <p14:xfrm>
                <a:off x="3579594" y="2289032"/>
                <a:ext cx="41040" cy="11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EE1E03D-9E3E-4049-BECB-E5AE56A2E5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70954" y="2280032"/>
                  <a:ext cx="58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CB955B-ECDE-4DBB-8060-4A034BFFC821}"/>
                    </a:ext>
                  </a:extLst>
                </p14:cNvPr>
                <p14:cNvContentPartPr/>
                <p14:nvPr/>
              </p14:nvContentPartPr>
              <p14:xfrm>
                <a:off x="3469794" y="2416472"/>
                <a:ext cx="221760" cy="20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CB955B-ECDE-4DBB-8060-4A034BFFC8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60794" y="2407832"/>
                  <a:ext cx="239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6331231-9608-478E-AE5F-F7819A721988}"/>
                    </a:ext>
                  </a:extLst>
                </p14:cNvPr>
                <p14:cNvContentPartPr/>
                <p14:nvPr/>
              </p14:nvContentPartPr>
              <p14:xfrm>
                <a:off x="3506154" y="2254832"/>
                <a:ext cx="271440" cy="32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6331231-9608-478E-AE5F-F7819A7219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7514" y="2245832"/>
                  <a:ext cx="2890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92CBB42-A7A2-475A-87AB-D67EDE313D90}"/>
              </a:ext>
            </a:extLst>
          </p:cNvPr>
          <p:cNvGrpSpPr/>
          <p:nvPr/>
        </p:nvGrpSpPr>
        <p:grpSpPr>
          <a:xfrm>
            <a:off x="3635394" y="3720392"/>
            <a:ext cx="1173240" cy="692640"/>
            <a:chOff x="3635394" y="3720392"/>
            <a:chExt cx="117324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2E9030-15CD-46BB-9934-AFB24C40E33A}"/>
                    </a:ext>
                  </a:extLst>
                </p14:cNvPr>
                <p14:cNvContentPartPr/>
                <p14:nvPr/>
              </p14:nvContentPartPr>
              <p14:xfrm>
                <a:off x="3741954" y="3720392"/>
                <a:ext cx="128160" cy="388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2E9030-15CD-46BB-9934-AFB24C40E3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32954" y="3711752"/>
                  <a:ext cx="145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C53BA8A-8924-4DBF-BFEE-BBA81388A6F8}"/>
                    </a:ext>
                  </a:extLst>
                </p14:cNvPr>
                <p14:cNvContentPartPr/>
                <p14:nvPr/>
              </p14:nvContentPartPr>
              <p14:xfrm>
                <a:off x="3635394" y="3906512"/>
                <a:ext cx="392400" cy="72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C53BA8A-8924-4DBF-BFEE-BBA81388A6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26394" y="3897872"/>
                  <a:ext cx="41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80BADA-3C4F-4CE0-A544-601F0C72C30D}"/>
                    </a:ext>
                  </a:extLst>
                </p14:cNvPr>
                <p14:cNvContentPartPr/>
                <p14:nvPr/>
              </p14:nvContentPartPr>
              <p14:xfrm>
                <a:off x="3806394" y="4106672"/>
                <a:ext cx="73440" cy="145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80BADA-3C4F-4CE0-A544-601F0C72C30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97394" y="4098032"/>
                  <a:ext cx="9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0125C3A-C95C-4F50-9585-5D4C3D594C22}"/>
                    </a:ext>
                  </a:extLst>
                </p14:cNvPr>
                <p14:cNvContentPartPr/>
                <p14:nvPr/>
              </p14:nvContentPartPr>
              <p14:xfrm>
                <a:off x="3906114" y="4095512"/>
                <a:ext cx="90720" cy="91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0125C3A-C95C-4F50-9585-5D4C3D594C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97474" y="4086872"/>
                  <a:ext cx="108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38906D-D2F5-460A-AFBB-E0F56B3AAA45}"/>
                    </a:ext>
                  </a:extLst>
                </p14:cNvPr>
                <p14:cNvContentPartPr/>
                <p14:nvPr/>
              </p14:nvContentPartPr>
              <p14:xfrm>
                <a:off x="3995034" y="4042592"/>
                <a:ext cx="78480" cy="18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38906D-D2F5-460A-AFBB-E0F56B3AAA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86034" y="4033592"/>
                  <a:ext cx="96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3FC763-E473-4FE8-AA8B-07A1DD8F3831}"/>
                    </a:ext>
                  </a:extLst>
                </p14:cNvPr>
                <p14:cNvContentPartPr/>
                <p14:nvPr/>
              </p14:nvContentPartPr>
              <p14:xfrm>
                <a:off x="4078914" y="4244552"/>
                <a:ext cx="75600" cy="16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3FC763-E473-4FE8-AA8B-07A1DD8F38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70274" y="4235912"/>
                  <a:ext cx="93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227507-863B-4ECE-8FDA-CD86E59A5141}"/>
                    </a:ext>
                  </a:extLst>
                </p14:cNvPr>
                <p14:cNvContentPartPr/>
                <p14:nvPr/>
              </p14:nvContentPartPr>
              <p14:xfrm>
                <a:off x="4246674" y="4208552"/>
                <a:ext cx="8640" cy="14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227507-863B-4ECE-8FDA-CD86E59A51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38034" y="4199912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F31645D-88C0-4A98-B6D2-D6B6C8F647AA}"/>
                    </a:ext>
                  </a:extLst>
                </p14:cNvPr>
                <p14:cNvContentPartPr/>
                <p14:nvPr/>
              </p14:nvContentPartPr>
              <p14:xfrm>
                <a:off x="4340274" y="4121432"/>
                <a:ext cx="82080" cy="93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F31645D-88C0-4A98-B6D2-D6B6C8F647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1274" y="4112792"/>
                  <a:ext cx="9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C4FD2F-4571-4CD0-BEF9-F14D30E389F7}"/>
                    </a:ext>
                  </a:extLst>
                </p14:cNvPr>
                <p14:cNvContentPartPr/>
                <p14:nvPr/>
              </p14:nvContentPartPr>
              <p14:xfrm>
                <a:off x="4482834" y="4121432"/>
                <a:ext cx="99000" cy="95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C4FD2F-4571-4CD0-BEF9-F14D30E389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74194" y="4112792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C97975-313B-42C0-8DE7-94A254C5F13E}"/>
                    </a:ext>
                  </a:extLst>
                </p14:cNvPr>
                <p14:cNvContentPartPr/>
                <p14:nvPr/>
              </p14:nvContentPartPr>
              <p14:xfrm>
                <a:off x="4660674" y="4056632"/>
                <a:ext cx="147960" cy="154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C97975-313B-42C0-8DE7-94A254C5F13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51674" y="4047632"/>
                  <a:ext cx="1656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8893D8-B775-4756-8815-F32899F4F8EF}"/>
              </a:ext>
            </a:extLst>
          </p:cNvPr>
          <p:cNvGrpSpPr/>
          <p:nvPr/>
        </p:nvGrpSpPr>
        <p:grpSpPr>
          <a:xfrm>
            <a:off x="4929954" y="3804632"/>
            <a:ext cx="571680" cy="560880"/>
            <a:chOff x="4929954" y="3804632"/>
            <a:chExt cx="57168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D7C971-B42C-4D43-A61C-76F8E9833D83}"/>
                    </a:ext>
                  </a:extLst>
                </p14:cNvPr>
                <p14:cNvContentPartPr/>
                <p14:nvPr/>
              </p14:nvContentPartPr>
              <p14:xfrm>
                <a:off x="5011674" y="3835952"/>
                <a:ext cx="151560" cy="164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D7C971-B42C-4D43-A61C-76F8E9833D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2674" y="3827312"/>
                  <a:ext cx="169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A4B8224-F39E-45AE-93F6-D90E846779F2}"/>
                    </a:ext>
                  </a:extLst>
                </p14:cNvPr>
                <p14:cNvContentPartPr/>
                <p14:nvPr/>
              </p14:nvContentPartPr>
              <p14:xfrm>
                <a:off x="5009514" y="3804632"/>
                <a:ext cx="205200" cy="19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A4B8224-F39E-45AE-93F6-D90E846779F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00874" y="3795992"/>
                  <a:ext cx="222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314C9B-7345-40DF-9BEF-F26A1F0D8FC9}"/>
                    </a:ext>
                  </a:extLst>
                </p14:cNvPr>
                <p14:cNvContentPartPr/>
                <p14:nvPr/>
              </p14:nvContentPartPr>
              <p14:xfrm>
                <a:off x="4929954" y="4016672"/>
                <a:ext cx="339120" cy="5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314C9B-7345-40DF-9BEF-F26A1F0D8FC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21314" y="4007672"/>
                  <a:ext cx="356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9DB08D-BAE9-4884-9423-456CE93F0281}"/>
                    </a:ext>
                  </a:extLst>
                </p14:cNvPr>
                <p14:cNvContentPartPr/>
                <p14:nvPr/>
              </p14:nvContentPartPr>
              <p14:xfrm>
                <a:off x="5019234" y="4059512"/>
                <a:ext cx="482400" cy="30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9DB08D-BAE9-4884-9423-456CE93F02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10234" y="4050872"/>
                  <a:ext cx="500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CD66EB-0665-4499-9FEE-C48C0F88F3D5}"/>
                    </a:ext>
                  </a:extLst>
                </p14:cNvPr>
                <p14:cNvContentPartPr/>
                <p14:nvPr/>
              </p14:nvContentPartPr>
              <p14:xfrm>
                <a:off x="5166114" y="4218272"/>
                <a:ext cx="33120" cy="104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CD66EB-0665-4499-9FEE-C48C0F88F3D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57474" y="4209632"/>
                  <a:ext cx="50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10EDC5E-56FF-41DC-9994-041F27AD5C94}"/>
                    </a:ext>
                  </a:extLst>
                </p14:cNvPr>
                <p14:cNvContentPartPr/>
                <p14:nvPr/>
              </p14:nvContentPartPr>
              <p14:xfrm>
                <a:off x="5276634" y="4176872"/>
                <a:ext cx="149400" cy="152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10EDC5E-56FF-41DC-9994-041F27AD5C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67994" y="4167872"/>
                  <a:ext cx="1670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31DEA99-AC96-432B-9A8D-08726210E66D}"/>
              </a:ext>
            </a:extLst>
          </p:cNvPr>
          <p:cNvGrpSpPr/>
          <p:nvPr/>
        </p:nvGrpSpPr>
        <p:grpSpPr>
          <a:xfrm>
            <a:off x="5949834" y="3852512"/>
            <a:ext cx="174960" cy="127800"/>
            <a:chOff x="5949834" y="3852512"/>
            <a:chExt cx="17496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86AF25-E60A-445F-BBA1-7DE0DAC024AC}"/>
                    </a:ext>
                  </a:extLst>
                </p14:cNvPr>
                <p14:cNvContentPartPr/>
                <p14:nvPr/>
              </p14:nvContentPartPr>
              <p14:xfrm>
                <a:off x="5964594" y="3852512"/>
                <a:ext cx="137880" cy="25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86AF25-E60A-445F-BBA1-7DE0DAC024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55954" y="3843512"/>
                  <a:ext cx="15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07B845-CCFD-4E3D-9E29-19E9EE003F9D}"/>
                    </a:ext>
                  </a:extLst>
                </p14:cNvPr>
                <p14:cNvContentPartPr/>
                <p14:nvPr/>
              </p14:nvContentPartPr>
              <p14:xfrm>
                <a:off x="5949834" y="3954752"/>
                <a:ext cx="174960" cy="25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07B845-CCFD-4E3D-9E29-19E9EE003F9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40834" y="3945752"/>
                  <a:ext cx="192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C91D199-BFE8-4A0E-86F4-7E6FDC327429}"/>
              </a:ext>
            </a:extLst>
          </p:cNvPr>
          <p:cNvGrpSpPr/>
          <p:nvPr/>
        </p:nvGrpSpPr>
        <p:grpSpPr>
          <a:xfrm>
            <a:off x="6390834" y="3697712"/>
            <a:ext cx="673560" cy="333720"/>
            <a:chOff x="6390834" y="3697712"/>
            <a:chExt cx="6735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F87D13-D0E8-4A2F-BCEC-0D7334BBB3F6}"/>
                    </a:ext>
                  </a:extLst>
                </p14:cNvPr>
                <p14:cNvContentPartPr/>
                <p14:nvPr/>
              </p14:nvContentPartPr>
              <p14:xfrm>
                <a:off x="6390834" y="3804272"/>
                <a:ext cx="102240" cy="179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F87D13-D0E8-4A2F-BCEC-0D7334BBB3F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81834" y="3795272"/>
                  <a:ext cx="11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6A6A2B-C4B4-48F4-AEB8-1D0A043C72C5}"/>
                    </a:ext>
                  </a:extLst>
                </p14:cNvPr>
                <p14:cNvContentPartPr/>
                <p14:nvPr/>
              </p14:nvContentPartPr>
              <p14:xfrm>
                <a:off x="6531954" y="3743792"/>
                <a:ext cx="172440" cy="215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6A6A2B-C4B4-48F4-AEB8-1D0A043C72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23314" y="3735152"/>
                  <a:ext cx="19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3738B93-6A89-4F6D-9427-7187716AD593}"/>
                    </a:ext>
                  </a:extLst>
                </p14:cNvPr>
                <p14:cNvContentPartPr/>
                <p14:nvPr/>
              </p14:nvContentPartPr>
              <p14:xfrm>
                <a:off x="6813114" y="3770792"/>
                <a:ext cx="251280" cy="45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3738B93-6A89-4F6D-9427-7187716AD5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04474" y="3761792"/>
                  <a:ext cx="26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39208D3-D405-4938-933B-182270FB5170}"/>
                    </a:ext>
                  </a:extLst>
                </p14:cNvPr>
                <p14:cNvContentPartPr/>
                <p14:nvPr/>
              </p14:nvContentPartPr>
              <p14:xfrm>
                <a:off x="6837594" y="3697712"/>
                <a:ext cx="88560" cy="240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39208D3-D405-4938-933B-182270FB51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28594" y="3689072"/>
                  <a:ext cx="106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4A6FEA-873F-440B-8973-90FAA4FF5DE3}"/>
                    </a:ext>
                  </a:extLst>
                </p14:cNvPr>
                <p14:cNvContentPartPr/>
                <p14:nvPr/>
              </p14:nvContentPartPr>
              <p14:xfrm>
                <a:off x="6778914" y="4014872"/>
                <a:ext cx="170280" cy="16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4A6FEA-873F-440B-8973-90FAA4FF5D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70274" y="4006232"/>
                  <a:ext cx="187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1E9441D-5779-4D68-8F96-F477571D5E23}"/>
              </a:ext>
            </a:extLst>
          </p:cNvPr>
          <p:cNvGrpSpPr/>
          <p:nvPr/>
        </p:nvGrpSpPr>
        <p:grpSpPr>
          <a:xfrm>
            <a:off x="7218275" y="3614781"/>
            <a:ext cx="1437120" cy="333000"/>
            <a:chOff x="7218275" y="3614781"/>
            <a:chExt cx="143712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F25D7DF-028A-4FCC-B3F3-8CBB39CCA605}"/>
                    </a:ext>
                  </a:extLst>
                </p14:cNvPr>
                <p14:cNvContentPartPr/>
                <p14:nvPr/>
              </p14:nvContentPartPr>
              <p14:xfrm>
                <a:off x="7218275" y="3741861"/>
                <a:ext cx="245880" cy="205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F25D7DF-028A-4FCC-B3F3-8CBB39CCA6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09635" y="3732861"/>
                  <a:ext cx="263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05F228-8278-4CB8-9AF1-6BAC3F9505B7}"/>
                    </a:ext>
                  </a:extLst>
                </p14:cNvPr>
                <p14:cNvContentPartPr/>
                <p14:nvPr/>
              </p14:nvContentPartPr>
              <p14:xfrm>
                <a:off x="7605995" y="3852741"/>
                <a:ext cx="41760" cy="57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05F228-8278-4CB8-9AF1-6BAC3F9505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96995" y="3844101"/>
                  <a:ext cx="59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CC4AC91-4F08-4BB2-BFE6-77F13E9A3F6D}"/>
                    </a:ext>
                  </a:extLst>
                </p14:cNvPr>
                <p14:cNvContentPartPr/>
                <p14:nvPr/>
              </p14:nvContentPartPr>
              <p14:xfrm>
                <a:off x="7814795" y="3650061"/>
                <a:ext cx="151920" cy="275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CC4AC91-4F08-4BB2-BFE6-77F13E9A3F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06155" y="3641421"/>
                  <a:ext cx="169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D057CF-050A-4C4C-AEAA-58F53F85BB13}"/>
                    </a:ext>
                  </a:extLst>
                </p14:cNvPr>
                <p14:cNvContentPartPr/>
                <p14:nvPr/>
              </p14:nvContentPartPr>
              <p14:xfrm>
                <a:off x="8059955" y="3663021"/>
                <a:ext cx="218160" cy="226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D057CF-050A-4C4C-AEAA-58F53F85BB1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1315" y="3654021"/>
                  <a:ext cx="23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6B38495-E76E-45D7-A299-0DFDFB5C4EDA}"/>
                    </a:ext>
                  </a:extLst>
                </p14:cNvPr>
                <p14:cNvContentPartPr/>
                <p14:nvPr/>
              </p14:nvContentPartPr>
              <p14:xfrm>
                <a:off x="8368475" y="3614781"/>
                <a:ext cx="286920" cy="287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6B38495-E76E-45D7-A299-0DFDFB5C4ED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59835" y="3606141"/>
                  <a:ext cx="30456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F5627F3-E17E-4044-9C6E-EC2C112DF3C9}"/>
              </a:ext>
            </a:extLst>
          </p:cNvPr>
          <p:cNvGrpSpPr/>
          <p:nvPr/>
        </p:nvGrpSpPr>
        <p:grpSpPr>
          <a:xfrm>
            <a:off x="8714075" y="3655821"/>
            <a:ext cx="704520" cy="670320"/>
            <a:chOff x="8714075" y="3655821"/>
            <a:chExt cx="70452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1997248-A002-4D97-A46B-FDA4D5D0F911}"/>
                    </a:ext>
                  </a:extLst>
                </p14:cNvPr>
                <p14:cNvContentPartPr/>
                <p14:nvPr/>
              </p14:nvContentPartPr>
              <p14:xfrm>
                <a:off x="8714075" y="3777861"/>
                <a:ext cx="16920" cy="17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1997248-A002-4D97-A46B-FDA4D5D0F9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05075" y="3769221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A108C7-2039-4349-ABFB-141C98EA35BE}"/>
                    </a:ext>
                  </a:extLst>
                </p14:cNvPr>
                <p14:cNvContentPartPr/>
                <p14:nvPr/>
              </p14:nvContentPartPr>
              <p14:xfrm>
                <a:off x="8928995" y="3655821"/>
                <a:ext cx="226440" cy="175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A108C7-2039-4349-ABFB-141C98EA35B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20355" y="3646821"/>
                  <a:ext cx="24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716818-3E8C-470A-8C90-DCCDE2924C13}"/>
                    </a:ext>
                  </a:extLst>
                </p14:cNvPr>
                <p14:cNvContentPartPr/>
                <p14:nvPr/>
              </p14:nvContentPartPr>
              <p14:xfrm>
                <a:off x="8810195" y="3894141"/>
                <a:ext cx="468720" cy="81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716818-3E8C-470A-8C90-DCCDE2924C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01555" y="3885141"/>
                  <a:ext cx="48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9D090C-6665-47C0-A81B-4D22FD8EDAE5}"/>
                    </a:ext>
                  </a:extLst>
                </p14:cNvPr>
                <p14:cNvContentPartPr/>
                <p14:nvPr/>
              </p14:nvContentPartPr>
              <p14:xfrm>
                <a:off x="8857715" y="3962181"/>
                <a:ext cx="560880" cy="363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9D090C-6665-47C0-A81B-4D22FD8EDAE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49075" y="3953181"/>
                  <a:ext cx="578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2D77F9-CCBF-44E0-BC8F-42CBF070ECFD}"/>
                    </a:ext>
                  </a:extLst>
                </p14:cNvPr>
                <p14:cNvContentPartPr/>
                <p14:nvPr/>
              </p14:nvContentPartPr>
              <p14:xfrm>
                <a:off x="9017555" y="4143261"/>
                <a:ext cx="64440" cy="149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2D77F9-CCBF-44E0-BC8F-42CBF070EC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08915" y="4134621"/>
                  <a:ext cx="8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9E5C62-832F-47D6-BD74-759F1DDE5096}"/>
                    </a:ext>
                  </a:extLst>
                </p14:cNvPr>
                <p14:cNvContentPartPr/>
                <p14:nvPr/>
              </p14:nvContentPartPr>
              <p14:xfrm>
                <a:off x="9156155" y="4055061"/>
                <a:ext cx="223920" cy="238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9E5C62-832F-47D6-BD74-759F1DDE509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47155" y="4046061"/>
                  <a:ext cx="2415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38C9E4C-B0B0-42B4-97E2-2B7DECB2C10A}"/>
                  </a:ext>
                </a:extLst>
              </p14:cNvPr>
              <p14:cNvContentPartPr/>
              <p14:nvPr/>
            </p14:nvContentPartPr>
            <p14:xfrm>
              <a:off x="6414755" y="4688301"/>
              <a:ext cx="210960" cy="4244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38C9E4C-B0B0-42B4-97E2-2B7DECB2C10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405755" y="4679661"/>
                <a:ext cx="22860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A12F796-0465-4775-90C0-C64E6494C6A1}"/>
              </a:ext>
            </a:extLst>
          </p:cNvPr>
          <p:cNvGrpSpPr/>
          <p:nvPr/>
        </p:nvGrpSpPr>
        <p:grpSpPr>
          <a:xfrm>
            <a:off x="9623795" y="3620181"/>
            <a:ext cx="2124720" cy="282240"/>
            <a:chOff x="9623795" y="3620181"/>
            <a:chExt cx="21247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02C4F8-F1C2-4203-BD12-D1311ADB37A4}"/>
                    </a:ext>
                  </a:extLst>
                </p14:cNvPr>
                <p14:cNvContentPartPr/>
                <p14:nvPr/>
              </p14:nvContentPartPr>
              <p14:xfrm>
                <a:off x="9666995" y="3749781"/>
                <a:ext cx="97200" cy="24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02C4F8-F1C2-4203-BD12-D1311ADB37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57995" y="3740781"/>
                  <a:ext cx="114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E01CE3-21A1-415A-9435-B6F649F0B567}"/>
                    </a:ext>
                  </a:extLst>
                </p14:cNvPr>
                <p14:cNvContentPartPr/>
                <p14:nvPr/>
              </p14:nvContentPartPr>
              <p14:xfrm>
                <a:off x="9623795" y="3822141"/>
                <a:ext cx="140400" cy="40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E01CE3-21A1-415A-9435-B6F649F0B56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14795" y="3813501"/>
                  <a:ext cx="158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6488D5-BA40-441A-849D-27CF5E04EC02}"/>
                    </a:ext>
                  </a:extLst>
                </p14:cNvPr>
                <p14:cNvContentPartPr/>
                <p14:nvPr/>
              </p14:nvContentPartPr>
              <p14:xfrm>
                <a:off x="9940595" y="3692541"/>
                <a:ext cx="82080" cy="174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6488D5-BA40-441A-849D-27CF5E04EC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31595" y="3683541"/>
                  <a:ext cx="99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8960EC-5ABA-4D4A-85E9-1B25C2BA6852}"/>
                    </a:ext>
                  </a:extLst>
                </p14:cNvPr>
                <p14:cNvContentPartPr/>
                <p14:nvPr/>
              </p14:nvContentPartPr>
              <p14:xfrm>
                <a:off x="10079195" y="3639261"/>
                <a:ext cx="190440" cy="21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8960EC-5ABA-4D4A-85E9-1B25C2BA68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70555" y="3630621"/>
                  <a:ext cx="208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EB9AC0E-95D0-4AE3-9195-97B60B4355EC}"/>
                    </a:ext>
                  </a:extLst>
                </p14:cNvPr>
                <p14:cNvContentPartPr/>
                <p14:nvPr/>
              </p14:nvContentPartPr>
              <p14:xfrm>
                <a:off x="10387355" y="3706221"/>
                <a:ext cx="197640" cy="29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EB9AC0E-95D0-4AE3-9195-97B60B4355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78715" y="3697581"/>
                  <a:ext cx="215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E67319-23C7-415F-ACFB-C812FBF00E6B}"/>
                    </a:ext>
                  </a:extLst>
                </p14:cNvPr>
                <p14:cNvContentPartPr/>
                <p14:nvPr/>
              </p14:nvContentPartPr>
              <p14:xfrm>
                <a:off x="10451435" y="3620181"/>
                <a:ext cx="63720" cy="185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E67319-23C7-415F-ACFB-C812FBF00E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42795" y="3611181"/>
                  <a:ext cx="81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C02ECA0-E0F6-4909-9250-B2B10C86A2A0}"/>
                    </a:ext>
                  </a:extLst>
                </p14:cNvPr>
                <p14:cNvContentPartPr/>
                <p14:nvPr/>
              </p14:nvContentPartPr>
              <p14:xfrm>
                <a:off x="10338755" y="3886941"/>
                <a:ext cx="191880" cy="15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C02ECA0-E0F6-4909-9250-B2B10C86A2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29755" y="3877941"/>
                  <a:ext cx="20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4ADBBB-6F58-468D-ADDB-8F58AAE06CA2}"/>
                    </a:ext>
                  </a:extLst>
                </p14:cNvPr>
                <p14:cNvContentPartPr/>
                <p14:nvPr/>
              </p14:nvContentPartPr>
              <p14:xfrm>
                <a:off x="10714955" y="3665181"/>
                <a:ext cx="121680" cy="217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4ADBBB-6F58-468D-ADDB-8F58AAE06C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05955" y="3656541"/>
                  <a:ext cx="139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1ACBE8A-E678-4875-8D9B-1F0CD9A78AA9}"/>
                    </a:ext>
                  </a:extLst>
                </p14:cNvPr>
                <p14:cNvContentPartPr/>
                <p14:nvPr/>
              </p14:nvContentPartPr>
              <p14:xfrm>
                <a:off x="10872995" y="3825021"/>
                <a:ext cx="17280" cy="28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1ACBE8A-E678-4875-8D9B-1F0CD9A78A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64355" y="3816381"/>
                  <a:ext cx="3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F4AC6D-4FE5-4F77-9291-B3A22947506A}"/>
                    </a:ext>
                  </a:extLst>
                </p14:cNvPr>
                <p14:cNvContentPartPr/>
                <p14:nvPr/>
              </p14:nvContentPartPr>
              <p14:xfrm>
                <a:off x="10965875" y="3647541"/>
                <a:ext cx="204840" cy="218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F4AC6D-4FE5-4F77-9291-B3A2294750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56875" y="3638901"/>
                  <a:ext cx="222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799F51B-199B-4246-9EF5-BB53A53EB7DC}"/>
                    </a:ext>
                  </a:extLst>
                </p14:cNvPr>
                <p14:cNvContentPartPr/>
                <p14:nvPr/>
              </p14:nvContentPartPr>
              <p14:xfrm>
                <a:off x="11277995" y="3640701"/>
                <a:ext cx="129960" cy="211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799F51B-199B-4246-9EF5-BB53A53EB7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69355" y="3631701"/>
                  <a:ext cx="14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3967F0-22EB-4C4B-9B34-9CD1627D0FE7}"/>
                    </a:ext>
                  </a:extLst>
                </p14:cNvPr>
                <p14:cNvContentPartPr/>
                <p14:nvPr/>
              </p14:nvContentPartPr>
              <p14:xfrm>
                <a:off x="11513435" y="3639261"/>
                <a:ext cx="235080" cy="254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3967F0-22EB-4C4B-9B34-9CD1627D0F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04795" y="3630621"/>
                  <a:ext cx="2527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CF318D1-BB0D-457E-8CA0-D941933FA2C7}"/>
              </a:ext>
            </a:extLst>
          </p:cNvPr>
          <p:cNvGrpSpPr/>
          <p:nvPr/>
        </p:nvGrpSpPr>
        <p:grpSpPr>
          <a:xfrm>
            <a:off x="6635435" y="4813221"/>
            <a:ext cx="1221120" cy="503280"/>
            <a:chOff x="6635435" y="4813221"/>
            <a:chExt cx="12211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BF16639-A732-4530-9FFC-ED38059CD237}"/>
                    </a:ext>
                  </a:extLst>
                </p14:cNvPr>
                <p14:cNvContentPartPr/>
                <p14:nvPr/>
              </p14:nvContentPartPr>
              <p14:xfrm>
                <a:off x="6635435" y="4869741"/>
                <a:ext cx="110880" cy="219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BF16639-A732-4530-9FFC-ED38059CD2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26795" y="4860741"/>
                  <a:ext cx="128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CA06CAF-6D84-4047-B537-F360CD4DAB73}"/>
                    </a:ext>
                  </a:extLst>
                </p14:cNvPr>
                <p14:cNvContentPartPr/>
                <p14:nvPr/>
              </p14:nvContentPartPr>
              <p14:xfrm>
                <a:off x="6749915" y="4816101"/>
                <a:ext cx="160560" cy="274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CA06CAF-6D84-4047-B537-F360CD4DAB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40915" y="4807101"/>
                  <a:ext cx="17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AB9E28A-ABC4-4D47-8D04-C89BC0C6A8EA}"/>
                    </a:ext>
                  </a:extLst>
                </p14:cNvPr>
                <p14:cNvContentPartPr/>
                <p14:nvPr/>
              </p14:nvContentPartPr>
              <p14:xfrm>
                <a:off x="6872315" y="5035341"/>
                <a:ext cx="29880" cy="63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AB9E28A-ABC4-4D47-8D04-C89BC0C6A8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63315" y="5026341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2762B7-81AE-4A78-95CE-18EB28C2B0D2}"/>
                    </a:ext>
                  </a:extLst>
                </p14:cNvPr>
                <p14:cNvContentPartPr/>
                <p14:nvPr/>
              </p14:nvContentPartPr>
              <p14:xfrm>
                <a:off x="7015595" y="4834821"/>
                <a:ext cx="130680" cy="133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2762B7-81AE-4A78-95CE-18EB28C2B0D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06955" y="4825821"/>
                  <a:ext cx="148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DD0955-081F-4BF0-BCAF-4D8FE722517F}"/>
                    </a:ext>
                  </a:extLst>
                </p14:cNvPr>
                <p14:cNvContentPartPr/>
                <p14:nvPr/>
              </p14:nvContentPartPr>
              <p14:xfrm>
                <a:off x="7082195" y="4821501"/>
                <a:ext cx="165600" cy="250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DD0955-081F-4BF0-BCAF-4D8FE722517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73195" y="4812501"/>
                  <a:ext cx="183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0DD2B09-3994-4759-BD7F-61E025BEAD51}"/>
                    </a:ext>
                  </a:extLst>
                </p14:cNvPr>
                <p14:cNvContentPartPr/>
                <p14:nvPr/>
              </p14:nvContentPartPr>
              <p14:xfrm>
                <a:off x="7181195" y="4828701"/>
                <a:ext cx="207720" cy="235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0DD2B09-3994-4759-BD7F-61E025BEAD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72195" y="4820061"/>
                  <a:ext cx="225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E16248-CA42-4B6C-94CC-6BE3C76D73F4}"/>
                    </a:ext>
                  </a:extLst>
                </p14:cNvPr>
                <p14:cNvContentPartPr/>
                <p14:nvPr/>
              </p14:nvContentPartPr>
              <p14:xfrm>
                <a:off x="7456955" y="4813221"/>
                <a:ext cx="245520" cy="254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E16248-CA42-4B6C-94CC-6BE3C76D73F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47955" y="4804221"/>
                  <a:ext cx="263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715F5FA-B86D-423C-A8DE-3C513AE6BA75}"/>
                    </a:ext>
                  </a:extLst>
                </p14:cNvPr>
                <p14:cNvContentPartPr/>
                <p14:nvPr/>
              </p14:nvContentPartPr>
              <p14:xfrm>
                <a:off x="7654235" y="5061621"/>
                <a:ext cx="202320" cy="254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715F5FA-B86D-423C-A8DE-3C513AE6BA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45235" y="5052981"/>
                  <a:ext cx="21996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D28C11-B779-4D6A-BB51-339A339885D8}"/>
              </a:ext>
            </a:extLst>
          </p:cNvPr>
          <p:cNvGrpSpPr/>
          <p:nvPr/>
        </p:nvGrpSpPr>
        <p:grpSpPr>
          <a:xfrm>
            <a:off x="7959875" y="4624941"/>
            <a:ext cx="1544400" cy="524520"/>
            <a:chOff x="7959875" y="4624941"/>
            <a:chExt cx="154440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79F457-06AD-4D04-9A9E-70BDE1858983}"/>
                    </a:ext>
                  </a:extLst>
                </p14:cNvPr>
                <p14:cNvContentPartPr/>
                <p14:nvPr/>
              </p14:nvContentPartPr>
              <p14:xfrm>
                <a:off x="7959875" y="4824741"/>
                <a:ext cx="117000" cy="236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79F457-06AD-4D04-9A9E-70BDE18589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51235" y="4816101"/>
                  <a:ext cx="134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E497B15-DFFD-4DC8-8554-2838AE3009A3}"/>
                    </a:ext>
                  </a:extLst>
                </p14:cNvPr>
                <p14:cNvContentPartPr/>
                <p14:nvPr/>
              </p14:nvContentPartPr>
              <p14:xfrm>
                <a:off x="8122595" y="4808901"/>
                <a:ext cx="157320" cy="157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E497B15-DFFD-4DC8-8554-2838AE3009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13595" y="4800261"/>
                  <a:ext cx="17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EF80A8-A7F1-4A9D-90FE-303661262DAF}"/>
                    </a:ext>
                  </a:extLst>
                </p14:cNvPr>
                <p14:cNvContentPartPr/>
                <p14:nvPr/>
              </p14:nvContentPartPr>
              <p14:xfrm>
                <a:off x="8243915" y="4791981"/>
                <a:ext cx="141840" cy="293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EF80A8-A7F1-4A9D-90FE-303661262DA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35275" y="4783341"/>
                  <a:ext cx="159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428915-A3E0-493E-AADA-5F390804B949}"/>
                    </a:ext>
                  </a:extLst>
                </p14:cNvPr>
                <p14:cNvContentPartPr/>
                <p14:nvPr/>
              </p14:nvContentPartPr>
              <p14:xfrm>
                <a:off x="8372795" y="5000061"/>
                <a:ext cx="32760" cy="39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428915-A3E0-493E-AADA-5F390804B9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64155" y="4991061"/>
                  <a:ext cx="50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2751F81-083B-4834-9F82-54A7BE2DFA85}"/>
                    </a:ext>
                  </a:extLst>
                </p14:cNvPr>
                <p14:cNvContentPartPr/>
                <p14:nvPr/>
              </p14:nvContentPartPr>
              <p14:xfrm>
                <a:off x="8540195" y="4798821"/>
                <a:ext cx="244440" cy="258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2751F81-083B-4834-9F82-54A7BE2DFA8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31195" y="4790181"/>
                  <a:ext cx="262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1288184-8D56-480C-BCCA-1716866CC406}"/>
                    </a:ext>
                  </a:extLst>
                </p14:cNvPr>
                <p14:cNvContentPartPr/>
                <p14:nvPr/>
              </p14:nvContentPartPr>
              <p14:xfrm>
                <a:off x="8812355" y="4818261"/>
                <a:ext cx="185760" cy="22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1288184-8D56-480C-BCCA-1716866CC4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03715" y="4809621"/>
                  <a:ext cx="203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4EDA4A8-EFE8-45B9-8935-865A4B0AD715}"/>
                    </a:ext>
                  </a:extLst>
                </p14:cNvPr>
                <p14:cNvContentPartPr/>
                <p14:nvPr/>
              </p14:nvContentPartPr>
              <p14:xfrm>
                <a:off x="9061115" y="4817181"/>
                <a:ext cx="223200" cy="227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4EDA4A8-EFE8-45B9-8935-865A4B0AD7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52115" y="4808181"/>
                  <a:ext cx="240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D027E9-46D9-4123-91A6-8980A046F37C}"/>
                    </a:ext>
                  </a:extLst>
                </p14:cNvPr>
                <p14:cNvContentPartPr/>
                <p14:nvPr/>
              </p14:nvContentPartPr>
              <p14:xfrm>
                <a:off x="9276395" y="4624941"/>
                <a:ext cx="227880" cy="524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D027E9-46D9-4123-91A6-8980A046F37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67755" y="4615941"/>
                  <a:ext cx="245520" cy="54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433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463DD-A481-4AD6-A7C8-7178A5739D09}"/>
              </a:ext>
            </a:extLst>
          </p:cNvPr>
          <p:cNvGrpSpPr/>
          <p:nvPr/>
        </p:nvGrpSpPr>
        <p:grpSpPr>
          <a:xfrm>
            <a:off x="2099463" y="240328"/>
            <a:ext cx="2284200" cy="440280"/>
            <a:chOff x="2099463" y="240328"/>
            <a:chExt cx="228420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E4E196-49A1-4FAE-A12E-B86D528D3D45}"/>
                    </a:ext>
                  </a:extLst>
                </p14:cNvPr>
                <p14:cNvContentPartPr/>
                <p14:nvPr/>
              </p14:nvContentPartPr>
              <p14:xfrm>
                <a:off x="2243823" y="417448"/>
                <a:ext cx="115920" cy="239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E4E196-49A1-4FAE-A12E-B86D528D3D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5183" y="408448"/>
                  <a:ext cx="133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1E32E4-6CD7-442F-A40F-FA014CF1E6C4}"/>
                    </a:ext>
                  </a:extLst>
                </p14:cNvPr>
                <p14:cNvContentPartPr/>
                <p14:nvPr/>
              </p14:nvContentPartPr>
              <p14:xfrm>
                <a:off x="2099463" y="634168"/>
                <a:ext cx="468360" cy="46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1E32E4-6CD7-442F-A40F-FA014CF1E6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0463" y="625528"/>
                  <a:ext cx="486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290F7F-418E-47EA-97F0-C9091263B556}"/>
                    </a:ext>
                  </a:extLst>
                </p14:cNvPr>
                <p14:cNvContentPartPr/>
                <p14:nvPr/>
              </p14:nvContentPartPr>
              <p14:xfrm>
                <a:off x="2138703" y="349768"/>
                <a:ext cx="417960" cy="7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290F7F-418E-47EA-97F0-C9091263B5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30063" y="341128"/>
                  <a:ext cx="435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145233-3046-4C8E-A749-A1E88B7042B2}"/>
                    </a:ext>
                  </a:extLst>
                </p14:cNvPr>
                <p14:cNvContentPartPr/>
                <p14:nvPr/>
              </p14:nvContentPartPr>
              <p14:xfrm>
                <a:off x="2631903" y="492688"/>
                <a:ext cx="203760" cy="151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145233-3046-4C8E-A749-A1E88B7042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3263" y="483688"/>
                  <a:ext cx="22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E99B7A-8ADC-4C7C-B161-DABD76449A8B}"/>
                    </a:ext>
                  </a:extLst>
                </p14:cNvPr>
                <p14:cNvContentPartPr/>
                <p14:nvPr/>
              </p14:nvContentPartPr>
              <p14:xfrm>
                <a:off x="2969943" y="536248"/>
                <a:ext cx="195840" cy="2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E99B7A-8ADC-4C7C-B161-DABD76449A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1303" y="527248"/>
                  <a:ext cx="213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E050B84-8F2A-43A0-BF62-9349D7735DD0}"/>
                    </a:ext>
                  </a:extLst>
                </p14:cNvPr>
                <p14:cNvContentPartPr/>
                <p14:nvPr/>
              </p14:nvContentPartPr>
              <p14:xfrm>
                <a:off x="3354423" y="449128"/>
                <a:ext cx="144360" cy="153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E050B84-8F2A-43A0-BF62-9349D7735D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5783" y="440488"/>
                  <a:ext cx="162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D492DA-EEC4-46FD-9D38-493BE516CA93}"/>
                    </a:ext>
                  </a:extLst>
                </p14:cNvPr>
                <p14:cNvContentPartPr/>
                <p14:nvPr/>
              </p14:nvContentPartPr>
              <p14:xfrm>
                <a:off x="3633423" y="240328"/>
                <a:ext cx="173880" cy="386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D492DA-EEC4-46FD-9D38-493BE516CA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4783" y="231328"/>
                  <a:ext cx="191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0D93C8-1C3F-417F-AF8C-3E5BABFBCD06}"/>
                    </a:ext>
                  </a:extLst>
                </p14:cNvPr>
                <p14:cNvContentPartPr/>
                <p14:nvPr/>
              </p14:nvContentPartPr>
              <p14:xfrm>
                <a:off x="3808023" y="467848"/>
                <a:ext cx="146160" cy="127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0D93C8-1C3F-417F-AF8C-3E5BABFBCD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99023" y="458848"/>
                  <a:ext cx="163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8637BC-0F23-481F-87D0-3ACF48831068}"/>
                    </a:ext>
                  </a:extLst>
                </p14:cNvPr>
                <p14:cNvContentPartPr/>
                <p14:nvPr/>
              </p14:nvContentPartPr>
              <p14:xfrm>
                <a:off x="4023663" y="379288"/>
                <a:ext cx="123480" cy="226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8637BC-0F23-481F-87D0-3ACF488310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5023" y="370288"/>
                  <a:ext cx="14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3FBBF5-FE81-4205-AE6B-4F855157C0D0}"/>
                    </a:ext>
                  </a:extLst>
                </p14:cNvPr>
                <p14:cNvContentPartPr/>
                <p14:nvPr/>
              </p14:nvContentPartPr>
              <p14:xfrm>
                <a:off x="4251183" y="390448"/>
                <a:ext cx="132480" cy="23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3FBBF5-FE81-4205-AE6B-4F855157C0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2543" y="381448"/>
                  <a:ext cx="1501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E25FEF-842C-4D7D-8D44-8FD43F894BDE}"/>
              </a:ext>
            </a:extLst>
          </p:cNvPr>
          <p:cNvGrpSpPr/>
          <p:nvPr/>
        </p:nvGrpSpPr>
        <p:grpSpPr>
          <a:xfrm>
            <a:off x="4699023" y="336088"/>
            <a:ext cx="823680" cy="264960"/>
            <a:chOff x="4699023" y="336088"/>
            <a:chExt cx="82368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A2E806-660A-4DA8-AD18-5022F0ADD1CA}"/>
                    </a:ext>
                  </a:extLst>
                </p14:cNvPr>
                <p14:cNvContentPartPr/>
                <p14:nvPr/>
              </p14:nvContentPartPr>
              <p14:xfrm>
                <a:off x="4699023" y="401608"/>
                <a:ext cx="248400" cy="199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A2E806-660A-4DA8-AD18-5022F0ADD1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90023" y="392608"/>
                  <a:ext cx="266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3850A0-615E-4AB5-B464-02C824F64094}"/>
                    </a:ext>
                  </a:extLst>
                </p14:cNvPr>
                <p14:cNvContentPartPr/>
                <p14:nvPr/>
              </p14:nvContentPartPr>
              <p14:xfrm>
                <a:off x="5078463" y="410608"/>
                <a:ext cx="279000" cy="141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3850A0-615E-4AB5-B464-02C824F640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69823" y="401968"/>
                  <a:ext cx="296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F26BBB-D64A-4FDF-A9FF-A4DBD9291270}"/>
                    </a:ext>
                  </a:extLst>
                </p14:cNvPr>
                <p14:cNvContentPartPr/>
                <p14:nvPr/>
              </p14:nvContentPartPr>
              <p14:xfrm>
                <a:off x="5131383" y="336088"/>
                <a:ext cx="132120" cy="205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F26BBB-D64A-4FDF-A9FF-A4DBD92912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2383" y="327448"/>
                  <a:ext cx="149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4305FD-9CDE-4E94-B334-B2CC9C6DCB55}"/>
                    </a:ext>
                  </a:extLst>
                </p14:cNvPr>
                <p14:cNvContentPartPr/>
                <p14:nvPr/>
              </p14:nvContentPartPr>
              <p14:xfrm>
                <a:off x="5516943" y="593488"/>
                <a:ext cx="5760" cy="3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4305FD-9CDE-4E94-B334-B2CC9C6DCB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08303" y="584848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BDD06F-B0F6-4855-B2A1-942180729CD5}"/>
              </a:ext>
            </a:extLst>
          </p:cNvPr>
          <p:cNvGrpSpPr/>
          <p:nvPr/>
        </p:nvGrpSpPr>
        <p:grpSpPr>
          <a:xfrm>
            <a:off x="2961663" y="935848"/>
            <a:ext cx="1047240" cy="555120"/>
            <a:chOff x="2961663" y="935848"/>
            <a:chExt cx="104724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E24321-90D4-48F0-8814-2CB502F4B55A}"/>
                    </a:ext>
                  </a:extLst>
                </p14:cNvPr>
                <p14:cNvContentPartPr/>
                <p14:nvPr/>
              </p14:nvContentPartPr>
              <p14:xfrm>
                <a:off x="2961663" y="935848"/>
                <a:ext cx="551160" cy="55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E24321-90D4-48F0-8814-2CB502F4B5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52663" y="926848"/>
                  <a:ext cx="5688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564696-8832-4BAD-B6F9-DAB200341DA8}"/>
                    </a:ext>
                  </a:extLst>
                </p14:cNvPr>
                <p14:cNvContentPartPr/>
                <p14:nvPr/>
              </p14:nvContentPartPr>
              <p14:xfrm>
                <a:off x="2968863" y="1236448"/>
                <a:ext cx="201600" cy="53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564696-8832-4BAD-B6F9-DAB200341D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60223" y="1227448"/>
                  <a:ext cx="219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C86BB5-513F-4FF8-9199-3DD6B1307920}"/>
                    </a:ext>
                  </a:extLst>
                </p14:cNvPr>
                <p14:cNvContentPartPr/>
                <p14:nvPr/>
              </p14:nvContentPartPr>
              <p14:xfrm>
                <a:off x="3330303" y="1236808"/>
                <a:ext cx="115560" cy="18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C86BB5-513F-4FF8-9199-3DD6B13079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1663" y="1228168"/>
                  <a:ext cx="133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F3DD17-B341-40A2-9C9B-D67687D5D9FF}"/>
                    </a:ext>
                  </a:extLst>
                </p14:cNvPr>
                <p14:cNvContentPartPr/>
                <p14:nvPr/>
              </p14:nvContentPartPr>
              <p14:xfrm>
                <a:off x="3487983" y="1282888"/>
                <a:ext cx="172440" cy="14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F3DD17-B341-40A2-9C9B-D67687D5D9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9343" y="1273888"/>
                  <a:ext cx="19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BC1C1E-8B75-4491-8DE2-B8E544D5BB88}"/>
                    </a:ext>
                  </a:extLst>
                </p14:cNvPr>
                <p14:cNvContentPartPr/>
                <p14:nvPr/>
              </p14:nvContentPartPr>
              <p14:xfrm>
                <a:off x="3721263" y="1246528"/>
                <a:ext cx="189360" cy="18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BC1C1E-8B75-4491-8DE2-B8E544D5BB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12263" y="1237888"/>
                  <a:ext cx="207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9CD07D-ECF9-4A22-BA18-EECD9A7EBC07}"/>
                    </a:ext>
                  </a:extLst>
                </p14:cNvPr>
                <p14:cNvContentPartPr/>
                <p14:nvPr/>
              </p14:nvContentPartPr>
              <p14:xfrm>
                <a:off x="3827103" y="1034128"/>
                <a:ext cx="181800" cy="38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9CD07D-ECF9-4A22-BA18-EECD9A7EB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18103" y="1025128"/>
                  <a:ext cx="19944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9FDD4B-BFEA-46E6-9AD7-561BC4F20DF2}"/>
              </a:ext>
            </a:extLst>
          </p:cNvPr>
          <p:cNvGrpSpPr/>
          <p:nvPr/>
        </p:nvGrpSpPr>
        <p:grpSpPr>
          <a:xfrm>
            <a:off x="2128623" y="1096768"/>
            <a:ext cx="189000" cy="322920"/>
            <a:chOff x="2128623" y="1096768"/>
            <a:chExt cx="18900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59BED8-9F8E-4618-9002-5B6E49098531}"/>
                    </a:ext>
                  </a:extLst>
                </p14:cNvPr>
                <p14:cNvContentPartPr/>
                <p14:nvPr/>
              </p14:nvContentPartPr>
              <p14:xfrm>
                <a:off x="2128623" y="1096768"/>
                <a:ext cx="39600" cy="308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59BED8-9F8E-4618-9002-5B6E490985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9983" y="1088128"/>
                  <a:ext cx="57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7FD9B0-0348-4478-8C0B-DCE3439CB430}"/>
                    </a:ext>
                  </a:extLst>
                </p14:cNvPr>
                <p14:cNvContentPartPr/>
                <p14:nvPr/>
              </p14:nvContentPartPr>
              <p14:xfrm>
                <a:off x="2313303" y="1379368"/>
                <a:ext cx="4320" cy="4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7FD9B0-0348-4478-8C0B-DCE3439CB43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04303" y="1370368"/>
                  <a:ext cx="219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DB1698-C924-4AB6-B6B6-B45C97695FFD}"/>
              </a:ext>
            </a:extLst>
          </p:cNvPr>
          <p:cNvGrpSpPr/>
          <p:nvPr/>
        </p:nvGrpSpPr>
        <p:grpSpPr>
          <a:xfrm>
            <a:off x="4395903" y="824248"/>
            <a:ext cx="1408320" cy="960120"/>
            <a:chOff x="4395903" y="824248"/>
            <a:chExt cx="1408320" cy="9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056F47-1184-45BA-B0EB-707AE5F915CF}"/>
                    </a:ext>
                  </a:extLst>
                </p14:cNvPr>
                <p14:cNvContentPartPr/>
                <p14:nvPr/>
              </p14:nvContentPartPr>
              <p14:xfrm>
                <a:off x="4615863" y="824248"/>
                <a:ext cx="194760" cy="58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056F47-1184-45BA-B0EB-707AE5F915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06863" y="815608"/>
                  <a:ext cx="2124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0B4CC2-30B8-4D10-9C7B-7C6C1D764D8A}"/>
                    </a:ext>
                  </a:extLst>
                </p14:cNvPr>
                <p14:cNvContentPartPr/>
                <p14:nvPr/>
              </p14:nvContentPartPr>
              <p14:xfrm>
                <a:off x="4395903" y="1020448"/>
                <a:ext cx="665280" cy="148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0B4CC2-30B8-4D10-9C7B-7C6C1D764D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7263" y="1011808"/>
                  <a:ext cx="682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DB08C0-5A43-4022-96CE-C74C6A56B8FD}"/>
                    </a:ext>
                  </a:extLst>
                </p14:cNvPr>
                <p14:cNvContentPartPr/>
                <p14:nvPr/>
              </p14:nvContentPartPr>
              <p14:xfrm>
                <a:off x="4810263" y="1313128"/>
                <a:ext cx="139320" cy="237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DB08C0-5A43-4022-96CE-C74C6A56B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01263" y="1304488"/>
                  <a:ext cx="156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733FAB-7801-45E6-970E-D8E0AB574DE5}"/>
                    </a:ext>
                  </a:extLst>
                </p14:cNvPr>
                <p14:cNvContentPartPr/>
                <p14:nvPr/>
              </p14:nvContentPartPr>
              <p14:xfrm>
                <a:off x="4999623" y="1561528"/>
                <a:ext cx="140760" cy="222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733FAB-7801-45E6-970E-D8E0AB574D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90623" y="1552888"/>
                  <a:ext cx="158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937801-56D6-4C3A-8752-CC12E9378B09}"/>
                    </a:ext>
                  </a:extLst>
                </p14:cNvPr>
                <p14:cNvContentPartPr/>
                <p14:nvPr/>
              </p14:nvContentPartPr>
              <p14:xfrm>
                <a:off x="5214543" y="1445248"/>
                <a:ext cx="28440" cy="54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937801-56D6-4C3A-8752-CC12E9378B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5543" y="1436608"/>
                  <a:ext cx="46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509DC2-4AA4-41F4-A677-F18C1A6786C8}"/>
                    </a:ext>
                  </a:extLst>
                </p14:cNvPr>
                <p14:cNvContentPartPr/>
                <p14:nvPr/>
              </p14:nvContentPartPr>
              <p14:xfrm>
                <a:off x="5324703" y="1328968"/>
                <a:ext cx="166320" cy="149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509DC2-4AA4-41F4-A677-F18C1A678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6063" y="1320328"/>
                  <a:ext cx="183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712C61-24E7-46B4-87C3-F863A3F6CA5D}"/>
                    </a:ext>
                  </a:extLst>
                </p14:cNvPr>
                <p14:cNvContentPartPr/>
                <p14:nvPr/>
              </p14:nvContentPartPr>
              <p14:xfrm>
                <a:off x="5579223" y="1242928"/>
                <a:ext cx="225000" cy="266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712C61-24E7-46B4-87C3-F863A3F6CA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70583" y="1234288"/>
                  <a:ext cx="24264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B312590-994C-40AE-8D1A-D27E112BCBDB}"/>
                  </a:ext>
                </a:extLst>
              </p14:cNvPr>
              <p14:cNvContentPartPr/>
              <p14:nvPr/>
            </p14:nvContentPartPr>
            <p14:xfrm>
              <a:off x="2119983" y="2229328"/>
              <a:ext cx="253440" cy="383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B312590-994C-40AE-8D1A-D27E112BCBD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10983" y="2220688"/>
                <a:ext cx="2710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62139C-4969-4F77-AD08-2408A21B0C05}"/>
                  </a:ext>
                </a:extLst>
              </p14:cNvPr>
              <p14:cNvContentPartPr/>
              <p14:nvPr/>
            </p14:nvContentPartPr>
            <p14:xfrm>
              <a:off x="2589423" y="2610568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62139C-4969-4F77-AD08-2408A21B0C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80423" y="26015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11463B-66E5-4104-94F7-CB1E33A58B66}"/>
                  </a:ext>
                </a:extLst>
              </p14:cNvPr>
              <p14:cNvContentPartPr/>
              <p14:nvPr/>
            </p14:nvContentPartPr>
            <p14:xfrm>
              <a:off x="2248143" y="3136168"/>
              <a:ext cx="218520" cy="348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11463B-66E5-4104-94F7-CB1E33A58B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39503" y="3127528"/>
                <a:ext cx="2361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760325D-E3B1-4930-BBE3-0A56D568AA16}"/>
                  </a:ext>
                </a:extLst>
              </p14:cNvPr>
              <p14:cNvContentPartPr/>
              <p14:nvPr/>
            </p14:nvContentPartPr>
            <p14:xfrm>
              <a:off x="2687343" y="3430648"/>
              <a:ext cx="60840" cy="9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760325D-E3B1-4930-BBE3-0A56D568AA1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78343" y="3421648"/>
                <a:ext cx="784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8322874-1629-4B3E-9B65-3330D0985FAA}"/>
              </a:ext>
            </a:extLst>
          </p:cNvPr>
          <p:cNvGrpSpPr/>
          <p:nvPr/>
        </p:nvGrpSpPr>
        <p:grpSpPr>
          <a:xfrm>
            <a:off x="10573143" y="3209608"/>
            <a:ext cx="531720" cy="319680"/>
            <a:chOff x="10573143" y="3209608"/>
            <a:chExt cx="53172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7ADDD3-6B5C-4533-8FCB-DC8F1383045F}"/>
                    </a:ext>
                  </a:extLst>
                </p14:cNvPr>
                <p14:cNvContentPartPr/>
                <p14:nvPr/>
              </p14:nvContentPartPr>
              <p14:xfrm>
                <a:off x="10573143" y="3209608"/>
                <a:ext cx="69120" cy="31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7ADDD3-6B5C-4533-8FCB-DC8F138304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64143" y="3200608"/>
                  <a:ext cx="86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E1D0E4-E7DF-48FC-8965-674B485A8478}"/>
                    </a:ext>
                  </a:extLst>
                </p14:cNvPr>
                <p14:cNvContentPartPr/>
                <p14:nvPr/>
              </p14:nvContentPartPr>
              <p14:xfrm>
                <a:off x="10801383" y="3248128"/>
                <a:ext cx="303480" cy="231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E1D0E4-E7DF-48FC-8965-674B485A84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92743" y="3239128"/>
                  <a:ext cx="32112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EA9A98E-D12C-4511-92F3-E024821993FB}"/>
              </a:ext>
            </a:extLst>
          </p:cNvPr>
          <p:cNvGrpSpPr/>
          <p:nvPr/>
        </p:nvGrpSpPr>
        <p:grpSpPr>
          <a:xfrm>
            <a:off x="2327703" y="4189888"/>
            <a:ext cx="404280" cy="536760"/>
            <a:chOff x="2327703" y="4189888"/>
            <a:chExt cx="40428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C49BB2-2378-4434-8003-97EBD7519A2B}"/>
                    </a:ext>
                  </a:extLst>
                </p14:cNvPr>
                <p14:cNvContentPartPr/>
                <p14:nvPr/>
              </p14:nvContentPartPr>
              <p14:xfrm>
                <a:off x="2411583" y="4369888"/>
                <a:ext cx="11520" cy="2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C49BB2-2378-4434-8003-97EBD7519A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02583" y="4360888"/>
                  <a:ext cx="2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A45E0D-4C64-41F0-A273-C4F2B3A181E2}"/>
                    </a:ext>
                  </a:extLst>
                </p14:cNvPr>
                <p14:cNvContentPartPr/>
                <p14:nvPr/>
              </p14:nvContentPartPr>
              <p14:xfrm>
                <a:off x="2327703" y="4262608"/>
                <a:ext cx="142920" cy="240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A45E0D-4C64-41F0-A273-C4F2B3A181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19063" y="4253968"/>
                  <a:ext cx="160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C71B8B-9D19-4310-A99D-D017383A288F}"/>
                    </a:ext>
                  </a:extLst>
                </p14:cNvPr>
                <p14:cNvContentPartPr/>
                <p14:nvPr/>
              </p14:nvContentPartPr>
              <p14:xfrm>
                <a:off x="2391783" y="4189888"/>
                <a:ext cx="200520" cy="536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C71B8B-9D19-4310-A99D-D017383A28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82783" y="4180888"/>
                  <a:ext cx="2181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C30BF1-3D89-4C7B-BD1C-D0C949669980}"/>
                    </a:ext>
                  </a:extLst>
                </p14:cNvPr>
                <p14:cNvContentPartPr/>
                <p14:nvPr/>
              </p14:nvContentPartPr>
              <p14:xfrm>
                <a:off x="2722623" y="4636288"/>
                <a:ext cx="9360" cy="16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C30BF1-3D89-4C7B-BD1C-D0C9496699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3983" y="4627648"/>
                  <a:ext cx="27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C6AB5F2-443C-4BA9-9DAB-FA7BBFB644E1}"/>
                  </a:ext>
                </a:extLst>
              </p14:cNvPr>
              <p14:cNvContentPartPr/>
              <p14:nvPr/>
            </p14:nvContentPartPr>
            <p14:xfrm>
              <a:off x="5079543" y="5120488"/>
              <a:ext cx="126360" cy="2656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C6AB5F2-443C-4BA9-9DAB-FA7BBFB644E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70903" y="5111488"/>
                <a:ext cx="144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186B4A-4345-4FB6-A187-24403FF28F73}"/>
                  </a:ext>
                </a:extLst>
              </p14:cNvPr>
              <p14:cNvContentPartPr/>
              <p14:nvPr/>
            </p14:nvContentPartPr>
            <p14:xfrm>
              <a:off x="2981103" y="2129608"/>
              <a:ext cx="466200" cy="496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186B4A-4345-4FB6-A187-24403FF28F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72463" y="2120608"/>
                <a:ext cx="4838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FE3CA2C-A4FE-47F1-AC63-52E30ABCA86A}"/>
                  </a:ext>
                </a:extLst>
              </p14:cNvPr>
              <p14:cNvContentPartPr/>
              <p14:nvPr/>
            </p14:nvContentPartPr>
            <p14:xfrm>
              <a:off x="3035463" y="2421208"/>
              <a:ext cx="176760" cy="41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FE3CA2C-A4FE-47F1-AC63-52E30ABCA86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26463" y="2412568"/>
                <a:ext cx="1944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FE43DF-CF42-4F04-A60B-1C7549E06B56}"/>
                  </a:ext>
                </a:extLst>
              </p14:cNvPr>
              <p14:cNvContentPartPr/>
              <p14:nvPr/>
            </p14:nvContentPartPr>
            <p14:xfrm>
              <a:off x="3305103" y="2461528"/>
              <a:ext cx="67680" cy="160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FE43DF-CF42-4F04-A60B-1C7549E06B5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96103" y="2452528"/>
                <a:ext cx="8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8C0033D-AB2F-48A4-B1D5-FEB19610BBAA}"/>
                  </a:ext>
                </a:extLst>
              </p14:cNvPr>
              <p14:cNvContentPartPr/>
              <p14:nvPr/>
            </p14:nvContentPartPr>
            <p14:xfrm>
              <a:off x="3422103" y="2369008"/>
              <a:ext cx="230760" cy="208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8C0033D-AB2F-48A4-B1D5-FEB19610BB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13463" y="2360368"/>
                <a:ext cx="248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6820004-BFB4-4F0F-A90B-3D1647484A65}"/>
                  </a:ext>
                </a:extLst>
              </p14:cNvPr>
              <p14:cNvContentPartPr/>
              <p14:nvPr/>
            </p14:nvContentPartPr>
            <p14:xfrm>
              <a:off x="3737823" y="2405008"/>
              <a:ext cx="206640" cy="210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6820004-BFB4-4F0F-A90B-3D1647484A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9183" y="2396008"/>
                <a:ext cx="224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864A937-543A-40BE-B02F-65EE8B93F541}"/>
                  </a:ext>
                </a:extLst>
              </p14:cNvPr>
              <p14:cNvContentPartPr/>
              <p14:nvPr/>
            </p14:nvContentPartPr>
            <p14:xfrm>
              <a:off x="3832143" y="2180728"/>
              <a:ext cx="209520" cy="370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864A937-543A-40BE-B02F-65EE8B93F54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23503" y="2171728"/>
                <a:ext cx="2271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E4AC31-E1D7-4AF4-B3CC-4FD914020D33}"/>
                  </a:ext>
                </a:extLst>
              </p14:cNvPr>
              <p14:cNvContentPartPr/>
              <p14:nvPr/>
            </p14:nvContentPartPr>
            <p14:xfrm>
              <a:off x="4300863" y="2037808"/>
              <a:ext cx="211680" cy="647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E4AC31-E1D7-4AF4-B3CC-4FD914020D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92223" y="2029168"/>
                <a:ext cx="22932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EE45B1-0454-447B-82D5-A0FCC998625F}"/>
                  </a:ext>
                </a:extLst>
              </p14:cNvPr>
              <p14:cNvContentPartPr/>
              <p14:nvPr/>
            </p14:nvContentPartPr>
            <p14:xfrm>
              <a:off x="4231023" y="2354608"/>
              <a:ext cx="374400" cy="69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EE45B1-0454-447B-82D5-A0FCC998625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22383" y="2345608"/>
                <a:ext cx="392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219B94-5BE6-4F4D-8B2B-B4BEC5183A17}"/>
                  </a:ext>
                </a:extLst>
              </p14:cNvPr>
              <p14:cNvContentPartPr/>
              <p14:nvPr/>
            </p14:nvContentPartPr>
            <p14:xfrm>
              <a:off x="4449903" y="2539648"/>
              <a:ext cx="200520" cy="247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219B94-5BE6-4F4D-8B2B-B4BEC5183A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41263" y="2531008"/>
                <a:ext cx="2181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E5FAF1-3446-426E-9890-0E8435740391}"/>
                  </a:ext>
                </a:extLst>
              </p14:cNvPr>
              <p14:cNvContentPartPr/>
              <p14:nvPr/>
            </p14:nvContentPartPr>
            <p14:xfrm>
              <a:off x="4713063" y="2591128"/>
              <a:ext cx="174960" cy="144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E5FAF1-3446-426E-9890-0E84357403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04423" y="2582128"/>
                <a:ext cx="192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E7B1494-A0C4-458A-9C14-EAC06F2C4A19}"/>
                  </a:ext>
                </a:extLst>
              </p14:cNvPr>
              <p14:cNvContentPartPr/>
              <p14:nvPr/>
            </p14:nvContentPartPr>
            <p14:xfrm>
              <a:off x="4898103" y="2734048"/>
              <a:ext cx="105840" cy="234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E7B1494-A0C4-458A-9C14-EAC06F2C4A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89463" y="2725408"/>
                <a:ext cx="1234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7BEB515-B921-457E-B17B-81F687BC527B}"/>
                  </a:ext>
                </a:extLst>
              </p14:cNvPr>
              <p14:cNvContentPartPr/>
              <p14:nvPr/>
            </p14:nvContentPartPr>
            <p14:xfrm>
              <a:off x="5138223" y="2676448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7BEB515-B921-457E-B17B-81F687BC52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29583" y="2667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473AF15-8E58-4451-BF29-6794E1AEEFD8}"/>
                  </a:ext>
                </a:extLst>
              </p14:cNvPr>
              <p14:cNvContentPartPr/>
              <p14:nvPr/>
            </p14:nvContentPartPr>
            <p14:xfrm>
              <a:off x="5115543" y="2656648"/>
              <a:ext cx="24120" cy="20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473AF15-8E58-4451-BF29-6794E1AEEFD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106903" y="2647648"/>
                <a:ext cx="4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6FB2D4-B215-4556-B609-975B0FA52EBB}"/>
                  </a:ext>
                </a:extLst>
              </p14:cNvPr>
              <p14:cNvContentPartPr/>
              <p14:nvPr/>
            </p14:nvContentPartPr>
            <p14:xfrm>
              <a:off x="5206263" y="2561608"/>
              <a:ext cx="119520" cy="1195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6FB2D4-B215-4556-B609-975B0FA52EB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197623" y="2552608"/>
                <a:ext cx="137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664D5E9-0ADF-4750-AEC9-4A9484E5C2AA}"/>
                  </a:ext>
                </a:extLst>
              </p14:cNvPr>
              <p14:cNvContentPartPr/>
              <p14:nvPr/>
            </p14:nvContentPartPr>
            <p14:xfrm>
              <a:off x="5369343" y="2530648"/>
              <a:ext cx="128520" cy="113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664D5E9-0ADF-4750-AEC9-4A9484E5C2A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360703" y="2521648"/>
                <a:ext cx="146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CDEC866-908E-45E4-B6B7-96A4D4C71582}"/>
                  </a:ext>
                </a:extLst>
              </p14:cNvPr>
              <p14:cNvContentPartPr/>
              <p14:nvPr/>
            </p14:nvContentPartPr>
            <p14:xfrm>
              <a:off x="5581023" y="2446408"/>
              <a:ext cx="227520" cy="234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CDEC866-908E-45E4-B6B7-96A4D4C7158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572023" y="2437768"/>
                <a:ext cx="245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8973C27-26B5-4E33-816B-9463EEDB72AE}"/>
                  </a:ext>
                </a:extLst>
              </p14:cNvPr>
              <p14:cNvContentPartPr/>
              <p14:nvPr/>
            </p14:nvContentPartPr>
            <p14:xfrm>
              <a:off x="3152823" y="3148408"/>
              <a:ext cx="407880" cy="265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8973C27-26B5-4E33-816B-9463EEDB72A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144183" y="3139408"/>
                <a:ext cx="4255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EA33CE0-270C-48C7-9249-A08F75426AFB}"/>
                  </a:ext>
                </a:extLst>
              </p14:cNvPr>
              <p14:cNvContentPartPr/>
              <p14:nvPr/>
            </p14:nvContentPartPr>
            <p14:xfrm>
              <a:off x="3644223" y="2965528"/>
              <a:ext cx="107280" cy="377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EA33CE0-270C-48C7-9249-A08F75426AF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35223" y="2956888"/>
                <a:ext cx="124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4C70772-08F3-40B5-9B38-60A064A1E3D1}"/>
                  </a:ext>
                </a:extLst>
              </p14:cNvPr>
              <p14:cNvContentPartPr/>
              <p14:nvPr/>
            </p14:nvContentPartPr>
            <p14:xfrm>
              <a:off x="3830343" y="3186928"/>
              <a:ext cx="128520" cy="125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4C70772-08F3-40B5-9B38-60A064A1E3D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821343" y="3177928"/>
                <a:ext cx="146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95C8C95-4E0D-45AB-B79E-A7AAB6E179E5}"/>
                  </a:ext>
                </a:extLst>
              </p14:cNvPr>
              <p14:cNvContentPartPr/>
              <p14:nvPr/>
            </p14:nvContentPartPr>
            <p14:xfrm>
              <a:off x="4101063" y="2969488"/>
              <a:ext cx="120600" cy="412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95C8C95-4E0D-45AB-B79E-A7AAB6E179E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92423" y="2960848"/>
                <a:ext cx="1382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E1F4345-5763-4003-96BC-D2799E9D4371}"/>
                  </a:ext>
                </a:extLst>
              </p14:cNvPr>
              <p14:cNvContentPartPr/>
              <p14:nvPr/>
            </p14:nvContentPartPr>
            <p14:xfrm>
              <a:off x="4060743" y="3114928"/>
              <a:ext cx="272160" cy="68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E1F4345-5763-4003-96BC-D2799E9D437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052103" y="3105928"/>
                <a:ext cx="289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336797D-1AC8-4EB1-BBDA-3239A88730CC}"/>
                  </a:ext>
                </a:extLst>
              </p14:cNvPr>
              <p14:cNvContentPartPr/>
              <p14:nvPr/>
            </p14:nvContentPartPr>
            <p14:xfrm>
              <a:off x="4569063" y="3050848"/>
              <a:ext cx="311040" cy="312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336797D-1AC8-4EB1-BBDA-3239A88730C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60423" y="3042208"/>
                <a:ext cx="3286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93A60A4-D238-421F-B866-AFFE2501E387}"/>
                  </a:ext>
                </a:extLst>
              </p14:cNvPr>
              <p14:cNvContentPartPr/>
              <p14:nvPr/>
            </p14:nvContentPartPr>
            <p14:xfrm>
              <a:off x="5167023" y="2967328"/>
              <a:ext cx="86400" cy="419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93A60A4-D238-421F-B866-AFFE2501E38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158023" y="2958328"/>
                <a:ext cx="1040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77B0F72-D479-4BF1-84A8-2F05130B6F0A}"/>
                  </a:ext>
                </a:extLst>
              </p14:cNvPr>
              <p14:cNvContentPartPr/>
              <p14:nvPr/>
            </p14:nvContentPartPr>
            <p14:xfrm>
              <a:off x="5302743" y="3103048"/>
              <a:ext cx="156600" cy="205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77B0F72-D479-4BF1-84A8-2F05130B6F0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293743" y="3094048"/>
                <a:ext cx="174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C31631A-C786-4BC2-A748-37E5CA4F721C}"/>
                  </a:ext>
                </a:extLst>
              </p14:cNvPr>
              <p14:cNvContentPartPr/>
              <p14:nvPr/>
            </p14:nvContentPartPr>
            <p14:xfrm>
              <a:off x="5405703" y="2882008"/>
              <a:ext cx="146880" cy="363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C31631A-C786-4BC2-A748-37E5CA4F721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397063" y="2873368"/>
                <a:ext cx="1645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0261C09-ED22-4378-8E7A-61A483E60F50}"/>
                  </a:ext>
                </a:extLst>
              </p14:cNvPr>
              <p14:cNvContentPartPr/>
              <p14:nvPr/>
            </p14:nvContentPartPr>
            <p14:xfrm>
              <a:off x="5532063" y="3092248"/>
              <a:ext cx="116280" cy="135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0261C09-ED22-4378-8E7A-61A483E60F5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23063" y="3083608"/>
                <a:ext cx="133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44CE294-04E4-48F5-AAAE-3774F4E56CDA}"/>
                  </a:ext>
                </a:extLst>
              </p14:cNvPr>
              <p14:cNvContentPartPr/>
              <p14:nvPr/>
            </p14:nvContentPartPr>
            <p14:xfrm>
              <a:off x="5631063" y="3100888"/>
              <a:ext cx="111600" cy="435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44CE294-04E4-48F5-AAAE-3774F4E56CD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622063" y="3092248"/>
                <a:ext cx="1292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702AB53-C7CF-454F-B3DA-497EDF21B8E1}"/>
                  </a:ext>
                </a:extLst>
              </p14:cNvPr>
              <p14:cNvContentPartPr/>
              <p14:nvPr/>
            </p14:nvContentPartPr>
            <p14:xfrm>
              <a:off x="5795223" y="3022408"/>
              <a:ext cx="66600" cy="137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702AB53-C7CF-454F-B3DA-497EDF21B8E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86583" y="3013768"/>
                <a:ext cx="84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19DCEA3-561A-4E6B-AA57-CFCF4EB2E548}"/>
                  </a:ext>
                </a:extLst>
              </p14:cNvPr>
              <p14:cNvContentPartPr/>
              <p14:nvPr/>
            </p14:nvContentPartPr>
            <p14:xfrm>
              <a:off x="5964063" y="3031408"/>
              <a:ext cx="106920" cy="125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19DCEA3-561A-4E6B-AA57-CFCF4EB2E54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955063" y="3022768"/>
                <a:ext cx="124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6A327EB-143F-4EB0-B891-DC6A28B98417}"/>
                  </a:ext>
                </a:extLst>
              </p14:cNvPr>
              <p14:cNvContentPartPr/>
              <p14:nvPr/>
            </p14:nvContentPartPr>
            <p14:xfrm>
              <a:off x="6105543" y="3028168"/>
              <a:ext cx="104760" cy="119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6A327EB-143F-4EB0-B891-DC6A28B9841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96543" y="3019168"/>
                <a:ext cx="122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FF9A5A1-3C9D-470A-BB3A-42DBE336F83C}"/>
                  </a:ext>
                </a:extLst>
              </p14:cNvPr>
              <p14:cNvContentPartPr/>
              <p14:nvPr/>
            </p14:nvContentPartPr>
            <p14:xfrm>
              <a:off x="6263583" y="3014128"/>
              <a:ext cx="133560" cy="1602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FF9A5A1-3C9D-470A-BB3A-42DBE336F83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254943" y="3005128"/>
                <a:ext cx="1512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346F633-EDCA-476A-8814-687A8B104B81}"/>
                  </a:ext>
                </a:extLst>
              </p14:cNvPr>
              <p14:cNvContentPartPr/>
              <p14:nvPr/>
            </p14:nvContentPartPr>
            <p14:xfrm>
              <a:off x="6612423" y="3054808"/>
              <a:ext cx="130680" cy="160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346F633-EDCA-476A-8814-687A8B104B8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603423" y="3046168"/>
                <a:ext cx="1483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EF5A67C-3DE5-41E3-B695-1A869B9AA281}"/>
                  </a:ext>
                </a:extLst>
              </p14:cNvPr>
              <p14:cNvContentPartPr/>
              <p14:nvPr/>
            </p14:nvContentPartPr>
            <p14:xfrm>
              <a:off x="6845343" y="2564128"/>
              <a:ext cx="381600" cy="7516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EF5A67C-3DE5-41E3-B695-1A869B9AA28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36703" y="2555488"/>
                <a:ext cx="39924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8C98170-4269-4D02-B757-430061A6167C}"/>
                  </a:ext>
                </a:extLst>
              </p14:cNvPr>
              <p14:cNvContentPartPr/>
              <p14:nvPr/>
            </p14:nvContentPartPr>
            <p14:xfrm>
              <a:off x="6816183" y="3028528"/>
              <a:ext cx="304560" cy="63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8C98170-4269-4D02-B757-430061A6167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07183" y="3019888"/>
                <a:ext cx="322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8CD4237-3F90-4AFA-B36E-33928897C9B7}"/>
                  </a:ext>
                </a:extLst>
              </p14:cNvPr>
              <p14:cNvContentPartPr/>
              <p14:nvPr/>
            </p14:nvContentPartPr>
            <p14:xfrm>
              <a:off x="7467423" y="2622088"/>
              <a:ext cx="419040" cy="666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8CD4237-3F90-4AFA-B36E-33928897C9B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458783" y="2613088"/>
                <a:ext cx="43668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DFA28DE-2011-4F99-B6DA-1F50D54B0E0C}"/>
                  </a:ext>
                </a:extLst>
              </p14:cNvPr>
              <p14:cNvContentPartPr/>
              <p14:nvPr/>
            </p14:nvContentPartPr>
            <p14:xfrm>
              <a:off x="7384983" y="2954368"/>
              <a:ext cx="487800" cy="110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DFA28DE-2011-4F99-B6DA-1F50D54B0E0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375983" y="2945368"/>
                <a:ext cx="5054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EF33FAE-09A3-41AB-BAF6-0A0AE08105FE}"/>
                  </a:ext>
                </a:extLst>
              </p14:cNvPr>
              <p14:cNvContentPartPr/>
              <p14:nvPr/>
            </p14:nvContentPartPr>
            <p14:xfrm>
              <a:off x="7801503" y="2900008"/>
              <a:ext cx="386640" cy="2397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EF33FAE-09A3-41AB-BAF6-0A0AE08105F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792503" y="2891008"/>
                <a:ext cx="404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BFFC526-7BDB-4FA2-A5FA-54FE7F16EC06}"/>
                  </a:ext>
                </a:extLst>
              </p14:cNvPr>
              <p14:cNvContentPartPr/>
              <p14:nvPr/>
            </p14:nvContentPartPr>
            <p14:xfrm>
              <a:off x="8204343" y="2905768"/>
              <a:ext cx="118080" cy="129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BFFC526-7BDB-4FA2-A5FA-54FE7F16EC0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195703" y="2897128"/>
                <a:ext cx="1357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0EF9C8D-4636-49A3-AA5B-62C2312046CE}"/>
                  </a:ext>
                </a:extLst>
              </p14:cNvPr>
              <p14:cNvContentPartPr/>
              <p14:nvPr/>
            </p14:nvContentPartPr>
            <p14:xfrm>
              <a:off x="8405223" y="2941048"/>
              <a:ext cx="213120" cy="127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0EF9C8D-4636-49A3-AA5B-62C2312046C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396223" y="2932408"/>
                <a:ext cx="230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69F2772-CE95-4CEE-AE0B-2592C62D0A49}"/>
                  </a:ext>
                </a:extLst>
              </p14:cNvPr>
              <p14:cNvContentPartPr/>
              <p14:nvPr/>
            </p14:nvContentPartPr>
            <p14:xfrm>
              <a:off x="8582703" y="2705248"/>
              <a:ext cx="137520" cy="3888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69F2772-CE95-4CEE-AE0B-2592C62D0A4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573703" y="2696248"/>
                <a:ext cx="1551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D5F9BA-444F-423A-8D28-2AE55CE27222}"/>
                  </a:ext>
                </a:extLst>
              </p14:cNvPr>
              <p14:cNvContentPartPr/>
              <p14:nvPr/>
            </p14:nvContentPartPr>
            <p14:xfrm>
              <a:off x="8668023" y="2895328"/>
              <a:ext cx="169560" cy="141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D5F9BA-444F-423A-8D28-2AE55CE2722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659383" y="2886328"/>
                <a:ext cx="187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04F0AE3-F490-4737-8099-2C39C0DE7027}"/>
                  </a:ext>
                </a:extLst>
              </p14:cNvPr>
              <p14:cNvContentPartPr/>
              <p14:nvPr/>
            </p14:nvContentPartPr>
            <p14:xfrm>
              <a:off x="8847663" y="2951848"/>
              <a:ext cx="356760" cy="93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04F0AE3-F490-4737-8099-2C39C0DE702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838663" y="2942848"/>
                <a:ext cx="374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D4B2F23-52AE-4541-A112-F6795F8B545B}"/>
                  </a:ext>
                </a:extLst>
              </p14:cNvPr>
              <p14:cNvContentPartPr/>
              <p14:nvPr/>
            </p14:nvContentPartPr>
            <p14:xfrm>
              <a:off x="9308463" y="2658808"/>
              <a:ext cx="312120" cy="4978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D4B2F23-52AE-4541-A112-F6795F8B545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299463" y="2649808"/>
                <a:ext cx="3297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EDDEF2D-EDEE-499A-BD39-38D845D75632}"/>
                  </a:ext>
                </a:extLst>
              </p14:cNvPr>
              <p14:cNvContentPartPr/>
              <p14:nvPr/>
            </p14:nvContentPartPr>
            <p14:xfrm>
              <a:off x="3399783" y="3595168"/>
              <a:ext cx="430920" cy="259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EDDEF2D-EDEE-499A-BD39-38D845D7563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91143" y="3586528"/>
                <a:ext cx="4485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04F4192-9A5C-4C76-BDC7-620E04D1EC23}"/>
                  </a:ext>
                </a:extLst>
              </p14:cNvPr>
              <p14:cNvContentPartPr/>
              <p14:nvPr/>
            </p14:nvContentPartPr>
            <p14:xfrm>
              <a:off x="3861663" y="3694528"/>
              <a:ext cx="113760" cy="1620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04F4192-9A5C-4C76-BDC7-620E04D1EC2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852663" y="3685888"/>
                <a:ext cx="131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79F4F5E-5E52-4162-8B48-0DA6FBE85656}"/>
                  </a:ext>
                </a:extLst>
              </p14:cNvPr>
              <p14:cNvContentPartPr/>
              <p14:nvPr/>
            </p14:nvContentPartPr>
            <p14:xfrm>
              <a:off x="4011063" y="3692728"/>
              <a:ext cx="222840" cy="172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79F4F5E-5E52-4162-8B48-0DA6FBE8565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002423" y="3683728"/>
                <a:ext cx="240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09C1F80-1A6C-4ACF-8B83-21913505662D}"/>
                  </a:ext>
                </a:extLst>
              </p14:cNvPr>
              <p14:cNvContentPartPr/>
              <p14:nvPr/>
            </p14:nvContentPartPr>
            <p14:xfrm>
              <a:off x="4268103" y="3441088"/>
              <a:ext cx="89640" cy="410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09C1F80-1A6C-4ACF-8B83-21913505662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259103" y="3432448"/>
                <a:ext cx="1072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E0F615-1484-4BBC-A877-74258FCA9B8A}"/>
                  </a:ext>
                </a:extLst>
              </p14:cNvPr>
              <p14:cNvContentPartPr/>
              <p14:nvPr/>
            </p14:nvContentPartPr>
            <p14:xfrm>
              <a:off x="4436943" y="3650608"/>
              <a:ext cx="170280" cy="185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E0F615-1484-4BBC-A877-74258FCA9B8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427943" y="3641608"/>
                <a:ext cx="1879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F6855CB-9D6D-465E-B799-C9087345C413}"/>
                  </a:ext>
                </a:extLst>
              </p14:cNvPr>
              <p14:cNvContentPartPr/>
              <p14:nvPr/>
            </p14:nvContentPartPr>
            <p14:xfrm>
              <a:off x="4620543" y="3441088"/>
              <a:ext cx="65520" cy="332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F6855CB-9D6D-465E-B799-C9087345C41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611543" y="3432448"/>
                <a:ext cx="83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230460F-F4CC-4432-BE0D-038023E1B7AD}"/>
                  </a:ext>
                </a:extLst>
              </p14:cNvPr>
              <p14:cNvContentPartPr/>
              <p14:nvPr/>
            </p14:nvContentPartPr>
            <p14:xfrm>
              <a:off x="5135343" y="3639808"/>
              <a:ext cx="27720" cy="105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230460F-F4CC-4432-BE0D-038023E1B7A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126343" y="3631168"/>
                <a:ext cx="45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04FB6BA-E956-4ECF-BB4E-D2D84131DD2A}"/>
                  </a:ext>
                </a:extLst>
              </p14:cNvPr>
              <p14:cNvContentPartPr/>
              <p14:nvPr/>
            </p14:nvContentPartPr>
            <p14:xfrm>
              <a:off x="5019423" y="3760408"/>
              <a:ext cx="302040" cy="27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04FB6BA-E956-4ECF-BB4E-D2D84131DD2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010423" y="3751768"/>
                <a:ext cx="319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E9B9FAD-DA14-4B4F-A5F5-4D0D7B969D7E}"/>
                  </a:ext>
                </a:extLst>
              </p14:cNvPr>
              <p14:cNvContentPartPr/>
              <p14:nvPr/>
            </p14:nvContentPartPr>
            <p14:xfrm>
              <a:off x="5008623" y="3565288"/>
              <a:ext cx="442440" cy="788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E9B9FAD-DA14-4B4F-A5F5-4D0D7B969D7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999623" y="3556648"/>
                <a:ext cx="460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79A62BF-4588-499C-BABE-F2FB4EF85456}"/>
                  </a:ext>
                </a:extLst>
              </p14:cNvPr>
              <p14:cNvContentPartPr/>
              <p14:nvPr/>
            </p14:nvContentPartPr>
            <p14:xfrm>
              <a:off x="5772903" y="3566368"/>
              <a:ext cx="173160" cy="183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79A62BF-4588-499C-BABE-F2FB4EF8545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764263" y="3557728"/>
                <a:ext cx="190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F1D62F6-6E6A-45E8-9B4E-AB857CE1F224}"/>
                  </a:ext>
                </a:extLst>
              </p14:cNvPr>
              <p14:cNvContentPartPr/>
              <p14:nvPr/>
            </p14:nvContentPartPr>
            <p14:xfrm>
              <a:off x="6010503" y="3471688"/>
              <a:ext cx="103680" cy="225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F1D62F6-6E6A-45E8-9B4E-AB857CE1F22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001503" y="3462688"/>
                <a:ext cx="121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E39CF8-C40F-4A9D-9389-29B71C71DFB0}"/>
                  </a:ext>
                </a:extLst>
              </p14:cNvPr>
              <p14:cNvContentPartPr/>
              <p14:nvPr/>
            </p14:nvContentPartPr>
            <p14:xfrm>
              <a:off x="6245943" y="3560248"/>
              <a:ext cx="95040" cy="32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E39CF8-C40F-4A9D-9389-29B71C71DFB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236943" y="3551608"/>
                <a:ext cx="112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F261F43-62E1-48B1-A593-C1FA480D4C50}"/>
                  </a:ext>
                </a:extLst>
              </p14:cNvPr>
              <p14:cNvContentPartPr/>
              <p14:nvPr/>
            </p14:nvContentPartPr>
            <p14:xfrm>
              <a:off x="6205983" y="3498328"/>
              <a:ext cx="222840" cy="2329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F261F43-62E1-48B1-A593-C1FA480D4C5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196983" y="3489688"/>
                <a:ext cx="240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413EFE7-89F5-4EFA-9195-5D318F3326C9}"/>
                  </a:ext>
                </a:extLst>
              </p14:cNvPr>
              <p14:cNvContentPartPr/>
              <p14:nvPr/>
            </p14:nvContentPartPr>
            <p14:xfrm>
              <a:off x="6841023" y="3606328"/>
              <a:ext cx="40320" cy="1062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413EFE7-89F5-4EFA-9195-5D318F3326C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832023" y="3597688"/>
                <a:ext cx="579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3060DD2-CA0F-430D-87A7-6D88B2837A8A}"/>
                  </a:ext>
                </a:extLst>
              </p14:cNvPr>
              <p14:cNvContentPartPr/>
              <p14:nvPr/>
            </p14:nvContentPartPr>
            <p14:xfrm>
              <a:off x="6841383" y="3411928"/>
              <a:ext cx="58320" cy="19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3060DD2-CA0F-430D-87A7-6D88B2837A8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832743" y="3402928"/>
                <a:ext cx="75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CDF88F5-C7CF-4EC0-8430-3E9E5583A451}"/>
                  </a:ext>
                </a:extLst>
              </p14:cNvPr>
              <p14:cNvContentPartPr/>
              <p14:nvPr/>
            </p14:nvContentPartPr>
            <p14:xfrm>
              <a:off x="7073943" y="3104488"/>
              <a:ext cx="243720" cy="648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CDF88F5-C7CF-4EC0-8430-3E9E5583A45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065303" y="3095488"/>
                <a:ext cx="26136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466145E-B31D-455B-B3CD-B26DF66219D0}"/>
                  </a:ext>
                </a:extLst>
              </p14:cNvPr>
              <p14:cNvContentPartPr/>
              <p14:nvPr/>
            </p14:nvContentPartPr>
            <p14:xfrm>
              <a:off x="7026783" y="3483928"/>
              <a:ext cx="231840" cy="82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466145E-B31D-455B-B3CD-B26DF66219D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018143" y="3474928"/>
                <a:ext cx="2494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B21B610-8B0B-408C-889D-71187CFFF53E}"/>
                  </a:ext>
                </a:extLst>
              </p14:cNvPr>
              <p14:cNvContentPartPr/>
              <p14:nvPr/>
            </p14:nvContentPartPr>
            <p14:xfrm>
              <a:off x="7637703" y="3431368"/>
              <a:ext cx="263160" cy="189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B21B610-8B0B-408C-889D-71187CFFF53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628703" y="3422728"/>
                <a:ext cx="280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F580CA9-6DBB-497B-9974-6E66C146DCD3}"/>
                  </a:ext>
                </a:extLst>
              </p14:cNvPr>
              <p14:cNvContentPartPr/>
              <p14:nvPr/>
            </p14:nvContentPartPr>
            <p14:xfrm>
              <a:off x="7950903" y="3477088"/>
              <a:ext cx="106200" cy="98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F580CA9-6DBB-497B-9974-6E66C146DCD3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941903" y="3468448"/>
                <a:ext cx="123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421F3A0-79EC-427D-8D5D-B9250652954F}"/>
                  </a:ext>
                </a:extLst>
              </p14:cNvPr>
              <p14:cNvContentPartPr/>
              <p14:nvPr/>
            </p14:nvContentPartPr>
            <p14:xfrm>
              <a:off x="8085903" y="3459808"/>
              <a:ext cx="233640" cy="101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421F3A0-79EC-427D-8D5D-B9250652954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076903" y="3451168"/>
                <a:ext cx="251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48F11C0-19CD-490E-9632-F74886EAD353}"/>
                  </a:ext>
                </a:extLst>
              </p14:cNvPr>
              <p14:cNvContentPartPr/>
              <p14:nvPr/>
            </p14:nvContentPartPr>
            <p14:xfrm>
              <a:off x="8318103" y="3459448"/>
              <a:ext cx="88200" cy="315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48F11C0-19CD-490E-9632-F74886EAD35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309103" y="3450448"/>
                <a:ext cx="1058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875A332-1C78-42F0-8C9D-4D1E8C559C02}"/>
                  </a:ext>
                </a:extLst>
              </p14:cNvPr>
              <p14:cNvContentPartPr/>
              <p14:nvPr/>
            </p14:nvContentPartPr>
            <p14:xfrm>
              <a:off x="8310183" y="3391048"/>
              <a:ext cx="269640" cy="1620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875A332-1C78-42F0-8C9D-4D1E8C559C0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301543" y="3382408"/>
                <a:ext cx="287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0DE065E-62CA-426F-A488-CAFB6916D1DD}"/>
                  </a:ext>
                </a:extLst>
              </p14:cNvPr>
              <p14:cNvContentPartPr/>
              <p14:nvPr/>
            </p14:nvContentPartPr>
            <p14:xfrm>
              <a:off x="8583063" y="3156688"/>
              <a:ext cx="157680" cy="381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0DE065E-62CA-426F-A488-CAFB6916D1DD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574423" y="3148048"/>
                <a:ext cx="1753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3E465A4-D1B1-4B0A-9DF4-67C7B4A3D4F9}"/>
                  </a:ext>
                </a:extLst>
              </p14:cNvPr>
              <p14:cNvContentPartPr/>
              <p14:nvPr/>
            </p14:nvContentPartPr>
            <p14:xfrm>
              <a:off x="8662263" y="3361528"/>
              <a:ext cx="228960" cy="208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3E465A4-D1B1-4B0A-9DF4-67C7B4A3D4F9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653263" y="3352888"/>
                <a:ext cx="246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8FACA3B-B085-4903-BC7A-4AE65452976E}"/>
                  </a:ext>
                </a:extLst>
              </p14:cNvPr>
              <p14:cNvContentPartPr/>
              <p14:nvPr/>
            </p14:nvContentPartPr>
            <p14:xfrm>
              <a:off x="9054303" y="3286648"/>
              <a:ext cx="112320" cy="249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8FACA3B-B085-4903-BC7A-4AE65452976E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9045663" y="3277648"/>
                <a:ext cx="129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469A38F-B725-440E-B1A2-B3307FCCF839}"/>
                  </a:ext>
                </a:extLst>
              </p14:cNvPr>
              <p14:cNvContentPartPr/>
              <p14:nvPr/>
            </p14:nvContentPartPr>
            <p14:xfrm>
              <a:off x="9264903" y="3245968"/>
              <a:ext cx="100440" cy="2314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469A38F-B725-440E-B1A2-B3307FCCF83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255903" y="3237328"/>
                <a:ext cx="118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20C7D2F-03E9-41CC-A5C1-D86B982C60CA}"/>
                  </a:ext>
                </a:extLst>
              </p14:cNvPr>
              <p14:cNvContentPartPr/>
              <p14:nvPr/>
            </p14:nvContentPartPr>
            <p14:xfrm>
              <a:off x="9481263" y="3316528"/>
              <a:ext cx="185400" cy="180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20C7D2F-03E9-41CC-A5C1-D86B982C60C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472263" y="3307528"/>
                <a:ext cx="203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E42A2B6-6E9E-49E0-A8D3-ACF1D0B3FA59}"/>
                  </a:ext>
                </a:extLst>
              </p14:cNvPr>
              <p14:cNvContentPartPr/>
              <p14:nvPr/>
            </p14:nvContentPartPr>
            <p14:xfrm>
              <a:off x="9744783" y="3303208"/>
              <a:ext cx="192600" cy="209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E42A2B6-6E9E-49E0-A8D3-ACF1D0B3FA5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735783" y="3294208"/>
                <a:ext cx="2102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CBBEBA1-93FD-4151-B98F-34BBD6901C4C}"/>
                  </a:ext>
                </a:extLst>
              </p14:cNvPr>
              <p14:cNvContentPartPr/>
              <p14:nvPr/>
            </p14:nvContentPartPr>
            <p14:xfrm>
              <a:off x="10106583" y="3253168"/>
              <a:ext cx="213840" cy="52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CBBEBA1-93FD-4151-B98F-34BBD6901C4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0097943" y="3244168"/>
                <a:ext cx="231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E50FE1C-0DD3-444D-9CAF-A4018A1C7D31}"/>
                  </a:ext>
                </a:extLst>
              </p14:cNvPr>
              <p14:cNvContentPartPr/>
              <p14:nvPr/>
            </p14:nvContentPartPr>
            <p14:xfrm>
              <a:off x="10101183" y="3382768"/>
              <a:ext cx="220680" cy="36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E50FE1C-0DD3-444D-9CAF-A4018A1C7D3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092183" y="3374128"/>
                <a:ext cx="238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88DED0E-F019-4140-8D3D-C345C5267A48}"/>
                  </a:ext>
                </a:extLst>
              </p14:cNvPr>
              <p14:cNvContentPartPr/>
              <p14:nvPr/>
            </p14:nvContentPartPr>
            <p14:xfrm>
              <a:off x="3226623" y="4179448"/>
              <a:ext cx="423000" cy="4255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88DED0E-F019-4140-8D3D-C345C5267A4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217623" y="4170808"/>
                <a:ext cx="4406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21FBC58-6486-41C1-A89F-7ADFAB6DE68A}"/>
                  </a:ext>
                </a:extLst>
              </p14:cNvPr>
              <p14:cNvContentPartPr/>
              <p14:nvPr/>
            </p14:nvContentPartPr>
            <p14:xfrm>
              <a:off x="3575103" y="4387168"/>
              <a:ext cx="92520" cy="1454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21FBC58-6486-41C1-A89F-7ADFAB6DE68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66463" y="4378168"/>
                <a:ext cx="110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DDC30E3-3C6C-48E2-83AC-67C88C381EA6}"/>
                  </a:ext>
                </a:extLst>
              </p14:cNvPr>
              <p14:cNvContentPartPr/>
              <p14:nvPr/>
            </p14:nvContentPartPr>
            <p14:xfrm>
              <a:off x="3745023" y="4376368"/>
              <a:ext cx="143280" cy="147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DDC30E3-3C6C-48E2-83AC-67C88C381EA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36383" y="4367368"/>
                <a:ext cx="160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D6BE3C7-9632-4FC5-AD1B-9677A8BDC148}"/>
                  </a:ext>
                </a:extLst>
              </p14:cNvPr>
              <p14:cNvContentPartPr/>
              <p14:nvPr/>
            </p14:nvContentPartPr>
            <p14:xfrm>
              <a:off x="3974343" y="4137688"/>
              <a:ext cx="101160" cy="303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D6BE3C7-9632-4FC5-AD1B-9677A8BDC14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965343" y="4128688"/>
                <a:ext cx="1188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FB6E640-22E8-4083-A9ED-C8D234146404}"/>
                  </a:ext>
                </a:extLst>
              </p14:cNvPr>
              <p14:cNvContentPartPr/>
              <p14:nvPr/>
            </p14:nvContentPartPr>
            <p14:xfrm>
              <a:off x="4076583" y="4361248"/>
              <a:ext cx="209160" cy="1249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FB6E640-22E8-4083-A9ED-C8D23414640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067583" y="4352608"/>
                <a:ext cx="2268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D95710D-7359-4BC8-8E61-40BCB0911C99}"/>
                  </a:ext>
                </a:extLst>
              </p14:cNvPr>
              <p14:cNvContentPartPr/>
              <p14:nvPr/>
            </p14:nvContentPartPr>
            <p14:xfrm>
              <a:off x="4218063" y="4156768"/>
              <a:ext cx="156960" cy="295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D95710D-7359-4BC8-8E61-40BCB0911C9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209063" y="4148128"/>
                <a:ext cx="1746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C64BE35-4391-47D6-9BA4-071EEB2A0CBF}"/>
                  </a:ext>
                </a:extLst>
              </p14:cNvPr>
              <p14:cNvContentPartPr/>
              <p14:nvPr/>
            </p14:nvContentPartPr>
            <p14:xfrm>
              <a:off x="4699383" y="4255768"/>
              <a:ext cx="111240" cy="1944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C64BE35-4391-47D6-9BA4-071EEB2A0CB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690743" y="4246768"/>
                <a:ext cx="128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490F215-833C-4F56-947C-BA253B34DD4F}"/>
                  </a:ext>
                </a:extLst>
              </p14:cNvPr>
              <p14:cNvContentPartPr/>
              <p14:nvPr/>
            </p14:nvContentPartPr>
            <p14:xfrm>
              <a:off x="4548543" y="4469968"/>
              <a:ext cx="394920" cy="24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490F215-833C-4F56-947C-BA253B34DD4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539903" y="4461328"/>
                <a:ext cx="412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B5C3BB3-981B-44FB-8331-8B099C6D2449}"/>
                  </a:ext>
                </a:extLst>
              </p14:cNvPr>
              <p14:cNvContentPartPr/>
              <p14:nvPr/>
            </p14:nvContentPartPr>
            <p14:xfrm>
              <a:off x="4549263" y="4245688"/>
              <a:ext cx="437760" cy="558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B5C3BB3-981B-44FB-8331-8B099C6D244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540623" y="4236688"/>
                <a:ext cx="455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92BADDC-DD0A-4070-BA0A-1C54B889ABBB}"/>
                  </a:ext>
                </a:extLst>
              </p14:cNvPr>
              <p14:cNvContentPartPr/>
              <p14:nvPr/>
            </p14:nvContentPartPr>
            <p14:xfrm>
              <a:off x="8632023" y="4294288"/>
              <a:ext cx="36000" cy="89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92BADDC-DD0A-4070-BA0A-1C54B889ABB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623383" y="4285288"/>
                <a:ext cx="53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A1EF5B3-FB51-425B-AC9E-072D7022CC20}"/>
                  </a:ext>
                </a:extLst>
              </p14:cNvPr>
              <p14:cNvContentPartPr/>
              <p14:nvPr/>
            </p14:nvContentPartPr>
            <p14:xfrm>
              <a:off x="8706183" y="4128328"/>
              <a:ext cx="26640" cy="10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A1EF5B3-FB51-425B-AC9E-072D7022CC2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97543" y="4119688"/>
                <a:ext cx="442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A0B41F9-1064-4345-8B92-0C34BB601238}"/>
                  </a:ext>
                </a:extLst>
              </p14:cNvPr>
              <p14:cNvContentPartPr/>
              <p14:nvPr/>
            </p14:nvContentPartPr>
            <p14:xfrm>
              <a:off x="8808063" y="3806488"/>
              <a:ext cx="357480" cy="5281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A0B41F9-1064-4345-8B92-0C34BB60123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99423" y="3797848"/>
                <a:ext cx="3751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C77761E-06FA-4758-9460-8A5BA67EA0BE}"/>
                  </a:ext>
                </a:extLst>
              </p14:cNvPr>
              <p14:cNvContentPartPr/>
              <p14:nvPr/>
            </p14:nvContentPartPr>
            <p14:xfrm>
              <a:off x="8798343" y="4193848"/>
              <a:ext cx="282600" cy="493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C77761E-06FA-4758-9460-8A5BA67EA0B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789703" y="4185208"/>
                <a:ext cx="3002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45F6513-C89F-4A43-AEBB-68C2B822D821}"/>
                  </a:ext>
                </a:extLst>
              </p14:cNvPr>
              <p14:cNvContentPartPr/>
              <p14:nvPr/>
            </p14:nvContentPartPr>
            <p14:xfrm>
              <a:off x="3360183" y="4863448"/>
              <a:ext cx="352440" cy="319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45F6513-C89F-4A43-AEBB-68C2B822D821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351183" y="4854808"/>
                <a:ext cx="3700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E867AD7-A32D-432D-A31C-C73348C41D76}"/>
                  </a:ext>
                </a:extLst>
              </p14:cNvPr>
              <p14:cNvContentPartPr/>
              <p14:nvPr/>
            </p14:nvContentPartPr>
            <p14:xfrm>
              <a:off x="3833583" y="4863808"/>
              <a:ext cx="202680" cy="60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E867AD7-A32D-432D-A31C-C73348C41D7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824943" y="4855168"/>
                <a:ext cx="22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BFEC5C0-7F3B-4068-B338-705EAC5ABF6F}"/>
                  </a:ext>
                </a:extLst>
              </p14:cNvPr>
              <p14:cNvContentPartPr/>
              <p14:nvPr/>
            </p14:nvContentPartPr>
            <p14:xfrm>
              <a:off x="3853383" y="5011768"/>
              <a:ext cx="249480" cy="464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BFEC5C0-7F3B-4068-B338-705EAC5ABF6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844383" y="5002768"/>
                <a:ext cx="267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1361503-8AAB-4EAE-B62B-93ACBB290B0D}"/>
                  </a:ext>
                </a:extLst>
              </p14:cNvPr>
              <p14:cNvContentPartPr/>
              <p14:nvPr/>
            </p14:nvContentPartPr>
            <p14:xfrm>
              <a:off x="4381143" y="4835368"/>
              <a:ext cx="74880" cy="2718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1361503-8AAB-4EAE-B62B-93ACBB290B0D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372503" y="4826728"/>
                <a:ext cx="92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2817CF4-A494-44C7-84C1-8C5CF1B2A9A8}"/>
                  </a:ext>
                </a:extLst>
              </p14:cNvPr>
              <p14:cNvContentPartPr/>
              <p14:nvPr/>
            </p14:nvContentPartPr>
            <p14:xfrm>
              <a:off x="4566543" y="4834288"/>
              <a:ext cx="369720" cy="3045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2817CF4-A494-44C7-84C1-8C5CF1B2A9A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557903" y="4825288"/>
                <a:ext cx="3873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B5744A-AF11-46EE-8BC9-5D67FEFEEB64}"/>
                  </a:ext>
                </a:extLst>
              </p14:cNvPr>
              <p14:cNvContentPartPr/>
              <p14:nvPr/>
            </p14:nvContentPartPr>
            <p14:xfrm>
              <a:off x="7746423" y="4067848"/>
              <a:ext cx="411840" cy="3085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B5744A-AF11-46EE-8BC9-5D67FEFEEB6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737783" y="4058848"/>
                <a:ext cx="429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EE1B594-D670-49B5-8C20-BC0FCB38206C}"/>
                  </a:ext>
                </a:extLst>
              </p14:cNvPr>
              <p14:cNvContentPartPr/>
              <p14:nvPr/>
            </p14:nvContentPartPr>
            <p14:xfrm>
              <a:off x="7786383" y="4215808"/>
              <a:ext cx="330120" cy="54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EE1B594-D670-49B5-8C20-BC0FCB38206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777383" y="4206808"/>
                <a:ext cx="347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DC57BE0-27E7-4D66-B74F-322B1A781D14}"/>
                  </a:ext>
                </a:extLst>
              </p14:cNvPr>
              <p14:cNvContentPartPr/>
              <p14:nvPr/>
            </p14:nvContentPartPr>
            <p14:xfrm>
              <a:off x="5340543" y="4289608"/>
              <a:ext cx="172080" cy="187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DC57BE0-27E7-4D66-B74F-322B1A781D1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31543" y="4280968"/>
                <a:ext cx="1897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E1894C3-4EB1-469D-8AF9-0C4E8339F24F}"/>
                  </a:ext>
                </a:extLst>
              </p14:cNvPr>
              <p14:cNvContentPartPr/>
              <p14:nvPr/>
            </p14:nvContentPartPr>
            <p14:xfrm>
              <a:off x="5532783" y="4196008"/>
              <a:ext cx="173880" cy="256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E1894C3-4EB1-469D-8AF9-0C4E8339F24F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524143" y="4187008"/>
                <a:ext cx="1915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0B071C5-14B3-4173-B0D8-E1018A2256D2}"/>
                  </a:ext>
                </a:extLst>
              </p14:cNvPr>
              <p14:cNvContentPartPr/>
              <p14:nvPr/>
            </p14:nvContentPartPr>
            <p14:xfrm>
              <a:off x="5807463" y="4252528"/>
              <a:ext cx="171720" cy="2228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0B071C5-14B3-4173-B0D8-E1018A2256D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798463" y="4243888"/>
                <a:ext cx="189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67A2A4-AAC8-4AA3-969C-E784105DE742}"/>
                  </a:ext>
                </a:extLst>
              </p14:cNvPr>
              <p14:cNvContentPartPr/>
              <p14:nvPr/>
            </p14:nvContentPartPr>
            <p14:xfrm>
              <a:off x="6507663" y="3919528"/>
              <a:ext cx="140760" cy="5007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67A2A4-AAC8-4AA3-969C-E784105DE74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499023" y="3910888"/>
                <a:ext cx="1584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6DAD3F5-3A37-404C-8D82-ECC8DBD95BE2}"/>
                  </a:ext>
                </a:extLst>
              </p14:cNvPr>
              <p14:cNvContentPartPr/>
              <p14:nvPr/>
            </p14:nvContentPartPr>
            <p14:xfrm>
              <a:off x="6387423" y="4179088"/>
              <a:ext cx="421920" cy="709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6DAD3F5-3A37-404C-8D82-ECC8DBD95BE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378423" y="4170448"/>
                <a:ext cx="4395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D816187-89FA-47A9-8946-F83F98B48A7C}"/>
                  </a:ext>
                </a:extLst>
              </p14:cNvPr>
              <p14:cNvContentPartPr/>
              <p14:nvPr/>
            </p14:nvContentPartPr>
            <p14:xfrm>
              <a:off x="6991863" y="4267288"/>
              <a:ext cx="175680" cy="1296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D816187-89FA-47A9-8946-F83F98B48A7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82863" y="4258648"/>
                <a:ext cx="193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96F8329-2FE7-48ED-9DF7-1613CC4166A6}"/>
                  </a:ext>
                </a:extLst>
              </p14:cNvPr>
              <p14:cNvContentPartPr/>
              <p14:nvPr/>
            </p14:nvContentPartPr>
            <p14:xfrm>
              <a:off x="7313703" y="4219768"/>
              <a:ext cx="132120" cy="174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96F8329-2FE7-48ED-9DF7-1613CC4166A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304703" y="4210768"/>
                <a:ext cx="149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F18C7A3-F6B5-43D7-8959-A7DF0357DAE0}"/>
                  </a:ext>
                </a:extLst>
              </p14:cNvPr>
              <p14:cNvContentPartPr/>
              <p14:nvPr/>
            </p14:nvContentPartPr>
            <p14:xfrm>
              <a:off x="5413263" y="4933288"/>
              <a:ext cx="108360" cy="406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F18C7A3-F6B5-43D7-8959-A7DF0357DAE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404263" y="4924648"/>
                <a:ext cx="1260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8898F5C-A623-4BF4-9C86-7C20A368E3E5}"/>
                  </a:ext>
                </a:extLst>
              </p14:cNvPr>
              <p14:cNvContentPartPr/>
              <p14:nvPr/>
            </p14:nvContentPartPr>
            <p14:xfrm>
              <a:off x="5506503" y="4739608"/>
              <a:ext cx="261360" cy="2844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8898F5C-A623-4BF4-9C86-7C20A368E3E5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497503" y="4730968"/>
                <a:ext cx="2790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29143CB-2219-4D8D-A1E1-508FD83832CC}"/>
                  </a:ext>
                </a:extLst>
              </p14:cNvPr>
              <p14:cNvContentPartPr/>
              <p14:nvPr/>
            </p14:nvContentPartPr>
            <p14:xfrm>
              <a:off x="5901423" y="4802968"/>
              <a:ext cx="156600" cy="192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29143CB-2219-4D8D-A1E1-508FD83832C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892423" y="4793968"/>
                <a:ext cx="174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194BBC0-2A99-4FEE-A0A2-A6AEA3D4B644}"/>
                  </a:ext>
                </a:extLst>
              </p14:cNvPr>
              <p14:cNvContentPartPr/>
              <p14:nvPr/>
            </p14:nvContentPartPr>
            <p14:xfrm>
              <a:off x="5989263" y="4810168"/>
              <a:ext cx="216360" cy="5871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194BBC0-2A99-4FEE-A0A2-A6AEA3D4B64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980623" y="4801528"/>
                <a:ext cx="2340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522AE67-3E3D-4D2E-8B3B-1E7B9DBDFB07}"/>
                  </a:ext>
                </a:extLst>
              </p14:cNvPr>
              <p14:cNvContentPartPr/>
              <p14:nvPr/>
            </p14:nvContentPartPr>
            <p14:xfrm>
              <a:off x="6145503" y="4747888"/>
              <a:ext cx="266760" cy="2293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522AE67-3E3D-4D2E-8B3B-1E7B9DBDFB0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136863" y="4738888"/>
                <a:ext cx="284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DB3D15E-7B30-46EF-9156-61BB1D79FFDF}"/>
                  </a:ext>
                </a:extLst>
              </p14:cNvPr>
              <p14:cNvContentPartPr/>
              <p14:nvPr/>
            </p14:nvContentPartPr>
            <p14:xfrm>
              <a:off x="6505863" y="4770568"/>
              <a:ext cx="158400" cy="1706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DB3D15E-7B30-46EF-9156-61BB1D79FFDF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497223" y="4761928"/>
                <a:ext cx="1760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37380B3-1E08-4442-BA93-71EE82D9C13D}"/>
                  </a:ext>
                </a:extLst>
              </p14:cNvPr>
              <p14:cNvContentPartPr/>
              <p14:nvPr/>
            </p14:nvContentPartPr>
            <p14:xfrm>
              <a:off x="6752823" y="4483288"/>
              <a:ext cx="128880" cy="4348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37380B3-1E08-4442-BA93-71EE82D9C13D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743823" y="4474288"/>
                <a:ext cx="1465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5447731-9434-4C97-8FA7-229F0BF28D7E}"/>
                  </a:ext>
                </a:extLst>
              </p14:cNvPr>
              <p14:cNvContentPartPr/>
              <p14:nvPr/>
            </p14:nvContentPartPr>
            <p14:xfrm>
              <a:off x="6901143" y="4756888"/>
              <a:ext cx="142920" cy="1386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5447731-9434-4C97-8FA7-229F0BF28D7E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892503" y="4748248"/>
                <a:ext cx="160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2DA61DB-EC09-4BCD-BAC8-A340DE94F19B}"/>
                  </a:ext>
                </a:extLst>
              </p14:cNvPr>
              <p14:cNvContentPartPr/>
              <p14:nvPr/>
            </p14:nvContentPartPr>
            <p14:xfrm>
              <a:off x="7251423" y="4516048"/>
              <a:ext cx="141840" cy="4186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2DA61DB-EC09-4BCD-BAC8-A340DE94F19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242783" y="4507408"/>
                <a:ext cx="1594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838CD8-7F90-4DC0-B99C-89CF4AA5B860}"/>
                  </a:ext>
                </a:extLst>
              </p14:cNvPr>
              <p14:cNvContentPartPr/>
              <p14:nvPr/>
            </p14:nvContentPartPr>
            <p14:xfrm>
              <a:off x="7131543" y="4665808"/>
              <a:ext cx="338400" cy="1209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838CD8-7F90-4DC0-B99C-89CF4AA5B86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122543" y="4656808"/>
                <a:ext cx="3560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66DCECF-1F72-46B6-A2C8-884DE51378BB}"/>
                  </a:ext>
                </a:extLst>
              </p14:cNvPr>
              <p14:cNvContentPartPr/>
              <p14:nvPr/>
            </p14:nvContentPartPr>
            <p14:xfrm>
              <a:off x="7468863" y="4580488"/>
              <a:ext cx="183960" cy="3222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66DCECF-1F72-46B6-A2C8-884DE51378B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460223" y="4571848"/>
                <a:ext cx="2016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8963C86-93F9-4523-B741-8D54CB8C1BDD}"/>
                  </a:ext>
                </a:extLst>
              </p14:cNvPr>
              <p14:cNvContentPartPr/>
              <p14:nvPr/>
            </p14:nvContentPartPr>
            <p14:xfrm>
              <a:off x="7598823" y="4784968"/>
              <a:ext cx="114120" cy="1692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8963C86-93F9-4523-B741-8D54CB8C1BDD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589823" y="4775968"/>
                <a:ext cx="1317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9E1D1A6-0E3E-4B72-A7F4-6C2024B5F2E7}"/>
                  </a:ext>
                </a:extLst>
              </p14:cNvPr>
              <p14:cNvContentPartPr/>
              <p14:nvPr/>
            </p14:nvContentPartPr>
            <p14:xfrm>
              <a:off x="7765863" y="4736728"/>
              <a:ext cx="261000" cy="1670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9E1D1A6-0E3E-4B72-A7F4-6C2024B5F2E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757223" y="4727728"/>
                <a:ext cx="278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766C6BE-EBEB-46AC-A3C3-B6E972EC68CC}"/>
                  </a:ext>
                </a:extLst>
              </p14:cNvPr>
              <p14:cNvContentPartPr/>
              <p14:nvPr/>
            </p14:nvContentPartPr>
            <p14:xfrm>
              <a:off x="8386503" y="4781368"/>
              <a:ext cx="14400" cy="1674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766C6BE-EBEB-46AC-A3C3-B6E972EC68CC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377503" y="4772728"/>
                <a:ext cx="32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8040DA1-7B25-49EF-BDB6-9D1B3A3AE549}"/>
                  </a:ext>
                </a:extLst>
              </p14:cNvPr>
              <p14:cNvContentPartPr/>
              <p14:nvPr/>
            </p14:nvContentPartPr>
            <p14:xfrm>
              <a:off x="8418903" y="4602808"/>
              <a:ext cx="5400" cy="31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8040DA1-7B25-49EF-BDB6-9D1B3A3AE54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409903" y="4594168"/>
                <a:ext cx="230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3DAC645-E796-46D8-8E1B-EB034C7B4364}"/>
                  </a:ext>
                </a:extLst>
              </p14:cNvPr>
              <p14:cNvContentPartPr/>
              <p14:nvPr/>
            </p14:nvContentPartPr>
            <p14:xfrm>
              <a:off x="8440863" y="4665088"/>
              <a:ext cx="187560" cy="258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3DAC645-E796-46D8-8E1B-EB034C7B4364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431863" y="4656448"/>
                <a:ext cx="205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B164D47-547C-4587-9A77-E29CCB630342}"/>
                  </a:ext>
                </a:extLst>
              </p14:cNvPr>
              <p14:cNvContentPartPr/>
              <p14:nvPr/>
            </p14:nvContentPartPr>
            <p14:xfrm>
              <a:off x="8927223" y="4793248"/>
              <a:ext cx="237240" cy="1310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B164D47-547C-4587-9A77-E29CCB63034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18583" y="4784248"/>
                <a:ext cx="254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D9885C4-8438-42A5-809B-5320D3CF225A}"/>
                  </a:ext>
                </a:extLst>
              </p14:cNvPr>
              <p14:cNvContentPartPr/>
              <p14:nvPr/>
            </p14:nvContentPartPr>
            <p14:xfrm>
              <a:off x="9263463" y="4761928"/>
              <a:ext cx="127080" cy="1868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D9885C4-8438-42A5-809B-5320D3CF225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254463" y="4753288"/>
                <a:ext cx="144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43B5EFA-EDDD-4F44-AF1F-E97BFC81FF8E}"/>
                  </a:ext>
                </a:extLst>
              </p14:cNvPr>
              <p14:cNvContentPartPr/>
              <p14:nvPr/>
            </p14:nvContentPartPr>
            <p14:xfrm>
              <a:off x="9486303" y="4748248"/>
              <a:ext cx="111240" cy="1994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43B5EFA-EDDD-4F44-AF1F-E97BFC81FF8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477303" y="4739608"/>
                <a:ext cx="128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2FAC56F-B7B5-42CC-A296-517C23090E64}"/>
                  </a:ext>
                </a:extLst>
              </p14:cNvPr>
              <p14:cNvContentPartPr/>
              <p14:nvPr/>
            </p14:nvContentPartPr>
            <p14:xfrm>
              <a:off x="9643263" y="4738888"/>
              <a:ext cx="311400" cy="1684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2FAC56F-B7B5-42CC-A296-517C23090E64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634623" y="4730248"/>
                <a:ext cx="3290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BAE5F18-FF32-48A3-8402-BD9446389655}"/>
                  </a:ext>
                </a:extLst>
              </p14:cNvPr>
              <p14:cNvContentPartPr/>
              <p14:nvPr/>
            </p14:nvContentPartPr>
            <p14:xfrm>
              <a:off x="10071663" y="4802248"/>
              <a:ext cx="124200" cy="1346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BAE5F18-FF32-48A3-8402-BD944638965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062663" y="4793248"/>
                <a:ext cx="141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F0D063E-A437-4380-964F-0A54E37E8C22}"/>
                  </a:ext>
                </a:extLst>
              </p14:cNvPr>
              <p14:cNvContentPartPr/>
              <p14:nvPr/>
            </p14:nvContentPartPr>
            <p14:xfrm>
              <a:off x="10339863" y="4532968"/>
              <a:ext cx="72720" cy="3776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F0D063E-A437-4380-964F-0A54E37E8C2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331223" y="4523968"/>
                <a:ext cx="903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E69B30F-10B0-4622-8B10-F258DCDE39B7}"/>
                  </a:ext>
                </a:extLst>
              </p14:cNvPr>
              <p14:cNvContentPartPr/>
              <p14:nvPr/>
            </p14:nvContentPartPr>
            <p14:xfrm>
              <a:off x="10439583" y="4864528"/>
              <a:ext cx="131040" cy="3420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E69B30F-10B0-4622-8B10-F258DCDE39B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430943" y="4855528"/>
                <a:ext cx="1486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03B2CCD-16A7-4805-A6AA-F19BD95BEE22}"/>
                  </a:ext>
                </a:extLst>
              </p14:cNvPr>
              <p14:cNvContentPartPr/>
              <p14:nvPr/>
            </p14:nvContentPartPr>
            <p14:xfrm>
              <a:off x="3480063" y="5664808"/>
              <a:ext cx="232920" cy="2332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03B2CCD-16A7-4805-A6AA-F19BD95BEE2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471063" y="5655808"/>
                <a:ext cx="2505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CF221C2-F9AC-4FC7-BA16-AEC51D2F196D}"/>
                  </a:ext>
                </a:extLst>
              </p14:cNvPr>
              <p14:cNvContentPartPr/>
              <p14:nvPr/>
            </p14:nvContentPartPr>
            <p14:xfrm>
              <a:off x="3792183" y="5668408"/>
              <a:ext cx="236160" cy="2188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CF221C2-F9AC-4FC7-BA16-AEC51D2F196D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783183" y="5659408"/>
                <a:ext cx="2538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2A60CE5E-2150-442A-B761-127AB2E42BC7}"/>
                  </a:ext>
                </a:extLst>
              </p14:cNvPr>
              <p14:cNvContentPartPr/>
              <p14:nvPr/>
            </p14:nvContentPartPr>
            <p14:xfrm>
              <a:off x="3989463" y="5734288"/>
              <a:ext cx="261720" cy="1706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2A60CE5E-2150-442A-B761-127AB2E42BC7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980823" y="5725648"/>
                <a:ext cx="279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C2A6A67-A117-4BC0-B87F-0615E2D072B0}"/>
                  </a:ext>
                </a:extLst>
              </p14:cNvPr>
              <p14:cNvContentPartPr/>
              <p14:nvPr/>
            </p14:nvContentPartPr>
            <p14:xfrm>
              <a:off x="4213383" y="5405248"/>
              <a:ext cx="167760" cy="4777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C2A6A67-A117-4BC0-B87F-0615E2D072B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204383" y="5396248"/>
                <a:ext cx="1854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9EE250C-D72F-4360-A5FB-D064D87811D1}"/>
                  </a:ext>
                </a:extLst>
              </p14:cNvPr>
              <p14:cNvContentPartPr/>
              <p14:nvPr/>
            </p14:nvContentPartPr>
            <p14:xfrm>
              <a:off x="4539903" y="5479768"/>
              <a:ext cx="690480" cy="3196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9EE250C-D72F-4360-A5FB-D064D87811D1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531263" y="5470768"/>
                <a:ext cx="7081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4DAEA26-5C22-4DE3-B3D7-E8C38DC2A53F}"/>
                  </a:ext>
                </a:extLst>
              </p14:cNvPr>
              <p14:cNvContentPartPr/>
              <p14:nvPr/>
            </p14:nvContentPartPr>
            <p14:xfrm>
              <a:off x="5603703" y="5647888"/>
              <a:ext cx="52560" cy="1378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4DAEA26-5C22-4DE3-B3D7-E8C38DC2A53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594703" y="5639248"/>
                <a:ext cx="70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18904D5-6F59-4A1C-9D94-2161777D6E63}"/>
                  </a:ext>
                </a:extLst>
              </p14:cNvPr>
              <p14:cNvContentPartPr/>
              <p14:nvPr/>
            </p14:nvContentPartPr>
            <p14:xfrm>
              <a:off x="5794863" y="5383288"/>
              <a:ext cx="1800" cy="51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18904D5-6F59-4A1C-9D94-2161777D6E6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785863" y="5374648"/>
                <a:ext cx="19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F4BDC8C-9C28-4EB5-A6CE-44455E894187}"/>
                  </a:ext>
                </a:extLst>
              </p14:cNvPr>
              <p14:cNvContentPartPr/>
              <p14:nvPr/>
            </p14:nvContentPartPr>
            <p14:xfrm>
              <a:off x="5779383" y="5506768"/>
              <a:ext cx="190800" cy="2372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F4BDC8C-9C28-4EB5-A6CE-44455E894187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5770743" y="5497768"/>
                <a:ext cx="20844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7892777-995F-4917-A00F-04F67CD3D78B}"/>
              </a:ext>
            </a:extLst>
          </p:cNvPr>
          <p:cNvGrpSpPr/>
          <p:nvPr/>
        </p:nvGrpSpPr>
        <p:grpSpPr>
          <a:xfrm>
            <a:off x="6418023" y="5169088"/>
            <a:ext cx="1776240" cy="551160"/>
            <a:chOff x="6418023" y="5169088"/>
            <a:chExt cx="177624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DEC1436-2033-4838-9782-5DA7CABCD519}"/>
                    </a:ext>
                  </a:extLst>
                </p14:cNvPr>
                <p14:cNvContentPartPr/>
                <p14:nvPr/>
              </p14:nvContentPartPr>
              <p14:xfrm>
                <a:off x="6418023" y="5296168"/>
                <a:ext cx="123120" cy="406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DEC1436-2033-4838-9782-5DA7CABCD51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409023" y="5287528"/>
                  <a:ext cx="140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606297F-DB70-4665-9608-43AC379467D3}"/>
                    </a:ext>
                  </a:extLst>
                </p14:cNvPr>
                <p14:cNvContentPartPr/>
                <p14:nvPr/>
              </p14:nvContentPartPr>
              <p14:xfrm>
                <a:off x="6455103" y="5450968"/>
                <a:ext cx="338400" cy="168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606297F-DB70-4665-9608-43AC379467D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46463" y="5441968"/>
                  <a:ext cx="356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349EC14-DFFE-411D-A345-27D441BF5B22}"/>
                    </a:ext>
                  </a:extLst>
                </p14:cNvPr>
                <p14:cNvContentPartPr/>
                <p14:nvPr/>
              </p14:nvContentPartPr>
              <p14:xfrm>
                <a:off x="6495423" y="5595328"/>
                <a:ext cx="103320" cy="91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349EC14-DFFE-411D-A345-27D441BF5B2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486423" y="5586328"/>
                  <a:ext cx="120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1EB066B-139F-4830-AAF1-244D636931FA}"/>
                    </a:ext>
                  </a:extLst>
                </p14:cNvPr>
                <p14:cNvContentPartPr/>
                <p14:nvPr/>
              </p14:nvContentPartPr>
              <p14:xfrm>
                <a:off x="6765783" y="5506408"/>
                <a:ext cx="177480" cy="213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1EB066B-139F-4830-AAF1-244D636931F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757143" y="5497768"/>
                  <a:ext cx="195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613C94C-EBB2-47CB-ADFA-CE66309E1A1C}"/>
                    </a:ext>
                  </a:extLst>
                </p14:cNvPr>
                <p14:cNvContentPartPr/>
                <p14:nvPr/>
              </p14:nvContentPartPr>
              <p14:xfrm>
                <a:off x="7045503" y="5544568"/>
                <a:ext cx="142200" cy="159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613C94C-EBB2-47CB-ADFA-CE66309E1A1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36503" y="5535928"/>
                  <a:ext cx="15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E83F066-8C65-4E17-A505-08B3D39D5AF5}"/>
                    </a:ext>
                  </a:extLst>
                </p14:cNvPr>
                <p14:cNvContentPartPr/>
                <p14:nvPr/>
              </p14:nvContentPartPr>
              <p14:xfrm>
                <a:off x="7256103" y="5467168"/>
                <a:ext cx="214200" cy="158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E83F066-8C65-4E17-A505-08B3D39D5AF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47103" y="5458168"/>
                  <a:ext cx="23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93BF3A-243C-4071-8800-C3AB3DADB2E5}"/>
                    </a:ext>
                  </a:extLst>
                </p14:cNvPr>
                <p14:cNvContentPartPr/>
                <p14:nvPr/>
              </p14:nvContentPartPr>
              <p14:xfrm>
                <a:off x="7602423" y="5422888"/>
                <a:ext cx="244440" cy="194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93BF3A-243C-4071-8800-C3AB3DADB2E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93423" y="5413888"/>
                  <a:ext cx="262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682573E-1DBD-4EBD-AF1E-C7714096361D}"/>
                    </a:ext>
                  </a:extLst>
                </p14:cNvPr>
                <p14:cNvContentPartPr/>
                <p14:nvPr/>
              </p14:nvContentPartPr>
              <p14:xfrm>
                <a:off x="8063943" y="5616928"/>
                <a:ext cx="7920" cy="1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682573E-1DBD-4EBD-AF1E-C7714096361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5303" y="5608288"/>
                  <a:ext cx="2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C6170A-6D81-45A6-8CDE-B8782CF1249F}"/>
                    </a:ext>
                  </a:extLst>
                </p14:cNvPr>
                <p14:cNvContentPartPr/>
                <p14:nvPr/>
              </p14:nvContentPartPr>
              <p14:xfrm>
                <a:off x="7934703" y="5169088"/>
                <a:ext cx="259560" cy="326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C6170A-6D81-45A6-8CDE-B8782CF1249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25703" y="5160088"/>
                  <a:ext cx="277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4740F17-BAF6-4A79-86D1-AB8983EE5754}"/>
                    </a:ext>
                  </a:extLst>
                </p14:cNvPr>
                <p14:cNvContentPartPr/>
                <p14:nvPr/>
              </p14:nvContentPartPr>
              <p14:xfrm>
                <a:off x="8044143" y="5639248"/>
                <a:ext cx="36000" cy="15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4740F17-BAF6-4A79-86D1-AB8983EE575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35143" y="5630608"/>
                  <a:ext cx="53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FDCBFAD-D306-459E-9322-A4DD17124289}"/>
              </a:ext>
            </a:extLst>
          </p:cNvPr>
          <p:cNvGrpSpPr/>
          <p:nvPr/>
        </p:nvGrpSpPr>
        <p:grpSpPr>
          <a:xfrm>
            <a:off x="7824183" y="224488"/>
            <a:ext cx="2511360" cy="2079720"/>
            <a:chOff x="7824183" y="224488"/>
            <a:chExt cx="2511360" cy="20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87E2619-CD43-40F7-92F7-FCBADB65741A}"/>
                    </a:ext>
                  </a:extLst>
                </p14:cNvPr>
                <p14:cNvContentPartPr/>
                <p14:nvPr/>
              </p14:nvContentPartPr>
              <p14:xfrm>
                <a:off x="8000583" y="872488"/>
                <a:ext cx="145440" cy="830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87E2619-CD43-40F7-92F7-FCBADB6574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991583" y="863848"/>
                  <a:ext cx="1630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674FEEC-3E2F-4DA2-AE62-340C8D8CDB52}"/>
                    </a:ext>
                  </a:extLst>
                </p14:cNvPr>
                <p14:cNvContentPartPr/>
                <p14:nvPr/>
              </p14:nvContentPartPr>
              <p14:xfrm>
                <a:off x="7824183" y="1059328"/>
                <a:ext cx="478080" cy="405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674FEEC-3E2F-4DA2-AE62-340C8D8CDB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15183" y="1050688"/>
                  <a:ext cx="495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CC9DD3C-756D-4146-AE68-CD174FB7F9D0}"/>
                    </a:ext>
                  </a:extLst>
                </p14:cNvPr>
                <p14:cNvContentPartPr/>
                <p14:nvPr/>
              </p14:nvContentPartPr>
              <p14:xfrm>
                <a:off x="8413143" y="1012168"/>
                <a:ext cx="228960" cy="272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CC9DD3C-756D-4146-AE68-CD174FB7F9D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04503" y="1003528"/>
                  <a:ext cx="246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F760F7-AEBD-4BBF-AC43-77EDCA91DB2B}"/>
                    </a:ext>
                  </a:extLst>
                </p14:cNvPr>
                <p14:cNvContentPartPr/>
                <p14:nvPr/>
              </p14:nvContentPartPr>
              <p14:xfrm>
                <a:off x="8775303" y="470368"/>
                <a:ext cx="120960" cy="746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F760F7-AEBD-4BBF-AC43-77EDCA91DB2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766303" y="461728"/>
                  <a:ext cx="13860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A9DB8E3-EFEC-411D-946A-FFFA6ABE4D7F}"/>
                    </a:ext>
                  </a:extLst>
                </p14:cNvPr>
                <p14:cNvContentPartPr/>
                <p14:nvPr/>
              </p14:nvContentPartPr>
              <p14:xfrm>
                <a:off x="8613663" y="727408"/>
                <a:ext cx="280080" cy="271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A9DB8E3-EFEC-411D-946A-FFFA6ABE4D7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604663" y="718768"/>
                  <a:ext cx="29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8D0D701-93E0-4225-A1E4-29C4976F55B2}"/>
                    </a:ext>
                  </a:extLst>
                </p14:cNvPr>
                <p14:cNvContentPartPr/>
                <p14:nvPr/>
              </p14:nvContentPartPr>
              <p14:xfrm>
                <a:off x="8999583" y="783928"/>
                <a:ext cx="88560" cy="129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8D0D701-93E0-4225-A1E4-29C4976F55B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990583" y="774928"/>
                  <a:ext cx="106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F9C14B0-D857-4674-B913-616D06B647B8}"/>
                    </a:ext>
                  </a:extLst>
                </p14:cNvPr>
                <p14:cNvContentPartPr/>
                <p14:nvPr/>
              </p14:nvContentPartPr>
              <p14:xfrm>
                <a:off x="9121263" y="320608"/>
                <a:ext cx="285480" cy="504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F9C14B0-D857-4674-B913-616D06B647B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112623" y="311608"/>
                  <a:ext cx="303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ACE73C9-E7B2-4186-9956-A040AC7152B6}"/>
                    </a:ext>
                  </a:extLst>
                </p14:cNvPr>
                <p14:cNvContentPartPr/>
                <p14:nvPr/>
              </p14:nvContentPartPr>
              <p14:xfrm>
                <a:off x="9405303" y="224488"/>
                <a:ext cx="76680" cy="360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ACE73C9-E7B2-4186-9956-A040AC7152B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396663" y="215488"/>
                  <a:ext cx="943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819C024-558C-4AF0-AD37-D3DCBE5E4260}"/>
                    </a:ext>
                  </a:extLst>
                </p14:cNvPr>
                <p14:cNvContentPartPr/>
                <p14:nvPr/>
              </p14:nvContentPartPr>
              <p14:xfrm>
                <a:off x="9612303" y="281728"/>
                <a:ext cx="153360" cy="342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819C024-558C-4AF0-AD37-D3DCBE5E426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603663" y="273088"/>
                  <a:ext cx="171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5B3039D-8050-456E-B8B9-FEFEF52407E1}"/>
                    </a:ext>
                  </a:extLst>
                </p14:cNvPr>
                <p14:cNvContentPartPr/>
                <p14:nvPr/>
              </p14:nvContentPartPr>
              <p14:xfrm>
                <a:off x="8618343" y="1921168"/>
                <a:ext cx="118800" cy="383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5B3039D-8050-456E-B8B9-FEFEF52407E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609703" y="1912168"/>
                  <a:ext cx="136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AE8C99B-F22C-44A4-BE63-BC93244EFE10}"/>
                    </a:ext>
                  </a:extLst>
                </p14:cNvPr>
                <p14:cNvContentPartPr/>
                <p14:nvPr/>
              </p14:nvContentPartPr>
              <p14:xfrm>
                <a:off x="8567583" y="1673488"/>
                <a:ext cx="224640" cy="267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AE8C99B-F22C-44A4-BE63-BC93244EFE1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558583" y="1664488"/>
                  <a:ext cx="242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FA09DDC-C456-4A43-8B16-9A26565810DB}"/>
                    </a:ext>
                  </a:extLst>
                </p14:cNvPr>
                <p14:cNvContentPartPr/>
                <p14:nvPr/>
              </p14:nvContentPartPr>
              <p14:xfrm>
                <a:off x="8857383" y="1620568"/>
                <a:ext cx="253800" cy="443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FA09DDC-C456-4A43-8B16-9A26565810D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48383" y="1611568"/>
                  <a:ext cx="271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69DE28-DCB8-4B13-BDF4-8AF6EBAE9A06}"/>
                    </a:ext>
                  </a:extLst>
                </p14:cNvPr>
                <p14:cNvContentPartPr/>
                <p14:nvPr/>
              </p14:nvContentPartPr>
              <p14:xfrm>
                <a:off x="9125943" y="1671688"/>
                <a:ext cx="16560" cy="4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69DE28-DCB8-4B13-BDF4-8AF6EBAE9A0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116943" y="1663048"/>
                  <a:ext cx="34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43625F3-1AC3-41D1-B945-3E8A87FC4C1B}"/>
                    </a:ext>
                  </a:extLst>
                </p14:cNvPr>
                <p14:cNvContentPartPr/>
                <p14:nvPr/>
              </p14:nvContentPartPr>
              <p14:xfrm>
                <a:off x="9300183" y="1006768"/>
                <a:ext cx="426600" cy="548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43625F3-1AC3-41D1-B945-3E8A87FC4C1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291543" y="998128"/>
                  <a:ext cx="444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9FCC7EB-85DF-46D4-A729-660F141BA087}"/>
                    </a:ext>
                  </a:extLst>
                </p14:cNvPr>
                <p14:cNvContentPartPr/>
                <p14:nvPr/>
              </p14:nvContentPartPr>
              <p14:xfrm>
                <a:off x="9726423" y="856648"/>
                <a:ext cx="346680" cy="386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9FCC7EB-85DF-46D4-A729-660F141BA08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717783" y="847648"/>
                  <a:ext cx="3643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E4BFEF1-FF60-4F9F-9314-6F2B338A6CD8}"/>
                    </a:ext>
                  </a:extLst>
                </p14:cNvPr>
                <p14:cNvContentPartPr/>
                <p14:nvPr/>
              </p14:nvContentPartPr>
              <p14:xfrm>
                <a:off x="10090023" y="635608"/>
                <a:ext cx="245520" cy="381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E4BFEF1-FF60-4F9F-9314-6F2B338A6CD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81383" y="626608"/>
                  <a:ext cx="2631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DF9B99F-D17E-4F1D-996D-1EBE8DCC9F17}"/>
              </a:ext>
            </a:extLst>
          </p:cNvPr>
          <p:cNvGrpSpPr/>
          <p:nvPr/>
        </p:nvGrpSpPr>
        <p:grpSpPr>
          <a:xfrm>
            <a:off x="9649383" y="1412128"/>
            <a:ext cx="753120" cy="1013760"/>
            <a:chOff x="9649383" y="1412128"/>
            <a:chExt cx="753120" cy="10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6C6563A-6220-4439-97EF-2148E2E1D339}"/>
                    </a:ext>
                  </a:extLst>
                </p14:cNvPr>
                <p14:cNvContentPartPr/>
                <p14:nvPr/>
              </p14:nvContentPartPr>
              <p14:xfrm>
                <a:off x="9649383" y="1753408"/>
                <a:ext cx="319680" cy="672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6C6563A-6220-4439-97EF-2148E2E1D33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640743" y="1744408"/>
                  <a:ext cx="33732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CBC06E8-5A51-438C-93F0-362F1850E723}"/>
                    </a:ext>
                  </a:extLst>
                </p14:cNvPr>
                <p14:cNvContentPartPr/>
                <p14:nvPr/>
              </p14:nvContentPartPr>
              <p14:xfrm>
                <a:off x="9660183" y="1991728"/>
                <a:ext cx="207000" cy="183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CBC06E8-5A51-438C-93F0-362F1850E72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51183" y="1982728"/>
                  <a:ext cx="224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53C5578-4797-48B3-B003-868A3573FDDF}"/>
                    </a:ext>
                  </a:extLst>
                </p14:cNvPr>
                <p14:cNvContentPartPr/>
                <p14:nvPr/>
              </p14:nvContentPartPr>
              <p14:xfrm>
                <a:off x="10035303" y="1976968"/>
                <a:ext cx="33840" cy="43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53C5578-4797-48B3-B003-868A3573FDD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026303" y="1967968"/>
                  <a:ext cx="51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CC4B7BA-56C1-4253-97A3-9D9F8066077C}"/>
                    </a:ext>
                  </a:extLst>
                </p14:cNvPr>
                <p14:cNvContentPartPr/>
                <p14:nvPr/>
              </p14:nvContentPartPr>
              <p14:xfrm>
                <a:off x="10058343" y="1412128"/>
                <a:ext cx="344160" cy="392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CC4B7BA-56C1-4253-97A3-9D9F8066077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049703" y="1403128"/>
                  <a:ext cx="36180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1D4A4A0-6EBB-4A8D-B21B-3DD63B29019B}"/>
                  </a:ext>
                </a:extLst>
              </p14:cNvPr>
              <p14:cNvContentPartPr/>
              <p14:nvPr/>
            </p14:nvContentPartPr>
            <p14:xfrm>
              <a:off x="9548943" y="3849688"/>
              <a:ext cx="6840" cy="201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1D4A4A0-6EBB-4A8D-B21B-3DD63B29019B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9540303" y="3841048"/>
                <a:ext cx="24480" cy="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42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E621F-46D2-4AD4-B392-D60D7702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1" y="537293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1784F8-1C7F-4A3F-8B10-54932B6BF7A0}"/>
                  </a:ext>
                </a:extLst>
              </p14:cNvPr>
              <p14:cNvContentPartPr/>
              <p14:nvPr/>
            </p14:nvContentPartPr>
            <p14:xfrm>
              <a:off x="9449569" y="3336562"/>
              <a:ext cx="698760" cy="3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1784F8-1C7F-4A3F-8B10-54932B6BF7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0929" y="3327922"/>
                <a:ext cx="716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980D0-61F4-4C4A-9F04-06C52E7290DC}"/>
                  </a:ext>
                </a:extLst>
              </p14:cNvPr>
              <p14:cNvContentPartPr/>
              <p14:nvPr/>
            </p14:nvContentPartPr>
            <p14:xfrm>
              <a:off x="3548722" y="4212642"/>
              <a:ext cx="670680" cy="34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980D0-61F4-4C4A-9F04-06C52E729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0082" y="4203642"/>
                <a:ext cx="688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9F8A38-8E07-49B4-93D1-1D2361274288}"/>
                  </a:ext>
                </a:extLst>
              </p14:cNvPr>
              <p14:cNvContentPartPr/>
              <p14:nvPr/>
            </p14:nvContentPartPr>
            <p14:xfrm>
              <a:off x="2541129" y="5392695"/>
              <a:ext cx="299160" cy="3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9F8A38-8E07-49B4-93D1-1D23612742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129" y="5383695"/>
                <a:ext cx="31680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7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5381B1-F958-42D7-9240-A6C0A1CAA2A3}"/>
              </a:ext>
            </a:extLst>
          </p:cNvPr>
          <p:cNvGrpSpPr/>
          <p:nvPr/>
        </p:nvGrpSpPr>
        <p:grpSpPr>
          <a:xfrm>
            <a:off x="2991587" y="583239"/>
            <a:ext cx="7944853" cy="1773083"/>
            <a:chOff x="2991587" y="583239"/>
            <a:chExt cx="7944853" cy="17730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0AD7496-180D-400E-BCAC-5BE5374A9D35}"/>
                    </a:ext>
                  </a:extLst>
                </p14:cNvPr>
                <p14:cNvContentPartPr/>
                <p14:nvPr/>
              </p14:nvContentPartPr>
              <p14:xfrm>
                <a:off x="3154667" y="872679"/>
                <a:ext cx="58320" cy="89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0AD7496-180D-400E-BCAC-5BE5374A9D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45667" y="863679"/>
                  <a:ext cx="7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F58983-8FC5-4E5C-A35C-AA5ED15A15D6}"/>
                    </a:ext>
                  </a:extLst>
                </p14:cNvPr>
                <p14:cNvContentPartPr/>
                <p14:nvPr/>
              </p14:nvContentPartPr>
              <p14:xfrm>
                <a:off x="3026867" y="999039"/>
                <a:ext cx="209160" cy="2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F58983-8FC5-4E5C-A35C-AA5ED15A15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8227" y="990039"/>
                  <a:ext cx="226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E27449-6FB7-43AD-969C-77A479E9FEC4}"/>
                    </a:ext>
                  </a:extLst>
                </p14:cNvPr>
                <p14:cNvContentPartPr/>
                <p14:nvPr/>
              </p14:nvContentPartPr>
              <p14:xfrm>
                <a:off x="2991587" y="814359"/>
                <a:ext cx="35388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E27449-6FB7-43AD-969C-77A479E9FE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2947" y="805359"/>
                  <a:ext cx="371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CA7D45-04E8-4FE3-B1AE-FB64D596356E}"/>
                    </a:ext>
                  </a:extLst>
                </p14:cNvPr>
                <p14:cNvContentPartPr/>
                <p14:nvPr/>
              </p14:nvContentPartPr>
              <p14:xfrm>
                <a:off x="3387587" y="676839"/>
                <a:ext cx="201240" cy="32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CA7D45-04E8-4FE3-B1AE-FB64D59635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8587" y="668199"/>
                  <a:ext cx="218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B90DD1-4B51-48D4-8216-288EF3D9D490}"/>
                    </a:ext>
                  </a:extLst>
                </p14:cNvPr>
                <p14:cNvContentPartPr/>
                <p14:nvPr/>
              </p14:nvContentPartPr>
              <p14:xfrm>
                <a:off x="3354467" y="894639"/>
                <a:ext cx="135000" cy="2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B90DD1-4B51-48D4-8216-288EF3D9D4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45827" y="885639"/>
                  <a:ext cx="15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DD337C-8AE9-4823-AD61-4229667D1008}"/>
                    </a:ext>
                  </a:extLst>
                </p14:cNvPr>
                <p14:cNvContentPartPr/>
                <p14:nvPr/>
              </p14:nvContentPartPr>
              <p14:xfrm>
                <a:off x="3816347" y="808599"/>
                <a:ext cx="111240" cy="23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DD337C-8AE9-4823-AD61-4229667D10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07707" y="799599"/>
                  <a:ext cx="128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152525-CA3F-4DA4-8830-14AEBB3C20EA}"/>
                    </a:ext>
                  </a:extLst>
                </p14:cNvPr>
                <p14:cNvContentPartPr/>
                <p14:nvPr/>
              </p14:nvContentPartPr>
              <p14:xfrm>
                <a:off x="3778547" y="798159"/>
                <a:ext cx="206280" cy="21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152525-CA3F-4DA4-8830-14AEBB3C20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9547" y="789519"/>
                  <a:ext cx="223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78F1F5-5EC5-4E93-B58F-4E6CADF8BB43}"/>
                    </a:ext>
                  </a:extLst>
                </p14:cNvPr>
                <p14:cNvContentPartPr/>
                <p14:nvPr/>
              </p14:nvContentPartPr>
              <p14:xfrm>
                <a:off x="3973307" y="1034319"/>
                <a:ext cx="34920" cy="7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78F1F5-5EC5-4E93-B58F-4E6CADF8BB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4307" y="1025319"/>
                  <a:ext cx="52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2ACE4F-C272-4266-AD1B-545DE77321D8}"/>
                    </a:ext>
                  </a:extLst>
                </p14:cNvPr>
                <p14:cNvContentPartPr/>
                <p14:nvPr/>
              </p14:nvContentPartPr>
              <p14:xfrm>
                <a:off x="4106147" y="1026399"/>
                <a:ext cx="71640" cy="14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2ACE4F-C272-4266-AD1B-545DE7732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7147" y="1017759"/>
                  <a:ext cx="89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5D304A-C07A-472F-9EAB-411505C3CB34}"/>
                    </a:ext>
                  </a:extLst>
                </p14:cNvPr>
                <p14:cNvContentPartPr/>
                <p14:nvPr/>
              </p14:nvContentPartPr>
              <p14:xfrm>
                <a:off x="4373987" y="953319"/>
                <a:ext cx="684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5D304A-C07A-472F-9EAB-411505C3CB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5347" y="944679"/>
                  <a:ext cx="24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9D2BB6-AFBE-4E1A-B567-AA2639F1035C}"/>
                    </a:ext>
                  </a:extLst>
                </p14:cNvPr>
                <p14:cNvContentPartPr/>
                <p14:nvPr/>
              </p14:nvContentPartPr>
              <p14:xfrm>
                <a:off x="4487027" y="932439"/>
                <a:ext cx="100080" cy="1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9D2BB6-AFBE-4E1A-B567-AA2639F103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8027" y="923439"/>
                  <a:ext cx="117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136923-7A91-48B2-BEA9-4C06759A3280}"/>
                    </a:ext>
                  </a:extLst>
                </p14:cNvPr>
                <p14:cNvContentPartPr/>
                <p14:nvPr/>
              </p14:nvContentPartPr>
              <p14:xfrm>
                <a:off x="4668467" y="975999"/>
                <a:ext cx="44280" cy="11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136923-7A91-48B2-BEA9-4C06759A32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59467" y="966999"/>
                  <a:ext cx="6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E95A20-FFBE-4412-A65C-54E0217042BE}"/>
                    </a:ext>
                  </a:extLst>
                </p14:cNvPr>
                <p14:cNvContentPartPr/>
                <p14:nvPr/>
              </p14:nvContentPartPr>
              <p14:xfrm>
                <a:off x="4865027" y="799239"/>
                <a:ext cx="142200" cy="21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E95A20-FFBE-4412-A65C-54E0217042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6387" y="790239"/>
                  <a:ext cx="159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CA200B-9C05-4D32-9AC8-0B0ABB0F2CE2}"/>
                    </a:ext>
                  </a:extLst>
                </p14:cNvPr>
                <p14:cNvContentPartPr/>
                <p14:nvPr/>
              </p14:nvContentPartPr>
              <p14:xfrm>
                <a:off x="4843427" y="803919"/>
                <a:ext cx="194760" cy="20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CA200B-9C05-4D32-9AC8-0B0ABB0F2C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4427" y="794919"/>
                  <a:ext cx="21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271E76-3C25-44A3-91DC-442C88AA917B}"/>
                    </a:ext>
                  </a:extLst>
                </p14:cNvPr>
                <p14:cNvContentPartPr/>
                <p14:nvPr/>
              </p14:nvContentPartPr>
              <p14:xfrm>
                <a:off x="5035667" y="970239"/>
                <a:ext cx="139680" cy="14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271E76-3C25-44A3-91DC-442C88AA9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26667" y="961599"/>
                  <a:ext cx="157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3CE704-B8BC-46E1-834F-A49B76582E58}"/>
                    </a:ext>
                  </a:extLst>
                </p14:cNvPr>
                <p14:cNvContentPartPr/>
                <p14:nvPr/>
              </p14:nvContentPartPr>
              <p14:xfrm>
                <a:off x="5253827" y="1105599"/>
                <a:ext cx="79920" cy="10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3CE704-B8BC-46E1-834F-A49B76582E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45187" y="1096959"/>
                  <a:ext cx="97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BD60BB-F35C-4904-A16F-A0CDA64173C2}"/>
                    </a:ext>
                  </a:extLst>
                </p14:cNvPr>
                <p14:cNvContentPartPr/>
                <p14:nvPr/>
              </p14:nvContentPartPr>
              <p14:xfrm>
                <a:off x="5228627" y="1127559"/>
                <a:ext cx="10548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BD60BB-F35C-4904-A16F-A0CDA64173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9627" y="1118919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454CBF-5CD9-42E2-BD83-EB4C1B63D94A}"/>
                    </a:ext>
                  </a:extLst>
                </p14:cNvPr>
                <p14:cNvContentPartPr/>
                <p14:nvPr/>
              </p14:nvContentPartPr>
              <p14:xfrm>
                <a:off x="5622467" y="901839"/>
                <a:ext cx="5076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454CBF-5CD9-42E2-BD83-EB4C1B63D9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3467" y="892839"/>
                  <a:ext cx="68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7A618C-C4A6-43B5-818B-6912D5E9A8C5}"/>
                    </a:ext>
                  </a:extLst>
                </p14:cNvPr>
                <p14:cNvContentPartPr/>
                <p14:nvPr/>
              </p14:nvContentPartPr>
              <p14:xfrm>
                <a:off x="5703467" y="823359"/>
                <a:ext cx="504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7A618C-C4A6-43B5-818B-6912D5E9A8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4827" y="814359"/>
                  <a:ext cx="22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B8C07D-6861-4201-ABEB-8DFC99997AAD}"/>
                    </a:ext>
                  </a:extLst>
                </p14:cNvPr>
                <p14:cNvContentPartPr/>
                <p14:nvPr/>
              </p14:nvContentPartPr>
              <p14:xfrm>
                <a:off x="5744867" y="814359"/>
                <a:ext cx="98640" cy="17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B8C07D-6861-4201-ABEB-8DFC99997A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5867" y="805359"/>
                  <a:ext cx="116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5A87E8-28EC-41F2-8FB3-A09229A6481D}"/>
                    </a:ext>
                  </a:extLst>
                </p14:cNvPr>
                <p14:cNvContentPartPr/>
                <p14:nvPr/>
              </p14:nvContentPartPr>
              <p14:xfrm>
                <a:off x="6118547" y="845679"/>
                <a:ext cx="12204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5A87E8-28EC-41F2-8FB3-A09229A648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9907" y="837039"/>
                  <a:ext cx="139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84143C-5DAE-4EEF-9AEC-C2A8DA99A08D}"/>
                    </a:ext>
                  </a:extLst>
                </p14:cNvPr>
                <p14:cNvContentPartPr/>
                <p14:nvPr/>
              </p14:nvContentPartPr>
              <p14:xfrm>
                <a:off x="6470267" y="682239"/>
                <a:ext cx="152640" cy="28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84143C-5DAE-4EEF-9AEC-C2A8DA99A0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1267" y="673239"/>
                  <a:ext cx="170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69F9FB-3B15-4780-97A2-92870983BE9C}"/>
                    </a:ext>
                  </a:extLst>
                </p14:cNvPr>
                <p14:cNvContentPartPr/>
                <p14:nvPr/>
              </p14:nvContentPartPr>
              <p14:xfrm>
                <a:off x="6553427" y="853239"/>
                <a:ext cx="10368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69F9FB-3B15-4780-97A2-92870983BE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4427" y="844599"/>
                  <a:ext cx="12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BF1788-4FC2-4100-AFFD-5FB382EC2581}"/>
                    </a:ext>
                  </a:extLst>
                </p14:cNvPr>
                <p14:cNvContentPartPr/>
                <p14:nvPr/>
              </p14:nvContentPartPr>
              <p14:xfrm>
                <a:off x="6678707" y="855399"/>
                <a:ext cx="8460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BF1788-4FC2-4100-AFFD-5FB382EC25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0067" y="846759"/>
                  <a:ext cx="102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C11AA4-0B74-491F-8F15-F0A4253E5914}"/>
                    </a:ext>
                  </a:extLst>
                </p14:cNvPr>
                <p14:cNvContentPartPr/>
                <p14:nvPr/>
              </p14:nvContentPartPr>
              <p14:xfrm>
                <a:off x="6752507" y="860079"/>
                <a:ext cx="130320" cy="20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C11AA4-0B74-491F-8F15-F0A4253E59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43507" y="851079"/>
                  <a:ext cx="147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E5829E-D038-4C37-99E0-560B3B65C7D4}"/>
                    </a:ext>
                  </a:extLst>
                </p14:cNvPr>
                <p14:cNvContentPartPr/>
                <p14:nvPr/>
              </p14:nvContentPartPr>
              <p14:xfrm>
                <a:off x="6927467" y="830559"/>
                <a:ext cx="97920" cy="10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E5829E-D038-4C37-99E0-560B3B65C7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8827" y="821919"/>
                  <a:ext cx="115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156BFE-5426-48B8-B8EE-43E717A78299}"/>
                    </a:ext>
                  </a:extLst>
                </p14:cNvPr>
                <p14:cNvContentPartPr/>
                <p14:nvPr/>
              </p14:nvContentPartPr>
              <p14:xfrm>
                <a:off x="7186307" y="771879"/>
                <a:ext cx="15696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156BFE-5426-48B8-B8EE-43E717A782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77667" y="763239"/>
                  <a:ext cx="174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EDF191-D795-43CB-9691-6A9EA79073F8}"/>
                    </a:ext>
                  </a:extLst>
                </p14:cNvPr>
                <p14:cNvContentPartPr/>
                <p14:nvPr/>
              </p14:nvContentPartPr>
              <p14:xfrm>
                <a:off x="7358027" y="824079"/>
                <a:ext cx="89280" cy="9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EDF191-D795-43CB-9691-6A9EA79073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9027" y="815079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454B04-969C-495C-A7EC-A5E33C3DB80E}"/>
                    </a:ext>
                  </a:extLst>
                </p14:cNvPr>
                <p14:cNvContentPartPr/>
                <p14:nvPr/>
              </p14:nvContentPartPr>
              <p14:xfrm>
                <a:off x="7469627" y="842799"/>
                <a:ext cx="171720" cy="7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454B04-969C-495C-A7EC-A5E33C3DB8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60987" y="834159"/>
                  <a:ext cx="189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17B6A7-ECBB-44AD-B7E3-C9D10771309C}"/>
                    </a:ext>
                  </a:extLst>
                </p14:cNvPr>
                <p14:cNvContentPartPr/>
                <p14:nvPr/>
              </p14:nvContentPartPr>
              <p14:xfrm>
                <a:off x="7649627" y="844239"/>
                <a:ext cx="89280" cy="18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17B6A7-ECBB-44AD-B7E3-C9D1077130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0627" y="835239"/>
                  <a:ext cx="10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6020F1-BDF2-4944-BFFC-FB626D5072D0}"/>
                    </a:ext>
                  </a:extLst>
                </p14:cNvPr>
                <p14:cNvContentPartPr/>
                <p14:nvPr/>
              </p14:nvContentPartPr>
              <p14:xfrm>
                <a:off x="7690667" y="788439"/>
                <a:ext cx="17892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6020F1-BDF2-4944-BFFC-FB626D5072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2027" y="779799"/>
                  <a:ext cx="196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152855-2CAB-41F2-ABD3-1ABCFB797467}"/>
                    </a:ext>
                  </a:extLst>
                </p14:cNvPr>
                <p14:cNvContentPartPr/>
                <p14:nvPr/>
              </p14:nvContentPartPr>
              <p14:xfrm>
                <a:off x="7899107" y="711039"/>
                <a:ext cx="91080" cy="17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152855-2CAB-41F2-ABD3-1ABCFB7974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0467" y="702039"/>
                  <a:ext cx="10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9AE1D0-418E-4389-9A36-40CE3EE9C590}"/>
                    </a:ext>
                  </a:extLst>
                </p14:cNvPr>
                <p14:cNvContentPartPr/>
                <p14:nvPr/>
              </p14:nvContentPartPr>
              <p14:xfrm>
                <a:off x="7972907" y="813279"/>
                <a:ext cx="106920" cy="9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9AE1D0-418E-4389-9A36-40CE3EE9C5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64267" y="804639"/>
                  <a:ext cx="124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35E231-98DE-4522-85C5-93DC7C608666}"/>
                    </a:ext>
                  </a:extLst>
                </p14:cNvPr>
                <p14:cNvContentPartPr/>
                <p14:nvPr/>
              </p14:nvContentPartPr>
              <p14:xfrm>
                <a:off x="8320307" y="583239"/>
                <a:ext cx="285480" cy="390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35E231-98DE-4522-85C5-93DC7C6086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11307" y="574239"/>
                  <a:ext cx="3031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24EF9E-149D-4853-8DF7-AA2E8D6C048B}"/>
                    </a:ext>
                  </a:extLst>
                </p14:cNvPr>
                <p14:cNvContentPartPr/>
                <p14:nvPr/>
              </p14:nvContentPartPr>
              <p14:xfrm>
                <a:off x="8328947" y="828039"/>
                <a:ext cx="138960" cy="40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24EF9E-149D-4853-8DF7-AA2E8D6C0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307" y="819039"/>
                  <a:ext cx="156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91EEB2-9441-410C-A5AB-06E75A1BC6CA}"/>
                    </a:ext>
                  </a:extLst>
                </p14:cNvPr>
                <p14:cNvContentPartPr/>
                <p14:nvPr/>
              </p14:nvContentPartPr>
              <p14:xfrm>
                <a:off x="8494907" y="808239"/>
                <a:ext cx="13572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91EEB2-9441-410C-A5AB-06E75A1BC6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85907" y="799239"/>
                  <a:ext cx="15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3EEF4F-8081-4AB5-B901-82FA70F90E31}"/>
                    </a:ext>
                  </a:extLst>
                </p14:cNvPr>
                <p14:cNvContentPartPr/>
                <p14:nvPr/>
              </p14:nvContentPartPr>
              <p14:xfrm>
                <a:off x="8619467" y="862239"/>
                <a:ext cx="86760" cy="7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3EEF4F-8081-4AB5-B901-82FA70F90E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0827" y="853599"/>
                  <a:ext cx="104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9FB3C0-5045-43B0-B93E-EF347B2DF7BE}"/>
                    </a:ext>
                  </a:extLst>
                </p14:cNvPr>
                <p14:cNvContentPartPr/>
                <p14:nvPr/>
              </p14:nvContentPartPr>
              <p14:xfrm>
                <a:off x="8767067" y="843879"/>
                <a:ext cx="20232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9FB3C0-5045-43B0-B93E-EF347B2DF7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8067" y="834879"/>
                  <a:ext cx="219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058E51-7F34-49BB-9AE6-3074D1970B82}"/>
                    </a:ext>
                  </a:extLst>
                </p14:cNvPr>
                <p14:cNvContentPartPr/>
                <p14:nvPr/>
              </p14:nvContentPartPr>
              <p14:xfrm>
                <a:off x="9135000" y="822722"/>
                <a:ext cx="158040" cy="11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058E51-7F34-49BB-9AE6-3074D1970B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26000" y="813722"/>
                  <a:ext cx="17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FF0186-A482-4F4E-A9AF-5E865826B7F2}"/>
                    </a:ext>
                  </a:extLst>
                </p14:cNvPr>
                <p14:cNvContentPartPr/>
                <p14:nvPr/>
              </p14:nvContentPartPr>
              <p14:xfrm>
                <a:off x="9367920" y="900842"/>
                <a:ext cx="144720" cy="21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FF0186-A482-4F4E-A9AF-5E865826B7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58920" y="892202"/>
                  <a:ext cx="162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C840B2-00FA-40A1-BBF5-1521BB0C0B2A}"/>
                    </a:ext>
                  </a:extLst>
                </p14:cNvPr>
                <p14:cNvContentPartPr/>
                <p14:nvPr/>
              </p14:nvContentPartPr>
              <p14:xfrm>
                <a:off x="9460800" y="810482"/>
                <a:ext cx="205920" cy="15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C840B2-00FA-40A1-BBF5-1521BB0C0B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51800" y="801842"/>
                  <a:ext cx="223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F40F90-42EE-4CC2-9002-7FE1D1F4CB6C}"/>
                    </a:ext>
                  </a:extLst>
                </p14:cNvPr>
                <p14:cNvContentPartPr/>
                <p14:nvPr/>
              </p14:nvContentPartPr>
              <p14:xfrm>
                <a:off x="9693720" y="833522"/>
                <a:ext cx="108000" cy="10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F40F90-42EE-4CC2-9002-7FE1D1F4CB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84720" y="824522"/>
                  <a:ext cx="125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469AB0-F742-41A1-8899-71535903152D}"/>
                    </a:ext>
                  </a:extLst>
                </p14:cNvPr>
                <p14:cNvContentPartPr/>
                <p14:nvPr/>
              </p14:nvContentPartPr>
              <p14:xfrm>
                <a:off x="9718200" y="855842"/>
                <a:ext cx="127080" cy="223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469AB0-F742-41A1-8899-7153590315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09560" y="846842"/>
                  <a:ext cx="144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2A1B0C-8F33-4476-99E9-F90D855D9676}"/>
                    </a:ext>
                  </a:extLst>
                </p14:cNvPr>
                <p14:cNvContentPartPr/>
                <p14:nvPr/>
              </p14:nvContentPartPr>
              <p14:xfrm>
                <a:off x="9809640" y="813002"/>
                <a:ext cx="176760" cy="129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2A1B0C-8F33-4476-99E9-F90D855D96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00640" y="804362"/>
                  <a:ext cx="194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145809-7A1F-4029-A9D7-50FEFDC26C5F}"/>
                    </a:ext>
                  </a:extLst>
                </p14:cNvPr>
                <p14:cNvContentPartPr/>
                <p14:nvPr/>
              </p14:nvContentPartPr>
              <p14:xfrm>
                <a:off x="9995760" y="843242"/>
                <a:ext cx="114480" cy="8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145809-7A1F-4029-A9D7-50FEFDC26C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6760" y="834242"/>
                  <a:ext cx="132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24F1AC-4196-4F64-9AD7-57898A5942CD}"/>
                    </a:ext>
                  </a:extLst>
                </p14:cNvPr>
                <p14:cNvContentPartPr/>
                <p14:nvPr/>
              </p14:nvContentPartPr>
              <p14:xfrm>
                <a:off x="10219680" y="663242"/>
                <a:ext cx="152640" cy="23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24F1AC-4196-4F64-9AD7-57898A5942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10680" y="654242"/>
                  <a:ext cx="170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1C947F-CB6F-4253-82B0-401D2CA5014B}"/>
                    </a:ext>
                  </a:extLst>
                </p14:cNvPr>
                <p14:cNvContentPartPr/>
                <p14:nvPr/>
              </p14:nvContentPartPr>
              <p14:xfrm>
                <a:off x="10293120" y="832802"/>
                <a:ext cx="86760" cy="74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1C947F-CB6F-4253-82B0-401D2CA5014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4480" y="824162"/>
                  <a:ext cx="104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839348-EE67-46A0-BB5E-5DA65150EA9A}"/>
                    </a:ext>
                  </a:extLst>
                </p14:cNvPr>
                <p14:cNvContentPartPr/>
                <p14:nvPr/>
              </p14:nvContentPartPr>
              <p14:xfrm>
                <a:off x="10520280" y="646322"/>
                <a:ext cx="157680" cy="24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839348-EE67-46A0-BB5E-5DA65150EA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11280" y="637682"/>
                  <a:ext cx="175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2E62D1-A19E-4A37-B2DC-E256BD011203}"/>
                    </a:ext>
                  </a:extLst>
                </p14:cNvPr>
                <p14:cNvContentPartPr/>
                <p14:nvPr/>
              </p14:nvContentPartPr>
              <p14:xfrm>
                <a:off x="10469880" y="768002"/>
                <a:ext cx="226440" cy="12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2E62D1-A19E-4A37-B2DC-E256BD0112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60880" y="759002"/>
                  <a:ext cx="244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8EC2C6-7186-442A-BDA2-1A42057D63BB}"/>
                    </a:ext>
                  </a:extLst>
                </p14:cNvPr>
                <p14:cNvContentPartPr/>
                <p14:nvPr/>
              </p14:nvContentPartPr>
              <p14:xfrm>
                <a:off x="10733400" y="714362"/>
                <a:ext cx="33120" cy="1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8EC2C6-7186-442A-BDA2-1A42057D63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24400" y="705362"/>
                  <a:ext cx="5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369E9B-269F-47AC-8748-20AB5457C0FE}"/>
                    </a:ext>
                  </a:extLst>
                </p14:cNvPr>
                <p14:cNvContentPartPr/>
                <p14:nvPr/>
              </p14:nvContentPartPr>
              <p14:xfrm>
                <a:off x="10717200" y="818042"/>
                <a:ext cx="72720" cy="7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369E9B-269F-47AC-8748-20AB5457C0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08200" y="809042"/>
                  <a:ext cx="90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33BF995-304E-473A-8AB8-F9694C107EDE}"/>
                    </a:ext>
                  </a:extLst>
                </p14:cNvPr>
                <p14:cNvContentPartPr/>
                <p14:nvPr/>
              </p14:nvContentPartPr>
              <p14:xfrm>
                <a:off x="10822320" y="831722"/>
                <a:ext cx="114120" cy="68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33BF995-304E-473A-8AB8-F9694C107E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3680" y="823082"/>
                  <a:ext cx="131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E12539-652F-4342-9C95-6DC4BBD11663}"/>
                    </a:ext>
                  </a:extLst>
                </p14:cNvPr>
                <p14:cNvContentPartPr/>
                <p14:nvPr/>
              </p14:nvContentPartPr>
              <p14:xfrm>
                <a:off x="3085920" y="1425362"/>
                <a:ext cx="208440" cy="11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E12539-652F-4342-9C95-6DC4BBD116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76920" y="1416362"/>
                  <a:ext cx="22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48B5DD-7846-4B64-BB46-924A82B038B2}"/>
                    </a:ext>
                  </a:extLst>
                </p14:cNvPr>
                <p14:cNvContentPartPr/>
                <p14:nvPr/>
              </p14:nvContentPartPr>
              <p14:xfrm>
                <a:off x="3315600" y="1447682"/>
                <a:ext cx="3816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48B5DD-7846-4B64-BB46-924A82B038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6960" y="1439042"/>
                  <a:ext cx="5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74C209-BCBF-47AB-AB89-EA1ED482D9A7}"/>
                    </a:ext>
                  </a:extLst>
                </p14:cNvPr>
                <p14:cNvContentPartPr/>
                <p14:nvPr/>
              </p14:nvContentPartPr>
              <p14:xfrm>
                <a:off x="3469680" y="1282082"/>
                <a:ext cx="122400" cy="27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74C209-BCBF-47AB-AB89-EA1ED482D9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61040" y="1273442"/>
                  <a:ext cx="140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CC7EAF-1862-41BC-B963-7A13348D4C1D}"/>
                    </a:ext>
                  </a:extLst>
                </p14:cNvPr>
                <p14:cNvContentPartPr/>
                <p14:nvPr/>
              </p14:nvContentPartPr>
              <p14:xfrm>
                <a:off x="3418920" y="1417082"/>
                <a:ext cx="163440" cy="38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CC7EAF-1862-41BC-B963-7A13348D4C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10280" y="1408442"/>
                  <a:ext cx="181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ED285-BE6A-4FAB-AA6E-9A6B2D0210D8}"/>
                    </a:ext>
                  </a:extLst>
                </p14:cNvPr>
                <p14:cNvContentPartPr/>
                <p14:nvPr/>
              </p14:nvContentPartPr>
              <p14:xfrm>
                <a:off x="3665880" y="1237082"/>
                <a:ext cx="150840" cy="30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ED285-BE6A-4FAB-AA6E-9A6B2D0210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6880" y="1228082"/>
                  <a:ext cx="168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E62292-29B8-4558-8732-AA2844F3FE4D}"/>
                    </a:ext>
                  </a:extLst>
                </p14:cNvPr>
                <p14:cNvContentPartPr/>
                <p14:nvPr/>
              </p14:nvContentPartPr>
              <p14:xfrm>
                <a:off x="4101840" y="1401962"/>
                <a:ext cx="265320" cy="120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E62292-29B8-4558-8732-AA2844F3FE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92840" y="1393322"/>
                  <a:ext cx="282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4A1EBF-12CC-45FC-9D6A-988DEC6AD54B}"/>
                    </a:ext>
                  </a:extLst>
                </p14:cNvPr>
                <p14:cNvContentPartPr/>
                <p14:nvPr/>
              </p14:nvContentPartPr>
              <p14:xfrm>
                <a:off x="4402080" y="1383962"/>
                <a:ext cx="142560" cy="131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4A1EBF-12CC-45FC-9D6A-988DEC6AD5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93080" y="1375322"/>
                  <a:ext cx="160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14ED89-C99F-4DF4-8F5C-48E9AB56D61C}"/>
                    </a:ext>
                  </a:extLst>
                </p14:cNvPr>
                <p14:cNvContentPartPr/>
                <p14:nvPr/>
              </p14:nvContentPartPr>
              <p14:xfrm>
                <a:off x="4560480" y="1390082"/>
                <a:ext cx="127800" cy="12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14ED89-C99F-4DF4-8F5C-48E9AB56D6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1480" y="1381082"/>
                  <a:ext cx="14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0962CE4-6E8E-494A-8A67-BE9E53A88F2E}"/>
                    </a:ext>
                  </a:extLst>
                </p14:cNvPr>
                <p14:cNvContentPartPr/>
                <p14:nvPr/>
              </p14:nvContentPartPr>
              <p14:xfrm>
                <a:off x="4692600" y="1418162"/>
                <a:ext cx="13968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0962CE4-6E8E-494A-8A67-BE9E53A88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3600" y="1409162"/>
                  <a:ext cx="15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C0354F-5EE3-4F07-A0C9-F79DF93C3D40}"/>
                    </a:ext>
                  </a:extLst>
                </p14:cNvPr>
                <p14:cNvContentPartPr/>
                <p14:nvPr/>
              </p14:nvContentPartPr>
              <p14:xfrm>
                <a:off x="5021640" y="1376762"/>
                <a:ext cx="330840" cy="17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C0354F-5EE3-4F07-A0C9-F79DF93C3D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2640" y="1368122"/>
                  <a:ext cx="34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CC3D2F-A8A8-4C8B-96CD-FE104EF1782C}"/>
                    </a:ext>
                  </a:extLst>
                </p14:cNvPr>
                <p14:cNvContentPartPr/>
                <p14:nvPr/>
              </p14:nvContentPartPr>
              <p14:xfrm>
                <a:off x="5361120" y="1513922"/>
                <a:ext cx="118080" cy="119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CC3D2F-A8A8-4C8B-96CD-FE104EF178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2120" y="1504922"/>
                  <a:ext cx="135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D695E2-2EF5-4FBE-B43D-4FE3B27C8B09}"/>
                    </a:ext>
                  </a:extLst>
                </p14:cNvPr>
                <p14:cNvContentPartPr/>
                <p14:nvPr/>
              </p14:nvContentPartPr>
              <p14:xfrm>
                <a:off x="5347440" y="1522562"/>
                <a:ext cx="118080" cy="114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D695E2-2EF5-4FBE-B43D-4FE3B27C8B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38440" y="1513562"/>
                  <a:ext cx="13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A7C1BF-14D3-4E75-9D3D-6A4AB276EEE6}"/>
                    </a:ext>
                  </a:extLst>
                </p14:cNvPr>
                <p14:cNvContentPartPr/>
                <p14:nvPr/>
              </p14:nvContentPartPr>
              <p14:xfrm>
                <a:off x="5744160" y="1371722"/>
                <a:ext cx="147240" cy="137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A7C1BF-14D3-4E75-9D3D-6A4AB276EE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35520" y="1362722"/>
                  <a:ext cx="164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F03FEB-1E38-4E03-9484-E6EB4160BDC8}"/>
                    </a:ext>
                  </a:extLst>
                </p14:cNvPr>
                <p14:cNvContentPartPr/>
                <p14:nvPr/>
              </p14:nvContentPartPr>
              <p14:xfrm>
                <a:off x="5864400" y="1407722"/>
                <a:ext cx="132840" cy="89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F03FEB-1E38-4E03-9484-E6EB4160BD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55400" y="1398722"/>
                  <a:ext cx="150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1262DF-0DD5-4659-B904-18D0BF21C743}"/>
                    </a:ext>
                  </a:extLst>
                </p14:cNvPr>
                <p14:cNvContentPartPr/>
                <p14:nvPr/>
              </p14:nvContentPartPr>
              <p14:xfrm>
                <a:off x="6008040" y="1371002"/>
                <a:ext cx="137160" cy="11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1262DF-0DD5-4659-B904-18D0BF21C7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99040" y="1362002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0E007C-D3CF-4FA6-9E12-F8201C4C99BF}"/>
                    </a:ext>
                  </a:extLst>
                </p14:cNvPr>
                <p14:cNvContentPartPr/>
                <p14:nvPr/>
              </p14:nvContentPartPr>
              <p14:xfrm>
                <a:off x="6107400" y="1274522"/>
                <a:ext cx="106920" cy="19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0E007C-D3CF-4FA6-9E12-F8201C4C99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98400" y="1265522"/>
                  <a:ext cx="12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93D2BE-A036-476B-98A4-2CF977870EC2}"/>
                    </a:ext>
                  </a:extLst>
                </p14:cNvPr>
                <p14:cNvContentPartPr/>
                <p14:nvPr/>
              </p14:nvContentPartPr>
              <p14:xfrm>
                <a:off x="6319440" y="1310882"/>
                <a:ext cx="217080" cy="15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93D2BE-A036-476B-98A4-2CF977870E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10440" y="1301882"/>
                  <a:ext cx="23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6F5F5E-ED7D-481B-A6C3-E9AA568DA89F}"/>
                    </a:ext>
                  </a:extLst>
                </p14:cNvPr>
                <p14:cNvContentPartPr/>
                <p14:nvPr/>
              </p14:nvContentPartPr>
              <p14:xfrm>
                <a:off x="6547680" y="1183802"/>
                <a:ext cx="213120" cy="32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6F5F5E-ED7D-481B-A6C3-E9AA568DA8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38680" y="1175162"/>
                  <a:ext cx="230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CBE29F-F4E6-4FCD-A8B4-5C622BFD4A32}"/>
                    </a:ext>
                  </a:extLst>
                </p14:cNvPr>
                <p14:cNvContentPartPr/>
                <p14:nvPr/>
              </p14:nvContentPartPr>
              <p14:xfrm>
                <a:off x="6518880" y="1293962"/>
                <a:ext cx="307080" cy="72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CBE29F-F4E6-4FCD-A8B4-5C622BFD4A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10240" y="1284962"/>
                  <a:ext cx="32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6F3EC9-1366-47CA-ADE7-562546821329}"/>
                    </a:ext>
                  </a:extLst>
                </p14:cNvPr>
                <p14:cNvContentPartPr/>
                <p14:nvPr/>
              </p14:nvContentPartPr>
              <p14:xfrm>
                <a:off x="6680880" y="1364882"/>
                <a:ext cx="15156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6F3EC9-1366-47CA-ADE7-5625468213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1880" y="1356242"/>
                  <a:ext cx="169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AA424BC-A7AF-4ED2-9C2E-70A170AD9161}"/>
                    </a:ext>
                  </a:extLst>
                </p14:cNvPr>
                <p14:cNvContentPartPr/>
                <p14:nvPr/>
              </p14:nvContentPartPr>
              <p14:xfrm>
                <a:off x="6831000" y="1371722"/>
                <a:ext cx="13464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AA424BC-A7AF-4ED2-9C2E-70A170AD91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22360" y="1362722"/>
                  <a:ext cx="152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FEF93C-6E9E-4D24-8F0F-00616EF9C7F0}"/>
                    </a:ext>
                  </a:extLst>
                </p14:cNvPr>
                <p14:cNvContentPartPr/>
                <p14:nvPr/>
              </p14:nvContentPartPr>
              <p14:xfrm>
                <a:off x="6961320" y="1354082"/>
                <a:ext cx="156600" cy="11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FEF93C-6E9E-4D24-8F0F-00616EF9C7F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52320" y="1345442"/>
                  <a:ext cx="174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10D7FC-A4C4-47B7-AD85-967EAE0A23EC}"/>
                    </a:ext>
                  </a:extLst>
                </p14:cNvPr>
                <p14:cNvContentPartPr/>
                <p14:nvPr/>
              </p14:nvContentPartPr>
              <p14:xfrm>
                <a:off x="7074720" y="1208282"/>
                <a:ext cx="158760" cy="23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10D7FC-A4C4-47B7-AD85-967EAE0A23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66080" y="1199282"/>
                  <a:ext cx="176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346D97-33CC-45A7-B18C-B2F13E6CAD8D}"/>
                    </a:ext>
                  </a:extLst>
                </p14:cNvPr>
                <p14:cNvContentPartPr/>
                <p14:nvPr/>
              </p14:nvContentPartPr>
              <p14:xfrm>
                <a:off x="7115760" y="1360562"/>
                <a:ext cx="156960" cy="10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346D97-33CC-45A7-B18C-B2F13E6CAD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06760" y="1351922"/>
                  <a:ext cx="174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6CE2CC-D6DB-44AD-8391-77B812D8E1CF}"/>
                    </a:ext>
                  </a:extLst>
                </p14:cNvPr>
                <p14:cNvContentPartPr/>
                <p14:nvPr/>
              </p14:nvContentPartPr>
              <p14:xfrm>
                <a:off x="7261560" y="1363442"/>
                <a:ext cx="89640" cy="133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6CE2CC-D6DB-44AD-8391-77B812D8E1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52920" y="1354802"/>
                  <a:ext cx="107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8E377B-D6C4-4873-92C3-A491A1AC7B4D}"/>
                    </a:ext>
                  </a:extLst>
                </p14:cNvPr>
                <p14:cNvContentPartPr/>
                <p14:nvPr/>
              </p14:nvContentPartPr>
              <p14:xfrm>
                <a:off x="7380360" y="1379282"/>
                <a:ext cx="128160" cy="10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8E377B-D6C4-4873-92C3-A491A1AC7B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71720" y="1370282"/>
                  <a:ext cx="145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DCFCCB-FA7C-4529-A12B-27FE6EEED735}"/>
                    </a:ext>
                  </a:extLst>
                </p14:cNvPr>
                <p14:cNvContentPartPr/>
                <p14:nvPr/>
              </p14:nvContentPartPr>
              <p14:xfrm>
                <a:off x="7468920" y="1225922"/>
                <a:ext cx="186480" cy="257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DCFCCB-FA7C-4529-A12B-27FE6EEED7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59920" y="1216922"/>
                  <a:ext cx="204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1CC7AD-E8F6-4AD2-B30D-BA18DC2A9416}"/>
                    </a:ext>
                  </a:extLst>
                </p14:cNvPr>
                <p14:cNvContentPartPr/>
                <p14:nvPr/>
              </p14:nvContentPartPr>
              <p14:xfrm>
                <a:off x="7705800" y="1361642"/>
                <a:ext cx="150480" cy="114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1CC7AD-E8F6-4AD2-B30D-BA18DC2A94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97160" y="1352642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31DCCBB-7D18-4C6F-9F9A-87867149A5CF}"/>
                    </a:ext>
                  </a:extLst>
                </p14:cNvPr>
                <p14:cNvContentPartPr/>
                <p14:nvPr/>
              </p14:nvContentPartPr>
              <p14:xfrm>
                <a:off x="7796880" y="1192442"/>
                <a:ext cx="197640" cy="25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31DCCBB-7D18-4C6F-9F9A-87867149A5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8240" y="1183442"/>
                  <a:ext cx="215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316BC37-4C70-47AF-B35D-C0DD6ADB50A3}"/>
                    </a:ext>
                  </a:extLst>
                </p14:cNvPr>
                <p14:cNvContentPartPr/>
                <p14:nvPr/>
              </p14:nvContentPartPr>
              <p14:xfrm>
                <a:off x="7885440" y="1339682"/>
                <a:ext cx="149760" cy="109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316BC37-4C70-47AF-B35D-C0DD6ADB50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6440" y="1330682"/>
                  <a:ext cx="16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F2FD59-9D51-4DDF-BE76-1B2B2BA5055E}"/>
                    </a:ext>
                  </a:extLst>
                </p14:cNvPr>
                <p14:cNvContentPartPr/>
                <p14:nvPr/>
              </p14:nvContentPartPr>
              <p14:xfrm>
                <a:off x="8044560" y="1319882"/>
                <a:ext cx="170280" cy="134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F2FD59-9D51-4DDF-BE76-1B2B2BA505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35920" y="1310882"/>
                  <a:ext cx="187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B0CB6C-1C49-4AB2-AC9E-C8AB98F4DB78}"/>
                    </a:ext>
                  </a:extLst>
                </p14:cNvPr>
                <p14:cNvContentPartPr/>
                <p14:nvPr/>
              </p14:nvContentPartPr>
              <p14:xfrm>
                <a:off x="8187480" y="1261202"/>
                <a:ext cx="135720" cy="183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B0CB6C-1C49-4AB2-AC9E-C8AB98F4DB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8480" y="1252202"/>
                  <a:ext cx="153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07AA97-8F1E-4F65-9E0A-9F6226E3A701}"/>
                    </a:ext>
                  </a:extLst>
                </p14:cNvPr>
                <p14:cNvContentPartPr/>
                <p14:nvPr/>
              </p14:nvContentPartPr>
              <p14:xfrm>
                <a:off x="8236080" y="1360202"/>
                <a:ext cx="129600" cy="9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07AA97-8F1E-4F65-9E0A-9F6226E3A7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27080" y="1351202"/>
                  <a:ext cx="14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7A3FA-6016-4BD3-8076-E358D1890E9D}"/>
                    </a:ext>
                  </a:extLst>
                </p14:cNvPr>
                <p14:cNvContentPartPr/>
                <p14:nvPr/>
              </p14:nvContentPartPr>
              <p14:xfrm>
                <a:off x="8460720" y="1116482"/>
                <a:ext cx="262800" cy="33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7A3FA-6016-4BD3-8076-E358D1890E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52080" y="1107842"/>
                  <a:ext cx="280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C603CE-9409-4CB3-98AF-9CE53DF63597}"/>
                    </a:ext>
                  </a:extLst>
                </p14:cNvPr>
                <p14:cNvContentPartPr/>
                <p14:nvPr/>
              </p14:nvContentPartPr>
              <p14:xfrm>
                <a:off x="8413200" y="1301522"/>
                <a:ext cx="215640" cy="2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C603CE-9409-4CB3-98AF-9CE53DF635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04200" y="1292882"/>
                  <a:ext cx="23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823BD5-A213-4856-A5B3-976F56EAF994}"/>
                    </a:ext>
                  </a:extLst>
                </p14:cNvPr>
                <p14:cNvContentPartPr/>
                <p14:nvPr/>
              </p14:nvContentPartPr>
              <p14:xfrm>
                <a:off x="8575200" y="1258682"/>
                <a:ext cx="159120" cy="17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823BD5-A213-4856-A5B3-976F56EAF9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66200" y="1249682"/>
                  <a:ext cx="176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132660-26AA-4182-9F6F-59AAAB90EF62}"/>
                    </a:ext>
                  </a:extLst>
                </p14:cNvPr>
                <p14:cNvContentPartPr/>
                <p14:nvPr/>
              </p14:nvContentPartPr>
              <p14:xfrm>
                <a:off x="8690760" y="1351922"/>
                <a:ext cx="82080" cy="90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132660-26AA-4182-9F6F-59AAAB90EF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82120" y="1342922"/>
                  <a:ext cx="99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DEB371E-642D-438F-ACE5-7162AD6B8430}"/>
                    </a:ext>
                  </a:extLst>
                </p14:cNvPr>
                <p14:cNvContentPartPr/>
                <p14:nvPr/>
              </p14:nvContentPartPr>
              <p14:xfrm>
                <a:off x="8827560" y="1355882"/>
                <a:ext cx="142560" cy="10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DEB371E-642D-438F-ACE5-7162AD6B84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18560" y="1347242"/>
                  <a:ext cx="160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792181-22F9-40C9-9F2D-7285318518F0}"/>
                    </a:ext>
                  </a:extLst>
                </p14:cNvPr>
                <p14:cNvContentPartPr/>
                <p14:nvPr/>
              </p14:nvContentPartPr>
              <p14:xfrm>
                <a:off x="9152640" y="1277402"/>
                <a:ext cx="337680" cy="15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792181-22F9-40C9-9F2D-7285318518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43640" y="1268402"/>
                  <a:ext cx="355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45492DF-D392-48E4-A946-599D34183C06}"/>
                    </a:ext>
                  </a:extLst>
                </p14:cNvPr>
                <p14:cNvContentPartPr/>
                <p14:nvPr/>
              </p14:nvContentPartPr>
              <p14:xfrm>
                <a:off x="9337680" y="1407362"/>
                <a:ext cx="135720" cy="84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45492DF-D392-48E4-A946-599D34183C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29040" y="1398362"/>
                  <a:ext cx="15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EA94FE-2E90-4D9F-A3E8-F715BF9B39F4}"/>
                    </a:ext>
                  </a:extLst>
                </p14:cNvPr>
                <p14:cNvContentPartPr/>
                <p14:nvPr/>
              </p14:nvContentPartPr>
              <p14:xfrm>
                <a:off x="9558360" y="1496642"/>
                <a:ext cx="79200" cy="10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EA94FE-2E90-4D9F-A3E8-F715BF9B39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49720" y="1488002"/>
                  <a:ext cx="96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0AA051-5986-4B0A-8693-E633E726BA91}"/>
                    </a:ext>
                  </a:extLst>
                </p14:cNvPr>
                <p14:cNvContentPartPr/>
                <p14:nvPr/>
              </p14:nvContentPartPr>
              <p14:xfrm>
                <a:off x="9779040" y="1356242"/>
                <a:ext cx="119880" cy="11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0AA051-5986-4B0A-8693-E633E726BA9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70040" y="1347602"/>
                  <a:ext cx="137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D25CEB-CD23-4F1F-993B-729E8275A494}"/>
                    </a:ext>
                  </a:extLst>
                </p14:cNvPr>
                <p14:cNvContentPartPr/>
                <p14:nvPr/>
              </p14:nvContentPartPr>
              <p14:xfrm>
                <a:off x="9916200" y="1378202"/>
                <a:ext cx="101520" cy="10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D25CEB-CD23-4F1F-993B-729E8275A4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7560" y="1369202"/>
                  <a:ext cx="119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CCD230-2953-4EBC-961E-C50305FDF58C}"/>
                    </a:ext>
                  </a:extLst>
                </p14:cNvPr>
                <p14:cNvContentPartPr/>
                <p14:nvPr/>
              </p14:nvContentPartPr>
              <p14:xfrm>
                <a:off x="10073880" y="1376402"/>
                <a:ext cx="150480" cy="9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CCD230-2953-4EBC-961E-C50305FDF5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64880" y="1367762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74510C-1764-43F9-A584-AE04989FA3A6}"/>
                    </a:ext>
                  </a:extLst>
                </p14:cNvPr>
                <p14:cNvContentPartPr/>
                <p14:nvPr/>
              </p14:nvContentPartPr>
              <p14:xfrm>
                <a:off x="10179720" y="1254362"/>
                <a:ext cx="133920" cy="20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74510C-1764-43F9-A584-AE04989FA3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70720" y="1245362"/>
                  <a:ext cx="151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8BAE59-A000-471E-9828-8553F5A664F7}"/>
                    </a:ext>
                  </a:extLst>
                </p14:cNvPr>
                <p14:cNvContentPartPr/>
                <p14:nvPr/>
              </p14:nvContentPartPr>
              <p14:xfrm>
                <a:off x="3108600" y="1864922"/>
                <a:ext cx="106200" cy="15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8BAE59-A000-471E-9828-8553F5A664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99960" y="1856282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C09C0A-97D7-497E-AC80-57DE4F98A7EB}"/>
                    </a:ext>
                  </a:extLst>
                </p14:cNvPr>
                <p14:cNvContentPartPr/>
                <p14:nvPr/>
              </p14:nvContentPartPr>
              <p14:xfrm>
                <a:off x="3160080" y="1869602"/>
                <a:ext cx="184320" cy="233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C09C0A-97D7-497E-AC80-57DE4F98A7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51440" y="1860602"/>
                  <a:ext cx="201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0ACFE5-F1EA-4F8D-8375-DC726FFF110B}"/>
                    </a:ext>
                  </a:extLst>
                </p14:cNvPr>
                <p14:cNvContentPartPr/>
                <p14:nvPr/>
              </p14:nvContentPartPr>
              <p14:xfrm>
                <a:off x="3256920" y="2073362"/>
                <a:ext cx="27360" cy="94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0ACFE5-F1EA-4F8D-8375-DC726FFF11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47920" y="2064362"/>
                  <a:ext cx="45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0A0B21-105E-4657-89A7-2AAABF904776}"/>
                    </a:ext>
                  </a:extLst>
                </p14:cNvPr>
                <p14:cNvContentPartPr/>
                <p14:nvPr/>
              </p14:nvContentPartPr>
              <p14:xfrm>
                <a:off x="3425400" y="2085242"/>
                <a:ext cx="63360" cy="104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0A0B21-105E-4657-89A7-2AAABF9047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6760" y="2076602"/>
                  <a:ext cx="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AC2152-3AE5-401F-9743-48B028F7CD2C}"/>
                    </a:ext>
                  </a:extLst>
                </p14:cNvPr>
                <p14:cNvContentPartPr/>
                <p14:nvPr/>
              </p14:nvContentPartPr>
              <p14:xfrm>
                <a:off x="3703680" y="2019002"/>
                <a:ext cx="540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AC2152-3AE5-401F-9743-48B028F7CD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94680" y="2010362"/>
                  <a:ext cx="2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E41DC2-F134-478E-8414-A37ADA675294}"/>
                    </a:ext>
                  </a:extLst>
                </p14:cNvPr>
                <p14:cNvContentPartPr/>
                <p14:nvPr/>
              </p14:nvContentPartPr>
              <p14:xfrm>
                <a:off x="3861360" y="2014322"/>
                <a:ext cx="118440" cy="18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E41DC2-F134-478E-8414-A37ADA67529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52360" y="2005682"/>
                  <a:ext cx="136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B2586C-BE42-46C9-BF37-FA0B4F203956}"/>
                    </a:ext>
                  </a:extLst>
                </p14:cNvPr>
                <p14:cNvContentPartPr/>
                <p14:nvPr/>
              </p14:nvContentPartPr>
              <p14:xfrm>
                <a:off x="4096440" y="2085602"/>
                <a:ext cx="38160" cy="90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B2586C-BE42-46C9-BF37-FA0B4F20395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87800" y="2076962"/>
                  <a:ext cx="55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DF0E20A-F3B2-4DA7-B82E-9DA24D6AD223}"/>
                    </a:ext>
                  </a:extLst>
                </p14:cNvPr>
                <p14:cNvContentPartPr/>
                <p14:nvPr/>
              </p14:nvContentPartPr>
              <p14:xfrm>
                <a:off x="4303800" y="1859522"/>
                <a:ext cx="90360" cy="86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DF0E20A-F3B2-4DA7-B82E-9DA24D6AD22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94800" y="1850882"/>
                  <a:ext cx="10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82A9FC-C43A-4E9B-A229-0E0772E75C80}"/>
                    </a:ext>
                  </a:extLst>
                </p14:cNvPr>
                <p14:cNvContentPartPr/>
                <p14:nvPr/>
              </p14:nvContentPartPr>
              <p14:xfrm>
                <a:off x="4353840" y="1837922"/>
                <a:ext cx="196920" cy="236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82A9FC-C43A-4E9B-A229-0E0772E75C8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44840" y="1829282"/>
                  <a:ext cx="21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35346-5FED-4245-B860-3CA55B39831A}"/>
                    </a:ext>
                  </a:extLst>
                </p14:cNvPr>
                <p14:cNvContentPartPr/>
                <p14:nvPr/>
              </p14:nvContentPartPr>
              <p14:xfrm>
                <a:off x="4454640" y="2063642"/>
                <a:ext cx="91080" cy="9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35346-5FED-4245-B860-3CA55B39831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46000" y="2055002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811B4C-3A66-487E-BD0D-8D50E43D0459}"/>
                    </a:ext>
                  </a:extLst>
                </p14:cNvPr>
                <p14:cNvContentPartPr/>
                <p14:nvPr/>
              </p14:nvContentPartPr>
              <p14:xfrm>
                <a:off x="4620240" y="2141762"/>
                <a:ext cx="29520" cy="61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811B4C-3A66-487E-BD0D-8D50E43D045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11240" y="2132762"/>
                  <a:ext cx="47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0FC5FB-21C2-4DBB-BBFB-6E58705077E4}"/>
                    </a:ext>
                  </a:extLst>
                </p14:cNvPr>
                <p14:cNvContentPartPr/>
                <p14:nvPr/>
              </p14:nvContentPartPr>
              <p14:xfrm>
                <a:off x="4601520" y="2120522"/>
                <a:ext cx="87480" cy="235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0FC5FB-21C2-4DBB-BBFB-6E58705077E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92880" y="2111882"/>
                  <a:ext cx="105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BFDF863-003D-467A-8ADC-443674DCBFD8}"/>
                    </a:ext>
                  </a:extLst>
                </p14:cNvPr>
                <p14:cNvContentPartPr/>
                <p14:nvPr/>
              </p14:nvContentPartPr>
              <p14:xfrm>
                <a:off x="4984920" y="2022602"/>
                <a:ext cx="35640" cy="56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BFDF863-003D-467A-8ADC-443674DCBF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75920" y="2013602"/>
                  <a:ext cx="5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304D926-6A11-4B54-9206-30F477156D00}"/>
                    </a:ext>
                  </a:extLst>
                </p14:cNvPr>
                <p14:cNvContentPartPr/>
                <p14:nvPr/>
              </p14:nvContentPartPr>
              <p14:xfrm>
                <a:off x="5056560" y="1914242"/>
                <a:ext cx="12960" cy="5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304D926-6A11-4B54-9206-30F477156D0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47920" y="1905242"/>
                  <a:ext cx="30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9D3B92A-3ABE-4354-9B25-1ECF559602B6}"/>
                    </a:ext>
                  </a:extLst>
                </p14:cNvPr>
                <p14:cNvContentPartPr/>
                <p14:nvPr/>
              </p14:nvContentPartPr>
              <p14:xfrm>
                <a:off x="5059440" y="1932962"/>
                <a:ext cx="153720" cy="151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9D3B92A-3ABE-4354-9B25-1ECF559602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50800" y="1924322"/>
                  <a:ext cx="171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ED8C1A1-F43E-45DE-A37D-F21B552171C1}"/>
                    </a:ext>
                  </a:extLst>
                </p14:cNvPr>
                <p14:cNvContentPartPr/>
                <p14:nvPr/>
              </p14:nvContentPartPr>
              <p14:xfrm>
                <a:off x="5501520" y="1949162"/>
                <a:ext cx="128160" cy="12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ED8C1A1-F43E-45DE-A37D-F21B552171C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92880" y="1940522"/>
                  <a:ext cx="145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6A5322-4EBB-4F1B-A434-12D5173CE672}"/>
                    </a:ext>
                  </a:extLst>
                </p14:cNvPr>
                <p14:cNvContentPartPr/>
                <p14:nvPr/>
              </p14:nvContentPartPr>
              <p14:xfrm>
                <a:off x="5947920" y="1772402"/>
                <a:ext cx="128160" cy="23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6A5322-4EBB-4F1B-A434-12D5173CE67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38920" y="1763402"/>
                  <a:ext cx="145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452C4E8-C4F6-4643-A0CD-3122F4F62D8A}"/>
                    </a:ext>
                  </a:extLst>
                </p14:cNvPr>
                <p14:cNvContentPartPr/>
                <p14:nvPr/>
              </p14:nvContentPartPr>
              <p14:xfrm>
                <a:off x="6051240" y="1904162"/>
                <a:ext cx="141840" cy="9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452C4E8-C4F6-4643-A0CD-3122F4F62D8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2240" y="1895522"/>
                  <a:ext cx="159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DEDDD2-E44B-449C-A198-6802759B6CAC}"/>
                    </a:ext>
                  </a:extLst>
                </p14:cNvPr>
                <p14:cNvContentPartPr/>
                <p14:nvPr/>
              </p14:nvContentPartPr>
              <p14:xfrm>
                <a:off x="6207120" y="1896602"/>
                <a:ext cx="124920" cy="98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DEDDD2-E44B-449C-A198-6802759B6CA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98480" y="1887602"/>
                  <a:ext cx="142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01335F-CD0A-4116-BA84-BEDDA832DF0B}"/>
                    </a:ext>
                  </a:extLst>
                </p14:cNvPr>
                <p14:cNvContentPartPr/>
                <p14:nvPr/>
              </p14:nvContentPartPr>
              <p14:xfrm>
                <a:off x="6309720" y="1910642"/>
                <a:ext cx="128520" cy="15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01335F-CD0A-4116-BA84-BEDDA832DF0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301080" y="1902002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B04F79-7FE7-4492-BF26-4690211643C8}"/>
                    </a:ext>
                  </a:extLst>
                </p14:cNvPr>
                <p14:cNvContentPartPr/>
                <p14:nvPr/>
              </p14:nvContentPartPr>
              <p14:xfrm>
                <a:off x="6460560" y="1868522"/>
                <a:ext cx="132480" cy="10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B04F79-7FE7-4492-BF26-4690211643C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51920" y="1859882"/>
                  <a:ext cx="150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673F89-7B2E-44B0-826B-0370CC2E85AE}"/>
                    </a:ext>
                  </a:extLst>
                </p14:cNvPr>
                <p14:cNvContentPartPr/>
                <p14:nvPr/>
              </p14:nvContentPartPr>
              <p14:xfrm>
                <a:off x="6744600" y="1817402"/>
                <a:ext cx="239400" cy="161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673F89-7B2E-44B0-826B-0370CC2E85A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735600" y="1808762"/>
                  <a:ext cx="257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E8EF19-3D8E-41BF-A638-ECA0905BF006}"/>
                    </a:ext>
                  </a:extLst>
                </p14:cNvPr>
                <p14:cNvContentPartPr/>
                <p14:nvPr/>
              </p14:nvContentPartPr>
              <p14:xfrm>
                <a:off x="6935760" y="1843682"/>
                <a:ext cx="160560" cy="97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E8EF19-3D8E-41BF-A638-ECA0905BF0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26760" y="1834682"/>
                  <a:ext cx="178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865DC1-4E7E-49E0-99F9-7BA9F3C778D5}"/>
                    </a:ext>
                  </a:extLst>
                </p14:cNvPr>
                <p14:cNvContentPartPr/>
                <p14:nvPr/>
              </p14:nvContentPartPr>
              <p14:xfrm>
                <a:off x="7061400" y="1875722"/>
                <a:ext cx="140040" cy="7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865DC1-4E7E-49E0-99F9-7BA9F3C778D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52400" y="1867082"/>
                  <a:ext cx="157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C07DB8-9DA0-4CBC-A22E-721B51858788}"/>
                    </a:ext>
                  </a:extLst>
                </p14:cNvPr>
                <p14:cNvContentPartPr/>
                <p14:nvPr/>
              </p14:nvContentPartPr>
              <p14:xfrm>
                <a:off x="7182000" y="1878962"/>
                <a:ext cx="94680" cy="177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C07DB8-9DA0-4CBC-A22E-721B518587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73360" y="1869962"/>
                  <a:ext cx="112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CE5777-B33B-42BB-99C6-F9C073972B0C}"/>
                    </a:ext>
                  </a:extLst>
                </p14:cNvPr>
                <p14:cNvContentPartPr/>
                <p14:nvPr/>
              </p14:nvContentPartPr>
              <p14:xfrm>
                <a:off x="7242480" y="1837922"/>
                <a:ext cx="156240" cy="130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CE5777-B33B-42BB-99C6-F9C073972B0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33480" y="1828922"/>
                  <a:ext cx="173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CB303B-1EB5-4896-B2C5-FA78E299D92F}"/>
                    </a:ext>
                  </a:extLst>
                </p14:cNvPr>
                <p14:cNvContentPartPr/>
                <p14:nvPr/>
              </p14:nvContentPartPr>
              <p14:xfrm>
                <a:off x="7482600" y="1700042"/>
                <a:ext cx="122400" cy="19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CB303B-1EB5-4896-B2C5-FA78E299D92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73960" y="1691402"/>
                  <a:ext cx="140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6EF22F-26EA-4BD6-91AC-723E3785E647}"/>
                    </a:ext>
                  </a:extLst>
                </p14:cNvPr>
                <p14:cNvContentPartPr/>
                <p14:nvPr/>
              </p14:nvContentPartPr>
              <p14:xfrm>
                <a:off x="7490880" y="1834322"/>
                <a:ext cx="164520" cy="14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6EF22F-26EA-4BD6-91AC-723E3785E6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81880" y="1825322"/>
                  <a:ext cx="182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EBFEDB-F428-4ED6-B0AF-D48397A4F9C9}"/>
                    </a:ext>
                  </a:extLst>
                </p14:cNvPr>
                <p14:cNvContentPartPr/>
                <p14:nvPr/>
              </p14:nvContentPartPr>
              <p14:xfrm>
                <a:off x="7881480" y="1574042"/>
                <a:ext cx="272880" cy="398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EBFEDB-F428-4ED6-B0AF-D48397A4F9C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72840" y="1565042"/>
                  <a:ext cx="29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41FA45-798C-4097-89BA-1B83F97F83BA}"/>
                    </a:ext>
                  </a:extLst>
                </p14:cNvPr>
                <p14:cNvContentPartPr/>
                <p14:nvPr/>
              </p14:nvContentPartPr>
              <p14:xfrm>
                <a:off x="7823520" y="1823522"/>
                <a:ext cx="230040" cy="58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41FA45-798C-4097-89BA-1B83F97F83B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14880" y="1814522"/>
                  <a:ext cx="247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56447D-0EF7-417D-A19F-55731BF6220F}"/>
                    </a:ext>
                  </a:extLst>
                </p14:cNvPr>
                <p14:cNvContentPartPr/>
                <p14:nvPr/>
              </p14:nvContentPartPr>
              <p14:xfrm>
                <a:off x="8035560" y="1797962"/>
                <a:ext cx="139680" cy="142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56447D-0EF7-417D-A19F-55731BF622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26560" y="1788962"/>
                  <a:ext cx="157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E705D0-0B04-4917-BEA5-C2A36EB58D9F}"/>
                    </a:ext>
                  </a:extLst>
                </p14:cNvPr>
                <p14:cNvContentPartPr/>
                <p14:nvPr/>
              </p14:nvContentPartPr>
              <p14:xfrm>
                <a:off x="8126280" y="1860602"/>
                <a:ext cx="90000" cy="70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E705D0-0B04-4917-BEA5-C2A36EB58D9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117640" y="1851962"/>
                  <a:ext cx="107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F77E3D7-651D-4974-972E-53F3493AC744}"/>
                    </a:ext>
                  </a:extLst>
                </p14:cNvPr>
                <p14:cNvContentPartPr/>
                <p14:nvPr/>
              </p14:nvContentPartPr>
              <p14:xfrm>
                <a:off x="8272440" y="1842962"/>
                <a:ext cx="207720" cy="11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F77E3D7-651D-4974-972E-53F3493AC74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263800" y="1834322"/>
                  <a:ext cx="22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723C9D-350D-44F1-A41B-842940226255}"/>
                    </a:ext>
                  </a:extLst>
                </p14:cNvPr>
                <p14:cNvContentPartPr/>
                <p14:nvPr/>
              </p14:nvContentPartPr>
              <p14:xfrm>
                <a:off x="8659080" y="1858802"/>
                <a:ext cx="153360" cy="9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723C9D-350D-44F1-A41B-84294022625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50440" y="1849802"/>
                  <a:ext cx="171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3ABA814-C395-44E9-8510-A4709E8CE34A}"/>
                    </a:ext>
                  </a:extLst>
                </p14:cNvPr>
                <p14:cNvContentPartPr/>
                <p14:nvPr/>
              </p14:nvContentPartPr>
              <p14:xfrm>
                <a:off x="8960040" y="1915322"/>
                <a:ext cx="124920" cy="19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3ABA814-C395-44E9-8510-A4709E8CE34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51040" y="1906682"/>
                  <a:ext cx="142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725686-A45B-4A29-8E1F-1F426748815D}"/>
                    </a:ext>
                  </a:extLst>
                </p14:cNvPr>
                <p14:cNvContentPartPr/>
                <p14:nvPr/>
              </p14:nvContentPartPr>
              <p14:xfrm>
                <a:off x="9022320" y="1846202"/>
                <a:ext cx="191160" cy="154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725686-A45B-4A29-8E1F-1F426748815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13320" y="1837562"/>
                  <a:ext cx="20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73F6BD-5171-473E-BFE3-85BD03B0B170}"/>
                    </a:ext>
                  </a:extLst>
                </p14:cNvPr>
                <p14:cNvContentPartPr/>
                <p14:nvPr/>
              </p14:nvContentPartPr>
              <p14:xfrm>
                <a:off x="9253800" y="1877162"/>
                <a:ext cx="91800" cy="8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73F6BD-5171-473E-BFE3-85BD03B0B17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244800" y="1868522"/>
                  <a:ext cx="109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4C6CE8-4662-46EF-B479-948F6CE97C57}"/>
                    </a:ext>
                  </a:extLst>
                </p14:cNvPr>
                <p14:cNvContentPartPr/>
                <p14:nvPr/>
              </p14:nvContentPartPr>
              <p14:xfrm>
                <a:off x="9295200" y="1888682"/>
                <a:ext cx="160200" cy="20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4C6CE8-4662-46EF-B479-948F6CE97C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286560" y="1880042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D9A2BA-AADF-43B5-A3E8-247FEC03D2F5}"/>
                    </a:ext>
                  </a:extLst>
                </p14:cNvPr>
                <p14:cNvContentPartPr/>
                <p14:nvPr/>
              </p14:nvContentPartPr>
              <p14:xfrm>
                <a:off x="9388800" y="1826042"/>
                <a:ext cx="18324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D9A2BA-AADF-43B5-A3E8-247FEC03D2F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80160" y="1817402"/>
                  <a:ext cx="20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65A57E-8400-4ED0-B35A-F113A2BA03C3}"/>
                    </a:ext>
                  </a:extLst>
                </p14:cNvPr>
                <p14:cNvContentPartPr/>
                <p14:nvPr/>
              </p14:nvContentPartPr>
              <p14:xfrm>
                <a:off x="9570600" y="1869962"/>
                <a:ext cx="145080" cy="99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65A57E-8400-4ED0-B35A-F113A2BA03C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61960" y="1861322"/>
                  <a:ext cx="162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EA266E-6C58-4186-B626-AE43F0C0CE22}"/>
                    </a:ext>
                  </a:extLst>
                </p14:cNvPr>
                <p14:cNvContentPartPr/>
                <p14:nvPr/>
              </p14:nvContentPartPr>
              <p14:xfrm>
                <a:off x="9803160" y="1706882"/>
                <a:ext cx="203400" cy="250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EA266E-6C58-4186-B626-AE43F0C0CE2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794160" y="1697882"/>
                  <a:ext cx="221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321D83-106A-4179-B2AA-9CA0F8918819}"/>
                    </a:ext>
                  </a:extLst>
                </p14:cNvPr>
                <p14:cNvContentPartPr/>
                <p14:nvPr/>
              </p14:nvContentPartPr>
              <p14:xfrm>
                <a:off x="9868320" y="1863482"/>
                <a:ext cx="131400" cy="101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321D83-106A-4179-B2AA-9CA0F891881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59680" y="1854482"/>
                  <a:ext cx="149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4C156C-4A5B-46D6-B237-9A45AFCF6E5E}"/>
                    </a:ext>
                  </a:extLst>
                </p14:cNvPr>
                <p14:cNvContentPartPr/>
                <p14:nvPr/>
              </p14:nvContentPartPr>
              <p14:xfrm>
                <a:off x="10098000" y="1705802"/>
                <a:ext cx="223200" cy="25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4C156C-4A5B-46D6-B237-9A45AFCF6E5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089000" y="1696802"/>
                  <a:ext cx="240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FFF801A-7E37-47EA-90F6-D04F709D290F}"/>
                    </a:ext>
                  </a:extLst>
                </p14:cNvPr>
                <p14:cNvContentPartPr/>
                <p14:nvPr/>
              </p14:nvContentPartPr>
              <p14:xfrm>
                <a:off x="10060920" y="1836842"/>
                <a:ext cx="235080" cy="138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FF801A-7E37-47EA-90F6-D04F709D29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52280" y="1827842"/>
                  <a:ext cx="252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46F5BD-F78F-4824-81F9-7F403C027BE0}"/>
                    </a:ext>
                  </a:extLst>
                </p14:cNvPr>
                <p14:cNvContentPartPr/>
                <p14:nvPr/>
              </p14:nvContentPartPr>
              <p14:xfrm>
                <a:off x="10375200" y="1816682"/>
                <a:ext cx="6480" cy="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46F5BD-F78F-4824-81F9-7F403C027BE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66560" y="1807682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4E7D17-D92B-4E5C-8B1F-18CE27F87D0D}"/>
                    </a:ext>
                  </a:extLst>
                </p14:cNvPr>
                <p14:cNvContentPartPr/>
                <p14:nvPr/>
              </p14:nvContentPartPr>
              <p14:xfrm>
                <a:off x="10330200" y="1868882"/>
                <a:ext cx="118800" cy="10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4E7D17-D92B-4E5C-8B1F-18CE27F87D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321560" y="1860242"/>
                  <a:ext cx="136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04ED048-5F71-4719-AE98-6409E92A8D1D}"/>
                    </a:ext>
                  </a:extLst>
                </p14:cNvPr>
                <p14:cNvContentPartPr/>
                <p14:nvPr/>
              </p14:nvContentPartPr>
              <p14:xfrm>
                <a:off x="10440720" y="1882202"/>
                <a:ext cx="215280" cy="12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04ED048-5F71-4719-AE98-6409E92A8D1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431720" y="1873202"/>
                  <a:ext cx="232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06246DE-E806-4499-AFCD-3EF5C807D3A4}"/>
              </a:ext>
            </a:extLst>
          </p:cNvPr>
          <p:cNvGrpSpPr/>
          <p:nvPr/>
        </p:nvGrpSpPr>
        <p:grpSpPr>
          <a:xfrm>
            <a:off x="3071520" y="2398082"/>
            <a:ext cx="732240" cy="275760"/>
            <a:chOff x="3071520" y="2398082"/>
            <a:chExt cx="7322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61FE47-006C-4495-B065-2E39CBB42E8B}"/>
                    </a:ext>
                  </a:extLst>
                </p14:cNvPr>
                <p14:cNvContentPartPr/>
                <p14:nvPr/>
              </p14:nvContentPartPr>
              <p14:xfrm>
                <a:off x="3071520" y="2529842"/>
                <a:ext cx="207000" cy="136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61FE47-006C-4495-B065-2E39CBB42E8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62880" y="2520842"/>
                  <a:ext cx="224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90332F-8A54-4861-AE3E-DE31445686C0}"/>
                    </a:ext>
                  </a:extLst>
                </p14:cNvPr>
                <p14:cNvContentPartPr/>
                <p14:nvPr/>
              </p14:nvContentPartPr>
              <p14:xfrm>
                <a:off x="3303360" y="2578442"/>
                <a:ext cx="39600" cy="95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90332F-8A54-4861-AE3E-DE31445686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94360" y="2569442"/>
                  <a:ext cx="5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5B558D2-F386-4286-A3F9-D810CB1DB8BF}"/>
                    </a:ext>
                  </a:extLst>
                </p14:cNvPr>
                <p14:cNvContentPartPr/>
                <p14:nvPr/>
              </p14:nvContentPartPr>
              <p14:xfrm>
                <a:off x="3466800" y="2408522"/>
                <a:ext cx="122400" cy="258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5B558D2-F386-4286-A3F9-D810CB1DB8B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57800" y="2399882"/>
                  <a:ext cx="140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44A175-152C-4908-8FE0-241C0BD9355A}"/>
                    </a:ext>
                  </a:extLst>
                </p14:cNvPr>
                <p14:cNvContentPartPr/>
                <p14:nvPr/>
              </p14:nvContentPartPr>
              <p14:xfrm>
                <a:off x="3421080" y="2537042"/>
                <a:ext cx="187560" cy="27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44A175-152C-4908-8FE0-241C0BD9355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12080" y="2528402"/>
                  <a:ext cx="205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62BD171-A450-4615-BE08-2C7569746642}"/>
                    </a:ext>
                  </a:extLst>
                </p14:cNvPr>
                <p14:cNvContentPartPr/>
                <p14:nvPr/>
              </p14:nvContentPartPr>
              <p14:xfrm>
                <a:off x="3676320" y="2398082"/>
                <a:ext cx="127440" cy="265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62BD171-A450-4615-BE08-2C75697466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7320" y="2389442"/>
                  <a:ext cx="1450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59A9711-6225-4135-A9E9-B84B915D160A}"/>
              </a:ext>
            </a:extLst>
          </p:cNvPr>
          <p:cNvGrpSpPr/>
          <p:nvPr/>
        </p:nvGrpSpPr>
        <p:grpSpPr>
          <a:xfrm>
            <a:off x="4065480" y="2520122"/>
            <a:ext cx="742680" cy="136440"/>
            <a:chOff x="4065480" y="2520122"/>
            <a:chExt cx="7426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20775E-A14F-421E-ACCF-A0D3DD17047D}"/>
                    </a:ext>
                  </a:extLst>
                </p14:cNvPr>
                <p14:cNvContentPartPr/>
                <p14:nvPr/>
              </p14:nvContentPartPr>
              <p14:xfrm>
                <a:off x="4065480" y="2522642"/>
                <a:ext cx="286560" cy="133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20775E-A14F-421E-ACCF-A0D3DD1704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56840" y="2514002"/>
                  <a:ext cx="30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D8E699-415F-4233-B9A8-138818253B84}"/>
                    </a:ext>
                  </a:extLst>
                </p14:cNvPr>
                <p14:cNvContentPartPr/>
                <p14:nvPr/>
              </p14:nvContentPartPr>
              <p14:xfrm>
                <a:off x="4370040" y="2530922"/>
                <a:ext cx="148680" cy="114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D8E699-415F-4233-B9A8-138818253B8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61400" y="2522282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CD314AC-594A-430E-802D-518FB13E184A}"/>
                    </a:ext>
                  </a:extLst>
                </p14:cNvPr>
                <p14:cNvContentPartPr/>
                <p14:nvPr/>
              </p14:nvContentPartPr>
              <p14:xfrm>
                <a:off x="4551840" y="2520122"/>
                <a:ext cx="113400" cy="108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CD314AC-594A-430E-802D-518FB13E184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43200" y="2511482"/>
                  <a:ext cx="131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2C4E3FC-908B-4545-A2C3-C784A44FAC92}"/>
                    </a:ext>
                  </a:extLst>
                </p14:cNvPr>
                <p14:cNvContentPartPr/>
                <p14:nvPr/>
              </p14:nvContentPartPr>
              <p14:xfrm>
                <a:off x="4667040" y="2533082"/>
                <a:ext cx="141120" cy="10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2C4E3FC-908B-4545-A2C3-C784A44FAC9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658400" y="2524082"/>
                  <a:ext cx="1587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1445E34-52D1-4BDD-9F28-DF14C29991E1}"/>
              </a:ext>
            </a:extLst>
          </p:cNvPr>
          <p:cNvGrpSpPr/>
          <p:nvPr/>
        </p:nvGrpSpPr>
        <p:grpSpPr>
          <a:xfrm>
            <a:off x="4989600" y="2213402"/>
            <a:ext cx="4229640" cy="506880"/>
            <a:chOff x="4989600" y="2213402"/>
            <a:chExt cx="422964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261034-1032-4D0E-A20C-492A4AA1669C}"/>
                    </a:ext>
                  </a:extLst>
                </p14:cNvPr>
                <p14:cNvContentPartPr/>
                <p14:nvPr/>
              </p14:nvContentPartPr>
              <p14:xfrm>
                <a:off x="4989600" y="2438402"/>
                <a:ext cx="326520" cy="187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261034-1032-4D0E-A20C-492A4AA1669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80600" y="2429402"/>
                  <a:ext cx="344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0965E01-359D-43E5-919E-EF23C2B2B9ED}"/>
                    </a:ext>
                  </a:extLst>
                </p14:cNvPr>
                <p14:cNvContentPartPr/>
                <p14:nvPr/>
              </p14:nvContentPartPr>
              <p14:xfrm>
                <a:off x="5360400" y="2556482"/>
                <a:ext cx="32400" cy="53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0965E01-359D-43E5-919E-EF23C2B2B9E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351400" y="2547482"/>
                  <a:ext cx="5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72E737-3769-4FD3-9049-4F140CBA4EDC}"/>
                    </a:ext>
                  </a:extLst>
                </p14:cNvPr>
                <p14:cNvContentPartPr/>
                <p14:nvPr/>
              </p14:nvContentPartPr>
              <p14:xfrm>
                <a:off x="5352480" y="2567282"/>
                <a:ext cx="14472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72E737-3769-4FD3-9049-4F140CBA4ED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343480" y="2558282"/>
                  <a:ext cx="16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1EC17A6-A90B-480D-B776-033F3AC4D39D}"/>
                    </a:ext>
                  </a:extLst>
                </p14:cNvPr>
                <p14:cNvContentPartPr/>
                <p14:nvPr/>
              </p14:nvContentPartPr>
              <p14:xfrm>
                <a:off x="5348520" y="2611202"/>
                <a:ext cx="32400" cy="109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1EC17A6-A90B-480D-B776-033F3AC4D39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339520" y="2602202"/>
                  <a:ext cx="50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50168D-AD92-4BDA-9AD6-DC38606523A0}"/>
                    </a:ext>
                  </a:extLst>
                </p14:cNvPr>
                <p14:cNvContentPartPr/>
                <p14:nvPr/>
              </p14:nvContentPartPr>
              <p14:xfrm>
                <a:off x="5669640" y="2420762"/>
                <a:ext cx="165240" cy="15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50168D-AD92-4BDA-9AD6-DC38606523A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61000" y="2411762"/>
                  <a:ext cx="18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2D3CA40-0581-4781-8520-3E6B7C3E0ED4}"/>
                    </a:ext>
                  </a:extLst>
                </p14:cNvPr>
                <p14:cNvContentPartPr/>
                <p14:nvPr/>
              </p14:nvContentPartPr>
              <p14:xfrm>
                <a:off x="5828760" y="2469722"/>
                <a:ext cx="102600" cy="8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2D3CA40-0581-4781-8520-3E6B7C3E0E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819760" y="2461082"/>
                  <a:ext cx="12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13578B8-DD1A-4128-94E3-384DDC2BF6C0}"/>
                    </a:ext>
                  </a:extLst>
                </p14:cNvPr>
                <p14:cNvContentPartPr/>
                <p14:nvPr/>
              </p14:nvContentPartPr>
              <p14:xfrm>
                <a:off x="5978520" y="2434082"/>
                <a:ext cx="143640" cy="127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13578B8-DD1A-4128-94E3-384DDC2BF6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69880" y="2425082"/>
                  <a:ext cx="16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E99D7E-6D15-4A6A-990F-BC04B27752FF}"/>
                    </a:ext>
                  </a:extLst>
                </p14:cNvPr>
                <p14:cNvContentPartPr/>
                <p14:nvPr/>
              </p14:nvContentPartPr>
              <p14:xfrm>
                <a:off x="6092640" y="2322482"/>
                <a:ext cx="120960" cy="21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E99D7E-6D15-4A6A-990F-BC04B27752F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084000" y="2313842"/>
                  <a:ext cx="138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326F990-05ED-48BF-8534-0088173FD608}"/>
                    </a:ext>
                  </a:extLst>
                </p14:cNvPr>
                <p14:cNvContentPartPr/>
                <p14:nvPr/>
              </p14:nvContentPartPr>
              <p14:xfrm>
                <a:off x="6370560" y="2376482"/>
                <a:ext cx="232200" cy="15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326F990-05ED-48BF-8534-0088173FD60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61560" y="2367482"/>
                  <a:ext cx="24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D167E5-2D27-4322-9EF2-49C809A57836}"/>
                    </a:ext>
                  </a:extLst>
                </p14:cNvPr>
                <p14:cNvContentPartPr/>
                <p14:nvPr/>
              </p14:nvContentPartPr>
              <p14:xfrm>
                <a:off x="6648120" y="2235002"/>
                <a:ext cx="173880" cy="276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D167E5-2D27-4322-9EF2-49C809A5783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639480" y="2226002"/>
                  <a:ext cx="191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A587599-9FC0-4D83-ABA7-BD932B3CBD77}"/>
                    </a:ext>
                  </a:extLst>
                </p14:cNvPr>
                <p14:cNvContentPartPr/>
                <p14:nvPr/>
              </p14:nvContentPartPr>
              <p14:xfrm>
                <a:off x="6589800" y="2379362"/>
                <a:ext cx="257760" cy="55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A587599-9FC0-4D83-ABA7-BD932B3CBD7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580800" y="2370722"/>
                  <a:ext cx="275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AA1FA9-31EB-4AF7-A2AA-47A01489746B}"/>
                    </a:ext>
                  </a:extLst>
                </p14:cNvPr>
                <p14:cNvContentPartPr/>
                <p14:nvPr/>
              </p14:nvContentPartPr>
              <p14:xfrm>
                <a:off x="6766200" y="2413562"/>
                <a:ext cx="112320" cy="8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AA1FA9-31EB-4AF7-A2AA-47A01489746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757200" y="2404922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E388B12-93C6-473F-90C8-07443941B37E}"/>
                    </a:ext>
                  </a:extLst>
                </p14:cNvPr>
                <p14:cNvContentPartPr/>
                <p14:nvPr/>
              </p14:nvContentPartPr>
              <p14:xfrm>
                <a:off x="6910920" y="2428322"/>
                <a:ext cx="126000" cy="65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E388B12-93C6-473F-90C8-07443941B37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01920" y="2419322"/>
                  <a:ext cx="143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FF37CF-E009-4586-9522-F89C95EB3F6E}"/>
                    </a:ext>
                  </a:extLst>
                </p14:cNvPr>
                <p14:cNvContentPartPr/>
                <p14:nvPr/>
              </p14:nvContentPartPr>
              <p14:xfrm>
                <a:off x="7070400" y="2400602"/>
                <a:ext cx="13788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FF37CF-E009-4586-9522-F89C95EB3F6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61760" y="2391962"/>
                  <a:ext cx="15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0E36A0-5A9C-4332-89EC-F1F4D8DEADA9}"/>
                    </a:ext>
                  </a:extLst>
                </p14:cNvPr>
                <p14:cNvContentPartPr/>
                <p14:nvPr/>
              </p14:nvContentPartPr>
              <p14:xfrm>
                <a:off x="7165440" y="2257682"/>
                <a:ext cx="190080" cy="243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0E36A0-5A9C-4332-89EC-F1F4D8DEADA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56440" y="2248682"/>
                  <a:ext cx="207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5A2F9A4-72C7-422B-B612-E0407CA9C1A8}"/>
                    </a:ext>
                  </a:extLst>
                </p14:cNvPr>
                <p14:cNvContentPartPr/>
                <p14:nvPr/>
              </p14:nvContentPartPr>
              <p14:xfrm>
                <a:off x="7282440" y="2423642"/>
                <a:ext cx="132120" cy="8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5A2F9A4-72C7-422B-B612-E0407CA9C1A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73440" y="2414642"/>
                  <a:ext cx="14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271B21-FD24-430E-A906-5F908F41C467}"/>
                    </a:ext>
                  </a:extLst>
                </p14:cNvPr>
                <p14:cNvContentPartPr/>
                <p14:nvPr/>
              </p14:nvContentPartPr>
              <p14:xfrm>
                <a:off x="7452720" y="2387642"/>
                <a:ext cx="110160" cy="131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271B21-FD24-430E-A906-5F908F41C46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43720" y="2378642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58A2CED-D0CF-4743-8E80-FAD16E74B9C9}"/>
                    </a:ext>
                  </a:extLst>
                </p14:cNvPr>
                <p14:cNvContentPartPr/>
                <p14:nvPr/>
              </p14:nvContentPartPr>
              <p14:xfrm>
                <a:off x="7556400" y="2417162"/>
                <a:ext cx="140400" cy="94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58A2CED-D0CF-4743-8E80-FAD16E74B9C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47760" y="2408522"/>
                  <a:ext cx="158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4B27FCB-7358-4C37-8A64-351BD6E07EE7}"/>
                    </a:ext>
                  </a:extLst>
                </p14:cNvPr>
                <p14:cNvContentPartPr/>
                <p14:nvPr/>
              </p14:nvContentPartPr>
              <p14:xfrm>
                <a:off x="7692480" y="2253362"/>
                <a:ext cx="158040" cy="21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4B27FCB-7358-4C37-8A64-351BD6E07EE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683840" y="2244722"/>
                  <a:ext cx="17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C0038D8-F769-4EE8-A316-6765C5CBDF0F}"/>
                    </a:ext>
                  </a:extLst>
                </p14:cNvPr>
                <p14:cNvContentPartPr/>
                <p14:nvPr/>
              </p14:nvContentPartPr>
              <p14:xfrm>
                <a:off x="7905240" y="2401322"/>
                <a:ext cx="160560" cy="10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C0038D8-F769-4EE8-A316-6765C5CBDF0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96240" y="2392682"/>
                  <a:ext cx="178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C79714-02BD-46E5-A887-D173B4C2F3A6}"/>
                    </a:ext>
                  </a:extLst>
                </p14:cNvPr>
                <p14:cNvContentPartPr/>
                <p14:nvPr/>
              </p14:nvContentPartPr>
              <p14:xfrm>
                <a:off x="8016120" y="2213402"/>
                <a:ext cx="187200" cy="26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C79714-02BD-46E5-A887-D173B4C2F3A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07480" y="2204402"/>
                  <a:ext cx="204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672D9DE-0BA2-4D71-8503-78FA9ED82713}"/>
                    </a:ext>
                  </a:extLst>
                </p14:cNvPr>
                <p14:cNvContentPartPr/>
                <p14:nvPr/>
              </p14:nvContentPartPr>
              <p14:xfrm>
                <a:off x="8093160" y="2389442"/>
                <a:ext cx="124920" cy="110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672D9DE-0BA2-4D71-8503-78FA9ED8271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084520" y="2380802"/>
                  <a:ext cx="142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DCA8D8-F4C2-409E-93D2-B296B46E97AB}"/>
                    </a:ext>
                  </a:extLst>
                </p14:cNvPr>
                <p14:cNvContentPartPr/>
                <p14:nvPr/>
              </p14:nvContentPartPr>
              <p14:xfrm>
                <a:off x="8248320" y="2354522"/>
                <a:ext cx="165960" cy="14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DCA8D8-F4C2-409E-93D2-B296B46E97A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39680" y="2345522"/>
                  <a:ext cx="183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683DC3-2A4B-4746-8AA3-3FB70F5A6E8A}"/>
                    </a:ext>
                  </a:extLst>
                </p14:cNvPr>
                <p14:cNvContentPartPr/>
                <p14:nvPr/>
              </p14:nvContentPartPr>
              <p14:xfrm>
                <a:off x="8388000" y="2399522"/>
                <a:ext cx="52560" cy="9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683DC3-2A4B-4746-8AA3-3FB70F5A6E8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79360" y="2390882"/>
                  <a:ext cx="70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A51B364-89A0-4EA4-A0A7-EF18B7233720}"/>
                    </a:ext>
                  </a:extLst>
                </p14:cNvPr>
                <p14:cNvContentPartPr/>
                <p14:nvPr/>
              </p14:nvContentPartPr>
              <p14:xfrm>
                <a:off x="8542800" y="2300162"/>
                <a:ext cx="2520" cy="15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A51B364-89A0-4EA4-A0A7-EF18B723372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34160" y="2291522"/>
                  <a:ext cx="20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18B51BB-E9CF-44FE-9DF9-1BB7D5696062}"/>
                    </a:ext>
                  </a:extLst>
                </p14:cNvPr>
                <p14:cNvContentPartPr/>
                <p14:nvPr/>
              </p14:nvContentPartPr>
              <p14:xfrm>
                <a:off x="8484480" y="2388002"/>
                <a:ext cx="117360" cy="100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18B51BB-E9CF-44FE-9DF9-1BB7D569606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75480" y="2379362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0302C8-D3F1-47F7-8EFE-7F4FC83B934C}"/>
                    </a:ext>
                  </a:extLst>
                </p14:cNvPr>
                <p14:cNvContentPartPr/>
                <p14:nvPr/>
              </p14:nvContentPartPr>
              <p14:xfrm>
                <a:off x="8685000" y="2258042"/>
                <a:ext cx="149040" cy="228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0302C8-D3F1-47F7-8EFE-7F4FC83B934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76360" y="2249402"/>
                  <a:ext cx="166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0582B2E-7081-42DB-ABA9-D9C66B87FFD9}"/>
                    </a:ext>
                  </a:extLst>
                </p14:cNvPr>
                <p14:cNvContentPartPr/>
                <p14:nvPr/>
              </p14:nvContentPartPr>
              <p14:xfrm>
                <a:off x="8624520" y="2310602"/>
                <a:ext cx="358920" cy="181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0582B2E-7081-42DB-ABA9-D9C66B87FFD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15880" y="2301602"/>
                  <a:ext cx="376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9AF786-D84F-4393-B3DA-5566714640E7}"/>
                    </a:ext>
                  </a:extLst>
                </p14:cNvPr>
                <p14:cNvContentPartPr/>
                <p14:nvPr/>
              </p14:nvContentPartPr>
              <p14:xfrm>
                <a:off x="8934120" y="2375402"/>
                <a:ext cx="98280" cy="116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9AF786-D84F-4393-B3DA-5566714640E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925480" y="2366762"/>
                  <a:ext cx="115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90CF748-16BD-4069-B73E-60A576C6F74A}"/>
                    </a:ext>
                  </a:extLst>
                </p14:cNvPr>
                <p14:cNvContentPartPr/>
                <p14:nvPr/>
              </p14:nvContentPartPr>
              <p14:xfrm>
                <a:off x="9072720" y="2381162"/>
                <a:ext cx="146520" cy="125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90CF748-16BD-4069-B73E-60A576C6F74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63720" y="2372162"/>
                  <a:ext cx="1641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81FF6B5-A383-484E-880F-D8941E00A987}"/>
              </a:ext>
            </a:extLst>
          </p:cNvPr>
          <p:cNvGrpSpPr/>
          <p:nvPr/>
        </p:nvGrpSpPr>
        <p:grpSpPr>
          <a:xfrm>
            <a:off x="9431640" y="2273882"/>
            <a:ext cx="474840" cy="386640"/>
            <a:chOff x="9431640" y="2273882"/>
            <a:chExt cx="4748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44BB889-B605-42A0-9351-7FDB67C400B6}"/>
                    </a:ext>
                  </a:extLst>
                </p14:cNvPr>
                <p14:cNvContentPartPr/>
                <p14:nvPr/>
              </p14:nvContentPartPr>
              <p14:xfrm>
                <a:off x="9431640" y="2273882"/>
                <a:ext cx="410040" cy="186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44BB889-B605-42A0-9351-7FDB67C400B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22640" y="2265242"/>
                  <a:ext cx="42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342CC4B-4BB6-42ED-9A7A-C8D6DAEBA851}"/>
                    </a:ext>
                  </a:extLst>
                </p14:cNvPr>
                <p14:cNvContentPartPr/>
                <p14:nvPr/>
              </p14:nvContentPartPr>
              <p14:xfrm>
                <a:off x="9601920" y="2429762"/>
                <a:ext cx="62280" cy="6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342CC4B-4BB6-42ED-9A7A-C8D6DAEBA85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92920" y="2420762"/>
                  <a:ext cx="79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59B79FE-7F54-40F0-96D8-63D66EAAED3D}"/>
                    </a:ext>
                  </a:extLst>
                </p14:cNvPr>
                <p14:cNvContentPartPr/>
                <p14:nvPr/>
              </p14:nvContentPartPr>
              <p14:xfrm>
                <a:off x="9624600" y="2449202"/>
                <a:ext cx="132840" cy="160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59B79FE-7F54-40F0-96D8-63D66EAAED3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15600" y="2440562"/>
                  <a:ext cx="150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3673570-7727-4650-ACB8-9C232DFC907C}"/>
                    </a:ext>
                  </a:extLst>
                </p14:cNvPr>
                <p14:cNvContentPartPr/>
                <p14:nvPr/>
              </p14:nvContentPartPr>
              <p14:xfrm>
                <a:off x="9834120" y="2543162"/>
                <a:ext cx="72360" cy="117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3673570-7727-4650-ACB8-9C232DFC907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825120" y="2534162"/>
                  <a:ext cx="900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6050159-86EF-4C35-9FD7-302EEE48FCF0}"/>
              </a:ext>
            </a:extLst>
          </p:cNvPr>
          <p:cNvGrpSpPr/>
          <p:nvPr/>
        </p:nvGrpSpPr>
        <p:grpSpPr>
          <a:xfrm>
            <a:off x="3056760" y="2926202"/>
            <a:ext cx="554760" cy="259560"/>
            <a:chOff x="3056760" y="2926202"/>
            <a:chExt cx="5547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5FE0B1D-E815-48AF-BF23-3FD64B14D4DC}"/>
                    </a:ext>
                  </a:extLst>
                </p14:cNvPr>
                <p14:cNvContentPartPr/>
                <p14:nvPr/>
              </p14:nvContentPartPr>
              <p14:xfrm>
                <a:off x="3056760" y="3039602"/>
                <a:ext cx="145800" cy="14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5FE0B1D-E815-48AF-BF23-3FD64B14D4D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47760" y="3030602"/>
                  <a:ext cx="163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B12C8F-4D2E-4A4B-A6D9-BE269C6DE9EA}"/>
                    </a:ext>
                  </a:extLst>
                </p14:cNvPr>
                <p14:cNvContentPartPr/>
                <p14:nvPr/>
              </p14:nvContentPartPr>
              <p14:xfrm>
                <a:off x="3205800" y="3063002"/>
                <a:ext cx="119880" cy="10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B12C8F-4D2E-4A4B-A6D9-BE269C6DE9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96800" y="3054002"/>
                  <a:ext cx="137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B49683-CE23-4A7E-90F8-D8167EF27908}"/>
                    </a:ext>
                  </a:extLst>
                </p14:cNvPr>
                <p14:cNvContentPartPr/>
                <p14:nvPr/>
              </p14:nvContentPartPr>
              <p14:xfrm>
                <a:off x="3358440" y="3050402"/>
                <a:ext cx="136440" cy="124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B49683-CE23-4A7E-90F8-D8167EF279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349800" y="3041402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1BDFCB9-08E1-46F6-84BE-F46AA2F0C090}"/>
                    </a:ext>
                  </a:extLst>
                </p14:cNvPr>
                <p14:cNvContentPartPr/>
                <p14:nvPr/>
              </p14:nvContentPartPr>
              <p14:xfrm>
                <a:off x="3488040" y="2926202"/>
                <a:ext cx="123480" cy="207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1BDFCB9-08E1-46F6-84BE-F46AA2F0C09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79400" y="2917562"/>
                  <a:ext cx="14112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661E0A4-0D99-46A7-99AC-256E6BA07B32}"/>
                  </a:ext>
                </a:extLst>
              </p14:cNvPr>
              <p14:cNvContentPartPr/>
              <p14:nvPr/>
            </p14:nvContentPartPr>
            <p14:xfrm>
              <a:off x="3172680" y="3276482"/>
              <a:ext cx="247320" cy="25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661E0A4-0D99-46A7-99AC-256E6BA07B32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163680" y="3267842"/>
                <a:ext cx="2649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CC0DADE-C0EC-4942-AB43-E29C7882BBF9}"/>
              </a:ext>
            </a:extLst>
          </p:cNvPr>
          <p:cNvGrpSpPr/>
          <p:nvPr/>
        </p:nvGrpSpPr>
        <p:grpSpPr>
          <a:xfrm>
            <a:off x="3956040" y="2856002"/>
            <a:ext cx="557640" cy="333000"/>
            <a:chOff x="3956040" y="2856002"/>
            <a:chExt cx="5576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A19DA2-A9BB-4619-AA1D-7449E253A10D}"/>
                    </a:ext>
                  </a:extLst>
                </p14:cNvPr>
                <p14:cNvContentPartPr/>
                <p14:nvPr/>
              </p14:nvContentPartPr>
              <p14:xfrm>
                <a:off x="3986640" y="2895602"/>
                <a:ext cx="201960" cy="29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A19DA2-A9BB-4619-AA1D-7449E253A10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77640" y="2886602"/>
                  <a:ext cx="2196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82E05C-F90C-46ED-9F52-D5DA704B585C}"/>
                    </a:ext>
                  </a:extLst>
                </p14:cNvPr>
                <p14:cNvContentPartPr/>
                <p14:nvPr/>
              </p14:nvContentPartPr>
              <p14:xfrm>
                <a:off x="3956040" y="2997842"/>
                <a:ext cx="281520" cy="78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82E05C-F90C-46ED-9F52-D5DA704B585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47040" y="2989202"/>
                  <a:ext cx="299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BC57E-017C-4B11-843B-E81658FD1B78}"/>
                    </a:ext>
                  </a:extLst>
                </p14:cNvPr>
                <p14:cNvContentPartPr/>
                <p14:nvPr/>
              </p14:nvContentPartPr>
              <p14:xfrm>
                <a:off x="4219200" y="2856002"/>
                <a:ext cx="187200" cy="27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BC57E-017C-4B11-843B-E81658FD1B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10200" y="2847362"/>
                  <a:ext cx="204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5BD5BB-110F-4625-A08D-69B66E58F992}"/>
                    </a:ext>
                  </a:extLst>
                </p14:cNvPr>
                <p14:cNvContentPartPr/>
                <p14:nvPr/>
              </p14:nvContentPartPr>
              <p14:xfrm>
                <a:off x="4362840" y="3003602"/>
                <a:ext cx="150840" cy="13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5BD5BB-110F-4625-A08D-69B66E58F99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54200" y="2994602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4B8DDDE-D025-4CD4-B1F1-0D4246A3F2A5}"/>
              </a:ext>
            </a:extLst>
          </p:cNvPr>
          <p:cNvGrpSpPr/>
          <p:nvPr/>
        </p:nvGrpSpPr>
        <p:grpSpPr>
          <a:xfrm>
            <a:off x="4751280" y="2832962"/>
            <a:ext cx="575640" cy="281880"/>
            <a:chOff x="4751280" y="2832962"/>
            <a:chExt cx="5756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D81ECA7-E9F5-4873-B57E-35487E87F519}"/>
                    </a:ext>
                  </a:extLst>
                </p14:cNvPr>
                <p14:cNvContentPartPr/>
                <p14:nvPr/>
              </p14:nvContentPartPr>
              <p14:xfrm>
                <a:off x="4826880" y="2832962"/>
                <a:ext cx="189720" cy="281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D81ECA7-E9F5-4873-B57E-35487E87F51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818240" y="2824322"/>
                  <a:ext cx="207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1BD80DA-29DE-4490-8256-0A0F12EA25FD}"/>
                    </a:ext>
                  </a:extLst>
                </p14:cNvPr>
                <p14:cNvContentPartPr/>
                <p14:nvPr/>
              </p14:nvContentPartPr>
              <p14:xfrm>
                <a:off x="4751280" y="2965802"/>
                <a:ext cx="257400" cy="69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1BD80DA-29DE-4490-8256-0A0F12EA25F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742640" y="2956802"/>
                  <a:ext cx="275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DB6CE5-B9CF-42A5-86B5-9C120D96DDB5}"/>
                    </a:ext>
                  </a:extLst>
                </p14:cNvPr>
                <p14:cNvContentPartPr/>
                <p14:nvPr/>
              </p14:nvContentPartPr>
              <p14:xfrm>
                <a:off x="4987800" y="2983802"/>
                <a:ext cx="199080" cy="119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DB6CE5-B9CF-42A5-86B5-9C120D96DDB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978800" y="2975162"/>
                  <a:ext cx="216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8CF4AAB-8B68-41CF-8BB2-FEBFC1C63D1C}"/>
                    </a:ext>
                  </a:extLst>
                </p14:cNvPr>
                <p14:cNvContentPartPr/>
                <p14:nvPr/>
              </p14:nvContentPartPr>
              <p14:xfrm>
                <a:off x="5223960" y="2995682"/>
                <a:ext cx="102960" cy="106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8CF4AAB-8B68-41CF-8BB2-FEBFC1C63D1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214960" y="2987042"/>
                  <a:ext cx="1206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2F776E4-1C9A-43E2-8DC0-308B9DA3E761}"/>
              </a:ext>
            </a:extLst>
          </p:cNvPr>
          <p:cNvGrpSpPr/>
          <p:nvPr/>
        </p:nvGrpSpPr>
        <p:grpSpPr>
          <a:xfrm>
            <a:off x="5554800" y="2755922"/>
            <a:ext cx="1165680" cy="399240"/>
            <a:chOff x="5554800" y="2755922"/>
            <a:chExt cx="116568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4A87647-89F0-4CA0-B606-F259E410DCFB}"/>
                    </a:ext>
                  </a:extLst>
                </p14:cNvPr>
                <p14:cNvContentPartPr/>
                <p14:nvPr/>
              </p14:nvContentPartPr>
              <p14:xfrm>
                <a:off x="5554800" y="2893802"/>
                <a:ext cx="190080" cy="169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4A87647-89F0-4CA0-B606-F259E410DCF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545800" y="2884802"/>
                  <a:ext cx="20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E9576E8-FC42-4307-8957-3C72A42A99B0}"/>
                    </a:ext>
                  </a:extLst>
                </p14:cNvPr>
                <p14:cNvContentPartPr/>
                <p14:nvPr/>
              </p14:nvContentPartPr>
              <p14:xfrm>
                <a:off x="5767920" y="2918642"/>
                <a:ext cx="154800" cy="12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E9576E8-FC42-4307-8957-3C72A42A99B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758920" y="2909642"/>
                  <a:ext cx="172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565852-91D6-471C-9A5D-C54DA77C3BCF}"/>
                    </a:ext>
                  </a:extLst>
                </p14:cNvPr>
                <p14:cNvContentPartPr/>
                <p14:nvPr/>
              </p14:nvContentPartPr>
              <p14:xfrm>
                <a:off x="5925960" y="2946002"/>
                <a:ext cx="162720" cy="86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565852-91D6-471C-9A5D-C54DA77C3BC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16960" y="2937002"/>
                  <a:ext cx="18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FD7E189-0F22-40DD-AA42-B10326D50C55}"/>
                    </a:ext>
                  </a:extLst>
                </p14:cNvPr>
                <p14:cNvContentPartPr/>
                <p14:nvPr/>
              </p14:nvContentPartPr>
              <p14:xfrm>
                <a:off x="6056280" y="2938802"/>
                <a:ext cx="126360" cy="21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FD7E189-0F22-40DD-AA42-B10326D50C5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47280" y="2929802"/>
                  <a:ext cx="144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0DBE380-F058-419D-9984-2AC9EA2295BF}"/>
                    </a:ext>
                  </a:extLst>
                </p14:cNvPr>
                <p14:cNvContentPartPr/>
                <p14:nvPr/>
              </p14:nvContentPartPr>
              <p14:xfrm>
                <a:off x="6152760" y="2915762"/>
                <a:ext cx="142920" cy="120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0DBE380-F058-419D-9984-2AC9EA2295B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44120" y="2906762"/>
                  <a:ext cx="160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95CFB70-B6EC-4DD9-9882-5678413656AB}"/>
                    </a:ext>
                  </a:extLst>
                </p14:cNvPr>
                <p14:cNvContentPartPr/>
                <p14:nvPr/>
              </p14:nvContentPartPr>
              <p14:xfrm>
                <a:off x="6343200" y="2755922"/>
                <a:ext cx="137160" cy="224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95CFB70-B6EC-4DD9-9882-5678413656A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34560" y="2747282"/>
                  <a:ext cx="154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CCEDC3C-50A8-4700-BD87-042D830D84EC}"/>
                    </a:ext>
                  </a:extLst>
                </p14:cNvPr>
                <p14:cNvContentPartPr/>
                <p14:nvPr/>
              </p14:nvContentPartPr>
              <p14:xfrm>
                <a:off x="6435360" y="2902442"/>
                <a:ext cx="121680" cy="109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CCEDC3C-50A8-4700-BD87-042D830D84E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426720" y="2893442"/>
                  <a:ext cx="13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4A9BB6-DE89-45DF-9550-09503B23ECA7}"/>
                    </a:ext>
                  </a:extLst>
                </p14:cNvPr>
                <p14:cNvContentPartPr/>
                <p14:nvPr/>
              </p14:nvContentPartPr>
              <p14:xfrm>
                <a:off x="6567480" y="2854922"/>
                <a:ext cx="153000" cy="176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4A9BB6-DE89-45DF-9550-09503B23ECA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58480" y="2845922"/>
                  <a:ext cx="1706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F5471B2-CD7B-4C48-A58A-0F1830597C53}"/>
              </a:ext>
            </a:extLst>
          </p:cNvPr>
          <p:cNvGrpSpPr/>
          <p:nvPr/>
        </p:nvGrpSpPr>
        <p:grpSpPr>
          <a:xfrm>
            <a:off x="6975720" y="2864642"/>
            <a:ext cx="424080" cy="160920"/>
            <a:chOff x="6975720" y="2864642"/>
            <a:chExt cx="4240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2E7BE08-5509-4153-AE04-0716690919CB}"/>
                    </a:ext>
                  </a:extLst>
                </p14:cNvPr>
                <p14:cNvContentPartPr/>
                <p14:nvPr/>
              </p14:nvContentPartPr>
              <p14:xfrm>
                <a:off x="6975720" y="2864642"/>
                <a:ext cx="136440" cy="156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2E7BE08-5509-4153-AE04-0716690919C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67080" y="2856002"/>
                  <a:ext cx="154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2207A1-3351-48BC-855A-40EFCEC05231}"/>
                    </a:ext>
                  </a:extLst>
                </p14:cNvPr>
                <p14:cNvContentPartPr/>
                <p14:nvPr/>
              </p14:nvContentPartPr>
              <p14:xfrm>
                <a:off x="7135920" y="2883722"/>
                <a:ext cx="118440" cy="141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2207A1-3351-48BC-855A-40EFCEC0523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7280" y="2874722"/>
                  <a:ext cx="136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8783E7-A1B9-4F23-AB87-E246643B1AB9}"/>
                    </a:ext>
                  </a:extLst>
                </p14:cNvPr>
                <p14:cNvContentPartPr/>
                <p14:nvPr/>
              </p14:nvContentPartPr>
              <p14:xfrm>
                <a:off x="7253640" y="2872562"/>
                <a:ext cx="146160" cy="142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8783E7-A1B9-4F23-AB87-E246643B1AB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45000" y="2863562"/>
                  <a:ext cx="1638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225A0D9-CF52-4AD4-9101-8356DBF6ECCA}"/>
              </a:ext>
            </a:extLst>
          </p:cNvPr>
          <p:cNvGrpSpPr/>
          <p:nvPr/>
        </p:nvGrpSpPr>
        <p:grpSpPr>
          <a:xfrm>
            <a:off x="7624800" y="2722082"/>
            <a:ext cx="1925280" cy="391320"/>
            <a:chOff x="7624800" y="2722082"/>
            <a:chExt cx="192528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2AAF1D-0A36-4082-AF9C-6F190E0FC848}"/>
                    </a:ext>
                  </a:extLst>
                </p14:cNvPr>
                <p14:cNvContentPartPr/>
                <p14:nvPr/>
              </p14:nvContentPartPr>
              <p14:xfrm>
                <a:off x="7624800" y="2910722"/>
                <a:ext cx="47520" cy="88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2AAF1D-0A36-4082-AF9C-6F190E0FC84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16160" y="2902082"/>
                  <a:ext cx="65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4A4F9B-618D-4C7A-839A-A4577A932646}"/>
                    </a:ext>
                  </a:extLst>
                </p14:cNvPr>
                <p14:cNvContentPartPr/>
                <p14:nvPr/>
              </p14:nvContentPartPr>
              <p14:xfrm>
                <a:off x="7725600" y="2878682"/>
                <a:ext cx="126720" cy="11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4A4F9B-618D-4C7A-839A-A4577A93264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16600" y="2869682"/>
                  <a:ext cx="144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D3F3745-962D-4190-8272-F6DE1EDA9F6A}"/>
                    </a:ext>
                  </a:extLst>
                </p14:cNvPr>
                <p14:cNvContentPartPr/>
                <p14:nvPr/>
              </p14:nvContentPartPr>
              <p14:xfrm>
                <a:off x="7873200" y="2848442"/>
                <a:ext cx="142200" cy="138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D3F3745-962D-4190-8272-F6DE1EDA9F6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64200" y="2839802"/>
                  <a:ext cx="15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2892A29-3B8A-4D9B-8BC8-AAA3463E60B8}"/>
                    </a:ext>
                  </a:extLst>
                </p14:cNvPr>
                <p14:cNvContentPartPr/>
                <p14:nvPr/>
              </p14:nvContentPartPr>
              <p14:xfrm>
                <a:off x="7971120" y="2727122"/>
                <a:ext cx="173160" cy="21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2892A29-3B8A-4D9B-8BC8-AAA3463E60B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2120" y="2718482"/>
                  <a:ext cx="19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1DF35F6-ADB2-4A9A-8363-CD267DE5E461}"/>
                    </a:ext>
                  </a:extLst>
                </p14:cNvPr>
                <p14:cNvContentPartPr/>
                <p14:nvPr/>
              </p14:nvContentPartPr>
              <p14:xfrm>
                <a:off x="8056080" y="2870042"/>
                <a:ext cx="142920" cy="10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1DF35F6-ADB2-4A9A-8363-CD267DE5E46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47440" y="2861402"/>
                  <a:ext cx="160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E11DEE9-0306-48CE-A610-31D0F10890A0}"/>
                    </a:ext>
                  </a:extLst>
                </p14:cNvPr>
                <p14:cNvContentPartPr/>
                <p14:nvPr/>
              </p14:nvContentPartPr>
              <p14:xfrm>
                <a:off x="8113320" y="2905322"/>
                <a:ext cx="151920" cy="208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E11DEE9-0306-48CE-A610-31D0F10890A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04680" y="2896322"/>
                  <a:ext cx="169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3746DF-B1D5-4805-85D4-06F5F783EB33}"/>
                    </a:ext>
                  </a:extLst>
                </p14:cNvPr>
                <p14:cNvContentPartPr/>
                <p14:nvPr/>
              </p14:nvContentPartPr>
              <p14:xfrm>
                <a:off x="8222400" y="2861762"/>
                <a:ext cx="172800" cy="146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3746DF-B1D5-4805-85D4-06F5F783EB3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213760" y="2852762"/>
                  <a:ext cx="190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E00189C-CC8C-4533-A943-7AAAFB5F14AD}"/>
                    </a:ext>
                  </a:extLst>
                </p14:cNvPr>
                <p14:cNvContentPartPr/>
                <p14:nvPr/>
              </p14:nvContentPartPr>
              <p14:xfrm>
                <a:off x="8422920" y="2861762"/>
                <a:ext cx="153360" cy="135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E00189C-CC8C-4533-A943-7AAAFB5F14A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14280" y="2852762"/>
                  <a:ext cx="171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8E9C8EE-296B-42FF-81DD-0E5AE31C9EBD}"/>
                    </a:ext>
                  </a:extLst>
                </p14:cNvPr>
                <p14:cNvContentPartPr/>
                <p14:nvPr/>
              </p14:nvContentPartPr>
              <p14:xfrm>
                <a:off x="8551440" y="2889482"/>
                <a:ext cx="143280" cy="10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8E9C8EE-296B-42FF-81DD-0E5AE31C9EB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542800" y="2880482"/>
                  <a:ext cx="160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D69A5A-1D2E-4BC2-82C4-E97743556C36}"/>
                    </a:ext>
                  </a:extLst>
                </p14:cNvPr>
                <p14:cNvContentPartPr/>
                <p14:nvPr/>
              </p14:nvContentPartPr>
              <p14:xfrm>
                <a:off x="8738280" y="2855282"/>
                <a:ext cx="153000" cy="140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D69A5A-1D2E-4BC2-82C4-E97743556C3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29640" y="2846642"/>
                  <a:ext cx="17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432A5F0-27E6-4279-BF9B-06DE92B8C799}"/>
                    </a:ext>
                  </a:extLst>
                </p14:cNvPr>
                <p14:cNvContentPartPr/>
                <p14:nvPr/>
              </p14:nvContentPartPr>
              <p14:xfrm>
                <a:off x="8827560" y="2747642"/>
                <a:ext cx="202320" cy="232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432A5F0-27E6-4279-BF9B-06DE92B8C79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18560" y="2739002"/>
                  <a:ext cx="219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C289BE-21FA-4115-9062-F43B5D8684E1}"/>
                    </a:ext>
                  </a:extLst>
                </p14:cNvPr>
                <p14:cNvContentPartPr/>
                <p14:nvPr/>
              </p14:nvContentPartPr>
              <p14:xfrm>
                <a:off x="8952840" y="2887682"/>
                <a:ext cx="129960" cy="105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C289BE-21FA-4115-9062-F43B5D8684E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44200" y="2878682"/>
                  <a:ext cx="147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C331762-A5B2-4968-B6D8-3EF6D5475AFB}"/>
                    </a:ext>
                  </a:extLst>
                </p14:cNvPr>
                <p14:cNvContentPartPr/>
                <p14:nvPr/>
              </p14:nvContentPartPr>
              <p14:xfrm>
                <a:off x="9093960" y="2891642"/>
                <a:ext cx="160920" cy="99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C331762-A5B2-4968-B6D8-3EF6D5475A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85320" y="2882642"/>
                  <a:ext cx="178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A262322-37AE-42CC-9EF3-A090C198B5FB}"/>
                    </a:ext>
                  </a:extLst>
                </p14:cNvPr>
                <p14:cNvContentPartPr/>
                <p14:nvPr/>
              </p14:nvContentPartPr>
              <p14:xfrm>
                <a:off x="9320760" y="2722082"/>
                <a:ext cx="208080" cy="281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A262322-37AE-42CC-9EF3-A090C198B5F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311760" y="2713082"/>
                  <a:ext cx="225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57B74CB-4821-4718-B1BE-0DECE9EC6651}"/>
                    </a:ext>
                  </a:extLst>
                </p14:cNvPr>
                <p14:cNvContentPartPr/>
                <p14:nvPr/>
              </p14:nvContentPartPr>
              <p14:xfrm>
                <a:off x="9287640" y="2865002"/>
                <a:ext cx="262440" cy="29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57B74CB-4821-4718-B1BE-0DECE9EC665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78640" y="2856362"/>
                  <a:ext cx="28008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0883A20-B278-4E3E-B5D7-4580370294EF}"/>
                  </a:ext>
                </a:extLst>
              </p14:cNvPr>
              <p14:cNvContentPartPr/>
              <p14:nvPr/>
            </p14:nvContentPartPr>
            <p14:xfrm>
              <a:off x="9540720" y="3042122"/>
              <a:ext cx="52200" cy="770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0883A20-B278-4E3E-B5D7-4580370294E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9532080" y="3033482"/>
                <a:ext cx="698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9F93B66-D714-43F1-BF1D-FA83234D3BE7}"/>
              </a:ext>
            </a:extLst>
          </p:cNvPr>
          <p:cNvGrpSpPr/>
          <p:nvPr/>
        </p:nvGrpSpPr>
        <p:grpSpPr>
          <a:xfrm>
            <a:off x="9807120" y="2750522"/>
            <a:ext cx="756000" cy="330480"/>
            <a:chOff x="9807120" y="2750522"/>
            <a:chExt cx="7560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52C80CE-40E1-49BE-BF82-1541C366BA1E}"/>
                    </a:ext>
                  </a:extLst>
                </p14:cNvPr>
                <p14:cNvContentPartPr/>
                <p14:nvPr/>
              </p14:nvContentPartPr>
              <p14:xfrm>
                <a:off x="9839520" y="2777882"/>
                <a:ext cx="174600" cy="276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52C80CE-40E1-49BE-BF82-1541C366BA1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30880" y="2769242"/>
                  <a:ext cx="192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E0571F5-5CC9-4BBA-81D3-C358883AA19E}"/>
                    </a:ext>
                  </a:extLst>
                </p14:cNvPr>
                <p14:cNvContentPartPr/>
                <p14:nvPr/>
              </p14:nvContentPartPr>
              <p14:xfrm>
                <a:off x="9807120" y="2874722"/>
                <a:ext cx="248040" cy="51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E0571F5-5CC9-4BBA-81D3-C358883AA19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798480" y="2865722"/>
                  <a:ext cx="265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2BD3BB9-B839-483B-8E80-DAE731FF57FB}"/>
                    </a:ext>
                  </a:extLst>
                </p14:cNvPr>
                <p14:cNvContentPartPr/>
                <p14:nvPr/>
              </p14:nvContentPartPr>
              <p14:xfrm>
                <a:off x="10018440" y="2750522"/>
                <a:ext cx="147600" cy="275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2BD3BB9-B839-483B-8E80-DAE731FF57F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09800" y="2741522"/>
                  <a:ext cx="165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96FD592-D054-485C-81E8-9748707DDA0C}"/>
                    </a:ext>
                  </a:extLst>
                </p14:cNvPr>
                <p14:cNvContentPartPr/>
                <p14:nvPr/>
              </p14:nvContentPartPr>
              <p14:xfrm>
                <a:off x="10170720" y="2903522"/>
                <a:ext cx="129240" cy="117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96FD592-D054-485C-81E8-9748707DDA0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62080" y="2894882"/>
                  <a:ext cx="146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B51FDC-82D9-4343-AC6F-338936C612F1}"/>
                    </a:ext>
                  </a:extLst>
                </p14:cNvPr>
                <p14:cNvContentPartPr/>
                <p14:nvPr/>
              </p14:nvContentPartPr>
              <p14:xfrm>
                <a:off x="10311480" y="2944562"/>
                <a:ext cx="251640" cy="136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B51FDC-82D9-4343-AC6F-338936C612F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302480" y="2935562"/>
                  <a:ext cx="2692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DA87901-510B-4D82-9EA7-F0DDB34BE50D}"/>
                  </a:ext>
                </a:extLst>
              </p14:cNvPr>
              <p14:cNvContentPartPr/>
              <p14:nvPr/>
            </p14:nvContentPartPr>
            <p14:xfrm>
              <a:off x="3021840" y="3637562"/>
              <a:ext cx="153000" cy="162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DA87901-510B-4D82-9EA7-F0DDB34BE50D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3012840" y="3628922"/>
                <a:ext cx="17064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C64545B-8A6D-4E91-B51D-44A15A892346}"/>
              </a:ext>
            </a:extLst>
          </p:cNvPr>
          <p:cNvGrpSpPr/>
          <p:nvPr/>
        </p:nvGrpSpPr>
        <p:grpSpPr>
          <a:xfrm>
            <a:off x="3564360" y="3517322"/>
            <a:ext cx="1776600" cy="281880"/>
            <a:chOff x="3564360" y="3517322"/>
            <a:chExt cx="17766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C3AA31F-E836-4F09-8A15-F3413EE81CBB}"/>
                    </a:ext>
                  </a:extLst>
                </p14:cNvPr>
                <p14:cNvContentPartPr/>
                <p14:nvPr/>
              </p14:nvContentPartPr>
              <p14:xfrm>
                <a:off x="3564360" y="3608762"/>
                <a:ext cx="122040" cy="177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C3AA31F-E836-4F09-8A15-F3413EE81CB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555360" y="3600122"/>
                  <a:ext cx="139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33EA780-A4C9-47E2-8BBA-2B3167B22616}"/>
                    </a:ext>
                  </a:extLst>
                </p14:cNvPr>
                <p14:cNvContentPartPr/>
                <p14:nvPr/>
              </p14:nvContentPartPr>
              <p14:xfrm>
                <a:off x="3672720" y="3644042"/>
                <a:ext cx="104400" cy="126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33EA780-A4C9-47E2-8BBA-2B3167B2261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64080" y="3635402"/>
                  <a:ext cx="12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634EECE-F7E5-4F6F-9A4E-FCB9B40F3DAB}"/>
                    </a:ext>
                  </a:extLst>
                </p14:cNvPr>
                <p14:cNvContentPartPr/>
                <p14:nvPr/>
              </p14:nvContentPartPr>
              <p14:xfrm>
                <a:off x="3852360" y="3620282"/>
                <a:ext cx="106920" cy="145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634EECE-F7E5-4F6F-9A4E-FCB9B40F3DA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843720" y="3611282"/>
                  <a:ext cx="124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16A251-06AD-4CF6-BDAB-DB2983E2E197}"/>
                    </a:ext>
                  </a:extLst>
                </p14:cNvPr>
                <p14:cNvContentPartPr/>
                <p14:nvPr/>
              </p14:nvContentPartPr>
              <p14:xfrm>
                <a:off x="4062960" y="3550802"/>
                <a:ext cx="167400" cy="220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16A251-06AD-4CF6-BDAB-DB2983E2E19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54320" y="3542162"/>
                  <a:ext cx="18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458ADB1-1ADD-4608-BB68-55AE82018F95}"/>
                    </a:ext>
                  </a:extLst>
                </p14:cNvPr>
                <p14:cNvContentPartPr/>
                <p14:nvPr/>
              </p14:nvContentPartPr>
              <p14:xfrm>
                <a:off x="4264560" y="3585002"/>
                <a:ext cx="87120" cy="165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458ADB1-1ADD-4608-BB68-55AE82018F9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55920" y="3576002"/>
                  <a:ext cx="104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411F641-1FC0-4A9B-9A06-E5D9FA7EFE3C}"/>
                    </a:ext>
                  </a:extLst>
                </p14:cNvPr>
                <p14:cNvContentPartPr/>
                <p14:nvPr/>
              </p14:nvContentPartPr>
              <p14:xfrm>
                <a:off x="4427640" y="3663482"/>
                <a:ext cx="127440" cy="27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411F641-1FC0-4A9B-9A06-E5D9FA7EFE3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18640" y="3654842"/>
                  <a:ext cx="145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33BF5A3-5C5A-4B1F-B5CF-4D96205E7AD8}"/>
                    </a:ext>
                  </a:extLst>
                </p14:cNvPr>
                <p14:cNvContentPartPr/>
                <p14:nvPr/>
              </p14:nvContentPartPr>
              <p14:xfrm>
                <a:off x="4644000" y="3583922"/>
                <a:ext cx="286920" cy="146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33BF5A3-5C5A-4B1F-B5CF-4D96205E7AD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635000" y="3575282"/>
                  <a:ext cx="304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38CF72A-95F6-4802-B634-E0C6E10C0155}"/>
                    </a:ext>
                  </a:extLst>
                </p14:cNvPr>
                <p14:cNvContentPartPr/>
                <p14:nvPr/>
              </p14:nvContentPartPr>
              <p14:xfrm>
                <a:off x="4977720" y="3517322"/>
                <a:ext cx="110880" cy="281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38CF72A-95F6-4802-B634-E0C6E10C015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969080" y="3508682"/>
                  <a:ext cx="128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B0C7046-9C33-4987-AE0D-5C65B93BA237}"/>
                    </a:ext>
                  </a:extLst>
                </p14:cNvPr>
                <p14:cNvContentPartPr/>
                <p14:nvPr/>
              </p14:nvContentPartPr>
              <p14:xfrm>
                <a:off x="5191560" y="3592562"/>
                <a:ext cx="109080" cy="148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B0C7046-9C33-4987-AE0D-5C65B93BA23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82920" y="3583922"/>
                  <a:ext cx="126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3C53D05-C77E-4579-A2EC-2C00ACDE64EB}"/>
                    </a:ext>
                  </a:extLst>
                </p14:cNvPr>
                <p14:cNvContentPartPr/>
                <p14:nvPr/>
              </p14:nvContentPartPr>
              <p14:xfrm>
                <a:off x="5185800" y="3533162"/>
                <a:ext cx="66600" cy="64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3C53D05-C77E-4579-A2EC-2C00ACDE64E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77160" y="3524522"/>
                  <a:ext cx="84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CFA4B96-51E0-4264-8807-284EB63E93F4}"/>
                    </a:ext>
                  </a:extLst>
                </p14:cNvPr>
                <p14:cNvContentPartPr/>
                <p14:nvPr/>
              </p14:nvContentPartPr>
              <p14:xfrm>
                <a:off x="5291640" y="3669602"/>
                <a:ext cx="49320" cy="82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CFA4B96-51E0-4264-8807-284EB63E93F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83000" y="3660602"/>
                  <a:ext cx="669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52E63E4C-4FD1-4609-801D-2D4143F93629}"/>
              </a:ext>
            </a:extLst>
          </p:cNvPr>
          <p:cNvGrpSpPr/>
          <p:nvPr/>
        </p:nvGrpSpPr>
        <p:grpSpPr>
          <a:xfrm>
            <a:off x="5664600" y="3499322"/>
            <a:ext cx="486720" cy="180720"/>
            <a:chOff x="5664600" y="3499322"/>
            <a:chExt cx="4867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0F630B-77DF-437F-96FF-A0A06CF78B62}"/>
                    </a:ext>
                  </a:extLst>
                </p14:cNvPr>
                <p14:cNvContentPartPr/>
                <p14:nvPr/>
              </p14:nvContentPartPr>
              <p14:xfrm>
                <a:off x="5664600" y="3499322"/>
                <a:ext cx="155520" cy="172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0F630B-77DF-437F-96FF-A0A06CF78B6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655600" y="3490682"/>
                  <a:ext cx="173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66DB656-5DEE-4373-92D9-842CF2FB7000}"/>
                    </a:ext>
                  </a:extLst>
                </p14:cNvPr>
                <p14:cNvContentPartPr/>
                <p14:nvPr/>
              </p14:nvContentPartPr>
              <p14:xfrm>
                <a:off x="5957280" y="3534602"/>
                <a:ext cx="81360" cy="129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66DB656-5DEE-4373-92D9-842CF2FB700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948280" y="3525962"/>
                  <a:ext cx="99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562D0C-DD6A-4DEB-B34C-176CD7A04EE9}"/>
                    </a:ext>
                  </a:extLst>
                </p14:cNvPr>
                <p14:cNvContentPartPr/>
                <p14:nvPr/>
              </p14:nvContentPartPr>
              <p14:xfrm>
                <a:off x="5866200" y="3653762"/>
                <a:ext cx="191520" cy="26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562D0C-DD6A-4DEB-B34C-176CD7A04EE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57200" y="3645122"/>
                  <a:ext cx="20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12FC771-30C8-41AB-A60C-FBAE1A6CBEDE}"/>
                    </a:ext>
                  </a:extLst>
                </p14:cNvPr>
                <p14:cNvContentPartPr/>
                <p14:nvPr/>
              </p14:nvContentPartPr>
              <p14:xfrm>
                <a:off x="5842800" y="3512282"/>
                <a:ext cx="308520" cy="41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12FC771-30C8-41AB-A60C-FBAE1A6CBED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34160" y="3503282"/>
                  <a:ext cx="3261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EC5B94E7-837F-44EF-B135-610B379F00DA}"/>
              </a:ext>
            </a:extLst>
          </p:cNvPr>
          <p:cNvGrpSpPr/>
          <p:nvPr/>
        </p:nvGrpSpPr>
        <p:grpSpPr>
          <a:xfrm>
            <a:off x="6342120" y="3317522"/>
            <a:ext cx="521280" cy="345960"/>
            <a:chOff x="6342120" y="3317522"/>
            <a:chExt cx="5212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B90347D-2C45-437F-A97F-30F6FB934957}"/>
                    </a:ext>
                  </a:extLst>
                </p14:cNvPr>
                <p14:cNvContentPartPr/>
                <p14:nvPr/>
              </p14:nvContentPartPr>
              <p14:xfrm>
                <a:off x="6381720" y="3317522"/>
                <a:ext cx="238320" cy="345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B90347D-2C45-437F-A97F-30F6FB93495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72720" y="3308882"/>
                  <a:ext cx="255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14CE911-ADA7-457B-99D6-1C3A9BFE4B1E}"/>
                    </a:ext>
                  </a:extLst>
                </p14:cNvPr>
                <p14:cNvContentPartPr/>
                <p14:nvPr/>
              </p14:nvContentPartPr>
              <p14:xfrm>
                <a:off x="6342120" y="3559442"/>
                <a:ext cx="200160" cy="43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14CE911-ADA7-457B-99D6-1C3A9BFE4B1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333480" y="3550802"/>
                  <a:ext cx="217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D7D41E-F285-4595-8505-BE9E4BA8355A}"/>
                    </a:ext>
                  </a:extLst>
                </p14:cNvPr>
                <p14:cNvContentPartPr/>
                <p14:nvPr/>
              </p14:nvContentPartPr>
              <p14:xfrm>
                <a:off x="6531840" y="3559082"/>
                <a:ext cx="99720" cy="93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D7D41E-F285-4595-8505-BE9E4BA835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22840" y="3550082"/>
                  <a:ext cx="117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F8A627F-FDE2-453D-860F-572003323CF8}"/>
                    </a:ext>
                  </a:extLst>
                </p14:cNvPr>
                <p14:cNvContentPartPr/>
                <p14:nvPr/>
              </p14:nvContentPartPr>
              <p14:xfrm>
                <a:off x="6706440" y="3536402"/>
                <a:ext cx="156960" cy="111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F8A627F-FDE2-453D-860F-572003323C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697440" y="3527402"/>
                  <a:ext cx="174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4757C0A-5198-4028-9792-3093E1F01C8D}"/>
              </a:ext>
            </a:extLst>
          </p:cNvPr>
          <p:cNvGrpSpPr/>
          <p:nvPr/>
        </p:nvGrpSpPr>
        <p:grpSpPr>
          <a:xfrm>
            <a:off x="7122240" y="3411122"/>
            <a:ext cx="1260720" cy="287280"/>
            <a:chOff x="7122240" y="3411122"/>
            <a:chExt cx="12607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26D038-9EFA-4E03-900A-C1A09D08BE0A}"/>
                    </a:ext>
                  </a:extLst>
                </p14:cNvPr>
                <p14:cNvContentPartPr/>
                <p14:nvPr/>
              </p14:nvContentPartPr>
              <p14:xfrm>
                <a:off x="7122240" y="3411122"/>
                <a:ext cx="375120" cy="214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26D038-9EFA-4E03-900A-C1A09D08BE0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113600" y="3402122"/>
                  <a:ext cx="392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862A3D0-5DD1-41C4-8AD1-DD53D215F518}"/>
                    </a:ext>
                  </a:extLst>
                </p14:cNvPr>
                <p14:cNvContentPartPr/>
                <p14:nvPr/>
              </p14:nvContentPartPr>
              <p14:xfrm>
                <a:off x="7475040" y="3536402"/>
                <a:ext cx="82800" cy="137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862A3D0-5DD1-41C4-8AD1-DD53D215F51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466400" y="3527402"/>
                  <a:ext cx="10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F398DF-8919-40E6-A6B3-79426000C5B1}"/>
                    </a:ext>
                  </a:extLst>
                </p14:cNvPr>
                <p14:cNvContentPartPr/>
                <p14:nvPr/>
              </p14:nvContentPartPr>
              <p14:xfrm>
                <a:off x="7425000" y="3543962"/>
                <a:ext cx="157320" cy="135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F398DF-8919-40E6-A6B3-79426000C5B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416360" y="3535322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A3D9E3D-865E-4F5A-9CD8-988D8EFCF934}"/>
                    </a:ext>
                  </a:extLst>
                </p14:cNvPr>
                <p14:cNvContentPartPr/>
                <p14:nvPr/>
              </p14:nvContentPartPr>
              <p14:xfrm>
                <a:off x="7673760" y="3525962"/>
                <a:ext cx="120600" cy="31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A3D9E3D-865E-4F5A-9CD8-988D8EFCF93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664760" y="3516962"/>
                  <a:ext cx="138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B843C2B-28BD-47B7-BD6F-488129CE384D}"/>
                    </a:ext>
                  </a:extLst>
                </p14:cNvPr>
                <p14:cNvContentPartPr/>
                <p14:nvPr/>
              </p14:nvContentPartPr>
              <p14:xfrm>
                <a:off x="7871760" y="3431642"/>
                <a:ext cx="353880" cy="18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B843C2B-28BD-47B7-BD6F-488129CE38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63120" y="3423002"/>
                  <a:ext cx="371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654AC3-18B8-4114-942E-EE213F3C80DE}"/>
                    </a:ext>
                  </a:extLst>
                </p14:cNvPr>
                <p14:cNvContentPartPr/>
                <p14:nvPr/>
              </p14:nvContentPartPr>
              <p14:xfrm>
                <a:off x="8225640" y="3561962"/>
                <a:ext cx="63720" cy="50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654AC3-18B8-4114-942E-EE213F3C80D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217000" y="3552962"/>
                  <a:ext cx="81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953FDB-E9D0-4D8F-B250-8B1E0A9D148B}"/>
                    </a:ext>
                  </a:extLst>
                </p14:cNvPr>
                <p14:cNvContentPartPr/>
                <p14:nvPr/>
              </p14:nvContentPartPr>
              <p14:xfrm>
                <a:off x="8231040" y="3557642"/>
                <a:ext cx="151920" cy="140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953FDB-E9D0-4D8F-B250-8B1E0A9D148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222040" y="3549002"/>
                  <a:ext cx="169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C42683F-70F4-4EEA-8116-77EAE4F58F67}"/>
              </a:ext>
            </a:extLst>
          </p:cNvPr>
          <p:cNvGrpSpPr/>
          <p:nvPr/>
        </p:nvGrpSpPr>
        <p:grpSpPr>
          <a:xfrm>
            <a:off x="8600040" y="3432002"/>
            <a:ext cx="298080" cy="148680"/>
            <a:chOff x="8600040" y="3432002"/>
            <a:chExt cx="29808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7D246E1-919C-4DFC-B92C-CE8E36ABAEAA}"/>
                    </a:ext>
                  </a:extLst>
                </p14:cNvPr>
                <p14:cNvContentPartPr/>
                <p14:nvPr/>
              </p14:nvContentPartPr>
              <p14:xfrm>
                <a:off x="8600040" y="3461882"/>
                <a:ext cx="48960" cy="84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7D246E1-919C-4DFC-B92C-CE8E36ABAEA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591400" y="3453242"/>
                  <a:ext cx="66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F41D5F2-2468-43D0-AFD6-3AC19DBDBC5C}"/>
                    </a:ext>
                  </a:extLst>
                </p14:cNvPr>
                <p14:cNvContentPartPr/>
                <p14:nvPr/>
              </p14:nvContentPartPr>
              <p14:xfrm>
                <a:off x="8754480" y="3432002"/>
                <a:ext cx="143640" cy="148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F41D5F2-2468-43D0-AFD6-3AC19DBDBC5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745480" y="3423002"/>
                  <a:ext cx="1612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B3B0729E-2060-486B-BC50-679029DFA97B}"/>
              </a:ext>
            </a:extLst>
          </p:cNvPr>
          <p:cNvGrpSpPr/>
          <p:nvPr/>
        </p:nvGrpSpPr>
        <p:grpSpPr>
          <a:xfrm>
            <a:off x="3894480" y="4026002"/>
            <a:ext cx="3841560" cy="803880"/>
            <a:chOff x="3894480" y="4026002"/>
            <a:chExt cx="384156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073B08-FC79-4F65-897B-6ACDF33A2C6C}"/>
                    </a:ext>
                  </a:extLst>
                </p14:cNvPr>
                <p14:cNvContentPartPr/>
                <p14:nvPr/>
              </p14:nvContentPartPr>
              <p14:xfrm>
                <a:off x="3945240" y="4245602"/>
                <a:ext cx="107280" cy="252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073B08-FC79-4F65-897B-6ACDF33A2C6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936240" y="4236962"/>
                  <a:ext cx="124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3CE14A1-CBA1-4AB8-AE67-4526A6129EB4}"/>
                    </a:ext>
                  </a:extLst>
                </p14:cNvPr>
                <p14:cNvContentPartPr/>
                <p14:nvPr/>
              </p14:nvContentPartPr>
              <p14:xfrm>
                <a:off x="3926160" y="4280162"/>
                <a:ext cx="182520" cy="203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3CE14A1-CBA1-4AB8-AE67-4526A6129EB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917520" y="4271162"/>
                  <a:ext cx="20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37E7AEB-AD7B-48B4-AA37-A5513039778A}"/>
                    </a:ext>
                  </a:extLst>
                </p14:cNvPr>
                <p14:cNvContentPartPr/>
                <p14:nvPr/>
              </p14:nvContentPartPr>
              <p14:xfrm>
                <a:off x="3894480" y="4176122"/>
                <a:ext cx="325080" cy="39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37E7AEB-AD7B-48B4-AA37-A5513039778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885480" y="4167482"/>
                  <a:ext cx="34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386F8A8-A6FE-4127-8D7F-4D20DF9E8B36}"/>
                    </a:ext>
                  </a:extLst>
                </p14:cNvPr>
                <p14:cNvContentPartPr/>
                <p14:nvPr/>
              </p14:nvContentPartPr>
              <p14:xfrm>
                <a:off x="4259520" y="4337402"/>
                <a:ext cx="170640" cy="29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386F8A8-A6FE-4127-8D7F-4D20DF9E8B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250520" y="4328402"/>
                  <a:ext cx="188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82108C5-88BC-4A28-93AD-422C5194DBDE}"/>
                    </a:ext>
                  </a:extLst>
                </p14:cNvPr>
                <p14:cNvContentPartPr/>
                <p14:nvPr/>
              </p14:nvContentPartPr>
              <p14:xfrm>
                <a:off x="4646160" y="4152722"/>
                <a:ext cx="102960" cy="156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82108C5-88BC-4A28-93AD-422C5194DBD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637160" y="4144082"/>
                  <a:ext cx="120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4F142F2-1F6D-45E7-ADE9-6698C049EC8E}"/>
                    </a:ext>
                  </a:extLst>
                </p14:cNvPr>
                <p14:cNvContentPartPr/>
                <p14:nvPr/>
              </p14:nvContentPartPr>
              <p14:xfrm>
                <a:off x="4664160" y="4182962"/>
                <a:ext cx="219240" cy="232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4F142F2-1F6D-45E7-ADE9-6698C049EC8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655160" y="4173962"/>
                  <a:ext cx="236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44A64DB-3192-4385-9BB3-1F5BEAC66573}"/>
                    </a:ext>
                  </a:extLst>
                </p14:cNvPr>
                <p14:cNvContentPartPr/>
                <p14:nvPr/>
              </p14:nvContentPartPr>
              <p14:xfrm>
                <a:off x="4602960" y="4103402"/>
                <a:ext cx="313920" cy="35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44A64DB-3192-4385-9BB3-1F5BEAC6657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594320" y="4094402"/>
                  <a:ext cx="331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5536277-90BC-417C-B9B9-93A1FBF07ABA}"/>
                    </a:ext>
                  </a:extLst>
                </p14:cNvPr>
                <p14:cNvContentPartPr/>
                <p14:nvPr/>
              </p14:nvContentPartPr>
              <p14:xfrm>
                <a:off x="5024880" y="4249202"/>
                <a:ext cx="186120" cy="17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5536277-90BC-417C-B9B9-93A1FBF07AB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015880" y="4240562"/>
                  <a:ext cx="203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C2B1BFA-4906-46F7-A5B7-7FC05E54FC28}"/>
                    </a:ext>
                  </a:extLst>
                </p14:cNvPr>
                <p14:cNvContentPartPr/>
                <p14:nvPr/>
              </p14:nvContentPartPr>
              <p14:xfrm>
                <a:off x="5097240" y="4164962"/>
                <a:ext cx="48240" cy="180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C2B1BFA-4906-46F7-A5B7-7FC05E54FC2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088600" y="4155962"/>
                  <a:ext cx="65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3A5BF52-E6BD-4EE9-A25C-B00B3A7719C2}"/>
                    </a:ext>
                  </a:extLst>
                </p14:cNvPr>
                <p14:cNvContentPartPr/>
                <p14:nvPr/>
              </p14:nvContentPartPr>
              <p14:xfrm>
                <a:off x="4964040" y="4365482"/>
                <a:ext cx="194400" cy="29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3A5BF52-E6BD-4EE9-A25C-B00B3A7719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955400" y="4356842"/>
                  <a:ext cx="212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5F7210A-9F59-4A1E-BA43-18F10A3EA17C}"/>
                    </a:ext>
                  </a:extLst>
                </p14:cNvPr>
                <p14:cNvContentPartPr/>
                <p14:nvPr/>
              </p14:nvContentPartPr>
              <p14:xfrm>
                <a:off x="5333400" y="4184042"/>
                <a:ext cx="358560" cy="220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5F7210A-9F59-4A1E-BA43-18F10A3EA17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324760" y="4175402"/>
                  <a:ext cx="376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558BA8C-7665-46C8-9B2E-2DDF69BF4BEB}"/>
                    </a:ext>
                  </a:extLst>
                </p14:cNvPr>
                <p14:cNvContentPartPr/>
                <p14:nvPr/>
              </p14:nvContentPartPr>
              <p14:xfrm>
                <a:off x="5377320" y="4288082"/>
                <a:ext cx="264600" cy="29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558BA8C-7665-46C8-9B2E-2DDF69BF4BE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368680" y="4279442"/>
                  <a:ext cx="282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B51C636-2BD5-451F-9D8F-F57A1A5A6C44}"/>
                    </a:ext>
                  </a:extLst>
                </p14:cNvPr>
                <p14:cNvContentPartPr/>
                <p14:nvPr/>
              </p14:nvContentPartPr>
              <p14:xfrm>
                <a:off x="5548680" y="4348922"/>
                <a:ext cx="274320" cy="12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B51C636-2BD5-451F-9D8F-F57A1A5A6C4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540040" y="4340282"/>
                  <a:ext cx="291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B7D8642-5D8B-4E88-9C13-686443E9A3DA}"/>
                    </a:ext>
                  </a:extLst>
                </p14:cNvPr>
                <p14:cNvContentPartPr/>
                <p14:nvPr/>
              </p14:nvContentPartPr>
              <p14:xfrm>
                <a:off x="5684760" y="4366202"/>
                <a:ext cx="236520" cy="219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B7D8642-5D8B-4E88-9C13-686443E9A3D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675760" y="4357202"/>
                  <a:ext cx="254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2752B83-4CFB-49FC-BCB1-5733E8019E67}"/>
                    </a:ext>
                  </a:extLst>
                </p14:cNvPr>
                <p14:cNvContentPartPr/>
                <p14:nvPr/>
              </p14:nvContentPartPr>
              <p14:xfrm>
                <a:off x="5792400" y="4521722"/>
                <a:ext cx="137880" cy="113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2752B83-4CFB-49FC-BCB1-5733E8019E6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783400" y="4513082"/>
                  <a:ext cx="155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B56F29E-792F-4830-BA91-A099C549EE31}"/>
                    </a:ext>
                  </a:extLst>
                </p14:cNvPr>
                <p14:cNvContentPartPr/>
                <p14:nvPr/>
              </p14:nvContentPartPr>
              <p14:xfrm>
                <a:off x="6097680" y="4026002"/>
                <a:ext cx="1398240" cy="706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B56F29E-792F-4830-BA91-A099C549EE3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089040" y="4017002"/>
                  <a:ext cx="141588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5033C4-EFCD-4C69-B2AA-05D77AADFC89}"/>
                    </a:ext>
                  </a:extLst>
                </p14:cNvPr>
                <p14:cNvContentPartPr/>
                <p14:nvPr/>
              </p14:nvContentPartPr>
              <p14:xfrm>
                <a:off x="6507000" y="4220762"/>
                <a:ext cx="3960" cy="1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5033C4-EFCD-4C69-B2AA-05D77AADFC8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498360" y="4211762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54E82A1-3D69-4891-A500-324BAF4966B3}"/>
                    </a:ext>
                  </a:extLst>
                </p14:cNvPr>
                <p14:cNvContentPartPr/>
                <p14:nvPr/>
              </p14:nvContentPartPr>
              <p14:xfrm>
                <a:off x="6393240" y="4179002"/>
                <a:ext cx="291240" cy="151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54E82A1-3D69-4891-A500-324BAF4966B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384240" y="4170002"/>
                  <a:ext cx="308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B35B172-8824-4E4F-98A2-E13F55ED34A0}"/>
                    </a:ext>
                  </a:extLst>
                </p14:cNvPr>
                <p14:cNvContentPartPr/>
                <p14:nvPr/>
              </p14:nvContentPartPr>
              <p14:xfrm>
                <a:off x="6552360" y="4306442"/>
                <a:ext cx="79920" cy="118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B35B172-8824-4E4F-98A2-E13F55ED34A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543360" y="4297442"/>
                  <a:ext cx="9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8F88270-0BA9-44DA-B2E8-594F602E2549}"/>
                    </a:ext>
                  </a:extLst>
                </p14:cNvPr>
                <p14:cNvContentPartPr/>
                <p14:nvPr/>
              </p14:nvContentPartPr>
              <p14:xfrm>
                <a:off x="6514920" y="4300322"/>
                <a:ext cx="113760" cy="91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8F88270-0BA9-44DA-B2E8-594F602E254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505920" y="4291322"/>
                  <a:ext cx="131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A08D144-E1FB-4D92-9EF6-01081B4FBA5F}"/>
                    </a:ext>
                  </a:extLst>
                </p14:cNvPr>
                <p14:cNvContentPartPr/>
                <p14:nvPr/>
              </p14:nvContentPartPr>
              <p14:xfrm>
                <a:off x="6793920" y="4119242"/>
                <a:ext cx="111600" cy="85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A08D144-E1FB-4D92-9EF6-01081B4FBA5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785280" y="4110602"/>
                  <a:ext cx="12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8D1E7B5-74C6-4FA5-9A72-1EB1E266BBE5}"/>
                    </a:ext>
                  </a:extLst>
                </p14:cNvPr>
                <p14:cNvContentPartPr/>
                <p14:nvPr/>
              </p14:nvContentPartPr>
              <p14:xfrm>
                <a:off x="6367680" y="4482842"/>
                <a:ext cx="352440" cy="30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8D1E7B5-74C6-4FA5-9A72-1EB1E266BBE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59040" y="4473842"/>
                  <a:ext cx="37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A2911E0-61B5-4B7D-8842-D419C6B45EB1}"/>
                    </a:ext>
                  </a:extLst>
                </p14:cNvPr>
                <p14:cNvContentPartPr/>
                <p14:nvPr/>
              </p14:nvContentPartPr>
              <p14:xfrm>
                <a:off x="6431400" y="4519922"/>
                <a:ext cx="195840" cy="146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A2911E0-61B5-4B7D-8842-D419C6B45EB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422760" y="4511282"/>
                  <a:ext cx="213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758C119-64AB-487B-91B2-616A0838A37A}"/>
                    </a:ext>
                  </a:extLst>
                </p14:cNvPr>
                <p14:cNvContentPartPr/>
                <p14:nvPr/>
              </p14:nvContentPartPr>
              <p14:xfrm>
                <a:off x="6629760" y="4617842"/>
                <a:ext cx="106920" cy="9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758C119-64AB-487B-91B2-616A0838A37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620760" y="4609202"/>
                  <a:ext cx="124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56B3116-27BD-4EB8-A554-9ABFEEAD9CDA}"/>
                    </a:ext>
                  </a:extLst>
                </p14:cNvPr>
                <p14:cNvContentPartPr/>
                <p14:nvPr/>
              </p14:nvContentPartPr>
              <p14:xfrm>
                <a:off x="6616440" y="4611002"/>
                <a:ext cx="115920" cy="93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56B3116-27BD-4EB8-A554-9ABFEEAD9CD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607440" y="4602362"/>
                  <a:ext cx="133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3820D1-8683-44BD-A509-A5CCE85F5A21}"/>
                    </a:ext>
                  </a:extLst>
                </p14:cNvPr>
                <p14:cNvContentPartPr/>
                <p14:nvPr/>
              </p14:nvContentPartPr>
              <p14:xfrm>
                <a:off x="6887160" y="4389962"/>
                <a:ext cx="190080" cy="37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3820D1-8683-44BD-A509-A5CCE85F5A2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878520" y="4381322"/>
                  <a:ext cx="20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3D6CCE-21AE-41B7-88DB-F47CDD48EAA0}"/>
                    </a:ext>
                  </a:extLst>
                </p14:cNvPr>
                <p14:cNvContentPartPr/>
                <p14:nvPr/>
              </p14:nvContentPartPr>
              <p14:xfrm>
                <a:off x="6961320" y="4339202"/>
                <a:ext cx="23040" cy="128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3D6CCE-21AE-41B7-88DB-F47CDD48EAA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952320" y="4330562"/>
                  <a:ext cx="4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B0F62EE-CD2E-4E9B-A0EF-B46C571662E6}"/>
                    </a:ext>
                  </a:extLst>
                </p14:cNvPr>
                <p14:cNvContentPartPr/>
                <p14:nvPr/>
              </p14:nvContentPartPr>
              <p14:xfrm>
                <a:off x="7160400" y="4196282"/>
                <a:ext cx="298800" cy="197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B0F62EE-CD2E-4E9B-A0EF-B46C571662E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151400" y="4187282"/>
                  <a:ext cx="31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A33F74-7979-4FF7-BCB6-2ACB6EA83CD5}"/>
                    </a:ext>
                  </a:extLst>
                </p14:cNvPr>
                <p14:cNvContentPartPr/>
                <p14:nvPr/>
              </p14:nvContentPartPr>
              <p14:xfrm>
                <a:off x="7539840" y="4125002"/>
                <a:ext cx="114120" cy="100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A33F74-7979-4FF7-BCB6-2ACB6EA83CD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530840" y="4116362"/>
                  <a:ext cx="131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DCFAE71-D584-41C3-BFC4-19DCDB9AEB59}"/>
                    </a:ext>
                  </a:extLst>
                </p14:cNvPr>
                <p14:cNvContentPartPr/>
                <p14:nvPr/>
              </p14:nvContentPartPr>
              <p14:xfrm>
                <a:off x="7371000" y="4347482"/>
                <a:ext cx="66960" cy="63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DCFAE71-D584-41C3-BFC4-19DCDB9AEB5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62000" y="4338842"/>
                  <a:ext cx="84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653BB45-2FDA-47EF-9C91-E8CDF0BF9696}"/>
                    </a:ext>
                  </a:extLst>
                </p14:cNvPr>
                <p14:cNvContentPartPr/>
                <p14:nvPr/>
              </p14:nvContentPartPr>
              <p14:xfrm>
                <a:off x="7371720" y="4354322"/>
                <a:ext cx="128520" cy="148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653BB45-2FDA-47EF-9C91-E8CDF0BF969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362720" y="4345682"/>
                  <a:ext cx="146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7CAE456-07DC-4471-AEC8-D4CB1E17FD2A}"/>
                    </a:ext>
                  </a:extLst>
                </p14:cNvPr>
                <p14:cNvContentPartPr/>
                <p14:nvPr/>
              </p14:nvContentPartPr>
              <p14:xfrm>
                <a:off x="7175520" y="4524962"/>
                <a:ext cx="354240" cy="48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7CAE456-07DC-4471-AEC8-D4CB1E17FD2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166880" y="4515962"/>
                  <a:ext cx="371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774BD5E-FA7C-4B6F-865F-F4C24335D461}"/>
                    </a:ext>
                  </a:extLst>
                </p14:cNvPr>
                <p14:cNvContentPartPr/>
                <p14:nvPr/>
              </p14:nvContentPartPr>
              <p14:xfrm>
                <a:off x="7185240" y="4598042"/>
                <a:ext cx="156960" cy="142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774BD5E-FA7C-4B6F-865F-F4C24335D46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176600" y="4589402"/>
                  <a:ext cx="174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8D20BA3-7C33-43E4-9A2D-1FC4982B3E54}"/>
                    </a:ext>
                  </a:extLst>
                </p14:cNvPr>
                <p14:cNvContentPartPr/>
                <p14:nvPr/>
              </p14:nvContentPartPr>
              <p14:xfrm>
                <a:off x="7376040" y="4692362"/>
                <a:ext cx="64800" cy="53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8D20BA3-7C33-43E4-9A2D-1FC4982B3E5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367040" y="4683362"/>
                  <a:ext cx="82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B403459-2DF1-4551-A948-92C926EE22B5}"/>
                    </a:ext>
                  </a:extLst>
                </p14:cNvPr>
                <p14:cNvContentPartPr/>
                <p14:nvPr/>
              </p14:nvContentPartPr>
              <p14:xfrm>
                <a:off x="7378200" y="4665722"/>
                <a:ext cx="77400" cy="164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B403459-2DF1-4551-A948-92C926EE22B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369200" y="4656722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6FB2216-FE81-4448-8213-90CC9F513F71}"/>
                    </a:ext>
                  </a:extLst>
                </p14:cNvPr>
                <p14:cNvContentPartPr/>
                <p14:nvPr/>
              </p14:nvContentPartPr>
              <p14:xfrm>
                <a:off x="7458120" y="4054802"/>
                <a:ext cx="277920" cy="47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6FB2216-FE81-4448-8213-90CC9F513F7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449480" y="4046162"/>
                  <a:ext cx="2955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8EB947F-EB33-47DA-BF1F-192AE6014D87}"/>
                  </a:ext>
                </a:extLst>
              </p14:cNvPr>
              <p14:cNvContentPartPr/>
              <p14:nvPr/>
            </p14:nvContentPartPr>
            <p14:xfrm>
              <a:off x="7822440" y="4517042"/>
              <a:ext cx="15480" cy="172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8EB947F-EB33-47DA-BF1F-192AE6014D87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7813440" y="4508042"/>
                <a:ext cx="3312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06D1C9D-0D15-4CEB-84A9-59220F2E1906}"/>
              </a:ext>
            </a:extLst>
          </p:cNvPr>
          <p:cNvGrpSpPr/>
          <p:nvPr/>
        </p:nvGrpSpPr>
        <p:grpSpPr>
          <a:xfrm>
            <a:off x="3020040" y="5053442"/>
            <a:ext cx="928440" cy="339840"/>
            <a:chOff x="3020040" y="5053442"/>
            <a:chExt cx="9284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3E26E73-DF7A-4D06-BE59-D2568D484CEB}"/>
                    </a:ext>
                  </a:extLst>
                </p14:cNvPr>
                <p14:cNvContentPartPr/>
                <p14:nvPr/>
              </p14:nvContentPartPr>
              <p14:xfrm>
                <a:off x="3020040" y="5053442"/>
                <a:ext cx="411840" cy="339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3E26E73-DF7A-4D06-BE59-D2568D484CE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011040" y="5044802"/>
                  <a:ext cx="429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BB2EE92-FA91-4E79-8B20-AB15EEA7E8B6}"/>
                    </a:ext>
                  </a:extLst>
                </p14:cNvPr>
                <p14:cNvContentPartPr/>
                <p14:nvPr/>
              </p14:nvContentPartPr>
              <p14:xfrm>
                <a:off x="3308760" y="5263682"/>
                <a:ext cx="82080" cy="9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BB2EE92-FA91-4E79-8B20-AB15EEA7E8B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300120" y="5255042"/>
                  <a:ext cx="99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64BA345-6A9A-4654-BC38-5C1C8B45C1D1}"/>
                    </a:ext>
                  </a:extLst>
                </p14:cNvPr>
                <p14:cNvContentPartPr/>
                <p14:nvPr/>
              </p14:nvContentPartPr>
              <p14:xfrm>
                <a:off x="3473640" y="5066762"/>
                <a:ext cx="168480" cy="2977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64BA345-6A9A-4654-BC38-5C1C8B45C1D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464640" y="5058122"/>
                  <a:ext cx="186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AFEC682-3D5C-4245-B27F-05E898BC8520}"/>
                    </a:ext>
                  </a:extLst>
                </p14:cNvPr>
                <p14:cNvContentPartPr/>
                <p14:nvPr/>
              </p14:nvContentPartPr>
              <p14:xfrm>
                <a:off x="3447360" y="5203562"/>
                <a:ext cx="221040" cy="38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AFEC682-3D5C-4245-B27F-05E898BC852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438360" y="5194922"/>
                  <a:ext cx="238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65F030B-618B-4360-9A1E-8EC58617A01C}"/>
                    </a:ext>
                  </a:extLst>
                </p14:cNvPr>
                <p14:cNvContentPartPr/>
                <p14:nvPr/>
              </p14:nvContentPartPr>
              <p14:xfrm>
                <a:off x="3583080" y="5234522"/>
                <a:ext cx="141120" cy="127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65F030B-618B-4360-9A1E-8EC58617A01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574440" y="5225882"/>
                  <a:ext cx="15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1743129-5C4E-484F-8D30-6063CBD547DD}"/>
                    </a:ext>
                  </a:extLst>
                </p14:cNvPr>
                <p14:cNvContentPartPr/>
                <p14:nvPr/>
              </p14:nvContentPartPr>
              <p14:xfrm>
                <a:off x="3941640" y="5197082"/>
                <a:ext cx="6840" cy="11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1743129-5C4E-484F-8D30-6063CBD547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33000" y="5188082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8FAE78-6FB6-481A-9AE2-B5FBF5F113F0}"/>
                    </a:ext>
                  </a:extLst>
                </p14:cNvPr>
                <p14:cNvContentPartPr/>
                <p14:nvPr/>
              </p14:nvContentPartPr>
              <p14:xfrm>
                <a:off x="3879360" y="5323802"/>
                <a:ext cx="21960" cy="39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8FAE78-6FB6-481A-9AE2-B5FBF5F113F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870720" y="5315162"/>
                  <a:ext cx="39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FE7695-8D25-44E5-BB17-E4A4FBD248B2}"/>
                  </a:ext>
                </a:extLst>
              </p14:cNvPr>
              <p14:cNvContentPartPr/>
              <p14:nvPr/>
            </p14:nvContentPartPr>
            <p14:xfrm>
              <a:off x="4153680" y="5172242"/>
              <a:ext cx="276120" cy="1944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FE7695-8D25-44E5-BB17-E4A4FBD248B2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4145040" y="5163242"/>
                <a:ext cx="29376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675A8FCE-28A4-4AF1-B87A-894537D7FDDB}"/>
              </a:ext>
            </a:extLst>
          </p:cNvPr>
          <p:cNvGrpSpPr/>
          <p:nvPr/>
        </p:nvGrpSpPr>
        <p:grpSpPr>
          <a:xfrm>
            <a:off x="4359960" y="5309402"/>
            <a:ext cx="149400" cy="164160"/>
            <a:chOff x="4359960" y="5309402"/>
            <a:chExt cx="1494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0ED3C83-CEA1-4798-9A46-9DC24273206B}"/>
                    </a:ext>
                  </a:extLst>
                </p14:cNvPr>
                <p14:cNvContentPartPr/>
                <p14:nvPr/>
              </p14:nvContentPartPr>
              <p14:xfrm>
                <a:off x="4422240" y="5316962"/>
                <a:ext cx="59040" cy="156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0ED3C83-CEA1-4798-9A46-9DC24273206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413600" y="5308322"/>
                  <a:ext cx="76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0096EC0-7E59-4909-B6F4-9C30537DBC0B}"/>
                    </a:ext>
                  </a:extLst>
                </p14:cNvPr>
                <p14:cNvContentPartPr/>
                <p14:nvPr/>
              </p14:nvContentPartPr>
              <p14:xfrm>
                <a:off x="4359960" y="5309402"/>
                <a:ext cx="149400" cy="136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0096EC0-7E59-4909-B6F4-9C30537DBC0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350960" y="5300402"/>
                  <a:ext cx="1670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656A26ED-E45D-45C1-B6B3-0F094FE9D461}"/>
              </a:ext>
            </a:extLst>
          </p:cNvPr>
          <p:cNvGrpSpPr/>
          <p:nvPr/>
        </p:nvGrpSpPr>
        <p:grpSpPr>
          <a:xfrm>
            <a:off x="4742640" y="5062082"/>
            <a:ext cx="545400" cy="394560"/>
            <a:chOff x="4742640" y="5062082"/>
            <a:chExt cx="5454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CDFA20E-310D-4965-A7D0-BF1FC1263990}"/>
                    </a:ext>
                  </a:extLst>
                </p14:cNvPr>
                <p14:cNvContentPartPr/>
                <p14:nvPr/>
              </p14:nvContentPartPr>
              <p14:xfrm>
                <a:off x="4773240" y="5179082"/>
                <a:ext cx="105840" cy="101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CDFA20E-310D-4965-A7D0-BF1FC126399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764240" y="5170082"/>
                  <a:ext cx="123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904A23A-652A-4FCC-8EEC-1B92DCCE4AE5}"/>
                    </a:ext>
                  </a:extLst>
                </p14:cNvPr>
                <p14:cNvContentPartPr/>
                <p14:nvPr/>
              </p14:nvContentPartPr>
              <p14:xfrm>
                <a:off x="4742640" y="5343242"/>
                <a:ext cx="24840" cy="83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904A23A-652A-4FCC-8EEC-1B92DCCE4AE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734000" y="5334242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01C7370-46C1-4202-836D-E454E08153F4}"/>
                    </a:ext>
                  </a:extLst>
                </p14:cNvPr>
                <p14:cNvContentPartPr/>
                <p14:nvPr/>
              </p14:nvContentPartPr>
              <p14:xfrm>
                <a:off x="4856040" y="5062082"/>
                <a:ext cx="29520" cy="72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01C7370-46C1-4202-836D-E454E08153F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847400" y="5053082"/>
                  <a:ext cx="4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A84DD85-FCF2-49D7-8186-01BA9A5D53FA}"/>
                    </a:ext>
                  </a:extLst>
                </p14:cNvPr>
                <p14:cNvContentPartPr/>
                <p14:nvPr/>
              </p14:nvContentPartPr>
              <p14:xfrm>
                <a:off x="4991760" y="5113202"/>
                <a:ext cx="255600" cy="239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A84DD85-FCF2-49D7-8186-01BA9A5D53F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982760" y="5104562"/>
                  <a:ext cx="273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F1242DB-9D39-4FB7-AA32-8D125E3104DF}"/>
                    </a:ext>
                  </a:extLst>
                </p14:cNvPr>
                <p14:cNvContentPartPr/>
                <p14:nvPr/>
              </p14:nvContentPartPr>
              <p14:xfrm>
                <a:off x="5173200" y="5274842"/>
                <a:ext cx="43920" cy="66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F1242DB-9D39-4FB7-AA32-8D125E3104D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164200" y="5266202"/>
                  <a:ext cx="61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6E51542-E981-4796-AD10-8426574BA3F9}"/>
                    </a:ext>
                  </a:extLst>
                </p14:cNvPr>
                <p14:cNvContentPartPr/>
                <p14:nvPr/>
              </p14:nvContentPartPr>
              <p14:xfrm>
                <a:off x="5178240" y="5278442"/>
                <a:ext cx="109800" cy="178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6E51542-E981-4796-AD10-8426574BA3F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169240" y="5269442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775A5A6B-7FDD-40F5-9F5C-99E2C78A67CC}"/>
              </a:ext>
            </a:extLst>
          </p:cNvPr>
          <p:cNvGrpSpPr/>
          <p:nvPr/>
        </p:nvGrpSpPr>
        <p:grpSpPr>
          <a:xfrm>
            <a:off x="5504400" y="5203562"/>
            <a:ext cx="489600" cy="237960"/>
            <a:chOff x="5504400" y="5203562"/>
            <a:chExt cx="4896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3FA5820-1F42-46BA-A6E1-6B05EEB74022}"/>
                    </a:ext>
                  </a:extLst>
                </p14:cNvPr>
                <p14:cNvContentPartPr/>
                <p14:nvPr/>
              </p14:nvContentPartPr>
              <p14:xfrm>
                <a:off x="5504400" y="5203562"/>
                <a:ext cx="233280" cy="123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3FA5820-1F42-46BA-A6E1-6B05EEB7402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495760" y="5194922"/>
                  <a:ext cx="250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8DE968B-CE09-42F8-B1F8-D4192A36E8D0}"/>
                    </a:ext>
                  </a:extLst>
                </p14:cNvPr>
                <p14:cNvContentPartPr/>
                <p14:nvPr/>
              </p14:nvContentPartPr>
              <p14:xfrm>
                <a:off x="5745960" y="5219762"/>
                <a:ext cx="113040" cy="106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8DE968B-CE09-42F8-B1F8-D4192A36E8D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737320" y="5210762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0C23953-44E7-46A9-A1A7-F7DCDE3C8231}"/>
                    </a:ext>
                  </a:extLst>
                </p14:cNvPr>
                <p14:cNvContentPartPr/>
                <p14:nvPr/>
              </p14:nvContentPartPr>
              <p14:xfrm>
                <a:off x="5905800" y="5238482"/>
                <a:ext cx="47880" cy="67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0C23953-44E7-46A9-A1A7-F7DCDE3C823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96800" y="5229482"/>
                  <a:ext cx="65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1CC0316-0AA5-45E9-8B72-401B126516BE}"/>
                    </a:ext>
                  </a:extLst>
                </p14:cNvPr>
                <p14:cNvContentPartPr/>
                <p14:nvPr/>
              </p14:nvContentPartPr>
              <p14:xfrm>
                <a:off x="5852880" y="5216882"/>
                <a:ext cx="141120" cy="224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1CC0316-0AA5-45E9-8B72-401B126516B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843880" y="5207882"/>
                  <a:ext cx="158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67D037AB-1881-45D2-908A-AE75A70A1FF3}"/>
              </a:ext>
            </a:extLst>
          </p:cNvPr>
          <p:cNvGrpSpPr/>
          <p:nvPr/>
        </p:nvGrpSpPr>
        <p:grpSpPr>
          <a:xfrm>
            <a:off x="6202440" y="5026802"/>
            <a:ext cx="285840" cy="309600"/>
            <a:chOff x="6202440" y="5026802"/>
            <a:chExt cx="2858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1194CE3-A5C8-4298-A7E5-A7DE3A719D32}"/>
                    </a:ext>
                  </a:extLst>
                </p14:cNvPr>
                <p14:cNvContentPartPr/>
                <p14:nvPr/>
              </p14:nvContentPartPr>
              <p14:xfrm>
                <a:off x="6202440" y="5026802"/>
                <a:ext cx="156960" cy="277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1194CE3-A5C8-4298-A7E5-A7DE3A719D3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193800" y="5018162"/>
                  <a:ext cx="17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167BEFD-2F1B-41F2-B862-846F21951863}"/>
                    </a:ext>
                  </a:extLst>
                </p14:cNvPr>
                <p14:cNvContentPartPr/>
                <p14:nvPr/>
              </p14:nvContentPartPr>
              <p14:xfrm>
                <a:off x="6341760" y="5179802"/>
                <a:ext cx="146520" cy="156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167BEFD-2F1B-41F2-B862-846F2195186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332760" y="5170802"/>
                  <a:ext cx="1641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215A610-E339-42DE-A9BA-BE2AFD238259}"/>
              </a:ext>
            </a:extLst>
          </p:cNvPr>
          <p:cNvGrpSpPr/>
          <p:nvPr/>
        </p:nvGrpSpPr>
        <p:grpSpPr>
          <a:xfrm>
            <a:off x="6690960" y="4945082"/>
            <a:ext cx="1062000" cy="394920"/>
            <a:chOff x="6690960" y="4945082"/>
            <a:chExt cx="10620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0ADEC59-5055-4505-AD02-252D6DEF8EC4}"/>
                    </a:ext>
                  </a:extLst>
                </p14:cNvPr>
                <p14:cNvContentPartPr/>
                <p14:nvPr/>
              </p14:nvContentPartPr>
              <p14:xfrm>
                <a:off x="6690960" y="5190962"/>
                <a:ext cx="105120" cy="124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0ADEC59-5055-4505-AD02-252D6DEF8EC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81960" y="5182322"/>
                  <a:ext cx="12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E92EAA9-70F5-4111-A3D6-78AE97E20D81}"/>
                    </a:ext>
                  </a:extLst>
                </p14:cNvPr>
                <p14:cNvContentPartPr/>
                <p14:nvPr/>
              </p14:nvContentPartPr>
              <p14:xfrm>
                <a:off x="6805440" y="5148482"/>
                <a:ext cx="159480" cy="139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E92EAA9-70F5-4111-A3D6-78AE97E20D8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96800" y="5139842"/>
                  <a:ext cx="177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4144875-C475-4EFB-88B4-CEA5F8903E52}"/>
                    </a:ext>
                  </a:extLst>
                </p14:cNvPr>
                <p14:cNvContentPartPr/>
                <p14:nvPr/>
              </p14:nvContentPartPr>
              <p14:xfrm>
                <a:off x="6945840" y="5153522"/>
                <a:ext cx="141120" cy="1335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4144875-C475-4EFB-88B4-CEA5F8903E5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36840" y="5144882"/>
                  <a:ext cx="158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08649D9-A4CD-4C26-837A-B009F6C22B3A}"/>
                    </a:ext>
                  </a:extLst>
                </p14:cNvPr>
                <p14:cNvContentPartPr/>
                <p14:nvPr/>
              </p14:nvContentPartPr>
              <p14:xfrm>
                <a:off x="7092720" y="5186642"/>
                <a:ext cx="131400" cy="1047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08649D9-A4CD-4C26-837A-B009F6C22B3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83720" y="5178002"/>
                  <a:ext cx="149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0D04972-C50C-4EEE-B544-E9D035C2E256}"/>
                    </a:ext>
                  </a:extLst>
                </p14:cNvPr>
                <p14:cNvContentPartPr/>
                <p14:nvPr/>
              </p14:nvContentPartPr>
              <p14:xfrm>
                <a:off x="7206480" y="5045162"/>
                <a:ext cx="106560" cy="229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0D04972-C50C-4EEE-B544-E9D035C2E25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197840" y="5036522"/>
                  <a:ext cx="124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9E7368D-0D38-47B8-AAE6-6EEFA0A440F6}"/>
                    </a:ext>
                  </a:extLst>
                </p14:cNvPr>
                <p14:cNvContentPartPr/>
                <p14:nvPr/>
              </p14:nvContentPartPr>
              <p14:xfrm>
                <a:off x="7442280" y="5219402"/>
                <a:ext cx="30960" cy="802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9E7368D-0D38-47B8-AAE6-6EEFA0A440F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433280" y="5210762"/>
                  <a:ext cx="48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0236011-A5AA-4906-921D-A3AD3AD13B4C}"/>
                    </a:ext>
                  </a:extLst>
                </p14:cNvPr>
                <p14:cNvContentPartPr/>
                <p14:nvPr/>
              </p14:nvContentPartPr>
              <p14:xfrm>
                <a:off x="7518600" y="5113562"/>
                <a:ext cx="2160" cy="17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0236011-A5AA-4906-921D-A3AD3AD13B4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509960" y="5104922"/>
                  <a:ext cx="1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F4CDDE-292F-4EC1-A321-096636EB1008}"/>
                    </a:ext>
                  </a:extLst>
                </p14:cNvPr>
                <p14:cNvContentPartPr/>
                <p14:nvPr/>
              </p14:nvContentPartPr>
              <p14:xfrm>
                <a:off x="7560000" y="4945082"/>
                <a:ext cx="192960" cy="3949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F4CDDE-292F-4EC1-A321-096636EB100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551360" y="4936082"/>
                  <a:ext cx="210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5A9AD1F-D1C2-472D-98F5-59EDD87F0682}"/>
                    </a:ext>
                  </a:extLst>
                </p14:cNvPr>
                <p14:cNvContentPartPr/>
                <p14:nvPr/>
              </p14:nvContentPartPr>
              <p14:xfrm>
                <a:off x="7578720" y="5197082"/>
                <a:ext cx="137160" cy="24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5A9AD1F-D1C2-472D-98F5-59EDD87F068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570080" y="5188442"/>
                  <a:ext cx="1548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8EDF3313-2C7F-4175-8B92-5F418B5B43EF}"/>
              </a:ext>
            </a:extLst>
          </p:cNvPr>
          <p:cNvGrpSpPr/>
          <p:nvPr/>
        </p:nvGrpSpPr>
        <p:grpSpPr>
          <a:xfrm>
            <a:off x="7907040" y="5111402"/>
            <a:ext cx="2991600" cy="387360"/>
            <a:chOff x="7907040" y="5111402"/>
            <a:chExt cx="299160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D7BDD77-A401-43F3-AC3F-26F800EDB0A6}"/>
                    </a:ext>
                  </a:extLst>
                </p14:cNvPr>
                <p14:cNvContentPartPr/>
                <p14:nvPr/>
              </p14:nvContentPartPr>
              <p14:xfrm>
                <a:off x="7995240" y="5202482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D7BDD77-A401-43F3-AC3F-26F800EDB0A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86240" y="51938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FCAB8F1-DAEE-4058-BB5B-DE4D26ECFAEE}"/>
                    </a:ext>
                  </a:extLst>
                </p14:cNvPr>
                <p14:cNvContentPartPr/>
                <p14:nvPr/>
              </p14:nvContentPartPr>
              <p14:xfrm>
                <a:off x="7907040" y="5122922"/>
                <a:ext cx="330480" cy="211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FCAB8F1-DAEE-4058-BB5B-DE4D26ECFAEE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98040" y="5114282"/>
                  <a:ext cx="34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99056E7-F17D-4B45-8D00-9A0DD3D15352}"/>
                    </a:ext>
                  </a:extLst>
                </p14:cNvPr>
                <p14:cNvContentPartPr/>
                <p14:nvPr/>
              </p14:nvContentPartPr>
              <p14:xfrm>
                <a:off x="8049240" y="5316602"/>
                <a:ext cx="108720" cy="119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99056E7-F17D-4B45-8D00-9A0DD3D1535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040240" y="5307602"/>
                  <a:ext cx="126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18C7C36-9578-422A-9196-12D3DF0D4321}"/>
                    </a:ext>
                  </a:extLst>
                </p14:cNvPr>
                <p14:cNvContentPartPr/>
                <p14:nvPr/>
              </p14:nvContentPartPr>
              <p14:xfrm>
                <a:off x="8015040" y="5342522"/>
                <a:ext cx="140040" cy="105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18C7C36-9578-422A-9196-12D3DF0D432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006040" y="5333522"/>
                  <a:ext cx="157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568E807-FA71-4047-9D6B-B7D9520773FC}"/>
                    </a:ext>
                  </a:extLst>
                </p14:cNvPr>
                <p14:cNvContentPartPr/>
                <p14:nvPr/>
              </p14:nvContentPartPr>
              <p14:xfrm>
                <a:off x="8371800" y="5255402"/>
                <a:ext cx="92520" cy="88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568E807-FA71-4047-9D6B-B7D9520773F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363160" y="5246762"/>
                  <a:ext cx="110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10D1AD7-4652-4273-8FF3-EF0E7C7C1DD2}"/>
                    </a:ext>
                  </a:extLst>
                </p14:cNvPr>
                <p14:cNvContentPartPr/>
                <p14:nvPr/>
              </p14:nvContentPartPr>
              <p14:xfrm>
                <a:off x="8503200" y="5280602"/>
                <a:ext cx="102600" cy="66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10D1AD7-4652-4273-8FF3-EF0E7C7C1DD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494200" y="5271602"/>
                  <a:ext cx="120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3864390-DFAB-4391-8CD9-80767D02F439}"/>
                    </a:ext>
                  </a:extLst>
                </p14:cNvPr>
                <p14:cNvContentPartPr/>
                <p14:nvPr/>
              </p14:nvContentPartPr>
              <p14:xfrm>
                <a:off x="8626320" y="5241362"/>
                <a:ext cx="117720" cy="98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3864390-DFAB-4391-8CD9-80767D02F43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617680" y="5232722"/>
                  <a:ext cx="135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3F81906-D4D5-494D-8512-7D7C867D488A}"/>
                    </a:ext>
                  </a:extLst>
                </p14:cNvPr>
                <p14:cNvContentPartPr/>
                <p14:nvPr/>
              </p14:nvContentPartPr>
              <p14:xfrm>
                <a:off x="8766360" y="5133722"/>
                <a:ext cx="66240" cy="139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3F81906-D4D5-494D-8512-7D7C867D488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757720" y="5125082"/>
                  <a:ext cx="83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DE9E065-1DCC-4BE5-94E3-CA9A1DE10276}"/>
                    </a:ext>
                  </a:extLst>
                </p14:cNvPr>
                <p14:cNvContentPartPr/>
                <p14:nvPr/>
              </p14:nvContentPartPr>
              <p14:xfrm>
                <a:off x="8966880" y="5143082"/>
                <a:ext cx="382320" cy="195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DE9E065-1DCC-4BE5-94E3-CA9A1DE1027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957880" y="5134442"/>
                  <a:ext cx="39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887B94A-87A8-46D3-A2B3-04812558BD43}"/>
                    </a:ext>
                  </a:extLst>
                </p14:cNvPr>
                <p14:cNvContentPartPr/>
                <p14:nvPr/>
              </p14:nvContentPartPr>
              <p14:xfrm>
                <a:off x="9118080" y="5344682"/>
                <a:ext cx="360" cy="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887B94A-87A8-46D3-A2B3-04812558BD4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109440" y="5335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81D6782-0E65-4BF4-B548-7294DF777D7C}"/>
                    </a:ext>
                  </a:extLst>
                </p14:cNvPr>
                <p14:cNvContentPartPr/>
                <p14:nvPr/>
              </p14:nvContentPartPr>
              <p14:xfrm>
                <a:off x="9093600" y="5328482"/>
                <a:ext cx="60840" cy="6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81D6782-0E65-4BF4-B548-7294DF777D7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084960" y="5319842"/>
                  <a:ext cx="78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4F3E20F-4DF0-4074-AD0E-61498021654E}"/>
                    </a:ext>
                  </a:extLst>
                </p14:cNvPr>
                <p14:cNvContentPartPr/>
                <p14:nvPr/>
              </p14:nvContentPartPr>
              <p14:xfrm>
                <a:off x="9093960" y="5327762"/>
                <a:ext cx="136080" cy="171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4F3E20F-4DF0-4074-AD0E-61498021654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085320" y="5318762"/>
                  <a:ext cx="15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AD9B03B-E67B-46C3-8544-668A4740A98A}"/>
                    </a:ext>
                  </a:extLst>
                </p14:cNvPr>
                <p14:cNvContentPartPr/>
                <p14:nvPr/>
              </p14:nvContentPartPr>
              <p14:xfrm>
                <a:off x="9404280" y="5222282"/>
                <a:ext cx="124560" cy="120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AD9B03B-E67B-46C3-8544-668A4740A98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395640" y="5213642"/>
                  <a:ext cx="142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306389C-E887-4CAE-BD24-BE3736A187F8}"/>
                    </a:ext>
                  </a:extLst>
                </p14:cNvPr>
                <p14:cNvContentPartPr/>
                <p14:nvPr/>
              </p14:nvContentPartPr>
              <p14:xfrm>
                <a:off x="9513360" y="5223362"/>
                <a:ext cx="118080" cy="139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306389C-E887-4CAE-BD24-BE3736A187F8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504360" y="5214362"/>
                  <a:ext cx="135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B5E3914-F8D3-41E2-BCB4-0446DBD95EA0}"/>
                    </a:ext>
                  </a:extLst>
                </p14:cNvPr>
                <p14:cNvContentPartPr/>
                <p14:nvPr/>
              </p14:nvContentPartPr>
              <p14:xfrm>
                <a:off x="9604080" y="5218682"/>
                <a:ext cx="126000" cy="139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B5E3914-F8D3-41E2-BCB4-0446DBD95EA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595080" y="5209682"/>
                  <a:ext cx="14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21F303A-87A3-46B8-B094-3C4B7D9A4100}"/>
                    </a:ext>
                  </a:extLst>
                </p14:cNvPr>
                <p14:cNvContentPartPr/>
                <p14:nvPr/>
              </p14:nvContentPartPr>
              <p14:xfrm>
                <a:off x="9828000" y="5243522"/>
                <a:ext cx="160200" cy="136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21F303A-87A3-46B8-B094-3C4B7D9A410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819360" y="5234522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62C65AF-084B-4780-8F86-D98D27A72B29}"/>
                    </a:ext>
                  </a:extLst>
                </p14:cNvPr>
                <p14:cNvContentPartPr/>
                <p14:nvPr/>
              </p14:nvContentPartPr>
              <p14:xfrm>
                <a:off x="9979560" y="5275562"/>
                <a:ext cx="90360" cy="114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62C65AF-084B-4780-8F86-D98D27A72B2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970920" y="5266922"/>
                  <a:ext cx="10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2D4697A-B3E3-4C30-9A11-2977DD03AF9D}"/>
                    </a:ext>
                  </a:extLst>
                </p14:cNvPr>
                <p14:cNvContentPartPr/>
                <p14:nvPr/>
              </p14:nvContentPartPr>
              <p14:xfrm>
                <a:off x="10102320" y="5111402"/>
                <a:ext cx="172080" cy="276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2D4697A-B3E3-4C30-9A11-2977DD03AF9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093320" y="5102762"/>
                  <a:ext cx="18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79A8CD-5DD1-4C15-99C7-1DAA95B915E6}"/>
                    </a:ext>
                  </a:extLst>
                </p14:cNvPr>
                <p14:cNvContentPartPr/>
                <p14:nvPr/>
              </p14:nvContentPartPr>
              <p14:xfrm>
                <a:off x="10106640" y="5187002"/>
                <a:ext cx="271080" cy="175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79A8CD-5DD1-4C15-99C7-1DAA95B915E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097640" y="5178362"/>
                  <a:ext cx="28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F15F413-A0FE-42A4-A13B-F16B1419F5B8}"/>
                    </a:ext>
                  </a:extLst>
                </p14:cNvPr>
                <p14:cNvContentPartPr/>
                <p14:nvPr/>
              </p14:nvContentPartPr>
              <p14:xfrm>
                <a:off x="10158840" y="5315162"/>
                <a:ext cx="63000" cy="61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F15F413-A0FE-42A4-A13B-F16B1419F5B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150200" y="5306522"/>
                  <a:ext cx="80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7DCB06A-3B3E-4516-A5B8-5EAD173CC8B6}"/>
                    </a:ext>
                  </a:extLst>
                </p14:cNvPr>
                <p14:cNvContentPartPr/>
                <p14:nvPr/>
              </p14:nvContentPartPr>
              <p14:xfrm>
                <a:off x="10269000" y="5266562"/>
                <a:ext cx="91800" cy="1054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7DCB06A-3B3E-4516-A5B8-5EAD173CC8B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260360" y="5257922"/>
                  <a:ext cx="10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0BD22A7-C404-4565-A82E-763E8F188BC3}"/>
                    </a:ext>
                  </a:extLst>
                </p14:cNvPr>
                <p14:cNvContentPartPr/>
                <p14:nvPr/>
              </p14:nvContentPartPr>
              <p14:xfrm>
                <a:off x="10375560" y="5282042"/>
                <a:ext cx="101520" cy="106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0BD22A7-C404-4565-A82E-763E8F188BC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366560" y="5273402"/>
                  <a:ext cx="119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2AC5BC7-F4EC-45A8-BC27-A09254B18924}"/>
                    </a:ext>
                  </a:extLst>
                </p14:cNvPr>
                <p14:cNvContentPartPr/>
                <p14:nvPr/>
              </p14:nvContentPartPr>
              <p14:xfrm>
                <a:off x="10497960" y="5310482"/>
                <a:ext cx="163440" cy="98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2AC5BC7-F4EC-45A8-BC27-A09254B1892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488960" y="5301842"/>
                  <a:ext cx="181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716375E-EED6-41DA-9F83-04EE89BED641}"/>
                    </a:ext>
                  </a:extLst>
                </p14:cNvPr>
                <p14:cNvContentPartPr/>
                <p14:nvPr/>
              </p14:nvContentPartPr>
              <p14:xfrm>
                <a:off x="10697760" y="5271962"/>
                <a:ext cx="135720" cy="167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716375E-EED6-41DA-9F83-04EE89BED64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688760" y="5263322"/>
                  <a:ext cx="153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9C57613-2E05-4EA4-92A1-C271A5A3C9F9}"/>
                    </a:ext>
                  </a:extLst>
                </p14:cNvPr>
                <p14:cNvContentPartPr/>
                <p14:nvPr/>
              </p14:nvContentPartPr>
              <p14:xfrm>
                <a:off x="10897920" y="5442962"/>
                <a:ext cx="720" cy="4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9C57613-2E05-4EA4-92A1-C271A5A3C9F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889280" y="5434322"/>
                  <a:ext cx="183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91B01E-6A08-4943-8669-3E11E0C1C941}"/>
                  </a:ext>
                </a:extLst>
              </p14:cNvPr>
              <p14:cNvContentPartPr/>
              <p14:nvPr/>
            </p14:nvContentPartPr>
            <p14:xfrm>
              <a:off x="6397990" y="1060258"/>
              <a:ext cx="590040" cy="48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91B01E-6A08-4943-8669-3E11E0C1C941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6389350" y="1051618"/>
                <a:ext cx="6076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10609C-FD99-4183-8D07-46A1C9957107}"/>
              </a:ext>
            </a:extLst>
          </p:cNvPr>
          <p:cNvGrpSpPr/>
          <p:nvPr/>
        </p:nvGrpSpPr>
        <p:grpSpPr>
          <a:xfrm>
            <a:off x="5857630" y="2071498"/>
            <a:ext cx="726120" cy="68760"/>
            <a:chOff x="5857630" y="2071498"/>
            <a:chExt cx="72612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65CA40-D228-4D1A-BE82-9093A957A655}"/>
                    </a:ext>
                  </a:extLst>
                </p14:cNvPr>
                <p14:cNvContentPartPr/>
                <p14:nvPr/>
              </p14:nvContentPartPr>
              <p14:xfrm>
                <a:off x="5946550" y="2137738"/>
                <a:ext cx="1548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65CA40-D228-4D1A-BE82-9093A957A65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937910" y="2128738"/>
                  <a:ext cx="33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D702FB-0B08-4E9C-BA93-06DDA94F428F}"/>
                    </a:ext>
                  </a:extLst>
                </p14:cNvPr>
                <p14:cNvContentPartPr/>
                <p14:nvPr/>
              </p14:nvContentPartPr>
              <p14:xfrm>
                <a:off x="5857630" y="2071498"/>
                <a:ext cx="726120" cy="6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D702FB-0B08-4E9C-BA93-06DDA94F428F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848630" y="2062858"/>
                  <a:ext cx="74376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CF155D6-9B8E-458B-B8A1-4A73FD44A212}"/>
                  </a:ext>
                </a:extLst>
              </p14:cNvPr>
              <p14:cNvContentPartPr/>
              <p14:nvPr/>
            </p14:nvContentPartPr>
            <p14:xfrm>
              <a:off x="6116462" y="4821169"/>
              <a:ext cx="1789920" cy="79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CF155D6-9B8E-458B-B8A1-4A73FD44A212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6107822" y="4812529"/>
                <a:ext cx="180756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45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79A03A-E9CA-4DE7-9C93-20D4392677C8}"/>
              </a:ext>
            </a:extLst>
          </p:cNvPr>
          <p:cNvGrpSpPr/>
          <p:nvPr/>
        </p:nvGrpSpPr>
        <p:grpSpPr>
          <a:xfrm>
            <a:off x="3086280" y="686282"/>
            <a:ext cx="583560" cy="325440"/>
            <a:chOff x="3086280" y="686282"/>
            <a:chExt cx="58356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080778-5DDD-4357-A42B-A5C620F1DB4C}"/>
                    </a:ext>
                  </a:extLst>
                </p14:cNvPr>
                <p14:cNvContentPartPr/>
                <p14:nvPr/>
              </p14:nvContentPartPr>
              <p14:xfrm>
                <a:off x="3086280" y="755402"/>
                <a:ext cx="131760" cy="24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080778-5DDD-4357-A42B-A5C620F1DB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7640" y="746762"/>
                  <a:ext cx="149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E59A81-90C4-4E6F-AAF7-F87C4DA5947B}"/>
                    </a:ext>
                  </a:extLst>
                </p14:cNvPr>
                <p14:cNvContentPartPr/>
                <p14:nvPr/>
              </p14:nvContentPartPr>
              <p14:xfrm>
                <a:off x="3189960" y="686282"/>
                <a:ext cx="183960" cy="31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E59A81-90C4-4E6F-AAF7-F87C4DA594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0960" y="677642"/>
                  <a:ext cx="201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8A34C3-EBD0-43EC-8CAD-827FC42B6DAD}"/>
                    </a:ext>
                  </a:extLst>
                </p14:cNvPr>
                <p14:cNvContentPartPr/>
                <p14:nvPr/>
              </p14:nvContentPartPr>
              <p14:xfrm>
                <a:off x="3109320" y="864482"/>
                <a:ext cx="144720" cy="5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8A34C3-EBD0-43EC-8CAD-827FC42B6D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00680" y="855842"/>
                  <a:ext cx="16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AAAA41-82AF-4F66-A214-AB6C7FA2C7EB}"/>
                    </a:ext>
                  </a:extLst>
                </p14:cNvPr>
                <p14:cNvContentPartPr/>
                <p14:nvPr/>
              </p14:nvContentPartPr>
              <p14:xfrm>
                <a:off x="3249720" y="860522"/>
                <a:ext cx="137520" cy="14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AAAA41-82AF-4F66-A214-AB6C7FA2C7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1080" y="851522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25329F-83A0-4798-A0F6-190C5E42836F}"/>
                    </a:ext>
                  </a:extLst>
                </p14:cNvPr>
                <p14:cNvContentPartPr/>
                <p14:nvPr/>
              </p14:nvContentPartPr>
              <p14:xfrm>
                <a:off x="3387960" y="858002"/>
                <a:ext cx="159480" cy="15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25329F-83A0-4798-A0F6-190C5E4283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9320" y="849002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3D99A0-E6FF-4A05-AEC9-FF64D283927E}"/>
                    </a:ext>
                  </a:extLst>
                </p14:cNvPr>
                <p14:cNvContentPartPr/>
                <p14:nvPr/>
              </p14:nvContentPartPr>
              <p14:xfrm>
                <a:off x="3501360" y="833882"/>
                <a:ext cx="168480" cy="141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3D99A0-E6FF-4A05-AEC9-FF64D28392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2720" y="824882"/>
                  <a:ext cx="186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D08A2F-07CA-4BA5-9937-0D3E669C9944}"/>
              </a:ext>
            </a:extLst>
          </p:cNvPr>
          <p:cNvGrpSpPr/>
          <p:nvPr/>
        </p:nvGrpSpPr>
        <p:grpSpPr>
          <a:xfrm>
            <a:off x="5718960" y="793562"/>
            <a:ext cx="458640" cy="199080"/>
            <a:chOff x="5718960" y="793562"/>
            <a:chExt cx="45864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85BF22-5A4D-425A-AEB5-7996182A21CB}"/>
                    </a:ext>
                  </a:extLst>
                </p14:cNvPr>
                <p14:cNvContentPartPr/>
                <p14:nvPr/>
              </p14:nvContentPartPr>
              <p14:xfrm>
                <a:off x="5718960" y="877082"/>
                <a:ext cx="117720" cy="11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85BF22-5A4D-425A-AEB5-7996182A21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9960" y="868082"/>
                  <a:ext cx="135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DCF0B2-9A43-46E5-BC8F-C3103FA1EEBF}"/>
                    </a:ext>
                  </a:extLst>
                </p14:cNvPr>
                <p14:cNvContentPartPr/>
                <p14:nvPr/>
              </p14:nvContentPartPr>
              <p14:xfrm>
                <a:off x="5861520" y="913442"/>
                <a:ext cx="110160" cy="7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DCF0B2-9A43-46E5-BC8F-C3103FA1EE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52880" y="904442"/>
                  <a:ext cx="127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547A72-7C58-4D27-A7BA-670BD00BF899}"/>
                    </a:ext>
                  </a:extLst>
                </p14:cNvPr>
                <p14:cNvContentPartPr/>
                <p14:nvPr/>
              </p14:nvContentPartPr>
              <p14:xfrm>
                <a:off x="5998320" y="881042"/>
                <a:ext cx="127080" cy="10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547A72-7C58-4D27-A7BA-670BD00BF8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89320" y="872402"/>
                  <a:ext cx="14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99FE68-952D-417E-9C0A-EA5597E8534D}"/>
                    </a:ext>
                  </a:extLst>
                </p14:cNvPr>
                <p14:cNvContentPartPr/>
                <p14:nvPr/>
              </p14:nvContentPartPr>
              <p14:xfrm>
                <a:off x="6103800" y="793562"/>
                <a:ext cx="73800" cy="15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99FE68-952D-417E-9C0A-EA5597E853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5160" y="784922"/>
                  <a:ext cx="914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F8BAB2-DCBC-446D-9600-340C85C1C992}"/>
              </a:ext>
            </a:extLst>
          </p:cNvPr>
          <p:cNvGrpSpPr/>
          <p:nvPr/>
        </p:nvGrpSpPr>
        <p:grpSpPr>
          <a:xfrm>
            <a:off x="6464880" y="736682"/>
            <a:ext cx="428760" cy="408240"/>
            <a:chOff x="6464880" y="736682"/>
            <a:chExt cx="42876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0010FD-BF91-4489-BEE5-92664686D086}"/>
                    </a:ext>
                  </a:extLst>
                </p14:cNvPr>
                <p14:cNvContentPartPr/>
                <p14:nvPr/>
              </p14:nvContentPartPr>
              <p14:xfrm>
                <a:off x="6464880" y="736682"/>
                <a:ext cx="415800" cy="24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0010FD-BF91-4489-BEE5-92664686D0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6240" y="727682"/>
                  <a:ext cx="433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9E1481-7E03-411E-9B39-73A7C2B63C22}"/>
                    </a:ext>
                  </a:extLst>
                </p14:cNvPr>
                <p14:cNvContentPartPr/>
                <p14:nvPr/>
              </p14:nvContentPartPr>
              <p14:xfrm>
                <a:off x="6707160" y="935042"/>
                <a:ext cx="46440" cy="6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9E1481-7E03-411E-9B39-73A7C2B63C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8160" y="926402"/>
                  <a:ext cx="64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9C4F09-3BA6-4A4E-AD9F-B374856AC041}"/>
                    </a:ext>
                  </a:extLst>
                </p14:cNvPr>
                <p14:cNvContentPartPr/>
                <p14:nvPr/>
              </p14:nvContentPartPr>
              <p14:xfrm>
                <a:off x="6729840" y="957002"/>
                <a:ext cx="163800" cy="18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9C4F09-3BA6-4A4E-AD9F-B374856AC0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21200" y="948362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61B3C4-7E08-4902-996D-A1DB03A6C78C}"/>
                    </a:ext>
                  </a:extLst>
                </p14:cNvPr>
                <p14:cNvContentPartPr/>
                <p14:nvPr/>
              </p14:nvContentPartPr>
              <p14:xfrm>
                <a:off x="6703200" y="880682"/>
                <a:ext cx="150840" cy="1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61B3C4-7E08-4902-996D-A1DB03A6C7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94560" y="871682"/>
                  <a:ext cx="1684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30EC23-DFC7-4330-A934-1DAB4BCC3754}"/>
              </a:ext>
            </a:extLst>
          </p:cNvPr>
          <p:cNvGrpSpPr/>
          <p:nvPr/>
        </p:nvGrpSpPr>
        <p:grpSpPr>
          <a:xfrm>
            <a:off x="7139520" y="825962"/>
            <a:ext cx="113400" cy="94680"/>
            <a:chOff x="7139520" y="825962"/>
            <a:chExt cx="1134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28229D-69E1-4B91-A712-B8B85623AB5F}"/>
                    </a:ext>
                  </a:extLst>
                </p14:cNvPr>
                <p14:cNvContentPartPr/>
                <p14:nvPr/>
              </p14:nvContentPartPr>
              <p14:xfrm>
                <a:off x="7139520" y="825962"/>
                <a:ext cx="95760" cy="2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28229D-69E1-4B91-A712-B8B85623AB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30880" y="817322"/>
                  <a:ext cx="113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3E410C-0073-4353-9088-19727773806B}"/>
                    </a:ext>
                  </a:extLst>
                </p14:cNvPr>
                <p14:cNvContentPartPr/>
                <p14:nvPr/>
              </p14:nvContentPartPr>
              <p14:xfrm>
                <a:off x="7139880" y="891122"/>
                <a:ext cx="11304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3E410C-0073-4353-9088-1972777380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31240" y="882122"/>
                  <a:ext cx="1306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CAA9603-6C34-42EA-9272-6065AFEF793C}"/>
                  </a:ext>
                </a:extLst>
              </p14:cNvPr>
              <p14:cNvContentPartPr/>
              <p14:nvPr/>
            </p14:nvContentPartPr>
            <p14:xfrm>
              <a:off x="7516800" y="732722"/>
              <a:ext cx="318960" cy="17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CAA9603-6C34-42EA-9272-6065AFEF79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8160" y="724082"/>
                <a:ext cx="33660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145EF1C-0DA8-4FA8-B9FA-3265E9AC279C}"/>
              </a:ext>
            </a:extLst>
          </p:cNvPr>
          <p:cNvGrpSpPr/>
          <p:nvPr/>
        </p:nvGrpSpPr>
        <p:grpSpPr>
          <a:xfrm>
            <a:off x="4079880" y="729842"/>
            <a:ext cx="1134000" cy="721800"/>
            <a:chOff x="4079880" y="729842"/>
            <a:chExt cx="113400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4E7176-77DB-4C97-B3F4-86F8529754C9}"/>
                    </a:ext>
                  </a:extLst>
                </p14:cNvPr>
                <p14:cNvContentPartPr/>
                <p14:nvPr/>
              </p14:nvContentPartPr>
              <p14:xfrm>
                <a:off x="4079880" y="746762"/>
                <a:ext cx="388440" cy="19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4E7176-77DB-4C97-B3F4-86F8529754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1240" y="738122"/>
                  <a:ext cx="406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073708-A87E-45DE-963C-1048323CF0A3}"/>
                    </a:ext>
                  </a:extLst>
                </p14:cNvPr>
                <p14:cNvContentPartPr/>
                <p14:nvPr/>
              </p14:nvContentPartPr>
              <p14:xfrm>
                <a:off x="4313160" y="963842"/>
                <a:ext cx="5292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073708-A87E-45DE-963C-1048323CF0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4160" y="955202"/>
                  <a:ext cx="7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987099-F788-4A50-96B0-8B8C7CA56667}"/>
                    </a:ext>
                  </a:extLst>
                </p14:cNvPr>
                <p14:cNvContentPartPr/>
                <p14:nvPr/>
              </p14:nvContentPartPr>
              <p14:xfrm>
                <a:off x="4259520" y="975362"/>
                <a:ext cx="113400" cy="10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987099-F788-4A50-96B0-8B8C7CA566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0520" y="966362"/>
                  <a:ext cx="131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2652A7-9E1D-4EE8-B573-ACFA5B0259B5}"/>
                    </a:ext>
                  </a:extLst>
                </p14:cNvPr>
                <p14:cNvContentPartPr/>
                <p14:nvPr/>
              </p14:nvContentPartPr>
              <p14:xfrm>
                <a:off x="4274640" y="909482"/>
                <a:ext cx="131400" cy="3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2652A7-9E1D-4EE8-B573-ACFA5B0259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5640" y="900482"/>
                  <a:ext cx="149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FF0269-4629-4945-85DD-814891DD035D}"/>
                    </a:ext>
                  </a:extLst>
                </p14:cNvPr>
                <p14:cNvContentPartPr/>
                <p14:nvPr/>
              </p14:nvContentPartPr>
              <p14:xfrm>
                <a:off x="4582080" y="838562"/>
                <a:ext cx="119160" cy="2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FF0269-4629-4945-85DD-814891DD03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73080" y="829922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05CB6F-39AF-49EC-8254-72007A27A60D}"/>
                    </a:ext>
                  </a:extLst>
                </p14:cNvPr>
                <p14:cNvContentPartPr/>
                <p14:nvPr/>
              </p14:nvContentPartPr>
              <p14:xfrm>
                <a:off x="4588920" y="916682"/>
                <a:ext cx="98640" cy="1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05CB6F-39AF-49EC-8254-72007A27A6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9920" y="907682"/>
                  <a:ext cx="116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D8CB3A-562F-41CB-9ED9-8F87DE63E6E3}"/>
                    </a:ext>
                  </a:extLst>
                </p14:cNvPr>
                <p14:cNvContentPartPr/>
                <p14:nvPr/>
              </p14:nvContentPartPr>
              <p14:xfrm>
                <a:off x="4844520" y="729842"/>
                <a:ext cx="369360" cy="19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D8CB3A-562F-41CB-9ED9-8F87DE63E6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35880" y="721202"/>
                  <a:ext cx="387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C47DF8-0B70-468E-9E6D-542974257820}"/>
                    </a:ext>
                  </a:extLst>
                </p14:cNvPr>
                <p14:cNvContentPartPr/>
                <p14:nvPr/>
              </p14:nvContentPartPr>
              <p14:xfrm>
                <a:off x="4780440" y="980762"/>
                <a:ext cx="333720" cy="4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C47DF8-0B70-468E-9E6D-542974257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71800" y="971762"/>
                  <a:ext cx="351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B40D55-0EB5-4267-9C5A-A10AECAAEFCB}"/>
                    </a:ext>
                  </a:extLst>
                </p14:cNvPr>
                <p14:cNvContentPartPr/>
                <p14:nvPr/>
              </p14:nvContentPartPr>
              <p14:xfrm>
                <a:off x="4802040" y="1079762"/>
                <a:ext cx="407160" cy="262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B40D55-0EB5-4267-9C5A-A10AECAAEF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3400" y="1070762"/>
                  <a:ext cx="424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C83BE7-0624-4FF6-AA0D-65265E18F6A0}"/>
                    </a:ext>
                  </a:extLst>
                </p14:cNvPr>
                <p14:cNvContentPartPr/>
                <p14:nvPr/>
              </p14:nvContentPartPr>
              <p14:xfrm>
                <a:off x="4928400" y="1188842"/>
                <a:ext cx="123480" cy="14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C83BE7-0624-4FF6-AA0D-65265E18F6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19760" y="1179842"/>
                  <a:ext cx="141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A38CF4-C41E-47C3-B06E-6FAEF293EE3A}"/>
                    </a:ext>
                  </a:extLst>
                </p14:cNvPr>
                <p14:cNvContentPartPr/>
                <p14:nvPr/>
              </p14:nvContentPartPr>
              <p14:xfrm>
                <a:off x="5089680" y="1334282"/>
                <a:ext cx="90360" cy="117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A38CF4-C41E-47C3-B06E-6FAEF293EE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0680" y="1325282"/>
                  <a:ext cx="108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015F79-2CB0-4CB6-B568-07148EEE780E}"/>
                    </a:ext>
                  </a:extLst>
                </p14:cNvPr>
                <p14:cNvContentPartPr/>
                <p14:nvPr/>
              </p14:nvContentPartPr>
              <p14:xfrm>
                <a:off x="5072760" y="1362722"/>
                <a:ext cx="93960" cy="8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015F79-2CB0-4CB6-B568-07148EEE78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64120" y="1353722"/>
                  <a:ext cx="111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C4EE03-9A30-4DB0-A8C0-E1BD12AB8899}"/>
                    </a:ext>
                  </a:extLst>
                </p14:cNvPr>
                <p14:cNvContentPartPr/>
                <p14:nvPr/>
              </p14:nvContentPartPr>
              <p14:xfrm>
                <a:off x="5022360" y="864842"/>
                <a:ext cx="74160" cy="9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C4EE03-9A30-4DB0-A8C0-E1BD12AB88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3720" y="855842"/>
                  <a:ext cx="91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FD2D1A-9325-446C-A3B5-7D4263EF32BA}"/>
                    </a:ext>
                  </a:extLst>
                </p14:cNvPr>
                <p14:cNvContentPartPr/>
                <p14:nvPr/>
              </p14:nvContentPartPr>
              <p14:xfrm>
                <a:off x="5011560" y="849002"/>
                <a:ext cx="72720" cy="8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FD2D1A-9325-446C-A3B5-7D4263EF32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02560" y="840002"/>
                  <a:ext cx="903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05F802-F527-4965-90F0-05046BE0F674}"/>
              </a:ext>
            </a:extLst>
          </p:cNvPr>
          <p:cNvGrpSpPr/>
          <p:nvPr/>
        </p:nvGrpSpPr>
        <p:grpSpPr>
          <a:xfrm>
            <a:off x="7506720" y="854762"/>
            <a:ext cx="434520" cy="663120"/>
            <a:chOff x="7506720" y="854762"/>
            <a:chExt cx="43452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FF4F05-92AE-44F9-A084-7F6DBA6B1D56}"/>
                    </a:ext>
                  </a:extLst>
                </p14:cNvPr>
                <p14:cNvContentPartPr/>
                <p14:nvPr/>
              </p14:nvContentPartPr>
              <p14:xfrm>
                <a:off x="7706520" y="869522"/>
                <a:ext cx="5616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FF4F05-92AE-44F9-A084-7F6DBA6B1D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7880" y="860522"/>
                  <a:ext cx="7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CD45A1-8BC1-420F-83F1-E21E5B01BD67}"/>
                    </a:ext>
                  </a:extLst>
                </p14:cNvPr>
                <p14:cNvContentPartPr/>
                <p14:nvPr/>
              </p14:nvContentPartPr>
              <p14:xfrm>
                <a:off x="7726680" y="854762"/>
                <a:ext cx="94320" cy="14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CD45A1-8BC1-420F-83F1-E21E5B01BD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8040" y="846122"/>
                  <a:ext cx="111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417785-A819-4B7B-8E14-DD993FC6BE43}"/>
                    </a:ext>
                  </a:extLst>
                </p14:cNvPr>
                <p14:cNvContentPartPr/>
                <p14:nvPr/>
              </p14:nvContentPartPr>
              <p14:xfrm>
                <a:off x="7510320" y="1055282"/>
                <a:ext cx="272160" cy="4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417785-A819-4B7B-8E14-DD993FC6BE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01320" y="1046282"/>
                  <a:ext cx="289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557E61-5BF3-4CE3-A029-A8F95FC31A6C}"/>
                    </a:ext>
                  </a:extLst>
                </p14:cNvPr>
                <p14:cNvContentPartPr/>
                <p14:nvPr/>
              </p14:nvContentPartPr>
              <p14:xfrm>
                <a:off x="7506720" y="1133762"/>
                <a:ext cx="434520" cy="25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557E61-5BF3-4CE3-A029-A8F95FC31A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8080" y="1125122"/>
                  <a:ext cx="45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BCB954-35EF-454F-B528-2C6F5054E3F9}"/>
                    </a:ext>
                  </a:extLst>
                </p14:cNvPr>
                <p14:cNvContentPartPr/>
                <p14:nvPr/>
              </p14:nvContentPartPr>
              <p14:xfrm>
                <a:off x="7616880" y="1246082"/>
                <a:ext cx="126360" cy="12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BCB954-35EF-454F-B528-2C6F5054E3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7880" y="1237442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AA9EDE-CA71-44F7-9060-6AB73AFEDFC5}"/>
                    </a:ext>
                  </a:extLst>
                </p14:cNvPr>
                <p14:cNvContentPartPr/>
                <p14:nvPr/>
              </p14:nvContentPartPr>
              <p14:xfrm>
                <a:off x="7791120" y="1331042"/>
                <a:ext cx="27360" cy="6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AA9EDE-CA71-44F7-9060-6AB73AFEDF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2480" y="1322402"/>
                  <a:ext cx="45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015983-89A9-4D3C-8655-9A562921D1FB}"/>
                    </a:ext>
                  </a:extLst>
                </p14:cNvPr>
                <p14:cNvContentPartPr/>
                <p14:nvPr/>
              </p14:nvContentPartPr>
              <p14:xfrm>
                <a:off x="7753320" y="1292882"/>
                <a:ext cx="1242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015983-89A9-4D3C-8655-9A562921D1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44680" y="1284242"/>
                  <a:ext cx="14184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E92414F-C7EB-4879-96CA-8B8544093D7E}"/>
                  </a:ext>
                </a:extLst>
              </p14:cNvPr>
              <p14:cNvContentPartPr/>
              <p14:nvPr/>
            </p14:nvContentPartPr>
            <p14:xfrm>
              <a:off x="8156880" y="1103882"/>
              <a:ext cx="61920" cy="119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E92414F-C7EB-4879-96CA-8B8544093D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47880" y="1094882"/>
                <a:ext cx="7956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492C1A9-1D02-465A-BC23-D3D4AC3F4148}"/>
              </a:ext>
            </a:extLst>
          </p:cNvPr>
          <p:cNvGrpSpPr/>
          <p:nvPr/>
        </p:nvGrpSpPr>
        <p:grpSpPr>
          <a:xfrm>
            <a:off x="8440200" y="967802"/>
            <a:ext cx="342360" cy="151920"/>
            <a:chOff x="8440200" y="967802"/>
            <a:chExt cx="34236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71289D-D45C-426E-9EC6-F69BD64E42F6}"/>
                    </a:ext>
                  </a:extLst>
                </p14:cNvPr>
                <p14:cNvContentPartPr/>
                <p14:nvPr/>
              </p14:nvContentPartPr>
              <p14:xfrm>
                <a:off x="8440200" y="967802"/>
                <a:ext cx="136440" cy="15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71289D-D45C-426E-9EC6-F69BD64E42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31560" y="959162"/>
                  <a:ext cx="154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804346-D770-4C7A-B99D-13BE7E34EE37}"/>
                    </a:ext>
                  </a:extLst>
                </p14:cNvPr>
                <p14:cNvContentPartPr/>
                <p14:nvPr/>
              </p14:nvContentPartPr>
              <p14:xfrm>
                <a:off x="8674200" y="988322"/>
                <a:ext cx="108360" cy="9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804346-D770-4C7A-B99D-13BE7E34EE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65200" y="979682"/>
                  <a:ext cx="126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01287B3-6897-45E0-BB26-923852037B3C}"/>
                  </a:ext>
                </a:extLst>
              </p14:cNvPr>
              <p14:cNvContentPartPr/>
              <p14:nvPr/>
            </p14:nvContentPartPr>
            <p14:xfrm>
              <a:off x="3386160" y="1713722"/>
              <a:ext cx="412560" cy="255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01287B3-6897-45E0-BB26-923852037B3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77160" y="1705082"/>
                <a:ext cx="430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1E0A490-1E7E-4607-910C-5381CCFB6F2E}"/>
                  </a:ext>
                </a:extLst>
              </p14:cNvPr>
              <p14:cNvContentPartPr/>
              <p14:nvPr/>
            </p14:nvContentPartPr>
            <p14:xfrm>
              <a:off x="3901680" y="1623002"/>
              <a:ext cx="104760" cy="82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1E0A490-1E7E-4607-910C-5381CCFB6F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93040" y="1614362"/>
                <a:ext cx="12240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744249A-7C3A-451E-93C3-409F3F76B48E}"/>
              </a:ext>
            </a:extLst>
          </p:cNvPr>
          <p:cNvGrpSpPr/>
          <p:nvPr/>
        </p:nvGrpSpPr>
        <p:grpSpPr>
          <a:xfrm>
            <a:off x="3690720" y="1814162"/>
            <a:ext cx="830160" cy="248040"/>
            <a:chOff x="3690720" y="1814162"/>
            <a:chExt cx="8301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05F4AF-A856-4022-8919-42D11DA170B1}"/>
                    </a:ext>
                  </a:extLst>
                </p14:cNvPr>
                <p14:cNvContentPartPr/>
                <p14:nvPr/>
              </p14:nvContentPartPr>
              <p14:xfrm>
                <a:off x="3709440" y="1930082"/>
                <a:ext cx="90720" cy="131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05F4AF-A856-4022-8919-42D11DA170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00800" y="1921082"/>
                  <a:ext cx="10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C67EB4-E98B-43EF-924B-144B0167FA5B}"/>
                    </a:ext>
                  </a:extLst>
                </p14:cNvPr>
                <p14:cNvContentPartPr/>
                <p14:nvPr/>
              </p14:nvContentPartPr>
              <p14:xfrm>
                <a:off x="3714840" y="1930442"/>
                <a:ext cx="96120" cy="11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C67EB4-E98B-43EF-924B-144B0167FA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5840" y="1921802"/>
                  <a:ext cx="113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A40465-85D7-43DF-BC62-573B015CCB98}"/>
                    </a:ext>
                  </a:extLst>
                </p14:cNvPr>
                <p14:cNvContentPartPr/>
                <p14:nvPr/>
              </p14:nvContentPartPr>
              <p14:xfrm>
                <a:off x="3690720" y="1842242"/>
                <a:ext cx="182520" cy="6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A40465-85D7-43DF-BC62-573B015CCB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1720" y="1833242"/>
                  <a:ext cx="20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CBCD06-2049-4D67-8766-57827DCCB23E}"/>
                    </a:ext>
                  </a:extLst>
                </p14:cNvPr>
                <p14:cNvContentPartPr/>
                <p14:nvPr/>
              </p14:nvContentPartPr>
              <p14:xfrm>
                <a:off x="3912840" y="1969322"/>
                <a:ext cx="74160" cy="23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CBCD06-2049-4D67-8766-57827DCCB2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3840" y="1960322"/>
                  <a:ext cx="91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5E50C5-2328-4463-8286-74C63512ADCC}"/>
                    </a:ext>
                  </a:extLst>
                </p14:cNvPr>
                <p14:cNvContentPartPr/>
                <p14:nvPr/>
              </p14:nvContentPartPr>
              <p14:xfrm>
                <a:off x="4073040" y="1909562"/>
                <a:ext cx="62280" cy="84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5E50C5-2328-4463-8286-74C63512AD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4040" y="1900922"/>
                  <a:ext cx="79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1371A8-A044-4BE4-9BA4-94C7F25452AA}"/>
                    </a:ext>
                  </a:extLst>
                </p14:cNvPr>
                <p14:cNvContentPartPr/>
                <p14:nvPr/>
              </p14:nvContentPartPr>
              <p14:xfrm>
                <a:off x="4094280" y="1916402"/>
                <a:ext cx="136440" cy="14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1371A8-A044-4BE4-9BA4-94C7F25452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5280" y="1907402"/>
                  <a:ext cx="15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3EA2A1-5764-4DC6-B2FB-1851A11CE68A}"/>
                    </a:ext>
                  </a:extLst>
                </p14:cNvPr>
                <p14:cNvContentPartPr/>
                <p14:nvPr/>
              </p14:nvContentPartPr>
              <p14:xfrm>
                <a:off x="4082400" y="1837922"/>
                <a:ext cx="145800" cy="2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3EA2A1-5764-4DC6-B2FB-1851A11CE6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3400" y="1829282"/>
                  <a:ext cx="163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669503-9851-45B0-97D7-E8C6DC411D9F}"/>
                    </a:ext>
                  </a:extLst>
                </p14:cNvPr>
                <p14:cNvContentPartPr/>
                <p14:nvPr/>
              </p14:nvContentPartPr>
              <p14:xfrm>
                <a:off x="4428360" y="1814162"/>
                <a:ext cx="9252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669503-9851-45B0-97D7-E8C6DC411D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9720" y="1805162"/>
                  <a:ext cx="11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7E632F-D77C-4F5C-B83E-8093F56653A9}"/>
                    </a:ext>
                  </a:extLst>
                </p14:cNvPr>
                <p14:cNvContentPartPr/>
                <p14:nvPr/>
              </p14:nvContentPartPr>
              <p14:xfrm>
                <a:off x="4428000" y="1876442"/>
                <a:ext cx="90360" cy="1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7E632F-D77C-4F5C-B83E-8093F56653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19360" y="1867442"/>
                  <a:ext cx="108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9B20EC9-C148-493D-BDDA-40996E969F21}"/>
              </a:ext>
            </a:extLst>
          </p:cNvPr>
          <p:cNvGrpSpPr/>
          <p:nvPr/>
        </p:nvGrpSpPr>
        <p:grpSpPr>
          <a:xfrm>
            <a:off x="4773960" y="1655402"/>
            <a:ext cx="540720" cy="520920"/>
            <a:chOff x="4773960" y="1655402"/>
            <a:chExt cx="5407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461A83-68D4-4631-81B2-AFFABBD3B9ED}"/>
                    </a:ext>
                  </a:extLst>
                </p14:cNvPr>
                <p14:cNvContentPartPr/>
                <p14:nvPr/>
              </p14:nvContentPartPr>
              <p14:xfrm>
                <a:off x="4773960" y="1729202"/>
                <a:ext cx="340920" cy="196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461A83-68D4-4631-81B2-AFFABBD3B9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5320" y="1720562"/>
                  <a:ext cx="358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5CAEC6-A4F0-4FDE-B298-C15966AE7EF3}"/>
                    </a:ext>
                  </a:extLst>
                </p14:cNvPr>
                <p14:cNvContentPartPr/>
                <p14:nvPr/>
              </p14:nvContentPartPr>
              <p14:xfrm>
                <a:off x="4961880" y="1935122"/>
                <a:ext cx="72000" cy="13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5CAEC6-A4F0-4FDE-B298-C15966AE7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3240" y="1926482"/>
                  <a:ext cx="89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D21833-C735-4080-A3C1-995EFE6ED8F7}"/>
                    </a:ext>
                  </a:extLst>
                </p14:cNvPr>
                <p14:cNvContentPartPr/>
                <p14:nvPr/>
              </p14:nvContentPartPr>
              <p14:xfrm>
                <a:off x="4954680" y="1952042"/>
                <a:ext cx="101880" cy="10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D21833-C735-4080-A3C1-995EFE6ED8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45680" y="1943042"/>
                  <a:ext cx="119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09EB5C-5A15-404C-A64D-59C206E3D843}"/>
                    </a:ext>
                  </a:extLst>
                </p14:cNvPr>
                <p14:cNvContentPartPr/>
                <p14:nvPr/>
              </p14:nvContentPartPr>
              <p14:xfrm>
                <a:off x="5204520" y="1655402"/>
                <a:ext cx="110160" cy="9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09EB5C-5A15-404C-A64D-59C206E3D8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95520" y="1646762"/>
                  <a:ext cx="127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890C02-63E3-4FB8-B396-AB57A0DCADAD}"/>
                    </a:ext>
                  </a:extLst>
                </p14:cNvPr>
                <p14:cNvContentPartPr/>
                <p14:nvPr/>
              </p14:nvContentPartPr>
              <p14:xfrm>
                <a:off x="4784040" y="2139602"/>
                <a:ext cx="345240" cy="36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890C02-63E3-4FB8-B396-AB57A0DCAD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75040" y="2130602"/>
                  <a:ext cx="3628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850186-0A07-4F41-ABA7-260B923536BB}"/>
              </a:ext>
            </a:extLst>
          </p:cNvPr>
          <p:cNvGrpSpPr/>
          <p:nvPr/>
        </p:nvGrpSpPr>
        <p:grpSpPr>
          <a:xfrm>
            <a:off x="4835520" y="2267402"/>
            <a:ext cx="294840" cy="189720"/>
            <a:chOff x="4835520" y="2267402"/>
            <a:chExt cx="2948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5F0CBD-3746-4413-BCF7-3A6241CD7411}"/>
                    </a:ext>
                  </a:extLst>
                </p14:cNvPr>
                <p14:cNvContentPartPr/>
                <p14:nvPr/>
              </p14:nvContentPartPr>
              <p14:xfrm>
                <a:off x="4835520" y="2267402"/>
                <a:ext cx="136080" cy="13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5F0CBD-3746-4413-BCF7-3A6241CD74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26880" y="2258762"/>
                  <a:ext cx="153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DC249C-50C7-445E-9FCE-7390476DFD78}"/>
                    </a:ext>
                  </a:extLst>
                </p14:cNvPr>
                <p14:cNvContentPartPr/>
                <p14:nvPr/>
              </p14:nvContentPartPr>
              <p14:xfrm>
                <a:off x="5017680" y="2359922"/>
                <a:ext cx="112680" cy="97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DC249C-50C7-445E-9FCE-7390476DFD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09040" y="2351282"/>
                  <a:ext cx="130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D44480-FF62-4C2F-ABB8-779FD14206C4}"/>
                    </a:ext>
                  </a:extLst>
                </p14:cNvPr>
                <p14:cNvContentPartPr/>
                <p14:nvPr/>
              </p14:nvContentPartPr>
              <p14:xfrm>
                <a:off x="5030280" y="2372162"/>
                <a:ext cx="73440" cy="67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D44480-FF62-4C2F-ABB8-779FD14206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1640" y="2363162"/>
                  <a:ext cx="9108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E75B707-848F-4F9B-B3B7-06EB22E7CE94}"/>
              </a:ext>
            </a:extLst>
          </p:cNvPr>
          <p:cNvGrpSpPr/>
          <p:nvPr/>
        </p:nvGrpSpPr>
        <p:grpSpPr>
          <a:xfrm>
            <a:off x="5402880" y="1916762"/>
            <a:ext cx="224640" cy="143640"/>
            <a:chOff x="5402880" y="1916762"/>
            <a:chExt cx="2246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A98D7F-5ABF-47D1-B0DB-27E2B393D98D}"/>
                    </a:ext>
                  </a:extLst>
                </p14:cNvPr>
                <p14:cNvContentPartPr/>
                <p14:nvPr/>
              </p14:nvContentPartPr>
              <p14:xfrm>
                <a:off x="5402880" y="1983362"/>
                <a:ext cx="224640" cy="64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A98D7F-5ABF-47D1-B0DB-27E2B393D9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3880" y="1974722"/>
                  <a:ext cx="242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31196A-E700-4558-A4D4-9A16712DB74B}"/>
                    </a:ext>
                  </a:extLst>
                </p14:cNvPr>
                <p14:cNvContentPartPr/>
                <p14:nvPr/>
              </p14:nvContentPartPr>
              <p14:xfrm>
                <a:off x="5500440" y="1916762"/>
                <a:ext cx="28080" cy="143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31196A-E700-4558-A4D4-9A16712DB7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91800" y="1907762"/>
                  <a:ext cx="457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8CB9CA1-32FC-4CB0-83ED-44E1BCB05E3E}"/>
              </a:ext>
            </a:extLst>
          </p:cNvPr>
          <p:cNvGrpSpPr/>
          <p:nvPr/>
        </p:nvGrpSpPr>
        <p:grpSpPr>
          <a:xfrm>
            <a:off x="5861160" y="1727762"/>
            <a:ext cx="539640" cy="862560"/>
            <a:chOff x="5861160" y="1727762"/>
            <a:chExt cx="53964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27EF29-9593-4DAA-82D5-6AD514D03B01}"/>
                    </a:ext>
                  </a:extLst>
                </p14:cNvPr>
                <p14:cNvContentPartPr/>
                <p14:nvPr/>
              </p14:nvContentPartPr>
              <p14:xfrm>
                <a:off x="5861160" y="1801562"/>
                <a:ext cx="340560" cy="19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27EF29-9593-4DAA-82D5-6AD514D03B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52160" y="1792562"/>
                  <a:ext cx="35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3C3D81-6802-485A-9217-FB096514240E}"/>
                    </a:ext>
                  </a:extLst>
                </p14:cNvPr>
                <p14:cNvContentPartPr/>
                <p14:nvPr/>
              </p14:nvContentPartPr>
              <p14:xfrm>
                <a:off x="6029280" y="1994882"/>
                <a:ext cx="47880" cy="57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3C3D81-6802-485A-9217-FB09651424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20280" y="1986242"/>
                  <a:ext cx="65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85A266-12E8-41E8-B37C-6F8407665B8E}"/>
                    </a:ext>
                  </a:extLst>
                </p14:cNvPr>
                <p14:cNvContentPartPr/>
                <p14:nvPr/>
              </p14:nvContentPartPr>
              <p14:xfrm>
                <a:off x="6009840" y="1992722"/>
                <a:ext cx="147240" cy="178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85A266-12E8-41E8-B37C-6F8407665B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01200" y="1983722"/>
                  <a:ext cx="16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B7EBDD-E602-4348-B319-836F0E19DD74}"/>
                    </a:ext>
                  </a:extLst>
                </p14:cNvPr>
                <p14:cNvContentPartPr/>
                <p14:nvPr/>
              </p14:nvContentPartPr>
              <p14:xfrm>
                <a:off x="6298560" y="1727762"/>
                <a:ext cx="102240" cy="8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B7EBDD-E602-4348-B319-836F0E19DD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89920" y="1718762"/>
                  <a:ext cx="119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573A77-7A43-4625-9489-172E1CA5D6A4}"/>
                    </a:ext>
                  </a:extLst>
                </p14:cNvPr>
                <p14:cNvContentPartPr/>
                <p14:nvPr/>
              </p14:nvContentPartPr>
              <p14:xfrm>
                <a:off x="5869800" y="2166602"/>
                <a:ext cx="390240" cy="6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573A77-7A43-4625-9489-172E1CA5D6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1160" y="2157962"/>
                  <a:ext cx="407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8ACAF0-8072-438E-A792-BD4C327261F7}"/>
                    </a:ext>
                  </a:extLst>
                </p14:cNvPr>
                <p14:cNvContentPartPr/>
                <p14:nvPr/>
              </p14:nvContentPartPr>
              <p14:xfrm>
                <a:off x="5889960" y="2290442"/>
                <a:ext cx="149760" cy="179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8ACAF0-8072-438E-A792-BD4C327261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80960" y="2281802"/>
                  <a:ext cx="167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3690AE-D89C-4F9F-B657-2B8E7DAC76A0}"/>
                    </a:ext>
                  </a:extLst>
                </p14:cNvPr>
                <p14:cNvContentPartPr/>
                <p14:nvPr/>
              </p14:nvContentPartPr>
              <p14:xfrm>
                <a:off x="6086160" y="2388002"/>
                <a:ext cx="49680" cy="65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3690AE-D89C-4F9F-B657-2B8E7DAC76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7520" y="2379002"/>
                  <a:ext cx="67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490293-5524-493D-8481-3C427F1992AC}"/>
                    </a:ext>
                  </a:extLst>
                </p14:cNvPr>
                <p14:cNvContentPartPr/>
                <p14:nvPr/>
              </p14:nvContentPartPr>
              <p14:xfrm>
                <a:off x="6057720" y="2371442"/>
                <a:ext cx="125280" cy="218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490293-5524-493D-8481-3C427F1992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9080" y="2362802"/>
                  <a:ext cx="1429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54BBB68-38B1-4CDC-A6AA-1311834D7549}"/>
              </a:ext>
            </a:extLst>
          </p:cNvPr>
          <p:cNvGrpSpPr/>
          <p:nvPr/>
        </p:nvGrpSpPr>
        <p:grpSpPr>
          <a:xfrm>
            <a:off x="6737760" y="1693562"/>
            <a:ext cx="3428640" cy="836640"/>
            <a:chOff x="6737760" y="1693562"/>
            <a:chExt cx="342864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7847F7-6A31-43B2-858F-9390D2CC71EE}"/>
                    </a:ext>
                  </a:extLst>
                </p14:cNvPr>
                <p14:cNvContentPartPr/>
                <p14:nvPr/>
              </p14:nvContentPartPr>
              <p14:xfrm>
                <a:off x="6737760" y="2006402"/>
                <a:ext cx="131760" cy="127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7847F7-6A31-43B2-858F-9390D2CC71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29120" y="1997402"/>
                  <a:ext cx="149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CABE1D-874F-491E-BCD3-57633FC0CB04}"/>
                    </a:ext>
                  </a:extLst>
                </p14:cNvPr>
                <p14:cNvContentPartPr/>
                <p14:nvPr/>
              </p14:nvContentPartPr>
              <p14:xfrm>
                <a:off x="6881040" y="2040962"/>
                <a:ext cx="94680" cy="67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CABE1D-874F-491E-BCD3-57633FC0CB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72400" y="2031962"/>
                  <a:ext cx="112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7BC116-47B8-4629-B190-081A13F1DEDD}"/>
                    </a:ext>
                  </a:extLst>
                </p14:cNvPr>
                <p14:cNvContentPartPr/>
                <p14:nvPr/>
              </p14:nvContentPartPr>
              <p14:xfrm>
                <a:off x="6997320" y="2005682"/>
                <a:ext cx="169560" cy="11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7BC116-47B8-4629-B190-081A13F1DE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88680" y="1997042"/>
                  <a:ext cx="187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4ECACC-637B-4A85-8EAC-D03BC55EB607}"/>
                    </a:ext>
                  </a:extLst>
                </p14:cNvPr>
                <p14:cNvContentPartPr/>
                <p14:nvPr/>
              </p14:nvContentPartPr>
              <p14:xfrm>
                <a:off x="7154280" y="1896962"/>
                <a:ext cx="92880" cy="177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4ECACC-637B-4A85-8EAC-D03BC55EB6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5280" y="1888322"/>
                  <a:ext cx="110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BC0C743-C570-4EA7-89B4-770937600E96}"/>
                    </a:ext>
                  </a:extLst>
                </p14:cNvPr>
                <p14:cNvContentPartPr/>
                <p14:nvPr/>
              </p14:nvContentPartPr>
              <p14:xfrm>
                <a:off x="7404480" y="1892282"/>
                <a:ext cx="397800" cy="225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C0C743-C570-4EA7-89B4-770937600E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95840" y="1883282"/>
                  <a:ext cx="415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D4155A-ABA5-45C3-9745-C4EDA7311AAD}"/>
                    </a:ext>
                  </a:extLst>
                </p14:cNvPr>
                <p14:cNvContentPartPr/>
                <p14:nvPr/>
              </p14:nvContentPartPr>
              <p14:xfrm>
                <a:off x="7618680" y="2134202"/>
                <a:ext cx="84240" cy="135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D4155A-ABA5-45C3-9745-C4EDA7311A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09680" y="2125562"/>
                  <a:ext cx="101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8E8995-B2CC-472B-ADE8-7190745EE8CF}"/>
                    </a:ext>
                  </a:extLst>
                </p14:cNvPr>
                <p14:cNvContentPartPr/>
                <p14:nvPr/>
              </p14:nvContentPartPr>
              <p14:xfrm>
                <a:off x="7585920" y="2139962"/>
                <a:ext cx="11556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8E8995-B2CC-472B-ADE8-7190745EE8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76920" y="2130962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CE4DA2-0435-4061-96F3-C4A4DBE233B2}"/>
                    </a:ext>
                  </a:extLst>
                </p14:cNvPr>
                <p14:cNvContentPartPr/>
                <p14:nvPr/>
              </p14:nvContentPartPr>
              <p14:xfrm>
                <a:off x="7612560" y="2066522"/>
                <a:ext cx="117720" cy="2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CE4DA2-0435-4061-96F3-C4A4DBE233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03560" y="2057522"/>
                  <a:ext cx="135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014C8A1-124C-46B4-BB5C-116396B5B251}"/>
                    </a:ext>
                  </a:extLst>
                </p14:cNvPr>
                <p14:cNvContentPartPr/>
                <p14:nvPr/>
              </p14:nvContentPartPr>
              <p14:xfrm>
                <a:off x="7738920" y="2206562"/>
                <a:ext cx="84240" cy="1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014C8A1-124C-46B4-BB5C-116396B5B2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29920" y="2197562"/>
                  <a:ext cx="101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47EE16-A8F9-4F69-BF0B-D6B80DF093EC}"/>
                    </a:ext>
                  </a:extLst>
                </p14:cNvPr>
                <p14:cNvContentPartPr/>
                <p14:nvPr/>
              </p14:nvContentPartPr>
              <p14:xfrm>
                <a:off x="7914240" y="2123402"/>
                <a:ext cx="64440" cy="63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47EE16-A8F9-4F69-BF0B-D6B80DF093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05600" y="2114762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3A27F0-3D69-4F32-A041-8B287BD62BBA}"/>
                    </a:ext>
                  </a:extLst>
                </p14:cNvPr>
                <p14:cNvContentPartPr/>
                <p14:nvPr/>
              </p14:nvContentPartPr>
              <p14:xfrm>
                <a:off x="7909200" y="2100722"/>
                <a:ext cx="167040" cy="211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3A27F0-3D69-4F32-A041-8B287BD62B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00200" y="2091722"/>
                  <a:ext cx="184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64868F-1276-46F0-97F0-87CCF6B816DB}"/>
                    </a:ext>
                  </a:extLst>
                </p14:cNvPr>
                <p14:cNvContentPartPr/>
                <p14:nvPr/>
              </p14:nvContentPartPr>
              <p14:xfrm>
                <a:off x="7889400" y="2056442"/>
                <a:ext cx="15048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64868F-1276-46F0-97F0-87CCF6B816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80400" y="2047802"/>
                  <a:ext cx="168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E3B835-FDDF-49B2-960C-696DB2BDD380}"/>
                    </a:ext>
                  </a:extLst>
                </p14:cNvPr>
                <p14:cNvContentPartPr/>
                <p14:nvPr/>
              </p14:nvContentPartPr>
              <p14:xfrm>
                <a:off x="8188920" y="1958522"/>
                <a:ext cx="99720" cy="12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E3B835-FDDF-49B2-960C-696DB2BDD3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80280" y="1949522"/>
                  <a:ext cx="117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4B0830-7C5C-4E7A-B8BB-5E67D0043E5E}"/>
                    </a:ext>
                  </a:extLst>
                </p14:cNvPr>
                <p14:cNvContentPartPr/>
                <p14:nvPr/>
              </p14:nvContentPartPr>
              <p14:xfrm>
                <a:off x="8186040" y="2027642"/>
                <a:ext cx="80280" cy="1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4B0830-7C5C-4E7A-B8BB-5E67D0043E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7040" y="2018642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1E27F6-9C37-4D27-9524-FCB909E508BB}"/>
                    </a:ext>
                  </a:extLst>
                </p14:cNvPr>
                <p14:cNvContentPartPr/>
                <p14:nvPr/>
              </p14:nvContentPartPr>
              <p14:xfrm>
                <a:off x="8465040" y="1693562"/>
                <a:ext cx="1645920" cy="64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1E27F6-9C37-4D27-9524-FCB909E508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56400" y="1684922"/>
                  <a:ext cx="1663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536A7A-3CD7-4603-9BE7-6E80396B7684}"/>
                    </a:ext>
                  </a:extLst>
                </p14:cNvPr>
                <p14:cNvContentPartPr/>
                <p14:nvPr/>
              </p14:nvContentPartPr>
              <p14:xfrm>
                <a:off x="8872920" y="1818842"/>
                <a:ext cx="295920" cy="18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536A7A-3CD7-4603-9BE7-6E80396B76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63920" y="1809842"/>
                  <a:ext cx="31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E91D99-6FF0-4A6C-BF6D-5BD94DE7D536}"/>
                    </a:ext>
                  </a:extLst>
                </p14:cNvPr>
                <p14:cNvContentPartPr/>
                <p14:nvPr/>
              </p14:nvContentPartPr>
              <p14:xfrm>
                <a:off x="9243000" y="1780682"/>
                <a:ext cx="87120" cy="8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E91D99-6FF0-4A6C-BF6D-5BD94DE7D5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34360" y="1772042"/>
                  <a:ext cx="10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BFA7A12-7943-42D0-A8DC-F9C703F7310C}"/>
                    </a:ext>
                  </a:extLst>
                </p14:cNvPr>
                <p14:cNvContentPartPr/>
                <p14:nvPr/>
              </p14:nvContentPartPr>
              <p14:xfrm>
                <a:off x="9081360" y="1963562"/>
                <a:ext cx="82440" cy="9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BFA7A12-7943-42D0-A8DC-F9C703F731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72720" y="1954922"/>
                  <a:ext cx="100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A0F7D6B-A722-4C5D-ADAA-997CB9B4C966}"/>
                    </a:ext>
                  </a:extLst>
                </p14:cNvPr>
                <p14:cNvContentPartPr/>
                <p14:nvPr/>
              </p14:nvContentPartPr>
              <p14:xfrm>
                <a:off x="9066960" y="1984802"/>
                <a:ext cx="95040" cy="6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A0F7D6B-A722-4C5D-ADAA-997CB9B4C9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57960" y="1975802"/>
                  <a:ext cx="112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EB75F0-5267-41C2-B7E7-9CAD5C1B0E60}"/>
                    </a:ext>
                  </a:extLst>
                </p14:cNvPr>
                <p14:cNvContentPartPr/>
                <p14:nvPr/>
              </p14:nvContentPartPr>
              <p14:xfrm>
                <a:off x="8807400" y="2100002"/>
                <a:ext cx="43884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EB75F0-5267-41C2-B7E7-9CAD5C1B0E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98400" y="2091362"/>
                  <a:ext cx="456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5165CA-9594-42B2-AED2-7146042B7CB9}"/>
                    </a:ext>
                  </a:extLst>
                </p14:cNvPr>
                <p14:cNvContentPartPr/>
                <p14:nvPr/>
              </p14:nvContentPartPr>
              <p14:xfrm>
                <a:off x="8900280" y="2192162"/>
                <a:ext cx="160560" cy="17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5165CA-9594-42B2-AED2-7146042B7C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91640" y="2183162"/>
                  <a:ext cx="178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EBECFD-0476-4CB6-A0A4-134F00ED534E}"/>
                    </a:ext>
                  </a:extLst>
                </p14:cNvPr>
                <p14:cNvContentPartPr/>
                <p14:nvPr/>
              </p14:nvContentPartPr>
              <p14:xfrm>
                <a:off x="9090000" y="2308082"/>
                <a:ext cx="93960" cy="104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EBECFD-0476-4CB6-A0A4-134F00ED534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81360" y="2299082"/>
                  <a:ext cx="11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3C8C133-752F-487F-8B65-B6BF9BA2CC43}"/>
                    </a:ext>
                  </a:extLst>
                </p14:cNvPr>
                <p14:cNvContentPartPr/>
                <p14:nvPr/>
              </p14:nvContentPartPr>
              <p14:xfrm>
                <a:off x="9053280" y="2310962"/>
                <a:ext cx="114120" cy="87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3C8C133-752F-487F-8B65-B6BF9BA2CC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44280" y="2302322"/>
                  <a:ext cx="13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18FE056-755C-4355-A7BA-C81EECFE5218}"/>
                    </a:ext>
                  </a:extLst>
                </p14:cNvPr>
                <p14:cNvContentPartPr/>
                <p14:nvPr/>
              </p14:nvContentPartPr>
              <p14:xfrm>
                <a:off x="9372240" y="2041682"/>
                <a:ext cx="174600" cy="27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18FE056-755C-4355-A7BA-C81EECFE52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63240" y="2033042"/>
                  <a:ext cx="192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85097B-87E5-4772-AAFD-EE7EEED7E644}"/>
                    </a:ext>
                  </a:extLst>
                </p14:cNvPr>
                <p14:cNvContentPartPr/>
                <p14:nvPr/>
              </p14:nvContentPartPr>
              <p14:xfrm>
                <a:off x="9459720" y="2004602"/>
                <a:ext cx="19080" cy="104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85097B-87E5-4772-AAFD-EE7EEED7E6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51080" y="1995602"/>
                  <a:ext cx="36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3226B3-29BD-4F0A-A8B0-32FC0AA5250C}"/>
                    </a:ext>
                  </a:extLst>
                </p14:cNvPr>
                <p14:cNvContentPartPr/>
                <p14:nvPr/>
              </p14:nvContentPartPr>
              <p14:xfrm>
                <a:off x="9664560" y="1877162"/>
                <a:ext cx="325080" cy="18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3226B3-29BD-4F0A-A8B0-32FC0AA525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55920" y="1868522"/>
                  <a:ext cx="34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9D9172-9025-41B2-86C6-5B07A70C56D7}"/>
                    </a:ext>
                  </a:extLst>
                </p14:cNvPr>
                <p14:cNvContentPartPr/>
                <p14:nvPr/>
              </p14:nvContentPartPr>
              <p14:xfrm>
                <a:off x="10060200" y="1779602"/>
                <a:ext cx="106200" cy="10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9D9172-9025-41B2-86C6-5B07A70C56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1560" y="1770962"/>
                  <a:ext cx="12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6EE7FC-2A89-4747-AC3D-C85B902101EB}"/>
                    </a:ext>
                  </a:extLst>
                </p14:cNvPr>
                <p14:cNvContentPartPr/>
                <p14:nvPr/>
              </p14:nvContentPartPr>
              <p14:xfrm>
                <a:off x="9906480" y="2011442"/>
                <a:ext cx="50760" cy="50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6EE7FC-2A89-4747-AC3D-C85B902101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97840" y="2002442"/>
                  <a:ext cx="68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EF76029-7EAD-43F6-A517-BA1530F8DB54}"/>
                    </a:ext>
                  </a:extLst>
                </p14:cNvPr>
                <p14:cNvContentPartPr/>
                <p14:nvPr/>
              </p14:nvContentPartPr>
              <p14:xfrm>
                <a:off x="9891000" y="1990562"/>
                <a:ext cx="124920" cy="16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EF76029-7EAD-43F6-A517-BA1530F8DB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2360" y="1981922"/>
                  <a:ext cx="142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99F76F-A03D-4C8B-A9C6-4E0F9E5A5966}"/>
                    </a:ext>
                  </a:extLst>
                </p14:cNvPr>
                <p14:cNvContentPartPr/>
                <p14:nvPr/>
              </p14:nvContentPartPr>
              <p14:xfrm>
                <a:off x="9683640" y="2154722"/>
                <a:ext cx="352800" cy="63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99F76F-A03D-4C8B-A9C6-4E0F9E5A59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74640" y="2145722"/>
                  <a:ext cx="370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9CC4AB-2D9C-43EF-B07A-A7723302ED28}"/>
                    </a:ext>
                  </a:extLst>
                </p14:cNvPr>
                <p14:cNvContentPartPr/>
                <p14:nvPr/>
              </p14:nvContentPartPr>
              <p14:xfrm>
                <a:off x="9724320" y="2227802"/>
                <a:ext cx="181800" cy="13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9CC4AB-2D9C-43EF-B07A-A7723302ED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15680" y="2219162"/>
                  <a:ext cx="19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0D0483-3EC4-4675-8FE7-C2B83958CE73}"/>
                    </a:ext>
                  </a:extLst>
                </p14:cNvPr>
                <p14:cNvContentPartPr/>
                <p14:nvPr/>
              </p14:nvContentPartPr>
              <p14:xfrm>
                <a:off x="9951120" y="2305922"/>
                <a:ext cx="32400" cy="75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0D0483-3EC4-4675-8FE7-C2B83958CE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42480" y="2296922"/>
                  <a:ext cx="50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3DC34C-00C6-424D-8EA6-0D91458A9DC0}"/>
                    </a:ext>
                  </a:extLst>
                </p14:cNvPr>
                <p14:cNvContentPartPr/>
                <p14:nvPr/>
              </p14:nvContentPartPr>
              <p14:xfrm>
                <a:off x="9940320" y="2277482"/>
                <a:ext cx="95400" cy="252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3DC34C-00C6-424D-8EA6-0D91458A9D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31680" y="2268482"/>
                  <a:ext cx="1130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3F134F-4211-4016-83B4-6D6227C885CA}"/>
              </a:ext>
            </a:extLst>
          </p:cNvPr>
          <p:cNvGrpSpPr/>
          <p:nvPr/>
        </p:nvGrpSpPr>
        <p:grpSpPr>
          <a:xfrm>
            <a:off x="3028680" y="2934842"/>
            <a:ext cx="555480" cy="324360"/>
            <a:chOff x="3028680" y="2934842"/>
            <a:chExt cx="5554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47DE0-49AB-4661-9D3D-9DD07E696833}"/>
                    </a:ext>
                  </a:extLst>
                </p14:cNvPr>
                <p14:cNvContentPartPr/>
                <p14:nvPr/>
              </p14:nvContentPartPr>
              <p14:xfrm>
                <a:off x="3110400" y="2934842"/>
                <a:ext cx="316080" cy="11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47DE0-49AB-4661-9D3D-9DD07E6968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01400" y="2925842"/>
                  <a:ext cx="33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573529-0BCB-4AD2-B4AC-32FB36B71139}"/>
                    </a:ext>
                  </a:extLst>
                </p14:cNvPr>
                <p14:cNvContentPartPr/>
                <p14:nvPr/>
              </p14:nvContentPartPr>
              <p14:xfrm>
                <a:off x="3028680" y="3006482"/>
                <a:ext cx="195840" cy="252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573529-0BCB-4AD2-B4AC-32FB36B711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9680" y="2997842"/>
                  <a:ext cx="213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7A6658-501F-472B-9D0E-450EEE9767C9}"/>
                    </a:ext>
                  </a:extLst>
                </p14:cNvPr>
                <p14:cNvContentPartPr/>
                <p14:nvPr/>
              </p14:nvContentPartPr>
              <p14:xfrm>
                <a:off x="3102480" y="3106922"/>
                <a:ext cx="169920" cy="5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7A6658-501F-472B-9D0E-450EEE9767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93840" y="3097922"/>
                  <a:ext cx="187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20DB40-5334-4319-93CA-7158A63902C2}"/>
                    </a:ext>
                  </a:extLst>
                </p14:cNvPr>
                <p14:cNvContentPartPr/>
                <p14:nvPr/>
              </p14:nvContentPartPr>
              <p14:xfrm>
                <a:off x="3327120" y="3105482"/>
                <a:ext cx="120600" cy="144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20DB40-5334-4319-93CA-7158A63902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18120" y="3096842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EB27C9-EEEF-48B0-8075-CFCBAE259A9F}"/>
                    </a:ext>
                  </a:extLst>
                </p14:cNvPr>
                <p14:cNvContentPartPr/>
                <p14:nvPr/>
              </p14:nvContentPartPr>
              <p14:xfrm>
                <a:off x="3269880" y="3073802"/>
                <a:ext cx="149400" cy="161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EB27C9-EEEF-48B0-8075-CFCBAE259A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0880" y="3064802"/>
                  <a:ext cx="167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764695D-F726-4C73-9C5A-AE1DB441640A}"/>
                    </a:ext>
                  </a:extLst>
                </p14:cNvPr>
                <p14:cNvContentPartPr/>
                <p14:nvPr/>
              </p14:nvContentPartPr>
              <p14:xfrm>
                <a:off x="3582360" y="3088562"/>
                <a:ext cx="1800" cy="24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764695D-F726-4C73-9C5A-AE1DB44164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73360" y="3079922"/>
                  <a:ext cx="19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7B6DC2-7AE4-4DF8-8350-916A1C1DC7D9}"/>
                    </a:ext>
                  </a:extLst>
                </p14:cNvPr>
                <p14:cNvContentPartPr/>
                <p14:nvPr/>
              </p14:nvContentPartPr>
              <p14:xfrm>
                <a:off x="3563280" y="3217442"/>
                <a:ext cx="2880" cy="3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7B6DC2-7AE4-4DF8-8350-916A1C1DC7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54640" y="3208442"/>
                  <a:ext cx="2052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D482C37-BEEA-4A3D-AFAC-EBF623E39EBA}"/>
                  </a:ext>
                </a:extLst>
              </p14:cNvPr>
              <p14:cNvContentPartPr/>
              <p14:nvPr/>
            </p14:nvContentPartPr>
            <p14:xfrm>
              <a:off x="3947760" y="2965802"/>
              <a:ext cx="263160" cy="226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D482C37-BEEA-4A3D-AFAC-EBF623E39EB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939120" y="2956802"/>
                <a:ext cx="2808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5B39A3F-84B0-4A2D-B227-8976A160C23D}"/>
                  </a:ext>
                </a:extLst>
              </p14:cNvPr>
              <p14:cNvContentPartPr/>
              <p14:nvPr/>
            </p14:nvContentPartPr>
            <p14:xfrm>
              <a:off x="4172040" y="3061202"/>
              <a:ext cx="149040" cy="102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5B39A3F-84B0-4A2D-B227-8976A160C23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63400" y="3052562"/>
                <a:ext cx="166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2566F76-B59A-4D8E-A115-80A7CEB585C1}"/>
                  </a:ext>
                </a:extLst>
              </p14:cNvPr>
              <p14:cNvContentPartPr/>
              <p14:nvPr/>
            </p14:nvContentPartPr>
            <p14:xfrm>
              <a:off x="4289760" y="3074522"/>
              <a:ext cx="141840" cy="9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2566F76-B59A-4D8E-A115-80A7CEB585C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80760" y="3065882"/>
                <a:ext cx="159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D4602B2-025A-4427-89E3-B8C45F4B24BF}"/>
                  </a:ext>
                </a:extLst>
              </p14:cNvPr>
              <p14:cNvContentPartPr/>
              <p14:nvPr/>
            </p14:nvContentPartPr>
            <p14:xfrm>
              <a:off x="4492080" y="2828282"/>
              <a:ext cx="219600" cy="351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D4602B2-025A-4427-89E3-B8C45F4B24B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483080" y="2819282"/>
                <a:ext cx="237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4224C9-F222-4050-B1F2-BB39B1934222}"/>
                  </a:ext>
                </a:extLst>
              </p14:cNvPr>
              <p14:cNvContentPartPr/>
              <p14:nvPr/>
            </p14:nvContentPartPr>
            <p14:xfrm>
              <a:off x="4443840" y="3014762"/>
              <a:ext cx="255240" cy="157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4224C9-F222-4050-B1F2-BB39B193422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35200" y="3005762"/>
                <a:ext cx="272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2BA018B-F94A-44B7-B134-53EF769C9FBD}"/>
                  </a:ext>
                </a:extLst>
              </p14:cNvPr>
              <p14:cNvContentPartPr/>
              <p14:nvPr/>
            </p14:nvContentPartPr>
            <p14:xfrm>
              <a:off x="4776480" y="3014402"/>
              <a:ext cx="15840" cy="17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2BA018B-F94A-44B7-B134-53EF769C9FB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67480" y="3005762"/>
                <a:ext cx="33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9D1A7CC-21A9-42C0-B05D-095FCDDC9162}"/>
                  </a:ext>
                </a:extLst>
              </p14:cNvPr>
              <p14:cNvContentPartPr/>
              <p14:nvPr/>
            </p14:nvContentPartPr>
            <p14:xfrm>
              <a:off x="4738320" y="3034562"/>
              <a:ext cx="84960" cy="121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9D1A7CC-21A9-42C0-B05D-095FCDDC916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29320" y="3025562"/>
                <a:ext cx="102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264A39D-55B8-41AD-93FC-92E7E4E729F3}"/>
                  </a:ext>
                </a:extLst>
              </p14:cNvPr>
              <p14:cNvContentPartPr/>
              <p14:nvPr/>
            </p14:nvContentPartPr>
            <p14:xfrm>
              <a:off x="4843080" y="3055082"/>
              <a:ext cx="129240" cy="114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264A39D-55B8-41AD-93FC-92E7E4E729F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834440" y="3046442"/>
                <a:ext cx="146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DDFABFD-84D3-4B8C-96C6-8A0589E2B78E}"/>
                  </a:ext>
                </a:extLst>
              </p14:cNvPr>
              <p14:cNvContentPartPr/>
              <p14:nvPr/>
            </p14:nvContentPartPr>
            <p14:xfrm>
              <a:off x="6014520" y="2914322"/>
              <a:ext cx="56160" cy="131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DDFABFD-84D3-4B8C-96C6-8A0589E2B78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05520" y="2905322"/>
                <a:ext cx="73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2751F48-72A8-4AD4-BBD7-D4B7939874B4}"/>
                  </a:ext>
                </a:extLst>
              </p14:cNvPr>
              <p14:cNvContentPartPr/>
              <p14:nvPr/>
            </p14:nvContentPartPr>
            <p14:xfrm>
              <a:off x="6080760" y="2875082"/>
              <a:ext cx="81720" cy="193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2751F48-72A8-4AD4-BBD7-D4B7939874B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71760" y="2866082"/>
                <a:ext cx="99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3BCFB79-83DC-4F82-9C99-130B7807BFA4}"/>
                  </a:ext>
                </a:extLst>
              </p14:cNvPr>
              <p14:cNvContentPartPr/>
              <p14:nvPr/>
            </p14:nvContentPartPr>
            <p14:xfrm>
              <a:off x="5911560" y="2963282"/>
              <a:ext cx="248040" cy="68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3BCFB79-83DC-4F82-9C99-130B7807BFA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902920" y="2954282"/>
                <a:ext cx="265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7E71F98-86F7-4089-A6C3-6B6D9EA4A37E}"/>
                  </a:ext>
                </a:extLst>
              </p14:cNvPr>
              <p14:cNvContentPartPr/>
              <p14:nvPr/>
            </p14:nvContentPartPr>
            <p14:xfrm>
              <a:off x="5878440" y="2878322"/>
              <a:ext cx="370800" cy="62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7E71F98-86F7-4089-A6C3-6B6D9EA4A37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869800" y="2869682"/>
                <a:ext cx="388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A3E8512-3564-4F1B-8F82-A0E6E94F599D}"/>
                  </a:ext>
                </a:extLst>
              </p14:cNvPr>
              <p14:cNvContentPartPr/>
              <p14:nvPr/>
            </p14:nvContentPartPr>
            <p14:xfrm>
              <a:off x="6205680" y="2923682"/>
              <a:ext cx="209880" cy="20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A3E8512-3564-4F1B-8F82-A0E6E94F599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197040" y="2915042"/>
                <a:ext cx="227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FF60196-4404-428E-B9FA-DD2CF7E61765}"/>
                  </a:ext>
                </a:extLst>
              </p14:cNvPr>
              <p14:cNvContentPartPr/>
              <p14:nvPr/>
            </p14:nvContentPartPr>
            <p14:xfrm>
              <a:off x="6405840" y="3114482"/>
              <a:ext cx="86760" cy="127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FF60196-4404-428E-B9FA-DD2CF7E6176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396840" y="3105482"/>
                <a:ext cx="104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DC3CD1F-C26F-4076-86E8-9CB70529683F}"/>
                  </a:ext>
                </a:extLst>
              </p14:cNvPr>
              <p14:cNvContentPartPr/>
              <p14:nvPr/>
            </p14:nvContentPartPr>
            <p14:xfrm>
              <a:off x="6577200" y="3088202"/>
              <a:ext cx="97560" cy="172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DC3CD1F-C26F-4076-86E8-9CB70529683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68560" y="3079562"/>
                <a:ext cx="115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C8DC9CD-1F0D-40ED-AF7C-C165ED42475B}"/>
                  </a:ext>
                </a:extLst>
              </p14:cNvPr>
              <p14:cNvContentPartPr/>
              <p14:nvPr/>
            </p14:nvContentPartPr>
            <p14:xfrm>
              <a:off x="6613200" y="2983802"/>
              <a:ext cx="198720" cy="141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C8DC9CD-1F0D-40ED-AF7C-C165ED42475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604200" y="2974802"/>
                <a:ext cx="216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95AB2DC-4E76-4E48-AEA1-119B07579E53}"/>
                  </a:ext>
                </a:extLst>
              </p14:cNvPr>
              <p14:cNvContentPartPr/>
              <p14:nvPr/>
            </p14:nvContentPartPr>
            <p14:xfrm>
              <a:off x="6787440" y="2998922"/>
              <a:ext cx="207000" cy="371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95AB2DC-4E76-4E48-AEA1-119B07579E5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778800" y="2990282"/>
                <a:ext cx="2246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F4DAA40-CE29-4664-906D-1A6238CF829A}"/>
                  </a:ext>
                </a:extLst>
              </p14:cNvPr>
              <p14:cNvContentPartPr/>
              <p14:nvPr/>
            </p14:nvContentPartPr>
            <p14:xfrm>
              <a:off x="7074720" y="3117002"/>
              <a:ext cx="41400" cy="9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F4DAA40-CE29-4664-906D-1A6238CF829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065720" y="3108362"/>
                <a:ext cx="59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78EFF44-0789-454F-996B-2B2B6C30DC98}"/>
              </a:ext>
            </a:extLst>
          </p:cNvPr>
          <p:cNvGrpSpPr/>
          <p:nvPr/>
        </p:nvGrpSpPr>
        <p:grpSpPr>
          <a:xfrm>
            <a:off x="7330680" y="2861762"/>
            <a:ext cx="667080" cy="208800"/>
            <a:chOff x="7330680" y="2861762"/>
            <a:chExt cx="6670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C6F06A-B4BA-41EF-A8E9-EC3B0F9C9167}"/>
                    </a:ext>
                  </a:extLst>
                </p14:cNvPr>
                <p14:cNvContentPartPr/>
                <p14:nvPr/>
              </p14:nvContentPartPr>
              <p14:xfrm>
                <a:off x="7330680" y="2900642"/>
                <a:ext cx="149760" cy="16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C6F06A-B4BA-41EF-A8E9-EC3B0F9C91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22040" y="2891642"/>
                  <a:ext cx="167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9E0362-127C-4E90-8204-F079263651E1}"/>
                    </a:ext>
                  </a:extLst>
                </p14:cNvPr>
                <p14:cNvContentPartPr/>
                <p14:nvPr/>
              </p14:nvContentPartPr>
              <p14:xfrm>
                <a:off x="7527240" y="2888762"/>
                <a:ext cx="238320" cy="15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9E0362-127C-4E90-8204-F079263651E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18240" y="2879762"/>
                  <a:ext cx="255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4B5773-6C5F-4E8D-B8E0-4DF4CF4F230E}"/>
                    </a:ext>
                  </a:extLst>
                </p14:cNvPr>
                <p14:cNvContentPartPr/>
                <p14:nvPr/>
              </p14:nvContentPartPr>
              <p14:xfrm>
                <a:off x="7729200" y="2861762"/>
                <a:ext cx="268560" cy="183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4B5773-6C5F-4E8D-B8E0-4DF4CF4F230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20200" y="2853122"/>
                  <a:ext cx="2862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A6D964F-CC14-402E-81C2-7C37E596989B}"/>
              </a:ext>
            </a:extLst>
          </p:cNvPr>
          <p:cNvGrpSpPr/>
          <p:nvPr/>
        </p:nvGrpSpPr>
        <p:grpSpPr>
          <a:xfrm>
            <a:off x="5176800" y="2869682"/>
            <a:ext cx="474480" cy="263160"/>
            <a:chOff x="5176800" y="2869682"/>
            <a:chExt cx="4744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BCE0CC-D759-4DF9-AA85-58DDBB0937EF}"/>
                    </a:ext>
                  </a:extLst>
                </p14:cNvPr>
                <p14:cNvContentPartPr/>
                <p14:nvPr/>
              </p14:nvContentPartPr>
              <p14:xfrm>
                <a:off x="5176800" y="2911802"/>
                <a:ext cx="290880" cy="21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BCE0CC-D759-4DF9-AA85-58DDBB0937E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68160" y="2903162"/>
                  <a:ext cx="308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FF6177-A714-4215-9B72-A0B9D2882B1A}"/>
                    </a:ext>
                  </a:extLst>
                </p14:cNvPr>
                <p14:cNvContentPartPr/>
                <p14:nvPr/>
              </p14:nvContentPartPr>
              <p14:xfrm>
                <a:off x="5402520" y="3113762"/>
                <a:ext cx="37080" cy="1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FF6177-A714-4215-9B72-A0B9D2882B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3880" y="3104762"/>
                  <a:ext cx="54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EC282D-8A48-425B-ABEA-766FDF4AF9B3}"/>
                    </a:ext>
                  </a:extLst>
                </p14:cNvPr>
                <p14:cNvContentPartPr/>
                <p14:nvPr/>
              </p14:nvContentPartPr>
              <p14:xfrm>
                <a:off x="5543640" y="2906762"/>
                <a:ext cx="90000" cy="10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EC282D-8A48-425B-ABEA-766FDF4AF9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35000" y="2898122"/>
                  <a:ext cx="107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3B8343-E8FF-4AA9-90D4-A1348F62BA41}"/>
                    </a:ext>
                  </a:extLst>
                </p14:cNvPr>
                <p14:cNvContentPartPr/>
                <p14:nvPr/>
              </p14:nvContentPartPr>
              <p14:xfrm>
                <a:off x="5583600" y="2869682"/>
                <a:ext cx="67680" cy="22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3B8343-E8FF-4AA9-90D4-A1348F62BA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74960" y="2860682"/>
                  <a:ext cx="853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425710C-2236-4E09-BB46-077DD1406BC3}"/>
              </a:ext>
            </a:extLst>
          </p:cNvPr>
          <p:cNvGrpSpPr/>
          <p:nvPr/>
        </p:nvGrpSpPr>
        <p:grpSpPr>
          <a:xfrm>
            <a:off x="3287880" y="3442802"/>
            <a:ext cx="668160" cy="345240"/>
            <a:chOff x="3287880" y="3442802"/>
            <a:chExt cx="6681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B4A1972-9772-45DB-9EB4-7BB9F0D0EE78}"/>
                    </a:ext>
                  </a:extLst>
                </p14:cNvPr>
                <p14:cNvContentPartPr/>
                <p14:nvPr/>
              </p14:nvContentPartPr>
              <p14:xfrm>
                <a:off x="3333240" y="3529922"/>
                <a:ext cx="102240" cy="176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B4A1972-9772-45DB-9EB4-7BB9F0D0EE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4600" y="3520922"/>
                  <a:ext cx="119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07C4472-CA5E-46ED-B400-21CD4228E226}"/>
                    </a:ext>
                  </a:extLst>
                </p14:cNvPr>
                <p14:cNvContentPartPr/>
                <p14:nvPr/>
              </p14:nvContentPartPr>
              <p14:xfrm>
                <a:off x="3337560" y="3503282"/>
                <a:ext cx="111240" cy="141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07C4472-CA5E-46ED-B400-21CD4228E22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28560" y="3494282"/>
                  <a:ext cx="128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B65897-CF90-4921-929C-9C2C05F28075}"/>
                    </a:ext>
                  </a:extLst>
                </p14:cNvPr>
                <p14:cNvContentPartPr/>
                <p14:nvPr/>
              </p14:nvContentPartPr>
              <p14:xfrm>
                <a:off x="3287880" y="3442802"/>
                <a:ext cx="194040" cy="27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B65897-CF90-4921-929C-9C2C05F280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79240" y="3434162"/>
                  <a:ext cx="211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FDEA091-22FB-4651-835D-33420C234B7E}"/>
                    </a:ext>
                  </a:extLst>
                </p14:cNvPr>
                <p14:cNvContentPartPr/>
                <p14:nvPr/>
              </p14:nvContentPartPr>
              <p14:xfrm>
                <a:off x="3462480" y="3660962"/>
                <a:ext cx="102600" cy="123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FDEA091-22FB-4651-835D-33420C234B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53840" y="3651962"/>
                  <a:ext cx="120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12DDE0-C6B7-48AD-984C-D40A2EC06C34}"/>
                    </a:ext>
                  </a:extLst>
                </p14:cNvPr>
                <p14:cNvContentPartPr/>
                <p14:nvPr/>
              </p14:nvContentPartPr>
              <p14:xfrm>
                <a:off x="3458160" y="3735842"/>
                <a:ext cx="63000" cy="27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12DDE0-C6B7-48AD-984C-D40A2EC06C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49160" y="3726842"/>
                  <a:ext cx="80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F7D76-E89F-4F72-838B-9E282C7BB451}"/>
                    </a:ext>
                  </a:extLst>
                </p14:cNvPr>
                <p14:cNvContentPartPr/>
                <p14:nvPr/>
              </p14:nvContentPartPr>
              <p14:xfrm>
                <a:off x="3589560" y="3640802"/>
                <a:ext cx="114480" cy="147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F7D76-E89F-4F72-838B-9E282C7BB4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80920" y="3631802"/>
                  <a:ext cx="13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BE69485-721D-4586-A491-E1CED5544D86}"/>
                    </a:ext>
                  </a:extLst>
                </p14:cNvPr>
                <p14:cNvContentPartPr/>
                <p14:nvPr/>
              </p14:nvContentPartPr>
              <p14:xfrm>
                <a:off x="3623040" y="3721442"/>
                <a:ext cx="73800" cy="33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BE69485-721D-4586-A491-E1CED5544D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4400" y="3712802"/>
                  <a:ext cx="9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6E60BD-2C5D-45E3-BAD8-942F6FA9E5C9}"/>
                    </a:ext>
                  </a:extLst>
                </p14:cNvPr>
                <p14:cNvContentPartPr/>
                <p14:nvPr/>
              </p14:nvContentPartPr>
              <p14:xfrm>
                <a:off x="3880800" y="3568442"/>
                <a:ext cx="67680" cy="14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6E60BD-2C5D-45E3-BAD8-942F6FA9E5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71800" y="3559802"/>
                  <a:ext cx="85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9DA3B83-DC5B-435D-A264-1B34CE787233}"/>
                    </a:ext>
                  </a:extLst>
                </p14:cNvPr>
                <p14:cNvContentPartPr/>
                <p14:nvPr/>
              </p14:nvContentPartPr>
              <p14:xfrm>
                <a:off x="3879000" y="3614162"/>
                <a:ext cx="77040" cy="13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9DA3B83-DC5B-435D-A264-1B34CE78723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70000" y="3605162"/>
                  <a:ext cx="94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8E7CAC3-924D-4A51-A87A-4EC7B8536EF8}"/>
              </a:ext>
            </a:extLst>
          </p:cNvPr>
          <p:cNvGrpSpPr/>
          <p:nvPr/>
        </p:nvGrpSpPr>
        <p:grpSpPr>
          <a:xfrm>
            <a:off x="4184640" y="3459722"/>
            <a:ext cx="402840" cy="309240"/>
            <a:chOff x="4184640" y="3459722"/>
            <a:chExt cx="4028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770B49-6040-4B3F-9FEE-FD9D895479C3}"/>
                    </a:ext>
                  </a:extLst>
                </p14:cNvPr>
                <p14:cNvContentPartPr/>
                <p14:nvPr/>
              </p14:nvContentPartPr>
              <p14:xfrm>
                <a:off x="4184640" y="3459722"/>
                <a:ext cx="148680" cy="207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770B49-6040-4B3F-9FEE-FD9D895479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75640" y="3451082"/>
                  <a:ext cx="166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7D18C9-0009-4041-9360-C5A47C69F91D}"/>
                    </a:ext>
                  </a:extLst>
                </p14:cNvPr>
                <p14:cNvContentPartPr/>
                <p14:nvPr/>
              </p14:nvContentPartPr>
              <p14:xfrm>
                <a:off x="4345920" y="3509762"/>
                <a:ext cx="94320" cy="133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7D18C9-0009-4041-9360-C5A47C69F9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37280" y="3500762"/>
                  <a:ext cx="11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0FEB9B0-CE57-44D4-A69D-CC40704DC7DA}"/>
                    </a:ext>
                  </a:extLst>
                </p14:cNvPr>
                <p14:cNvContentPartPr/>
                <p14:nvPr/>
              </p14:nvContentPartPr>
              <p14:xfrm>
                <a:off x="4529520" y="3642962"/>
                <a:ext cx="57960" cy="126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0FEB9B0-CE57-44D4-A69D-CC40704DC7D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20520" y="3633962"/>
                  <a:ext cx="75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4021A3B-4902-411C-9D92-A2DB7DFB14FF}"/>
              </a:ext>
            </a:extLst>
          </p:cNvPr>
          <p:cNvGrpSpPr/>
          <p:nvPr/>
        </p:nvGrpSpPr>
        <p:grpSpPr>
          <a:xfrm>
            <a:off x="4850640" y="3451442"/>
            <a:ext cx="1207440" cy="319320"/>
            <a:chOff x="4850640" y="3451442"/>
            <a:chExt cx="12074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E8C821-B44F-4806-8F30-256A9CA2BA14}"/>
                    </a:ext>
                  </a:extLst>
                </p14:cNvPr>
                <p14:cNvContentPartPr/>
                <p14:nvPr/>
              </p14:nvContentPartPr>
              <p14:xfrm>
                <a:off x="4850640" y="3451442"/>
                <a:ext cx="183960" cy="19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E8C821-B44F-4806-8F30-256A9CA2BA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41640" y="3442802"/>
                  <a:ext cx="20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015E5E-7CD9-4044-A9A1-AA9DD5F0EC3D}"/>
                    </a:ext>
                  </a:extLst>
                </p14:cNvPr>
                <p14:cNvContentPartPr/>
                <p14:nvPr/>
              </p14:nvContentPartPr>
              <p14:xfrm>
                <a:off x="4990680" y="3612722"/>
                <a:ext cx="101160" cy="14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015E5E-7CD9-4044-A9A1-AA9DD5F0EC3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82040" y="3604082"/>
                  <a:ext cx="11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38FC151-3383-4F5C-AC6F-56BBAE0BCF78}"/>
                    </a:ext>
                  </a:extLst>
                </p14:cNvPr>
                <p14:cNvContentPartPr/>
                <p14:nvPr/>
              </p14:nvContentPartPr>
              <p14:xfrm>
                <a:off x="5028120" y="3709202"/>
                <a:ext cx="44280" cy="13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38FC151-3383-4F5C-AC6F-56BBAE0BCF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19480" y="3700202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2B404B-D910-463E-99D1-DDF47DFF7387}"/>
                    </a:ext>
                  </a:extLst>
                </p14:cNvPr>
                <p14:cNvContentPartPr/>
                <p14:nvPr/>
              </p14:nvContentPartPr>
              <p14:xfrm>
                <a:off x="5151240" y="3637922"/>
                <a:ext cx="90360" cy="13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2B404B-D910-463E-99D1-DDF47DFF738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42600" y="3628922"/>
                  <a:ext cx="10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37A20B-5DE9-43CC-87E9-ECC18CC4E1E1}"/>
                    </a:ext>
                  </a:extLst>
                </p14:cNvPr>
                <p14:cNvContentPartPr/>
                <p14:nvPr/>
              </p14:nvContentPartPr>
              <p14:xfrm>
                <a:off x="5169600" y="3703082"/>
                <a:ext cx="56160" cy="20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37A20B-5DE9-43CC-87E9-ECC18CC4E1E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60960" y="3694082"/>
                  <a:ext cx="73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0B46C7-969D-4CFA-A57F-AFFE126B3434}"/>
                    </a:ext>
                  </a:extLst>
                </p14:cNvPr>
                <p14:cNvContentPartPr/>
                <p14:nvPr/>
              </p14:nvContentPartPr>
              <p14:xfrm>
                <a:off x="5384880" y="3492842"/>
                <a:ext cx="94680" cy="1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0B46C7-969D-4CFA-A57F-AFFE126B34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76240" y="3484202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036328-47B3-4276-9A12-564B5561CA97}"/>
                    </a:ext>
                  </a:extLst>
                </p14:cNvPr>
                <p14:cNvContentPartPr/>
                <p14:nvPr/>
              </p14:nvContentPartPr>
              <p14:xfrm>
                <a:off x="5391000" y="3560162"/>
                <a:ext cx="69480" cy="7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036328-47B3-4276-9A12-564B5561CA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82360" y="3551162"/>
                  <a:ext cx="87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D2FCDC-6DD0-45C2-B872-51144A7F9769}"/>
                    </a:ext>
                  </a:extLst>
                </p14:cNvPr>
                <p14:cNvContentPartPr/>
                <p14:nvPr/>
              </p14:nvContentPartPr>
              <p14:xfrm>
                <a:off x="5630760" y="3473042"/>
                <a:ext cx="139320" cy="144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D2FCDC-6DD0-45C2-B872-51144A7F97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21760" y="3464042"/>
                  <a:ext cx="156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35C38CC-7834-4BBC-AF60-E49A2AFE4590}"/>
                    </a:ext>
                  </a:extLst>
                </p14:cNvPr>
                <p14:cNvContentPartPr/>
                <p14:nvPr/>
              </p14:nvContentPartPr>
              <p14:xfrm>
                <a:off x="5812200" y="3608402"/>
                <a:ext cx="11880" cy="13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35C38CC-7834-4BBC-AF60-E49A2AFE459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03200" y="3599762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1F97D0-0D3F-4C49-A3F6-FB5B0730C8A7}"/>
                    </a:ext>
                  </a:extLst>
                </p14:cNvPr>
                <p14:cNvContentPartPr/>
                <p14:nvPr/>
              </p14:nvContentPartPr>
              <p14:xfrm>
                <a:off x="5866560" y="3456842"/>
                <a:ext cx="191520" cy="172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1F97D0-0D3F-4C49-A3F6-FB5B0730C8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57560" y="3447842"/>
                  <a:ext cx="2091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7823391-D4CA-4FF9-A90B-9D48C44BB090}"/>
              </a:ext>
            </a:extLst>
          </p:cNvPr>
          <p:cNvGrpSpPr/>
          <p:nvPr/>
        </p:nvGrpSpPr>
        <p:grpSpPr>
          <a:xfrm>
            <a:off x="6194880" y="3439922"/>
            <a:ext cx="1490400" cy="350640"/>
            <a:chOff x="6194880" y="3439922"/>
            <a:chExt cx="149040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A3FBD2-EC04-4C62-8091-DC9DCC8B8482}"/>
                    </a:ext>
                  </a:extLst>
                </p14:cNvPr>
                <p14:cNvContentPartPr/>
                <p14:nvPr/>
              </p14:nvContentPartPr>
              <p14:xfrm>
                <a:off x="6194880" y="3675722"/>
                <a:ext cx="73800" cy="114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A3FBD2-EC04-4C62-8091-DC9DCC8B848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86240" y="3666722"/>
                  <a:ext cx="91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63FAACE-E175-482B-A665-A5D8A925CA2A}"/>
                    </a:ext>
                  </a:extLst>
                </p14:cNvPr>
                <p14:cNvContentPartPr/>
                <p14:nvPr/>
              </p14:nvContentPartPr>
              <p14:xfrm>
                <a:off x="6415560" y="3461162"/>
                <a:ext cx="185400" cy="194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63FAACE-E175-482B-A665-A5D8A925CA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06920" y="3452522"/>
                  <a:ext cx="203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9A946C-E80F-4EEA-89B6-D93A5D74AC1A}"/>
                    </a:ext>
                  </a:extLst>
                </p14:cNvPr>
                <p14:cNvContentPartPr/>
                <p14:nvPr/>
              </p14:nvContentPartPr>
              <p14:xfrm>
                <a:off x="6608160" y="3600122"/>
                <a:ext cx="141120" cy="149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9A946C-E80F-4EEA-89B6-D93A5D74A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99520" y="3591122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8FBAC67-E5A3-4DB7-9ED9-D56CFF4496CF}"/>
                    </a:ext>
                  </a:extLst>
                </p14:cNvPr>
                <p14:cNvContentPartPr/>
                <p14:nvPr/>
              </p14:nvContentPartPr>
              <p14:xfrm>
                <a:off x="6639480" y="3688322"/>
                <a:ext cx="53280" cy="22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8FBAC67-E5A3-4DB7-9ED9-D56CFF4496C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30840" y="3679682"/>
                  <a:ext cx="70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8A80EF-0264-486F-A994-C92A4E6367A3}"/>
                    </a:ext>
                  </a:extLst>
                </p14:cNvPr>
                <p14:cNvContentPartPr/>
                <p14:nvPr/>
              </p14:nvContentPartPr>
              <p14:xfrm>
                <a:off x="6738480" y="3601202"/>
                <a:ext cx="164160" cy="149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8A80EF-0264-486F-A994-C92A4E6367A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29480" y="3592202"/>
                  <a:ext cx="181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B72928B-0287-46D2-9836-3ED8CD7CC864}"/>
                    </a:ext>
                  </a:extLst>
                </p14:cNvPr>
                <p14:cNvContentPartPr/>
                <p14:nvPr/>
              </p14:nvContentPartPr>
              <p14:xfrm>
                <a:off x="6780600" y="3699122"/>
                <a:ext cx="70560" cy="18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B72928B-0287-46D2-9836-3ED8CD7CC86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71600" y="3690482"/>
                  <a:ext cx="88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9A717A6-75DC-4E4B-AD1B-F8BAF3F8F3B7}"/>
                    </a:ext>
                  </a:extLst>
                </p14:cNvPr>
                <p14:cNvContentPartPr/>
                <p14:nvPr/>
              </p14:nvContentPartPr>
              <p14:xfrm>
                <a:off x="7059600" y="3513362"/>
                <a:ext cx="76680" cy="15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9A717A6-75DC-4E4B-AD1B-F8BAF3F8F3B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50960" y="3504722"/>
                  <a:ext cx="94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B55DE1-D8CE-4209-90FA-C2FF5D72C3B9}"/>
                    </a:ext>
                  </a:extLst>
                </p14:cNvPr>
                <p14:cNvContentPartPr/>
                <p14:nvPr/>
              </p14:nvContentPartPr>
              <p14:xfrm>
                <a:off x="7017120" y="3574202"/>
                <a:ext cx="118440" cy="24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B55DE1-D8CE-4209-90FA-C2FF5D72C3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08120" y="3565202"/>
                  <a:ext cx="13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F4B47D-A368-4921-B8A1-6B025C155573}"/>
                    </a:ext>
                  </a:extLst>
                </p14:cNvPr>
                <p14:cNvContentPartPr/>
                <p14:nvPr/>
              </p14:nvContentPartPr>
              <p14:xfrm>
                <a:off x="7334640" y="3442082"/>
                <a:ext cx="132840" cy="18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F4B47D-A368-4921-B8A1-6B025C15557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25640" y="3433082"/>
                  <a:ext cx="15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7774DEB-E56F-446A-9398-066311881F83}"/>
                    </a:ext>
                  </a:extLst>
                </p14:cNvPr>
                <p14:cNvContentPartPr/>
                <p14:nvPr/>
              </p14:nvContentPartPr>
              <p14:xfrm>
                <a:off x="7516440" y="3439922"/>
                <a:ext cx="168840" cy="180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7774DEB-E56F-446A-9398-066311881F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07440" y="3431282"/>
                  <a:ext cx="1864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5E1241F-EEB2-4ADB-8F85-83B477FA1680}"/>
              </a:ext>
            </a:extLst>
          </p:cNvPr>
          <p:cNvGrpSpPr/>
          <p:nvPr/>
        </p:nvGrpSpPr>
        <p:grpSpPr>
          <a:xfrm>
            <a:off x="3214440" y="3878402"/>
            <a:ext cx="5509800" cy="1005840"/>
            <a:chOff x="3214440" y="3878402"/>
            <a:chExt cx="5509800" cy="10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C2CF4B0-0D9A-4DAF-9A44-BC48227636A9}"/>
                    </a:ext>
                  </a:extLst>
                </p14:cNvPr>
                <p14:cNvContentPartPr/>
                <p14:nvPr/>
              </p14:nvContentPartPr>
              <p14:xfrm>
                <a:off x="3244680" y="4008002"/>
                <a:ext cx="109800" cy="174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C2CF4B0-0D9A-4DAF-9A44-BC48227636A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36040" y="3999002"/>
                  <a:ext cx="127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0A00B80-E501-4496-ABF3-7650F4866DCE}"/>
                    </a:ext>
                  </a:extLst>
                </p14:cNvPr>
                <p14:cNvContentPartPr/>
                <p14:nvPr/>
              </p14:nvContentPartPr>
              <p14:xfrm>
                <a:off x="3237120" y="3973082"/>
                <a:ext cx="169560" cy="18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0A00B80-E501-4496-ABF3-7650F4866DC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28120" y="3964082"/>
                  <a:ext cx="187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B8ABBEC-3C68-4F2F-BD1E-E0A094D7221E}"/>
                    </a:ext>
                  </a:extLst>
                </p14:cNvPr>
                <p14:cNvContentPartPr/>
                <p14:nvPr/>
              </p14:nvContentPartPr>
              <p14:xfrm>
                <a:off x="3381840" y="4153082"/>
                <a:ext cx="114840" cy="14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B8ABBEC-3C68-4F2F-BD1E-E0A094D7221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3200" y="4144442"/>
                  <a:ext cx="13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27BF9B9-4D7B-44F1-85B5-AD2C3EF763B2}"/>
                    </a:ext>
                  </a:extLst>
                </p14:cNvPr>
                <p14:cNvContentPartPr/>
                <p14:nvPr/>
              </p14:nvContentPartPr>
              <p14:xfrm>
                <a:off x="3420360" y="4225802"/>
                <a:ext cx="69480" cy="2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27BF9B9-4D7B-44F1-85B5-AD2C3EF763B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11360" y="4216802"/>
                  <a:ext cx="8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BB51D4-4198-4596-A41A-99F2E3BA683A}"/>
                    </a:ext>
                  </a:extLst>
                </p14:cNvPr>
                <p14:cNvContentPartPr/>
                <p14:nvPr/>
              </p14:nvContentPartPr>
              <p14:xfrm>
                <a:off x="3244320" y="3914042"/>
                <a:ext cx="160920" cy="2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BB51D4-4198-4596-A41A-99F2E3BA68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35680" y="3905402"/>
                  <a:ext cx="178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37A60F-753D-4DC4-A2D3-F905C55BE86E}"/>
                    </a:ext>
                  </a:extLst>
                </p14:cNvPr>
                <p14:cNvContentPartPr/>
                <p14:nvPr/>
              </p14:nvContentPartPr>
              <p14:xfrm>
                <a:off x="3711240" y="4032122"/>
                <a:ext cx="80280" cy="14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37A60F-753D-4DC4-A2D3-F905C55BE86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02240" y="4023122"/>
                  <a:ext cx="97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BCF56D9-8F00-44D1-A3CC-FEB5876FB88A}"/>
                    </a:ext>
                  </a:extLst>
                </p14:cNvPr>
                <p14:cNvContentPartPr/>
                <p14:nvPr/>
              </p14:nvContentPartPr>
              <p14:xfrm>
                <a:off x="3681360" y="4093322"/>
                <a:ext cx="109080" cy="25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BCF56D9-8F00-44D1-A3CC-FEB5876FB8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72360" y="4084322"/>
                  <a:ext cx="12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FA02A6-517A-496D-A110-B04A8A0C8E05}"/>
                    </a:ext>
                  </a:extLst>
                </p14:cNvPr>
                <p14:cNvContentPartPr/>
                <p14:nvPr/>
              </p14:nvContentPartPr>
              <p14:xfrm>
                <a:off x="3976200" y="3983882"/>
                <a:ext cx="190080" cy="147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FA02A6-517A-496D-A110-B04A8A0C8E0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7560" y="3975242"/>
                  <a:ext cx="207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70D9527-1513-4870-A644-EEA1493DD795}"/>
                    </a:ext>
                  </a:extLst>
                </p14:cNvPr>
                <p14:cNvContentPartPr/>
                <p14:nvPr/>
              </p14:nvContentPartPr>
              <p14:xfrm>
                <a:off x="4176720" y="3997562"/>
                <a:ext cx="115920" cy="118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0D9527-1513-4870-A644-EEA1493DD7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68080" y="3988922"/>
                  <a:ext cx="13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542F8BF-0688-45F5-8994-9E66A5CB4C2F}"/>
                    </a:ext>
                  </a:extLst>
                </p14:cNvPr>
                <p14:cNvContentPartPr/>
                <p14:nvPr/>
              </p14:nvContentPartPr>
              <p14:xfrm>
                <a:off x="4344120" y="4119602"/>
                <a:ext cx="67320" cy="139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542F8BF-0688-45F5-8994-9E66A5CB4C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35480" y="4110962"/>
                  <a:ext cx="84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BC02CB-85C5-4E32-9B34-86C63047CF5D}"/>
                    </a:ext>
                  </a:extLst>
                </p14:cNvPr>
                <p14:cNvContentPartPr/>
                <p14:nvPr/>
              </p14:nvContentPartPr>
              <p14:xfrm>
                <a:off x="4593240" y="3957602"/>
                <a:ext cx="212400" cy="18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BC02CB-85C5-4E32-9B34-86C63047CF5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84240" y="3948602"/>
                  <a:ext cx="230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324BBD0-4883-4CC6-A568-5140F0A3A35B}"/>
                    </a:ext>
                  </a:extLst>
                </p14:cNvPr>
                <p14:cNvContentPartPr/>
                <p14:nvPr/>
              </p14:nvContentPartPr>
              <p14:xfrm>
                <a:off x="4773240" y="4103762"/>
                <a:ext cx="152280" cy="145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324BBD0-4883-4CC6-A568-5140F0A3A3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64600" y="4095122"/>
                  <a:ext cx="169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031B5B1-DA01-4065-B778-0D5E3CF42786}"/>
                    </a:ext>
                  </a:extLst>
                </p14:cNvPr>
                <p14:cNvContentPartPr/>
                <p14:nvPr/>
              </p14:nvContentPartPr>
              <p14:xfrm>
                <a:off x="4781880" y="4184402"/>
                <a:ext cx="88560" cy="20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031B5B1-DA01-4065-B778-0D5E3CF427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72880" y="4175402"/>
                  <a:ext cx="106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E456D2-16A2-4C65-BED4-6B2F2453762F}"/>
                    </a:ext>
                  </a:extLst>
                </p14:cNvPr>
                <p14:cNvContentPartPr/>
                <p14:nvPr/>
              </p14:nvContentPartPr>
              <p14:xfrm>
                <a:off x="5045040" y="4017002"/>
                <a:ext cx="93600" cy="1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E456D2-16A2-4C65-BED4-6B2F2453762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36040" y="4008002"/>
                  <a:ext cx="11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9F13EB2-D328-4D5A-AC1F-F1A97EAD9085}"/>
                    </a:ext>
                  </a:extLst>
                </p14:cNvPr>
                <p14:cNvContentPartPr/>
                <p14:nvPr/>
              </p14:nvContentPartPr>
              <p14:xfrm>
                <a:off x="5047200" y="4085762"/>
                <a:ext cx="68760" cy="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9F13EB2-D328-4D5A-AC1F-F1A97EAD908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8200" y="4076762"/>
                  <a:ext cx="86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A8804E0-50B0-433E-9301-E8CE4FC3DE1B}"/>
                    </a:ext>
                  </a:extLst>
                </p14:cNvPr>
                <p14:cNvContentPartPr/>
                <p14:nvPr/>
              </p14:nvContentPartPr>
              <p14:xfrm>
                <a:off x="5292000" y="3973082"/>
                <a:ext cx="129240" cy="150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A8804E0-50B0-433E-9301-E8CE4FC3DE1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83360" y="3964442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3842FE-5C29-4F28-B3B3-450C32819A36}"/>
                    </a:ext>
                  </a:extLst>
                </p14:cNvPr>
                <p14:cNvContentPartPr/>
                <p14:nvPr/>
              </p14:nvContentPartPr>
              <p14:xfrm>
                <a:off x="5438520" y="4101242"/>
                <a:ext cx="7920" cy="16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3842FE-5C29-4F28-B3B3-450C32819A3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29520" y="4092242"/>
                  <a:ext cx="25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959FBF3-8F44-4960-928E-675D2CBC8003}"/>
                    </a:ext>
                  </a:extLst>
                </p14:cNvPr>
                <p14:cNvContentPartPr/>
                <p14:nvPr/>
              </p14:nvContentPartPr>
              <p14:xfrm>
                <a:off x="5552280" y="3967682"/>
                <a:ext cx="160200" cy="148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959FBF3-8F44-4960-928E-675D2CBC800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43280" y="3958682"/>
                  <a:ext cx="17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C451FE-E1D0-42BB-AE25-AC456D79ED0D}"/>
                    </a:ext>
                  </a:extLst>
                </p14:cNvPr>
                <p14:cNvContentPartPr/>
                <p14:nvPr/>
              </p14:nvContentPartPr>
              <p14:xfrm>
                <a:off x="5758920" y="4134002"/>
                <a:ext cx="78480" cy="122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C451FE-E1D0-42BB-AE25-AC456D79ED0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50280" y="4125362"/>
                  <a:ext cx="9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F7E9FBF-6832-4130-B541-596BC4456FC5}"/>
                    </a:ext>
                  </a:extLst>
                </p14:cNvPr>
                <p14:cNvContentPartPr/>
                <p14:nvPr/>
              </p14:nvContentPartPr>
              <p14:xfrm>
                <a:off x="6053040" y="3949682"/>
                <a:ext cx="208440" cy="187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F7E9FBF-6832-4130-B541-596BC4456FC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44400" y="3940682"/>
                  <a:ext cx="22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0FBCDD0-0868-48B6-A850-F02A1649B430}"/>
                    </a:ext>
                  </a:extLst>
                </p14:cNvPr>
                <p14:cNvContentPartPr/>
                <p14:nvPr/>
              </p14:nvContentPartPr>
              <p14:xfrm>
                <a:off x="6275160" y="4042562"/>
                <a:ext cx="153360" cy="148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0FBCDD0-0868-48B6-A850-F02A1649B43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66520" y="4033562"/>
                  <a:ext cx="17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9A18AB0-2398-4ADA-A680-403DDFAE5CC5}"/>
                    </a:ext>
                  </a:extLst>
                </p14:cNvPr>
                <p14:cNvContentPartPr/>
                <p14:nvPr/>
              </p14:nvContentPartPr>
              <p14:xfrm>
                <a:off x="6337440" y="4134722"/>
                <a:ext cx="70200" cy="13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9A18AB0-2398-4ADA-A680-403DDFAE5CC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28440" y="4126082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0FBF05F-760E-427E-93F8-54000797C91A}"/>
                    </a:ext>
                  </a:extLst>
                </p14:cNvPr>
                <p14:cNvContentPartPr/>
                <p14:nvPr/>
              </p14:nvContentPartPr>
              <p14:xfrm>
                <a:off x="6623640" y="3969122"/>
                <a:ext cx="132840" cy="20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0FBF05F-760E-427E-93F8-54000797C91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15000" y="3960482"/>
                  <a:ext cx="15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BF51B8-D992-41DD-8B62-F0E4D4B28837}"/>
                    </a:ext>
                  </a:extLst>
                </p14:cNvPr>
                <p14:cNvContentPartPr/>
                <p14:nvPr/>
              </p14:nvContentPartPr>
              <p14:xfrm>
                <a:off x="6608520" y="4031762"/>
                <a:ext cx="126000" cy="34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BF51B8-D992-41DD-8B62-F0E4D4B2883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99880" y="4022762"/>
                  <a:ext cx="143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995F16-2988-4846-8AAB-5CA2AA1F814F}"/>
                    </a:ext>
                  </a:extLst>
                </p14:cNvPr>
                <p14:cNvContentPartPr/>
                <p14:nvPr/>
              </p14:nvContentPartPr>
              <p14:xfrm>
                <a:off x="6965280" y="3878402"/>
                <a:ext cx="119520" cy="199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995F16-2988-4846-8AAB-5CA2AA1F814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6640" y="3869762"/>
                  <a:ext cx="13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FA1547A-A7E3-48F9-9ABC-0D55F3B6680C}"/>
                    </a:ext>
                  </a:extLst>
                </p14:cNvPr>
                <p14:cNvContentPartPr/>
                <p14:nvPr/>
              </p14:nvContentPartPr>
              <p14:xfrm>
                <a:off x="7113960" y="3927002"/>
                <a:ext cx="109800" cy="132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FA1547A-A7E3-48F9-9ABC-0D55F3B6680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04960" y="3918362"/>
                  <a:ext cx="127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F0BA945-02D7-4C6E-B6EF-8B8CB3F7BF8B}"/>
                    </a:ext>
                  </a:extLst>
                </p14:cNvPr>
                <p14:cNvContentPartPr/>
                <p14:nvPr/>
              </p14:nvContentPartPr>
              <p14:xfrm>
                <a:off x="3214440" y="4387082"/>
                <a:ext cx="241920" cy="245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F0BA945-02D7-4C6E-B6EF-8B8CB3F7BF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05440" y="4378442"/>
                  <a:ext cx="259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DE7DC3C-5EF1-46BA-8254-F53C4064A93E}"/>
                    </a:ext>
                  </a:extLst>
                </p14:cNvPr>
                <p14:cNvContentPartPr/>
                <p14:nvPr/>
              </p14:nvContentPartPr>
              <p14:xfrm>
                <a:off x="3281760" y="4489682"/>
                <a:ext cx="147240" cy="2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DE7DC3C-5EF1-46BA-8254-F53C4064A93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73120" y="4481042"/>
                  <a:ext cx="164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EB05E4C-38D6-412C-A47E-F18DAF896139}"/>
                    </a:ext>
                  </a:extLst>
                </p14:cNvPr>
                <p14:cNvContentPartPr/>
                <p14:nvPr/>
              </p14:nvContentPartPr>
              <p14:xfrm>
                <a:off x="3437280" y="4451162"/>
                <a:ext cx="118080" cy="141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EB05E4C-38D6-412C-A47E-F18DAF89613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28640" y="4442162"/>
                  <a:ext cx="135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9E34DC-E476-49E3-BF39-CD5A0912B0F3}"/>
                    </a:ext>
                  </a:extLst>
                </p14:cNvPr>
                <p14:cNvContentPartPr/>
                <p14:nvPr/>
              </p14:nvContentPartPr>
              <p14:xfrm>
                <a:off x="3528000" y="4459442"/>
                <a:ext cx="161280" cy="11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9E34DC-E476-49E3-BF39-CD5A0912B0F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19360" y="4450442"/>
                  <a:ext cx="178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E88BE53-B566-4880-9ABD-C7738A28FA23}"/>
                    </a:ext>
                  </a:extLst>
                </p14:cNvPr>
                <p14:cNvContentPartPr/>
                <p14:nvPr/>
              </p14:nvContentPartPr>
              <p14:xfrm>
                <a:off x="3695040" y="4474922"/>
                <a:ext cx="127080" cy="106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E88BE53-B566-4880-9ABD-C7738A28FA2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86040" y="4465922"/>
                  <a:ext cx="14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1A1144-0920-472E-A543-8B6936572DA4}"/>
                    </a:ext>
                  </a:extLst>
                </p14:cNvPr>
                <p14:cNvContentPartPr/>
                <p14:nvPr/>
              </p14:nvContentPartPr>
              <p14:xfrm>
                <a:off x="3835080" y="4487522"/>
                <a:ext cx="182880" cy="9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1A1144-0920-472E-A543-8B6936572D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826080" y="4478882"/>
                  <a:ext cx="20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8971BF1-06D2-4165-A89C-4102B48BF0D6}"/>
                    </a:ext>
                  </a:extLst>
                </p14:cNvPr>
                <p14:cNvContentPartPr/>
                <p14:nvPr/>
              </p14:nvContentPartPr>
              <p14:xfrm>
                <a:off x="4066560" y="4495802"/>
                <a:ext cx="27720" cy="7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8971BF1-06D2-4165-A89C-4102B48BF0D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57560" y="4487162"/>
                  <a:ext cx="45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A4632A-7DF3-4FA7-938D-8F694664FEBF}"/>
                    </a:ext>
                  </a:extLst>
                </p14:cNvPr>
                <p14:cNvContentPartPr/>
                <p14:nvPr/>
              </p14:nvContentPartPr>
              <p14:xfrm>
                <a:off x="4147560" y="4482842"/>
                <a:ext cx="92520" cy="98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A4632A-7DF3-4FA7-938D-8F694664FEB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138920" y="4474202"/>
                  <a:ext cx="110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DC14E22-CC61-4415-A340-788EE83C6318}"/>
                    </a:ext>
                  </a:extLst>
                </p14:cNvPr>
                <p14:cNvContentPartPr/>
                <p14:nvPr/>
              </p14:nvContentPartPr>
              <p14:xfrm>
                <a:off x="4274280" y="4498322"/>
                <a:ext cx="92160" cy="385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DC14E22-CC61-4415-A340-788EE83C631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265640" y="4489682"/>
                  <a:ext cx="109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26A3144-370A-4C47-82CE-512740804BE6}"/>
                    </a:ext>
                  </a:extLst>
                </p14:cNvPr>
                <p14:cNvContentPartPr/>
                <p14:nvPr/>
              </p14:nvContentPartPr>
              <p14:xfrm>
                <a:off x="4512600" y="4339202"/>
                <a:ext cx="177840" cy="268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26A3144-370A-4C47-82CE-512740804BE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503960" y="4330562"/>
                  <a:ext cx="195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AE35A9-3F36-44EF-B7C9-899F1D8D8561}"/>
                    </a:ext>
                  </a:extLst>
                </p14:cNvPr>
                <p14:cNvContentPartPr/>
                <p14:nvPr/>
              </p14:nvContentPartPr>
              <p14:xfrm>
                <a:off x="4498200" y="4464122"/>
                <a:ext cx="202680" cy="45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AE35A9-3F36-44EF-B7C9-899F1D8D856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489200" y="4455122"/>
                  <a:ext cx="220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BF7101D-EEE7-43C7-8369-798B342FC7B2}"/>
                    </a:ext>
                  </a:extLst>
                </p14:cNvPr>
                <p14:cNvContentPartPr/>
                <p14:nvPr/>
              </p14:nvContentPartPr>
              <p14:xfrm>
                <a:off x="4688640" y="4343522"/>
                <a:ext cx="158400" cy="239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BF7101D-EEE7-43C7-8369-798B342FC7B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679640" y="4334882"/>
                  <a:ext cx="176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BBFD0DB-B30B-4A98-B66A-822EC8161724}"/>
                    </a:ext>
                  </a:extLst>
                </p14:cNvPr>
                <p14:cNvContentPartPr/>
                <p14:nvPr/>
              </p14:nvContentPartPr>
              <p14:xfrm>
                <a:off x="4835520" y="4461242"/>
                <a:ext cx="108360" cy="114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BBFD0DB-B30B-4A98-B66A-822EC81617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26520" y="4452602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3B2EB07-121F-4168-B475-963CF009C108}"/>
                    </a:ext>
                  </a:extLst>
                </p14:cNvPr>
                <p14:cNvContentPartPr/>
                <p14:nvPr/>
              </p14:nvContentPartPr>
              <p14:xfrm>
                <a:off x="5058360" y="4420562"/>
                <a:ext cx="192960" cy="129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3B2EB07-121F-4168-B475-963CF009C10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49360" y="4411922"/>
                  <a:ext cx="21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7B4D3C4-1761-407A-B89B-00BD4316D509}"/>
                    </a:ext>
                  </a:extLst>
                </p14:cNvPr>
                <p14:cNvContentPartPr/>
                <p14:nvPr/>
              </p14:nvContentPartPr>
              <p14:xfrm>
                <a:off x="5226120" y="4445762"/>
                <a:ext cx="150120" cy="89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7B4D3C4-1761-407A-B89B-00BD4316D5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17480" y="4437122"/>
                  <a:ext cx="16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C99311F-D6D1-4B87-A15C-747A9442989F}"/>
                    </a:ext>
                  </a:extLst>
                </p14:cNvPr>
                <p14:cNvContentPartPr/>
                <p14:nvPr/>
              </p14:nvContentPartPr>
              <p14:xfrm>
                <a:off x="5363280" y="4471682"/>
                <a:ext cx="159480" cy="60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C99311F-D6D1-4B87-A15C-747A9442989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354280" y="4463042"/>
                  <a:ext cx="17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3023103-98A5-45CE-8933-240EE20BC662}"/>
                    </a:ext>
                  </a:extLst>
                </p14:cNvPr>
                <p14:cNvContentPartPr/>
                <p14:nvPr/>
              </p14:nvContentPartPr>
              <p14:xfrm>
                <a:off x="5479560" y="4476362"/>
                <a:ext cx="92160" cy="187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3023103-98A5-45CE-8933-240EE20BC66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470920" y="4467722"/>
                  <a:ext cx="109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8D9FE2D-42EA-4636-B6E5-0B978216EB04}"/>
                    </a:ext>
                  </a:extLst>
                </p14:cNvPr>
                <p14:cNvContentPartPr/>
                <p14:nvPr/>
              </p14:nvContentPartPr>
              <p14:xfrm>
                <a:off x="5547240" y="4427042"/>
                <a:ext cx="127800" cy="120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8D9FE2D-42EA-4636-B6E5-0B978216EB0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38240" y="4418402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B497E82-8139-47F7-B700-BF013D0AFACD}"/>
                    </a:ext>
                  </a:extLst>
                </p14:cNvPr>
                <p14:cNvContentPartPr/>
                <p14:nvPr/>
              </p14:nvContentPartPr>
              <p14:xfrm>
                <a:off x="5729040" y="4316522"/>
                <a:ext cx="144000" cy="210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B497E82-8139-47F7-B700-BF013D0AFA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720040" y="4307882"/>
                  <a:ext cx="16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6755C7E-94CA-4E4F-8EDE-FF39A1DAA5DC}"/>
                    </a:ext>
                  </a:extLst>
                </p14:cNvPr>
                <p14:cNvContentPartPr/>
                <p14:nvPr/>
              </p14:nvContentPartPr>
              <p14:xfrm>
                <a:off x="5779800" y="4443602"/>
                <a:ext cx="123120" cy="93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6755C7E-94CA-4E4F-8EDE-FF39A1DAA5D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70800" y="4434602"/>
                  <a:ext cx="140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15CCFB-B6F4-460E-9030-2AA919644988}"/>
                    </a:ext>
                  </a:extLst>
                </p14:cNvPr>
                <p14:cNvContentPartPr/>
                <p14:nvPr/>
              </p14:nvContentPartPr>
              <p14:xfrm>
                <a:off x="5900040" y="4405082"/>
                <a:ext cx="142920" cy="151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15CCFB-B6F4-460E-9030-2AA9196449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891400" y="4396082"/>
                  <a:ext cx="160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9A20593-6059-4065-B11A-A8CA71FFE021}"/>
                    </a:ext>
                  </a:extLst>
                </p14:cNvPr>
                <p14:cNvContentPartPr/>
                <p14:nvPr/>
              </p14:nvContentPartPr>
              <p14:xfrm>
                <a:off x="6187320" y="4413722"/>
                <a:ext cx="141120" cy="118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9A20593-6059-4065-B11A-A8CA71FFE02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78320" y="4404722"/>
                  <a:ext cx="158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5FFF74B-5752-460E-B756-A189659684C6}"/>
                    </a:ext>
                  </a:extLst>
                </p14:cNvPr>
                <p14:cNvContentPartPr/>
                <p14:nvPr/>
              </p14:nvContentPartPr>
              <p14:xfrm>
                <a:off x="6347520" y="4417322"/>
                <a:ext cx="112680" cy="117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5FFF74B-5752-460E-B756-A189659684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38520" y="4408322"/>
                  <a:ext cx="130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61F332D-72C2-440B-8892-ED6A2410B195}"/>
                    </a:ext>
                  </a:extLst>
                </p14:cNvPr>
                <p14:cNvContentPartPr/>
                <p14:nvPr/>
              </p14:nvContentPartPr>
              <p14:xfrm>
                <a:off x="6457320" y="4402562"/>
                <a:ext cx="133560" cy="13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61F332D-72C2-440B-8892-ED6A2410B19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448680" y="4393922"/>
                  <a:ext cx="151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66C690-8003-4F7A-9B1D-2FC9434B5621}"/>
                    </a:ext>
                  </a:extLst>
                </p14:cNvPr>
                <p14:cNvContentPartPr/>
                <p14:nvPr/>
              </p14:nvContentPartPr>
              <p14:xfrm>
                <a:off x="6789600" y="4517402"/>
                <a:ext cx="360" cy="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66C690-8003-4F7A-9B1D-2FC9434B56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80960" y="45084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FF6A91-C84A-43A1-A429-4EC2141D38F1}"/>
                    </a:ext>
                  </a:extLst>
                </p14:cNvPr>
                <p14:cNvContentPartPr/>
                <p14:nvPr/>
              </p14:nvContentPartPr>
              <p14:xfrm>
                <a:off x="6751800" y="4430642"/>
                <a:ext cx="65520" cy="89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FF6A91-C84A-43A1-A429-4EC2141D38F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42800" y="4421642"/>
                  <a:ext cx="83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D660BB2-2881-44AF-BDFA-4675C41D8081}"/>
                    </a:ext>
                  </a:extLst>
                </p14:cNvPr>
                <p14:cNvContentPartPr/>
                <p14:nvPr/>
              </p14:nvContentPartPr>
              <p14:xfrm>
                <a:off x="6849360" y="4366922"/>
                <a:ext cx="20880" cy="12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D660BB2-2881-44AF-BDFA-4675C41D808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40720" y="4357922"/>
                  <a:ext cx="3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DBC3ADF-CE36-47DE-804E-C64F88CEDAFB}"/>
                    </a:ext>
                  </a:extLst>
                </p14:cNvPr>
                <p14:cNvContentPartPr/>
                <p14:nvPr/>
              </p14:nvContentPartPr>
              <p14:xfrm>
                <a:off x="6833160" y="4427402"/>
                <a:ext cx="131040" cy="82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DBC3ADF-CE36-47DE-804E-C64F88CEDAF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24160" y="4418402"/>
                  <a:ext cx="148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C0A41C8-0194-4E39-B303-36FC222A4135}"/>
                    </a:ext>
                  </a:extLst>
                </p14:cNvPr>
                <p14:cNvContentPartPr/>
                <p14:nvPr/>
              </p14:nvContentPartPr>
              <p14:xfrm>
                <a:off x="6987240" y="4422362"/>
                <a:ext cx="147960" cy="118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C0A41C8-0194-4E39-B303-36FC222A413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78240" y="4413722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13AEAD-D432-43DF-B6F4-7D98C0EA3160}"/>
                    </a:ext>
                  </a:extLst>
                </p14:cNvPr>
                <p14:cNvContentPartPr/>
                <p14:nvPr/>
              </p14:nvContentPartPr>
              <p14:xfrm>
                <a:off x="7093440" y="4301042"/>
                <a:ext cx="164520" cy="191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13AEAD-D432-43DF-B6F4-7D98C0EA31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84800" y="4292402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63030CC-056C-49B2-9132-F7B930030162}"/>
                    </a:ext>
                  </a:extLst>
                </p14:cNvPr>
                <p14:cNvContentPartPr/>
                <p14:nvPr/>
              </p14:nvContentPartPr>
              <p14:xfrm>
                <a:off x="7155720" y="4403642"/>
                <a:ext cx="145080" cy="10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63030CC-056C-49B2-9132-F7B93003016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47080" y="4394642"/>
                  <a:ext cx="16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626C22B-1423-4464-9E62-C2A999A676FC}"/>
                    </a:ext>
                  </a:extLst>
                </p14:cNvPr>
                <p14:cNvContentPartPr/>
                <p14:nvPr/>
              </p14:nvContentPartPr>
              <p14:xfrm>
                <a:off x="7225200" y="4437482"/>
                <a:ext cx="141120" cy="208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626C22B-1423-4464-9E62-C2A999A676F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16200" y="4428482"/>
                  <a:ext cx="158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CA8E7BA-6DFF-495D-81FB-AC7BC3F8091D}"/>
                    </a:ext>
                  </a:extLst>
                </p14:cNvPr>
                <p14:cNvContentPartPr/>
                <p14:nvPr/>
              </p14:nvContentPartPr>
              <p14:xfrm>
                <a:off x="7335720" y="4385642"/>
                <a:ext cx="143640" cy="131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CA8E7BA-6DFF-495D-81FB-AC7BC3F8091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326720" y="4377002"/>
                  <a:ext cx="161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A4BE3E0-6A13-46A2-9034-A3479ECE44A3}"/>
                    </a:ext>
                  </a:extLst>
                </p14:cNvPr>
                <p14:cNvContentPartPr/>
                <p14:nvPr/>
              </p14:nvContentPartPr>
              <p14:xfrm>
                <a:off x="7444440" y="4379522"/>
                <a:ext cx="171720" cy="10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A4BE3E0-6A13-46A2-9034-A3479ECE44A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35440" y="4370522"/>
                  <a:ext cx="189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E02E16-C10B-4C16-973D-D1ABC637881C}"/>
                    </a:ext>
                  </a:extLst>
                </p14:cNvPr>
                <p14:cNvContentPartPr/>
                <p14:nvPr/>
              </p14:nvContentPartPr>
              <p14:xfrm>
                <a:off x="7598520" y="4401122"/>
                <a:ext cx="107280" cy="10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E02E16-C10B-4C16-973D-D1ABC63788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89520" y="4392482"/>
                  <a:ext cx="12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19A8FCB-ECBF-436D-94EC-3062271C578A}"/>
                    </a:ext>
                  </a:extLst>
                </p14:cNvPr>
                <p14:cNvContentPartPr/>
                <p14:nvPr/>
              </p14:nvContentPartPr>
              <p14:xfrm>
                <a:off x="7713360" y="4390322"/>
                <a:ext cx="147240" cy="138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19A8FCB-ECBF-436D-94EC-3062271C578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04360" y="4381322"/>
                  <a:ext cx="164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4F16A69-F13D-4553-A199-BC1E3D13B111}"/>
                    </a:ext>
                  </a:extLst>
                </p14:cNvPr>
                <p14:cNvContentPartPr/>
                <p14:nvPr/>
              </p14:nvContentPartPr>
              <p14:xfrm>
                <a:off x="7794720" y="4285562"/>
                <a:ext cx="177840" cy="222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4F16A69-F13D-4553-A199-BC1E3D13B11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786080" y="4276922"/>
                  <a:ext cx="195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17EA6E9-BAFE-44F9-90F9-FC32D00BC94E}"/>
                    </a:ext>
                  </a:extLst>
                </p14:cNvPr>
                <p14:cNvContentPartPr/>
                <p14:nvPr/>
              </p14:nvContentPartPr>
              <p14:xfrm>
                <a:off x="7895880" y="4411202"/>
                <a:ext cx="109080" cy="90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17EA6E9-BAFE-44F9-90F9-FC32D00BC94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886880" y="4402202"/>
                  <a:ext cx="126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47DCB6F-8FB4-4CAD-B04B-9BDCFD8CE4DE}"/>
                    </a:ext>
                  </a:extLst>
                </p14:cNvPr>
                <p14:cNvContentPartPr/>
                <p14:nvPr/>
              </p14:nvContentPartPr>
              <p14:xfrm>
                <a:off x="8002440" y="4423802"/>
                <a:ext cx="130320" cy="92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47DCB6F-8FB4-4CAD-B04B-9BDCFD8CE4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93800" y="4414802"/>
                  <a:ext cx="147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F0A6A6-2989-4FAB-AE56-AE75ABFEAA22}"/>
                    </a:ext>
                  </a:extLst>
                </p14:cNvPr>
                <p14:cNvContentPartPr/>
                <p14:nvPr/>
              </p14:nvContentPartPr>
              <p14:xfrm>
                <a:off x="8171640" y="4256402"/>
                <a:ext cx="250200" cy="273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F0A6A6-2989-4FAB-AE56-AE75ABFEAA2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162640" y="4247762"/>
                  <a:ext cx="267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7AEE67-2B4F-4B68-B2BA-F22D29A9C80A}"/>
                    </a:ext>
                  </a:extLst>
                </p14:cNvPr>
                <p14:cNvContentPartPr/>
                <p14:nvPr/>
              </p14:nvContentPartPr>
              <p14:xfrm>
                <a:off x="8136720" y="4397522"/>
                <a:ext cx="348480" cy="35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7AEE67-2B4F-4B68-B2BA-F22D29A9C80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27720" y="4388882"/>
                  <a:ext cx="366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730FBAE-52F4-454E-A8DD-CDB2543BA5B6}"/>
                    </a:ext>
                  </a:extLst>
                </p14:cNvPr>
                <p14:cNvContentPartPr/>
                <p14:nvPr/>
              </p14:nvContentPartPr>
              <p14:xfrm>
                <a:off x="8326440" y="4577522"/>
                <a:ext cx="55080" cy="88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730FBAE-52F4-454E-A8DD-CDB2543BA5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17800" y="4568522"/>
                  <a:ext cx="72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69FAF88-9D61-4261-9DAD-7431FBDE7621}"/>
                    </a:ext>
                  </a:extLst>
                </p14:cNvPr>
                <p14:cNvContentPartPr/>
                <p14:nvPr/>
              </p14:nvContentPartPr>
              <p14:xfrm>
                <a:off x="8588880" y="4434602"/>
                <a:ext cx="135360" cy="119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69FAF88-9D61-4261-9DAD-7431FBDE762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80240" y="4425602"/>
                  <a:ext cx="153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2A9807B9-3F07-4592-B8D9-2EBC3B794E85}"/>
              </a:ext>
            </a:extLst>
          </p:cNvPr>
          <p:cNvGrpSpPr/>
          <p:nvPr/>
        </p:nvGrpSpPr>
        <p:grpSpPr>
          <a:xfrm>
            <a:off x="9010800" y="4296722"/>
            <a:ext cx="552960" cy="260640"/>
            <a:chOff x="9010800" y="4296722"/>
            <a:chExt cx="5529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9E2CBD-C74E-441B-8682-90CFDE2FE641}"/>
                    </a:ext>
                  </a:extLst>
                </p14:cNvPr>
                <p14:cNvContentPartPr/>
                <p14:nvPr/>
              </p14:nvContentPartPr>
              <p14:xfrm>
                <a:off x="9010800" y="4329122"/>
                <a:ext cx="131400" cy="228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9E2CBD-C74E-441B-8682-90CFDE2FE64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02160" y="4320122"/>
                  <a:ext cx="14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7A14F13-2AEC-4348-BAB2-F0A09A37A04D}"/>
                    </a:ext>
                  </a:extLst>
                </p14:cNvPr>
                <p14:cNvContentPartPr/>
                <p14:nvPr/>
              </p14:nvContentPartPr>
              <p14:xfrm>
                <a:off x="9149760" y="4339202"/>
                <a:ext cx="194760" cy="203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7A14F13-2AEC-4348-BAB2-F0A09A37A04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41120" y="4330202"/>
                  <a:ext cx="212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19E5BAD-FF79-4EC8-A755-6F1AF253D7EA}"/>
                    </a:ext>
                  </a:extLst>
                </p14:cNvPr>
                <p14:cNvContentPartPr/>
                <p14:nvPr/>
              </p14:nvContentPartPr>
              <p14:xfrm>
                <a:off x="9441360" y="4412642"/>
                <a:ext cx="88200" cy="96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19E5BAD-FF79-4EC8-A755-6F1AF253D7E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32720" y="4403642"/>
                  <a:ext cx="10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4F22707-DA15-4C36-B268-860DA0107142}"/>
                    </a:ext>
                  </a:extLst>
                </p14:cNvPr>
                <p14:cNvContentPartPr/>
                <p14:nvPr/>
              </p14:nvContentPartPr>
              <p14:xfrm>
                <a:off x="9434520" y="4296722"/>
                <a:ext cx="44640" cy="83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4F22707-DA15-4C36-B268-860DA010714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25520" y="4288082"/>
                  <a:ext cx="62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9519EE7-149E-4F32-AE8F-B3782A5A1615}"/>
                    </a:ext>
                  </a:extLst>
                </p14:cNvPr>
                <p14:cNvContentPartPr/>
                <p14:nvPr/>
              </p14:nvContentPartPr>
              <p14:xfrm>
                <a:off x="9502920" y="4470602"/>
                <a:ext cx="60840" cy="79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9519EE7-149E-4F32-AE8F-B3782A5A161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93920" y="4461602"/>
                  <a:ext cx="784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148FD66-6AB5-4BCA-8D0A-11C7A7097E65}"/>
              </a:ext>
            </a:extLst>
          </p:cNvPr>
          <p:cNvGrpSpPr/>
          <p:nvPr/>
        </p:nvGrpSpPr>
        <p:grpSpPr>
          <a:xfrm>
            <a:off x="9833760" y="4375922"/>
            <a:ext cx="509040" cy="139680"/>
            <a:chOff x="9833760" y="4375922"/>
            <a:chExt cx="5090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5AA058E-5C77-4D82-BA88-54FFA1CB024D}"/>
                    </a:ext>
                  </a:extLst>
                </p14:cNvPr>
                <p14:cNvContentPartPr/>
                <p14:nvPr/>
              </p14:nvContentPartPr>
              <p14:xfrm>
                <a:off x="9833760" y="4389242"/>
                <a:ext cx="164880" cy="121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5AA058E-5C77-4D82-BA88-54FFA1CB024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24760" y="4380242"/>
                  <a:ext cx="18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86CB326-BE86-451E-AA1D-4B03AA555F98}"/>
                    </a:ext>
                  </a:extLst>
                </p14:cNvPr>
                <p14:cNvContentPartPr/>
                <p14:nvPr/>
              </p14:nvContentPartPr>
              <p14:xfrm>
                <a:off x="10108080" y="4385282"/>
                <a:ext cx="102240" cy="115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86CB326-BE86-451E-AA1D-4B03AA555F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099440" y="4376642"/>
                  <a:ext cx="11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1C9BA7F-70E4-4BC6-A0C3-3F886169342C}"/>
                    </a:ext>
                  </a:extLst>
                </p14:cNvPr>
                <p14:cNvContentPartPr/>
                <p14:nvPr/>
              </p14:nvContentPartPr>
              <p14:xfrm>
                <a:off x="9995760" y="4474202"/>
                <a:ext cx="248760" cy="41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1C9BA7F-70E4-4BC6-A0C3-3F886169342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86760" y="4465562"/>
                  <a:ext cx="266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EDF9EA-BD22-4CEB-A125-66C1BC7CA5DB}"/>
                    </a:ext>
                  </a:extLst>
                </p14:cNvPr>
                <p14:cNvContentPartPr/>
                <p14:nvPr/>
              </p14:nvContentPartPr>
              <p14:xfrm>
                <a:off x="10038960" y="4375922"/>
                <a:ext cx="303840" cy="16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EDF9EA-BD22-4CEB-A125-66C1BC7CA5D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030320" y="4366922"/>
                  <a:ext cx="3214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B2423B7-85E0-44DA-A1F9-8CB80AD40E32}"/>
              </a:ext>
            </a:extLst>
          </p:cNvPr>
          <p:cNvGrpSpPr/>
          <p:nvPr/>
        </p:nvGrpSpPr>
        <p:grpSpPr>
          <a:xfrm>
            <a:off x="3146400" y="4705322"/>
            <a:ext cx="400320" cy="337680"/>
            <a:chOff x="3146400" y="4705322"/>
            <a:chExt cx="40032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D0212D7-9462-4B08-8021-3B5E69F17FE3}"/>
                    </a:ext>
                  </a:extLst>
                </p14:cNvPr>
                <p14:cNvContentPartPr/>
                <p14:nvPr/>
              </p14:nvContentPartPr>
              <p14:xfrm>
                <a:off x="3151080" y="4705322"/>
                <a:ext cx="228240" cy="33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D0212D7-9462-4B08-8021-3B5E69F17FE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42440" y="4696682"/>
                  <a:ext cx="245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14C8E31-B4FF-4032-9EB1-7F4DB50FFB3C}"/>
                    </a:ext>
                  </a:extLst>
                </p14:cNvPr>
                <p14:cNvContentPartPr/>
                <p14:nvPr/>
              </p14:nvContentPartPr>
              <p14:xfrm>
                <a:off x="3146400" y="4904042"/>
                <a:ext cx="179640" cy="43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14C8E31-B4FF-4032-9EB1-7F4DB50FFB3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37760" y="4895402"/>
                  <a:ext cx="197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A150EE-7DED-44BC-9EA5-3E161DDD6561}"/>
                    </a:ext>
                  </a:extLst>
                </p14:cNvPr>
                <p14:cNvContentPartPr/>
                <p14:nvPr/>
              </p14:nvContentPartPr>
              <p14:xfrm>
                <a:off x="3283920" y="4935722"/>
                <a:ext cx="89640" cy="91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A150EE-7DED-44BC-9EA5-3E161DDD656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75280" y="4927082"/>
                  <a:ext cx="107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AA6F6D2-DBCB-4F7E-A0CB-3A9131CBCCCF}"/>
                    </a:ext>
                  </a:extLst>
                </p14:cNvPr>
                <p14:cNvContentPartPr/>
                <p14:nvPr/>
              </p14:nvContentPartPr>
              <p14:xfrm>
                <a:off x="3405600" y="4893602"/>
                <a:ext cx="141120" cy="140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AA6F6D2-DBCB-4F7E-A0CB-3A9131CBCC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396600" y="4884602"/>
                  <a:ext cx="15876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39606511-E5BD-4A8A-9881-DF710A21976B}"/>
                  </a:ext>
                </a:extLst>
              </p14:cNvPr>
              <p14:cNvContentPartPr/>
              <p14:nvPr/>
            </p14:nvContentPartPr>
            <p14:xfrm>
              <a:off x="3730320" y="4835282"/>
              <a:ext cx="301320" cy="1854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39606511-E5BD-4A8A-9881-DF710A21976B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721320" y="4826282"/>
                <a:ext cx="31896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1ABE1C6-6E20-48B7-8970-C5521793EA8F}"/>
              </a:ext>
            </a:extLst>
          </p:cNvPr>
          <p:cNvGrpSpPr/>
          <p:nvPr/>
        </p:nvGrpSpPr>
        <p:grpSpPr>
          <a:xfrm>
            <a:off x="3979440" y="4983962"/>
            <a:ext cx="323640" cy="142920"/>
            <a:chOff x="3979440" y="4983962"/>
            <a:chExt cx="3236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E79D9C2-4E35-4053-8471-46D0E943E0D6}"/>
                    </a:ext>
                  </a:extLst>
                </p14:cNvPr>
                <p14:cNvContentPartPr/>
                <p14:nvPr/>
              </p14:nvContentPartPr>
              <p14:xfrm>
                <a:off x="3979440" y="5000522"/>
                <a:ext cx="145080" cy="118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E79D9C2-4E35-4053-8471-46D0E943E0D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970800" y="4991882"/>
                  <a:ext cx="162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96FE526-2E25-4378-BD1F-65B0C96CFBA7}"/>
                    </a:ext>
                  </a:extLst>
                </p14:cNvPr>
                <p14:cNvContentPartPr/>
                <p14:nvPr/>
              </p14:nvContentPartPr>
              <p14:xfrm>
                <a:off x="4035960" y="5070722"/>
                <a:ext cx="59040" cy="15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96FE526-2E25-4378-BD1F-65B0C96CFBA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26960" y="5061722"/>
                  <a:ext cx="76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E33435C-C3B2-40D0-B77A-74170B1CDD9B}"/>
                    </a:ext>
                  </a:extLst>
                </p14:cNvPr>
                <p14:cNvContentPartPr/>
                <p14:nvPr/>
              </p14:nvContentPartPr>
              <p14:xfrm>
                <a:off x="4138920" y="4983962"/>
                <a:ext cx="164160" cy="142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E33435C-C3B2-40D0-B77A-74170B1CDD9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30280" y="4974962"/>
                  <a:ext cx="181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1ECF0AA-F9CD-4753-B0CE-5A20388435FA}"/>
                    </a:ext>
                  </a:extLst>
                </p14:cNvPr>
                <p14:cNvContentPartPr/>
                <p14:nvPr/>
              </p14:nvContentPartPr>
              <p14:xfrm>
                <a:off x="4208040" y="5045162"/>
                <a:ext cx="87840" cy="23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1ECF0AA-F9CD-4753-B0CE-5A20388435F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99400" y="5036522"/>
                  <a:ext cx="105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A2EB905-1FC5-4CD8-9697-4FEA09C94CC1}"/>
              </a:ext>
            </a:extLst>
          </p:cNvPr>
          <p:cNvGrpSpPr/>
          <p:nvPr/>
        </p:nvGrpSpPr>
        <p:grpSpPr>
          <a:xfrm>
            <a:off x="4484520" y="4839242"/>
            <a:ext cx="587520" cy="255240"/>
            <a:chOff x="4484520" y="4839242"/>
            <a:chExt cx="5875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3F233E3-3980-4435-9854-3DD31F23E67D}"/>
                    </a:ext>
                  </a:extLst>
                </p14:cNvPr>
                <p14:cNvContentPartPr/>
                <p14:nvPr/>
              </p14:nvContentPartPr>
              <p14:xfrm>
                <a:off x="4484520" y="4936082"/>
                <a:ext cx="136800" cy="27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3F233E3-3980-4435-9854-3DD31F23E67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475880" y="4927442"/>
                  <a:ext cx="154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3C7586-2342-4264-BC6E-46C1EEE40E5C}"/>
                    </a:ext>
                  </a:extLst>
                </p14:cNvPr>
                <p14:cNvContentPartPr/>
                <p14:nvPr/>
              </p14:nvContentPartPr>
              <p14:xfrm>
                <a:off x="4682880" y="4839242"/>
                <a:ext cx="323640" cy="182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3C7586-2342-4264-BC6E-46C1EEE40E5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74240" y="4830602"/>
                  <a:ext cx="341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E05A810-4DEC-4D78-A3B1-4DE649A21911}"/>
                    </a:ext>
                  </a:extLst>
                </p14:cNvPr>
                <p14:cNvContentPartPr/>
                <p14:nvPr/>
              </p14:nvContentPartPr>
              <p14:xfrm>
                <a:off x="4930560" y="4937882"/>
                <a:ext cx="141480" cy="156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E05A810-4DEC-4D78-A3B1-4DE649A2191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21920" y="4928882"/>
                  <a:ext cx="159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2519E72-F6A8-480E-96D9-6F1618BDBF93}"/>
                    </a:ext>
                  </a:extLst>
                </p14:cNvPr>
                <p14:cNvContentPartPr/>
                <p14:nvPr/>
              </p14:nvContentPartPr>
              <p14:xfrm>
                <a:off x="4962960" y="5022122"/>
                <a:ext cx="67680" cy="14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2519E72-F6A8-480E-96D9-6F1618BDBF9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53960" y="5013122"/>
                  <a:ext cx="85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DE3F4A9-5684-4C43-940D-1E08B1179F65}"/>
              </a:ext>
            </a:extLst>
          </p:cNvPr>
          <p:cNvGrpSpPr/>
          <p:nvPr/>
        </p:nvGrpSpPr>
        <p:grpSpPr>
          <a:xfrm>
            <a:off x="5356800" y="4853642"/>
            <a:ext cx="196560" cy="146160"/>
            <a:chOff x="5356800" y="4853642"/>
            <a:chExt cx="1965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60906C6-8A2E-4F99-825D-A68FF170038D}"/>
                    </a:ext>
                  </a:extLst>
                </p14:cNvPr>
                <p14:cNvContentPartPr/>
                <p14:nvPr/>
              </p14:nvContentPartPr>
              <p14:xfrm>
                <a:off x="5356800" y="4929962"/>
                <a:ext cx="29160" cy="58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60906C6-8A2E-4F99-825D-A68FF170038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47800" y="4921322"/>
                  <a:ext cx="46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869B39-509F-451A-B6D4-1C3A6CAA25ED}"/>
                    </a:ext>
                  </a:extLst>
                </p14:cNvPr>
                <p14:cNvContentPartPr/>
                <p14:nvPr/>
              </p14:nvContentPartPr>
              <p14:xfrm>
                <a:off x="5443920" y="4853642"/>
                <a:ext cx="109440" cy="146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869B39-509F-451A-B6D4-1C3A6CAA25E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35280" y="4844642"/>
                  <a:ext cx="1270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5DF2208-B2E0-4BC1-AE49-DBE090845393}"/>
              </a:ext>
            </a:extLst>
          </p:cNvPr>
          <p:cNvGrpSpPr/>
          <p:nvPr/>
        </p:nvGrpSpPr>
        <p:grpSpPr>
          <a:xfrm>
            <a:off x="5941440" y="4780562"/>
            <a:ext cx="1813680" cy="235440"/>
            <a:chOff x="5941440" y="4780562"/>
            <a:chExt cx="181368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B15B9E7-922F-41FA-ABFC-717440E65F98}"/>
                    </a:ext>
                  </a:extLst>
                </p14:cNvPr>
                <p14:cNvContentPartPr/>
                <p14:nvPr/>
              </p14:nvContentPartPr>
              <p14:xfrm>
                <a:off x="5941440" y="4805402"/>
                <a:ext cx="158400" cy="185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B15B9E7-922F-41FA-ABFC-717440E65F9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932440" y="4796402"/>
                  <a:ext cx="176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2E05598-9CC5-44FF-AE68-E97426FE1E29}"/>
                    </a:ext>
                  </a:extLst>
                </p14:cNvPr>
                <p14:cNvContentPartPr/>
                <p14:nvPr/>
              </p14:nvContentPartPr>
              <p14:xfrm>
                <a:off x="6100200" y="4847522"/>
                <a:ext cx="91440" cy="126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2E05598-9CC5-44FF-AE68-E97426FE1E2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091200" y="4838882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71AC071-6E7D-4414-891E-ABA58DE126F5}"/>
                    </a:ext>
                  </a:extLst>
                </p14:cNvPr>
                <p14:cNvContentPartPr/>
                <p14:nvPr/>
              </p14:nvContentPartPr>
              <p14:xfrm>
                <a:off x="6280200" y="4889282"/>
                <a:ext cx="130320" cy="23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71AC071-6E7D-4414-891E-ABA58DE126F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271200" y="4880282"/>
                  <a:ext cx="14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92CD727-CBE3-4A86-999B-26C21728A32F}"/>
                    </a:ext>
                  </a:extLst>
                </p14:cNvPr>
                <p14:cNvContentPartPr/>
                <p14:nvPr/>
              </p14:nvContentPartPr>
              <p14:xfrm>
                <a:off x="6460560" y="4831322"/>
                <a:ext cx="168120" cy="143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92CD727-CBE3-4A86-999B-26C21728A32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451920" y="4822682"/>
                  <a:ext cx="18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044F390-1771-47D3-8867-19E3218363BE}"/>
                    </a:ext>
                  </a:extLst>
                </p14:cNvPr>
                <p14:cNvContentPartPr/>
                <p14:nvPr/>
              </p14:nvContentPartPr>
              <p14:xfrm>
                <a:off x="6625080" y="4860842"/>
                <a:ext cx="101160" cy="1130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044F390-1771-47D3-8867-19E3218363B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16080" y="4851842"/>
                  <a:ext cx="118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E45B91F-E517-4ECE-94BE-FE53F85A5A18}"/>
                    </a:ext>
                  </a:extLst>
                </p14:cNvPr>
                <p14:cNvContentPartPr/>
                <p14:nvPr/>
              </p14:nvContentPartPr>
              <p14:xfrm>
                <a:off x="6878880" y="4829882"/>
                <a:ext cx="198720" cy="25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E45B91F-E517-4ECE-94BE-FE53F85A5A1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70240" y="4821242"/>
                  <a:ext cx="216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34D76F7-4B6D-4F53-9F3F-99BF7E7825E6}"/>
                    </a:ext>
                  </a:extLst>
                </p14:cNvPr>
                <p14:cNvContentPartPr/>
                <p14:nvPr/>
              </p14:nvContentPartPr>
              <p14:xfrm>
                <a:off x="6917760" y="4780562"/>
                <a:ext cx="61560" cy="154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34D76F7-4B6D-4F53-9F3F-99BF7E7825E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908760" y="4771562"/>
                  <a:ext cx="79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F2A8C26-FCDD-4C14-8D2A-2D3F9D087610}"/>
                    </a:ext>
                  </a:extLst>
                </p14:cNvPr>
                <p14:cNvContentPartPr/>
                <p14:nvPr/>
              </p14:nvContentPartPr>
              <p14:xfrm>
                <a:off x="6799680" y="5002682"/>
                <a:ext cx="130320" cy="13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F2A8C26-FCDD-4C14-8D2A-2D3F9D08761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90680" y="4993682"/>
                  <a:ext cx="147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E147260-A06A-4499-B681-9F34C2D96A64}"/>
                    </a:ext>
                  </a:extLst>
                </p14:cNvPr>
                <p14:cNvContentPartPr/>
                <p14:nvPr/>
              </p14:nvContentPartPr>
              <p14:xfrm>
                <a:off x="7103160" y="4818722"/>
                <a:ext cx="246600" cy="182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E147260-A06A-4499-B681-9F34C2D96A6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094160" y="4810082"/>
                  <a:ext cx="264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27664C2-7ABE-44FF-A994-52871400CE06}"/>
                    </a:ext>
                  </a:extLst>
                </p14:cNvPr>
                <p14:cNvContentPartPr/>
                <p14:nvPr/>
              </p14:nvContentPartPr>
              <p14:xfrm>
                <a:off x="7338600" y="4964162"/>
                <a:ext cx="15840" cy="22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27664C2-7ABE-44FF-A994-52871400CE0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29960" y="4955162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0C49B4-8D32-4D94-AD5C-5D186319B3D5}"/>
                    </a:ext>
                  </a:extLst>
                </p14:cNvPr>
                <p14:cNvContentPartPr/>
                <p14:nvPr/>
              </p14:nvContentPartPr>
              <p14:xfrm>
                <a:off x="7411320" y="4803242"/>
                <a:ext cx="151560" cy="181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0C49B4-8D32-4D94-AD5C-5D186319B3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402680" y="4794602"/>
                  <a:ext cx="169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DDEEEC5-1DDB-4622-89F5-C2CC46D126A4}"/>
                    </a:ext>
                  </a:extLst>
                </p14:cNvPr>
                <p14:cNvContentPartPr/>
                <p14:nvPr/>
              </p14:nvContentPartPr>
              <p14:xfrm>
                <a:off x="7550640" y="4804322"/>
                <a:ext cx="204480" cy="185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DDEEEC5-1DDB-4622-89F5-C2CC46D126A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541640" y="4795322"/>
                  <a:ext cx="2221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E0D95A47-F0E8-4F5F-80C9-F0014F7C4656}"/>
                  </a:ext>
                </a:extLst>
              </p14:cNvPr>
              <p14:cNvContentPartPr/>
              <p14:nvPr/>
            </p14:nvContentPartPr>
            <p14:xfrm>
              <a:off x="7781400" y="4751042"/>
              <a:ext cx="1071720" cy="51192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E0D95A47-F0E8-4F5F-80C9-F0014F7C4656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772760" y="4742042"/>
                <a:ext cx="1089360" cy="52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45F0BC9-21AC-4894-9220-A4218686FF9C}"/>
              </a:ext>
            </a:extLst>
          </p:cNvPr>
          <p:cNvGrpSpPr/>
          <p:nvPr/>
        </p:nvGrpSpPr>
        <p:grpSpPr>
          <a:xfrm>
            <a:off x="7911360" y="4820522"/>
            <a:ext cx="1299600" cy="505800"/>
            <a:chOff x="7911360" y="4820522"/>
            <a:chExt cx="12996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7F1BB1B-526F-4999-AFFE-8E0576300A71}"/>
                    </a:ext>
                  </a:extLst>
                </p14:cNvPr>
                <p14:cNvContentPartPr/>
                <p14:nvPr/>
              </p14:nvContentPartPr>
              <p14:xfrm>
                <a:off x="7961040" y="4898282"/>
                <a:ext cx="122400" cy="115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7F1BB1B-526F-4999-AFFE-8E0576300A7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52400" y="4889642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38166BA-672E-4E20-85AC-B30B5F813467}"/>
                    </a:ext>
                  </a:extLst>
                </p14:cNvPr>
                <p14:cNvContentPartPr/>
                <p14:nvPr/>
              </p14:nvContentPartPr>
              <p14:xfrm>
                <a:off x="8125920" y="5005202"/>
                <a:ext cx="4320" cy="6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38166BA-672E-4E20-85AC-B30B5F8134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6920" y="4996562"/>
                  <a:ext cx="21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D2B8934-BDBB-49B0-8CF0-59B9990E4A82}"/>
                    </a:ext>
                  </a:extLst>
                </p14:cNvPr>
                <p14:cNvContentPartPr/>
                <p14:nvPr/>
              </p14:nvContentPartPr>
              <p14:xfrm>
                <a:off x="8174160" y="4920962"/>
                <a:ext cx="125280" cy="89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D2B8934-BDBB-49B0-8CF0-59B9990E4A8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65520" y="4912322"/>
                  <a:ext cx="142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3C6A173-1F12-4E40-861D-32D40E9A0FC8}"/>
                    </a:ext>
                  </a:extLst>
                </p14:cNvPr>
                <p14:cNvContentPartPr/>
                <p14:nvPr/>
              </p14:nvContentPartPr>
              <p14:xfrm>
                <a:off x="8349840" y="4845002"/>
                <a:ext cx="122400" cy="79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3C6A173-1F12-4E40-861D-32D40E9A0FC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40840" y="4836002"/>
                  <a:ext cx="140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6CDA232-CA76-4EAB-924F-0A23A44988BA}"/>
                    </a:ext>
                  </a:extLst>
                </p14:cNvPr>
                <p14:cNvContentPartPr/>
                <p14:nvPr/>
              </p14:nvContentPartPr>
              <p14:xfrm>
                <a:off x="7911360" y="5108882"/>
                <a:ext cx="306360" cy="22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6CDA232-CA76-4EAB-924F-0A23A44988B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902360" y="5100242"/>
                  <a:ext cx="324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2B0A544-93F9-48DD-933C-94A478E2590B}"/>
                    </a:ext>
                  </a:extLst>
                </p14:cNvPr>
                <p14:cNvContentPartPr/>
                <p14:nvPr/>
              </p14:nvContentPartPr>
              <p14:xfrm>
                <a:off x="7948440" y="5169362"/>
                <a:ext cx="120240" cy="125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2B0A544-93F9-48DD-933C-94A478E2590B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39440" y="5160362"/>
                  <a:ext cx="137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ACEDFD5-D8F4-4826-A3E4-48044DA6BFDF}"/>
                    </a:ext>
                  </a:extLst>
                </p14:cNvPr>
                <p14:cNvContentPartPr/>
                <p14:nvPr/>
              </p14:nvContentPartPr>
              <p14:xfrm>
                <a:off x="8119080" y="5174402"/>
                <a:ext cx="119520" cy="97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ACEDFD5-D8F4-4826-A3E4-48044DA6BFD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110080" y="5165762"/>
                  <a:ext cx="13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F172F56-F2AB-491C-8240-87DBFF82CB9D}"/>
                    </a:ext>
                  </a:extLst>
                </p14:cNvPr>
                <p14:cNvContentPartPr/>
                <p14:nvPr/>
              </p14:nvContentPartPr>
              <p14:xfrm>
                <a:off x="8361720" y="5061722"/>
                <a:ext cx="150120" cy="259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F172F56-F2AB-491C-8240-87DBFF82CB9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353080" y="5052722"/>
                  <a:ext cx="16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0FED980-C382-46FE-ADA6-B82FD9B570FF}"/>
                    </a:ext>
                  </a:extLst>
                </p14:cNvPr>
                <p14:cNvContentPartPr/>
                <p14:nvPr/>
              </p14:nvContentPartPr>
              <p14:xfrm>
                <a:off x="8407440" y="5023922"/>
                <a:ext cx="42120" cy="113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0FED980-C382-46FE-ADA6-B82FD9B570F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398800" y="5014922"/>
                  <a:ext cx="59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14AECFC-7529-494A-8CE0-F6D069BA49F9}"/>
                    </a:ext>
                  </a:extLst>
                </p14:cNvPr>
                <p14:cNvContentPartPr/>
                <p14:nvPr/>
              </p14:nvContentPartPr>
              <p14:xfrm>
                <a:off x="8633880" y="4902242"/>
                <a:ext cx="171360" cy="114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14AECFC-7529-494A-8CE0-F6D069BA49F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624880" y="4893242"/>
                  <a:ext cx="18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BDF7946-A471-4FA4-AC85-09893B141E2A}"/>
                    </a:ext>
                  </a:extLst>
                </p14:cNvPr>
                <p14:cNvContentPartPr/>
                <p14:nvPr/>
              </p14:nvContentPartPr>
              <p14:xfrm>
                <a:off x="8817480" y="4988282"/>
                <a:ext cx="11520" cy="17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BDF7946-A471-4FA4-AC85-09893B141E2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808840" y="4979642"/>
                  <a:ext cx="29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7F2A402-B2EB-4808-BCF2-8F5EA35D44BD}"/>
                    </a:ext>
                  </a:extLst>
                </p14:cNvPr>
                <p14:cNvContentPartPr/>
                <p14:nvPr/>
              </p14:nvContentPartPr>
              <p14:xfrm>
                <a:off x="8852400" y="4883882"/>
                <a:ext cx="213480" cy="133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7F2A402-B2EB-4808-BCF2-8F5EA35D44B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843760" y="4874882"/>
                  <a:ext cx="231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53C12EF-5159-46F2-A8A7-DF1A09145958}"/>
                    </a:ext>
                  </a:extLst>
                </p14:cNvPr>
                <p14:cNvContentPartPr/>
                <p14:nvPr/>
              </p14:nvContentPartPr>
              <p14:xfrm>
                <a:off x="9128880" y="4820522"/>
                <a:ext cx="82080" cy="60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53C12EF-5159-46F2-A8A7-DF1A0914595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119880" y="4811522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DDED7FF-B990-450A-A76B-312D038104B0}"/>
                    </a:ext>
                  </a:extLst>
                </p14:cNvPr>
                <p14:cNvContentPartPr/>
                <p14:nvPr/>
              </p14:nvContentPartPr>
              <p14:xfrm>
                <a:off x="8636040" y="5086922"/>
                <a:ext cx="340560" cy="29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DDED7FF-B990-450A-A76B-312D038104B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627400" y="5078282"/>
                  <a:ext cx="358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9CB7325-851D-474F-B0C4-593AD1BC4DDB}"/>
                    </a:ext>
                  </a:extLst>
                </p14:cNvPr>
                <p14:cNvContentPartPr/>
                <p14:nvPr/>
              </p14:nvContentPartPr>
              <p14:xfrm>
                <a:off x="8674200" y="5174762"/>
                <a:ext cx="97920" cy="151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9CB7325-851D-474F-B0C4-593AD1BC4DD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665560" y="5165762"/>
                  <a:ext cx="11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E60C2F-E310-4722-998A-B077CE129A8C}"/>
                    </a:ext>
                  </a:extLst>
                </p14:cNvPr>
                <p14:cNvContentPartPr/>
                <p14:nvPr/>
              </p14:nvContentPartPr>
              <p14:xfrm>
                <a:off x="8787240" y="5217962"/>
                <a:ext cx="91080" cy="99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E60C2F-E310-4722-998A-B077CE129A8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778240" y="5208962"/>
                  <a:ext cx="1087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075FAC60-7389-4404-A88B-0E19981CA21D}"/>
                  </a:ext>
                </a:extLst>
              </p14:cNvPr>
              <p14:cNvContentPartPr/>
              <p14:nvPr/>
            </p14:nvContentPartPr>
            <p14:xfrm>
              <a:off x="8809200" y="4768322"/>
              <a:ext cx="428400" cy="277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075FAC60-7389-4404-A88B-0E19981CA21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8800560" y="4759322"/>
                <a:ext cx="446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5772E6-5591-4C50-A861-6EC3815DB4E5}"/>
                  </a:ext>
                </a:extLst>
              </p14:cNvPr>
              <p14:cNvContentPartPr/>
              <p14:nvPr/>
            </p14:nvContentPartPr>
            <p14:xfrm>
              <a:off x="8345950" y="1109218"/>
              <a:ext cx="2260080" cy="164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5772E6-5591-4C50-A861-6EC3815DB4E5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8337310" y="1100578"/>
                <a:ext cx="2277720" cy="16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8DB6EC-5F07-4E4D-B390-C6CEDD536601}"/>
                  </a:ext>
                </a:extLst>
              </p14:cNvPr>
              <p14:cNvContentPartPr/>
              <p14:nvPr/>
            </p14:nvContentPartPr>
            <p14:xfrm>
              <a:off x="5337782" y="376609"/>
              <a:ext cx="307080" cy="24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8DB6EC-5F07-4E4D-B390-C6CEDD536601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328782" y="367609"/>
                <a:ext cx="324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33D38F-1AB3-4BDC-AF33-7B356F8C6DC2}"/>
                  </a:ext>
                </a:extLst>
              </p14:cNvPr>
              <p14:cNvContentPartPr/>
              <p14:nvPr/>
            </p14:nvContentPartPr>
            <p14:xfrm>
              <a:off x="8075942" y="230449"/>
              <a:ext cx="446760" cy="314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33D38F-1AB3-4BDC-AF33-7B356F8C6DC2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8067302" y="221809"/>
                <a:ext cx="46440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10055FC-0969-4868-ACE4-1340CB15FC29}"/>
              </a:ext>
            </a:extLst>
          </p:cNvPr>
          <p:cNvGrpSpPr/>
          <p:nvPr/>
        </p:nvGrpSpPr>
        <p:grpSpPr>
          <a:xfrm>
            <a:off x="8828342" y="2773849"/>
            <a:ext cx="1305720" cy="193680"/>
            <a:chOff x="8828342" y="2773849"/>
            <a:chExt cx="13057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5455CB-6D82-4E0F-B16C-E54DF6292728}"/>
                    </a:ext>
                  </a:extLst>
                </p14:cNvPr>
                <p14:cNvContentPartPr/>
                <p14:nvPr/>
              </p14:nvContentPartPr>
              <p14:xfrm>
                <a:off x="8828342" y="2773849"/>
                <a:ext cx="1305720" cy="16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5455CB-6D82-4E0F-B16C-E54DF629272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819702" y="2765209"/>
                  <a:ext cx="1323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189C0E-489D-4579-A067-F474DC93DD31}"/>
                    </a:ext>
                  </a:extLst>
                </p14:cNvPr>
                <p14:cNvContentPartPr/>
                <p14:nvPr/>
              </p14:nvContentPartPr>
              <p14:xfrm>
                <a:off x="9004742" y="2868169"/>
                <a:ext cx="1017000" cy="9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189C0E-489D-4579-A067-F474DC93DD3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995742" y="2859529"/>
                  <a:ext cx="1034640" cy="11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139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A466B-CC52-4FA2-89B8-953F866B5EEB}"/>
              </a:ext>
            </a:extLst>
          </p:cNvPr>
          <p:cNvGrpSpPr/>
          <p:nvPr/>
        </p:nvGrpSpPr>
        <p:grpSpPr>
          <a:xfrm>
            <a:off x="430262" y="141281"/>
            <a:ext cx="2092680" cy="469440"/>
            <a:chOff x="430262" y="141281"/>
            <a:chExt cx="209268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1326DA0-9E83-44CF-9792-F20B57493585}"/>
                    </a:ext>
                  </a:extLst>
                </p14:cNvPr>
                <p14:cNvContentPartPr/>
                <p14:nvPr/>
              </p14:nvContentPartPr>
              <p14:xfrm>
                <a:off x="430262" y="195281"/>
                <a:ext cx="425880" cy="415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1326DA0-9E83-44CF-9792-F20B574935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1622" y="186281"/>
                  <a:ext cx="443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436437-842F-4C86-B4C9-95ABB00D0D53}"/>
                    </a:ext>
                  </a:extLst>
                </p14:cNvPr>
                <p14:cNvContentPartPr/>
                <p14:nvPr/>
              </p14:nvContentPartPr>
              <p14:xfrm>
                <a:off x="779462" y="387881"/>
                <a:ext cx="87840" cy="173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436437-842F-4C86-B4C9-95ABB00D0D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0822" y="378881"/>
                  <a:ext cx="105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A79151-7123-4FE2-8325-E7465F98D580}"/>
                    </a:ext>
                  </a:extLst>
                </p14:cNvPr>
                <p14:cNvContentPartPr/>
                <p14:nvPr/>
              </p14:nvContentPartPr>
              <p14:xfrm>
                <a:off x="858302" y="326321"/>
                <a:ext cx="20520" cy="7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A79151-7123-4FE2-8325-E7465F98D5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302" y="317681"/>
                  <a:ext cx="38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B4005C-7221-4481-8158-C44B8AE9AA37}"/>
                    </a:ext>
                  </a:extLst>
                </p14:cNvPr>
                <p14:cNvContentPartPr/>
                <p14:nvPr/>
              </p14:nvContentPartPr>
              <p14:xfrm>
                <a:off x="910502" y="406961"/>
                <a:ext cx="140400" cy="16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B4005C-7221-4481-8158-C44B8AE9A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1502" y="398321"/>
                  <a:ext cx="158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8F1B1E-0001-4A00-BB80-195E5BD76AA0}"/>
                    </a:ext>
                  </a:extLst>
                </p14:cNvPr>
                <p14:cNvContentPartPr/>
                <p14:nvPr/>
              </p14:nvContentPartPr>
              <p14:xfrm>
                <a:off x="990062" y="164321"/>
                <a:ext cx="239760" cy="41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8F1B1E-0001-4A00-BB80-195E5BD76A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1062" y="155681"/>
                  <a:ext cx="2574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082A6D-E31D-4597-9E56-2B31F9FA7553}"/>
                    </a:ext>
                  </a:extLst>
                </p14:cNvPr>
                <p14:cNvContentPartPr/>
                <p14:nvPr/>
              </p14:nvContentPartPr>
              <p14:xfrm>
                <a:off x="1188782" y="141281"/>
                <a:ext cx="245160" cy="46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082A6D-E31D-4597-9E56-2B31F9FA75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0142" y="132641"/>
                  <a:ext cx="262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506383-F291-4C85-A0FB-00F22748AD46}"/>
                    </a:ext>
                  </a:extLst>
                </p14:cNvPr>
                <p14:cNvContentPartPr/>
                <p14:nvPr/>
              </p14:nvContentPartPr>
              <p14:xfrm>
                <a:off x="1180502" y="343961"/>
                <a:ext cx="247680" cy="6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506383-F291-4C85-A0FB-00F22748AD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1502" y="335321"/>
                  <a:ext cx="265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D6301D-193C-4A65-B101-60C6690D156A}"/>
                    </a:ext>
                  </a:extLst>
                </p14:cNvPr>
                <p14:cNvContentPartPr/>
                <p14:nvPr/>
              </p14:nvContentPartPr>
              <p14:xfrm>
                <a:off x="1342862" y="360881"/>
                <a:ext cx="15948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D6301D-193C-4A65-B101-60C6690D15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34222" y="351881"/>
                  <a:ext cx="177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E12D3D-EEFF-473C-8025-36344EE66AA2}"/>
                    </a:ext>
                  </a:extLst>
                </p14:cNvPr>
                <p14:cNvContentPartPr/>
                <p14:nvPr/>
              </p14:nvContentPartPr>
              <p14:xfrm>
                <a:off x="1536902" y="396881"/>
                <a:ext cx="182520" cy="109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E12D3D-EEFF-473C-8025-36344EE66A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27902" y="387881"/>
                  <a:ext cx="20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936079-8B96-47D9-9D8C-549FEC3654C1}"/>
                    </a:ext>
                  </a:extLst>
                </p14:cNvPr>
                <p14:cNvContentPartPr/>
                <p14:nvPr/>
              </p14:nvContentPartPr>
              <p14:xfrm>
                <a:off x="1739222" y="367721"/>
                <a:ext cx="286200" cy="13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936079-8B96-47D9-9D8C-549FEC3654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0582" y="359081"/>
                  <a:ext cx="303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16CB09-0E68-486A-94EB-74B04DC8EFC6}"/>
                    </a:ext>
                  </a:extLst>
                </p14:cNvPr>
                <p14:cNvContentPartPr/>
                <p14:nvPr/>
              </p14:nvContentPartPr>
              <p14:xfrm>
                <a:off x="2246822" y="288521"/>
                <a:ext cx="276120" cy="20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16CB09-0E68-486A-94EB-74B04DC8EF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8182" y="279521"/>
                  <a:ext cx="2937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4F1EEC-A18F-4513-90B0-4154FB1FBCC5}"/>
              </a:ext>
            </a:extLst>
          </p:cNvPr>
          <p:cNvGrpSpPr/>
          <p:nvPr/>
        </p:nvGrpSpPr>
        <p:grpSpPr>
          <a:xfrm>
            <a:off x="3022622" y="75401"/>
            <a:ext cx="4060440" cy="585720"/>
            <a:chOff x="3022622" y="75401"/>
            <a:chExt cx="406044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F12B8A-2D8C-43EA-B76C-3604FF1088C0}"/>
                    </a:ext>
                  </a:extLst>
                </p14:cNvPr>
                <p14:cNvContentPartPr/>
                <p14:nvPr/>
              </p14:nvContentPartPr>
              <p14:xfrm>
                <a:off x="3022622" y="187001"/>
                <a:ext cx="322200" cy="38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F12B8A-2D8C-43EA-B76C-3604FF1088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3622" y="178001"/>
                  <a:ext cx="339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9CB98D-C2AF-433C-A741-80AA06CC395F}"/>
                    </a:ext>
                  </a:extLst>
                </p14:cNvPr>
                <p14:cNvContentPartPr/>
                <p14:nvPr/>
              </p14:nvContentPartPr>
              <p14:xfrm>
                <a:off x="3331502" y="405521"/>
                <a:ext cx="146160" cy="13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9CB98D-C2AF-433C-A741-80AA06CC39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2502" y="396521"/>
                  <a:ext cx="163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A20148-F399-469F-B69D-DAF87455A4F4}"/>
                    </a:ext>
                  </a:extLst>
                </p14:cNvPr>
                <p14:cNvContentPartPr/>
                <p14:nvPr/>
              </p14:nvContentPartPr>
              <p14:xfrm>
                <a:off x="3525902" y="97721"/>
                <a:ext cx="218160" cy="40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A20148-F399-469F-B69D-DAF87455A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7262" y="88721"/>
                  <a:ext cx="235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B70B0C-07EC-4AD8-B8EE-023BC1B46CFF}"/>
                    </a:ext>
                  </a:extLst>
                </p14:cNvPr>
                <p14:cNvContentPartPr/>
                <p14:nvPr/>
              </p14:nvContentPartPr>
              <p14:xfrm>
                <a:off x="3659822" y="391481"/>
                <a:ext cx="190800" cy="13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B70B0C-07EC-4AD8-B8EE-023BC1B46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0822" y="382481"/>
                  <a:ext cx="208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0E97C4-9EA8-4059-889F-99AF87D38EBB}"/>
                    </a:ext>
                  </a:extLst>
                </p14:cNvPr>
                <p14:cNvContentPartPr/>
                <p14:nvPr/>
              </p14:nvContentPartPr>
              <p14:xfrm>
                <a:off x="3902822" y="75401"/>
                <a:ext cx="192600" cy="43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0E97C4-9EA8-4059-889F-99AF87D38E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3822" y="66401"/>
                  <a:ext cx="210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AD1336-D2A1-4F33-8579-2A8D195DAEFE}"/>
                    </a:ext>
                  </a:extLst>
                </p14:cNvPr>
                <p14:cNvContentPartPr/>
                <p14:nvPr/>
              </p14:nvContentPartPr>
              <p14:xfrm>
                <a:off x="3878702" y="330641"/>
                <a:ext cx="26892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AD1336-D2A1-4F33-8579-2A8D195DAE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70062" y="321641"/>
                  <a:ext cx="286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D615ADD-BBDA-40FE-8A02-83CED28B405B}"/>
                    </a:ext>
                  </a:extLst>
                </p14:cNvPr>
                <p14:cNvContentPartPr/>
                <p14:nvPr/>
              </p14:nvContentPartPr>
              <p14:xfrm>
                <a:off x="4223222" y="348281"/>
                <a:ext cx="136440" cy="13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D615ADD-BBDA-40FE-8A02-83CED28B40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14582" y="339281"/>
                  <a:ext cx="15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6643FF-DFC3-4C91-9395-1572DA2BA7A6}"/>
                    </a:ext>
                  </a:extLst>
                </p14:cNvPr>
                <p14:cNvContentPartPr/>
                <p14:nvPr/>
              </p14:nvContentPartPr>
              <p14:xfrm>
                <a:off x="4415462" y="324161"/>
                <a:ext cx="386640" cy="16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6643FF-DFC3-4C91-9395-1572DA2BA7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6822" y="315161"/>
                  <a:ext cx="404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8761FE-8720-4C2D-8B84-BEC25E9ACC07}"/>
                    </a:ext>
                  </a:extLst>
                </p14:cNvPr>
                <p14:cNvContentPartPr/>
                <p14:nvPr/>
              </p14:nvContentPartPr>
              <p14:xfrm>
                <a:off x="4951142" y="142361"/>
                <a:ext cx="301320" cy="51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8761FE-8720-4C2D-8B84-BEC25E9AC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42142" y="133721"/>
                  <a:ext cx="3189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507B92-4ADF-4173-ACBB-3709E767A3EB}"/>
                    </a:ext>
                  </a:extLst>
                </p14:cNvPr>
                <p14:cNvContentPartPr/>
                <p14:nvPr/>
              </p14:nvContentPartPr>
              <p14:xfrm>
                <a:off x="5307542" y="177641"/>
                <a:ext cx="305640" cy="36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507B92-4ADF-4173-ACBB-3709E767A3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8902" y="169001"/>
                  <a:ext cx="323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69A1CC-EBA1-49D5-AB7E-C09035B21D56}"/>
                    </a:ext>
                  </a:extLst>
                </p14:cNvPr>
                <p14:cNvContentPartPr/>
                <p14:nvPr/>
              </p14:nvContentPartPr>
              <p14:xfrm>
                <a:off x="5372702" y="390041"/>
                <a:ext cx="203040" cy="2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69A1CC-EBA1-49D5-AB7E-C09035B21D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3702" y="381401"/>
                  <a:ext cx="220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46BD23-8594-4ABF-A94B-E0E06470A6E0}"/>
                    </a:ext>
                  </a:extLst>
                </p14:cNvPr>
                <p14:cNvContentPartPr/>
                <p14:nvPr/>
              </p14:nvContentPartPr>
              <p14:xfrm>
                <a:off x="5558102" y="370241"/>
                <a:ext cx="216360" cy="150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46BD23-8594-4ABF-A94B-E0E06470A6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49462" y="361241"/>
                  <a:ext cx="23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B718C6-F846-435A-929B-E07F2E40E6DA}"/>
                    </a:ext>
                  </a:extLst>
                </p14:cNvPr>
                <p14:cNvContentPartPr/>
                <p14:nvPr/>
              </p14:nvContentPartPr>
              <p14:xfrm>
                <a:off x="5833502" y="302201"/>
                <a:ext cx="143640" cy="20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B718C6-F846-435A-929B-E07F2E40E6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24502" y="293561"/>
                  <a:ext cx="161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07F36F-1C0D-4DD2-9989-0DC9F242BC76}"/>
                    </a:ext>
                  </a:extLst>
                </p14:cNvPr>
                <p14:cNvContentPartPr/>
                <p14:nvPr/>
              </p14:nvContentPartPr>
              <p14:xfrm>
                <a:off x="6109982" y="324521"/>
                <a:ext cx="308160" cy="14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07F36F-1C0D-4DD2-9989-0DC9F242BC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01342" y="315881"/>
                  <a:ext cx="325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BB4AF8-7E74-4667-8DA1-F5ACFF68BB93}"/>
                    </a:ext>
                  </a:extLst>
                </p14:cNvPr>
                <p14:cNvContentPartPr/>
                <p14:nvPr/>
              </p14:nvContentPartPr>
              <p14:xfrm>
                <a:off x="6445502" y="318761"/>
                <a:ext cx="151560" cy="12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BB4AF8-7E74-4667-8DA1-F5ACFF68BB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6502" y="309761"/>
                  <a:ext cx="169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0F5DA3-5D8A-46AE-B0C7-2389B368931F}"/>
                    </a:ext>
                  </a:extLst>
                </p14:cNvPr>
                <p14:cNvContentPartPr/>
                <p14:nvPr/>
              </p14:nvContentPartPr>
              <p14:xfrm>
                <a:off x="6614702" y="297521"/>
                <a:ext cx="220320" cy="162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0F5DA3-5D8A-46AE-B0C7-2389B36893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5702" y="288521"/>
                  <a:ext cx="23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E70978-D85B-47C5-8804-1C11574D6D60}"/>
                    </a:ext>
                  </a:extLst>
                </p14:cNvPr>
                <p14:cNvContentPartPr/>
                <p14:nvPr/>
              </p14:nvContentPartPr>
              <p14:xfrm>
                <a:off x="6870302" y="252521"/>
                <a:ext cx="212760" cy="21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E70978-D85B-47C5-8804-1C11574D6D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1662" y="243881"/>
                  <a:ext cx="2304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6FE10E-FD00-4300-AB79-81B66176365F}"/>
              </a:ext>
            </a:extLst>
          </p:cNvPr>
          <p:cNvGrpSpPr/>
          <p:nvPr/>
        </p:nvGrpSpPr>
        <p:grpSpPr>
          <a:xfrm>
            <a:off x="387782" y="1022921"/>
            <a:ext cx="204840" cy="354240"/>
            <a:chOff x="387782" y="1022921"/>
            <a:chExt cx="2048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35D3E3-CDE8-415F-8A89-EAFE936D1712}"/>
                    </a:ext>
                  </a:extLst>
                </p14:cNvPr>
                <p14:cNvContentPartPr/>
                <p14:nvPr/>
              </p14:nvContentPartPr>
              <p14:xfrm>
                <a:off x="387782" y="1022921"/>
                <a:ext cx="121680" cy="35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35D3E3-CDE8-415F-8A89-EAFE936D17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142" y="1013921"/>
                  <a:ext cx="139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9FEF56-6449-4DAE-8360-41D7BD24526F}"/>
                    </a:ext>
                  </a:extLst>
                </p14:cNvPr>
                <p14:cNvContentPartPr/>
                <p14:nvPr/>
              </p14:nvContentPartPr>
              <p14:xfrm>
                <a:off x="579662" y="1317041"/>
                <a:ext cx="12960" cy="2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9FEF56-6449-4DAE-8360-41D7BD2452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0662" y="1308401"/>
                  <a:ext cx="306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191C1A-C84E-4E5C-8A06-64C66F9DBF69}"/>
              </a:ext>
            </a:extLst>
          </p:cNvPr>
          <p:cNvGrpSpPr/>
          <p:nvPr/>
        </p:nvGrpSpPr>
        <p:grpSpPr>
          <a:xfrm>
            <a:off x="907982" y="1130921"/>
            <a:ext cx="374760" cy="381600"/>
            <a:chOff x="907982" y="1130921"/>
            <a:chExt cx="37476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AA0931-2C74-471D-81BC-ACC0498DE8C6}"/>
                    </a:ext>
                  </a:extLst>
                </p14:cNvPr>
                <p14:cNvContentPartPr/>
                <p14:nvPr/>
              </p14:nvContentPartPr>
              <p14:xfrm>
                <a:off x="907982" y="1212281"/>
                <a:ext cx="194400" cy="21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AA0931-2C74-471D-81BC-ACC0498DE8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8982" y="1203641"/>
                  <a:ext cx="212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3B6F2C-EE0A-4AAE-8796-4A57D56A0843}"/>
                    </a:ext>
                  </a:extLst>
                </p14:cNvPr>
                <p14:cNvContentPartPr/>
                <p14:nvPr/>
              </p14:nvContentPartPr>
              <p14:xfrm>
                <a:off x="1165382" y="1130921"/>
                <a:ext cx="117360" cy="38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3B6F2C-EE0A-4AAE-8796-4A57D56A08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6742" y="1122281"/>
                  <a:ext cx="13500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AE5208-BD8B-431D-8776-692EBF652B83}"/>
              </a:ext>
            </a:extLst>
          </p:cNvPr>
          <p:cNvGrpSpPr/>
          <p:nvPr/>
        </p:nvGrpSpPr>
        <p:grpSpPr>
          <a:xfrm>
            <a:off x="1653542" y="990881"/>
            <a:ext cx="3258000" cy="819000"/>
            <a:chOff x="1653542" y="990881"/>
            <a:chExt cx="325800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F9732D-5360-42BC-AD0D-F8638D9E1DE8}"/>
                    </a:ext>
                  </a:extLst>
                </p14:cNvPr>
                <p14:cNvContentPartPr/>
                <p14:nvPr/>
              </p14:nvContentPartPr>
              <p14:xfrm>
                <a:off x="1775222" y="1242881"/>
                <a:ext cx="195840" cy="25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F9732D-5360-42BC-AD0D-F8638D9E1D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6222" y="1233881"/>
                  <a:ext cx="213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C22EFE6-9978-468C-AE23-6146B48E2CC8}"/>
                    </a:ext>
                  </a:extLst>
                </p14:cNvPr>
                <p14:cNvContentPartPr/>
                <p14:nvPr/>
              </p14:nvContentPartPr>
              <p14:xfrm>
                <a:off x="1675862" y="1209041"/>
                <a:ext cx="287640" cy="28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C22EFE6-9978-468C-AE23-6146B48E2C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66862" y="1200041"/>
                  <a:ext cx="305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FD5CDB-9076-4F2E-ADE1-4B8E27B76E12}"/>
                    </a:ext>
                  </a:extLst>
                </p14:cNvPr>
                <p14:cNvContentPartPr/>
                <p14:nvPr/>
              </p14:nvContentPartPr>
              <p14:xfrm>
                <a:off x="1653542" y="1102121"/>
                <a:ext cx="369720" cy="6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FD5CDB-9076-4F2E-ADE1-4B8E27B76E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44542" y="1093481"/>
                  <a:ext cx="387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3DBD14-3E08-41E6-9059-D1B34115E1FA}"/>
                    </a:ext>
                  </a:extLst>
                </p14:cNvPr>
                <p14:cNvContentPartPr/>
                <p14:nvPr/>
              </p14:nvContentPartPr>
              <p14:xfrm>
                <a:off x="2129462" y="1264121"/>
                <a:ext cx="285120" cy="109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3DBD14-3E08-41E6-9059-D1B34115E1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0822" y="1255121"/>
                  <a:ext cx="30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A4C409-4A9A-49A3-8146-0DF5081F3A83}"/>
                    </a:ext>
                  </a:extLst>
                </p14:cNvPr>
                <p14:cNvContentPartPr/>
                <p14:nvPr/>
              </p14:nvContentPartPr>
              <p14:xfrm>
                <a:off x="2562902" y="1158641"/>
                <a:ext cx="266760" cy="289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A4C409-4A9A-49A3-8146-0DF5081F3A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53902" y="1150001"/>
                  <a:ext cx="284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1F5526-7C71-45FE-AEAD-99E70131D3D7}"/>
                    </a:ext>
                  </a:extLst>
                </p14:cNvPr>
                <p14:cNvContentPartPr/>
                <p14:nvPr/>
              </p14:nvContentPartPr>
              <p14:xfrm>
                <a:off x="2909582" y="1161161"/>
                <a:ext cx="196200" cy="318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1F5526-7C71-45FE-AEAD-99E70131D3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0942" y="1152161"/>
                  <a:ext cx="2138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D8C9A8-1794-44F4-A766-BF24A94AFAA5}"/>
                    </a:ext>
                  </a:extLst>
                </p14:cNvPr>
                <p14:cNvContentPartPr/>
                <p14:nvPr/>
              </p14:nvContentPartPr>
              <p14:xfrm>
                <a:off x="3193622" y="1202921"/>
                <a:ext cx="122040" cy="27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D8C9A8-1794-44F4-A766-BF24A94AFA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4982" y="1194281"/>
                  <a:ext cx="139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5B63B0-E958-4F3A-8088-1336E1CA4F9E}"/>
                    </a:ext>
                  </a:extLst>
                </p14:cNvPr>
                <p14:cNvContentPartPr/>
                <p14:nvPr/>
              </p14:nvContentPartPr>
              <p14:xfrm>
                <a:off x="3337982" y="1381481"/>
                <a:ext cx="31680" cy="88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5B63B0-E958-4F3A-8088-1336E1CA4F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28982" y="1372841"/>
                  <a:ext cx="49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23EC06-67F4-482B-9074-4BE53EDC6A12}"/>
                    </a:ext>
                  </a:extLst>
                </p14:cNvPr>
                <p14:cNvContentPartPr/>
                <p14:nvPr/>
              </p14:nvContentPartPr>
              <p14:xfrm>
                <a:off x="3484862" y="1177001"/>
                <a:ext cx="261000" cy="245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23EC06-67F4-482B-9074-4BE53EDC6A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76222" y="1168361"/>
                  <a:ext cx="278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23E9E9A-929A-439C-B50F-B18ED2CF1F8E}"/>
                    </a:ext>
                  </a:extLst>
                </p14:cNvPr>
                <p14:cNvContentPartPr/>
                <p14:nvPr/>
              </p14:nvContentPartPr>
              <p14:xfrm>
                <a:off x="3789062" y="1418201"/>
                <a:ext cx="93960" cy="19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23E9E9A-929A-439C-B50F-B18ED2CF1F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80422" y="1409201"/>
                  <a:ext cx="111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160689-706D-4C9C-A5C0-FCBA31918FFD}"/>
                    </a:ext>
                  </a:extLst>
                </p14:cNvPr>
                <p14:cNvContentPartPr/>
                <p14:nvPr/>
              </p14:nvContentPartPr>
              <p14:xfrm>
                <a:off x="4171022" y="1288241"/>
                <a:ext cx="45720" cy="2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160689-706D-4C9C-A5C0-FCBA31918F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62022" y="1279241"/>
                  <a:ext cx="63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30AD97-0F31-4D4A-AA94-E0B249428963}"/>
                    </a:ext>
                  </a:extLst>
                </p14:cNvPr>
                <p14:cNvContentPartPr/>
                <p14:nvPr/>
              </p14:nvContentPartPr>
              <p14:xfrm>
                <a:off x="4366502" y="1131641"/>
                <a:ext cx="88560" cy="19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30AD97-0F31-4D4A-AA94-E0B2494289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57502" y="1122641"/>
                  <a:ext cx="106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D15E26-360E-4657-813A-69059B4D70E2}"/>
                    </a:ext>
                  </a:extLst>
                </p14:cNvPr>
                <p14:cNvContentPartPr/>
                <p14:nvPr/>
              </p14:nvContentPartPr>
              <p14:xfrm>
                <a:off x="4604102" y="990881"/>
                <a:ext cx="118440" cy="9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D15E26-360E-4657-813A-69059B4D70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95102" y="982241"/>
                  <a:ext cx="136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F5D3E46-43A5-4C17-8A26-F6518072CF76}"/>
                    </a:ext>
                  </a:extLst>
                </p14:cNvPr>
                <p14:cNvContentPartPr/>
                <p14:nvPr/>
              </p14:nvContentPartPr>
              <p14:xfrm>
                <a:off x="4123502" y="1452041"/>
                <a:ext cx="43452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F5D3E46-43A5-4C17-8A26-F6518072CF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14862" y="1443041"/>
                  <a:ext cx="452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C12608-E313-4FE9-9A47-8886728656DE}"/>
                    </a:ext>
                  </a:extLst>
                </p14:cNvPr>
                <p14:cNvContentPartPr/>
                <p14:nvPr/>
              </p14:nvContentPartPr>
              <p14:xfrm>
                <a:off x="4049702" y="1646081"/>
                <a:ext cx="190800" cy="16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C12608-E313-4FE9-9A47-8886728656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41062" y="1637441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9BDED0-CF7E-4A41-A2F2-71ED0497CC2F}"/>
                    </a:ext>
                  </a:extLst>
                </p14:cNvPr>
                <p14:cNvContentPartPr/>
                <p14:nvPr/>
              </p14:nvContentPartPr>
              <p14:xfrm>
                <a:off x="4302782" y="1652201"/>
                <a:ext cx="111240" cy="10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9BDED0-CF7E-4A41-A2F2-71ED0497CC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93782" y="1643201"/>
                  <a:ext cx="128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69D91FD-D835-48C3-BBC4-38C1DF194881}"/>
                    </a:ext>
                  </a:extLst>
                </p14:cNvPr>
                <p14:cNvContentPartPr/>
                <p14:nvPr/>
              </p14:nvContentPartPr>
              <p14:xfrm>
                <a:off x="4475582" y="1639601"/>
                <a:ext cx="11484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69D91FD-D835-48C3-BBC4-38C1DF1948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66582" y="1630961"/>
                  <a:ext cx="132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3EB2A9-962F-4EF9-A5B4-CAE342437F67}"/>
                    </a:ext>
                  </a:extLst>
                </p14:cNvPr>
                <p14:cNvContentPartPr/>
                <p14:nvPr/>
              </p14:nvContentPartPr>
              <p14:xfrm>
                <a:off x="4748822" y="1111481"/>
                <a:ext cx="162720" cy="420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3EB2A9-962F-4EF9-A5B4-CAE342437F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39822" y="1102841"/>
                  <a:ext cx="1803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8DF9242-A9D2-494D-A70E-E85A6A45646F}"/>
              </a:ext>
            </a:extLst>
          </p:cNvPr>
          <p:cNvGrpSpPr/>
          <p:nvPr/>
        </p:nvGrpSpPr>
        <p:grpSpPr>
          <a:xfrm>
            <a:off x="1507382" y="2267801"/>
            <a:ext cx="2740320" cy="428040"/>
            <a:chOff x="1507382" y="2267801"/>
            <a:chExt cx="274032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3CACDB-0C29-49FA-A16B-3A401E7FCCAB}"/>
                    </a:ext>
                  </a:extLst>
                </p14:cNvPr>
                <p14:cNvContentPartPr/>
                <p14:nvPr/>
              </p14:nvContentPartPr>
              <p14:xfrm>
                <a:off x="1507382" y="2435561"/>
                <a:ext cx="151560" cy="26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3CACDB-0C29-49FA-A16B-3A401E7FCC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98742" y="2426561"/>
                  <a:ext cx="16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429A95-6718-4704-B0D7-31A26A662D2B}"/>
                    </a:ext>
                  </a:extLst>
                </p14:cNvPr>
                <p14:cNvContentPartPr/>
                <p14:nvPr/>
              </p14:nvContentPartPr>
              <p14:xfrm>
                <a:off x="1616822" y="2294081"/>
                <a:ext cx="282960" cy="21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429A95-6718-4704-B0D7-31A26A662D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7822" y="2285081"/>
                  <a:ext cx="300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26A1AC-D26E-4E73-8FBC-79693F2B8593}"/>
                    </a:ext>
                  </a:extLst>
                </p14:cNvPr>
                <p14:cNvContentPartPr/>
                <p14:nvPr/>
              </p14:nvContentPartPr>
              <p14:xfrm>
                <a:off x="1932182" y="2371841"/>
                <a:ext cx="117720" cy="223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26A1AC-D26E-4E73-8FBC-79693F2B85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23182" y="2362841"/>
                  <a:ext cx="135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97B1BC6-9B07-4B8B-B9DA-51659EEEA1C1}"/>
                    </a:ext>
                  </a:extLst>
                </p14:cNvPr>
                <p14:cNvContentPartPr/>
                <p14:nvPr/>
              </p14:nvContentPartPr>
              <p14:xfrm>
                <a:off x="2218742" y="2372921"/>
                <a:ext cx="208440" cy="23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97B1BC6-9B07-4B8B-B9DA-51659EEEA1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10102" y="2363921"/>
                  <a:ext cx="226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4C3455-9E46-4CAF-BE6C-C240EF31856D}"/>
                    </a:ext>
                  </a:extLst>
                </p14:cNvPr>
                <p14:cNvContentPartPr/>
                <p14:nvPr/>
              </p14:nvContentPartPr>
              <p14:xfrm>
                <a:off x="2193902" y="2374001"/>
                <a:ext cx="214560" cy="24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4C3455-9E46-4CAF-BE6C-C240EF3185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84902" y="2365361"/>
                  <a:ext cx="232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8F78B5-85D3-4875-8839-FB7B3F8C23FA}"/>
                    </a:ext>
                  </a:extLst>
                </p14:cNvPr>
                <p14:cNvContentPartPr/>
                <p14:nvPr/>
              </p14:nvContentPartPr>
              <p14:xfrm>
                <a:off x="2228822" y="2277161"/>
                <a:ext cx="275760" cy="3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8F78B5-85D3-4875-8839-FB7B3F8C23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20182" y="2268521"/>
                  <a:ext cx="293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6D765A-7891-444F-8A93-D5F91FC2CBE0}"/>
                    </a:ext>
                  </a:extLst>
                </p14:cNvPr>
                <p14:cNvContentPartPr/>
                <p14:nvPr/>
              </p14:nvContentPartPr>
              <p14:xfrm>
                <a:off x="2681342" y="2398481"/>
                <a:ext cx="211320" cy="141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6D765A-7891-444F-8A93-D5F91FC2CB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72702" y="2389481"/>
                  <a:ext cx="22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675353-A9D4-4D98-A651-6C726E2629D1}"/>
                    </a:ext>
                  </a:extLst>
                </p14:cNvPr>
                <p14:cNvContentPartPr/>
                <p14:nvPr/>
              </p14:nvContentPartPr>
              <p14:xfrm>
                <a:off x="3037742" y="2326121"/>
                <a:ext cx="116280" cy="18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675353-A9D4-4D98-A651-6C726E2629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28742" y="2317481"/>
                  <a:ext cx="133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466A20-D8D4-416C-9305-0E6E854343A5}"/>
                    </a:ext>
                  </a:extLst>
                </p14:cNvPr>
                <p14:cNvContentPartPr/>
                <p14:nvPr/>
              </p14:nvContentPartPr>
              <p14:xfrm>
                <a:off x="3178142" y="2466161"/>
                <a:ext cx="20520" cy="3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466A20-D8D4-416C-9305-0E6E854343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9502" y="2457161"/>
                  <a:ext cx="38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0D9DFE-72CD-4884-BF8B-DBBDF982046B}"/>
                    </a:ext>
                  </a:extLst>
                </p14:cNvPr>
                <p14:cNvContentPartPr/>
                <p14:nvPr/>
              </p14:nvContentPartPr>
              <p14:xfrm>
                <a:off x="3357422" y="2299121"/>
                <a:ext cx="109080" cy="19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0D9DFE-72CD-4884-BF8B-DBBDF98204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48422" y="2290121"/>
                  <a:ext cx="126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9A1B3-B27E-4481-86FB-2299347836DE}"/>
                    </a:ext>
                  </a:extLst>
                </p14:cNvPr>
                <p14:cNvContentPartPr/>
                <p14:nvPr/>
              </p14:nvContentPartPr>
              <p14:xfrm>
                <a:off x="3543542" y="2300201"/>
                <a:ext cx="174960" cy="181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9A1B3-B27E-4481-86FB-2299347836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34902" y="2291561"/>
                  <a:ext cx="192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829D6C-4D32-4015-9F6F-86D10F878EFE}"/>
                    </a:ext>
                  </a:extLst>
                </p14:cNvPr>
                <p14:cNvContentPartPr/>
                <p14:nvPr/>
              </p14:nvContentPartPr>
              <p14:xfrm>
                <a:off x="3881942" y="2267801"/>
                <a:ext cx="117000" cy="269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829D6C-4D32-4015-9F6F-86D10F878E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73302" y="2258801"/>
                  <a:ext cx="134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1D26D3-23DA-4214-A7E9-878ECB48AEAB}"/>
                    </a:ext>
                  </a:extLst>
                </p14:cNvPr>
                <p14:cNvContentPartPr/>
                <p14:nvPr/>
              </p14:nvContentPartPr>
              <p14:xfrm>
                <a:off x="4179662" y="2401361"/>
                <a:ext cx="68040" cy="13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1D26D3-23DA-4214-A7E9-878ECB48AE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71022" y="2392361"/>
                  <a:ext cx="85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32DB17-7537-4724-B63A-9DD3E97416F9}"/>
                    </a:ext>
                  </a:extLst>
                </p14:cNvPr>
                <p14:cNvContentPartPr/>
                <p14:nvPr/>
              </p14:nvContentPartPr>
              <p14:xfrm>
                <a:off x="4162742" y="2469041"/>
                <a:ext cx="81720" cy="10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32DB17-7537-4724-B63A-9DD3E97416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53742" y="2460401"/>
                  <a:ext cx="993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9A6CAAE-4E32-43FE-9097-95E5B04EF635}"/>
              </a:ext>
            </a:extLst>
          </p:cNvPr>
          <p:cNvGrpSpPr/>
          <p:nvPr/>
        </p:nvGrpSpPr>
        <p:grpSpPr>
          <a:xfrm>
            <a:off x="4592942" y="2049641"/>
            <a:ext cx="2691000" cy="438480"/>
            <a:chOff x="4592942" y="2049641"/>
            <a:chExt cx="26910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66F346-1CF4-40D6-B5E4-1A8F75EE33DC}"/>
                    </a:ext>
                  </a:extLst>
                </p14:cNvPr>
                <p14:cNvContentPartPr/>
                <p14:nvPr/>
              </p14:nvContentPartPr>
              <p14:xfrm>
                <a:off x="4592942" y="2243681"/>
                <a:ext cx="125280" cy="24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66F346-1CF4-40D6-B5E4-1A8F75EE33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84302" y="2234681"/>
                  <a:ext cx="142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C2809F-D7BC-4CF7-9FCC-BD3FDC61A2D0}"/>
                    </a:ext>
                  </a:extLst>
                </p14:cNvPr>
                <p14:cNvContentPartPr/>
                <p14:nvPr/>
              </p14:nvContentPartPr>
              <p14:xfrm>
                <a:off x="4762862" y="2346281"/>
                <a:ext cx="190080" cy="5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C2809F-D7BC-4CF7-9FCC-BD3FDC61A2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54222" y="2337641"/>
                  <a:ext cx="20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E6AFE7-643F-41A6-8890-3DFDB34301E1}"/>
                    </a:ext>
                  </a:extLst>
                </p14:cNvPr>
                <p14:cNvContentPartPr/>
                <p14:nvPr/>
              </p14:nvContentPartPr>
              <p14:xfrm>
                <a:off x="5113142" y="2264201"/>
                <a:ext cx="170280" cy="20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E6AFE7-643F-41A6-8890-3DFDB34301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04142" y="2255201"/>
                  <a:ext cx="187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21858B-4E95-45CC-A4A8-89E05C28B389}"/>
                    </a:ext>
                  </a:extLst>
                </p14:cNvPr>
                <p14:cNvContentPartPr/>
                <p14:nvPr/>
              </p14:nvContentPartPr>
              <p14:xfrm>
                <a:off x="5244542" y="2164481"/>
                <a:ext cx="186120" cy="170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21858B-4E95-45CC-A4A8-89E05C28B3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35542" y="2155841"/>
                  <a:ext cx="20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06F327-1A3E-4178-9936-243A79FBBEF8}"/>
                    </a:ext>
                  </a:extLst>
                </p14:cNvPr>
                <p14:cNvContentPartPr/>
                <p14:nvPr/>
              </p14:nvContentPartPr>
              <p14:xfrm>
                <a:off x="5533262" y="2205161"/>
                <a:ext cx="118440" cy="197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06F327-1A3E-4178-9936-243A79FBBE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24622" y="2196161"/>
                  <a:ext cx="136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A61E341-6A62-4A54-82EE-66B9DD114A2A}"/>
                    </a:ext>
                  </a:extLst>
                </p14:cNvPr>
                <p14:cNvContentPartPr/>
                <p14:nvPr/>
              </p14:nvContentPartPr>
              <p14:xfrm>
                <a:off x="5751422" y="2193281"/>
                <a:ext cx="165960" cy="221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A61E341-6A62-4A54-82EE-66B9DD114A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42422" y="2184641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8CD57A-C335-47BF-8C0F-E013F1042670}"/>
                    </a:ext>
                  </a:extLst>
                </p14:cNvPr>
                <p14:cNvContentPartPr/>
                <p14:nvPr/>
              </p14:nvContentPartPr>
              <p14:xfrm>
                <a:off x="5662142" y="2183921"/>
                <a:ext cx="255600" cy="22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8CD57A-C335-47BF-8C0F-E013F10426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53142" y="2174921"/>
                  <a:ext cx="273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8398FAC-A877-4EB1-8D7E-125E46C76E3D}"/>
                    </a:ext>
                  </a:extLst>
                </p14:cNvPr>
                <p14:cNvContentPartPr/>
                <p14:nvPr/>
              </p14:nvContentPartPr>
              <p14:xfrm>
                <a:off x="5730182" y="2088881"/>
                <a:ext cx="275400" cy="49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8398FAC-A877-4EB1-8D7E-125E46C76E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21542" y="2079881"/>
                  <a:ext cx="29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C7F78B-7127-4B7E-997E-014B4383B7D2}"/>
                    </a:ext>
                  </a:extLst>
                </p14:cNvPr>
                <p14:cNvContentPartPr/>
                <p14:nvPr/>
              </p14:nvContentPartPr>
              <p14:xfrm>
                <a:off x="6135902" y="2197601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C7F78B-7127-4B7E-997E-014B4383B7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27262" y="21886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EF8395F-2ADF-49C2-AB06-064F1A99F223}"/>
                    </a:ext>
                  </a:extLst>
                </p14:cNvPr>
                <p14:cNvContentPartPr/>
                <p14:nvPr/>
              </p14:nvContentPartPr>
              <p14:xfrm>
                <a:off x="5989382" y="2208041"/>
                <a:ext cx="161640" cy="130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EF8395F-2ADF-49C2-AB06-064F1A99F2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0382" y="2199401"/>
                  <a:ext cx="179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4A5D3F-0D04-4630-9343-D15462890C1B}"/>
                    </a:ext>
                  </a:extLst>
                </p14:cNvPr>
                <p14:cNvContentPartPr/>
                <p14:nvPr/>
              </p14:nvContentPartPr>
              <p14:xfrm>
                <a:off x="6318422" y="2149001"/>
                <a:ext cx="83520" cy="21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4A5D3F-0D04-4630-9343-D15462890C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09422" y="2140361"/>
                  <a:ext cx="101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37F818-6E24-4E92-BA6C-0BE21CD01418}"/>
                    </a:ext>
                  </a:extLst>
                </p14:cNvPr>
                <p14:cNvContentPartPr/>
                <p14:nvPr/>
              </p14:nvContentPartPr>
              <p14:xfrm>
                <a:off x="6466382" y="2325041"/>
                <a:ext cx="9720" cy="32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37F818-6E24-4E92-BA6C-0BE21CD014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57382" y="2316401"/>
                  <a:ext cx="27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58E195-F3FD-47E6-A594-EEB843948024}"/>
                    </a:ext>
                  </a:extLst>
                </p14:cNvPr>
                <p14:cNvContentPartPr/>
                <p14:nvPr/>
              </p14:nvContentPartPr>
              <p14:xfrm>
                <a:off x="6593822" y="2177441"/>
                <a:ext cx="134280" cy="193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58E195-F3FD-47E6-A594-EEB8439480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85182" y="2168441"/>
                  <a:ext cx="15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F05B2D-FF46-41EB-8111-3F1C51416A02}"/>
                    </a:ext>
                  </a:extLst>
                </p14:cNvPr>
                <p14:cNvContentPartPr/>
                <p14:nvPr/>
              </p14:nvContentPartPr>
              <p14:xfrm>
                <a:off x="6826742" y="2190761"/>
                <a:ext cx="202320" cy="155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F05B2D-FF46-41EB-8111-3F1C51416A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17742" y="2182121"/>
                  <a:ext cx="219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1AB987-1C9B-4B12-A93A-929DD775C479}"/>
                    </a:ext>
                  </a:extLst>
                </p14:cNvPr>
                <p14:cNvContentPartPr/>
                <p14:nvPr/>
              </p14:nvContentPartPr>
              <p14:xfrm>
                <a:off x="7117982" y="2049641"/>
                <a:ext cx="165960" cy="42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1AB987-1C9B-4B12-A93A-929DD775C4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8982" y="2041001"/>
                  <a:ext cx="183600" cy="44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2B50B3D-D862-4DD4-859E-03D396BA8BE5}"/>
              </a:ext>
            </a:extLst>
          </p:cNvPr>
          <p:cNvGrpSpPr/>
          <p:nvPr/>
        </p:nvGrpSpPr>
        <p:grpSpPr>
          <a:xfrm>
            <a:off x="3948182" y="3097241"/>
            <a:ext cx="170640" cy="128520"/>
            <a:chOff x="3948182" y="3097241"/>
            <a:chExt cx="17064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96CF2A-DF3C-4071-894C-56C30D480AAE}"/>
                    </a:ext>
                  </a:extLst>
                </p14:cNvPr>
                <p14:cNvContentPartPr/>
                <p14:nvPr/>
              </p14:nvContentPartPr>
              <p14:xfrm>
                <a:off x="3948182" y="3097241"/>
                <a:ext cx="122040" cy="1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96CF2A-DF3C-4071-894C-56C30D480A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9182" y="3088241"/>
                  <a:ext cx="139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375EDA-72E3-47FD-BC0B-36CB2118AFA5}"/>
                    </a:ext>
                  </a:extLst>
                </p14:cNvPr>
                <p14:cNvContentPartPr/>
                <p14:nvPr/>
              </p14:nvContentPartPr>
              <p14:xfrm>
                <a:off x="3956462" y="3184721"/>
                <a:ext cx="162360" cy="41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375EDA-72E3-47FD-BC0B-36CB2118AF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47462" y="3175721"/>
                  <a:ext cx="1800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45BAFF-3172-46E5-B758-4FB3B8DEFCB6}"/>
              </a:ext>
            </a:extLst>
          </p:cNvPr>
          <p:cNvGrpSpPr/>
          <p:nvPr/>
        </p:nvGrpSpPr>
        <p:grpSpPr>
          <a:xfrm>
            <a:off x="4392422" y="3083201"/>
            <a:ext cx="459000" cy="239760"/>
            <a:chOff x="4392422" y="3083201"/>
            <a:chExt cx="4590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25C65E-FEA4-4216-BD6B-208271589A8A}"/>
                    </a:ext>
                  </a:extLst>
                </p14:cNvPr>
                <p14:cNvContentPartPr/>
                <p14:nvPr/>
              </p14:nvContentPartPr>
              <p14:xfrm>
                <a:off x="4392422" y="3083201"/>
                <a:ext cx="88560" cy="23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25C65E-FEA4-4216-BD6B-208271589A8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83782" y="3074201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00CBB1-FFAB-4B2E-B71A-330A88F3263C}"/>
                    </a:ext>
                  </a:extLst>
                </p14:cNvPr>
                <p14:cNvContentPartPr/>
                <p14:nvPr/>
              </p14:nvContentPartPr>
              <p14:xfrm>
                <a:off x="4660262" y="3192281"/>
                <a:ext cx="191160" cy="38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00CBB1-FFAB-4B2E-B71A-330A88F326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51262" y="3183641"/>
                  <a:ext cx="2088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E812935-0F1F-4AE9-9144-EC33A087FDD1}"/>
              </a:ext>
            </a:extLst>
          </p:cNvPr>
          <p:cNvGrpSpPr/>
          <p:nvPr/>
        </p:nvGrpSpPr>
        <p:grpSpPr>
          <a:xfrm>
            <a:off x="5170022" y="2978441"/>
            <a:ext cx="1438560" cy="371520"/>
            <a:chOff x="5170022" y="2978441"/>
            <a:chExt cx="14385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FF4901A-A997-42D5-A1AA-7BAC1C9964CB}"/>
                    </a:ext>
                  </a:extLst>
                </p14:cNvPr>
                <p14:cNvContentPartPr/>
                <p14:nvPr/>
              </p14:nvContentPartPr>
              <p14:xfrm>
                <a:off x="5170022" y="3104801"/>
                <a:ext cx="141120" cy="228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FF4901A-A997-42D5-A1AA-7BAC1C9964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1022" y="3096161"/>
                  <a:ext cx="158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2C3B52A-FEA7-4743-B6A3-2D719B4EC892}"/>
                    </a:ext>
                  </a:extLst>
                </p14:cNvPr>
                <p14:cNvContentPartPr/>
                <p14:nvPr/>
              </p14:nvContentPartPr>
              <p14:xfrm>
                <a:off x="5281622" y="2978441"/>
                <a:ext cx="226080" cy="195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2C3B52A-FEA7-4743-B6A3-2D719B4EC8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72622" y="2969801"/>
                  <a:ext cx="243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90D4F9-2253-441D-9E01-45719CED9466}"/>
                    </a:ext>
                  </a:extLst>
                </p14:cNvPr>
                <p14:cNvContentPartPr/>
                <p14:nvPr/>
              </p14:nvContentPartPr>
              <p14:xfrm>
                <a:off x="5621102" y="3013721"/>
                <a:ext cx="214560" cy="336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90D4F9-2253-441D-9E01-45719CED94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12102" y="3005081"/>
                  <a:ext cx="232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5823298-8496-47EC-B6D3-1641B213F659}"/>
                    </a:ext>
                  </a:extLst>
                </p14:cNvPr>
                <p14:cNvContentPartPr/>
                <p14:nvPr/>
              </p14:nvContentPartPr>
              <p14:xfrm>
                <a:off x="5929622" y="3040721"/>
                <a:ext cx="307440" cy="25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5823298-8496-47EC-B6D3-1641B213F6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20982" y="3031721"/>
                  <a:ext cx="325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1DB347-8E85-4678-8A08-6831F3D9DF23}"/>
                    </a:ext>
                  </a:extLst>
                </p14:cNvPr>
                <p14:cNvContentPartPr/>
                <p14:nvPr/>
              </p14:nvContentPartPr>
              <p14:xfrm>
                <a:off x="5930342" y="3130361"/>
                <a:ext cx="266760" cy="5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1DB347-8E85-4678-8A08-6831F3D9DF2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21702" y="3121361"/>
                  <a:ext cx="284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C2214C-3726-40CA-ABA3-19E7CDA11E92}"/>
                    </a:ext>
                  </a:extLst>
                </p14:cNvPr>
                <p14:cNvContentPartPr/>
                <p14:nvPr/>
              </p14:nvContentPartPr>
              <p14:xfrm>
                <a:off x="6424982" y="3035681"/>
                <a:ext cx="183600" cy="170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C2214C-3726-40CA-ABA3-19E7CDA11E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15982" y="3027041"/>
                  <a:ext cx="2012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642CBBE-7A96-4856-AEF8-4CF7611C571E}"/>
              </a:ext>
            </a:extLst>
          </p:cNvPr>
          <p:cNvGrpSpPr/>
          <p:nvPr/>
        </p:nvGrpSpPr>
        <p:grpSpPr>
          <a:xfrm>
            <a:off x="6866342" y="2776481"/>
            <a:ext cx="1784880" cy="325800"/>
            <a:chOff x="6866342" y="2776481"/>
            <a:chExt cx="17848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7A040F-9839-4096-A196-0A31AAE06287}"/>
                    </a:ext>
                  </a:extLst>
                </p14:cNvPr>
                <p14:cNvContentPartPr/>
                <p14:nvPr/>
              </p14:nvContentPartPr>
              <p14:xfrm>
                <a:off x="6866342" y="2905721"/>
                <a:ext cx="120960" cy="196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7A040F-9839-4096-A196-0A31AAE0628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57342" y="2896721"/>
                  <a:ext cx="138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8CDC3E-5EB0-425B-8ACB-AB48E4C2953A}"/>
                    </a:ext>
                  </a:extLst>
                </p14:cNvPr>
                <p14:cNvContentPartPr/>
                <p14:nvPr/>
              </p14:nvContentPartPr>
              <p14:xfrm>
                <a:off x="7033022" y="3050441"/>
                <a:ext cx="18720" cy="2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8CDC3E-5EB0-425B-8ACB-AB48E4C2953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24022" y="3041801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3FC47F-3117-42CF-8402-076D5A21E05A}"/>
                    </a:ext>
                  </a:extLst>
                </p14:cNvPr>
                <p14:cNvContentPartPr/>
                <p14:nvPr/>
              </p14:nvContentPartPr>
              <p14:xfrm>
                <a:off x="7170542" y="2853521"/>
                <a:ext cx="155880" cy="190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3FC47F-3117-42CF-8402-076D5A21E0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61542" y="2844881"/>
                  <a:ext cx="17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0A4F84-14B0-496D-ACD2-9B75C2DB9023}"/>
                    </a:ext>
                  </a:extLst>
                </p14:cNvPr>
                <p14:cNvContentPartPr/>
                <p14:nvPr/>
              </p14:nvContentPartPr>
              <p14:xfrm>
                <a:off x="7400222" y="2857841"/>
                <a:ext cx="183600" cy="200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0A4F84-14B0-496D-ACD2-9B75C2DB90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1222" y="2848841"/>
                  <a:ext cx="201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7C6D12-5DAE-4036-9E74-31ED5122896A}"/>
                    </a:ext>
                  </a:extLst>
                </p14:cNvPr>
                <p14:cNvContentPartPr/>
                <p14:nvPr/>
              </p14:nvContentPartPr>
              <p14:xfrm>
                <a:off x="7732862" y="2937041"/>
                <a:ext cx="159480" cy="4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7C6D12-5DAE-4036-9E74-31ED512289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3862" y="2928401"/>
                  <a:ext cx="177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4C7487-4F03-456C-B92B-104855D78986}"/>
                    </a:ext>
                  </a:extLst>
                </p14:cNvPr>
                <p14:cNvContentPartPr/>
                <p14:nvPr/>
              </p14:nvContentPartPr>
              <p14:xfrm>
                <a:off x="8044982" y="2797001"/>
                <a:ext cx="101520" cy="224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4C7487-4F03-456C-B92B-104855D789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982" y="2788361"/>
                  <a:ext cx="119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371F4D-C418-44F3-9B5D-F9602DEE05DA}"/>
                    </a:ext>
                  </a:extLst>
                </p14:cNvPr>
                <p14:cNvContentPartPr/>
                <p14:nvPr/>
              </p14:nvContentPartPr>
              <p14:xfrm>
                <a:off x="8200862" y="2960081"/>
                <a:ext cx="23040" cy="75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371F4D-C418-44F3-9B5D-F9602DEE05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91862" y="2951441"/>
                  <a:ext cx="4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7392DC-6D27-4AEE-8222-5025DDCD95E1}"/>
                    </a:ext>
                  </a:extLst>
                </p14:cNvPr>
                <p14:cNvContentPartPr/>
                <p14:nvPr/>
              </p14:nvContentPartPr>
              <p14:xfrm>
                <a:off x="8409302" y="2776481"/>
                <a:ext cx="241920" cy="24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7392DC-6D27-4AEE-8222-5025DDCD95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00662" y="2767481"/>
                  <a:ext cx="2595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4CBB048-99CB-45FF-A482-845A5265AD7F}"/>
              </a:ext>
            </a:extLst>
          </p:cNvPr>
          <p:cNvGrpSpPr/>
          <p:nvPr/>
        </p:nvGrpSpPr>
        <p:grpSpPr>
          <a:xfrm>
            <a:off x="7194662" y="3242681"/>
            <a:ext cx="1116720" cy="511200"/>
            <a:chOff x="7194662" y="3242681"/>
            <a:chExt cx="11167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EE7999B-E425-48B1-BB46-6EF5B09EBFDE}"/>
                    </a:ext>
                  </a:extLst>
                </p14:cNvPr>
                <p14:cNvContentPartPr/>
                <p14:nvPr/>
              </p14:nvContentPartPr>
              <p14:xfrm>
                <a:off x="7194662" y="3242681"/>
                <a:ext cx="934560" cy="80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EE7999B-E425-48B1-BB46-6EF5B09EBF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6022" y="3234041"/>
                  <a:ext cx="952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9C03356-7714-44B7-B984-508ACA01C56C}"/>
                    </a:ext>
                  </a:extLst>
                </p14:cNvPr>
                <p14:cNvContentPartPr/>
                <p14:nvPr/>
              </p14:nvContentPartPr>
              <p14:xfrm>
                <a:off x="7387262" y="3509081"/>
                <a:ext cx="12600" cy="1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9C03356-7714-44B7-B984-508ACA01C5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78622" y="3500081"/>
                  <a:ext cx="3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F2FF87-1A5C-4769-808B-A6B6289BCDF2}"/>
                    </a:ext>
                  </a:extLst>
                </p14:cNvPr>
                <p14:cNvContentPartPr/>
                <p14:nvPr/>
              </p14:nvContentPartPr>
              <p14:xfrm>
                <a:off x="7551062" y="3378761"/>
                <a:ext cx="6048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F2FF87-1A5C-4769-808B-A6B6289BCD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42062" y="3370121"/>
                  <a:ext cx="7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5BF053-ACE7-4920-BD8E-5C9C7698A434}"/>
                    </a:ext>
                  </a:extLst>
                </p14:cNvPr>
                <p14:cNvContentPartPr/>
                <p14:nvPr/>
              </p14:nvContentPartPr>
              <p14:xfrm>
                <a:off x="7539902" y="3337001"/>
                <a:ext cx="282600" cy="416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5BF053-ACE7-4920-BD8E-5C9C7698A4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30902" y="3328361"/>
                  <a:ext cx="3002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1153B1-AD56-4896-8370-A25A4A220DD2}"/>
                    </a:ext>
                  </a:extLst>
                </p14:cNvPr>
                <p14:cNvContentPartPr/>
                <p14:nvPr/>
              </p14:nvContentPartPr>
              <p14:xfrm>
                <a:off x="7770662" y="3427001"/>
                <a:ext cx="540720" cy="286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1153B1-AD56-4896-8370-A25A4A220DD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62022" y="3418361"/>
                  <a:ext cx="558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469E4B6-02DF-43D8-8309-54D41EF97AD4}"/>
                    </a:ext>
                  </a:extLst>
                </p14:cNvPr>
                <p14:cNvContentPartPr/>
                <p14:nvPr/>
              </p14:nvContentPartPr>
              <p14:xfrm>
                <a:off x="7899542" y="3566321"/>
                <a:ext cx="146160" cy="128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469E4B6-02DF-43D8-8309-54D41EF97AD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90902" y="3557681"/>
                  <a:ext cx="163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3697972-6106-4D01-B94E-1AEBD725B3A4}"/>
                    </a:ext>
                  </a:extLst>
                </p14:cNvPr>
                <p14:cNvContentPartPr/>
                <p14:nvPr/>
              </p14:nvContentPartPr>
              <p14:xfrm>
                <a:off x="8091782" y="3567401"/>
                <a:ext cx="91800" cy="8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3697972-6106-4D01-B94E-1AEBD725B3A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2782" y="3558761"/>
                  <a:ext cx="109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8434B5C-6459-4C97-991B-0754D64943D1}"/>
                    </a:ext>
                  </a:extLst>
                </p14:cNvPr>
                <p14:cNvContentPartPr/>
                <p14:nvPr/>
              </p14:nvContentPartPr>
              <p14:xfrm>
                <a:off x="8215622" y="3571721"/>
                <a:ext cx="84240" cy="8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8434B5C-6459-4C97-991B-0754D64943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06982" y="3562721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924F858-5EB4-44BB-96F1-D30F137FEA7A}"/>
                  </a:ext>
                </a:extLst>
              </p14:cNvPr>
              <p14:cNvContentPartPr/>
              <p14:nvPr/>
            </p14:nvContentPartPr>
            <p14:xfrm>
              <a:off x="8764262" y="2854961"/>
              <a:ext cx="176760" cy="446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924F858-5EB4-44BB-96F1-D30F137FEA7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755262" y="2845961"/>
                <a:ext cx="19440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ED11F06-88EC-40A4-8197-62FA76D0B0CD}"/>
              </a:ext>
            </a:extLst>
          </p:cNvPr>
          <p:cNvGrpSpPr/>
          <p:nvPr/>
        </p:nvGrpSpPr>
        <p:grpSpPr>
          <a:xfrm>
            <a:off x="3936302" y="4207841"/>
            <a:ext cx="243720" cy="118080"/>
            <a:chOff x="3936302" y="4207841"/>
            <a:chExt cx="2437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A297383-EC35-4230-A6D2-322670A20477}"/>
                    </a:ext>
                  </a:extLst>
                </p14:cNvPr>
                <p14:cNvContentPartPr/>
                <p14:nvPr/>
              </p14:nvContentPartPr>
              <p14:xfrm>
                <a:off x="3936302" y="4207841"/>
                <a:ext cx="160560" cy="41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A297383-EC35-4230-A6D2-322670A204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27662" y="4199201"/>
                  <a:ext cx="178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A84AE56-5269-4850-9E7A-5999999449E3}"/>
                    </a:ext>
                  </a:extLst>
                </p14:cNvPr>
                <p14:cNvContentPartPr/>
                <p14:nvPr/>
              </p14:nvContentPartPr>
              <p14:xfrm>
                <a:off x="3937382" y="4275521"/>
                <a:ext cx="242640" cy="5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A84AE56-5269-4850-9E7A-5999999449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28742" y="4266881"/>
                  <a:ext cx="26028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833F509-9BC3-4F49-B4BA-AE021B43E8FB}"/>
                  </a:ext>
                </a:extLst>
              </p14:cNvPr>
              <p14:cNvContentPartPr/>
              <p14:nvPr/>
            </p14:nvContentPartPr>
            <p14:xfrm>
              <a:off x="4408982" y="4273721"/>
              <a:ext cx="158040" cy="273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833F509-9BC3-4F49-B4BA-AE021B43E8F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399982" y="4264721"/>
                <a:ext cx="1756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A07C203-9886-4168-BC6D-B99461F3A20C}"/>
                  </a:ext>
                </a:extLst>
              </p14:cNvPr>
              <p14:cNvContentPartPr/>
              <p14:nvPr/>
            </p14:nvContentPartPr>
            <p14:xfrm>
              <a:off x="4777622" y="4447241"/>
              <a:ext cx="174240" cy="54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A07C203-9886-4168-BC6D-B99461F3A20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68982" y="4438601"/>
                <a:ext cx="19188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531EC16-06AB-4B16-9417-A3D2F5058953}"/>
              </a:ext>
            </a:extLst>
          </p:cNvPr>
          <p:cNvGrpSpPr/>
          <p:nvPr/>
        </p:nvGrpSpPr>
        <p:grpSpPr>
          <a:xfrm>
            <a:off x="5169302" y="4169321"/>
            <a:ext cx="1481400" cy="398520"/>
            <a:chOff x="5169302" y="4169321"/>
            <a:chExt cx="148140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0DEB48-4E65-49DA-B144-0708F557F2D1}"/>
                    </a:ext>
                  </a:extLst>
                </p14:cNvPr>
                <p14:cNvContentPartPr/>
                <p14:nvPr/>
              </p14:nvContentPartPr>
              <p14:xfrm>
                <a:off x="5169302" y="4327361"/>
                <a:ext cx="149400" cy="22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0DEB48-4E65-49DA-B144-0708F557F2D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0662" y="4318361"/>
                  <a:ext cx="16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427122-82CD-4BDE-AB06-BDA5A3E0D8DF}"/>
                    </a:ext>
                  </a:extLst>
                </p14:cNvPr>
                <p14:cNvContentPartPr/>
                <p14:nvPr/>
              </p14:nvContentPartPr>
              <p14:xfrm>
                <a:off x="5348582" y="4169321"/>
                <a:ext cx="257400" cy="223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427122-82CD-4BDE-AB06-BDA5A3E0D8D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39582" y="4160681"/>
                  <a:ext cx="275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24D46A-F33A-4899-B501-2A2BE39A2E17}"/>
                    </a:ext>
                  </a:extLst>
                </p14:cNvPr>
                <p14:cNvContentPartPr/>
                <p14:nvPr/>
              </p14:nvContentPartPr>
              <p14:xfrm>
                <a:off x="5782742" y="4274801"/>
                <a:ext cx="138600" cy="261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24D46A-F33A-4899-B501-2A2BE39A2E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73742" y="4265801"/>
                  <a:ext cx="156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333422-1478-4EE6-AEF3-B6F2208C27B6}"/>
                    </a:ext>
                  </a:extLst>
                </p14:cNvPr>
                <p14:cNvContentPartPr/>
                <p14:nvPr/>
              </p14:nvContentPartPr>
              <p14:xfrm>
                <a:off x="5968502" y="4275881"/>
                <a:ext cx="350280" cy="291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333422-1478-4EE6-AEF3-B6F2208C27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59862" y="4267241"/>
                  <a:ext cx="367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7081EE8-1888-4C3A-8A3D-622D80E125E3}"/>
                    </a:ext>
                  </a:extLst>
                </p14:cNvPr>
                <p14:cNvContentPartPr/>
                <p14:nvPr/>
              </p14:nvContentPartPr>
              <p14:xfrm>
                <a:off x="6058502" y="4408361"/>
                <a:ext cx="270360" cy="4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7081EE8-1888-4C3A-8A3D-622D80E125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49862" y="4399361"/>
                  <a:ext cx="288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AC6AE0E-CEEC-4F44-B067-5B01D3ADD251}"/>
                    </a:ext>
                  </a:extLst>
                </p14:cNvPr>
                <p14:cNvContentPartPr/>
                <p14:nvPr/>
              </p14:nvContentPartPr>
              <p14:xfrm>
                <a:off x="6475742" y="4330241"/>
                <a:ext cx="174960" cy="16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AC6AE0E-CEEC-4F44-B067-5B01D3ADD2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66742" y="4321241"/>
                  <a:ext cx="1926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14481A7-8EDE-4022-A735-EE46972F59A6}"/>
              </a:ext>
            </a:extLst>
          </p:cNvPr>
          <p:cNvGrpSpPr/>
          <p:nvPr/>
        </p:nvGrpSpPr>
        <p:grpSpPr>
          <a:xfrm>
            <a:off x="6884342" y="4100921"/>
            <a:ext cx="1744200" cy="488160"/>
            <a:chOff x="6884342" y="4100921"/>
            <a:chExt cx="174420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7EF52B-8368-4359-BCCB-1AAA18018597}"/>
                    </a:ext>
                  </a:extLst>
                </p14:cNvPr>
                <p14:cNvContentPartPr/>
                <p14:nvPr/>
              </p14:nvContentPartPr>
              <p14:xfrm>
                <a:off x="6884342" y="4421321"/>
                <a:ext cx="122760" cy="27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7EF52B-8368-4359-BCCB-1AAA180185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75702" y="4412321"/>
                  <a:ext cx="14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2F8FAA-90C5-4240-A8B0-889D3102884E}"/>
                    </a:ext>
                  </a:extLst>
                </p14:cNvPr>
                <p14:cNvContentPartPr/>
                <p14:nvPr/>
              </p14:nvContentPartPr>
              <p14:xfrm>
                <a:off x="7099982" y="4311881"/>
                <a:ext cx="224280" cy="209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2F8FAA-90C5-4240-A8B0-889D310288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91342" y="4303241"/>
                  <a:ext cx="241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554657-2BE4-477E-AC77-223FE0D38389}"/>
                    </a:ext>
                  </a:extLst>
                </p14:cNvPr>
                <p14:cNvContentPartPr/>
                <p14:nvPr/>
              </p14:nvContentPartPr>
              <p14:xfrm>
                <a:off x="7382942" y="4271201"/>
                <a:ext cx="215280" cy="227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554657-2BE4-477E-AC77-223FE0D3838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74302" y="4262201"/>
                  <a:ext cx="232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CA48A4-1700-4B4F-B2A9-CA3E57F4F66A}"/>
                    </a:ext>
                  </a:extLst>
                </p14:cNvPr>
                <p14:cNvContentPartPr/>
                <p14:nvPr/>
              </p14:nvContentPartPr>
              <p14:xfrm>
                <a:off x="7665182" y="4492241"/>
                <a:ext cx="35640" cy="2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CA48A4-1700-4B4F-B2A9-CA3E57F4F6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56182" y="4483241"/>
                  <a:ext cx="53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7E3576E-0540-4443-AF05-FCE5851E137C}"/>
                    </a:ext>
                  </a:extLst>
                </p14:cNvPr>
                <p14:cNvContentPartPr/>
                <p14:nvPr/>
              </p14:nvContentPartPr>
              <p14:xfrm>
                <a:off x="7818542" y="4288481"/>
                <a:ext cx="145800" cy="11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7E3576E-0540-4443-AF05-FCE5851E137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09902" y="4279481"/>
                  <a:ext cx="163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90C3523-AB2D-4D2D-A8BC-8024A63D56C0}"/>
                    </a:ext>
                  </a:extLst>
                </p14:cNvPr>
                <p14:cNvContentPartPr/>
                <p14:nvPr/>
              </p14:nvContentPartPr>
              <p14:xfrm>
                <a:off x="7890182" y="4240961"/>
                <a:ext cx="165240" cy="269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90C3523-AB2D-4D2D-A8BC-8024A63D56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81182" y="4232321"/>
                  <a:ext cx="182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5C4DF2-9EF6-4D28-97C1-6060CD4D64C1}"/>
                    </a:ext>
                  </a:extLst>
                </p14:cNvPr>
                <p14:cNvContentPartPr/>
                <p14:nvPr/>
              </p14:nvContentPartPr>
              <p14:xfrm>
                <a:off x="8075942" y="4263281"/>
                <a:ext cx="291240" cy="22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5C4DF2-9EF6-4D28-97C1-6060CD4D64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66942" y="4254281"/>
                  <a:ext cx="308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ABE910-A834-4DCF-BE7C-45C4A34427D5}"/>
                    </a:ext>
                  </a:extLst>
                </p14:cNvPr>
                <p14:cNvContentPartPr/>
                <p14:nvPr/>
              </p14:nvContentPartPr>
              <p14:xfrm>
                <a:off x="8475902" y="4100921"/>
                <a:ext cx="152640" cy="48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ABE910-A834-4DCF-BE7C-45C4A34427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67262" y="4091921"/>
                  <a:ext cx="17028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03A93F7-D678-4662-8508-0BA667FCCE54}"/>
              </a:ext>
            </a:extLst>
          </p:cNvPr>
          <p:cNvGrpSpPr/>
          <p:nvPr/>
        </p:nvGrpSpPr>
        <p:grpSpPr>
          <a:xfrm>
            <a:off x="3834062" y="5152481"/>
            <a:ext cx="221400" cy="133560"/>
            <a:chOff x="3834062" y="5152481"/>
            <a:chExt cx="2214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7D8712-9BA7-4678-B175-0AA3FF942837}"/>
                    </a:ext>
                  </a:extLst>
                </p14:cNvPr>
                <p14:cNvContentPartPr/>
                <p14:nvPr/>
              </p14:nvContentPartPr>
              <p14:xfrm>
                <a:off x="3910022" y="5152481"/>
                <a:ext cx="145440" cy="4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7D8712-9BA7-4678-B175-0AA3FF9428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01022" y="5143481"/>
                  <a:ext cx="163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5ECC32-DA68-4472-B586-D89128C90353}"/>
                    </a:ext>
                  </a:extLst>
                </p14:cNvPr>
                <p14:cNvContentPartPr/>
                <p14:nvPr/>
              </p14:nvContentPartPr>
              <p14:xfrm>
                <a:off x="3834062" y="5233121"/>
                <a:ext cx="209520" cy="5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5ECC32-DA68-4472-B586-D89128C9035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25422" y="5224121"/>
                  <a:ext cx="22716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7C3DDF1-0934-418D-9BAF-893C92913016}"/>
              </a:ext>
            </a:extLst>
          </p:cNvPr>
          <p:cNvGrpSpPr/>
          <p:nvPr/>
        </p:nvGrpSpPr>
        <p:grpSpPr>
          <a:xfrm>
            <a:off x="4432742" y="5071121"/>
            <a:ext cx="818640" cy="297000"/>
            <a:chOff x="4432742" y="5071121"/>
            <a:chExt cx="8186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9BFCF84-F453-4D62-8A24-9B52CFA25092}"/>
                    </a:ext>
                  </a:extLst>
                </p14:cNvPr>
                <p14:cNvContentPartPr/>
                <p14:nvPr/>
              </p14:nvContentPartPr>
              <p14:xfrm>
                <a:off x="4432742" y="5071121"/>
                <a:ext cx="151560" cy="29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9BFCF84-F453-4D62-8A24-9B52CFA250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23742" y="5062481"/>
                  <a:ext cx="169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4A074D-E674-41E5-AE37-78F3DBA5798D}"/>
                    </a:ext>
                  </a:extLst>
                </p14:cNvPr>
                <p14:cNvContentPartPr/>
                <p14:nvPr/>
              </p14:nvContentPartPr>
              <p14:xfrm>
                <a:off x="4736942" y="5189201"/>
                <a:ext cx="166320" cy="5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4A074D-E674-41E5-AE37-78F3DBA579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27942" y="5180561"/>
                  <a:ext cx="18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05DE0-D184-4EB0-AD6C-898C690017B1}"/>
                    </a:ext>
                  </a:extLst>
                </p14:cNvPr>
                <p14:cNvContentPartPr/>
                <p14:nvPr/>
              </p14:nvContentPartPr>
              <p14:xfrm>
                <a:off x="5059862" y="5110001"/>
                <a:ext cx="191520" cy="218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05DE0-D184-4EB0-AD6C-898C690017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51222" y="5101001"/>
                  <a:ext cx="2091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2A3F64-B794-45D1-BA19-911CE9C5A3D8}"/>
              </a:ext>
            </a:extLst>
          </p:cNvPr>
          <p:cNvGrpSpPr/>
          <p:nvPr/>
        </p:nvGrpSpPr>
        <p:grpSpPr>
          <a:xfrm>
            <a:off x="5556302" y="5093441"/>
            <a:ext cx="211320" cy="135720"/>
            <a:chOff x="5556302" y="5093441"/>
            <a:chExt cx="2113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677A5C-532A-4E98-9061-2BF9367906D8}"/>
                    </a:ext>
                  </a:extLst>
                </p14:cNvPr>
                <p14:cNvContentPartPr/>
                <p14:nvPr/>
              </p14:nvContentPartPr>
              <p14:xfrm>
                <a:off x="5585822" y="5093441"/>
                <a:ext cx="160920" cy="40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677A5C-532A-4E98-9061-2BF9367906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77182" y="5084801"/>
                  <a:ext cx="178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3A3AA5-26AD-43CC-B57F-36592ADE32F4}"/>
                    </a:ext>
                  </a:extLst>
                </p14:cNvPr>
                <p14:cNvContentPartPr/>
                <p14:nvPr/>
              </p14:nvContentPartPr>
              <p14:xfrm>
                <a:off x="5556302" y="5198201"/>
                <a:ext cx="211320" cy="30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3A3AA5-26AD-43CC-B57F-36592ADE32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47662" y="5189201"/>
                  <a:ext cx="2289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4740E-15FD-4AFF-8167-E6E68309F0B6}"/>
                  </a:ext>
                </a:extLst>
              </p14:cNvPr>
              <p14:cNvContentPartPr/>
              <p14:nvPr/>
            </p14:nvContentPartPr>
            <p14:xfrm>
              <a:off x="6005942" y="5058881"/>
              <a:ext cx="81720" cy="285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4740E-15FD-4AFF-8167-E6E68309F0B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997302" y="5049881"/>
                <a:ext cx="9936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56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7A96D5-B160-4062-9082-82531E032D79}"/>
                  </a:ext>
                </a:extLst>
              </p14:cNvPr>
              <p14:cNvContentPartPr/>
              <p14:nvPr/>
            </p14:nvContentPartPr>
            <p14:xfrm>
              <a:off x="519182" y="357641"/>
              <a:ext cx="229320" cy="36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7A96D5-B160-4062-9082-82531E032D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182" y="349001"/>
                <a:ext cx="2469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B69984-5753-45D5-B24F-6B8C295F8C17}"/>
                  </a:ext>
                </a:extLst>
              </p14:cNvPr>
              <p14:cNvContentPartPr/>
              <p14:nvPr/>
            </p14:nvContentPartPr>
            <p14:xfrm>
              <a:off x="899342" y="724481"/>
              <a:ext cx="1440" cy="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B69984-5753-45D5-B24F-6B8C295F8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702" y="715841"/>
                <a:ext cx="19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97162B-BFCB-4652-B871-9BA1A16E62A4}"/>
              </a:ext>
            </a:extLst>
          </p:cNvPr>
          <p:cNvGrpSpPr/>
          <p:nvPr/>
        </p:nvGrpSpPr>
        <p:grpSpPr>
          <a:xfrm>
            <a:off x="1514582" y="369521"/>
            <a:ext cx="1050120" cy="413280"/>
            <a:chOff x="1514582" y="369521"/>
            <a:chExt cx="105012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B07381-32A6-4228-A03F-BFB2EA6B1C64}"/>
                    </a:ext>
                  </a:extLst>
                </p14:cNvPr>
                <p14:cNvContentPartPr/>
                <p14:nvPr/>
              </p14:nvContentPartPr>
              <p14:xfrm>
                <a:off x="1514582" y="536561"/>
                <a:ext cx="100080" cy="246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B07381-32A6-4228-A03F-BFB2EA6B1C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5582" y="527921"/>
                  <a:ext cx="117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13CE30-4C87-48D7-8FD1-38F24D75E624}"/>
                    </a:ext>
                  </a:extLst>
                </p14:cNvPr>
                <p14:cNvContentPartPr/>
                <p14:nvPr/>
              </p14:nvContentPartPr>
              <p14:xfrm>
                <a:off x="1547702" y="415961"/>
                <a:ext cx="237600" cy="22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13CE30-4C87-48D7-8FD1-38F24D75E6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9062" y="406961"/>
                  <a:ext cx="255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647531-77E6-4A13-A2EE-4E2BC9651C24}"/>
                    </a:ext>
                  </a:extLst>
                </p14:cNvPr>
                <p14:cNvContentPartPr/>
                <p14:nvPr/>
              </p14:nvContentPartPr>
              <p14:xfrm>
                <a:off x="1896182" y="447281"/>
                <a:ext cx="193680" cy="27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647531-77E6-4A13-A2EE-4E2BC9651C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7182" y="43864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8EEEF8-8F0B-4CFD-8C2B-1F71AA9D9B38}"/>
                    </a:ext>
                  </a:extLst>
                </p14:cNvPr>
                <p14:cNvContentPartPr/>
                <p14:nvPr/>
              </p14:nvContentPartPr>
              <p14:xfrm>
                <a:off x="2264462" y="454481"/>
                <a:ext cx="281160" cy="28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8EEEF8-8F0B-4CFD-8C2B-1F71AA9D9B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5462" y="445841"/>
                  <a:ext cx="298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1E6E31-C555-400A-BFB9-9712C343BB32}"/>
                    </a:ext>
                  </a:extLst>
                </p14:cNvPr>
                <p14:cNvContentPartPr/>
                <p14:nvPr/>
              </p14:nvContentPartPr>
              <p14:xfrm>
                <a:off x="2257262" y="455561"/>
                <a:ext cx="248400" cy="31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1E6E31-C555-400A-BFB9-9712C343BB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8262" y="446561"/>
                  <a:ext cx="266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F79C57-AD53-4EE3-A91C-26A3DB034E14}"/>
                    </a:ext>
                  </a:extLst>
                </p14:cNvPr>
                <p14:cNvContentPartPr/>
                <p14:nvPr/>
              </p14:nvContentPartPr>
              <p14:xfrm>
                <a:off x="2265182" y="369521"/>
                <a:ext cx="299520" cy="3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F79C57-AD53-4EE3-A91C-26A3DB034E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6542" y="360521"/>
                  <a:ext cx="3171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6FB015-20E5-4F71-83A9-1F3594C6E5E7}"/>
                  </a:ext>
                </a:extLst>
              </p14:cNvPr>
              <p14:cNvContentPartPr/>
              <p14:nvPr/>
            </p14:nvContentPartPr>
            <p14:xfrm>
              <a:off x="2783582" y="459881"/>
              <a:ext cx="265680" cy="207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6FB015-20E5-4F71-83A9-1F3594C6E5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4942" y="450881"/>
                <a:ext cx="28332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7B61778-191A-46FF-B98E-F6908E3B5C21}"/>
              </a:ext>
            </a:extLst>
          </p:cNvPr>
          <p:cNvGrpSpPr/>
          <p:nvPr/>
        </p:nvGrpSpPr>
        <p:grpSpPr>
          <a:xfrm>
            <a:off x="3280382" y="261881"/>
            <a:ext cx="1356120" cy="486720"/>
            <a:chOff x="3280382" y="261881"/>
            <a:chExt cx="135612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FE375F-2688-4F50-9100-F0A29592A636}"/>
                    </a:ext>
                  </a:extLst>
                </p14:cNvPr>
                <p14:cNvContentPartPr/>
                <p14:nvPr/>
              </p14:nvContentPartPr>
              <p14:xfrm>
                <a:off x="3280382" y="457001"/>
                <a:ext cx="128520" cy="26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FE375F-2688-4F50-9100-F0A29592A6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1382" y="448001"/>
                  <a:ext cx="146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EAAA19-C777-452B-B47C-F56B8DBFE323}"/>
                    </a:ext>
                  </a:extLst>
                </p14:cNvPr>
                <p14:cNvContentPartPr/>
                <p14:nvPr/>
              </p14:nvContentPartPr>
              <p14:xfrm>
                <a:off x="3455342" y="670841"/>
                <a:ext cx="33480" cy="2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EAAA19-C777-452B-B47C-F56B8DBFE3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6702" y="661841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DA7E36-14A9-45EE-92FE-180342C51C0C}"/>
                    </a:ext>
                  </a:extLst>
                </p14:cNvPr>
                <p14:cNvContentPartPr/>
                <p14:nvPr/>
              </p14:nvContentPartPr>
              <p14:xfrm>
                <a:off x="3557582" y="475361"/>
                <a:ext cx="189360" cy="16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DA7E36-14A9-45EE-92FE-180342C51C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8942" y="466361"/>
                  <a:ext cx="207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B1F0FE-2B3F-4B35-98CE-AEBE31BDDD69}"/>
                    </a:ext>
                  </a:extLst>
                </p14:cNvPr>
                <p14:cNvContentPartPr/>
                <p14:nvPr/>
              </p14:nvContentPartPr>
              <p14:xfrm>
                <a:off x="3642182" y="429641"/>
                <a:ext cx="176400" cy="31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B1F0FE-2B3F-4B35-98CE-AEBE31BDD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3182" y="421001"/>
                  <a:ext cx="194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488122-5684-496B-842E-A19457C23566}"/>
                    </a:ext>
                  </a:extLst>
                </p14:cNvPr>
                <p14:cNvContentPartPr/>
                <p14:nvPr/>
              </p14:nvContentPartPr>
              <p14:xfrm>
                <a:off x="3844502" y="402281"/>
                <a:ext cx="204840" cy="27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488122-5684-496B-842E-A19457C235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5862" y="393641"/>
                  <a:ext cx="222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0F3E1A-C375-4FB2-93D1-41EC7D3582A5}"/>
                    </a:ext>
                  </a:extLst>
                </p14:cNvPr>
                <p14:cNvContentPartPr/>
                <p14:nvPr/>
              </p14:nvContentPartPr>
              <p14:xfrm>
                <a:off x="4134662" y="261881"/>
                <a:ext cx="109800" cy="43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0F3E1A-C375-4FB2-93D1-41EC7D3582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6022" y="253241"/>
                  <a:ext cx="127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54CEB5-B886-440D-84EE-03C7C2300124}"/>
                    </a:ext>
                  </a:extLst>
                </p14:cNvPr>
                <p14:cNvContentPartPr/>
                <p14:nvPr/>
              </p14:nvContentPartPr>
              <p14:xfrm>
                <a:off x="4451102" y="453041"/>
                <a:ext cx="185400" cy="2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54CEB5-B886-440D-84EE-03C7C23001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2102" y="444041"/>
                  <a:ext cx="203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51BED0-5B45-4A4E-AF02-2B90E754E4EB}"/>
                    </a:ext>
                  </a:extLst>
                </p14:cNvPr>
                <p14:cNvContentPartPr/>
                <p14:nvPr/>
              </p14:nvContentPartPr>
              <p14:xfrm>
                <a:off x="4414382" y="588401"/>
                <a:ext cx="216000" cy="32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51BED0-5B45-4A4E-AF02-2B90E754E4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05382" y="579761"/>
                  <a:ext cx="2336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D95BE-D212-4191-AC50-9C66A742AB73}"/>
              </a:ext>
            </a:extLst>
          </p:cNvPr>
          <p:cNvGrpSpPr/>
          <p:nvPr/>
        </p:nvGrpSpPr>
        <p:grpSpPr>
          <a:xfrm>
            <a:off x="4849622" y="412721"/>
            <a:ext cx="1227960" cy="336960"/>
            <a:chOff x="4849622" y="412721"/>
            <a:chExt cx="12279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8D1161-EC34-4BE1-9E5A-0B218AF63EB1}"/>
                    </a:ext>
                  </a:extLst>
                </p14:cNvPr>
                <p14:cNvContentPartPr/>
                <p14:nvPr/>
              </p14:nvContentPartPr>
              <p14:xfrm>
                <a:off x="4849622" y="667601"/>
                <a:ext cx="27000" cy="5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8D1161-EC34-4BE1-9E5A-0B218AF63E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40982" y="658961"/>
                  <a:ext cx="44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BC6F2B-AD2C-4269-8825-1BF39C2DBB69}"/>
                    </a:ext>
                  </a:extLst>
                </p14:cNvPr>
                <p14:cNvContentPartPr/>
                <p14:nvPr/>
              </p14:nvContentPartPr>
              <p14:xfrm>
                <a:off x="4987862" y="514241"/>
                <a:ext cx="176040" cy="191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BC6F2B-AD2C-4269-8825-1BF39C2DBB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9222" y="505241"/>
                  <a:ext cx="193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E48AF2-A7E9-4DC7-94FD-A72952622A30}"/>
                    </a:ext>
                  </a:extLst>
                </p14:cNvPr>
                <p14:cNvContentPartPr/>
                <p14:nvPr/>
              </p14:nvContentPartPr>
              <p14:xfrm>
                <a:off x="5249942" y="457001"/>
                <a:ext cx="167400" cy="14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E48AF2-A7E9-4DC7-94FD-A72952622A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0942" y="448001"/>
                  <a:ext cx="185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805D58-B2F3-4849-9D8E-53B987BA3BF3}"/>
                    </a:ext>
                  </a:extLst>
                </p14:cNvPr>
                <p14:cNvContentPartPr/>
                <p14:nvPr/>
              </p14:nvContentPartPr>
              <p14:xfrm>
                <a:off x="5337062" y="437921"/>
                <a:ext cx="127800" cy="27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805D58-B2F3-4849-9D8E-53B987BA3B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8422" y="429281"/>
                  <a:ext cx="145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4143A0-0D1D-4C62-8FE3-D555792EF629}"/>
                    </a:ext>
                  </a:extLst>
                </p14:cNvPr>
                <p14:cNvContentPartPr/>
                <p14:nvPr/>
              </p14:nvContentPartPr>
              <p14:xfrm>
                <a:off x="5561702" y="412721"/>
                <a:ext cx="172440" cy="336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4143A0-0D1D-4C62-8FE3-D555792EF6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2702" y="404081"/>
                  <a:ext cx="190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ACCBAA-EF40-41D0-A70A-77612B6F6BAB}"/>
                    </a:ext>
                  </a:extLst>
                </p14:cNvPr>
                <p14:cNvContentPartPr/>
                <p14:nvPr/>
              </p14:nvContentPartPr>
              <p14:xfrm>
                <a:off x="5792102" y="418121"/>
                <a:ext cx="285480" cy="29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ACCBAA-EF40-41D0-A70A-77612B6F6B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3462" y="409481"/>
                  <a:ext cx="3031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1F34EB-D735-4815-BDDD-5C837B4AA1E8}"/>
              </a:ext>
            </a:extLst>
          </p:cNvPr>
          <p:cNvGrpSpPr/>
          <p:nvPr/>
        </p:nvGrpSpPr>
        <p:grpSpPr>
          <a:xfrm>
            <a:off x="1428542" y="1233881"/>
            <a:ext cx="1422360" cy="406800"/>
            <a:chOff x="1428542" y="1233881"/>
            <a:chExt cx="14223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B286C8-8076-4BB6-BD75-9C8FAB46D555}"/>
                    </a:ext>
                  </a:extLst>
                </p14:cNvPr>
                <p14:cNvContentPartPr/>
                <p14:nvPr/>
              </p14:nvContentPartPr>
              <p14:xfrm>
                <a:off x="1428542" y="1384361"/>
                <a:ext cx="132480" cy="25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B286C8-8076-4BB6-BD75-9C8FAB46D5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9542" y="1375721"/>
                  <a:ext cx="150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855106-3CF8-41E1-8DA6-69C558468F2C}"/>
                    </a:ext>
                  </a:extLst>
                </p14:cNvPr>
                <p14:cNvContentPartPr/>
                <p14:nvPr/>
              </p14:nvContentPartPr>
              <p14:xfrm>
                <a:off x="1465622" y="1233881"/>
                <a:ext cx="33408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855106-3CF8-41E1-8DA6-69C558468F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56622" y="1224881"/>
                  <a:ext cx="351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62DA68-746D-43F5-926D-E278B2680A13}"/>
                    </a:ext>
                  </a:extLst>
                </p14:cNvPr>
                <p14:cNvContentPartPr/>
                <p14:nvPr/>
              </p14:nvContentPartPr>
              <p14:xfrm>
                <a:off x="1883582" y="1286441"/>
                <a:ext cx="158400" cy="27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62DA68-746D-43F5-926D-E278B2680A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74942" y="1277441"/>
                  <a:ext cx="176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DFDF58-E4AF-45EF-A806-62C9F68C5EEE}"/>
                    </a:ext>
                  </a:extLst>
                </p14:cNvPr>
                <p14:cNvContentPartPr/>
                <p14:nvPr/>
              </p14:nvContentPartPr>
              <p14:xfrm>
                <a:off x="2183462" y="1291841"/>
                <a:ext cx="262080" cy="30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DFDF58-E4AF-45EF-A806-62C9F68C5E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4822" y="1282841"/>
                  <a:ext cx="279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6BF162-1B5F-4575-AA2C-8423D739F893}"/>
                    </a:ext>
                  </a:extLst>
                </p14:cNvPr>
                <p14:cNvContentPartPr/>
                <p14:nvPr/>
              </p14:nvContentPartPr>
              <p14:xfrm>
                <a:off x="2173382" y="1437641"/>
                <a:ext cx="282600" cy="2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6BF162-1B5F-4575-AA2C-8423D739F8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64382" y="1429001"/>
                  <a:ext cx="30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F69168-2D84-4FD5-BC4C-FD4E0FBD0985}"/>
                    </a:ext>
                  </a:extLst>
                </p14:cNvPr>
                <p14:cNvContentPartPr/>
                <p14:nvPr/>
              </p14:nvContentPartPr>
              <p14:xfrm>
                <a:off x="2609342" y="1319921"/>
                <a:ext cx="241560" cy="22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F69168-2D84-4FD5-BC4C-FD4E0FBD09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00702" y="1311281"/>
                  <a:ext cx="25920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37C01D-2CA5-46E7-8A1E-59E2F1EB5CCD}"/>
              </a:ext>
            </a:extLst>
          </p:cNvPr>
          <p:cNvGrpSpPr/>
          <p:nvPr/>
        </p:nvGrpSpPr>
        <p:grpSpPr>
          <a:xfrm>
            <a:off x="3160862" y="1206881"/>
            <a:ext cx="1594440" cy="296280"/>
            <a:chOff x="3160862" y="1206881"/>
            <a:chExt cx="15944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8181C0-204F-47FD-B326-7FA257458A1C}"/>
                    </a:ext>
                  </a:extLst>
                </p14:cNvPr>
                <p14:cNvContentPartPr/>
                <p14:nvPr/>
              </p14:nvContentPartPr>
              <p14:xfrm>
                <a:off x="3160862" y="1267721"/>
                <a:ext cx="88560" cy="23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8181C0-204F-47FD-B326-7FA257458A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52222" y="1259081"/>
                  <a:ext cx="10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2D187B-DF3B-45B0-8849-D4D7B9ABCB31}"/>
                    </a:ext>
                  </a:extLst>
                </p14:cNvPr>
                <p14:cNvContentPartPr/>
                <p14:nvPr/>
              </p14:nvContentPartPr>
              <p14:xfrm>
                <a:off x="3293342" y="1432961"/>
                <a:ext cx="41760" cy="6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2D187B-DF3B-45B0-8849-D4D7B9ABCB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4702" y="1423961"/>
                  <a:ext cx="59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A60880-236A-4B5C-A223-CB922922DDB2}"/>
                    </a:ext>
                  </a:extLst>
                </p14:cNvPr>
                <p14:cNvContentPartPr/>
                <p14:nvPr/>
              </p14:nvContentPartPr>
              <p14:xfrm>
                <a:off x="3441302" y="1270961"/>
                <a:ext cx="161640" cy="11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A60880-236A-4B5C-A223-CB922922DD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32662" y="1262321"/>
                  <a:ext cx="17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015023-180A-405D-94D8-548A16EF5EFE}"/>
                    </a:ext>
                  </a:extLst>
                </p14:cNvPr>
                <p14:cNvContentPartPr/>
                <p14:nvPr/>
              </p14:nvContentPartPr>
              <p14:xfrm>
                <a:off x="3556862" y="1228481"/>
                <a:ext cx="93600" cy="241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015023-180A-405D-94D8-548A16EF5E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48222" y="1219841"/>
                  <a:ext cx="111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2BDC2B-32FF-48BA-B4F0-232E76D3080B}"/>
                    </a:ext>
                  </a:extLst>
                </p14:cNvPr>
                <p14:cNvContentPartPr/>
                <p14:nvPr/>
              </p14:nvContentPartPr>
              <p14:xfrm>
                <a:off x="3731462" y="1206881"/>
                <a:ext cx="159840" cy="28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2BDC2B-32FF-48BA-B4F0-232E76D308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22822" y="1198241"/>
                  <a:ext cx="177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82CA0C-3208-40AF-8EB7-ACF03D159F3B}"/>
                    </a:ext>
                  </a:extLst>
                </p14:cNvPr>
                <p14:cNvContentPartPr/>
                <p14:nvPr/>
              </p14:nvContentPartPr>
              <p14:xfrm>
                <a:off x="3970142" y="1325321"/>
                <a:ext cx="152280" cy="43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82CA0C-3208-40AF-8EB7-ACF03D159F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1142" y="1316681"/>
                  <a:ext cx="169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6FAC97-3E81-4714-AB4E-B1F686F90D56}"/>
                    </a:ext>
                  </a:extLst>
                </p14:cNvPr>
                <p14:cNvContentPartPr/>
                <p14:nvPr/>
              </p14:nvContentPartPr>
              <p14:xfrm>
                <a:off x="4240502" y="1250441"/>
                <a:ext cx="141480" cy="20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6FAC97-3E81-4714-AB4E-B1F686F90D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31862" y="1241441"/>
                  <a:ext cx="15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F0518A-C8E8-4915-8FCC-984E37742943}"/>
                    </a:ext>
                  </a:extLst>
                </p14:cNvPr>
                <p14:cNvContentPartPr/>
                <p14:nvPr/>
              </p14:nvContentPartPr>
              <p14:xfrm>
                <a:off x="4551542" y="1250801"/>
                <a:ext cx="203760" cy="25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F0518A-C8E8-4915-8FCC-984E377429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2542" y="1241801"/>
                  <a:ext cx="221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614578-3CE2-4520-9F89-5728A1140E53}"/>
              </a:ext>
            </a:extLst>
          </p:cNvPr>
          <p:cNvGrpSpPr/>
          <p:nvPr/>
        </p:nvGrpSpPr>
        <p:grpSpPr>
          <a:xfrm>
            <a:off x="3473702" y="1686041"/>
            <a:ext cx="994680" cy="489240"/>
            <a:chOff x="3473702" y="1686041"/>
            <a:chExt cx="99468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E1CBB0-2CE0-4FB5-B2A4-1D9E71D26668}"/>
                    </a:ext>
                  </a:extLst>
                </p14:cNvPr>
                <p14:cNvContentPartPr/>
                <p14:nvPr/>
              </p14:nvContentPartPr>
              <p14:xfrm>
                <a:off x="3473702" y="1686041"/>
                <a:ext cx="6573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E1CBB0-2CE0-4FB5-B2A4-1D9E71D266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65062" y="1677041"/>
                  <a:ext cx="675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B11E1F-1E8B-4784-B711-672BBA1CFA9F}"/>
                    </a:ext>
                  </a:extLst>
                </p14:cNvPr>
                <p14:cNvContentPartPr/>
                <p14:nvPr/>
              </p14:nvContentPartPr>
              <p14:xfrm>
                <a:off x="3474422" y="1967561"/>
                <a:ext cx="19440" cy="2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B11E1F-1E8B-4784-B711-672BBA1CFA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5422" y="1958921"/>
                  <a:ext cx="3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B5D426-C132-414B-A026-C8188E1506B5}"/>
                    </a:ext>
                  </a:extLst>
                </p14:cNvPr>
                <p14:cNvContentPartPr/>
                <p14:nvPr/>
              </p14:nvContentPartPr>
              <p14:xfrm>
                <a:off x="3619502" y="1798001"/>
                <a:ext cx="104760" cy="18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B5D426-C132-414B-A026-C8188E1506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0862" y="1789361"/>
                  <a:ext cx="122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4307334-D374-4841-9895-555121A03194}"/>
                    </a:ext>
                  </a:extLst>
                </p14:cNvPr>
                <p14:cNvContentPartPr/>
                <p14:nvPr/>
              </p14:nvContentPartPr>
              <p14:xfrm>
                <a:off x="3696902" y="1741481"/>
                <a:ext cx="262800" cy="39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4307334-D374-4841-9895-555121A031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8262" y="1732481"/>
                  <a:ext cx="2804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470E20-1FEB-4B98-A3EC-AFC2AC94F148}"/>
                    </a:ext>
                  </a:extLst>
                </p14:cNvPr>
                <p14:cNvContentPartPr/>
                <p14:nvPr/>
              </p14:nvContentPartPr>
              <p14:xfrm>
                <a:off x="3933062" y="1838681"/>
                <a:ext cx="535320" cy="336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470E20-1FEB-4B98-A3EC-AFC2AC94F1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24422" y="1830041"/>
                  <a:ext cx="5529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28FFD6-62C9-4AB2-AF64-B1D8A048FB9C}"/>
                    </a:ext>
                  </a:extLst>
                </p14:cNvPr>
                <p14:cNvContentPartPr/>
                <p14:nvPr/>
              </p14:nvContentPartPr>
              <p14:xfrm>
                <a:off x="4148342" y="2014721"/>
                <a:ext cx="235080" cy="137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28FFD6-62C9-4AB2-AF64-B1D8A048FB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9702" y="2006081"/>
                  <a:ext cx="2527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FE4C9C-DB7E-4FA2-90F6-29CEDC0AAE3A}"/>
              </a:ext>
            </a:extLst>
          </p:cNvPr>
          <p:cNvGrpSpPr/>
          <p:nvPr/>
        </p:nvGrpSpPr>
        <p:grpSpPr>
          <a:xfrm>
            <a:off x="4934222" y="1259081"/>
            <a:ext cx="687960" cy="517680"/>
            <a:chOff x="4934222" y="1259081"/>
            <a:chExt cx="6879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C07E26-B3CD-4775-9CF3-49F46459B228}"/>
                    </a:ext>
                  </a:extLst>
                </p14:cNvPr>
                <p14:cNvContentPartPr/>
                <p14:nvPr/>
              </p14:nvContentPartPr>
              <p14:xfrm>
                <a:off x="4934222" y="1259081"/>
                <a:ext cx="272520" cy="51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C07E26-B3CD-4775-9CF3-49F46459B2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25582" y="1250441"/>
                  <a:ext cx="2901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38313C-CFFB-4F2F-AFFC-1793E33A745B}"/>
                    </a:ext>
                  </a:extLst>
                </p14:cNvPr>
                <p14:cNvContentPartPr/>
                <p14:nvPr/>
              </p14:nvContentPartPr>
              <p14:xfrm>
                <a:off x="5425262" y="1389041"/>
                <a:ext cx="196920" cy="35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38313C-CFFB-4F2F-AFFC-1793E33A74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22" y="1380401"/>
                  <a:ext cx="214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9A7F70-A31A-4269-9709-48BE97136DAB}"/>
                    </a:ext>
                  </a:extLst>
                </p14:cNvPr>
                <p14:cNvContentPartPr/>
                <p14:nvPr/>
              </p14:nvContentPartPr>
              <p14:xfrm>
                <a:off x="5370182" y="1526201"/>
                <a:ext cx="228600" cy="25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9A7F70-A31A-4269-9709-48BE97136D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61542" y="1517561"/>
                  <a:ext cx="246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BD7793-0AFB-4852-BD2A-1AFFB6DCAB71}"/>
              </a:ext>
            </a:extLst>
          </p:cNvPr>
          <p:cNvGrpSpPr/>
          <p:nvPr/>
        </p:nvGrpSpPr>
        <p:grpSpPr>
          <a:xfrm>
            <a:off x="5930342" y="1275281"/>
            <a:ext cx="1222200" cy="313920"/>
            <a:chOff x="5930342" y="1275281"/>
            <a:chExt cx="12222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420BAF-39B9-4F93-B782-DDC7F6611C77}"/>
                    </a:ext>
                  </a:extLst>
                </p14:cNvPr>
                <p14:cNvContentPartPr/>
                <p14:nvPr/>
              </p14:nvContentPartPr>
              <p14:xfrm>
                <a:off x="5930342" y="1557521"/>
                <a:ext cx="20520" cy="2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420BAF-39B9-4F93-B782-DDC7F6611C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21702" y="1548881"/>
                  <a:ext cx="38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8B06C1-A242-4219-9ED1-845E1153F284}"/>
                    </a:ext>
                  </a:extLst>
                </p14:cNvPr>
                <p14:cNvContentPartPr/>
                <p14:nvPr/>
              </p14:nvContentPartPr>
              <p14:xfrm>
                <a:off x="6081182" y="1408121"/>
                <a:ext cx="164520" cy="146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8B06C1-A242-4219-9ED1-845E1153F2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72182" y="1399121"/>
                  <a:ext cx="182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F59376-0334-4C42-A948-99B8B91EE2C1}"/>
                    </a:ext>
                  </a:extLst>
                </p14:cNvPr>
                <p14:cNvContentPartPr/>
                <p14:nvPr/>
              </p14:nvContentPartPr>
              <p14:xfrm>
                <a:off x="6336422" y="1335041"/>
                <a:ext cx="192240" cy="11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F59376-0334-4C42-A948-99B8B91EE2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7422" y="1326401"/>
                  <a:ext cx="20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780A29-D684-4DE7-9A00-DFDD7DF63F3F}"/>
                    </a:ext>
                  </a:extLst>
                </p14:cNvPr>
                <p14:cNvContentPartPr/>
                <p14:nvPr/>
              </p14:nvContentPartPr>
              <p14:xfrm>
                <a:off x="6413822" y="1318841"/>
                <a:ext cx="150480" cy="25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780A29-D684-4DE7-9A00-DFDD7DF63F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04822" y="1310201"/>
                  <a:ext cx="168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BE53E7-01EB-40CF-AA48-921811E6815A}"/>
                    </a:ext>
                  </a:extLst>
                </p14:cNvPr>
                <p14:cNvContentPartPr/>
                <p14:nvPr/>
              </p14:nvContentPartPr>
              <p14:xfrm>
                <a:off x="6655382" y="1323161"/>
                <a:ext cx="184680" cy="265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BE53E7-01EB-40CF-AA48-921811E681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46382" y="1314161"/>
                  <a:ext cx="202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4FF643-AC64-44ED-AA96-2B2EFCFA0AF1}"/>
                    </a:ext>
                  </a:extLst>
                </p14:cNvPr>
                <p14:cNvContentPartPr/>
                <p14:nvPr/>
              </p14:nvContentPartPr>
              <p14:xfrm>
                <a:off x="6863822" y="1275281"/>
                <a:ext cx="288720" cy="313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4FF643-AC64-44ED-AA96-2B2EFCFA0A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55182" y="1266281"/>
                  <a:ext cx="30636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E4FE34E-77D0-40F1-A8A4-9C460274C630}"/>
              </a:ext>
            </a:extLst>
          </p:cNvPr>
          <p:cNvGrpSpPr/>
          <p:nvPr/>
        </p:nvGrpSpPr>
        <p:grpSpPr>
          <a:xfrm>
            <a:off x="1677662" y="2602601"/>
            <a:ext cx="1043280" cy="326520"/>
            <a:chOff x="1677662" y="2602601"/>
            <a:chExt cx="10432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6C727EA-4873-4AE5-9E72-64124DDD1D31}"/>
                    </a:ext>
                  </a:extLst>
                </p14:cNvPr>
                <p14:cNvContentPartPr/>
                <p14:nvPr/>
              </p14:nvContentPartPr>
              <p14:xfrm>
                <a:off x="1677662" y="2645441"/>
                <a:ext cx="93600" cy="26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6C727EA-4873-4AE5-9E72-64124DDD1D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9022" y="2636441"/>
                  <a:ext cx="111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C7C4B8-95FC-4871-BB9F-EC0075DCB866}"/>
                    </a:ext>
                  </a:extLst>
                </p14:cNvPr>
                <p14:cNvContentPartPr/>
                <p14:nvPr/>
              </p14:nvContentPartPr>
              <p14:xfrm>
                <a:off x="1819862" y="2854961"/>
                <a:ext cx="24840" cy="3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C7C4B8-95FC-4871-BB9F-EC0075DCB8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10862" y="2846321"/>
                  <a:ext cx="4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31D7ED-2C46-4D2C-B825-FC43391BA900}"/>
                    </a:ext>
                  </a:extLst>
                </p14:cNvPr>
                <p14:cNvContentPartPr/>
                <p14:nvPr/>
              </p14:nvContentPartPr>
              <p14:xfrm>
                <a:off x="1969982" y="2655521"/>
                <a:ext cx="15192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31D7ED-2C46-4D2C-B825-FC43391BA9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60982" y="2646881"/>
                  <a:ext cx="16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420A2F-6667-4CE5-8945-FF5C07FCF6C5}"/>
                    </a:ext>
                  </a:extLst>
                </p14:cNvPr>
                <p14:cNvContentPartPr/>
                <p14:nvPr/>
              </p14:nvContentPartPr>
              <p14:xfrm>
                <a:off x="2038022" y="2609441"/>
                <a:ext cx="129600" cy="30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420A2F-6667-4CE5-8945-FF5C07FCF6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29022" y="2600801"/>
                  <a:ext cx="147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5D8741E-6483-44C4-9A27-68311B39A000}"/>
                    </a:ext>
                  </a:extLst>
                </p14:cNvPr>
                <p14:cNvContentPartPr/>
                <p14:nvPr/>
              </p14:nvContentPartPr>
              <p14:xfrm>
                <a:off x="2237102" y="2602601"/>
                <a:ext cx="158400" cy="32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5D8741E-6483-44C4-9A27-68311B39A0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28102" y="2593601"/>
                  <a:ext cx="176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07A85A-F47F-4A0B-BD8B-27E12C665930}"/>
                    </a:ext>
                  </a:extLst>
                </p14:cNvPr>
                <p14:cNvContentPartPr/>
                <p14:nvPr/>
              </p14:nvContentPartPr>
              <p14:xfrm>
                <a:off x="2555702" y="2766401"/>
                <a:ext cx="165240" cy="43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07A85A-F47F-4A0B-BD8B-27E12C6659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46702" y="2757401"/>
                  <a:ext cx="1828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396B14D-268C-4603-8F37-DDD9FE0AC2F5}"/>
              </a:ext>
            </a:extLst>
          </p:cNvPr>
          <p:cNvGrpSpPr/>
          <p:nvPr/>
        </p:nvGrpSpPr>
        <p:grpSpPr>
          <a:xfrm>
            <a:off x="2945582" y="2604401"/>
            <a:ext cx="582840" cy="272160"/>
            <a:chOff x="2945582" y="2604401"/>
            <a:chExt cx="5828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1822FD-B6BC-4E6A-A66A-522E78003EE7}"/>
                    </a:ext>
                  </a:extLst>
                </p14:cNvPr>
                <p14:cNvContentPartPr/>
                <p14:nvPr/>
              </p14:nvContentPartPr>
              <p14:xfrm>
                <a:off x="2945582" y="2610881"/>
                <a:ext cx="127440" cy="265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1822FD-B6BC-4E6A-A66A-522E78003E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36582" y="2602241"/>
                  <a:ext cx="145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69D598C-0DB9-4DBC-8548-61171D3401B8}"/>
                    </a:ext>
                  </a:extLst>
                </p14:cNvPr>
                <p14:cNvContentPartPr/>
                <p14:nvPr/>
              </p14:nvContentPartPr>
              <p14:xfrm>
                <a:off x="3121982" y="2808161"/>
                <a:ext cx="18360" cy="56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69D598C-0DB9-4DBC-8548-61171D3401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13342" y="2799521"/>
                  <a:ext cx="36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E82B6C-1BCC-436B-AA68-781E3BEAF6A4}"/>
                    </a:ext>
                  </a:extLst>
                </p14:cNvPr>
                <p14:cNvContentPartPr/>
                <p14:nvPr/>
              </p14:nvContentPartPr>
              <p14:xfrm>
                <a:off x="3275342" y="2604401"/>
                <a:ext cx="253080" cy="24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E82B6C-1BCC-436B-AA68-781E3BEAF6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66342" y="2595761"/>
                  <a:ext cx="2707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DCEFF74-8DC3-498A-8A85-C1C6B956D597}"/>
              </a:ext>
            </a:extLst>
          </p:cNvPr>
          <p:cNvGrpSpPr/>
          <p:nvPr/>
        </p:nvGrpSpPr>
        <p:grpSpPr>
          <a:xfrm>
            <a:off x="2102462" y="3157001"/>
            <a:ext cx="1059120" cy="648000"/>
            <a:chOff x="2102462" y="3157001"/>
            <a:chExt cx="105912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37FF470-7529-4876-8444-F372FE5E6E46}"/>
                    </a:ext>
                  </a:extLst>
                </p14:cNvPr>
                <p14:cNvContentPartPr/>
                <p14:nvPr/>
              </p14:nvContentPartPr>
              <p14:xfrm>
                <a:off x="2102462" y="3157001"/>
                <a:ext cx="949320" cy="45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37FF470-7529-4876-8444-F372FE5E6E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93462" y="3148361"/>
                  <a:ext cx="966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D48C7A-73A6-4CD4-995E-0DE553A1C816}"/>
                    </a:ext>
                  </a:extLst>
                </p14:cNvPr>
                <p14:cNvContentPartPr/>
                <p14:nvPr/>
              </p14:nvContentPartPr>
              <p14:xfrm>
                <a:off x="2308742" y="3458321"/>
                <a:ext cx="43560" cy="47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D48C7A-73A6-4CD4-995E-0DE553A1C8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99742" y="3449321"/>
                  <a:ext cx="61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2B4442-9C20-42E0-8A67-DA8811895190}"/>
                    </a:ext>
                  </a:extLst>
                </p14:cNvPr>
                <p14:cNvContentPartPr/>
                <p14:nvPr/>
              </p14:nvContentPartPr>
              <p14:xfrm>
                <a:off x="2515382" y="3273281"/>
                <a:ext cx="124200" cy="217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2B4442-9C20-42E0-8A67-DA88118951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06742" y="3264641"/>
                  <a:ext cx="141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20B28D3-C509-473D-A399-D1E9D553B7C2}"/>
                    </a:ext>
                  </a:extLst>
                </p14:cNvPr>
                <p14:cNvContentPartPr/>
                <p14:nvPr/>
              </p14:nvContentPartPr>
              <p14:xfrm>
                <a:off x="2427542" y="3297401"/>
                <a:ext cx="496440" cy="507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20B28D3-C509-473D-A399-D1E9D553B7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18902" y="3288761"/>
                  <a:ext cx="5140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C3D05F-77FF-46CA-BF64-580BDB3A2DFD}"/>
                    </a:ext>
                  </a:extLst>
                </p14:cNvPr>
                <p14:cNvContentPartPr/>
                <p14:nvPr/>
              </p14:nvContentPartPr>
              <p14:xfrm>
                <a:off x="2758742" y="3477041"/>
                <a:ext cx="402840" cy="27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C3D05F-77FF-46CA-BF64-580BDB3A2D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50102" y="3468401"/>
                  <a:ext cx="420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EAE3DB-5F76-44AF-992B-2AF2853FE8D0}"/>
                    </a:ext>
                  </a:extLst>
                </p14:cNvPr>
                <p14:cNvContentPartPr/>
                <p14:nvPr/>
              </p14:nvContentPartPr>
              <p14:xfrm>
                <a:off x="2917862" y="3628961"/>
                <a:ext cx="205200" cy="89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EAE3DB-5F76-44AF-992B-2AF2853FE8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08862" y="3620321"/>
                  <a:ext cx="2228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FEB0BCF-1DC7-4C4C-88DC-AE7F2A8753B3}"/>
              </a:ext>
            </a:extLst>
          </p:cNvPr>
          <p:cNvGrpSpPr/>
          <p:nvPr/>
        </p:nvGrpSpPr>
        <p:grpSpPr>
          <a:xfrm>
            <a:off x="3538862" y="3014801"/>
            <a:ext cx="241200" cy="100080"/>
            <a:chOff x="3538862" y="3014801"/>
            <a:chExt cx="2412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9771EE-8387-4005-B934-7F2AC893F6F1}"/>
                    </a:ext>
                  </a:extLst>
                </p14:cNvPr>
                <p14:cNvContentPartPr/>
                <p14:nvPr/>
              </p14:nvContentPartPr>
              <p14:xfrm>
                <a:off x="3538862" y="3014801"/>
                <a:ext cx="210600" cy="46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9771EE-8387-4005-B934-7F2AC893F6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29862" y="3005801"/>
                  <a:ext cx="22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471817-488E-4563-BFFE-76E0FA7BBFE4}"/>
                    </a:ext>
                  </a:extLst>
                </p14:cNvPr>
                <p14:cNvContentPartPr/>
                <p14:nvPr/>
              </p14:nvContentPartPr>
              <p14:xfrm>
                <a:off x="3575942" y="3099761"/>
                <a:ext cx="204120" cy="1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471817-488E-4563-BFFE-76E0FA7BBF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66942" y="3090761"/>
                  <a:ext cx="2217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52D66C-E9FA-4D7B-9177-3D1F16AF5898}"/>
              </a:ext>
            </a:extLst>
          </p:cNvPr>
          <p:cNvGrpSpPr/>
          <p:nvPr/>
        </p:nvGrpSpPr>
        <p:grpSpPr>
          <a:xfrm>
            <a:off x="4150142" y="2786561"/>
            <a:ext cx="1528560" cy="341280"/>
            <a:chOff x="4150142" y="2786561"/>
            <a:chExt cx="152856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925917-96B8-4BE5-A0BB-719E45AE8F57}"/>
                    </a:ext>
                  </a:extLst>
                </p14:cNvPr>
                <p14:cNvContentPartPr/>
                <p14:nvPr/>
              </p14:nvContentPartPr>
              <p14:xfrm>
                <a:off x="4150142" y="3004361"/>
                <a:ext cx="190800" cy="6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925917-96B8-4BE5-A0BB-719E45AE8F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1502" y="2995721"/>
                  <a:ext cx="208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27A622-C08F-4FDB-90F1-6199285CA905}"/>
                    </a:ext>
                  </a:extLst>
                </p14:cNvPr>
                <p14:cNvContentPartPr/>
                <p14:nvPr/>
              </p14:nvContentPartPr>
              <p14:xfrm>
                <a:off x="4563422" y="2797001"/>
                <a:ext cx="187920" cy="31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27A622-C08F-4FDB-90F1-6199285CA9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54422" y="2788361"/>
                  <a:ext cx="205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3F5366C-59B3-4839-9185-391B5B3F3690}"/>
                    </a:ext>
                  </a:extLst>
                </p14:cNvPr>
                <p14:cNvContentPartPr/>
                <p14:nvPr/>
              </p14:nvContentPartPr>
              <p14:xfrm>
                <a:off x="4718582" y="3061961"/>
                <a:ext cx="58320" cy="41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3F5366C-59B3-4839-9185-391B5B3F36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09942" y="3052961"/>
                  <a:ext cx="75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47F0EB-14FE-44B7-B0D4-8FA836D3D7C0}"/>
                    </a:ext>
                  </a:extLst>
                </p14:cNvPr>
                <p14:cNvContentPartPr/>
                <p14:nvPr/>
              </p14:nvContentPartPr>
              <p14:xfrm>
                <a:off x="4921262" y="2858201"/>
                <a:ext cx="296280" cy="269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47F0EB-14FE-44B7-B0D4-8FA836D3D7C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2262" y="2849561"/>
                  <a:ext cx="313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BA5F32-5517-41BD-B0D7-3F1C77DFA562}"/>
                    </a:ext>
                  </a:extLst>
                </p14:cNvPr>
                <p14:cNvContentPartPr/>
                <p14:nvPr/>
              </p14:nvContentPartPr>
              <p14:xfrm>
                <a:off x="5363342" y="2786561"/>
                <a:ext cx="315360" cy="29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BA5F32-5517-41BD-B0D7-3F1C77DFA5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4342" y="2777561"/>
                  <a:ext cx="3330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1F035F-DE83-469A-8D57-A02EBFDDCFF2}"/>
              </a:ext>
            </a:extLst>
          </p:cNvPr>
          <p:cNvGrpSpPr/>
          <p:nvPr/>
        </p:nvGrpSpPr>
        <p:grpSpPr>
          <a:xfrm>
            <a:off x="1830302" y="4197401"/>
            <a:ext cx="2002320" cy="672480"/>
            <a:chOff x="1830302" y="4197401"/>
            <a:chExt cx="2002320" cy="6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BC3371-46C5-4CC1-83E0-620B9578A6BC}"/>
                    </a:ext>
                  </a:extLst>
                </p14:cNvPr>
                <p14:cNvContentPartPr/>
                <p14:nvPr/>
              </p14:nvContentPartPr>
              <p14:xfrm>
                <a:off x="1830302" y="4503761"/>
                <a:ext cx="230400" cy="218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BC3371-46C5-4CC1-83E0-620B9578A6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21302" y="4494761"/>
                  <a:ext cx="248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D46389-A6A1-41EF-80BA-8753BE1DC7D9}"/>
                    </a:ext>
                  </a:extLst>
                </p14:cNvPr>
                <p14:cNvContentPartPr/>
                <p14:nvPr/>
              </p14:nvContentPartPr>
              <p14:xfrm>
                <a:off x="2254382" y="4503401"/>
                <a:ext cx="162000" cy="3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D46389-A6A1-41EF-80BA-8753BE1DC7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45382" y="4494401"/>
                  <a:ext cx="179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AD98E33-0F2C-4FB7-B57F-3DEC951A2B5F}"/>
                    </a:ext>
                  </a:extLst>
                </p14:cNvPr>
                <p14:cNvContentPartPr/>
                <p14:nvPr/>
              </p14:nvContentPartPr>
              <p14:xfrm>
                <a:off x="2252942" y="4592681"/>
                <a:ext cx="184680" cy="2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AD98E33-0F2C-4FB7-B57F-3DEC951A2B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4302" y="458368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E01615-384C-44DF-B04F-31360EF1561F}"/>
                    </a:ext>
                  </a:extLst>
                </p14:cNvPr>
                <p14:cNvContentPartPr/>
                <p14:nvPr/>
              </p14:nvContentPartPr>
              <p14:xfrm>
                <a:off x="2651102" y="4257521"/>
                <a:ext cx="568800" cy="612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E01615-384C-44DF-B04F-31360EF156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2462" y="4248521"/>
                  <a:ext cx="58644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E6A013-0F4F-4F41-B1FC-0948E1ACACF8}"/>
                    </a:ext>
                  </a:extLst>
                </p14:cNvPr>
                <p14:cNvContentPartPr/>
                <p14:nvPr/>
              </p14:nvContentPartPr>
              <p14:xfrm>
                <a:off x="3344102" y="4291721"/>
                <a:ext cx="111600" cy="19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E6A013-0F4F-4F41-B1FC-0948E1ACAC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35462" y="4283081"/>
                  <a:ext cx="129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98EEA4B-5D08-468C-BFE2-61865D8CF64C}"/>
                    </a:ext>
                  </a:extLst>
                </p14:cNvPr>
                <p14:cNvContentPartPr/>
                <p14:nvPr/>
              </p14:nvContentPartPr>
              <p14:xfrm>
                <a:off x="3496022" y="4452641"/>
                <a:ext cx="2052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98EEA4B-5D08-468C-BFE2-61865D8CF6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87382" y="4443641"/>
                  <a:ext cx="3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D3E2BD2-1128-425D-A239-CD3141D06D73}"/>
                    </a:ext>
                  </a:extLst>
                </p14:cNvPr>
                <p14:cNvContentPartPr/>
                <p14:nvPr/>
              </p14:nvContentPartPr>
              <p14:xfrm>
                <a:off x="3617342" y="4329161"/>
                <a:ext cx="30960" cy="15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D3E2BD2-1128-425D-A239-CD3141D06D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342" y="4320161"/>
                  <a:ext cx="48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4BBEC9-9449-4B19-B995-7C5DF8350F3D}"/>
                    </a:ext>
                  </a:extLst>
                </p14:cNvPr>
                <p14:cNvContentPartPr/>
                <p14:nvPr/>
              </p14:nvContentPartPr>
              <p14:xfrm>
                <a:off x="3701582" y="4197401"/>
                <a:ext cx="131040" cy="322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4BBEC9-9449-4B19-B995-7C5DF8350F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92942" y="4188401"/>
                  <a:ext cx="14868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6BF0B8F-BEFE-4C6A-B7BA-ECDA192DF5D0}"/>
              </a:ext>
            </a:extLst>
          </p:cNvPr>
          <p:cNvGrpSpPr/>
          <p:nvPr/>
        </p:nvGrpSpPr>
        <p:grpSpPr>
          <a:xfrm>
            <a:off x="3973382" y="4144121"/>
            <a:ext cx="1297440" cy="409680"/>
            <a:chOff x="3973382" y="4144121"/>
            <a:chExt cx="129744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86A048-5583-4903-A942-0F3E10EDEF77}"/>
                    </a:ext>
                  </a:extLst>
                </p14:cNvPr>
                <p14:cNvContentPartPr/>
                <p14:nvPr/>
              </p14:nvContentPartPr>
              <p14:xfrm>
                <a:off x="3973382" y="4276601"/>
                <a:ext cx="133560" cy="220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86A048-5583-4903-A942-0F3E10EDEF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4742" y="4267601"/>
                  <a:ext cx="151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C02EB61-EA36-4215-9F00-E1645E34B636}"/>
                    </a:ext>
                  </a:extLst>
                </p14:cNvPr>
                <p14:cNvContentPartPr/>
                <p14:nvPr/>
              </p14:nvContentPartPr>
              <p14:xfrm>
                <a:off x="4227182" y="4277681"/>
                <a:ext cx="91440" cy="221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C02EB61-EA36-4215-9F00-E1645E34B6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18182" y="4269041"/>
                  <a:ext cx="10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F6443B-544E-4A23-BEA5-ADACB5DFF3EA}"/>
                    </a:ext>
                  </a:extLst>
                </p14:cNvPr>
                <p14:cNvContentPartPr/>
                <p14:nvPr/>
              </p14:nvContentPartPr>
              <p14:xfrm>
                <a:off x="4376582" y="4452641"/>
                <a:ext cx="11160" cy="56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F6443B-544E-4A23-BEA5-ADACB5DFF3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67582" y="4443641"/>
                  <a:ext cx="28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4D2382-4819-484C-9802-225E7108BFAA}"/>
                    </a:ext>
                  </a:extLst>
                </p14:cNvPr>
                <p14:cNvContentPartPr/>
                <p14:nvPr/>
              </p14:nvContentPartPr>
              <p14:xfrm>
                <a:off x="4477382" y="4302881"/>
                <a:ext cx="258120" cy="200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4D2382-4819-484C-9802-225E7108BF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68742" y="4293881"/>
                  <a:ext cx="275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C77357-4FCC-4870-887F-52E99F181E2D}"/>
                    </a:ext>
                  </a:extLst>
                </p14:cNvPr>
                <p14:cNvContentPartPr/>
                <p14:nvPr/>
              </p14:nvContentPartPr>
              <p14:xfrm>
                <a:off x="4797062" y="4252121"/>
                <a:ext cx="217800" cy="255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C77357-4FCC-4870-887F-52E99F181E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88422" y="4243481"/>
                  <a:ext cx="23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260315-EF92-432F-82EB-BE2702DA91E1}"/>
                    </a:ext>
                  </a:extLst>
                </p14:cNvPr>
                <p14:cNvContentPartPr/>
                <p14:nvPr/>
              </p14:nvContentPartPr>
              <p14:xfrm>
                <a:off x="5042582" y="4144121"/>
                <a:ext cx="228240" cy="409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260315-EF92-432F-82EB-BE2702DA91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3582" y="4135481"/>
                  <a:ext cx="245880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2A1F561-0F1A-4712-8681-102E568C8372}"/>
              </a:ext>
            </a:extLst>
          </p:cNvPr>
          <p:cNvGrpSpPr/>
          <p:nvPr/>
        </p:nvGrpSpPr>
        <p:grpSpPr>
          <a:xfrm>
            <a:off x="3650462" y="4639121"/>
            <a:ext cx="826920" cy="386280"/>
            <a:chOff x="3650462" y="4639121"/>
            <a:chExt cx="8269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34AFE87-747B-411D-932F-C96BD9F82D74}"/>
                    </a:ext>
                  </a:extLst>
                </p14:cNvPr>
                <p14:cNvContentPartPr/>
                <p14:nvPr/>
              </p14:nvContentPartPr>
              <p14:xfrm>
                <a:off x="3650462" y="4639121"/>
                <a:ext cx="826920" cy="98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34AFE87-747B-411D-932F-C96BD9F82D7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1462" y="4630121"/>
                  <a:ext cx="844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7D9E9B-AEC1-486A-B7FF-B5BDBA4A86A4}"/>
                    </a:ext>
                  </a:extLst>
                </p14:cNvPr>
                <p14:cNvContentPartPr/>
                <p14:nvPr/>
              </p14:nvContentPartPr>
              <p14:xfrm>
                <a:off x="3890222" y="4976081"/>
                <a:ext cx="32760" cy="4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7D9E9B-AEC1-486A-B7FF-B5BDBA4A86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81582" y="4967081"/>
                  <a:ext cx="5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864742-3A93-49F1-AD45-4FC5305EFF1A}"/>
                    </a:ext>
                  </a:extLst>
                </p14:cNvPr>
                <p14:cNvContentPartPr/>
                <p14:nvPr/>
              </p14:nvContentPartPr>
              <p14:xfrm>
                <a:off x="4049342" y="4887881"/>
                <a:ext cx="9720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864742-3A93-49F1-AD45-4FC5305EFF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40342" y="4879241"/>
                  <a:ext cx="11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573122-87B5-4E40-8E09-958C9080E09A}"/>
                    </a:ext>
                  </a:extLst>
                </p14:cNvPr>
                <p14:cNvContentPartPr/>
                <p14:nvPr/>
              </p14:nvContentPartPr>
              <p14:xfrm>
                <a:off x="4303862" y="4807601"/>
                <a:ext cx="29880" cy="158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573122-87B5-4E40-8E09-958C9080E0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94862" y="4798961"/>
                  <a:ext cx="475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96228DE-54BB-4ACC-BE93-74A2FAB1780B}"/>
              </a:ext>
            </a:extLst>
          </p:cNvPr>
          <p:cNvGrpSpPr/>
          <p:nvPr/>
        </p:nvGrpSpPr>
        <p:grpSpPr>
          <a:xfrm>
            <a:off x="5253182" y="3934241"/>
            <a:ext cx="805320" cy="924480"/>
            <a:chOff x="5253182" y="3934241"/>
            <a:chExt cx="805320" cy="9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BA5B522-B70C-4E08-95C5-4247C8522ECD}"/>
                    </a:ext>
                  </a:extLst>
                </p14:cNvPr>
                <p14:cNvContentPartPr/>
                <p14:nvPr/>
              </p14:nvContentPartPr>
              <p14:xfrm>
                <a:off x="5253182" y="4099121"/>
                <a:ext cx="420480" cy="75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BA5B522-B70C-4E08-95C5-4247C8522E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44542" y="4090481"/>
                  <a:ext cx="4381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F33084-85D8-49FA-9069-E5AB9183A078}"/>
                    </a:ext>
                  </a:extLst>
                </p14:cNvPr>
                <p14:cNvContentPartPr/>
                <p14:nvPr/>
              </p14:nvContentPartPr>
              <p14:xfrm>
                <a:off x="5816222" y="3934241"/>
                <a:ext cx="242280" cy="19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F33084-85D8-49FA-9069-E5AB9183A07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07582" y="3925241"/>
                  <a:ext cx="2599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4DDFBCA-A534-48BB-9D32-04878B37911A}"/>
              </a:ext>
            </a:extLst>
          </p:cNvPr>
          <p:cNvGrpSpPr/>
          <p:nvPr/>
        </p:nvGrpSpPr>
        <p:grpSpPr>
          <a:xfrm>
            <a:off x="6036542" y="4408721"/>
            <a:ext cx="215280" cy="121680"/>
            <a:chOff x="6036542" y="4408721"/>
            <a:chExt cx="2152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F27EBB-2748-40B2-BD6A-7D8D2CF4C50D}"/>
                    </a:ext>
                  </a:extLst>
                </p14:cNvPr>
                <p14:cNvContentPartPr/>
                <p14:nvPr/>
              </p14:nvContentPartPr>
              <p14:xfrm>
                <a:off x="6046622" y="4408721"/>
                <a:ext cx="135720" cy="27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F27EBB-2748-40B2-BD6A-7D8D2CF4C50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37982" y="4400081"/>
                  <a:ext cx="153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C40F124-911F-4F47-BB1A-90CD55DECF8D}"/>
                    </a:ext>
                  </a:extLst>
                </p14:cNvPr>
                <p14:cNvContentPartPr/>
                <p14:nvPr/>
              </p14:nvContentPartPr>
              <p14:xfrm>
                <a:off x="6036542" y="4509521"/>
                <a:ext cx="215280" cy="20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C40F124-911F-4F47-BB1A-90CD55DECF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27902" y="4500881"/>
                  <a:ext cx="232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4A9D026-E8E3-45D5-8551-E8513CC11E59}"/>
              </a:ext>
            </a:extLst>
          </p:cNvPr>
          <p:cNvGrpSpPr/>
          <p:nvPr/>
        </p:nvGrpSpPr>
        <p:grpSpPr>
          <a:xfrm>
            <a:off x="6544142" y="4308281"/>
            <a:ext cx="1719000" cy="306720"/>
            <a:chOff x="6544142" y="4308281"/>
            <a:chExt cx="17190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0EBBF78-4784-47AD-B76F-5564ECBC897B}"/>
                    </a:ext>
                  </a:extLst>
                </p14:cNvPr>
                <p14:cNvContentPartPr/>
                <p14:nvPr/>
              </p14:nvContentPartPr>
              <p14:xfrm>
                <a:off x="6544142" y="4387841"/>
                <a:ext cx="257040" cy="227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0EBBF78-4784-47AD-B76F-5564ECBC89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35142" y="4378841"/>
                  <a:ext cx="274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A1DFFC-ACB1-4063-BC3F-694F07412885}"/>
                    </a:ext>
                  </a:extLst>
                </p14:cNvPr>
                <p14:cNvContentPartPr/>
                <p14:nvPr/>
              </p14:nvContentPartPr>
              <p14:xfrm>
                <a:off x="6863822" y="4371281"/>
                <a:ext cx="297720" cy="233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A1DFFC-ACB1-4063-BC3F-694F074128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55182" y="4362641"/>
                  <a:ext cx="315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07A61A-0957-4395-A888-2A8F1049E180}"/>
                    </a:ext>
                  </a:extLst>
                </p14:cNvPr>
                <p14:cNvContentPartPr/>
                <p14:nvPr/>
              </p14:nvContentPartPr>
              <p14:xfrm>
                <a:off x="7184222" y="4374161"/>
                <a:ext cx="231840" cy="231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07A61A-0957-4395-A888-2A8F1049E1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75222" y="4365521"/>
                  <a:ext cx="249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7077562-62A0-41D2-9B5B-DA3FFB7BC796}"/>
                    </a:ext>
                  </a:extLst>
                </p14:cNvPr>
                <p14:cNvContentPartPr/>
                <p14:nvPr/>
              </p14:nvContentPartPr>
              <p14:xfrm>
                <a:off x="7508582" y="4546961"/>
                <a:ext cx="14400" cy="3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7077562-62A0-41D2-9B5B-DA3FFB7BC7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9582" y="4538321"/>
                  <a:ext cx="32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060F725-4B08-4D39-AD34-B4A9668CEA86}"/>
                    </a:ext>
                  </a:extLst>
                </p14:cNvPr>
                <p14:cNvContentPartPr/>
                <p14:nvPr/>
              </p14:nvContentPartPr>
              <p14:xfrm>
                <a:off x="7645742" y="4346801"/>
                <a:ext cx="210960" cy="253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060F725-4B08-4D39-AD34-B4A9668CEA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36742" y="4337801"/>
                  <a:ext cx="228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15DCC1-A4C0-4A31-A162-615FFA94D314}"/>
                    </a:ext>
                  </a:extLst>
                </p14:cNvPr>
                <p14:cNvContentPartPr/>
                <p14:nvPr/>
              </p14:nvContentPartPr>
              <p14:xfrm>
                <a:off x="7974782" y="4308281"/>
                <a:ext cx="288360" cy="30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15DCC1-A4C0-4A31-A162-615FFA94D3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66142" y="4299641"/>
                  <a:ext cx="30600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5F24156-0A71-43BA-847C-D0D11083E355}"/>
              </a:ext>
            </a:extLst>
          </p:cNvPr>
          <p:cNvGrpSpPr/>
          <p:nvPr/>
        </p:nvGrpSpPr>
        <p:grpSpPr>
          <a:xfrm>
            <a:off x="8718182" y="4193081"/>
            <a:ext cx="1551600" cy="422640"/>
            <a:chOff x="8718182" y="4193081"/>
            <a:chExt cx="15516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80A3F9-D379-437A-BD49-910C94EE5629}"/>
                    </a:ext>
                  </a:extLst>
                </p14:cNvPr>
                <p14:cNvContentPartPr/>
                <p14:nvPr/>
              </p14:nvContentPartPr>
              <p14:xfrm>
                <a:off x="8718182" y="4193081"/>
                <a:ext cx="330840" cy="409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80A3F9-D379-437A-BD49-910C94EE562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09542" y="4184441"/>
                  <a:ext cx="3484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4127B12-B1BC-4E52-A0C6-C5A8296B83D0}"/>
                    </a:ext>
                  </a:extLst>
                </p14:cNvPr>
                <p14:cNvContentPartPr/>
                <p14:nvPr/>
              </p14:nvContentPartPr>
              <p14:xfrm>
                <a:off x="9245582" y="4353281"/>
                <a:ext cx="251280" cy="232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4127B12-B1BC-4E52-A0C6-C5A8296B83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36942" y="4344281"/>
                  <a:ext cx="268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6C7098-AAEB-4AF9-95CD-0695E0AA50DC}"/>
                    </a:ext>
                  </a:extLst>
                </p14:cNvPr>
                <p14:cNvContentPartPr/>
                <p14:nvPr/>
              </p14:nvContentPartPr>
              <p14:xfrm>
                <a:off x="9610262" y="4361201"/>
                <a:ext cx="315720" cy="19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6C7098-AAEB-4AF9-95CD-0695E0AA50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01622" y="4352561"/>
                  <a:ext cx="333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D30E92-6671-40C8-911B-8997ED1F4952}"/>
                    </a:ext>
                  </a:extLst>
                </p14:cNvPr>
                <p14:cNvContentPartPr/>
                <p14:nvPr/>
              </p14:nvContentPartPr>
              <p14:xfrm>
                <a:off x="9995822" y="4315121"/>
                <a:ext cx="273960" cy="300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D30E92-6671-40C8-911B-8997ED1F49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86822" y="4306481"/>
                  <a:ext cx="291600" cy="31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065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BFF121-6551-4AA7-B3CA-696C6DAB08A7}"/>
              </a:ext>
            </a:extLst>
          </p:cNvPr>
          <p:cNvGrpSpPr/>
          <p:nvPr/>
        </p:nvGrpSpPr>
        <p:grpSpPr>
          <a:xfrm>
            <a:off x="361502" y="432521"/>
            <a:ext cx="481320" cy="285480"/>
            <a:chOff x="361502" y="432521"/>
            <a:chExt cx="4813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0A5A95-4FA2-4E92-8D70-1C6B0141F0B7}"/>
                    </a:ext>
                  </a:extLst>
                </p14:cNvPr>
                <p14:cNvContentPartPr/>
                <p14:nvPr/>
              </p14:nvContentPartPr>
              <p14:xfrm>
                <a:off x="361502" y="432521"/>
                <a:ext cx="321840" cy="285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0A5A95-4FA2-4E92-8D70-1C6B0141F0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862" y="423881"/>
                  <a:ext cx="339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4D1110-A698-4654-ACAA-F2D36B56DF8E}"/>
                    </a:ext>
                  </a:extLst>
                </p14:cNvPr>
                <p14:cNvContentPartPr/>
                <p14:nvPr/>
              </p14:nvContentPartPr>
              <p14:xfrm>
                <a:off x="817622" y="685961"/>
                <a:ext cx="25200" cy="2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4D1110-A698-4654-ACAA-F2D36B56DF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982" y="677321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2AB918-8D5C-4275-93D8-F5F7AE172490}"/>
              </a:ext>
            </a:extLst>
          </p:cNvPr>
          <p:cNvGrpSpPr/>
          <p:nvPr/>
        </p:nvGrpSpPr>
        <p:grpSpPr>
          <a:xfrm>
            <a:off x="1561742" y="259001"/>
            <a:ext cx="2919960" cy="540720"/>
            <a:chOff x="1561742" y="259001"/>
            <a:chExt cx="291996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6C48D7-A4B4-4E04-8298-72BC4E786656}"/>
                    </a:ext>
                  </a:extLst>
                </p14:cNvPr>
                <p14:cNvContentPartPr/>
                <p14:nvPr/>
              </p14:nvContentPartPr>
              <p14:xfrm>
                <a:off x="1616822" y="446201"/>
                <a:ext cx="175320" cy="247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6C48D7-A4B4-4E04-8298-72BC4E786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7822" y="437561"/>
                  <a:ext cx="192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C1C52A-0C3D-4DC1-8F55-B9B036B33EA4}"/>
                    </a:ext>
                  </a:extLst>
                </p14:cNvPr>
                <p14:cNvContentPartPr/>
                <p14:nvPr/>
              </p14:nvContentPartPr>
              <p14:xfrm>
                <a:off x="1561742" y="420281"/>
                <a:ext cx="229680" cy="24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C1C52A-0C3D-4DC1-8F55-B9B036B33E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102" y="411281"/>
                  <a:ext cx="247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19B5AD-A5DE-44A6-9EC8-37B353F0AAD0}"/>
                    </a:ext>
                  </a:extLst>
                </p14:cNvPr>
                <p14:cNvContentPartPr/>
                <p14:nvPr/>
              </p14:nvContentPartPr>
              <p14:xfrm>
                <a:off x="1968182" y="500921"/>
                <a:ext cx="237960" cy="10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19B5AD-A5DE-44A6-9EC8-37B353F0AA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9542" y="491921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7251D3-766E-41F0-A6C4-90A426660B9A}"/>
                    </a:ext>
                  </a:extLst>
                </p14:cNvPr>
                <p14:cNvContentPartPr/>
                <p14:nvPr/>
              </p14:nvContentPartPr>
              <p14:xfrm>
                <a:off x="2399822" y="314441"/>
                <a:ext cx="321480" cy="32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7251D3-766E-41F0-A6C4-90A426660B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1182" y="305801"/>
                  <a:ext cx="339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0AD0ED-3249-49E9-BE12-F04559A41FFF}"/>
                    </a:ext>
                  </a:extLst>
                </p14:cNvPr>
                <p14:cNvContentPartPr/>
                <p14:nvPr/>
              </p14:nvContentPartPr>
              <p14:xfrm>
                <a:off x="2486942" y="488681"/>
                <a:ext cx="147600" cy="3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0AD0ED-3249-49E9-BE12-F04559A41F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8302" y="480041"/>
                  <a:ext cx="165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024EF9-3CC0-42F5-A83A-5DCE7AFE6A23}"/>
                    </a:ext>
                  </a:extLst>
                </p14:cNvPr>
                <p14:cNvContentPartPr/>
                <p14:nvPr/>
              </p14:nvContentPartPr>
              <p14:xfrm>
                <a:off x="2848742" y="443321"/>
                <a:ext cx="10620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024EF9-3CC0-42F5-A83A-5DCE7AFE6A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9742" y="434321"/>
                  <a:ext cx="12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284E62-1315-41C8-BAB7-E0B876B85D98}"/>
                    </a:ext>
                  </a:extLst>
                </p14:cNvPr>
                <p14:cNvContentPartPr/>
                <p14:nvPr/>
              </p14:nvContentPartPr>
              <p14:xfrm>
                <a:off x="2799422" y="440081"/>
                <a:ext cx="175680" cy="14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284E62-1315-41C8-BAB7-E0B876B85D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0782" y="431081"/>
                  <a:ext cx="193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74DB6B-9E21-4F51-8EF8-EAFD234B16BE}"/>
                    </a:ext>
                  </a:extLst>
                </p14:cNvPr>
                <p14:cNvContentPartPr/>
                <p14:nvPr/>
              </p14:nvContentPartPr>
              <p14:xfrm>
                <a:off x="2950982" y="484721"/>
                <a:ext cx="136440" cy="31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74DB6B-9E21-4F51-8EF8-EAFD234B16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2342" y="475721"/>
                  <a:ext cx="154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ADFE9E-F02E-4A5C-B3D9-4EDC3F403598}"/>
                    </a:ext>
                  </a:extLst>
                </p14:cNvPr>
                <p14:cNvContentPartPr/>
                <p14:nvPr/>
              </p14:nvContentPartPr>
              <p14:xfrm>
                <a:off x="3042062" y="412361"/>
                <a:ext cx="201600" cy="18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ADFE9E-F02E-4A5C-B3D9-4EDC3F4035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33422" y="403361"/>
                  <a:ext cx="219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3673AB-F74B-43C5-BE20-E08590AE535C}"/>
                    </a:ext>
                  </a:extLst>
                </p14:cNvPr>
                <p14:cNvContentPartPr/>
                <p14:nvPr/>
              </p14:nvContentPartPr>
              <p14:xfrm>
                <a:off x="3402062" y="316241"/>
                <a:ext cx="180000" cy="344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3673AB-F74B-43C5-BE20-E08590AE53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3062" y="307241"/>
                  <a:ext cx="197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440AE2-8292-450E-9589-F3F165886CAC}"/>
                    </a:ext>
                  </a:extLst>
                </p14:cNvPr>
                <p14:cNvContentPartPr/>
                <p14:nvPr/>
              </p14:nvContentPartPr>
              <p14:xfrm>
                <a:off x="3690782" y="291041"/>
                <a:ext cx="124920" cy="19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440AE2-8292-450E-9589-F3F165886C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2142" y="282041"/>
                  <a:ext cx="142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044FC3-B07D-41D2-8664-A86CE910EABB}"/>
                    </a:ext>
                  </a:extLst>
                </p14:cNvPr>
                <p14:cNvContentPartPr/>
                <p14:nvPr/>
              </p14:nvContentPartPr>
              <p14:xfrm>
                <a:off x="3732902" y="259001"/>
                <a:ext cx="335520" cy="41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044FC3-B07D-41D2-8664-A86CE910EA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3902" y="250001"/>
                  <a:ext cx="3531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71B568-F3AD-4482-BE61-309F33364042}"/>
                    </a:ext>
                  </a:extLst>
                </p14:cNvPr>
                <p14:cNvContentPartPr/>
                <p14:nvPr/>
              </p14:nvContentPartPr>
              <p14:xfrm>
                <a:off x="3896342" y="459881"/>
                <a:ext cx="103320" cy="20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71B568-F3AD-4482-BE61-309F333640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7702" y="450881"/>
                  <a:ext cx="12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34FCC4-76BC-45FB-90AF-6BFE733FEE85}"/>
                    </a:ext>
                  </a:extLst>
                </p14:cNvPr>
                <p14:cNvContentPartPr/>
                <p14:nvPr/>
              </p14:nvContentPartPr>
              <p14:xfrm>
                <a:off x="4006862" y="466001"/>
                <a:ext cx="171720" cy="18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34FCC4-76BC-45FB-90AF-6BFE733FEE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7862" y="457001"/>
                  <a:ext cx="189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0CE55D-F020-4B04-9C2A-8A7879C4C0F0}"/>
                    </a:ext>
                  </a:extLst>
                </p14:cNvPr>
                <p14:cNvContentPartPr/>
                <p14:nvPr/>
              </p14:nvContentPartPr>
              <p14:xfrm>
                <a:off x="4343462" y="286001"/>
                <a:ext cx="138240" cy="38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0CE55D-F020-4B04-9C2A-8A7879C4C0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4462" y="277361"/>
                  <a:ext cx="15588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F062FB-AA49-4BFE-8D5E-381D2402E233}"/>
              </a:ext>
            </a:extLst>
          </p:cNvPr>
          <p:cNvGrpSpPr/>
          <p:nvPr/>
        </p:nvGrpSpPr>
        <p:grpSpPr>
          <a:xfrm>
            <a:off x="1611422" y="953081"/>
            <a:ext cx="2103120" cy="527040"/>
            <a:chOff x="1611422" y="953081"/>
            <a:chExt cx="21031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A840D0-3D6A-4545-BC9B-0F1928CC3F35}"/>
                    </a:ext>
                  </a:extLst>
                </p14:cNvPr>
                <p14:cNvContentPartPr/>
                <p14:nvPr/>
              </p14:nvContentPartPr>
              <p14:xfrm>
                <a:off x="1611422" y="1213001"/>
                <a:ext cx="126360" cy="26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A840D0-3D6A-4545-BC9B-0F1928CC3F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2422" y="1204361"/>
                  <a:ext cx="144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418C23-E85C-4D38-9264-1B2B670AD3C6}"/>
                    </a:ext>
                  </a:extLst>
                </p14:cNvPr>
                <p14:cNvContentPartPr/>
                <p14:nvPr/>
              </p14:nvContentPartPr>
              <p14:xfrm>
                <a:off x="1681622" y="1057841"/>
                <a:ext cx="281520" cy="22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418C23-E85C-4D38-9264-1B2B670AD3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72982" y="1048841"/>
                  <a:ext cx="299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F9F0E5-19A4-47E4-B49A-C4EA498CED27}"/>
                    </a:ext>
                  </a:extLst>
                </p14:cNvPr>
                <p14:cNvContentPartPr/>
                <p14:nvPr/>
              </p14:nvContentPartPr>
              <p14:xfrm>
                <a:off x="2056742" y="1079441"/>
                <a:ext cx="162360" cy="31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F9F0E5-19A4-47E4-B49A-C4EA498CED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48102" y="1070801"/>
                  <a:ext cx="180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A4A5CC-A666-4FDE-B1B1-CA34D1B88553}"/>
                    </a:ext>
                  </a:extLst>
                </p14:cNvPr>
                <p14:cNvContentPartPr/>
                <p14:nvPr/>
              </p14:nvContentPartPr>
              <p14:xfrm>
                <a:off x="2368862" y="1091321"/>
                <a:ext cx="240120" cy="25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A4A5CC-A666-4FDE-B1B1-CA34D1B885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0222" y="1082681"/>
                  <a:ext cx="25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569F95-B155-4EE8-B565-E3AF86914DF6}"/>
                    </a:ext>
                  </a:extLst>
                </p14:cNvPr>
                <p14:cNvContentPartPr/>
                <p14:nvPr/>
              </p14:nvContentPartPr>
              <p14:xfrm>
                <a:off x="2309822" y="1053161"/>
                <a:ext cx="217800" cy="28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569F95-B155-4EE8-B565-E3AF86914D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00822" y="1044161"/>
                  <a:ext cx="23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4C421B-689F-450D-8845-72035087CD65}"/>
                    </a:ext>
                  </a:extLst>
                </p14:cNvPr>
                <p14:cNvContentPartPr/>
                <p14:nvPr/>
              </p14:nvContentPartPr>
              <p14:xfrm>
                <a:off x="2651462" y="1131281"/>
                <a:ext cx="252360" cy="15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4C421B-689F-450D-8845-72035087CD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42462" y="1122641"/>
                  <a:ext cx="270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6ECD8B-1A57-4886-AB83-D9CAC94796C9}"/>
                    </a:ext>
                  </a:extLst>
                </p14:cNvPr>
                <p14:cNvContentPartPr/>
                <p14:nvPr/>
              </p14:nvContentPartPr>
              <p14:xfrm>
                <a:off x="3000662" y="1141721"/>
                <a:ext cx="77040" cy="16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6ECD8B-1A57-4886-AB83-D9CAC94796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1662" y="1132721"/>
                  <a:ext cx="94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37C187-7115-4E51-A4DD-39C185918CB0}"/>
                    </a:ext>
                  </a:extLst>
                </p14:cNvPr>
                <p14:cNvContentPartPr/>
                <p14:nvPr/>
              </p14:nvContentPartPr>
              <p14:xfrm>
                <a:off x="3217742" y="1061081"/>
                <a:ext cx="187200" cy="25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37C187-7115-4E51-A4DD-39C185918C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9102" y="1052441"/>
                  <a:ext cx="204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58601F-9B5A-428F-8265-2D2090426C64}"/>
                    </a:ext>
                  </a:extLst>
                </p14:cNvPr>
                <p14:cNvContentPartPr/>
                <p14:nvPr/>
              </p14:nvContentPartPr>
              <p14:xfrm>
                <a:off x="3488462" y="953081"/>
                <a:ext cx="226080" cy="35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58601F-9B5A-428F-8265-2D2090426C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79822" y="944441"/>
                  <a:ext cx="24372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08CDEF-1D9A-4834-9A90-1A83B98DD878}"/>
              </a:ext>
            </a:extLst>
          </p:cNvPr>
          <p:cNvGrpSpPr/>
          <p:nvPr/>
        </p:nvGrpSpPr>
        <p:grpSpPr>
          <a:xfrm>
            <a:off x="3965102" y="1081241"/>
            <a:ext cx="261720" cy="148320"/>
            <a:chOff x="3965102" y="1081241"/>
            <a:chExt cx="26172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1AD4B6-95A3-4BD2-B7F5-44D86977FCA6}"/>
                    </a:ext>
                  </a:extLst>
                </p14:cNvPr>
                <p14:cNvContentPartPr/>
                <p14:nvPr/>
              </p14:nvContentPartPr>
              <p14:xfrm>
                <a:off x="3965102" y="1081241"/>
                <a:ext cx="208440" cy="2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1AD4B6-95A3-4BD2-B7F5-44D86977FC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56462" y="1072601"/>
                  <a:ext cx="226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260FD12-A57C-43CA-AAB0-A254CFB31267}"/>
                    </a:ext>
                  </a:extLst>
                </p14:cNvPr>
                <p14:cNvContentPartPr/>
                <p14:nvPr/>
              </p14:nvContentPartPr>
              <p14:xfrm>
                <a:off x="4031342" y="1209041"/>
                <a:ext cx="195480" cy="2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260FD12-A57C-43CA-AAB0-A254CFB312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2702" y="1200401"/>
                  <a:ext cx="2131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AD9E94-B950-4C20-8149-DB60C5D725D6}"/>
              </a:ext>
            </a:extLst>
          </p:cNvPr>
          <p:cNvGrpSpPr/>
          <p:nvPr/>
        </p:nvGrpSpPr>
        <p:grpSpPr>
          <a:xfrm>
            <a:off x="4580342" y="844361"/>
            <a:ext cx="2647440" cy="458280"/>
            <a:chOff x="4580342" y="844361"/>
            <a:chExt cx="26474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12FD15-17A0-4162-A997-159997A0E3A7}"/>
                    </a:ext>
                  </a:extLst>
                </p14:cNvPr>
                <p14:cNvContentPartPr/>
                <p14:nvPr/>
              </p14:nvContentPartPr>
              <p14:xfrm>
                <a:off x="4580342" y="994121"/>
                <a:ext cx="113400" cy="29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12FD15-17A0-4162-A997-159997A0E3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1342" y="985121"/>
                  <a:ext cx="131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AD7E83-31E4-4F10-B9D6-40EDD2C805B8}"/>
                    </a:ext>
                  </a:extLst>
                </p14:cNvPr>
                <p14:cNvContentPartPr/>
                <p14:nvPr/>
              </p14:nvContentPartPr>
              <p14:xfrm>
                <a:off x="4824782" y="1141721"/>
                <a:ext cx="169200" cy="60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AD7E83-31E4-4F10-B9D6-40EDD2C805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16142" y="1132721"/>
                  <a:ext cx="186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43F958-1918-4D51-9C5C-5C71D65193D8}"/>
                    </a:ext>
                  </a:extLst>
                </p14:cNvPr>
                <p14:cNvContentPartPr/>
                <p14:nvPr/>
              </p14:nvContentPartPr>
              <p14:xfrm>
                <a:off x="5158862" y="1070801"/>
                <a:ext cx="88200" cy="231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43F958-1918-4D51-9C5C-5C71D65193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9862" y="1061801"/>
                  <a:ext cx="105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687804-E254-4348-BC72-2EA5C6FE845E}"/>
                    </a:ext>
                  </a:extLst>
                </p14:cNvPr>
                <p14:cNvContentPartPr/>
                <p14:nvPr/>
              </p14:nvContentPartPr>
              <p14:xfrm>
                <a:off x="5235182" y="945161"/>
                <a:ext cx="286200" cy="20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687804-E254-4348-BC72-2EA5C6FE84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6542" y="936521"/>
                  <a:ext cx="303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F0B4FB-C846-4A87-B33B-24125D26D1F5}"/>
                    </a:ext>
                  </a:extLst>
                </p14:cNvPr>
                <p14:cNvContentPartPr/>
                <p14:nvPr/>
              </p14:nvContentPartPr>
              <p14:xfrm>
                <a:off x="5640542" y="1003841"/>
                <a:ext cx="160920" cy="23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F0B4FB-C846-4A87-B33B-24125D26D1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31542" y="995201"/>
                  <a:ext cx="178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8A045F-F89D-4BA3-BA11-A3019843C2F5}"/>
                    </a:ext>
                  </a:extLst>
                </p14:cNvPr>
                <p14:cNvContentPartPr/>
                <p14:nvPr/>
              </p14:nvContentPartPr>
              <p14:xfrm>
                <a:off x="5907302" y="1000961"/>
                <a:ext cx="267480" cy="268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8A045F-F89D-4BA3-BA11-A3019843C2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98302" y="992321"/>
                  <a:ext cx="285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6561DE-B466-4233-8353-9B47D62D8120}"/>
                    </a:ext>
                  </a:extLst>
                </p14:cNvPr>
                <p14:cNvContentPartPr/>
                <p14:nvPr/>
              </p14:nvContentPartPr>
              <p14:xfrm>
                <a:off x="6298982" y="1060721"/>
                <a:ext cx="201240" cy="164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6561DE-B466-4233-8353-9B47D62D81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90342" y="1051721"/>
                  <a:ext cx="218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3B5EBE-2CCD-4A9F-8B83-F8B7F34D43CD}"/>
                    </a:ext>
                  </a:extLst>
                </p14:cNvPr>
                <p14:cNvContentPartPr/>
                <p14:nvPr/>
              </p14:nvContentPartPr>
              <p14:xfrm>
                <a:off x="6640622" y="1031921"/>
                <a:ext cx="73800" cy="22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3B5EBE-2CCD-4A9F-8B83-F8B7F34D43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1622" y="1022921"/>
                  <a:ext cx="91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2BAFFD-4B47-4DEE-901D-39C2A8F43B9E}"/>
                    </a:ext>
                  </a:extLst>
                </p14:cNvPr>
                <p14:cNvContentPartPr/>
                <p14:nvPr/>
              </p14:nvContentPartPr>
              <p14:xfrm>
                <a:off x="6742142" y="997361"/>
                <a:ext cx="309960" cy="24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2BAFFD-4B47-4DEE-901D-39C2A8F43B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33502" y="988721"/>
                  <a:ext cx="327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71DB98-D60F-47D7-B31D-1FC10A9B70B5}"/>
                    </a:ext>
                  </a:extLst>
                </p14:cNvPr>
                <p14:cNvContentPartPr/>
                <p14:nvPr/>
              </p14:nvContentPartPr>
              <p14:xfrm>
                <a:off x="7057502" y="844361"/>
                <a:ext cx="170280" cy="42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71DB98-D60F-47D7-B31D-1FC10A9B70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8862" y="835721"/>
                  <a:ext cx="18792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5FE5A4-DB15-44C1-8A63-63EAEC124FCB}"/>
              </a:ext>
            </a:extLst>
          </p:cNvPr>
          <p:cNvGrpSpPr/>
          <p:nvPr/>
        </p:nvGrpSpPr>
        <p:grpSpPr>
          <a:xfrm>
            <a:off x="7477262" y="1116881"/>
            <a:ext cx="213840" cy="98280"/>
            <a:chOff x="7477262" y="1116881"/>
            <a:chExt cx="21384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C70CAA-912A-4FE1-A088-D3A3A5204FB1}"/>
                    </a:ext>
                  </a:extLst>
                </p14:cNvPr>
                <p14:cNvContentPartPr/>
                <p14:nvPr/>
              </p14:nvContentPartPr>
              <p14:xfrm>
                <a:off x="7477262" y="1116881"/>
                <a:ext cx="141480" cy="3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C70CAA-912A-4FE1-A088-D3A3A5204F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8262" y="1107881"/>
                  <a:ext cx="159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FAF846-DB21-4D50-9492-1A1692E1444D}"/>
                    </a:ext>
                  </a:extLst>
                </p14:cNvPr>
                <p14:cNvContentPartPr/>
                <p14:nvPr/>
              </p14:nvContentPartPr>
              <p14:xfrm>
                <a:off x="7502102" y="1188161"/>
                <a:ext cx="189000" cy="2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FAF846-DB21-4D50-9492-1A1692E144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93102" y="1179521"/>
                  <a:ext cx="2066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6486A3-E278-4691-B810-2ED3EE35128C}"/>
              </a:ext>
            </a:extLst>
          </p:cNvPr>
          <p:cNvGrpSpPr/>
          <p:nvPr/>
        </p:nvGrpSpPr>
        <p:grpSpPr>
          <a:xfrm>
            <a:off x="7949222" y="1011761"/>
            <a:ext cx="403560" cy="254520"/>
            <a:chOff x="7949222" y="1011761"/>
            <a:chExt cx="4035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CD5436-98A6-4519-84B1-D835BA3295D5}"/>
                    </a:ext>
                  </a:extLst>
                </p14:cNvPr>
                <p14:cNvContentPartPr/>
                <p14:nvPr/>
              </p14:nvContentPartPr>
              <p14:xfrm>
                <a:off x="7949222" y="1011761"/>
                <a:ext cx="84240" cy="25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CD5436-98A6-4519-84B1-D835BA3295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0222" y="1002761"/>
                  <a:ext cx="101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672977-4C3B-40BD-A94A-88A27B4CA07C}"/>
                    </a:ext>
                  </a:extLst>
                </p14:cNvPr>
                <p14:cNvContentPartPr/>
                <p14:nvPr/>
              </p14:nvContentPartPr>
              <p14:xfrm>
                <a:off x="8144342" y="1146761"/>
                <a:ext cx="208440" cy="41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672977-4C3B-40BD-A94A-88A27B4CA0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35342" y="1138121"/>
                  <a:ext cx="2260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9291AE-AAAE-4F6A-BE45-9F5F17155D8C}"/>
              </a:ext>
            </a:extLst>
          </p:cNvPr>
          <p:cNvGrpSpPr/>
          <p:nvPr/>
        </p:nvGrpSpPr>
        <p:grpSpPr>
          <a:xfrm>
            <a:off x="8569502" y="703241"/>
            <a:ext cx="2139480" cy="702720"/>
            <a:chOff x="8569502" y="703241"/>
            <a:chExt cx="213948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8B13DE-59F1-408E-AD54-8E878B7C488B}"/>
                    </a:ext>
                  </a:extLst>
                </p14:cNvPr>
                <p14:cNvContentPartPr/>
                <p14:nvPr/>
              </p14:nvContentPartPr>
              <p14:xfrm>
                <a:off x="8569502" y="993761"/>
                <a:ext cx="199440" cy="29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8B13DE-59F1-408E-AD54-8E878B7C48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60862" y="984761"/>
                  <a:ext cx="217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224797-C532-4122-A934-69CAF1F165A6}"/>
                    </a:ext>
                  </a:extLst>
                </p14:cNvPr>
                <p14:cNvContentPartPr/>
                <p14:nvPr/>
              </p14:nvContentPartPr>
              <p14:xfrm>
                <a:off x="8923022" y="1007441"/>
                <a:ext cx="72000" cy="207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224797-C532-4122-A934-69CAF1F165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14022" y="998801"/>
                  <a:ext cx="89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C913AD-6D03-4733-B5BC-BDE3FC5AE69F}"/>
                    </a:ext>
                  </a:extLst>
                </p14:cNvPr>
                <p14:cNvContentPartPr/>
                <p14:nvPr/>
              </p14:nvContentPartPr>
              <p14:xfrm>
                <a:off x="9115622" y="1127681"/>
                <a:ext cx="201960" cy="4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C913AD-6D03-4733-B5BC-BDE3FC5AE6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06622" y="1118681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0BDF49-0E95-4685-B8CE-CC48FB416951}"/>
                    </a:ext>
                  </a:extLst>
                </p14:cNvPr>
                <p14:cNvContentPartPr/>
                <p14:nvPr/>
              </p14:nvContentPartPr>
              <p14:xfrm>
                <a:off x="9438902" y="1011761"/>
                <a:ext cx="236160" cy="261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0BDF49-0E95-4685-B8CE-CC48FB4169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30262" y="1003121"/>
                  <a:ext cx="253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E6BE8F-0F17-45B7-98A9-F0DD201E0199}"/>
                    </a:ext>
                  </a:extLst>
                </p14:cNvPr>
                <p14:cNvContentPartPr/>
                <p14:nvPr/>
              </p14:nvContentPartPr>
              <p14:xfrm>
                <a:off x="9688382" y="819521"/>
                <a:ext cx="104400" cy="5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E6BE8F-0F17-45B7-98A9-F0DD201E01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79742" y="810881"/>
                  <a:ext cx="122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23F405-376D-462A-891C-D0EE34931CC2}"/>
                    </a:ext>
                  </a:extLst>
                </p14:cNvPr>
                <p14:cNvContentPartPr/>
                <p14:nvPr/>
              </p14:nvContentPartPr>
              <p14:xfrm>
                <a:off x="9931742" y="741761"/>
                <a:ext cx="68040" cy="135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23F405-376D-462A-891C-D0EE34931C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2742" y="732761"/>
                  <a:ext cx="85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B5D1BE-C8A7-4531-9656-68B74E992EA3}"/>
                    </a:ext>
                  </a:extLst>
                </p14:cNvPr>
                <p14:cNvContentPartPr/>
                <p14:nvPr/>
              </p14:nvContentPartPr>
              <p14:xfrm>
                <a:off x="10035422" y="727001"/>
                <a:ext cx="162360" cy="145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B5D1BE-C8A7-4531-9656-68B74E992E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26782" y="718001"/>
                  <a:ext cx="180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563FD2-4AAA-48D7-88BF-B9E18BFF7570}"/>
                    </a:ext>
                  </a:extLst>
                </p14:cNvPr>
                <p14:cNvContentPartPr/>
                <p14:nvPr/>
              </p14:nvContentPartPr>
              <p14:xfrm>
                <a:off x="10099142" y="703241"/>
                <a:ext cx="215640" cy="302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563FD2-4AAA-48D7-88BF-B9E18BFF75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90142" y="694601"/>
                  <a:ext cx="233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2B1D0D-2F3B-442E-AFF4-5F60BCD1B0D1}"/>
                    </a:ext>
                  </a:extLst>
                </p14:cNvPr>
                <p14:cNvContentPartPr/>
                <p14:nvPr/>
              </p14:nvContentPartPr>
              <p14:xfrm>
                <a:off x="10204982" y="873521"/>
                <a:ext cx="87120" cy="14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2B1D0D-2F3B-442E-AFF4-5F60BCD1B0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96342" y="864521"/>
                  <a:ext cx="104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065092-FBE6-4A1E-B078-14E03681D681}"/>
                    </a:ext>
                  </a:extLst>
                </p14:cNvPr>
                <p14:cNvContentPartPr/>
                <p14:nvPr/>
              </p14:nvContentPartPr>
              <p14:xfrm>
                <a:off x="10291382" y="889361"/>
                <a:ext cx="139680" cy="12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065092-FBE6-4A1E-B078-14E03681D6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82382" y="880361"/>
                  <a:ext cx="157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9DA55D-9861-4B28-B852-2751ACF2A613}"/>
                    </a:ext>
                  </a:extLst>
                </p14:cNvPr>
                <p14:cNvContentPartPr/>
                <p14:nvPr/>
              </p14:nvContentPartPr>
              <p14:xfrm>
                <a:off x="10554182" y="897641"/>
                <a:ext cx="154800" cy="508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9DA55D-9861-4B28-B852-2751ACF2A6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45182" y="889001"/>
                  <a:ext cx="1724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DEDDFA-E0BE-4EE3-BADB-45D7B859EB0A}"/>
              </a:ext>
            </a:extLst>
          </p:cNvPr>
          <p:cNvGrpSpPr/>
          <p:nvPr/>
        </p:nvGrpSpPr>
        <p:grpSpPr>
          <a:xfrm>
            <a:off x="7552862" y="1780001"/>
            <a:ext cx="217440" cy="113040"/>
            <a:chOff x="7552862" y="1780001"/>
            <a:chExt cx="21744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82BFBA-8608-4049-8BDC-98D0CCB98D7B}"/>
                    </a:ext>
                  </a:extLst>
                </p14:cNvPr>
                <p14:cNvContentPartPr/>
                <p14:nvPr/>
              </p14:nvContentPartPr>
              <p14:xfrm>
                <a:off x="7586342" y="1780001"/>
                <a:ext cx="157680" cy="3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82BFBA-8608-4049-8BDC-98D0CCB98D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77702" y="1771001"/>
                  <a:ext cx="175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2D7DEE-FF59-49C1-884B-ED0073F779AD}"/>
                    </a:ext>
                  </a:extLst>
                </p14:cNvPr>
                <p14:cNvContentPartPr/>
                <p14:nvPr/>
              </p14:nvContentPartPr>
              <p14:xfrm>
                <a:off x="7552862" y="1872521"/>
                <a:ext cx="21744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2D7DEE-FF59-49C1-884B-ED0073F779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44222" y="1863521"/>
                  <a:ext cx="2350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FF5197-688D-468A-B187-EC3D829543F8}"/>
              </a:ext>
            </a:extLst>
          </p:cNvPr>
          <p:cNvGrpSpPr/>
          <p:nvPr/>
        </p:nvGrpSpPr>
        <p:grpSpPr>
          <a:xfrm>
            <a:off x="7965782" y="1648601"/>
            <a:ext cx="894960" cy="254520"/>
            <a:chOff x="7965782" y="1648601"/>
            <a:chExt cx="8949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3DEBFA-924B-4002-B64F-71C6AD712814}"/>
                    </a:ext>
                  </a:extLst>
                </p14:cNvPr>
                <p14:cNvContentPartPr/>
                <p14:nvPr/>
              </p14:nvContentPartPr>
              <p14:xfrm>
                <a:off x="7965782" y="1889801"/>
                <a:ext cx="16920" cy="1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3DEBFA-924B-4002-B64F-71C6AD7128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6782" y="1880801"/>
                  <a:ext cx="34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1F970D9-B694-4613-9FAF-A9465E9F6BA9}"/>
                    </a:ext>
                  </a:extLst>
                </p14:cNvPr>
                <p14:cNvContentPartPr/>
                <p14:nvPr/>
              </p14:nvContentPartPr>
              <p14:xfrm>
                <a:off x="8113382" y="1700441"/>
                <a:ext cx="189360" cy="177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1F970D9-B694-4613-9FAF-A9465E9F6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742" y="1691441"/>
                  <a:ext cx="207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6FEC8F-EAF7-41EA-97C8-3116C07BDBAF}"/>
                    </a:ext>
                  </a:extLst>
                </p14:cNvPr>
                <p14:cNvContentPartPr/>
                <p14:nvPr/>
              </p14:nvContentPartPr>
              <p14:xfrm>
                <a:off x="8406782" y="1665521"/>
                <a:ext cx="162720" cy="230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6FEC8F-EAF7-41EA-97C8-3116C07BDB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97782" y="1656881"/>
                  <a:ext cx="180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53F1B8-EA66-4342-91FB-846F2DC5B59A}"/>
                    </a:ext>
                  </a:extLst>
                </p14:cNvPr>
                <p14:cNvContentPartPr/>
                <p14:nvPr/>
              </p14:nvContentPartPr>
              <p14:xfrm>
                <a:off x="8626742" y="1648601"/>
                <a:ext cx="234000" cy="246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53F1B8-EA66-4342-91FB-846F2DC5B5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17742" y="1639601"/>
                  <a:ext cx="2516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3A325C2-C1F0-45F3-8E3C-52182403B3A5}"/>
              </a:ext>
            </a:extLst>
          </p:cNvPr>
          <p:cNvGrpSpPr/>
          <p:nvPr/>
        </p:nvGrpSpPr>
        <p:grpSpPr>
          <a:xfrm>
            <a:off x="978902" y="1061801"/>
            <a:ext cx="314640" cy="348480"/>
            <a:chOff x="978902" y="1061801"/>
            <a:chExt cx="3146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456CAA-0EB8-4357-8537-E9EDD53A07DF}"/>
                    </a:ext>
                  </a:extLst>
                </p14:cNvPr>
                <p14:cNvContentPartPr/>
                <p14:nvPr/>
              </p14:nvContentPartPr>
              <p14:xfrm>
                <a:off x="978902" y="1143161"/>
                <a:ext cx="124920" cy="18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456CAA-0EB8-4357-8537-E9EDD53A07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9902" y="1134521"/>
                  <a:ext cx="142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A11BBA-63CA-42CF-8848-195E223A6C26}"/>
                    </a:ext>
                  </a:extLst>
                </p14:cNvPr>
                <p14:cNvContentPartPr/>
                <p14:nvPr/>
              </p14:nvContentPartPr>
              <p14:xfrm>
                <a:off x="1185182" y="1061801"/>
                <a:ext cx="108360" cy="348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A11BBA-63CA-42CF-8848-195E223A6C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6182" y="1053161"/>
                  <a:ext cx="12600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184A87B-E7BB-4CE9-989C-97F252FBD1E7}"/>
              </a:ext>
            </a:extLst>
          </p:cNvPr>
          <p:cNvGrpSpPr/>
          <p:nvPr/>
        </p:nvGrpSpPr>
        <p:grpSpPr>
          <a:xfrm>
            <a:off x="1032182" y="1838321"/>
            <a:ext cx="388080" cy="445320"/>
            <a:chOff x="1032182" y="1838321"/>
            <a:chExt cx="3880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8688F7-961F-41E1-B573-B7FB6438865B}"/>
                    </a:ext>
                  </a:extLst>
                </p14:cNvPr>
                <p14:cNvContentPartPr/>
                <p14:nvPr/>
              </p14:nvContentPartPr>
              <p14:xfrm>
                <a:off x="1032182" y="1869641"/>
                <a:ext cx="165960" cy="300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8688F7-961F-41E1-B573-B7FB643886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3542" y="1860641"/>
                  <a:ext cx="183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6F9F68-B5C7-416B-9BA7-85F6D22AE5AC}"/>
                    </a:ext>
                  </a:extLst>
                </p14:cNvPr>
                <p14:cNvContentPartPr/>
                <p14:nvPr/>
              </p14:nvContentPartPr>
              <p14:xfrm>
                <a:off x="1258262" y="1838321"/>
                <a:ext cx="162000" cy="44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6F9F68-B5C7-416B-9BA7-85F6D22AE5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49262" y="1829321"/>
                  <a:ext cx="17964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A64021-EAE9-474D-A6A0-26D0FC347C29}"/>
              </a:ext>
            </a:extLst>
          </p:cNvPr>
          <p:cNvGrpSpPr/>
          <p:nvPr/>
        </p:nvGrpSpPr>
        <p:grpSpPr>
          <a:xfrm>
            <a:off x="1753982" y="1892321"/>
            <a:ext cx="2794680" cy="396720"/>
            <a:chOff x="1753982" y="1892321"/>
            <a:chExt cx="2794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E0AC4-F905-49A9-B865-76C1EBB153FE}"/>
                    </a:ext>
                  </a:extLst>
                </p14:cNvPr>
                <p14:cNvContentPartPr/>
                <p14:nvPr/>
              </p14:nvContentPartPr>
              <p14:xfrm>
                <a:off x="1753982" y="2013281"/>
                <a:ext cx="136080" cy="256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E0AC4-F905-49A9-B865-76C1EBB153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44982" y="2004281"/>
                  <a:ext cx="153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2047CE-CB3F-4AA4-A99C-1662F9650A16}"/>
                    </a:ext>
                  </a:extLst>
                </p14:cNvPr>
                <p14:cNvContentPartPr/>
                <p14:nvPr/>
              </p14:nvContentPartPr>
              <p14:xfrm>
                <a:off x="1842902" y="1892321"/>
                <a:ext cx="238320" cy="23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2047CE-CB3F-4AA4-A99C-1662F9650A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33902" y="1883681"/>
                  <a:ext cx="255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B54DD7-F8A5-4557-A994-44309CD66A2F}"/>
                    </a:ext>
                  </a:extLst>
                </p14:cNvPr>
                <p14:cNvContentPartPr/>
                <p14:nvPr/>
              </p14:nvContentPartPr>
              <p14:xfrm>
                <a:off x="2125862" y="1938041"/>
                <a:ext cx="199800" cy="300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B54DD7-F8A5-4557-A994-44309CD66A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16862" y="1929401"/>
                  <a:ext cx="217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2484C3-9707-4B6A-A813-0025A165D02B}"/>
                    </a:ext>
                  </a:extLst>
                </p14:cNvPr>
                <p14:cNvContentPartPr/>
                <p14:nvPr/>
              </p14:nvContentPartPr>
              <p14:xfrm>
                <a:off x="2415662" y="1996721"/>
                <a:ext cx="177120" cy="24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2484C3-9707-4B6A-A813-0025A165D0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06662" y="1987721"/>
                  <a:ext cx="194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1F03F9-B0B8-4B87-BD7D-6B4A15B742DB}"/>
                    </a:ext>
                  </a:extLst>
                </p14:cNvPr>
                <p14:cNvContentPartPr/>
                <p14:nvPr/>
              </p14:nvContentPartPr>
              <p14:xfrm>
                <a:off x="2348342" y="1981961"/>
                <a:ext cx="257400" cy="25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1F03F9-B0B8-4B87-BD7D-6B4A15B742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39342" y="1972961"/>
                  <a:ext cx="275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B78957-1E16-41CF-A4B3-4B6B60302DB7}"/>
                    </a:ext>
                  </a:extLst>
                </p14:cNvPr>
                <p14:cNvContentPartPr/>
                <p14:nvPr/>
              </p14:nvContentPartPr>
              <p14:xfrm>
                <a:off x="2659022" y="2024081"/>
                <a:ext cx="225360" cy="187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B78957-1E16-41CF-A4B3-4B6B60302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50022" y="2015081"/>
                  <a:ext cx="243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E8ECED-9023-4587-90F8-97A45E04A426}"/>
                    </a:ext>
                  </a:extLst>
                </p14:cNvPr>
                <p14:cNvContentPartPr/>
                <p14:nvPr/>
              </p14:nvContentPartPr>
              <p14:xfrm>
                <a:off x="2935502" y="2011121"/>
                <a:ext cx="163800" cy="237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E8ECED-9023-4587-90F8-97A45E04A4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26502" y="2002121"/>
                  <a:ext cx="181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957B4D-35F2-4C5D-A604-0D83F0DCC182}"/>
                    </a:ext>
                  </a:extLst>
                </p14:cNvPr>
                <p14:cNvContentPartPr/>
                <p14:nvPr/>
              </p14:nvContentPartPr>
              <p14:xfrm>
                <a:off x="3148982" y="2081681"/>
                <a:ext cx="119520" cy="156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957B4D-35F2-4C5D-A604-0D83F0DCC1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39982" y="2072681"/>
                  <a:ext cx="137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ECFBA5-E93D-45C6-93EB-DAD3DEC2D333}"/>
                    </a:ext>
                  </a:extLst>
                </p14:cNvPr>
                <p14:cNvContentPartPr/>
                <p14:nvPr/>
              </p14:nvContentPartPr>
              <p14:xfrm>
                <a:off x="3388022" y="1942361"/>
                <a:ext cx="103320" cy="346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ECFBA5-E93D-45C6-93EB-DAD3DEC2D3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9382" y="1933361"/>
                  <a:ext cx="1209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ED863E-5246-4B23-BCF0-DEA5EEFFDF7F}"/>
                    </a:ext>
                  </a:extLst>
                </p14:cNvPr>
                <p14:cNvContentPartPr/>
                <p14:nvPr/>
              </p14:nvContentPartPr>
              <p14:xfrm>
                <a:off x="3571982" y="2065481"/>
                <a:ext cx="158760" cy="187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ED863E-5246-4B23-BCF0-DEA5EEFFDF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63342" y="2056841"/>
                  <a:ext cx="17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4BD4BF-D7C2-4095-8A34-1A178F2E41D1}"/>
                    </a:ext>
                  </a:extLst>
                </p14:cNvPr>
                <p14:cNvContentPartPr/>
                <p14:nvPr/>
              </p14:nvContentPartPr>
              <p14:xfrm>
                <a:off x="3511142" y="2010401"/>
                <a:ext cx="201240" cy="192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4BD4BF-D7C2-4095-8A34-1A178F2E41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02142" y="2001401"/>
                  <a:ext cx="218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2478237-B161-4628-A9FC-BB5F758F0AE4}"/>
                    </a:ext>
                  </a:extLst>
                </p14:cNvPr>
                <p14:cNvContentPartPr/>
                <p14:nvPr/>
              </p14:nvContentPartPr>
              <p14:xfrm>
                <a:off x="3781862" y="2067281"/>
                <a:ext cx="191880" cy="133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2478237-B161-4628-A9FC-BB5F758F0A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72862" y="2058281"/>
                  <a:ext cx="209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C84A9A-AB9F-4234-89EC-829C3CA9ABE0}"/>
                    </a:ext>
                  </a:extLst>
                </p14:cNvPr>
                <p14:cNvContentPartPr/>
                <p14:nvPr/>
              </p14:nvContentPartPr>
              <p14:xfrm>
                <a:off x="4096862" y="2070521"/>
                <a:ext cx="50400" cy="133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C84A9A-AB9F-4234-89EC-829C3CA9AB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88222" y="2061521"/>
                  <a:ext cx="68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7F86D6-CD4F-426F-9180-A2E6F955FE75}"/>
                    </a:ext>
                  </a:extLst>
                </p14:cNvPr>
                <p14:cNvContentPartPr/>
                <p14:nvPr/>
              </p14:nvContentPartPr>
              <p14:xfrm>
                <a:off x="4171022" y="2072321"/>
                <a:ext cx="111240" cy="15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7F86D6-CD4F-426F-9180-A2E6F955FE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62382" y="2063321"/>
                  <a:ext cx="12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DAFF6B-441A-43A6-91D5-414097A30E15}"/>
                    </a:ext>
                  </a:extLst>
                </p14:cNvPr>
                <p14:cNvContentPartPr/>
                <p14:nvPr/>
              </p14:nvContentPartPr>
              <p14:xfrm>
                <a:off x="4365782" y="1899161"/>
                <a:ext cx="182880" cy="321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DAFF6B-441A-43A6-91D5-414097A30E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57142" y="1890161"/>
                  <a:ext cx="20052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FC1AD57-767C-4B46-A97F-04667CB5AD76}"/>
              </a:ext>
            </a:extLst>
          </p:cNvPr>
          <p:cNvGrpSpPr/>
          <p:nvPr/>
        </p:nvGrpSpPr>
        <p:grpSpPr>
          <a:xfrm>
            <a:off x="1582622" y="2766401"/>
            <a:ext cx="173520" cy="139680"/>
            <a:chOff x="1582622" y="2766401"/>
            <a:chExt cx="17352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D55F6BD-0AFB-46FE-9E05-CE19D8515312}"/>
                    </a:ext>
                  </a:extLst>
                </p14:cNvPr>
                <p14:cNvContentPartPr/>
                <p14:nvPr/>
              </p14:nvContentPartPr>
              <p14:xfrm>
                <a:off x="1590902" y="2766401"/>
                <a:ext cx="97920" cy="30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D55F6BD-0AFB-46FE-9E05-CE19D851531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81902" y="2757401"/>
                  <a:ext cx="115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714A87-1604-4AD1-BCD6-1677E1162742}"/>
                    </a:ext>
                  </a:extLst>
                </p14:cNvPr>
                <p14:cNvContentPartPr/>
                <p14:nvPr/>
              </p14:nvContentPartPr>
              <p14:xfrm>
                <a:off x="1582622" y="2859281"/>
                <a:ext cx="173520" cy="46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714A87-1604-4AD1-BCD6-1677E11627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73622" y="2850281"/>
                  <a:ext cx="1911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4C68A9F-54B8-4D55-9CF8-1D6204086558}"/>
              </a:ext>
            </a:extLst>
          </p:cNvPr>
          <p:cNvGrpSpPr/>
          <p:nvPr/>
        </p:nvGrpSpPr>
        <p:grpSpPr>
          <a:xfrm>
            <a:off x="1992662" y="2629961"/>
            <a:ext cx="1711800" cy="409680"/>
            <a:chOff x="1992662" y="2629961"/>
            <a:chExt cx="171180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C5989B1-F25F-4659-B4EB-90E514DF9C2F}"/>
                    </a:ext>
                  </a:extLst>
                </p14:cNvPr>
                <p14:cNvContentPartPr/>
                <p14:nvPr/>
              </p14:nvContentPartPr>
              <p14:xfrm>
                <a:off x="1992662" y="2729681"/>
                <a:ext cx="150480" cy="309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C5989B1-F25F-4659-B4EB-90E514DF9C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83662" y="2721041"/>
                  <a:ext cx="168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1476435-9622-4686-A851-4A47B01ECD18}"/>
                    </a:ext>
                  </a:extLst>
                </p14:cNvPr>
                <p14:cNvContentPartPr/>
                <p14:nvPr/>
              </p14:nvContentPartPr>
              <p14:xfrm>
                <a:off x="2126582" y="2629961"/>
                <a:ext cx="200160" cy="202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1476435-9622-4686-A851-4A47B01ECD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17942" y="2620961"/>
                  <a:ext cx="217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7016A8-0190-4797-ABE3-C558214429AB}"/>
                    </a:ext>
                  </a:extLst>
                </p14:cNvPr>
                <p14:cNvContentPartPr/>
                <p14:nvPr/>
              </p14:nvContentPartPr>
              <p14:xfrm>
                <a:off x="2414942" y="2668481"/>
                <a:ext cx="194760" cy="30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7016A8-0190-4797-ABE3-C558214429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6302" y="2659481"/>
                  <a:ext cx="2124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45CEB6-C1E4-43E7-84BA-63C81AB3AA4A}"/>
                    </a:ext>
                  </a:extLst>
                </p14:cNvPr>
                <p14:cNvContentPartPr/>
                <p14:nvPr/>
              </p14:nvContentPartPr>
              <p14:xfrm>
                <a:off x="2758382" y="2694761"/>
                <a:ext cx="113760" cy="235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45CEB6-C1E4-43E7-84BA-63C81AB3AA4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49382" y="2686121"/>
                  <a:ext cx="13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5B08FF-A9AF-4BCA-9057-328546BE45FF}"/>
                    </a:ext>
                  </a:extLst>
                </p14:cNvPr>
                <p14:cNvContentPartPr/>
                <p14:nvPr/>
              </p14:nvContentPartPr>
              <p14:xfrm>
                <a:off x="2701862" y="2718161"/>
                <a:ext cx="202320" cy="211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5B08FF-A9AF-4BCA-9057-328546BE45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92862" y="2709521"/>
                  <a:ext cx="219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53B347-35C5-4267-9D62-E8A30BA74B25}"/>
                    </a:ext>
                  </a:extLst>
                </p14:cNvPr>
                <p14:cNvContentPartPr/>
                <p14:nvPr/>
              </p14:nvContentPartPr>
              <p14:xfrm>
                <a:off x="3066902" y="2712041"/>
                <a:ext cx="177840" cy="19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53B347-35C5-4267-9D62-E8A30BA74B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58262" y="2703041"/>
                  <a:ext cx="195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518E554-CB95-4AFE-8DED-6508A64232E1}"/>
                    </a:ext>
                  </a:extLst>
                </p14:cNvPr>
                <p14:cNvContentPartPr/>
                <p14:nvPr/>
              </p14:nvContentPartPr>
              <p14:xfrm>
                <a:off x="3382982" y="2671361"/>
                <a:ext cx="124560" cy="227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518E554-CB95-4AFE-8DED-6508A64232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74342" y="2662721"/>
                  <a:ext cx="142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4F2C1B-E36F-4103-8F80-A9D84DFB9AF7}"/>
                    </a:ext>
                  </a:extLst>
                </p14:cNvPr>
                <p14:cNvContentPartPr/>
                <p14:nvPr/>
              </p14:nvContentPartPr>
              <p14:xfrm>
                <a:off x="3588542" y="2720681"/>
                <a:ext cx="115920" cy="15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4F2C1B-E36F-4103-8F80-A9D84DFB9AF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79902" y="2712041"/>
                  <a:ext cx="1335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5A485FC-8045-4AEC-A4CD-5D57BC08C755}"/>
              </a:ext>
            </a:extLst>
          </p:cNvPr>
          <p:cNvGrpSpPr/>
          <p:nvPr/>
        </p:nvGrpSpPr>
        <p:grpSpPr>
          <a:xfrm>
            <a:off x="3915422" y="2598641"/>
            <a:ext cx="590040" cy="293040"/>
            <a:chOff x="3915422" y="2598641"/>
            <a:chExt cx="5900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F4ADB5-993A-4F5E-8E7E-587791F3914D}"/>
                    </a:ext>
                  </a:extLst>
                </p14:cNvPr>
                <p14:cNvContentPartPr/>
                <p14:nvPr/>
              </p14:nvContentPartPr>
              <p14:xfrm>
                <a:off x="4054022" y="2726081"/>
                <a:ext cx="2880" cy="2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F4ADB5-993A-4F5E-8E7E-587791F3914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5022" y="2717441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2E952C-BFB6-4EB2-9660-A4BAB7B26B7E}"/>
                    </a:ext>
                  </a:extLst>
                </p14:cNvPr>
                <p14:cNvContentPartPr/>
                <p14:nvPr/>
              </p14:nvContentPartPr>
              <p14:xfrm>
                <a:off x="3915422" y="2732921"/>
                <a:ext cx="149760" cy="12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2E952C-BFB6-4EB2-9660-A4BAB7B26B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06422" y="2723921"/>
                  <a:ext cx="167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E867717-E264-47E0-A8E2-8FF5EE764468}"/>
                    </a:ext>
                  </a:extLst>
                </p14:cNvPr>
                <p14:cNvContentPartPr/>
                <p14:nvPr/>
              </p14:nvContentPartPr>
              <p14:xfrm>
                <a:off x="4108742" y="2767481"/>
                <a:ext cx="112680" cy="8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E867717-E264-47E0-A8E2-8FF5EE7644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00102" y="2758841"/>
                  <a:ext cx="130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CF67C0B-728E-4092-8629-53F98441C6B1}"/>
                    </a:ext>
                  </a:extLst>
                </p14:cNvPr>
                <p14:cNvContentPartPr/>
                <p14:nvPr/>
              </p14:nvContentPartPr>
              <p14:xfrm>
                <a:off x="4288022" y="2763521"/>
                <a:ext cx="145440" cy="12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CF67C0B-728E-4092-8629-53F98441C6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79022" y="2754521"/>
                  <a:ext cx="163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3BE46C5-2E93-4320-8588-6E359DE6EED0}"/>
                    </a:ext>
                  </a:extLst>
                </p14:cNvPr>
                <p14:cNvContentPartPr/>
                <p14:nvPr/>
              </p14:nvContentPartPr>
              <p14:xfrm>
                <a:off x="4383062" y="2598641"/>
                <a:ext cx="122400" cy="256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3BE46C5-2E93-4320-8588-6E359DE6EE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74422" y="2589641"/>
                  <a:ext cx="1400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F974198-B971-4D6A-A32D-E2FF6EA8CA9A}"/>
              </a:ext>
            </a:extLst>
          </p:cNvPr>
          <p:cNvGrpSpPr/>
          <p:nvPr/>
        </p:nvGrpSpPr>
        <p:grpSpPr>
          <a:xfrm>
            <a:off x="4720382" y="2536721"/>
            <a:ext cx="1073880" cy="382680"/>
            <a:chOff x="4720382" y="2536721"/>
            <a:chExt cx="10738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D1D908-458D-43E7-8645-9F5A2B3CECA8}"/>
                    </a:ext>
                  </a:extLst>
                </p14:cNvPr>
                <p14:cNvContentPartPr/>
                <p14:nvPr/>
              </p14:nvContentPartPr>
              <p14:xfrm>
                <a:off x="4769342" y="2661281"/>
                <a:ext cx="201600" cy="22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D1D908-458D-43E7-8645-9F5A2B3CEC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60342" y="2652281"/>
                  <a:ext cx="219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3F98FC-3026-4870-ACD6-D0EBC2E53526}"/>
                    </a:ext>
                  </a:extLst>
                </p14:cNvPr>
                <p14:cNvContentPartPr/>
                <p14:nvPr/>
              </p14:nvContentPartPr>
              <p14:xfrm>
                <a:off x="4720382" y="2656241"/>
                <a:ext cx="219600" cy="19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3F98FC-3026-4870-ACD6-D0EBC2E5352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11382" y="2647601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350AB7-AAE8-47CF-961C-83774A031630}"/>
                    </a:ext>
                  </a:extLst>
                </p14:cNvPr>
                <p14:cNvContentPartPr/>
                <p14:nvPr/>
              </p14:nvContentPartPr>
              <p14:xfrm>
                <a:off x="5014142" y="2658401"/>
                <a:ext cx="188640" cy="190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350AB7-AAE8-47CF-961C-83774A0316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05142" y="2649401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286487-39AA-4A61-BFAE-A28BA09945DB}"/>
                    </a:ext>
                  </a:extLst>
                </p14:cNvPr>
                <p14:cNvContentPartPr/>
                <p14:nvPr/>
              </p14:nvContentPartPr>
              <p14:xfrm>
                <a:off x="5312942" y="2675321"/>
                <a:ext cx="82440" cy="17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286487-39AA-4A61-BFAE-A28BA09945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04302" y="2666681"/>
                  <a:ext cx="100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46FB8C-FF1A-4459-9198-47A6B4C7C0B8}"/>
                    </a:ext>
                  </a:extLst>
                </p14:cNvPr>
                <p14:cNvContentPartPr/>
                <p14:nvPr/>
              </p14:nvContentPartPr>
              <p14:xfrm>
                <a:off x="5407982" y="2685761"/>
                <a:ext cx="120960" cy="162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46FB8C-FF1A-4459-9198-47A6B4C7C0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8982" y="2676761"/>
                  <a:ext cx="138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E6DEDA-51A6-4786-A2DF-FEEE767D37CE}"/>
                    </a:ext>
                  </a:extLst>
                </p14:cNvPr>
                <p14:cNvContentPartPr/>
                <p14:nvPr/>
              </p14:nvContentPartPr>
              <p14:xfrm>
                <a:off x="5624342" y="2536721"/>
                <a:ext cx="169920" cy="382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E6DEDA-51A6-4786-A2DF-FEEE767D37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15342" y="2527721"/>
                  <a:ext cx="18756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82DD5F0-6313-4CF0-95C9-B37A6E3473FA}"/>
              </a:ext>
            </a:extLst>
          </p:cNvPr>
          <p:cNvGrpSpPr/>
          <p:nvPr/>
        </p:nvGrpSpPr>
        <p:grpSpPr>
          <a:xfrm>
            <a:off x="2547782" y="3115601"/>
            <a:ext cx="2094480" cy="598680"/>
            <a:chOff x="2547782" y="3115601"/>
            <a:chExt cx="209448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0887C9-CB6A-4EC8-9C79-9966F9781E54}"/>
                    </a:ext>
                  </a:extLst>
                </p14:cNvPr>
                <p14:cNvContentPartPr/>
                <p14:nvPr/>
              </p14:nvContentPartPr>
              <p14:xfrm>
                <a:off x="2547782" y="3115601"/>
                <a:ext cx="1924560" cy="10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0887C9-CB6A-4EC8-9C79-9966F9781E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38782" y="3106601"/>
                  <a:ext cx="1942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DE66C4-730C-4B2A-802D-9573471210B7}"/>
                    </a:ext>
                  </a:extLst>
                </p14:cNvPr>
                <p14:cNvContentPartPr/>
                <p14:nvPr/>
              </p14:nvContentPartPr>
              <p14:xfrm>
                <a:off x="3051782" y="3435641"/>
                <a:ext cx="140760" cy="27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DE66C4-730C-4B2A-802D-9573471210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43142" y="3427001"/>
                  <a:ext cx="158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C70AF7-8F98-4085-BCF8-5E054DD78752}"/>
                    </a:ext>
                  </a:extLst>
                </p14:cNvPr>
                <p14:cNvContentPartPr/>
                <p14:nvPr/>
              </p14:nvContentPartPr>
              <p14:xfrm>
                <a:off x="3151502" y="3279401"/>
                <a:ext cx="251640" cy="222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C70AF7-8F98-4085-BCF8-5E054DD787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42862" y="3270401"/>
                  <a:ext cx="269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D9CDFA5-B5DA-4C8F-93D9-095095B8406A}"/>
                    </a:ext>
                  </a:extLst>
                </p14:cNvPr>
                <p14:cNvContentPartPr/>
                <p14:nvPr/>
              </p14:nvContentPartPr>
              <p14:xfrm>
                <a:off x="3427622" y="3272561"/>
                <a:ext cx="283320" cy="325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D9CDFA5-B5DA-4C8F-93D9-095095B840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18982" y="3263921"/>
                  <a:ext cx="300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734D8A-E66C-4CE8-997D-709D5215447F}"/>
                    </a:ext>
                  </a:extLst>
                </p14:cNvPr>
                <p14:cNvContentPartPr/>
                <p14:nvPr/>
              </p14:nvContentPartPr>
              <p14:xfrm>
                <a:off x="3717782" y="3337001"/>
                <a:ext cx="181800" cy="23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734D8A-E66C-4CE8-997D-709D5215447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08782" y="3328361"/>
                  <a:ext cx="199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79DC52-49A2-412A-846B-0D0653DBC6AC}"/>
                    </a:ext>
                  </a:extLst>
                </p14:cNvPr>
                <p14:cNvContentPartPr/>
                <p14:nvPr/>
              </p14:nvContentPartPr>
              <p14:xfrm>
                <a:off x="3645062" y="3330521"/>
                <a:ext cx="259200" cy="198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79DC52-49A2-412A-846B-0D0653DBC6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36062" y="3321881"/>
                  <a:ext cx="276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C5FA3F0-14E7-4157-ACE1-D7D6523BFCC5}"/>
                    </a:ext>
                  </a:extLst>
                </p14:cNvPr>
                <p14:cNvContentPartPr/>
                <p14:nvPr/>
              </p14:nvContentPartPr>
              <p14:xfrm>
                <a:off x="3974822" y="3335201"/>
                <a:ext cx="144360" cy="15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C5FA3F0-14E7-4157-ACE1-D7D6523BFC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65822" y="3326561"/>
                  <a:ext cx="162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ED8016-3DFC-4FA2-B779-22F987627A6B}"/>
                    </a:ext>
                  </a:extLst>
                </p14:cNvPr>
                <p14:cNvContentPartPr/>
                <p14:nvPr/>
              </p14:nvContentPartPr>
              <p14:xfrm>
                <a:off x="4228622" y="3359681"/>
                <a:ext cx="58320" cy="138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ED8016-3DFC-4FA2-B779-22F987627A6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19982" y="3350681"/>
                  <a:ext cx="75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3A7D198-FF81-4E88-9520-DB767D138420}"/>
                    </a:ext>
                  </a:extLst>
                </p14:cNvPr>
                <p14:cNvContentPartPr/>
                <p14:nvPr/>
              </p14:nvContentPartPr>
              <p14:xfrm>
                <a:off x="4301702" y="3347801"/>
                <a:ext cx="141480" cy="16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3A7D198-FF81-4E88-9520-DB767D1384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93062" y="3338801"/>
                  <a:ext cx="159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8AB0C7-56C9-4322-861A-9E7A9B8F81A2}"/>
                    </a:ext>
                  </a:extLst>
                </p14:cNvPr>
                <p14:cNvContentPartPr/>
                <p14:nvPr/>
              </p14:nvContentPartPr>
              <p14:xfrm>
                <a:off x="4479182" y="3136481"/>
                <a:ext cx="163080" cy="46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8AB0C7-56C9-4322-861A-9E7A9B8F81A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70542" y="3127841"/>
                  <a:ext cx="18072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37B3761-5666-4025-9F42-16742EB7DF88}"/>
              </a:ext>
            </a:extLst>
          </p:cNvPr>
          <p:cNvGrpSpPr/>
          <p:nvPr/>
        </p:nvGrpSpPr>
        <p:grpSpPr>
          <a:xfrm>
            <a:off x="6035822" y="2916521"/>
            <a:ext cx="183960" cy="133200"/>
            <a:chOff x="6035822" y="2916521"/>
            <a:chExt cx="1839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B5A9FC-B5B3-4070-899B-B2CADEE66A1E}"/>
                    </a:ext>
                  </a:extLst>
                </p14:cNvPr>
                <p14:cNvContentPartPr/>
                <p14:nvPr/>
              </p14:nvContentPartPr>
              <p14:xfrm>
                <a:off x="6035822" y="2916521"/>
                <a:ext cx="134280" cy="6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B5A9FC-B5B3-4070-899B-B2CADEE66A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26822" y="2907521"/>
                  <a:ext cx="151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E8F13CF-3F0B-4732-AC8E-12381D039BE4}"/>
                    </a:ext>
                  </a:extLst>
                </p14:cNvPr>
                <p14:cNvContentPartPr/>
                <p14:nvPr/>
              </p14:nvContentPartPr>
              <p14:xfrm>
                <a:off x="6036182" y="3014441"/>
                <a:ext cx="183600" cy="35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E8F13CF-3F0B-4732-AC8E-12381D039B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27182" y="3005801"/>
                  <a:ext cx="201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2AEBAFE-DA35-4B40-B221-1E61A8A1F416}"/>
              </a:ext>
            </a:extLst>
          </p:cNvPr>
          <p:cNvGrpSpPr/>
          <p:nvPr/>
        </p:nvGrpSpPr>
        <p:grpSpPr>
          <a:xfrm>
            <a:off x="6769862" y="2558681"/>
            <a:ext cx="1846440" cy="412200"/>
            <a:chOff x="6769862" y="2558681"/>
            <a:chExt cx="18464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A8F267-AAA3-4DBD-81E3-EB60C3FC3D61}"/>
                    </a:ext>
                  </a:extLst>
                </p14:cNvPr>
                <p14:cNvContentPartPr/>
                <p14:nvPr/>
              </p14:nvContentPartPr>
              <p14:xfrm>
                <a:off x="6769862" y="2714561"/>
                <a:ext cx="95400" cy="25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A8F267-AAA3-4DBD-81E3-EB60C3FC3D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60862" y="2705561"/>
                  <a:ext cx="113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E3000F3-BAD7-4B98-AB24-E5B85F7DA571}"/>
                    </a:ext>
                  </a:extLst>
                </p14:cNvPr>
                <p14:cNvContentPartPr/>
                <p14:nvPr/>
              </p14:nvContentPartPr>
              <p14:xfrm>
                <a:off x="6802262" y="2558681"/>
                <a:ext cx="273240" cy="249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E3000F3-BAD7-4B98-AB24-E5B85F7DA5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93622" y="2550041"/>
                  <a:ext cx="290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5545CE6-645F-4F2A-B0C2-7B0777189F28}"/>
                    </a:ext>
                  </a:extLst>
                </p14:cNvPr>
                <p14:cNvContentPartPr/>
                <p14:nvPr/>
              </p14:nvContentPartPr>
              <p14:xfrm>
                <a:off x="7158662" y="2644001"/>
                <a:ext cx="174240" cy="276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5545CE6-645F-4F2A-B0C2-7B0777189F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9662" y="2635361"/>
                  <a:ext cx="191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CA761BB-D562-4970-AFED-BEB39C570EBB}"/>
                    </a:ext>
                  </a:extLst>
                </p14:cNvPr>
                <p14:cNvContentPartPr/>
                <p14:nvPr/>
              </p14:nvContentPartPr>
              <p14:xfrm>
                <a:off x="7442342" y="2684681"/>
                <a:ext cx="241920" cy="272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CA761BB-D562-4970-AFED-BEB39C570EB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33702" y="2676041"/>
                  <a:ext cx="259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2609E7-3CB7-47FA-8990-9DA7C8A81156}"/>
                    </a:ext>
                  </a:extLst>
                </p14:cNvPr>
                <p14:cNvContentPartPr/>
                <p14:nvPr/>
              </p14:nvContentPartPr>
              <p14:xfrm>
                <a:off x="7427222" y="2714561"/>
                <a:ext cx="206280" cy="21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2609E7-3CB7-47FA-8990-9DA7C8A811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18582" y="2705561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171027-2920-4F1D-A66D-5C9881F9F718}"/>
                    </a:ext>
                  </a:extLst>
                </p14:cNvPr>
                <p14:cNvContentPartPr/>
                <p14:nvPr/>
              </p14:nvContentPartPr>
              <p14:xfrm>
                <a:off x="7732142" y="2710961"/>
                <a:ext cx="203040" cy="18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171027-2920-4F1D-A66D-5C9881F9F7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23142" y="2701961"/>
                  <a:ext cx="220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365112-5BC2-4CAE-A06C-14C972671E56}"/>
                    </a:ext>
                  </a:extLst>
                </p14:cNvPr>
                <p14:cNvContentPartPr/>
                <p14:nvPr/>
              </p14:nvContentPartPr>
              <p14:xfrm>
                <a:off x="8069822" y="2665961"/>
                <a:ext cx="147960" cy="25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365112-5BC2-4CAE-A06C-14C972671E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60822" y="2656961"/>
                  <a:ext cx="165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4D8E89A-0C16-48B7-8FD1-6620709F682A}"/>
                    </a:ext>
                  </a:extLst>
                </p14:cNvPr>
                <p14:cNvContentPartPr/>
                <p14:nvPr/>
              </p14:nvContentPartPr>
              <p14:xfrm>
                <a:off x="8269262" y="2762081"/>
                <a:ext cx="127440" cy="137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4D8E89A-0C16-48B7-8FD1-6620709F68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60622" y="2753441"/>
                  <a:ext cx="145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0039F8-7F24-4FE5-99CB-5EF5A9996148}"/>
                    </a:ext>
                  </a:extLst>
                </p14:cNvPr>
                <p14:cNvContentPartPr/>
                <p14:nvPr/>
              </p14:nvContentPartPr>
              <p14:xfrm>
                <a:off x="8471942" y="2595041"/>
                <a:ext cx="144360" cy="36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0039F8-7F24-4FE5-99CB-5EF5A999614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63302" y="2586401"/>
                  <a:ext cx="16200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E6250CF-DB45-4289-94BB-E31908DFA1E5}"/>
              </a:ext>
            </a:extLst>
          </p:cNvPr>
          <p:cNvGrpSpPr/>
          <p:nvPr/>
        </p:nvGrpSpPr>
        <p:grpSpPr>
          <a:xfrm>
            <a:off x="7017182" y="3168521"/>
            <a:ext cx="1683360" cy="531360"/>
            <a:chOff x="7017182" y="3168521"/>
            <a:chExt cx="168336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F4735E-4240-480E-B5D8-598846016AC0}"/>
                    </a:ext>
                  </a:extLst>
                </p14:cNvPr>
                <p14:cNvContentPartPr/>
                <p14:nvPr/>
              </p14:nvContentPartPr>
              <p14:xfrm>
                <a:off x="7104302" y="3168521"/>
                <a:ext cx="804240" cy="12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F4735E-4240-480E-B5D8-598846016A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95662" y="3159521"/>
                  <a:ext cx="821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E4E533E-89C4-4AE3-AE9D-743843FF60F4}"/>
                    </a:ext>
                  </a:extLst>
                </p14:cNvPr>
                <p14:cNvContentPartPr/>
                <p14:nvPr/>
              </p14:nvContentPartPr>
              <p14:xfrm>
                <a:off x="7017182" y="3428801"/>
                <a:ext cx="133560" cy="27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E4E533E-89C4-4AE3-AE9D-743843FF60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08542" y="3419801"/>
                  <a:ext cx="151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091307-B420-4FF1-B4E6-72D9A24AF5F3}"/>
                    </a:ext>
                  </a:extLst>
                </p14:cNvPr>
                <p14:cNvContentPartPr/>
                <p14:nvPr/>
              </p14:nvContentPartPr>
              <p14:xfrm>
                <a:off x="7133462" y="3285881"/>
                <a:ext cx="215640" cy="225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091307-B420-4FF1-B4E6-72D9A24AF5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24462" y="3276881"/>
                  <a:ext cx="233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FAE6ABD-592D-4B29-8DC3-8116A74325B6}"/>
                    </a:ext>
                  </a:extLst>
                </p14:cNvPr>
                <p14:cNvContentPartPr/>
                <p14:nvPr/>
              </p14:nvContentPartPr>
              <p14:xfrm>
                <a:off x="7356662" y="3285161"/>
                <a:ext cx="260280" cy="295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FAE6ABD-592D-4B29-8DC3-8116A74325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47662" y="3276161"/>
                  <a:ext cx="277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6825AD-D5DD-4784-A738-12133D9AD881}"/>
                    </a:ext>
                  </a:extLst>
                </p14:cNvPr>
                <p14:cNvContentPartPr/>
                <p14:nvPr/>
              </p14:nvContentPartPr>
              <p14:xfrm>
                <a:off x="7562942" y="3382721"/>
                <a:ext cx="288000" cy="221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6825AD-D5DD-4784-A738-12133D9AD8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53942" y="3373721"/>
                  <a:ext cx="305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C28212E-3FA7-443B-88A9-BE4E36221BD9}"/>
                    </a:ext>
                  </a:extLst>
                </p14:cNvPr>
                <p14:cNvContentPartPr/>
                <p14:nvPr/>
              </p14:nvContentPartPr>
              <p14:xfrm>
                <a:off x="7556462" y="3370121"/>
                <a:ext cx="221400" cy="185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C28212E-3FA7-443B-88A9-BE4E36221B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47462" y="3361481"/>
                  <a:ext cx="23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D08513-AE77-40D3-8674-F788805914E0}"/>
                    </a:ext>
                  </a:extLst>
                </p14:cNvPr>
                <p14:cNvContentPartPr/>
                <p14:nvPr/>
              </p14:nvContentPartPr>
              <p14:xfrm>
                <a:off x="7884782" y="3376241"/>
                <a:ext cx="187200" cy="141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D08513-AE77-40D3-8674-F788805914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76142" y="3367601"/>
                  <a:ext cx="204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26FA1E-2747-4A2E-A379-475781DBA33C}"/>
                    </a:ext>
                  </a:extLst>
                </p14:cNvPr>
                <p14:cNvContentPartPr/>
                <p14:nvPr/>
              </p14:nvContentPartPr>
              <p14:xfrm>
                <a:off x="8191862" y="3378041"/>
                <a:ext cx="69840" cy="147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26FA1E-2747-4A2E-A379-475781DBA3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83222" y="3369041"/>
                  <a:ext cx="8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3E15758-7EA3-4DC5-A64A-457C11581BE1}"/>
                    </a:ext>
                  </a:extLst>
                </p14:cNvPr>
                <p14:cNvContentPartPr/>
                <p14:nvPr/>
              </p14:nvContentPartPr>
              <p14:xfrm>
                <a:off x="8316782" y="3341321"/>
                <a:ext cx="182160" cy="204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3E15758-7EA3-4DC5-A64A-457C11581B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07782" y="3332321"/>
                  <a:ext cx="199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937BDC-0383-479A-A84B-A8E3C61DCD8D}"/>
                    </a:ext>
                  </a:extLst>
                </p14:cNvPr>
                <p14:cNvContentPartPr/>
                <p14:nvPr/>
              </p14:nvContentPartPr>
              <p14:xfrm>
                <a:off x="8563022" y="3251321"/>
                <a:ext cx="137520" cy="429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937BDC-0383-479A-A84B-A8E3C61DCD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54382" y="3242681"/>
                  <a:ext cx="15516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7A082A3-A99F-40CC-9E23-DEC10468EB9F}"/>
              </a:ext>
            </a:extLst>
          </p:cNvPr>
          <p:cNvGrpSpPr/>
          <p:nvPr/>
        </p:nvGrpSpPr>
        <p:grpSpPr>
          <a:xfrm>
            <a:off x="1496942" y="4271921"/>
            <a:ext cx="175680" cy="142560"/>
            <a:chOff x="1496942" y="4271921"/>
            <a:chExt cx="17568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F93F87-5DB3-4AA3-92C6-79984E613362}"/>
                    </a:ext>
                  </a:extLst>
                </p14:cNvPr>
                <p14:cNvContentPartPr/>
                <p14:nvPr/>
              </p14:nvContentPartPr>
              <p14:xfrm>
                <a:off x="1496942" y="4271921"/>
                <a:ext cx="128520" cy="3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F93F87-5DB3-4AA3-92C6-79984E61336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87942" y="4262921"/>
                  <a:ext cx="146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46CDA8-0CD6-4D1B-B25A-F472696D8943}"/>
                    </a:ext>
                  </a:extLst>
                </p14:cNvPr>
                <p14:cNvContentPartPr/>
                <p14:nvPr/>
              </p14:nvContentPartPr>
              <p14:xfrm>
                <a:off x="1524662" y="4377401"/>
                <a:ext cx="147960" cy="37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46CDA8-0CD6-4D1B-B25A-F472696D89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15662" y="4368761"/>
                  <a:ext cx="1656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C8D4066-151E-4F9D-BE91-4FD8C9B47954}"/>
              </a:ext>
            </a:extLst>
          </p:cNvPr>
          <p:cNvGrpSpPr/>
          <p:nvPr/>
        </p:nvGrpSpPr>
        <p:grpSpPr>
          <a:xfrm>
            <a:off x="2236022" y="4265801"/>
            <a:ext cx="479520" cy="292680"/>
            <a:chOff x="2236022" y="4265801"/>
            <a:chExt cx="4795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B59EC8-66E1-4B10-8E8A-25DBDD4BE6EC}"/>
                    </a:ext>
                  </a:extLst>
                </p14:cNvPr>
                <p14:cNvContentPartPr/>
                <p14:nvPr/>
              </p14:nvContentPartPr>
              <p14:xfrm>
                <a:off x="2236022" y="4265801"/>
                <a:ext cx="126000" cy="29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B59EC8-66E1-4B10-8E8A-25DBDD4BE6E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27382" y="4257161"/>
                  <a:ext cx="143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1D796D-AD88-4361-A8D1-DBCB58000D4F}"/>
                    </a:ext>
                  </a:extLst>
                </p14:cNvPr>
                <p14:cNvContentPartPr/>
                <p14:nvPr/>
              </p14:nvContentPartPr>
              <p14:xfrm>
                <a:off x="2545622" y="4382801"/>
                <a:ext cx="169920" cy="33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1D796D-AD88-4361-A8D1-DBCB58000D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6622" y="4374161"/>
                  <a:ext cx="1875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60DB0-35A6-40AE-8B1B-9A7FC83904AA}"/>
              </a:ext>
            </a:extLst>
          </p:cNvPr>
          <p:cNvGrpSpPr/>
          <p:nvPr/>
        </p:nvGrpSpPr>
        <p:grpSpPr>
          <a:xfrm>
            <a:off x="3093902" y="4117121"/>
            <a:ext cx="1336680" cy="421560"/>
            <a:chOff x="3093902" y="4117121"/>
            <a:chExt cx="13366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874881-9EF7-4E88-93F3-AC4458BB47E6}"/>
                    </a:ext>
                  </a:extLst>
                </p14:cNvPr>
                <p14:cNvContentPartPr/>
                <p14:nvPr/>
              </p14:nvContentPartPr>
              <p14:xfrm>
                <a:off x="3093902" y="4177241"/>
                <a:ext cx="198360" cy="36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874881-9EF7-4E88-93F3-AC4458BB47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84902" y="4168601"/>
                  <a:ext cx="216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DBC4BD-31A3-4AB7-92CF-C9DF20FC0DB3}"/>
                    </a:ext>
                  </a:extLst>
                </p14:cNvPr>
                <p14:cNvContentPartPr/>
                <p14:nvPr/>
              </p14:nvContentPartPr>
              <p14:xfrm>
                <a:off x="3395942" y="4247081"/>
                <a:ext cx="96840" cy="26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DBC4BD-31A3-4AB7-92CF-C9DF20FC0DB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86942" y="4238081"/>
                  <a:ext cx="114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0CF2F8-7DB6-44A1-A4AE-FDBB6A2CFA65}"/>
                    </a:ext>
                  </a:extLst>
                </p14:cNvPr>
                <p14:cNvContentPartPr/>
                <p14:nvPr/>
              </p14:nvContentPartPr>
              <p14:xfrm>
                <a:off x="3673862" y="4332041"/>
                <a:ext cx="128520" cy="23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0CF2F8-7DB6-44A1-A4AE-FDBB6A2CFA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65222" y="4323401"/>
                  <a:ext cx="146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E9F1CF-8A97-48AF-ACCA-B0060FA86ADB}"/>
                    </a:ext>
                  </a:extLst>
                </p14:cNvPr>
                <p14:cNvContentPartPr/>
                <p14:nvPr/>
              </p14:nvContentPartPr>
              <p14:xfrm>
                <a:off x="3954662" y="4199201"/>
                <a:ext cx="216360" cy="277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E9F1CF-8A97-48AF-ACCA-B0060FA86AD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46022" y="4190561"/>
                  <a:ext cx="234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220277-C76C-469F-BCDA-C845E8801234}"/>
                    </a:ext>
                  </a:extLst>
                </p14:cNvPr>
                <p14:cNvContentPartPr/>
                <p14:nvPr/>
              </p14:nvContentPartPr>
              <p14:xfrm>
                <a:off x="4328342" y="4117121"/>
                <a:ext cx="102240" cy="41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220277-C76C-469F-BCDA-C845E88012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19342" y="4108121"/>
                  <a:ext cx="1198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697CAE4-2E18-40AD-9166-8089340FDA63}"/>
              </a:ext>
            </a:extLst>
          </p:cNvPr>
          <p:cNvGrpSpPr/>
          <p:nvPr/>
        </p:nvGrpSpPr>
        <p:grpSpPr>
          <a:xfrm>
            <a:off x="4502582" y="3894281"/>
            <a:ext cx="742680" cy="590400"/>
            <a:chOff x="4502582" y="3894281"/>
            <a:chExt cx="7426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20B83D7-7406-4F53-A4B0-27FF18916607}"/>
                    </a:ext>
                  </a:extLst>
                </p14:cNvPr>
                <p14:cNvContentPartPr/>
                <p14:nvPr/>
              </p14:nvContentPartPr>
              <p14:xfrm>
                <a:off x="4502582" y="3919481"/>
                <a:ext cx="117720" cy="15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20B83D7-7406-4F53-A4B0-27FF1891660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93942" y="3910481"/>
                  <a:ext cx="135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F949D8C-5498-4BED-AFAF-040213C890E1}"/>
                    </a:ext>
                  </a:extLst>
                </p14:cNvPr>
                <p14:cNvContentPartPr/>
                <p14:nvPr/>
              </p14:nvContentPartPr>
              <p14:xfrm>
                <a:off x="4661702" y="3976001"/>
                <a:ext cx="74880" cy="7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F949D8C-5498-4BED-AFAF-040213C890E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53062" y="3967001"/>
                  <a:ext cx="92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210A55-E698-4855-B04C-E43521855EDC}"/>
                    </a:ext>
                  </a:extLst>
                </p14:cNvPr>
                <p14:cNvContentPartPr/>
                <p14:nvPr/>
              </p14:nvContentPartPr>
              <p14:xfrm>
                <a:off x="4649102" y="3894281"/>
                <a:ext cx="226440" cy="31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210A55-E698-4855-B04C-E43521855ED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40102" y="3885281"/>
                  <a:ext cx="244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90A8F4-CAD7-409F-B4A2-51487F8C4121}"/>
                    </a:ext>
                  </a:extLst>
                </p14:cNvPr>
                <p14:cNvContentPartPr/>
                <p14:nvPr/>
              </p14:nvContentPartPr>
              <p14:xfrm>
                <a:off x="4776902" y="4074281"/>
                <a:ext cx="58680" cy="133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90A8F4-CAD7-409F-B4A2-51487F8C412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68262" y="4065641"/>
                  <a:ext cx="76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3D8292A-AB74-40D0-80A0-989F53341285}"/>
                    </a:ext>
                  </a:extLst>
                </p14:cNvPr>
                <p14:cNvContentPartPr/>
                <p14:nvPr/>
              </p14:nvContentPartPr>
              <p14:xfrm>
                <a:off x="4855022" y="4080401"/>
                <a:ext cx="112320" cy="119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3D8292A-AB74-40D0-80A0-989F5334128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46022" y="4071401"/>
                  <a:ext cx="12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3398B72-897D-4B72-9A41-F5E80C66A5EB}"/>
                    </a:ext>
                  </a:extLst>
                </p14:cNvPr>
                <p14:cNvContentPartPr/>
                <p14:nvPr/>
              </p14:nvContentPartPr>
              <p14:xfrm>
                <a:off x="5114942" y="4036481"/>
                <a:ext cx="130320" cy="448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3398B72-897D-4B72-9A41-F5E80C66A5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06302" y="4027841"/>
                  <a:ext cx="14796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D9C32CD-046F-47A2-A0E3-DFACCA81EDED}"/>
              </a:ext>
            </a:extLst>
          </p:cNvPr>
          <p:cNvGrpSpPr/>
          <p:nvPr/>
        </p:nvGrpSpPr>
        <p:grpSpPr>
          <a:xfrm>
            <a:off x="2328182" y="4754681"/>
            <a:ext cx="2251440" cy="592920"/>
            <a:chOff x="2328182" y="4754681"/>
            <a:chExt cx="225144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05A894D-4BA1-477A-9872-B7FE45BA979F}"/>
                    </a:ext>
                  </a:extLst>
                </p14:cNvPr>
                <p14:cNvContentPartPr/>
                <p14:nvPr/>
              </p14:nvContentPartPr>
              <p14:xfrm>
                <a:off x="2328182" y="4754681"/>
                <a:ext cx="2077200" cy="101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05A894D-4BA1-477A-9872-B7FE45BA97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19182" y="4745681"/>
                  <a:ext cx="209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DD9C75-3B6D-4058-A742-209124D992A8}"/>
                    </a:ext>
                  </a:extLst>
                </p14:cNvPr>
                <p14:cNvContentPartPr/>
                <p14:nvPr/>
              </p14:nvContentPartPr>
              <p14:xfrm>
                <a:off x="2466782" y="5065361"/>
                <a:ext cx="95760" cy="282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DD9C75-3B6D-4058-A742-209124D992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58142" y="5056361"/>
                  <a:ext cx="113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6332F1-5B2A-4151-917A-737560A2284D}"/>
                    </a:ext>
                  </a:extLst>
                </p14:cNvPr>
                <p14:cNvContentPartPr/>
                <p14:nvPr/>
              </p14:nvContentPartPr>
              <p14:xfrm>
                <a:off x="2694302" y="5164001"/>
                <a:ext cx="181080" cy="4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6332F1-5B2A-4151-917A-737560A228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85662" y="5155001"/>
                  <a:ext cx="198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691B3E-B0FF-47DC-9620-A53852B609FE}"/>
                    </a:ext>
                  </a:extLst>
                </p14:cNvPr>
                <p14:cNvContentPartPr/>
                <p14:nvPr/>
              </p14:nvContentPartPr>
              <p14:xfrm>
                <a:off x="3152942" y="4990841"/>
                <a:ext cx="238680" cy="309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691B3E-B0FF-47DC-9620-A53852B609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43942" y="4981841"/>
                  <a:ext cx="256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B2D0CB-8BFB-4E96-A1C8-040A7BD21B8B}"/>
                    </a:ext>
                  </a:extLst>
                </p14:cNvPr>
                <p14:cNvContentPartPr/>
                <p14:nvPr/>
              </p14:nvContentPartPr>
              <p14:xfrm>
                <a:off x="3478382" y="5006681"/>
                <a:ext cx="81720" cy="28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B2D0CB-8BFB-4E96-A1C8-040A7BD21B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69742" y="4998041"/>
                  <a:ext cx="99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7B90EC-9C2C-4375-97D4-F667D54417CE}"/>
                    </a:ext>
                  </a:extLst>
                </p14:cNvPr>
                <p14:cNvContentPartPr/>
                <p14:nvPr/>
              </p14:nvContentPartPr>
              <p14:xfrm>
                <a:off x="3693662" y="5085881"/>
                <a:ext cx="168120" cy="42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97B90EC-9C2C-4375-97D4-F667D54417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84662" y="5077241"/>
                  <a:ext cx="185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2D7170-141A-4B54-87BF-1110A0E61E66}"/>
                    </a:ext>
                  </a:extLst>
                </p14:cNvPr>
                <p14:cNvContentPartPr/>
                <p14:nvPr/>
              </p14:nvContentPartPr>
              <p14:xfrm>
                <a:off x="4067342" y="4974281"/>
                <a:ext cx="286200" cy="291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2D7170-141A-4B54-87BF-1110A0E61E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58342" y="4965281"/>
                  <a:ext cx="303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070BBC-10AE-4AE7-B7D0-58DE451EC93F}"/>
                    </a:ext>
                  </a:extLst>
                </p14:cNvPr>
                <p14:cNvContentPartPr/>
                <p14:nvPr/>
              </p14:nvContentPartPr>
              <p14:xfrm>
                <a:off x="4472702" y="4922801"/>
                <a:ext cx="106920" cy="11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070BBC-10AE-4AE7-B7D0-58DE451EC93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64062" y="4914161"/>
                  <a:ext cx="1245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9787879-AF8D-46B9-9685-590298F9B6EA}"/>
              </a:ext>
            </a:extLst>
          </p:cNvPr>
          <p:cNvGrpSpPr/>
          <p:nvPr/>
        </p:nvGrpSpPr>
        <p:grpSpPr>
          <a:xfrm>
            <a:off x="4682222" y="4691681"/>
            <a:ext cx="851040" cy="606240"/>
            <a:chOff x="4682222" y="4691681"/>
            <a:chExt cx="85104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D8A2D29-FC48-4D3B-AAD3-B2301E6CB967}"/>
                    </a:ext>
                  </a:extLst>
                </p14:cNvPr>
                <p14:cNvContentPartPr/>
                <p14:nvPr/>
              </p14:nvContentPartPr>
              <p14:xfrm>
                <a:off x="4682222" y="4799321"/>
                <a:ext cx="66960" cy="12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D8A2D29-FC48-4D3B-AAD3-B2301E6CB9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73222" y="4790681"/>
                  <a:ext cx="84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089A913-3972-4B42-BECD-0614DB208196}"/>
                    </a:ext>
                  </a:extLst>
                </p14:cNvPr>
                <p14:cNvContentPartPr/>
                <p14:nvPr/>
              </p14:nvContentPartPr>
              <p14:xfrm>
                <a:off x="4786622" y="4813361"/>
                <a:ext cx="101880" cy="120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089A913-3972-4B42-BECD-0614DB20819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77622" y="4804361"/>
                  <a:ext cx="119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B67EB9-2A0E-41F1-803F-1725FE84A6EA}"/>
                    </a:ext>
                  </a:extLst>
                </p14:cNvPr>
                <p14:cNvContentPartPr/>
                <p14:nvPr/>
              </p14:nvContentPartPr>
              <p14:xfrm>
                <a:off x="4877342" y="4691681"/>
                <a:ext cx="157320" cy="312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B67EB9-2A0E-41F1-803F-1725FE84A6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68702" y="4682681"/>
                  <a:ext cx="1749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D863096-AA51-40A3-8668-A4D70E535222}"/>
                    </a:ext>
                  </a:extLst>
                </p14:cNvPr>
                <p14:cNvContentPartPr/>
                <p14:nvPr/>
              </p14:nvContentPartPr>
              <p14:xfrm>
                <a:off x="4971302" y="4842521"/>
                <a:ext cx="85320" cy="14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D863096-AA51-40A3-8668-A4D70E53522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62662" y="4833521"/>
                  <a:ext cx="102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6D0309-1A64-4E55-B05A-E35206A23B90}"/>
                    </a:ext>
                  </a:extLst>
                </p14:cNvPr>
                <p14:cNvContentPartPr/>
                <p14:nvPr/>
              </p14:nvContentPartPr>
              <p14:xfrm>
                <a:off x="5091902" y="4839641"/>
                <a:ext cx="126720" cy="12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6D0309-1A64-4E55-B05A-E35206A23B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83262" y="4830641"/>
                  <a:ext cx="144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670B3B4-48AC-436E-A977-F5E62827ADCF}"/>
                    </a:ext>
                  </a:extLst>
                </p14:cNvPr>
                <p14:cNvContentPartPr/>
                <p14:nvPr/>
              </p14:nvContentPartPr>
              <p14:xfrm>
                <a:off x="5362982" y="4815881"/>
                <a:ext cx="170280" cy="482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670B3B4-48AC-436E-A977-F5E62827AD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54342" y="4807241"/>
                  <a:ext cx="187920" cy="4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BDFC9C2-104B-47CD-BD01-237A886714C7}"/>
              </a:ext>
            </a:extLst>
          </p:cNvPr>
          <p:cNvGrpSpPr/>
          <p:nvPr/>
        </p:nvGrpSpPr>
        <p:grpSpPr>
          <a:xfrm>
            <a:off x="6016742" y="4590881"/>
            <a:ext cx="216000" cy="142920"/>
            <a:chOff x="6016742" y="4590881"/>
            <a:chExt cx="216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903C53-88E9-4BBC-9C67-DEDA29DD0B73}"/>
                    </a:ext>
                  </a:extLst>
                </p14:cNvPr>
                <p14:cNvContentPartPr/>
                <p14:nvPr/>
              </p14:nvContentPartPr>
              <p14:xfrm>
                <a:off x="6018542" y="4590881"/>
                <a:ext cx="150840" cy="30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903C53-88E9-4BBC-9C67-DEDA29DD0B7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09542" y="4581881"/>
                  <a:ext cx="168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12CE8C8-E68C-4B5B-83C8-4F827AD5CEF6}"/>
                    </a:ext>
                  </a:extLst>
                </p14:cNvPr>
                <p14:cNvContentPartPr/>
                <p14:nvPr/>
              </p14:nvContentPartPr>
              <p14:xfrm>
                <a:off x="6016742" y="4676561"/>
                <a:ext cx="216000" cy="57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12CE8C8-E68C-4B5B-83C8-4F827AD5CE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07742" y="4667561"/>
                  <a:ext cx="2336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9F7BF69-5A9B-494D-866C-9CB64BBC0AB0}"/>
              </a:ext>
            </a:extLst>
          </p:cNvPr>
          <p:cNvGrpSpPr/>
          <p:nvPr/>
        </p:nvGrpSpPr>
        <p:grpSpPr>
          <a:xfrm>
            <a:off x="6654662" y="3967361"/>
            <a:ext cx="1618560" cy="830520"/>
            <a:chOff x="6654662" y="3967361"/>
            <a:chExt cx="161856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365E9ED-CFE8-44CA-9D2F-055E7F860F56}"/>
                    </a:ext>
                  </a:extLst>
                </p14:cNvPr>
                <p14:cNvContentPartPr/>
                <p14:nvPr/>
              </p14:nvContentPartPr>
              <p14:xfrm>
                <a:off x="6805862" y="4395761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365E9ED-CFE8-44CA-9D2F-055E7F860F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97222" y="4387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E7E3575-A057-42D1-B257-838723CAF58A}"/>
                    </a:ext>
                  </a:extLst>
                </p14:cNvPr>
                <p14:cNvContentPartPr/>
                <p14:nvPr/>
              </p14:nvContentPartPr>
              <p14:xfrm>
                <a:off x="6654662" y="4334921"/>
                <a:ext cx="343080" cy="284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E7E3575-A057-42D1-B257-838723CAF58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645662" y="4326281"/>
                  <a:ext cx="360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E1A6FF-D35B-4CD3-8E5B-582756C5D499}"/>
                    </a:ext>
                  </a:extLst>
                </p14:cNvPr>
                <p14:cNvContentPartPr/>
                <p14:nvPr/>
              </p14:nvContentPartPr>
              <p14:xfrm>
                <a:off x="7232102" y="4132961"/>
                <a:ext cx="192240" cy="65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E1A6FF-D35B-4CD3-8E5B-582756C5D49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23102" y="4123961"/>
                  <a:ext cx="209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548A7D-AF70-4D6D-BCCB-FF11267DE304}"/>
                    </a:ext>
                  </a:extLst>
                </p14:cNvPr>
                <p14:cNvContentPartPr/>
                <p14:nvPr/>
              </p14:nvContentPartPr>
              <p14:xfrm>
                <a:off x="7538102" y="4017041"/>
                <a:ext cx="105480" cy="153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548A7D-AF70-4D6D-BCCB-FF11267DE30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29102" y="4008041"/>
                  <a:ext cx="123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A8FAD58-5BFA-4A16-883B-7C140C3428B8}"/>
                    </a:ext>
                  </a:extLst>
                </p14:cNvPr>
                <p14:cNvContentPartPr/>
                <p14:nvPr/>
              </p14:nvContentPartPr>
              <p14:xfrm>
                <a:off x="7688582" y="4051241"/>
                <a:ext cx="84960" cy="10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A8FAD58-5BFA-4A16-883B-7C140C3428B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79582" y="4042601"/>
                  <a:ext cx="102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B30F4C-F872-45F8-8AD8-F3111DFC137C}"/>
                    </a:ext>
                  </a:extLst>
                </p14:cNvPr>
                <p14:cNvContentPartPr/>
                <p14:nvPr/>
              </p14:nvContentPartPr>
              <p14:xfrm>
                <a:off x="7765982" y="3967361"/>
                <a:ext cx="243360" cy="345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B30F4C-F872-45F8-8AD8-F3111DFC137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57342" y="3958721"/>
                  <a:ext cx="261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EEC656-95F1-40A2-B278-877A770D8B3D}"/>
                    </a:ext>
                  </a:extLst>
                </p14:cNvPr>
                <p14:cNvContentPartPr/>
                <p14:nvPr/>
              </p14:nvContentPartPr>
              <p14:xfrm>
                <a:off x="7914302" y="4138721"/>
                <a:ext cx="42120" cy="12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EEC656-95F1-40A2-B278-877A770D8B3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905662" y="4130081"/>
                  <a:ext cx="59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9614A5-7141-4510-8B9C-7F9CD5CDFE9E}"/>
                    </a:ext>
                  </a:extLst>
                </p14:cNvPr>
                <p14:cNvContentPartPr/>
                <p14:nvPr/>
              </p14:nvContentPartPr>
              <p14:xfrm>
                <a:off x="8057942" y="4113881"/>
                <a:ext cx="215280" cy="151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9614A5-7141-4510-8B9C-7F9CD5CDFE9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48942" y="4105241"/>
                  <a:ext cx="232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B40498-6BC2-440F-BB52-A14C226370E1}"/>
                    </a:ext>
                  </a:extLst>
                </p14:cNvPr>
                <p14:cNvContentPartPr/>
                <p14:nvPr/>
              </p14:nvContentPartPr>
              <p14:xfrm>
                <a:off x="6765182" y="4714721"/>
                <a:ext cx="877320" cy="83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B40498-6BC2-440F-BB52-A14C226370E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56542" y="4706081"/>
                  <a:ext cx="8949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2BD4F7E-1E45-4D2C-8F5C-21476A1E1A5E}"/>
              </a:ext>
            </a:extLst>
          </p:cNvPr>
          <p:cNvGrpSpPr/>
          <p:nvPr/>
        </p:nvGrpSpPr>
        <p:grpSpPr>
          <a:xfrm>
            <a:off x="6704342" y="4573241"/>
            <a:ext cx="1538280" cy="700920"/>
            <a:chOff x="6704342" y="4573241"/>
            <a:chExt cx="153828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AC25581-96DC-48C1-A15C-F508C7826D0A}"/>
                    </a:ext>
                  </a:extLst>
                </p14:cNvPr>
                <p14:cNvContentPartPr/>
                <p14:nvPr/>
              </p14:nvContentPartPr>
              <p14:xfrm>
                <a:off x="6704342" y="5008481"/>
                <a:ext cx="341280" cy="265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AC25581-96DC-48C1-A15C-F508C7826D0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95342" y="4999841"/>
                  <a:ext cx="358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F08320-091F-4B89-A0BD-603EA1727DC5}"/>
                    </a:ext>
                  </a:extLst>
                </p14:cNvPr>
                <p14:cNvContentPartPr/>
                <p14:nvPr/>
              </p14:nvContentPartPr>
              <p14:xfrm>
                <a:off x="7138142" y="4954481"/>
                <a:ext cx="128520" cy="25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F08320-091F-4B89-A0BD-603EA1727DC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129142" y="4945481"/>
                  <a:ext cx="146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4F23F7-93B8-4EA9-BBE5-A9662DC330BD}"/>
                    </a:ext>
                  </a:extLst>
                </p14:cNvPr>
                <p14:cNvContentPartPr/>
                <p14:nvPr/>
              </p14:nvContentPartPr>
              <p14:xfrm>
                <a:off x="7342262" y="4891121"/>
                <a:ext cx="39960" cy="94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4F23F7-93B8-4EA9-BBE5-A9662DC330B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333262" y="4882121"/>
                  <a:ext cx="57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FF4E8D0-4335-4857-A33B-FC269733D19D}"/>
                    </a:ext>
                  </a:extLst>
                </p14:cNvPr>
                <p14:cNvContentPartPr/>
                <p14:nvPr/>
              </p14:nvContentPartPr>
              <p14:xfrm>
                <a:off x="7444142" y="4867361"/>
                <a:ext cx="104760" cy="114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FF4E8D0-4335-4857-A33B-FC269733D19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35142" y="4858361"/>
                  <a:ext cx="122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C022D34-8449-4F72-AAD7-66034B91EC05}"/>
                    </a:ext>
                  </a:extLst>
                </p14:cNvPr>
                <p14:cNvContentPartPr/>
                <p14:nvPr/>
              </p14:nvContentPartPr>
              <p14:xfrm>
                <a:off x="7498142" y="4766201"/>
                <a:ext cx="273600" cy="329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C022D34-8449-4F72-AAD7-66034B91EC0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489502" y="4757561"/>
                  <a:ext cx="29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3389847-BD6A-40F9-9A13-342F949A6C17}"/>
                    </a:ext>
                  </a:extLst>
                </p14:cNvPr>
                <p14:cNvContentPartPr/>
                <p14:nvPr/>
              </p14:nvContentPartPr>
              <p14:xfrm>
                <a:off x="7608302" y="4896161"/>
                <a:ext cx="118080" cy="18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3389847-BD6A-40F9-9A13-342F949A6C1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99662" y="4887521"/>
                  <a:ext cx="13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41BEC58-0EDD-4342-A379-8EF16559D11B}"/>
                    </a:ext>
                  </a:extLst>
                </p14:cNvPr>
                <p14:cNvContentPartPr/>
                <p14:nvPr/>
              </p14:nvContentPartPr>
              <p14:xfrm>
                <a:off x="7762382" y="4921721"/>
                <a:ext cx="176400" cy="124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41BEC58-0EDD-4342-A379-8EF16559D11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53742" y="4913081"/>
                  <a:ext cx="194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5811BA5-3082-42CD-9C63-E20D6AAAFFE3}"/>
                    </a:ext>
                  </a:extLst>
                </p14:cNvPr>
                <p14:cNvContentPartPr/>
                <p14:nvPr/>
              </p14:nvContentPartPr>
              <p14:xfrm>
                <a:off x="8083862" y="4573241"/>
                <a:ext cx="158760" cy="22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5811BA5-3082-42CD-9C63-E20D6AAAFFE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75222" y="4564241"/>
                  <a:ext cx="17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83C102B-D523-49C8-B6F9-8D48384D5444}"/>
                    </a:ext>
                  </a:extLst>
                </p14:cNvPr>
                <p14:cNvContentPartPr/>
                <p14:nvPr/>
              </p14:nvContentPartPr>
              <p14:xfrm>
                <a:off x="8061542" y="4700681"/>
                <a:ext cx="174240" cy="14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83C102B-D523-49C8-B6F9-8D48384D544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2542" y="4692041"/>
                  <a:ext cx="1918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F49B944-21A0-4E2A-8EF3-7CF0C8119697}"/>
              </a:ext>
            </a:extLst>
          </p:cNvPr>
          <p:cNvGrpSpPr/>
          <p:nvPr/>
        </p:nvGrpSpPr>
        <p:grpSpPr>
          <a:xfrm>
            <a:off x="8545382" y="4042961"/>
            <a:ext cx="1997280" cy="711360"/>
            <a:chOff x="8545382" y="4042961"/>
            <a:chExt cx="199728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8BB74E2-1BD0-4BAC-B3FD-EE86AE96090E}"/>
                    </a:ext>
                  </a:extLst>
                </p14:cNvPr>
                <p14:cNvContentPartPr/>
                <p14:nvPr/>
              </p14:nvContentPartPr>
              <p14:xfrm>
                <a:off x="8545382" y="4442561"/>
                <a:ext cx="315720" cy="291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8BB74E2-1BD0-4BAC-B3FD-EE86AE96090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36742" y="4433561"/>
                  <a:ext cx="333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D10DE58-9D7F-42B1-98B7-48563C249496}"/>
                    </a:ext>
                  </a:extLst>
                </p14:cNvPr>
                <p14:cNvContentPartPr/>
                <p14:nvPr/>
              </p14:nvContentPartPr>
              <p14:xfrm>
                <a:off x="8934182" y="4257881"/>
                <a:ext cx="122760" cy="29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D10DE58-9D7F-42B1-98B7-48563C24949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25182" y="4248881"/>
                  <a:ext cx="140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9E555D-9DE0-4EE7-8F21-2F8D2BE04234}"/>
                    </a:ext>
                  </a:extLst>
                </p14:cNvPr>
                <p14:cNvContentPartPr/>
                <p14:nvPr/>
              </p14:nvContentPartPr>
              <p14:xfrm>
                <a:off x="9185102" y="4123961"/>
                <a:ext cx="117000" cy="146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9E555D-9DE0-4EE7-8F21-2F8D2BE042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176102" y="4115321"/>
                  <a:ext cx="134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546DDED-D106-47BC-BBD5-7DDA5240C366}"/>
                    </a:ext>
                  </a:extLst>
                </p14:cNvPr>
                <p14:cNvContentPartPr/>
                <p14:nvPr/>
              </p14:nvContentPartPr>
              <p14:xfrm>
                <a:off x="9360062" y="4158521"/>
                <a:ext cx="85320" cy="82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546DDED-D106-47BC-BBD5-7DDA5240C36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351062" y="4149521"/>
                  <a:ext cx="102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DD70B01-18CD-4B21-8517-D13E499AA3A3}"/>
                    </a:ext>
                  </a:extLst>
                </p14:cNvPr>
                <p14:cNvContentPartPr/>
                <p14:nvPr/>
              </p14:nvContentPartPr>
              <p14:xfrm>
                <a:off x="9394262" y="4042961"/>
                <a:ext cx="235800" cy="388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DD70B01-18CD-4B21-8517-D13E499AA3A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385622" y="4034321"/>
                  <a:ext cx="253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C12C99-EA13-41DC-AB14-86487A4ED535}"/>
                    </a:ext>
                  </a:extLst>
                </p14:cNvPr>
                <p14:cNvContentPartPr/>
                <p14:nvPr/>
              </p14:nvContentPartPr>
              <p14:xfrm>
                <a:off x="9539702" y="4253561"/>
                <a:ext cx="9720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C12C99-EA13-41DC-AB14-86487A4ED53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31062" y="4244561"/>
                  <a:ext cx="11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3203661-DAFF-4D27-A711-356A8C3D414F}"/>
                    </a:ext>
                  </a:extLst>
                </p14:cNvPr>
                <p14:cNvContentPartPr/>
                <p14:nvPr/>
              </p14:nvContentPartPr>
              <p14:xfrm>
                <a:off x="9642302" y="4266521"/>
                <a:ext cx="186120" cy="132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3203661-DAFF-4D27-A711-356A8C3D41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33662" y="4257521"/>
                  <a:ext cx="203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F5241AD-85B6-4253-AD64-53EF6E46F9F2}"/>
                    </a:ext>
                  </a:extLst>
                </p14:cNvPr>
                <p14:cNvContentPartPr/>
                <p14:nvPr/>
              </p14:nvContentPartPr>
              <p14:xfrm>
                <a:off x="9409022" y="4623281"/>
                <a:ext cx="147600" cy="30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F5241AD-85B6-4253-AD64-53EF6E46F9F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400382" y="4614641"/>
                  <a:ext cx="165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09C06D5-3206-4B8C-B21A-1A4AE7FE9B23}"/>
                    </a:ext>
                  </a:extLst>
                </p14:cNvPr>
                <p14:cNvContentPartPr/>
                <p14:nvPr/>
              </p14:nvContentPartPr>
              <p14:xfrm>
                <a:off x="9378422" y="4701041"/>
                <a:ext cx="218880" cy="27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09C06D5-3206-4B8C-B21A-1A4AE7FE9B2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369782" y="4692041"/>
                  <a:ext cx="236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A75EF70-8A75-406D-AB90-FB4EEDE27275}"/>
                    </a:ext>
                  </a:extLst>
                </p14:cNvPr>
                <p14:cNvContentPartPr/>
                <p14:nvPr/>
              </p14:nvContentPartPr>
              <p14:xfrm>
                <a:off x="9803582" y="4719761"/>
                <a:ext cx="15480" cy="1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A75EF70-8A75-406D-AB90-FB4EEDE2727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94942" y="4710761"/>
                  <a:ext cx="33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AA29F0-4017-4329-B2C7-4805656663A4}"/>
                    </a:ext>
                  </a:extLst>
                </p14:cNvPr>
                <p14:cNvContentPartPr/>
                <p14:nvPr/>
              </p14:nvContentPartPr>
              <p14:xfrm>
                <a:off x="9982142" y="4541201"/>
                <a:ext cx="57600" cy="193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AA29F0-4017-4329-B2C7-4805656663A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973502" y="4532201"/>
                  <a:ext cx="7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DB9F9D-B954-427B-B087-5E92696087A2}"/>
                    </a:ext>
                  </a:extLst>
                </p14:cNvPr>
                <p14:cNvContentPartPr/>
                <p14:nvPr/>
              </p14:nvContentPartPr>
              <p14:xfrm>
                <a:off x="10136222" y="4505921"/>
                <a:ext cx="173160" cy="237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DB9F9D-B954-427B-B087-5E92696087A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27582" y="4497281"/>
                  <a:ext cx="190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9F9182C-93C0-44A3-BFD6-0FA0EC708051}"/>
                    </a:ext>
                  </a:extLst>
                </p14:cNvPr>
                <p14:cNvContentPartPr/>
                <p14:nvPr/>
              </p14:nvContentPartPr>
              <p14:xfrm>
                <a:off x="10380302" y="4450481"/>
                <a:ext cx="162360" cy="303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9F9182C-93C0-44A3-BFD6-0FA0EC70805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371662" y="4441481"/>
                  <a:ext cx="18000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3E8A5AD-441C-4D2E-B697-B893E34C77A9}"/>
              </a:ext>
            </a:extLst>
          </p:cNvPr>
          <p:cNvGrpSpPr/>
          <p:nvPr/>
        </p:nvGrpSpPr>
        <p:grpSpPr>
          <a:xfrm>
            <a:off x="8623862" y="5020361"/>
            <a:ext cx="431640" cy="312120"/>
            <a:chOff x="8623862" y="5020361"/>
            <a:chExt cx="4316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E9BE47-04B9-47DE-811C-36E0967C4636}"/>
                    </a:ext>
                  </a:extLst>
                </p14:cNvPr>
                <p14:cNvContentPartPr/>
                <p14:nvPr/>
              </p14:nvContentPartPr>
              <p14:xfrm>
                <a:off x="8623862" y="5020361"/>
                <a:ext cx="430200" cy="21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E9BE47-04B9-47DE-811C-36E0967C463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14862" y="5011721"/>
                  <a:ext cx="447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240DDE7-4440-4482-BB3D-84306D63F7F2}"/>
                    </a:ext>
                  </a:extLst>
                </p14:cNvPr>
                <p14:cNvContentPartPr/>
                <p14:nvPr/>
              </p14:nvContentPartPr>
              <p14:xfrm>
                <a:off x="8682902" y="5134841"/>
                <a:ext cx="338400" cy="38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240DDE7-4440-4482-BB3D-84306D63F7F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74262" y="5126201"/>
                  <a:ext cx="356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03BE7C-8165-4368-A12C-9C780611AA50}"/>
                    </a:ext>
                  </a:extLst>
                </p14:cNvPr>
                <p14:cNvContentPartPr/>
                <p14:nvPr/>
              </p14:nvContentPartPr>
              <p14:xfrm>
                <a:off x="8788742" y="5213321"/>
                <a:ext cx="266760" cy="23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03BE7C-8165-4368-A12C-9C780611AA5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780102" y="5204321"/>
                  <a:ext cx="284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71BF90-C7D9-423F-A1E0-6AD3D83BA236}"/>
                    </a:ext>
                  </a:extLst>
                </p14:cNvPr>
                <p14:cNvContentPartPr/>
                <p14:nvPr/>
              </p14:nvContentPartPr>
              <p14:xfrm>
                <a:off x="8797022" y="5326361"/>
                <a:ext cx="218520" cy="6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71BF90-C7D9-423F-A1E0-6AD3D83BA23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788382" y="5317721"/>
                  <a:ext cx="23616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880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7BA5E5-63D7-4F77-9E55-DE6D519AD30E}"/>
              </a:ext>
            </a:extLst>
          </p:cNvPr>
          <p:cNvGrpSpPr/>
          <p:nvPr/>
        </p:nvGrpSpPr>
        <p:grpSpPr>
          <a:xfrm>
            <a:off x="288062" y="361961"/>
            <a:ext cx="423360" cy="299880"/>
            <a:chOff x="288062" y="361961"/>
            <a:chExt cx="42336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F46340-4CA5-41F6-B5B2-E2DEFB522D66}"/>
                    </a:ext>
                  </a:extLst>
                </p14:cNvPr>
                <p14:cNvContentPartPr/>
                <p14:nvPr/>
              </p14:nvContentPartPr>
              <p14:xfrm>
                <a:off x="288062" y="361961"/>
                <a:ext cx="249120" cy="284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F46340-4CA5-41F6-B5B2-E2DEFB522D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422" y="352961"/>
                  <a:ext cx="266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BE4528-B9F6-422E-833B-4551ACEF261E}"/>
                    </a:ext>
                  </a:extLst>
                </p14:cNvPr>
                <p14:cNvContentPartPr/>
                <p14:nvPr/>
              </p14:nvContentPartPr>
              <p14:xfrm>
                <a:off x="693782" y="652481"/>
                <a:ext cx="17640" cy="9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BE4528-B9F6-422E-833B-4551ACEF26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142" y="643481"/>
                  <a:ext cx="352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64E178-470D-4597-9D4F-3633FD323AA3}"/>
              </a:ext>
            </a:extLst>
          </p:cNvPr>
          <p:cNvGrpSpPr/>
          <p:nvPr/>
        </p:nvGrpSpPr>
        <p:grpSpPr>
          <a:xfrm>
            <a:off x="1037582" y="285281"/>
            <a:ext cx="2110320" cy="463320"/>
            <a:chOff x="1037582" y="285281"/>
            <a:chExt cx="21103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876D5E-47E4-4DB9-A24C-F550F043D47A}"/>
                    </a:ext>
                  </a:extLst>
                </p14:cNvPr>
                <p14:cNvContentPartPr/>
                <p14:nvPr/>
              </p14:nvContentPartPr>
              <p14:xfrm>
                <a:off x="1037582" y="452681"/>
                <a:ext cx="127080" cy="25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876D5E-47E4-4DB9-A24C-F550F043D4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8942" y="444041"/>
                  <a:ext cx="144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08BFA8-6F66-48DE-98BF-DB6C98DCCB1B}"/>
                    </a:ext>
                  </a:extLst>
                </p14:cNvPr>
                <p14:cNvContentPartPr/>
                <p14:nvPr/>
              </p14:nvContentPartPr>
              <p14:xfrm>
                <a:off x="1113182" y="302201"/>
                <a:ext cx="277560" cy="22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08BFA8-6F66-48DE-98BF-DB6C98DCCB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4182" y="293201"/>
                  <a:ext cx="295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560F25-5D1E-45FD-9B98-3E377671F77C}"/>
                    </a:ext>
                  </a:extLst>
                </p14:cNvPr>
                <p14:cNvContentPartPr/>
                <p14:nvPr/>
              </p14:nvContentPartPr>
              <p14:xfrm>
                <a:off x="1509542" y="341801"/>
                <a:ext cx="225360" cy="30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560F25-5D1E-45FD-9B98-3E377671F7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0542" y="332801"/>
                  <a:ext cx="243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A030B7-6D6D-4DB0-A121-41396C0A2DD1}"/>
                    </a:ext>
                  </a:extLst>
                </p14:cNvPr>
                <p14:cNvContentPartPr/>
                <p14:nvPr/>
              </p14:nvContentPartPr>
              <p14:xfrm>
                <a:off x="1791782" y="434321"/>
                <a:ext cx="132120" cy="19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A030B7-6D6D-4DB0-A121-41396C0A2D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2782" y="425681"/>
                  <a:ext cx="149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34EDC4-C5AA-4B49-9F18-2FB5342B7D2D}"/>
                    </a:ext>
                  </a:extLst>
                </p14:cNvPr>
                <p14:cNvContentPartPr/>
                <p14:nvPr/>
              </p14:nvContentPartPr>
              <p14:xfrm>
                <a:off x="1905902" y="285281"/>
                <a:ext cx="243360" cy="36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34EDC4-C5AA-4B49-9F18-2FB5342B7D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6902" y="276281"/>
                  <a:ext cx="2610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45B351-9DF9-44D8-9E6E-7A7D3E2211D0}"/>
                    </a:ext>
                  </a:extLst>
                </p14:cNvPr>
                <p14:cNvContentPartPr/>
                <p14:nvPr/>
              </p14:nvContentPartPr>
              <p14:xfrm>
                <a:off x="2171222" y="600281"/>
                <a:ext cx="214560" cy="14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45B351-9DF9-44D8-9E6E-7A7D3E2211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2222" y="591281"/>
                  <a:ext cx="23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7485BE-EEFF-4CE8-AB13-FFBBE7982CBA}"/>
                    </a:ext>
                  </a:extLst>
                </p14:cNvPr>
                <p14:cNvContentPartPr/>
                <p14:nvPr/>
              </p14:nvContentPartPr>
              <p14:xfrm>
                <a:off x="2486942" y="427481"/>
                <a:ext cx="199440" cy="7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7485BE-EEFF-4CE8-AB13-FFBBE7982C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8302" y="418481"/>
                  <a:ext cx="21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450A50-9B2D-443C-9836-D29125918A12}"/>
                    </a:ext>
                  </a:extLst>
                </p14:cNvPr>
                <p14:cNvContentPartPr/>
                <p14:nvPr/>
              </p14:nvContentPartPr>
              <p14:xfrm>
                <a:off x="2774942" y="397241"/>
                <a:ext cx="123120" cy="20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450A50-9B2D-443C-9836-D29125918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6302" y="388241"/>
                  <a:ext cx="140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40CDDE-CF9F-4B62-96CE-5BEE51749310}"/>
                    </a:ext>
                  </a:extLst>
                </p14:cNvPr>
                <p14:cNvContentPartPr/>
                <p14:nvPr/>
              </p14:nvContentPartPr>
              <p14:xfrm>
                <a:off x="2857382" y="298601"/>
                <a:ext cx="216000" cy="29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40CDDE-CF9F-4B62-96CE-5BEE517493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8742" y="289601"/>
                  <a:ext cx="233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74EF33-581E-4F11-AA00-7DB117062594}"/>
                    </a:ext>
                  </a:extLst>
                </p14:cNvPr>
                <p14:cNvContentPartPr/>
                <p14:nvPr/>
              </p14:nvContentPartPr>
              <p14:xfrm>
                <a:off x="3136382" y="621881"/>
                <a:ext cx="11520" cy="10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74EF33-581E-4F11-AA00-7DB1170625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7382" y="612881"/>
                  <a:ext cx="291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0FA79A-C70C-43E8-96A4-D7ABCB43E43F}"/>
              </a:ext>
            </a:extLst>
          </p:cNvPr>
          <p:cNvGrpSpPr/>
          <p:nvPr/>
        </p:nvGrpSpPr>
        <p:grpSpPr>
          <a:xfrm>
            <a:off x="3356342" y="229841"/>
            <a:ext cx="1112040" cy="444600"/>
            <a:chOff x="3356342" y="229841"/>
            <a:chExt cx="111204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FA3F6B-6116-42A9-A50B-FBFA1EF9E4E4}"/>
                    </a:ext>
                  </a:extLst>
                </p14:cNvPr>
                <p14:cNvContentPartPr/>
                <p14:nvPr/>
              </p14:nvContentPartPr>
              <p14:xfrm>
                <a:off x="3356342" y="383921"/>
                <a:ext cx="249480" cy="19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FA3F6B-6116-42A9-A50B-FBFA1EF9E4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7342" y="375281"/>
                  <a:ext cx="267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4C5631-31E0-4986-8019-63DFDCF88812}"/>
                    </a:ext>
                  </a:extLst>
                </p14:cNvPr>
                <p14:cNvContentPartPr/>
                <p14:nvPr/>
              </p14:nvContentPartPr>
              <p14:xfrm>
                <a:off x="3773582" y="396161"/>
                <a:ext cx="1062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4C5631-31E0-4986-8019-63DFDCF888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4942" y="387161"/>
                  <a:ext cx="123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FB171A-03DB-4DB8-A00F-15738ECDBF0C}"/>
                    </a:ext>
                  </a:extLst>
                </p14:cNvPr>
                <p14:cNvContentPartPr/>
                <p14:nvPr/>
              </p14:nvContentPartPr>
              <p14:xfrm>
                <a:off x="3964022" y="326681"/>
                <a:ext cx="250920" cy="26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FB171A-03DB-4DB8-A00F-15738ECDBF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5382" y="317681"/>
                  <a:ext cx="268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5A3CD-E733-4A4E-AAC6-C588B55D3151}"/>
                    </a:ext>
                  </a:extLst>
                </p14:cNvPr>
                <p14:cNvContentPartPr/>
                <p14:nvPr/>
              </p14:nvContentPartPr>
              <p14:xfrm>
                <a:off x="4258142" y="229841"/>
                <a:ext cx="210240" cy="44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5A3CD-E733-4A4E-AAC6-C588B55D31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9142" y="221201"/>
                  <a:ext cx="2278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D24084-F65A-45F0-9F02-0C8A1BC4A449}"/>
              </a:ext>
            </a:extLst>
          </p:cNvPr>
          <p:cNvGrpSpPr/>
          <p:nvPr/>
        </p:nvGrpSpPr>
        <p:grpSpPr>
          <a:xfrm>
            <a:off x="1099142" y="1047761"/>
            <a:ext cx="1332360" cy="479520"/>
            <a:chOff x="1099142" y="1047761"/>
            <a:chExt cx="133236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E9ED74-03D3-4BF8-BACB-B5FDA9E696D5}"/>
                    </a:ext>
                  </a:extLst>
                </p14:cNvPr>
                <p14:cNvContentPartPr/>
                <p14:nvPr/>
              </p14:nvContentPartPr>
              <p14:xfrm>
                <a:off x="1099142" y="1209041"/>
                <a:ext cx="98640" cy="25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E9ED74-03D3-4BF8-BACB-B5FDA9E696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0502" y="1200401"/>
                  <a:ext cx="116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CB33F3-9321-4948-A0EA-A8E10A9E8464}"/>
                    </a:ext>
                  </a:extLst>
                </p14:cNvPr>
                <p14:cNvContentPartPr/>
                <p14:nvPr/>
              </p14:nvContentPartPr>
              <p14:xfrm>
                <a:off x="1143062" y="1047761"/>
                <a:ext cx="279720" cy="40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CB33F3-9321-4948-A0EA-A8E10A9E8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4062" y="1039121"/>
                  <a:ext cx="297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229A08-A667-42BF-97D2-FA11DBFA834C}"/>
                    </a:ext>
                  </a:extLst>
                </p14:cNvPr>
                <p14:cNvContentPartPr/>
                <p14:nvPr/>
              </p14:nvContentPartPr>
              <p14:xfrm>
                <a:off x="1420622" y="1372121"/>
                <a:ext cx="185040" cy="15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229A08-A667-42BF-97D2-FA11DBFA83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1982" y="1363121"/>
                  <a:ext cx="20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811BB3-CFE3-4AC4-B3A7-C63F559D884B}"/>
                    </a:ext>
                  </a:extLst>
                </p14:cNvPr>
                <p14:cNvContentPartPr/>
                <p14:nvPr/>
              </p14:nvContentPartPr>
              <p14:xfrm>
                <a:off x="1758302" y="1232801"/>
                <a:ext cx="196560" cy="6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811BB3-CFE3-4AC4-B3A7-C63F559D88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49662" y="1223801"/>
                  <a:ext cx="214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64B78E-B1BF-4F8B-8468-52637CDDB2F1}"/>
                    </a:ext>
                  </a:extLst>
                </p14:cNvPr>
                <p14:cNvContentPartPr/>
                <p14:nvPr/>
              </p14:nvContentPartPr>
              <p14:xfrm>
                <a:off x="2038382" y="1194281"/>
                <a:ext cx="100800" cy="237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64B78E-B1BF-4F8B-8468-52637CDDB2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9382" y="1185281"/>
                  <a:ext cx="118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B6EB2C-88B1-4F6B-840D-41B8190F3858}"/>
                    </a:ext>
                  </a:extLst>
                </p14:cNvPr>
                <p14:cNvContentPartPr/>
                <p14:nvPr/>
              </p14:nvContentPartPr>
              <p14:xfrm>
                <a:off x="2125142" y="1087721"/>
                <a:ext cx="211320" cy="333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B6EB2C-88B1-4F6B-840D-41B8190F38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16502" y="1079081"/>
                  <a:ext cx="2289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218AD1-517D-4006-9BF4-598CFD6D966B}"/>
                    </a:ext>
                  </a:extLst>
                </p14:cNvPr>
                <p14:cNvContentPartPr/>
                <p14:nvPr/>
              </p14:nvContentPartPr>
              <p14:xfrm>
                <a:off x="2407022" y="1381481"/>
                <a:ext cx="24480" cy="11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218AD1-517D-4006-9BF4-598CFD6D96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98382" y="1372841"/>
                  <a:ext cx="421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497793-2D64-4AC2-BDAC-90B51802975E}"/>
              </a:ext>
            </a:extLst>
          </p:cNvPr>
          <p:cNvGrpSpPr/>
          <p:nvPr/>
        </p:nvGrpSpPr>
        <p:grpSpPr>
          <a:xfrm>
            <a:off x="2754062" y="930761"/>
            <a:ext cx="2863440" cy="615960"/>
            <a:chOff x="2754062" y="930761"/>
            <a:chExt cx="286344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DDAEE-9E4C-4B4D-8BE6-1B3F440ED93E}"/>
                    </a:ext>
                  </a:extLst>
                </p14:cNvPr>
                <p14:cNvContentPartPr/>
                <p14:nvPr/>
              </p14:nvContentPartPr>
              <p14:xfrm>
                <a:off x="2754062" y="1219841"/>
                <a:ext cx="338760" cy="12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DDAEE-9E4C-4B4D-8BE6-1B3F440ED9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5422" y="1210841"/>
                  <a:ext cx="356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406CCC-9BC7-4316-AAA3-D245EA9E8BA2}"/>
                    </a:ext>
                  </a:extLst>
                </p14:cNvPr>
                <p14:cNvContentPartPr/>
                <p14:nvPr/>
              </p14:nvContentPartPr>
              <p14:xfrm>
                <a:off x="3239342" y="1127321"/>
                <a:ext cx="328320" cy="23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406CCC-9BC7-4316-AAA3-D245EA9E8B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30342" y="1118681"/>
                  <a:ext cx="345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6F855D-4235-44C7-9A87-B6169E518C89}"/>
                    </a:ext>
                  </a:extLst>
                </p14:cNvPr>
                <p14:cNvContentPartPr/>
                <p14:nvPr/>
              </p14:nvContentPartPr>
              <p14:xfrm>
                <a:off x="3695822" y="1078001"/>
                <a:ext cx="151920" cy="34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6F855D-4235-44C7-9A87-B6169E518C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87182" y="1069361"/>
                  <a:ext cx="169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4918C6-CAF0-40F3-9691-3C1710BB97EB}"/>
                    </a:ext>
                  </a:extLst>
                </p14:cNvPr>
                <p14:cNvContentPartPr/>
                <p14:nvPr/>
              </p14:nvContentPartPr>
              <p14:xfrm>
                <a:off x="3907502" y="1148921"/>
                <a:ext cx="243720" cy="19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4918C6-CAF0-40F3-9691-3C1710BB97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8502" y="1139921"/>
                  <a:ext cx="261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E47EC0-F30D-42E3-86D1-704AFF515010}"/>
                    </a:ext>
                  </a:extLst>
                </p14:cNvPr>
                <p14:cNvContentPartPr/>
                <p14:nvPr/>
              </p14:nvContentPartPr>
              <p14:xfrm>
                <a:off x="4195142" y="1183841"/>
                <a:ext cx="156960" cy="14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E47EC0-F30D-42E3-86D1-704AFF5150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86502" y="1174841"/>
                  <a:ext cx="174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995E53-F631-4C36-9872-471BC8E37F02}"/>
                    </a:ext>
                  </a:extLst>
                </p14:cNvPr>
                <p14:cNvContentPartPr/>
                <p14:nvPr/>
              </p14:nvContentPartPr>
              <p14:xfrm>
                <a:off x="4499342" y="1350881"/>
                <a:ext cx="85320" cy="19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995E53-F631-4C36-9872-471BC8E37F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90702" y="1341881"/>
                  <a:ext cx="102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9D71E5-7A7F-4063-9347-8A5EA862023A}"/>
                    </a:ext>
                  </a:extLst>
                </p14:cNvPr>
                <p14:cNvContentPartPr/>
                <p14:nvPr/>
              </p14:nvContentPartPr>
              <p14:xfrm>
                <a:off x="4717862" y="1165481"/>
                <a:ext cx="85320" cy="17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9D71E5-7A7F-4063-9347-8A5EA86202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09222" y="1156841"/>
                  <a:ext cx="102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0BF85A-11B0-4E55-86BE-C3F45322230E}"/>
                    </a:ext>
                  </a:extLst>
                </p14:cNvPr>
                <p14:cNvContentPartPr/>
                <p14:nvPr/>
              </p14:nvContentPartPr>
              <p14:xfrm>
                <a:off x="4828022" y="1123361"/>
                <a:ext cx="205200" cy="21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0BF85A-11B0-4E55-86BE-C3F4532223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9022" y="1114361"/>
                  <a:ext cx="222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C42113-0CD3-4CC8-8C53-29E5D3E7B2AC}"/>
                    </a:ext>
                  </a:extLst>
                </p14:cNvPr>
                <p14:cNvContentPartPr/>
                <p14:nvPr/>
              </p14:nvContentPartPr>
              <p14:xfrm>
                <a:off x="5097302" y="1073681"/>
                <a:ext cx="259200" cy="27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C42113-0CD3-4CC8-8C53-29E5D3E7B2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88662" y="1065041"/>
                  <a:ext cx="276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67E820-F243-42BF-9D73-5CDF447C1CD7}"/>
                    </a:ext>
                  </a:extLst>
                </p14:cNvPr>
                <p14:cNvContentPartPr/>
                <p14:nvPr/>
              </p14:nvContentPartPr>
              <p14:xfrm>
                <a:off x="5420582" y="930761"/>
                <a:ext cx="196920" cy="47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67E820-F243-42BF-9D73-5CDF447C1C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11582" y="921761"/>
                  <a:ext cx="21456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461458-F265-4A79-81E0-D1F9D7230411}"/>
              </a:ext>
            </a:extLst>
          </p:cNvPr>
          <p:cNvGrpSpPr/>
          <p:nvPr/>
        </p:nvGrpSpPr>
        <p:grpSpPr>
          <a:xfrm>
            <a:off x="1030742" y="1913921"/>
            <a:ext cx="1963080" cy="525960"/>
            <a:chOff x="1030742" y="1913921"/>
            <a:chExt cx="196308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4E5637-6886-4FF7-9E74-6A88E592BA6C}"/>
                    </a:ext>
                  </a:extLst>
                </p14:cNvPr>
                <p14:cNvContentPartPr/>
                <p14:nvPr/>
              </p14:nvContentPartPr>
              <p14:xfrm>
                <a:off x="1030742" y="2075561"/>
                <a:ext cx="125640" cy="27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4E5637-6886-4FF7-9E74-6A88E592BA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1742" y="2066921"/>
                  <a:ext cx="143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FC0B46-451E-4405-BC7B-384D473EC101}"/>
                    </a:ext>
                  </a:extLst>
                </p14:cNvPr>
                <p14:cNvContentPartPr/>
                <p14:nvPr/>
              </p14:nvContentPartPr>
              <p14:xfrm>
                <a:off x="1071062" y="1927961"/>
                <a:ext cx="321120" cy="28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FC0B46-451E-4405-BC7B-384D473EC1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2422" y="1919321"/>
                  <a:ext cx="338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F20C14-7DF9-4540-8AB7-695C3D554AC5}"/>
                    </a:ext>
                  </a:extLst>
                </p14:cNvPr>
                <p14:cNvContentPartPr/>
                <p14:nvPr/>
              </p14:nvContentPartPr>
              <p14:xfrm>
                <a:off x="1401182" y="2001761"/>
                <a:ext cx="204840" cy="28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F20C14-7DF9-4540-8AB7-695C3D554A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2542" y="1993121"/>
                  <a:ext cx="222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0F0033-C90B-4CBF-9D2D-FC921AA57F0F}"/>
                    </a:ext>
                  </a:extLst>
                </p14:cNvPr>
                <p14:cNvContentPartPr/>
                <p14:nvPr/>
              </p14:nvContentPartPr>
              <p14:xfrm>
                <a:off x="1708262" y="2078081"/>
                <a:ext cx="143640" cy="23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0F0033-C90B-4CBF-9D2D-FC921AA57F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99262" y="2069441"/>
                  <a:ext cx="161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68B2A7-5AFB-495F-BD52-73BCDDEFE2AF}"/>
                    </a:ext>
                  </a:extLst>
                </p14:cNvPr>
                <p14:cNvContentPartPr/>
                <p14:nvPr/>
              </p14:nvContentPartPr>
              <p14:xfrm>
                <a:off x="1769822" y="1920761"/>
                <a:ext cx="274680" cy="38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68B2A7-5AFB-495F-BD52-73BCDDEFE2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60822" y="1912121"/>
                  <a:ext cx="292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440D6E-6771-4CA5-82E1-E4B57A6E47AB}"/>
                    </a:ext>
                  </a:extLst>
                </p14:cNvPr>
                <p14:cNvContentPartPr/>
                <p14:nvPr/>
              </p14:nvContentPartPr>
              <p14:xfrm>
                <a:off x="2030822" y="2281121"/>
                <a:ext cx="18900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440D6E-6771-4CA5-82E1-E4B57A6E47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2182" y="2272121"/>
                  <a:ext cx="20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B4663F-204A-4144-A312-1A0976BD6696}"/>
                    </a:ext>
                  </a:extLst>
                </p14:cNvPr>
                <p14:cNvContentPartPr/>
                <p14:nvPr/>
              </p14:nvContentPartPr>
              <p14:xfrm>
                <a:off x="2336102" y="2123441"/>
                <a:ext cx="159840" cy="4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B4663F-204A-4144-A312-1A0976BD66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27102" y="2114801"/>
                  <a:ext cx="177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769DD7-A86A-4C8E-9F7E-E5AD09BBAB83}"/>
                    </a:ext>
                  </a:extLst>
                </p14:cNvPr>
                <p14:cNvContentPartPr/>
                <p14:nvPr/>
              </p14:nvContentPartPr>
              <p14:xfrm>
                <a:off x="2651462" y="2009681"/>
                <a:ext cx="124560" cy="261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769DD7-A86A-4C8E-9F7E-E5AD09BBAB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42462" y="2000681"/>
                  <a:ext cx="142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0F75B5-BBB9-4855-A561-520A8C32F1EA}"/>
                    </a:ext>
                  </a:extLst>
                </p14:cNvPr>
                <p14:cNvContentPartPr/>
                <p14:nvPr/>
              </p14:nvContentPartPr>
              <p14:xfrm>
                <a:off x="2690702" y="1913921"/>
                <a:ext cx="269280" cy="34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0F75B5-BBB9-4855-A561-520A8C32F1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82062" y="1905281"/>
                  <a:ext cx="286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EEC640-B90F-430D-9E80-6CE08E4C6A47}"/>
                    </a:ext>
                  </a:extLst>
                </p14:cNvPr>
                <p14:cNvContentPartPr/>
                <p14:nvPr/>
              </p14:nvContentPartPr>
              <p14:xfrm>
                <a:off x="2974382" y="2277161"/>
                <a:ext cx="19440" cy="12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EEC640-B90F-430D-9E80-6CE08E4C6A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5382" y="2268521"/>
                  <a:ext cx="3708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11284FD-BCBC-4BFB-ACC6-A1F13DD33054}"/>
                  </a:ext>
                </a:extLst>
              </p14:cNvPr>
              <p14:cNvContentPartPr/>
              <p14:nvPr/>
            </p14:nvContentPartPr>
            <p14:xfrm>
              <a:off x="3201542" y="2074121"/>
              <a:ext cx="209880" cy="192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11284FD-BCBC-4BFB-ACC6-A1F13DD3305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2902" y="2065121"/>
                <a:ext cx="2275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0D8321C-D113-4495-92E9-DAB8E2A33820}"/>
              </a:ext>
            </a:extLst>
          </p:cNvPr>
          <p:cNvGrpSpPr/>
          <p:nvPr/>
        </p:nvGrpSpPr>
        <p:grpSpPr>
          <a:xfrm>
            <a:off x="3634262" y="1809161"/>
            <a:ext cx="682560" cy="552960"/>
            <a:chOff x="3634262" y="1809161"/>
            <a:chExt cx="6825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DC0C42-A1AF-428C-AF7B-54080429A67B}"/>
                    </a:ext>
                  </a:extLst>
                </p14:cNvPr>
                <p14:cNvContentPartPr/>
                <p14:nvPr/>
              </p14:nvContentPartPr>
              <p14:xfrm>
                <a:off x="3634262" y="2063321"/>
                <a:ext cx="52920" cy="16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DC0C42-A1AF-428C-AF7B-54080429A6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25622" y="2054681"/>
                  <a:ext cx="70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C9A9F5-21A5-49C1-AD53-277B3FEEE85D}"/>
                    </a:ext>
                  </a:extLst>
                </p14:cNvPr>
                <p14:cNvContentPartPr/>
                <p14:nvPr/>
              </p14:nvContentPartPr>
              <p14:xfrm>
                <a:off x="3773942" y="2005001"/>
                <a:ext cx="219960" cy="25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C9A9F5-21A5-49C1-AD53-277B3FEEE8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65302" y="1996001"/>
                  <a:ext cx="237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243D26-7F3B-45A3-B533-6A2A8FC5F967}"/>
                    </a:ext>
                  </a:extLst>
                </p14:cNvPr>
                <p14:cNvContentPartPr/>
                <p14:nvPr/>
              </p14:nvContentPartPr>
              <p14:xfrm>
                <a:off x="4050062" y="1809161"/>
                <a:ext cx="266760" cy="55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243D26-7F3B-45A3-B533-6A2A8FC5F9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41422" y="1800161"/>
                  <a:ext cx="28440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2AD2EE-9A89-4E37-A693-6B7DE084F100}"/>
              </a:ext>
            </a:extLst>
          </p:cNvPr>
          <p:cNvGrpSpPr/>
          <p:nvPr/>
        </p:nvGrpSpPr>
        <p:grpSpPr>
          <a:xfrm>
            <a:off x="4620662" y="2046401"/>
            <a:ext cx="246600" cy="175320"/>
            <a:chOff x="4620662" y="2046401"/>
            <a:chExt cx="2466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DA170D-FD9E-4AFD-9ABD-D36D4EF24524}"/>
                    </a:ext>
                  </a:extLst>
                </p14:cNvPr>
                <p14:cNvContentPartPr/>
                <p14:nvPr/>
              </p14:nvContentPartPr>
              <p14:xfrm>
                <a:off x="4653422" y="2046401"/>
                <a:ext cx="160920" cy="6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DA170D-FD9E-4AFD-9ABD-D36D4EF245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44782" y="2037401"/>
                  <a:ext cx="178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2F56D7-175A-48D2-80CD-71D25A765FA4}"/>
                    </a:ext>
                  </a:extLst>
                </p14:cNvPr>
                <p14:cNvContentPartPr/>
                <p14:nvPr/>
              </p14:nvContentPartPr>
              <p14:xfrm>
                <a:off x="4620662" y="2143241"/>
                <a:ext cx="246600" cy="78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2F56D7-175A-48D2-80CD-71D25A765FA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11662" y="2134241"/>
                  <a:ext cx="2642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BF29EB-2BE6-4AE4-B369-712AF8209095}"/>
              </a:ext>
            </a:extLst>
          </p:cNvPr>
          <p:cNvGrpSpPr/>
          <p:nvPr/>
        </p:nvGrpSpPr>
        <p:grpSpPr>
          <a:xfrm>
            <a:off x="5100902" y="1835801"/>
            <a:ext cx="1347480" cy="390600"/>
            <a:chOff x="5100902" y="1835801"/>
            <a:chExt cx="134748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91E19D-7D63-4318-9278-585F0E825236}"/>
                    </a:ext>
                  </a:extLst>
                </p14:cNvPr>
                <p14:cNvContentPartPr/>
                <p14:nvPr/>
              </p14:nvContentPartPr>
              <p14:xfrm>
                <a:off x="5100902" y="1981961"/>
                <a:ext cx="115920" cy="24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91E19D-7D63-4318-9278-585F0E8252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92262" y="1972961"/>
                  <a:ext cx="133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D9C62E-5F89-4142-8BA6-8F58BC447413}"/>
                    </a:ext>
                  </a:extLst>
                </p14:cNvPr>
                <p14:cNvContentPartPr/>
                <p14:nvPr/>
              </p14:nvContentPartPr>
              <p14:xfrm>
                <a:off x="5168942" y="1835801"/>
                <a:ext cx="255960" cy="219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D9C62E-5F89-4142-8BA6-8F58BC447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9942" y="1827161"/>
                  <a:ext cx="273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75FAB6-2C3E-4548-9667-36499C688644}"/>
                    </a:ext>
                  </a:extLst>
                </p14:cNvPr>
                <p14:cNvContentPartPr/>
                <p14:nvPr/>
              </p14:nvContentPartPr>
              <p14:xfrm>
                <a:off x="5536502" y="1872521"/>
                <a:ext cx="239760" cy="30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75FAB6-2C3E-4548-9667-36499C6886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27862" y="1863881"/>
                  <a:ext cx="257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69663C-4E28-4200-B58F-49B526BED3F2}"/>
                    </a:ext>
                  </a:extLst>
                </p14:cNvPr>
                <p14:cNvContentPartPr/>
                <p14:nvPr/>
              </p14:nvContentPartPr>
              <p14:xfrm>
                <a:off x="5864462" y="1884041"/>
                <a:ext cx="256680" cy="298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69663C-4E28-4200-B58F-49B526BED3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55462" y="1875401"/>
                  <a:ext cx="274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286E8C4-6353-4813-9A37-8A8E57507F33}"/>
                    </a:ext>
                  </a:extLst>
                </p14:cNvPr>
                <p14:cNvContentPartPr/>
                <p14:nvPr/>
              </p14:nvContentPartPr>
              <p14:xfrm>
                <a:off x="5827022" y="2032001"/>
                <a:ext cx="249120" cy="6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286E8C4-6353-4813-9A37-8A8E57507F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18022" y="2023361"/>
                  <a:ext cx="266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454AD5-8D50-43CE-8E4E-87CA2FF9FE66}"/>
                    </a:ext>
                  </a:extLst>
                </p14:cNvPr>
                <p14:cNvContentPartPr/>
                <p14:nvPr/>
              </p14:nvContentPartPr>
              <p14:xfrm>
                <a:off x="6221942" y="1917521"/>
                <a:ext cx="226440" cy="19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454AD5-8D50-43CE-8E4E-87CA2FF9FE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2942" y="1908881"/>
                  <a:ext cx="244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86739A-71D5-45E9-B62C-697D8B74D414}"/>
              </a:ext>
            </a:extLst>
          </p:cNvPr>
          <p:cNvGrpSpPr/>
          <p:nvPr/>
        </p:nvGrpSpPr>
        <p:grpSpPr>
          <a:xfrm>
            <a:off x="6788942" y="1707641"/>
            <a:ext cx="1715760" cy="914400"/>
            <a:chOff x="6788942" y="1707641"/>
            <a:chExt cx="1715760" cy="9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515AF4-D7D6-404D-8A43-7238DF53D7BE}"/>
                    </a:ext>
                  </a:extLst>
                </p14:cNvPr>
                <p14:cNvContentPartPr/>
                <p14:nvPr/>
              </p14:nvContentPartPr>
              <p14:xfrm>
                <a:off x="6788942" y="1774961"/>
                <a:ext cx="3060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515AF4-D7D6-404D-8A43-7238DF53D7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79942" y="1765961"/>
                  <a:ext cx="48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F6BFFF-4088-4BEE-81AF-F5229BA004D3}"/>
                    </a:ext>
                  </a:extLst>
                </p14:cNvPr>
                <p14:cNvContentPartPr/>
                <p14:nvPr/>
              </p14:nvContentPartPr>
              <p14:xfrm>
                <a:off x="6922142" y="1707641"/>
                <a:ext cx="268920" cy="25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F6BFFF-4088-4BEE-81AF-F5229BA004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13502" y="1699001"/>
                  <a:ext cx="28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AEC951-DF6B-44B1-8642-1B274E3A5C99}"/>
                    </a:ext>
                  </a:extLst>
                </p14:cNvPr>
                <p14:cNvContentPartPr/>
                <p14:nvPr/>
              </p14:nvContentPartPr>
              <p14:xfrm>
                <a:off x="7247942" y="1837601"/>
                <a:ext cx="127440" cy="3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AEC951-DF6B-44B1-8642-1B274E3A5C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38942" y="1828961"/>
                  <a:ext cx="145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CEF594-1505-412E-BC76-59C0BFA24B3C}"/>
                    </a:ext>
                  </a:extLst>
                </p14:cNvPr>
                <p14:cNvContentPartPr/>
                <p14:nvPr/>
              </p14:nvContentPartPr>
              <p14:xfrm>
                <a:off x="7474382" y="1755521"/>
                <a:ext cx="194760" cy="189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CEF594-1505-412E-BC76-59C0BFA24B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65382" y="1746521"/>
                  <a:ext cx="21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F5C4AD-5DCC-47B1-BF4D-62FE412C8789}"/>
                    </a:ext>
                  </a:extLst>
                </p14:cNvPr>
                <p14:cNvContentPartPr/>
                <p14:nvPr/>
              </p14:nvContentPartPr>
              <p14:xfrm>
                <a:off x="7711262" y="1807001"/>
                <a:ext cx="176040" cy="16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FF5C4AD-5DCC-47B1-BF4D-62FE412C87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02622" y="1798001"/>
                  <a:ext cx="19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BCAF7C-66DC-463B-B276-93355C6624D3}"/>
                    </a:ext>
                  </a:extLst>
                </p14:cNvPr>
                <p14:cNvContentPartPr/>
                <p14:nvPr/>
              </p14:nvContentPartPr>
              <p14:xfrm>
                <a:off x="6899822" y="2119121"/>
                <a:ext cx="977040" cy="7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BCAF7C-66DC-463B-B276-93355C6624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91182" y="2110481"/>
                  <a:ext cx="99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E48263-D159-4AE7-A278-47B78E4AC44C}"/>
                    </a:ext>
                  </a:extLst>
                </p14:cNvPr>
                <p14:cNvContentPartPr/>
                <p14:nvPr/>
              </p14:nvContentPartPr>
              <p14:xfrm>
                <a:off x="7035182" y="2206961"/>
                <a:ext cx="823320" cy="41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E48263-D159-4AE7-A278-47B78E4AC4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26182" y="2197961"/>
                  <a:ext cx="840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8B28A1-CDEA-4989-9426-C75C07900509}"/>
                    </a:ext>
                  </a:extLst>
                </p14:cNvPr>
                <p14:cNvContentPartPr/>
                <p14:nvPr/>
              </p14:nvContentPartPr>
              <p14:xfrm>
                <a:off x="7233902" y="2421881"/>
                <a:ext cx="82440" cy="15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8B28A1-CDEA-4989-9426-C75C079005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24902" y="2413241"/>
                  <a:ext cx="10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E7AE04-84B5-40FA-B955-A49D0328170C}"/>
                    </a:ext>
                  </a:extLst>
                </p14:cNvPr>
                <p14:cNvContentPartPr/>
                <p14:nvPr/>
              </p14:nvContentPartPr>
              <p14:xfrm>
                <a:off x="7369982" y="2382641"/>
                <a:ext cx="141120" cy="16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E7AE04-84B5-40FA-B955-A49D032817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60982" y="2374001"/>
                  <a:ext cx="158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07C5140-8B54-42C9-9D39-13DF6E5FB5C4}"/>
                    </a:ext>
                  </a:extLst>
                </p14:cNvPr>
                <p14:cNvContentPartPr/>
                <p14:nvPr/>
              </p14:nvContentPartPr>
              <p14:xfrm>
                <a:off x="7557542" y="2331521"/>
                <a:ext cx="231840" cy="215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07C5140-8B54-42C9-9D39-13DF6E5FB5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8542" y="2322881"/>
                  <a:ext cx="249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DF0D7D9-DD8A-4107-8950-6570A2EB3203}"/>
                    </a:ext>
                  </a:extLst>
                </p14:cNvPr>
                <p14:cNvContentPartPr/>
                <p14:nvPr/>
              </p14:nvContentPartPr>
              <p14:xfrm>
                <a:off x="8101502" y="1739681"/>
                <a:ext cx="403200" cy="65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DF0D7D9-DD8A-4107-8950-6570A2EB32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92502" y="1730681"/>
                  <a:ext cx="420840" cy="67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BB4CEA7-DF32-4835-9119-C6EBAFCD4B05}"/>
              </a:ext>
            </a:extLst>
          </p:cNvPr>
          <p:cNvGrpSpPr/>
          <p:nvPr/>
        </p:nvGrpSpPr>
        <p:grpSpPr>
          <a:xfrm>
            <a:off x="956942" y="3359321"/>
            <a:ext cx="241560" cy="199800"/>
            <a:chOff x="956942" y="3359321"/>
            <a:chExt cx="2415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5C647F-FC79-47DD-B652-6CCC9437FB10}"/>
                    </a:ext>
                  </a:extLst>
                </p14:cNvPr>
                <p14:cNvContentPartPr/>
                <p14:nvPr/>
              </p14:nvContentPartPr>
              <p14:xfrm>
                <a:off x="1013102" y="3359321"/>
                <a:ext cx="152280" cy="30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5C647F-FC79-47DD-B652-6CCC9437FB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4102" y="3350321"/>
                  <a:ext cx="16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DE323E-5DC3-4C1A-8257-D39E4FCD60A2}"/>
                    </a:ext>
                  </a:extLst>
                </p14:cNvPr>
                <p14:cNvContentPartPr/>
                <p14:nvPr/>
              </p14:nvContentPartPr>
              <p14:xfrm>
                <a:off x="956942" y="3511241"/>
                <a:ext cx="241560" cy="4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DE323E-5DC3-4C1A-8257-D39E4FCD60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7942" y="3502601"/>
                  <a:ext cx="259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E4C505F-6BA2-40B3-92A9-7DFEDC62411E}"/>
              </a:ext>
            </a:extLst>
          </p:cNvPr>
          <p:cNvGrpSpPr/>
          <p:nvPr/>
        </p:nvGrpSpPr>
        <p:grpSpPr>
          <a:xfrm>
            <a:off x="1474982" y="3225041"/>
            <a:ext cx="1516320" cy="425520"/>
            <a:chOff x="1474982" y="3225041"/>
            <a:chExt cx="15163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CDCB14A-D007-46B7-A2C0-F7DC34131157}"/>
                    </a:ext>
                  </a:extLst>
                </p14:cNvPr>
                <p14:cNvContentPartPr/>
                <p14:nvPr/>
              </p14:nvContentPartPr>
              <p14:xfrm>
                <a:off x="1474982" y="3370121"/>
                <a:ext cx="123840" cy="280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CDCB14A-D007-46B7-A2C0-F7DC341311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65982" y="3361481"/>
                  <a:ext cx="141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3AF286-EAC8-4308-9302-28B336AB34BD}"/>
                    </a:ext>
                  </a:extLst>
                </p14:cNvPr>
                <p14:cNvContentPartPr/>
                <p14:nvPr/>
              </p14:nvContentPartPr>
              <p14:xfrm>
                <a:off x="1578302" y="3227201"/>
                <a:ext cx="590040" cy="318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3AF286-EAC8-4308-9302-28B336AB34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662" y="3218561"/>
                  <a:ext cx="607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54CEC0-6633-4DED-A051-300946C5322B}"/>
                    </a:ext>
                  </a:extLst>
                </p14:cNvPr>
                <p14:cNvContentPartPr/>
                <p14:nvPr/>
              </p14:nvContentPartPr>
              <p14:xfrm>
                <a:off x="2268782" y="3225041"/>
                <a:ext cx="267480" cy="330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54CEC0-6633-4DED-A051-300946C532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59782" y="3216041"/>
                  <a:ext cx="285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D5B95D-CA87-4244-9FB0-F2EAA30224B6}"/>
                    </a:ext>
                  </a:extLst>
                </p14:cNvPr>
                <p14:cNvContentPartPr/>
                <p14:nvPr/>
              </p14:nvContentPartPr>
              <p14:xfrm>
                <a:off x="2281022" y="3419801"/>
                <a:ext cx="192960" cy="29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D5B95D-CA87-4244-9FB0-F2EAA30224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2022" y="3410801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A71BBB-DF10-46B9-9466-A1A28E2806CE}"/>
                    </a:ext>
                  </a:extLst>
                </p14:cNvPr>
                <p14:cNvContentPartPr/>
                <p14:nvPr/>
              </p14:nvContentPartPr>
              <p14:xfrm>
                <a:off x="2718062" y="3332321"/>
                <a:ext cx="273240" cy="177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A71BBB-DF10-46B9-9466-A1A28E2806C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09062" y="3323681"/>
                  <a:ext cx="2908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75956ED-164F-4E21-8453-89E5134A4949}"/>
              </a:ext>
            </a:extLst>
          </p:cNvPr>
          <p:cNvGrpSpPr/>
          <p:nvPr/>
        </p:nvGrpSpPr>
        <p:grpSpPr>
          <a:xfrm>
            <a:off x="3297662" y="3025961"/>
            <a:ext cx="1369800" cy="610560"/>
            <a:chOff x="3297662" y="3025961"/>
            <a:chExt cx="136980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1A53CB-3F03-4881-A97E-E7A913E63CA6}"/>
                    </a:ext>
                  </a:extLst>
                </p14:cNvPr>
                <p14:cNvContentPartPr/>
                <p14:nvPr/>
              </p14:nvContentPartPr>
              <p14:xfrm>
                <a:off x="3297662" y="3380561"/>
                <a:ext cx="196560" cy="5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1A53CB-3F03-4881-A97E-E7A913E63C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88662" y="3371921"/>
                  <a:ext cx="21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D9AC80-84AF-4571-8C72-DDAB1C1A8900}"/>
                    </a:ext>
                  </a:extLst>
                </p14:cNvPr>
                <p14:cNvContentPartPr/>
                <p14:nvPr/>
              </p14:nvContentPartPr>
              <p14:xfrm>
                <a:off x="3573062" y="3477761"/>
                <a:ext cx="33480" cy="6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D9AC80-84AF-4571-8C72-DDAB1C1A890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64062" y="3468761"/>
                  <a:ext cx="51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33DE5B-6DAC-4E3C-97A8-26CCC7D573D6}"/>
                    </a:ext>
                  </a:extLst>
                </p14:cNvPr>
                <p14:cNvContentPartPr/>
                <p14:nvPr/>
              </p14:nvContentPartPr>
              <p14:xfrm>
                <a:off x="3802742" y="3274361"/>
                <a:ext cx="16380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33DE5B-6DAC-4E3C-97A8-26CCC7D573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94102" y="3265361"/>
                  <a:ext cx="181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1CA16BE-5D9C-49D9-BB23-A2A94E669EF7}"/>
                    </a:ext>
                  </a:extLst>
                </p14:cNvPr>
                <p14:cNvContentPartPr/>
                <p14:nvPr/>
              </p14:nvContentPartPr>
              <p14:xfrm>
                <a:off x="3907862" y="3227201"/>
                <a:ext cx="162360" cy="30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1CA16BE-5D9C-49D9-BB23-A2A94E669E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99222" y="3218561"/>
                  <a:ext cx="180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3DD80B1-202A-4DA2-84BB-B72034C6EA3C}"/>
                    </a:ext>
                  </a:extLst>
                </p14:cNvPr>
                <p14:cNvContentPartPr/>
                <p14:nvPr/>
              </p14:nvContentPartPr>
              <p14:xfrm>
                <a:off x="4123142" y="3234761"/>
                <a:ext cx="309240" cy="28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3DD80B1-202A-4DA2-84BB-B72034C6EA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14142" y="3226121"/>
                  <a:ext cx="326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48DA3E-9DF5-4E45-AEB6-B8343DA69E7D}"/>
                    </a:ext>
                  </a:extLst>
                </p14:cNvPr>
                <p14:cNvContentPartPr/>
                <p14:nvPr/>
              </p14:nvContentPartPr>
              <p14:xfrm>
                <a:off x="4443182" y="3025961"/>
                <a:ext cx="224280" cy="61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48DA3E-9DF5-4E45-AEB6-B8343DA69E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4542" y="3016961"/>
                  <a:ext cx="24192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EE31625-BA1F-4D30-AB86-C6AAE8086740}"/>
              </a:ext>
            </a:extLst>
          </p:cNvPr>
          <p:cNvGrpSpPr/>
          <p:nvPr/>
        </p:nvGrpSpPr>
        <p:grpSpPr>
          <a:xfrm>
            <a:off x="4906862" y="3314681"/>
            <a:ext cx="235800" cy="149760"/>
            <a:chOff x="4906862" y="3314681"/>
            <a:chExt cx="2358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138358-D90B-4255-BA5D-D364335DE7E1}"/>
                    </a:ext>
                  </a:extLst>
                </p14:cNvPr>
                <p14:cNvContentPartPr/>
                <p14:nvPr/>
              </p14:nvContentPartPr>
              <p14:xfrm>
                <a:off x="4906862" y="3314681"/>
                <a:ext cx="199080" cy="32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138358-D90B-4255-BA5D-D364335DE7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97862" y="3305681"/>
                  <a:ext cx="216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CC46D1-3CD8-480A-B1BD-3B36F0892C1B}"/>
                    </a:ext>
                  </a:extLst>
                </p14:cNvPr>
                <p14:cNvContentPartPr/>
                <p14:nvPr/>
              </p14:nvContentPartPr>
              <p14:xfrm>
                <a:off x="4918382" y="3458321"/>
                <a:ext cx="224280" cy="6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CC46D1-3CD8-480A-B1BD-3B36F0892C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09382" y="3449321"/>
                  <a:ext cx="2419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63D9854-3153-4C6D-913C-08D337AA671F}"/>
              </a:ext>
            </a:extLst>
          </p:cNvPr>
          <p:cNvGrpSpPr/>
          <p:nvPr/>
        </p:nvGrpSpPr>
        <p:grpSpPr>
          <a:xfrm>
            <a:off x="5544422" y="3078881"/>
            <a:ext cx="3975840" cy="562320"/>
            <a:chOff x="5544422" y="3078881"/>
            <a:chExt cx="397584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C32D5F7-4373-4DB6-9764-F9178F97BFDA}"/>
                    </a:ext>
                  </a:extLst>
                </p14:cNvPr>
                <p14:cNvContentPartPr/>
                <p14:nvPr/>
              </p14:nvContentPartPr>
              <p14:xfrm>
                <a:off x="5544422" y="3319361"/>
                <a:ext cx="120960" cy="314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C32D5F7-4373-4DB6-9764-F9178F97BF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35782" y="3310361"/>
                  <a:ext cx="138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47F92B1-9CB6-434E-8729-C3D9E0CCBFEE}"/>
                    </a:ext>
                  </a:extLst>
                </p14:cNvPr>
                <p14:cNvContentPartPr/>
                <p14:nvPr/>
              </p14:nvContentPartPr>
              <p14:xfrm>
                <a:off x="5773742" y="3447161"/>
                <a:ext cx="273960" cy="8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47F92B1-9CB6-434E-8729-C3D9E0CCBF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5102" y="3438161"/>
                  <a:ext cx="291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196A56-B146-4F41-A69A-49B409EB04E5}"/>
                    </a:ext>
                  </a:extLst>
                </p14:cNvPr>
                <p14:cNvContentPartPr/>
                <p14:nvPr/>
              </p14:nvContentPartPr>
              <p14:xfrm>
                <a:off x="6294302" y="3356441"/>
                <a:ext cx="95400" cy="249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196A56-B146-4F41-A69A-49B409EB04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85662" y="3347801"/>
                  <a:ext cx="113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C258E3-44C2-4ADB-BE54-6B94D9D8B594}"/>
                    </a:ext>
                  </a:extLst>
                </p14:cNvPr>
                <p14:cNvContentPartPr/>
                <p14:nvPr/>
              </p14:nvContentPartPr>
              <p14:xfrm>
                <a:off x="6395462" y="3236201"/>
                <a:ext cx="288720" cy="19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C258E3-44C2-4ADB-BE54-6B94D9D8B5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86462" y="3227201"/>
                  <a:ext cx="306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BDDE52-605A-4DCE-A5B9-4108277A3AA0}"/>
                    </a:ext>
                  </a:extLst>
                </p14:cNvPr>
                <p14:cNvContentPartPr/>
                <p14:nvPr/>
              </p14:nvContentPartPr>
              <p14:xfrm>
                <a:off x="6803702" y="3308561"/>
                <a:ext cx="194040" cy="243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BDDE52-605A-4DCE-A5B9-4108277A3A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94702" y="3299561"/>
                  <a:ext cx="211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4B12FA-7748-4404-A43D-AE6D13C044FD}"/>
                    </a:ext>
                  </a:extLst>
                </p14:cNvPr>
                <p14:cNvContentPartPr/>
                <p14:nvPr/>
              </p14:nvContentPartPr>
              <p14:xfrm>
                <a:off x="7151462" y="3243401"/>
                <a:ext cx="279000" cy="306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4B12FA-7748-4404-A43D-AE6D13C044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42822" y="3234401"/>
                  <a:ext cx="296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8FC65D-3EB4-45A3-9B92-95CCA73CF14C}"/>
                    </a:ext>
                  </a:extLst>
                </p14:cNvPr>
                <p14:cNvContentPartPr/>
                <p14:nvPr/>
              </p14:nvContentPartPr>
              <p14:xfrm>
                <a:off x="7178462" y="3378401"/>
                <a:ext cx="293760" cy="5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8FC65D-3EB4-45A3-9B92-95CCA73CF1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69462" y="3369761"/>
                  <a:ext cx="311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D3FAAB-02A5-4F7D-A506-E5F2DE0CC787}"/>
                    </a:ext>
                  </a:extLst>
                </p14:cNvPr>
                <p14:cNvContentPartPr/>
                <p14:nvPr/>
              </p14:nvContentPartPr>
              <p14:xfrm>
                <a:off x="7555382" y="3243761"/>
                <a:ext cx="277200" cy="233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D3FAAB-02A5-4F7D-A506-E5F2DE0CC7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46382" y="3235121"/>
                  <a:ext cx="294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BAF95FC-EF93-4B83-969E-8144377E893B}"/>
                    </a:ext>
                  </a:extLst>
                </p14:cNvPr>
                <p14:cNvContentPartPr/>
                <p14:nvPr/>
              </p14:nvContentPartPr>
              <p14:xfrm>
                <a:off x="8077382" y="3403241"/>
                <a:ext cx="191880" cy="3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BAF95FC-EF93-4B83-969E-8144377E89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68742" y="3394601"/>
                  <a:ext cx="209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33A9A93-7820-4730-821F-2DE3191AC4D8}"/>
                    </a:ext>
                  </a:extLst>
                </p14:cNvPr>
                <p14:cNvContentPartPr/>
                <p14:nvPr/>
              </p14:nvContentPartPr>
              <p14:xfrm>
                <a:off x="8388062" y="3543281"/>
                <a:ext cx="27000" cy="4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33A9A93-7820-4730-821F-2DE3191AC4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79422" y="3534641"/>
                  <a:ext cx="4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0E7E8AF-451E-4053-8BDF-38590EEE7C7D}"/>
                    </a:ext>
                  </a:extLst>
                </p14:cNvPr>
                <p14:cNvContentPartPr/>
                <p14:nvPr/>
              </p14:nvContentPartPr>
              <p14:xfrm>
                <a:off x="8588222" y="3327641"/>
                <a:ext cx="183240" cy="111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0E7E8AF-451E-4053-8BDF-38590EEE7C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79582" y="3319001"/>
                  <a:ext cx="20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58A8F7-C02B-4D5D-93DD-9559F4736ECB}"/>
                    </a:ext>
                  </a:extLst>
                </p14:cNvPr>
                <p14:cNvContentPartPr/>
                <p14:nvPr/>
              </p14:nvContentPartPr>
              <p14:xfrm>
                <a:off x="8692622" y="3276161"/>
                <a:ext cx="124920" cy="28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58A8F7-C02B-4D5D-93DD-9559F4736E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83982" y="3267521"/>
                  <a:ext cx="142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625632-FB46-48E2-AF3B-63A11A3F0CFC}"/>
                    </a:ext>
                  </a:extLst>
                </p14:cNvPr>
                <p14:cNvContentPartPr/>
                <p14:nvPr/>
              </p14:nvContentPartPr>
              <p14:xfrm>
                <a:off x="8852822" y="3301361"/>
                <a:ext cx="285480" cy="245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625632-FB46-48E2-AF3B-63A11A3F0CF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43822" y="3292361"/>
                  <a:ext cx="303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7599639-BFAE-4065-B075-DC817F4EFE0B}"/>
                    </a:ext>
                  </a:extLst>
                </p14:cNvPr>
                <p14:cNvContentPartPr/>
                <p14:nvPr/>
              </p14:nvContentPartPr>
              <p14:xfrm>
                <a:off x="9265022" y="3078881"/>
                <a:ext cx="255240" cy="562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7599639-BFAE-4065-B075-DC817F4EFE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56022" y="3070241"/>
                  <a:ext cx="27288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DB2A799-6D31-4F64-BF60-B63913D8AEA6}"/>
              </a:ext>
            </a:extLst>
          </p:cNvPr>
          <p:cNvGrpSpPr/>
          <p:nvPr/>
        </p:nvGrpSpPr>
        <p:grpSpPr>
          <a:xfrm>
            <a:off x="4819742" y="4161761"/>
            <a:ext cx="287280" cy="201960"/>
            <a:chOff x="4819742" y="4161761"/>
            <a:chExt cx="28728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AA8E3F-644B-4B81-AEE0-D35866010399}"/>
                    </a:ext>
                  </a:extLst>
                </p14:cNvPr>
                <p14:cNvContentPartPr/>
                <p14:nvPr/>
              </p14:nvContentPartPr>
              <p14:xfrm>
                <a:off x="4819742" y="4161761"/>
                <a:ext cx="261360" cy="63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AA8E3F-644B-4B81-AEE0-D358660103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10742" y="4153121"/>
                  <a:ext cx="279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A9703D-7667-49A9-A7ED-F411A62E5869}"/>
                    </a:ext>
                  </a:extLst>
                </p14:cNvPr>
                <p14:cNvContentPartPr/>
                <p14:nvPr/>
              </p14:nvContentPartPr>
              <p14:xfrm>
                <a:off x="4851422" y="4315841"/>
                <a:ext cx="255600" cy="47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A9703D-7667-49A9-A7ED-F411A62E58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2782" y="4307201"/>
                  <a:ext cx="27324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A6C3F7E-3D4B-4081-BF59-14096564A1CA}"/>
              </a:ext>
            </a:extLst>
          </p:cNvPr>
          <p:cNvGrpSpPr/>
          <p:nvPr/>
        </p:nvGrpSpPr>
        <p:grpSpPr>
          <a:xfrm>
            <a:off x="5523902" y="4038641"/>
            <a:ext cx="4485600" cy="424440"/>
            <a:chOff x="5523902" y="4038641"/>
            <a:chExt cx="448560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116E94-0B96-4FDE-A687-CD4FED7F9825}"/>
                    </a:ext>
                  </a:extLst>
                </p14:cNvPr>
                <p14:cNvContentPartPr/>
                <p14:nvPr/>
              </p14:nvContentPartPr>
              <p14:xfrm>
                <a:off x="5523902" y="4143401"/>
                <a:ext cx="134280" cy="31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116E94-0B96-4FDE-A687-CD4FED7F98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4902" y="413476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B620CD8-DC1A-48C2-A9B8-BC1104D19C1D}"/>
                    </a:ext>
                  </a:extLst>
                </p14:cNvPr>
                <p14:cNvContentPartPr/>
                <p14:nvPr/>
              </p14:nvContentPartPr>
              <p14:xfrm>
                <a:off x="5817662" y="4251761"/>
                <a:ext cx="272160" cy="66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B620CD8-DC1A-48C2-A9B8-BC1104D19C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08662" y="4242761"/>
                  <a:ext cx="289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E6EC74-890D-4371-B3C9-F51D2F962A8F}"/>
                    </a:ext>
                  </a:extLst>
                </p14:cNvPr>
                <p14:cNvContentPartPr/>
                <p14:nvPr/>
              </p14:nvContentPartPr>
              <p14:xfrm>
                <a:off x="6156782" y="4325561"/>
                <a:ext cx="46440" cy="5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E6EC74-890D-4371-B3C9-F51D2F962A8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47782" y="4316561"/>
                  <a:ext cx="64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B0B9E1-B5C5-4EA4-BA09-9492EB57D45A}"/>
                    </a:ext>
                  </a:extLst>
                </p14:cNvPr>
                <p14:cNvContentPartPr/>
                <p14:nvPr/>
              </p14:nvContentPartPr>
              <p14:xfrm>
                <a:off x="6378182" y="4109201"/>
                <a:ext cx="226080" cy="29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B0B9E1-B5C5-4EA4-BA09-9492EB57D4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69542" y="4100201"/>
                  <a:ext cx="243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F097AEF-AE04-4AE9-A99F-C83C232A696C}"/>
                    </a:ext>
                  </a:extLst>
                </p14:cNvPr>
                <p14:cNvContentPartPr/>
                <p14:nvPr/>
              </p14:nvContentPartPr>
              <p14:xfrm>
                <a:off x="6700742" y="4127201"/>
                <a:ext cx="243360" cy="226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F097AEF-AE04-4AE9-A99F-C83C232A69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91742" y="4118561"/>
                  <a:ext cx="261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7EBA95D-B417-437A-B57D-26BB20F6BAEF}"/>
                    </a:ext>
                  </a:extLst>
                </p14:cNvPr>
                <p14:cNvContentPartPr/>
                <p14:nvPr/>
              </p14:nvContentPartPr>
              <p14:xfrm>
                <a:off x="7026182" y="4113881"/>
                <a:ext cx="307800" cy="27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7EBA95D-B417-437A-B57D-26BB20F6BA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17182" y="4104881"/>
                  <a:ext cx="325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1C6F5A0-C5C9-45D0-B52A-A542447B8C1C}"/>
                    </a:ext>
                  </a:extLst>
                </p14:cNvPr>
                <p14:cNvContentPartPr/>
                <p14:nvPr/>
              </p14:nvContentPartPr>
              <p14:xfrm>
                <a:off x="7437662" y="4038641"/>
                <a:ext cx="334800" cy="34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1C6F5A0-C5C9-45D0-B52A-A542447B8C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29022" y="4029641"/>
                  <a:ext cx="352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6CA8BC4-0C7A-42FF-AD39-459FB98E728A}"/>
                    </a:ext>
                  </a:extLst>
                </p14:cNvPr>
                <p14:cNvContentPartPr/>
                <p14:nvPr/>
              </p14:nvContentPartPr>
              <p14:xfrm>
                <a:off x="7908542" y="4157081"/>
                <a:ext cx="203040" cy="36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6CA8BC4-0C7A-42FF-AD39-459FB98E72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99542" y="4148441"/>
                  <a:ext cx="220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76071D6-5A39-4F14-B6C1-C94F89F1233E}"/>
                    </a:ext>
                  </a:extLst>
                </p14:cNvPr>
                <p14:cNvContentPartPr/>
                <p14:nvPr/>
              </p14:nvContentPartPr>
              <p14:xfrm>
                <a:off x="7919702" y="4246361"/>
                <a:ext cx="174240" cy="3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76071D6-5A39-4F14-B6C1-C94F89F123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10702" y="4237721"/>
                  <a:ext cx="191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15D2B5-7475-4216-9C72-AEE9663BB1BC}"/>
                    </a:ext>
                  </a:extLst>
                </p14:cNvPr>
                <p14:cNvContentPartPr/>
                <p14:nvPr/>
              </p14:nvContentPartPr>
              <p14:xfrm>
                <a:off x="8290862" y="4298561"/>
                <a:ext cx="30600" cy="57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15D2B5-7475-4216-9C72-AEE9663BB1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82222" y="4289561"/>
                  <a:ext cx="48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4D0B38-62B2-4C70-9391-488E7D6A4B3E}"/>
                    </a:ext>
                  </a:extLst>
                </p14:cNvPr>
                <p14:cNvContentPartPr/>
                <p14:nvPr/>
              </p14:nvContentPartPr>
              <p14:xfrm>
                <a:off x="8531342" y="4095881"/>
                <a:ext cx="309240" cy="243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4D0B38-62B2-4C70-9391-488E7D6A4B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22342" y="4086881"/>
                  <a:ext cx="326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305EA1-07E6-4D46-BDDF-2A9D380CB975}"/>
                    </a:ext>
                  </a:extLst>
                </p14:cNvPr>
                <p14:cNvContentPartPr/>
                <p14:nvPr/>
              </p14:nvContentPartPr>
              <p14:xfrm>
                <a:off x="9007262" y="4046921"/>
                <a:ext cx="243000" cy="268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305EA1-07E6-4D46-BDDF-2A9D380CB9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98622" y="4037921"/>
                  <a:ext cx="260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CB537BB-DA07-4FF2-8FC1-146474F4A67D}"/>
                    </a:ext>
                  </a:extLst>
                </p14:cNvPr>
                <p14:cNvContentPartPr/>
                <p14:nvPr/>
              </p14:nvContentPartPr>
              <p14:xfrm>
                <a:off x="9303542" y="4046201"/>
                <a:ext cx="221040" cy="27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CB537BB-DA07-4FF2-8FC1-146474F4A6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94542" y="4037201"/>
                  <a:ext cx="238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F81785-DB81-4FFB-9E99-53B960F8FD34}"/>
                    </a:ext>
                  </a:extLst>
                </p14:cNvPr>
                <p14:cNvContentPartPr/>
                <p14:nvPr/>
              </p14:nvContentPartPr>
              <p14:xfrm>
                <a:off x="9644462" y="4089761"/>
                <a:ext cx="365040" cy="342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F81785-DB81-4FFB-9E99-53B960F8FD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5822" y="4081121"/>
                  <a:ext cx="382680" cy="35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130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4913530-286C-41B4-B8F1-EB5CC4659FE6}"/>
              </a:ext>
            </a:extLst>
          </p:cNvPr>
          <p:cNvGrpSpPr/>
          <p:nvPr/>
        </p:nvGrpSpPr>
        <p:grpSpPr>
          <a:xfrm>
            <a:off x="1703222" y="411641"/>
            <a:ext cx="1771560" cy="419400"/>
            <a:chOff x="1703222" y="411641"/>
            <a:chExt cx="177156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7F29B1-8500-4DF8-AFDB-EFA047238B44}"/>
                    </a:ext>
                  </a:extLst>
                </p14:cNvPr>
                <p14:cNvContentPartPr/>
                <p14:nvPr/>
              </p14:nvContentPartPr>
              <p14:xfrm>
                <a:off x="1703222" y="567521"/>
                <a:ext cx="34344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7F29B1-8500-4DF8-AFDB-EFA047238B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4582" y="558881"/>
                  <a:ext cx="361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CBE10D-3406-4096-8FA5-C1AB51CA198A}"/>
                    </a:ext>
                  </a:extLst>
                </p14:cNvPr>
                <p14:cNvContentPartPr/>
                <p14:nvPr/>
              </p14:nvContentPartPr>
              <p14:xfrm>
                <a:off x="2167262" y="478601"/>
                <a:ext cx="153360" cy="27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CBE10D-3406-4096-8FA5-C1AB51CA19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8622" y="469961"/>
                  <a:ext cx="1710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A9073A-4EAD-4F41-BD24-02215855152F}"/>
                    </a:ext>
                  </a:extLst>
                </p14:cNvPr>
                <p14:cNvContentPartPr/>
                <p14:nvPr/>
              </p14:nvContentPartPr>
              <p14:xfrm>
                <a:off x="2347982" y="411641"/>
                <a:ext cx="127440" cy="35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A9073A-4EAD-4F41-BD24-0221585515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8982" y="403001"/>
                  <a:ext cx="145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6D01B-D015-4219-A3F8-01E7849F8A03}"/>
                    </a:ext>
                  </a:extLst>
                </p14:cNvPr>
                <p14:cNvContentPartPr/>
                <p14:nvPr/>
              </p14:nvContentPartPr>
              <p14:xfrm>
                <a:off x="2193902" y="590561"/>
                <a:ext cx="239760" cy="5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6D01B-D015-4219-A3F8-01E7849F8A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5262" y="581561"/>
                  <a:ext cx="257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CE252C-FC7D-421E-8B94-2F1496C442BB}"/>
                    </a:ext>
                  </a:extLst>
                </p14:cNvPr>
                <p14:cNvContentPartPr/>
                <p14:nvPr/>
              </p14:nvContentPartPr>
              <p14:xfrm>
                <a:off x="2626982" y="423161"/>
                <a:ext cx="217800" cy="40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CE252C-FC7D-421E-8B94-2F1496C442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8342" y="414521"/>
                  <a:ext cx="235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B261B4-A4E6-4611-B90C-1E92673FFDEB}"/>
                    </a:ext>
                  </a:extLst>
                </p14:cNvPr>
                <p14:cNvContentPartPr/>
                <p14:nvPr/>
              </p14:nvContentPartPr>
              <p14:xfrm>
                <a:off x="2925422" y="558521"/>
                <a:ext cx="104040" cy="21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B261B4-A4E6-4611-B90C-1E92673FFD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6782" y="549521"/>
                  <a:ext cx="121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390CF3-77E0-4109-B29F-1C1FC303FF73}"/>
                    </a:ext>
                  </a:extLst>
                </p14:cNvPr>
                <p14:cNvContentPartPr/>
                <p14:nvPr/>
              </p14:nvContentPartPr>
              <p14:xfrm>
                <a:off x="3101822" y="592361"/>
                <a:ext cx="12456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390CF3-77E0-4109-B29F-1C1FC303FF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3182" y="583361"/>
                  <a:ext cx="14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2A284-8009-415E-9BF2-2DE7A27FD06F}"/>
                    </a:ext>
                  </a:extLst>
                </p14:cNvPr>
                <p14:cNvContentPartPr/>
                <p14:nvPr/>
              </p14:nvContentPartPr>
              <p14:xfrm>
                <a:off x="3278222" y="562481"/>
                <a:ext cx="196560" cy="181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2A284-8009-415E-9BF2-2DE7A27FD0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9222" y="553841"/>
                  <a:ext cx="214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978B40-28F2-4AE7-BC18-8FCD089270B2}"/>
              </a:ext>
            </a:extLst>
          </p:cNvPr>
          <p:cNvGrpSpPr/>
          <p:nvPr/>
        </p:nvGrpSpPr>
        <p:grpSpPr>
          <a:xfrm>
            <a:off x="3551102" y="309761"/>
            <a:ext cx="2167200" cy="738000"/>
            <a:chOff x="3551102" y="309761"/>
            <a:chExt cx="2167200" cy="7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AE6683-A7AD-4744-83DC-F3BA0C534AB4}"/>
                    </a:ext>
                  </a:extLst>
                </p14:cNvPr>
                <p14:cNvContentPartPr/>
                <p14:nvPr/>
              </p14:nvContentPartPr>
              <p14:xfrm>
                <a:off x="3551102" y="639161"/>
                <a:ext cx="192240" cy="12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AE6683-A7AD-4744-83DC-F3BA0C534A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2462" y="630161"/>
                  <a:ext cx="20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5D4569-71C0-4B8E-9F9E-E9605F062A03}"/>
                    </a:ext>
                  </a:extLst>
                </p14:cNvPr>
                <p14:cNvContentPartPr/>
                <p14:nvPr/>
              </p14:nvContentPartPr>
              <p14:xfrm>
                <a:off x="3845222" y="752201"/>
                <a:ext cx="90360" cy="16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5D4569-71C0-4B8E-9F9E-E9605F062A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6582" y="743561"/>
                  <a:ext cx="108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D8738F-CD59-44AF-AF7F-04F0D94E550B}"/>
                    </a:ext>
                  </a:extLst>
                </p14:cNvPr>
                <p14:cNvContentPartPr/>
                <p14:nvPr/>
              </p14:nvContentPartPr>
              <p14:xfrm>
                <a:off x="3998222" y="616481"/>
                <a:ext cx="97560" cy="14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D8738F-CD59-44AF-AF7F-04F0D94E55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9582" y="607841"/>
                  <a:ext cx="11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1CF84E-A0EC-471B-8589-0F472F240EEA}"/>
                    </a:ext>
                  </a:extLst>
                </p14:cNvPr>
                <p14:cNvContentPartPr/>
                <p14:nvPr/>
              </p14:nvContentPartPr>
              <p14:xfrm>
                <a:off x="4142582" y="620801"/>
                <a:ext cx="133200" cy="12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1CF84E-A0EC-471B-8589-0F472F240E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3582" y="611801"/>
                  <a:ext cx="150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BE03BD-07EF-49CE-A257-3009E4FF14F2}"/>
                    </a:ext>
                  </a:extLst>
                </p14:cNvPr>
                <p14:cNvContentPartPr/>
                <p14:nvPr/>
              </p14:nvContentPartPr>
              <p14:xfrm>
                <a:off x="4350662" y="582281"/>
                <a:ext cx="208440" cy="17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BE03BD-07EF-49CE-A257-3009E4FF14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2022" y="573281"/>
                  <a:ext cx="226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1600E8-A8FF-4810-8088-932C5D0F8C64}"/>
                    </a:ext>
                  </a:extLst>
                </p14:cNvPr>
                <p14:cNvContentPartPr/>
                <p14:nvPr/>
              </p14:nvContentPartPr>
              <p14:xfrm>
                <a:off x="4610582" y="800801"/>
                <a:ext cx="94680" cy="246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1600E8-A8FF-4810-8088-932C5D0F8C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1582" y="791801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E2CE15-9173-4947-8700-1695C3712BF1}"/>
                    </a:ext>
                  </a:extLst>
                </p14:cNvPr>
                <p14:cNvContentPartPr/>
                <p14:nvPr/>
              </p14:nvContentPartPr>
              <p14:xfrm>
                <a:off x="4795262" y="560321"/>
                <a:ext cx="248760" cy="19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E2CE15-9173-4947-8700-1695C3712B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6262" y="551681"/>
                  <a:ext cx="266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80B5D9-38D0-476C-9C78-4F4417A48E68}"/>
                    </a:ext>
                  </a:extLst>
                </p14:cNvPr>
                <p14:cNvContentPartPr/>
                <p14:nvPr/>
              </p14:nvContentPartPr>
              <p14:xfrm>
                <a:off x="5097662" y="477521"/>
                <a:ext cx="263520" cy="26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80B5D9-38D0-476C-9C78-4F4417A48E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9022" y="468881"/>
                  <a:ext cx="281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AA721C-92BF-45A1-90C6-8C8DE4CCADCA}"/>
                    </a:ext>
                  </a:extLst>
                </p14:cNvPr>
                <p14:cNvContentPartPr/>
                <p14:nvPr/>
              </p14:nvContentPartPr>
              <p14:xfrm>
                <a:off x="5520662" y="309761"/>
                <a:ext cx="197640" cy="48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AA721C-92BF-45A1-90C6-8C8DE4CCAD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12022" y="301121"/>
                  <a:ext cx="21528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59ADAA-327B-4FB4-B53B-4A84F068EEAE}"/>
              </a:ext>
            </a:extLst>
          </p:cNvPr>
          <p:cNvGrpSpPr/>
          <p:nvPr/>
        </p:nvGrpSpPr>
        <p:grpSpPr>
          <a:xfrm>
            <a:off x="366902" y="365921"/>
            <a:ext cx="1127880" cy="452880"/>
            <a:chOff x="366902" y="365921"/>
            <a:chExt cx="112788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689566-3A18-45D1-897B-2371AF1939C1}"/>
                    </a:ext>
                  </a:extLst>
                </p14:cNvPr>
                <p14:cNvContentPartPr/>
                <p14:nvPr/>
              </p14:nvContentPartPr>
              <p14:xfrm>
                <a:off x="366902" y="396161"/>
                <a:ext cx="151200" cy="194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689566-3A18-45D1-897B-2371AF1939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262" y="38716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FFEB79-FC45-4FB5-915F-93B3DA2631F9}"/>
                    </a:ext>
                  </a:extLst>
                </p14:cNvPr>
                <p14:cNvContentPartPr/>
                <p14:nvPr/>
              </p14:nvContentPartPr>
              <p14:xfrm>
                <a:off x="472382" y="365921"/>
                <a:ext cx="204120" cy="430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FFEB79-FC45-4FB5-915F-93B3DA2631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3382" y="356921"/>
                  <a:ext cx="2217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FC2EF9-E1A9-48D8-9295-5AEE1F40F1EC}"/>
                    </a:ext>
                  </a:extLst>
                </p14:cNvPr>
                <p14:cNvContentPartPr/>
                <p14:nvPr/>
              </p14:nvContentPartPr>
              <p14:xfrm>
                <a:off x="689822" y="731681"/>
                <a:ext cx="29880" cy="33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FC2EF9-E1A9-48D8-9295-5AEE1F40F1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822" y="723041"/>
                  <a:ext cx="47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4F3554-8DE0-49DC-BBEF-A761FFF5D36C}"/>
                    </a:ext>
                  </a:extLst>
                </p14:cNvPr>
                <p14:cNvContentPartPr/>
                <p14:nvPr/>
              </p14:nvContentPartPr>
              <p14:xfrm>
                <a:off x="1251062" y="505961"/>
                <a:ext cx="243720" cy="27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4F3554-8DE0-49DC-BBEF-A761FFF5D3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2422" y="497321"/>
                  <a:ext cx="261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B29909-254B-4F55-ACB0-BF3A4ABD55AB}"/>
                    </a:ext>
                  </a:extLst>
                </p14:cNvPr>
                <p14:cNvContentPartPr/>
                <p14:nvPr/>
              </p14:nvContentPartPr>
              <p14:xfrm>
                <a:off x="1256822" y="504161"/>
                <a:ext cx="217800" cy="24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B29909-254B-4F55-ACB0-BF3A4ABD55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8182" y="495521"/>
                  <a:ext cx="235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47ADCC-7760-40D9-92DC-C5C5E52849FF}"/>
                    </a:ext>
                  </a:extLst>
                </p14:cNvPr>
                <p14:cNvContentPartPr/>
                <p14:nvPr/>
              </p14:nvContentPartPr>
              <p14:xfrm>
                <a:off x="813662" y="611081"/>
                <a:ext cx="176040" cy="16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47ADCC-7760-40D9-92DC-C5C5E52849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5022" y="602441"/>
                  <a:ext cx="193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8AF700-804E-4BC2-95D6-87AD0DF533FC}"/>
                    </a:ext>
                  </a:extLst>
                </p14:cNvPr>
                <p14:cNvContentPartPr/>
                <p14:nvPr/>
              </p14:nvContentPartPr>
              <p14:xfrm>
                <a:off x="1039742" y="448001"/>
                <a:ext cx="124920" cy="37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8AF700-804E-4BC2-95D6-87AD0DF533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1102" y="439361"/>
                  <a:ext cx="14256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9BEEB-A020-4E71-886C-2E32DA3C77D9}"/>
              </a:ext>
            </a:extLst>
          </p:cNvPr>
          <p:cNvGrpSpPr/>
          <p:nvPr/>
        </p:nvGrpSpPr>
        <p:grpSpPr>
          <a:xfrm>
            <a:off x="877742" y="1130921"/>
            <a:ext cx="470880" cy="443880"/>
            <a:chOff x="877742" y="1130921"/>
            <a:chExt cx="47088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752E43-4AD3-48E7-956C-57B1D46BE3F0}"/>
                    </a:ext>
                  </a:extLst>
                </p14:cNvPr>
                <p14:cNvContentPartPr/>
                <p14:nvPr/>
              </p14:nvContentPartPr>
              <p14:xfrm>
                <a:off x="877742" y="1130921"/>
                <a:ext cx="169200" cy="40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752E43-4AD3-48E7-956C-57B1D46BE3F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8742" y="1122281"/>
                  <a:ext cx="186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982382-3883-4999-88BC-0781D20AF81C}"/>
                    </a:ext>
                  </a:extLst>
                </p14:cNvPr>
                <p14:cNvContentPartPr/>
                <p14:nvPr/>
              </p14:nvContentPartPr>
              <p14:xfrm>
                <a:off x="1176902" y="1138841"/>
                <a:ext cx="171720" cy="43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982382-3883-4999-88BC-0781D20AF8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8262" y="1129841"/>
                  <a:ext cx="18936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BEA63C-C7FB-441E-B7D7-AAB97231B530}"/>
              </a:ext>
            </a:extLst>
          </p:cNvPr>
          <p:cNvGrpSpPr/>
          <p:nvPr/>
        </p:nvGrpSpPr>
        <p:grpSpPr>
          <a:xfrm>
            <a:off x="1551302" y="1199681"/>
            <a:ext cx="1912680" cy="472320"/>
            <a:chOff x="1551302" y="1199681"/>
            <a:chExt cx="19126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DBC5A8-99D0-4AA9-9615-F060320102D4}"/>
                    </a:ext>
                  </a:extLst>
                </p14:cNvPr>
                <p14:cNvContentPartPr/>
                <p14:nvPr/>
              </p14:nvContentPartPr>
              <p14:xfrm>
                <a:off x="1551302" y="1334681"/>
                <a:ext cx="126000" cy="28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DBC5A8-99D0-4AA9-9615-F060320102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42662" y="1326041"/>
                  <a:ext cx="143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3F35B0-8E38-4477-82CC-96BE3646CE53}"/>
                    </a:ext>
                  </a:extLst>
                </p14:cNvPr>
                <p14:cNvContentPartPr/>
                <p14:nvPr/>
              </p14:nvContentPartPr>
              <p14:xfrm>
                <a:off x="1668302" y="1199681"/>
                <a:ext cx="235800" cy="244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3F35B0-8E38-4477-82CC-96BE3646CE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59302" y="1190681"/>
                  <a:ext cx="253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9E7B5E-5A93-4B92-A5FF-CA4E3C45D032}"/>
                    </a:ext>
                  </a:extLst>
                </p14:cNvPr>
                <p14:cNvContentPartPr/>
                <p14:nvPr/>
              </p14:nvContentPartPr>
              <p14:xfrm>
                <a:off x="2055302" y="1201841"/>
                <a:ext cx="186480" cy="37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9E7B5E-5A93-4B92-A5FF-CA4E3C45D0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6662" y="1193201"/>
                  <a:ext cx="2041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D196C3-CAE5-42FC-94E3-7C8E7E806B53}"/>
                    </a:ext>
                  </a:extLst>
                </p14:cNvPr>
                <p14:cNvContentPartPr/>
                <p14:nvPr/>
              </p14:nvContentPartPr>
              <p14:xfrm>
                <a:off x="2368142" y="1290041"/>
                <a:ext cx="220320" cy="26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D196C3-CAE5-42FC-94E3-7C8E7E806B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59502" y="1281401"/>
                  <a:ext cx="237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8CC5A29-FED8-4150-A260-3812AA49A63F}"/>
                    </a:ext>
                  </a:extLst>
                </p14:cNvPr>
                <p14:cNvContentPartPr/>
                <p14:nvPr/>
              </p14:nvContentPartPr>
              <p14:xfrm>
                <a:off x="2283902" y="1237841"/>
                <a:ext cx="272160" cy="26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8CC5A29-FED8-4150-A260-3812AA49A6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4902" y="1229201"/>
                  <a:ext cx="289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C7270F-5BA8-428D-8451-AFFB6F96F337}"/>
                    </a:ext>
                  </a:extLst>
                </p14:cNvPr>
                <p14:cNvContentPartPr/>
                <p14:nvPr/>
              </p14:nvContentPartPr>
              <p14:xfrm>
                <a:off x="2698622" y="1316321"/>
                <a:ext cx="192240" cy="5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C7270F-5BA8-428D-8451-AFFB6F96F3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89622" y="1307321"/>
                  <a:ext cx="209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A79914-B34B-47CA-88CC-627A3CCCE05D}"/>
                    </a:ext>
                  </a:extLst>
                </p14:cNvPr>
                <p14:cNvContentPartPr/>
                <p14:nvPr/>
              </p14:nvContentPartPr>
              <p14:xfrm>
                <a:off x="2672702" y="1434401"/>
                <a:ext cx="207720" cy="4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A79914-B34B-47CA-88CC-627A3CCCE0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63702" y="1425401"/>
                  <a:ext cx="225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9AC5A3-3DFB-4FC2-84EA-410A2FB54790}"/>
                    </a:ext>
                  </a:extLst>
                </p14:cNvPr>
                <p14:cNvContentPartPr/>
                <p14:nvPr/>
              </p14:nvContentPartPr>
              <p14:xfrm>
                <a:off x="3002462" y="1309481"/>
                <a:ext cx="252720" cy="272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9AC5A3-3DFB-4FC2-84EA-410A2FB547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3462" y="1300841"/>
                  <a:ext cx="270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C122E4-6654-4702-8EDB-05A48830BCE8}"/>
                    </a:ext>
                  </a:extLst>
                </p14:cNvPr>
                <p14:cNvContentPartPr/>
                <p14:nvPr/>
              </p14:nvContentPartPr>
              <p14:xfrm>
                <a:off x="3348782" y="1214801"/>
                <a:ext cx="115200" cy="45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C122E4-6654-4702-8EDB-05A48830BC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40142" y="1206161"/>
                  <a:ext cx="132840" cy="47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88F4FD-5641-462F-93FB-E81B7A56AB58}"/>
              </a:ext>
            </a:extLst>
          </p:cNvPr>
          <p:cNvGrpSpPr/>
          <p:nvPr/>
        </p:nvGrpSpPr>
        <p:grpSpPr>
          <a:xfrm>
            <a:off x="3782222" y="1371401"/>
            <a:ext cx="219600" cy="116280"/>
            <a:chOff x="3782222" y="1371401"/>
            <a:chExt cx="21960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478AC4-7B5D-4B34-8686-A22401687C5D}"/>
                    </a:ext>
                  </a:extLst>
                </p14:cNvPr>
                <p14:cNvContentPartPr/>
                <p14:nvPr/>
              </p14:nvContentPartPr>
              <p14:xfrm>
                <a:off x="3841982" y="1371401"/>
                <a:ext cx="111240" cy="2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478AC4-7B5D-4B34-8686-A22401687C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3342" y="1362761"/>
                  <a:ext cx="128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537B44-4D2E-48EC-86DB-58D84C91D094}"/>
                    </a:ext>
                  </a:extLst>
                </p14:cNvPr>
                <p14:cNvContentPartPr/>
                <p14:nvPr/>
              </p14:nvContentPartPr>
              <p14:xfrm>
                <a:off x="3782222" y="1463201"/>
                <a:ext cx="219600" cy="2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537B44-4D2E-48EC-86DB-58D84C91D0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73222" y="1454201"/>
                  <a:ext cx="2372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3ACC68-39E1-4E02-AB54-60663463692C}"/>
              </a:ext>
            </a:extLst>
          </p:cNvPr>
          <p:cNvGrpSpPr/>
          <p:nvPr/>
        </p:nvGrpSpPr>
        <p:grpSpPr>
          <a:xfrm>
            <a:off x="4480982" y="1053881"/>
            <a:ext cx="2716560" cy="651600"/>
            <a:chOff x="4480982" y="1053881"/>
            <a:chExt cx="271656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B55680-1DF6-4CC9-91BE-E10492F29C7C}"/>
                    </a:ext>
                  </a:extLst>
                </p14:cNvPr>
                <p14:cNvContentPartPr/>
                <p14:nvPr/>
              </p14:nvContentPartPr>
              <p14:xfrm>
                <a:off x="4480982" y="1246481"/>
                <a:ext cx="272880" cy="44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B55680-1DF6-4CC9-91BE-E10492F29C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72342" y="1237841"/>
                  <a:ext cx="290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9FDE15-4A11-44CD-808E-B490744350FA}"/>
                    </a:ext>
                  </a:extLst>
                </p14:cNvPr>
                <p14:cNvContentPartPr/>
                <p14:nvPr/>
              </p14:nvContentPartPr>
              <p14:xfrm>
                <a:off x="4987862" y="1189601"/>
                <a:ext cx="81360" cy="159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9FDE15-4A11-44CD-808E-B490744350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78862" y="1180601"/>
                  <a:ext cx="99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FA80B0-8B7C-4C27-9764-31C68CF2DD11}"/>
                    </a:ext>
                  </a:extLst>
                </p14:cNvPr>
                <p14:cNvContentPartPr/>
                <p14:nvPr/>
              </p14:nvContentPartPr>
              <p14:xfrm>
                <a:off x="5115302" y="1218401"/>
                <a:ext cx="87120" cy="9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FA80B0-8B7C-4C27-9764-31C68CF2DD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06302" y="1209761"/>
                  <a:ext cx="104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DE8A25-71CE-4857-9B11-53710A3C2C42}"/>
                    </a:ext>
                  </a:extLst>
                </p14:cNvPr>
                <p14:cNvContentPartPr/>
                <p14:nvPr/>
              </p14:nvContentPartPr>
              <p14:xfrm>
                <a:off x="5263982" y="1200761"/>
                <a:ext cx="136080" cy="12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DE8A25-71CE-4857-9B11-53710A3C2C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5342" y="1191761"/>
                  <a:ext cx="153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AA2767-8C35-4ADD-B58C-2A55E6F87C12}"/>
                    </a:ext>
                  </a:extLst>
                </p14:cNvPr>
                <p14:cNvContentPartPr/>
                <p14:nvPr/>
              </p14:nvContentPartPr>
              <p14:xfrm>
                <a:off x="5025662" y="1497041"/>
                <a:ext cx="167040" cy="20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AA2767-8C35-4ADD-B58C-2A55E6F87C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17022" y="1488401"/>
                  <a:ext cx="184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C48EFB-1D55-46C5-BE05-347350429D50}"/>
                    </a:ext>
                  </a:extLst>
                </p14:cNvPr>
                <p14:cNvContentPartPr/>
                <p14:nvPr/>
              </p14:nvContentPartPr>
              <p14:xfrm>
                <a:off x="5455502" y="1137041"/>
                <a:ext cx="199440" cy="54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C48EFB-1D55-46C5-BE05-347350429D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46502" y="1128041"/>
                  <a:ext cx="2170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641076-F8B8-4DAB-9128-A50554AA4220}"/>
                    </a:ext>
                  </a:extLst>
                </p14:cNvPr>
                <p14:cNvContentPartPr/>
                <p14:nvPr/>
              </p14:nvContentPartPr>
              <p14:xfrm>
                <a:off x="5761502" y="1177361"/>
                <a:ext cx="249120" cy="48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641076-F8B8-4DAB-9128-A50554AA42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52502" y="1168721"/>
                  <a:ext cx="2667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A756F9-D6C0-4575-BED3-B726E7DFA1A2}"/>
                    </a:ext>
                  </a:extLst>
                </p14:cNvPr>
                <p14:cNvContentPartPr/>
                <p14:nvPr/>
              </p14:nvContentPartPr>
              <p14:xfrm>
                <a:off x="6091982" y="1107881"/>
                <a:ext cx="174240" cy="22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A756F9-D6C0-4575-BED3-B726E7DFA1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83342" y="1099241"/>
                  <a:ext cx="191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59F91F-5DA9-493E-B2F6-38939CBE299A}"/>
                    </a:ext>
                  </a:extLst>
                </p14:cNvPr>
                <p14:cNvContentPartPr/>
                <p14:nvPr/>
              </p14:nvContentPartPr>
              <p14:xfrm>
                <a:off x="6304382" y="1177721"/>
                <a:ext cx="104760" cy="10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59F91F-5DA9-493E-B2F6-38939CBE29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95742" y="1168721"/>
                  <a:ext cx="122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EDF76A-3F3F-4260-9E9D-97E546D1D869}"/>
                    </a:ext>
                  </a:extLst>
                </p14:cNvPr>
                <p14:cNvContentPartPr/>
                <p14:nvPr/>
              </p14:nvContentPartPr>
              <p14:xfrm>
                <a:off x="6455582" y="1181681"/>
                <a:ext cx="175320" cy="10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EDF76A-3F3F-4260-9E9D-97E546D1D8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46582" y="1173041"/>
                  <a:ext cx="192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AF29AD5-385F-4B45-B789-E9BC3782324B}"/>
                    </a:ext>
                  </a:extLst>
                </p14:cNvPr>
                <p14:cNvContentPartPr/>
                <p14:nvPr/>
              </p14:nvContentPartPr>
              <p14:xfrm>
                <a:off x="5955542" y="1521881"/>
                <a:ext cx="180360" cy="17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AF29AD5-385F-4B45-B789-E9BC378232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6542" y="1512881"/>
                  <a:ext cx="19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3F42A4-8EF6-4623-874C-2995C5A9C693}"/>
                    </a:ext>
                  </a:extLst>
                </p14:cNvPr>
                <p14:cNvContentPartPr/>
                <p14:nvPr/>
              </p14:nvContentPartPr>
              <p14:xfrm>
                <a:off x="6169022" y="1497401"/>
                <a:ext cx="206640" cy="208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3F42A4-8EF6-4623-874C-2995C5A9C6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0382" y="1488761"/>
                  <a:ext cx="224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4267AF-76AB-4AD7-A93C-F7C197B05B50}"/>
                    </a:ext>
                  </a:extLst>
                </p14:cNvPr>
                <p14:cNvContentPartPr/>
                <p14:nvPr/>
              </p14:nvContentPartPr>
              <p14:xfrm>
                <a:off x="6440822" y="1591001"/>
                <a:ext cx="138960" cy="2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4267AF-76AB-4AD7-A93C-F7C197B05B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32182" y="1582001"/>
                  <a:ext cx="156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8C5B7A-1CF6-4D3B-AA05-CC3E89B36F77}"/>
                    </a:ext>
                  </a:extLst>
                </p14:cNvPr>
                <p14:cNvContentPartPr/>
                <p14:nvPr/>
              </p14:nvContentPartPr>
              <p14:xfrm>
                <a:off x="6647822" y="1518641"/>
                <a:ext cx="152640" cy="178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8C5B7A-1CF6-4D3B-AA05-CC3E89B36F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39182" y="1510001"/>
                  <a:ext cx="170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3B8420-0A38-4DC4-9665-5CDA091AD278}"/>
                    </a:ext>
                  </a:extLst>
                </p14:cNvPr>
                <p14:cNvContentPartPr/>
                <p14:nvPr/>
              </p14:nvContentPartPr>
              <p14:xfrm>
                <a:off x="6943382" y="1053881"/>
                <a:ext cx="254160" cy="56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3B8420-0A38-4DC4-9665-5CDA091AD2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34742" y="1044881"/>
                  <a:ext cx="271800" cy="58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BA2CF48-6708-4CCF-85EB-0054A7A191F6}"/>
              </a:ext>
            </a:extLst>
          </p:cNvPr>
          <p:cNvGrpSpPr/>
          <p:nvPr/>
        </p:nvGrpSpPr>
        <p:grpSpPr>
          <a:xfrm>
            <a:off x="4983902" y="1886201"/>
            <a:ext cx="1799640" cy="670320"/>
            <a:chOff x="4983902" y="1886201"/>
            <a:chExt cx="179964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F05139-7002-4705-9E66-61BE5AC0D567}"/>
                    </a:ext>
                  </a:extLst>
                </p14:cNvPr>
                <p14:cNvContentPartPr/>
                <p14:nvPr/>
              </p14:nvContentPartPr>
              <p14:xfrm>
                <a:off x="4983902" y="1886201"/>
                <a:ext cx="1603800" cy="132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F05139-7002-4705-9E66-61BE5AC0D5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74902" y="1877201"/>
                  <a:ext cx="1621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C0E4D9-1897-4B40-BB29-A89EBF7844B6}"/>
                    </a:ext>
                  </a:extLst>
                </p14:cNvPr>
                <p14:cNvContentPartPr/>
                <p14:nvPr/>
              </p14:nvContentPartPr>
              <p14:xfrm>
                <a:off x="5298542" y="2128121"/>
                <a:ext cx="258840" cy="42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C0E4D9-1897-4B40-BB29-A89EBF7844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89542" y="2119121"/>
                  <a:ext cx="2764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0B2C4F-08F9-41D4-8CF9-D9C5CABD562A}"/>
                    </a:ext>
                  </a:extLst>
                </p14:cNvPr>
                <p14:cNvContentPartPr/>
                <p14:nvPr/>
              </p14:nvContentPartPr>
              <p14:xfrm>
                <a:off x="5761862" y="2116961"/>
                <a:ext cx="72360" cy="12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0B2C4F-08F9-41D4-8CF9-D9C5CABD56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53222" y="2108321"/>
                  <a:ext cx="9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C0446F-6D4E-42B6-8474-3B28F09D995F}"/>
                    </a:ext>
                  </a:extLst>
                </p14:cNvPr>
                <p14:cNvContentPartPr/>
                <p14:nvPr/>
              </p14:nvContentPartPr>
              <p14:xfrm>
                <a:off x="5886782" y="2083481"/>
                <a:ext cx="139680" cy="9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C0446F-6D4E-42B6-8474-3B28F09D99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77782" y="2074481"/>
                  <a:ext cx="157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4DF48F-4A5C-4953-B8D1-118D8A7E310D}"/>
                    </a:ext>
                  </a:extLst>
                </p14:cNvPr>
                <p14:cNvContentPartPr/>
                <p14:nvPr/>
              </p14:nvContentPartPr>
              <p14:xfrm>
                <a:off x="6096302" y="2053241"/>
                <a:ext cx="105120" cy="11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4DF48F-4A5C-4953-B8D1-118D8A7E31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7302" y="2044601"/>
                  <a:ext cx="12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D5EF8C-A921-4405-906B-41FF5934DAF2}"/>
                    </a:ext>
                  </a:extLst>
                </p14:cNvPr>
                <p14:cNvContentPartPr/>
                <p14:nvPr/>
              </p14:nvContentPartPr>
              <p14:xfrm>
                <a:off x="6320942" y="2072681"/>
                <a:ext cx="182880" cy="123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D5EF8C-A921-4405-906B-41FF5934DA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12302" y="2064041"/>
                  <a:ext cx="20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DF1E70-33DF-49B5-A94C-B7784A8D01FF}"/>
                    </a:ext>
                  </a:extLst>
                </p14:cNvPr>
                <p14:cNvContentPartPr/>
                <p14:nvPr/>
              </p14:nvContentPartPr>
              <p14:xfrm>
                <a:off x="5844662" y="2358161"/>
                <a:ext cx="19188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DF1E70-33DF-49B5-A94C-B7784A8D01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6022" y="2349521"/>
                  <a:ext cx="209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C33A29F-B319-4119-8D7F-2F9B1A43B97D}"/>
                    </a:ext>
                  </a:extLst>
                </p14:cNvPr>
                <p14:cNvContentPartPr/>
                <p14:nvPr/>
              </p14:nvContentPartPr>
              <p14:xfrm>
                <a:off x="6176582" y="2299121"/>
                <a:ext cx="202320" cy="19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C33A29F-B319-4119-8D7F-2F9B1A43B9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67942" y="2290121"/>
                  <a:ext cx="219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9C6511-0922-42F6-8344-9DCDF4F57BF2}"/>
                    </a:ext>
                  </a:extLst>
                </p14:cNvPr>
                <p14:cNvContentPartPr/>
                <p14:nvPr/>
              </p14:nvContentPartPr>
              <p14:xfrm>
                <a:off x="6571862" y="1988801"/>
                <a:ext cx="211680" cy="54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9C6511-0922-42F6-8344-9DCDF4F57B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63222" y="1980161"/>
                  <a:ext cx="229320" cy="55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4C7B764-32E0-4081-BC9C-EB6A2A96E27A}"/>
              </a:ext>
            </a:extLst>
          </p:cNvPr>
          <p:cNvGrpSpPr/>
          <p:nvPr/>
        </p:nvGrpSpPr>
        <p:grpSpPr>
          <a:xfrm>
            <a:off x="550862" y="3245561"/>
            <a:ext cx="452520" cy="321840"/>
            <a:chOff x="550862" y="3245561"/>
            <a:chExt cx="45252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C44B55-23A7-40D7-B43F-5ED59DED0CD0}"/>
                    </a:ext>
                  </a:extLst>
                </p14:cNvPr>
                <p14:cNvContentPartPr/>
                <p14:nvPr/>
              </p14:nvContentPartPr>
              <p14:xfrm>
                <a:off x="550862" y="3245561"/>
                <a:ext cx="360000" cy="321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C44B55-23A7-40D7-B43F-5ED59DED0C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2222" y="3236561"/>
                  <a:ext cx="377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5170F6-DBBC-4963-9FE3-B7174188CE43}"/>
                    </a:ext>
                  </a:extLst>
                </p14:cNvPr>
                <p14:cNvContentPartPr/>
                <p14:nvPr/>
              </p14:nvContentPartPr>
              <p14:xfrm>
                <a:off x="974582" y="3509081"/>
                <a:ext cx="28800" cy="3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5170F6-DBBC-4963-9FE3-B7174188CE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5582" y="3500081"/>
                  <a:ext cx="46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F4103D7-6721-4C41-A0D5-79E09E997CEC}"/>
              </a:ext>
            </a:extLst>
          </p:cNvPr>
          <p:cNvGrpSpPr/>
          <p:nvPr/>
        </p:nvGrpSpPr>
        <p:grpSpPr>
          <a:xfrm>
            <a:off x="1275182" y="3170681"/>
            <a:ext cx="426600" cy="443520"/>
            <a:chOff x="1275182" y="3170681"/>
            <a:chExt cx="4266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FE9992-E6F4-4953-BA27-C7DFDA566950}"/>
                    </a:ext>
                  </a:extLst>
                </p14:cNvPr>
                <p14:cNvContentPartPr/>
                <p14:nvPr/>
              </p14:nvContentPartPr>
              <p14:xfrm>
                <a:off x="1275182" y="3332321"/>
                <a:ext cx="209520" cy="21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FE9992-E6F4-4953-BA27-C7DFDA5669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66182" y="3323681"/>
                  <a:ext cx="227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3701D40-86A9-45EB-90EB-6D8DE3563CBD}"/>
                    </a:ext>
                  </a:extLst>
                </p14:cNvPr>
                <p14:cNvContentPartPr/>
                <p14:nvPr/>
              </p14:nvContentPartPr>
              <p14:xfrm>
                <a:off x="1594862" y="3170681"/>
                <a:ext cx="106920" cy="443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3701D40-86A9-45EB-90EB-6D8DE3563C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86222" y="3161681"/>
                  <a:ext cx="12456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77905B-7B81-478E-ACD0-165FA6C128F6}"/>
              </a:ext>
            </a:extLst>
          </p:cNvPr>
          <p:cNvGrpSpPr/>
          <p:nvPr/>
        </p:nvGrpSpPr>
        <p:grpSpPr>
          <a:xfrm>
            <a:off x="2049902" y="3093281"/>
            <a:ext cx="2986200" cy="588240"/>
            <a:chOff x="2049902" y="3093281"/>
            <a:chExt cx="298620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BA15EE-7939-467A-8A5A-F09F64197A3F}"/>
                    </a:ext>
                  </a:extLst>
                </p14:cNvPr>
                <p14:cNvContentPartPr/>
                <p14:nvPr/>
              </p14:nvContentPartPr>
              <p14:xfrm>
                <a:off x="2112902" y="3281201"/>
                <a:ext cx="182160" cy="289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BA15EE-7939-467A-8A5A-F09F64197A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03902" y="3272561"/>
                  <a:ext cx="199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6E361E-C940-4BBF-9B3E-81A745141FAB}"/>
                    </a:ext>
                  </a:extLst>
                </p14:cNvPr>
                <p14:cNvContentPartPr/>
                <p14:nvPr/>
              </p14:nvContentPartPr>
              <p14:xfrm>
                <a:off x="2049902" y="3287681"/>
                <a:ext cx="261720" cy="24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6E361E-C940-4BBF-9B3E-81A745141F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0902" y="3278681"/>
                  <a:ext cx="279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7FE62F-DBD3-492B-AAB0-76C2190AD7DF}"/>
                    </a:ext>
                  </a:extLst>
                </p14:cNvPr>
                <p14:cNvContentPartPr/>
                <p14:nvPr/>
              </p14:nvContentPartPr>
              <p14:xfrm>
                <a:off x="2443742" y="3351761"/>
                <a:ext cx="275760" cy="11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7FE62F-DBD3-492B-AAB0-76C2190AD7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35102" y="3343121"/>
                  <a:ext cx="293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57512B-4114-4381-B515-C10B1BA179A5}"/>
                    </a:ext>
                  </a:extLst>
                </p14:cNvPr>
                <p14:cNvContentPartPr/>
                <p14:nvPr/>
              </p14:nvContentPartPr>
              <p14:xfrm>
                <a:off x="2904902" y="3322961"/>
                <a:ext cx="257400" cy="19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57512B-4114-4381-B515-C10B1BA179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95902" y="3313961"/>
                  <a:ext cx="275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2392E9-CA9A-4CBF-B3AD-162C0019DACC}"/>
                    </a:ext>
                  </a:extLst>
                </p14:cNvPr>
                <p14:cNvContentPartPr/>
                <p14:nvPr/>
              </p14:nvContentPartPr>
              <p14:xfrm>
                <a:off x="3251222" y="3316121"/>
                <a:ext cx="108360" cy="17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2392E9-CA9A-4CBF-B3AD-162C0019DA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42222" y="3307481"/>
                  <a:ext cx="126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86035D-EA51-437D-B454-257203CB9A9B}"/>
                    </a:ext>
                  </a:extLst>
                </p14:cNvPr>
                <p14:cNvContentPartPr/>
                <p14:nvPr/>
              </p14:nvContentPartPr>
              <p14:xfrm>
                <a:off x="3294782" y="3273641"/>
                <a:ext cx="171720" cy="245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86035D-EA51-437D-B454-257203CB9A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86142" y="3265001"/>
                  <a:ext cx="189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39D79B-E8C5-4DDA-8D3B-91A0369CF17B}"/>
                    </a:ext>
                  </a:extLst>
                </p14:cNvPr>
                <p14:cNvContentPartPr/>
                <p14:nvPr/>
              </p14:nvContentPartPr>
              <p14:xfrm>
                <a:off x="3643262" y="3241241"/>
                <a:ext cx="145080" cy="30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39D79B-E8C5-4DDA-8D3B-91A0369CF1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4262" y="3232241"/>
                  <a:ext cx="162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161646-0648-4E28-802F-E0480508C756}"/>
                    </a:ext>
                  </a:extLst>
                </p14:cNvPr>
                <p14:cNvContentPartPr/>
                <p14:nvPr/>
              </p14:nvContentPartPr>
              <p14:xfrm>
                <a:off x="3895982" y="3294521"/>
                <a:ext cx="190800" cy="225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161646-0648-4E28-802F-E0480508C75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87342" y="3285881"/>
                  <a:ext cx="208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9EFB4D-2BF4-4971-BB59-4BF8AF6C0E9A}"/>
                    </a:ext>
                  </a:extLst>
                </p14:cNvPr>
                <p14:cNvContentPartPr/>
                <p14:nvPr/>
              </p14:nvContentPartPr>
              <p14:xfrm>
                <a:off x="4115222" y="3527441"/>
                <a:ext cx="66600" cy="154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9EFB4D-2BF4-4971-BB59-4BF8AF6C0E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6582" y="3518441"/>
                  <a:ext cx="84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5108F2-B38F-443F-9F0C-BC47B39CE09C}"/>
                    </a:ext>
                  </a:extLst>
                </p14:cNvPr>
                <p14:cNvContentPartPr/>
                <p14:nvPr/>
              </p14:nvContentPartPr>
              <p14:xfrm>
                <a:off x="4361822" y="3445721"/>
                <a:ext cx="21600" cy="3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5108F2-B38F-443F-9F0C-BC47B39CE0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52822" y="3437081"/>
                  <a:ext cx="3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A5EB00F-A5EB-4CEE-A386-11E85BBF77D2}"/>
                    </a:ext>
                  </a:extLst>
                </p14:cNvPr>
                <p14:cNvContentPartPr/>
                <p14:nvPr/>
              </p14:nvContentPartPr>
              <p14:xfrm>
                <a:off x="4537502" y="3251321"/>
                <a:ext cx="130680" cy="115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A5EB00F-A5EB-4CEE-A386-11E85BBF77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28862" y="3242681"/>
                  <a:ext cx="148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991E6B-E2AC-44A1-8E2B-6277B3D0CE7B}"/>
                    </a:ext>
                  </a:extLst>
                </p14:cNvPr>
                <p14:cNvContentPartPr/>
                <p14:nvPr/>
              </p14:nvContentPartPr>
              <p14:xfrm>
                <a:off x="4642982" y="3214241"/>
                <a:ext cx="87480" cy="27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991E6B-E2AC-44A1-8E2B-6277B3D0CE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3982" y="3205241"/>
                  <a:ext cx="105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418B77-6624-438C-AB8C-CCFB11317BA6}"/>
                    </a:ext>
                  </a:extLst>
                </p14:cNvPr>
                <p14:cNvContentPartPr/>
                <p14:nvPr/>
              </p14:nvContentPartPr>
              <p14:xfrm>
                <a:off x="4869782" y="3093281"/>
                <a:ext cx="166320" cy="450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418B77-6624-438C-AB8C-CCFB11317BA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61142" y="3084281"/>
                  <a:ext cx="18396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3307D29-95C0-44AF-B4D9-05FB716E51F7}"/>
              </a:ext>
            </a:extLst>
          </p:cNvPr>
          <p:cNvGrpSpPr/>
          <p:nvPr/>
        </p:nvGrpSpPr>
        <p:grpSpPr>
          <a:xfrm>
            <a:off x="1333502" y="3848921"/>
            <a:ext cx="439560" cy="442440"/>
            <a:chOff x="1333502" y="3848921"/>
            <a:chExt cx="439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D1C9CF-339E-4FD3-AD9C-466AFEBF294C}"/>
                    </a:ext>
                  </a:extLst>
                </p14:cNvPr>
                <p14:cNvContentPartPr/>
                <p14:nvPr/>
              </p14:nvContentPartPr>
              <p14:xfrm>
                <a:off x="1333502" y="3850361"/>
                <a:ext cx="161640" cy="43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D1C9CF-339E-4FD3-AD9C-466AFEBF29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24502" y="3841721"/>
                  <a:ext cx="1792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D176A0-361D-4FB2-BAAF-1A5E8697FC6E}"/>
                    </a:ext>
                  </a:extLst>
                </p14:cNvPr>
                <p14:cNvContentPartPr/>
                <p14:nvPr/>
              </p14:nvContentPartPr>
              <p14:xfrm>
                <a:off x="1644542" y="3848921"/>
                <a:ext cx="128520" cy="44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D176A0-361D-4FB2-BAAF-1A5E8697FC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35542" y="3839921"/>
                  <a:ext cx="14616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7CC2606-8138-4506-914E-A8612CAF0F17}"/>
              </a:ext>
            </a:extLst>
          </p:cNvPr>
          <p:cNvGrpSpPr/>
          <p:nvPr/>
        </p:nvGrpSpPr>
        <p:grpSpPr>
          <a:xfrm>
            <a:off x="2174462" y="3853961"/>
            <a:ext cx="1467000" cy="389520"/>
            <a:chOff x="2174462" y="3853961"/>
            <a:chExt cx="14670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5DD8A2-02E2-4023-80A6-B6F4098A13FD}"/>
                    </a:ext>
                  </a:extLst>
                </p14:cNvPr>
                <p14:cNvContentPartPr/>
                <p14:nvPr/>
              </p14:nvContentPartPr>
              <p14:xfrm>
                <a:off x="2174462" y="4016681"/>
                <a:ext cx="8640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5DD8A2-02E2-4023-80A6-B6F4098A13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65822" y="4007681"/>
                  <a:ext cx="104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4D2044-E44D-44A3-9F35-6CD90A92867E}"/>
                    </a:ext>
                  </a:extLst>
                </p14:cNvPr>
                <p14:cNvContentPartPr/>
                <p14:nvPr/>
              </p14:nvContentPartPr>
              <p14:xfrm>
                <a:off x="2227382" y="3853961"/>
                <a:ext cx="232920" cy="22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4D2044-E44D-44A3-9F35-6CD90A9286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18382" y="3845321"/>
                  <a:ext cx="250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22A35F9-15A6-41FC-A6C3-DB793697E99C}"/>
                    </a:ext>
                  </a:extLst>
                </p14:cNvPr>
                <p14:cNvContentPartPr/>
                <p14:nvPr/>
              </p14:nvContentPartPr>
              <p14:xfrm>
                <a:off x="2510342" y="3929561"/>
                <a:ext cx="167760" cy="27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22A35F9-15A6-41FC-A6C3-DB793697E9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01702" y="3920921"/>
                  <a:ext cx="185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B549F6A-4779-4F71-A10B-89F7B4678633}"/>
                    </a:ext>
                  </a:extLst>
                </p14:cNvPr>
                <p14:cNvContentPartPr/>
                <p14:nvPr/>
              </p14:nvContentPartPr>
              <p14:xfrm>
                <a:off x="2745782" y="3962321"/>
                <a:ext cx="236520" cy="202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549F6A-4779-4F71-A10B-89F7B46786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37142" y="3953321"/>
                  <a:ext cx="254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399BC7-2F44-4D8F-A5A3-A81FBCBD4151}"/>
                    </a:ext>
                  </a:extLst>
                </p14:cNvPr>
                <p14:cNvContentPartPr/>
                <p14:nvPr/>
              </p14:nvContentPartPr>
              <p14:xfrm>
                <a:off x="2742182" y="3937481"/>
                <a:ext cx="214200" cy="233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399BC7-2F44-4D8F-A5A3-A81FBCBD41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33542" y="3928481"/>
                  <a:ext cx="231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5613103-E678-4EE6-A194-D418ADF8D1D3}"/>
                    </a:ext>
                  </a:extLst>
                </p14:cNvPr>
                <p14:cNvContentPartPr/>
                <p14:nvPr/>
              </p14:nvContentPartPr>
              <p14:xfrm>
                <a:off x="3102182" y="3981761"/>
                <a:ext cx="164520" cy="105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5613103-E678-4EE6-A194-D418ADF8D1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93182" y="3972761"/>
                  <a:ext cx="182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1304F38-4C20-457C-88BD-B0ABE441268F}"/>
                    </a:ext>
                  </a:extLst>
                </p14:cNvPr>
                <p14:cNvContentPartPr/>
                <p14:nvPr/>
              </p14:nvContentPartPr>
              <p14:xfrm>
                <a:off x="3395222" y="3932081"/>
                <a:ext cx="246240" cy="23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1304F38-4C20-457C-88BD-B0ABE44126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86222" y="3923081"/>
                  <a:ext cx="26388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C08CFDA-F6CB-47E8-B3E3-3574176B6FDC}"/>
                  </a:ext>
                </a:extLst>
              </p14:cNvPr>
              <p14:cNvContentPartPr/>
              <p14:nvPr/>
            </p14:nvContentPartPr>
            <p14:xfrm>
              <a:off x="3825422" y="3904721"/>
              <a:ext cx="147960" cy="374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C08CFDA-F6CB-47E8-B3E3-3574176B6FD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816422" y="3896081"/>
                <a:ext cx="16560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6795D8-18FB-4FA9-B89A-7B4CF737A4A3}"/>
              </a:ext>
            </a:extLst>
          </p:cNvPr>
          <p:cNvGrpSpPr/>
          <p:nvPr/>
        </p:nvGrpSpPr>
        <p:grpSpPr>
          <a:xfrm>
            <a:off x="4348142" y="3959081"/>
            <a:ext cx="197640" cy="119880"/>
            <a:chOff x="4348142" y="3959081"/>
            <a:chExt cx="19764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25B25B-CFA7-45E3-86E7-182EE45F53BA}"/>
                    </a:ext>
                  </a:extLst>
                </p14:cNvPr>
                <p14:cNvContentPartPr/>
                <p14:nvPr/>
              </p14:nvContentPartPr>
              <p14:xfrm>
                <a:off x="4361102" y="3959081"/>
                <a:ext cx="100800" cy="15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25B25B-CFA7-45E3-86E7-182EE45F53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52462" y="3950441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84C170-1E17-4078-8AD4-4E64AC4D180E}"/>
                    </a:ext>
                  </a:extLst>
                </p14:cNvPr>
                <p14:cNvContentPartPr/>
                <p14:nvPr/>
              </p14:nvContentPartPr>
              <p14:xfrm>
                <a:off x="4348142" y="4042601"/>
                <a:ext cx="197640" cy="36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84C170-1E17-4078-8AD4-4E64AC4D18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39142" y="4033601"/>
                  <a:ext cx="2152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41BEAB1-4C45-4FD6-BC3F-8A831BA39DBE}"/>
              </a:ext>
            </a:extLst>
          </p:cNvPr>
          <p:cNvGrpSpPr/>
          <p:nvPr/>
        </p:nvGrpSpPr>
        <p:grpSpPr>
          <a:xfrm>
            <a:off x="4935302" y="3628241"/>
            <a:ext cx="1140120" cy="669960"/>
            <a:chOff x="4935302" y="3628241"/>
            <a:chExt cx="114012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DF5570-6E54-444C-9855-F505CC972313}"/>
                    </a:ext>
                  </a:extLst>
                </p14:cNvPr>
                <p14:cNvContentPartPr/>
                <p14:nvPr/>
              </p14:nvContentPartPr>
              <p14:xfrm>
                <a:off x="4935302" y="3767201"/>
                <a:ext cx="269280" cy="519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DF5570-6E54-444C-9855-F505CC9723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26302" y="3758561"/>
                  <a:ext cx="2869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73886B4-245D-418F-9CA8-D8A93493DE1B}"/>
                    </a:ext>
                  </a:extLst>
                </p14:cNvPr>
                <p14:cNvContentPartPr/>
                <p14:nvPr/>
              </p14:nvContentPartPr>
              <p14:xfrm>
                <a:off x="5346782" y="3681161"/>
                <a:ext cx="282240" cy="23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73886B4-245D-418F-9CA8-D8A93493DE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37782" y="3672161"/>
                  <a:ext cx="299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3A350D-6CBA-4092-BBEE-79EB4A3D9457}"/>
                    </a:ext>
                  </a:extLst>
                </p14:cNvPr>
                <p14:cNvContentPartPr/>
                <p14:nvPr/>
              </p14:nvContentPartPr>
              <p14:xfrm>
                <a:off x="5669702" y="3770081"/>
                <a:ext cx="149760" cy="3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3A350D-6CBA-4092-BBEE-79EB4A3D94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61062" y="3761441"/>
                  <a:ext cx="167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9C3A35-2427-4783-8D26-BBF33B7FB736}"/>
                    </a:ext>
                  </a:extLst>
                </p14:cNvPr>
                <p14:cNvContentPartPr/>
                <p14:nvPr/>
              </p14:nvContentPartPr>
              <p14:xfrm>
                <a:off x="5989742" y="3628241"/>
                <a:ext cx="85680" cy="230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9C3A35-2427-4783-8D26-BBF33B7FB73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81102" y="3619601"/>
                  <a:ext cx="103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3EDC43-04AE-47CD-AADD-E370F955B075}"/>
                    </a:ext>
                  </a:extLst>
                </p14:cNvPr>
                <p14:cNvContentPartPr/>
                <p14:nvPr/>
              </p14:nvContentPartPr>
              <p14:xfrm>
                <a:off x="5396102" y="4063841"/>
                <a:ext cx="196560" cy="234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3EDC43-04AE-47CD-AADD-E370F955B0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87462" y="4055201"/>
                  <a:ext cx="21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575B14D-6228-499F-8CB6-0870C88B745A}"/>
                    </a:ext>
                  </a:extLst>
                </p14:cNvPr>
                <p14:cNvContentPartPr/>
                <p14:nvPr/>
              </p14:nvContentPartPr>
              <p14:xfrm>
                <a:off x="5732342" y="4129361"/>
                <a:ext cx="149040" cy="43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575B14D-6228-499F-8CB6-0870C88B74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23342" y="4120721"/>
                  <a:ext cx="16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8473834-FC04-4813-91F5-4DF5947520AA}"/>
                    </a:ext>
                  </a:extLst>
                </p14:cNvPr>
                <p14:cNvContentPartPr/>
                <p14:nvPr/>
              </p14:nvContentPartPr>
              <p14:xfrm>
                <a:off x="6004862" y="4049081"/>
                <a:ext cx="51120" cy="179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8473834-FC04-4813-91F5-4DF5947520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96222" y="4040081"/>
                  <a:ext cx="687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CD227DD-AAF0-4F12-91F0-7945E44F664B}"/>
              </a:ext>
            </a:extLst>
          </p:cNvPr>
          <p:cNvGrpSpPr/>
          <p:nvPr/>
        </p:nvGrpSpPr>
        <p:grpSpPr>
          <a:xfrm>
            <a:off x="6301502" y="3249521"/>
            <a:ext cx="2565720" cy="1055520"/>
            <a:chOff x="6301502" y="3249521"/>
            <a:chExt cx="2565720" cy="10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31DEA0F-D5AC-4DFA-BFB0-FE9E564FEA92}"/>
                    </a:ext>
                  </a:extLst>
                </p14:cNvPr>
                <p14:cNvContentPartPr/>
                <p14:nvPr/>
              </p14:nvContentPartPr>
              <p14:xfrm>
                <a:off x="6301502" y="3527441"/>
                <a:ext cx="239040" cy="777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31DEA0F-D5AC-4DFA-BFB0-FE9E564FEA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92502" y="3518801"/>
                  <a:ext cx="25668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87FBE38-83D9-4924-B144-709214BA4F38}"/>
                    </a:ext>
                  </a:extLst>
                </p14:cNvPr>
                <p14:cNvContentPartPr/>
                <p14:nvPr/>
              </p14:nvContentPartPr>
              <p14:xfrm>
                <a:off x="6693902" y="3732281"/>
                <a:ext cx="158040" cy="30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87FBE38-83D9-4924-B144-709214BA4F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84902" y="3723641"/>
                  <a:ext cx="175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3D44D7-25AF-43BD-8C54-B05D44F7E7BB}"/>
                    </a:ext>
                  </a:extLst>
                </p14:cNvPr>
                <p14:cNvContentPartPr/>
                <p14:nvPr/>
              </p14:nvContentPartPr>
              <p14:xfrm>
                <a:off x="6945902" y="3943241"/>
                <a:ext cx="5400" cy="41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3D44D7-25AF-43BD-8C54-B05D44F7E7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37262" y="3934601"/>
                  <a:ext cx="23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C6F874-6C1E-4E04-A803-8AF06CB5F35E}"/>
                    </a:ext>
                  </a:extLst>
                </p14:cNvPr>
                <p14:cNvContentPartPr/>
                <p14:nvPr/>
              </p14:nvContentPartPr>
              <p14:xfrm>
                <a:off x="7092062" y="3763601"/>
                <a:ext cx="111960" cy="111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C6F874-6C1E-4E04-A803-8AF06CB5F3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83062" y="3754961"/>
                  <a:ext cx="129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CCC15A-BB18-4351-8813-D8D4FFDFDCE6}"/>
                    </a:ext>
                  </a:extLst>
                </p14:cNvPr>
                <p14:cNvContentPartPr/>
                <p14:nvPr/>
              </p14:nvContentPartPr>
              <p14:xfrm>
                <a:off x="7151102" y="3740561"/>
                <a:ext cx="119520" cy="247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CCC15A-BB18-4351-8813-D8D4FFDFDC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2462" y="3731921"/>
                  <a:ext cx="137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3EDB6C-AE4D-4613-AA94-C73D6EE42C6D}"/>
                    </a:ext>
                  </a:extLst>
                </p14:cNvPr>
                <p14:cNvContentPartPr/>
                <p14:nvPr/>
              </p14:nvContentPartPr>
              <p14:xfrm>
                <a:off x="7312382" y="3608801"/>
                <a:ext cx="180000" cy="38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3EDB6C-AE4D-4613-AA94-C73D6EE42C6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03382" y="3600161"/>
                  <a:ext cx="197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E6F0C8-0F21-4B53-925E-298FE5FEA695}"/>
                    </a:ext>
                  </a:extLst>
                </p14:cNvPr>
                <p14:cNvContentPartPr/>
                <p14:nvPr/>
              </p14:nvContentPartPr>
              <p14:xfrm>
                <a:off x="7423982" y="3366881"/>
                <a:ext cx="152640" cy="20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E6F0C8-0F21-4B53-925E-298FE5FEA69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4982" y="3358241"/>
                  <a:ext cx="170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7F07B6D-871F-46F4-8EC3-8E50A01C2EE2}"/>
                    </a:ext>
                  </a:extLst>
                </p14:cNvPr>
                <p14:cNvContentPartPr/>
                <p14:nvPr/>
              </p14:nvContentPartPr>
              <p14:xfrm>
                <a:off x="7589582" y="3630761"/>
                <a:ext cx="206280" cy="356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7F07B6D-871F-46F4-8EC3-8E50A01C2EE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80942" y="3621761"/>
                  <a:ext cx="223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BD2EED-DB1D-48B3-A43E-952AB0651E5C}"/>
                    </a:ext>
                  </a:extLst>
                </p14:cNvPr>
                <p14:cNvContentPartPr/>
                <p14:nvPr/>
              </p14:nvContentPartPr>
              <p14:xfrm>
                <a:off x="7806302" y="3870161"/>
                <a:ext cx="29160" cy="28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BD2EED-DB1D-48B3-A43E-952AB0651E5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97302" y="3861161"/>
                  <a:ext cx="4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90990E-625D-428C-9FBA-A50AF4DE74A5}"/>
                    </a:ext>
                  </a:extLst>
                </p14:cNvPr>
                <p14:cNvContentPartPr/>
                <p14:nvPr/>
              </p14:nvContentPartPr>
              <p14:xfrm>
                <a:off x="7901702" y="3726881"/>
                <a:ext cx="252000" cy="22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90990E-625D-428C-9FBA-A50AF4DE74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2702" y="3718241"/>
                  <a:ext cx="269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832BB7-9B98-4CC8-B852-8D17D5AD5D49}"/>
                    </a:ext>
                  </a:extLst>
                </p14:cNvPr>
                <p14:cNvContentPartPr/>
                <p14:nvPr/>
              </p14:nvContentPartPr>
              <p14:xfrm>
                <a:off x="8219222" y="3536801"/>
                <a:ext cx="223920" cy="450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832BB7-9B98-4CC8-B852-8D17D5AD5D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10222" y="3528161"/>
                  <a:ext cx="241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B56D40-5FA8-494F-875D-717EF8DCD6A7}"/>
                    </a:ext>
                  </a:extLst>
                </p14:cNvPr>
                <p14:cNvContentPartPr/>
                <p14:nvPr/>
              </p14:nvContentPartPr>
              <p14:xfrm>
                <a:off x="8257022" y="3261401"/>
                <a:ext cx="195840" cy="222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B56D40-5FA8-494F-875D-717EF8DCD6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48382" y="3252761"/>
                  <a:ext cx="213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20F061F-C2D2-41D2-9041-75C8FE4B7728}"/>
                    </a:ext>
                  </a:extLst>
                </p14:cNvPr>
                <p14:cNvContentPartPr/>
                <p14:nvPr/>
              </p14:nvContentPartPr>
              <p14:xfrm>
                <a:off x="8546462" y="3335921"/>
                <a:ext cx="100080" cy="2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20F061F-C2D2-41D2-9041-75C8FE4B772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37822" y="3327281"/>
                  <a:ext cx="117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42F414-3B23-4CDC-B93F-3E296B11D04B}"/>
                    </a:ext>
                  </a:extLst>
                </p14:cNvPr>
                <p14:cNvContentPartPr/>
                <p14:nvPr/>
              </p14:nvContentPartPr>
              <p14:xfrm>
                <a:off x="8741942" y="3249521"/>
                <a:ext cx="125280" cy="160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42F414-3B23-4CDC-B93F-3E296B11D0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33302" y="3240881"/>
                  <a:ext cx="1429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9C53413-9C2E-4722-8A95-C3343769C92D}"/>
              </a:ext>
            </a:extLst>
          </p:cNvPr>
          <p:cNvGrpSpPr/>
          <p:nvPr/>
        </p:nvGrpSpPr>
        <p:grpSpPr>
          <a:xfrm>
            <a:off x="8819342" y="3741281"/>
            <a:ext cx="163440" cy="94320"/>
            <a:chOff x="8819342" y="3741281"/>
            <a:chExt cx="16344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279E3C-72B4-43D8-8969-EC3472FDE101}"/>
                    </a:ext>
                  </a:extLst>
                </p14:cNvPr>
                <p14:cNvContentPartPr/>
                <p14:nvPr/>
              </p14:nvContentPartPr>
              <p14:xfrm>
                <a:off x="8819342" y="3741281"/>
                <a:ext cx="150840" cy="1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279E3C-72B4-43D8-8969-EC3472FDE1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10702" y="3732281"/>
                  <a:ext cx="168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F489E2-C43C-4641-9C17-30280D04BA53}"/>
                    </a:ext>
                  </a:extLst>
                </p14:cNvPr>
                <p14:cNvContentPartPr/>
                <p14:nvPr/>
              </p14:nvContentPartPr>
              <p14:xfrm>
                <a:off x="8821142" y="3817961"/>
                <a:ext cx="161640" cy="1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F489E2-C43C-4641-9C17-30280D04BA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12502" y="3808961"/>
                  <a:ext cx="1792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452E74E-C2B9-407F-9FC0-F921EA75AF49}"/>
              </a:ext>
            </a:extLst>
          </p:cNvPr>
          <p:cNvGrpSpPr/>
          <p:nvPr/>
        </p:nvGrpSpPr>
        <p:grpSpPr>
          <a:xfrm>
            <a:off x="9171782" y="3637961"/>
            <a:ext cx="1154160" cy="241560"/>
            <a:chOff x="9171782" y="3637961"/>
            <a:chExt cx="11541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E1F619B-44A0-4791-9E09-0A3AB355EDB5}"/>
                    </a:ext>
                  </a:extLst>
                </p14:cNvPr>
                <p14:cNvContentPartPr/>
                <p14:nvPr/>
              </p14:nvContentPartPr>
              <p14:xfrm>
                <a:off x="9171782" y="3681521"/>
                <a:ext cx="240840" cy="19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E1F619B-44A0-4791-9E09-0A3AB355ED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62782" y="3672881"/>
                  <a:ext cx="258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0C4390A-957E-4D5A-99F7-3AF34B30137C}"/>
                    </a:ext>
                  </a:extLst>
                </p14:cNvPr>
                <p14:cNvContentPartPr/>
                <p14:nvPr/>
              </p14:nvContentPartPr>
              <p14:xfrm>
                <a:off x="9469502" y="3837041"/>
                <a:ext cx="43920" cy="4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0C4390A-957E-4D5A-99F7-3AF34B3013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60502" y="3828401"/>
                  <a:ext cx="61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6AB7C7E-76D6-4E07-93F3-D262BD795589}"/>
                    </a:ext>
                  </a:extLst>
                </p14:cNvPr>
                <p14:cNvContentPartPr/>
                <p14:nvPr/>
              </p14:nvContentPartPr>
              <p14:xfrm>
                <a:off x="9680462" y="3705281"/>
                <a:ext cx="86760" cy="155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6AB7C7E-76D6-4E07-93F3-D262BD79558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71462" y="3696281"/>
                  <a:ext cx="104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13B4BF8-905B-420C-A82F-8A3B0953028A}"/>
                    </a:ext>
                  </a:extLst>
                </p14:cNvPr>
                <p14:cNvContentPartPr/>
                <p14:nvPr/>
              </p14:nvContentPartPr>
              <p14:xfrm>
                <a:off x="9818702" y="3651641"/>
                <a:ext cx="189360" cy="224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13B4BF8-905B-420C-A82F-8A3B095302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09702" y="3642641"/>
                  <a:ext cx="207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33E7B0C-1EEB-4989-90B8-91D03DAD70BC}"/>
                    </a:ext>
                  </a:extLst>
                </p14:cNvPr>
                <p14:cNvContentPartPr/>
                <p14:nvPr/>
              </p14:nvContentPartPr>
              <p14:xfrm>
                <a:off x="10095182" y="3637961"/>
                <a:ext cx="230760" cy="231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33E7B0C-1EEB-4989-90B8-91D03DAD70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86542" y="3629321"/>
                  <a:ext cx="2484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D176B76-7A63-49C6-A8A2-E0195310D321}"/>
              </a:ext>
            </a:extLst>
          </p:cNvPr>
          <p:cNvGrpSpPr/>
          <p:nvPr/>
        </p:nvGrpSpPr>
        <p:grpSpPr>
          <a:xfrm>
            <a:off x="1327742" y="4670441"/>
            <a:ext cx="449280" cy="406440"/>
            <a:chOff x="1327742" y="4670441"/>
            <a:chExt cx="4492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C1D2FA-42C6-4256-8CDF-6484F50C13E9}"/>
                    </a:ext>
                  </a:extLst>
                </p14:cNvPr>
                <p14:cNvContentPartPr/>
                <p14:nvPr/>
              </p14:nvContentPartPr>
              <p14:xfrm>
                <a:off x="1327742" y="4784561"/>
                <a:ext cx="215280" cy="197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C1D2FA-42C6-4256-8CDF-6484F50C13E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19102" y="4775921"/>
                  <a:ext cx="232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DC67A8-ECC9-4FDA-ACFB-B3D4BAC9EC77}"/>
                    </a:ext>
                  </a:extLst>
                </p14:cNvPr>
                <p14:cNvContentPartPr/>
                <p14:nvPr/>
              </p14:nvContentPartPr>
              <p14:xfrm>
                <a:off x="1602062" y="4670441"/>
                <a:ext cx="174960" cy="406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DC67A8-ECC9-4FDA-ACFB-B3D4BAC9EC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3062" y="4661801"/>
                  <a:ext cx="19260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61EDCC4-537B-4C2E-A263-8BFFB24A38D3}"/>
              </a:ext>
            </a:extLst>
          </p:cNvPr>
          <p:cNvGrpSpPr/>
          <p:nvPr/>
        </p:nvGrpSpPr>
        <p:grpSpPr>
          <a:xfrm>
            <a:off x="2029022" y="4690241"/>
            <a:ext cx="1670760" cy="775440"/>
            <a:chOff x="2029022" y="4690241"/>
            <a:chExt cx="1670760" cy="77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D2913C9-BAFD-491D-B9B2-8FEDB8095DA0}"/>
                    </a:ext>
                  </a:extLst>
                </p14:cNvPr>
                <p14:cNvContentPartPr/>
                <p14:nvPr/>
              </p14:nvContentPartPr>
              <p14:xfrm>
                <a:off x="2029022" y="4843961"/>
                <a:ext cx="439200" cy="247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D2913C9-BAFD-491D-B9B2-8FEDB8095D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20022" y="4835321"/>
                  <a:ext cx="456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0DD561-38EA-4C28-89BD-73AA19D77FF7}"/>
                    </a:ext>
                  </a:extLst>
                </p14:cNvPr>
                <p14:cNvContentPartPr/>
                <p14:nvPr/>
              </p14:nvContentPartPr>
              <p14:xfrm>
                <a:off x="2478662" y="5006321"/>
                <a:ext cx="167400" cy="14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0DD561-38EA-4C28-89BD-73AA19D77F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70022" y="4997321"/>
                  <a:ext cx="185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7848F3B-FC28-4AF1-99CB-64D3EE86165A}"/>
                    </a:ext>
                  </a:extLst>
                </p14:cNvPr>
                <p14:cNvContentPartPr/>
                <p14:nvPr/>
              </p14:nvContentPartPr>
              <p14:xfrm>
                <a:off x="2433302" y="5017481"/>
                <a:ext cx="224280" cy="175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7848F3B-FC28-4AF1-99CB-64D3EE86165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24302" y="5008481"/>
                  <a:ext cx="24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94AD989-C18C-4FA2-8606-B55687B33161}"/>
                    </a:ext>
                  </a:extLst>
                </p14:cNvPr>
                <p14:cNvContentPartPr/>
                <p14:nvPr/>
              </p14:nvContentPartPr>
              <p14:xfrm>
                <a:off x="2803022" y="4872041"/>
                <a:ext cx="210240" cy="14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94AD989-C18C-4FA2-8606-B55687B331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94382" y="4863401"/>
                  <a:ext cx="22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8D0697-0473-4E08-8590-2DC83118B8F3}"/>
                    </a:ext>
                  </a:extLst>
                </p14:cNvPr>
                <p14:cNvContentPartPr/>
                <p14:nvPr/>
              </p14:nvContentPartPr>
              <p14:xfrm>
                <a:off x="3410702" y="4690241"/>
                <a:ext cx="289080" cy="208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8D0697-0473-4E08-8590-2DC83118B8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01702" y="4681241"/>
                  <a:ext cx="306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EC1B73D-E821-4557-8BB8-BDBFF76D847F}"/>
                    </a:ext>
                  </a:extLst>
                </p14:cNvPr>
                <p14:cNvContentPartPr/>
                <p14:nvPr/>
              </p14:nvContentPartPr>
              <p14:xfrm>
                <a:off x="3295142" y="4962761"/>
                <a:ext cx="331920" cy="5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EC1B73D-E821-4557-8BB8-BDBFF76D84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86502" y="4954121"/>
                  <a:ext cx="349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B35C20F-92E6-4F28-A780-388E3F18CCF4}"/>
                    </a:ext>
                  </a:extLst>
                </p14:cNvPr>
                <p14:cNvContentPartPr/>
                <p14:nvPr/>
              </p14:nvContentPartPr>
              <p14:xfrm>
                <a:off x="3224222" y="5229521"/>
                <a:ext cx="164520" cy="23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B35C20F-92E6-4F28-A780-388E3F18CC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15582" y="5220521"/>
                  <a:ext cx="182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1F66AB-2FEA-48E7-9480-59D8CBFF1440}"/>
                    </a:ext>
                  </a:extLst>
                </p14:cNvPr>
                <p14:cNvContentPartPr/>
                <p14:nvPr/>
              </p14:nvContentPartPr>
              <p14:xfrm>
                <a:off x="3328622" y="5067881"/>
                <a:ext cx="277560" cy="19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1F66AB-2FEA-48E7-9480-59D8CBFF144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19622" y="5058881"/>
                  <a:ext cx="2952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D7C6C53-A39D-4478-B0C8-2C7899178D29}"/>
              </a:ext>
            </a:extLst>
          </p:cNvPr>
          <p:cNvGrpSpPr/>
          <p:nvPr/>
        </p:nvGrpSpPr>
        <p:grpSpPr>
          <a:xfrm>
            <a:off x="3924062" y="4639481"/>
            <a:ext cx="775440" cy="632520"/>
            <a:chOff x="3924062" y="4639481"/>
            <a:chExt cx="77544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B92510-1EA3-42DD-B191-12735E8D04A2}"/>
                    </a:ext>
                  </a:extLst>
                </p14:cNvPr>
                <p14:cNvContentPartPr/>
                <p14:nvPr/>
              </p14:nvContentPartPr>
              <p14:xfrm>
                <a:off x="3965462" y="4859801"/>
                <a:ext cx="116280" cy="1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B92510-1EA3-42DD-B191-12735E8D04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56462" y="4850801"/>
                  <a:ext cx="13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D009A7D-E826-456D-8074-856CD8B782DE}"/>
                    </a:ext>
                  </a:extLst>
                </p14:cNvPr>
                <p14:cNvContentPartPr/>
                <p14:nvPr/>
              </p14:nvContentPartPr>
              <p14:xfrm>
                <a:off x="3924062" y="4958081"/>
                <a:ext cx="15228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D009A7D-E826-456D-8074-856CD8B782D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15062" y="4949441"/>
                  <a:ext cx="169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EFDE59-67E6-42BE-A183-EF443C34FF48}"/>
                    </a:ext>
                  </a:extLst>
                </p14:cNvPr>
                <p14:cNvContentPartPr/>
                <p14:nvPr/>
              </p14:nvContentPartPr>
              <p14:xfrm>
                <a:off x="4392422" y="4639481"/>
                <a:ext cx="219960" cy="219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EFDE59-67E6-42BE-A183-EF443C34FF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83782" y="4630841"/>
                  <a:ext cx="237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8173520-0D73-4834-9CDF-49DA15481815}"/>
                    </a:ext>
                  </a:extLst>
                </p14:cNvPr>
                <p14:cNvContentPartPr/>
                <p14:nvPr/>
              </p14:nvContentPartPr>
              <p14:xfrm>
                <a:off x="4267142" y="4888241"/>
                <a:ext cx="432360" cy="86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8173520-0D73-4834-9CDF-49DA154818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58502" y="4879241"/>
                  <a:ext cx="450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790A4C-8584-46F5-AA59-BC282C8BEA5D}"/>
                    </a:ext>
                  </a:extLst>
                </p14:cNvPr>
                <p14:cNvContentPartPr/>
                <p14:nvPr/>
              </p14:nvContentPartPr>
              <p14:xfrm>
                <a:off x="4233662" y="5246081"/>
                <a:ext cx="1116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790A4C-8584-46F5-AA59-BC282C8BEA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24662" y="5237081"/>
                  <a:ext cx="28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F7492F-3D5A-46ED-B01F-EA69B308DC80}"/>
                    </a:ext>
                  </a:extLst>
                </p14:cNvPr>
                <p14:cNvContentPartPr/>
                <p14:nvPr/>
              </p14:nvContentPartPr>
              <p14:xfrm>
                <a:off x="4418342" y="5033321"/>
                <a:ext cx="148680" cy="132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F7492F-3D5A-46ED-B01F-EA69B308DC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09342" y="5024321"/>
                  <a:ext cx="166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A6E9BD-E9F4-427E-BD22-D233215A9956}"/>
                    </a:ext>
                  </a:extLst>
                </p14:cNvPr>
                <p14:cNvContentPartPr/>
                <p14:nvPr/>
              </p14:nvContentPartPr>
              <p14:xfrm>
                <a:off x="4494302" y="5013161"/>
                <a:ext cx="132480" cy="226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A6E9BD-E9F4-427E-BD22-D233215A99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85662" y="5004521"/>
                  <a:ext cx="1501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3B3D4FC-17DE-4698-8CC2-61B60BF8188C}"/>
              </a:ext>
            </a:extLst>
          </p:cNvPr>
          <p:cNvGrpSpPr/>
          <p:nvPr/>
        </p:nvGrpSpPr>
        <p:grpSpPr>
          <a:xfrm>
            <a:off x="4966262" y="4705361"/>
            <a:ext cx="1083960" cy="302400"/>
            <a:chOff x="4966262" y="4705361"/>
            <a:chExt cx="10839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DD6AA9-24D8-4C5D-B62C-8980E54C1BD8}"/>
                    </a:ext>
                  </a:extLst>
                </p14:cNvPr>
                <p14:cNvContentPartPr/>
                <p14:nvPr/>
              </p14:nvContentPartPr>
              <p14:xfrm>
                <a:off x="4981382" y="4840001"/>
                <a:ext cx="129600" cy="18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DD6AA9-24D8-4C5D-B62C-8980E54C1B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72742" y="4831361"/>
                  <a:ext cx="147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14588F9-D9BE-4CC8-A9EB-84536A354D01}"/>
                    </a:ext>
                  </a:extLst>
                </p14:cNvPr>
                <p14:cNvContentPartPr/>
                <p14:nvPr/>
              </p14:nvContentPartPr>
              <p14:xfrm>
                <a:off x="4966262" y="4918841"/>
                <a:ext cx="147240" cy="24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14588F9-D9BE-4CC8-A9EB-84536A354D0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57262" y="4909841"/>
                  <a:ext cx="164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B70C96-97CE-4827-B645-8B4DB0E3C25A}"/>
                    </a:ext>
                  </a:extLst>
                </p14:cNvPr>
                <p14:cNvContentPartPr/>
                <p14:nvPr/>
              </p14:nvContentPartPr>
              <p14:xfrm>
                <a:off x="5272262" y="4804361"/>
                <a:ext cx="237240" cy="203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B70C96-97CE-4827-B645-8B4DB0E3C2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63262" y="4795361"/>
                  <a:ext cx="25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D0EF514-6563-43FB-8485-DCCFB0B61AD9}"/>
                    </a:ext>
                  </a:extLst>
                </p14:cNvPr>
                <p14:cNvContentPartPr/>
                <p14:nvPr/>
              </p14:nvContentPartPr>
              <p14:xfrm>
                <a:off x="5596982" y="4925321"/>
                <a:ext cx="21240" cy="5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D0EF514-6563-43FB-8485-DCCFB0B61AD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87982" y="4916321"/>
                  <a:ext cx="38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2AC87C-26B3-4115-AFAC-355251027220}"/>
                    </a:ext>
                  </a:extLst>
                </p14:cNvPr>
                <p14:cNvContentPartPr/>
                <p14:nvPr/>
              </p14:nvContentPartPr>
              <p14:xfrm>
                <a:off x="5733062" y="4705361"/>
                <a:ext cx="317160" cy="294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2AC87C-26B3-4115-AFAC-3552510272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24062" y="4696721"/>
                  <a:ext cx="334800" cy="31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837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200594-FA3B-47E0-B01E-EF406F79AA68}"/>
              </a:ext>
            </a:extLst>
          </p:cNvPr>
          <p:cNvGrpSpPr/>
          <p:nvPr/>
        </p:nvGrpSpPr>
        <p:grpSpPr>
          <a:xfrm>
            <a:off x="338102" y="406961"/>
            <a:ext cx="508320" cy="235800"/>
            <a:chOff x="338102" y="406961"/>
            <a:chExt cx="508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A5F3326-D07F-4C22-B9A2-13C26D481FE8}"/>
                    </a:ext>
                  </a:extLst>
                </p14:cNvPr>
                <p14:cNvContentPartPr/>
                <p14:nvPr/>
              </p14:nvContentPartPr>
              <p14:xfrm>
                <a:off x="338102" y="406961"/>
                <a:ext cx="378000" cy="235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A5F3326-D07F-4C22-B9A2-13C26D481F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462" y="397961"/>
                  <a:ext cx="395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C2C025-7C66-4721-AD76-98AB42645825}"/>
                    </a:ext>
                  </a:extLst>
                </p14:cNvPr>
                <p14:cNvContentPartPr/>
                <p14:nvPr/>
              </p14:nvContentPartPr>
              <p14:xfrm>
                <a:off x="842102" y="592361"/>
                <a:ext cx="4320" cy="3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C2C025-7C66-4721-AD76-98AB426458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3462" y="583361"/>
                  <a:ext cx="219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6F64F7-1954-4E50-963F-A3538D0DBF00}"/>
              </a:ext>
            </a:extLst>
          </p:cNvPr>
          <p:cNvGrpSpPr/>
          <p:nvPr/>
        </p:nvGrpSpPr>
        <p:grpSpPr>
          <a:xfrm>
            <a:off x="1160702" y="315521"/>
            <a:ext cx="370080" cy="374760"/>
            <a:chOff x="1160702" y="315521"/>
            <a:chExt cx="3700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3A1C8E-597B-4ABD-B44B-5A5F5816D98E}"/>
                    </a:ext>
                  </a:extLst>
                </p14:cNvPr>
                <p14:cNvContentPartPr/>
                <p14:nvPr/>
              </p14:nvContentPartPr>
              <p14:xfrm>
                <a:off x="1160702" y="430001"/>
                <a:ext cx="150480" cy="22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3A1C8E-597B-4ABD-B44B-5A5F5816D9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062" y="421361"/>
                  <a:ext cx="168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E9D664-FF11-4588-B58A-1323CA11B609}"/>
                    </a:ext>
                  </a:extLst>
                </p14:cNvPr>
                <p14:cNvContentPartPr/>
                <p14:nvPr/>
              </p14:nvContentPartPr>
              <p14:xfrm>
                <a:off x="1421702" y="315521"/>
                <a:ext cx="109080" cy="37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E9D664-FF11-4588-B58A-1323CA11B6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3062" y="306881"/>
                  <a:ext cx="1267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A430C7-9935-4764-AB0E-7A78929A3DAE}"/>
              </a:ext>
            </a:extLst>
          </p:cNvPr>
          <p:cNvGrpSpPr/>
          <p:nvPr/>
        </p:nvGrpSpPr>
        <p:grpSpPr>
          <a:xfrm>
            <a:off x="1921022" y="370961"/>
            <a:ext cx="442080" cy="439200"/>
            <a:chOff x="1921022" y="370961"/>
            <a:chExt cx="4420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F8FA5D-539F-4BAD-BA0A-474FC367424A}"/>
                    </a:ext>
                  </a:extLst>
                </p14:cNvPr>
                <p14:cNvContentPartPr/>
                <p14:nvPr/>
              </p14:nvContentPartPr>
              <p14:xfrm>
                <a:off x="1986902" y="382481"/>
                <a:ext cx="225000" cy="310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F8FA5D-539F-4BAD-BA0A-474FC36742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8262" y="373841"/>
                  <a:ext cx="242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78FE7D7-815B-4C7F-9C36-06DC41BA8F3E}"/>
                    </a:ext>
                  </a:extLst>
                </p14:cNvPr>
                <p14:cNvContentPartPr/>
                <p14:nvPr/>
              </p14:nvContentPartPr>
              <p14:xfrm>
                <a:off x="1921022" y="370961"/>
                <a:ext cx="255240" cy="32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78FE7D7-815B-4C7F-9C36-06DC41BA8F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2022" y="361961"/>
                  <a:ext cx="272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4284D3-AD61-4761-81D3-D971237FCE31}"/>
                    </a:ext>
                  </a:extLst>
                </p14:cNvPr>
                <p14:cNvContentPartPr/>
                <p14:nvPr/>
              </p14:nvContentPartPr>
              <p14:xfrm>
                <a:off x="2323862" y="720521"/>
                <a:ext cx="39240" cy="8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4284D3-AD61-4761-81D3-D971237FCE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4862" y="711521"/>
                  <a:ext cx="5688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931F19-DC0B-46A9-8C1F-877DCA9914C8}"/>
                  </a:ext>
                </a:extLst>
              </p14:cNvPr>
              <p14:cNvContentPartPr/>
              <p14:nvPr/>
            </p14:nvContentPartPr>
            <p14:xfrm>
              <a:off x="2613302" y="673001"/>
              <a:ext cx="77760" cy="178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931F19-DC0B-46A9-8C1F-877DCA9914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4662" y="664361"/>
                <a:ext cx="954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B4CE5E-85A5-4356-9231-0C8BA0AA252E}"/>
                  </a:ext>
                </a:extLst>
              </p14:cNvPr>
              <p14:cNvContentPartPr/>
              <p14:nvPr/>
            </p14:nvContentPartPr>
            <p14:xfrm>
              <a:off x="2905982" y="351881"/>
              <a:ext cx="200520" cy="29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B4CE5E-85A5-4356-9231-0C8BA0AA25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97342" y="342881"/>
                <a:ext cx="218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D6305A-141C-4529-8657-FD850D5B5AEC}"/>
                  </a:ext>
                </a:extLst>
              </p14:cNvPr>
              <p14:cNvContentPartPr/>
              <p14:nvPr/>
            </p14:nvContentPartPr>
            <p14:xfrm>
              <a:off x="2845502" y="314081"/>
              <a:ext cx="274680" cy="33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D6305A-141C-4529-8657-FD850D5B5A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36862" y="305081"/>
                <a:ext cx="2923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2CC5BC-9EB0-40B9-9BA3-7EA229FF6131}"/>
                  </a:ext>
                </a:extLst>
              </p14:cNvPr>
              <p14:cNvContentPartPr/>
              <p14:nvPr/>
            </p14:nvContentPartPr>
            <p14:xfrm>
              <a:off x="3209822" y="598121"/>
              <a:ext cx="114840" cy="18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2CC5BC-9EB0-40B9-9BA3-7EA229FF61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0822" y="589121"/>
                <a:ext cx="132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5EF383-DA9C-4AD1-87A7-51D3ABD76379}"/>
                  </a:ext>
                </a:extLst>
              </p14:cNvPr>
              <p14:cNvContentPartPr/>
              <p14:nvPr/>
            </p14:nvContentPartPr>
            <p14:xfrm>
              <a:off x="3486662" y="648881"/>
              <a:ext cx="90000" cy="23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5EF383-DA9C-4AD1-87A7-51D3ABD763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77662" y="640241"/>
                <a:ext cx="1076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6F5C17-CC4B-40D8-BB78-945BCBAD34E3}"/>
                  </a:ext>
                </a:extLst>
              </p14:cNvPr>
              <p14:cNvContentPartPr/>
              <p14:nvPr/>
            </p14:nvContentPartPr>
            <p14:xfrm>
              <a:off x="3719942" y="341081"/>
              <a:ext cx="266760" cy="30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6F5C17-CC4B-40D8-BB78-945BCBAD34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11302" y="332441"/>
                <a:ext cx="2844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583AF11-8E55-4284-BCF7-5239F4B42024}"/>
                  </a:ext>
                </a:extLst>
              </p14:cNvPr>
              <p14:cNvContentPartPr/>
              <p14:nvPr/>
            </p14:nvContentPartPr>
            <p14:xfrm>
              <a:off x="3719582" y="351161"/>
              <a:ext cx="180000" cy="28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583AF11-8E55-4284-BCF7-5239F4B420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0582" y="342161"/>
                <a:ext cx="1976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36FACA-2CAF-4BE8-BD76-EAEB7ED5A131}"/>
                  </a:ext>
                </a:extLst>
              </p14:cNvPr>
              <p14:cNvContentPartPr/>
              <p14:nvPr/>
            </p14:nvContentPartPr>
            <p14:xfrm>
              <a:off x="4148342" y="545561"/>
              <a:ext cx="126360" cy="23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36FACA-2CAF-4BE8-BD76-EAEB7ED5A1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39702" y="536561"/>
                <a:ext cx="14400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08FACAD-AB42-4D57-9C40-6B4B03063519}"/>
              </a:ext>
            </a:extLst>
          </p:cNvPr>
          <p:cNvGrpSpPr/>
          <p:nvPr/>
        </p:nvGrpSpPr>
        <p:grpSpPr>
          <a:xfrm>
            <a:off x="4495382" y="208241"/>
            <a:ext cx="4249440" cy="661320"/>
            <a:chOff x="4495382" y="208241"/>
            <a:chExt cx="424944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4EAD2C-4B2A-4F19-9EBA-C3DA05E0D8B4}"/>
                    </a:ext>
                  </a:extLst>
                </p14:cNvPr>
                <p14:cNvContentPartPr/>
                <p14:nvPr/>
              </p14:nvContentPartPr>
              <p14:xfrm>
                <a:off x="4495382" y="451601"/>
                <a:ext cx="34956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4EAD2C-4B2A-4F19-9EBA-C3DA05E0D8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6382" y="442601"/>
                  <a:ext cx="36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466178-8ABA-40F1-BF7D-9A029014C456}"/>
                    </a:ext>
                  </a:extLst>
                </p14:cNvPr>
                <p14:cNvContentPartPr/>
                <p14:nvPr/>
              </p14:nvContentPartPr>
              <p14:xfrm>
                <a:off x="4945022" y="451241"/>
                <a:ext cx="304560" cy="22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466178-8ABA-40F1-BF7D-9A029014C4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6022" y="442601"/>
                  <a:ext cx="322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81B6E5-7758-4E51-8D53-53B47B1C0D56}"/>
                    </a:ext>
                  </a:extLst>
                </p14:cNvPr>
                <p14:cNvContentPartPr/>
                <p14:nvPr/>
              </p14:nvContentPartPr>
              <p14:xfrm>
                <a:off x="5338502" y="446201"/>
                <a:ext cx="283320" cy="247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81B6E5-7758-4E51-8D53-53B47B1C0D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9502" y="437561"/>
                  <a:ext cx="300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D01B8E-B4DF-4E94-8EBC-2A2549595270}"/>
                    </a:ext>
                  </a:extLst>
                </p14:cNvPr>
                <p14:cNvContentPartPr/>
                <p14:nvPr/>
              </p14:nvContentPartPr>
              <p14:xfrm>
                <a:off x="5804342" y="351161"/>
                <a:ext cx="206280" cy="37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D01B8E-B4DF-4E94-8EBC-2A25495952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5342" y="342161"/>
                  <a:ext cx="2239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D15CD0-CB9B-4D94-8A66-E2B9B19433F7}"/>
                    </a:ext>
                  </a:extLst>
                </p14:cNvPr>
                <p14:cNvContentPartPr/>
                <p14:nvPr/>
              </p14:nvContentPartPr>
              <p14:xfrm>
                <a:off x="6059582" y="446921"/>
                <a:ext cx="239760" cy="21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D15CD0-CB9B-4D94-8A66-E2B9B19433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0582" y="438281"/>
                  <a:ext cx="257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87FE09-5C33-4689-945F-92D3ED07DE55}"/>
                    </a:ext>
                  </a:extLst>
                </p14:cNvPr>
                <p14:cNvContentPartPr/>
                <p14:nvPr/>
              </p14:nvContentPartPr>
              <p14:xfrm>
                <a:off x="6343982" y="396881"/>
                <a:ext cx="327240" cy="257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87FE09-5C33-4689-945F-92D3ED07DE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34982" y="387881"/>
                  <a:ext cx="344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960D95-C486-41ED-A863-4CE4F5FAC547}"/>
                    </a:ext>
                  </a:extLst>
                </p14:cNvPr>
                <p14:cNvContentPartPr/>
                <p14:nvPr/>
              </p14:nvContentPartPr>
              <p14:xfrm>
                <a:off x="6648542" y="670841"/>
                <a:ext cx="97920" cy="19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960D95-C486-41ED-A863-4CE4F5FAC5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39902" y="661841"/>
                  <a:ext cx="115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5C5C8D-E7DA-4C4C-845C-923916FE9393}"/>
                    </a:ext>
                  </a:extLst>
                </p14:cNvPr>
                <p14:cNvContentPartPr/>
                <p14:nvPr/>
              </p14:nvContentPartPr>
              <p14:xfrm>
                <a:off x="6891542" y="619721"/>
                <a:ext cx="22680" cy="2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5C5C8D-E7DA-4C4C-845C-923916FE93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82902" y="611081"/>
                  <a:ext cx="4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71BC74-FE62-49E9-8F15-2494C04D97CE}"/>
                    </a:ext>
                  </a:extLst>
                </p14:cNvPr>
                <p14:cNvContentPartPr/>
                <p14:nvPr/>
              </p14:nvContentPartPr>
              <p14:xfrm>
                <a:off x="7056422" y="398321"/>
                <a:ext cx="257400" cy="24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71BC74-FE62-49E9-8F15-2494C04D97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7782" y="389681"/>
                  <a:ext cx="275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94E77C-1FA7-44B8-867F-A49794C8E6DC}"/>
                    </a:ext>
                  </a:extLst>
                </p14:cNvPr>
                <p14:cNvContentPartPr/>
                <p14:nvPr/>
              </p14:nvContentPartPr>
              <p14:xfrm>
                <a:off x="7291142" y="676241"/>
                <a:ext cx="113400" cy="18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94E77C-1FA7-44B8-867F-A49794C8E6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82142" y="667241"/>
                  <a:ext cx="131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9B5845-C503-4CB0-B1D8-CCDB5294FA99}"/>
                    </a:ext>
                  </a:extLst>
                </p14:cNvPr>
                <p14:cNvContentPartPr/>
                <p14:nvPr/>
              </p14:nvContentPartPr>
              <p14:xfrm>
                <a:off x="7546742" y="582641"/>
                <a:ext cx="5400" cy="2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9B5845-C503-4CB0-B1D8-CCDB5294FA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742" y="574001"/>
                  <a:ext cx="23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08563E-A782-48EB-997F-6D9A4CDD25A2}"/>
                    </a:ext>
                  </a:extLst>
                </p14:cNvPr>
                <p14:cNvContentPartPr/>
                <p14:nvPr/>
              </p14:nvContentPartPr>
              <p14:xfrm>
                <a:off x="7726382" y="388241"/>
                <a:ext cx="78480" cy="21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08563E-A782-48EB-997F-6D9A4CDD25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17742" y="379601"/>
                  <a:ext cx="96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37B955-5795-451A-9EFB-89FD7269984C}"/>
                    </a:ext>
                  </a:extLst>
                </p14:cNvPr>
                <p14:cNvContentPartPr/>
                <p14:nvPr/>
              </p14:nvContentPartPr>
              <p14:xfrm>
                <a:off x="7805582" y="644201"/>
                <a:ext cx="118080" cy="18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37B955-5795-451A-9EFB-89FD726998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96582" y="635201"/>
                  <a:ext cx="135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417A7C-9CB0-4F69-8BCC-79BCF95D3DAC}"/>
                    </a:ext>
                  </a:extLst>
                </p14:cNvPr>
                <p14:cNvContentPartPr/>
                <p14:nvPr/>
              </p14:nvContentPartPr>
              <p14:xfrm>
                <a:off x="8066942" y="588401"/>
                <a:ext cx="14040" cy="31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417A7C-9CB0-4F69-8BCC-79BCF95D3D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7942" y="579761"/>
                  <a:ext cx="3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9C3B90-2AAD-4794-BBD3-09D55EBE1447}"/>
                    </a:ext>
                  </a:extLst>
                </p14:cNvPr>
                <p14:cNvContentPartPr/>
                <p14:nvPr/>
              </p14:nvContentPartPr>
              <p14:xfrm>
                <a:off x="8245502" y="385721"/>
                <a:ext cx="157320" cy="15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9C3B90-2AAD-4794-BBD3-09D55EBE14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36862" y="376721"/>
                  <a:ext cx="174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DCE05F-C68E-4B6F-BD4A-826A2CB775D9}"/>
                    </a:ext>
                  </a:extLst>
                </p14:cNvPr>
                <p14:cNvContentPartPr/>
                <p14:nvPr/>
              </p14:nvContentPartPr>
              <p14:xfrm>
                <a:off x="8349902" y="347561"/>
                <a:ext cx="160200" cy="281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DCE05F-C68E-4B6F-BD4A-826A2CB775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40902" y="338921"/>
                  <a:ext cx="177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CF7B9D-B561-4C8C-BACA-C10340A7D8DA}"/>
                    </a:ext>
                  </a:extLst>
                </p14:cNvPr>
                <p14:cNvContentPartPr/>
                <p14:nvPr/>
              </p14:nvContentPartPr>
              <p14:xfrm>
                <a:off x="8613422" y="208241"/>
                <a:ext cx="131400" cy="521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CF7B9D-B561-4C8C-BACA-C10340A7D8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4422" y="199241"/>
                  <a:ext cx="14904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DA08C6-D0F4-4F0A-AFAF-D96779E25DB1}"/>
              </a:ext>
            </a:extLst>
          </p:cNvPr>
          <p:cNvGrpSpPr/>
          <p:nvPr/>
        </p:nvGrpSpPr>
        <p:grpSpPr>
          <a:xfrm>
            <a:off x="1104542" y="1211921"/>
            <a:ext cx="538920" cy="415800"/>
            <a:chOff x="1104542" y="1211921"/>
            <a:chExt cx="5389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C88326-D8C3-4E25-B79D-34E7019CE3FD}"/>
                    </a:ext>
                  </a:extLst>
                </p14:cNvPr>
                <p14:cNvContentPartPr/>
                <p14:nvPr/>
              </p14:nvContentPartPr>
              <p14:xfrm>
                <a:off x="1138022" y="1216241"/>
                <a:ext cx="41400" cy="33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C88326-D8C3-4E25-B79D-34E7019CE3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9382" y="1207241"/>
                  <a:ext cx="59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118948-53A2-468A-A75A-0E5C6601898D}"/>
                    </a:ext>
                  </a:extLst>
                </p14:cNvPr>
                <p14:cNvContentPartPr/>
                <p14:nvPr/>
              </p14:nvContentPartPr>
              <p14:xfrm>
                <a:off x="1104542" y="1416041"/>
                <a:ext cx="159840" cy="20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118948-53A2-468A-A75A-0E5C660189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5542" y="1407041"/>
                  <a:ext cx="177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90AE24-49A8-44DF-9999-5FB5C50EF87E}"/>
                    </a:ext>
                  </a:extLst>
                </p14:cNvPr>
                <p14:cNvContentPartPr/>
                <p14:nvPr/>
              </p14:nvContentPartPr>
              <p14:xfrm>
                <a:off x="1442222" y="1211921"/>
                <a:ext cx="201240" cy="41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90AE24-49A8-44DF-9999-5FB5C50EF8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33582" y="1203281"/>
                  <a:ext cx="21888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23EBC2-82B0-4E8C-BD4A-850E3D292743}"/>
              </a:ext>
            </a:extLst>
          </p:cNvPr>
          <p:cNvGrpSpPr/>
          <p:nvPr/>
        </p:nvGrpSpPr>
        <p:grpSpPr>
          <a:xfrm>
            <a:off x="1973222" y="1086641"/>
            <a:ext cx="6567840" cy="2013840"/>
            <a:chOff x="1973222" y="1086641"/>
            <a:chExt cx="6567840" cy="20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650AE7-3276-44EE-8CFD-88A35A6698A5}"/>
                    </a:ext>
                  </a:extLst>
                </p14:cNvPr>
                <p14:cNvContentPartPr/>
                <p14:nvPr/>
              </p14:nvContentPartPr>
              <p14:xfrm>
                <a:off x="1973222" y="1395161"/>
                <a:ext cx="86760" cy="23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650AE7-3276-44EE-8CFD-88A35A6698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64582" y="1386161"/>
                  <a:ext cx="104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A8A71A-4D57-4208-8E11-8149432952BC}"/>
                    </a:ext>
                  </a:extLst>
                </p14:cNvPr>
                <p14:cNvContentPartPr/>
                <p14:nvPr/>
              </p14:nvContentPartPr>
              <p14:xfrm>
                <a:off x="2036222" y="1243961"/>
                <a:ext cx="267480" cy="18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A8A71A-4D57-4208-8E11-8149432952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27582" y="1235321"/>
                  <a:ext cx="285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6BBC0F-AA8D-4614-9285-40C8F1CC8822}"/>
                    </a:ext>
                  </a:extLst>
                </p14:cNvPr>
                <p14:cNvContentPartPr/>
                <p14:nvPr/>
              </p14:nvContentPartPr>
              <p14:xfrm>
                <a:off x="2414582" y="1254401"/>
                <a:ext cx="225360" cy="303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6BBC0F-AA8D-4614-9285-40C8F1CC88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05582" y="1245761"/>
                  <a:ext cx="243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731884-B13E-4885-85F9-1A525DF780FA}"/>
                    </a:ext>
                  </a:extLst>
                </p14:cNvPr>
                <p14:cNvContentPartPr/>
                <p14:nvPr/>
              </p14:nvContentPartPr>
              <p14:xfrm>
                <a:off x="2714462" y="1283561"/>
                <a:ext cx="241200" cy="245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731884-B13E-4885-85F9-1A525DF780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05462" y="1274561"/>
                  <a:ext cx="258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EED5F2-B884-43E6-B831-A10107B05898}"/>
                    </a:ext>
                  </a:extLst>
                </p14:cNvPr>
                <p14:cNvContentPartPr/>
                <p14:nvPr/>
              </p14:nvContentPartPr>
              <p14:xfrm>
                <a:off x="2701502" y="1230281"/>
                <a:ext cx="273960" cy="322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EED5F2-B884-43E6-B831-A10107B058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92862" y="1221281"/>
                  <a:ext cx="291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213121-69B8-456C-9A54-EF9080F54316}"/>
                    </a:ext>
                  </a:extLst>
                </p14:cNvPr>
                <p14:cNvContentPartPr/>
                <p14:nvPr/>
              </p14:nvContentPartPr>
              <p14:xfrm>
                <a:off x="3027662" y="1355561"/>
                <a:ext cx="392040" cy="294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213121-69B8-456C-9A54-EF9080F543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18662" y="1346561"/>
                  <a:ext cx="409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11E678-E15E-4E03-9CB9-466670CEC4A3}"/>
                    </a:ext>
                  </a:extLst>
                </p14:cNvPr>
                <p14:cNvContentPartPr/>
                <p14:nvPr/>
              </p14:nvContentPartPr>
              <p14:xfrm>
                <a:off x="3245462" y="1376801"/>
                <a:ext cx="376560" cy="15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11E678-E15E-4E03-9CB9-466670CEC4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36462" y="1367801"/>
                  <a:ext cx="39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D3D5FE-5B14-411A-BF3A-53026B268C5D}"/>
                    </a:ext>
                  </a:extLst>
                </p14:cNvPr>
                <p14:cNvContentPartPr/>
                <p14:nvPr/>
              </p14:nvContentPartPr>
              <p14:xfrm>
                <a:off x="3642182" y="1366721"/>
                <a:ext cx="156600" cy="180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D3D5FE-5B14-411A-BF3A-53026B268C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33182" y="1358081"/>
                  <a:ext cx="17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F0E5253-346A-45F1-B6FD-7A6215808689}"/>
                    </a:ext>
                  </a:extLst>
                </p14:cNvPr>
                <p14:cNvContentPartPr/>
                <p14:nvPr/>
              </p14:nvContentPartPr>
              <p14:xfrm>
                <a:off x="3897782" y="1589921"/>
                <a:ext cx="50040" cy="18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F0E5253-346A-45F1-B6FD-7A62158086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89142" y="1581281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B700A0-5DF6-43F3-AA36-02B02FF63F9F}"/>
                    </a:ext>
                  </a:extLst>
                </p14:cNvPr>
                <p14:cNvContentPartPr/>
                <p14:nvPr/>
              </p14:nvContentPartPr>
              <p14:xfrm>
                <a:off x="4146902" y="1292921"/>
                <a:ext cx="182520" cy="246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B700A0-5DF6-43F3-AA36-02B02FF63F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38262" y="1284281"/>
                  <a:ext cx="200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C8008D-C9B5-49F8-B45D-D7C7CFADC49A}"/>
                    </a:ext>
                  </a:extLst>
                </p14:cNvPr>
                <p14:cNvContentPartPr/>
                <p14:nvPr/>
              </p14:nvContentPartPr>
              <p14:xfrm>
                <a:off x="4081742" y="1255841"/>
                <a:ext cx="200160" cy="23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C8008D-C9B5-49F8-B45D-D7C7CFADC4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2742" y="1246841"/>
                  <a:ext cx="217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3E05BF-90F6-440C-9F6B-56C30DB174CF}"/>
                    </a:ext>
                  </a:extLst>
                </p14:cNvPr>
                <p14:cNvContentPartPr/>
                <p14:nvPr/>
              </p14:nvContentPartPr>
              <p14:xfrm>
                <a:off x="4360022" y="1511441"/>
                <a:ext cx="126360" cy="196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3E05BF-90F6-440C-9F6B-56C30DB174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51382" y="1502801"/>
                  <a:ext cx="14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ED4864-D7A6-4CCB-A06E-110E2093E953}"/>
                    </a:ext>
                  </a:extLst>
                </p14:cNvPr>
                <p14:cNvContentPartPr/>
                <p14:nvPr/>
              </p14:nvContentPartPr>
              <p14:xfrm>
                <a:off x="4609862" y="1362041"/>
                <a:ext cx="162360" cy="3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ED4864-D7A6-4CCB-A06E-110E2093E95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01222" y="1353041"/>
                  <a:ext cx="180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89E519-7129-408C-96A7-447AE169D9D6}"/>
                    </a:ext>
                  </a:extLst>
                </p14:cNvPr>
                <p14:cNvContentPartPr/>
                <p14:nvPr/>
              </p14:nvContentPartPr>
              <p14:xfrm>
                <a:off x="4615622" y="1453481"/>
                <a:ext cx="193680" cy="3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89E519-7129-408C-96A7-447AE169D9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06982" y="1444841"/>
                  <a:ext cx="21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8B2D20-C56B-499E-B252-F041416821AA}"/>
                    </a:ext>
                  </a:extLst>
                </p14:cNvPr>
                <p14:cNvContentPartPr/>
                <p14:nvPr/>
              </p14:nvContentPartPr>
              <p14:xfrm>
                <a:off x="4922702" y="1278881"/>
                <a:ext cx="294120" cy="240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8B2D20-C56B-499E-B252-F041416821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14062" y="1269881"/>
                  <a:ext cx="311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4FFAA-83F9-4398-995D-FCD3CF64BF91}"/>
                    </a:ext>
                  </a:extLst>
                </p14:cNvPr>
                <p14:cNvContentPartPr/>
                <p14:nvPr/>
              </p14:nvContentPartPr>
              <p14:xfrm>
                <a:off x="5233022" y="1536281"/>
                <a:ext cx="84240" cy="18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4FFAA-83F9-4398-995D-FCD3CF64BF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24382" y="1527641"/>
                  <a:ext cx="10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3BFA0C-6E95-4FC2-BDF3-AEB2ED8EB4F3}"/>
                    </a:ext>
                  </a:extLst>
                </p14:cNvPr>
                <p14:cNvContentPartPr/>
                <p14:nvPr/>
              </p14:nvContentPartPr>
              <p14:xfrm>
                <a:off x="5524982" y="1260881"/>
                <a:ext cx="216000" cy="20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3BFA0C-6E95-4FC2-BDF3-AEB2ED8EB4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6342" y="1252241"/>
                  <a:ext cx="23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85A1C7-85E5-4579-A319-712840FAFAA8}"/>
                    </a:ext>
                  </a:extLst>
                </p14:cNvPr>
                <p14:cNvContentPartPr/>
                <p14:nvPr/>
              </p14:nvContentPartPr>
              <p14:xfrm>
                <a:off x="5533982" y="1225961"/>
                <a:ext cx="173520" cy="209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85A1C7-85E5-4579-A319-712840FAFA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4982" y="1217321"/>
                  <a:ext cx="19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4302B8-CEEB-4479-94BD-B17A622CC219}"/>
                    </a:ext>
                  </a:extLst>
                </p14:cNvPr>
                <p14:cNvContentPartPr/>
                <p14:nvPr/>
              </p14:nvContentPartPr>
              <p14:xfrm>
                <a:off x="5784542" y="1431881"/>
                <a:ext cx="156240" cy="217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4302B8-CEEB-4479-94BD-B17A622CC2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75542" y="1423241"/>
                  <a:ext cx="17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DFDA50-BE69-4F94-B638-0B0736E96B31}"/>
                    </a:ext>
                  </a:extLst>
                </p14:cNvPr>
                <p14:cNvContentPartPr/>
                <p14:nvPr/>
              </p14:nvContentPartPr>
              <p14:xfrm>
                <a:off x="6122942" y="1281761"/>
                <a:ext cx="178560" cy="3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DFDA50-BE69-4F94-B638-0B0736E96B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14302" y="1273121"/>
                  <a:ext cx="196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62723B4-1CBC-4C93-B5B5-21EEEDECD9CB}"/>
                    </a:ext>
                  </a:extLst>
                </p14:cNvPr>
                <p14:cNvContentPartPr/>
                <p14:nvPr/>
              </p14:nvContentPartPr>
              <p14:xfrm>
                <a:off x="6089822" y="1382201"/>
                <a:ext cx="233640" cy="3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62723B4-1CBC-4C93-B5B5-21EEEDECD9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1182" y="1373201"/>
                  <a:ext cx="251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EAF528-AC99-49E3-AD99-7EC97F013133}"/>
                    </a:ext>
                  </a:extLst>
                </p14:cNvPr>
                <p14:cNvContentPartPr/>
                <p14:nvPr/>
              </p14:nvContentPartPr>
              <p14:xfrm>
                <a:off x="6406982" y="1186721"/>
                <a:ext cx="205920" cy="27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EAF528-AC99-49E3-AD99-7EC97F0131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8342" y="1178081"/>
                  <a:ext cx="223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1F3621-C0E2-4CE8-83FE-23E0920C607C}"/>
                    </a:ext>
                  </a:extLst>
                </p14:cNvPr>
                <p14:cNvContentPartPr/>
                <p14:nvPr/>
              </p14:nvContentPartPr>
              <p14:xfrm>
                <a:off x="6717302" y="1086641"/>
                <a:ext cx="147600" cy="439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1F3621-C0E2-4CE8-83FE-23E0920C60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08662" y="1078001"/>
                  <a:ext cx="165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BAE4AD-78DC-495B-A867-F3A50D28484E}"/>
                    </a:ext>
                  </a:extLst>
                </p14:cNvPr>
                <p14:cNvContentPartPr/>
                <p14:nvPr/>
              </p14:nvContentPartPr>
              <p14:xfrm>
                <a:off x="2959622" y="2255201"/>
                <a:ext cx="227880" cy="69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BAE4AD-78DC-495B-A867-F3A50D2848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50982" y="2246561"/>
                  <a:ext cx="245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3B9BD2-C721-4A2C-9614-290CE13CCEF8}"/>
                    </a:ext>
                  </a:extLst>
                </p14:cNvPr>
                <p14:cNvContentPartPr/>
                <p14:nvPr/>
              </p14:nvContentPartPr>
              <p14:xfrm>
                <a:off x="3077342" y="2438441"/>
                <a:ext cx="198720" cy="1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3B9BD2-C721-4A2C-9614-290CE13CCE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68342" y="2429801"/>
                  <a:ext cx="21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4B08023-9B52-42AB-BD52-8F9E39763487}"/>
                    </a:ext>
                  </a:extLst>
                </p14:cNvPr>
                <p14:cNvContentPartPr/>
                <p14:nvPr/>
              </p14:nvContentPartPr>
              <p14:xfrm>
                <a:off x="3800582" y="2131361"/>
                <a:ext cx="261000" cy="20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4B08023-9B52-42AB-BD52-8F9E3976348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91582" y="2122361"/>
                  <a:ext cx="278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11B950-48A8-4E65-B9AE-FB841CB52869}"/>
                    </a:ext>
                  </a:extLst>
                </p14:cNvPr>
                <p14:cNvContentPartPr/>
                <p14:nvPr/>
              </p14:nvContentPartPr>
              <p14:xfrm>
                <a:off x="4165262" y="2073401"/>
                <a:ext cx="245880" cy="24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11B950-48A8-4E65-B9AE-FB841CB528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6262" y="2064401"/>
                  <a:ext cx="263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3126E9-45C7-46B2-93AB-4A7DFCB23274}"/>
                    </a:ext>
                  </a:extLst>
                </p14:cNvPr>
                <p14:cNvContentPartPr/>
                <p14:nvPr/>
              </p14:nvContentPartPr>
              <p14:xfrm>
                <a:off x="4578182" y="2057561"/>
                <a:ext cx="83160" cy="24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3126E9-45C7-46B2-93AB-4A7DFCB232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69182" y="2048561"/>
                  <a:ext cx="100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2C2057-890D-488B-A806-460FB2DB734C}"/>
                    </a:ext>
                  </a:extLst>
                </p14:cNvPr>
                <p14:cNvContentPartPr/>
                <p14:nvPr/>
              </p14:nvContentPartPr>
              <p14:xfrm>
                <a:off x="4538222" y="2408921"/>
                <a:ext cx="51120" cy="8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2C2057-890D-488B-A806-460FB2DB73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29582" y="2399921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6C16C2-D8B1-4062-AD9F-EDC03124E18B}"/>
                    </a:ext>
                  </a:extLst>
                </p14:cNvPr>
                <p14:cNvContentPartPr/>
                <p14:nvPr/>
              </p14:nvContentPartPr>
              <p14:xfrm>
                <a:off x="3904982" y="2523041"/>
                <a:ext cx="733680" cy="8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6C16C2-D8B1-4062-AD9F-EDC03124E1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95982" y="2514041"/>
                  <a:ext cx="751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364DE6-0ED0-4CBF-9AF2-7DC4F902CF25}"/>
                    </a:ext>
                  </a:extLst>
                </p14:cNvPr>
                <p14:cNvContentPartPr/>
                <p14:nvPr/>
              </p14:nvContentPartPr>
              <p14:xfrm>
                <a:off x="3711662" y="2765681"/>
                <a:ext cx="10440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364DE6-0ED0-4CBF-9AF2-7DC4F902CF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03022" y="2757041"/>
                  <a:ext cx="122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8AD5D5-7137-4A91-9C78-053CA0338B53}"/>
                    </a:ext>
                  </a:extLst>
                </p14:cNvPr>
                <p14:cNvContentPartPr/>
                <p14:nvPr/>
              </p14:nvContentPartPr>
              <p14:xfrm>
                <a:off x="3852782" y="2746241"/>
                <a:ext cx="149760" cy="19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8AD5D5-7137-4A91-9C78-053CA0338B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44142" y="2737601"/>
                  <a:ext cx="167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4E5A21-9DF3-48A7-BA36-FC209846D447}"/>
                    </a:ext>
                  </a:extLst>
                </p14:cNvPr>
                <p14:cNvContentPartPr/>
                <p14:nvPr/>
              </p14:nvContentPartPr>
              <p14:xfrm>
                <a:off x="4037462" y="2709521"/>
                <a:ext cx="96480" cy="18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4E5A21-9DF3-48A7-BA36-FC209846D4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28462" y="2700881"/>
                  <a:ext cx="114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CE5234-565B-4A08-B4A3-9A4BCD0A4319}"/>
                    </a:ext>
                  </a:extLst>
                </p14:cNvPr>
                <p14:cNvContentPartPr/>
                <p14:nvPr/>
              </p14:nvContentPartPr>
              <p14:xfrm>
                <a:off x="3997502" y="3068801"/>
                <a:ext cx="21240" cy="3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CE5234-565B-4A08-B4A3-9A4BCD0A43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8862" y="3060161"/>
                  <a:ext cx="3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50058A-0C8E-4A35-9E95-C45B6648D1E9}"/>
                    </a:ext>
                  </a:extLst>
                </p14:cNvPr>
                <p14:cNvContentPartPr/>
                <p14:nvPr/>
              </p14:nvContentPartPr>
              <p14:xfrm>
                <a:off x="4264262" y="2671361"/>
                <a:ext cx="212760" cy="20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50058A-0C8E-4A35-9E95-C45B6648D1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55262" y="2662361"/>
                  <a:ext cx="230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FF34E1-2C2D-4151-A379-07FD6F3C652F}"/>
                    </a:ext>
                  </a:extLst>
                </p14:cNvPr>
                <p14:cNvContentPartPr/>
                <p14:nvPr/>
              </p14:nvContentPartPr>
              <p14:xfrm>
                <a:off x="4552982" y="2611601"/>
                <a:ext cx="120600" cy="28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FF34E1-2C2D-4151-A379-07FD6F3C65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4342" y="2602601"/>
                  <a:ext cx="13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23149E-0C79-45CF-96D0-B4E0521C7DE9}"/>
                    </a:ext>
                  </a:extLst>
                </p14:cNvPr>
                <p14:cNvContentPartPr/>
                <p14:nvPr/>
              </p14:nvContentPartPr>
              <p14:xfrm>
                <a:off x="4539662" y="3045761"/>
                <a:ext cx="41040" cy="26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23149E-0C79-45CF-96D0-B4E0521C7D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30662" y="3037121"/>
                  <a:ext cx="58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A41C7B4-A36F-4AAD-B255-B4A1ACEFE69B}"/>
                    </a:ext>
                  </a:extLst>
                </p14:cNvPr>
                <p14:cNvContentPartPr/>
                <p14:nvPr/>
              </p14:nvContentPartPr>
              <p14:xfrm>
                <a:off x="4830542" y="2596121"/>
                <a:ext cx="124560" cy="274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A41C7B4-A36F-4AAD-B255-B4A1ACEFE6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21542" y="2587121"/>
                  <a:ext cx="142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4DB09C-7993-435F-AB32-D7F8981B7E1A}"/>
                    </a:ext>
                  </a:extLst>
                </p14:cNvPr>
                <p14:cNvContentPartPr/>
                <p14:nvPr/>
              </p14:nvContentPartPr>
              <p14:xfrm>
                <a:off x="5050142" y="2602241"/>
                <a:ext cx="100800" cy="254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4DB09C-7993-435F-AB32-D7F8981B7E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1142" y="2593241"/>
                  <a:ext cx="118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D27390-3F64-442D-963D-3EE192CCE8E3}"/>
                    </a:ext>
                  </a:extLst>
                </p14:cNvPr>
                <p14:cNvContentPartPr/>
                <p14:nvPr/>
              </p14:nvContentPartPr>
              <p14:xfrm>
                <a:off x="5049062" y="3016961"/>
                <a:ext cx="32760" cy="3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D27390-3F64-442D-963D-3EE192CCE8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0062" y="3007961"/>
                  <a:ext cx="50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508ABE-EE35-48DB-AEDD-0483995FF178}"/>
                    </a:ext>
                  </a:extLst>
                </p14:cNvPr>
                <p14:cNvContentPartPr/>
                <p14:nvPr/>
              </p14:nvContentPartPr>
              <p14:xfrm>
                <a:off x="5347502" y="2122361"/>
                <a:ext cx="203400" cy="26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508ABE-EE35-48DB-AEDD-0483995FF1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38502" y="2113361"/>
                  <a:ext cx="221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DECB54-BDDA-45A5-A170-985CAB9D9CD1}"/>
                    </a:ext>
                  </a:extLst>
                </p14:cNvPr>
                <p14:cNvContentPartPr/>
                <p14:nvPr/>
              </p14:nvContentPartPr>
              <p14:xfrm>
                <a:off x="5587262" y="2336201"/>
                <a:ext cx="18000" cy="2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DECB54-BDDA-45A5-A170-985CAB9D9C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78262" y="2327561"/>
                  <a:ext cx="35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0EB603-4D40-4B98-8C10-AE6161EFA9CE}"/>
                    </a:ext>
                  </a:extLst>
                </p14:cNvPr>
                <p14:cNvContentPartPr/>
                <p14:nvPr/>
              </p14:nvContentPartPr>
              <p14:xfrm>
                <a:off x="5707502" y="2097161"/>
                <a:ext cx="248400" cy="275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0EB603-4D40-4B98-8C10-AE6161EFA9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8862" y="2088161"/>
                  <a:ext cx="266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92B1E2-27C6-452B-9827-FD6252886FFD}"/>
                    </a:ext>
                  </a:extLst>
                </p14:cNvPr>
                <p14:cNvContentPartPr/>
                <p14:nvPr/>
              </p14:nvContentPartPr>
              <p14:xfrm>
                <a:off x="5985422" y="1994201"/>
                <a:ext cx="239040" cy="396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92B1E2-27C6-452B-9827-FD6252886F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76422" y="1985201"/>
                  <a:ext cx="256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158CB8-ACFB-4FAE-9B04-6E88FDC82950}"/>
                    </a:ext>
                  </a:extLst>
                </p14:cNvPr>
                <p14:cNvContentPartPr/>
                <p14:nvPr/>
              </p14:nvContentPartPr>
              <p14:xfrm>
                <a:off x="6293222" y="1905641"/>
                <a:ext cx="34560" cy="9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158CB8-ACFB-4FAE-9B04-6E88FDC829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84222" y="1896641"/>
                  <a:ext cx="52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A527FD-993B-48E5-9F1C-B786FA4DCE14}"/>
                    </a:ext>
                  </a:extLst>
                </p14:cNvPr>
                <p14:cNvContentPartPr/>
                <p14:nvPr/>
              </p14:nvContentPartPr>
              <p14:xfrm>
                <a:off x="6385022" y="1892681"/>
                <a:ext cx="92160" cy="95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A527FD-993B-48E5-9F1C-B786FA4DCE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76382" y="1884041"/>
                  <a:ext cx="10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0AD5B6-6D38-4CC5-968E-C32986EBC0BC}"/>
                    </a:ext>
                  </a:extLst>
                </p14:cNvPr>
                <p14:cNvContentPartPr/>
                <p14:nvPr/>
              </p14:nvContentPartPr>
              <p14:xfrm>
                <a:off x="6542342" y="1961801"/>
                <a:ext cx="226440" cy="35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0AD5B6-6D38-4CC5-968E-C32986EBC0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3702" y="1952801"/>
                  <a:ext cx="244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16396F-BC0A-4F36-A842-4E323EACEE4C}"/>
                    </a:ext>
                  </a:extLst>
                </p14:cNvPr>
                <p14:cNvContentPartPr/>
                <p14:nvPr/>
              </p14:nvContentPartPr>
              <p14:xfrm>
                <a:off x="6750062" y="2262041"/>
                <a:ext cx="2916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16396F-BC0A-4F36-A842-4E323EACEE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1422" y="2253401"/>
                  <a:ext cx="46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333400-C0FA-4591-AB55-90BF23726B47}"/>
                    </a:ext>
                  </a:extLst>
                </p14:cNvPr>
                <p14:cNvContentPartPr/>
                <p14:nvPr/>
              </p14:nvContentPartPr>
              <p14:xfrm>
                <a:off x="6932222" y="2092121"/>
                <a:ext cx="64080" cy="181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333400-C0FA-4591-AB55-90BF23726B4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23582" y="2083481"/>
                  <a:ext cx="81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E77FA4-FEC6-40C7-AB8A-E9B990446B4F}"/>
                    </a:ext>
                  </a:extLst>
                </p14:cNvPr>
                <p14:cNvContentPartPr/>
                <p14:nvPr/>
              </p14:nvContentPartPr>
              <p14:xfrm>
                <a:off x="7080542" y="1901321"/>
                <a:ext cx="185040" cy="464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E77FA4-FEC6-40C7-AB8A-E9B990446B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71902" y="1892681"/>
                  <a:ext cx="2026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B6E37D-6FDE-4494-B327-1A398606ADBF}"/>
                    </a:ext>
                  </a:extLst>
                </p14:cNvPr>
                <p14:cNvContentPartPr/>
                <p14:nvPr/>
              </p14:nvContentPartPr>
              <p14:xfrm>
                <a:off x="7295822" y="1702961"/>
                <a:ext cx="263160" cy="21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B6E37D-6FDE-4494-B327-1A398606AD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87182" y="1693961"/>
                  <a:ext cx="280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A395F9-E372-4C64-9FD8-E849E76E64B4}"/>
                    </a:ext>
                  </a:extLst>
                </p14:cNvPr>
                <p14:cNvContentPartPr/>
                <p14:nvPr/>
              </p14:nvContentPartPr>
              <p14:xfrm>
                <a:off x="7502102" y="1985921"/>
                <a:ext cx="192600" cy="287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A395F9-E372-4C64-9FD8-E849E76E64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93462" y="1977281"/>
                  <a:ext cx="210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EE9140D-2198-420A-96F1-57A3B7E27E5D}"/>
                    </a:ext>
                  </a:extLst>
                </p14:cNvPr>
                <p14:cNvContentPartPr/>
                <p14:nvPr/>
              </p14:nvContentPartPr>
              <p14:xfrm>
                <a:off x="7736462" y="2218841"/>
                <a:ext cx="5040" cy="29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EE9140D-2198-420A-96F1-57A3B7E27E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27822" y="2209841"/>
                  <a:ext cx="2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9B7A22-6CC3-41A7-81EE-73F1FCAC2FE5}"/>
                    </a:ext>
                  </a:extLst>
                </p14:cNvPr>
                <p14:cNvContentPartPr/>
                <p14:nvPr/>
              </p14:nvContentPartPr>
              <p14:xfrm>
                <a:off x="7899182" y="1954601"/>
                <a:ext cx="166680" cy="126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9B7A22-6CC3-41A7-81EE-73F1FCAC2FE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90542" y="1945961"/>
                  <a:ext cx="184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FE6514-93F5-4441-B4FF-62E66B1D5412}"/>
                    </a:ext>
                  </a:extLst>
                </p14:cNvPr>
                <p14:cNvContentPartPr/>
                <p14:nvPr/>
              </p14:nvContentPartPr>
              <p14:xfrm>
                <a:off x="7972262" y="1903121"/>
                <a:ext cx="145080" cy="340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FE6514-93F5-4441-B4FF-62E66B1D54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3622" y="1894481"/>
                  <a:ext cx="162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32F5888-2406-47CB-9D62-C40BF50AF459}"/>
                    </a:ext>
                  </a:extLst>
                </p14:cNvPr>
                <p14:cNvContentPartPr/>
                <p14:nvPr/>
              </p14:nvContentPartPr>
              <p14:xfrm>
                <a:off x="8196542" y="1854161"/>
                <a:ext cx="166320" cy="386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32F5888-2406-47CB-9D62-C40BF50AF45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87542" y="1845521"/>
                  <a:ext cx="1839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49DC0AA-A47B-4E53-BEED-B8D36A662728}"/>
                    </a:ext>
                  </a:extLst>
                </p14:cNvPr>
                <p14:cNvContentPartPr/>
                <p14:nvPr/>
              </p14:nvContentPartPr>
              <p14:xfrm>
                <a:off x="8406422" y="1593881"/>
                <a:ext cx="134640" cy="239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49DC0AA-A47B-4E53-BEED-B8D36A6627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7422" y="1585241"/>
                  <a:ext cx="1522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486E7D6-FB20-43FD-825D-A526159CE190}"/>
              </a:ext>
            </a:extLst>
          </p:cNvPr>
          <p:cNvGrpSpPr/>
          <p:nvPr/>
        </p:nvGrpSpPr>
        <p:grpSpPr>
          <a:xfrm>
            <a:off x="1263302" y="3412601"/>
            <a:ext cx="497520" cy="355320"/>
            <a:chOff x="1263302" y="3412601"/>
            <a:chExt cx="4975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9CCE2BC-7100-4783-9564-784FA5634433}"/>
                    </a:ext>
                  </a:extLst>
                </p14:cNvPr>
                <p14:cNvContentPartPr/>
                <p14:nvPr/>
              </p14:nvContentPartPr>
              <p14:xfrm>
                <a:off x="1263302" y="3594401"/>
                <a:ext cx="178560" cy="162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9CCE2BC-7100-4783-9564-784FA56344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54302" y="3585401"/>
                  <a:ext cx="196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695BE7-3B38-4DE2-8BDB-5DA0C6D45427}"/>
                    </a:ext>
                  </a:extLst>
                </p14:cNvPr>
                <p14:cNvContentPartPr/>
                <p14:nvPr/>
              </p14:nvContentPartPr>
              <p14:xfrm>
                <a:off x="1604222" y="3412601"/>
                <a:ext cx="156600" cy="355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695BE7-3B38-4DE2-8BDB-5DA0C6D454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95582" y="3403961"/>
                  <a:ext cx="17424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EE56DCD-6709-4FD4-ADE9-6F06456E4C66}"/>
              </a:ext>
            </a:extLst>
          </p:cNvPr>
          <p:cNvGrpSpPr/>
          <p:nvPr/>
        </p:nvGrpSpPr>
        <p:grpSpPr>
          <a:xfrm>
            <a:off x="2025782" y="3484961"/>
            <a:ext cx="1676880" cy="568440"/>
            <a:chOff x="2025782" y="3484961"/>
            <a:chExt cx="167688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34B4D3-E140-486A-8469-D2627155901C}"/>
                    </a:ext>
                  </a:extLst>
                </p14:cNvPr>
                <p14:cNvContentPartPr/>
                <p14:nvPr/>
              </p14:nvContentPartPr>
              <p14:xfrm>
                <a:off x="2089142" y="3531401"/>
                <a:ext cx="185400" cy="27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34B4D3-E140-486A-8469-D262715590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80502" y="3522761"/>
                  <a:ext cx="203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7682D8-7DA9-486D-A768-280FB64CD422}"/>
                    </a:ext>
                  </a:extLst>
                </p14:cNvPr>
                <p14:cNvContentPartPr/>
                <p14:nvPr/>
              </p14:nvContentPartPr>
              <p14:xfrm>
                <a:off x="2025782" y="3484961"/>
                <a:ext cx="262800" cy="30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7682D8-7DA9-486D-A768-280FB64CD4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17142" y="3475961"/>
                  <a:ext cx="280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460D49-DE0F-4833-82CC-70F491A77230}"/>
                    </a:ext>
                  </a:extLst>
                </p14:cNvPr>
                <p14:cNvContentPartPr/>
                <p14:nvPr/>
              </p14:nvContentPartPr>
              <p14:xfrm>
                <a:off x="2326382" y="3837761"/>
                <a:ext cx="166680" cy="215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460D49-DE0F-4833-82CC-70F491A7723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17382" y="3829121"/>
                  <a:ext cx="184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1FAC10-AAEA-43D8-811B-D0E3BD16D20E}"/>
                    </a:ext>
                  </a:extLst>
                </p14:cNvPr>
                <p14:cNvContentPartPr/>
                <p14:nvPr/>
              </p14:nvContentPartPr>
              <p14:xfrm>
                <a:off x="2682062" y="3626441"/>
                <a:ext cx="308880" cy="117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1FAC10-AAEA-43D8-811B-D0E3BD16D2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73062" y="3617801"/>
                  <a:ext cx="326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BDF0A2-EC15-45E9-90C5-692E248A532E}"/>
                    </a:ext>
                  </a:extLst>
                </p14:cNvPr>
                <p14:cNvContentPartPr/>
                <p14:nvPr/>
              </p14:nvContentPartPr>
              <p14:xfrm>
                <a:off x="3103982" y="3551561"/>
                <a:ext cx="118440" cy="250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BDF0A2-EC15-45E9-90C5-692E248A532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94982" y="3542921"/>
                  <a:ext cx="136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80DB82E-2523-46E3-8D38-D37605BBE45A}"/>
                    </a:ext>
                  </a:extLst>
                </p14:cNvPr>
                <p14:cNvContentPartPr/>
                <p14:nvPr/>
              </p14:nvContentPartPr>
              <p14:xfrm>
                <a:off x="3137462" y="3495761"/>
                <a:ext cx="221040" cy="298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80DB82E-2523-46E3-8D38-D37605BBE4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8822" y="3486761"/>
                  <a:ext cx="238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D01FDC8-FE83-41C4-BB53-66B59A7C6A12}"/>
                    </a:ext>
                  </a:extLst>
                </p14:cNvPr>
                <p14:cNvContentPartPr/>
                <p14:nvPr/>
              </p14:nvContentPartPr>
              <p14:xfrm>
                <a:off x="3408902" y="3634721"/>
                <a:ext cx="35280" cy="79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D01FDC8-FE83-41C4-BB53-66B59A7C6A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99902" y="3626081"/>
                  <a:ext cx="52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5E6C55-6529-462E-B402-AD659A60B2C2}"/>
                    </a:ext>
                  </a:extLst>
                </p14:cNvPr>
                <p14:cNvContentPartPr/>
                <p14:nvPr/>
              </p14:nvContentPartPr>
              <p14:xfrm>
                <a:off x="3508262" y="3623201"/>
                <a:ext cx="194400" cy="14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5E6C55-6529-462E-B402-AD659A60B2C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99622" y="3614561"/>
                  <a:ext cx="2120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F8774CC-1B62-4227-839D-62CC7BCA4B67}"/>
                  </a:ext>
                </a:extLst>
              </p14:cNvPr>
              <p14:cNvContentPartPr/>
              <p14:nvPr/>
            </p14:nvContentPartPr>
            <p14:xfrm>
              <a:off x="3974822" y="3446441"/>
              <a:ext cx="191160" cy="350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F8774CC-1B62-4227-839D-62CC7BCA4B6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66182" y="3437441"/>
                <a:ext cx="20880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15176BC-0559-4004-BD03-93ED0A407A69}"/>
              </a:ext>
            </a:extLst>
          </p:cNvPr>
          <p:cNvGrpSpPr/>
          <p:nvPr/>
        </p:nvGrpSpPr>
        <p:grpSpPr>
          <a:xfrm>
            <a:off x="4227182" y="3260321"/>
            <a:ext cx="1234800" cy="643320"/>
            <a:chOff x="4227182" y="3260321"/>
            <a:chExt cx="123480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9E8AB1-1277-40BD-A419-2FDE50E6C728}"/>
                    </a:ext>
                  </a:extLst>
                </p14:cNvPr>
                <p14:cNvContentPartPr/>
                <p14:nvPr/>
              </p14:nvContentPartPr>
              <p14:xfrm>
                <a:off x="4227182" y="3519881"/>
                <a:ext cx="180000" cy="18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9E8AB1-1277-40BD-A419-2FDE50E6C7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18182" y="3510881"/>
                  <a:ext cx="197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A0E28F-D349-4260-9C75-38A2A00B5737}"/>
                    </a:ext>
                  </a:extLst>
                </p14:cNvPr>
                <p14:cNvContentPartPr/>
                <p14:nvPr/>
              </p14:nvContentPartPr>
              <p14:xfrm>
                <a:off x="4459742" y="3444281"/>
                <a:ext cx="274680" cy="28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A0E28F-D349-4260-9C75-38A2A00B57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50742" y="3435281"/>
                  <a:ext cx="292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0FE2F4-E06E-48DC-8D0D-22840A540856}"/>
                    </a:ext>
                  </a:extLst>
                </p14:cNvPr>
                <p14:cNvContentPartPr/>
                <p14:nvPr/>
              </p14:nvContentPartPr>
              <p14:xfrm>
                <a:off x="4687622" y="3705281"/>
                <a:ext cx="143280" cy="198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0FE2F4-E06E-48DC-8D0D-22840A5408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78982" y="3696281"/>
                  <a:ext cx="160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4B3B402-1B9E-4276-9D40-915E48337CA3}"/>
                    </a:ext>
                  </a:extLst>
                </p14:cNvPr>
                <p14:cNvContentPartPr/>
                <p14:nvPr/>
              </p14:nvContentPartPr>
              <p14:xfrm>
                <a:off x="4927742" y="3663161"/>
                <a:ext cx="2160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4B3B402-1B9E-4276-9D40-915E48337C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18742" y="3654521"/>
                  <a:ext cx="3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646D0EC-96A3-4A5F-A270-1CC339330A6F}"/>
                    </a:ext>
                  </a:extLst>
                </p14:cNvPr>
                <p14:cNvContentPartPr/>
                <p14:nvPr/>
              </p14:nvContentPartPr>
              <p14:xfrm>
                <a:off x="5090462" y="3464801"/>
                <a:ext cx="127440" cy="12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646D0EC-96A3-4A5F-A270-1CC339330A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81462" y="3455801"/>
                  <a:ext cx="145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FEF09A-4BA9-401A-95EA-E67B5370FF19}"/>
                    </a:ext>
                  </a:extLst>
                </p14:cNvPr>
                <p14:cNvContentPartPr/>
                <p14:nvPr/>
              </p14:nvContentPartPr>
              <p14:xfrm>
                <a:off x="5127902" y="3416201"/>
                <a:ext cx="168840" cy="311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FEF09A-4BA9-401A-95EA-E67B5370FF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19262" y="3407561"/>
                  <a:ext cx="186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EF0BAE5-C758-4BF5-91E4-F52ECC14B41B}"/>
                    </a:ext>
                  </a:extLst>
                </p14:cNvPr>
                <p14:cNvContentPartPr/>
                <p14:nvPr/>
              </p14:nvContentPartPr>
              <p14:xfrm>
                <a:off x="5369822" y="3260321"/>
                <a:ext cx="92160" cy="500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EF0BAE5-C758-4BF5-91E4-F52ECC14B4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60822" y="3251681"/>
                  <a:ext cx="109800" cy="51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9853C3C-1EB9-46D6-AA34-A6D9EB3A4C4F}"/>
              </a:ext>
            </a:extLst>
          </p:cNvPr>
          <p:cNvGrpSpPr/>
          <p:nvPr/>
        </p:nvGrpSpPr>
        <p:grpSpPr>
          <a:xfrm>
            <a:off x="2073302" y="4128641"/>
            <a:ext cx="1926360" cy="566640"/>
            <a:chOff x="2073302" y="4128641"/>
            <a:chExt cx="19263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EB13E2-3271-40B8-8A69-9F093C9D162C}"/>
                    </a:ext>
                  </a:extLst>
                </p14:cNvPr>
                <p14:cNvContentPartPr/>
                <p14:nvPr/>
              </p14:nvContentPartPr>
              <p14:xfrm>
                <a:off x="2073302" y="4357241"/>
                <a:ext cx="13968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EB13E2-3271-40B8-8A69-9F093C9D16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64662" y="4348241"/>
                  <a:ext cx="157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0C966A0-9C8A-4686-ABA8-FE5B1208E979}"/>
                    </a:ext>
                  </a:extLst>
                </p14:cNvPr>
                <p14:cNvContentPartPr/>
                <p14:nvPr/>
              </p14:nvContentPartPr>
              <p14:xfrm>
                <a:off x="2160422" y="4251401"/>
                <a:ext cx="241200" cy="243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0C966A0-9C8A-4686-ABA8-FE5B1208E9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51422" y="4242761"/>
                  <a:ext cx="258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4C7C8E-2A21-42CF-A77D-7D8542E7C1DA}"/>
                    </a:ext>
                  </a:extLst>
                </p14:cNvPr>
                <p14:cNvContentPartPr/>
                <p14:nvPr/>
              </p14:nvContentPartPr>
              <p14:xfrm>
                <a:off x="2460302" y="4288481"/>
                <a:ext cx="178200" cy="286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4C7C8E-2A21-42CF-A77D-7D8542E7C1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1662" y="4279481"/>
                  <a:ext cx="195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ACCC432-9473-4351-B9F2-625E6CD9BE8E}"/>
                    </a:ext>
                  </a:extLst>
                </p14:cNvPr>
                <p14:cNvContentPartPr/>
                <p14:nvPr/>
              </p14:nvContentPartPr>
              <p14:xfrm>
                <a:off x="2695742" y="4314401"/>
                <a:ext cx="205920" cy="22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ACCC432-9473-4351-B9F2-625E6CD9BE8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86742" y="4305401"/>
                  <a:ext cx="223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9048A7-FFEF-4748-B4E4-E197F59161B9}"/>
                    </a:ext>
                  </a:extLst>
                </p14:cNvPr>
                <p14:cNvContentPartPr/>
                <p14:nvPr/>
              </p14:nvContentPartPr>
              <p14:xfrm>
                <a:off x="2646422" y="4300001"/>
                <a:ext cx="240480" cy="234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9048A7-FFEF-4748-B4E4-E197F59161B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37782" y="4291001"/>
                  <a:ext cx="258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0F93D4-F957-4B31-A5C5-701F42E75848}"/>
                    </a:ext>
                  </a:extLst>
                </p14:cNvPr>
                <p14:cNvContentPartPr/>
                <p14:nvPr/>
              </p14:nvContentPartPr>
              <p14:xfrm>
                <a:off x="2901302" y="4503401"/>
                <a:ext cx="150120" cy="19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0F93D4-F957-4B31-A5C5-701F42E7584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92302" y="4494401"/>
                  <a:ext cx="167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6335F8B-BA9B-4656-8DA8-83BD963C007C}"/>
                    </a:ext>
                  </a:extLst>
                </p14:cNvPr>
                <p14:cNvContentPartPr/>
                <p14:nvPr/>
              </p14:nvContentPartPr>
              <p14:xfrm>
                <a:off x="3234302" y="4315481"/>
                <a:ext cx="179280" cy="8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6335F8B-BA9B-4656-8DA8-83BD963C00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25662" y="4306841"/>
                  <a:ext cx="196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1D74D88-ADDD-4DF1-A35F-2E6F7CCCF2B1}"/>
                    </a:ext>
                  </a:extLst>
                </p14:cNvPr>
                <p14:cNvContentPartPr/>
                <p14:nvPr/>
              </p14:nvContentPartPr>
              <p14:xfrm>
                <a:off x="3237902" y="4424201"/>
                <a:ext cx="159840" cy="50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1D74D88-ADDD-4DF1-A35F-2E6F7CCCF2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29262" y="4415561"/>
                  <a:ext cx="17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1ED0144-4F9D-450F-A4A5-BD5002A0F2F2}"/>
                    </a:ext>
                  </a:extLst>
                </p14:cNvPr>
                <p14:cNvContentPartPr/>
                <p14:nvPr/>
              </p14:nvContentPartPr>
              <p14:xfrm>
                <a:off x="3568742" y="4247081"/>
                <a:ext cx="174960" cy="176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1ED0144-4F9D-450F-A4A5-BD5002A0F2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59742" y="4238081"/>
                  <a:ext cx="192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49DBAF-7C9C-4927-9047-EF83D2ED46B4}"/>
                    </a:ext>
                  </a:extLst>
                </p14:cNvPr>
                <p14:cNvContentPartPr/>
                <p14:nvPr/>
              </p14:nvContentPartPr>
              <p14:xfrm>
                <a:off x="3667382" y="4210361"/>
                <a:ext cx="153360" cy="34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49DBAF-7C9C-4927-9047-EF83D2ED46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58742" y="4201361"/>
                  <a:ext cx="171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E9CA87-7F13-4564-8822-2AB6A5333FA3}"/>
                    </a:ext>
                  </a:extLst>
                </p14:cNvPr>
                <p14:cNvContentPartPr/>
                <p14:nvPr/>
              </p14:nvContentPartPr>
              <p14:xfrm>
                <a:off x="3872942" y="4128641"/>
                <a:ext cx="126720" cy="48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E9CA87-7F13-4564-8822-2AB6A5333F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64302" y="4120001"/>
                  <a:ext cx="144360" cy="50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B23D846-7464-46D4-82F6-04E70593161D}"/>
              </a:ext>
            </a:extLst>
          </p:cNvPr>
          <p:cNvGrpSpPr/>
          <p:nvPr/>
        </p:nvGrpSpPr>
        <p:grpSpPr>
          <a:xfrm>
            <a:off x="4266062" y="4327001"/>
            <a:ext cx="266400" cy="177480"/>
            <a:chOff x="4266062" y="4327001"/>
            <a:chExt cx="266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4526CB6-6320-4391-A739-BADA9AA732D4}"/>
                    </a:ext>
                  </a:extLst>
                </p14:cNvPr>
                <p14:cNvContentPartPr/>
                <p14:nvPr/>
              </p14:nvContentPartPr>
              <p14:xfrm>
                <a:off x="4266062" y="4327001"/>
                <a:ext cx="266400" cy="54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4526CB6-6320-4391-A739-BADA9AA732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57062" y="4318001"/>
                  <a:ext cx="284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C19D41D-B7ED-436B-AEE9-B7A1BF6D293B}"/>
                    </a:ext>
                  </a:extLst>
                </p14:cNvPr>
                <p14:cNvContentPartPr/>
                <p14:nvPr/>
              </p14:nvContentPartPr>
              <p14:xfrm>
                <a:off x="4275422" y="4460201"/>
                <a:ext cx="241560" cy="44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C19D41D-B7ED-436B-AEE9-B7A1BF6D2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66782" y="4451561"/>
                  <a:ext cx="259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A1623A4-E1BC-4C97-B772-7AA3220CA0EF}"/>
              </a:ext>
            </a:extLst>
          </p:cNvPr>
          <p:cNvGrpSpPr/>
          <p:nvPr/>
        </p:nvGrpSpPr>
        <p:grpSpPr>
          <a:xfrm>
            <a:off x="5013062" y="3847481"/>
            <a:ext cx="1532160" cy="822960"/>
            <a:chOff x="5013062" y="3847481"/>
            <a:chExt cx="153216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5BCE96-5268-4CA2-9A2D-E112CED36825}"/>
                    </a:ext>
                  </a:extLst>
                </p14:cNvPr>
                <p14:cNvContentPartPr/>
                <p14:nvPr/>
              </p14:nvContentPartPr>
              <p14:xfrm>
                <a:off x="5013062" y="4125401"/>
                <a:ext cx="160200" cy="49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5BCE96-5268-4CA2-9A2D-E112CED3682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04422" y="4116761"/>
                  <a:ext cx="1778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1127BDB-4959-4AB1-91C3-EAE8CFFE26D3}"/>
                    </a:ext>
                  </a:extLst>
                </p14:cNvPr>
                <p14:cNvContentPartPr/>
                <p14:nvPr/>
              </p14:nvContentPartPr>
              <p14:xfrm>
                <a:off x="5335262" y="4028921"/>
                <a:ext cx="191160" cy="22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1127BDB-4959-4AB1-91C3-EAE8CFFE26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26622" y="4020281"/>
                  <a:ext cx="208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174AA6-1FC4-47C1-9100-1E205351560E}"/>
                    </a:ext>
                  </a:extLst>
                </p14:cNvPr>
                <p14:cNvContentPartPr/>
                <p14:nvPr/>
              </p14:nvContentPartPr>
              <p14:xfrm>
                <a:off x="5604182" y="3962681"/>
                <a:ext cx="217800" cy="273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174AA6-1FC4-47C1-9100-1E205351560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95542" y="3954041"/>
                  <a:ext cx="235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F3DA895-9165-4B34-8AD1-E1BD646BC7AE}"/>
                    </a:ext>
                  </a:extLst>
                </p14:cNvPr>
                <p14:cNvContentPartPr/>
                <p14:nvPr/>
              </p14:nvContentPartPr>
              <p14:xfrm>
                <a:off x="5389262" y="4418801"/>
                <a:ext cx="161640" cy="84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F3DA895-9165-4B34-8AD1-E1BD646BC7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80262" y="4410161"/>
                  <a:ext cx="179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DB8136-E0BB-4B72-BE0A-B291D5304482}"/>
                    </a:ext>
                  </a:extLst>
                </p14:cNvPr>
                <p14:cNvContentPartPr/>
                <p14:nvPr/>
              </p14:nvContentPartPr>
              <p14:xfrm>
                <a:off x="5464142" y="4383881"/>
                <a:ext cx="124560" cy="286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DB8136-E0BB-4B72-BE0A-B291D530448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55502" y="4374881"/>
                  <a:ext cx="142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821545C-79D3-4C23-9E6F-BEB8BBF0ADC7}"/>
                    </a:ext>
                  </a:extLst>
                </p14:cNvPr>
                <p14:cNvContentPartPr/>
                <p14:nvPr/>
              </p14:nvContentPartPr>
              <p14:xfrm>
                <a:off x="5927822" y="3847481"/>
                <a:ext cx="182520" cy="71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821545C-79D3-4C23-9E6F-BEB8BBF0AD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19182" y="3838841"/>
                  <a:ext cx="20016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19C8E0-5046-4192-A6E3-11CC9C0A537A}"/>
                    </a:ext>
                  </a:extLst>
                </p14:cNvPr>
                <p14:cNvContentPartPr/>
                <p14:nvPr/>
              </p14:nvContentPartPr>
              <p14:xfrm>
                <a:off x="6247862" y="3982121"/>
                <a:ext cx="297360" cy="60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19C8E0-5046-4192-A6E3-11CC9C0A53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38862" y="3973481"/>
                  <a:ext cx="31500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421F65E-E0A3-4A8E-8A48-51605FB2B514}"/>
              </a:ext>
            </a:extLst>
          </p:cNvPr>
          <p:cNvGrpSpPr/>
          <p:nvPr/>
        </p:nvGrpSpPr>
        <p:grpSpPr>
          <a:xfrm>
            <a:off x="6525422" y="3695201"/>
            <a:ext cx="1658880" cy="751320"/>
            <a:chOff x="6525422" y="3695201"/>
            <a:chExt cx="165888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BD25B42-4F90-48CD-8B81-F9AFEEA93ABD}"/>
                    </a:ext>
                  </a:extLst>
                </p14:cNvPr>
                <p14:cNvContentPartPr/>
                <p14:nvPr/>
              </p14:nvContentPartPr>
              <p14:xfrm>
                <a:off x="6525422" y="4391081"/>
                <a:ext cx="19800" cy="38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BD25B42-4F90-48CD-8B81-F9AFEEA93AB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16422" y="4382441"/>
                  <a:ext cx="37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9EF1DE-F6A5-4658-BDB7-9E2EA2606651}"/>
                    </a:ext>
                  </a:extLst>
                </p14:cNvPr>
                <p14:cNvContentPartPr/>
                <p14:nvPr/>
              </p14:nvContentPartPr>
              <p14:xfrm>
                <a:off x="6715502" y="3695201"/>
                <a:ext cx="565200" cy="75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9EF1DE-F6A5-4658-BDB7-9E2EA26066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06862" y="3686561"/>
                  <a:ext cx="5828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477EF5-B89B-451D-924E-1DDB033EAB44}"/>
                    </a:ext>
                  </a:extLst>
                </p14:cNvPr>
                <p14:cNvContentPartPr/>
                <p14:nvPr/>
              </p14:nvContentPartPr>
              <p14:xfrm>
                <a:off x="7309142" y="4079681"/>
                <a:ext cx="165600" cy="322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477EF5-B89B-451D-924E-1DDB033EAB4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00142" y="4071041"/>
                  <a:ext cx="183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0C3FA2-FF26-42CF-8665-AE1E4CEEB183}"/>
                    </a:ext>
                  </a:extLst>
                </p14:cNvPr>
                <p14:cNvContentPartPr/>
                <p14:nvPr/>
              </p14:nvContentPartPr>
              <p14:xfrm>
                <a:off x="7510742" y="4308281"/>
                <a:ext cx="25200" cy="54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0C3FA2-FF26-42CF-8665-AE1E4CEEB1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02102" y="4299641"/>
                  <a:ext cx="4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E7DCB0F-C432-4AE5-A796-9AA71B9BCC9C}"/>
                    </a:ext>
                  </a:extLst>
                </p14:cNvPr>
                <p14:cNvContentPartPr/>
                <p14:nvPr/>
              </p14:nvContentPartPr>
              <p14:xfrm>
                <a:off x="7648622" y="4120361"/>
                <a:ext cx="270720" cy="245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E7DCB0F-C432-4AE5-A796-9AA71B9BCC9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39982" y="4111721"/>
                  <a:ext cx="288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EECF91-F1F4-491E-B1F9-C8EBC284EEB2}"/>
                    </a:ext>
                  </a:extLst>
                </p14:cNvPr>
                <p14:cNvContentPartPr/>
                <p14:nvPr/>
              </p14:nvContentPartPr>
              <p14:xfrm>
                <a:off x="8019422" y="3927401"/>
                <a:ext cx="164880" cy="435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EECF91-F1F4-491E-B1F9-C8EBC284EE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10782" y="3918761"/>
                  <a:ext cx="18252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9EE0B9A-29DD-4BAC-B883-9009B9412F13}"/>
              </a:ext>
            </a:extLst>
          </p:cNvPr>
          <p:cNvGrpSpPr/>
          <p:nvPr/>
        </p:nvGrpSpPr>
        <p:grpSpPr>
          <a:xfrm>
            <a:off x="8118782" y="3744161"/>
            <a:ext cx="392760" cy="227160"/>
            <a:chOff x="8118782" y="3744161"/>
            <a:chExt cx="3927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B94106E-4795-4280-B472-5580946D87DF}"/>
                    </a:ext>
                  </a:extLst>
                </p14:cNvPr>
                <p14:cNvContentPartPr/>
                <p14:nvPr/>
              </p14:nvContentPartPr>
              <p14:xfrm>
                <a:off x="8205542" y="3814001"/>
                <a:ext cx="13320" cy="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B94106E-4795-4280-B472-5580946D87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96902" y="3805001"/>
                  <a:ext cx="30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BC274A-C7CA-4AD9-A6AF-0095C09F9F04}"/>
                    </a:ext>
                  </a:extLst>
                </p14:cNvPr>
                <p14:cNvContentPartPr/>
                <p14:nvPr/>
              </p14:nvContentPartPr>
              <p14:xfrm>
                <a:off x="8118782" y="3785201"/>
                <a:ext cx="191880" cy="159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BC274A-C7CA-4AD9-A6AF-0095C09F9F0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10142" y="3776201"/>
                  <a:ext cx="20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FDECF4E-03D8-4D29-8F88-FB56B8F6DC20}"/>
                    </a:ext>
                  </a:extLst>
                </p14:cNvPr>
                <p14:cNvContentPartPr/>
                <p14:nvPr/>
              </p14:nvContentPartPr>
              <p14:xfrm>
                <a:off x="8458622" y="3744161"/>
                <a:ext cx="52920" cy="227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FDECF4E-03D8-4D29-8F88-FB56B8F6DC2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49622" y="3735521"/>
                  <a:ext cx="705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0E176D8-D550-4245-B739-024B03519D3C}"/>
              </a:ext>
            </a:extLst>
          </p:cNvPr>
          <p:cNvGrpSpPr/>
          <p:nvPr/>
        </p:nvGrpSpPr>
        <p:grpSpPr>
          <a:xfrm>
            <a:off x="8509382" y="4186241"/>
            <a:ext cx="211320" cy="131040"/>
            <a:chOff x="8509382" y="4186241"/>
            <a:chExt cx="21132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3A12A3-7477-4443-B74F-C217E0A66455}"/>
                    </a:ext>
                  </a:extLst>
                </p14:cNvPr>
                <p14:cNvContentPartPr/>
                <p14:nvPr/>
              </p14:nvContentPartPr>
              <p14:xfrm>
                <a:off x="8537822" y="4186241"/>
                <a:ext cx="182880" cy="23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3A12A3-7477-4443-B74F-C217E0A664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28822" y="4177601"/>
                  <a:ext cx="200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FDC0BDE-3384-4A2C-8034-A67C848BCDCB}"/>
                    </a:ext>
                  </a:extLst>
                </p14:cNvPr>
                <p14:cNvContentPartPr/>
                <p14:nvPr/>
              </p14:nvContentPartPr>
              <p14:xfrm>
                <a:off x="8509382" y="4287761"/>
                <a:ext cx="208440" cy="29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FDC0BDE-3384-4A2C-8034-A67C848BCD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00382" y="4278761"/>
                  <a:ext cx="2260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5E8F825-1773-4B68-A477-94B80D8C9E18}"/>
              </a:ext>
            </a:extLst>
          </p:cNvPr>
          <p:cNvGrpSpPr/>
          <p:nvPr/>
        </p:nvGrpSpPr>
        <p:grpSpPr>
          <a:xfrm>
            <a:off x="8915102" y="4091561"/>
            <a:ext cx="951480" cy="309960"/>
            <a:chOff x="8915102" y="4091561"/>
            <a:chExt cx="95148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55552B-9DC8-470E-8F59-50CA43B6C951}"/>
                    </a:ext>
                  </a:extLst>
                </p14:cNvPr>
                <p14:cNvContentPartPr/>
                <p14:nvPr/>
              </p14:nvContentPartPr>
              <p14:xfrm>
                <a:off x="8915102" y="4323761"/>
                <a:ext cx="26280" cy="77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55552B-9DC8-470E-8F59-50CA43B6C95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06462" y="4315121"/>
                  <a:ext cx="43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909C6F5-E257-4A69-8BEF-5804060A5C67}"/>
                    </a:ext>
                  </a:extLst>
                </p14:cNvPr>
                <p14:cNvContentPartPr/>
                <p14:nvPr/>
              </p14:nvContentPartPr>
              <p14:xfrm>
                <a:off x="9065222" y="4180841"/>
                <a:ext cx="135720" cy="154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909C6F5-E257-4A69-8BEF-5804060A5C6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56222" y="4172201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4825562-1F8C-4AE3-B93B-469E64F54E98}"/>
                    </a:ext>
                  </a:extLst>
                </p14:cNvPr>
                <p14:cNvContentPartPr/>
                <p14:nvPr/>
              </p14:nvContentPartPr>
              <p14:xfrm>
                <a:off x="9313982" y="4124681"/>
                <a:ext cx="156240" cy="20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4825562-1F8C-4AE3-B93B-469E64F54E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05342" y="4116041"/>
                  <a:ext cx="173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FCCBBC0-B9D0-44DA-98BE-43B22A63965E}"/>
                    </a:ext>
                  </a:extLst>
                </p14:cNvPr>
                <p14:cNvContentPartPr/>
                <p14:nvPr/>
              </p14:nvContentPartPr>
              <p14:xfrm>
                <a:off x="9590822" y="4091561"/>
                <a:ext cx="275760" cy="272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FCCBBC0-B9D0-44DA-98BE-43B22A63965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82182" y="4082921"/>
                  <a:ext cx="293400" cy="29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7625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27D0CF-599E-47E9-8C98-C78A82970D45}"/>
              </a:ext>
            </a:extLst>
          </p:cNvPr>
          <p:cNvGrpSpPr/>
          <p:nvPr/>
        </p:nvGrpSpPr>
        <p:grpSpPr>
          <a:xfrm>
            <a:off x="311462" y="391841"/>
            <a:ext cx="343800" cy="253440"/>
            <a:chOff x="311462" y="391841"/>
            <a:chExt cx="343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26AA35-1ABB-48BF-B5DA-A95A19404BCC}"/>
                    </a:ext>
                  </a:extLst>
                </p14:cNvPr>
                <p14:cNvContentPartPr/>
                <p14:nvPr/>
              </p14:nvContentPartPr>
              <p14:xfrm>
                <a:off x="311462" y="391841"/>
                <a:ext cx="328320" cy="253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26AA35-1ABB-48BF-B5DA-A95A19404B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2822" y="382841"/>
                  <a:ext cx="345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754DF7-7E2D-4E0E-BDFA-A7478CF2A66C}"/>
                    </a:ext>
                  </a:extLst>
                </p14:cNvPr>
                <p14:cNvContentPartPr/>
                <p14:nvPr/>
              </p14:nvContentPartPr>
              <p14:xfrm>
                <a:off x="632582" y="607121"/>
                <a:ext cx="22680" cy="36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754DF7-7E2D-4E0E-BDFA-A7478CF2A6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942" y="598121"/>
                  <a:ext cx="4032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E4075-1853-44FF-B300-50EECFD44783}"/>
              </a:ext>
            </a:extLst>
          </p:cNvPr>
          <p:cNvGrpSpPr/>
          <p:nvPr/>
        </p:nvGrpSpPr>
        <p:grpSpPr>
          <a:xfrm>
            <a:off x="925622" y="361241"/>
            <a:ext cx="410400" cy="392400"/>
            <a:chOff x="925622" y="361241"/>
            <a:chExt cx="4104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F84AE9-039C-4465-889A-EC8734B253B7}"/>
                    </a:ext>
                  </a:extLst>
                </p14:cNvPr>
                <p14:cNvContentPartPr/>
                <p14:nvPr/>
              </p14:nvContentPartPr>
              <p14:xfrm>
                <a:off x="925622" y="467081"/>
                <a:ext cx="158040" cy="19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F84AE9-039C-4465-889A-EC8734B253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622" y="458081"/>
                  <a:ext cx="17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C11CBA-E9D5-4DF1-8491-7E1F165D0A4B}"/>
                    </a:ext>
                  </a:extLst>
                </p14:cNvPr>
                <p14:cNvContentPartPr/>
                <p14:nvPr/>
              </p14:nvContentPartPr>
              <p14:xfrm>
                <a:off x="1177262" y="361241"/>
                <a:ext cx="158760" cy="39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C11CBA-E9D5-4DF1-8491-7E1F165D0A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8622" y="352241"/>
                  <a:ext cx="17640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14576D-94C2-4641-AFC2-06FF7030657D}"/>
              </a:ext>
            </a:extLst>
          </p:cNvPr>
          <p:cNvGrpSpPr/>
          <p:nvPr/>
        </p:nvGrpSpPr>
        <p:grpSpPr>
          <a:xfrm>
            <a:off x="1672262" y="401921"/>
            <a:ext cx="782280" cy="433440"/>
            <a:chOff x="1672262" y="401921"/>
            <a:chExt cx="78228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2BB50A-E8F2-4066-8621-F5E7BAA06226}"/>
                    </a:ext>
                  </a:extLst>
                </p14:cNvPr>
                <p14:cNvContentPartPr/>
                <p14:nvPr/>
              </p14:nvContentPartPr>
              <p14:xfrm>
                <a:off x="1710782" y="432521"/>
                <a:ext cx="214560" cy="27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2BB50A-E8F2-4066-8621-F5E7BAA062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1782" y="423881"/>
                  <a:ext cx="232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FD06E7-519D-49D1-B1C0-8CFC6EFB395C}"/>
                    </a:ext>
                  </a:extLst>
                </p14:cNvPr>
                <p14:cNvContentPartPr/>
                <p14:nvPr/>
              </p14:nvContentPartPr>
              <p14:xfrm>
                <a:off x="1672262" y="401921"/>
                <a:ext cx="263880" cy="28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FD06E7-519D-49D1-B1C0-8CFC6EFB3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3622" y="393281"/>
                  <a:ext cx="281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A4D42E-1A68-4D96-BF54-DD91A631CF25}"/>
                    </a:ext>
                  </a:extLst>
                </p14:cNvPr>
                <p14:cNvContentPartPr/>
                <p14:nvPr/>
              </p14:nvContentPartPr>
              <p14:xfrm>
                <a:off x="1995902" y="737441"/>
                <a:ext cx="2484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A4D42E-1A68-4D96-BF54-DD91A631CF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7262" y="728801"/>
                  <a:ext cx="42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930295-5276-40FD-9A72-75C7F703EBDD}"/>
                    </a:ext>
                  </a:extLst>
                </p14:cNvPr>
                <p14:cNvContentPartPr/>
                <p14:nvPr/>
              </p14:nvContentPartPr>
              <p14:xfrm>
                <a:off x="2178782" y="490121"/>
                <a:ext cx="275760" cy="11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930295-5276-40FD-9A72-75C7F703EB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9782" y="481481"/>
                  <a:ext cx="2934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6E213-6836-41FE-84DD-208F08203BA4}"/>
              </a:ext>
            </a:extLst>
          </p:cNvPr>
          <p:cNvGrpSpPr/>
          <p:nvPr/>
        </p:nvGrpSpPr>
        <p:grpSpPr>
          <a:xfrm>
            <a:off x="2633462" y="261161"/>
            <a:ext cx="1371600" cy="415800"/>
            <a:chOff x="2633462" y="261161"/>
            <a:chExt cx="13716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FDFA5E-A9CA-4BCF-8E4E-263587A1D7B3}"/>
                    </a:ext>
                  </a:extLst>
                </p14:cNvPr>
                <p14:cNvContentPartPr/>
                <p14:nvPr/>
              </p14:nvContentPartPr>
              <p14:xfrm>
                <a:off x="2633462" y="441521"/>
                <a:ext cx="84600" cy="23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FDFA5E-A9CA-4BCF-8E4E-263587A1D7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4822" y="432881"/>
                  <a:ext cx="102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8A188E-6591-4AA6-8CCD-4F0EA1F16228}"/>
                    </a:ext>
                  </a:extLst>
                </p14:cNvPr>
                <p14:cNvContentPartPr/>
                <p14:nvPr/>
              </p14:nvContentPartPr>
              <p14:xfrm>
                <a:off x="2709782" y="261161"/>
                <a:ext cx="218160" cy="24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8A188E-6591-4AA6-8CCD-4F0EA1F162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1142" y="252521"/>
                  <a:ext cx="235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406704-E986-4ED6-BFD1-2187D321B523}"/>
                    </a:ext>
                  </a:extLst>
                </p14:cNvPr>
                <p14:cNvContentPartPr/>
                <p14:nvPr/>
              </p14:nvContentPartPr>
              <p14:xfrm>
                <a:off x="2862062" y="477521"/>
                <a:ext cx="111960" cy="12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406704-E986-4ED6-BFD1-2187D321B5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3422" y="468881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BFD942-34FF-4FE1-9471-2ADEA59D8CCA}"/>
                    </a:ext>
                  </a:extLst>
                </p14:cNvPr>
                <p14:cNvContentPartPr/>
                <p14:nvPr/>
              </p14:nvContentPartPr>
              <p14:xfrm>
                <a:off x="3094982" y="508481"/>
                <a:ext cx="79560" cy="11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BFD942-34FF-4FE1-9471-2ADEA59D8C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86342" y="499481"/>
                  <a:ext cx="97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B65256-AC65-4C36-8033-B4DFDB7297EA}"/>
                    </a:ext>
                  </a:extLst>
                </p14:cNvPr>
                <p14:cNvContentPartPr/>
                <p14:nvPr/>
              </p14:nvContentPartPr>
              <p14:xfrm>
                <a:off x="3321062" y="442601"/>
                <a:ext cx="69840" cy="19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B65256-AC65-4C36-8033-B4DFDB7297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2422" y="433961"/>
                  <a:ext cx="87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45843C-4A37-46C0-B274-1328035979E9}"/>
                    </a:ext>
                  </a:extLst>
                </p14:cNvPr>
                <p14:cNvContentPartPr/>
                <p14:nvPr/>
              </p14:nvContentPartPr>
              <p14:xfrm>
                <a:off x="3457142" y="423161"/>
                <a:ext cx="116640" cy="19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45843C-4A37-46C0-B274-1328035979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8142" y="414521"/>
                  <a:ext cx="134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B980B4-741C-40CD-B682-212E83363611}"/>
                    </a:ext>
                  </a:extLst>
                </p14:cNvPr>
                <p14:cNvContentPartPr/>
                <p14:nvPr/>
              </p14:nvContentPartPr>
              <p14:xfrm>
                <a:off x="3650102" y="488321"/>
                <a:ext cx="131400" cy="12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B980B4-741C-40CD-B682-212E833636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1462" y="479321"/>
                  <a:ext cx="14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8BA67E-9CF1-4EF9-9B9C-910C8DEEFAA1}"/>
                    </a:ext>
                  </a:extLst>
                </p14:cNvPr>
                <p14:cNvContentPartPr/>
                <p14:nvPr/>
              </p14:nvContentPartPr>
              <p14:xfrm>
                <a:off x="3868982" y="482201"/>
                <a:ext cx="136080" cy="15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8BA67E-9CF1-4EF9-9B9C-910C8DEEFA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0342" y="473561"/>
                  <a:ext cx="1537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7AF792-00ED-462F-925D-023E74C314F4}"/>
              </a:ext>
            </a:extLst>
          </p:cNvPr>
          <p:cNvGrpSpPr/>
          <p:nvPr/>
        </p:nvGrpSpPr>
        <p:grpSpPr>
          <a:xfrm>
            <a:off x="4223942" y="261881"/>
            <a:ext cx="725760" cy="470520"/>
            <a:chOff x="4223942" y="261881"/>
            <a:chExt cx="7257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2A0812-145E-4ABC-98DC-5C9062ACF303}"/>
                    </a:ext>
                  </a:extLst>
                </p14:cNvPr>
                <p14:cNvContentPartPr/>
                <p14:nvPr/>
              </p14:nvContentPartPr>
              <p14:xfrm>
                <a:off x="4223942" y="292121"/>
                <a:ext cx="174600" cy="43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2A0812-145E-4ABC-98DC-5C9062ACF3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14942" y="283121"/>
                  <a:ext cx="192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FB2CA4-8BC9-40F3-B7FF-8E8C53762BFD}"/>
                    </a:ext>
                  </a:extLst>
                </p14:cNvPr>
                <p14:cNvContentPartPr/>
                <p14:nvPr/>
              </p14:nvContentPartPr>
              <p14:xfrm>
                <a:off x="4479182" y="418841"/>
                <a:ext cx="183600" cy="11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FB2CA4-8BC9-40F3-B7FF-8E8C53762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0542" y="409841"/>
                  <a:ext cx="201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489B26-35D1-450B-B3F1-3817882743A3}"/>
                    </a:ext>
                  </a:extLst>
                </p14:cNvPr>
                <p14:cNvContentPartPr/>
                <p14:nvPr/>
              </p14:nvContentPartPr>
              <p14:xfrm>
                <a:off x="4609142" y="335681"/>
                <a:ext cx="78120" cy="28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489B26-35D1-450B-B3F1-3817882743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0502" y="327041"/>
                  <a:ext cx="95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3D5997-DFD8-41F7-B51B-7BB6151E960C}"/>
                    </a:ext>
                  </a:extLst>
                </p14:cNvPr>
                <p14:cNvContentPartPr/>
                <p14:nvPr/>
              </p14:nvContentPartPr>
              <p14:xfrm>
                <a:off x="4795262" y="261881"/>
                <a:ext cx="154440" cy="47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3D5997-DFD8-41F7-B51B-7BB6151E96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6622" y="253241"/>
                  <a:ext cx="17208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0C7B24-A407-4C7C-A092-7C86C24EF9CA}"/>
              </a:ext>
            </a:extLst>
          </p:cNvPr>
          <p:cNvGrpSpPr/>
          <p:nvPr/>
        </p:nvGrpSpPr>
        <p:grpSpPr>
          <a:xfrm>
            <a:off x="1512062" y="1043441"/>
            <a:ext cx="2228400" cy="506160"/>
            <a:chOff x="1512062" y="1043441"/>
            <a:chExt cx="222840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0E9A53-4EA1-44B6-86D0-787F175809EA}"/>
                    </a:ext>
                  </a:extLst>
                </p14:cNvPr>
                <p14:cNvContentPartPr/>
                <p14:nvPr/>
              </p14:nvContentPartPr>
              <p14:xfrm>
                <a:off x="1512062" y="1194281"/>
                <a:ext cx="88920" cy="31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0E9A53-4EA1-44B6-86D0-787F175809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3422" y="1185281"/>
                  <a:ext cx="106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9015F0-42A6-49F4-84E2-D59E8CE005F4}"/>
                    </a:ext>
                  </a:extLst>
                </p14:cNvPr>
                <p14:cNvContentPartPr/>
                <p14:nvPr/>
              </p14:nvContentPartPr>
              <p14:xfrm>
                <a:off x="1584062" y="1067921"/>
                <a:ext cx="221400" cy="23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9015F0-42A6-49F4-84E2-D59E8CE005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75422" y="1058921"/>
                  <a:ext cx="239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AC006D-E112-47DC-89D7-D77EAAEB24C1}"/>
                    </a:ext>
                  </a:extLst>
                </p14:cNvPr>
                <p14:cNvContentPartPr/>
                <p14:nvPr/>
              </p14:nvContentPartPr>
              <p14:xfrm>
                <a:off x="1888982" y="1111841"/>
                <a:ext cx="178560" cy="37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AC006D-E112-47DC-89D7-D77EAAEB24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79982" y="1103201"/>
                  <a:ext cx="1962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B0CF4A-8B06-4973-8C87-03B1DD4B7A99}"/>
                    </a:ext>
                  </a:extLst>
                </p14:cNvPr>
                <p14:cNvContentPartPr/>
                <p14:nvPr/>
              </p14:nvContentPartPr>
              <p14:xfrm>
                <a:off x="2195342" y="1192481"/>
                <a:ext cx="235440" cy="27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B0CF4A-8B06-4973-8C87-03B1DD4B7A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86342" y="1183481"/>
                  <a:ext cx="253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B03728-79E7-4F66-9613-F4DD78C267DB}"/>
                    </a:ext>
                  </a:extLst>
                </p14:cNvPr>
                <p14:cNvContentPartPr/>
                <p14:nvPr/>
              </p14:nvContentPartPr>
              <p14:xfrm>
                <a:off x="2229542" y="1142081"/>
                <a:ext cx="195840" cy="251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B03728-79E7-4F66-9613-F4DD78C267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20542" y="1133441"/>
                  <a:ext cx="213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EB894E-D24B-48EB-A859-1B12AB4128BC}"/>
                    </a:ext>
                  </a:extLst>
                </p14:cNvPr>
                <p14:cNvContentPartPr/>
                <p14:nvPr/>
              </p14:nvContentPartPr>
              <p14:xfrm>
                <a:off x="2517902" y="1434761"/>
                <a:ext cx="19800" cy="11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EB894E-D24B-48EB-A859-1B12AB4128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08902" y="1425761"/>
                  <a:ext cx="3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989800-3F43-49AE-94C8-5F3F1753C1A1}"/>
                    </a:ext>
                  </a:extLst>
                </p14:cNvPr>
                <p14:cNvContentPartPr/>
                <p14:nvPr/>
              </p14:nvContentPartPr>
              <p14:xfrm>
                <a:off x="2683862" y="1165121"/>
                <a:ext cx="204840" cy="5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989800-3F43-49AE-94C8-5F3F1753C1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74862" y="1156481"/>
                  <a:ext cx="222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EBAC8F-24BE-4822-84E2-A679BAB18726}"/>
                    </a:ext>
                  </a:extLst>
                </p14:cNvPr>
                <p14:cNvContentPartPr/>
                <p14:nvPr/>
              </p14:nvContentPartPr>
              <p14:xfrm>
                <a:off x="2690342" y="1268081"/>
                <a:ext cx="198360" cy="2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EBAC8F-24BE-4822-84E2-A679BAB187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81342" y="1259441"/>
                  <a:ext cx="21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5A50EA-E89A-47C6-9D7D-32BCF6C37A14}"/>
                    </a:ext>
                  </a:extLst>
                </p14:cNvPr>
                <p14:cNvContentPartPr/>
                <p14:nvPr/>
              </p14:nvContentPartPr>
              <p14:xfrm>
                <a:off x="2996342" y="1114001"/>
                <a:ext cx="357840" cy="30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5A50EA-E89A-47C6-9D7D-32BCF6C37A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7702" y="1105001"/>
                  <a:ext cx="375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BB85E8-511B-4B77-BCBC-C0C88E3F977F}"/>
                    </a:ext>
                  </a:extLst>
                </p14:cNvPr>
                <p14:cNvContentPartPr/>
                <p14:nvPr/>
              </p14:nvContentPartPr>
              <p14:xfrm>
                <a:off x="3507902" y="1043441"/>
                <a:ext cx="232560" cy="40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BB85E8-511B-4B77-BCBC-C0C88E3F97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99262" y="1034801"/>
                  <a:ext cx="25020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F3DD80-9B10-438B-AB91-4D298D14C820}"/>
              </a:ext>
            </a:extLst>
          </p:cNvPr>
          <p:cNvGrpSpPr/>
          <p:nvPr/>
        </p:nvGrpSpPr>
        <p:grpSpPr>
          <a:xfrm>
            <a:off x="3979502" y="1186001"/>
            <a:ext cx="190440" cy="144000"/>
            <a:chOff x="3979502" y="1186001"/>
            <a:chExt cx="19044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359F03-17C2-47B9-8F37-668B55C5AB6C}"/>
                    </a:ext>
                  </a:extLst>
                </p14:cNvPr>
                <p14:cNvContentPartPr/>
                <p14:nvPr/>
              </p14:nvContentPartPr>
              <p14:xfrm>
                <a:off x="4003982" y="1186001"/>
                <a:ext cx="165600" cy="47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359F03-17C2-47B9-8F37-668B55C5AB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5342" y="1177361"/>
                  <a:ext cx="183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CDC804-8872-4808-8B9F-0230796498AA}"/>
                    </a:ext>
                  </a:extLst>
                </p14:cNvPr>
                <p14:cNvContentPartPr/>
                <p14:nvPr/>
              </p14:nvContentPartPr>
              <p14:xfrm>
                <a:off x="3979502" y="1294721"/>
                <a:ext cx="190440" cy="3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CDC804-8872-4808-8B9F-0230796498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70502" y="1285721"/>
                  <a:ext cx="2080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DA8023-A99E-4B49-A369-155F7787958C}"/>
              </a:ext>
            </a:extLst>
          </p:cNvPr>
          <p:cNvGrpSpPr/>
          <p:nvPr/>
        </p:nvGrpSpPr>
        <p:grpSpPr>
          <a:xfrm>
            <a:off x="4458302" y="844001"/>
            <a:ext cx="1387800" cy="959040"/>
            <a:chOff x="4458302" y="844001"/>
            <a:chExt cx="138780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062469-49AA-4430-B490-DA47CB11ED2B}"/>
                    </a:ext>
                  </a:extLst>
                </p14:cNvPr>
                <p14:cNvContentPartPr/>
                <p14:nvPr/>
              </p14:nvContentPartPr>
              <p14:xfrm>
                <a:off x="4458302" y="1110401"/>
                <a:ext cx="289440" cy="29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062469-49AA-4430-B490-DA47CB11ED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49302" y="1101761"/>
                  <a:ext cx="307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C4363C-2C46-4E00-8D7A-F087DFA3CAC5}"/>
                    </a:ext>
                  </a:extLst>
                </p14:cNvPr>
                <p14:cNvContentPartPr/>
                <p14:nvPr/>
              </p14:nvContentPartPr>
              <p14:xfrm>
                <a:off x="4857902" y="1004561"/>
                <a:ext cx="81360" cy="1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C4363C-2C46-4E00-8D7A-F087DFA3CA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9262" y="995921"/>
                  <a:ext cx="99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E60553-DC90-49EF-BA41-A6447AE38B36}"/>
                    </a:ext>
                  </a:extLst>
                </p14:cNvPr>
                <p14:cNvContentPartPr/>
                <p14:nvPr/>
              </p14:nvContentPartPr>
              <p14:xfrm>
                <a:off x="5049062" y="894761"/>
                <a:ext cx="118080" cy="7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E60553-DC90-49EF-BA41-A6447AE38B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40062" y="886121"/>
                  <a:ext cx="135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49849A-BA9B-42AD-9BC4-0409B505D337}"/>
                    </a:ext>
                  </a:extLst>
                </p14:cNvPr>
                <p14:cNvContentPartPr/>
                <p14:nvPr/>
              </p14:nvContentPartPr>
              <p14:xfrm>
                <a:off x="5114222" y="844001"/>
                <a:ext cx="125280" cy="25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49849A-BA9B-42AD-9BC4-0409B505D33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05222" y="835001"/>
                  <a:ext cx="142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7458E6-7C2A-4D18-9D89-0DE6E45AA3ED}"/>
                    </a:ext>
                  </a:extLst>
                </p14:cNvPr>
                <p14:cNvContentPartPr/>
                <p14:nvPr/>
              </p14:nvContentPartPr>
              <p14:xfrm>
                <a:off x="5288822" y="1103921"/>
                <a:ext cx="185040" cy="122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7458E6-7C2A-4D18-9D89-0DE6E45AA3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79822" y="1094921"/>
                  <a:ext cx="202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0DD555-E9C4-4713-8623-BA2D89EB8BEB}"/>
                    </a:ext>
                  </a:extLst>
                </p14:cNvPr>
                <p14:cNvContentPartPr/>
                <p14:nvPr/>
              </p14:nvContentPartPr>
              <p14:xfrm>
                <a:off x="5384942" y="1042361"/>
                <a:ext cx="129600" cy="31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0DD555-E9C4-4713-8623-BA2D89EB8B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76302" y="1033721"/>
                  <a:ext cx="147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724423-0A46-42B8-AEC6-A567B391C9C3}"/>
                    </a:ext>
                  </a:extLst>
                </p14:cNvPr>
                <p14:cNvContentPartPr/>
                <p14:nvPr/>
              </p14:nvContentPartPr>
              <p14:xfrm>
                <a:off x="5627942" y="858761"/>
                <a:ext cx="218160" cy="199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724423-0A46-42B8-AEC6-A567B391C9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19302" y="849761"/>
                  <a:ext cx="235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12E4A9-02DB-4754-807F-BD4D14239839}"/>
                    </a:ext>
                  </a:extLst>
                </p14:cNvPr>
                <p14:cNvContentPartPr/>
                <p14:nvPr/>
              </p14:nvContentPartPr>
              <p14:xfrm>
                <a:off x="5156342" y="1444121"/>
                <a:ext cx="493200" cy="76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12E4A9-02DB-4754-807F-BD4D142398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47702" y="1435481"/>
                  <a:ext cx="510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CDF945-CF22-4C99-A73D-EF6448ECBB44}"/>
                    </a:ext>
                  </a:extLst>
                </p14:cNvPr>
                <p14:cNvContentPartPr/>
                <p14:nvPr/>
              </p14:nvContentPartPr>
              <p14:xfrm>
                <a:off x="5167142" y="1590641"/>
                <a:ext cx="282240" cy="212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CDF945-CF22-4C99-A73D-EF6448ECBB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58502" y="1581641"/>
                  <a:ext cx="29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5C2DA7-FF5D-4158-ADD3-69A33CC834D7}"/>
                    </a:ext>
                  </a:extLst>
                </p14:cNvPr>
                <p14:cNvContentPartPr/>
                <p14:nvPr/>
              </p14:nvContentPartPr>
              <p14:xfrm>
                <a:off x="5516702" y="1570481"/>
                <a:ext cx="98280" cy="225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5C2DA7-FF5D-4158-ADD3-69A33CC834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08062" y="1561841"/>
                  <a:ext cx="11592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04D18F4-C3D3-4184-8BED-0391E7017532}"/>
                  </a:ext>
                </a:extLst>
              </p14:cNvPr>
              <p14:cNvContentPartPr/>
              <p14:nvPr/>
            </p14:nvContentPartPr>
            <p14:xfrm>
              <a:off x="5474942" y="1956401"/>
              <a:ext cx="23400" cy="1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04D18F4-C3D3-4184-8BED-0391E701753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65942" y="1947401"/>
                <a:ext cx="4104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3C12BA9-98F0-4F45-BDAC-1648079A26F1}"/>
              </a:ext>
            </a:extLst>
          </p:cNvPr>
          <p:cNvGrpSpPr/>
          <p:nvPr/>
        </p:nvGrpSpPr>
        <p:grpSpPr>
          <a:xfrm>
            <a:off x="6116822" y="1242521"/>
            <a:ext cx="155520" cy="136440"/>
            <a:chOff x="6116822" y="1242521"/>
            <a:chExt cx="1555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7AC2D9-1D4E-410F-B36B-2F270C66C6ED}"/>
                    </a:ext>
                  </a:extLst>
                </p14:cNvPr>
                <p14:cNvContentPartPr/>
                <p14:nvPr/>
              </p14:nvContentPartPr>
              <p14:xfrm>
                <a:off x="6116822" y="1242521"/>
                <a:ext cx="139680" cy="5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7AC2D9-1D4E-410F-B36B-2F270C66C6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7822" y="1233881"/>
                  <a:ext cx="15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48ABA5-303B-48B4-ADE9-AE7AE945E005}"/>
                    </a:ext>
                  </a:extLst>
                </p14:cNvPr>
                <p14:cNvContentPartPr/>
                <p14:nvPr/>
              </p14:nvContentPartPr>
              <p14:xfrm>
                <a:off x="6126182" y="1337561"/>
                <a:ext cx="146160" cy="41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48ABA5-303B-48B4-ADE9-AE7AE945E0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17542" y="1328921"/>
                  <a:ext cx="163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944527-ED4D-40B0-953E-49F7F60F14E6}"/>
              </a:ext>
            </a:extLst>
          </p:cNvPr>
          <p:cNvGrpSpPr/>
          <p:nvPr/>
        </p:nvGrpSpPr>
        <p:grpSpPr>
          <a:xfrm>
            <a:off x="6462062" y="999161"/>
            <a:ext cx="1046520" cy="360360"/>
            <a:chOff x="6462062" y="999161"/>
            <a:chExt cx="10465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3EB4CD-B427-4A2C-8BE6-A5B78FF35D52}"/>
                    </a:ext>
                  </a:extLst>
                </p14:cNvPr>
                <p14:cNvContentPartPr/>
                <p14:nvPr/>
              </p14:nvContentPartPr>
              <p14:xfrm>
                <a:off x="6462062" y="1324961"/>
                <a:ext cx="32040" cy="3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3EB4CD-B427-4A2C-8BE6-A5B78FF35D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3422" y="1315961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BCBCC6-969C-49BB-A9CA-81439F380A6A}"/>
                    </a:ext>
                  </a:extLst>
                </p14:cNvPr>
                <p14:cNvContentPartPr/>
                <p14:nvPr/>
              </p14:nvContentPartPr>
              <p14:xfrm>
                <a:off x="6642782" y="1155401"/>
                <a:ext cx="95400" cy="169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BCBCC6-969C-49BB-A9CA-81439F380A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34142" y="1146401"/>
                  <a:ext cx="11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5197B2-EEA6-41B7-8F2A-C4CD85F0F04F}"/>
                    </a:ext>
                  </a:extLst>
                </p14:cNvPr>
                <p14:cNvContentPartPr/>
                <p14:nvPr/>
              </p14:nvContentPartPr>
              <p14:xfrm>
                <a:off x="6767342" y="1142081"/>
                <a:ext cx="127080" cy="180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5197B2-EEA6-41B7-8F2A-C4CD85F0F0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8342" y="1133441"/>
                  <a:ext cx="144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6E7F4E-36DD-4180-8CAB-000FE03262BE}"/>
                    </a:ext>
                  </a:extLst>
                </p14:cNvPr>
                <p14:cNvContentPartPr/>
                <p14:nvPr/>
              </p14:nvContentPartPr>
              <p14:xfrm>
                <a:off x="7005662" y="1050641"/>
                <a:ext cx="110160" cy="117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6E7F4E-36DD-4180-8CAB-000FE03262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97022" y="1042001"/>
                  <a:ext cx="127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252937-E5C6-4EBD-B477-A836F2562BFC}"/>
                    </a:ext>
                  </a:extLst>
                </p14:cNvPr>
                <p14:cNvContentPartPr/>
                <p14:nvPr/>
              </p14:nvContentPartPr>
              <p14:xfrm>
                <a:off x="6999902" y="999161"/>
                <a:ext cx="193680" cy="354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252937-E5C6-4EBD-B477-A836F2562B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91262" y="990521"/>
                  <a:ext cx="211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3B42A16-D8D1-4632-96E1-6F14A8F30646}"/>
                    </a:ext>
                  </a:extLst>
                </p14:cNvPr>
                <p14:cNvContentPartPr/>
                <p14:nvPr/>
              </p14:nvContentPartPr>
              <p14:xfrm>
                <a:off x="7231742" y="1084121"/>
                <a:ext cx="276840" cy="24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3B42A16-D8D1-4632-96E1-6F14A8F306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23102" y="1075121"/>
                  <a:ext cx="2944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38ECB00-8CD2-499B-97A2-1FBADCDE3B13}"/>
              </a:ext>
            </a:extLst>
          </p:cNvPr>
          <p:cNvGrpSpPr/>
          <p:nvPr/>
        </p:nvGrpSpPr>
        <p:grpSpPr>
          <a:xfrm>
            <a:off x="1105262" y="2100041"/>
            <a:ext cx="507240" cy="373320"/>
            <a:chOff x="1105262" y="2100041"/>
            <a:chExt cx="5072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64C68E-5F98-4B8B-966D-A64500A7EE1F}"/>
                    </a:ext>
                  </a:extLst>
                </p14:cNvPr>
                <p14:cNvContentPartPr/>
                <p14:nvPr/>
              </p14:nvContentPartPr>
              <p14:xfrm>
                <a:off x="1105262" y="2100041"/>
                <a:ext cx="180360" cy="37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64C68E-5F98-4B8B-966D-A64500A7EE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6262" y="2091041"/>
                  <a:ext cx="1980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26BC72-C8D7-4A11-984F-951DCE251772}"/>
                    </a:ext>
                  </a:extLst>
                </p14:cNvPr>
                <p14:cNvContentPartPr/>
                <p14:nvPr/>
              </p14:nvContentPartPr>
              <p14:xfrm>
                <a:off x="1440062" y="2135321"/>
                <a:ext cx="172440" cy="33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26BC72-C8D7-4A11-984F-951DCE251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31422" y="2126681"/>
                  <a:ext cx="1900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8C0B34-1AC3-4046-B385-D8A4653BD9E5}"/>
              </a:ext>
            </a:extLst>
          </p:cNvPr>
          <p:cNvGrpSpPr/>
          <p:nvPr/>
        </p:nvGrpSpPr>
        <p:grpSpPr>
          <a:xfrm>
            <a:off x="1897982" y="2246921"/>
            <a:ext cx="907560" cy="359640"/>
            <a:chOff x="1897982" y="2246921"/>
            <a:chExt cx="9075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E4DF66-A390-42B1-9268-46EB69954B0E}"/>
                    </a:ext>
                  </a:extLst>
                </p14:cNvPr>
                <p14:cNvContentPartPr/>
                <p14:nvPr/>
              </p14:nvContentPartPr>
              <p14:xfrm>
                <a:off x="2025062" y="2282561"/>
                <a:ext cx="110160" cy="21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E4DF66-A390-42B1-9268-46EB69954B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16062" y="2273561"/>
                  <a:ext cx="12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CD64EA-31D0-4C6E-8C2F-46224E4875DE}"/>
                    </a:ext>
                  </a:extLst>
                </p14:cNvPr>
                <p14:cNvContentPartPr/>
                <p14:nvPr/>
              </p14:nvContentPartPr>
              <p14:xfrm>
                <a:off x="1897982" y="2246921"/>
                <a:ext cx="455400" cy="7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CD64EA-31D0-4C6E-8C2F-46224E4875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89342" y="2238281"/>
                  <a:ext cx="473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043E48-F33E-4705-9D7B-27899CCEE079}"/>
                    </a:ext>
                  </a:extLst>
                </p14:cNvPr>
                <p14:cNvContentPartPr/>
                <p14:nvPr/>
              </p14:nvContentPartPr>
              <p14:xfrm>
                <a:off x="2269142" y="2491001"/>
                <a:ext cx="14040" cy="11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043E48-F33E-4705-9D7B-27899CCEE0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0142" y="2482361"/>
                  <a:ext cx="31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167326-A635-48A4-B599-E4B3A99AD85D}"/>
                    </a:ext>
                  </a:extLst>
                </p14:cNvPr>
                <p14:cNvContentPartPr/>
                <p14:nvPr/>
              </p14:nvContentPartPr>
              <p14:xfrm>
                <a:off x="2545982" y="2284721"/>
                <a:ext cx="259560" cy="125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167326-A635-48A4-B599-E4B3A99AD8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7342" y="2276081"/>
                  <a:ext cx="2772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1A2086-4E42-4E88-AB0B-F11EAD71A1EA}"/>
              </a:ext>
            </a:extLst>
          </p:cNvPr>
          <p:cNvGrpSpPr/>
          <p:nvPr/>
        </p:nvGrpSpPr>
        <p:grpSpPr>
          <a:xfrm>
            <a:off x="3046382" y="2050361"/>
            <a:ext cx="1744200" cy="669240"/>
            <a:chOff x="3046382" y="2050361"/>
            <a:chExt cx="17442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48D993D-EED7-481D-9932-57B01F617D8C}"/>
                    </a:ext>
                  </a:extLst>
                </p14:cNvPr>
                <p14:cNvContentPartPr/>
                <p14:nvPr/>
              </p14:nvContentPartPr>
              <p14:xfrm>
                <a:off x="3046382" y="2145401"/>
                <a:ext cx="539640" cy="397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48D993D-EED7-481D-9932-57B01F617D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37742" y="2136761"/>
                  <a:ext cx="557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26EF85-04DA-4AE5-9149-6623973B30AC}"/>
                    </a:ext>
                  </a:extLst>
                </p14:cNvPr>
                <p14:cNvContentPartPr/>
                <p14:nvPr/>
              </p14:nvContentPartPr>
              <p14:xfrm>
                <a:off x="3173102" y="2344481"/>
                <a:ext cx="248040" cy="65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26EF85-04DA-4AE5-9149-6623973B30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4102" y="2335841"/>
                  <a:ext cx="265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F5ADA3-2370-4A35-ABF9-00D1B12E8CDB}"/>
                    </a:ext>
                  </a:extLst>
                </p14:cNvPr>
                <p14:cNvContentPartPr/>
                <p14:nvPr/>
              </p14:nvContentPartPr>
              <p14:xfrm>
                <a:off x="3494942" y="2331521"/>
                <a:ext cx="203760" cy="160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6F5ADA3-2370-4A35-ABF9-00D1B12E8C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86302" y="2322881"/>
                  <a:ext cx="221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372C38-7361-4CD3-835E-96C2866EF8A9}"/>
                    </a:ext>
                  </a:extLst>
                </p14:cNvPr>
                <p14:cNvContentPartPr/>
                <p14:nvPr/>
              </p14:nvContentPartPr>
              <p14:xfrm>
                <a:off x="3479102" y="2363561"/>
                <a:ext cx="360360" cy="356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372C38-7361-4CD3-835E-96C2866EF8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70102" y="2354561"/>
                  <a:ext cx="378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75A8AF-6434-4824-88E9-8935A254FDFA}"/>
                    </a:ext>
                  </a:extLst>
                </p14:cNvPr>
                <p14:cNvContentPartPr/>
                <p14:nvPr/>
              </p14:nvContentPartPr>
              <p14:xfrm>
                <a:off x="3831542" y="2317121"/>
                <a:ext cx="181440" cy="187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75A8AF-6434-4824-88E9-8935A254FD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22902" y="2308121"/>
                  <a:ext cx="199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4B9FAD5-D244-4AA5-81CF-DFB2549E66A4}"/>
                    </a:ext>
                  </a:extLst>
                </p14:cNvPr>
                <p14:cNvContentPartPr/>
                <p14:nvPr/>
              </p14:nvContentPartPr>
              <p14:xfrm>
                <a:off x="4171742" y="2227121"/>
                <a:ext cx="147240" cy="228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4B9FAD5-D244-4AA5-81CF-DFB2549E66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3102" y="2218121"/>
                  <a:ext cx="164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4D8E71E-4926-4C9E-9792-84C1AEFB4D7C}"/>
                    </a:ext>
                  </a:extLst>
                </p14:cNvPr>
                <p14:cNvContentPartPr/>
                <p14:nvPr/>
              </p14:nvContentPartPr>
              <p14:xfrm>
                <a:off x="4416542" y="2224961"/>
                <a:ext cx="134280" cy="9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4D8E71E-4926-4C9E-9792-84C1AEFB4D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07902" y="2215961"/>
                  <a:ext cx="151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95527D-602F-457F-8E6E-89F667A2E594}"/>
                    </a:ext>
                  </a:extLst>
                </p14:cNvPr>
                <p14:cNvContentPartPr/>
                <p14:nvPr/>
              </p14:nvContentPartPr>
              <p14:xfrm>
                <a:off x="4468382" y="2168441"/>
                <a:ext cx="163800" cy="27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95527D-602F-457F-8E6E-89F667A2E5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59742" y="2159801"/>
                  <a:ext cx="181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2752F71-50B6-4458-A524-597CE5AA65AE}"/>
                    </a:ext>
                  </a:extLst>
                </p14:cNvPr>
                <p14:cNvContentPartPr/>
                <p14:nvPr/>
              </p14:nvContentPartPr>
              <p14:xfrm>
                <a:off x="4681862" y="2050361"/>
                <a:ext cx="108720" cy="482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2752F71-50B6-4458-A524-597CE5AA65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72862" y="2041361"/>
                  <a:ext cx="126360" cy="4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65162AE-8A6D-4525-9D3C-8F4C0F9B04F1}"/>
              </a:ext>
            </a:extLst>
          </p:cNvPr>
          <p:cNvGrpSpPr/>
          <p:nvPr/>
        </p:nvGrpSpPr>
        <p:grpSpPr>
          <a:xfrm>
            <a:off x="2014622" y="2880881"/>
            <a:ext cx="2167200" cy="526320"/>
            <a:chOff x="2014622" y="2880881"/>
            <a:chExt cx="216720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6FCD55-F220-4946-902D-DC6BA09A60AA}"/>
                    </a:ext>
                  </a:extLst>
                </p14:cNvPr>
                <p14:cNvContentPartPr/>
                <p14:nvPr/>
              </p14:nvContentPartPr>
              <p14:xfrm>
                <a:off x="2014622" y="3127481"/>
                <a:ext cx="108360" cy="243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6FCD55-F220-4946-902D-DC6BA09A60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05982" y="3118481"/>
                  <a:ext cx="126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F7B3D3-DCA7-4D9D-AAE2-038B5741C5B7}"/>
                    </a:ext>
                  </a:extLst>
                </p14:cNvPr>
                <p14:cNvContentPartPr/>
                <p14:nvPr/>
              </p14:nvContentPartPr>
              <p14:xfrm>
                <a:off x="2064302" y="2950001"/>
                <a:ext cx="226800" cy="246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F7B3D3-DCA7-4D9D-AAE2-038B5741C5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55302" y="2941361"/>
                  <a:ext cx="244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72B621-5AC1-4587-8A9D-287E2BF906C2}"/>
                    </a:ext>
                  </a:extLst>
                </p14:cNvPr>
                <p14:cNvContentPartPr/>
                <p14:nvPr/>
              </p14:nvContentPartPr>
              <p14:xfrm>
                <a:off x="2381102" y="3040361"/>
                <a:ext cx="184680" cy="28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72B621-5AC1-4587-8A9D-287E2BF906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72102" y="3031721"/>
                  <a:ext cx="202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8E38AF-3766-486B-8BF3-3CAB0A2B3F15}"/>
                    </a:ext>
                  </a:extLst>
                </p14:cNvPr>
                <p14:cNvContentPartPr/>
                <p14:nvPr/>
              </p14:nvContentPartPr>
              <p14:xfrm>
                <a:off x="2736782" y="3110561"/>
                <a:ext cx="76320" cy="19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8E38AF-3766-486B-8BF3-3CAB0A2B3F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28142" y="3101561"/>
                  <a:ext cx="93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DB5FD69-6663-4016-88FF-626D21D0C73B}"/>
                    </a:ext>
                  </a:extLst>
                </p14:cNvPr>
                <p14:cNvContentPartPr/>
                <p14:nvPr/>
              </p14:nvContentPartPr>
              <p14:xfrm>
                <a:off x="2659742" y="3028841"/>
                <a:ext cx="342000" cy="78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DB5FD69-6663-4016-88FF-626D21D0C73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0742" y="3019841"/>
                  <a:ext cx="359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CD3FA2-817D-495A-AEBC-8F777173C639}"/>
                    </a:ext>
                  </a:extLst>
                </p14:cNvPr>
                <p14:cNvContentPartPr/>
                <p14:nvPr/>
              </p14:nvContentPartPr>
              <p14:xfrm>
                <a:off x="2895902" y="3272201"/>
                <a:ext cx="43560" cy="13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CD3FA2-817D-495A-AEBC-8F777173C63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86902" y="3263201"/>
                  <a:ext cx="61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A40D85-23A8-44B6-A263-C2F5772535A4}"/>
                    </a:ext>
                  </a:extLst>
                </p14:cNvPr>
                <p14:cNvContentPartPr/>
                <p14:nvPr/>
              </p14:nvContentPartPr>
              <p14:xfrm>
                <a:off x="3133862" y="3036041"/>
                <a:ext cx="181080" cy="162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A40D85-23A8-44B6-A263-C2F5772535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25222" y="3027041"/>
                  <a:ext cx="198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BC4CCF-1EE1-4833-8DD1-BB4536BEC28E}"/>
                    </a:ext>
                  </a:extLst>
                </p14:cNvPr>
                <p14:cNvContentPartPr/>
                <p14:nvPr/>
              </p14:nvContentPartPr>
              <p14:xfrm>
                <a:off x="3425822" y="3020561"/>
                <a:ext cx="82800" cy="266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BC4CCF-1EE1-4833-8DD1-BB4536BEC2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17182" y="3011561"/>
                  <a:ext cx="100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E01866-92B8-4801-8F33-FBB341023AC7}"/>
                    </a:ext>
                  </a:extLst>
                </p14:cNvPr>
                <p14:cNvContentPartPr/>
                <p14:nvPr/>
              </p14:nvContentPartPr>
              <p14:xfrm>
                <a:off x="3575222" y="2880881"/>
                <a:ext cx="190440" cy="48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E01866-92B8-4801-8F33-FBB341023A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66582" y="2872241"/>
                  <a:ext cx="2080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5E61CF-88BF-4166-9AD6-4AC5E60A5316}"/>
                    </a:ext>
                  </a:extLst>
                </p14:cNvPr>
                <p14:cNvContentPartPr/>
                <p14:nvPr/>
              </p14:nvContentPartPr>
              <p14:xfrm>
                <a:off x="3977702" y="3009761"/>
                <a:ext cx="166320" cy="41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5E61CF-88BF-4166-9AD6-4AC5E60A53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68702" y="3001121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147AA8-3893-449A-930F-0A7119293B6D}"/>
                    </a:ext>
                  </a:extLst>
                </p14:cNvPr>
                <p14:cNvContentPartPr/>
                <p14:nvPr/>
              </p14:nvContentPartPr>
              <p14:xfrm>
                <a:off x="3946382" y="3118121"/>
                <a:ext cx="235440" cy="39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147AA8-3893-449A-930F-0A7119293B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37382" y="3109121"/>
                  <a:ext cx="2530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EC7743-7FC3-4709-A8DA-4C700551F2F6}"/>
              </a:ext>
            </a:extLst>
          </p:cNvPr>
          <p:cNvGrpSpPr/>
          <p:nvPr/>
        </p:nvGrpSpPr>
        <p:grpSpPr>
          <a:xfrm>
            <a:off x="4487822" y="2817881"/>
            <a:ext cx="940320" cy="414360"/>
            <a:chOff x="4487822" y="2817881"/>
            <a:chExt cx="9403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20689B-B921-44F3-A4AE-0DDE2C81DBF0}"/>
                    </a:ext>
                  </a:extLst>
                </p14:cNvPr>
                <p14:cNvContentPartPr/>
                <p14:nvPr/>
              </p14:nvContentPartPr>
              <p14:xfrm>
                <a:off x="4487822" y="2869361"/>
                <a:ext cx="456120" cy="36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20689B-B921-44F3-A4AE-0DDE2C81DB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78822" y="2860721"/>
                  <a:ext cx="4737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286323-A510-441A-9EDB-1491DC7214E9}"/>
                    </a:ext>
                  </a:extLst>
                </p14:cNvPr>
                <p14:cNvContentPartPr/>
                <p14:nvPr/>
              </p14:nvContentPartPr>
              <p14:xfrm>
                <a:off x="4517702" y="3049001"/>
                <a:ext cx="253800" cy="75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286323-A510-441A-9EDB-1491DC7214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09062" y="3040001"/>
                  <a:ext cx="271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279E72-5F69-4C85-8E82-E116F5E27CE5}"/>
                    </a:ext>
                  </a:extLst>
                </p14:cNvPr>
                <p14:cNvContentPartPr/>
                <p14:nvPr/>
              </p14:nvContentPartPr>
              <p14:xfrm>
                <a:off x="4937822" y="2957201"/>
                <a:ext cx="134280" cy="189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279E72-5F69-4C85-8E82-E116F5E27C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29182" y="2948561"/>
                  <a:ext cx="151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31550D-0AF9-46E9-B804-018E196805FC}"/>
                    </a:ext>
                  </a:extLst>
                </p14:cNvPr>
                <p14:cNvContentPartPr/>
                <p14:nvPr/>
              </p14:nvContentPartPr>
              <p14:xfrm>
                <a:off x="5142662" y="2991041"/>
                <a:ext cx="27000" cy="136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31550D-0AF9-46E9-B804-018E196805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34022" y="2982041"/>
                  <a:ext cx="4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286C25-EDB3-4D91-8D96-595B4780093B}"/>
                    </a:ext>
                  </a:extLst>
                </p14:cNvPr>
                <p14:cNvContentPartPr/>
                <p14:nvPr/>
              </p14:nvContentPartPr>
              <p14:xfrm>
                <a:off x="5269742" y="2817881"/>
                <a:ext cx="158400" cy="397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286C25-EDB3-4D91-8D96-595B478009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61102" y="2808881"/>
                  <a:ext cx="176040" cy="41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71BEEFD-16DC-4845-8DDC-E2DE84110944}"/>
                  </a:ext>
                </a:extLst>
              </p14:cNvPr>
              <p14:cNvContentPartPr/>
              <p14:nvPr/>
            </p14:nvContentPartPr>
            <p14:xfrm>
              <a:off x="5663942" y="2913641"/>
              <a:ext cx="256680" cy="152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71BEEFD-16DC-4845-8DDC-E2DE8411094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54942" y="2904641"/>
                <a:ext cx="2743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CE5A776-B2C1-4EB8-AA7D-5FDDEEF8ADC9}"/>
              </a:ext>
            </a:extLst>
          </p:cNvPr>
          <p:cNvGrpSpPr/>
          <p:nvPr/>
        </p:nvGrpSpPr>
        <p:grpSpPr>
          <a:xfrm>
            <a:off x="6135542" y="2512241"/>
            <a:ext cx="3022560" cy="605160"/>
            <a:chOff x="6135542" y="2512241"/>
            <a:chExt cx="30225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E68BED-05D0-43B9-96DE-4A73F3C5C7A6}"/>
                    </a:ext>
                  </a:extLst>
                </p14:cNvPr>
                <p14:cNvContentPartPr/>
                <p14:nvPr/>
              </p14:nvContentPartPr>
              <p14:xfrm>
                <a:off x="6135542" y="2843081"/>
                <a:ext cx="93960" cy="274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E68BED-05D0-43B9-96DE-4A73F3C5C7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6542" y="2834441"/>
                  <a:ext cx="111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94AA2C-988D-4649-A250-FBDD5E9473E8}"/>
                    </a:ext>
                  </a:extLst>
                </p14:cNvPr>
                <p14:cNvContentPartPr/>
                <p14:nvPr/>
              </p14:nvContentPartPr>
              <p14:xfrm>
                <a:off x="6377102" y="2966561"/>
                <a:ext cx="182160" cy="3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94AA2C-988D-4649-A250-FBDD5E9473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68102" y="2957921"/>
                  <a:ext cx="199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E7F2C0-86B9-487D-A64C-69785BE16352}"/>
                    </a:ext>
                  </a:extLst>
                </p14:cNvPr>
                <p14:cNvContentPartPr/>
                <p14:nvPr/>
              </p14:nvContentPartPr>
              <p14:xfrm>
                <a:off x="6719102" y="2821841"/>
                <a:ext cx="271440" cy="28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E7F2C0-86B9-487D-A64C-69785BE1635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0462" y="2812841"/>
                  <a:ext cx="289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4129D4-1248-4206-983A-7D9EF9403440}"/>
                    </a:ext>
                  </a:extLst>
                </p14:cNvPr>
                <p14:cNvContentPartPr/>
                <p14:nvPr/>
              </p14:nvContentPartPr>
              <p14:xfrm>
                <a:off x="7038422" y="2689001"/>
                <a:ext cx="115200" cy="32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4129D4-1248-4206-983A-7D9EF94034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29422" y="2680001"/>
                  <a:ext cx="132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218AF5-B08D-43CF-8124-6970CB72DB2C}"/>
                    </a:ext>
                  </a:extLst>
                </p14:cNvPr>
                <p14:cNvContentPartPr/>
                <p14:nvPr/>
              </p14:nvContentPartPr>
              <p14:xfrm>
                <a:off x="7227782" y="2596841"/>
                <a:ext cx="135360" cy="97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218AF5-B08D-43CF-8124-6970CB72DB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19142" y="2587841"/>
                  <a:ext cx="153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520ECA7-BC40-4369-84F6-078E2B3A119F}"/>
                    </a:ext>
                  </a:extLst>
                </p14:cNvPr>
                <p14:cNvContentPartPr/>
                <p14:nvPr/>
              </p14:nvContentPartPr>
              <p14:xfrm>
                <a:off x="7291502" y="2538161"/>
                <a:ext cx="119880" cy="29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520ECA7-BC40-4369-84F6-078E2B3A11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82862" y="2529521"/>
                  <a:ext cx="137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18A139-6262-4522-BECF-849B37A9E59C}"/>
                    </a:ext>
                  </a:extLst>
                </p14:cNvPr>
                <p14:cNvContentPartPr/>
                <p14:nvPr/>
              </p14:nvContentPartPr>
              <p14:xfrm>
                <a:off x="7433702" y="2577401"/>
                <a:ext cx="156600" cy="23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18A139-6262-4522-BECF-849B37A9E5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24702" y="2568401"/>
                  <a:ext cx="174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DF99DA-9F9F-4C44-A058-69380D5B0C16}"/>
                    </a:ext>
                  </a:extLst>
                </p14:cNvPr>
                <p14:cNvContentPartPr/>
                <p14:nvPr/>
              </p14:nvContentPartPr>
              <p14:xfrm>
                <a:off x="7607582" y="2662361"/>
                <a:ext cx="41760" cy="115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DF99DA-9F9F-4C44-A058-69380D5B0C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8942" y="2653721"/>
                  <a:ext cx="59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0FD49E-8D12-4DC6-92F4-D218B733ABC4}"/>
                    </a:ext>
                  </a:extLst>
                </p14:cNvPr>
                <p14:cNvContentPartPr/>
                <p14:nvPr/>
              </p14:nvContentPartPr>
              <p14:xfrm>
                <a:off x="7732862" y="2512241"/>
                <a:ext cx="121680" cy="350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0FD49E-8D12-4DC6-92F4-D218B733AB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23862" y="2503601"/>
                  <a:ext cx="139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6FD0B7-DC01-46FE-B7E0-4E003079D2A4}"/>
                    </a:ext>
                  </a:extLst>
                </p14:cNvPr>
                <p14:cNvContentPartPr/>
                <p14:nvPr/>
              </p14:nvContentPartPr>
              <p14:xfrm>
                <a:off x="7780022" y="2930561"/>
                <a:ext cx="146880" cy="1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6FD0B7-DC01-46FE-B7E0-4E003079D2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1382" y="2921921"/>
                  <a:ext cx="164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2D42285-BC94-49AB-B8A1-7F69F973C1E3}"/>
                    </a:ext>
                  </a:extLst>
                </p14:cNvPr>
                <p14:cNvContentPartPr/>
                <p14:nvPr/>
              </p14:nvContentPartPr>
              <p14:xfrm>
                <a:off x="7759502" y="3028841"/>
                <a:ext cx="178200" cy="1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2D42285-BC94-49AB-B8A1-7F69F973C1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50862" y="3020201"/>
                  <a:ext cx="195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72545E-31B3-460D-8B00-B2B499A24376}"/>
                    </a:ext>
                  </a:extLst>
                </p14:cNvPr>
                <p14:cNvContentPartPr/>
                <p14:nvPr/>
              </p14:nvContentPartPr>
              <p14:xfrm>
                <a:off x="8073782" y="3001481"/>
                <a:ext cx="37080" cy="68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72545E-31B3-460D-8B00-B2B499A243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65142" y="2992841"/>
                  <a:ext cx="54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D512E37-E8E1-4024-A7CF-F981143714D7}"/>
                    </a:ext>
                  </a:extLst>
                </p14:cNvPr>
                <p14:cNvContentPartPr/>
                <p14:nvPr/>
              </p14:nvContentPartPr>
              <p14:xfrm>
                <a:off x="8245502" y="2795561"/>
                <a:ext cx="225360" cy="27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D512E37-E8E1-4024-A7CF-F981143714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36502" y="2786921"/>
                  <a:ext cx="243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331DD1-596B-4581-B564-7B5206DCEFBF}"/>
                    </a:ext>
                  </a:extLst>
                </p14:cNvPr>
                <p14:cNvContentPartPr/>
                <p14:nvPr/>
              </p14:nvContentPartPr>
              <p14:xfrm>
                <a:off x="8493902" y="2782601"/>
                <a:ext cx="241200" cy="27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331DD1-596B-4581-B564-7B5206DCEF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84902" y="2773601"/>
                  <a:ext cx="258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086271-83D0-440F-9525-BC34551272A8}"/>
                    </a:ext>
                  </a:extLst>
                </p14:cNvPr>
                <p14:cNvContentPartPr/>
                <p14:nvPr/>
              </p14:nvContentPartPr>
              <p14:xfrm>
                <a:off x="8762822" y="2794841"/>
                <a:ext cx="98640" cy="241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086271-83D0-440F-9525-BC34551272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54182" y="2785841"/>
                  <a:ext cx="116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50D9487-3D48-4869-B65F-9D8219A4A23E}"/>
                    </a:ext>
                  </a:extLst>
                </p14:cNvPr>
                <p14:cNvContentPartPr/>
                <p14:nvPr/>
              </p14:nvContentPartPr>
              <p14:xfrm>
                <a:off x="8962982" y="2817521"/>
                <a:ext cx="195120" cy="237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50D9487-3D48-4869-B65F-9D8219A4A2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54342" y="2808881"/>
                  <a:ext cx="2127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A2813DE-2456-4A21-81DE-B8F69A81F9D5}"/>
              </a:ext>
            </a:extLst>
          </p:cNvPr>
          <p:cNvGrpSpPr/>
          <p:nvPr/>
        </p:nvGrpSpPr>
        <p:grpSpPr>
          <a:xfrm>
            <a:off x="1274822" y="3721121"/>
            <a:ext cx="453600" cy="402120"/>
            <a:chOff x="1274822" y="3721121"/>
            <a:chExt cx="4536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0CB8915-8782-4B41-A096-BBBF02856CF9}"/>
                    </a:ext>
                  </a:extLst>
                </p14:cNvPr>
                <p14:cNvContentPartPr/>
                <p14:nvPr/>
              </p14:nvContentPartPr>
              <p14:xfrm>
                <a:off x="1274822" y="3865481"/>
                <a:ext cx="209520" cy="13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0CB8915-8782-4B41-A096-BBBF02856C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65822" y="3856841"/>
                  <a:ext cx="22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928905B-10AE-49C3-BD8B-13F802190445}"/>
                    </a:ext>
                  </a:extLst>
                </p14:cNvPr>
                <p14:cNvContentPartPr/>
                <p14:nvPr/>
              </p14:nvContentPartPr>
              <p14:xfrm>
                <a:off x="1529342" y="3721121"/>
                <a:ext cx="199080" cy="40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928905B-10AE-49C3-BD8B-13F8021904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20342" y="3712481"/>
                  <a:ext cx="21672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C59F6A0-8ED2-4071-9928-A4458E37E93D}"/>
              </a:ext>
            </a:extLst>
          </p:cNvPr>
          <p:cNvGrpSpPr/>
          <p:nvPr/>
        </p:nvGrpSpPr>
        <p:grpSpPr>
          <a:xfrm>
            <a:off x="2188142" y="3522041"/>
            <a:ext cx="3432240" cy="823680"/>
            <a:chOff x="2188142" y="3522041"/>
            <a:chExt cx="343224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004F72A-950A-4326-8F59-2788A5EBC52C}"/>
                    </a:ext>
                  </a:extLst>
                </p14:cNvPr>
                <p14:cNvContentPartPr/>
                <p14:nvPr/>
              </p14:nvContentPartPr>
              <p14:xfrm>
                <a:off x="2188142" y="3829841"/>
                <a:ext cx="249840" cy="324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004F72A-950A-4326-8F59-2788A5EBC5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79142" y="3821201"/>
                  <a:ext cx="267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8B3D7A-A7B6-498A-B366-25D955C0761A}"/>
                    </a:ext>
                  </a:extLst>
                </p14:cNvPr>
                <p14:cNvContentPartPr/>
                <p14:nvPr/>
              </p14:nvContentPartPr>
              <p14:xfrm>
                <a:off x="2248622" y="3760001"/>
                <a:ext cx="2404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8B3D7A-A7B6-498A-B366-25D955C076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39622" y="3751361"/>
                  <a:ext cx="258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0397737-A5DD-488F-BBEA-332A2CB0DC1E}"/>
                    </a:ext>
                  </a:extLst>
                </p14:cNvPr>
                <p14:cNvContentPartPr/>
                <p14:nvPr/>
              </p14:nvContentPartPr>
              <p14:xfrm>
                <a:off x="2614022" y="4193441"/>
                <a:ext cx="141120" cy="152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0397737-A5DD-488F-BBEA-332A2CB0DC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5022" y="4184441"/>
                  <a:ext cx="158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7F1AEF-DE5E-45FD-9BD2-78D99915281D}"/>
                    </a:ext>
                  </a:extLst>
                </p14:cNvPr>
                <p14:cNvContentPartPr/>
                <p14:nvPr/>
              </p14:nvContentPartPr>
              <p14:xfrm>
                <a:off x="2857382" y="3898601"/>
                <a:ext cx="361440" cy="144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7F1AEF-DE5E-45FD-9BD2-78D9991528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48742" y="3889961"/>
                  <a:ext cx="379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EE089A-6A78-42D1-9017-C6183ED33BDD}"/>
                    </a:ext>
                  </a:extLst>
                </p14:cNvPr>
                <p14:cNvContentPartPr/>
                <p14:nvPr/>
              </p14:nvContentPartPr>
              <p14:xfrm>
                <a:off x="3358502" y="3829841"/>
                <a:ext cx="133920" cy="292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EE089A-6A78-42D1-9017-C6183ED33B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862" y="3821201"/>
                  <a:ext cx="15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C450647-2C62-4833-A021-7D24659695BA}"/>
                    </a:ext>
                  </a:extLst>
                </p14:cNvPr>
                <p14:cNvContentPartPr/>
                <p14:nvPr/>
              </p14:nvContentPartPr>
              <p14:xfrm>
                <a:off x="3457142" y="3682241"/>
                <a:ext cx="274680" cy="26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C450647-2C62-4833-A021-7D24659695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48502" y="3673601"/>
                  <a:ext cx="292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22CC1A5-A2D1-4DB4-BCE0-BBFF95730576}"/>
                    </a:ext>
                  </a:extLst>
                </p14:cNvPr>
                <p14:cNvContentPartPr/>
                <p14:nvPr/>
              </p14:nvContentPartPr>
              <p14:xfrm>
                <a:off x="3610862" y="3913721"/>
                <a:ext cx="124920" cy="162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22CC1A5-A2D1-4DB4-BCE0-BBFF957305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2222" y="3905081"/>
                  <a:ext cx="14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637B3F-BFC4-4516-8EC2-09AF178D0B00}"/>
                    </a:ext>
                  </a:extLst>
                </p14:cNvPr>
                <p14:cNvContentPartPr/>
                <p14:nvPr/>
              </p14:nvContentPartPr>
              <p14:xfrm>
                <a:off x="3814262" y="3790241"/>
                <a:ext cx="179280" cy="28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637B3F-BFC4-4516-8EC2-09AF178D0B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05262" y="3781601"/>
                  <a:ext cx="196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ABE402-52C3-4DF0-B610-0BDAD51CB9B8}"/>
                    </a:ext>
                  </a:extLst>
                </p14:cNvPr>
                <p14:cNvContentPartPr/>
                <p14:nvPr/>
              </p14:nvContentPartPr>
              <p14:xfrm>
                <a:off x="3990662" y="3841721"/>
                <a:ext cx="139320" cy="20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ABE402-52C3-4DF0-B610-0BDAD51CB9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82022" y="3832721"/>
                  <a:ext cx="156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C4E80E-8F87-45F2-AB08-F6AC99724C50}"/>
                    </a:ext>
                  </a:extLst>
                </p14:cNvPr>
                <p14:cNvContentPartPr/>
                <p14:nvPr/>
              </p14:nvContentPartPr>
              <p14:xfrm>
                <a:off x="4147982" y="3809681"/>
                <a:ext cx="135720" cy="228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C4E80E-8F87-45F2-AB08-F6AC99724C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38982" y="3801041"/>
                  <a:ext cx="153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C43076C-D862-4AF5-9648-54AB24044903}"/>
                    </a:ext>
                  </a:extLst>
                </p14:cNvPr>
                <p14:cNvContentPartPr/>
                <p14:nvPr/>
              </p14:nvContentPartPr>
              <p14:xfrm>
                <a:off x="4343102" y="3888521"/>
                <a:ext cx="88560" cy="145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C43076C-D862-4AF5-9648-54AB240449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34102" y="3879881"/>
                  <a:ext cx="106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089413-F626-4FE1-998A-7C925B84367A}"/>
                    </a:ext>
                  </a:extLst>
                </p14:cNvPr>
                <p14:cNvContentPartPr/>
                <p14:nvPr/>
              </p14:nvContentPartPr>
              <p14:xfrm>
                <a:off x="4537142" y="3899681"/>
                <a:ext cx="17424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089413-F626-4FE1-998A-7C925B8436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28502" y="3890681"/>
                  <a:ext cx="191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C7F462-AEF3-4B89-8F00-08CF5D6C6C34}"/>
                    </a:ext>
                  </a:extLst>
                </p14:cNvPr>
                <p14:cNvContentPartPr/>
                <p14:nvPr/>
              </p14:nvContentPartPr>
              <p14:xfrm>
                <a:off x="4901102" y="3809681"/>
                <a:ext cx="129240" cy="209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C7F462-AEF3-4B89-8F00-08CF5D6C6C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92462" y="3801041"/>
                  <a:ext cx="146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1BF9F6-CF95-466B-9A21-C088C4015CC6}"/>
                    </a:ext>
                  </a:extLst>
                </p14:cNvPr>
                <p14:cNvContentPartPr/>
                <p14:nvPr/>
              </p14:nvContentPartPr>
              <p14:xfrm>
                <a:off x="5103782" y="3822281"/>
                <a:ext cx="83520" cy="171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1BF9F6-CF95-466B-9A21-C088C4015C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95142" y="3813281"/>
                  <a:ext cx="101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392AF4A-7947-4B1B-9F28-41D54FCBEB1D}"/>
                    </a:ext>
                  </a:extLst>
                </p14:cNvPr>
                <p14:cNvContentPartPr/>
                <p14:nvPr/>
              </p14:nvContentPartPr>
              <p14:xfrm>
                <a:off x="5255702" y="3761801"/>
                <a:ext cx="200520" cy="209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392AF4A-7947-4B1B-9F28-41D54FCBEB1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46702" y="3753161"/>
                  <a:ext cx="218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7D1D194-8FDE-467A-8984-AF25377144BE}"/>
                    </a:ext>
                  </a:extLst>
                </p14:cNvPr>
                <p14:cNvContentPartPr/>
                <p14:nvPr/>
              </p14:nvContentPartPr>
              <p14:xfrm>
                <a:off x="5524622" y="3522041"/>
                <a:ext cx="95760" cy="570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7D1D194-8FDE-467A-8984-AF25377144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5622" y="3513401"/>
                  <a:ext cx="113400" cy="58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AF2FEE0-463E-4420-9EC6-BE3B116FA954}"/>
              </a:ext>
            </a:extLst>
          </p:cNvPr>
          <p:cNvGrpSpPr/>
          <p:nvPr/>
        </p:nvGrpSpPr>
        <p:grpSpPr>
          <a:xfrm>
            <a:off x="2234222" y="4356161"/>
            <a:ext cx="2078280" cy="560880"/>
            <a:chOff x="2234222" y="4356161"/>
            <a:chExt cx="207828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0344541-FFDF-4CF2-AED9-215E41BC2988}"/>
                    </a:ext>
                  </a:extLst>
                </p14:cNvPr>
                <p14:cNvContentPartPr/>
                <p14:nvPr/>
              </p14:nvContentPartPr>
              <p14:xfrm>
                <a:off x="2234222" y="4607441"/>
                <a:ext cx="160560" cy="30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0344541-FFDF-4CF2-AED9-215E41BC29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25222" y="4598441"/>
                  <a:ext cx="178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A3C28B-03FD-4DC5-9E51-1D53A740F24C}"/>
                    </a:ext>
                  </a:extLst>
                </p14:cNvPr>
                <p14:cNvContentPartPr/>
                <p14:nvPr/>
              </p14:nvContentPartPr>
              <p14:xfrm>
                <a:off x="2275622" y="4481081"/>
                <a:ext cx="279720" cy="232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A3C28B-03FD-4DC5-9E51-1D53A740F2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66622" y="4472441"/>
                  <a:ext cx="297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8DD655-D26F-4213-914D-A540711966C4}"/>
                    </a:ext>
                  </a:extLst>
                </p14:cNvPr>
                <p14:cNvContentPartPr/>
                <p14:nvPr/>
              </p14:nvContentPartPr>
              <p14:xfrm>
                <a:off x="2638142" y="4523201"/>
                <a:ext cx="180720" cy="33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8DD655-D26F-4213-914D-A540711966C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29142" y="4514201"/>
                  <a:ext cx="1983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7171ADB-C1A9-4767-8158-3C74397AD9CF}"/>
                    </a:ext>
                  </a:extLst>
                </p14:cNvPr>
                <p14:cNvContentPartPr/>
                <p14:nvPr/>
              </p14:nvContentPartPr>
              <p14:xfrm>
                <a:off x="2974382" y="4564961"/>
                <a:ext cx="241560" cy="260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7171ADB-C1A9-4767-8158-3C74397AD9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65742" y="4555961"/>
                  <a:ext cx="25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6901C65-E89E-410C-BBCD-22941D61952A}"/>
                    </a:ext>
                  </a:extLst>
                </p14:cNvPr>
                <p14:cNvContentPartPr/>
                <p14:nvPr/>
              </p14:nvContentPartPr>
              <p14:xfrm>
                <a:off x="2927222" y="4535441"/>
                <a:ext cx="221400" cy="269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6901C65-E89E-410C-BBCD-22941D6195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18222" y="4526801"/>
                  <a:ext cx="239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AA5CA1-137E-412C-9E01-6D937931690B}"/>
                    </a:ext>
                  </a:extLst>
                </p14:cNvPr>
                <p14:cNvContentPartPr/>
                <p14:nvPr/>
              </p14:nvContentPartPr>
              <p14:xfrm>
                <a:off x="3266342" y="4745321"/>
                <a:ext cx="153000" cy="17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AA5CA1-137E-412C-9E01-6D93793169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57342" y="4736321"/>
                  <a:ext cx="170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4B3FC5-9B49-416F-828E-DC6284B8E417}"/>
                    </a:ext>
                  </a:extLst>
                </p14:cNvPr>
                <p14:cNvContentPartPr/>
                <p14:nvPr/>
              </p14:nvContentPartPr>
              <p14:xfrm>
                <a:off x="3507902" y="4572161"/>
                <a:ext cx="168120" cy="49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4B3FC5-9B49-416F-828E-DC6284B8E4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99262" y="4563161"/>
                  <a:ext cx="18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10FD0E-A965-4AAE-930D-39326321D153}"/>
                    </a:ext>
                  </a:extLst>
                </p14:cNvPr>
                <p14:cNvContentPartPr/>
                <p14:nvPr/>
              </p14:nvContentPartPr>
              <p14:xfrm>
                <a:off x="3510422" y="4544801"/>
                <a:ext cx="370080" cy="19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10FD0E-A965-4AAE-930D-39326321D1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01422" y="4535801"/>
                  <a:ext cx="387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A34BADD-7029-42EE-9E5D-27FC0E95AFD0}"/>
                    </a:ext>
                  </a:extLst>
                </p14:cNvPr>
                <p14:cNvContentPartPr/>
                <p14:nvPr/>
              </p14:nvContentPartPr>
              <p14:xfrm>
                <a:off x="3931622" y="4542281"/>
                <a:ext cx="109080" cy="194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A34BADD-7029-42EE-9E5D-27FC0E95AF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2982" y="4533281"/>
                  <a:ext cx="12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5CEA22B-E240-47D2-B363-B9A62BA2B924}"/>
                    </a:ext>
                  </a:extLst>
                </p14:cNvPr>
                <p14:cNvContentPartPr/>
                <p14:nvPr/>
              </p14:nvContentPartPr>
              <p14:xfrm>
                <a:off x="4158062" y="4356161"/>
                <a:ext cx="154440" cy="452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5CEA22B-E240-47D2-B363-B9A62BA2B92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49062" y="4347521"/>
                  <a:ext cx="1720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FB65D3F-41FB-4C44-9BCE-A089776B8719}"/>
              </a:ext>
            </a:extLst>
          </p:cNvPr>
          <p:cNvGrpSpPr/>
          <p:nvPr/>
        </p:nvGrpSpPr>
        <p:grpSpPr>
          <a:xfrm>
            <a:off x="4552982" y="4470281"/>
            <a:ext cx="259560" cy="176760"/>
            <a:chOff x="4552982" y="4470281"/>
            <a:chExt cx="2595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CC2FADC-3F1D-465D-8F71-05B12AA58974}"/>
                    </a:ext>
                  </a:extLst>
                </p14:cNvPr>
                <p14:cNvContentPartPr/>
                <p14:nvPr/>
              </p14:nvContentPartPr>
              <p14:xfrm>
                <a:off x="4552982" y="4470281"/>
                <a:ext cx="182160" cy="49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CC2FADC-3F1D-465D-8F71-05B12AA589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44342" y="4461641"/>
                  <a:ext cx="199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33E2630-FFA7-424D-9458-772486C1A424}"/>
                    </a:ext>
                  </a:extLst>
                </p14:cNvPr>
                <p14:cNvContentPartPr/>
                <p14:nvPr/>
              </p14:nvContentPartPr>
              <p14:xfrm>
                <a:off x="4573862" y="4596281"/>
                <a:ext cx="238680" cy="5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33E2630-FFA7-424D-9458-772486C1A42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64862" y="4587281"/>
                  <a:ext cx="2563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DFDBE2D-DF30-4618-86A1-90B58D45A441}"/>
              </a:ext>
            </a:extLst>
          </p:cNvPr>
          <p:cNvGrpSpPr/>
          <p:nvPr/>
        </p:nvGrpSpPr>
        <p:grpSpPr>
          <a:xfrm>
            <a:off x="5030702" y="4171481"/>
            <a:ext cx="1935720" cy="1008720"/>
            <a:chOff x="5030702" y="4171481"/>
            <a:chExt cx="1935720" cy="10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49E3F2-7EE2-4083-902A-A4C41A88B807}"/>
                    </a:ext>
                  </a:extLst>
                </p14:cNvPr>
                <p14:cNvContentPartPr/>
                <p14:nvPr/>
              </p14:nvContentPartPr>
              <p14:xfrm>
                <a:off x="5030702" y="4464161"/>
                <a:ext cx="32976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49E3F2-7EE2-4083-902A-A4C41A88B80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22062" y="4455521"/>
                  <a:ext cx="347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92DAFA-A3FA-4EFE-AACC-E681A72B3DD1}"/>
                    </a:ext>
                  </a:extLst>
                </p14:cNvPr>
                <p14:cNvContentPartPr/>
                <p14:nvPr/>
              </p14:nvContentPartPr>
              <p14:xfrm>
                <a:off x="5443982" y="4336361"/>
                <a:ext cx="160560" cy="5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92DAFA-A3FA-4EFE-AACC-E681A72B3D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35342" y="4327361"/>
                  <a:ext cx="178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ECAAFB-4EFF-4A19-B3BA-3B1D2172A503}"/>
                    </a:ext>
                  </a:extLst>
                </p14:cNvPr>
                <p14:cNvContentPartPr/>
                <p14:nvPr/>
              </p14:nvContentPartPr>
              <p14:xfrm>
                <a:off x="5647022" y="4260041"/>
                <a:ext cx="83520" cy="13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ECAAFB-4EFF-4A19-B3BA-3B1D2172A50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38382" y="4251041"/>
                  <a:ext cx="101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E04685-BC01-422C-A94A-4D96DCA1FEA7}"/>
                    </a:ext>
                  </a:extLst>
                </p14:cNvPr>
                <p14:cNvContentPartPr/>
                <p14:nvPr/>
              </p14:nvContentPartPr>
              <p14:xfrm>
                <a:off x="5837822" y="4217201"/>
                <a:ext cx="118440" cy="15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E04685-BC01-422C-A94A-4D96DCA1FE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28822" y="4208561"/>
                  <a:ext cx="136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1486E86-8D80-44A4-85C5-3A6797D0DF8D}"/>
                    </a:ext>
                  </a:extLst>
                </p14:cNvPr>
                <p14:cNvContentPartPr/>
                <p14:nvPr/>
              </p14:nvContentPartPr>
              <p14:xfrm>
                <a:off x="5862302" y="4617521"/>
                <a:ext cx="30600" cy="29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1486E86-8D80-44A4-85C5-3A6797D0DF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3662" y="4608521"/>
                  <a:ext cx="48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61FCE7C-54FA-404E-9BE0-DC863079D681}"/>
                    </a:ext>
                  </a:extLst>
                </p14:cNvPr>
                <p14:cNvContentPartPr/>
                <p14:nvPr/>
              </p14:nvContentPartPr>
              <p14:xfrm>
                <a:off x="6152822" y="4499081"/>
                <a:ext cx="107640" cy="178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61FCE7C-54FA-404E-9BE0-DC863079D6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43822" y="4490081"/>
                  <a:ext cx="125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F8999E8-2F4A-48BB-9F9B-F425DD607CA5}"/>
                    </a:ext>
                  </a:extLst>
                </p14:cNvPr>
                <p14:cNvContentPartPr/>
                <p14:nvPr/>
              </p14:nvContentPartPr>
              <p14:xfrm>
                <a:off x="6337502" y="4410161"/>
                <a:ext cx="239400" cy="248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F8999E8-2F4A-48BB-9F9B-F425DD607CA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28502" y="4401161"/>
                  <a:ext cx="257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8ECBD66-75C0-43ED-B642-EA4E71EEB578}"/>
                    </a:ext>
                  </a:extLst>
                </p14:cNvPr>
                <p14:cNvContentPartPr/>
                <p14:nvPr/>
              </p14:nvContentPartPr>
              <p14:xfrm>
                <a:off x="6723782" y="4200641"/>
                <a:ext cx="65880" cy="10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8ECBD66-75C0-43ED-B642-EA4E71EEB5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15142" y="4191641"/>
                  <a:ext cx="83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E15A094-6B0F-48F5-A6BC-3E255D2FBC6B}"/>
                    </a:ext>
                  </a:extLst>
                </p14:cNvPr>
                <p14:cNvContentPartPr/>
                <p14:nvPr/>
              </p14:nvContentPartPr>
              <p14:xfrm>
                <a:off x="6854462" y="4171481"/>
                <a:ext cx="111960" cy="104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E15A094-6B0F-48F5-A6BC-3E255D2FBC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45462" y="4162481"/>
                  <a:ext cx="129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5C100A-DEB8-44AE-A762-646B88B0909A}"/>
                    </a:ext>
                  </a:extLst>
                </p14:cNvPr>
                <p14:cNvContentPartPr/>
                <p14:nvPr/>
              </p14:nvContentPartPr>
              <p14:xfrm>
                <a:off x="6058142" y="4781681"/>
                <a:ext cx="452160" cy="4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5C100A-DEB8-44AE-A762-646B88B090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49502" y="4772681"/>
                  <a:ext cx="469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4591E6-66F7-4972-A1CD-599867089187}"/>
                    </a:ext>
                  </a:extLst>
                </p14:cNvPr>
                <p14:cNvContentPartPr/>
                <p14:nvPr/>
              </p14:nvContentPartPr>
              <p14:xfrm>
                <a:off x="6120782" y="4892201"/>
                <a:ext cx="64080" cy="183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4591E6-66F7-4972-A1CD-5998670891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11782" y="4883201"/>
                  <a:ext cx="81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F23641-E474-451A-9920-AEE87424296F}"/>
                    </a:ext>
                  </a:extLst>
                </p14:cNvPr>
                <p14:cNvContentPartPr/>
                <p14:nvPr/>
              </p14:nvContentPartPr>
              <p14:xfrm>
                <a:off x="6269822" y="4863041"/>
                <a:ext cx="142560" cy="178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F23641-E474-451A-9920-AEE8742429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61182" y="4854401"/>
                  <a:ext cx="160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06ED5A-EE3F-4F89-B07E-56121DB39CE2}"/>
                    </a:ext>
                  </a:extLst>
                </p14:cNvPr>
                <p14:cNvContentPartPr/>
                <p14:nvPr/>
              </p14:nvContentPartPr>
              <p14:xfrm>
                <a:off x="6564662" y="4825601"/>
                <a:ext cx="100800" cy="240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06ED5A-EE3F-4F89-B07E-56121DB39CE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55662" y="4816961"/>
                  <a:ext cx="11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3D5442F-F7BA-4C01-99E7-21F2AF3C1CBF}"/>
                    </a:ext>
                  </a:extLst>
                </p14:cNvPr>
                <p14:cNvContentPartPr/>
                <p14:nvPr/>
              </p14:nvContentPartPr>
              <p14:xfrm>
                <a:off x="6568622" y="5163281"/>
                <a:ext cx="34560" cy="16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3D5442F-F7BA-4C01-99E7-21F2AF3C1CB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59622" y="5154641"/>
                  <a:ext cx="522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1D606D-B833-433E-B996-D92A896A2F05}"/>
              </a:ext>
            </a:extLst>
          </p:cNvPr>
          <p:cNvGrpSpPr/>
          <p:nvPr/>
        </p:nvGrpSpPr>
        <p:grpSpPr>
          <a:xfrm>
            <a:off x="7130942" y="4476041"/>
            <a:ext cx="175680" cy="106200"/>
            <a:chOff x="7130942" y="4476041"/>
            <a:chExt cx="1756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5513C76-628B-43A7-AB89-0C105E9ED90A}"/>
                    </a:ext>
                  </a:extLst>
                </p14:cNvPr>
                <p14:cNvContentPartPr/>
                <p14:nvPr/>
              </p14:nvContentPartPr>
              <p14:xfrm>
                <a:off x="7132382" y="4476041"/>
                <a:ext cx="139320" cy="18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5513C76-628B-43A7-AB89-0C105E9ED9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23742" y="4467401"/>
                  <a:ext cx="156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DFB36A0-61F9-4CAE-A67D-36DAFC6E7FB7}"/>
                    </a:ext>
                  </a:extLst>
                </p14:cNvPr>
                <p14:cNvContentPartPr/>
                <p14:nvPr/>
              </p14:nvContentPartPr>
              <p14:xfrm>
                <a:off x="7130942" y="4548761"/>
                <a:ext cx="175680" cy="33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DFB36A0-61F9-4CAE-A67D-36DAFC6E7F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1942" y="4540121"/>
                  <a:ext cx="1933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FDC3323-7195-423F-8B7F-78D31D4FB9C2}"/>
                  </a:ext>
                </a:extLst>
              </p14:cNvPr>
              <p14:cNvContentPartPr/>
              <p14:nvPr/>
            </p14:nvContentPartPr>
            <p14:xfrm>
              <a:off x="7534502" y="4513481"/>
              <a:ext cx="33480" cy="41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FDC3323-7195-423F-8B7F-78D31D4FB9C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525502" y="4504481"/>
                <a:ext cx="511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9673B58-C369-4405-AD5F-C672D2219BA9}"/>
              </a:ext>
            </a:extLst>
          </p:cNvPr>
          <p:cNvGrpSpPr/>
          <p:nvPr/>
        </p:nvGrpSpPr>
        <p:grpSpPr>
          <a:xfrm>
            <a:off x="7753742" y="4167881"/>
            <a:ext cx="914040" cy="354240"/>
            <a:chOff x="7753742" y="4167881"/>
            <a:chExt cx="9140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11E56E-A942-4FB4-B804-7DBA13ECC69A}"/>
                    </a:ext>
                  </a:extLst>
                </p14:cNvPr>
                <p14:cNvContentPartPr/>
                <p14:nvPr/>
              </p14:nvContentPartPr>
              <p14:xfrm>
                <a:off x="7753742" y="4336721"/>
                <a:ext cx="74880" cy="17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11E56E-A942-4FB4-B804-7DBA13ECC69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44742" y="4328081"/>
                  <a:ext cx="92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BE23A2-73F2-40BF-B47F-B5386A70E65B}"/>
                    </a:ext>
                  </a:extLst>
                </p14:cNvPr>
                <p14:cNvContentPartPr/>
                <p14:nvPr/>
              </p14:nvContentPartPr>
              <p14:xfrm>
                <a:off x="7859582" y="4316201"/>
                <a:ext cx="145080" cy="205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BE23A2-73F2-40BF-B47F-B5386A70E6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50582" y="4307201"/>
                  <a:ext cx="162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49E43C-4649-4580-A7C9-047FE666C396}"/>
                    </a:ext>
                  </a:extLst>
                </p14:cNvPr>
                <p14:cNvContentPartPr/>
                <p14:nvPr/>
              </p14:nvContentPartPr>
              <p14:xfrm>
                <a:off x="8149382" y="4242761"/>
                <a:ext cx="141480" cy="11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49E43C-4649-4580-A7C9-047FE666C3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40742" y="4234121"/>
                  <a:ext cx="159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FDF8D6-78BD-45A8-859C-5CE94F743570}"/>
                    </a:ext>
                  </a:extLst>
                </p14:cNvPr>
                <p14:cNvContentPartPr/>
                <p14:nvPr/>
              </p14:nvContentPartPr>
              <p14:xfrm>
                <a:off x="8248742" y="4199201"/>
                <a:ext cx="137880" cy="26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FDF8D6-78BD-45A8-859C-5CE94F7435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0102" y="4190201"/>
                  <a:ext cx="155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6256AA3-9826-48F0-89C3-2DF10D54A79F}"/>
                    </a:ext>
                  </a:extLst>
                </p14:cNvPr>
                <p14:cNvContentPartPr/>
                <p14:nvPr/>
              </p14:nvContentPartPr>
              <p14:xfrm>
                <a:off x="8451782" y="4167881"/>
                <a:ext cx="216000" cy="318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6256AA3-9826-48F0-89C3-2DF10D54A79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43142" y="4158881"/>
                  <a:ext cx="2336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77EE585-AD80-4367-B8A3-797920A45360}"/>
              </a:ext>
            </a:extLst>
          </p:cNvPr>
          <p:cNvGrpSpPr/>
          <p:nvPr/>
        </p:nvGrpSpPr>
        <p:grpSpPr>
          <a:xfrm>
            <a:off x="1306142" y="5195681"/>
            <a:ext cx="479160" cy="392760"/>
            <a:chOff x="1306142" y="5195681"/>
            <a:chExt cx="4791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2E6302E-A1A9-4665-AFB8-61E2381A80C2}"/>
                    </a:ext>
                  </a:extLst>
                </p14:cNvPr>
                <p14:cNvContentPartPr/>
                <p14:nvPr/>
              </p14:nvContentPartPr>
              <p14:xfrm>
                <a:off x="1306142" y="5376401"/>
                <a:ext cx="174600" cy="17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E6302E-A1A9-4665-AFB8-61E2381A80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97142" y="5367401"/>
                  <a:ext cx="192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C2C9C7C-78FA-4FCC-BEBD-FFC95FEA6C70}"/>
                    </a:ext>
                  </a:extLst>
                </p14:cNvPr>
                <p14:cNvContentPartPr/>
                <p14:nvPr/>
              </p14:nvContentPartPr>
              <p14:xfrm>
                <a:off x="1431782" y="5227001"/>
                <a:ext cx="178200" cy="295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C2C9C7C-78FA-4FCC-BEBD-FFC95FEA6C7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23142" y="5218361"/>
                  <a:ext cx="195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C9F2656-C488-41D7-8890-9C8794D40935}"/>
                    </a:ext>
                  </a:extLst>
                </p14:cNvPr>
                <p14:cNvContentPartPr/>
                <p14:nvPr/>
              </p14:nvContentPartPr>
              <p14:xfrm>
                <a:off x="1666862" y="5195681"/>
                <a:ext cx="118440" cy="392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C9F2656-C488-41D7-8890-9C8794D409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58222" y="5187041"/>
                  <a:ext cx="13608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8C8D27D-5882-4E44-8A99-0189B7658312}"/>
              </a:ext>
            </a:extLst>
          </p:cNvPr>
          <p:cNvGrpSpPr/>
          <p:nvPr/>
        </p:nvGrpSpPr>
        <p:grpSpPr>
          <a:xfrm>
            <a:off x="2075102" y="5247881"/>
            <a:ext cx="427680" cy="468360"/>
            <a:chOff x="2075102" y="5247881"/>
            <a:chExt cx="42768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E3E31AF-6AA3-4E71-959C-B0D461376AC9}"/>
                    </a:ext>
                  </a:extLst>
                </p14:cNvPr>
                <p14:cNvContentPartPr/>
                <p14:nvPr/>
              </p14:nvContentPartPr>
              <p14:xfrm>
                <a:off x="2150702" y="5320601"/>
                <a:ext cx="117360" cy="226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E3E31AF-6AA3-4E71-959C-B0D461376AC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42062" y="5311601"/>
                  <a:ext cx="13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0D6C146-8A63-4BFF-B9B6-69DE23393462}"/>
                    </a:ext>
                  </a:extLst>
                </p14:cNvPr>
                <p14:cNvContentPartPr/>
                <p14:nvPr/>
              </p14:nvContentPartPr>
              <p14:xfrm>
                <a:off x="2075102" y="5247881"/>
                <a:ext cx="427680" cy="78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D6C146-8A63-4BFF-B9B6-69DE2339346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66462" y="5238881"/>
                  <a:ext cx="445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8B2E7C-316A-4F32-B12F-A8EDCB05849B}"/>
                    </a:ext>
                  </a:extLst>
                </p14:cNvPr>
                <p14:cNvContentPartPr/>
                <p14:nvPr/>
              </p14:nvContentPartPr>
              <p14:xfrm>
                <a:off x="2290742" y="5568641"/>
                <a:ext cx="190080" cy="147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8B2E7C-316A-4F32-B12F-A8EDCB05849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82102" y="5560001"/>
                  <a:ext cx="2077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8BCD0B7-62C0-473D-96DE-132AADFEFB50}"/>
                  </a:ext>
                </a:extLst>
              </p14:cNvPr>
              <p14:cNvContentPartPr/>
              <p14:nvPr/>
            </p14:nvContentPartPr>
            <p14:xfrm>
              <a:off x="2679542" y="5362721"/>
              <a:ext cx="284400" cy="1072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8BCD0B7-62C0-473D-96DE-132AADFEFB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670902" y="5353721"/>
                <a:ext cx="30204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827EADF-9173-4030-B520-C5DC3B1141C6}"/>
              </a:ext>
            </a:extLst>
          </p:cNvPr>
          <p:cNvGrpSpPr/>
          <p:nvPr/>
        </p:nvGrpSpPr>
        <p:grpSpPr>
          <a:xfrm>
            <a:off x="3224582" y="5143841"/>
            <a:ext cx="1357200" cy="541440"/>
            <a:chOff x="3224582" y="5143841"/>
            <a:chExt cx="135720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5D37CD0-3E7B-4F1C-A5C4-85255D3A591C}"/>
                    </a:ext>
                  </a:extLst>
                </p14:cNvPr>
                <p14:cNvContentPartPr/>
                <p14:nvPr/>
              </p14:nvContentPartPr>
              <p14:xfrm>
                <a:off x="3224582" y="5167961"/>
                <a:ext cx="254880" cy="40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5D37CD0-3E7B-4F1C-A5C4-85255D3A591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15942" y="5159321"/>
                  <a:ext cx="272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0AA22A8-E441-4C90-A4E2-D14709C0F7C4}"/>
                    </a:ext>
                  </a:extLst>
                </p14:cNvPr>
                <p14:cNvContentPartPr/>
                <p14:nvPr/>
              </p14:nvContentPartPr>
              <p14:xfrm>
                <a:off x="3488102" y="5274881"/>
                <a:ext cx="143640" cy="27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0AA22A8-E441-4C90-A4E2-D14709C0F7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79462" y="5266241"/>
                  <a:ext cx="161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FCFC21-E0C3-40D0-BF54-FCA3DCC18065}"/>
                    </a:ext>
                  </a:extLst>
                </p14:cNvPr>
                <p14:cNvContentPartPr/>
                <p14:nvPr/>
              </p14:nvContentPartPr>
              <p14:xfrm>
                <a:off x="3694022" y="5291081"/>
                <a:ext cx="151560" cy="23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FCFC21-E0C3-40D0-BF54-FCA3DCC1806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85382" y="5282081"/>
                  <a:ext cx="169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03B7757-3A0D-414F-90D7-FC247EB370DA}"/>
                    </a:ext>
                  </a:extLst>
                </p14:cNvPr>
                <p14:cNvContentPartPr/>
                <p14:nvPr/>
              </p14:nvContentPartPr>
              <p14:xfrm>
                <a:off x="3873662" y="5515361"/>
                <a:ext cx="84960" cy="169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03B7757-3A0D-414F-90D7-FC247EB370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65022" y="5506721"/>
                  <a:ext cx="10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7410C24-082D-4555-A631-2A209A54E4A5}"/>
                    </a:ext>
                  </a:extLst>
                </p14:cNvPr>
                <p14:cNvContentPartPr/>
                <p14:nvPr/>
              </p14:nvContentPartPr>
              <p14:xfrm>
                <a:off x="4119182" y="5259041"/>
                <a:ext cx="147240" cy="135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7410C24-082D-4555-A631-2A209A54E4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10182" y="5250041"/>
                  <a:ext cx="164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4D14AD5-BA0D-4B09-853D-F54B8E0741F4}"/>
                    </a:ext>
                  </a:extLst>
                </p14:cNvPr>
                <p14:cNvContentPartPr/>
                <p14:nvPr/>
              </p14:nvContentPartPr>
              <p14:xfrm>
                <a:off x="4248422" y="5255801"/>
                <a:ext cx="72360" cy="26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4D14AD5-BA0D-4B09-853D-F54B8E0741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39422" y="5246801"/>
                  <a:ext cx="90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294016-75A8-4FF0-A0B0-F9DF35CF5AF8}"/>
                    </a:ext>
                  </a:extLst>
                </p14:cNvPr>
                <p14:cNvContentPartPr/>
                <p14:nvPr/>
              </p14:nvContentPartPr>
              <p14:xfrm>
                <a:off x="4376942" y="5143841"/>
                <a:ext cx="204840" cy="46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294016-75A8-4FF0-A0B0-F9DF35CF5AF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68302" y="5134841"/>
                  <a:ext cx="22248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0615511-C4F9-4725-A47E-D121F339D4F8}"/>
              </a:ext>
            </a:extLst>
          </p:cNvPr>
          <p:cNvGrpSpPr/>
          <p:nvPr/>
        </p:nvGrpSpPr>
        <p:grpSpPr>
          <a:xfrm>
            <a:off x="2026862" y="5940161"/>
            <a:ext cx="1945800" cy="503280"/>
            <a:chOff x="2026862" y="5940161"/>
            <a:chExt cx="1945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0ADE3F-9EE1-4518-BFF7-D7691571646A}"/>
                    </a:ext>
                  </a:extLst>
                </p14:cNvPr>
                <p14:cNvContentPartPr/>
                <p14:nvPr/>
              </p14:nvContentPartPr>
              <p14:xfrm>
                <a:off x="2026862" y="6128081"/>
                <a:ext cx="109800" cy="20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0ADE3F-9EE1-4518-BFF7-D769157164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17862" y="6119081"/>
                  <a:ext cx="127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6D73DDF-7043-48EF-8216-E64CF9886D38}"/>
                    </a:ext>
                  </a:extLst>
                </p14:cNvPr>
                <p14:cNvContentPartPr/>
                <p14:nvPr/>
              </p14:nvContentPartPr>
              <p14:xfrm>
                <a:off x="2074022" y="5940161"/>
                <a:ext cx="262800" cy="223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6D73DDF-7043-48EF-8216-E64CF9886D3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065022" y="5931161"/>
                  <a:ext cx="28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D09F5C-9F45-4A48-8C55-F608EC77D662}"/>
                    </a:ext>
                  </a:extLst>
                </p14:cNvPr>
                <p14:cNvContentPartPr/>
                <p14:nvPr/>
              </p14:nvContentPartPr>
              <p14:xfrm>
                <a:off x="2372462" y="6051401"/>
                <a:ext cx="173880" cy="273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D09F5C-9F45-4A48-8C55-F608EC77D6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63822" y="6042401"/>
                  <a:ext cx="191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FE3EF0-FA62-4734-BDD8-D797CB08A86B}"/>
                    </a:ext>
                  </a:extLst>
                </p14:cNvPr>
                <p14:cNvContentPartPr/>
                <p14:nvPr/>
              </p14:nvContentPartPr>
              <p14:xfrm>
                <a:off x="2709062" y="6087401"/>
                <a:ext cx="65520" cy="195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FE3EF0-FA62-4734-BDD8-D797CB08A86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00422" y="6078401"/>
                  <a:ext cx="83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9B1BB87-4D14-478D-BBA8-A82566D1FB98}"/>
                    </a:ext>
                  </a:extLst>
                </p14:cNvPr>
                <p14:cNvContentPartPr/>
                <p14:nvPr/>
              </p14:nvContentPartPr>
              <p14:xfrm>
                <a:off x="2573342" y="5956361"/>
                <a:ext cx="444240" cy="120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9B1BB87-4D14-478D-BBA8-A82566D1FB9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64342" y="5947361"/>
                  <a:ext cx="461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A6B1593-2D04-4DB9-9EF1-FD59C256E047}"/>
                    </a:ext>
                  </a:extLst>
                </p14:cNvPr>
                <p14:cNvContentPartPr/>
                <p14:nvPr/>
              </p14:nvContentPartPr>
              <p14:xfrm>
                <a:off x="2765222" y="6242201"/>
                <a:ext cx="192960" cy="201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A6B1593-2D04-4DB9-9EF1-FD59C256E0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56582" y="6233201"/>
                  <a:ext cx="21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8B1653A-05C7-41F7-B443-99FD3DA8D342}"/>
                    </a:ext>
                  </a:extLst>
                </p14:cNvPr>
                <p14:cNvContentPartPr/>
                <p14:nvPr/>
              </p14:nvContentPartPr>
              <p14:xfrm>
                <a:off x="3143582" y="6022961"/>
                <a:ext cx="186120" cy="176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8B1653A-05C7-41F7-B443-99FD3DA8D34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34582" y="6014321"/>
                  <a:ext cx="203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FE802E-B0C6-4C46-A3D9-89C8282F3A87}"/>
                    </a:ext>
                  </a:extLst>
                </p14:cNvPr>
                <p14:cNvContentPartPr/>
                <p14:nvPr/>
              </p14:nvContentPartPr>
              <p14:xfrm>
                <a:off x="3155822" y="6235721"/>
                <a:ext cx="225360" cy="6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FE802E-B0C6-4C46-A3D9-89C8282F3A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47182" y="6226721"/>
                  <a:ext cx="243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1B437B0-D84C-485D-B80A-97F3D120749C}"/>
                    </a:ext>
                  </a:extLst>
                </p14:cNvPr>
                <p14:cNvContentPartPr/>
                <p14:nvPr/>
              </p14:nvContentPartPr>
              <p14:xfrm>
                <a:off x="3538862" y="6094961"/>
                <a:ext cx="170640" cy="217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1B437B0-D84C-485D-B80A-97F3D12074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29862" y="6086321"/>
                  <a:ext cx="188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5A7082-7D93-4592-B356-63B51EC3EB79}"/>
                    </a:ext>
                  </a:extLst>
                </p14:cNvPr>
                <p14:cNvContentPartPr/>
                <p14:nvPr/>
              </p14:nvContentPartPr>
              <p14:xfrm>
                <a:off x="3724262" y="5949521"/>
                <a:ext cx="248400" cy="387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5A7082-7D93-4592-B356-63B51EC3EB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15262" y="5940521"/>
                  <a:ext cx="26604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FA00F7C-3AEF-465E-957F-FBAAECA68C5F}"/>
              </a:ext>
            </a:extLst>
          </p:cNvPr>
          <p:cNvGrpSpPr/>
          <p:nvPr/>
        </p:nvGrpSpPr>
        <p:grpSpPr>
          <a:xfrm>
            <a:off x="4195142" y="6016121"/>
            <a:ext cx="161640" cy="146520"/>
            <a:chOff x="4195142" y="6016121"/>
            <a:chExt cx="16164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F6A8E51-782E-427E-A31A-17596CBC039A}"/>
                    </a:ext>
                  </a:extLst>
                </p14:cNvPr>
                <p14:cNvContentPartPr/>
                <p14:nvPr/>
              </p14:nvContentPartPr>
              <p14:xfrm>
                <a:off x="4201622" y="6016121"/>
                <a:ext cx="126720" cy="32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F6A8E51-782E-427E-A31A-17596CBC03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92622" y="6007121"/>
                  <a:ext cx="144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49AA86-42EC-4E42-AC37-77A03B9BE98B}"/>
                    </a:ext>
                  </a:extLst>
                </p14:cNvPr>
                <p14:cNvContentPartPr/>
                <p14:nvPr/>
              </p14:nvContentPartPr>
              <p14:xfrm>
                <a:off x="4195142" y="6139241"/>
                <a:ext cx="161640" cy="2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49AA86-42EC-4E42-AC37-77A03B9BE98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86142" y="6130601"/>
                  <a:ext cx="1792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19C6DF-7594-4E8A-AEF3-557D9F5525EE}"/>
              </a:ext>
            </a:extLst>
          </p:cNvPr>
          <p:cNvGrpSpPr/>
          <p:nvPr/>
        </p:nvGrpSpPr>
        <p:grpSpPr>
          <a:xfrm>
            <a:off x="4661702" y="5860961"/>
            <a:ext cx="1064160" cy="867600"/>
            <a:chOff x="4661702" y="5860961"/>
            <a:chExt cx="106416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6ACD0F3-1B09-4890-8E5D-43FBEE6CF05E}"/>
                    </a:ext>
                  </a:extLst>
                </p14:cNvPr>
                <p14:cNvContentPartPr/>
                <p14:nvPr/>
              </p14:nvContentPartPr>
              <p14:xfrm>
                <a:off x="4661702" y="5950241"/>
                <a:ext cx="112680" cy="254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6ACD0F3-1B09-4890-8E5D-43FBEE6CF0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53062" y="5941601"/>
                  <a:ext cx="130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769DD59-449D-426D-9AEE-A2774CEC3961}"/>
                    </a:ext>
                  </a:extLst>
                </p14:cNvPr>
                <p14:cNvContentPartPr/>
                <p14:nvPr/>
              </p14:nvContentPartPr>
              <p14:xfrm>
                <a:off x="4889942" y="6037721"/>
                <a:ext cx="249120" cy="68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769DD59-449D-426D-9AEE-A2774CEC396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80942" y="6029081"/>
                  <a:ext cx="266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6326DE5-FB06-41B5-AEBF-2EFFC2A826E4}"/>
                    </a:ext>
                  </a:extLst>
                </p14:cNvPr>
                <p14:cNvContentPartPr/>
                <p14:nvPr/>
              </p14:nvContentPartPr>
              <p14:xfrm>
                <a:off x="5340302" y="5860961"/>
                <a:ext cx="385560" cy="405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6326DE5-FB06-41B5-AEBF-2EFFC2A826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31662" y="5852321"/>
                  <a:ext cx="403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BAB9718-4C50-4BD3-94CA-BFC0CF556771}"/>
                    </a:ext>
                  </a:extLst>
                </p14:cNvPr>
                <p14:cNvContentPartPr/>
                <p14:nvPr/>
              </p14:nvContentPartPr>
              <p14:xfrm>
                <a:off x="5163902" y="6516161"/>
                <a:ext cx="137520" cy="212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BAB9718-4C50-4BD3-94CA-BFC0CF5567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55262" y="6507521"/>
                  <a:ext cx="155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945A502-C35F-46B4-B483-94AF254D0032}"/>
                    </a:ext>
                  </a:extLst>
                </p14:cNvPr>
                <p14:cNvContentPartPr/>
                <p14:nvPr/>
              </p14:nvContentPartPr>
              <p14:xfrm>
                <a:off x="5279102" y="6363161"/>
                <a:ext cx="62280" cy="54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945A502-C35F-46B4-B483-94AF254D003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0462" y="6354521"/>
                  <a:ext cx="7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FBF7D25-105A-4F95-8A0D-8451D46C9331}"/>
                    </a:ext>
                  </a:extLst>
                </p14:cNvPr>
                <p14:cNvContentPartPr/>
                <p14:nvPr/>
              </p14:nvContentPartPr>
              <p14:xfrm>
                <a:off x="5393222" y="6430481"/>
                <a:ext cx="123840" cy="27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FBF7D25-105A-4F95-8A0D-8451D46C933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84582" y="6421841"/>
                  <a:ext cx="141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6E92F89-589C-4F80-9374-ADEDD16B0DC5}"/>
                    </a:ext>
                  </a:extLst>
                </p14:cNvPr>
                <p14:cNvContentPartPr/>
                <p14:nvPr/>
              </p14:nvContentPartPr>
              <p14:xfrm>
                <a:off x="5396822" y="6529121"/>
                <a:ext cx="92520" cy="33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6E92F89-589C-4F80-9374-ADEDD16B0DC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88182" y="6520481"/>
                  <a:ext cx="110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C3ED8D-EFBF-4B3C-ACD9-DF08E528CB87}"/>
                    </a:ext>
                  </a:extLst>
                </p14:cNvPr>
                <p14:cNvContentPartPr/>
                <p14:nvPr/>
              </p14:nvContentPartPr>
              <p14:xfrm>
                <a:off x="5563502" y="6443081"/>
                <a:ext cx="125640" cy="135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C3ED8D-EFBF-4B3C-ACD9-DF08E528CB8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54862" y="6434081"/>
                  <a:ext cx="1432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ADCF6F2-B2B2-4C7D-9B96-31B39241716A}"/>
                  </a:ext>
                </a:extLst>
              </p14:cNvPr>
              <p14:cNvContentPartPr/>
              <p14:nvPr/>
            </p14:nvContentPartPr>
            <p14:xfrm>
              <a:off x="5468102" y="5569721"/>
              <a:ext cx="169560" cy="1584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ADCF6F2-B2B2-4C7D-9B96-31B39241716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459462" y="5561081"/>
                <a:ext cx="187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81C0DE1-7439-4D60-A1B0-7118194DA9CC}"/>
                  </a:ext>
                </a:extLst>
              </p14:cNvPr>
              <p14:cNvContentPartPr/>
              <p14:nvPr/>
            </p14:nvContentPartPr>
            <p14:xfrm>
              <a:off x="7872902" y="5339321"/>
              <a:ext cx="40680" cy="64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81C0DE1-7439-4D60-A1B0-7118194DA9C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864262" y="5330681"/>
                <a:ext cx="58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B20DE81-ACD6-49F6-AE48-C7E9CB51ADEE}"/>
                  </a:ext>
                </a:extLst>
              </p14:cNvPr>
              <p14:cNvContentPartPr/>
              <p14:nvPr/>
            </p14:nvContentPartPr>
            <p14:xfrm>
              <a:off x="5826662" y="5951681"/>
              <a:ext cx="236880" cy="253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B20DE81-ACD6-49F6-AE48-C7E9CB51ADEE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817662" y="5942681"/>
                <a:ext cx="2545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3578C05-E4D4-4D5C-8672-ACF7C7C33A50}"/>
                  </a:ext>
                </a:extLst>
              </p14:cNvPr>
              <p14:cNvContentPartPr/>
              <p14:nvPr/>
            </p14:nvContentPartPr>
            <p14:xfrm>
              <a:off x="6070742" y="5755841"/>
              <a:ext cx="85680" cy="25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3578C05-E4D4-4D5C-8672-ACF7C7C33A5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061742" y="5747201"/>
                <a:ext cx="103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488D532-E2B3-489B-8121-1442B43FE4E6}"/>
                  </a:ext>
                </a:extLst>
              </p14:cNvPr>
              <p14:cNvContentPartPr/>
              <p14:nvPr/>
            </p14:nvContentPartPr>
            <p14:xfrm>
              <a:off x="6246062" y="5665481"/>
              <a:ext cx="86400" cy="774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488D532-E2B3-489B-8121-1442B43FE4E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237422" y="5656841"/>
                <a:ext cx="104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7DD41A2-D236-48D4-8030-06B95E20C233}"/>
                  </a:ext>
                </a:extLst>
              </p14:cNvPr>
              <p14:cNvContentPartPr/>
              <p14:nvPr/>
            </p14:nvContentPartPr>
            <p14:xfrm>
              <a:off x="6288542" y="5634161"/>
              <a:ext cx="97920" cy="196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7DD41A2-D236-48D4-8030-06B95E20C23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279542" y="5625161"/>
                <a:ext cx="1155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FCE4970-9F83-4FF4-B4DC-2146937A1E76}"/>
                  </a:ext>
                </a:extLst>
              </p14:cNvPr>
              <p14:cNvContentPartPr/>
              <p14:nvPr/>
            </p14:nvContentPartPr>
            <p14:xfrm>
              <a:off x="6390062" y="5649281"/>
              <a:ext cx="135720" cy="171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FCE4970-9F83-4FF4-B4DC-2146937A1E7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381422" y="5640281"/>
                <a:ext cx="153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41079D5-3FC2-4BB4-9A40-44BE5D857D2E}"/>
                  </a:ext>
                </a:extLst>
              </p14:cNvPr>
              <p14:cNvContentPartPr/>
              <p14:nvPr/>
            </p14:nvContentPartPr>
            <p14:xfrm>
              <a:off x="6531902" y="5686361"/>
              <a:ext cx="80640" cy="88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41079D5-3FC2-4BB4-9A40-44BE5D857D2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523262" y="5677721"/>
                <a:ext cx="98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A701A4D-7CCF-4883-8B20-D34269B38FB4}"/>
                  </a:ext>
                </a:extLst>
              </p14:cNvPr>
              <p14:cNvContentPartPr/>
              <p14:nvPr/>
            </p14:nvContentPartPr>
            <p14:xfrm>
              <a:off x="6670502" y="5557841"/>
              <a:ext cx="133920" cy="266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A701A4D-7CCF-4883-8B20-D34269B38FB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661862" y="5549201"/>
                <a:ext cx="1515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8D246EC-820C-470E-88A4-8B1EA6F303E5}"/>
                  </a:ext>
                </a:extLst>
              </p14:cNvPr>
              <p14:cNvContentPartPr/>
              <p14:nvPr/>
            </p14:nvContentPartPr>
            <p14:xfrm>
              <a:off x="6822782" y="5882201"/>
              <a:ext cx="157680" cy="279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8D246EC-820C-470E-88A4-8B1EA6F303E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814142" y="5873561"/>
                <a:ext cx="1753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3DBC3E4-83A6-4677-87E3-E828E1529928}"/>
                  </a:ext>
                </a:extLst>
              </p14:cNvPr>
              <p14:cNvContentPartPr/>
              <p14:nvPr/>
            </p14:nvContentPartPr>
            <p14:xfrm>
              <a:off x="7066862" y="5891921"/>
              <a:ext cx="126000" cy="1328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3DBC3E4-83A6-4677-87E3-E828E152992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057862" y="5882921"/>
                <a:ext cx="1436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DCCD971-CFF7-48E9-8552-3802B4409AF0}"/>
                  </a:ext>
                </a:extLst>
              </p14:cNvPr>
              <p14:cNvContentPartPr/>
              <p14:nvPr/>
            </p14:nvContentPartPr>
            <p14:xfrm>
              <a:off x="7161182" y="5859161"/>
              <a:ext cx="115920" cy="2595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DCCD971-CFF7-48E9-8552-3802B4409AF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152542" y="5850521"/>
                <a:ext cx="1335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DD519CD-8991-4FE2-9C8D-A571834C337F}"/>
                  </a:ext>
                </a:extLst>
              </p14:cNvPr>
              <p14:cNvContentPartPr/>
              <p14:nvPr/>
            </p14:nvContentPartPr>
            <p14:xfrm>
              <a:off x="7324622" y="6005681"/>
              <a:ext cx="2880" cy="2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DD519CD-8991-4FE2-9C8D-A571834C337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315982" y="5997041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E2F09F5-AE9E-4D34-BF00-843D8E070C9D}"/>
                  </a:ext>
                </a:extLst>
              </p14:cNvPr>
              <p14:cNvContentPartPr/>
              <p14:nvPr/>
            </p14:nvContentPartPr>
            <p14:xfrm>
              <a:off x="7390142" y="5886161"/>
              <a:ext cx="188280" cy="2120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E2F09F5-AE9E-4D34-BF00-843D8E070C9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381142" y="5877521"/>
                <a:ext cx="2059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55DFD5E-4CFF-414E-88DC-F01267336E5D}"/>
                  </a:ext>
                </a:extLst>
              </p14:cNvPr>
              <p14:cNvContentPartPr/>
              <p14:nvPr/>
            </p14:nvContentPartPr>
            <p14:xfrm>
              <a:off x="7615502" y="5740721"/>
              <a:ext cx="157680" cy="3855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55DFD5E-4CFF-414E-88DC-F01267336E5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606502" y="5731721"/>
                <a:ext cx="1753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D2700B8-3B28-46C8-A15E-73C63A9C113C}"/>
                  </a:ext>
                </a:extLst>
              </p14:cNvPr>
              <p14:cNvContentPartPr/>
              <p14:nvPr/>
            </p14:nvContentPartPr>
            <p14:xfrm>
              <a:off x="7787222" y="5518601"/>
              <a:ext cx="101160" cy="177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D2700B8-3B28-46C8-A15E-73C63A9C113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778582" y="5509961"/>
                <a:ext cx="11880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8AB8FB1-292D-48B9-825C-DF1CCC4A3533}"/>
              </a:ext>
            </a:extLst>
          </p:cNvPr>
          <p:cNvGrpSpPr/>
          <p:nvPr/>
        </p:nvGrpSpPr>
        <p:grpSpPr>
          <a:xfrm>
            <a:off x="6982622" y="6272441"/>
            <a:ext cx="609480" cy="519480"/>
            <a:chOff x="6982622" y="6272441"/>
            <a:chExt cx="60948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3666EBC-C07F-4120-93EC-1F356ED4254D}"/>
                    </a:ext>
                  </a:extLst>
                </p14:cNvPr>
                <p14:cNvContentPartPr/>
                <p14:nvPr/>
              </p14:nvContentPartPr>
              <p14:xfrm>
                <a:off x="6982622" y="6272441"/>
                <a:ext cx="609480" cy="27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3666EBC-C07F-4120-93EC-1F356ED4254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73982" y="6263441"/>
                  <a:ext cx="627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53D516-4A37-46B5-99DF-85BFE5F58283}"/>
                    </a:ext>
                  </a:extLst>
                </p14:cNvPr>
                <p14:cNvContentPartPr/>
                <p14:nvPr/>
              </p14:nvContentPartPr>
              <p14:xfrm>
                <a:off x="7049942" y="6491321"/>
                <a:ext cx="141840" cy="300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53D516-4A37-46B5-99DF-85BFE5F5828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40942" y="6482681"/>
                  <a:ext cx="159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58CB8F0-80CA-40AC-ABB5-220B04B6B47F}"/>
                    </a:ext>
                  </a:extLst>
                </p14:cNvPr>
                <p14:cNvContentPartPr/>
                <p14:nvPr/>
              </p14:nvContentPartPr>
              <p14:xfrm>
                <a:off x="7200062" y="6375041"/>
                <a:ext cx="40320" cy="22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58CB8F0-80CA-40AC-ABB5-220B04B6B47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91422" y="6366401"/>
                  <a:ext cx="57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66569C4-98A6-4F52-9E12-7C10A21F9FB7}"/>
                    </a:ext>
                  </a:extLst>
                </p14:cNvPr>
                <p14:cNvContentPartPr/>
                <p14:nvPr/>
              </p14:nvContentPartPr>
              <p14:xfrm>
                <a:off x="7396622" y="6364961"/>
                <a:ext cx="84960" cy="19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66569C4-98A6-4F52-9E12-7C10A21F9F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87982" y="6356321"/>
                  <a:ext cx="102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97AFE4F-DC72-4895-9B60-1F07560DAA2C}"/>
                    </a:ext>
                  </a:extLst>
                </p14:cNvPr>
                <p14:cNvContentPartPr/>
                <p14:nvPr/>
              </p14:nvContentPartPr>
              <p14:xfrm>
                <a:off x="7354142" y="6722441"/>
                <a:ext cx="9720" cy="23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97AFE4F-DC72-4895-9B60-1F07560DAA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45502" y="6713441"/>
                  <a:ext cx="2736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668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FC1A7F-16B7-4ABA-A6B3-EC738BA06C0D}"/>
                  </a:ext>
                </a:extLst>
              </p14:cNvPr>
              <p14:cNvContentPartPr/>
              <p14:nvPr/>
            </p14:nvContentPartPr>
            <p14:xfrm>
              <a:off x="994022" y="612521"/>
              <a:ext cx="209520" cy="2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FC1A7F-16B7-4ABA-A6B3-EC738BA06C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382" y="603881"/>
                <a:ext cx="227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19692C-890B-44C7-BC37-807A950F9C2B}"/>
                  </a:ext>
                </a:extLst>
              </p14:cNvPr>
              <p14:cNvContentPartPr/>
              <p14:nvPr/>
            </p14:nvContentPartPr>
            <p14:xfrm>
              <a:off x="1108862" y="729161"/>
              <a:ext cx="239040" cy="3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19692C-890B-44C7-BC37-807A950F9C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862" y="720161"/>
                <a:ext cx="25668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E06B6F5-4875-45A7-842C-62CB23E2B7F6}"/>
              </a:ext>
            </a:extLst>
          </p:cNvPr>
          <p:cNvGrpSpPr/>
          <p:nvPr/>
        </p:nvGrpSpPr>
        <p:grpSpPr>
          <a:xfrm>
            <a:off x="1940462" y="556001"/>
            <a:ext cx="510480" cy="354960"/>
            <a:chOff x="1940462" y="556001"/>
            <a:chExt cx="5104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99D5DD-C196-4C87-BF95-9A5AED113DAB}"/>
                    </a:ext>
                  </a:extLst>
                </p14:cNvPr>
                <p14:cNvContentPartPr/>
                <p14:nvPr/>
              </p14:nvContentPartPr>
              <p14:xfrm>
                <a:off x="1940462" y="556001"/>
                <a:ext cx="102600" cy="354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99D5DD-C196-4C87-BF95-9A5AED113D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31822" y="547361"/>
                  <a:ext cx="1202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6B8159-BDE1-46DA-9D2D-EA05DFB54405}"/>
                    </a:ext>
                  </a:extLst>
                </p14:cNvPr>
                <p14:cNvContentPartPr/>
                <p14:nvPr/>
              </p14:nvContentPartPr>
              <p14:xfrm>
                <a:off x="2226662" y="687761"/>
                <a:ext cx="224280" cy="67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6B8159-BDE1-46DA-9D2D-EA05DFB5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7662" y="679121"/>
                  <a:ext cx="241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FCA7D6-DC97-47FE-A6C4-B1DCF11EF1DE}"/>
              </a:ext>
            </a:extLst>
          </p:cNvPr>
          <p:cNvGrpSpPr/>
          <p:nvPr/>
        </p:nvGrpSpPr>
        <p:grpSpPr>
          <a:xfrm>
            <a:off x="2717342" y="248201"/>
            <a:ext cx="1681920" cy="645120"/>
            <a:chOff x="2717342" y="248201"/>
            <a:chExt cx="168192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31B576-B405-4911-A5AA-B77192AEF688}"/>
                    </a:ext>
                  </a:extLst>
                </p14:cNvPr>
                <p14:cNvContentPartPr/>
                <p14:nvPr/>
              </p14:nvContentPartPr>
              <p14:xfrm>
                <a:off x="2717342" y="554921"/>
                <a:ext cx="333000" cy="27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31B576-B405-4911-A5AA-B77192AEF6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8702" y="545921"/>
                  <a:ext cx="350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E6A913-B826-4672-A282-2AA46672F9BD}"/>
                    </a:ext>
                  </a:extLst>
                </p14:cNvPr>
                <p14:cNvContentPartPr/>
                <p14:nvPr/>
              </p14:nvContentPartPr>
              <p14:xfrm>
                <a:off x="3145382" y="450881"/>
                <a:ext cx="10872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E6A913-B826-4672-A282-2AA46672F9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6742" y="442241"/>
                  <a:ext cx="126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BE1ED8-D968-441C-8B3D-3F6378264157}"/>
                    </a:ext>
                  </a:extLst>
                </p14:cNvPr>
                <p14:cNvContentPartPr/>
                <p14:nvPr/>
              </p14:nvContentPartPr>
              <p14:xfrm>
                <a:off x="3413942" y="311561"/>
                <a:ext cx="88560" cy="8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BE1ED8-D968-441C-8B3D-3F63782641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5302" y="302561"/>
                  <a:ext cx="106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C0769F-E6A6-4EC2-B633-E8878DA57B7B}"/>
                    </a:ext>
                  </a:extLst>
                </p14:cNvPr>
                <p14:cNvContentPartPr/>
                <p14:nvPr/>
              </p14:nvContentPartPr>
              <p14:xfrm>
                <a:off x="3454982" y="248201"/>
                <a:ext cx="106560" cy="25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C0769F-E6A6-4EC2-B633-E8878DA57B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5982" y="239561"/>
                  <a:ext cx="124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5532A1-BFE2-4761-8957-17F30E9C5914}"/>
                    </a:ext>
                  </a:extLst>
                </p14:cNvPr>
                <p14:cNvContentPartPr/>
                <p14:nvPr/>
              </p14:nvContentPartPr>
              <p14:xfrm>
                <a:off x="3613742" y="382481"/>
                <a:ext cx="25560" cy="2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5532A1-BFE2-4761-8957-17F30E9C59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5102" y="373841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D5D35E-A854-4FAD-9685-B6C995760B04}"/>
                    </a:ext>
                  </a:extLst>
                </p14:cNvPr>
                <p14:cNvContentPartPr/>
                <p14:nvPr/>
              </p14:nvContentPartPr>
              <p14:xfrm>
                <a:off x="3731822" y="266201"/>
                <a:ext cx="180000" cy="19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D5D35E-A854-4FAD-9685-B6C995760B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3182" y="257201"/>
                  <a:ext cx="197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68DE9A-2E51-49C2-BEA1-520F325CBA5F}"/>
                    </a:ext>
                  </a:extLst>
                </p14:cNvPr>
                <p14:cNvContentPartPr/>
                <p14:nvPr/>
              </p14:nvContentPartPr>
              <p14:xfrm>
                <a:off x="3870782" y="393641"/>
                <a:ext cx="528480" cy="49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68DE9A-2E51-49C2-BEA1-520F325CBA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1782" y="385001"/>
                  <a:ext cx="54612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D5E2E9-43FA-4B43-B239-2CB0C8A6486B}"/>
              </a:ext>
            </a:extLst>
          </p:cNvPr>
          <p:cNvGrpSpPr/>
          <p:nvPr/>
        </p:nvGrpSpPr>
        <p:grpSpPr>
          <a:xfrm>
            <a:off x="4438862" y="343961"/>
            <a:ext cx="2318040" cy="475920"/>
            <a:chOff x="4438862" y="343961"/>
            <a:chExt cx="23180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F3939A-3514-444C-9D79-91577FFA113E}"/>
                    </a:ext>
                  </a:extLst>
                </p14:cNvPr>
                <p14:cNvContentPartPr/>
                <p14:nvPr/>
              </p14:nvContentPartPr>
              <p14:xfrm>
                <a:off x="4438862" y="504161"/>
                <a:ext cx="137520" cy="26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F3939A-3514-444C-9D79-91577FFA11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0222" y="495521"/>
                  <a:ext cx="155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0A876F-9B95-4BA1-8CCA-7C330CEAC798}"/>
                    </a:ext>
                  </a:extLst>
                </p14:cNvPr>
                <p14:cNvContentPartPr/>
                <p14:nvPr/>
              </p14:nvContentPartPr>
              <p14:xfrm>
                <a:off x="4655222" y="587681"/>
                <a:ext cx="321120" cy="7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0A876F-9B95-4BA1-8CCA-7C330CEAC7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6582" y="579041"/>
                  <a:ext cx="33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4702A0-AA49-4EB2-8DE8-E0FAA4AC6655}"/>
                    </a:ext>
                  </a:extLst>
                </p14:cNvPr>
                <p14:cNvContentPartPr/>
                <p14:nvPr/>
              </p14:nvContentPartPr>
              <p14:xfrm>
                <a:off x="4803182" y="454481"/>
                <a:ext cx="69480" cy="304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4702A0-AA49-4EB2-8DE8-E0FAA4AC66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4182" y="445481"/>
                  <a:ext cx="87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7312EF-B544-48ED-A646-FDBE5AF824E3}"/>
                    </a:ext>
                  </a:extLst>
                </p14:cNvPr>
                <p14:cNvContentPartPr/>
                <p14:nvPr/>
              </p14:nvContentPartPr>
              <p14:xfrm>
                <a:off x="5121782" y="475001"/>
                <a:ext cx="222480" cy="29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7312EF-B544-48ED-A646-FDBE5AF824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3142" y="466001"/>
                  <a:ext cx="240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6E245D-A269-47E9-9DAC-8A249E92BB38}"/>
                    </a:ext>
                  </a:extLst>
                </p14:cNvPr>
                <p14:cNvContentPartPr/>
                <p14:nvPr/>
              </p14:nvContentPartPr>
              <p14:xfrm>
                <a:off x="5449022" y="536561"/>
                <a:ext cx="38556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6E245D-A269-47E9-9DAC-8A249E92BB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0022" y="527921"/>
                  <a:ext cx="403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B3726A-68B3-4D39-A3F0-8B239A6C61F0}"/>
                    </a:ext>
                  </a:extLst>
                </p14:cNvPr>
                <p14:cNvContentPartPr/>
                <p14:nvPr/>
              </p14:nvContentPartPr>
              <p14:xfrm>
                <a:off x="5655302" y="432521"/>
                <a:ext cx="95400" cy="26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B3726A-68B3-4D39-A3F0-8B239A6C61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46302" y="423521"/>
                  <a:ext cx="113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634059-DC97-4E4A-AA25-44C921EFB1B8}"/>
                    </a:ext>
                  </a:extLst>
                </p14:cNvPr>
                <p14:cNvContentPartPr/>
                <p14:nvPr/>
              </p14:nvContentPartPr>
              <p14:xfrm>
                <a:off x="5942942" y="484361"/>
                <a:ext cx="234000" cy="25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634059-DC97-4E4A-AA25-44C921EFB1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3942" y="475721"/>
                  <a:ext cx="251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94AD9C-B212-4867-BABA-D57DE7B94CC8}"/>
                    </a:ext>
                  </a:extLst>
                </p14:cNvPr>
                <p14:cNvContentPartPr/>
                <p14:nvPr/>
              </p14:nvContentPartPr>
              <p14:xfrm>
                <a:off x="6211862" y="467081"/>
                <a:ext cx="196560" cy="21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94AD9C-B212-4867-BABA-D57DE7B94C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03222" y="458441"/>
                  <a:ext cx="21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5E361C-C66C-4075-B04A-39183A45C45E}"/>
                    </a:ext>
                  </a:extLst>
                </p14:cNvPr>
                <p14:cNvContentPartPr/>
                <p14:nvPr/>
              </p14:nvContentPartPr>
              <p14:xfrm>
                <a:off x="6467462" y="343961"/>
                <a:ext cx="289440" cy="475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5E361C-C66C-4075-B04A-39183A45C4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8822" y="335321"/>
                  <a:ext cx="30708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7D740A-6985-4BC6-A8CC-EE7A1D94AEF9}"/>
              </a:ext>
            </a:extLst>
          </p:cNvPr>
          <p:cNvGrpSpPr/>
          <p:nvPr/>
        </p:nvGrpSpPr>
        <p:grpSpPr>
          <a:xfrm>
            <a:off x="7055342" y="353681"/>
            <a:ext cx="1431000" cy="355320"/>
            <a:chOff x="7055342" y="353681"/>
            <a:chExt cx="14310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0C3565-9336-4869-BFC2-AC47CDC94D37}"/>
                    </a:ext>
                  </a:extLst>
                </p14:cNvPr>
                <p14:cNvContentPartPr/>
                <p14:nvPr/>
              </p14:nvContentPartPr>
              <p14:xfrm>
                <a:off x="7055342" y="441161"/>
                <a:ext cx="185400" cy="3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0C3565-9336-4869-BFC2-AC47CDC94D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46342" y="432161"/>
                  <a:ext cx="203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CAF555-5189-4B4B-B9BD-B254BCC36307}"/>
                    </a:ext>
                  </a:extLst>
                </p14:cNvPr>
                <p14:cNvContentPartPr/>
                <p14:nvPr/>
              </p14:nvContentPartPr>
              <p14:xfrm>
                <a:off x="7058942" y="582281"/>
                <a:ext cx="158040" cy="2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CAF555-5189-4B4B-B9BD-B254BCC363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49942" y="573281"/>
                  <a:ext cx="175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5A253F-4722-4CA5-83E4-4F3EF82524A9}"/>
                    </a:ext>
                  </a:extLst>
                </p14:cNvPr>
                <p14:cNvContentPartPr/>
                <p14:nvPr/>
              </p14:nvContentPartPr>
              <p14:xfrm>
                <a:off x="7447742" y="651401"/>
                <a:ext cx="64800" cy="3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5A253F-4722-4CA5-83E4-4F3EF82524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38742" y="642401"/>
                  <a:ext cx="82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43682B-FB90-4CB7-A6DD-5119AFE37435}"/>
                    </a:ext>
                  </a:extLst>
                </p14:cNvPr>
                <p14:cNvContentPartPr/>
                <p14:nvPr/>
              </p14:nvContentPartPr>
              <p14:xfrm>
                <a:off x="7653302" y="353681"/>
                <a:ext cx="177120" cy="28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43682B-FB90-4CB7-A6DD-5119AFE374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44662" y="344681"/>
                  <a:ext cx="194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03D864-AF7D-49B5-A57E-BAE2B04910CC}"/>
                    </a:ext>
                  </a:extLst>
                </p14:cNvPr>
                <p14:cNvContentPartPr/>
                <p14:nvPr/>
              </p14:nvContentPartPr>
              <p14:xfrm>
                <a:off x="7851302" y="373481"/>
                <a:ext cx="260640" cy="260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03D864-AF7D-49B5-A57E-BAE2B04910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2662" y="364481"/>
                  <a:ext cx="278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57639F-91AD-407D-A482-8A0212AB1E37}"/>
                    </a:ext>
                  </a:extLst>
                </p14:cNvPr>
                <p14:cNvContentPartPr/>
                <p14:nvPr/>
              </p14:nvContentPartPr>
              <p14:xfrm>
                <a:off x="8121302" y="372761"/>
                <a:ext cx="365040" cy="33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57639F-91AD-407D-A482-8A0212AB1E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2662" y="364121"/>
                  <a:ext cx="38268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0A2FC6-DCC7-4F74-9ED4-5076960B42AF}"/>
              </a:ext>
            </a:extLst>
          </p:cNvPr>
          <p:cNvGrpSpPr/>
          <p:nvPr/>
        </p:nvGrpSpPr>
        <p:grpSpPr>
          <a:xfrm>
            <a:off x="366542" y="1446641"/>
            <a:ext cx="314280" cy="290520"/>
            <a:chOff x="366542" y="1446641"/>
            <a:chExt cx="3142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1BA606-5156-44AA-920D-4117784C4BC5}"/>
                    </a:ext>
                  </a:extLst>
                </p14:cNvPr>
                <p14:cNvContentPartPr/>
                <p14:nvPr/>
              </p14:nvContentPartPr>
              <p14:xfrm>
                <a:off x="475982" y="154240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1BA606-5156-44AA-920D-4117784C4B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6982" y="15334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5471A5-A0CC-4E6A-86B4-4FE635733B79}"/>
                    </a:ext>
                  </a:extLst>
                </p14:cNvPr>
                <p14:cNvContentPartPr/>
                <p14:nvPr/>
              </p14:nvContentPartPr>
              <p14:xfrm>
                <a:off x="366542" y="1446641"/>
                <a:ext cx="255240" cy="29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5471A5-A0CC-4E6A-86B4-4FE635733B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542" y="1437641"/>
                  <a:ext cx="272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D2992C-BC7B-490B-BE60-83AEA0CD238E}"/>
                    </a:ext>
                  </a:extLst>
                </p14:cNvPr>
                <p14:cNvContentPartPr/>
                <p14:nvPr/>
              </p14:nvContentPartPr>
              <p14:xfrm>
                <a:off x="664982" y="1698281"/>
                <a:ext cx="15840" cy="1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D2992C-BC7B-490B-BE60-83AEA0CD23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5982" y="1689281"/>
                  <a:ext cx="334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E08C41-6BF2-47B7-96FC-BC59ECF157C8}"/>
              </a:ext>
            </a:extLst>
          </p:cNvPr>
          <p:cNvGrpSpPr/>
          <p:nvPr/>
        </p:nvGrpSpPr>
        <p:grpSpPr>
          <a:xfrm>
            <a:off x="900422" y="1422881"/>
            <a:ext cx="392760" cy="386280"/>
            <a:chOff x="900422" y="1422881"/>
            <a:chExt cx="39276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DB7CF0-7376-4A0C-AFAD-B7A0E2685E30}"/>
                    </a:ext>
                  </a:extLst>
                </p14:cNvPr>
                <p14:cNvContentPartPr/>
                <p14:nvPr/>
              </p14:nvContentPartPr>
              <p14:xfrm>
                <a:off x="900422" y="1553201"/>
                <a:ext cx="171720" cy="171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DB7CF0-7376-4A0C-AFAD-B7A0E2685E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1782" y="1544561"/>
                  <a:ext cx="189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34479D-F370-489F-9F15-D8B0B62EFEFF}"/>
                    </a:ext>
                  </a:extLst>
                </p14:cNvPr>
                <p14:cNvContentPartPr/>
                <p14:nvPr/>
              </p14:nvContentPartPr>
              <p14:xfrm>
                <a:off x="1108142" y="1422881"/>
                <a:ext cx="185040" cy="38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34479D-F370-489F-9F15-D8B0B62EFE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9142" y="1414241"/>
                  <a:ext cx="20268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4BF1B0C-A9B4-4E71-936C-9D722AC2C9E1}"/>
              </a:ext>
            </a:extLst>
          </p:cNvPr>
          <p:cNvGrpSpPr/>
          <p:nvPr/>
        </p:nvGrpSpPr>
        <p:grpSpPr>
          <a:xfrm>
            <a:off x="1545182" y="1309841"/>
            <a:ext cx="8213400" cy="1938600"/>
            <a:chOff x="1545182" y="1309841"/>
            <a:chExt cx="8213400" cy="19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DD475D-B626-4015-9D04-ED03135344AD}"/>
                    </a:ext>
                  </a:extLst>
                </p14:cNvPr>
                <p14:cNvContentPartPr/>
                <p14:nvPr/>
              </p14:nvContentPartPr>
              <p14:xfrm>
                <a:off x="1693502" y="1513241"/>
                <a:ext cx="21636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DD475D-B626-4015-9D04-ED03135344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84502" y="1504241"/>
                  <a:ext cx="234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24ECB1-1FF4-4295-98C0-B96B9325A678}"/>
                    </a:ext>
                  </a:extLst>
                </p14:cNvPr>
                <p14:cNvContentPartPr/>
                <p14:nvPr/>
              </p14:nvContentPartPr>
              <p14:xfrm>
                <a:off x="1716182" y="1520441"/>
                <a:ext cx="148680" cy="18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24ECB1-1FF4-4295-98C0-B96B9325A6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07182" y="1511441"/>
                  <a:ext cx="16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A6A38C-27E4-43BB-9BE9-F02EE5867BB4}"/>
                    </a:ext>
                  </a:extLst>
                </p14:cNvPr>
                <p14:cNvContentPartPr/>
                <p14:nvPr/>
              </p14:nvContentPartPr>
              <p14:xfrm>
                <a:off x="1997702" y="1589921"/>
                <a:ext cx="257760" cy="79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A6A38C-27E4-43BB-9BE9-F02EE5867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89062" y="1580921"/>
                  <a:ext cx="275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86432B-B58D-4B8A-951E-F38648B17BF6}"/>
                    </a:ext>
                  </a:extLst>
                </p14:cNvPr>
                <p14:cNvContentPartPr/>
                <p14:nvPr/>
              </p14:nvContentPartPr>
              <p14:xfrm>
                <a:off x="2327462" y="1527281"/>
                <a:ext cx="134640" cy="216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86432B-B58D-4B8A-951E-F38648B17B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8822" y="1518641"/>
                  <a:ext cx="152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D576FF-3D4E-409C-8B37-117FBF080643}"/>
                    </a:ext>
                  </a:extLst>
                </p14:cNvPr>
                <p14:cNvContentPartPr/>
                <p14:nvPr/>
              </p14:nvContentPartPr>
              <p14:xfrm>
                <a:off x="2324942" y="1449161"/>
                <a:ext cx="225360" cy="31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D576FF-3D4E-409C-8B37-117FBF0806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6302" y="1440521"/>
                  <a:ext cx="243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BC9DFE-6BBA-4DC2-9044-EC5C4A09FA27}"/>
                    </a:ext>
                  </a:extLst>
                </p14:cNvPr>
                <p14:cNvContentPartPr/>
                <p14:nvPr/>
              </p14:nvContentPartPr>
              <p14:xfrm>
                <a:off x="2569022" y="1631321"/>
                <a:ext cx="95040" cy="9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BC9DFE-6BBA-4DC2-9044-EC5C4A09FA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0382" y="1622681"/>
                  <a:ext cx="11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AA643D-1DF3-4956-B130-856FB865DEB9}"/>
                    </a:ext>
                  </a:extLst>
                </p14:cNvPr>
                <p14:cNvContentPartPr/>
                <p14:nvPr/>
              </p14:nvContentPartPr>
              <p14:xfrm>
                <a:off x="2713742" y="1636721"/>
                <a:ext cx="113040" cy="11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AA643D-1DF3-4956-B130-856FB865DE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05102" y="1628081"/>
                  <a:ext cx="130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D29670A-35D8-4551-9083-534451BEA821}"/>
                    </a:ext>
                  </a:extLst>
                </p14:cNvPr>
                <p14:cNvContentPartPr/>
                <p14:nvPr/>
              </p14:nvContentPartPr>
              <p14:xfrm>
                <a:off x="3022622" y="1477961"/>
                <a:ext cx="166680" cy="243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D29670A-35D8-4551-9083-534451BEA8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13622" y="1468961"/>
                  <a:ext cx="184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878AD8-4DC6-4C66-96AC-D1A036B81B0E}"/>
                    </a:ext>
                  </a:extLst>
                </p14:cNvPr>
                <p14:cNvContentPartPr/>
                <p14:nvPr/>
              </p14:nvContentPartPr>
              <p14:xfrm>
                <a:off x="3246902" y="1484441"/>
                <a:ext cx="189360" cy="22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878AD8-4DC6-4C66-96AC-D1A036B81B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37902" y="1475441"/>
                  <a:ext cx="207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32BAC8-AA55-4C42-B899-C5E9D7015D30}"/>
                    </a:ext>
                  </a:extLst>
                </p14:cNvPr>
                <p14:cNvContentPartPr/>
                <p14:nvPr/>
              </p14:nvContentPartPr>
              <p14:xfrm>
                <a:off x="3475502" y="1454921"/>
                <a:ext cx="276480" cy="25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32BAC8-AA55-4C42-B899-C5E9D7015D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66502" y="1445921"/>
                  <a:ext cx="294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3F02DB-5938-41E8-8123-0F596CD82532}"/>
                    </a:ext>
                  </a:extLst>
                </p14:cNvPr>
                <p14:cNvContentPartPr/>
                <p14:nvPr/>
              </p14:nvContentPartPr>
              <p14:xfrm>
                <a:off x="3771062" y="1694681"/>
                <a:ext cx="78480" cy="16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3F02DB-5938-41E8-8123-0F596CD825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2062" y="1685681"/>
                  <a:ext cx="96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C5FF5C-DFB1-4B86-91A7-06D78DA301EC}"/>
                    </a:ext>
                  </a:extLst>
                </p14:cNvPr>
                <p14:cNvContentPartPr/>
                <p14:nvPr/>
              </p14:nvContentPartPr>
              <p14:xfrm>
                <a:off x="3978782" y="1626281"/>
                <a:ext cx="43920" cy="5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C5FF5C-DFB1-4B86-91A7-06D78DA301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70142" y="1617281"/>
                  <a:ext cx="61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5881E2-1708-4EAA-A028-B3134B2DE6DC}"/>
                    </a:ext>
                  </a:extLst>
                </p14:cNvPr>
                <p14:cNvContentPartPr/>
                <p14:nvPr/>
              </p14:nvContentPartPr>
              <p14:xfrm>
                <a:off x="4189742" y="1479761"/>
                <a:ext cx="231480" cy="191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5881E2-1708-4EAA-A028-B3134B2DE6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1102" y="1471121"/>
                  <a:ext cx="249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02A813-AC14-4A28-A549-6388FEE92AAD}"/>
                    </a:ext>
                  </a:extLst>
                </p14:cNvPr>
                <p14:cNvContentPartPr/>
                <p14:nvPr/>
              </p14:nvContentPartPr>
              <p14:xfrm>
                <a:off x="4496822" y="1309841"/>
                <a:ext cx="181800" cy="49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02A813-AC14-4A28-A549-6388FEE92A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88182" y="1300841"/>
                  <a:ext cx="199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115252-30DE-4935-BFB2-87FFCDA33F59}"/>
                    </a:ext>
                  </a:extLst>
                </p14:cNvPr>
                <p14:cNvContentPartPr/>
                <p14:nvPr/>
              </p14:nvContentPartPr>
              <p14:xfrm>
                <a:off x="1545182" y="2220641"/>
                <a:ext cx="123120" cy="23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115252-30DE-4935-BFB2-87FFCDA33F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36542" y="2211641"/>
                  <a:ext cx="140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F3B9F4-7A64-49EA-9D2B-7B3045923339}"/>
                    </a:ext>
                  </a:extLst>
                </p14:cNvPr>
                <p14:cNvContentPartPr/>
                <p14:nvPr/>
              </p14:nvContentPartPr>
              <p14:xfrm>
                <a:off x="1553102" y="2073041"/>
                <a:ext cx="286920" cy="22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F3B9F4-7A64-49EA-9D2B-7B30459233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44462" y="2064041"/>
                  <a:ext cx="30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E204CD-474E-4FA9-B56A-0B6609757632}"/>
                    </a:ext>
                  </a:extLst>
                </p14:cNvPr>
                <p14:cNvContentPartPr/>
                <p14:nvPr/>
              </p14:nvContentPartPr>
              <p14:xfrm>
                <a:off x="1917422" y="2134241"/>
                <a:ext cx="157680" cy="246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E204CD-474E-4FA9-B56A-0B66097576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08422" y="2125241"/>
                  <a:ext cx="175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FFFD21-10B9-401D-8B12-DF6C4D46BD9D}"/>
                    </a:ext>
                  </a:extLst>
                </p14:cNvPr>
                <p14:cNvContentPartPr/>
                <p14:nvPr/>
              </p14:nvContentPartPr>
              <p14:xfrm>
                <a:off x="2160422" y="2149001"/>
                <a:ext cx="250200" cy="233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FFFD21-10B9-401D-8B12-DF6C4D46BD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51422" y="2140001"/>
                  <a:ext cx="267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21064F-F12F-40E4-BB73-BCF0A6DCBAAB}"/>
                    </a:ext>
                  </a:extLst>
                </p14:cNvPr>
                <p14:cNvContentPartPr/>
                <p14:nvPr/>
              </p14:nvContentPartPr>
              <p14:xfrm>
                <a:off x="2185622" y="2164481"/>
                <a:ext cx="16452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121064F-F12F-40E4-BB73-BCF0A6DCBA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76982" y="2155481"/>
                  <a:ext cx="182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AC6921-EC68-4D94-A946-56B4A73FD1BC}"/>
                    </a:ext>
                  </a:extLst>
                </p14:cNvPr>
                <p14:cNvContentPartPr/>
                <p14:nvPr/>
              </p14:nvContentPartPr>
              <p14:xfrm>
                <a:off x="2472182" y="2137121"/>
                <a:ext cx="198360" cy="169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AC6921-EC68-4D94-A946-56B4A73FD1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63542" y="2128481"/>
                  <a:ext cx="21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94A80E-F89B-4C90-AF02-8D755DB40DE3}"/>
                    </a:ext>
                  </a:extLst>
                </p14:cNvPr>
                <p14:cNvContentPartPr/>
                <p14:nvPr/>
              </p14:nvContentPartPr>
              <p14:xfrm>
                <a:off x="2819222" y="2144681"/>
                <a:ext cx="63000" cy="204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94A80E-F89B-4C90-AF02-8D755DB40DE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10222" y="2136041"/>
                  <a:ext cx="80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32547E-ACC4-4A16-88A1-9387F91ADDE6}"/>
                    </a:ext>
                  </a:extLst>
                </p14:cNvPr>
                <p14:cNvContentPartPr/>
                <p14:nvPr/>
              </p14:nvContentPartPr>
              <p14:xfrm>
                <a:off x="2995622" y="2020121"/>
                <a:ext cx="144360" cy="37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32547E-ACC4-4A16-88A1-9387F91ADD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86982" y="2011481"/>
                  <a:ext cx="162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49D49D-A787-4681-88F5-443896022638}"/>
                    </a:ext>
                  </a:extLst>
                </p14:cNvPr>
                <p14:cNvContentPartPr/>
                <p14:nvPr/>
              </p14:nvContentPartPr>
              <p14:xfrm>
                <a:off x="3361022" y="2126321"/>
                <a:ext cx="165240" cy="3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49D49D-A787-4681-88F5-4438960226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2022" y="2117681"/>
                  <a:ext cx="18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171C3D-9385-4B88-BA77-819A5A9C3B30}"/>
                    </a:ext>
                  </a:extLst>
                </p14:cNvPr>
                <p14:cNvContentPartPr/>
                <p14:nvPr/>
              </p14:nvContentPartPr>
              <p14:xfrm>
                <a:off x="3361022" y="2290481"/>
                <a:ext cx="201240" cy="1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171C3D-9385-4B88-BA77-819A5A9C3B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52022" y="2281481"/>
                  <a:ext cx="218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D5FC08-5824-46FE-B1D2-1B414C804284}"/>
                    </a:ext>
                  </a:extLst>
                </p14:cNvPr>
                <p14:cNvContentPartPr/>
                <p14:nvPr/>
              </p14:nvContentPartPr>
              <p14:xfrm>
                <a:off x="3896702" y="2079521"/>
                <a:ext cx="93240" cy="27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D5FC08-5824-46FE-B1D2-1B414C8042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7702" y="2070521"/>
                  <a:ext cx="110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3ABE4D-7915-4625-9886-D5BFCE584FC1}"/>
                    </a:ext>
                  </a:extLst>
                </p14:cNvPr>
                <p14:cNvContentPartPr/>
                <p14:nvPr/>
              </p14:nvContentPartPr>
              <p14:xfrm>
                <a:off x="4127102" y="2175641"/>
                <a:ext cx="234360" cy="10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3ABE4D-7915-4625-9886-D5BFCE584F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8462" y="2166641"/>
                  <a:ext cx="252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2A8BBC-6246-4EBB-A18E-1C6AEBC515D2}"/>
                    </a:ext>
                  </a:extLst>
                </p14:cNvPr>
                <p14:cNvContentPartPr/>
                <p14:nvPr/>
              </p14:nvContentPartPr>
              <p14:xfrm>
                <a:off x="4500422" y="2110481"/>
                <a:ext cx="126360" cy="236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2A8BBC-6246-4EBB-A18E-1C6AEBC515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91782" y="2101841"/>
                  <a:ext cx="14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82B7437-6352-41C2-A79D-60C52F6B29B8}"/>
                    </a:ext>
                  </a:extLst>
                </p14:cNvPr>
                <p14:cNvContentPartPr/>
                <p14:nvPr/>
              </p14:nvContentPartPr>
              <p14:xfrm>
                <a:off x="4642982" y="1973681"/>
                <a:ext cx="226440" cy="204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82B7437-6352-41C2-A79D-60C52F6B29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33982" y="1964681"/>
                  <a:ext cx="244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1AC07E-7AD6-4D93-AADC-6C8E63C62B34}"/>
                    </a:ext>
                  </a:extLst>
                </p14:cNvPr>
                <p14:cNvContentPartPr/>
                <p14:nvPr/>
              </p14:nvContentPartPr>
              <p14:xfrm>
                <a:off x="4955822" y="2015441"/>
                <a:ext cx="174960" cy="260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1AC07E-7AD6-4D93-AADC-6C8E63C62B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47182" y="2006801"/>
                  <a:ext cx="192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B813238-8AE5-4E13-BEB8-08853705F16A}"/>
                    </a:ext>
                  </a:extLst>
                </p14:cNvPr>
                <p14:cNvContentPartPr/>
                <p14:nvPr/>
              </p14:nvContentPartPr>
              <p14:xfrm>
                <a:off x="5247062" y="2063321"/>
                <a:ext cx="253080" cy="236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B813238-8AE5-4E13-BEB8-08853705F1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8422" y="2054681"/>
                  <a:ext cx="270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EF4B22-0554-4221-A081-92171D055888}"/>
                    </a:ext>
                  </a:extLst>
                </p14:cNvPr>
                <p14:cNvContentPartPr/>
                <p14:nvPr/>
              </p14:nvContentPartPr>
              <p14:xfrm>
                <a:off x="5253902" y="2075921"/>
                <a:ext cx="257400" cy="209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EF4B22-0554-4221-A081-92171D05588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44902" y="2066921"/>
                  <a:ext cx="275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DEEDE0-2BA6-4C03-A416-2DAA4C36C966}"/>
                    </a:ext>
                  </a:extLst>
                </p14:cNvPr>
                <p14:cNvContentPartPr/>
                <p14:nvPr/>
              </p14:nvContentPartPr>
              <p14:xfrm>
                <a:off x="5639462" y="2015441"/>
                <a:ext cx="214560" cy="14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DEEDE0-2BA6-4C03-A416-2DAA4C36C9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0462" y="2006801"/>
                  <a:ext cx="23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14A5960-E994-41DD-82CA-256A761E5870}"/>
                    </a:ext>
                  </a:extLst>
                </p14:cNvPr>
                <p14:cNvContentPartPr/>
                <p14:nvPr/>
              </p14:nvContentPartPr>
              <p14:xfrm>
                <a:off x="5632622" y="2253041"/>
                <a:ext cx="198360" cy="1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14A5960-E994-41DD-82CA-256A761E58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23622" y="2244041"/>
                  <a:ext cx="21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03F33A-B287-43E8-9A5E-48E6EE4FC1CB}"/>
                    </a:ext>
                  </a:extLst>
                </p14:cNvPr>
                <p14:cNvContentPartPr/>
                <p14:nvPr/>
              </p14:nvContentPartPr>
              <p14:xfrm>
                <a:off x="6059582" y="2024081"/>
                <a:ext cx="63000" cy="21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03F33A-B287-43E8-9A5E-48E6EE4FC1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50942" y="2015441"/>
                  <a:ext cx="80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68FDD19-3B03-4BD0-9998-D72088FD0676}"/>
                    </a:ext>
                  </a:extLst>
                </p14:cNvPr>
                <p14:cNvContentPartPr/>
                <p14:nvPr/>
              </p14:nvContentPartPr>
              <p14:xfrm>
                <a:off x="6240662" y="1826441"/>
                <a:ext cx="93960" cy="511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68FDD19-3B03-4BD0-9998-D72088FD06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31662" y="1817441"/>
                  <a:ext cx="1116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B73989-CFD3-4E0D-9633-2A86DCF2428A}"/>
                    </a:ext>
                  </a:extLst>
                </p14:cNvPr>
                <p14:cNvContentPartPr/>
                <p14:nvPr/>
              </p14:nvContentPartPr>
              <p14:xfrm>
                <a:off x="6577262" y="2046041"/>
                <a:ext cx="140400" cy="18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B73989-CFD3-4E0D-9633-2A86DCF242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68622" y="2037401"/>
                  <a:ext cx="158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F2D3FC-023D-4E45-91AD-794D32013D36}"/>
                    </a:ext>
                  </a:extLst>
                </p14:cNvPr>
                <p14:cNvContentPartPr/>
                <p14:nvPr/>
              </p14:nvContentPartPr>
              <p14:xfrm>
                <a:off x="6555302" y="2142521"/>
                <a:ext cx="203040" cy="4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F2D3FC-023D-4E45-91AD-794D32013D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46662" y="2133521"/>
                  <a:ext cx="220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795589-3157-4491-A39A-378E3E0F1565}"/>
                    </a:ext>
                  </a:extLst>
                </p14:cNvPr>
                <p14:cNvContentPartPr/>
                <p14:nvPr/>
              </p14:nvContentPartPr>
              <p14:xfrm>
                <a:off x="6889382" y="2024801"/>
                <a:ext cx="122760" cy="28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795589-3157-4491-A39A-378E3E0F15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80382" y="2016161"/>
                  <a:ext cx="140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A36BB0-BA16-4128-8856-6E13DACC6399}"/>
                    </a:ext>
                  </a:extLst>
                </p14:cNvPr>
                <p14:cNvContentPartPr/>
                <p14:nvPr/>
              </p14:nvContentPartPr>
              <p14:xfrm>
                <a:off x="7211942" y="2139641"/>
                <a:ext cx="177480" cy="51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A36BB0-BA16-4128-8856-6E13DACC63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03302" y="2130641"/>
                  <a:ext cx="195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96A38E-A3BA-465E-9A3B-3405C754A9AF}"/>
                    </a:ext>
                  </a:extLst>
                </p14:cNvPr>
                <p14:cNvContentPartPr/>
                <p14:nvPr/>
              </p14:nvContentPartPr>
              <p14:xfrm>
                <a:off x="7524782" y="2070521"/>
                <a:ext cx="105840" cy="211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96A38E-A3BA-465E-9A3B-3405C754A9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16142" y="2061881"/>
                  <a:ext cx="123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167A59-E7A8-48CA-A264-FCF1244E2FFE}"/>
                    </a:ext>
                  </a:extLst>
                </p14:cNvPr>
                <p14:cNvContentPartPr/>
                <p14:nvPr/>
              </p14:nvContentPartPr>
              <p14:xfrm>
                <a:off x="7619102" y="1895561"/>
                <a:ext cx="224640" cy="19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167A59-E7A8-48CA-A264-FCF1244E2F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10102" y="1886921"/>
                  <a:ext cx="242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50888B-C465-4613-A008-167B58FF8672}"/>
                    </a:ext>
                  </a:extLst>
                </p14:cNvPr>
                <p14:cNvContentPartPr/>
                <p14:nvPr/>
              </p14:nvContentPartPr>
              <p14:xfrm>
                <a:off x="7835102" y="2018321"/>
                <a:ext cx="15444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50888B-C465-4613-A008-167B58FF86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26102" y="2009321"/>
                  <a:ext cx="172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48C7F1-5C93-41AE-A6F4-3BA478047B25}"/>
                    </a:ext>
                  </a:extLst>
                </p14:cNvPr>
                <p14:cNvContentPartPr/>
                <p14:nvPr/>
              </p14:nvContentPartPr>
              <p14:xfrm>
                <a:off x="8054342" y="2123801"/>
                <a:ext cx="109440" cy="11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48C7F1-5C93-41AE-A6F4-3BA478047B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45702" y="2114801"/>
                  <a:ext cx="127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0BE42F-2B1A-4C89-B91F-684FE702EA94}"/>
                    </a:ext>
                  </a:extLst>
                </p14:cNvPr>
                <p14:cNvContentPartPr/>
                <p14:nvPr/>
              </p14:nvContentPartPr>
              <p14:xfrm>
                <a:off x="8233262" y="1966481"/>
                <a:ext cx="163080" cy="31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0BE42F-2B1A-4C89-B91F-684FE702EA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24622" y="1957481"/>
                  <a:ext cx="180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2AA2B2-ECC8-4503-8458-F362A1ED0979}"/>
                    </a:ext>
                  </a:extLst>
                </p14:cNvPr>
                <p14:cNvContentPartPr/>
                <p14:nvPr/>
              </p14:nvContentPartPr>
              <p14:xfrm>
                <a:off x="8560862" y="2130641"/>
                <a:ext cx="188280" cy="2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2AA2B2-ECC8-4503-8458-F362A1ED09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51862" y="2122001"/>
                  <a:ext cx="205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581365-79AC-4B15-B3CA-6C53A4CF01AD}"/>
                    </a:ext>
                  </a:extLst>
                </p14:cNvPr>
                <p14:cNvContentPartPr/>
                <p14:nvPr/>
              </p14:nvContentPartPr>
              <p14:xfrm>
                <a:off x="8874782" y="2056841"/>
                <a:ext cx="100800" cy="235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581365-79AC-4B15-B3CA-6C53A4CF01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66142" y="2047841"/>
                  <a:ext cx="118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8A4DB7-0F90-41DF-B9E8-25559A520CAB}"/>
                    </a:ext>
                  </a:extLst>
                </p14:cNvPr>
                <p14:cNvContentPartPr/>
                <p14:nvPr/>
              </p14:nvContentPartPr>
              <p14:xfrm>
                <a:off x="8954342" y="1918241"/>
                <a:ext cx="173520" cy="22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8A4DB7-0F90-41DF-B9E8-25559A520C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45342" y="1909241"/>
                  <a:ext cx="191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5DEF13-0BA4-4CC2-9FDE-6D8EB989AB00}"/>
                    </a:ext>
                  </a:extLst>
                </p14:cNvPr>
                <p14:cNvContentPartPr/>
                <p14:nvPr/>
              </p14:nvContentPartPr>
              <p14:xfrm>
                <a:off x="9174302" y="1972601"/>
                <a:ext cx="173160" cy="291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5DEF13-0BA4-4CC2-9FDE-6D8EB989AB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65302" y="1963961"/>
                  <a:ext cx="190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1D6978-A19F-4600-AFBF-94A9CEFCC0EC}"/>
                    </a:ext>
                  </a:extLst>
                </p14:cNvPr>
                <p14:cNvContentPartPr/>
                <p14:nvPr/>
              </p14:nvContentPartPr>
              <p14:xfrm>
                <a:off x="9462302" y="2125961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1D6978-A19F-4600-AFBF-94A9CEFCC0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53662" y="21169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35BB2A-9A9B-4302-BC11-A1A886E6308B}"/>
                    </a:ext>
                  </a:extLst>
                </p14:cNvPr>
                <p14:cNvContentPartPr/>
                <p14:nvPr/>
              </p14:nvContentPartPr>
              <p14:xfrm>
                <a:off x="9428462" y="2071961"/>
                <a:ext cx="5220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35BB2A-9A9B-4302-BC11-A1A886E630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19462" y="2062961"/>
                  <a:ext cx="6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7D61D7-1D7F-441C-B9D1-7F1BD5F1E90F}"/>
                    </a:ext>
                  </a:extLst>
                </p14:cNvPr>
                <p14:cNvContentPartPr/>
                <p14:nvPr/>
              </p14:nvContentPartPr>
              <p14:xfrm>
                <a:off x="9587582" y="1880081"/>
                <a:ext cx="171000" cy="46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7D61D7-1D7F-441C-B9D1-7F1BD5F1E90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78582" y="1871081"/>
                  <a:ext cx="1886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1628DF-72EA-4C27-A2EF-EDCBA404C1F4}"/>
                    </a:ext>
                  </a:extLst>
                </p14:cNvPr>
                <p14:cNvContentPartPr/>
                <p14:nvPr/>
              </p14:nvContentPartPr>
              <p14:xfrm>
                <a:off x="7738262" y="2486321"/>
                <a:ext cx="348480" cy="30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1628DF-72EA-4C27-A2EF-EDCBA404C1F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29622" y="2477681"/>
                  <a:ext cx="366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C685CB-60E1-46B3-A219-21809ED10E53}"/>
                    </a:ext>
                  </a:extLst>
                </p14:cNvPr>
                <p14:cNvContentPartPr/>
                <p14:nvPr/>
              </p14:nvContentPartPr>
              <p14:xfrm>
                <a:off x="8992142" y="2431241"/>
                <a:ext cx="324000" cy="2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C685CB-60E1-46B3-A219-21809ED10E5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83142" y="2422601"/>
                  <a:ext cx="34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791793-935B-4AFE-8EA4-3C40CD75EC1B}"/>
                    </a:ext>
                  </a:extLst>
                </p14:cNvPr>
                <p14:cNvContentPartPr/>
                <p14:nvPr/>
              </p14:nvContentPartPr>
              <p14:xfrm>
                <a:off x="2048102" y="3045761"/>
                <a:ext cx="118080" cy="30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791793-935B-4AFE-8EA4-3C40CD75EC1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39102" y="3036761"/>
                  <a:ext cx="135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D8F6DE5-0C65-4E76-BFD7-03EAB997A739}"/>
                    </a:ext>
                  </a:extLst>
                </p14:cNvPr>
                <p14:cNvContentPartPr/>
                <p14:nvPr/>
              </p14:nvContentPartPr>
              <p14:xfrm>
                <a:off x="2029742" y="3132881"/>
                <a:ext cx="138600" cy="40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D8F6DE5-0C65-4E76-BFD7-03EAB997A73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21102" y="3123881"/>
                  <a:ext cx="156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2964E2-39F3-4B1F-9A9F-1F44DA7B587D}"/>
                    </a:ext>
                  </a:extLst>
                </p14:cNvPr>
                <p14:cNvContentPartPr/>
                <p14:nvPr/>
              </p14:nvContentPartPr>
              <p14:xfrm>
                <a:off x="2384702" y="2959721"/>
                <a:ext cx="129240" cy="23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2964E2-39F3-4B1F-9A9F-1F44DA7B587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76062" y="2950721"/>
                  <a:ext cx="14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AD470F-45A9-4019-91FD-E6543D4BBD90}"/>
                    </a:ext>
                  </a:extLst>
                </p14:cNvPr>
                <p14:cNvContentPartPr/>
                <p14:nvPr/>
              </p14:nvContentPartPr>
              <p14:xfrm>
                <a:off x="2695022" y="3061241"/>
                <a:ext cx="152280" cy="2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AD470F-45A9-4019-91FD-E6543D4BBD9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86022" y="3052241"/>
                  <a:ext cx="169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72869E-7A75-49FE-9F01-F28A7E2D5B47}"/>
                    </a:ext>
                  </a:extLst>
                </p14:cNvPr>
                <p14:cNvContentPartPr/>
                <p14:nvPr/>
              </p14:nvContentPartPr>
              <p14:xfrm>
                <a:off x="3218822" y="2842361"/>
                <a:ext cx="218160" cy="39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72869E-7A75-49FE-9F01-F28A7E2D5B4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09822" y="2833361"/>
                  <a:ext cx="235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64D08F-54A7-484C-AD3F-0AF19C87321F}"/>
                    </a:ext>
                  </a:extLst>
                </p14:cNvPr>
                <p14:cNvContentPartPr/>
                <p14:nvPr/>
              </p14:nvContentPartPr>
              <p14:xfrm>
                <a:off x="3506822" y="2815361"/>
                <a:ext cx="176040" cy="14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64D08F-54A7-484C-AD3F-0AF19C87321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97822" y="2806361"/>
                  <a:ext cx="193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ED818E-4D25-4D25-8659-5ED552932EB9}"/>
                    </a:ext>
                  </a:extLst>
                </p14:cNvPr>
                <p14:cNvContentPartPr/>
                <p14:nvPr/>
              </p14:nvContentPartPr>
              <p14:xfrm>
                <a:off x="3767822" y="2752721"/>
                <a:ext cx="168840" cy="174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ED818E-4D25-4D25-8659-5ED552932EB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58822" y="2743721"/>
                  <a:ext cx="186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C56A52B-F42A-4C1B-AF3B-DF98C7A0F5B2}"/>
                    </a:ext>
                  </a:extLst>
                </p14:cNvPr>
                <p14:cNvContentPartPr/>
                <p14:nvPr/>
              </p14:nvContentPartPr>
              <p14:xfrm>
                <a:off x="3542822" y="3095441"/>
                <a:ext cx="116640" cy="9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C56A52B-F42A-4C1B-AF3B-DF98C7A0F5B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33822" y="3086801"/>
                  <a:ext cx="134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E73DC6-A8C8-42C6-894B-B760FDF97D40}"/>
                    </a:ext>
                  </a:extLst>
                </p14:cNvPr>
                <p14:cNvContentPartPr/>
                <p14:nvPr/>
              </p14:nvContentPartPr>
              <p14:xfrm>
                <a:off x="3998222" y="2730761"/>
                <a:ext cx="208440" cy="47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E73DC6-A8C8-42C6-894B-B760FDF97D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89582" y="2722121"/>
                  <a:ext cx="2260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FB22A96-1468-4507-A7B7-9B709AA6AA9F}"/>
                    </a:ext>
                  </a:extLst>
                </p14:cNvPr>
                <p14:cNvContentPartPr/>
                <p14:nvPr/>
              </p14:nvContentPartPr>
              <p14:xfrm>
                <a:off x="4282982" y="2792321"/>
                <a:ext cx="192240" cy="456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FB22A96-1468-4507-A7B7-9B709AA6AA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74342" y="2783681"/>
                  <a:ext cx="2098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4794D7-7BF0-4D05-8101-E13666B770F1}"/>
                    </a:ext>
                  </a:extLst>
                </p14:cNvPr>
                <p14:cNvContentPartPr/>
                <p14:nvPr/>
              </p14:nvContentPartPr>
              <p14:xfrm>
                <a:off x="4501862" y="3098321"/>
                <a:ext cx="39960" cy="37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4794D7-7BF0-4D05-8101-E13666B770F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92862" y="3089681"/>
                  <a:ext cx="57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2D0C6F1-36BD-4116-BC18-E8B8D27A96EE}"/>
                    </a:ext>
                  </a:extLst>
                </p14:cNvPr>
                <p14:cNvContentPartPr/>
                <p14:nvPr/>
              </p14:nvContentPartPr>
              <p14:xfrm>
                <a:off x="4676462" y="2971241"/>
                <a:ext cx="16956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2D0C6F1-36BD-4116-BC18-E8B8D27A96E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67462" y="2962601"/>
                  <a:ext cx="187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CF0B8E-AFFD-4E93-BCE3-6F05C2CA5716}"/>
                    </a:ext>
                  </a:extLst>
                </p14:cNvPr>
                <p14:cNvContentPartPr/>
                <p14:nvPr/>
              </p14:nvContentPartPr>
              <p14:xfrm>
                <a:off x="4856822" y="2763161"/>
                <a:ext cx="138960" cy="442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CF0B8E-AFFD-4E93-BCE3-6F05C2CA571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48182" y="2754161"/>
                  <a:ext cx="1566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7A6EA0-806E-4257-A214-6854A2706E0E}"/>
                    </a:ext>
                  </a:extLst>
                </p14:cNvPr>
                <p14:cNvContentPartPr/>
                <p14:nvPr/>
              </p14:nvContentPartPr>
              <p14:xfrm>
                <a:off x="4961942" y="2650121"/>
                <a:ext cx="120600" cy="131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7A6EA0-806E-4257-A214-6854A2706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52942" y="2641121"/>
                  <a:ext cx="138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BAFFEF-1218-4B21-9984-D5B97FC3D4B3}"/>
                    </a:ext>
                  </a:extLst>
                </p14:cNvPr>
                <p14:cNvContentPartPr/>
                <p14:nvPr/>
              </p14:nvContentPartPr>
              <p14:xfrm>
                <a:off x="5112782" y="2835521"/>
                <a:ext cx="164520" cy="334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BAFFEF-1218-4B21-9984-D5B97FC3D4B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03782" y="2826521"/>
                  <a:ext cx="182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F7A04C7-03F8-4912-9AD4-10F717AE4B01}"/>
                    </a:ext>
                  </a:extLst>
                </p14:cNvPr>
                <p14:cNvContentPartPr/>
                <p14:nvPr/>
              </p14:nvContentPartPr>
              <p14:xfrm>
                <a:off x="5298182" y="3086081"/>
                <a:ext cx="20880" cy="38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F7A04C7-03F8-4912-9AD4-10F717AE4B0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89542" y="3077081"/>
                  <a:ext cx="38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698C230-4A29-4D15-8868-F73763E1050D}"/>
                    </a:ext>
                  </a:extLst>
                </p14:cNvPr>
                <p14:cNvContentPartPr/>
                <p14:nvPr/>
              </p14:nvContentPartPr>
              <p14:xfrm>
                <a:off x="5419502" y="2862161"/>
                <a:ext cx="210600" cy="27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698C230-4A29-4D15-8868-F73763E105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10862" y="2853521"/>
                  <a:ext cx="228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5005E0-2346-49F1-99EB-C4BCD0A5BFD4}"/>
                    </a:ext>
                  </a:extLst>
                </p14:cNvPr>
                <p14:cNvContentPartPr/>
                <p14:nvPr/>
              </p14:nvContentPartPr>
              <p14:xfrm>
                <a:off x="5708222" y="2746241"/>
                <a:ext cx="156960" cy="430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5005E0-2346-49F1-99EB-C4BCD0A5BFD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99222" y="2737601"/>
                  <a:ext cx="174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F32180-FE46-4C98-BD4F-E4453DF0680F}"/>
                    </a:ext>
                  </a:extLst>
                </p14:cNvPr>
                <p14:cNvContentPartPr/>
                <p14:nvPr/>
              </p14:nvContentPartPr>
              <p14:xfrm>
                <a:off x="5824862" y="2658761"/>
                <a:ext cx="108360" cy="12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F32180-FE46-4C98-BD4F-E4453DF068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15862" y="2650121"/>
                  <a:ext cx="12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CDC8F6-E7AB-42DE-A1A5-21A7F2D1D751}"/>
                    </a:ext>
                  </a:extLst>
                </p14:cNvPr>
                <p14:cNvContentPartPr/>
                <p14:nvPr/>
              </p14:nvContentPartPr>
              <p14:xfrm>
                <a:off x="5967422" y="2621681"/>
                <a:ext cx="168840" cy="172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CDC8F6-E7AB-42DE-A1A5-21A7F2D1D75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58782" y="2612681"/>
                  <a:ext cx="18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03EBD6-06AC-4A29-AF54-3EB723A22508}"/>
                    </a:ext>
                  </a:extLst>
                </p14:cNvPr>
                <p14:cNvContentPartPr/>
                <p14:nvPr/>
              </p14:nvContentPartPr>
              <p14:xfrm>
                <a:off x="6176582" y="2994281"/>
                <a:ext cx="180360" cy="3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03EBD6-06AC-4A29-AF54-3EB723A2250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67942" y="2985641"/>
                  <a:ext cx="19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BF89F0-854F-4E71-A186-F5AD031D3121}"/>
                    </a:ext>
                  </a:extLst>
                </p14:cNvPr>
                <p14:cNvContentPartPr/>
                <p14:nvPr/>
              </p14:nvContentPartPr>
              <p14:xfrm>
                <a:off x="6476822" y="2810681"/>
                <a:ext cx="225000" cy="334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BF89F0-854F-4E71-A186-F5AD031D312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67822" y="2802041"/>
                  <a:ext cx="242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B82B9B-9549-4C8A-AA9E-AE920451D9CA}"/>
                    </a:ext>
                  </a:extLst>
                </p14:cNvPr>
                <p14:cNvContentPartPr/>
                <p14:nvPr/>
              </p14:nvContentPartPr>
              <p14:xfrm>
                <a:off x="6755462" y="2775401"/>
                <a:ext cx="133920" cy="14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B82B9B-9549-4C8A-AA9E-AE920451D9C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746462" y="2766401"/>
                  <a:ext cx="151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025D3AD-9F1B-4936-9C10-CCCB389A1295}"/>
                    </a:ext>
                  </a:extLst>
                </p14:cNvPr>
                <p14:cNvContentPartPr/>
                <p14:nvPr/>
              </p14:nvContentPartPr>
              <p14:xfrm>
                <a:off x="6945542" y="2711681"/>
                <a:ext cx="238680" cy="202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025D3AD-9F1B-4936-9C10-CCCB389A129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36902" y="2702681"/>
                  <a:ext cx="256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2D92B51-4406-4D1F-8C78-C657C44179A7}"/>
                    </a:ext>
                  </a:extLst>
                </p14:cNvPr>
                <p14:cNvContentPartPr/>
                <p14:nvPr/>
              </p14:nvContentPartPr>
              <p14:xfrm>
                <a:off x="6844022" y="3086081"/>
                <a:ext cx="30240" cy="12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2D92B51-4406-4D1F-8C78-C657C44179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35382" y="3077081"/>
                  <a:ext cx="47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C7CDE6-1DD3-454D-87A8-DBB45574CA53}"/>
                    </a:ext>
                  </a:extLst>
                </p14:cNvPr>
                <p14:cNvContentPartPr/>
                <p14:nvPr/>
              </p14:nvContentPartPr>
              <p14:xfrm>
                <a:off x="7194302" y="2751641"/>
                <a:ext cx="138240" cy="452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C7CDE6-1DD3-454D-87A8-DBB45574CA5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85302" y="2742641"/>
                  <a:ext cx="155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0CF4E56-E559-40F0-BE03-980748D123D9}"/>
                    </a:ext>
                  </a:extLst>
                </p14:cNvPr>
                <p14:cNvContentPartPr/>
                <p14:nvPr/>
              </p14:nvContentPartPr>
              <p14:xfrm>
                <a:off x="7551062" y="2787641"/>
                <a:ext cx="187200" cy="357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0CF4E56-E559-40F0-BE03-980748D123D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542422" y="2779001"/>
                  <a:ext cx="204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5F0357F-35C1-4E09-B43B-C931DFB45DFC}"/>
                    </a:ext>
                  </a:extLst>
                </p14:cNvPr>
                <p14:cNvContentPartPr/>
                <p14:nvPr/>
              </p14:nvContentPartPr>
              <p14:xfrm>
                <a:off x="7773182" y="3061241"/>
                <a:ext cx="5760" cy="3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5F0357F-35C1-4E09-B43B-C931DFB45DF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64542" y="3052241"/>
                  <a:ext cx="2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9203AF2-9289-4427-89F0-F87579E1411C}"/>
                    </a:ext>
                  </a:extLst>
                </p14:cNvPr>
                <p14:cNvContentPartPr/>
                <p14:nvPr/>
              </p14:nvContentPartPr>
              <p14:xfrm>
                <a:off x="7906742" y="2924081"/>
                <a:ext cx="182880" cy="175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9203AF2-9289-4427-89F0-F87579E1411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898102" y="2915441"/>
                  <a:ext cx="200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0162EC-4BA0-4077-B9DF-7664BD525339}"/>
                    </a:ext>
                  </a:extLst>
                </p14:cNvPr>
                <p14:cNvContentPartPr/>
                <p14:nvPr/>
              </p14:nvContentPartPr>
              <p14:xfrm>
                <a:off x="8166662" y="2812481"/>
                <a:ext cx="153720" cy="31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0162EC-4BA0-4077-B9DF-7664BD52533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57662" y="2803481"/>
                  <a:ext cx="171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CE0CB7F-7AF0-46F1-802E-8D572FB41DC6}"/>
                    </a:ext>
                  </a:extLst>
                </p14:cNvPr>
                <p14:cNvContentPartPr/>
                <p14:nvPr/>
              </p14:nvContentPartPr>
              <p14:xfrm>
                <a:off x="8367902" y="2696201"/>
                <a:ext cx="21960" cy="9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CE0CB7F-7AF0-46F1-802E-8D572FB41D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59262" y="2687561"/>
                  <a:ext cx="39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0264943-CBEE-44F4-81CA-0D07DFAFD0B4}"/>
                    </a:ext>
                  </a:extLst>
                </p14:cNvPr>
                <p14:cNvContentPartPr/>
                <p14:nvPr/>
              </p14:nvContentPartPr>
              <p14:xfrm>
                <a:off x="8466902" y="2730401"/>
                <a:ext cx="178200" cy="330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0264943-CBEE-44F4-81CA-0D07DFAFD0B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58262" y="2721401"/>
                  <a:ext cx="195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02781C-6047-4D48-BA95-15354E7F9C19}"/>
                    </a:ext>
                  </a:extLst>
                </p14:cNvPr>
                <p14:cNvContentPartPr/>
                <p14:nvPr/>
              </p14:nvContentPartPr>
              <p14:xfrm>
                <a:off x="8654102" y="2981321"/>
                <a:ext cx="4176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02781C-6047-4D48-BA95-15354E7F9C1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645102" y="2972681"/>
                  <a:ext cx="59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F3DC602-C70A-4FA4-A22D-738B734A7FCC}"/>
                    </a:ext>
                  </a:extLst>
                </p14:cNvPr>
                <p14:cNvContentPartPr/>
                <p14:nvPr/>
              </p14:nvContentPartPr>
              <p14:xfrm>
                <a:off x="8786942" y="2808521"/>
                <a:ext cx="195120" cy="257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F3DC602-C70A-4FA4-A22D-738B734A7F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777942" y="2799521"/>
                  <a:ext cx="212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FE4873C-045A-4032-81D1-57420E22A343}"/>
                    </a:ext>
                  </a:extLst>
                </p14:cNvPr>
                <p14:cNvContentPartPr/>
                <p14:nvPr/>
              </p14:nvContentPartPr>
              <p14:xfrm>
                <a:off x="9058022" y="2723201"/>
                <a:ext cx="151560" cy="35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E4873C-045A-4032-81D1-57420E22A34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049382" y="2714561"/>
                  <a:ext cx="169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3C5F2B-59A2-4877-BF17-6ECAB0D0734B}"/>
                    </a:ext>
                  </a:extLst>
                </p14:cNvPr>
                <p14:cNvContentPartPr/>
                <p14:nvPr/>
              </p14:nvContentPartPr>
              <p14:xfrm>
                <a:off x="9212102" y="2563721"/>
                <a:ext cx="129600" cy="119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3C5F2B-59A2-4877-BF17-6ECAB0D0734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203462" y="2554721"/>
                  <a:ext cx="147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38E7D2-9385-4DC5-AB44-49FEB8293495}"/>
                    </a:ext>
                  </a:extLst>
                </p14:cNvPr>
                <p14:cNvContentPartPr/>
                <p14:nvPr/>
              </p14:nvContentPartPr>
              <p14:xfrm>
                <a:off x="9385982" y="2524841"/>
                <a:ext cx="110160" cy="79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38E7D2-9385-4DC5-AB44-49FEB829349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377342" y="2515841"/>
                  <a:ext cx="127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55D8629-073C-4067-9F2F-E841BC788D22}"/>
                    </a:ext>
                  </a:extLst>
                </p14:cNvPr>
                <p14:cNvContentPartPr/>
                <p14:nvPr/>
              </p14:nvContentPartPr>
              <p14:xfrm>
                <a:off x="9439262" y="2501801"/>
                <a:ext cx="104400" cy="20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55D8629-073C-4067-9F2F-E841BC788D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430622" y="2492801"/>
                  <a:ext cx="1220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E6726D2-D139-4ED1-82AC-9B5D77C0D0AD}"/>
              </a:ext>
            </a:extLst>
          </p:cNvPr>
          <p:cNvGrpSpPr/>
          <p:nvPr/>
        </p:nvGrpSpPr>
        <p:grpSpPr>
          <a:xfrm>
            <a:off x="2072222" y="3792401"/>
            <a:ext cx="166680" cy="132120"/>
            <a:chOff x="2072222" y="3792401"/>
            <a:chExt cx="1666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2D5AA0-ABC7-4E2E-9C0B-1E649887C883}"/>
                    </a:ext>
                  </a:extLst>
                </p14:cNvPr>
                <p14:cNvContentPartPr/>
                <p14:nvPr/>
              </p14:nvContentPartPr>
              <p14:xfrm>
                <a:off x="2072222" y="3792401"/>
                <a:ext cx="148680" cy="39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2D5AA0-ABC7-4E2E-9C0B-1E649887C88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63582" y="3783761"/>
                  <a:ext cx="16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99E9051-0AE8-44F6-8D0C-6A34EFB5C95A}"/>
                    </a:ext>
                  </a:extLst>
                </p14:cNvPr>
                <p14:cNvContentPartPr/>
                <p14:nvPr/>
              </p14:nvContentPartPr>
              <p14:xfrm>
                <a:off x="2078342" y="3897881"/>
                <a:ext cx="160560" cy="2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99E9051-0AE8-44F6-8D0C-6A34EFB5C95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069342" y="3888881"/>
                  <a:ext cx="1782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9A1716-2295-4508-B391-9C7994FBFAEB}"/>
              </a:ext>
            </a:extLst>
          </p:cNvPr>
          <p:cNvGrpSpPr/>
          <p:nvPr/>
        </p:nvGrpSpPr>
        <p:grpSpPr>
          <a:xfrm>
            <a:off x="2520062" y="3679001"/>
            <a:ext cx="970920" cy="309240"/>
            <a:chOff x="2520062" y="3679001"/>
            <a:chExt cx="9709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7915874-7D37-47F4-B5A3-873B182553A7}"/>
                    </a:ext>
                  </a:extLst>
                </p14:cNvPr>
                <p14:cNvContentPartPr/>
                <p14:nvPr/>
              </p14:nvContentPartPr>
              <p14:xfrm>
                <a:off x="2520062" y="3931001"/>
                <a:ext cx="12600" cy="57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7915874-7D37-47F4-B5A3-873B182553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11062" y="3922001"/>
                  <a:ext cx="30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B5A6F81-0679-4363-84A1-07B468F4702C}"/>
                    </a:ext>
                  </a:extLst>
                </p14:cNvPr>
                <p14:cNvContentPartPr/>
                <p14:nvPr/>
              </p14:nvContentPartPr>
              <p14:xfrm>
                <a:off x="2690342" y="3720761"/>
                <a:ext cx="172440" cy="249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B5A6F81-0679-4363-84A1-07B468F470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81342" y="3711761"/>
                  <a:ext cx="19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8A0A3B-5762-40B4-BF34-DDC21EDE8C87}"/>
                    </a:ext>
                  </a:extLst>
                </p14:cNvPr>
                <p14:cNvContentPartPr/>
                <p14:nvPr/>
              </p14:nvContentPartPr>
              <p14:xfrm>
                <a:off x="2959262" y="3721481"/>
                <a:ext cx="219960" cy="219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8A0A3B-5762-40B4-BF34-DDC21EDE8C8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950262" y="3712481"/>
                  <a:ext cx="237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BED7112-8C9F-4F7E-986F-08E7ABE521B3}"/>
                    </a:ext>
                  </a:extLst>
                </p14:cNvPr>
                <p14:cNvContentPartPr/>
                <p14:nvPr/>
              </p14:nvContentPartPr>
              <p14:xfrm>
                <a:off x="3306662" y="3679001"/>
                <a:ext cx="184320" cy="275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BED7112-8C9F-4F7E-986F-08E7ABE521B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97662" y="3670001"/>
                  <a:ext cx="2019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50AE1BD-AD78-4CEF-BDA8-639137860377}"/>
              </a:ext>
            </a:extLst>
          </p:cNvPr>
          <p:cNvGrpSpPr/>
          <p:nvPr/>
        </p:nvGrpSpPr>
        <p:grpSpPr>
          <a:xfrm>
            <a:off x="987182" y="4370201"/>
            <a:ext cx="430560" cy="479160"/>
            <a:chOff x="987182" y="4370201"/>
            <a:chExt cx="4305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196CE7-2AC6-4742-B811-3AC538F3A70B}"/>
                    </a:ext>
                  </a:extLst>
                </p14:cNvPr>
                <p14:cNvContentPartPr/>
                <p14:nvPr/>
              </p14:nvContentPartPr>
              <p14:xfrm>
                <a:off x="987182" y="4370201"/>
                <a:ext cx="180000" cy="380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196CE7-2AC6-4742-B811-3AC538F3A70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78542" y="4361201"/>
                  <a:ext cx="197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8703F6-8E9F-4F3E-ABE1-851E6B0E2D32}"/>
                    </a:ext>
                  </a:extLst>
                </p14:cNvPr>
                <p14:cNvContentPartPr/>
                <p14:nvPr/>
              </p14:nvContentPartPr>
              <p14:xfrm>
                <a:off x="1280222" y="4399001"/>
                <a:ext cx="137520" cy="450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8703F6-8E9F-4F3E-ABE1-851E6B0E2D3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71222" y="4390361"/>
                  <a:ext cx="15516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636A6AA-E328-4239-9287-BD484D4C8CE0}"/>
              </a:ext>
            </a:extLst>
          </p:cNvPr>
          <p:cNvGrpSpPr/>
          <p:nvPr/>
        </p:nvGrpSpPr>
        <p:grpSpPr>
          <a:xfrm>
            <a:off x="1848302" y="4408721"/>
            <a:ext cx="429480" cy="368280"/>
            <a:chOff x="1848302" y="4408721"/>
            <a:chExt cx="4294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E1F03FB-C664-44A4-A3B6-F0CD3B8F378F}"/>
                    </a:ext>
                  </a:extLst>
                </p14:cNvPr>
                <p14:cNvContentPartPr/>
                <p14:nvPr/>
              </p14:nvContentPartPr>
              <p14:xfrm>
                <a:off x="1848302" y="4530401"/>
                <a:ext cx="104040" cy="178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E1F03FB-C664-44A4-A3B6-F0CD3B8F378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39302" y="4521761"/>
                  <a:ext cx="12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DC81F71-94F5-455C-8A98-85A67F95C8E3}"/>
                    </a:ext>
                  </a:extLst>
                </p14:cNvPr>
                <p14:cNvContentPartPr/>
                <p14:nvPr/>
              </p14:nvContentPartPr>
              <p14:xfrm>
                <a:off x="1953782" y="4408721"/>
                <a:ext cx="69120" cy="34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DC81F71-94F5-455C-8A98-85A67F95C8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45142" y="4400081"/>
                  <a:ext cx="86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61E8BD-1BE8-43D3-8117-C345DC697EF2}"/>
                    </a:ext>
                  </a:extLst>
                </p14:cNvPr>
                <p14:cNvContentPartPr/>
                <p14:nvPr/>
              </p14:nvContentPartPr>
              <p14:xfrm>
                <a:off x="2138462" y="4448321"/>
                <a:ext cx="139320" cy="328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61E8BD-1BE8-43D3-8117-C345DC697EF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29462" y="4439681"/>
                  <a:ext cx="15696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25C9A62-017C-4E64-B9B7-A61A101D52D8}"/>
              </a:ext>
            </a:extLst>
          </p:cNvPr>
          <p:cNvGrpSpPr/>
          <p:nvPr/>
        </p:nvGrpSpPr>
        <p:grpSpPr>
          <a:xfrm>
            <a:off x="2622662" y="4270121"/>
            <a:ext cx="3035520" cy="436320"/>
            <a:chOff x="2622662" y="4270121"/>
            <a:chExt cx="303552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17125F-B674-4437-9BFC-D81BF67B9207}"/>
                    </a:ext>
                  </a:extLst>
                </p14:cNvPr>
                <p14:cNvContentPartPr/>
                <p14:nvPr/>
              </p14:nvContentPartPr>
              <p14:xfrm>
                <a:off x="2643902" y="4432841"/>
                <a:ext cx="189720" cy="273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17125F-B674-4437-9BFC-D81BF67B920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35262" y="4424201"/>
                  <a:ext cx="207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DBCE2A-51AC-4890-84F0-561F770C12BC}"/>
                    </a:ext>
                  </a:extLst>
                </p14:cNvPr>
                <p14:cNvContentPartPr/>
                <p14:nvPr/>
              </p14:nvContentPartPr>
              <p14:xfrm>
                <a:off x="2622662" y="4404041"/>
                <a:ext cx="226440" cy="28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DBCE2A-51AC-4890-84F0-561F770C12B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13662" y="4395401"/>
                  <a:ext cx="244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F716572-C6F1-4CB2-968B-FC369CDF6E1E}"/>
                    </a:ext>
                  </a:extLst>
                </p14:cNvPr>
                <p14:cNvContentPartPr/>
                <p14:nvPr/>
              </p14:nvContentPartPr>
              <p14:xfrm>
                <a:off x="2957822" y="4466681"/>
                <a:ext cx="279720" cy="119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F716572-C6F1-4CB2-968B-FC369CDF6E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49182" y="4457681"/>
                  <a:ext cx="29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C3C5CE-EDD3-4F6C-B7A1-7A2874F8A484}"/>
                    </a:ext>
                  </a:extLst>
                </p14:cNvPr>
                <p14:cNvContentPartPr/>
                <p14:nvPr/>
              </p14:nvContentPartPr>
              <p14:xfrm>
                <a:off x="3412502" y="4302521"/>
                <a:ext cx="311400" cy="341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C3C5CE-EDD3-4F6C-B7A1-7A2874F8A48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03862" y="4293521"/>
                  <a:ext cx="329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142016-D5B4-4C3F-9F32-60B18C7D0C75}"/>
                    </a:ext>
                  </a:extLst>
                </p14:cNvPr>
                <p14:cNvContentPartPr/>
                <p14:nvPr/>
              </p14:nvContentPartPr>
              <p14:xfrm>
                <a:off x="3748382" y="4473161"/>
                <a:ext cx="228960" cy="148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142016-D5B4-4C3F-9F32-60B18C7D0C7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39742" y="4464521"/>
                  <a:ext cx="246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D1A81E-5C97-4764-AA7C-1032DDD3539F}"/>
                    </a:ext>
                  </a:extLst>
                </p14:cNvPr>
                <p14:cNvContentPartPr/>
                <p14:nvPr/>
              </p14:nvContentPartPr>
              <p14:xfrm>
                <a:off x="4059422" y="4483241"/>
                <a:ext cx="106920" cy="112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D1A81E-5C97-4764-AA7C-1032DDD3539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50782" y="4474601"/>
                  <a:ext cx="124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DAAE1E-52C8-48DF-A8AB-7B171475A696}"/>
                    </a:ext>
                  </a:extLst>
                </p14:cNvPr>
                <p14:cNvContentPartPr/>
                <p14:nvPr/>
              </p14:nvContentPartPr>
              <p14:xfrm>
                <a:off x="4249502" y="4473521"/>
                <a:ext cx="322920" cy="132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DAAE1E-52C8-48DF-A8AB-7B171475A69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40862" y="4464881"/>
                  <a:ext cx="340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3AD92D-B700-498C-BD52-226D16638563}"/>
                    </a:ext>
                  </a:extLst>
                </p14:cNvPr>
                <p14:cNvContentPartPr/>
                <p14:nvPr/>
              </p14:nvContentPartPr>
              <p14:xfrm>
                <a:off x="4728662" y="4346081"/>
                <a:ext cx="159480" cy="330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3AD92D-B700-498C-BD52-226D1663856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720022" y="4337441"/>
                  <a:ext cx="177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CBB77AC-A442-4747-9EA6-B8E9B9F9E627}"/>
                    </a:ext>
                  </a:extLst>
                </p14:cNvPr>
                <p14:cNvContentPartPr/>
                <p14:nvPr/>
              </p14:nvContentPartPr>
              <p14:xfrm>
                <a:off x="4948982" y="4576121"/>
                <a:ext cx="19440" cy="41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CBB77AC-A442-4747-9EA6-B8E9B9F9E62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40342" y="4567121"/>
                  <a:ext cx="37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58B528-C811-4581-8E7D-8D31B9D83A48}"/>
                    </a:ext>
                  </a:extLst>
                </p14:cNvPr>
                <p14:cNvContentPartPr/>
                <p14:nvPr/>
              </p14:nvContentPartPr>
              <p14:xfrm>
                <a:off x="5111342" y="4436801"/>
                <a:ext cx="189000" cy="16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58B528-C811-4581-8E7D-8D31B9D83A4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02702" y="4427801"/>
                  <a:ext cx="20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F95D2A-96E4-48F7-AE94-ACA0F04DA756}"/>
                    </a:ext>
                  </a:extLst>
                </p14:cNvPr>
                <p14:cNvContentPartPr/>
                <p14:nvPr/>
              </p14:nvContentPartPr>
              <p14:xfrm>
                <a:off x="5404022" y="4270121"/>
                <a:ext cx="254160" cy="396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F95D2A-96E4-48F7-AE94-ACA0F04DA75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95022" y="4261121"/>
                  <a:ext cx="27180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07EAF53-E91A-4327-9DED-84FBDDDED38B}"/>
              </a:ext>
            </a:extLst>
          </p:cNvPr>
          <p:cNvGrpSpPr/>
          <p:nvPr/>
        </p:nvGrpSpPr>
        <p:grpSpPr>
          <a:xfrm>
            <a:off x="1839662" y="4980041"/>
            <a:ext cx="555480" cy="279720"/>
            <a:chOff x="1839662" y="4980041"/>
            <a:chExt cx="5554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4FD798E-FB3D-4B00-A1CD-E9F5665EACB3}"/>
                    </a:ext>
                  </a:extLst>
                </p14:cNvPr>
                <p14:cNvContentPartPr/>
                <p14:nvPr/>
              </p14:nvContentPartPr>
              <p14:xfrm>
                <a:off x="1839662" y="5119001"/>
                <a:ext cx="97920" cy="13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4FD798E-FB3D-4B00-A1CD-E9F5665EAC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831022" y="5110361"/>
                  <a:ext cx="115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ACA89B-0467-41D2-ACE9-DCC61B160D6C}"/>
                    </a:ext>
                  </a:extLst>
                </p14:cNvPr>
                <p14:cNvContentPartPr/>
                <p14:nvPr/>
              </p14:nvContentPartPr>
              <p14:xfrm>
                <a:off x="1902662" y="5007401"/>
                <a:ext cx="19800" cy="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ACA89B-0467-41D2-ACE9-DCC61B160D6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94022" y="4998401"/>
                  <a:ext cx="37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5FF2778-C470-4978-8EB5-A1F4A81561A3}"/>
                    </a:ext>
                  </a:extLst>
                </p14:cNvPr>
                <p14:cNvContentPartPr/>
                <p14:nvPr/>
              </p14:nvContentPartPr>
              <p14:xfrm>
                <a:off x="2014622" y="5123681"/>
                <a:ext cx="103680" cy="131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5FF2778-C470-4978-8EB5-A1F4A81561A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005982" y="5115041"/>
                  <a:ext cx="121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3A81328-A28B-4D0B-AD9C-C01CEC955C65}"/>
                    </a:ext>
                  </a:extLst>
                </p14:cNvPr>
                <p14:cNvContentPartPr/>
                <p14:nvPr/>
              </p14:nvContentPartPr>
              <p14:xfrm>
                <a:off x="2070062" y="5013161"/>
                <a:ext cx="54000" cy="3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3A81328-A28B-4D0B-AD9C-C01CEC955C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61062" y="5004521"/>
                  <a:ext cx="71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00C619-C3BF-4E56-8DC8-F35AA58B8F69}"/>
                    </a:ext>
                  </a:extLst>
                </p14:cNvPr>
                <p14:cNvContentPartPr/>
                <p14:nvPr/>
              </p14:nvContentPartPr>
              <p14:xfrm>
                <a:off x="2234222" y="4980041"/>
                <a:ext cx="160920" cy="279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00C619-C3BF-4E56-8DC8-F35AA58B8F6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225582" y="4971401"/>
                  <a:ext cx="17856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5D55131-83FC-449A-AB47-EC2C16CA1622}"/>
              </a:ext>
            </a:extLst>
          </p:cNvPr>
          <p:cNvGrpSpPr/>
          <p:nvPr/>
        </p:nvGrpSpPr>
        <p:grpSpPr>
          <a:xfrm>
            <a:off x="2672702" y="4828841"/>
            <a:ext cx="585000" cy="459000"/>
            <a:chOff x="2672702" y="4828841"/>
            <a:chExt cx="5850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808BB1-A361-461D-A96F-9BCDC61A3889}"/>
                    </a:ext>
                  </a:extLst>
                </p14:cNvPr>
                <p14:cNvContentPartPr/>
                <p14:nvPr/>
              </p14:nvContentPartPr>
              <p14:xfrm>
                <a:off x="2672702" y="4948361"/>
                <a:ext cx="356040" cy="230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808BB1-A361-461D-A96F-9BCDC61A388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63702" y="4939361"/>
                  <a:ext cx="373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E023D84-ADC5-45B6-8BC8-8B88EFEAAFE7}"/>
                    </a:ext>
                  </a:extLst>
                </p14:cNvPr>
                <p14:cNvContentPartPr/>
                <p14:nvPr/>
              </p14:nvContentPartPr>
              <p14:xfrm>
                <a:off x="3133862" y="4828841"/>
                <a:ext cx="123840" cy="137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E023D84-ADC5-45B6-8BC8-8B88EFEAAFE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125222" y="4820201"/>
                  <a:ext cx="141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38D997-3088-4A11-9296-C525281C0CBF}"/>
                    </a:ext>
                  </a:extLst>
                </p14:cNvPr>
                <p14:cNvContentPartPr/>
                <p14:nvPr/>
              </p14:nvContentPartPr>
              <p14:xfrm>
                <a:off x="2965742" y="5158601"/>
                <a:ext cx="159120" cy="129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38D997-3088-4A11-9296-C525281C0CB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56742" y="5149601"/>
                  <a:ext cx="176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A0B0F4E-416D-4633-B5CA-54E459CA41C6}"/>
                    </a:ext>
                  </a:extLst>
                </p14:cNvPr>
                <p14:cNvContentPartPr/>
                <p14:nvPr/>
              </p14:nvContentPartPr>
              <p14:xfrm>
                <a:off x="2963222" y="5154641"/>
                <a:ext cx="152280" cy="128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A0B0F4E-416D-4633-B5CA-54E459CA41C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54582" y="5145641"/>
                  <a:ext cx="1699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20205EF-F5A6-4232-8A0F-2E4AA61E7984}"/>
              </a:ext>
            </a:extLst>
          </p:cNvPr>
          <p:cNvGrpSpPr/>
          <p:nvPr/>
        </p:nvGrpSpPr>
        <p:grpSpPr>
          <a:xfrm>
            <a:off x="3449942" y="4948361"/>
            <a:ext cx="160560" cy="113400"/>
            <a:chOff x="3449942" y="4948361"/>
            <a:chExt cx="16056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27DC9A-1C50-4BD6-9B2C-D8C14461C0BC}"/>
                    </a:ext>
                  </a:extLst>
                </p14:cNvPr>
                <p14:cNvContentPartPr/>
                <p14:nvPr/>
              </p14:nvContentPartPr>
              <p14:xfrm>
                <a:off x="3449942" y="4948361"/>
                <a:ext cx="122760" cy="26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27DC9A-1C50-4BD6-9B2C-D8C14461C0B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41302" y="4939361"/>
                  <a:ext cx="140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B1DDB9-9B29-4E39-AA7E-1FD136D55281}"/>
                    </a:ext>
                  </a:extLst>
                </p14:cNvPr>
                <p14:cNvContentPartPr/>
                <p14:nvPr/>
              </p14:nvContentPartPr>
              <p14:xfrm>
                <a:off x="3462542" y="5037641"/>
                <a:ext cx="147960" cy="24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B1DDB9-9B29-4E39-AA7E-1FD136D5528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53542" y="5028641"/>
                  <a:ext cx="1656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796B1FE-ACF2-45D3-A840-8825A7AC4647}"/>
              </a:ext>
            </a:extLst>
          </p:cNvPr>
          <p:cNvGrpSpPr/>
          <p:nvPr/>
        </p:nvGrpSpPr>
        <p:grpSpPr>
          <a:xfrm>
            <a:off x="3867182" y="4820921"/>
            <a:ext cx="1115640" cy="897120"/>
            <a:chOff x="3867182" y="4820921"/>
            <a:chExt cx="1115640" cy="89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74AF80-BC66-4ABF-BC6C-3AE502E224B0}"/>
                    </a:ext>
                  </a:extLst>
                </p14:cNvPr>
                <p14:cNvContentPartPr/>
                <p14:nvPr/>
              </p14:nvContentPartPr>
              <p14:xfrm>
                <a:off x="3912182" y="4894001"/>
                <a:ext cx="70200" cy="168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74AF80-BC66-4ABF-BC6C-3AE502E224B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03542" y="4885001"/>
                  <a:ext cx="8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9C1FCE-7CE8-42AD-AC65-0B7BE2CA58C0}"/>
                    </a:ext>
                  </a:extLst>
                </p14:cNvPr>
                <p14:cNvContentPartPr/>
                <p14:nvPr/>
              </p14:nvContentPartPr>
              <p14:xfrm>
                <a:off x="4062302" y="4970681"/>
                <a:ext cx="159840" cy="45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9C1FCE-7CE8-42AD-AC65-0B7BE2CA58C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53302" y="4962041"/>
                  <a:ext cx="177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AB0E4F3-F0E6-480A-8945-26E5364003F3}"/>
                    </a:ext>
                  </a:extLst>
                </p14:cNvPr>
                <p14:cNvContentPartPr/>
                <p14:nvPr/>
              </p14:nvContentPartPr>
              <p14:xfrm>
                <a:off x="4259582" y="4946561"/>
                <a:ext cx="126720" cy="243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AB0E4F3-F0E6-480A-8945-26E5364003F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50582" y="4937561"/>
                  <a:ext cx="144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6A4C3E4-AB14-44ED-BF5E-648600CC2C15}"/>
                    </a:ext>
                  </a:extLst>
                </p14:cNvPr>
                <p14:cNvContentPartPr/>
                <p14:nvPr/>
              </p14:nvContentPartPr>
              <p14:xfrm>
                <a:off x="4372622" y="4820921"/>
                <a:ext cx="215640" cy="164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6A4C3E4-AB14-44ED-BF5E-648600CC2C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63622" y="4811921"/>
                  <a:ext cx="233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0C3DAB9-7B12-463C-8E2E-0530249C0610}"/>
                    </a:ext>
                  </a:extLst>
                </p14:cNvPr>
                <p14:cNvContentPartPr/>
                <p14:nvPr/>
              </p14:nvContentPartPr>
              <p14:xfrm>
                <a:off x="3867182" y="5202881"/>
                <a:ext cx="551160" cy="84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0C3DAB9-7B12-463C-8E2E-0530249C061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58542" y="5194241"/>
                  <a:ext cx="568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C8CACE2-00E2-4D9F-B113-86A287C36D2B}"/>
                    </a:ext>
                  </a:extLst>
                </p14:cNvPr>
                <p14:cNvContentPartPr/>
                <p14:nvPr/>
              </p14:nvContentPartPr>
              <p14:xfrm>
                <a:off x="3886622" y="5457041"/>
                <a:ext cx="163800" cy="261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C8CACE2-00E2-4D9F-B113-86A287C36D2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77982" y="5448041"/>
                  <a:ext cx="181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BC4D6E-216F-4ECC-86A7-E31BA24DADBB}"/>
                    </a:ext>
                  </a:extLst>
                </p14:cNvPr>
                <p14:cNvContentPartPr/>
                <p14:nvPr/>
              </p14:nvContentPartPr>
              <p14:xfrm>
                <a:off x="4036022" y="5366681"/>
                <a:ext cx="214920" cy="14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BC4D6E-216F-4ECC-86A7-E31BA24DADB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27382" y="5358041"/>
                  <a:ext cx="232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F14F65D-E90E-4FDC-9EA4-F091A78F96BB}"/>
                    </a:ext>
                  </a:extLst>
                </p14:cNvPr>
                <p14:cNvContentPartPr/>
                <p14:nvPr/>
              </p14:nvContentPartPr>
              <p14:xfrm>
                <a:off x="4369382" y="5309441"/>
                <a:ext cx="141480" cy="119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F14F65D-E90E-4FDC-9EA4-F091A78F96B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360742" y="5300441"/>
                  <a:ext cx="159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0B33DA-D40A-4B9F-AFE8-DCE29D226BA4}"/>
                    </a:ext>
                  </a:extLst>
                </p14:cNvPr>
                <p14:cNvContentPartPr/>
                <p14:nvPr/>
              </p14:nvContentPartPr>
              <p14:xfrm>
                <a:off x="4742702" y="5046281"/>
                <a:ext cx="175680" cy="51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0B33DA-D40A-4B9F-AFE8-DCE29D226BA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34062" y="5037641"/>
                  <a:ext cx="193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426000-128F-4D76-ADF6-6BC63C38DA6F}"/>
                    </a:ext>
                  </a:extLst>
                </p14:cNvPr>
                <p14:cNvContentPartPr/>
                <p14:nvPr/>
              </p14:nvContentPartPr>
              <p14:xfrm>
                <a:off x="4820102" y="5124761"/>
                <a:ext cx="162720" cy="33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426000-128F-4D76-ADF6-6BC63C38DA6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11462" y="5116121"/>
                  <a:ext cx="1803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DFFF2F7-BFCE-4FE5-8819-CCE558EB74C4}"/>
              </a:ext>
            </a:extLst>
          </p:cNvPr>
          <p:cNvGrpSpPr/>
          <p:nvPr/>
        </p:nvGrpSpPr>
        <p:grpSpPr>
          <a:xfrm>
            <a:off x="5166062" y="4924601"/>
            <a:ext cx="527040" cy="228240"/>
            <a:chOff x="5166062" y="4924601"/>
            <a:chExt cx="52704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40C9950-73E6-4BD7-B4F9-5DBC9874A0E9}"/>
                    </a:ext>
                  </a:extLst>
                </p14:cNvPr>
                <p14:cNvContentPartPr/>
                <p14:nvPr/>
              </p14:nvContentPartPr>
              <p14:xfrm>
                <a:off x="5166062" y="4924601"/>
                <a:ext cx="257040" cy="228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40C9950-73E6-4BD7-B4F9-5DBC9874A0E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57062" y="4915961"/>
                  <a:ext cx="274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79D659D-A593-406B-B4A0-42B5C58A0B01}"/>
                    </a:ext>
                  </a:extLst>
                </p14:cNvPr>
                <p14:cNvContentPartPr/>
                <p14:nvPr/>
              </p14:nvContentPartPr>
              <p14:xfrm>
                <a:off x="5480342" y="4967801"/>
                <a:ext cx="212760" cy="17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79D659D-A593-406B-B4A0-42B5C58A0B0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71702" y="4958801"/>
                  <a:ext cx="230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D53D41D-870E-4207-A940-4D234459D15B}"/>
              </a:ext>
            </a:extLst>
          </p:cNvPr>
          <p:cNvGrpSpPr/>
          <p:nvPr/>
        </p:nvGrpSpPr>
        <p:grpSpPr>
          <a:xfrm>
            <a:off x="1805822" y="5750081"/>
            <a:ext cx="701640" cy="357840"/>
            <a:chOff x="1805822" y="5750081"/>
            <a:chExt cx="7016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C56EEC3-C933-4018-8F2E-138369A098A0}"/>
                    </a:ext>
                  </a:extLst>
                </p14:cNvPr>
                <p14:cNvContentPartPr/>
                <p14:nvPr/>
              </p14:nvContentPartPr>
              <p14:xfrm>
                <a:off x="1805822" y="5896601"/>
                <a:ext cx="118440" cy="188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C56EEC3-C933-4018-8F2E-138369A098A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796822" y="5887601"/>
                  <a:ext cx="136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D08DDB9-C8AE-4321-AC66-90B8781F70B4}"/>
                    </a:ext>
                  </a:extLst>
                </p14:cNvPr>
                <p14:cNvContentPartPr/>
                <p14:nvPr/>
              </p14:nvContentPartPr>
              <p14:xfrm>
                <a:off x="1954142" y="5790761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D08DDB9-C8AE-4321-AC66-90B8781F70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45142" y="5782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1469FE-3AE6-4371-B872-A02C466FA1EF}"/>
                    </a:ext>
                  </a:extLst>
                </p14:cNvPr>
                <p14:cNvContentPartPr/>
                <p14:nvPr/>
              </p14:nvContentPartPr>
              <p14:xfrm>
                <a:off x="1995542" y="5928281"/>
                <a:ext cx="108360" cy="13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1469FE-3AE6-4371-B872-A02C466FA1E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86902" y="5919641"/>
                  <a:ext cx="126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CEA19DD-52CF-450F-9648-BEF1C35108BF}"/>
                    </a:ext>
                  </a:extLst>
                </p14:cNvPr>
                <p14:cNvContentPartPr/>
                <p14:nvPr/>
              </p14:nvContentPartPr>
              <p14:xfrm>
                <a:off x="2114702" y="5801561"/>
                <a:ext cx="11520" cy="20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CEA19DD-52CF-450F-9648-BEF1C35108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06062" y="5792561"/>
                  <a:ext cx="29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F13FB6-957E-42D2-AAE1-F4C6D0950886}"/>
                    </a:ext>
                  </a:extLst>
                </p14:cNvPr>
                <p14:cNvContentPartPr/>
                <p14:nvPr/>
              </p14:nvContentPartPr>
              <p14:xfrm>
                <a:off x="2162582" y="5956361"/>
                <a:ext cx="77760" cy="115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F13FB6-957E-42D2-AAE1-F4C6D095088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53942" y="5947361"/>
                  <a:ext cx="95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7DE8092-C10C-4AA5-A4F6-AB6CD8B769D6}"/>
                    </a:ext>
                  </a:extLst>
                </p14:cNvPr>
                <p14:cNvContentPartPr/>
                <p14:nvPr/>
              </p14:nvContentPartPr>
              <p14:xfrm>
                <a:off x="2254742" y="5820281"/>
                <a:ext cx="20880" cy="5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7DE8092-C10C-4AA5-A4F6-AB6CD8B769D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46102" y="5811641"/>
                  <a:ext cx="38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516F48-08D4-4BA0-BB3F-AA8CE0F0779A}"/>
                    </a:ext>
                  </a:extLst>
                </p14:cNvPr>
                <p14:cNvContentPartPr/>
                <p14:nvPr/>
              </p14:nvContentPartPr>
              <p14:xfrm>
                <a:off x="2398382" y="5750081"/>
                <a:ext cx="109080" cy="357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516F48-08D4-4BA0-BB3F-AA8CE0F077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89382" y="5741081"/>
                  <a:ext cx="1267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AC2CB61-D32F-4752-8981-D9E66432795B}"/>
              </a:ext>
            </a:extLst>
          </p:cNvPr>
          <p:cNvGrpSpPr/>
          <p:nvPr/>
        </p:nvGrpSpPr>
        <p:grpSpPr>
          <a:xfrm>
            <a:off x="2872502" y="5693201"/>
            <a:ext cx="1553040" cy="390960"/>
            <a:chOff x="2872502" y="5693201"/>
            <a:chExt cx="15530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AC546C0-C934-47CB-9190-717DDD397448}"/>
                    </a:ext>
                  </a:extLst>
                </p14:cNvPr>
                <p14:cNvContentPartPr/>
                <p14:nvPr/>
              </p14:nvContentPartPr>
              <p14:xfrm>
                <a:off x="2872502" y="5848721"/>
                <a:ext cx="114120" cy="219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AC546C0-C934-47CB-9190-717DDD3974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63502" y="5839721"/>
                  <a:ext cx="131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D1EB88-78E8-47C2-B707-6516ACDF55E6}"/>
                    </a:ext>
                  </a:extLst>
                </p14:cNvPr>
                <p14:cNvContentPartPr/>
                <p14:nvPr/>
              </p14:nvContentPartPr>
              <p14:xfrm>
                <a:off x="2922542" y="5716241"/>
                <a:ext cx="240480" cy="195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D1EB88-78E8-47C2-B707-6516ACDF55E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13542" y="5707241"/>
                  <a:ext cx="258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4874127-410A-43DD-874B-6C2FCD6EFA79}"/>
                    </a:ext>
                  </a:extLst>
                </p14:cNvPr>
                <p14:cNvContentPartPr/>
                <p14:nvPr/>
              </p14:nvContentPartPr>
              <p14:xfrm>
                <a:off x="3186782" y="5768441"/>
                <a:ext cx="198720" cy="315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4874127-410A-43DD-874B-6C2FCD6EFA7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78142" y="5759441"/>
                  <a:ext cx="216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F5D0DE-4282-416A-9795-B3BB88D6A1CC}"/>
                    </a:ext>
                  </a:extLst>
                </p14:cNvPr>
                <p14:cNvContentPartPr/>
                <p14:nvPr/>
              </p14:nvContentPartPr>
              <p14:xfrm>
                <a:off x="3428702" y="5826041"/>
                <a:ext cx="191880" cy="207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F5D0DE-4282-416A-9795-B3BB88D6A1C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20062" y="5817401"/>
                  <a:ext cx="209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089B0C-C25A-409E-BC06-A9213E6BC543}"/>
                    </a:ext>
                  </a:extLst>
                </p14:cNvPr>
                <p14:cNvContentPartPr/>
                <p14:nvPr/>
              </p14:nvContentPartPr>
              <p14:xfrm>
                <a:off x="3373982" y="5817401"/>
                <a:ext cx="218520" cy="213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089B0C-C25A-409E-BC06-A9213E6BC54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64982" y="5808761"/>
                  <a:ext cx="236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80E1F3-A60F-452F-A0A8-30C20E97A0AB}"/>
                    </a:ext>
                  </a:extLst>
                </p14:cNvPr>
                <p14:cNvContentPartPr/>
                <p14:nvPr/>
              </p14:nvContentPartPr>
              <p14:xfrm>
                <a:off x="3679982" y="5828921"/>
                <a:ext cx="180360" cy="111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80E1F3-A60F-452F-A0A8-30C20E97A0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70982" y="5819921"/>
                  <a:ext cx="19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87848B5-3ACD-43AF-96F9-2C11E600BDEA}"/>
                    </a:ext>
                  </a:extLst>
                </p14:cNvPr>
                <p14:cNvContentPartPr/>
                <p14:nvPr/>
              </p14:nvContentPartPr>
              <p14:xfrm>
                <a:off x="4038902" y="5822801"/>
                <a:ext cx="120240" cy="110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87848B5-3ACD-43AF-96F9-2C11E600BDE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30262" y="5813801"/>
                  <a:ext cx="137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2402AD-4EA6-4C7D-8BA8-3F0991A8B551}"/>
                    </a:ext>
                  </a:extLst>
                </p14:cNvPr>
                <p14:cNvContentPartPr/>
                <p14:nvPr/>
              </p14:nvContentPartPr>
              <p14:xfrm>
                <a:off x="4079942" y="5770241"/>
                <a:ext cx="114480" cy="254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2402AD-4EA6-4C7D-8BA8-3F0991A8B5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70942" y="5761241"/>
                  <a:ext cx="132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64B46E0-EC24-43E2-AAE5-4015858E03D4}"/>
                    </a:ext>
                  </a:extLst>
                </p14:cNvPr>
                <p14:cNvContentPartPr/>
                <p14:nvPr/>
              </p14:nvContentPartPr>
              <p14:xfrm>
                <a:off x="4263902" y="5693201"/>
                <a:ext cx="161640" cy="357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64B46E0-EC24-43E2-AAE5-4015858E03D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54902" y="5684561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986D5DB-1CDA-4006-A62F-D681577719F4}"/>
              </a:ext>
            </a:extLst>
          </p:cNvPr>
          <p:cNvGrpSpPr/>
          <p:nvPr/>
        </p:nvGrpSpPr>
        <p:grpSpPr>
          <a:xfrm>
            <a:off x="4608062" y="5765201"/>
            <a:ext cx="730080" cy="231120"/>
            <a:chOff x="4608062" y="5765201"/>
            <a:chExt cx="73008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2170111-7E69-4C64-A8D9-99079E194771}"/>
                    </a:ext>
                  </a:extLst>
                </p14:cNvPr>
                <p14:cNvContentPartPr/>
                <p14:nvPr/>
              </p14:nvContentPartPr>
              <p14:xfrm>
                <a:off x="4658462" y="5765201"/>
                <a:ext cx="97200" cy="27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2170111-7E69-4C64-A8D9-99079E19477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49462" y="5756561"/>
                  <a:ext cx="114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DB917C-9EF2-4947-AF95-F2AAFAA7FD6C}"/>
                    </a:ext>
                  </a:extLst>
                </p14:cNvPr>
                <p14:cNvContentPartPr/>
                <p14:nvPr/>
              </p14:nvContentPartPr>
              <p14:xfrm>
                <a:off x="4608062" y="5868881"/>
                <a:ext cx="174600" cy="30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DB917C-9EF2-4947-AF95-F2AAFAA7FD6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99422" y="5859881"/>
                  <a:ext cx="192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4327FF0-D243-4B28-ACFB-7FDD184C4953}"/>
                    </a:ext>
                  </a:extLst>
                </p14:cNvPr>
                <p14:cNvContentPartPr/>
                <p14:nvPr/>
              </p14:nvContentPartPr>
              <p14:xfrm>
                <a:off x="4960142" y="5963921"/>
                <a:ext cx="32760" cy="32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4327FF0-D243-4B28-ACFB-7FDD184C49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51502" y="5954921"/>
                  <a:ext cx="50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AB99BF-B0B1-42CC-834B-A6F673A7D643}"/>
                    </a:ext>
                  </a:extLst>
                </p14:cNvPr>
                <p14:cNvContentPartPr/>
                <p14:nvPr/>
              </p14:nvContentPartPr>
              <p14:xfrm>
                <a:off x="5159582" y="5793641"/>
                <a:ext cx="178560" cy="184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AB99BF-B0B1-42CC-834B-A6F673A7D64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50942" y="5785001"/>
                  <a:ext cx="1962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FF1A952-8906-413A-AB0B-2DBF90547912}"/>
              </a:ext>
            </a:extLst>
          </p:cNvPr>
          <p:cNvGrpSpPr/>
          <p:nvPr/>
        </p:nvGrpSpPr>
        <p:grpSpPr>
          <a:xfrm>
            <a:off x="5559542" y="5434361"/>
            <a:ext cx="1304640" cy="579240"/>
            <a:chOff x="5559542" y="5434361"/>
            <a:chExt cx="13046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2CED9C5-A86A-4A66-9C5B-D769F332D9C3}"/>
                    </a:ext>
                  </a:extLst>
                </p14:cNvPr>
                <p14:cNvContentPartPr/>
                <p14:nvPr/>
              </p14:nvContentPartPr>
              <p14:xfrm>
                <a:off x="5559542" y="5690681"/>
                <a:ext cx="135000" cy="280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2CED9C5-A86A-4A66-9C5B-D769F332D9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0542" y="5682041"/>
                  <a:ext cx="152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58DD74A-6392-457D-A6D3-1C785AACB493}"/>
                    </a:ext>
                  </a:extLst>
                </p14:cNvPr>
                <p14:cNvContentPartPr/>
                <p14:nvPr/>
              </p14:nvContentPartPr>
              <p14:xfrm>
                <a:off x="5734862" y="5907401"/>
                <a:ext cx="21600" cy="35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58DD74A-6392-457D-A6D3-1C785AACB49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25862" y="5898401"/>
                  <a:ext cx="39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7158ACC-A470-42CF-A7C3-C7A0EE7D54B1}"/>
                    </a:ext>
                  </a:extLst>
                </p14:cNvPr>
                <p14:cNvContentPartPr/>
                <p14:nvPr/>
              </p14:nvContentPartPr>
              <p14:xfrm>
                <a:off x="5890382" y="5742881"/>
                <a:ext cx="215280" cy="22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7158ACC-A470-42CF-A7C3-C7A0EE7D54B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81742" y="5734241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C668BB-3CF9-49C4-8322-1FEECD15050A}"/>
                    </a:ext>
                  </a:extLst>
                </p14:cNvPr>
                <p14:cNvContentPartPr/>
                <p14:nvPr/>
              </p14:nvContentPartPr>
              <p14:xfrm>
                <a:off x="6122942" y="5644961"/>
                <a:ext cx="213120" cy="36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C668BB-3CF9-49C4-8322-1FEECD1505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14302" y="5635961"/>
                  <a:ext cx="230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CB71AB3-D02F-4C72-B382-FE81C875F7C9}"/>
                    </a:ext>
                  </a:extLst>
                </p14:cNvPr>
                <p14:cNvContentPartPr/>
                <p14:nvPr/>
              </p14:nvContentPartPr>
              <p14:xfrm>
                <a:off x="6290342" y="5434361"/>
                <a:ext cx="132120" cy="194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CB71AB3-D02F-4C72-B382-FE81C875F7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81702" y="5425361"/>
                  <a:ext cx="149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6E95FB-1B63-4633-B272-8CC8FB89E2E9}"/>
                    </a:ext>
                  </a:extLst>
                </p14:cNvPr>
                <p14:cNvContentPartPr/>
                <p14:nvPr/>
              </p14:nvContentPartPr>
              <p14:xfrm>
                <a:off x="6596342" y="5741081"/>
                <a:ext cx="183960" cy="32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6E95FB-1B63-4633-B272-8CC8FB89E2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87342" y="5732441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2C99C2C-1F90-4213-AA08-5990EFDB2FBB}"/>
                    </a:ext>
                  </a:extLst>
                </p14:cNvPr>
                <p14:cNvContentPartPr/>
                <p14:nvPr/>
              </p14:nvContentPartPr>
              <p14:xfrm>
                <a:off x="6585542" y="5848001"/>
                <a:ext cx="278640" cy="22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2C99C2C-1F90-4213-AA08-5990EFDB2F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76902" y="5839361"/>
                  <a:ext cx="296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A6FEEA7-E69D-4C04-8508-77A3EAC75005}"/>
              </a:ext>
            </a:extLst>
          </p:cNvPr>
          <p:cNvGrpSpPr/>
          <p:nvPr/>
        </p:nvGrpSpPr>
        <p:grpSpPr>
          <a:xfrm>
            <a:off x="7088462" y="5643161"/>
            <a:ext cx="1122480" cy="366120"/>
            <a:chOff x="7088462" y="5643161"/>
            <a:chExt cx="11224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FE4757A-D807-4CD0-957E-B70DDBFA2E70}"/>
                    </a:ext>
                  </a:extLst>
                </p14:cNvPr>
                <p14:cNvContentPartPr/>
                <p14:nvPr/>
              </p14:nvContentPartPr>
              <p14:xfrm>
                <a:off x="7088462" y="5946641"/>
                <a:ext cx="39960" cy="24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FE4757A-D807-4CD0-957E-B70DDBFA2E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79462" y="5938001"/>
                  <a:ext cx="57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037816-29A1-4084-B8B6-EF75C1E8BBE2}"/>
                    </a:ext>
                  </a:extLst>
                </p14:cNvPr>
                <p14:cNvContentPartPr/>
                <p14:nvPr/>
              </p14:nvContentPartPr>
              <p14:xfrm>
                <a:off x="7279262" y="5786081"/>
                <a:ext cx="63000" cy="189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037816-29A1-4084-B8B6-EF75C1E8BBE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70262" y="5777081"/>
                  <a:ext cx="80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0614387-ACD6-4965-B667-83FB98AB98E4}"/>
                    </a:ext>
                  </a:extLst>
                </p14:cNvPr>
                <p14:cNvContentPartPr/>
                <p14:nvPr/>
              </p14:nvContentPartPr>
              <p14:xfrm>
                <a:off x="7396982" y="5794721"/>
                <a:ext cx="152640" cy="171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0614387-ACD6-4965-B667-83FB98AB98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87982" y="5786081"/>
                  <a:ext cx="170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ED677F6-7D28-4106-BEE1-6D34D7F964C8}"/>
                    </a:ext>
                  </a:extLst>
                </p14:cNvPr>
                <p14:cNvContentPartPr/>
                <p14:nvPr/>
              </p14:nvContentPartPr>
              <p14:xfrm>
                <a:off x="7640702" y="5722001"/>
                <a:ext cx="210600" cy="235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ED677F6-7D28-4106-BEE1-6D34D7F964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32062" y="5713361"/>
                  <a:ext cx="228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64E1DA-9645-47FC-BD91-17ED937D8472}"/>
                    </a:ext>
                  </a:extLst>
                </p14:cNvPr>
                <p14:cNvContentPartPr/>
                <p14:nvPr/>
              </p14:nvContentPartPr>
              <p14:xfrm>
                <a:off x="7963262" y="5683481"/>
                <a:ext cx="142200" cy="15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64E1DA-9645-47FC-BD91-17ED937D847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54622" y="5674481"/>
                  <a:ext cx="159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81F7AE-68C2-411B-A6CA-07CB17E1441F}"/>
                    </a:ext>
                  </a:extLst>
                </p14:cNvPr>
                <p14:cNvContentPartPr/>
                <p14:nvPr/>
              </p14:nvContentPartPr>
              <p14:xfrm>
                <a:off x="8054342" y="5643161"/>
                <a:ext cx="156600" cy="366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81F7AE-68C2-411B-A6CA-07CB17E1441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45342" y="5634161"/>
                  <a:ext cx="174240" cy="38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751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1AD1A-796D-46F0-8CDE-85A727671B5A}"/>
              </a:ext>
            </a:extLst>
          </p:cNvPr>
          <p:cNvGrpSpPr/>
          <p:nvPr/>
        </p:nvGrpSpPr>
        <p:grpSpPr>
          <a:xfrm>
            <a:off x="6970249" y="2076202"/>
            <a:ext cx="690480" cy="393480"/>
            <a:chOff x="6970249" y="2076202"/>
            <a:chExt cx="69048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5947755-A1C1-4D8B-A34A-6A3AF4270F5E}"/>
                    </a:ext>
                  </a:extLst>
                </p14:cNvPr>
                <p14:cNvContentPartPr/>
                <p14:nvPr/>
              </p14:nvContentPartPr>
              <p14:xfrm>
                <a:off x="6970249" y="2076202"/>
                <a:ext cx="249480" cy="272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5947755-A1C1-4D8B-A34A-6A3AF4270F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61609" y="2067562"/>
                  <a:ext cx="267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B89D3-3932-44F3-B04B-C79E654156A6}"/>
                    </a:ext>
                  </a:extLst>
                </p14:cNvPr>
                <p14:cNvContentPartPr/>
                <p14:nvPr/>
              </p14:nvContentPartPr>
              <p14:xfrm>
                <a:off x="7045129" y="2193562"/>
                <a:ext cx="182520" cy="3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B89D3-3932-44F3-B04B-C79E654156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6129" y="2184562"/>
                  <a:ext cx="200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97662C-5E85-47B0-8224-73BC3F44F8DA}"/>
                    </a:ext>
                  </a:extLst>
                </p14:cNvPr>
                <p14:cNvContentPartPr/>
                <p14:nvPr/>
              </p14:nvContentPartPr>
              <p14:xfrm>
                <a:off x="7185529" y="2261962"/>
                <a:ext cx="175680" cy="113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97662C-5E85-47B0-8224-73BC3F44F8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76889" y="2253322"/>
                  <a:ext cx="193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68BB15-DF3E-4352-978F-366ADF64C3F0}"/>
                    </a:ext>
                  </a:extLst>
                </p14:cNvPr>
                <p14:cNvContentPartPr/>
                <p14:nvPr/>
              </p14:nvContentPartPr>
              <p14:xfrm>
                <a:off x="7360849" y="2247922"/>
                <a:ext cx="15804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68BB15-DF3E-4352-978F-366ADF64C3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1849" y="2239282"/>
                  <a:ext cx="175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04B4B5-8F09-4259-BE1F-37F0E904AE6A}"/>
                    </a:ext>
                  </a:extLst>
                </p14:cNvPr>
                <p14:cNvContentPartPr/>
                <p14:nvPr/>
              </p14:nvContentPartPr>
              <p14:xfrm>
                <a:off x="7509889" y="2352682"/>
                <a:ext cx="150840" cy="11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04B4B5-8F09-4259-BE1F-37F0E904AE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0889" y="2343682"/>
                  <a:ext cx="168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61A0BF-F11B-4F67-AA46-87B33DDAC6F0}"/>
              </a:ext>
            </a:extLst>
          </p:cNvPr>
          <p:cNvGrpSpPr/>
          <p:nvPr/>
        </p:nvGrpSpPr>
        <p:grpSpPr>
          <a:xfrm>
            <a:off x="7952689" y="1909522"/>
            <a:ext cx="483840" cy="380880"/>
            <a:chOff x="7952689" y="1909522"/>
            <a:chExt cx="48384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B7657F-4ADF-44D4-BB06-0F62D6F9E470}"/>
                    </a:ext>
                  </a:extLst>
                </p14:cNvPr>
                <p14:cNvContentPartPr/>
                <p14:nvPr/>
              </p14:nvContentPartPr>
              <p14:xfrm>
                <a:off x="7975369" y="1909522"/>
                <a:ext cx="214560" cy="38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B7657F-4ADF-44D4-BB06-0F62D6F9E4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66729" y="1900882"/>
                  <a:ext cx="232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767609-A1A5-457F-AA74-4F2C0A469DD3}"/>
                    </a:ext>
                  </a:extLst>
                </p14:cNvPr>
                <p14:cNvContentPartPr/>
                <p14:nvPr/>
              </p14:nvContentPartPr>
              <p14:xfrm>
                <a:off x="7952689" y="2105362"/>
                <a:ext cx="178560" cy="6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767609-A1A5-457F-AA74-4F2C0A469D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44049" y="2096722"/>
                  <a:ext cx="196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A8D9A4-F63D-4BF8-A537-425EC02474D9}"/>
                    </a:ext>
                  </a:extLst>
                </p14:cNvPr>
                <p14:cNvContentPartPr/>
                <p14:nvPr/>
              </p14:nvContentPartPr>
              <p14:xfrm>
                <a:off x="8175169" y="2160442"/>
                <a:ext cx="65520" cy="77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A8D9A4-F63D-4BF8-A537-425EC02474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66529" y="2151802"/>
                  <a:ext cx="8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09E3B6-072B-4241-9BA3-5975F1617755}"/>
                    </a:ext>
                  </a:extLst>
                </p14:cNvPr>
                <p14:cNvContentPartPr/>
                <p14:nvPr/>
              </p14:nvContentPartPr>
              <p14:xfrm>
                <a:off x="8337889" y="2094922"/>
                <a:ext cx="98640" cy="12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09E3B6-072B-4241-9BA3-5975F16177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28889" y="2086282"/>
                  <a:ext cx="1162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135F3A-6306-45EB-BAEC-4851BB63BBAE}"/>
              </a:ext>
            </a:extLst>
          </p:cNvPr>
          <p:cNvGrpSpPr/>
          <p:nvPr/>
        </p:nvGrpSpPr>
        <p:grpSpPr>
          <a:xfrm>
            <a:off x="8690329" y="1937962"/>
            <a:ext cx="705960" cy="253440"/>
            <a:chOff x="8690329" y="1937962"/>
            <a:chExt cx="70596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FB981A-21D2-4A36-96BD-5846EB59A28A}"/>
                    </a:ext>
                  </a:extLst>
                </p14:cNvPr>
                <p14:cNvContentPartPr/>
                <p14:nvPr/>
              </p14:nvContentPartPr>
              <p14:xfrm>
                <a:off x="8690329" y="1988722"/>
                <a:ext cx="163440" cy="202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FB981A-21D2-4A36-96BD-5846EB59A2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81329" y="1980082"/>
                  <a:ext cx="18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E784E5-23BB-44E8-9EAC-D477CE7E9E99}"/>
                    </a:ext>
                  </a:extLst>
                </p14:cNvPr>
                <p14:cNvContentPartPr/>
                <p14:nvPr/>
              </p14:nvContentPartPr>
              <p14:xfrm>
                <a:off x="8970769" y="1975762"/>
                <a:ext cx="128520" cy="200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E784E5-23BB-44E8-9EAC-D477CE7E9E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2129" y="1967122"/>
                  <a:ext cx="146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CBE9D0-10F8-4D8A-BD95-DB8B3096C403}"/>
                    </a:ext>
                  </a:extLst>
                </p14:cNvPr>
                <p14:cNvContentPartPr/>
                <p14:nvPr/>
              </p14:nvContentPartPr>
              <p14:xfrm>
                <a:off x="9195409" y="2008882"/>
                <a:ext cx="104760" cy="13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CBE9D0-10F8-4D8A-BD95-DB8B3096C4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86409" y="1999882"/>
                  <a:ext cx="122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FA1D42-BA90-4FA3-B075-2AF752D53F34}"/>
                    </a:ext>
                  </a:extLst>
                </p14:cNvPr>
                <p14:cNvContentPartPr/>
                <p14:nvPr/>
              </p14:nvContentPartPr>
              <p14:xfrm>
                <a:off x="9189289" y="1937962"/>
                <a:ext cx="64080" cy="78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FA1D42-BA90-4FA3-B075-2AF752D53F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80649" y="1928962"/>
                  <a:ext cx="81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C163B8-0F5B-443D-BFF1-685A0A04EFE1}"/>
                    </a:ext>
                  </a:extLst>
                </p14:cNvPr>
                <p14:cNvContentPartPr/>
                <p14:nvPr/>
              </p14:nvContentPartPr>
              <p14:xfrm>
                <a:off x="9311329" y="2075122"/>
                <a:ext cx="84960" cy="8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C163B8-0F5B-443D-BFF1-685A0A04EF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02329" y="2066482"/>
                  <a:ext cx="1026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13B79D-630D-4F27-B3FC-CC7C1755B186}"/>
              </a:ext>
            </a:extLst>
          </p:cNvPr>
          <p:cNvGrpSpPr/>
          <p:nvPr/>
        </p:nvGrpSpPr>
        <p:grpSpPr>
          <a:xfrm>
            <a:off x="9674209" y="1860562"/>
            <a:ext cx="380520" cy="329760"/>
            <a:chOff x="9674209" y="1860562"/>
            <a:chExt cx="3805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172F35-B88F-4D2B-A0C9-AD8BF5773752}"/>
                    </a:ext>
                  </a:extLst>
                </p14:cNvPr>
                <p14:cNvContentPartPr/>
                <p14:nvPr/>
              </p14:nvContentPartPr>
              <p14:xfrm>
                <a:off x="9674209" y="1985482"/>
                <a:ext cx="109800" cy="140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172F35-B88F-4D2B-A0C9-AD8BF57737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65209" y="1976842"/>
                  <a:ext cx="127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805FA-8AFD-4397-88E4-9BFB58AC6DA5}"/>
                    </a:ext>
                  </a:extLst>
                </p14:cNvPr>
                <p14:cNvContentPartPr/>
                <p14:nvPr/>
              </p14:nvContentPartPr>
              <p14:xfrm>
                <a:off x="9823249" y="1860562"/>
                <a:ext cx="132840" cy="329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805FA-8AFD-4397-88E4-9BFB58AC6D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14609" y="1851562"/>
                  <a:ext cx="150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9B2426-021A-4FA0-9C81-CC9843F4A61C}"/>
                    </a:ext>
                  </a:extLst>
                </p14:cNvPr>
                <p14:cNvContentPartPr/>
                <p14:nvPr/>
              </p14:nvContentPartPr>
              <p14:xfrm>
                <a:off x="9908209" y="1893682"/>
                <a:ext cx="124200" cy="271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9B2426-021A-4FA0-9C81-CC9843F4A6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9569" y="1885042"/>
                  <a:ext cx="141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0E587A-4309-41F2-9AD1-B73C75B11790}"/>
                    </a:ext>
                  </a:extLst>
                </p14:cNvPr>
                <p14:cNvContentPartPr/>
                <p14:nvPr/>
              </p14:nvContentPartPr>
              <p14:xfrm>
                <a:off x="9908929" y="2056402"/>
                <a:ext cx="145800" cy="106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0E587A-4309-41F2-9AD1-B73C75B117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00289" y="2047762"/>
                  <a:ext cx="1634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93586B-239C-4B6C-8688-7DA307E4BE73}"/>
              </a:ext>
            </a:extLst>
          </p:cNvPr>
          <p:cNvGrpSpPr/>
          <p:nvPr/>
        </p:nvGrpSpPr>
        <p:grpSpPr>
          <a:xfrm>
            <a:off x="10444249" y="1864882"/>
            <a:ext cx="546840" cy="255240"/>
            <a:chOff x="10444249" y="1864882"/>
            <a:chExt cx="5468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1D23B-5D7F-4433-8170-A33AA63B0714}"/>
                    </a:ext>
                  </a:extLst>
                </p14:cNvPr>
                <p14:cNvContentPartPr/>
                <p14:nvPr/>
              </p14:nvContentPartPr>
              <p14:xfrm>
                <a:off x="10444249" y="1904122"/>
                <a:ext cx="41760" cy="21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1D23B-5D7F-4433-8170-A33AA63B07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35249" y="1895122"/>
                  <a:ext cx="59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172B7B-1A60-4D2A-8A8C-966B31A7C627}"/>
                    </a:ext>
                  </a:extLst>
                </p14:cNvPr>
                <p14:cNvContentPartPr/>
                <p14:nvPr/>
              </p14:nvContentPartPr>
              <p14:xfrm>
                <a:off x="10518409" y="2066122"/>
                <a:ext cx="10800" cy="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172B7B-1A60-4D2A-8A8C-966B31A7C6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09769" y="2057482"/>
                  <a:ext cx="28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F195BB-3ED7-489E-B4D0-ECDC4F72098C}"/>
                    </a:ext>
                  </a:extLst>
                </p14:cNvPr>
                <p14:cNvContentPartPr/>
                <p14:nvPr/>
              </p14:nvContentPartPr>
              <p14:xfrm>
                <a:off x="10598329" y="1889722"/>
                <a:ext cx="187920" cy="19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F195BB-3ED7-489E-B4D0-ECDC4F7209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329" y="1880722"/>
                  <a:ext cx="205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426DF3-82DC-434C-B483-81D6B0EA3689}"/>
                    </a:ext>
                  </a:extLst>
                </p14:cNvPr>
                <p14:cNvContentPartPr/>
                <p14:nvPr/>
              </p14:nvContentPartPr>
              <p14:xfrm>
                <a:off x="10822969" y="1864882"/>
                <a:ext cx="168120" cy="239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426DF3-82DC-434C-B483-81D6B0EA36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14329" y="1855882"/>
                  <a:ext cx="185760" cy="25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787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05221BD-19B6-4076-A592-67F80BAB4D97}"/>
              </a:ext>
            </a:extLst>
          </p:cNvPr>
          <p:cNvGrpSpPr/>
          <p:nvPr/>
        </p:nvGrpSpPr>
        <p:grpSpPr>
          <a:xfrm>
            <a:off x="6097994" y="-29576"/>
            <a:ext cx="2734920" cy="589680"/>
            <a:chOff x="6097994" y="-29576"/>
            <a:chExt cx="273492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51173F-7933-4713-AB25-81BDAC18BC08}"/>
                    </a:ext>
                  </a:extLst>
                </p14:cNvPr>
                <p14:cNvContentPartPr/>
                <p14:nvPr/>
              </p14:nvContentPartPr>
              <p14:xfrm>
                <a:off x="6097994" y="332224"/>
                <a:ext cx="234000" cy="19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51173F-7933-4713-AB25-81BDAC18BC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8994" y="323584"/>
                  <a:ext cx="25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8E80B7-3582-49AB-A6B2-2F0F76379B5F}"/>
                    </a:ext>
                  </a:extLst>
                </p14:cNvPr>
                <p14:cNvContentPartPr/>
                <p14:nvPr/>
              </p14:nvContentPartPr>
              <p14:xfrm>
                <a:off x="6383114" y="400624"/>
                <a:ext cx="159120" cy="126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8E80B7-3582-49AB-A6B2-2F0F76379B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74114" y="391624"/>
                  <a:ext cx="176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7119E3-D6E0-4E89-A4EF-D3FDE4BAA744}"/>
                    </a:ext>
                  </a:extLst>
                </p14:cNvPr>
                <p14:cNvContentPartPr/>
                <p14:nvPr/>
              </p14:nvContentPartPr>
              <p14:xfrm>
                <a:off x="6605594" y="370024"/>
                <a:ext cx="274320" cy="14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7119E3-D6E0-4E89-A4EF-D3FDE4BAA7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6954" y="361384"/>
                  <a:ext cx="291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292886-E5D8-4359-A785-38DC74754E1E}"/>
                    </a:ext>
                  </a:extLst>
                </p14:cNvPr>
                <p14:cNvContentPartPr/>
                <p14:nvPr/>
              </p14:nvContentPartPr>
              <p14:xfrm>
                <a:off x="7052714" y="-29576"/>
                <a:ext cx="422640" cy="589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292886-E5D8-4359-A785-38DC74754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4074" y="-38576"/>
                  <a:ext cx="4402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E79A2F-9B46-4AB3-BF59-BE6E411E6720}"/>
                    </a:ext>
                  </a:extLst>
                </p14:cNvPr>
                <p14:cNvContentPartPr/>
                <p14:nvPr/>
              </p14:nvContentPartPr>
              <p14:xfrm>
                <a:off x="6979994" y="411424"/>
                <a:ext cx="231840" cy="5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E79A2F-9B46-4AB3-BF59-BE6E411E67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0994" y="402784"/>
                  <a:ext cx="249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A518D3-68B0-4349-802E-2F863BF113F3}"/>
                    </a:ext>
                  </a:extLst>
                </p14:cNvPr>
                <p14:cNvContentPartPr/>
                <p14:nvPr/>
              </p14:nvContentPartPr>
              <p14:xfrm>
                <a:off x="7255394" y="421864"/>
                <a:ext cx="81360" cy="92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A518D3-68B0-4349-802E-2F863BF11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46754" y="413224"/>
                  <a:ext cx="99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54D1E1-C050-4A7C-B200-76040C0F9861}"/>
                    </a:ext>
                  </a:extLst>
                </p14:cNvPr>
                <p14:cNvContentPartPr/>
                <p14:nvPr/>
              </p14:nvContentPartPr>
              <p14:xfrm>
                <a:off x="7456274" y="130264"/>
                <a:ext cx="520560" cy="398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54D1E1-C050-4A7C-B200-76040C0F98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7634" y="121264"/>
                  <a:ext cx="538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F91BD9-9C75-4F2F-89E2-86086A6557B5}"/>
                    </a:ext>
                  </a:extLst>
                </p14:cNvPr>
                <p14:cNvContentPartPr/>
                <p14:nvPr/>
              </p14:nvContentPartPr>
              <p14:xfrm>
                <a:off x="7834274" y="346984"/>
                <a:ext cx="193320" cy="18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F91BD9-9C75-4F2F-89E2-86086A6557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5274" y="337984"/>
                  <a:ext cx="210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64A690-A561-4AC0-AF24-F36BEF27561F}"/>
                    </a:ext>
                  </a:extLst>
                </p14:cNvPr>
                <p14:cNvContentPartPr/>
                <p14:nvPr/>
              </p14:nvContentPartPr>
              <p14:xfrm>
                <a:off x="8086274" y="387304"/>
                <a:ext cx="260640" cy="155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64A690-A561-4AC0-AF24-F36BEF2756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7634" y="378304"/>
                  <a:ext cx="278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0379F6-B620-41CB-BDA9-F72EF4054153}"/>
                    </a:ext>
                  </a:extLst>
                </p14:cNvPr>
                <p14:cNvContentPartPr/>
                <p14:nvPr/>
              </p14:nvContentPartPr>
              <p14:xfrm>
                <a:off x="8439074" y="336904"/>
                <a:ext cx="144000" cy="19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0379F6-B620-41CB-BDA9-F72EF40541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0074" y="327904"/>
                  <a:ext cx="161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44EAAF-6AB6-4C03-BC49-2152A0BB868F}"/>
                    </a:ext>
                  </a:extLst>
                </p14:cNvPr>
                <p14:cNvContentPartPr/>
                <p14:nvPr/>
              </p14:nvContentPartPr>
              <p14:xfrm>
                <a:off x="8628794" y="370384"/>
                <a:ext cx="204120" cy="17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44EAAF-6AB6-4C03-BC49-2152A0BB86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20154" y="361384"/>
                  <a:ext cx="22176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E21089-AE7A-4F65-95DD-75BFAC42AE21}"/>
              </a:ext>
            </a:extLst>
          </p:cNvPr>
          <p:cNvGrpSpPr/>
          <p:nvPr/>
        </p:nvGrpSpPr>
        <p:grpSpPr>
          <a:xfrm>
            <a:off x="9308834" y="90304"/>
            <a:ext cx="1629720" cy="463680"/>
            <a:chOff x="9308834" y="90304"/>
            <a:chExt cx="162972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5A8FDB-0A18-4E6B-9FFA-BCE58D0F148C}"/>
                    </a:ext>
                  </a:extLst>
                </p14:cNvPr>
                <p14:cNvContentPartPr/>
                <p14:nvPr/>
              </p14:nvContentPartPr>
              <p14:xfrm>
                <a:off x="9308834" y="90304"/>
                <a:ext cx="312480" cy="46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5A8FDB-0A18-4E6B-9FFA-BCE58D0F14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99834" y="81304"/>
                  <a:ext cx="330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721A32-E7FE-4846-8917-1BF23506A60B}"/>
                    </a:ext>
                  </a:extLst>
                </p14:cNvPr>
                <p14:cNvContentPartPr/>
                <p14:nvPr/>
              </p14:nvContentPartPr>
              <p14:xfrm>
                <a:off x="9639674" y="393064"/>
                <a:ext cx="165600" cy="14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721A32-E7FE-4846-8917-1BF23506A6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30674" y="384064"/>
                  <a:ext cx="183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B1378C-4BBC-4396-8F5A-D1A4C39ECEE3}"/>
                    </a:ext>
                  </a:extLst>
                </p14:cNvPr>
                <p14:cNvContentPartPr/>
                <p14:nvPr/>
              </p14:nvContentPartPr>
              <p14:xfrm>
                <a:off x="9901394" y="367864"/>
                <a:ext cx="190440" cy="152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B1378C-4BBC-4396-8F5A-D1A4C39ECE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92394" y="358864"/>
                  <a:ext cx="208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6B1980-DB44-474D-AED1-82723853B622}"/>
                    </a:ext>
                  </a:extLst>
                </p14:cNvPr>
                <p14:cNvContentPartPr/>
                <p14:nvPr/>
              </p14:nvContentPartPr>
              <p14:xfrm>
                <a:off x="10145834" y="362104"/>
                <a:ext cx="191160" cy="14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6B1980-DB44-474D-AED1-82723853B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6834" y="353464"/>
                  <a:ext cx="208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FB734A-29CC-4E5A-951B-F792FD91BDE7}"/>
                    </a:ext>
                  </a:extLst>
                </p14:cNvPr>
                <p14:cNvContentPartPr/>
                <p14:nvPr/>
              </p14:nvContentPartPr>
              <p14:xfrm>
                <a:off x="10457234" y="350944"/>
                <a:ext cx="235440" cy="20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FB734A-29CC-4E5A-951B-F792FD91BD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8234" y="342304"/>
                  <a:ext cx="25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754229-31BE-4220-AF96-1E739D7792E7}"/>
                    </a:ext>
                  </a:extLst>
                </p14:cNvPr>
                <p14:cNvContentPartPr/>
                <p14:nvPr/>
              </p14:nvContentPartPr>
              <p14:xfrm>
                <a:off x="10634354" y="167704"/>
                <a:ext cx="304200" cy="349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754229-31BE-4220-AF96-1E739D7792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25354" y="159064"/>
                  <a:ext cx="3218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6022F1-1A28-4CE0-B5F1-629D3EEAC7D6}"/>
              </a:ext>
            </a:extLst>
          </p:cNvPr>
          <p:cNvGrpSpPr/>
          <p:nvPr/>
        </p:nvGrpSpPr>
        <p:grpSpPr>
          <a:xfrm>
            <a:off x="449234" y="165184"/>
            <a:ext cx="5263200" cy="1600560"/>
            <a:chOff x="449234" y="165184"/>
            <a:chExt cx="5263200" cy="16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11E57D-254D-40F5-8ABB-78273AE2B8A5}"/>
                    </a:ext>
                  </a:extLst>
                </p14:cNvPr>
                <p14:cNvContentPartPr/>
                <p14:nvPr/>
              </p14:nvContentPartPr>
              <p14:xfrm>
                <a:off x="693674" y="355264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11E57D-254D-40F5-8ABB-78273AE2B8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674" y="346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0B2A8B-CD1E-4F7A-AF54-63B8618E0D53}"/>
                    </a:ext>
                  </a:extLst>
                </p14:cNvPr>
                <p14:cNvContentPartPr/>
                <p14:nvPr/>
              </p14:nvContentPartPr>
              <p14:xfrm>
                <a:off x="449234" y="224224"/>
                <a:ext cx="564480" cy="40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0B2A8B-CD1E-4F7A-AF54-63B8618E0D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234" y="215224"/>
                  <a:ext cx="582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744B96-44C2-4582-AB3B-C06F41DE8790}"/>
                    </a:ext>
                  </a:extLst>
                </p14:cNvPr>
                <p14:cNvContentPartPr/>
                <p14:nvPr/>
              </p14:nvContentPartPr>
              <p14:xfrm>
                <a:off x="469754" y="451744"/>
                <a:ext cx="296280" cy="8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744B96-44C2-4582-AB3B-C06F41DE87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114" y="443104"/>
                  <a:ext cx="31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874A11-B54E-4426-8B6E-D1B3C4D85B52}"/>
                    </a:ext>
                  </a:extLst>
                </p14:cNvPr>
                <p14:cNvContentPartPr/>
                <p14:nvPr/>
              </p14:nvContentPartPr>
              <p14:xfrm>
                <a:off x="725714" y="469024"/>
                <a:ext cx="84600" cy="132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874A11-B54E-4426-8B6E-D1B3C4D85B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74" y="460384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64AD6D-D4E0-4A97-9DB2-EBB369BFD8C9}"/>
                    </a:ext>
                  </a:extLst>
                </p14:cNvPr>
                <p14:cNvContentPartPr/>
                <p14:nvPr/>
              </p14:nvContentPartPr>
              <p14:xfrm>
                <a:off x="862154" y="456064"/>
                <a:ext cx="209880" cy="131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64AD6D-D4E0-4A97-9DB2-EBB369BFD8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3514" y="447064"/>
                  <a:ext cx="22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C46B0E-7970-4C71-B90C-10ECBBC54918}"/>
                    </a:ext>
                  </a:extLst>
                </p14:cNvPr>
                <p14:cNvContentPartPr/>
                <p14:nvPr/>
              </p14:nvContentPartPr>
              <p14:xfrm>
                <a:off x="1178594" y="429064"/>
                <a:ext cx="230400" cy="168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C46B0E-7970-4C71-B90C-10ECBBC549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9594" y="420424"/>
                  <a:ext cx="248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504360-00AD-40BD-B990-3A9ECF21BEF3}"/>
                    </a:ext>
                  </a:extLst>
                </p14:cNvPr>
                <p14:cNvContentPartPr/>
                <p14:nvPr/>
              </p14:nvContentPartPr>
              <p14:xfrm>
                <a:off x="1264274" y="237544"/>
                <a:ext cx="360360" cy="40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504360-00AD-40BD-B990-3A9ECF21BE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5274" y="228904"/>
                  <a:ext cx="378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1A9617-2502-493C-B5FF-50484ED48FC9}"/>
                    </a:ext>
                  </a:extLst>
                </p14:cNvPr>
                <p14:cNvContentPartPr/>
                <p14:nvPr/>
              </p14:nvContentPartPr>
              <p14:xfrm>
                <a:off x="1766834" y="423304"/>
                <a:ext cx="235440" cy="21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1A9617-2502-493C-B5FF-50484ED48F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57834" y="414304"/>
                  <a:ext cx="253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853D81-27FB-49E9-BB29-15FC536AA826}"/>
                    </a:ext>
                  </a:extLst>
                </p14:cNvPr>
                <p14:cNvContentPartPr/>
                <p14:nvPr/>
              </p14:nvContentPartPr>
              <p14:xfrm>
                <a:off x="2579714" y="248704"/>
                <a:ext cx="244080" cy="34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853D81-27FB-49E9-BB29-15FC536AA8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70714" y="240064"/>
                  <a:ext cx="261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8DB142-DD68-4118-AEBC-9AFB65078EB7}"/>
                    </a:ext>
                  </a:extLst>
                </p14:cNvPr>
                <p14:cNvContentPartPr/>
                <p14:nvPr/>
              </p14:nvContentPartPr>
              <p14:xfrm>
                <a:off x="2848274" y="242224"/>
                <a:ext cx="457560" cy="32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8DB142-DD68-4118-AEBC-9AFB65078E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9274" y="233224"/>
                  <a:ext cx="475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23F7E8-053C-411F-AE62-670D3157C640}"/>
                    </a:ext>
                  </a:extLst>
                </p14:cNvPr>
                <p14:cNvContentPartPr/>
                <p14:nvPr/>
              </p14:nvContentPartPr>
              <p14:xfrm>
                <a:off x="3498794" y="361024"/>
                <a:ext cx="253800" cy="212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23F7E8-053C-411F-AE62-670D3157C6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89794" y="352384"/>
                  <a:ext cx="271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178237-3A43-465F-AE7F-FB10CAC13FDC}"/>
                    </a:ext>
                  </a:extLst>
                </p14:cNvPr>
                <p14:cNvContentPartPr/>
                <p14:nvPr/>
              </p14:nvContentPartPr>
              <p14:xfrm>
                <a:off x="3477554" y="255544"/>
                <a:ext cx="203760" cy="9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178237-3A43-465F-AE7F-FB10CAC13F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68554" y="246904"/>
                  <a:ext cx="221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AE28A8-698E-42EA-B64C-4C6C51695A32}"/>
                    </a:ext>
                  </a:extLst>
                </p14:cNvPr>
                <p14:cNvContentPartPr/>
                <p14:nvPr/>
              </p14:nvContentPartPr>
              <p14:xfrm>
                <a:off x="3721634" y="421144"/>
                <a:ext cx="131400" cy="14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AE28A8-698E-42EA-B64C-4C6C51695A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2634" y="412504"/>
                  <a:ext cx="14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102099-AF94-4D64-9983-432E99FA968B}"/>
                    </a:ext>
                  </a:extLst>
                </p14:cNvPr>
                <p14:cNvContentPartPr/>
                <p14:nvPr/>
              </p14:nvContentPartPr>
              <p14:xfrm>
                <a:off x="4243274" y="165184"/>
                <a:ext cx="270000" cy="36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102099-AF94-4D64-9983-432E99FA9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4274" y="156544"/>
                  <a:ext cx="287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924F3F-35A1-49DE-925E-B824835EB9A1}"/>
                    </a:ext>
                  </a:extLst>
                </p14:cNvPr>
                <p14:cNvContentPartPr/>
                <p14:nvPr/>
              </p14:nvContentPartPr>
              <p14:xfrm>
                <a:off x="4443794" y="385504"/>
                <a:ext cx="119520" cy="13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924F3F-35A1-49DE-925E-B824835EB9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34794" y="376864"/>
                  <a:ext cx="137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50E2D1-9517-4853-A07A-E4FE4B5EE8ED}"/>
                    </a:ext>
                  </a:extLst>
                </p14:cNvPr>
                <p14:cNvContentPartPr/>
                <p14:nvPr/>
              </p14:nvContentPartPr>
              <p14:xfrm>
                <a:off x="4733954" y="343024"/>
                <a:ext cx="313560" cy="16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50E2D1-9517-4853-A07A-E4FE4B5EE8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25314" y="334024"/>
                  <a:ext cx="331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74B7EA-6F12-4B11-AEA8-3CED17DBE5A7}"/>
                    </a:ext>
                  </a:extLst>
                </p14:cNvPr>
                <p14:cNvContentPartPr/>
                <p14:nvPr/>
              </p14:nvContentPartPr>
              <p14:xfrm>
                <a:off x="5122754" y="347704"/>
                <a:ext cx="189360" cy="17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74B7EA-6F12-4B11-AEA8-3CED17DBE5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3754" y="338704"/>
                  <a:ext cx="20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5517B2-79D5-46F9-A8C8-D9FFEBBD8BE5}"/>
                    </a:ext>
                  </a:extLst>
                </p14:cNvPr>
                <p14:cNvContentPartPr/>
                <p14:nvPr/>
              </p14:nvContentPartPr>
              <p14:xfrm>
                <a:off x="5422634" y="313504"/>
                <a:ext cx="289800" cy="22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5517B2-79D5-46F9-A8C8-D9FFEBBD8B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13994" y="304504"/>
                  <a:ext cx="30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A7283E-D1ED-47D1-A1D0-4FDCDB0C98BD}"/>
                    </a:ext>
                  </a:extLst>
                </p14:cNvPr>
                <p14:cNvContentPartPr/>
                <p14:nvPr/>
              </p14:nvContentPartPr>
              <p14:xfrm>
                <a:off x="502154" y="713824"/>
                <a:ext cx="433080" cy="691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A7283E-D1ED-47D1-A1D0-4FDCDB0C98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3514" y="705184"/>
                  <a:ext cx="4507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A82167-C110-4E2B-8914-32CB57EC7550}"/>
                    </a:ext>
                  </a:extLst>
                </p14:cNvPr>
                <p14:cNvContentPartPr/>
                <p14:nvPr/>
              </p14:nvContentPartPr>
              <p14:xfrm>
                <a:off x="507554" y="1177864"/>
                <a:ext cx="275040" cy="58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A82167-C110-4E2B-8914-32CB57EC75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8554" y="1168864"/>
                  <a:ext cx="292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888751-DB84-4DBB-8BE3-6017A1BC3997}"/>
                    </a:ext>
                  </a:extLst>
                </p14:cNvPr>
                <p14:cNvContentPartPr/>
                <p14:nvPr/>
              </p14:nvContentPartPr>
              <p14:xfrm>
                <a:off x="724994" y="1193704"/>
                <a:ext cx="138960" cy="156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888751-DB84-4DBB-8BE3-6017A1BC39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994" y="1184704"/>
                  <a:ext cx="15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8BFCA9-8B96-45D6-BEF0-EE5EB3AAC6D9}"/>
                    </a:ext>
                  </a:extLst>
                </p14:cNvPr>
                <p14:cNvContentPartPr/>
                <p14:nvPr/>
              </p14:nvContentPartPr>
              <p14:xfrm>
                <a:off x="1012994" y="1131064"/>
                <a:ext cx="249840" cy="219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8BFCA9-8B96-45D6-BEF0-EE5EB3AAC6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3994" y="1122064"/>
                  <a:ext cx="267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269FE7-A23F-473B-9A4F-1168F80D92E8}"/>
                    </a:ext>
                  </a:extLst>
                </p14:cNvPr>
                <p14:cNvContentPartPr/>
                <p14:nvPr/>
              </p14:nvContentPartPr>
              <p14:xfrm>
                <a:off x="1705274" y="880144"/>
                <a:ext cx="357480" cy="524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269FE7-A23F-473B-9A4F-1168F80D92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6634" y="871144"/>
                  <a:ext cx="3751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0057B1-1A2D-40E8-BF43-C5EB38A6DD82}"/>
                    </a:ext>
                  </a:extLst>
                </p14:cNvPr>
                <p14:cNvContentPartPr/>
                <p14:nvPr/>
              </p14:nvContentPartPr>
              <p14:xfrm>
                <a:off x="1681154" y="1093264"/>
                <a:ext cx="412200" cy="10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0057B1-1A2D-40E8-BF43-C5EB38A6DD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72154" y="1084624"/>
                  <a:ext cx="429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EF9A1A-1A04-4229-9270-485C7F8FCB3C}"/>
                    </a:ext>
                  </a:extLst>
                </p14:cNvPr>
                <p14:cNvContentPartPr/>
                <p14:nvPr/>
              </p14:nvContentPartPr>
              <p14:xfrm>
                <a:off x="2053394" y="825784"/>
                <a:ext cx="356760" cy="473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EF9A1A-1A04-4229-9270-485C7F8FCB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44394" y="817144"/>
                  <a:ext cx="3744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8FFFDC-44E8-40A7-A843-8D60524E6FEF}"/>
                    </a:ext>
                  </a:extLst>
                </p14:cNvPr>
                <p14:cNvContentPartPr/>
                <p14:nvPr/>
              </p14:nvContentPartPr>
              <p14:xfrm>
                <a:off x="2374154" y="1106584"/>
                <a:ext cx="190440" cy="16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8FFFDC-44E8-40A7-A843-8D60524E6F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5154" y="1097584"/>
                  <a:ext cx="20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1699F2-B1FB-4EFC-90B1-03E32C0FD0EB}"/>
                    </a:ext>
                  </a:extLst>
                </p14:cNvPr>
                <p14:cNvContentPartPr/>
                <p14:nvPr/>
              </p14:nvContentPartPr>
              <p14:xfrm>
                <a:off x="2949794" y="661264"/>
                <a:ext cx="627480" cy="711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1699F2-B1FB-4EFC-90B1-03E32C0FD0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41154" y="652264"/>
                  <a:ext cx="64512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5CB55F-AE27-4143-9E2B-FEF2649DE9F5}"/>
                    </a:ext>
                  </a:extLst>
                </p14:cNvPr>
                <p14:cNvContentPartPr/>
                <p14:nvPr/>
              </p14:nvContentPartPr>
              <p14:xfrm>
                <a:off x="2999834" y="1132864"/>
                <a:ext cx="289440" cy="55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5CB55F-AE27-4143-9E2B-FEF2649DE9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90834" y="1124224"/>
                  <a:ext cx="30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D6298B-1707-4020-8B7B-2E6E9A908805}"/>
                    </a:ext>
                  </a:extLst>
                </p14:cNvPr>
                <p14:cNvContentPartPr/>
                <p14:nvPr/>
              </p14:nvContentPartPr>
              <p14:xfrm>
                <a:off x="3231314" y="1153384"/>
                <a:ext cx="149760" cy="129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D6298B-1707-4020-8B7B-2E6E9A9088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22314" y="1144744"/>
                  <a:ext cx="167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D9FCD6-CBC3-483A-92C7-484EF395D316}"/>
                    </a:ext>
                  </a:extLst>
                </p14:cNvPr>
                <p14:cNvContentPartPr/>
                <p14:nvPr/>
              </p14:nvContentPartPr>
              <p14:xfrm>
                <a:off x="3517154" y="802024"/>
                <a:ext cx="502560" cy="47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D9FCD6-CBC3-483A-92C7-484EF395D3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8514" y="793024"/>
                  <a:ext cx="5202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B3F536-782F-4E6F-8AD7-5A38F2657343}"/>
                    </a:ext>
                  </a:extLst>
                </p14:cNvPr>
                <p14:cNvContentPartPr/>
                <p14:nvPr/>
              </p14:nvContentPartPr>
              <p14:xfrm>
                <a:off x="3887234" y="1086424"/>
                <a:ext cx="108000" cy="172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B3F536-782F-4E6F-8AD7-5A38F26573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8594" y="1077784"/>
                  <a:ext cx="125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C32AA2-676B-4E35-ACC3-0010BF46FFCA}"/>
                    </a:ext>
                  </a:extLst>
                </p14:cNvPr>
                <p14:cNvContentPartPr/>
                <p14:nvPr/>
              </p14:nvContentPartPr>
              <p14:xfrm>
                <a:off x="4096754" y="1058344"/>
                <a:ext cx="347760" cy="16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C32AA2-676B-4E35-ACC3-0010BF46FF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7754" y="1049704"/>
                  <a:ext cx="365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70A4B9-DF2C-4495-BEF8-C9828D819AAA}"/>
                    </a:ext>
                  </a:extLst>
                </p14:cNvPr>
                <p14:cNvContentPartPr/>
                <p14:nvPr/>
              </p14:nvContentPartPr>
              <p14:xfrm>
                <a:off x="4526954" y="1092184"/>
                <a:ext cx="79920" cy="11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70A4B9-DF2C-4495-BEF8-C9828D819A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8314" y="1083184"/>
                  <a:ext cx="9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C2AC83-ED2E-4DFF-ACEE-297762F0A1D9}"/>
                    </a:ext>
                  </a:extLst>
                </p14:cNvPr>
                <p14:cNvContentPartPr/>
                <p14:nvPr/>
              </p14:nvContentPartPr>
              <p14:xfrm>
                <a:off x="4720274" y="1070224"/>
                <a:ext cx="208800" cy="12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C2AC83-ED2E-4DFF-ACEE-297762F0A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1274" y="1061584"/>
                  <a:ext cx="226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39F664-E115-47CE-BAA0-E4AB482B2081}"/>
                    </a:ext>
                  </a:extLst>
                </p14:cNvPr>
                <p14:cNvContentPartPr/>
                <p14:nvPr/>
              </p14:nvContentPartPr>
              <p14:xfrm>
                <a:off x="4949594" y="1076704"/>
                <a:ext cx="283680" cy="68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39F664-E115-47CE-BAA0-E4AB482B20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40594" y="1068064"/>
                  <a:ext cx="301320" cy="70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EBF20A-7CF6-43F3-BD3D-650E377A19B3}"/>
              </a:ext>
            </a:extLst>
          </p:cNvPr>
          <p:cNvGrpSpPr/>
          <p:nvPr/>
        </p:nvGrpSpPr>
        <p:grpSpPr>
          <a:xfrm>
            <a:off x="974834" y="1722904"/>
            <a:ext cx="1656360" cy="335520"/>
            <a:chOff x="974834" y="1722904"/>
            <a:chExt cx="165636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5C13E-EB71-4FCD-81E5-733EE9CAAEC4}"/>
                    </a:ext>
                  </a:extLst>
                </p14:cNvPr>
                <p14:cNvContentPartPr/>
                <p14:nvPr/>
              </p14:nvContentPartPr>
              <p14:xfrm>
                <a:off x="974834" y="1802464"/>
                <a:ext cx="327600" cy="25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5C13E-EB71-4FCD-81E5-733EE9CAAE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6194" y="1793824"/>
                  <a:ext cx="345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29D2B2-0F97-4E00-8DDC-B82B9F150567}"/>
                    </a:ext>
                  </a:extLst>
                </p14:cNvPr>
                <p14:cNvContentPartPr/>
                <p14:nvPr/>
              </p14:nvContentPartPr>
              <p14:xfrm>
                <a:off x="1530674" y="1830904"/>
                <a:ext cx="200160" cy="29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29D2B2-0F97-4E00-8DDC-B82B9F1505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21674" y="1822264"/>
                  <a:ext cx="217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B4BBC6-7E6E-4047-B356-CA8FCC400927}"/>
                    </a:ext>
                  </a:extLst>
                </p14:cNvPr>
                <p14:cNvContentPartPr/>
                <p14:nvPr/>
              </p14:nvContentPartPr>
              <p14:xfrm>
                <a:off x="1483874" y="1938904"/>
                <a:ext cx="213120" cy="38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B4BBC6-7E6E-4047-B356-CA8FCC4009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234" y="1929904"/>
                  <a:ext cx="230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F24730-AFE8-40B2-9BBC-B47CA94D3FCE}"/>
                    </a:ext>
                  </a:extLst>
                </p14:cNvPr>
                <p14:cNvContentPartPr/>
                <p14:nvPr/>
              </p14:nvContentPartPr>
              <p14:xfrm>
                <a:off x="1943594" y="1775824"/>
                <a:ext cx="229680" cy="250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F24730-AFE8-40B2-9BBC-B47CA94D3F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34594" y="1767184"/>
                  <a:ext cx="247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F10358-CE1A-433F-A640-8F94F1FFFDBB}"/>
                    </a:ext>
                  </a:extLst>
                </p14:cNvPr>
                <p14:cNvContentPartPr/>
                <p14:nvPr/>
              </p14:nvContentPartPr>
              <p14:xfrm>
                <a:off x="2338514" y="1722904"/>
                <a:ext cx="292680" cy="28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F10358-CE1A-433F-A640-8F94F1FFFD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514" y="1714264"/>
                  <a:ext cx="3103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374E16-0EB5-49A7-BBA2-B9F6DFAD5F64}"/>
              </a:ext>
            </a:extLst>
          </p:cNvPr>
          <p:cNvGrpSpPr/>
          <p:nvPr/>
        </p:nvGrpSpPr>
        <p:grpSpPr>
          <a:xfrm>
            <a:off x="1117394" y="2284504"/>
            <a:ext cx="1923120" cy="468720"/>
            <a:chOff x="1117394" y="2284504"/>
            <a:chExt cx="192312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7DBAEB-B63C-4932-8C2F-A49677452D38}"/>
                    </a:ext>
                  </a:extLst>
                </p14:cNvPr>
                <p14:cNvContentPartPr/>
                <p14:nvPr/>
              </p14:nvContentPartPr>
              <p14:xfrm>
                <a:off x="1195154" y="2466304"/>
                <a:ext cx="218160" cy="28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7DBAEB-B63C-4932-8C2F-A49677452D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6154" y="2457664"/>
                  <a:ext cx="235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A04A9E-6E1F-4128-B2A5-0DC1DC04FF1F}"/>
                    </a:ext>
                  </a:extLst>
                </p14:cNvPr>
                <p14:cNvContentPartPr/>
                <p14:nvPr/>
              </p14:nvContentPartPr>
              <p14:xfrm>
                <a:off x="1117394" y="2424544"/>
                <a:ext cx="328680" cy="28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A04A9E-6E1F-4128-B2A5-0DC1DC04FF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8754" y="2415544"/>
                  <a:ext cx="346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F36AFC-13F7-4727-B166-21042DF44AD8}"/>
                    </a:ext>
                  </a:extLst>
                </p14:cNvPr>
                <p14:cNvContentPartPr/>
                <p14:nvPr/>
              </p14:nvContentPartPr>
              <p14:xfrm>
                <a:off x="1136834" y="2286664"/>
                <a:ext cx="444240" cy="73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F36AFC-13F7-4727-B166-21042DF44A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8194" y="2277664"/>
                  <a:ext cx="461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97234E-C064-46F1-8AEB-5861D0375262}"/>
                    </a:ext>
                  </a:extLst>
                </p14:cNvPr>
                <p14:cNvContentPartPr/>
                <p14:nvPr/>
              </p14:nvContentPartPr>
              <p14:xfrm>
                <a:off x="1601594" y="2433904"/>
                <a:ext cx="165960" cy="35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97234E-C064-46F1-8AEB-5861D03752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92954" y="2424904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9BCE56-3E2E-4697-9F29-745EE306C36F}"/>
                    </a:ext>
                  </a:extLst>
                </p14:cNvPr>
                <p14:cNvContentPartPr/>
                <p14:nvPr/>
              </p14:nvContentPartPr>
              <p14:xfrm>
                <a:off x="1617794" y="2527504"/>
                <a:ext cx="218880" cy="3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9BCE56-3E2E-4697-9F29-745EE306C3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09154" y="2518864"/>
                  <a:ext cx="236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EA2038-D20B-4CE5-8B56-2F46F2AB3F9A}"/>
                    </a:ext>
                  </a:extLst>
                </p14:cNvPr>
                <p14:cNvContentPartPr/>
                <p14:nvPr/>
              </p14:nvContentPartPr>
              <p14:xfrm>
                <a:off x="2023874" y="2339224"/>
                <a:ext cx="215280" cy="269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EA2038-D20B-4CE5-8B56-2F46F2AB3F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4874" y="2330584"/>
                  <a:ext cx="232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21A34F-4D4A-4A77-A766-9831CC2E0F4F}"/>
                    </a:ext>
                  </a:extLst>
                </p14:cNvPr>
                <p14:cNvContentPartPr/>
                <p14:nvPr/>
              </p14:nvContentPartPr>
              <p14:xfrm>
                <a:off x="2330594" y="2337784"/>
                <a:ext cx="258120" cy="262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21A34F-4D4A-4A77-A766-9831CC2E0F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1954" y="2328784"/>
                  <a:ext cx="275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A28FAD-2964-4A44-AA1C-E110BC404E02}"/>
                    </a:ext>
                  </a:extLst>
                </p14:cNvPr>
                <p14:cNvContentPartPr/>
                <p14:nvPr/>
              </p14:nvContentPartPr>
              <p14:xfrm>
                <a:off x="2624354" y="2521744"/>
                <a:ext cx="33480" cy="4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A28FAD-2964-4A44-AA1C-E110BC404E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15354" y="2513104"/>
                  <a:ext cx="51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72CC39-A09B-4887-81C5-E2AC638CB798}"/>
                    </a:ext>
                  </a:extLst>
                </p14:cNvPr>
                <p14:cNvContentPartPr/>
                <p14:nvPr/>
              </p14:nvContentPartPr>
              <p14:xfrm>
                <a:off x="2796074" y="2284504"/>
                <a:ext cx="244440" cy="286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72CC39-A09B-4887-81C5-E2AC638CB7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87434" y="2275504"/>
                  <a:ext cx="26208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297455-DB64-4A65-9E71-CC1F0A83E67B}"/>
              </a:ext>
            </a:extLst>
          </p:cNvPr>
          <p:cNvGrpSpPr/>
          <p:nvPr/>
        </p:nvGrpSpPr>
        <p:grpSpPr>
          <a:xfrm>
            <a:off x="1122074" y="2930344"/>
            <a:ext cx="1800720" cy="301680"/>
            <a:chOff x="1122074" y="2930344"/>
            <a:chExt cx="180072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AB4377-C2EC-43F1-8633-B7A7304E1C74}"/>
                    </a:ext>
                  </a:extLst>
                </p14:cNvPr>
                <p14:cNvContentPartPr/>
                <p14:nvPr/>
              </p14:nvContentPartPr>
              <p14:xfrm>
                <a:off x="1122074" y="2943304"/>
                <a:ext cx="330480" cy="28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AB4377-C2EC-43F1-8633-B7A7304E1C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3074" y="2934304"/>
                  <a:ext cx="348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33CF4C-E1ED-4273-B726-E98D9A7A5EFE}"/>
                    </a:ext>
                  </a:extLst>
                </p14:cNvPr>
                <p14:cNvContentPartPr/>
                <p14:nvPr/>
              </p14:nvContentPartPr>
              <p14:xfrm>
                <a:off x="1615994" y="3025744"/>
                <a:ext cx="210600" cy="3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33CF4C-E1ED-4273-B726-E98D9A7A5E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06994" y="3017104"/>
                  <a:ext cx="228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B94CABB-0CC3-453F-8FBE-4AD80BA8A379}"/>
                    </a:ext>
                  </a:extLst>
                </p14:cNvPr>
                <p14:cNvContentPartPr/>
                <p14:nvPr/>
              </p14:nvContentPartPr>
              <p14:xfrm>
                <a:off x="1578194" y="3145624"/>
                <a:ext cx="213120" cy="36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B94CABB-0CC3-453F-8FBE-4AD80BA8A3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69554" y="3136624"/>
                  <a:ext cx="230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B153B5-ADDE-4D61-A409-8EC035DE81FE}"/>
                    </a:ext>
                  </a:extLst>
                </p14:cNvPr>
                <p14:cNvContentPartPr/>
                <p14:nvPr/>
              </p14:nvContentPartPr>
              <p14:xfrm>
                <a:off x="2002634" y="2982184"/>
                <a:ext cx="214920" cy="207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B153B5-ADDE-4D61-A409-8EC035DE81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93994" y="2973544"/>
                  <a:ext cx="23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D11F38-B261-4E80-BC6D-6B91CD785DAA}"/>
                    </a:ext>
                  </a:extLst>
                </p14:cNvPr>
                <p14:cNvContentPartPr/>
                <p14:nvPr/>
              </p14:nvContentPartPr>
              <p14:xfrm>
                <a:off x="2381714" y="3122224"/>
                <a:ext cx="45720" cy="72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D11F38-B261-4E80-BC6D-6B91CD785D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73074" y="3113224"/>
                  <a:ext cx="63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FE6DAB-001B-46EE-915A-90041CEC14DB}"/>
                    </a:ext>
                  </a:extLst>
                </p14:cNvPr>
                <p14:cNvContentPartPr/>
                <p14:nvPr/>
              </p14:nvContentPartPr>
              <p14:xfrm>
                <a:off x="2534354" y="2930344"/>
                <a:ext cx="388440" cy="27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FE6DAB-001B-46EE-915A-90041CEC14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5354" y="2921704"/>
                  <a:ext cx="4060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8412D08-CA51-400D-83B0-F00D624D05A3}"/>
              </a:ext>
            </a:extLst>
          </p:cNvPr>
          <p:cNvGrpSpPr/>
          <p:nvPr/>
        </p:nvGrpSpPr>
        <p:grpSpPr>
          <a:xfrm>
            <a:off x="1143314" y="3553144"/>
            <a:ext cx="779040" cy="469080"/>
            <a:chOff x="1143314" y="3553144"/>
            <a:chExt cx="77904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3EA93DE-CBDC-459A-86C3-0356BCA5A12F}"/>
                    </a:ext>
                  </a:extLst>
                </p14:cNvPr>
                <p14:cNvContentPartPr/>
                <p14:nvPr/>
              </p14:nvContentPartPr>
              <p14:xfrm>
                <a:off x="1300994" y="3739984"/>
                <a:ext cx="216720" cy="282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3EA93DE-CBDC-459A-86C3-0356BCA5A1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92354" y="3731344"/>
                  <a:ext cx="234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181B22-6AF3-430E-98EB-D279FB5C178B}"/>
                    </a:ext>
                  </a:extLst>
                </p14:cNvPr>
                <p14:cNvContentPartPr/>
                <p14:nvPr/>
              </p14:nvContentPartPr>
              <p14:xfrm>
                <a:off x="1291274" y="3739624"/>
                <a:ext cx="210960" cy="236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181B22-6AF3-430E-98EB-D279FB5C17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82634" y="3730624"/>
                  <a:ext cx="228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7FC1DD-2838-4422-BDEB-3151299B5ED7}"/>
                    </a:ext>
                  </a:extLst>
                </p14:cNvPr>
                <p14:cNvContentPartPr/>
                <p14:nvPr/>
              </p14:nvContentPartPr>
              <p14:xfrm>
                <a:off x="1143314" y="3553144"/>
                <a:ext cx="508320" cy="78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7FC1DD-2838-4422-BDEB-3151299B5E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4674" y="3544504"/>
                  <a:ext cx="525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705116D-CB76-4C82-9559-2F04046A8616}"/>
                    </a:ext>
                  </a:extLst>
                </p14:cNvPr>
                <p14:cNvContentPartPr/>
                <p14:nvPr/>
              </p14:nvContentPartPr>
              <p14:xfrm>
                <a:off x="1676834" y="3795064"/>
                <a:ext cx="245520" cy="46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705116D-CB76-4C82-9559-2F04046A86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68194" y="3786064"/>
                  <a:ext cx="2631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7DC8D96-59AC-4112-BD24-49A110083921}"/>
              </a:ext>
            </a:extLst>
          </p:cNvPr>
          <p:cNvGrpSpPr/>
          <p:nvPr/>
        </p:nvGrpSpPr>
        <p:grpSpPr>
          <a:xfrm>
            <a:off x="2153474" y="3496624"/>
            <a:ext cx="1710000" cy="757800"/>
            <a:chOff x="2153474" y="3496624"/>
            <a:chExt cx="1710000" cy="7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0B0308-FF7A-441A-A5FE-5D5DAE9AA689}"/>
                    </a:ext>
                  </a:extLst>
                </p14:cNvPr>
                <p14:cNvContentPartPr/>
                <p14:nvPr/>
              </p14:nvContentPartPr>
              <p14:xfrm>
                <a:off x="2153474" y="3586984"/>
                <a:ext cx="501120" cy="35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0B0308-FF7A-441A-A5FE-5D5DAE9AA6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44834" y="3577984"/>
                  <a:ext cx="518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ACE603-EED6-452B-9310-3176E81F87A9}"/>
                    </a:ext>
                  </a:extLst>
                </p14:cNvPr>
                <p14:cNvContentPartPr/>
                <p14:nvPr/>
              </p14:nvContentPartPr>
              <p14:xfrm>
                <a:off x="2166074" y="3764824"/>
                <a:ext cx="384840" cy="50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ACE603-EED6-452B-9310-3176E81F87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57074" y="3755824"/>
                  <a:ext cx="402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D94E0E-D47E-4FD7-9792-4D415F09F32E}"/>
                    </a:ext>
                  </a:extLst>
                </p14:cNvPr>
                <p14:cNvContentPartPr/>
                <p14:nvPr/>
              </p14:nvContentPartPr>
              <p14:xfrm>
                <a:off x="2433914" y="3840784"/>
                <a:ext cx="428400" cy="17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D94E0E-D47E-4FD7-9792-4D415F09F3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5274" y="3832144"/>
                  <a:ext cx="44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8F1AD9-46B3-488E-ABE2-522529E1547F}"/>
                    </a:ext>
                  </a:extLst>
                </p14:cNvPr>
                <p14:cNvContentPartPr/>
                <p14:nvPr/>
              </p14:nvContentPartPr>
              <p14:xfrm>
                <a:off x="3108914" y="3709024"/>
                <a:ext cx="18360" cy="4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8F1AD9-46B3-488E-ABE2-522529E154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99914" y="3700384"/>
                  <a:ext cx="36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EB74F1-B5EC-4E54-A5E5-8A9922C96884}"/>
                    </a:ext>
                  </a:extLst>
                </p14:cNvPr>
                <p14:cNvContentPartPr/>
                <p14:nvPr/>
              </p14:nvContentPartPr>
              <p14:xfrm>
                <a:off x="3372074" y="3496624"/>
                <a:ext cx="257040" cy="267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EB74F1-B5EC-4E54-A5E5-8A9922C968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63434" y="3487624"/>
                  <a:ext cx="274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E1EC0FA-1D55-4375-BBBF-F49BB7E52D7B}"/>
                    </a:ext>
                  </a:extLst>
                </p14:cNvPr>
                <p14:cNvContentPartPr/>
                <p14:nvPr/>
              </p14:nvContentPartPr>
              <p14:xfrm>
                <a:off x="3227354" y="3812344"/>
                <a:ext cx="613800" cy="74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E1EC0FA-1D55-4375-BBBF-F49BB7E52D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18354" y="3803704"/>
                  <a:ext cx="631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B84BB7-59A5-468D-8B62-76BDA23A9AB0}"/>
                    </a:ext>
                  </a:extLst>
                </p14:cNvPr>
                <p14:cNvContentPartPr/>
                <p14:nvPr/>
              </p14:nvContentPartPr>
              <p14:xfrm>
                <a:off x="3359114" y="3906304"/>
                <a:ext cx="504360" cy="348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B84BB7-59A5-468D-8B62-76BDA23A9A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50114" y="3897304"/>
                  <a:ext cx="5220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5263E4A-AA22-4C22-BBA2-6DEB265F1860}"/>
                    </a:ext>
                  </a:extLst>
                </p14:cNvPr>
                <p14:cNvContentPartPr/>
                <p14:nvPr/>
              </p14:nvContentPartPr>
              <p14:xfrm>
                <a:off x="3552794" y="4074784"/>
                <a:ext cx="248400" cy="12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5263E4A-AA22-4C22-BBA2-6DEB265F1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4154" y="4065784"/>
                  <a:ext cx="2660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DA79F2-3ECF-4F8C-B3F4-3DCBD48D6F02}"/>
              </a:ext>
            </a:extLst>
          </p:cNvPr>
          <p:cNvGrpSpPr/>
          <p:nvPr/>
        </p:nvGrpSpPr>
        <p:grpSpPr>
          <a:xfrm>
            <a:off x="4236074" y="3690664"/>
            <a:ext cx="209160" cy="102240"/>
            <a:chOff x="4236074" y="3690664"/>
            <a:chExt cx="20916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C68BA90-D48E-4557-8CE9-2C6E651C5654}"/>
                    </a:ext>
                  </a:extLst>
                </p14:cNvPr>
                <p14:cNvContentPartPr/>
                <p14:nvPr/>
              </p14:nvContentPartPr>
              <p14:xfrm>
                <a:off x="4236074" y="3690664"/>
                <a:ext cx="140040" cy="2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C68BA90-D48E-4557-8CE9-2C6E651C56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27434" y="3682024"/>
                  <a:ext cx="157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923B97-D626-4D17-B280-482D0FCD8A28}"/>
                    </a:ext>
                  </a:extLst>
                </p14:cNvPr>
                <p14:cNvContentPartPr/>
                <p14:nvPr/>
              </p14:nvContentPartPr>
              <p14:xfrm>
                <a:off x="4265954" y="3779944"/>
                <a:ext cx="179280" cy="1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923B97-D626-4D17-B280-482D0FCD8A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56954" y="3771304"/>
                  <a:ext cx="196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A79C1B-657A-4887-B5FC-70B32330805B}"/>
              </a:ext>
            </a:extLst>
          </p:cNvPr>
          <p:cNvGrpSpPr/>
          <p:nvPr/>
        </p:nvGrpSpPr>
        <p:grpSpPr>
          <a:xfrm>
            <a:off x="4740434" y="3551344"/>
            <a:ext cx="965520" cy="299880"/>
            <a:chOff x="4740434" y="3551344"/>
            <a:chExt cx="96552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69D099-B00D-4E7C-947D-4966A2EA7E33}"/>
                    </a:ext>
                  </a:extLst>
                </p14:cNvPr>
                <p14:cNvContentPartPr/>
                <p14:nvPr/>
              </p14:nvContentPartPr>
              <p14:xfrm>
                <a:off x="4740434" y="3605704"/>
                <a:ext cx="204480" cy="24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69D099-B00D-4E7C-947D-4966A2EA7E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31434" y="3596704"/>
                  <a:ext cx="22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4158FA-E661-4673-9BCE-EDDBFBD6DCE1}"/>
                    </a:ext>
                  </a:extLst>
                </p14:cNvPr>
                <p14:cNvContentPartPr/>
                <p14:nvPr/>
              </p14:nvContentPartPr>
              <p14:xfrm>
                <a:off x="5041754" y="3571504"/>
                <a:ext cx="207000" cy="247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4158FA-E661-4673-9BCE-EDDBFBD6DC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2754" y="3562504"/>
                  <a:ext cx="224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37203E-31C9-4A2F-A18C-9481898A04A3}"/>
                    </a:ext>
                  </a:extLst>
                </p14:cNvPr>
                <p14:cNvContentPartPr/>
                <p14:nvPr/>
              </p14:nvContentPartPr>
              <p14:xfrm>
                <a:off x="5372234" y="3747184"/>
                <a:ext cx="21960" cy="4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37203E-31C9-4A2F-A18C-9481898A04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63234" y="3738544"/>
                  <a:ext cx="39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9F1B1B-B124-4A2A-9804-195F34FB3819}"/>
                    </a:ext>
                  </a:extLst>
                </p14:cNvPr>
                <p14:cNvContentPartPr/>
                <p14:nvPr/>
              </p14:nvContentPartPr>
              <p14:xfrm>
                <a:off x="5531354" y="3551344"/>
                <a:ext cx="174600" cy="272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9F1B1B-B124-4A2A-9804-195F34FB38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22714" y="3542704"/>
                  <a:ext cx="19224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65FCF1-243F-4D0F-B598-433DA8F7DDEE}"/>
              </a:ext>
            </a:extLst>
          </p:cNvPr>
          <p:cNvGrpSpPr/>
          <p:nvPr/>
        </p:nvGrpSpPr>
        <p:grpSpPr>
          <a:xfrm>
            <a:off x="5947154" y="3405981"/>
            <a:ext cx="2815839" cy="987120"/>
            <a:chOff x="5947154" y="3405981"/>
            <a:chExt cx="2815839" cy="9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26D9AA7-B329-48F6-BE62-4625CE19EA73}"/>
                    </a:ext>
                  </a:extLst>
                </p14:cNvPr>
                <p14:cNvContentPartPr/>
                <p14:nvPr/>
              </p14:nvContentPartPr>
              <p14:xfrm>
                <a:off x="5947154" y="3646384"/>
                <a:ext cx="222120" cy="52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26D9AA7-B329-48F6-BE62-4625CE19EA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38154" y="3637744"/>
                  <a:ext cx="23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883A60-1BE9-4B27-8154-32A5BF1112DF}"/>
                    </a:ext>
                  </a:extLst>
                </p14:cNvPr>
                <p14:cNvContentPartPr/>
                <p14:nvPr/>
              </p14:nvContentPartPr>
              <p14:xfrm>
                <a:off x="6747794" y="3720184"/>
                <a:ext cx="33480" cy="3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883A60-1BE9-4B27-8154-32A5BF1112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38794" y="3711184"/>
                  <a:ext cx="5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35920E9-1B03-442E-9C4F-3629BB55C11C}"/>
                    </a:ext>
                  </a:extLst>
                </p14:cNvPr>
                <p14:cNvContentPartPr/>
                <p14:nvPr/>
              </p14:nvContentPartPr>
              <p14:xfrm>
                <a:off x="6364313" y="3587781"/>
                <a:ext cx="175320" cy="212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35920E9-1B03-442E-9C4F-3629BB55C1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55313" y="3579141"/>
                  <a:ext cx="192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042F4E-F287-4CE0-9799-E0BBF6EEEA63}"/>
                    </a:ext>
                  </a:extLst>
                </p14:cNvPr>
                <p14:cNvContentPartPr/>
                <p14:nvPr/>
              </p14:nvContentPartPr>
              <p14:xfrm>
                <a:off x="6551513" y="3785421"/>
                <a:ext cx="9360" cy="16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042F4E-F287-4CE0-9799-E0BBF6EEEA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42873" y="3776421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ABF9D8-F66E-4355-BF7C-BA674BFFA966}"/>
                    </a:ext>
                  </a:extLst>
                </p14:cNvPr>
                <p14:cNvContentPartPr/>
                <p14:nvPr/>
              </p14:nvContentPartPr>
              <p14:xfrm>
                <a:off x="6684353" y="3615861"/>
                <a:ext cx="253800" cy="21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ABF9D8-F66E-4355-BF7C-BA674BFFA9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75353" y="3607221"/>
                  <a:ext cx="271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A89314-A54F-4603-8149-250B20D3D30D}"/>
                    </a:ext>
                  </a:extLst>
                </p14:cNvPr>
                <p14:cNvContentPartPr/>
                <p14:nvPr/>
              </p14:nvContentPartPr>
              <p14:xfrm>
                <a:off x="7036073" y="3603981"/>
                <a:ext cx="148680" cy="87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A89314-A54F-4603-8149-250B20D3D3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27433" y="3595341"/>
                  <a:ext cx="166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17D35A-6311-42E4-9502-FC8D962C42AD}"/>
                    </a:ext>
                  </a:extLst>
                </p14:cNvPr>
                <p14:cNvContentPartPr/>
                <p14:nvPr/>
              </p14:nvContentPartPr>
              <p14:xfrm>
                <a:off x="7084673" y="3527661"/>
                <a:ext cx="210600" cy="296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17D35A-6311-42E4-9502-FC8D962C42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6033" y="3518661"/>
                  <a:ext cx="228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95F94A-C72E-44FD-9902-4AC5B06D8C41}"/>
                    </a:ext>
                  </a:extLst>
                </p14:cNvPr>
                <p14:cNvContentPartPr/>
                <p14:nvPr/>
              </p14:nvContentPartPr>
              <p14:xfrm>
                <a:off x="7244513" y="3557541"/>
                <a:ext cx="282600" cy="260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95F94A-C72E-44FD-9902-4AC5B06D8C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35513" y="3548901"/>
                  <a:ext cx="300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DB20CB-690E-44C1-9AB0-D121FF683A0B}"/>
                    </a:ext>
                  </a:extLst>
                </p14:cNvPr>
                <p14:cNvContentPartPr/>
                <p14:nvPr/>
              </p14:nvContentPartPr>
              <p14:xfrm>
                <a:off x="7726553" y="3716661"/>
                <a:ext cx="12960" cy="2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DB20CB-690E-44C1-9AB0-D121FF683A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17913" y="3708021"/>
                  <a:ext cx="30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A4944D-9EDB-44C0-89B4-3A15F88B3AFE}"/>
                    </a:ext>
                  </a:extLst>
                </p14:cNvPr>
                <p14:cNvContentPartPr/>
                <p14:nvPr/>
              </p14:nvContentPartPr>
              <p14:xfrm>
                <a:off x="7820873" y="3598221"/>
                <a:ext cx="254880" cy="182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A4944D-9EDB-44C0-89B4-3A15F88B3A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11873" y="3589221"/>
                  <a:ext cx="272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AB327E8-8117-4B57-888E-EBBB08C5F5DB}"/>
                    </a:ext>
                  </a:extLst>
                </p14:cNvPr>
                <p14:cNvContentPartPr/>
                <p14:nvPr/>
              </p14:nvContentPartPr>
              <p14:xfrm>
                <a:off x="7647353" y="3513981"/>
                <a:ext cx="257400" cy="330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AB327E8-8117-4B57-888E-EBBB08C5F5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38713" y="3505341"/>
                  <a:ext cx="275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DBAF8F-8A95-4E6C-B25F-8582E5ECDEB6}"/>
                    </a:ext>
                  </a:extLst>
                </p14:cNvPr>
                <p14:cNvContentPartPr/>
                <p14:nvPr/>
              </p14:nvContentPartPr>
              <p14:xfrm>
                <a:off x="8129393" y="3722061"/>
                <a:ext cx="57960" cy="70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DBAF8F-8A95-4E6C-B25F-8582E5ECDE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20753" y="3713061"/>
                  <a:ext cx="75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55B6293-A08B-44B4-AAAC-EBA3C885E721}"/>
                    </a:ext>
                  </a:extLst>
                </p14:cNvPr>
                <p14:cNvContentPartPr/>
                <p14:nvPr/>
              </p14:nvContentPartPr>
              <p14:xfrm>
                <a:off x="8304353" y="3553581"/>
                <a:ext cx="275760" cy="210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55B6293-A08B-44B4-AAAC-EBA3C885E7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95353" y="3544941"/>
                  <a:ext cx="293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95290E-5756-4E28-9889-8F23D69343B2}"/>
                    </a:ext>
                  </a:extLst>
                </p14:cNvPr>
                <p14:cNvContentPartPr/>
                <p14:nvPr/>
              </p14:nvContentPartPr>
              <p14:xfrm>
                <a:off x="8645993" y="3405981"/>
                <a:ext cx="117000" cy="417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95290E-5756-4E28-9889-8F23D69343B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7353" y="3397341"/>
                  <a:ext cx="134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B2BF0A-2FCC-46EF-A862-C53F16BD4AAD}"/>
                    </a:ext>
                  </a:extLst>
                </p14:cNvPr>
                <p14:cNvContentPartPr/>
                <p14:nvPr/>
              </p14:nvContentPartPr>
              <p14:xfrm>
                <a:off x="7795313" y="3872541"/>
                <a:ext cx="731160" cy="103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B2BF0A-2FCC-46EF-A862-C53F16BD4A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86313" y="3863901"/>
                  <a:ext cx="748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6282F3-3220-45BA-8870-DF682D564A06}"/>
                    </a:ext>
                  </a:extLst>
                </p14:cNvPr>
                <p14:cNvContentPartPr/>
                <p14:nvPr/>
              </p14:nvContentPartPr>
              <p14:xfrm>
                <a:off x="7939313" y="4003941"/>
                <a:ext cx="673560" cy="389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6282F3-3220-45BA-8870-DF682D564A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30673" y="3994941"/>
                  <a:ext cx="6912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A29B3D0-3F0A-4424-8A48-C691F88454D7}"/>
                    </a:ext>
                  </a:extLst>
                </p14:cNvPr>
                <p14:cNvContentPartPr/>
                <p14:nvPr/>
              </p14:nvContentPartPr>
              <p14:xfrm>
                <a:off x="8169713" y="4151901"/>
                <a:ext cx="225720" cy="170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A29B3D0-3F0A-4424-8A48-C691F88454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61073" y="4142901"/>
                  <a:ext cx="243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849776-406B-43D4-B7AA-22C5A3344894}"/>
                    </a:ext>
                  </a:extLst>
                </p14:cNvPr>
                <p14:cNvContentPartPr/>
                <p14:nvPr/>
              </p14:nvContentPartPr>
              <p14:xfrm>
                <a:off x="8459873" y="4092501"/>
                <a:ext cx="301680" cy="246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849776-406B-43D4-B7AA-22C5A33448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50873" y="4083861"/>
                  <a:ext cx="31932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15CAD1A-4BFF-4F64-BA43-FDF0C9E10D55}"/>
              </a:ext>
            </a:extLst>
          </p:cNvPr>
          <p:cNvGrpSpPr/>
          <p:nvPr/>
        </p:nvGrpSpPr>
        <p:grpSpPr>
          <a:xfrm>
            <a:off x="4435433" y="4456101"/>
            <a:ext cx="1838880" cy="263520"/>
            <a:chOff x="4435433" y="4456101"/>
            <a:chExt cx="183888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85DC194-DDC6-418F-9987-627956624243}"/>
                    </a:ext>
                  </a:extLst>
                </p14:cNvPr>
                <p14:cNvContentPartPr/>
                <p14:nvPr/>
              </p14:nvContentPartPr>
              <p14:xfrm>
                <a:off x="4435433" y="4485981"/>
                <a:ext cx="130680" cy="27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85DC194-DDC6-418F-9987-6279566242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26433" y="4477341"/>
                  <a:ext cx="148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6B6D0E-8FEF-4961-96A6-BC90DAFB7B23}"/>
                    </a:ext>
                  </a:extLst>
                </p14:cNvPr>
                <p14:cNvContentPartPr/>
                <p14:nvPr/>
              </p14:nvContentPartPr>
              <p14:xfrm>
                <a:off x="4443713" y="4578141"/>
                <a:ext cx="141840" cy="23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6B6D0E-8FEF-4961-96A6-BC90DAFB7B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35073" y="4569141"/>
                  <a:ext cx="159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15E1AD-73CE-4C0C-A975-8154CD0FFA7E}"/>
                    </a:ext>
                  </a:extLst>
                </p14:cNvPr>
                <p14:cNvContentPartPr/>
                <p14:nvPr/>
              </p14:nvContentPartPr>
              <p14:xfrm>
                <a:off x="4808753" y="4468701"/>
                <a:ext cx="204840" cy="240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15E1AD-73CE-4C0C-A975-8154CD0FFA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99753" y="4459701"/>
                  <a:ext cx="222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31F956-28FC-4E56-B7A4-6D3A017F6AF6}"/>
                    </a:ext>
                  </a:extLst>
                </p14:cNvPr>
                <p14:cNvContentPartPr/>
                <p14:nvPr/>
              </p14:nvContentPartPr>
              <p14:xfrm>
                <a:off x="5044193" y="4475901"/>
                <a:ext cx="206640" cy="243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31F956-28FC-4E56-B7A4-6D3A017F6A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35553" y="4467261"/>
                  <a:ext cx="224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D3131C-EDD3-4EDE-82A7-CDA77B10ED20}"/>
                    </a:ext>
                  </a:extLst>
                </p14:cNvPr>
                <p14:cNvContentPartPr/>
                <p14:nvPr/>
              </p14:nvContentPartPr>
              <p14:xfrm>
                <a:off x="5345873" y="4657701"/>
                <a:ext cx="2520" cy="31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D3131C-EDD3-4EDE-82A7-CDA77B10ED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6873" y="4649061"/>
                  <a:ext cx="20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4E1A35B-A69C-4CD2-8220-602A3B61E306}"/>
                    </a:ext>
                  </a:extLst>
                </p14:cNvPr>
                <p14:cNvContentPartPr/>
                <p14:nvPr/>
              </p14:nvContentPartPr>
              <p14:xfrm>
                <a:off x="5501393" y="4482741"/>
                <a:ext cx="110880" cy="195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4E1A35B-A69C-4CD2-8220-602A3B61E3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92753" y="4473741"/>
                  <a:ext cx="128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647661-90C5-4C8F-B8BE-1BAEDF462C60}"/>
                    </a:ext>
                  </a:extLst>
                </p14:cNvPr>
                <p14:cNvContentPartPr/>
                <p14:nvPr/>
              </p14:nvContentPartPr>
              <p14:xfrm>
                <a:off x="5684633" y="4456101"/>
                <a:ext cx="205560" cy="243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647661-90C5-4C8F-B8BE-1BAEDF462C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5993" y="4447101"/>
                  <a:ext cx="22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A85A0D-50AD-4CB7-8555-90866AD086DD}"/>
                    </a:ext>
                  </a:extLst>
                </p14:cNvPr>
                <p14:cNvContentPartPr/>
                <p14:nvPr/>
              </p14:nvContentPartPr>
              <p14:xfrm>
                <a:off x="5962553" y="4476621"/>
                <a:ext cx="311760" cy="22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A85A0D-50AD-4CB7-8555-90866AD086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53913" y="4467621"/>
                  <a:ext cx="3294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2689471-F892-4BBA-8885-8D1A20A3CE82}"/>
              </a:ext>
            </a:extLst>
          </p:cNvPr>
          <p:cNvGrpSpPr/>
          <p:nvPr/>
        </p:nvGrpSpPr>
        <p:grpSpPr>
          <a:xfrm>
            <a:off x="1037753" y="4896381"/>
            <a:ext cx="2833200" cy="622800"/>
            <a:chOff x="1037753" y="4896381"/>
            <a:chExt cx="283320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3AF506A-7AFC-4FDB-BB99-8C243D6B92D5}"/>
                    </a:ext>
                  </a:extLst>
                </p14:cNvPr>
                <p14:cNvContentPartPr/>
                <p14:nvPr/>
              </p14:nvContentPartPr>
              <p14:xfrm>
                <a:off x="1037753" y="5146581"/>
                <a:ext cx="173160" cy="37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3AF506A-7AFC-4FDB-BB99-8C243D6B92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8753" y="5137941"/>
                  <a:ext cx="190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A965A95-7D8D-4D08-A65A-4F26931DD014}"/>
                    </a:ext>
                  </a:extLst>
                </p14:cNvPr>
                <p14:cNvContentPartPr/>
                <p14:nvPr/>
              </p14:nvContentPartPr>
              <p14:xfrm>
                <a:off x="1148633" y="5350701"/>
                <a:ext cx="93240" cy="14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A965A95-7D8D-4D08-A65A-4F26931DD0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9633" y="5341701"/>
                  <a:ext cx="110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4720C3-F539-4970-AC36-4DD33F2D63A9}"/>
                    </a:ext>
                  </a:extLst>
                </p14:cNvPr>
                <p14:cNvContentPartPr/>
                <p14:nvPr/>
              </p14:nvContentPartPr>
              <p14:xfrm>
                <a:off x="1315313" y="5353581"/>
                <a:ext cx="232920" cy="127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4720C3-F539-4970-AC36-4DD33F2D63A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06313" y="5344581"/>
                  <a:ext cx="250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E5C664-E31C-43E4-A6C8-11C9539703B9}"/>
                    </a:ext>
                  </a:extLst>
                </p14:cNvPr>
                <p14:cNvContentPartPr/>
                <p14:nvPr/>
              </p14:nvContentPartPr>
              <p14:xfrm>
                <a:off x="1552913" y="5321541"/>
                <a:ext cx="135360" cy="153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E5C664-E31C-43E4-A6C8-11C9539703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43913" y="5312541"/>
                  <a:ext cx="153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317AD1-95E5-4070-87A1-93CACE348942}"/>
                    </a:ext>
                  </a:extLst>
                </p14:cNvPr>
                <p14:cNvContentPartPr/>
                <p14:nvPr/>
              </p14:nvContentPartPr>
              <p14:xfrm>
                <a:off x="1720673" y="5291661"/>
                <a:ext cx="178200" cy="20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317AD1-95E5-4070-87A1-93CACE34894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2033" y="5282661"/>
                  <a:ext cx="195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DF750EB-8744-4778-BD3A-B7D731D08756}"/>
                    </a:ext>
                  </a:extLst>
                </p14:cNvPr>
                <p14:cNvContentPartPr/>
                <p14:nvPr/>
              </p14:nvContentPartPr>
              <p14:xfrm>
                <a:off x="2131073" y="5313621"/>
                <a:ext cx="164160" cy="14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DF750EB-8744-4778-BD3A-B7D731D087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2433" y="5304981"/>
                  <a:ext cx="18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3A3D05-41BB-40BF-8C09-B34C9CAB9A14}"/>
                    </a:ext>
                  </a:extLst>
                </p14:cNvPr>
                <p14:cNvContentPartPr/>
                <p14:nvPr/>
              </p14:nvContentPartPr>
              <p14:xfrm>
                <a:off x="2279033" y="5334861"/>
                <a:ext cx="132120" cy="124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3A3D05-41BB-40BF-8C09-B34C9CAB9A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70033" y="5325861"/>
                  <a:ext cx="14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1C542A-827D-49DA-9792-DEDF0881432F}"/>
                    </a:ext>
                  </a:extLst>
                </p14:cNvPr>
                <p14:cNvContentPartPr/>
                <p14:nvPr/>
              </p14:nvContentPartPr>
              <p14:xfrm>
                <a:off x="2452553" y="5322621"/>
                <a:ext cx="150840" cy="10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1C542A-827D-49DA-9792-DEDF088143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43553" y="5313981"/>
                  <a:ext cx="16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246035-1302-4761-A4D6-012AAF481B3D}"/>
                    </a:ext>
                  </a:extLst>
                </p14:cNvPr>
                <p14:cNvContentPartPr/>
                <p14:nvPr/>
              </p14:nvContentPartPr>
              <p14:xfrm>
                <a:off x="2646953" y="4896381"/>
                <a:ext cx="356400" cy="605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246035-1302-4761-A4D6-012AAF481B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37953" y="4887741"/>
                  <a:ext cx="3740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0D8A63-6627-4EC5-A07A-01C4A5393CFF}"/>
                    </a:ext>
                  </a:extLst>
                </p14:cNvPr>
                <p14:cNvContentPartPr/>
                <p14:nvPr/>
              </p14:nvContentPartPr>
              <p14:xfrm>
                <a:off x="2658113" y="5326941"/>
                <a:ext cx="261000" cy="83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0D8A63-6627-4EC5-A07A-01C4A5393C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49473" y="5317941"/>
                  <a:ext cx="278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90FE6D-4040-48D7-803D-3E724CD00CBE}"/>
                    </a:ext>
                  </a:extLst>
                </p14:cNvPr>
                <p14:cNvContentPartPr/>
                <p14:nvPr/>
              </p14:nvContentPartPr>
              <p14:xfrm>
                <a:off x="3014513" y="5327661"/>
                <a:ext cx="126000" cy="105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90FE6D-4040-48D7-803D-3E724CD00C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05873" y="5318661"/>
                  <a:ext cx="143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243959-D689-47D6-85F9-D467EC3806F4}"/>
                    </a:ext>
                  </a:extLst>
                </p14:cNvPr>
                <p14:cNvContentPartPr/>
                <p14:nvPr/>
              </p14:nvContentPartPr>
              <p14:xfrm>
                <a:off x="3107393" y="5040021"/>
                <a:ext cx="257040" cy="347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243959-D689-47D6-85F9-D467EC3806F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8753" y="5031381"/>
                  <a:ext cx="274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7CBE19-17C9-420A-91A6-E6277C6E16DB}"/>
                    </a:ext>
                  </a:extLst>
                </p14:cNvPr>
                <p14:cNvContentPartPr/>
                <p14:nvPr/>
              </p14:nvContentPartPr>
              <p14:xfrm>
                <a:off x="3209633" y="5263221"/>
                <a:ext cx="148680" cy="145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7CBE19-17C9-420A-91A6-E6277C6E16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00993" y="5254581"/>
                  <a:ext cx="16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545C61-42B2-40E9-AE0B-A12F912DB6B0}"/>
                    </a:ext>
                  </a:extLst>
                </p14:cNvPr>
                <p14:cNvContentPartPr/>
                <p14:nvPr/>
              </p14:nvContentPartPr>
              <p14:xfrm>
                <a:off x="3369113" y="5302821"/>
                <a:ext cx="172800" cy="114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545C61-42B2-40E9-AE0B-A12F912DB6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60473" y="5294181"/>
                  <a:ext cx="190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775BB1A-8E08-4641-B15F-1D4AA42A3F1C}"/>
                    </a:ext>
                  </a:extLst>
                </p14:cNvPr>
                <p14:cNvContentPartPr/>
                <p14:nvPr/>
              </p14:nvContentPartPr>
              <p14:xfrm>
                <a:off x="3621113" y="5288781"/>
                <a:ext cx="96120" cy="101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775BB1A-8E08-4641-B15F-1D4AA42A3F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12473" y="5280141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000C91-1943-4720-88F7-4A31662BCEAA}"/>
                    </a:ext>
                  </a:extLst>
                </p14:cNvPr>
                <p14:cNvContentPartPr/>
                <p14:nvPr/>
              </p14:nvContentPartPr>
              <p14:xfrm>
                <a:off x="3728033" y="5239461"/>
                <a:ext cx="142920" cy="152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000C91-1943-4720-88F7-4A31662BCE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19033" y="5230821"/>
                  <a:ext cx="1605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22A8155-F9C7-4F73-A42F-0A331660F107}"/>
              </a:ext>
            </a:extLst>
          </p:cNvPr>
          <p:cNvGrpSpPr/>
          <p:nvPr/>
        </p:nvGrpSpPr>
        <p:grpSpPr>
          <a:xfrm>
            <a:off x="4190633" y="5013021"/>
            <a:ext cx="1509480" cy="395640"/>
            <a:chOff x="4190633" y="5013021"/>
            <a:chExt cx="150948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7DB0B6-F976-4FDD-87AB-D6B4C6E8A4B7}"/>
                    </a:ext>
                  </a:extLst>
                </p14:cNvPr>
                <p14:cNvContentPartPr/>
                <p14:nvPr/>
              </p14:nvContentPartPr>
              <p14:xfrm>
                <a:off x="4190633" y="5301381"/>
                <a:ext cx="55440" cy="97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7DB0B6-F976-4FDD-87AB-D6B4C6E8A4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81633" y="5292381"/>
                  <a:ext cx="73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33E854-7F4B-4BEF-9519-174EB17A0F9C}"/>
                    </a:ext>
                  </a:extLst>
                </p14:cNvPr>
                <p14:cNvContentPartPr/>
                <p14:nvPr/>
              </p14:nvContentPartPr>
              <p14:xfrm>
                <a:off x="4306193" y="5256021"/>
                <a:ext cx="23040" cy="39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33E854-7F4B-4BEF-9519-174EB17A0F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97193" y="5247021"/>
                  <a:ext cx="4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7700483-9824-4B71-90C2-83B7AB44A7F5}"/>
                    </a:ext>
                  </a:extLst>
                </p14:cNvPr>
                <p14:cNvContentPartPr/>
                <p14:nvPr/>
              </p14:nvContentPartPr>
              <p14:xfrm>
                <a:off x="4351553" y="5318301"/>
                <a:ext cx="130680" cy="90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7700483-9824-4B71-90C2-83B7AB44A7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42553" y="5309661"/>
                  <a:ext cx="148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DA194-F947-4FF3-97A9-47DFA3BA06AE}"/>
                    </a:ext>
                  </a:extLst>
                </p14:cNvPr>
                <p14:cNvContentPartPr/>
                <p14:nvPr/>
              </p14:nvContentPartPr>
              <p14:xfrm>
                <a:off x="4575833" y="5013021"/>
                <a:ext cx="279720" cy="39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DA194-F947-4FF3-97A9-47DFA3BA06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6833" y="5004021"/>
                  <a:ext cx="2973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EB1FD0-AE76-4F05-B2D1-FDA797C8DA20}"/>
                    </a:ext>
                  </a:extLst>
                </p14:cNvPr>
                <p14:cNvContentPartPr/>
                <p14:nvPr/>
              </p14:nvContentPartPr>
              <p14:xfrm>
                <a:off x="4803713" y="5249181"/>
                <a:ext cx="134280" cy="105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EB1FD0-AE76-4F05-B2D1-FDA797C8DA2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5073" y="5240181"/>
                  <a:ext cx="151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46F467A-F255-4CCC-8826-5AE6B1F31409}"/>
                    </a:ext>
                  </a:extLst>
                </p14:cNvPr>
                <p14:cNvContentPartPr/>
                <p14:nvPr/>
              </p14:nvContentPartPr>
              <p14:xfrm>
                <a:off x="4986593" y="5240181"/>
                <a:ext cx="139680" cy="154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46F467A-F255-4CCC-8826-5AE6B1F314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77953" y="5231181"/>
                  <a:ext cx="157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6C3D755-323A-4BD5-90B1-2AAD792F289C}"/>
                    </a:ext>
                  </a:extLst>
                </p14:cNvPr>
                <p14:cNvContentPartPr/>
                <p14:nvPr/>
              </p14:nvContentPartPr>
              <p14:xfrm>
                <a:off x="5162633" y="5227221"/>
                <a:ext cx="163080" cy="130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6C3D755-323A-4BD5-90B1-2AAD792F289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53993" y="5218221"/>
                  <a:ext cx="180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724DB7-ADFA-4233-824C-FD822B626669}"/>
                    </a:ext>
                  </a:extLst>
                </p14:cNvPr>
                <p14:cNvContentPartPr/>
                <p14:nvPr/>
              </p14:nvContentPartPr>
              <p14:xfrm>
                <a:off x="5353073" y="5250621"/>
                <a:ext cx="73800" cy="88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724DB7-ADFA-4233-824C-FD822B6266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44433" y="5241621"/>
                  <a:ext cx="91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7943BBA-D79D-468E-BD1A-DF4E86F722F5}"/>
                    </a:ext>
                  </a:extLst>
                </p14:cNvPr>
                <p14:cNvContentPartPr/>
                <p14:nvPr/>
              </p14:nvContentPartPr>
              <p14:xfrm>
                <a:off x="5616953" y="5090421"/>
                <a:ext cx="83160" cy="23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7943BBA-D79D-468E-BD1A-DF4E86F722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8313" y="5081781"/>
                  <a:ext cx="1008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CF3786A-46BE-413D-8B08-C9516B73DE0B}"/>
              </a:ext>
            </a:extLst>
          </p:cNvPr>
          <p:cNvGrpSpPr/>
          <p:nvPr/>
        </p:nvGrpSpPr>
        <p:grpSpPr>
          <a:xfrm>
            <a:off x="6086753" y="5031021"/>
            <a:ext cx="2462040" cy="769680"/>
            <a:chOff x="6086753" y="5031021"/>
            <a:chExt cx="246204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B693A7-4A20-46F6-9061-DF1B0B673D88}"/>
                    </a:ext>
                  </a:extLst>
                </p14:cNvPr>
                <p14:cNvContentPartPr/>
                <p14:nvPr/>
              </p14:nvContentPartPr>
              <p14:xfrm>
                <a:off x="6117353" y="5113101"/>
                <a:ext cx="195120" cy="180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B693A7-4A20-46F6-9061-DF1B0B673D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08353" y="5104101"/>
                  <a:ext cx="212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C2C1D00-8E14-4F9A-8066-AED063C40F16}"/>
                    </a:ext>
                  </a:extLst>
                </p14:cNvPr>
                <p14:cNvContentPartPr/>
                <p14:nvPr/>
              </p14:nvContentPartPr>
              <p14:xfrm>
                <a:off x="6159113" y="5262501"/>
                <a:ext cx="212400" cy="108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C2C1D00-8E14-4F9A-8066-AED063C40F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50473" y="5253861"/>
                  <a:ext cx="23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5F920CC-40D3-4DB9-99A5-B91237E2A9B9}"/>
                    </a:ext>
                  </a:extLst>
                </p14:cNvPr>
                <p14:cNvContentPartPr/>
                <p14:nvPr/>
              </p14:nvContentPartPr>
              <p14:xfrm>
                <a:off x="6487073" y="5105541"/>
                <a:ext cx="227520" cy="21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5F920CC-40D3-4DB9-99A5-B91237E2A9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78433" y="5096901"/>
                  <a:ext cx="24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0795A7-F114-4C34-90F1-50D1BE1A47A2}"/>
                    </a:ext>
                  </a:extLst>
                </p14:cNvPr>
                <p14:cNvContentPartPr/>
                <p14:nvPr/>
              </p14:nvContentPartPr>
              <p14:xfrm>
                <a:off x="6765353" y="5084301"/>
                <a:ext cx="236160" cy="216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0795A7-F114-4C34-90F1-50D1BE1A47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6353" y="5075301"/>
                  <a:ext cx="253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E2898E-507F-4188-9B81-4ED6C6785EC6}"/>
                    </a:ext>
                  </a:extLst>
                </p14:cNvPr>
                <p14:cNvContentPartPr/>
                <p14:nvPr/>
              </p14:nvContentPartPr>
              <p14:xfrm>
                <a:off x="7091513" y="5242341"/>
                <a:ext cx="15480" cy="27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E2898E-507F-4188-9B81-4ED6C6785E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82873" y="5233701"/>
                  <a:ext cx="3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720B75-B54F-44D6-83B3-8BEF1862338E}"/>
                    </a:ext>
                  </a:extLst>
                </p14:cNvPr>
                <p14:cNvContentPartPr/>
                <p14:nvPr/>
              </p14:nvContentPartPr>
              <p14:xfrm>
                <a:off x="7244153" y="5090061"/>
                <a:ext cx="68400" cy="163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720B75-B54F-44D6-83B3-8BEF186233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35153" y="5081061"/>
                  <a:ext cx="86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B29C65-059D-4E86-8AE9-C309313C7A5F}"/>
                    </a:ext>
                  </a:extLst>
                </p14:cNvPr>
                <p14:cNvContentPartPr/>
                <p14:nvPr/>
              </p14:nvContentPartPr>
              <p14:xfrm>
                <a:off x="7425233" y="5055861"/>
                <a:ext cx="224640" cy="223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B29C65-059D-4E86-8AE9-C309313C7A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16593" y="5046861"/>
                  <a:ext cx="242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5FF9D7-B4B3-40BB-AAB2-DAB9F6465084}"/>
                    </a:ext>
                  </a:extLst>
                </p14:cNvPr>
                <p14:cNvContentPartPr/>
                <p14:nvPr/>
              </p14:nvContentPartPr>
              <p14:xfrm>
                <a:off x="7694513" y="5031021"/>
                <a:ext cx="322560" cy="265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5FF9D7-B4B3-40BB-AAB2-DAB9F64650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85873" y="5022381"/>
                  <a:ext cx="340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AE0803C-1369-4980-ABC9-910A35AA2AE8}"/>
                    </a:ext>
                  </a:extLst>
                </p14:cNvPr>
                <p14:cNvContentPartPr/>
                <p14:nvPr/>
              </p14:nvContentPartPr>
              <p14:xfrm>
                <a:off x="6086753" y="5547261"/>
                <a:ext cx="332280" cy="247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AE0803C-1369-4980-ABC9-910A35AA2A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77753" y="5538621"/>
                  <a:ext cx="349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7256F23-A9B9-4DA9-8C3E-2F219B434056}"/>
                    </a:ext>
                  </a:extLst>
                </p14:cNvPr>
                <p14:cNvContentPartPr/>
                <p14:nvPr/>
              </p14:nvContentPartPr>
              <p14:xfrm>
                <a:off x="6450353" y="5553381"/>
                <a:ext cx="205920" cy="19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7256F23-A9B9-4DA9-8C3E-2F219B4340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41713" y="5544381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33772A-3A76-49D4-A920-2A6CA7A83E00}"/>
                    </a:ext>
                  </a:extLst>
                </p14:cNvPr>
                <p14:cNvContentPartPr/>
                <p14:nvPr/>
              </p14:nvContentPartPr>
              <p14:xfrm>
                <a:off x="6737633" y="5549061"/>
                <a:ext cx="159480" cy="182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33772A-3A76-49D4-A920-2A6CA7A83E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28633" y="5540061"/>
                  <a:ext cx="177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09A958-3BFC-40A5-860A-ADF0DB300AC1}"/>
                    </a:ext>
                  </a:extLst>
                </p14:cNvPr>
                <p14:cNvContentPartPr/>
                <p14:nvPr/>
              </p14:nvContentPartPr>
              <p14:xfrm>
                <a:off x="6982793" y="5696301"/>
                <a:ext cx="11160" cy="13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09A958-3BFC-40A5-860A-ADF0DB300AC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74153" y="5687301"/>
                  <a:ext cx="2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765CC2E-6B8C-4122-B7AC-1B0D86A89DEC}"/>
                    </a:ext>
                  </a:extLst>
                </p14:cNvPr>
                <p14:cNvContentPartPr/>
                <p14:nvPr/>
              </p14:nvContentPartPr>
              <p14:xfrm>
                <a:off x="7145873" y="5533941"/>
                <a:ext cx="71640" cy="143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765CC2E-6B8C-4122-B7AC-1B0D86A89D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7233" y="5525301"/>
                  <a:ext cx="8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FEA70DE-6A4A-4334-8673-0BB1E0A20A58}"/>
                    </a:ext>
                  </a:extLst>
                </p14:cNvPr>
                <p14:cNvContentPartPr/>
                <p14:nvPr/>
              </p14:nvContentPartPr>
              <p14:xfrm>
                <a:off x="7276193" y="5478501"/>
                <a:ext cx="219600" cy="193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FEA70DE-6A4A-4334-8673-0BB1E0A20A5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7553" y="5469861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CEDCD05-605C-442C-9DB7-BA9E746D7953}"/>
                    </a:ext>
                  </a:extLst>
                </p14:cNvPr>
                <p14:cNvContentPartPr/>
                <p14:nvPr/>
              </p14:nvContentPartPr>
              <p14:xfrm>
                <a:off x="7503713" y="5487141"/>
                <a:ext cx="222120" cy="204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CEDCD05-605C-442C-9DB7-BA9E746D79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95073" y="5478141"/>
                  <a:ext cx="239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BAFF217-E7EE-446D-BB6D-3689A54D9460}"/>
                    </a:ext>
                  </a:extLst>
                </p14:cNvPr>
                <p14:cNvContentPartPr/>
                <p14:nvPr/>
              </p14:nvContentPartPr>
              <p14:xfrm>
                <a:off x="7745273" y="5666781"/>
                <a:ext cx="88560" cy="133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BAFF217-E7EE-446D-BB6D-3689A54D94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36633" y="5657781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F6B848B-1692-4155-B646-7C28968A1A8A}"/>
                    </a:ext>
                  </a:extLst>
                </p14:cNvPr>
                <p14:cNvContentPartPr/>
                <p14:nvPr/>
              </p14:nvContentPartPr>
              <p14:xfrm>
                <a:off x="7903313" y="5475621"/>
                <a:ext cx="316800" cy="183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F6B848B-1692-4155-B646-7C28968A1A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94313" y="5466981"/>
                  <a:ext cx="334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81A67F9-4DF4-4564-8BAE-75BBE4AFBF4B}"/>
                    </a:ext>
                  </a:extLst>
                </p14:cNvPr>
                <p14:cNvContentPartPr/>
                <p14:nvPr/>
              </p14:nvContentPartPr>
              <p14:xfrm>
                <a:off x="8295353" y="5372661"/>
                <a:ext cx="253440" cy="330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81A67F9-4DF4-4564-8BAE-75BBE4AFBF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86713" y="5364021"/>
                  <a:ext cx="271080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D3B677-267A-4545-911F-33C6A8814566}"/>
                  </a:ext>
                </a:extLst>
              </p14:cNvPr>
              <p14:cNvContentPartPr/>
              <p14:nvPr/>
            </p14:nvContentPartPr>
            <p14:xfrm>
              <a:off x="6067033" y="5919994"/>
              <a:ext cx="2452320" cy="220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D3B677-267A-4545-911F-33C6A881456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058393" y="5911354"/>
                <a:ext cx="2469960" cy="2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7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47D7C2-ED81-4DE2-A260-45686F89F7B2}"/>
                  </a:ext>
                </a:extLst>
              </p14:cNvPr>
              <p14:cNvContentPartPr/>
              <p14:nvPr/>
            </p14:nvContentPartPr>
            <p14:xfrm>
              <a:off x="5131313" y="205941"/>
              <a:ext cx="219960" cy="36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47D7C2-ED81-4DE2-A260-45686F89F7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2313" y="196941"/>
                <a:ext cx="2376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D452D9-365F-40B3-88B6-DD897E3B8308}"/>
                  </a:ext>
                </a:extLst>
              </p14:cNvPr>
              <p14:cNvContentPartPr/>
              <p14:nvPr/>
            </p14:nvContentPartPr>
            <p14:xfrm>
              <a:off x="5527673" y="549741"/>
              <a:ext cx="46080" cy="34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D452D9-365F-40B3-88B6-DD897E3B83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8673" y="540741"/>
                <a:ext cx="6372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4821599-7D08-49AD-BD42-5E15C2E69B8D}"/>
              </a:ext>
            </a:extLst>
          </p:cNvPr>
          <p:cNvGrpSpPr/>
          <p:nvPr/>
        </p:nvGrpSpPr>
        <p:grpSpPr>
          <a:xfrm>
            <a:off x="5826113" y="350661"/>
            <a:ext cx="219600" cy="129240"/>
            <a:chOff x="5826113" y="350661"/>
            <a:chExt cx="21960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35FB27-6E6A-43EF-A8D3-086E3F4182B2}"/>
                    </a:ext>
                  </a:extLst>
                </p14:cNvPr>
                <p14:cNvContentPartPr/>
                <p14:nvPr/>
              </p14:nvContentPartPr>
              <p14:xfrm>
                <a:off x="5867873" y="350661"/>
                <a:ext cx="177840" cy="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35FB27-6E6A-43EF-A8D3-086E3F4182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59233" y="342021"/>
                  <a:ext cx="195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89BEF5-69F6-4EB2-B271-FA018F106AF3}"/>
                    </a:ext>
                  </a:extLst>
                </p14:cNvPr>
                <p14:cNvContentPartPr/>
                <p14:nvPr/>
              </p14:nvContentPartPr>
              <p14:xfrm>
                <a:off x="5826113" y="442101"/>
                <a:ext cx="191880" cy="3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89BEF5-69F6-4EB2-B271-FA018F106A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17113" y="433101"/>
                  <a:ext cx="20952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1086FDD-3E9D-47FD-962E-58CBA8D6D19C}"/>
                  </a:ext>
                </a:extLst>
              </p14:cNvPr>
              <p14:cNvContentPartPr/>
              <p14:nvPr/>
            </p14:nvContentPartPr>
            <p14:xfrm>
              <a:off x="7509833" y="585741"/>
              <a:ext cx="93600" cy="183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1086FDD-3E9D-47FD-962E-58CBA8D6D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0833" y="577101"/>
                <a:ext cx="1112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B1E337F-A7AD-4DD6-8944-3C88586FC3FC}"/>
              </a:ext>
            </a:extLst>
          </p:cNvPr>
          <p:cNvGrpSpPr/>
          <p:nvPr/>
        </p:nvGrpSpPr>
        <p:grpSpPr>
          <a:xfrm>
            <a:off x="7888553" y="239061"/>
            <a:ext cx="1007280" cy="342360"/>
            <a:chOff x="7888553" y="239061"/>
            <a:chExt cx="100728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032108-DDC8-4022-AFD8-93C7CDFEC4C9}"/>
                    </a:ext>
                  </a:extLst>
                </p14:cNvPr>
                <p14:cNvContentPartPr/>
                <p14:nvPr/>
              </p14:nvContentPartPr>
              <p14:xfrm>
                <a:off x="7888553" y="245541"/>
                <a:ext cx="527760" cy="33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032108-DDC8-4022-AFD8-93C7CDFEC4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9913" y="236541"/>
                  <a:ext cx="545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9D3884-6624-45E6-A339-F479B5A26066}"/>
                    </a:ext>
                  </a:extLst>
                </p14:cNvPr>
                <p14:cNvContentPartPr/>
                <p14:nvPr/>
              </p14:nvContentPartPr>
              <p14:xfrm>
                <a:off x="7933193" y="450381"/>
                <a:ext cx="140040" cy="13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9D3884-6624-45E6-A339-F479B5A260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24553" y="441741"/>
                  <a:ext cx="157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EE3146-4515-4270-BA3B-6EC4F0E3C786}"/>
                    </a:ext>
                  </a:extLst>
                </p14:cNvPr>
                <p14:cNvContentPartPr/>
                <p14:nvPr/>
              </p14:nvContentPartPr>
              <p14:xfrm>
                <a:off x="8207153" y="451461"/>
                <a:ext cx="269640" cy="9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EE3146-4515-4270-BA3B-6EC4F0E3C7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8153" y="442461"/>
                  <a:ext cx="28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CDB16E9-0518-4CC8-87E0-1EB9508AFDE9}"/>
                    </a:ext>
                  </a:extLst>
                </p14:cNvPr>
                <p14:cNvContentPartPr/>
                <p14:nvPr/>
              </p14:nvContentPartPr>
              <p14:xfrm>
                <a:off x="8559953" y="441021"/>
                <a:ext cx="147600" cy="135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CDB16E9-0518-4CC8-87E0-1EB9508AFD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0953" y="432021"/>
                  <a:ext cx="16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E248E-954A-4635-AEB4-C694CF2A3BB4}"/>
                    </a:ext>
                  </a:extLst>
                </p14:cNvPr>
                <p14:cNvContentPartPr/>
                <p14:nvPr/>
              </p14:nvContentPartPr>
              <p14:xfrm>
                <a:off x="8713673" y="239061"/>
                <a:ext cx="182160" cy="293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E248E-954A-4635-AEB4-C694CF2A3B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04673" y="230421"/>
                  <a:ext cx="1998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C1B093-80C6-4C29-9181-4E7EA47BE1DA}"/>
              </a:ext>
            </a:extLst>
          </p:cNvPr>
          <p:cNvGrpSpPr/>
          <p:nvPr/>
        </p:nvGrpSpPr>
        <p:grpSpPr>
          <a:xfrm>
            <a:off x="9098153" y="155181"/>
            <a:ext cx="803880" cy="448560"/>
            <a:chOff x="9098153" y="155181"/>
            <a:chExt cx="8038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8E998F-50AC-435B-95B5-6AD0BCDFD0A4}"/>
                    </a:ext>
                  </a:extLst>
                </p14:cNvPr>
                <p14:cNvContentPartPr/>
                <p14:nvPr/>
              </p14:nvContentPartPr>
              <p14:xfrm>
                <a:off x="9163313" y="212061"/>
                <a:ext cx="250920" cy="379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8E998F-50AC-435B-95B5-6AD0BCDFD0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4673" y="203061"/>
                  <a:ext cx="268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B85360-1B31-4ED7-9D76-D9AA5AF39AC0}"/>
                    </a:ext>
                  </a:extLst>
                </p14:cNvPr>
                <p14:cNvContentPartPr/>
                <p14:nvPr/>
              </p14:nvContentPartPr>
              <p14:xfrm>
                <a:off x="9098153" y="432741"/>
                <a:ext cx="333360" cy="2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B85360-1B31-4ED7-9D76-D9AA5AF39A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89513" y="424101"/>
                  <a:ext cx="351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6B8150-D576-4EF5-8FC5-AFD08BAEABCF}"/>
                    </a:ext>
                  </a:extLst>
                </p14:cNvPr>
                <p14:cNvContentPartPr/>
                <p14:nvPr/>
              </p14:nvContentPartPr>
              <p14:xfrm>
                <a:off x="9500273" y="155181"/>
                <a:ext cx="199080" cy="39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6B8150-D576-4EF5-8FC5-AFD08BAEAB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91633" y="146541"/>
                  <a:ext cx="216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742960-279B-4D2D-B804-E216379A1B0A}"/>
                    </a:ext>
                  </a:extLst>
                </p14:cNvPr>
                <p14:cNvContentPartPr/>
                <p14:nvPr/>
              </p14:nvContentPartPr>
              <p14:xfrm>
                <a:off x="9810953" y="431661"/>
                <a:ext cx="91080" cy="172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742960-279B-4D2D-B804-E216379A1B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1953" y="42302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1795E7-809C-4523-9F6D-6C328D695DD3}"/>
              </a:ext>
            </a:extLst>
          </p:cNvPr>
          <p:cNvGrpSpPr/>
          <p:nvPr/>
        </p:nvGrpSpPr>
        <p:grpSpPr>
          <a:xfrm>
            <a:off x="706193" y="235821"/>
            <a:ext cx="4152960" cy="1033560"/>
            <a:chOff x="706193" y="235821"/>
            <a:chExt cx="415296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94A4B7-C6DB-4E2D-A757-49FB59C51152}"/>
                    </a:ext>
                  </a:extLst>
                </p14:cNvPr>
                <p14:cNvContentPartPr/>
                <p14:nvPr/>
              </p14:nvContentPartPr>
              <p14:xfrm>
                <a:off x="725993" y="307101"/>
                <a:ext cx="249120" cy="322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94A4B7-C6DB-4E2D-A757-49FB59C511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993" y="298461"/>
                  <a:ext cx="266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892861-4119-4CAE-AF4F-AB24BD0684A5}"/>
                    </a:ext>
                  </a:extLst>
                </p14:cNvPr>
                <p14:cNvContentPartPr/>
                <p14:nvPr/>
              </p14:nvContentPartPr>
              <p14:xfrm>
                <a:off x="1028393" y="474141"/>
                <a:ext cx="113040" cy="105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892861-4119-4CAE-AF4F-AB24BD0684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9753" y="465501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A6C784-FEDA-4A35-B35E-0962C2701B0F}"/>
                    </a:ext>
                  </a:extLst>
                </p14:cNvPr>
                <p14:cNvContentPartPr/>
                <p14:nvPr/>
              </p14:nvContentPartPr>
              <p14:xfrm>
                <a:off x="1166273" y="467661"/>
                <a:ext cx="255600" cy="10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A6C784-FEDA-4A35-B35E-0962C2701B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7633" y="458661"/>
                  <a:ext cx="273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947D29-BBAA-45DB-AA1F-6E760ECB432C}"/>
                    </a:ext>
                  </a:extLst>
                </p14:cNvPr>
                <p14:cNvContentPartPr/>
                <p14:nvPr/>
              </p14:nvContentPartPr>
              <p14:xfrm>
                <a:off x="1501433" y="480621"/>
                <a:ext cx="97200" cy="11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947D29-BBAA-45DB-AA1F-6E760ECB43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2433" y="471621"/>
                  <a:ext cx="114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5BD95F-7F48-4B70-A11C-61A1F35E6305}"/>
                    </a:ext>
                  </a:extLst>
                </p14:cNvPr>
                <p14:cNvContentPartPr/>
                <p14:nvPr/>
              </p14:nvContentPartPr>
              <p14:xfrm>
                <a:off x="1900313" y="498621"/>
                <a:ext cx="85320" cy="7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5BD95F-7F48-4B70-A11C-61A1F35E63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1313" y="489981"/>
                  <a:ext cx="102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EBDFF0-1334-418A-989B-4B644A1ADF2D}"/>
                    </a:ext>
                  </a:extLst>
                </p14:cNvPr>
                <p14:cNvContentPartPr/>
                <p14:nvPr/>
              </p14:nvContentPartPr>
              <p14:xfrm>
                <a:off x="2062673" y="499701"/>
                <a:ext cx="129600" cy="66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EBDFF0-1334-418A-989B-4B644A1ADF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4033" y="490701"/>
                  <a:ext cx="14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7C1D9C-9B24-43C0-B4D2-EA92F6EAA22E}"/>
                    </a:ext>
                  </a:extLst>
                </p14:cNvPr>
                <p14:cNvContentPartPr/>
                <p14:nvPr/>
              </p14:nvContentPartPr>
              <p14:xfrm>
                <a:off x="2354993" y="500061"/>
                <a:ext cx="112320" cy="13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7C1D9C-9B24-43C0-B4D2-EA92F6EAA2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6353" y="491061"/>
                  <a:ext cx="12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40CD72-EF64-4C36-9490-37794F460393}"/>
                    </a:ext>
                  </a:extLst>
                </p14:cNvPr>
                <p14:cNvContentPartPr/>
                <p14:nvPr/>
              </p14:nvContentPartPr>
              <p14:xfrm>
                <a:off x="2754593" y="468741"/>
                <a:ext cx="177120" cy="17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40CD72-EF64-4C36-9490-37794F4603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45593" y="459741"/>
                  <a:ext cx="194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5EA26D-70C3-4F29-B0D1-58147DF9A98B}"/>
                    </a:ext>
                  </a:extLst>
                </p14:cNvPr>
                <p14:cNvContentPartPr/>
                <p14:nvPr/>
              </p14:nvContentPartPr>
              <p14:xfrm>
                <a:off x="2996513" y="509781"/>
                <a:ext cx="138600" cy="10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5EA26D-70C3-4F29-B0D1-58147DF9A9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87873" y="500781"/>
                  <a:ext cx="156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8B5518-6B7A-4DE6-B430-B3A193C0204F}"/>
                    </a:ext>
                  </a:extLst>
                </p14:cNvPr>
                <p14:cNvContentPartPr/>
                <p14:nvPr/>
              </p14:nvContentPartPr>
              <p14:xfrm>
                <a:off x="3203873" y="545781"/>
                <a:ext cx="112680" cy="4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8B5518-6B7A-4DE6-B430-B3A193C020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4873" y="536781"/>
                  <a:ext cx="13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D257BD-8682-43CF-91A1-B388AE918374}"/>
                    </a:ext>
                  </a:extLst>
                </p14:cNvPr>
                <p14:cNvContentPartPr/>
                <p14:nvPr/>
              </p14:nvContentPartPr>
              <p14:xfrm>
                <a:off x="3193073" y="519141"/>
                <a:ext cx="166320" cy="27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D257BD-8682-43CF-91A1-B388AE9183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4433" y="510141"/>
                  <a:ext cx="183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CD8D9C-0063-4E04-A0AF-02FDB594FEE2}"/>
                    </a:ext>
                  </a:extLst>
                </p14:cNvPr>
                <p14:cNvContentPartPr/>
                <p14:nvPr/>
              </p14:nvContentPartPr>
              <p14:xfrm>
                <a:off x="3483593" y="421581"/>
                <a:ext cx="147600" cy="22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CD8D9C-0063-4E04-A0AF-02FDB594FE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74953" y="412581"/>
                  <a:ext cx="16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DEB1E4-EA44-42FE-AF40-FFCCC6AAA8B8}"/>
                    </a:ext>
                  </a:extLst>
                </p14:cNvPr>
                <p14:cNvContentPartPr/>
                <p14:nvPr/>
              </p14:nvContentPartPr>
              <p14:xfrm>
                <a:off x="4081193" y="235821"/>
                <a:ext cx="222480" cy="38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DEB1E4-EA44-42FE-AF40-FFCCC6AAA8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2553" y="226821"/>
                  <a:ext cx="240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1518F2-3CCC-4F47-8833-B3BDF8E9AFA7}"/>
                    </a:ext>
                  </a:extLst>
                </p14:cNvPr>
                <p14:cNvContentPartPr/>
                <p14:nvPr/>
              </p14:nvContentPartPr>
              <p14:xfrm>
                <a:off x="4294673" y="568821"/>
                <a:ext cx="360" cy="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1518F2-3CCC-4F47-8833-B3BDF8E9AF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6033" y="560181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0FDCDD-59BE-49D3-8624-EF8FCFA31F93}"/>
                    </a:ext>
                  </a:extLst>
                </p14:cNvPr>
                <p14:cNvContentPartPr/>
                <p14:nvPr/>
              </p14:nvContentPartPr>
              <p14:xfrm>
                <a:off x="4510673" y="405741"/>
                <a:ext cx="181440" cy="17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0FDCDD-59BE-49D3-8624-EF8FCFA31F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02033" y="397101"/>
                  <a:ext cx="199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FDC611-C923-4E96-81E3-F58F5EA2BFCB}"/>
                    </a:ext>
                  </a:extLst>
                </p14:cNvPr>
                <p14:cNvContentPartPr/>
                <p14:nvPr/>
              </p14:nvContentPartPr>
              <p14:xfrm>
                <a:off x="4849433" y="551901"/>
                <a:ext cx="9720" cy="1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FDC611-C923-4E96-81E3-F58F5EA2BF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0793" y="5429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70A001-C0F0-4906-9698-92B1186F1208}"/>
                    </a:ext>
                  </a:extLst>
                </p14:cNvPr>
                <p14:cNvContentPartPr/>
                <p14:nvPr/>
              </p14:nvContentPartPr>
              <p14:xfrm>
                <a:off x="706193" y="1056261"/>
                <a:ext cx="128520" cy="17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70A001-C0F0-4906-9698-92B1186F12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7553" y="1047261"/>
                  <a:ext cx="14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3EA976-5653-45C9-A11B-E7471D8FFD79}"/>
                    </a:ext>
                  </a:extLst>
                </p14:cNvPr>
                <p14:cNvContentPartPr/>
                <p14:nvPr/>
              </p14:nvContentPartPr>
              <p14:xfrm>
                <a:off x="849833" y="1138701"/>
                <a:ext cx="106200" cy="10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3EA976-5653-45C9-A11B-E7471D8FFD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1193" y="1130061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1604AE-09CD-4963-97F4-344F50E2CB5C}"/>
                    </a:ext>
                  </a:extLst>
                </p14:cNvPr>
                <p14:cNvContentPartPr/>
                <p14:nvPr/>
              </p14:nvContentPartPr>
              <p14:xfrm>
                <a:off x="998873" y="1125381"/>
                <a:ext cx="162720" cy="89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1604AE-09CD-4963-97F4-344F50E2CB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9873" y="1116381"/>
                  <a:ext cx="180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20C9F9-6E25-4F92-97EE-FA4E5F3238FB}"/>
                    </a:ext>
                  </a:extLst>
                </p14:cNvPr>
                <p14:cNvContentPartPr/>
                <p14:nvPr/>
              </p14:nvContentPartPr>
              <p14:xfrm>
                <a:off x="1388033" y="707781"/>
                <a:ext cx="307440" cy="561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20C9F9-6E25-4F92-97EE-FA4E5F3238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79393" y="699141"/>
                  <a:ext cx="3250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3A1752-2ED2-44E2-8F09-84ED1DBAF5B7}"/>
                    </a:ext>
                  </a:extLst>
                </p14:cNvPr>
                <p14:cNvContentPartPr/>
                <p14:nvPr/>
              </p14:nvContentPartPr>
              <p14:xfrm>
                <a:off x="1375073" y="1100181"/>
                <a:ext cx="246240" cy="135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3A1752-2ED2-44E2-8F09-84ED1DBAF5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6433" y="1091181"/>
                  <a:ext cx="263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88098C-45F8-4C0B-B5A2-7604010BCC25}"/>
                    </a:ext>
                  </a:extLst>
                </p14:cNvPr>
                <p14:cNvContentPartPr/>
                <p14:nvPr/>
              </p14:nvContentPartPr>
              <p14:xfrm>
                <a:off x="1725713" y="1083261"/>
                <a:ext cx="129960" cy="17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88098C-45F8-4C0B-B5A2-7604010BCC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7073" y="1074261"/>
                  <a:ext cx="147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E418C0-1638-45FB-871B-6AC58E92BDE2}"/>
                    </a:ext>
                  </a:extLst>
                </p14:cNvPr>
                <p14:cNvContentPartPr/>
                <p14:nvPr/>
              </p14:nvContentPartPr>
              <p14:xfrm>
                <a:off x="1801673" y="880941"/>
                <a:ext cx="241560" cy="356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E418C0-1638-45FB-871B-6AC58E92BD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3033" y="872301"/>
                  <a:ext cx="259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703F16-6EBE-4B35-B034-0453579EF6B1}"/>
                    </a:ext>
                  </a:extLst>
                </p14:cNvPr>
                <p14:cNvContentPartPr/>
                <p14:nvPr/>
              </p14:nvContentPartPr>
              <p14:xfrm>
                <a:off x="1963313" y="1100901"/>
                <a:ext cx="151200" cy="11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703F16-6EBE-4B35-B034-0453579EF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4313" y="1091901"/>
                  <a:ext cx="16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CB7DCC-46A0-44B3-A5D5-EA926548242C}"/>
                    </a:ext>
                  </a:extLst>
                </p14:cNvPr>
                <p14:cNvContentPartPr/>
                <p14:nvPr/>
              </p14:nvContentPartPr>
              <p14:xfrm>
                <a:off x="2111633" y="1106301"/>
                <a:ext cx="181800" cy="12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CB7DCC-46A0-44B3-A5D5-EA92654824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2633" y="1097661"/>
                  <a:ext cx="199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5E0982-25D5-43B8-9BD0-332E41633F22}"/>
                    </a:ext>
                  </a:extLst>
                </p14:cNvPr>
                <p14:cNvContentPartPr/>
                <p14:nvPr/>
              </p14:nvContentPartPr>
              <p14:xfrm>
                <a:off x="2383793" y="1042581"/>
                <a:ext cx="122400" cy="20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5E0982-25D5-43B8-9BD0-332E41633F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75153" y="1033581"/>
                  <a:ext cx="140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637783-8EE6-46B1-933B-539674A591F4}"/>
                    </a:ext>
                  </a:extLst>
                </p14:cNvPr>
                <p14:cNvContentPartPr/>
                <p14:nvPr/>
              </p14:nvContentPartPr>
              <p14:xfrm>
                <a:off x="2631113" y="1058781"/>
                <a:ext cx="12960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637783-8EE6-46B1-933B-539674A591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2113" y="1050141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41A194-D56C-4667-99C1-28A33EBCB4B3}"/>
                    </a:ext>
                  </a:extLst>
                </p14:cNvPr>
                <p14:cNvContentPartPr/>
                <p14:nvPr/>
              </p14:nvContentPartPr>
              <p14:xfrm>
                <a:off x="3240233" y="823341"/>
                <a:ext cx="218880" cy="383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41A194-D56C-4667-99C1-28A33EBCB4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31233" y="814341"/>
                  <a:ext cx="236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5A431C-3534-4256-81B6-61E58EBBD5CA}"/>
                    </a:ext>
                  </a:extLst>
                </p14:cNvPr>
                <p14:cNvContentPartPr/>
                <p14:nvPr/>
              </p14:nvContentPartPr>
              <p14:xfrm>
                <a:off x="3391073" y="1029621"/>
                <a:ext cx="172800" cy="123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5A431C-3534-4256-81B6-61E58EBBD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2433" y="1020621"/>
                  <a:ext cx="190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E17C63-ACD5-4DD0-A4B1-68FCC85A1AD2}"/>
                    </a:ext>
                  </a:extLst>
                </p14:cNvPr>
                <p14:cNvContentPartPr/>
                <p14:nvPr/>
              </p14:nvContentPartPr>
              <p14:xfrm>
                <a:off x="3620393" y="1026741"/>
                <a:ext cx="174960" cy="12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E17C63-ACD5-4DD0-A4B1-68FCC85A1A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1753" y="1017741"/>
                  <a:ext cx="192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1F8574-C8E6-4115-8A2A-0F421456914E}"/>
                    </a:ext>
                  </a:extLst>
                </p14:cNvPr>
                <p14:cNvContentPartPr/>
                <p14:nvPr/>
              </p14:nvContentPartPr>
              <p14:xfrm>
                <a:off x="3867353" y="993261"/>
                <a:ext cx="165240" cy="187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1F8574-C8E6-4115-8A2A-0F42145691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8353" y="984621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272E2F-4DD8-4F00-AC7C-7AD1B691331F}"/>
                    </a:ext>
                  </a:extLst>
                </p14:cNvPr>
                <p14:cNvContentPartPr/>
                <p14:nvPr/>
              </p14:nvContentPartPr>
              <p14:xfrm>
                <a:off x="4181633" y="883461"/>
                <a:ext cx="166320" cy="31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272E2F-4DD8-4F00-AC7C-7AD1B691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72633" y="874821"/>
                  <a:ext cx="1839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5773E3-EAE4-41C4-AECE-18D06367ABBD}"/>
              </a:ext>
            </a:extLst>
          </p:cNvPr>
          <p:cNvGrpSpPr/>
          <p:nvPr/>
        </p:nvGrpSpPr>
        <p:grpSpPr>
          <a:xfrm>
            <a:off x="4791113" y="964821"/>
            <a:ext cx="2230200" cy="372960"/>
            <a:chOff x="4791113" y="964821"/>
            <a:chExt cx="22302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4DCF2D-8A0F-48FE-85C1-C986541A4C26}"/>
                    </a:ext>
                  </a:extLst>
                </p14:cNvPr>
                <p14:cNvContentPartPr/>
                <p14:nvPr/>
              </p14:nvContentPartPr>
              <p14:xfrm>
                <a:off x="4791113" y="979941"/>
                <a:ext cx="289440" cy="24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4DCF2D-8A0F-48FE-85C1-C986541A4C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82113" y="970941"/>
                  <a:ext cx="307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0AB885-A36A-4F18-90F7-18FE5700121F}"/>
                    </a:ext>
                  </a:extLst>
                </p14:cNvPr>
                <p14:cNvContentPartPr/>
                <p14:nvPr/>
              </p14:nvContentPartPr>
              <p14:xfrm>
                <a:off x="5139233" y="967341"/>
                <a:ext cx="281520" cy="23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0AB885-A36A-4F18-90F7-18FE570012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0593" y="958701"/>
                  <a:ext cx="299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BB7EDF-BB25-4DA5-B07B-A557CC948964}"/>
                    </a:ext>
                  </a:extLst>
                </p14:cNvPr>
                <p14:cNvContentPartPr/>
                <p14:nvPr/>
              </p14:nvContentPartPr>
              <p14:xfrm>
                <a:off x="5466473" y="1162461"/>
                <a:ext cx="7920" cy="29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BB7EDF-BB25-4DA5-B07B-A557CC9489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57833" y="1153821"/>
                  <a:ext cx="2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151B16-F9CA-4086-8FD1-FBB1EC392251}"/>
                    </a:ext>
                  </a:extLst>
                </p14:cNvPr>
                <p14:cNvContentPartPr/>
                <p14:nvPr/>
              </p14:nvContentPartPr>
              <p14:xfrm>
                <a:off x="5632433" y="964821"/>
                <a:ext cx="219240" cy="270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151B16-F9CA-4086-8FD1-FBB1EC3922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3433" y="956181"/>
                  <a:ext cx="236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9555EF-0C08-46A0-BBB9-B22A7E35601E}"/>
                    </a:ext>
                  </a:extLst>
                </p14:cNvPr>
                <p14:cNvContentPartPr/>
                <p14:nvPr/>
              </p14:nvContentPartPr>
              <p14:xfrm>
                <a:off x="6046433" y="1105941"/>
                <a:ext cx="164160" cy="21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9555EF-0C08-46A0-BBB9-B22A7E3560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37793" y="1096941"/>
                  <a:ext cx="181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8AFD59-F1AC-426F-B221-F3F754C8EF5A}"/>
                    </a:ext>
                  </a:extLst>
                </p14:cNvPr>
                <p14:cNvContentPartPr/>
                <p14:nvPr/>
              </p14:nvContentPartPr>
              <p14:xfrm>
                <a:off x="6384833" y="998301"/>
                <a:ext cx="385560" cy="250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8AFD59-F1AC-426F-B221-F3F754C8EF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75833" y="989301"/>
                  <a:ext cx="403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BDE64CB-AF41-4B82-93D1-30A065E83909}"/>
                    </a:ext>
                  </a:extLst>
                </p14:cNvPr>
                <p14:cNvContentPartPr/>
                <p14:nvPr/>
              </p14:nvContentPartPr>
              <p14:xfrm>
                <a:off x="6451433" y="1114221"/>
                <a:ext cx="306720" cy="45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BDE64CB-AF41-4B82-93D1-30A065E839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42793" y="1105581"/>
                  <a:ext cx="324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FF886B-7B6D-4ED4-A654-EF2EBE24A86A}"/>
                    </a:ext>
                  </a:extLst>
                </p14:cNvPr>
                <p14:cNvContentPartPr/>
                <p14:nvPr/>
              </p14:nvContentPartPr>
              <p14:xfrm>
                <a:off x="6716393" y="1212501"/>
                <a:ext cx="304920" cy="12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FF886B-7B6D-4ED4-A654-EF2EBE24A8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7393" y="1203501"/>
                  <a:ext cx="322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DF80088-6C68-4EBD-8B97-8CF7A42E9FE7}"/>
              </a:ext>
            </a:extLst>
          </p:cNvPr>
          <p:cNvGrpSpPr/>
          <p:nvPr/>
        </p:nvGrpSpPr>
        <p:grpSpPr>
          <a:xfrm>
            <a:off x="7206353" y="846381"/>
            <a:ext cx="1177200" cy="376560"/>
            <a:chOff x="7206353" y="846381"/>
            <a:chExt cx="117720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1428917-1668-4F1A-B107-98D7AF599E2C}"/>
                    </a:ext>
                  </a:extLst>
                </p14:cNvPr>
                <p14:cNvContentPartPr/>
                <p14:nvPr/>
              </p14:nvContentPartPr>
              <p14:xfrm>
                <a:off x="7206353" y="976341"/>
                <a:ext cx="199440" cy="24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1428917-1668-4F1A-B107-98D7AF599E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97713" y="967341"/>
                  <a:ext cx="217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BD1F00-8F74-44CC-B63D-0BA8F4B8ED33}"/>
                    </a:ext>
                  </a:extLst>
                </p14:cNvPr>
                <p14:cNvContentPartPr/>
                <p14:nvPr/>
              </p14:nvContentPartPr>
              <p14:xfrm>
                <a:off x="7426313" y="1022781"/>
                <a:ext cx="183960" cy="166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BD1F00-8F74-44CC-B63D-0BA8F4B8ED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7673" y="1013781"/>
                  <a:ext cx="201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BE8D4A-4B3A-4421-9936-1F3E3D475AFB}"/>
                    </a:ext>
                  </a:extLst>
                </p14:cNvPr>
                <p14:cNvContentPartPr/>
                <p14:nvPr/>
              </p14:nvContentPartPr>
              <p14:xfrm>
                <a:off x="7710353" y="1128621"/>
                <a:ext cx="37800" cy="43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BE8D4A-4B3A-4421-9936-1F3E3D475A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1713" y="1119621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597D28-4A53-406D-A070-7A177C0ADF9D}"/>
                    </a:ext>
                  </a:extLst>
                </p14:cNvPr>
                <p14:cNvContentPartPr/>
                <p14:nvPr/>
              </p14:nvContentPartPr>
              <p14:xfrm>
                <a:off x="7773713" y="1009461"/>
                <a:ext cx="277920" cy="17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597D28-4A53-406D-A070-7A177C0ADF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64713" y="1000821"/>
                  <a:ext cx="29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A33BD2-A7BF-4E75-B4C1-4E757ED2AF01}"/>
                    </a:ext>
                  </a:extLst>
                </p14:cNvPr>
                <p14:cNvContentPartPr/>
                <p14:nvPr/>
              </p14:nvContentPartPr>
              <p14:xfrm>
                <a:off x="8170793" y="846381"/>
                <a:ext cx="212760" cy="36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A33BD2-A7BF-4E75-B4C1-4E757ED2AF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2153" y="837381"/>
                  <a:ext cx="23040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4CB724-4096-4FA4-95A7-945694C490E7}"/>
              </a:ext>
            </a:extLst>
          </p:cNvPr>
          <p:cNvGrpSpPr/>
          <p:nvPr/>
        </p:nvGrpSpPr>
        <p:grpSpPr>
          <a:xfrm>
            <a:off x="7451873" y="1356141"/>
            <a:ext cx="775440" cy="449280"/>
            <a:chOff x="7451873" y="1356141"/>
            <a:chExt cx="77544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19D027-FFA6-401F-9809-D80A943A5A5B}"/>
                    </a:ext>
                  </a:extLst>
                </p14:cNvPr>
                <p14:cNvContentPartPr/>
                <p14:nvPr/>
              </p14:nvContentPartPr>
              <p14:xfrm>
                <a:off x="7451873" y="1356141"/>
                <a:ext cx="628200" cy="81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19D027-FFA6-401F-9809-D80A943A5A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3233" y="1347501"/>
                  <a:ext cx="64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8BFA8E-E311-4B37-8F61-84E0C5FCC004}"/>
                    </a:ext>
                  </a:extLst>
                </p14:cNvPr>
                <p14:cNvContentPartPr/>
                <p14:nvPr/>
              </p14:nvContentPartPr>
              <p14:xfrm>
                <a:off x="7497953" y="1452261"/>
                <a:ext cx="666720" cy="34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8BFA8E-E311-4B37-8F61-84E0C5FCC0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9313" y="1443261"/>
                  <a:ext cx="684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E70783-FF83-404D-AFC3-9D34AD39E217}"/>
                    </a:ext>
                  </a:extLst>
                </p14:cNvPr>
                <p14:cNvContentPartPr/>
                <p14:nvPr/>
              </p14:nvContentPartPr>
              <p14:xfrm>
                <a:off x="7649513" y="1608501"/>
                <a:ext cx="266400" cy="166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E70783-FF83-404D-AFC3-9D34AD39E2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40873" y="1599501"/>
                  <a:ext cx="284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72B5BE-9325-4BFB-9890-C9F489A3F7A5}"/>
                    </a:ext>
                  </a:extLst>
                </p14:cNvPr>
                <p14:cNvContentPartPr/>
                <p14:nvPr/>
              </p14:nvContentPartPr>
              <p14:xfrm>
                <a:off x="7988993" y="1581141"/>
                <a:ext cx="238320" cy="224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72B5BE-9325-4BFB-9890-C9F489A3F7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79993" y="1572501"/>
                  <a:ext cx="2559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D5A090-1B07-444C-9806-D3A34A3EAA7C}"/>
              </a:ext>
            </a:extLst>
          </p:cNvPr>
          <p:cNvGrpSpPr/>
          <p:nvPr/>
        </p:nvGrpSpPr>
        <p:grpSpPr>
          <a:xfrm>
            <a:off x="8860193" y="1141581"/>
            <a:ext cx="132840" cy="126360"/>
            <a:chOff x="8860193" y="1141581"/>
            <a:chExt cx="13284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ECD1DEC-A711-4095-8ED8-12C27A2763F9}"/>
                    </a:ext>
                  </a:extLst>
                </p14:cNvPr>
                <p14:cNvContentPartPr/>
                <p14:nvPr/>
              </p14:nvContentPartPr>
              <p14:xfrm>
                <a:off x="8865233" y="1141581"/>
                <a:ext cx="122760" cy="37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ECD1DEC-A711-4095-8ED8-12C27A2763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56233" y="1132941"/>
                  <a:ext cx="140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B85C34-5EAD-40CE-948F-CC2902CD6570}"/>
                    </a:ext>
                  </a:extLst>
                </p14:cNvPr>
                <p14:cNvContentPartPr/>
                <p14:nvPr/>
              </p14:nvContentPartPr>
              <p14:xfrm>
                <a:off x="8860193" y="1248141"/>
                <a:ext cx="132840" cy="1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B85C34-5EAD-40CE-948F-CC2902CD65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1553" y="1239141"/>
                  <a:ext cx="150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7259105-CA9C-4478-B3A9-3945133466AC}"/>
              </a:ext>
            </a:extLst>
          </p:cNvPr>
          <p:cNvGrpSpPr/>
          <p:nvPr/>
        </p:nvGrpSpPr>
        <p:grpSpPr>
          <a:xfrm>
            <a:off x="974753" y="2101341"/>
            <a:ext cx="613440" cy="363240"/>
            <a:chOff x="974753" y="2101341"/>
            <a:chExt cx="61344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BD5720-26FF-4990-A3F4-528B8298D534}"/>
                    </a:ext>
                  </a:extLst>
                </p14:cNvPr>
                <p14:cNvContentPartPr/>
                <p14:nvPr/>
              </p14:nvContentPartPr>
              <p14:xfrm>
                <a:off x="974753" y="2101341"/>
                <a:ext cx="409320" cy="295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BD5720-26FF-4990-A3F4-528B8298D5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5753" y="2092341"/>
                  <a:ext cx="426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850581-5E3D-41B3-900C-A9EAD50F0937}"/>
                    </a:ext>
                  </a:extLst>
                </p14:cNvPr>
                <p14:cNvContentPartPr/>
                <p14:nvPr/>
              </p14:nvContentPartPr>
              <p14:xfrm>
                <a:off x="995993" y="2245701"/>
                <a:ext cx="340920" cy="68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850581-5E3D-41B3-900C-A9EAD50F09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7353" y="2236701"/>
                  <a:ext cx="35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707970-BFB0-4D4D-A9A6-EE65088E86F3}"/>
                    </a:ext>
                  </a:extLst>
                </p14:cNvPr>
                <p14:cNvContentPartPr/>
                <p14:nvPr/>
              </p14:nvContentPartPr>
              <p14:xfrm>
                <a:off x="1245473" y="2307981"/>
                <a:ext cx="342720" cy="156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707970-BFB0-4D4D-A9A6-EE65088E86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6473" y="2298981"/>
                  <a:ext cx="3603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B464D67-67FA-4ACD-B29C-44EEBA2D58CE}"/>
              </a:ext>
            </a:extLst>
          </p:cNvPr>
          <p:cNvGrpSpPr/>
          <p:nvPr/>
        </p:nvGrpSpPr>
        <p:grpSpPr>
          <a:xfrm>
            <a:off x="1793753" y="2174421"/>
            <a:ext cx="178200" cy="136080"/>
            <a:chOff x="1793753" y="2174421"/>
            <a:chExt cx="17820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09C086-16E5-412F-8B8C-06DB3439A977}"/>
                    </a:ext>
                  </a:extLst>
                </p14:cNvPr>
                <p14:cNvContentPartPr/>
                <p14:nvPr/>
              </p14:nvContentPartPr>
              <p14:xfrm>
                <a:off x="1793753" y="2174421"/>
                <a:ext cx="178200" cy="1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09C086-16E5-412F-8B8C-06DB3439A9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85113" y="2165421"/>
                  <a:ext cx="195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3127332-F649-4546-A9C4-A1E16AB2A804}"/>
                    </a:ext>
                  </a:extLst>
                </p14:cNvPr>
                <p14:cNvContentPartPr/>
                <p14:nvPr/>
              </p14:nvContentPartPr>
              <p14:xfrm>
                <a:off x="1799153" y="2279181"/>
                <a:ext cx="147960" cy="31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3127332-F649-4546-A9C4-A1E16AB2A8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90153" y="2270181"/>
                  <a:ext cx="1656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9B3398-5485-4477-9789-1302CC6A9E9F}"/>
              </a:ext>
            </a:extLst>
          </p:cNvPr>
          <p:cNvGrpSpPr/>
          <p:nvPr/>
        </p:nvGrpSpPr>
        <p:grpSpPr>
          <a:xfrm>
            <a:off x="6292313" y="310341"/>
            <a:ext cx="1189080" cy="229320"/>
            <a:chOff x="6292313" y="310341"/>
            <a:chExt cx="118908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425787-1D33-4D37-8463-8338CCE74787}"/>
                    </a:ext>
                  </a:extLst>
                </p14:cNvPr>
                <p14:cNvContentPartPr/>
                <p14:nvPr/>
              </p14:nvContentPartPr>
              <p14:xfrm>
                <a:off x="6292313" y="330141"/>
                <a:ext cx="169200" cy="20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425787-1D33-4D37-8463-8338CCE747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3673" y="321501"/>
                  <a:ext cx="18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8EB5E3-D285-4FCC-9E31-24795204958C}"/>
                    </a:ext>
                  </a:extLst>
                </p14:cNvPr>
                <p14:cNvContentPartPr/>
                <p14:nvPr/>
              </p14:nvContentPartPr>
              <p14:xfrm>
                <a:off x="6560153" y="326181"/>
                <a:ext cx="144720" cy="195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8EB5E3-D285-4FCC-9E31-2479520495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1513" y="317181"/>
                  <a:ext cx="162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22238D-D09D-4712-B9B1-6079B4BE7027}"/>
                    </a:ext>
                  </a:extLst>
                </p14:cNvPr>
                <p14:cNvContentPartPr/>
                <p14:nvPr/>
              </p14:nvContentPartPr>
              <p14:xfrm>
                <a:off x="6799193" y="473781"/>
                <a:ext cx="15840" cy="28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22238D-D09D-4712-B9B1-6079B4BE702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90553" y="464781"/>
                  <a:ext cx="33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FC3DAB-D630-4DC2-9A32-2452AA5EA506}"/>
                    </a:ext>
                  </a:extLst>
                </p14:cNvPr>
                <p14:cNvContentPartPr/>
                <p14:nvPr/>
              </p14:nvContentPartPr>
              <p14:xfrm>
                <a:off x="6935633" y="367941"/>
                <a:ext cx="192960" cy="154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FC3DAB-D630-4DC2-9A32-2452AA5EA5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6993" y="358941"/>
                  <a:ext cx="21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2C296A-2B82-413D-9047-EFA3251E18A4}"/>
                    </a:ext>
                  </a:extLst>
                </p14:cNvPr>
                <p14:cNvContentPartPr/>
                <p14:nvPr/>
              </p14:nvContentPartPr>
              <p14:xfrm>
                <a:off x="7190873" y="310341"/>
                <a:ext cx="290520" cy="224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2C296A-2B82-413D-9047-EFA3251E18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2233" y="301701"/>
                  <a:ext cx="3081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309F68-579A-42DD-AD3C-CEC2859B8CF0}"/>
              </a:ext>
            </a:extLst>
          </p:cNvPr>
          <p:cNvGrpSpPr/>
          <p:nvPr/>
        </p:nvGrpSpPr>
        <p:grpSpPr>
          <a:xfrm>
            <a:off x="9305513" y="1080381"/>
            <a:ext cx="1278360" cy="306720"/>
            <a:chOff x="9305513" y="1080381"/>
            <a:chExt cx="12783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C099416-AC93-4111-8788-6096299B70B3}"/>
                    </a:ext>
                  </a:extLst>
                </p14:cNvPr>
                <p14:cNvContentPartPr/>
                <p14:nvPr/>
              </p14:nvContentPartPr>
              <p14:xfrm>
                <a:off x="9305513" y="1127181"/>
                <a:ext cx="209160" cy="220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C099416-AC93-4111-8788-6096299B70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96873" y="1118541"/>
                  <a:ext cx="226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484961-ED99-48CD-AECF-1C782BE90A8B}"/>
                    </a:ext>
                  </a:extLst>
                </p14:cNvPr>
                <p14:cNvContentPartPr/>
                <p14:nvPr/>
              </p14:nvContentPartPr>
              <p14:xfrm>
                <a:off x="9597833" y="1106301"/>
                <a:ext cx="203400" cy="23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484961-ED99-48CD-AECF-1C782BE90A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88833" y="1097301"/>
                  <a:ext cx="221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0D0C03-B8E3-4646-A0F5-9E3C6E29837D}"/>
                    </a:ext>
                  </a:extLst>
                </p14:cNvPr>
                <p14:cNvContentPartPr/>
                <p14:nvPr/>
              </p14:nvContentPartPr>
              <p14:xfrm>
                <a:off x="9854513" y="1287021"/>
                <a:ext cx="39600" cy="51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0D0C03-B8E3-4646-A0F5-9E3C6E29837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45513" y="1278381"/>
                  <a:ext cx="5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BB8223-ED1F-4E7D-8B94-D5CF2A57A7B1}"/>
                    </a:ext>
                  </a:extLst>
                </p14:cNvPr>
                <p14:cNvContentPartPr/>
                <p14:nvPr/>
              </p14:nvContentPartPr>
              <p14:xfrm>
                <a:off x="10012193" y="1128621"/>
                <a:ext cx="239040" cy="198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BB8223-ED1F-4E7D-8B94-D5CF2A57A7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03193" y="1119981"/>
                  <a:ext cx="256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74CE1F-4A4D-4C2E-998A-0F094508A1E2}"/>
                    </a:ext>
                  </a:extLst>
                </p14:cNvPr>
                <p14:cNvContentPartPr/>
                <p14:nvPr/>
              </p14:nvContentPartPr>
              <p14:xfrm>
                <a:off x="10300193" y="1080381"/>
                <a:ext cx="283680" cy="306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74CE1F-4A4D-4C2E-998A-0F094508A1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91193" y="1071741"/>
                  <a:ext cx="3013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34C045F-CBC1-4B06-B987-CC19D90545C4}"/>
              </a:ext>
            </a:extLst>
          </p:cNvPr>
          <p:cNvGrpSpPr/>
          <p:nvPr/>
        </p:nvGrpSpPr>
        <p:grpSpPr>
          <a:xfrm>
            <a:off x="2344553" y="2029341"/>
            <a:ext cx="946080" cy="271440"/>
            <a:chOff x="2344553" y="2029341"/>
            <a:chExt cx="9460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71C8504-28E0-4BAB-BE9A-F741280A0BAA}"/>
                    </a:ext>
                  </a:extLst>
                </p14:cNvPr>
                <p14:cNvContentPartPr/>
                <p14:nvPr/>
              </p14:nvContentPartPr>
              <p14:xfrm>
                <a:off x="2344553" y="2070741"/>
                <a:ext cx="194400" cy="230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71C8504-28E0-4BAB-BE9A-F741280A0B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35553" y="2062101"/>
                  <a:ext cx="212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DA3A36-857F-4205-BF23-8A660C955B14}"/>
                    </a:ext>
                  </a:extLst>
                </p14:cNvPr>
                <p14:cNvContentPartPr/>
                <p14:nvPr/>
              </p14:nvContentPartPr>
              <p14:xfrm>
                <a:off x="2592593" y="2029341"/>
                <a:ext cx="276480" cy="263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DA3A36-857F-4205-BF23-8A660C955B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3593" y="2020701"/>
                  <a:ext cx="294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D8EC42-2E13-49D1-913B-1532B419A397}"/>
                    </a:ext>
                  </a:extLst>
                </p14:cNvPr>
                <p14:cNvContentPartPr/>
                <p14:nvPr/>
              </p14:nvContentPartPr>
              <p14:xfrm>
                <a:off x="2905433" y="2215461"/>
                <a:ext cx="9720" cy="49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D8EC42-2E13-49D1-913B-1532B419A3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96433" y="2206821"/>
                  <a:ext cx="27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D15B3E-5BFB-490A-A06F-89E4DDCAFE33}"/>
                    </a:ext>
                  </a:extLst>
                </p14:cNvPr>
                <p14:cNvContentPartPr/>
                <p14:nvPr/>
              </p14:nvContentPartPr>
              <p14:xfrm>
                <a:off x="3077873" y="2040861"/>
                <a:ext cx="212760" cy="248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D15B3E-5BFB-490A-A06F-89E4DDCAFE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69233" y="2032221"/>
                  <a:ext cx="23040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394B34E-DA7A-41AF-BAEF-DB9C780B67F5}"/>
                  </a:ext>
                </a:extLst>
              </p14:cNvPr>
              <p14:cNvContentPartPr/>
              <p14:nvPr/>
            </p14:nvContentPartPr>
            <p14:xfrm>
              <a:off x="2199473" y="1998741"/>
              <a:ext cx="138240" cy="3481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394B34E-DA7A-41AF-BAEF-DB9C780B67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90833" y="1989741"/>
                <a:ext cx="15588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02CB1FC-D39D-44B8-9402-78A9601E826E}"/>
              </a:ext>
            </a:extLst>
          </p:cNvPr>
          <p:cNvGrpSpPr/>
          <p:nvPr/>
        </p:nvGrpSpPr>
        <p:grpSpPr>
          <a:xfrm>
            <a:off x="3570353" y="1877421"/>
            <a:ext cx="2626560" cy="482400"/>
            <a:chOff x="3570353" y="1877421"/>
            <a:chExt cx="26265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1A94C6D-FFC4-4CFA-89E6-67BFB32CA04F}"/>
                    </a:ext>
                  </a:extLst>
                </p14:cNvPr>
                <p14:cNvContentPartPr/>
                <p14:nvPr/>
              </p14:nvContentPartPr>
              <p14:xfrm>
                <a:off x="3570353" y="2151021"/>
                <a:ext cx="158400" cy="23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1A94C6D-FFC4-4CFA-89E6-67BFB32CA0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61353" y="2142381"/>
                  <a:ext cx="176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AE60DD-185E-4EE0-9EDD-37C3AE88666F}"/>
                    </a:ext>
                  </a:extLst>
                </p14:cNvPr>
                <p14:cNvContentPartPr/>
                <p14:nvPr/>
              </p14:nvContentPartPr>
              <p14:xfrm>
                <a:off x="3785633" y="2040141"/>
                <a:ext cx="234000" cy="228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AE60DD-185E-4EE0-9EDD-37C3AE8866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6633" y="2031141"/>
                  <a:ext cx="251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A5F67C-B204-4144-B438-3F748EC1D97B}"/>
                    </a:ext>
                  </a:extLst>
                </p14:cNvPr>
                <p14:cNvContentPartPr/>
                <p14:nvPr/>
              </p14:nvContentPartPr>
              <p14:xfrm>
                <a:off x="4014593" y="2022501"/>
                <a:ext cx="246600" cy="256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A5F67C-B204-4144-B438-3F748EC1D9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05593" y="2013501"/>
                  <a:ext cx="264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7F8B9D-2344-478D-9BCA-5F72FD9AEDE9}"/>
                    </a:ext>
                  </a:extLst>
                </p14:cNvPr>
                <p14:cNvContentPartPr/>
                <p14:nvPr/>
              </p14:nvContentPartPr>
              <p14:xfrm>
                <a:off x="4318793" y="2215101"/>
                <a:ext cx="30960" cy="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7F8B9D-2344-478D-9BCA-5F72FD9AED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09793" y="2206101"/>
                  <a:ext cx="48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CEB724-8164-4642-A50E-7A2704392593}"/>
                    </a:ext>
                  </a:extLst>
                </p14:cNvPr>
                <p14:cNvContentPartPr/>
                <p14:nvPr/>
              </p14:nvContentPartPr>
              <p14:xfrm>
                <a:off x="4466753" y="2043021"/>
                <a:ext cx="204120" cy="23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CEB724-8164-4642-A50E-7A27043925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57753" y="2034021"/>
                  <a:ext cx="221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45304-ED20-4F8B-8631-8CA36C569CE7}"/>
                    </a:ext>
                  </a:extLst>
                </p14:cNvPr>
                <p14:cNvContentPartPr/>
                <p14:nvPr/>
              </p14:nvContentPartPr>
              <p14:xfrm>
                <a:off x="4755473" y="2012781"/>
                <a:ext cx="287640" cy="263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45304-ED20-4F8B-8631-8CA36C569CE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46473" y="2004141"/>
                  <a:ext cx="305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F9D41B-1D36-4FEC-9665-90E63F98AC1D}"/>
                    </a:ext>
                  </a:extLst>
                </p14:cNvPr>
                <p14:cNvContentPartPr/>
                <p14:nvPr/>
              </p14:nvContentPartPr>
              <p14:xfrm>
                <a:off x="5146433" y="1938621"/>
                <a:ext cx="172800" cy="421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F9D41B-1D36-4FEC-9665-90E63F98AC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37433" y="1929621"/>
                  <a:ext cx="190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0D95C5-F6DC-4690-AE67-D6E4C821D5D9}"/>
                    </a:ext>
                  </a:extLst>
                </p14:cNvPr>
                <p14:cNvContentPartPr/>
                <p14:nvPr/>
              </p14:nvContentPartPr>
              <p14:xfrm>
                <a:off x="5477633" y="1877421"/>
                <a:ext cx="719280" cy="423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0D95C5-F6DC-4690-AE67-D6E4C821D5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68993" y="1868781"/>
                  <a:ext cx="736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A8BAF83-48E9-4D1B-A301-8E109C9AA0D9}"/>
                    </a:ext>
                  </a:extLst>
                </p14:cNvPr>
                <p14:cNvContentPartPr/>
                <p14:nvPr/>
              </p14:nvContentPartPr>
              <p14:xfrm>
                <a:off x="5704793" y="2105301"/>
                <a:ext cx="150480" cy="143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A8BAF83-48E9-4D1B-A301-8E109C9AA0D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6153" y="2096301"/>
                  <a:ext cx="168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2E3D6C-B21E-458C-AE85-FC90C079CF08}"/>
                    </a:ext>
                  </a:extLst>
                </p14:cNvPr>
                <p14:cNvContentPartPr/>
                <p14:nvPr/>
              </p14:nvContentPartPr>
              <p14:xfrm>
                <a:off x="5948513" y="2017821"/>
                <a:ext cx="205200" cy="217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2E3D6C-B21E-458C-AE85-FC90C079CF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39513" y="2009181"/>
                  <a:ext cx="2228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D0A1CED-D455-47A2-85CA-BE1D5DEC4605}"/>
              </a:ext>
            </a:extLst>
          </p:cNvPr>
          <p:cNvGrpSpPr/>
          <p:nvPr/>
        </p:nvGrpSpPr>
        <p:grpSpPr>
          <a:xfrm>
            <a:off x="5349113" y="2498421"/>
            <a:ext cx="1027440" cy="447840"/>
            <a:chOff x="5349113" y="2498421"/>
            <a:chExt cx="102744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FE75BF-240E-4A38-B65A-35C84BD6ACF1}"/>
                    </a:ext>
                  </a:extLst>
                </p14:cNvPr>
                <p14:cNvContentPartPr/>
                <p14:nvPr/>
              </p14:nvContentPartPr>
              <p14:xfrm>
                <a:off x="5399513" y="2498421"/>
                <a:ext cx="709200" cy="55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FE75BF-240E-4A38-B65A-35C84BD6AC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90873" y="2489781"/>
                  <a:ext cx="726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40F22C-404A-44AA-90CF-A29529CC0BCD}"/>
                    </a:ext>
                  </a:extLst>
                </p14:cNvPr>
                <p14:cNvContentPartPr/>
                <p14:nvPr/>
              </p14:nvContentPartPr>
              <p14:xfrm>
                <a:off x="5349113" y="2688861"/>
                <a:ext cx="228600" cy="23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40F22C-404A-44AA-90CF-A29529CC0B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0473" y="2679861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EB2F04-A7E7-497E-90D6-86FE5DA0815C}"/>
                    </a:ext>
                  </a:extLst>
                </p14:cNvPr>
                <p14:cNvContentPartPr/>
                <p14:nvPr/>
              </p14:nvContentPartPr>
              <p14:xfrm>
                <a:off x="5536313" y="2723061"/>
                <a:ext cx="173160" cy="165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EB2F04-A7E7-497E-90D6-86FE5DA081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7313" y="2714421"/>
                  <a:ext cx="190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815E7D-86B8-460E-927C-89E21DAB058B}"/>
                    </a:ext>
                  </a:extLst>
                </p14:cNvPr>
                <p14:cNvContentPartPr/>
                <p14:nvPr/>
              </p14:nvContentPartPr>
              <p14:xfrm>
                <a:off x="5862833" y="2842581"/>
                <a:ext cx="19080" cy="12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815E7D-86B8-460E-927C-89E21DAB05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54193" y="2833581"/>
                  <a:ext cx="3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AB19481-4A8B-4289-A966-FD2D83C9F87E}"/>
                    </a:ext>
                  </a:extLst>
                </p14:cNvPr>
                <p14:cNvContentPartPr/>
                <p14:nvPr/>
              </p14:nvContentPartPr>
              <p14:xfrm>
                <a:off x="5928353" y="2714421"/>
                <a:ext cx="195480" cy="177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AB19481-4A8B-4289-A966-FD2D83C9F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19713" y="2705421"/>
                  <a:ext cx="213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5F3CACE-1594-40B0-944D-8E679CA80E97}"/>
                    </a:ext>
                  </a:extLst>
                </p14:cNvPr>
                <p14:cNvContentPartPr/>
                <p14:nvPr/>
              </p14:nvContentPartPr>
              <p14:xfrm>
                <a:off x="6143993" y="2601021"/>
                <a:ext cx="232560" cy="345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5F3CACE-1594-40B0-944D-8E679CA80E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34993" y="2592021"/>
                  <a:ext cx="25020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98AD88F-8F62-43F9-B656-8F64E2FDEE90}"/>
              </a:ext>
            </a:extLst>
          </p:cNvPr>
          <p:cNvGrpSpPr/>
          <p:nvPr/>
        </p:nvGrpSpPr>
        <p:grpSpPr>
          <a:xfrm>
            <a:off x="6662393" y="2330661"/>
            <a:ext cx="197280" cy="118800"/>
            <a:chOff x="6662393" y="2330661"/>
            <a:chExt cx="19728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5B6681-E17B-4191-BCD7-EB92753DD50F}"/>
                    </a:ext>
                  </a:extLst>
                </p14:cNvPr>
                <p14:cNvContentPartPr/>
                <p14:nvPr/>
              </p14:nvContentPartPr>
              <p14:xfrm>
                <a:off x="6669593" y="2330661"/>
                <a:ext cx="190080" cy="27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5B6681-E17B-4191-BCD7-EB92753DD5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0593" y="2322021"/>
                  <a:ext cx="207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17FA7A-5E0B-458A-BE8E-3C63A4B6E61B}"/>
                    </a:ext>
                  </a:extLst>
                </p14:cNvPr>
                <p14:cNvContentPartPr/>
                <p14:nvPr/>
              </p14:nvContentPartPr>
              <p14:xfrm>
                <a:off x="6662393" y="2413821"/>
                <a:ext cx="148680" cy="35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17FA7A-5E0B-458A-BE8E-3C63A4B6E6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53393" y="2405181"/>
                  <a:ext cx="1663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1DBED7F-77D8-43C5-8ACF-8A0E40F6B331}"/>
              </a:ext>
            </a:extLst>
          </p:cNvPr>
          <p:cNvGrpSpPr/>
          <p:nvPr/>
        </p:nvGrpSpPr>
        <p:grpSpPr>
          <a:xfrm>
            <a:off x="7093313" y="2144901"/>
            <a:ext cx="1029240" cy="279000"/>
            <a:chOff x="7093313" y="2144901"/>
            <a:chExt cx="10292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E2389B-0182-4EAB-81EC-E51CD8626FAC}"/>
                    </a:ext>
                  </a:extLst>
                </p14:cNvPr>
                <p14:cNvContentPartPr/>
                <p14:nvPr/>
              </p14:nvContentPartPr>
              <p14:xfrm>
                <a:off x="7093313" y="2246781"/>
                <a:ext cx="277560" cy="177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E2389B-0182-4EAB-81EC-E51CD8626F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84673" y="2238141"/>
                  <a:ext cx="29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8409BC-AC52-467B-A349-68C369E0C0F8}"/>
                    </a:ext>
                  </a:extLst>
                </p14:cNvPr>
                <p14:cNvContentPartPr/>
                <p14:nvPr/>
              </p14:nvContentPartPr>
              <p14:xfrm>
                <a:off x="7434593" y="2358021"/>
                <a:ext cx="46800" cy="39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8409BC-AC52-467B-A349-68C369E0C0F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5593" y="2349381"/>
                  <a:ext cx="64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5ADAEA-EE79-44E7-A73E-14DA8AFB2BD7}"/>
                    </a:ext>
                  </a:extLst>
                </p14:cNvPr>
                <p14:cNvContentPartPr/>
                <p14:nvPr/>
              </p14:nvContentPartPr>
              <p14:xfrm>
                <a:off x="7557713" y="2194581"/>
                <a:ext cx="262080" cy="178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5ADAEA-EE79-44E7-A73E-14DA8AFB2B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49073" y="2185581"/>
                  <a:ext cx="27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B1DAF59-9C8A-4E8E-B684-5DBEF3E3E69D}"/>
                    </a:ext>
                  </a:extLst>
                </p14:cNvPr>
                <p14:cNvContentPartPr/>
                <p14:nvPr/>
              </p14:nvContentPartPr>
              <p14:xfrm>
                <a:off x="7808273" y="2144901"/>
                <a:ext cx="314280" cy="253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B1DAF59-9C8A-4E8E-B684-5DBEF3E3E6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99633" y="2135901"/>
                  <a:ext cx="3319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58D2A9C-B9BE-45CA-BA63-BBDC369B8909}"/>
              </a:ext>
            </a:extLst>
          </p:cNvPr>
          <p:cNvGrpSpPr/>
          <p:nvPr/>
        </p:nvGrpSpPr>
        <p:grpSpPr>
          <a:xfrm>
            <a:off x="937313" y="3174861"/>
            <a:ext cx="396720" cy="260280"/>
            <a:chOff x="937313" y="3174861"/>
            <a:chExt cx="3967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3CF83C0-FD05-4D25-B84E-F375E29576EB}"/>
                    </a:ext>
                  </a:extLst>
                </p14:cNvPr>
                <p14:cNvContentPartPr/>
                <p14:nvPr/>
              </p14:nvContentPartPr>
              <p14:xfrm>
                <a:off x="937313" y="3174861"/>
                <a:ext cx="275040" cy="260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3CF83C0-FD05-4D25-B84E-F375E29576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313" y="3165861"/>
                  <a:ext cx="292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1BCCC7-997E-49F4-B7B4-CC46E32A3E9C}"/>
                    </a:ext>
                  </a:extLst>
                </p14:cNvPr>
                <p14:cNvContentPartPr/>
                <p14:nvPr/>
              </p14:nvContentPartPr>
              <p14:xfrm>
                <a:off x="1198313" y="3314901"/>
                <a:ext cx="135720" cy="94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1BCCC7-997E-49F4-B7B4-CC46E32A3E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9673" y="3306261"/>
                  <a:ext cx="1533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07526B3-35CF-4E60-8B7C-1186FEF60A00}"/>
              </a:ext>
            </a:extLst>
          </p:cNvPr>
          <p:cNvGrpSpPr/>
          <p:nvPr/>
        </p:nvGrpSpPr>
        <p:grpSpPr>
          <a:xfrm>
            <a:off x="1638196" y="3002302"/>
            <a:ext cx="2403360" cy="411120"/>
            <a:chOff x="1638196" y="3002302"/>
            <a:chExt cx="24033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9C9E9BC-283A-42E0-A87C-BC1403F5A646}"/>
                    </a:ext>
                  </a:extLst>
                </p14:cNvPr>
                <p14:cNvContentPartPr/>
                <p14:nvPr/>
              </p14:nvContentPartPr>
              <p14:xfrm>
                <a:off x="1638196" y="3175822"/>
                <a:ext cx="450000" cy="237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9C9E9BC-283A-42E0-A87C-BC1403F5A6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29556" y="3167182"/>
                  <a:ext cx="467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8C225FC-27B8-46A4-A5E7-F09C5151BD1A}"/>
                    </a:ext>
                  </a:extLst>
                </p14:cNvPr>
                <p14:cNvContentPartPr/>
                <p14:nvPr/>
              </p14:nvContentPartPr>
              <p14:xfrm>
                <a:off x="2254876" y="3250342"/>
                <a:ext cx="157320" cy="23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8C225FC-27B8-46A4-A5E7-F09C5151BD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45876" y="3241342"/>
                  <a:ext cx="174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0E4220-D257-482D-B7E3-3A10B0202E5D}"/>
                    </a:ext>
                  </a:extLst>
                </p14:cNvPr>
                <p14:cNvContentPartPr/>
                <p14:nvPr/>
              </p14:nvContentPartPr>
              <p14:xfrm>
                <a:off x="2281156" y="3326302"/>
                <a:ext cx="149760" cy="38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0E4220-D257-482D-B7E3-3A10B0202E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72156" y="3317302"/>
                  <a:ext cx="167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531405-C4FE-4038-9803-2F33EF068E12}"/>
                    </a:ext>
                  </a:extLst>
                </p14:cNvPr>
                <p14:cNvContentPartPr/>
                <p14:nvPr/>
              </p14:nvContentPartPr>
              <p14:xfrm>
                <a:off x="2646916" y="3339262"/>
                <a:ext cx="29880" cy="56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531405-C4FE-4038-9803-2F33EF068E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37916" y="3330622"/>
                  <a:ext cx="47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B062F1-291E-4D34-B08D-66C0E069B383}"/>
                    </a:ext>
                  </a:extLst>
                </p14:cNvPr>
                <p14:cNvContentPartPr/>
                <p14:nvPr/>
              </p14:nvContentPartPr>
              <p14:xfrm>
                <a:off x="2779036" y="3114622"/>
                <a:ext cx="430200" cy="272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B062F1-291E-4D34-B08D-66C0E069B3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70396" y="3105982"/>
                  <a:ext cx="447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CFFA16-BF1E-48D3-B2ED-889BB5E7741A}"/>
                    </a:ext>
                  </a:extLst>
                </p14:cNvPr>
                <p14:cNvContentPartPr/>
                <p14:nvPr/>
              </p14:nvContentPartPr>
              <p14:xfrm>
                <a:off x="3102676" y="3081142"/>
                <a:ext cx="318600" cy="310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CFFA16-BF1E-48D3-B2ED-889BB5E774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93676" y="3072142"/>
                  <a:ext cx="336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69E8CD5-5390-4273-9A3C-06D10659BD5D}"/>
                    </a:ext>
                  </a:extLst>
                </p14:cNvPr>
                <p14:cNvContentPartPr/>
                <p14:nvPr/>
              </p14:nvContentPartPr>
              <p14:xfrm>
                <a:off x="3398956" y="3002302"/>
                <a:ext cx="361800" cy="363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69E8CD5-5390-4273-9A3C-06D10659BD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89956" y="2993302"/>
                  <a:ext cx="379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9260F8-9F55-4D36-92F2-3772BDDA6F18}"/>
                    </a:ext>
                  </a:extLst>
                </p14:cNvPr>
                <p14:cNvContentPartPr/>
                <p14:nvPr/>
              </p14:nvContentPartPr>
              <p14:xfrm>
                <a:off x="3694156" y="3017062"/>
                <a:ext cx="347400" cy="37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9260F8-9F55-4D36-92F2-3772BDDA6F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516" y="3008422"/>
                  <a:ext cx="365040" cy="39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797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D01348A-C286-40DC-B608-DECC2C2B9D89}"/>
              </a:ext>
            </a:extLst>
          </p:cNvPr>
          <p:cNvGrpSpPr/>
          <p:nvPr/>
        </p:nvGrpSpPr>
        <p:grpSpPr>
          <a:xfrm>
            <a:off x="446183" y="244078"/>
            <a:ext cx="9981360" cy="1257480"/>
            <a:chOff x="446183" y="244078"/>
            <a:chExt cx="9981360" cy="12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9BB2C6-F88B-499E-BA9F-D08EFEBC88B6}"/>
                    </a:ext>
                  </a:extLst>
                </p14:cNvPr>
                <p14:cNvContentPartPr/>
                <p14:nvPr/>
              </p14:nvContentPartPr>
              <p14:xfrm>
                <a:off x="690983" y="560878"/>
                <a:ext cx="102960" cy="168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9BB2C6-F88B-499E-BA9F-D08EFEBC88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2343" y="552238"/>
                  <a:ext cx="120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E7D28C-E6AF-45C3-B48B-BC57CBDBC199}"/>
                    </a:ext>
                  </a:extLst>
                </p14:cNvPr>
                <p14:cNvContentPartPr/>
                <p14:nvPr/>
              </p14:nvContentPartPr>
              <p14:xfrm>
                <a:off x="446183" y="763198"/>
                <a:ext cx="437040" cy="4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E7D28C-E6AF-45C3-B48B-BC57CBDBC1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183" y="754558"/>
                  <a:ext cx="454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BD1223-3546-4C5C-8AB7-02714046C603}"/>
                    </a:ext>
                  </a:extLst>
                </p14:cNvPr>
                <p14:cNvContentPartPr/>
                <p14:nvPr/>
              </p14:nvContentPartPr>
              <p14:xfrm>
                <a:off x="460943" y="515158"/>
                <a:ext cx="56088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BD1223-3546-4C5C-8AB7-02714046C6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943" y="506518"/>
                  <a:ext cx="578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8F66A2-F692-4B8E-87CC-5967F9DDBCAD}"/>
                    </a:ext>
                  </a:extLst>
                </p14:cNvPr>
                <p14:cNvContentPartPr/>
                <p14:nvPr/>
              </p14:nvContentPartPr>
              <p14:xfrm>
                <a:off x="1028303" y="617398"/>
                <a:ext cx="242640" cy="20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8F66A2-F692-4B8E-87CC-5967F9DDBC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663" y="608758"/>
                  <a:ext cx="260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EEE0FB-2C57-455B-9266-8869FD5432EA}"/>
                    </a:ext>
                  </a:extLst>
                </p14:cNvPr>
                <p14:cNvContentPartPr/>
                <p14:nvPr/>
              </p14:nvContentPartPr>
              <p14:xfrm>
                <a:off x="1553903" y="539278"/>
                <a:ext cx="417240" cy="25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EEE0FB-2C57-455B-9266-8869FD5432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5263" y="530638"/>
                  <a:ext cx="434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16C117-2F80-4073-B228-BDE76527E896}"/>
                    </a:ext>
                  </a:extLst>
                </p14:cNvPr>
                <p14:cNvContentPartPr/>
                <p14:nvPr/>
              </p14:nvContentPartPr>
              <p14:xfrm>
                <a:off x="1904903" y="587878"/>
                <a:ext cx="253440" cy="20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16C117-2F80-4073-B228-BDE76527E8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5903" y="579238"/>
                  <a:ext cx="271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D9A5E1-ACF4-4427-AD2E-6849B0141D39}"/>
                    </a:ext>
                  </a:extLst>
                </p14:cNvPr>
                <p14:cNvContentPartPr/>
                <p14:nvPr/>
              </p14:nvContentPartPr>
              <p14:xfrm>
                <a:off x="2231783" y="593638"/>
                <a:ext cx="200160" cy="173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D9A5E1-ACF4-4427-AD2E-6849B0141D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3143" y="584638"/>
                  <a:ext cx="21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93F8C9-7C03-4684-9076-A112989C211A}"/>
                    </a:ext>
                  </a:extLst>
                </p14:cNvPr>
                <p14:cNvContentPartPr/>
                <p14:nvPr/>
              </p14:nvContentPartPr>
              <p14:xfrm>
                <a:off x="2579543" y="270718"/>
                <a:ext cx="458280" cy="55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93F8C9-7C03-4684-9076-A112989C21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0543" y="262078"/>
                  <a:ext cx="475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81BF0F-4EA6-4D34-B75A-06B9D277F47F}"/>
                    </a:ext>
                  </a:extLst>
                </p14:cNvPr>
                <p14:cNvContentPartPr/>
                <p14:nvPr/>
              </p14:nvContentPartPr>
              <p14:xfrm>
                <a:off x="2569463" y="517678"/>
                <a:ext cx="429120" cy="4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81BF0F-4EA6-4D34-B75A-06B9D277F4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0463" y="508678"/>
                  <a:ext cx="446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F98DA0-2296-4F56-A1FC-DE5F18FAD3CE}"/>
                    </a:ext>
                  </a:extLst>
                </p14:cNvPr>
                <p14:cNvContentPartPr/>
                <p14:nvPr/>
              </p14:nvContentPartPr>
              <p14:xfrm>
                <a:off x="2931623" y="600478"/>
                <a:ext cx="124200" cy="121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F98DA0-2296-4F56-A1FC-DE5F18FAD3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2623" y="591838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C5D0B3-AC9B-4F6E-A5D1-C2EA00AB1B35}"/>
                    </a:ext>
                  </a:extLst>
                </p14:cNvPr>
                <p14:cNvContentPartPr/>
                <p14:nvPr/>
              </p14:nvContentPartPr>
              <p14:xfrm>
                <a:off x="3208823" y="445678"/>
                <a:ext cx="12600" cy="1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C5D0B3-AC9B-4F6E-A5D1-C2EA00AB1B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0183" y="436678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57B00C-4A7C-420D-91C8-29185A897966}"/>
                    </a:ext>
                  </a:extLst>
                </p14:cNvPr>
                <p14:cNvContentPartPr/>
                <p14:nvPr/>
              </p14:nvContentPartPr>
              <p14:xfrm>
                <a:off x="3137543" y="592198"/>
                <a:ext cx="15840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57B00C-4A7C-420D-91C8-29185A8979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8903" y="583198"/>
                  <a:ext cx="176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488704-1B34-47C2-B750-68BFD763665C}"/>
                    </a:ext>
                  </a:extLst>
                </p14:cNvPr>
                <p14:cNvContentPartPr/>
                <p14:nvPr/>
              </p14:nvContentPartPr>
              <p14:xfrm>
                <a:off x="3373703" y="541438"/>
                <a:ext cx="349560" cy="21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488704-1B34-47C2-B750-68BFD76366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5063" y="532798"/>
                  <a:ext cx="367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6FBE42-B135-4CD2-ACB7-1B3A4A1F3F73}"/>
                    </a:ext>
                  </a:extLst>
                </p14:cNvPr>
                <p14:cNvContentPartPr/>
                <p14:nvPr/>
              </p14:nvContentPartPr>
              <p14:xfrm>
                <a:off x="4060223" y="340918"/>
                <a:ext cx="473040" cy="40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6FBE42-B135-4CD2-ACB7-1B3A4A1F3F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1583" y="332278"/>
                  <a:ext cx="490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391F60-9D88-4A37-954D-0BA492BD9D88}"/>
                    </a:ext>
                  </a:extLst>
                </p14:cNvPr>
                <p14:cNvContentPartPr/>
                <p14:nvPr/>
              </p14:nvContentPartPr>
              <p14:xfrm>
                <a:off x="4523183" y="744118"/>
                <a:ext cx="3276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391F60-9D88-4A37-954D-0BA492BD9D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4183" y="735118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1D21FA-C3CC-4B34-8CE2-7355BA0766D2}"/>
                    </a:ext>
                  </a:extLst>
                </p14:cNvPr>
                <p14:cNvContentPartPr/>
                <p14:nvPr/>
              </p14:nvContentPartPr>
              <p14:xfrm>
                <a:off x="4834223" y="423358"/>
                <a:ext cx="226440" cy="34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1D21FA-C3CC-4B34-8CE2-7355BA0766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5223" y="414718"/>
                  <a:ext cx="244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DB7A79-A628-412B-8A7B-5ED34BA74B0B}"/>
                    </a:ext>
                  </a:extLst>
                </p14:cNvPr>
                <p14:cNvContentPartPr/>
                <p14:nvPr/>
              </p14:nvContentPartPr>
              <p14:xfrm>
                <a:off x="5079023" y="735838"/>
                <a:ext cx="10368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DB7A79-A628-412B-8A7B-5ED34BA74B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0023" y="726838"/>
                  <a:ext cx="121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F4DF07-2F54-42F1-A712-236F8990B9F2}"/>
                    </a:ext>
                  </a:extLst>
                </p14:cNvPr>
                <p14:cNvContentPartPr/>
                <p14:nvPr/>
              </p14:nvContentPartPr>
              <p14:xfrm>
                <a:off x="5642423" y="437398"/>
                <a:ext cx="385200" cy="21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F4DF07-2F54-42F1-A712-236F8990B9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3783" y="428398"/>
                  <a:ext cx="40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59AC80-C375-4115-9009-40A5094F3951}"/>
                    </a:ext>
                  </a:extLst>
                </p14:cNvPr>
                <p14:cNvContentPartPr/>
                <p14:nvPr/>
              </p14:nvContentPartPr>
              <p14:xfrm>
                <a:off x="6039143" y="496078"/>
                <a:ext cx="286920" cy="18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59AC80-C375-4115-9009-40A5094F39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0143" y="487078"/>
                  <a:ext cx="30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29A5C5-BA32-4312-9270-B4F62F96555A}"/>
                    </a:ext>
                  </a:extLst>
                </p14:cNvPr>
                <p14:cNvContentPartPr/>
                <p14:nvPr/>
              </p14:nvContentPartPr>
              <p14:xfrm>
                <a:off x="6670583" y="449638"/>
                <a:ext cx="294120" cy="17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29A5C5-BA32-4312-9270-B4F62F9655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1943" y="440638"/>
                  <a:ext cx="31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BE38D7-62E4-4213-9807-02A8F44729F4}"/>
                    </a:ext>
                  </a:extLst>
                </p14:cNvPr>
                <p14:cNvContentPartPr/>
                <p14:nvPr/>
              </p14:nvContentPartPr>
              <p14:xfrm>
                <a:off x="7019063" y="518398"/>
                <a:ext cx="148680" cy="12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BE38D7-62E4-4213-9807-02A8F44729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10063" y="509398"/>
                  <a:ext cx="166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3FBCD7-C103-4289-BD2F-65D8B9DC8573}"/>
                    </a:ext>
                  </a:extLst>
                </p14:cNvPr>
                <p14:cNvContentPartPr/>
                <p14:nvPr/>
              </p14:nvContentPartPr>
              <p14:xfrm>
                <a:off x="7251263" y="487798"/>
                <a:ext cx="25812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3FBCD7-C103-4289-BD2F-65D8B9DC85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42263" y="479158"/>
                  <a:ext cx="275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134EBB-4BAB-4CC2-989C-67E65248E60C}"/>
                    </a:ext>
                  </a:extLst>
                </p14:cNvPr>
                <p14:cNvContentPartPr/>
                <p14:nvPr/>
              </p14:nvContentPartPr>
              <p14:xfrm>
                <a:off x="7558703" y="419398"/>
                <a:ext cx="282240" cy="25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134EBB-4BAB-4CC2-989C-67E65248E6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9703" y="410758"/>
                  <a:ext cx="299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466C3F-AEF9-4AEC-AF3F-EC95F66A989C}"/>
                    </a:ext>
                  </a:extLst>
                </p14:cNvPr>
                <p14:cNvContentPartPr/>
                <p14:nvPr/>
              </p14:nvContentPartPr>
              <p14:xfrm>
                <a:off x="8012663" y="306718"/>
                <a:ext cx="275400" cy="36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466C3F-AEF9-4AEC-AF3F-EC95F66A98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04023" y="297718"/>
                  <a:ext cx="293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1872DD-809B-476E-8CD3-6A22582687CE}"/>
                    </a:ext>
                  </a:extLst>
                </p14:cNvPr>
                <p14:cNvContentPartPr/>
                <p14:nvPr/>
              </p14:nvContentPartPr>
              <p14:xfrm>
                <a:off x="7874423" y="479518"/>
                <a:ext cx="405360" cy="68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1872DD-809B-476E-8CD3-6A22582687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65423" y="470518"/>
                  <a:ext cx="423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E9BFEF-14CF-43A1-937E-4186A827251E}"/>
                    </a:ext>
                  </a:extLst>
                </p14:cNvPr>
                <p14:cNvContentPartPr/>
                <p14:nvPr/>
              </p14:nvContentPartPr>
              <p14:xfrm>
                <a:off x="8252423" y="444958"/>
                <a:ext cx="298800" cy="27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E9BFEF-14CF-43A1-937E-4186A82725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43783" y="435958"/>
                  <a:ext cx="31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855583-A226-44EB-946C-73777114BEEA}"/>
                    </a:ext>
                  </a:extLst>
                </p14:cNvPr>
                <p14:cNvContentPartPr/>
                <p14:nvPr/>
              </p14:nvContentPartPr>
              <p14:xfrm>
                <a:off x="8557703" y="523438"/>
                <a:ext cx="28152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855583-A226-44EB-946C-73777114BE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8703" y="514438"/>
                  <a:ext cx="299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C8E024-B793-405E-8847-118824D683F1}"/>
                    </a:ext>
                  </a:extLst>
                </p14:cNvPr>
                <p14:cNvContentPartPr/>
                <p14:nvPr/>
              </p14:nvContentPartPr>
              <p14:xfrm>
                <a:off x="8870543" y="534958"/>
                <a:ext cx="193680" cy="167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C8E024-B793-405E-8847-118824D683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61903" y="525958"/>
                  <a:ext cx="21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4073C3-2FD2-441D-95C2-87A40A8B3DF3}"/>
                    </a:ext>
                  </a:extLst>
                </p14:cNvPr>
                <p14:cNvContentPartPr/>
                <p14:nvPr/>
              </p14:nvContentPartPr>
              <p14:xfrm>
                <a:off x="9340703" y="244078"/>
                <a:ext cx="311040" cy="474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4073C3-2FD2-441D-95C2-87A40A8B3D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31703" y="235438"/>
                  <a:ext cx="3286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3C3E34-1CBB-4FF4-9E8E-016E1A2D81DE}"/>
                    </a:ext>
                  </a:extLst>
                </p14:cNvPr>
                <p14:cNvContentPartPr/>
                <p14:nvPr/>
              </p14:nvContentPartPr>
              <p14:xfrm>
                <a:off x="9214343" y="430198"/>
                <a:ext cx="487800" cy="8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3C3E34-1CBB-4FF4-9E8E-016E1A2D81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05343" y="421558"/>
                  <a:ext cx="505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CBCB69-8C43-4B0F-A7D0-0A0E54B4CD2E}"/>
                    </a:ext>
                  </a:extLst>
                </p14:cNvPr>
                <p14:cNvContentPartPr/>
                <p14:nvPr/>
              </p14:nvContentPartPr>
              <p14:xfrm>
                <a:off x="9585143" y="496438"/>
                <a:ext cx="311040" cy="16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CBCB69-8C43-4B0F-A7D0-0A0E54B4CD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76503" y="487798"/>
                  <a:ext cx="328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F6D34F-2520-4076-90EF-A79B3B860541}"/>
                    </a:ext>
                  </a:extLst>
                </p14:cNvPr>
                <p14:cNvContentPartPr/>
                <p14:nvPr/>
              </p14:nvContentPartPr>
              <p14:xfrm>
                <a:off x="9888263" y="492118"/>
                <a:ext cx="270000" cy="18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F6D34F-2520-4076-90EF-A79B3B8605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79623" y="483118"/>
                  <a:ext cx="287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04942C7-5697-411A-8DC4-FD29EB229628}"/>
                    </a:ext>
                  </a:extLst>
                </p14:cNvPr>
                <p14:cNvContentPartPr/>
                <p14:nvPr/>
              </p14:nvContentPartPr>
              <p14:xfrm>
                <a:off x="10131983" y="252358"/>
                <a:ext cx="295560" cy="382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04942C7-5697-411A-8DC4-FD29EB2296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2983" y="243358"/>
                  <a:ext cx="313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5F8179-2ADF-409D-A0C1-7190E710855B}"/>
                    </a:ext>
                  </a:extLst>
                </p14:cNvPr>
                <p14:cNvContentPartPr/>
                <p14:nvPr/>
              </p14:nvContentPartPr>
              <p14:xfrm>
                <a:off x="460943" y="1305718"/>
                <a:ext cx="256680" cy="19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5F8179-2ADF-409D-A0C1-7190E71085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943" y="1296718"/>
                  <a:ext cx="274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06FF6E-6B97-429F-AF15-3D37E83F81DC}"/>
                    </a:ext>
                  </a:extLst>
                </p14:cNvPr>
                <p14:cNvContentPartPr/>
                <p14:nvPr/>
              </p14:nvContentPartPr>
              <p14:xfrm>
                <a:off x="1250423" y="1237678"/>
                <a:ext cx="154080" cy="22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06FF6E-6B97-429F-AF15-3D37E83F81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41783" y="1229038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C0991A-AEE3-4429-8586-32131520CF0B}"/>
                    </a:ext>
                  </a:extLst>
                </p14:cNvPr>
                <p14:cNvContentPartPr/>
                <p14:nvPr/>
              </p14:nvContentPartPr>
              <p14:xfrm>
                <a:off x="1489823" y="1249558"/>
                <a:ext cx="190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C0991A-AEE3-4429-8586-32131520C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0823" y="1240918"/>
                  <a:ext cx="208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04B0DB-1598-462F-A0C8-D3A1403BEDC8}"/>
                    </a:ext>
                  </a:extLst>
                </p14:cNvPr>
                <p14:cNvContentPartPr/>
                <p14:nvPr/>
              </p14:nvContentPartPr>
              <p14:xfrm>
                <a:off x="1740383" y="1262518"/>
                <a:ext cx="261360" cy="20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04B0DB-1598-462F-A0C8-D3A1403BED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31383" y="1253878"/>
                  <a:ext cx="279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9DE956-AA57-4434-ABC9-65789891E542}"/>
                    </a:ext>
                  </a:extLst>
                </p14:cNvPr>
                <p14:cNvContentPartPr/>
                <p14:nvPr/>
              </p14:nvContentPartPr>
              <p14:xfrm>
                <a:off x="2193263" y="1103758"/>
                <a:ext cx="258480" cy="34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9DE956-AA57-4434-ABC9-65789891E5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4263" y="1095118"/>
                  <a:ext cx="276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3CACC7-436B-447B-A4B1-83AE949B812A}"/>
                    </a:ext>
                  </a:extLst>
                </p14:cNvPr>
                <p14:cNvContentPartPr/>
                <p14:nvPr/>
              </p14:nvContentPartPr>
              <p14:xfrm>
                <a:off x="2375063" y="1161718"/>
                <a:ext cx="223560" cy="27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3CACC7-436B-447B-A4B1-83AE949B81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66063" y="1153078"/>
                  <a:ext cx="241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153941-EB91-4BBF-B7AF-EC05B494B3AF}"/>
                    </a:ext>
                  </a:extLst>
                </p14:cNvPr>
                <p14:cNvContentPartPr/>
                <p14:nvPr/>
              </p14:nvContentPartPr>
              <p14:xfrm>
                <a:off x="2709143" y="1275838"/>
                <a:ext cx="16884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153941-EB91-4BBF-B7AF-EC05B494B3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0143" y="1267198"/>
                  <a:ext cx="18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50B686-2E0D-4732-BC6A-0221136279EE}"/>
                    </a:ext>
                  </a:extLst>
                </p14:cNvPr>
                <p14:cNvContentPartPr/>
                <p14:nvPr/>
              </p14:nvContentPartPr>
              <p14:xfrm>
                <a:off x="2980943" y="1216078"/>
                <a:ext cx="456480" cy="18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50B686-2E0D-4732-BC6A-0221136279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72303" y="1207078"/>
                  <a:ext cx="47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62123A-363D-4CD9-96AF-587FE3B5D69C}"/>
                    </a:ext>
                  </a:extLst>
                </p14:cNvPr>
                <p14:cNvContentPartPr/>
                <p14:nvPr/>
              </p14:nvContentPartPr>
              <p14:xfrm>
                <a:off x="3507983" y="1060918"/>
                <a:ext cx="146880" cy="37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62123A-363D-4CD9-96AF-587FE3B5D6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9343" y="1052278"/>
                  <a:ext cx="164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2B0AC0-B2C8-467A-B28A-BAD2F8F13961}"/>
                    </a:ext>
                  </a:extLst>
                </p14:cNvPr>
                <p14:cNvContentPartPr/>
                <p14:nvPr/>
              </p14:nvContentPartPr>
              <p14:xfrm>
                <a:off x="3829463" y="1145158"/>
                <a:ext cx="203040" cy="257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2B0AC0-B2C8-467A-B28A-BAD2F8F139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20823" y="1136518"/>
                  <a:ext cx="220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89D42F-B881-4EC8-AB7E-4E44932D7E13}"/>
                    </a:ext>
                  </a:extLst>
                </p14:cNvPr>
                <p14:cNvContentPartPr/>
                <p14:nvPr/>
              </p14:nvContentPartPr>
              <p14:xfrm>
                <a:off x="3802823" y="1031038"/>
                <a:ext cx="102240" cy="7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89D42F-B881-4EC8-AB7E-4E44932D7E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94183" y="1022398"/>
                  <a:ext cx="119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EF62E5-E90A-405A-9435-17383302EED7}"/>
                    </a:ext>
                  </a:extLst>
                </p14:cNvPr>
                <p14:cNvContentPartPr/>
                <p14:nvPr/>
              </p14:nvContentPartPr>
              <p14:xfrm>
                <a:off x="3941783" y="1375918"/>
                <a:ext cx="83520" cy="10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EF62E5-E90A-405A-9435-17383302EE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2783" y="1367278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8C5C51-40C0-42CF-9DA6-E72079154555}"/>
                    </a:ext>
                  </a:extLst>
                </p14:cNvPr>
                <p14:cNvContentPartPr/>
                <p14:nvPr/>
              </p14:nvContentPartPr>
              <p14:xfrm>
                <a:off x="4480343" y="1168198"/>
                <a:ext cx="24876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8C5C51-40C0-42CF-9DA6-E720791545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1703" y="1159558"/>
                  <a:ext cx="266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D87FCD-FEF6-4048-B630-B6E1E9E87667}"/>
                    </a:ext>
                  </a:extLst>
                </p14:cNvPr>
                <p14:cNvContentPartPr/>
                <p14:nvPr/>
              </p14:nvContentPartPr>
              <p14:xfrm>
                <a:off x="4743863" y="1189438"/>
                <a:ext cx="17964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D87FCD-FEF6-4048-B630-B6E1E9E876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34863" y="1180438"/>
                  <a:ext cx="197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5E90AF-118E-458A-9E59-2F0A34E4210D}"/>
                    </a:ext>
                  </a:extLst>
                </p14:cNvPr>
                <p14:cNvContentPartPr/>
                <p14:nvPr/>
              </p14:nvContentPartPr>
              <p14:xfrm>
                <a:off x="4974983" y="1214998"/>
                <a:ext cx="254520" cy="15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5E90AF-118E-458A-9E59-2F0A34E421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5983" y="1205998"/>
                  <a:ext cx="272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697647-F045-418A-AC32-D6C0602DD633}"/>
                    </a:ext>
                  </a:extLst>
                </p14:cNvPr>
                <p14:cNvContentPartPr/>
                <p14:nvPr/>
              </p14:nvContentPartPr>
              <p14:xfrm>
                <a:off x="5391503" y="858238"/>
                <a:ext cx="416160" cy="554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697647-F045-418A-AC32-D6C0602DD6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82503" y="849238"/>
                  <a:ext cx="4338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6C00AE-ABFD-4C9D-AB53-5529FD1D1331}"/>
                    </a:ext>
                  </a:extLst>
                </p14:cNvPr>
                <p14:cNvContentPartPr/>
                <p14:nvPr/>
              </p14:nvContentPartPr>
              <p14:xfrm>
                <a:off x="5383223" y="1213918"/>
                <a:ext cx="21960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6C00AE-ABFD-4C9D-AB53-5529FD1D13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4223" y="1205278"/>
                  <a:ext cx="237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C8EFA9-7618-47D7-B769-419FC7EC91AD}"/>
                    </a:ext>
                  </a:extLst>
                </p14:cNvPr>
                <p14:cNvContentPartPr/>
                <p14:nvPr/>
              </p14:nvContentPartPr>
              <p14:xfrm>
                <a:off x="5651783" y="1073878"/>
                <a:ext cx="180720" cy="27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C8EFA9-7618-47D7-B769-419FC7EC91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2783" y="1064878"/>
                  <a:ext cx="198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04EA22-3643-4372-BECD-D72F3A26BB14}"/>
                    </a:ext>
                  </a:extLst>
                </p14:cNvPr>
                <p14:cNvContentPartPr/>
                <p14:nvPr/>
              </p14:nvContentPartPr>
              <p14:xfrm>
                <a:off x="5794703" y="1180078"/>
                <a:ext cx="299520" cy="19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04EA22-3643-4372-BECD-D72F3A26BB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6063" y="1171078"/>
                  <a:ext cx="317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E74388-916A-4BD8-9EEB-8F303CD931D5}"/>
                    </a:ext>
                  </a:extLst>
                </p14:cNvPr>
                <p14:cNvContentPartPr/>
                <p14:nvPr/>
              </p14:nvContentPartPr>
              <p14:xfrm>
                <a:off x="6028703" y="938518"/>
                <a:ext cx="299520" cy="37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E74388-916A-4BD8-9EEB-8F303CD931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19703" y="929878"/>
                  <a:ext cx="317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01BEDB-8944-4E01-9C63-3DD44E1AE30D}"/>
                    </a:ext>
                  </a:extLst>
                </p14:cNvPr>
                <p14:cNvContentPartPr/>
                <p14:nvPr/>
              </p14:nvContentPartPr>
              <p14:xfrm>
                <a:off x="6182063" y="1109158"/>
                <a:ext cx="279000" cy="19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01BEDB-8944-4E01-9C63-3DD44E1AE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3423" y="1100158"/>
                  <a:ext cx="29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CD7E34-9528-47F9-868A-816E632E4F23}"/>
                    </a:ext>
                  </a:extLst>
                </p14:cNvPr>
                <p14:cNvContentPartPr/>
                <p14:nvPr/>
              </p14:nvContentPartPr>
              <p14:xfrm>
                <a:off x="6393743" y="1128598"/>
                <a:ext cx="273240" cy="19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CD7E34-9528-47F9-868A-816E632E4F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84743" y="1119958"/>
                  <a:ext cx="29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37FFF3-F019-4BDE-B48D-45D5580F748D}"/>
                    </a:ext>
                  </a:extLst>
                </p14:cNvPr>
                <p14:cNvContentPartPr/>
                <p14:nvPr/>
              </p14:nvContentPartPr>
              <p14:xfrm>
                <a:off x="6727463" y="1123558"/>
                <a:ext cx="209880" cy="21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37FFF3-F019-4BDE-B48D-45D5580F74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8463" y="1114558"/>
                  <a:ext cx="227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D2DEB9-40C8-46D3-AA3B-94A695DA35D1}"/>
                    </a:ext>
                  </a:extLst>
                </p14:cNvPr>
                <p14:cNvContentPartPr/>
                <p14:nvPr/>
              </p14:nvContentPartPr>
              <p14:xfrm>
                <a:off x="6950303" y="1105198"/>
                <a:ext cx="281160" cy="27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D2DEB9-40C8-46D3-AA3B-94A695DA35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41663" y="1096198"/>
                  <a:ext cx="2988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7C6BC5-49CD-4E79-8FBC-BCEAFC7976EF}"/>
              </a:ext>
            </a:extLst>
          </p:cNvPr>
          <p:cNvGrpSpPr/>
          <p:nvPr/>
        </p:nvGrpSpPr>
        <p:grpSpPr>
          <a:xfrm>
            <a:off x="7558703" y="915118"/>
            <a:ext cx="2373480" cy="433080"/>
            <a:chOff x="7558703" y="915118"/>
            <a:chExt cx="23734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02E854-8851-464D-9D10-EF62FFDB3499}"/>
                    </a:ext>
                  </a:extLst>
                </p14:cNvPr>
                <p14:cNvContentPartPr/>
                <p14:nvPr/>
              </p14:nvContentPartPr>
              <p14:xfrm>
                <a:off x="7558703" y="1165678"/>
                <a:ext cx="9288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02E854-8851-464D-9D10-EF62FFDB34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49703" y="1156678"/>
                  <a:ext cx="110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10EA2A-D762-4273-B71C-FF20E9BA2F78}"/>
                    </a:ext>
                  </a:extLst>
                </p14:cNvPr>
                <p14:cNvContentPartPr/>
                <p14:nvPr/>
              </p14:nvContentPartPr>
              <p14:xfrm>
                <a:off x="7743023" y="1019518"/>
                <a:ext cx="15840" cy="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10EA2A-D762-4273-B71C-FF20E9BA2F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34023" y="1010878"/>
                  <a:ext cx="33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D77358-8831-4AE6-AF71-D835EAFA12DF}"/>
                    </a:ext>
                  </a:extLst>
                </p14:cNvPr>
                <p14:cNvContentPartPr/>
                <p14:nvPr/>
              </p14:nvContentPartPr>
              <p14:xfrm>
                <a:off x="7749863" y="1140478"/>
                <a:ext cx="215640" cy="144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D77358-8831-4AE6-AF71-D835EAFA12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0863" y="1131838"/>
                  <a:ext cx="233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4009F6-334F-44D7-B910-86439AC94D36}"/>
                    </a:ext>
                  </a:extLst>
                </p14:cNvPr>
                <p14:cNvContentPartPr/>
                <p14:nvPr/>
              </p14:nvContentPartPr>
              <p14:xfrm>
                <a:off x="8184383" y="915118"/>
                <a:ext cx="231480" cy="421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4009F6-334F-44D7-B910-86439AC94D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5383" y="906118"/>
                  <a:ext cx="24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98B28F-DCDD-483B-BE88-254B7315BB3D}"/>
                    </a:ext>
                  </a:extLst>
                </p14:cNvPr>
                <p14:cNvContentPartPr/>
                <p14:nvPr/>
              </p14:nvContentPartPr>
              <p14:xfrm>
                <a:off x="8142263" y="1111318"/>
                <a:ext cx="316080" cy="3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98B28F-DCDD-483B-BE88-254B7315BB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33263" y="1102318"/>
                  <a:ext cx="333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E56A9E-4B0B-48F9-94A8-383E3C3313E1}"/>
                    </a:ext>
                  </a:extLst>
                </p14:cNvPr>
                <p14:cNvContentPartPr/>
                <p14:nvPr/>
              </p14:nvContentPartPr>
              <p14:xfrm>
                <a:off x="8415863" y="1126078"/>
                <a:ext cx="23148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E56A9E-4B0B-48F9-94A8-383E3C3313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7223" y="1117438"/>
                  <a:ext cx="249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7E1819-ED63-47EF-AA64-38351B25F896}"/>
                    </a:ext>
                  </a:extLst>
                </p14:cNvPr>
                <p14:cNvContentPartPr/>
                <p14:nvPr/>
              </p14:nvContentPartPr>
              <p14:xfrm>
                <a:off x="8679383" y="1089718"/>
                <a:ext cx="260280" cy="249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7E1819-ED63-47EF-AA64-38351B25F8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0743" y="1081078"/>
                  <a:ext cx="277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D3198-5B7B-4FF7-8D81-1FF5D9907FC5}"/>
                    </a:ext>
                  </a:extLst>
                </p14:cNvPr>
                <p14:cNvContentPartPr/>
                <p14:nvPr/>
              </p14:nvContentPartPr>
              <p14:xfrm>
                <a:off x="8943983" y="1147678"/>
                <a:ext cx="353520" cy="19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D3198-5B7B-4FF7-8D81-1FF5D9907F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5343" y="1139038"/>
                  <a:ext cx="371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E21FBE-9BD9-4B0B-A1B1-0FC23D1E37F5}"/>
                    </a:ext>
                  </a:extLst>
                </p14:cNvPr>
                <p14:cNvContentPartPr/>
                <p14:nvPr/>
              </p14:nvContentPartPr>
              <p14:xfrm>
                <a:off x="9262223" y="1193038"/>
                <a:ext cx="155520" cy="11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E21FBE-9BD9-4B0B-A1B1-0FC23D1E37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53583" y="118403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373759-0036-44EC-AA19-1B2B59201C43}"/>
                    </a:ext>
                  </a:extLst>
                </p14:cNvPr>
                <p14:cNvContentPartPr/>
                <p14:nvPr/>
              </p14:nvContentPartPr>
              <p14:xfrm>
                <a:off x="9670463" y="935998"/>
                <a:ext cx="261720" cy="412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373759-0036-44EC-AA19-1B2B59201C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61463" y="927358"/>
                  <a:ext cx="2793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6A6C7A-1408-42AA-9133-2349EFDC6326}"/>
              </a:ext>
            </a:extLst>
          </p:cNvPr>
          <p:cNvGrpSpPr/>
          <p:nvPr/>
        </p:nvGrpSpPr>
        <p:grpSpPr>
          <a:xfrm>
            <a:off x="531143" y="1606678"/>
            <a:ext cx="993600" cy="635040"/>
            <a:chOff x="531143" y="1606678"/>
            <a:chExt cx="993600" cy="63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B03A14-B2C3-453A-8793-3DD4B185120A}"/>
                    </a:ext>
                  </a:extLst>
                </p14:cNvPr>
                <p14:cNvContentPartPr/>
                <p14:nvPr/>
              </p14:nvContentPartPr>
              <p14:xfrm>
                <a:off x="531143" y="1606678"/>
                <a:ext cx="459000" cy="63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B03A14-B2C3-453A-8793-3DD4B18512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503" y="1598038"/>
                  <a:ext cx="4766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C28D31-ACC2-48E7-92FD-05660D8AF1C2}"/>
                    </a:ext>
                  </a:extLst>
                </p14:cNvPr>
                <p14:cNvContentPartPr/>
                <p14:nvPr/>
              </p14:nvContentPartPr>
              <p14:xfrm>
                <a:off x="533663" y="2013838"/>
                <a:ext cx="258120" cy="45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C28D31-ACC2-48E7-92FD-05660D8AF1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4663" y="2005198"/>
                  <a:ext cx="275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755E68-8106-47E7-A41D-96A2966976E9}"/>
                    </a:ext>
                  </a:extLst>
                </p14:cNvPr>
                <p14:cNvContentPartPr/>
                <p14:nvPr/>
              </p14:nvContentPartPr>
              <p14:xfrm>
                <a:off x="861983" y="2041918"/>
                <a:ext cx="150840" cy="137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755E68-8106-47E7-A41D-96A2966976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3343" y="2032918"/>
                  <a:ext cx="168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CA6DF-FFF3-4C38-8DBE-24FE6E4754B8}"/>
                    </a:ext>
                  </a:extLst>
                </p14:cNvPr>
                <p14:cNvContentPartPr/>
                <p14:nvPr/>
              </p14:nvContentPartPr>
              <p14:xfrm>
                <a:off x="1153943" y="1982518"/>
                <a:ext cx="370800" cy="24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CA6DF-FFF3-4C38-8DBE-24FE6E4754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5303" y="1973878"/>
                  <a:ext cx="3884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DC871C4-B52C-4349-975D-A4EDB6336D50}"/>
              </a:ext>
            </a:extLst>
          </p:cNvPr>
          <p:cNvGrpSpPr/>
          <p:nvPr/>
        </p:nvGrpSpPr>
        <p:grpSpPr>
          <a:xfrm>
            <a:off x="1988783" y="1595518"/>
            <a:ext cx="4352760" cy="732600"/>
            <a:chOff x="1988783" y="1595518"/>
            <a:chExt cx="4352760" cy="73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77A00D-284A-45FF-9F27-E9A467CD6469}"/>
                    </a:ext>
                  </a:extLst>
                </p14:cNvPr>
                <p14:cNvContentPartPr/>
                <p14:nvPr/>
              </p14:nvContentPartPr>
              <p14:xfrm>
                <a:off x="1988783" y="1688758"/>
                <a:ext cx="348120" cy="45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77A00D-284A-45FF-9F27-E9A467CD64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80143" y="1679758"/>
                  <a:ext cx="365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37DFBE-6183-4721-8068-77C77F3994D7}"/>
                    </a:ext>
                  </a:extLst>
                </p14:cNvPr>
                <p14:cNvContentPartPr/>
                <p14:nvPr/>
              </p14:nvContentPartPr>
              <p14:xfrm>
                <a:off x="2006423" y="1861558"/>
                <a:ext cx="352440" cy="6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37DFBE-6183-4721-8068-77C77F3994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97423" y="1852558"/>
                  <a:ext cx="370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74A0FE-F74C-4232-83D4-A7AC2F7509D7}"/>
                    </a:ext>
                  </a:extLst>
                </p14:cNvPr>
                <p14:cNvContentPartPr/>
                <p14:nvPr/>
              </p14:nvContentPartPr>
              <p14:xfrm>
                <a:off x="2298743" y="1637638"/>
                <a:ext cx="363960" cy="44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74A0FE-F74C-4232-83D4-A7AC2F7509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9743" y="1628638"/>
                  <a:ext cx="381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EF3804-073E-4049-9EA1-FAC805901228}"/>
                    </a:ext>
                  </a:extLst>
                </p14:cNvPr>
                <p14:cNvContentPartPr/>
                <p14:nvPr/>
              </p14:nvContentPartPr>
              <p14:xfrm>
                <a:off x="2667383" y="1863358"/>
                <a:ext cx="213840" cy="203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EF3804-073E-4049-9EA1-FAC8059012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8383" y="1854718"/>
                  <a:ext cx="231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3CB8D8-85B8-408A-9577-C6DC37D99CCE}"/>
                    </a:ext>
                  </a:extLst>
                </p14:cNvPr>
                <p14:cNvContentPartPr/>
                <p14:nvPr/>
              </p14:nvContentPartPr>
              <p14:xfrm>
                <a:off x="3041783" y="1988998"/>
                <a:ext cx="240480" cy="33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3CB8D8-85B8-408A-9577-C6DC37D99C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33143" y="1979998"/>
                  <a:ext cx="258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12F96A-C469-465E-BFDD-BD7DEA66619D}"/>
                    </a:ext>
                  </a:extLst>
                </p14:cNvPr>
                <p14:cNvContentPartPr/>
                <p14:nvPr/>
              </p14:nvContentPartPr>
              <p14:xfrm>
                <a:off x="3209543" y="1798918"/>
                <a:ext cx="362520" cy="249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12F96A-C469-465E-BFDD-BD7DEA6661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00903" y="1790278"/>
                  <a:ext cx="380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A2D963-E81E-45DE-9D8B-B00CBEB0DCBA}"/>
                    </a:ext>
                  </a:extLst>
                </p14:cNvPr>
                <p14:cNvContentPartPr/>
                <p14:nvPr/>
              </p14:nvContentPartPr>
              <p14:xfrm>
                <a:off x="3577823" y="1865878"/>
                <a:ext cx="201600" cy="21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A2D963-E81E-45DE-9D8B-B00CBEB0DC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69183" y="1857238"/>
                  <a:ext cx="219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59C393-1D0E-4E0C-BD74-D291D746B23C}"/>
                    </a:ext>
                  </a:extLst>
                </p14:cNvPr>
                <p14:cNvContentPartPr/>
                <p14:nvPr/>
              </p14:nvContentPartPr>
              <p14:xfrm>
                <a:off x="3690503" y="1967398"/>
                <a:ext cx="295560" cy="356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59C393-1D0E-4E0C-BD74-D291D746B2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1863" y="1958398"/>
                  <a:ext cx="313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0A803F-1F6A-468B-9AD9-E3C86297D7BF}"/>
                    </a:ext>
                  </a:extLst>
                </p14:cNvPr>
                <p14:cNvContentPartPr/>
                <p14:nvPr/>
              </p14:nvContentPartPr>
              <p14:xfrm>
                <a:off x="3911543" y="1843198"/>
                <a:ext cx="335880" cy="229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0A803F-1F6A-468B-9AD9-E3C86297D7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02543" y="1834558"/>
                  <a:ext cx="353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7E5B542-2E7A-457F-ABA6-BB26C7B30016}"/>
                    </a:ext>
                  </a:extLst>
                </p14:cNvPr>
                <p14:cNvContentPartPr/>
                <p14:nvPr/>
              </p14:nvContentPartPr>
              <p14:xfrm>
                <a:off x="4315823" y="1882798"/>
                <a:ext cx="25308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7E5B542-2E7A-457F-ABA6-BB26C7B300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06823" y="1873798"/>
                  <a:ext cx="270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2E185B-9FDC-4A6C-9DA6-7416075245F8}"/>
                    </a:ext>
                  </a:extLst>
                </p14:cNvPr>
                <p14:cNvContentPartPr/>
                <p14:nvPr/>
              </p14:nvContentPartPr>
              <p14:xfrm>
                <a:off x="4694543" y="1646638"/>
                <a:ext cx="316080" cy="37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2E185B-9FDC-4A6C-9DA6-7416075245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85543" y="1637638"/>
                  <a:ext cx="333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DFAA50-45B8-4B26-8DF0-19057F23A35C}"/>
                    </a:ext>
                  </a:extLst>
                </p14:cNvPr>
                <p14:cNvContentPartPr/>
                <p14:nvPr/>
              </p14:nvContentPartPr>
              <p14:xfrm>
                <a:off x="4911623" y="1855438"/>
                <a:ext cx="206640" cy="12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DFAA50-45B8-4B26-8DF0-19057F23A3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02983" y="1846438"/>
                  <a:ext cx="224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60371B-5762-4FEA-9298-1A9C6678CDF1}"/>
                    </a:ext>
                  </a:extLst>
                </p14:cNvPr>
                <p14:cNvContentPartPr/>
                <p14:nvPr/>
              </p14:nvContentPartPr>
              <p14:xfrm>
                <a:off x="5385023" y="1595518"/>
                <a:ext cx="322200" cy="407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60371B-5762-4FEA-9298-1A9C6678C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6023" y="1586878"/>
                  <a:ext cx="3398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B8C345-EDC0-4318-8B16-3887AE94F87A}"/>
                    </a:ext>
                  </a:extLst>
                </p14:cNvPr>
                <p14:cNvContentPartPr/>
                <p14:nvPr/>
              </p14:nvContentPartPr>
              <p14:xfrm>
                <a:off x="5351183" y="1771198"/>
                <a:ext cx="324720" cy="5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B8C345-EDC0-4318-8B16-3887AE94F87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42183" y="1762198"/>
                  <a:ext cx="342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C831D8-88A0-4221-A841-930DFC38829F}"/>
                    </a:ext>
                  </a:extLst>
                </p14:cNvPr>
                <p14:cNvContentPartPr/>
                <p14:nvPr/>
              </p14:nvContentPartPr>
              <p14:xfrm>
                <a:off x="5640983" y="1721878"/>
                <a:ext cx="272520" cy="27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C831D8-88A0-4221-A841-930DFC3882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31983" y="1712878"/>
                  <a:ext cx="290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B6E827-F49B-40E5-818B-53F42DC56A73}"/>
                    </a:ext>
                  </a:extLst>
                </p14:cNvPr>
                <p14:cNvContentPartPr/>
                <p14:nvPr/>
              </p14:nvContentPartPr>
              <p14:xfrm>
                <a:off x="5827823" y="1855078"/>
                <a:ext cx="141120" cy="134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B6E827-F49B-40E5-818B-53F42DC56A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19183" y="1846078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F78235-72CC-4F2E-ACED-B866CEAE503E}"/>
                    </a:ext>
                  </a:extLst>
                </p14:cNvPr>
                <p14:cNvContentPartPr/>
                <p14:nvPr/>
              </p14:nvContentPartPr>
              <p14:xfrm>
                <a:off x="6061103" y="1829878"/>
                <a:ext cx="280440" cy="20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F78235-72CC-4F2E-ACED-B866CEAE50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52463" y="1820878"/>
                  <a:ext cx="2980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9A02077-FB18-4185-A14B-7D0664EF86EE}"/>
              </a:ext>
            </a:extLst>
          </p:cNvPr>
          <p:cNvGrpSpPr/>
          <p:nvPr/>
        </p:nvGrpSpPr>
        <p:grpSpPr>
          <a:xfrm>
            <a:off x="6661583" y="1782358"/>
            <a:ext cx="1315800" cy="204120"/>
            <a:chOff x="6661583" y="1782358"/>
            <a:chExt cx="13158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810450-3070-4AB9-A30A-9525ECA65E12}"/>
                    </a:ext>
                  </a:extLst>
                </p14:cNvPr>
                <p14:cNvContentPartPr/>
                <p14:nvPr/>
              </p14:nvContentPartPr>
              <p14:xfrm>
                <a:off x="6661583" y="1795318"/>
                <a:ext cx="372960" cy="191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810450-3070-4AB9-A30A-9525ECA65E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52943" y="1786318"/>
                  <a:ext cx="390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012F9B2-1018-42A3-91B3-6C872032FCD0}"/>
                    </a:ext>
                  </a:extLst>
                </p14:cNvPr>
                <p14:cNvContentPartPr/>
                <p14:nvPr/>
              </p14:nvContentPartPr>
              <p14:xfrm>
                <a:off x="7112303" y="1782358"/>
                <a:ext cx="234720" cy="164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012F9B2-1018-42A3-91B3-6C872032FC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03663" y="1773358"/>
                  <a:ext cx="25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294BA5-056E-4B26-A134-D2C8656157D3}"/>
                    </a:ext>
                  </a:extLst>
                </p14:cNvPr>
                <p14:cNvContentPartPr/>
                <p14:nvPr/>
              </p14:nvContentPartPr>
              <p14:xfrm>
                <a:off x="7464743" y="1783798"/>
                <a:ext cx="201240" cy="158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294BA5-056E-4B26-A134-D2C8656157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6103" y="1775158"/>
                  <a:ext cx="218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F5EF05-843F-4107-8AE0-6ED9E0829C87}"/>
                    </a:ext>
                  </a:extLst>
                </p14:cNvPr>
                <p14:cNvContentPartPr/>
                <p14:nvPr/>
              </p14:nvContentPartPr>
              <p14:xfrm>
                <a:off x="7672823" y="1783078"/>
                <a:ext cx="304560" cy="190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F5EF05-843F-4107-8AE0-6ED9E0829C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3823" y="1774078"/>
                  <a:ext cx="32220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208C4A1-8CE8-4817-B248-11100BAE4F2D}"/>
                  </a:ext>
                </a:extLst>
              </p14:cNvPr>
              <p14:cNvContentPartPr/>
              <p14:nvPr/>
            </p14:nvContentPartPr>
            <p14:xfrm>
              <a:off x="8295263" y="1720438"/>
              <a:ext cx="608760" cy="257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208C4A1-8CE8-4817-B248-11100BAE4F2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86623" y="1711438"/>
                <a:ext cx="62640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7EBB4B-AD67-4E0A-A291-FD132C95277E}"/>
              </a:ext>
            </a:extLst>
          </p:cNvPr>
          <p:cNvGrpSpPr/>
          <p:nvPr/>
        </p:nvGrpSpPr>
        <p:grpSpPr>
          <a:xfrm>
            <a:off x="9252143" y="1682998"/>
            <a:ext cx="540000" cy="245160"/>
            <a:chOff x="9252143" y="1682998"/>
            <a:chExt cx="5400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B2021B-5B83-40E8-AC3A-4C13EABBEEEC}"/>
                    </a:ext>
                  </a:extLst>
                </p14:cNvPr>
                <p14:cNvContentPartPr/>
                <p14:nvPr/>
              </p14:nvContentPartPr>
              <p14:xfrm>
                <a:off x="9252143" y="1737358"/>
                <a:ext cx="293040" cy="19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B2021B-5B83-40E8-AC3A-4C13EABBEE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43503" y="1728358"/>
                  <a:ext cx="310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ACBF1F-E38B-4688-AAC6-E97324FADB6B}"/>
                    </a:ext>
                  </a:extLst>
                </p14:cNvPr>
                <p14:cNvContentPartPr/>
                <p14:nvPr/>
              </p14:nvContentPartPr>
              <p14:xfrm>
                <a:off x="9602783" y="1682998"/>
                <a:ext cx="189360" cy="245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ACBF1F-E38B-4688-AAC6-E97324FADB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3783" y="1674358"/>
                  <a:ext cx="2070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4884806-FC42-4080-952B-F8EF6CB65D20}"/>
              </a:ext>
            </a:extLst>
          </p:cNvPr>
          <p:cNvGrpSpPr/>
          <p:nvPr/>
        </p:nvGrpSpPr>
        <p:grpSpPr>
          <a:xfrm>
            <a:off x="597383" y="2543398"/>
            <a:ext cx="3231360" cy="915120"/>
            <a:chOff x="597383" y="2543398"/>
            <a:chExt cx="3231360" cy="9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0621C3-CEDE-49F8-97D3-AA7B029D5FD1}"/>
                    </a:ext>
                  </a:extLst>
                </p14:cNvPr>
                <p14:cNvContentPartPr/>
                <p14:nvPr/>
              </p14:nvContentPartPr>
              <p14:xfrm>
                <a:off x="739583" y="2675158"/>
                <a:ext cx="144000" cy="438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0621C3-CEDE-49F8-97D3-AA7B029D5F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0583" y="2666518"/>
                  <a:ext cx="161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76AC58-EBBE-4D63-9F69-68A5329973E8}"/>
                    </a:ext>
                  </a:extLst>
                </p14:cNvPr>
                <p14:cNvContentPartPr/>
                <p14:nvPr/>
              </p14:nvContentPartPr>
              <p14:xfrm>
                <a:off x="651743" y="2703598"/>
                <a:ext cx="324000" cy="27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76AC58-EBBE-4D63-9F69-68A5329973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3103" y="2694598"/>
                  <a:ext cx="341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A32FD0-3371-461F-9CF4-C9F762D116EF}"/>
                    </a:ext>
                  </a:extLst>
                </p14:cNvPr>
                <p14:cNvContentPartPr/>
                <p14:nvPr/>
              </p14:nvContentPartPr>
              <p14:xfrm>
                <a:off x="597383" y="2543398"/>
                <a:ext cx="466920" cy="4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A32FD0-3371-461F-9CF4-C9F762D116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8743" y="2534758"/>
                  <a:ext cx="484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A65A3C-3586-4FE0-9358-CAAA6713865D}"/>
                    </a:ext>
                  </a:extLst>
                </p14:cNvPr>
                <p14:cNvContentPartPr/>
                <p14:nvPr/>
              </p14:nvContentPartPr>
              <p14:xfrm>
                <a:off x="1239623" y="2755078"/>
                <a:ext cx="378000" cy="4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A65A3C-3586-4FE0-9358-CAAA671386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0623" y="2746078"/>
                  <a:ext cx="39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304E16-0EE3-4243-BEE3-3D54A47F4B25}"/>
                    </a:ext>
                  </a:extLst>
                </p14:cNvPr>
                <p14:cNvContentPartPr/>
                <p14:nvPr/>
              </p14:nvContentPartPr>
              <p14:xfrm>
                <a:off x="1342223" y="2635198"/>
                <a:ext cx="132480" cy="29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304E16-0EE3-4243-BEE3-3D54A47F4B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33223" y="2626198"/>
                  <a:ext cx="150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1E4FF2-CF34-4F22-A610-027354BF4DED}"/>
                    </a:ext>
                  </a:extLst>
                </p14:cNvPr>
                <p14:cNvContentPartPr/>
                <p14:nvPr/>
              </p14:nvContentPartPr>
              <p14:xfrm>
                <a:off x="1198223" y="2980438"/>
                <a:ext cx="257400" cy="4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1E4FF2-CF34-4F22-A610-027354BF4D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9223" y="2971798"/>
                  <a:ext cx="275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393865-2A1D-44CC-9258-5CA76FBF7256}"/>
                    </a:ext>
                  </a:extLst>
                </p14:cNvPr>
                <p14:cNvContentPartPr/>
                <p14:nvPr/>
              </p14:nvContentPartPr>
              <p14:xfrm>
                <a:off x="1788623" y="2654998"/>
                <a:ext cx="461520" cy="315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393865-2A1D-44CC-9258-5CA76FBF72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79983" y="2645998"/>
                  <a:ext cx="479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242D9F-C686-42E7-A815-E56A4DA17D73}"/>
                    </a:ext>
                  </a:extLst>
                </p14:cNvPr>
                <p14:cNvContentPartPr/>
                <p14:nvPr/>
              </p14:nvContentPartPr>
              <p14:xfrm>
                <a:off x="1886903" y="2792518"/>
                <a:ext cx="272160" cy="5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242D9F-C686-42E7-A815-E56A4DA17D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77903" y="2783518"/>
                  <a:ext cx="289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1D4042-E6AB-47A9-A8CA-0F4BCFCA0571}"/>
                    </a:ext>
                  </a:extLst>
                </p14:cNvPr>
                <p14:cNvContentPartPr/>
                <p14:nvPr/>
              </p14:nvContentPartPr>
              <p14:xfrm>
                <a:off x="2082743" y="2951278"/>
                <a:ext cx="423720" cy="18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1D4042-E6AB-47A9-A8CA-0F4BCFCA05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73743" y="2942278"/>
                  <a:ext cx="441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30FB2E-4209-4355-85CB-8958AEA50F86}"/>
                    </a:ext>
                  </a:extLst>
                </p14:cNvPr>
                <p14:cNvContentPartPr/>
                <p14:nvPr/>
              </p14:nvContentPartPr>
              <p14:xfrm>
                <a:off x="2342303" y="2968198"/>
                <a:ext cx="433440" cy="39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30FB2E-4209-4355-85CB-8958AEA50F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33303" y="2959558"/>
                  <a:ext cx="4510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840CCF-0CAD-4DD1-A942-6C017AFD0196}"/>
                    </a:ext>
                  </a:extLst>
                </p14:cNvPr>
                <p14:cNvContentPartPr/>
                <p14:nvPr/>
              </p14:nvContentPartPr>
              <p14:xfrm>
                <a:off x="2456423" y="3243238"/>
                <a:ext cx="236160" cy="215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840CCF-0CAD-4DD1-A942-6C017AFD01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47423" y="3234598"/>
                  <a:ext cx="253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9D013B-8165-4BB8-B990-4D985C8CFFD8}"/>
                    </a:ext>
                  </a:extLst>
                </p14:cNvPr>
                <p14:cNvContentPartPr/>
                <p14:nvPr/>
              </p14:nvContentPartPr>
              <p14:xfrm>
                <a:off x="2928383" y="2830678"/>
                <a:ext cx="43200" cy="3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9D013B-8165-4BB8-B990-4D985C8CFF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19383" y="2821678"/>
                  <a:ext cx="60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8E4D62-8834-4EFD-8107-7095DB1E8D3E}"/>
                    </a:ext>
                  </a:extLst>
                </p14:cNvPr>
                <p14:cNvContentPartPr/>
                <p14:nvPr/>
              </p14:nvContentPartPr>
              <p14:xfrm>
                <a:off x="3293783" y="2601718"/>
                <a:ext cx="481320" cy="29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8E4D62-8834-4EFD-8107-7095DB1E8D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5143" y="2593078"/>
                  <a:ext cx="498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46E1C38-38D0-477C-8509-0114711EA93A}"/>
                    </a:ext>
                  </a:extLst>
                </p14:cNvPr>
                <p14:cNvContentPartPr/>
                <p14:nvPr/>
              </p14:nvContentPartPr>
              <p14:xfrm>
                <a:off x="3151583" y="2904478"/>
                <a:ext cx="642240" cy="105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46E1C38-38D0-477C-8509-0114711EA9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42943" y="2895838"/>
                  <a:ext cx="65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D4BA6D-69A1-4353-A4DB-DC9B907A9BE2}"/>
                    </a:ext>
                  </a:extLst>
                </p14:cNvPr>
                <p14:cNvContentPartPr/>
                <p14:nvPr/>
              </p14:nvContentPartPr>
              <p14:xfrm>
                <a:off x="3260303" y="3057838"/>
                <a:ext cx="568440" cy="342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D4BA6D-69A1-4353-A4DB-DC9B907A9B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51303" y="3049198"/>
                  <a:ext cx="586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95CC60-9004-46CE-9237-C7A12FB94527}"/>
                    </a:ext>
                  </a:extLst>
                </p14:cNvPr>
                <p14:cNvContentPartPr/>
                <p14:nvPr/>
              </p14:nvContentPartPr>
              <p14:xfrm>
                <a:off x="3417623" y="3255838"/>
                <a:ext cx="321120" cy="145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95CC60-9004-46CE-9237-C7A12FB945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08623" y="3247198"/>
                  <a:ext cx="3387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ECCD079-AF2E-45AC-A292-6ECFDCCE085E}"/>
              </a:ext>
            </a:extLst>
          </p:cNvPr>
          <p:cNvGrpSpPr/>
          <p:nvPr/>
        </p:nvGrpSpPr>
        <p:grpSpPr>
          <a:xfrm>
            <a:off x="4302863" y="2391478"/>
            <a:ext cx="5375880" cy="830520"/>
            <a:chOff x="4302863" y="2391478"/>
            <a:chExt cx="537588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DEF926E-5D45-451A-89E2-3B3E00424CDB}"/>
                    </a:ext>
                  </a:extLst>
                </p14:cNvPr>
                <p14:cNvContentPartPr/>
                <p14:nvPr/>
              </p14:nvContentPartPr>
              <p14:xfrm>
                <a:off x="4302863" y="2564278"/>
                <a:ext cx="306360" cy="445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DEF926E-5D45-451A-89E2-3B3E00424C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93863" y="2555278"/>
                  <a:ext cx="324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5FFAFB-92B3-4297-A179-0D6668AE9B95}"/>
                    </a:ext>
                  </a:extLst>
                </p14:cNvPr>
                <p14:cNvContentPartPr/>
                <p14:nvPr/>
              </p14:nvContentPartPr>
              <p14:xfrm>
                <a:off x="4591223" y="2625478"/>
                <a:ext cx="489240" cy="27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5FFAFB-92B3-4297-A179-0D6668AE9B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82223" y="2616478"/>
                  <a:ext cx="506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A117CD-7461-4D9C-AD5C-E698D92C9AC6}"/>
                    </a:ext>
                  </a:extLst>
                </p14:cNvPr>
                <p14:cNvContentPartPr/>
                <p14:nvPr/>
              </p14:nvContentPartPr>
              <p14:xfrm>
                <a:off x="5122583" y="2534758"/>
                <a:ext cx="216720" cy="359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A117CD-7461-4D9C-AD5C-E698D92C9A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13943" y="2526118"/>
                  <a:ext cx="234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71AF0F-E50B-4D32-AD9E-F3AB8437BAD4}"/>
                    </a:ext>
                  </a:extLst>
                </p14:cNvPr>
                <p14:cNvContentPartPr/>
                <p14:nvPr/>
              </p14:nvContentPartPr>
              <p14:xfrm>
                <a:off x="5232743" y="2665798"/>
                <a:ext cx="204480" cy="123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71AF0F-E50B-4D32-AD9E-F3AB8437BA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3743" y="2656798"/>
                  <a:ext cx="22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7355AB-E901-4636-9D68-466D1D6F68A3}"/>
                    </a:ext>
                  </a:extLst>
                </p14:cNvPr>
                <p14:cNvContentPartPr/>
                <p14:nvPr/>
              </p14:nvContentPartPr>
              <p14:xfrm>
                <a:off x="5208983" y="2734918"/>
                <a:ext cx="83880" cy="127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7355AB-E901-4636-9D68-466D1D6F68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00343" y="2726278"/>
                  <a:ext cx="101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A5CB04-98E0-4BCF-9078-390242648104}"/>
                    </a:ext>
                  </a:extLst>
                </p14:cNvPr>
                <p14:cNvContentPartPr/>
                <p14:nvPr/>
              </p14:nvContentPartPr>
              <p14:xfrm>
                <a:off x="5370623" y="2735638"/>
                <a:ext cx="142920" cy="14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A5CB04-98E0-4BCF-9078-39024264810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61623" y="2726998"/>
                  <a:ext cx="160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5D2C1F-573F-4237-B28E-F58AC5F5DA52}"/>
                    </a:ext>
                  </a:extLst>
                </p14:cNvPr>
                <p14:cNvContentPartPr/>
                <p14:nvPr/>
              </p14:nvContentPartPr>
              <p14:xfrm>
                <a:off x="5588783" y="2741038"/>
                <a:ext cx="93600" cy="12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5D2C1F-573F-4237-B28E-F58AC5F5DA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79783" y="2732398"/>
                  <a:ext cx="111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B63E0D7-B7F0-4056-8D8E-D06B57AB8173}"/>
                    </a:ext>
                  </a:extLst>
                </p14:cNvPr>
                <p14:cNvContentPartPr/>
                <p14:nvPr/>
              </p14:nvContentPartPr>
              <p14:xfrm>
                <a:off x="5783543" y="2733118"/>
                <a:ext cx="227520" cy="144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B63E0D7-B7F0-4056-8D8E-D06B57AB817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4543" y="2724478"/>
                  <a:ext cx="24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CFE5C0-A737-466B-9D2F-E8B9D2929851}"/>
                    </a:ext>
                  </a:extLst>
                </p14:cNvPr>
                <p14:cNvContentPartPr/>
                <p14:nvPr/>
              </p14:nvContentPartPr>
              <p14:xfrm>
                <a:off x="6072983" y="2767678"/>
                <a:ext cx="135360" cy="130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CFE5C0-A737-466B-9D2F-E8B9D29298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63983" y="2759038"/>
                  <a:ext cx="153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A5091B-DB6A-4F1F-80CF-76FC4BB4209C}"/>
                    </a:ext>
                  </a:extLst>
                </p14:cNvPr>
                <p14:cNvContentPartPr/>
                <p14:nvPr/>
              </p14:nvContentPartPr>
              <p14:xfrm>
                <a:off x="6271343" y="2487238"/>
                <a:ext cx="184320" cy="506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A5091B-DB6A-4F1F-80CF-76FC4BB420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62703" y="2478238"/>
                  <a:ext cx="201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7B1B7E-47E0-4AAB-83F9-CCDD33E127FF}"/>
                    </a:ext>
                  </a:extLst>
                </p14:cNvPr>
                <p14:cNvContentPartPr/>
                <p14:nvPr/>
              </p14:nvContentPartPr>
              <p14:xfrm>
                <a:off x="6678143" y="2718358"/>
                <a:ext cx="85320" cy="155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7B1B7E-47E0-4AAB-83F9-CCDD33E127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69503" y="2709358"/>
                  <a:ext cx="102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1F61F8-D56C-4676-A7EC-53581335F12D}"/>
                    </a:ext>
                  </a:extLst>
                </p14:cNvPr>
                <p14:cNvContentPartPr/>
                <p14:nvPr/>
              </p14:nvContentPartPr>
              <p14:xfrm>
                <a:off x="6834743" y="2682358"/>
                <a:ext cx="224280" cy="225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1F61F8-D56C-4676-A7EC-53581335F12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26103" y="2673718"/>
                  <a:ext cx="241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A41D68-EF27-47BC-BBEB-9D298F01C4E1}"/>
                    </a:ext>
                  </a:extLst>
                </p14:cNvPr>
                <p14:cNvContentPartPr/>
                <p14:nvPr/>
              </p14:nvContentPartPr>
              <p14:xfrm>
                <a:off x="7376183" y="2570758"/>
                <a:ext cx="211680" cy="354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A41D68-EF27-47BC-BBEB-9D298F01C4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67543" y="2561758"/>
                  <a:ext cx="229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15B0C9-C0B4-4D95-97D7-21B6B6B21962}"/>
                    </a:ext>
                  </a:extLst>
                </p14:cNvPr>
                <p14:cNvContentPartPr/>
                <p14:nvPr/>
              </p14:nvContentPartPr>
              <p14:xfrm>
                <a:off x="7260983" y="2520718"/>
                <a:ext cx="316440" cy="298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15B0C9-C0B4-4D95-97D7-21B6B6B2196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52343" y="2512078"/>
                  <a:ext cx="334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BA83F9-EFA2-43C5-A5F7-F0F509E2D7E2}"/>
                    </a:ext>
                  </a:extLst>
                </p14:cNvPr>
                <p14:cNvContentPartPr/>
                <p14:nvPr/>
              </p14:nvContentPartPr>
              <p14:xfrm>
                <a:off x="7265663" y="2408758"/>
                <a:ext cx="482040" cy="80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BA83F9-EFA2-43C5-A5F7-F0F509E2D7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56663" y="2399758"/>
                  <a:ext cx="499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9FB3CF-D68C-4793-AC5B-FC9F1F8DD559}"/>
                    </a:ext>
                  </a:extLst>
                </p14:cNvPr>
                <p14:cNvContentPartPr/>
                <p14:nvPr/>
              </p14:nvContentPartPr>
              <p14:xfrm>
                <a:off x="7767863" y="2634478"/>
                <a:ext cx="355320" cy="55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9FB3CF-D68C-4793-AC5B-FC9F1F8DD5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58863" y="2625478"/>
                  <a:ext cx="3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537E512-5E03-4AED-A454-04A73EA25D7A}"/>
                    </a:ext>
                  </a:extLst>
                </p14:cNvPr>
                <p14:cNvContentPartPr/>
                <p14:nvPr/>
              </p14:nvContentPartPr>
              <p14:xfrm>
                <a:off x="7878383" y="2542678"/>
                <a:ext cx="85320" cy="237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537E512-5E03-4AED-A454-04A73EA25D7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69743" y="2534038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ACE10D-6019-430D-BCF0-94BE6DC97952}"/>
                    </a:ext>
                  </a:extLst>
                </p14:cNvPr>
                <p14:cNvContentPartPr/>
                <p14:nvPr/>
              </p14:nvContentPartPr>
              <p14:xfrm>
                <a:off x="7750583" y="2883598"/>
                <a:ext cx="288000" cy="40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ACE10D-6019-430D-BCF0-94BE6DC9795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41943" y="2874958"/>
                  <a:ext cx="305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101D25F-FB0C-4403-9CE6-6F4121CF2C7B}"/>
                    </a:ext>
                  </a:extLst>
                </p14:cNvPr>
                <p14:cNvContentPartPr/>
                <p14:nvPr/>
              </p14:nvContentPartPr>
              <p14:xfrm>
                <a:off x="8285543" y="2462038"/>
                <a:ext cx="363240" cy="265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101D25F-FB0C-4403-9CE6-6F4121CF2C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6903" y="2453398"/>
                  <a:ext cx="380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DE83D8-37C3-4A08-B904-AC008C464D2C}"/>
                    </a:ext>
                  </a:extLst>
                </p14:cNvPr>
                <p14:cNvContentPartPr/>
                <p14:nvPr/>
              </p14:nvContentPartPr>
              <p14:xfrm>
                <a:off x="8311103" y="2604598"/>
                <a:ext cx="267120" cy="38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DE83D8-37C3-4A08-B904-AC008C464D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02463" y="2595598"/>
                  <a:ext cx="284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24BAE8-0202-41B0-8065-0C38710EAA85}"/>
                    </a:ext>
                  </a:extLst>
                </p14:cNvPr>
                <p14:cNvContentPartPr/>
                <p14:nvPr/>
              </p14:nvContentPartPr>
              <p14:xfrm>
                <a:off x="8389583" y="2695678"/>
                <a:ext cx="419400" cy="216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24BAE8-0202-41B0-8065-0C38710EAA8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80943" y="2686678"/>
                  <a:ext cx="437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A3A64EC-373D-4F57-AB2D-1B686EE87B67}"/>
                    </a:ext>
                  </a:extLst>
                </p14:cNvPr>
                <p14:cNvContentPartPr/>
                <p14:nvPr/>
              </p14:nvContentPartPr>
              <p14:xfrm>
                <a:off x="8464103" y="2735638"/>
                <a:ext cx="559080" cy="39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A3A64EC-373D-4F57-AB2D-1B686EE87B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55463" y="2726998"/>
                  <a:ext cx="5767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9C9101D-8B74-40A0-9013-9B91F21E0414}"/>
                    </a:ext>
                  </a:extLst>
                </p14:cNvPr>
                <p14:cNvContentPartPr/>
                <p14:nvPr/>
              </p14:nvContentPartPr>
              <p14:xfrm>
                <a:off x="8663903" y="3039118"/>
                <a:ext cx="183600" cy="170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9C9101D-8B74-40A0-9013-9B91F21E04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55263" y="3030118"/>
                  <a:ext cx="201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DB413C-5CA3-4339-8374-4E2111677E08}"/>
                    </a:ext>
                  </a:extLst>
                </p14:cNvPr>
                <p14:cNvContentPartPr/>
                <p14:nvPr/>
              </p14:nvContentPartPr>
              <p14:xfrm>
                <a:off x="9219383" y="2391478"/>
                <a:ext cx="275400" cy="271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DB413C-5CA3-4339-8374-4E2111677E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10743" y="2382478"/>
                  <a:ext cx="293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C0C01E4-55B6-4D6C-8715-E378D349C6DF}"/>
                    </a:ext>
                  </a:extLst>
                </p14:cNvPr>
                <p14:cNvContentPartPr/>
                <p14:nvPr/>
              </p14:nvContentPartPr>
              <p14:xfrm>
                <a:off x="9138383" y="2726278"/>
                <a:ext cx="444960" cy="9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C0C01E4-55B6-4D6C-8715-E378D349C6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29743" y="2717278"/>
                  <a:ext cx="462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2EF9FE-8AC4-48D4-B512-AADE1B6BCAFB}"/>
                    </a:ext>
                  </a:extLst>
                </p14:cNvPr>
                <p14:cNvContentPartPr/>
                <p14:nvPr/>
              </p14:nvContentPartPr>
              <p14:xfrm>
                <a:off x="9186983" y="2841838"/>
                <a:ext cx="491760" cy="380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2EF9FE-8AC4-48D4-B512-AADE1B6BCA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77983" y="2833198"/>
                  <a:ext cx="509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A5C987-C5BE-420A-AE0F-981E5DEFA818}"/>
                    </a:ext>
                  </a:extLst>
                </p14:cNvPr>
                <p14:cNvContentPartPr/>
                <p14:nvPr/>
              </p14:nvContentPartPr>
              <p14:xfrm>
                <a:off x="9370583" y="3029038"/>
                <a:ext cx="226080" cy="16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A5C987-C5BE-420A-AE0F-981E5DEFA8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61943" y="3020038"/>
                  <a:ext cx="2437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33E827B-015C-47E0-B7CB-7D513AE7D219}"/>
              </a:ext>
            </a:extLst>
          </p:cNvPr>
          <p:cNvGrpSpPr/>
          <p:nvPr/>
        </p:nvGrpSpPr>
        <p:grpSpPr>
          <a:xfrm>
            <a:off x="9919943" y="2418118"/>
            <a:ext cx="2204640" cy="507240"/>
            <a:chOff x="9919943" y="2418118"/>
            <a:chExt cx="220464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F47577-FE1B-4F44-ADF0-052A6C4A1655}"/>
                    </a:ext>
                  </a:extLst>
                </p14:cNvPr>
                <p14:cNvContentPartPr/>
                <p14:nvPr/>
              </p14:nvContentPartPr>
              <p14:xfrm>
                <a:off x="9919943" y="2421358"/>
                <a:ext cx="258480" cy="447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F47577-FE1B-4F44-ADF0-052A6C4A16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10943" y="2412718"/>
                  <a:ext cx="276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A55E31-5315-4EEE-BD62-FB662BBFC7CD}"/>
                    </a:ext>
                  </a:extLst>
                </p14:cNvPr>
                <p14:cNvContentPartPr/>
                <p14:nvPr/>
              </p14:nvContentPartPr>
              <p14:xfrm>
                <a:off x="10122623" y="2532958"/>
                <a:ext cx="344520" cy="29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A55E31-5315-4EEE-BD62-FB662BBFC7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13623" y="2524318"/>
                  <a:ext cx="362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F9A566-C8DC-4C15-8C1B-5379848C1FD5}"/>
                    </a:ext>
                  </a:extLst>
                </p14:cNvPr>
                <p14:cNvContentPartPr/>
                <p14:nvPr/>
              </p14:nvContentPartPr>
              <p14:xfrm>
                <a:off x="10580543" y="2617918"/>
                <a:ext cx="151200" cy="164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F9A566-C8DC-4C15-8C1B-5379848C1F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71903" y="2608918"/>
                  <a:ext cx="168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3C6097-C58C-488E-8C50-5EA5DB636DA8}"/>
                    </a:ext>
                  </a:extLst>
                </p14:cNvPr>
                <p14:cNvContentPartPr/>
                <p14:nvPr/>
              </p14:nvContentPartPr>
              <p14:xfrm>
                <a:off x="10757303" y="2633038"/>
                <a:ext cx="156600" cy="139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3C6097-C58C-488E-8C50-5EA5DB636D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48303" y="2624398"/>
                  <a:ext cx="174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33385E5-05FD-4806-9AF3-FC9F6CCF541F}"/>
                    </a:ext>
                  </a:extLst>
                </p14:cNvPr>
                <p14:cNvContentPartPr/>
                <p14:nvPr/>
              </p14:nvContentPartPr>
              <p14:xfrm>
                <a:off x="10994903" y="2418118"/>
                <a:ext cx="203760" cy="330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33385E5-05FD-4806-9AF3-FC9F6CCF54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86263" y="2409478"/>
                  <a:ext cx="221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2971DA-0D6D-4C48-8DA1-B525E7581898}"/>
                    </a:ext>
                  </a:extLst>
                </p14:cNvPr>
                <p14:cNvContentPartPr/>
                <p14:nvPr/>
              </p14:nvContentPartPr>
              <p14:xfrm>
                <a:off x="11022983" y="2552038"/>
                <a:ext cx="291240" cy="129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2971DA-0D6D-4C48-8DA1-B525E75818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14343" y="2543398"/>
                  <a:ext cx="308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07703E-25F4-4AF9-B260-FB4F039DED95}"/>
                    </a:ext>
                  </a:extLst>
                </p14:cNvPr>
                <p14:cNvContentPartPr/>
                <p14:nvPr/>
              </p14:nvContentPartPr>
              <p14:xfrm>
                <a:off x="11071583" y="2703958"/>
                <a:ext cx="74520" cy="4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07703E-25F4-4AF9-B260-FB4F039DED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62583" y="2694958"/>
                  <a:ext cx="92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2E8330-625B-43DB-B45F-8C19C04F07E5}"/>
                    </a:ext>
                  </a:extLst>
                </p14:cNvPr>
                <p14:cNvContentPartPr/>
                <p14:nvPr/>
              </p14:nvContentPartPr>
              <p14:xfrm>
                <a:off x="11226383" y="2628718"/>
                <a:ext cx="197280" cy="12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2E8330-625B-43DB-B45F-8C19C04F07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17743" y="2619718"/>
                  <a:ext cx="21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357BD63-E6AD-4FD0-A07F-17ED5FDFD551}"/>
                    </a:ext>
                  </a:extLst>
                </p14:cNvPr>
                <p14:cNvContentPartPr/>
                <p14:nvPr/>
              </p14:nvContentPartPr>
              <p14:xfrm>
                <a:off x="11469023" y="2640238"/>
                <a:ext cx="90360" cy="119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357BD63-E6AD-4FD0-A07F-17ED5FDFD5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60023" y="2631238"/>
                  <a:ext cx="10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7A0EAE-AD17-494F-8455-3C5B4CF60BD6}"/>
                    </a:ext>
                  </a:extLst>
                </p14:cNvPr>
                <p14:cNvContentPartPr/>
                <p14:nvPr/>
              </p14:nvContentPartPr>
              <p14:xfrm>
                <a:off x="11624183" y="2624758"/>
                <a:ext cx="198720" cy="11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7A0EAE-AD17-494F-8455-3C5B4CF60B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615543" y="2616118"/>
                  <a:ext cx="21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AF2F80-E2B6-434C-A7B7-BFF86FF1B2CC}"/>
                    </a:ext>
                  </a:extLst>
                </p14:cNvPr>
                <p14:cNvContentPartPr/>
                <p14:nvPr/>
              </p14:nvContentPartPr>
              <p14:xfrm>
                <a:off x="11848103" y="2636998"/>
                <a:ext cx="128880" cy="149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AF2F80-E2B6-434C-A7B7-BFF86FF1B2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39463" y="2628358"/>
                  <a:ext cx="146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532F109-4CD9-4F3F-98AA-9F30D4C5BF2E}"/>
                    </a:ext>
                  </a:extLst>
                </p14:cNvPr>
                <p14:cNvContentPartPr/>
                <p14:nvPr/>
              </p14:nvContentPartPr>
              <p14:xfrm>
                <a:off x="11927303" y="2423878"/>
                <a:ext cx="197280" cy="50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532F109-4CD9-4F3F-98AA-9F30D4C5BF2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918663" y="2415238"/>
                  <a:ext cx="21492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7C8E753-CF83-482B-9C5B-4B824B6C251F}"/>
              </a:ext>
            </a:extLst>
          </p:cNvPr>
          <p:cNvGrpSpPr/>
          <p:nvPr/>
        </p:nvGrpSpPr>
        <p:grpSpPr>
          <a:xfrm>
            <a:off x="5585543" y="3599998"/>
            <a:ext cx="2111400" cy="498240"/>
            <a:chOff x="5585543" y="3599998"/>
            <a:chExt cx="21114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8FF65F4-7EAA-4DE9-A617-FA0658535F7F}"/>
                    </a:ext>
                  </a:extLst>
                </p14:cNvPr>
                <p14:cNvContentPartPr/>
                <p14:nvPr/>
              </p14:nvContentPartPr>
              <p14:xfrm>
                <a:off x="5585543" y="3599998"/>
                <a:ext cx="275040" cy="498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8FF65F4-7EAA-4DE9-A617-FA0658535F7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76903" y="3591358"/>
                  <a:ext cx="292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3EEDD94-2DEE-49E2-BBAE-32E5210880BD}"/>
                    </a:ext>
                  </a:extLst>
                </p14:cNvPr>
                <p14:cNvContentPartPr/>
                <p14:nvPr/>
              </p14:nvContentPartPr>
              <p14:xfrm>
                <a:off x="5893703" y="3853798"/>
                <a:ext cx="205920" cy="211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3EEDD94-2DEE-49E2-BBAE-32E5210880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85063" y="3844798"/>
                  <a:ext cx="22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C788EB-94A1-47E4-AD02-7695C60A28E2}"/>
                    </a:ext>
                  </a:extLst>
                </p14:cNvPr>
                <p14:cNvContentPartPr/>
                <p14:nvPr/>
              </p14:nvContentPartPr>
              <p14:xfrm>
                <a:off x="6102863" y="3800158"/>
                <a:ext cx="270360" cy="255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C788EB-94A1-47E4-AD02-7695C60A28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94223" y="3791518"/>
                  <a:ext cx="28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4AFF187-AA28-4D69-AC06-1001BBADC9D8}"/>
                    </a:ext>
                  </a:extLst>
                </p14:cNvPr>
                <p14:cNvContentPartPr/>
                <p14:nvPr/>
              </p14:nvContentPartPr>
              <p14:xfrm>
                <a:off x="6345143" y="3846958"/>
                <a:ext cx="259560" cy="180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4AFF187-AA28-4D69-AC06-1001BBADC9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36503" y="3838318"/>
                  <a:ext cx="277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60A9CE8-B4EF-4D62-BEE7-05E4AC6A46B6}"/>
                    </a:ext>
                  </a:extLst>
                </p14:cNvPr>
                <p14:cNvContentPartPr/>
                <p14:nvPr/>
              </p14:nvContentPartPr>
              <p14:xfrm>
                <a:off x="6589943" y="3848038"/>
                <a:ext cx="246960" cy="187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60A9CE8-B4EF-4D62-BEE7-05E4AC6A46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80943" y="3839398"/>
                  <a:ext cx="264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FB411C-580C-46A0-8FFD-2CB87CB2B2B0}"/>
                    </a:ext>
                  </a:extLst>
                </p14:cNvPr>
                <p14:cNvContentPartPr/>
                <p14:nvPr/>
              </p14:nvContentPartPr>
              <p14:xfrm>
                <a:off x="6748703" y="3633118"/>
                <a:ext cx="241560" cy="372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FB411C-580C-46A0-8FFD-2CB87CB2B2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39703" y="3624478"/>
                  <a:ext cx="259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9E1C80-1927-46C4-9C5E-8212B1DED522}"/>
                    </a:ext>
                  </a:extLst>
                </p14:cNvPr>
                <p14:cNvContentPartPr/>
                <p14:nvPr/>
              </p14:nvContentPartPr>
              <p14:xfrm>
                <a:off x="7119143" y="3854518"/>
                <a:ext cx="178920" cy="15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9E1C80-1927-46C4-9C5E-8212B1DED52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10143" y="3845518"/>
                  <a:ext cx="19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FC147E-47C9-4991-93D2-6047AF241AC6}"/>
                    </a:ext>
                  </a:extLst>
                </p14:cNvPr>
                <p14:cNvContentPartPr/>
                <p14:nvPr/>
              </p14:nvContentPartPr>
              <p14:xfrm>
                <a:off x="7353143" y="3878278"/>
                <a:ext cx="343800" cy="144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FC147E-47C9-4991-93D2-6047AF241A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44143" y="3869278"/>
                  <a:ext cx="3614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C328254-B1B0-40E9-A8CF-B8FC9171C50D}"/>
                  </a:ext>
                </a:extLst>
              </p14:cNvPr>
              <p14:cNvContentPartPr/>
              <p14:nvPr/>
            </p14:nvContentPartPr>
            <p14:xfrm>
              <a:off x="8024903" y="3808438"/>
              <a:ext cx="259560" cy="210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C328254-B1B0-40E9-A8CF-B8FC9171C50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016263" y="3799438"/>
                <a:ext cx="27720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ABF45C9-D89D-4039-B336-810161005D51}"/>
              </a:ext>
            </a:extLst>
          </p:cNvPr>
          <p:cNvGrpSpPr/>
          <p:nvPr/>
        </p:nvGrpSpPr>
        <p:grpSpPr>
          <a:xfrm>
            <a:off x="8607743" y="3498478"/>
            <a:ext cx="2989080" cy="698760"/>
            <a:chOff x="8607743" y="3498478"/>
            <a:chExt cx="29890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F6B3ED-D01B-46C0-B797-F16CEC6A378D}"/>
                    </a:ext>
                  </a:extLst>
                </p14:cNvPr>
                <p14:cNvContentPartPr/>
                <p14:nvPr/>
              </p14:nvContentPartPr>
              <p14:xfrm>
                <a:off x="8607743" y="3502438"/>
                <a:ext cx="339480" cy="444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F6B3ED-D01B-46C0-B797-F16CEC6A378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99103" y="3493438"/>
                  <a:ext cx="357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9E66EF8-AEAD-4425-8DAD-799A4AE331F6}"/>
                    </a:ext>
                  </a:extLst>
                </p14:cNvPr>
                <p14:cNvContentPartPr/>
                <p14:nvPr/>
              </p14:nvContentPartPr>
              <p14:xfrm>
                <a:off x="8771903" y="3772078"/>
                <a:ext cx="213120" cy="192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9E66EF8-AEAD-4425-8DAD-799A4AE331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63263" y="3763078"/>
                  <a:ext cx="230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8935C9-302B-4A30-8B93-264A5FED29A8}"/>
                    </a:ext>
                  </a:extLst>
                </p14:cNvPr>
                <p14:cNvContentPartPr/>
                <p14:nvPr/>
              </p14:nvContentPartPr>
              <p14:xfrm>
                <a:off x="9017783" y="3735718"/>
                <a:ext cx="276480" cy="241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8935C9-302B-4A30-8B93-264A5FED29A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08783" y="3726718"/>
                  <a:ext cx="294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1B0CE02-A3B6-4EA4-8CA6-6DF5DB3F29F5}"/>
                    </a:ext>
                  </a:extLst>
                </p14:cNvPr>
                <p14:cNvContentPartPr/>
                <p14:nvPr/>
              </p14:nvContentPartPr>
              <p14:xfrm>
                <a:off x="9230183" y="3844078"/>
                <a:ext cx="307800" cy="353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1B0CE02-A3B6-4EA4-8CA6-6DF5DB3F29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21543" y="3835078"/>
                  <a:ext cx="325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23B989F-AC9B-46CB-A3F5-AB997C8BAAC6}"/>
                    </a:ext>
                  </a:extLst>
                </p14:cNvPr>
                <p14:cNvContentPartPr/>
                <p14:nvPr/>
              </p14:nvContentPartPr>
              <p14:xfrm>
                <a:off x="9627623" y="3764518"/>
                <a:ext cx="165960" cy="187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23B989F-AC9B-46CB-A3F5-AB997C8BAA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18983" y="3755878"/>
                  <a:ext cx="183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A82E7A-01DC-4E66-B66A-1C62504FBDE2}"/>
                    </a:ext>
                  </a:extLst>
                </p14:cNvPr>
                <p14:cNvContentPartPr/>
                <p14:nvPr/>
              </p14:nvContentPartPr>
              <p14:xfrm>
                <a:off x="10040183" y="3701518"/>
                <a:ext cx="355320" cy="23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A82E7A-01DC-4E66-B66A-1C62504FBD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31543" y="3692518"/>
                  <a:ext cx="372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8AF57F-4E63-4436-A686-297FC6B5402C}"/>
                    </a:ext>
                  </a:extLst>
                </p14:cNvPr>
                <p14:cNvContentPartPr/>
                <p14:nvPr/>
              </p14:nvContentPartPr>
              <p14:xfrm>
                <a:off x="10412063" y="3734998"/>
                <a:ext cx="199800" cy="163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8AF57F-4E63-4436-A686-297FC6B540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03063" y="3725998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0641AF3-DE17-40C2-9586-C5DEAA55FD26}"/>
                    </a:ext>
                  </a:extLst>
                </p14:cNvPr>
                <p14:cNvContentPartPr/>
                <p14:nvPr/>
              </p14:nvContentPartPr>
              <p14:xfrm>
                <a:off x="10625903" y="3767758"/>
                <a:ext cx="262800" cy="136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0641AF3-DE17-40C2-9586-C5DEAA55FD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17263" y="3759118"/>
                  <a:ext cx="280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BB57997-B22C-44F0-8517-607C142AE4BF}"/>
                    </a:ext>
                  </a:extLst>
                </p14:cNvPr>
                <p14:cNvContentPartPr/>
                <p14:nvPr/>
              </p14:nvContentPartPr>
              <p14:xfrm>
                <a:off x="10820303" y="3821398"/>
                <a:ext cx="179640" cy="327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BB57997-B22C-44F0-8517-607C142AE4B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811303" y="3812398"/>
                  <a:ext cx="197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739AD0C-F72F-47B0-A878-F5AF4BDFF07F}"/>
                    </a:ext>
                  </a:extLst>
                </p14:cNvPr>
                <p14:cNvContentPartPr/>
                <p14:nvPr/>
              </p14:nvContentPartPr>
              <p14:xfrm>
                <a:off x="10944503" y="3735718"/>
                <a:ext cx="231480" cy="178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739AD0C-F72F-47B0-A878-F5AF4BDFF0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35863" y="3727078"/>
                  <a:ext cx="249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CE0D144-9651-4503-8D05-6D110A8CCEFD}"/>
                    </a:ext>
                  </a:extLst>
                </p14:cNvPr>
                <p14:cNvContentPartPr/>
                <p14:nvPr/>
              </p14:nvContentPartPr>
              <p14:xfrm>
                <a:off x="11176703" y="3498478"/>
                <a:ext cx="266400" cy="37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CE0D144-9651-4503-8D05-6D110A8CCE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68063" y="3489838"/>
                  <a:ext cx="284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7765D2-1CB1-4DCC-B527-A2331C177CDB}"/>
                    </a:ext>
                  </a:extLst>
                </p14:cNvPr>
                <p14:cNvContentPartPr/>
                <p14:nvPr/>
              </p14:nvContentPartPr>
              <p14:xfrm>
                <a:off x="11296943" y="3713398"/>
                <a:ext cx="299880" cy="258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7765D2-1CB1-4DCC-B527-A2331C177C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87943" y="3704398"/>
                  <a:ext cx="3175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97A4D47-C19F-434A-A983-85F1F6736362}"/>
              </a:ext>
            </a:extLst>
          </p:cNvPr>
          <p:cNvGrpSpPr/>
          <p:nvPr/>
        </p:nvGrpSpPr>
        <p:grpSpPr>
          <a:xfrm>
            <a:off x="401903" y="3749038"/>
            <a:ext cx="4807440" cy="1050840"/>
            <a:chOff x="401903" y="3749038"/>
            <a:chExt cx="480744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011E7BF-57D8-43BF-8646-B37FF01CF6F1}"/>
                    </a:ext>
                  </a:extLst>
                </p14:cNvPr>
                <p14:cNvContentPartPr/>
                <p14:nvPr/>
              </p14:nvContentPartPr>
              <p14:xfrm>
                <a:off x="574343" y="3983758"/>
                <a:ext cx="148680" cy="235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011E7BF-57D8-43BF-8646-B37FF01CF6F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343" y="3974758"/>
                  <a:ext cx="166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CD65FE-184C-4E3B-98F4-4E8A696F96D8}"/>
                    </a:ext>
                  </a:extLst>
                </p14:cNvPr>
                <p14:cNvContentPartPr/>
                <p14:nvPr/>
              </p14:nvContentPartPr>
              <p14:xfrm>
                <a:off x="401903" y="3922918"/>
                <a:ext cx="623880" cy="108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CD65FE-184C-4E3B-98F4-4E8A696F96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3263" y="3913918"/>
                  <a:ext cx="641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F025AAD-E985-494C-A712-2505B99B28D5}"/>
                    </a:ext>
                  </a:extLst>
                </p14:cNvPr>
                <p14:cNvContentPartPr/>
                <p14:nvPr/>
              </p14:nvContentPartPr>
              <p14:xfrm>
                <a:off x="883583" y="3809158"/>
                <a:ext cx="296280" cy="433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F025AAD-E985-494C-A712-2505B99B28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4943" y="3800518"/>
                  <a:ext cx="313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C2A326-86A3-467F-A371-DFEDADB1D9FD}"/>
                    </a:ext>
                  </a:extLst>
                </p14:cNvPr>
                <p14:cNvContentPartPr/>
                <p14:nvPr/>
              </p14:nvContentPartPr>
              <p14:xfrm>
                <a:off x="1212623" y="4112638"/>
                <a:ext cx="73800" cy="10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C2A326-86A3-467F-A371-DFEDADB1D9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03983" y="4103998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C3BF97-BDF3-4916-9FDD-DC9C2CDCE939}"/>
                    </a:ext>
                  </a:extLst>
                </p14:cNvPr>
                <p14:cNvContentPartPr/>
                <p14:nvPr/>
              </p14:nvContentPartPr>
              <p14:xfrm>
                <a:off x="1330703" y="3967198"/>
                <a:ext cx="6120" cy="18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C3BF97-BDF3-4916-9FDD-DC9C2CDCE93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22063" y="3958558"/>
                  <a:ext cx="2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B76F8A-C0FB-4F56-A402-51308B9ACB69}"/>
                    </a:ext>
                  </a:extLst>
                </p14:cNvPr>
                <p14:cNvContentPartPr/>
                <p14:nvPr/>
              </p14:nvContentPartPr>
              <p14:xfrm>
                <a:off x="1308383" y="4019758"/>
                <a:ext cx="221760" cy="262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3B76F8A-C0FB-4F56-A402-51308B9ACB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99743" y="4010758"/>
                  <a:ext cx="239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33456CB-41BC-4B69-93DA-2944B29FD211}"/>
                    </a:ext>
                  </a:extLst>
                </p14:cNvPr>
                <p14:cNvContentPartPr/>
                <p14:nvPr/>
              </p14:nvContentPartPr>
              <p14:xfrm>
                <a:off x="1903463" y="4073038"/>
                <a:ext cx="100440" cy="16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33456CB-41BC-4B69-93DA-2944B29FD2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894463" y="4064398"/>
                  <a:ext cx="11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8BE60B-B14B-4216-BF94-56CB848062D1}"/>
                    </a:ext>
                  </a:extLst>
                </p14:cNvPr>
                <p14:cNvContentPartPr/>
                <p14:nvPr/>
              </p14:nvContentPartPr>
              <p14:xfrm>
                <a:off x="2104343" y="3935518"/>
                <a:ext cx="4680" cy="1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8BE60B-B14B-4216-BF94-56CB848062D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95703" y="3926518"/>
                  <a:ext cx="22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F29CCC-5B04-4798-AA87-F63C367D4DD1}"/>
                    </a:ext>
                  </a:extLst>
                </p14:cNvPr>
                <p14:cNvContentPartPr/>
                <p14:nvPr/>
              </p14:nvContentPartPr>
              <p14:xfrm>
                <a:off x="2064023" y="4066558"/>
                <a:ext cx="203760" cy="16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F29CCC-5B04-4798-AA87-F63C367D4DD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55023" y="4057558"/>
                  <a:ext cx="221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D075CE-4837-4AA2-81AD-FC069DF749B3}"/>
                    </a:ext>
                  </a:extLst>
                </p14:cNvPr>
                <p14:cNvContentPartPr/>
                <p14:nvPr/>
              </p14:nvContentPartPr>
              <p14:xfrm>
                <a:off x="2404583" y="3771358"/>
                <a:ext cx="275400" cy="47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D075CE-4837-4AA2-81AD-FC069DF749B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95943" y="3762718"/>
                  <a:ext cx="2930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EAA5DC-C8CA-43B6-8102-32D5B092EAF6}"/>
                    </a:ext>
                  </a:extLst>
                </p14:cNvPr>
                <p14:cNvContentPartPr/>
                <p14:nvPr/>
              </p14:nvContentPartPr>
              <p14:xfrm>
                <a:off x="2312423" y="3969358"/>
                <a:ext cx="405360" cy="10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EAA5DC-C8CA-43B6-8102-32D5B092EA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03423" y="3960358"/>
                  <a:ext cx="42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98930E-7680-4D56-A0B5-F2DDCA16E488}"/>
                    </a:ext>
                  </a:extLst>
                </p14:cNvPr>
                <p14:cNvContentPartPr/>
                <p14:nvPr/>
              </p14:nvContentPartPr>
              <p14:xfrm>
                <a:off x="2581343" y="4034878"/>
                <a:ext cx="216000" cy="19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98930E-7680-4D56-A0B5-F2DDCA16E4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72703" y="4025878"/>
                  <a:ext cx="23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688321-1E21-4EC4-898B-BF509F0D8026}"/>
                    </a:ext>
                  </a:extLst>
                </p14:cNvPr>
                <p14:cNvContentPartPr/>
                <p14:nvPr/>
              </p14:nvContentPartPr>
              <p14:xfrm>
                <a:off x="2798063" y="4026238"/>
                <a:ext cx="24840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688321-1E21-4EC4-898B-BF509F0D802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89423" y="4017598"/>
                  <a:ext cx="266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047A00-28E4-492E-BD58-3E2B3C94F86A}"/>
                    </a:ext>
                  </a:extLst>
                </p14:cNvPr>
                <p14:cNvContentPartPr/>
                <p14:nvPr/>
              </p14:nvContentPartPr>
              <p14:xfrm>
                <a:off x="3141503" y="3966838"/>
                <a:ext cx="286200" cy="249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047A00-28E4-492E-BD58-3E2B3C94F8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32503" y="3957838"/>
                  <a:ext cx="303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DDFDA3-6E59-40DF-84D5-142805255A44}"/>
                    </a:ext>
                  </a:extLst>
                </p14:cNvPr>
                <p14:cNvContentPartPr/>
                <p14:nvPr/>
              </p14:nvContentPartPr>
              <p14:xfrm>
                <a:off x="3390983" y="4008238"/>
                <a:ext cx="222120" cy="183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DDFDA3-6E59-40DF-84D5-142805255A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81983" y="3999238"/>
                  <a:ext cx="239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CC575C-0711-4726-81B6-73BBCA5CDCA7}"/>
                    </a:ext>
                  </a:extLst>
                </p14:cNvPr>
                <p14:cNvContentPartPr/>
                <p14:nvPr/>
              </p14:nvContentPartPr>
              <p14:xfrm>
                <a:off x="3744863" y="3749038"/>
                <a:ext cx="237600" cy="457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CC575C-0711-4726-81B6-73BBCA5CDC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35863" y="3740398"/>
                  <a:ext cx="2552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15EB29B-6427-4099-B92D-6FA4D809C9CC}"/>
                    </a:ext>
                  </a:extLst>
                </p14:cNvPr>
                <p14:cNvContentPartPr/>
                <p14:nvPr/>
              </p14:nvContentPartPr>
              <p14:xfrm>
                <a:off x="4225103" y="3922558"/>
                <a:ext cx="406440" cy="235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15EB29B-6427-4099-B92D-6FA4D809C9C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16103" y="3913918"/>
                  <a:ext cx="424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63692F-C112-45CE-BD2D-BEF852E77EE2}"/>
                    </a:ext>
                  </a:extLst>
                </p14:cNvPr>
                <p14:cNvContentPartPr/>
                <p14:nvPr/>
              </p14:nvContentPartPr>
              <p14:xfrm>
                <a:off x="4616783" y="3985558"/>
                <a:ext cx="232200" cy="18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63692F-C112-45CE-BD2D-BEF852E77E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607783" y="3976558"/>
                  <a:ext cx="249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AC94C0-5511-40AB-BD73-5260D1AFDA6D}"/>
                    </a:ext>
                  </a:extLst>
                </p14:cNvPr>
                <p14:cNvContentPartPr/>
                <p14:nvPr/>
              </p14:nvContentPartPr>
              <p14:xfrm>
                <a:off x="4954463" y="3891958"/>
                <a:ext cx="254880" cy="23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AC94C0-5511-40AB-BD73-5260D1AFDA6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45823" y="3882958"/>
                  <a:ext cx="272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1AB003-D50D-4D1C-95CA-F5A2B8BB0846}"/>
                    </a:ext>
                  </a:extLst>
                </p14:cNvPr>
                <p14:cNvContentPartPr/>
                <p14:nvPr/>
              </p14:nvContentPartPr>
              <p14:xfrm>
                <a:off x="557423" y="4592518"/>
                <a:ext cx="155160" cy="205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1AB003-D50D-4D1C-95CA-F5A2B8BB084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8423" y="4583878"/>
                  <a:ext cx="17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6EB8AD0-E1FD-4742-96FE-D95B7BEC30B4}"/>
                    </a:ext>
                  </a:extLst>
                </p14:cNvPr>
                <p14:cNvContentPartPr/>
                <p14:nvPr/>
              </p14:nvContentPartPr>
              <p14:xfrm>
                <a:off x="792863" y="4544638"/>
                <a:ext cx="187200" cy="255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6EB8AD0-E1FD-4742-96FE-D95B7BEC30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4223" y="4535638"/>
                  <a:ext cx="204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CD16BF-7C94-4F54-B456-4D6EA765D65D}"/>
                    </a:ext>
                  </a:extLst>
                </p14:cNvPr>
                <p14:cNvContentPartPr/>
                <p14:nvPr/>
              </p14:nvContentPartPr>
              <p14:xfrm>
                <a:off x="1434023" y="4215238"/>
                <a:ext cx="411480" cy="573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CD16BF-7C94-4F54-B456-4D6EA765D65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425023" y="4206598"/>
                  <a:ext cx="4291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5D02C93-D0C9-408F-A6A6-3360AAF36F48}"/>
                    </a:ext>
                  </a:extLst>
                </p14:cNvPr>
                <p14:cNvContentPartPr/>
                <p14:nvPr/>
              </p14:nvContentPartPr>
              <p14:xfrm>
                <a:off x="1396943" y="4593598"/>
                <a:ext cx="303840" cy="63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5D02C93-D0C9-408F-A6A6-3360AAF36F4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88303" y="4584958"/>
                  <a:ext cx="32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90B0F7D-D279-4D8A-86AF-D3F90CCB14B2}"/>
                    </a:ext>
                  </a:extLst>
                </p14:cNvPr>
                <p14:cNvContentPartPr/>
                <p14:nvPr/>
              </p14:nvContentPartPr>
              <p14:xfrm>
                <a:off x="1673783" y="4607638"/>
                <a:ext cx="130320" cy="117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90B0F7D-D279-4D8A-86AF-D3F90CCB14B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65143" y="4598998"/>
                  <a:ext cx="147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798536-9A50-4BEB-BD4C-1A5DCBDD6F83}"/>
                    </a:ext>
                  </a:extLst>
                </p14:cNvPr>
                <p14:cNvContentPartPr/>
                <p14:nvPr/>
              </p14:nvContentPartPr>
              <p14:xfrm>
                <a:off x="1895903" y="4466878"/>
                <a:ext cx="171360" cy="228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798536-9A50-4BEB-BD4C-1A5DCBDD6F8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86903" y="4457878"/>
                  <a:ext cx="189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EDCCA9-C028-4248-860E-3BF6873CE87C}"/>
                    </a:ext>
                  </a:extLst>
                </p14:cNvPr>
                <p14:cNvContentPartPr/>
                <p14:nvPr/>
              </p14:nvContentPartPr>
              <p14:xfrm>
                <a:off x="1971143" y="4372918"/>
                <a:ext cx="207000" cy="325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EDCCA9-C028-4248-860E-3BF6873CE8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62143" y="4364278"/>
                  <a:ext cx="224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F972A8-7AE6-4B97-A44E-85C2B558CF00}"/>
                    </a:ext>
                  </a:extLst>
                </p14:cNvPr>
                <p14:cNvContentPartPr/>
                <p14:nvPr/>
              </p14:nvContentPartPr>
              <p14:xfrm>
                <a:off x="2126663" y="4565518"/>
                <a:ext cx="102960" cy="154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F972A8-7AE6-4B97-A44E-85C2B558CF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18023" y="4556878"/>
                  <a:ext cx="12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B3CDAD-02E2-403A-B67B-4CFA3ADA4976}"/>
                    </a:ext>
                  </a:extLst>
                </p14:cNvPr>
                <p14:cNvContentPartPr/>
                <p14:nvPr/>
              </p14:nvContentPartPr>
              <p14:xfrm>
                <a:off x="2338343" y="4535638"/>
                <a:ext cx="233280" cy="149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B3CDAD-02E2-403A-B67B-4CFA3ADA49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29703" y="4526638"/>
                  <a:ext cx="250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E196523-3A82-4A13-B0C5-F8AC14CECB37}"/>
                    </a:ext>
                  </a:extLst>
                </p14:cNvPr>
                <p14:cNvContentPartPr/>
                <p14:nvPr/>
              </p14:nvContentPartPr>
              <p14:xfrm>
                <a:off x="2597183" y="4484878"/>
                <a:ext cx="242640" cy="244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E196523-3A82-4A13-B0C5-F8AC14CECB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88543" y="4476238"/>
                  <a:ext cx="2602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B99F667-6C4D-46CD-B15B-B79A7EBE786C}"/>
                  </a:ext>
                </a:extLst>
              </p14:cNvPr>
              <p14:cNvContentPartPr/>
              <p14:nvPr/>
            </p14:nvContentPartPr>
            <p14:xfrm>
              <a:off x="3097223" y="4521958"/>
              <a:ext cx="16920" cy="17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B99F667-6C4D-46CD-B15B-B79A7EBE786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088583" y="4513318"/>
                <a:ext cx="345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A847DC-E6EC-44B3-873E-9D2010B31B11}"/>
                  </a:ext>
                </a:extLst>
              </p14:cNvPr>
              <p14:cNvContentPartPr/>
              <p14:nvPr/>
            </p14:nvContentPartPr>
            <p14:xfrm>
              <a:off x="3045023" y="4667758"/>
              <a:ext cx="39240" cy="41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A847DC-E6EC-44B3-873E-9D2010B31B1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036383" y="4658758"/>
                <a:ext cx="56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36BB284-AFC9-4419-968C-79953827187E}"/>
                  </a:ext>
                </a:extLst>
              </p14:cNvPr>
              <p14:cNvContentPartPr/>
              <p14:nvPr/>
            </p14:nvContentPartPr>
            <p14:xfrm>
              <a:off x="2319263" y="5188678"/>
              <a:ext cx="174600" cy="44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36BB284-AFC9-4419-968C-79953827187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310623" y="5180038"/>
                <a:ext cx="1922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7680B23-1F0B-48BF-9822-E393680D4844}"/>
              </a:ext>
            </a:extLst>
          </p:cNvPr>
          <p:cNvGrpSpPr/>
          <p:nvPr/>
        </p:nvGrpSpPr>
        <p:grpSpPr>
          <a:xfrm>
            <a:off x="2930183" y="4893838"/>
            <a:ext cx="482040" cy="521640"/>
            <a:chOff x="2930183" y="4893838"/>
            <a:chExt cx="482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37C9934-562B-4429-B836-A62E5919A851}"/>
                    </a:ext>
                  </a:extLst>
                </p14:cNvPr>
                <p14:cNvContentPartPr/>
                <p14:nvPr/>
              </p14:nvContentPartPr>
              <p14:xfrm>
                <a:off x="3086063" y="5057998"/>
                <a:ext cx="166680" cy="357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37C9934-562B-4429-B836-A62E5919A8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77423" y="5048998"/>
                  <a:ext cx="1843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79E3D04-00E1-4D70-8E49-7B16280818A4}"/>
                    </a:ext>
                  </a:extLst>
                </p14:cNvPr>
                <p14:cNvContentPartPr/>
                <p14:nvPr/>
              </p14:nvContentPartPr>
              <p14:xfrm>
                <a:off x="3011183" y="5033518"/>
                <a:ext cx="256320" cy="271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79E3D04-00E1-4D70-8E49-7B16280818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02543" y="5024878"/>
                  <a:ext cx="273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568C82B-8013-407E-B857-2D366E3F2284}"/>
                    </a:ext>
                  </a:extLst>
                </p14:cNvPr>
                <p14:cNvContentPartPr/>
                <p14:nvPr/>
              </p14:nvContentPartPr>
              <p14:xfrm>
                <a:off x="2930183" y="4893838"/>
                <a:ext cx="482040" cy="88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568C82B-8013-407E-B857-2D366E3F22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21543" y="4884838"/>
                  <a:ext cx="4996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D4EEBC2-76DE-49E7-AF7E-4DC418218727}"/>
                  </a:ext>
                </a:extLst>
              </p14:cNvPr>
              <p14:cNvContentPartPr/>
              <p14:nvPr/>
            </p14:nvContentPartPr>
            <p14:xfrm>
              <a:off x="2199383" y="5785558"/>
              <a:ext cx="212040" cy="507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D4EEBC2-76DE-49E7-AF7E-4DC41821872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190743" y="5776918"/>
                <a:ext cx="229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0906A80-8AF3-44CE-ACBF-ACADEB7BC448}"/>
                  </a:ext>
                </a:extLst>
              </p14:cNvPr>
              <p14:cNvContentPartPr/>
              <p14:nvPr/>
            </p14:nvContentPartPr>
            <p14:xfrm>
              <a:off x="2811383" y="5726158"/>
              <a:ext cx="415800" cy="2484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0906A80-8AF3-44CE-ACBF-ACADEB7BC44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802383" y="5717518"/>
                <a:ext cx="43344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4BA03BF-A248-450A-A2EB-8DCD798F440D}"/>
              </a:ext>
            </a:extLst>
          </p:cNvPr>
          <p:cNvGrpSpPr/>
          <p:nvPr/>
        </p:nvGrpSpPr>
        <p:grpSpPr>
          <a:xfrm>
            <a:off x="3554783" y="4633918"/>
            <a:ext cx="8109000" cy="1404000"/>
            <a:chOff x="3554783" y="4633918"/>
            <a:chExt cx="8109000" cy="14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CEA80CB-C960-473E-9441-E82C2A85C062}"/>
                    </a:ext>
                  </a:extLst>
                </p14:cNvPr>
                <p14:cNvContentPartPr/>
                <p14:nvPr/>
              </p14:nvContentPartPr>
              <p14:xfrm>
                <a:off x="3714983" y="4737598"/>
                <a:ext cx="311760" cy="499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CEA80CB-C960-473E-9441-E82C2A85C06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06343" y="4728958"/>
                  <a:ext cx="3294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36FA7E-C173-4786-BF3E-EB4993309D39}"/>
                    </a:ext>
                  </a:extLst>
                </p14:cNvPr>
                <p14:cNvContentPartPr/>
                <p14:nvPr/>
              </p14:nvContentPartPr>
              <p14:xfrm>
                <a:off x="3982463" y="5051878"/>
                <a:ext cx="201960" cy="180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36FA7E-C173-4786-BF3E-EB4993309D3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73823" y="5042878"/>
                  <a:ext cx="21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165B4EF-33A1-49A6-82F1-15C773C29A99}"/>
                    </a:ext>
                  </a:extLst>
                </p14:cNvPr>
                <p14:cNvContentPartPr/>
                <p14:nvPr/>
              </p14:nvContentPartPr>
              <p14:xfrm>
                <a:off x="4183343" y="4964398"/>
                <a:ext cx="247680" cy="25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165B4EF-33A1-49A6-82F1-15C773C29A9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74703" y="4955398"/>
                  <a:ext cx="265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C159A76-44FD-4B24-8895-38E641533288}"/>
                    </a:ext>
                  </a:extLst>
                </p14:cNvPr>
                <p14:cNvContentPartPr/>
                <p14:nvPr/>
              </p14:nvContentPartPr>
              <p14:xfrm>
                <a:off x="4579343" y="4996078"/>
                <a:ext cx="291960" cy="221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C159A76-44FD-4B24-8895-38E64153328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70703" y="4987078"/>
                  <a:ext cx="30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2CE8C99-AF38-4BBD-8D54-AB1213E7CEFF}"/>
                    </a:ext>
                  </a:extLst>
                </p14:cNvPr>
                <p14:cNvContentPartPr/>
                <p14:nvPr/>
              </p14:nvContentPartPr>
              <p14:xfrm>
                <a:off x="5142023" y="4709158"/>
                <a:ext cx="648360" cy="534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2CE8C99-AF38-4BBD-8D54-AB1213E7CEF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33383" y="4700158"/>
                  <a:ext cx="6660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7AA4788-943F-483E-8471-4C0C78D9895F}"/>
                    </a:ext>
                  </a:extLst>
                </p14:cNvPr>
                <p14:cNvContentPartPr/>
                <p14:nvPr/>
              </p14:nvContentPartPr>
              <p14:xfrm>
                <a:off x="5487983" y="5049718"/>
                <a:ext cx="128880" cy="164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7AA4788-943F-483E-8471-4C0C78D9895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79343" y="5040718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644E111-701C-4F4F-9837-734292C97CD2}"/>
                    </a:ext>
                  </a:extLst>
                </p14:cNvPr>
                <p14:cNvContentPartPr/>
                <p14:nvPr/>
              </p14:nvContentPartPr>
              <p14:xfrm>
                <a:off x="5648183" y="5036398"/>
                <a:ext cx="208800" cy="197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644E111-701C-4F4F-9837-734292C97C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39183" y="5027398"/>
                  <a:ext cx="22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C1E9AF-9F2B-43A9-98FF-CA08B434C9CF}"/>
                    </a:ext>
                  </a:extLst>
                </p14:cNvPr>
                <p14:cNvContentPartPr/>
                <p14:nvPr/>
              </p14:nvContentPartPr>
              <p14:xfrm>
                <a:off x="5866343" y="5032438"/>
                <a:ext cx="320400" cy="16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C1E9AF-9F2B-43A9-98FF-CA08B434C9C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857703" y="5023438"/>
                  <a:ext cx="33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C427AD5-4E62-43D9-B20B-91EDA390069B}"/>
                    </a:ext>
                  </a:extLst>
                </p14:cNvPr>
                <p14:cNvContentPartPr/>
                <p14:nvPr/>
              </p14:nvContentPartPr>
              <p14:xfrm>
                <a:off x="6205463" y="5036758"/>
                <a:ext cx="190080" cy="136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C427AD5-4E62-43D9-B20B-91EDA390069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96823" y="5027758"/>
                  <a:ext cx="20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96DA312-EFF7-4622-81A7-AF03A87B5013}"/>
                    </a:ext>
                  </a:extLst>
                </p14:cNvPr>
                <p14:cNvContentPartPr/>
                <p14:nvPr/>
              </p14:nvContentPartPr>
              <p14:xfrm>
                <a:off x="6512543" y="4875478"/>
                <a:ext cx="180360" cy="331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96DA312-EFF7-4622-81A7-AF03A87B501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03903" y="4866838"/>
                  <a:ext cx="198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1286242-D564-4825-BCEF-B6914034BE35}"/>
                    </a:ext>
                  </a:extLst>
                </p14:cNvPr>
                <p14:cNvContentPartPr/>
                <p14:nvPr/>
              </p14:nvContentPartPr>
              <p14:xfrm>
                <a:off x="6919343" y="4962238"/>
                <a:ext cx="205200" cy="212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1286242-D564-4825-BCEF-B6914034BE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10343" y="4953598"/>
                  <a:ext cx="22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F9B550-A760-4EDF-9CD0-713CCE6114CE}"/>
                    </a:ext>
                  </a:extLst>
                </p14:cNvPr>
                <p14:cNvContentPartPr/>
                <p14:nvPr/>
              </p14:nvContentPartPr>
              <p14:xfrm>
                <a:off x="7053623" y="4770358"/>
                <a:ext cx="245880" cy="349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F9B550-A760-4EDF-9CD0-713CCE6114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44983" y="4761358"/>
                  <a:ext cx="263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9D1935-B661-4F4B-8616-D760FF8EA677}"/>
                    </a:ext>
                  </a:extLst>
                </p14:cNvPr>
                <p14:cNvContentPartPr/>
                <p14:nvPr/>
              </p14:nvContentPartPr>
              <p14:xfrm>
                <a:off x="7208423" y="5033518"/>
                <a:ext cx="37440" cy="82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9D1935-B661-4F4B-8616-D760FF8EA67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99783" y="5024878"/>
                  <a:ext cx="55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D17A3FF-B7DA-4DDF-8B33-7E3CAF93680A}"/>
                    </a:ext>
                  </a:extLst>
                </p14:cNvPr>
                <p14:cNvContentPartPr/>
                <p14:nvPr/>
              </p14:nvContentPartPr>
              <p14:xfrm>
                <a:off x="7232183" y="4923358"/>
                <a:ext cx="276840" cy="27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D17A3FF-B7DA-4DDF-8B33-7E3CAF9368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23183" y="4914358"/>
                  <a:ext cx="294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E86F3E9-137E-4FB0-896E-472780A2BF01}"/>
                    </a:ext>
                  </a:extLst>
                </p14:cNvPr>
                <p14:cNvContentPartPr/>
                <p14:nvPr/>
              </p14:nvContentPartPr>
              <p14:xfrm>
                <a:off x="7556183" y="4711678"/>
                <a:ext cx="320040" cy="461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E86F3E9-137E-4FB0-896E-472780A2BF0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47183" y="4703038"/>
                  <a:ext cx="337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20FEC-BD8E-410F-98DE-877BF89BB296}"/>
                    </a:ext>
                  </a:extLst>
                </p14:cNvPr>
                <p14:cNvContentPartPr/>
                <p14:nvPr/>
              </p14:nvContentPartPr>
              <p14:xfrm>
                <a:off x="7525943" y="4923718"/>
                <a:ext cx="307800" cy="62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20FEC-BD8E-410F-98DE-877BF89BB29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17303" y="4915078"/>
                  <a:ext cx="325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9B6C80F-1C9D-4A33-9740-3497E99EC935}"/>
                    </a:ext>
                  </a:extLst>
                </p14:cNvPr>
                <p14:cNvContentPartPr/>
                <p14:nvPr/>
              </p14:nvContentPartPr>
              <p14:xfrm>
                <a:off x="7762103" y="4933078"/>
                <a:ext cx="227520" cy="183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9B6C80F-1C9D-4A33-9740-3497E99EC93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53103" y="4924438"/>
                  <a:ext cx="245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7666C25-40C0-4496-8995-38E03CB61D43}"/>
                    </a:ext>
                  </a:extLst>
                </p14:cNvPr>
                <p14:cNvContentPartPr/>
                <p14:nvPr/>
              </p14:nvContentPartPr>
              <p14:xfrm>
                <a:off x="8025623" y="4991758"/>
                <a:ext cx="43200" cy="107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7666C25-40C0-4496-8995-38E03CB61D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6623" y="4982758"/>
                  <a:ext cx="6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CB54434-501B-4C64-96E7-7930E0E2AC23}"/>
                    </a:ext>
                  </a:extLst>
                </p14:cNvPr>
                <p14:cNvContentPartPr/>
                <p14:nvPr/>
              </p14:nvContentPartPr>
              <p14:xfrm>
                <a:off x="8196263" y="4684678"/>
                <a:ext cx="278280" cy="425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CB54434-501B-4C64-96E7-7930E0E2AC2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87623" y="4676038"/>
                  <a:ext cx="295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673F018-0ACC-4BD2-8C01-2755EB6100E4}"/>
                    </a:ext>
                  </a:extLst>
                </p14:cNvPr>
                <p14:cNvContentPartPr/>
                <p14:nvPr/>
              </p14:nvContentPartPr>
              <p14:xfrm>
                <a:off x="8244503" y="4960798"/>
                <a:ext cx="155160" cy="165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673F018-0ACC-4BD2-8C01-2755EB6100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35503" y="4952158"/>
                  <a:ext cx="17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863ADB3-5CDD-4D94-B9D7-A590E3390388}"/>
                    </a:ext>
                  </a:extLst>
                </p14:cNvPr>
                <p14:cNvContentPartPr/>
                <p14:nvPr/>
              </p14:nvContentPartPr>
              <p14:xfrm>
                <a:off x="8507663" y="4978798"/>
                <a:ext cx="152640" cy="106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863ADB3-5CDD-4D94-B9D7-A590E33903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98663" y="4970158"/>
                  <a:ext cx="17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C35B4BB-3C8A-4718-B43C-700F2349A599}"/>
                    </a:ext>
                  </a:extLst>
                </p14:cNvPr>
                <p14:cNvContentPartPr/>
                <p14:nvPr/>
              </p14:nvContentPartPr>
              <p14:xfrm>
                <a:off x="8832743" y="4712398"/>
                <a:ext cx="261720" cy="37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C35B4BB-3C8A-4718-B43C-700F2349A5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24103" y="4703398"/>
                  <a:ext cx="279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81B07B2-D15B-48D6-8398-3AD9CB9D9EF1}"/>
                    </a:ext>
                  </a:extLst>
                </p14:cNvPr>
                <p14:cNvContentPartPr/>
                <p14:nvPr/>
              </p14:nvContentPartPr>
              <p14:xfrm>
                <a:off x="8765783" y="4936678"/>
                <a:ext cx="247320" cy="33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81B07B2-D15B-48D6-8398-3AD9CB9D9EF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56783" y="4928038"/>
                  <a:ext cx="264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F607AB1-62CF-4736-9844-004FB5D0329A}"/>
                    </a:ext>
                  </a:extLst>
                </p14:cNvPr>
                <p14:cNvContentPartPr/>
                <p14:nvPr/>
              </p14:nvContentPartPr>
              <p14:xfrm>
                <a:off x="8991863" y="4958278"/>
                <a:ext cx="64080" cy="96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F607AB1-62CF-4736-9844-004FB5D0329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2863" y="4949638"/>
                  <a:ext cx="81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81ABA7-308D-4E79-8475-717790060966}"/>
                    </a:ext>
                  </a:extLst>
                </p14:cNvPr>
                <p14:cNvContentPartPr/>
                <p14:nvPr/>
              </p14:nvContentPartPr>
              <p14:xfrm>
                <a:off x="9175463" y="4853158"/>
                <a:ext cx="13680" cy="10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81ABA7-308D-4E79-8475-7177900609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66463" y="4844518"/>
                  <a:ext cx="3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E96DB29-BFD3-4516-853B-8D044CE1642D}"/>
                    </a:ext>
                  </a:extLst>
                </p14:cNvPr>
                <p14:cNvContentPartPr/>
                <p14:nvPr/>
              </p14:nvContentPartPr>
              <p14:xfrm>
                <a:off x="9134783" y="4960078"/>
                <a:ext cx="88920" cy="117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E96DB29-BFD3-4516-853B-8D044CE164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125783" y="4951078"/>
                  <a:ext cx="106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EA5D6D5-1381-4D80-906B-BD4CBB0F75B8}"/>
                    </a:ext>
                  </a:extLst>
                </p14:cNvPr>
                <p14:cNvContentPartPr/>
                <p14:nvPr/>
              </p14:nvContentPartPr>
              <p14:xfrm>
                <a:off x="9274823" y="4942438"/>
                <a:ext cx="256680" cy="144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EA5D6D5-1381-4D80-906B-BD4CBB0F75B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266183" y="4933798"/>
                  <a:ext cx="274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D9B0EAF-5EA0-44C1-97B4-CC55781F6D8E}"/>
                    </a:ext>
                  </a:extLst>
                </p14:cNvPr>
                <p14:cNvContentPartPr/>
                <p14:nvPr/>
              </p14:nvContentPartPr>
              <p14:xfrm>
                <a:off x="9907703" y="4800238"/>
                <a:ext cx="210960" cy="283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D9B0EAF-5EA0-44C1-97B4-CC55781F6D8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898703" y="4791238"/>
                  <a:ext cx="228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A91A95F-E99C-4E8D-A9CF-FA146BA87204}"/>
                    </a:ext>
                  </a:extLst>
                </p14:cNvPr>
                <p14:cNvContentPartPr/>
                <p14:nvPr/>
              </p14:nvContentPartPr>
              <p14:xfrm>
                <a:off x="10218383" y="4809238"/>
                <a:ext cx="229680" cy="194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A91A95F-E99C-4E8D-A9CF-FA146BA8720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209383" y="4800238"/>
                  <a:ext cx="247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76B2717-AC5D-42DB-AFCA-6DD9C2E5F7BB}"/>
                    </a:ext>
                  </a:extLst>
                </p14:cNvPr>
                <p14:cNvContentPartPr/>
                <p14:nvPr/>
              </p14:nvContentPartPr>
              <p14:xfrm>
                <a:off x="10539143" y="4849918"/>
                <a:ext cx="201960" cy="16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76B2717-AC5D-42DB-AFCA-6DD9C2E5F7B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30143" y="4840918"/>
                  <a:ext cx="219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5466197-445C-4FC9-830B-6A24F1E397E0}"/>
                    </a:ext>
                  </a:extLst>
                </p14:cNvPr>
                <p14:cNvContentPartPr/>
                <p14:nvPr/>
              </p14:nvContentPartPr>
              <p14:xfrm>
                <a:off x="11008943" y="4876918"/>
                <a:ext cx="102240" cy="126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5466197-445C-4FC9-830B-6A24F1E397E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00303" y="4867918"/>
                  <a:ext cx="11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9EE599-879C-437A-9F06-A19E16751BF0}"/>
                    </a:ext>
                  </a:extLst>
                </p14:cNvPr>
                <p14:cNvContentPartPr/>
                <p14:nvPr/>
              </p14:nvContentPartPr>
              <p14:xfrm>
                <a:off x="10859183" y="4794838"/>
                <a:ext cx="492840" cy="50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9EE599-879C-437A-9F06-A19E16751BF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850183" y="4786198"/>
                  <a:ext cx="510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F2071A-4761-43E7-B265-A31ECAD471E3}"/>
                    </a:ext>
                  </a:extLst>
                </p14:cNvPr>
                <p14:cNvContentPartPr/>
                <p14:nvPr/>
              </p14:nvContentPartPr>
              <p14:xfrm>
                <a:off x="11423303" y="4633918"/>
                <a:ext cx="240480" cy="450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F2071A-4761-43E7-B265-A31ECAD471E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414303" y="4624918"/>
                  <a:ext cx="258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87AB5D-CBF7-440D-BE67-26513449AAB4}"/>
                    </a:ext>
                  </a:extLst>
                </p14:cNvPr>
                <p14:cNvContentPartPr/>
                <p14:nvPr/>
              </p14:nvContentPartPr>
              <p14:xfrm>
                <a:off x="3554783" y="5748838"/>
                <a:ext cx="327600" cy="158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87AB5D-CBF7-440D-BE67-26513449AA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545783" y="5740198"/>
                  <a:ext cx="345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01D2795-5BD5-40C5-850E-1B94BB81769E}"/>
                    </a:ext>
                  </a:extLst>
                </p14:cNvPr>
                <p14:cNvContentPartPr/>
                <p14:nvPr/>
              </p14:nvContentPartPr>
              <p14:xfrm>
                <a:off x="3893903" y="5760718"/>
                <a:ext cx="217080" cy="157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01D2795-5BD5-40C5-850E-1B94BB81769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885263" y="5752078"/>
                  <a:ext cx="234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7D3D981-8497-4871-9A7C-C07B582E3A8E}"/>
                    </a:ext>
                  </a:extLst>
                </p14:cNvPr>
                <p14:cNvContentPartPr/>
                <p14:nvPr/>
              </p14:nvContentPartPr>
              <p14:xfrm>
                <a:off x="3974903" y="5816878"/>
                <a:ext cx="86400" cy="103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7D3D981-8497-4871-9A7C-C07B582E3A8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966263" y="5807878"/>
                  <a:ext cx="104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57DA940-6809-4155-BB91-355B50DDABF1}"/>
                    </a:ext>
                  </a:extLst>
                </p14:cNvPr>
                <p14:cNvContentPartPr/>
                <p14:nvPr/>
              </p14:nvContentPartPr>
              <p14:xfrm>
                <a:off x="4168223" y="5766478"/>
                <a:ext cx="27360" cy="117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57DA940-6809-4155-BB91-355B50DDABF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159223" y="5757478"/>
                  <a:ext cx="45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4B3BCC1-AF21-41C8-B9A3-B45BECB654BC}"/>
                    </a:ext>
                  </a:extLst>
                </p14:cNvPr>
                <p14:cNvContentPartPr/>
                <p14:nvPr/>
              </p14:nvContentPartPr>
              <p14:xfrm>
                <a:off x="4061303" y="5711758"/>
                <a:ext cx="255240" cy="326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4B3BCC1-AF21-41C8-B9A3-B45BECB654B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052663" y="5702758"/>
                  <a:ext cx="272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4B820F7-7D8D-4737-9479-2BE096F2DE02}"/>
                    </a:ext>
                  </a:extLst>
                </p14:cNvPr>
                <p14:cNvContentPartPr/>
                <p14:nvPr/>
              </p14:nvContentPartPr>
              <p14:xfrm>
                <a:off x="4543343" y="5427718"/>
                <a:ext cx="272520" cy="432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4B820F7-7D8D-4737-9479-2BE096F2DE0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34343" y="5419078"/>
                  <a:ext cx="290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2A551D-F253-4C0E-962B-FB629FEFA7D4}"/>
                    </a:ext>
                  </a:extLst>
                </p14:cNvPr>
                <p14:cNvContentPartPr/>
                <p14:nvPr/>
              </p14:nvContentPartPr>
              <p14:xfrm>
                <a:off x="4794623" y="5649478"/>
                <a:ext cx="194040" cy="194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2A551D-F253-4C0E-962B-FB629FEFA7D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85623" y="5640838"/>
                  <a:ext cx="21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42AAA0-9EA4-49CF-9B33-F19E56358DEC}"/>
                    </a:ext>
                  </a:extLst>
                </p14:cNvPr>
                <p14:cNvContentPartPr/>
                <p14:nvPr/>
              </p14:nvContentPartPr>
              <p14:xfrm>
                <a:off x="5269823" y="5572078"/>
                <a:ext cx="266040" cy="249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42AAA0-9EA4-49CF-9B33-F19E56358DE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260823" y="5563078"/>
                  <a:ext cx="283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CE76AE-A892-462C-962C-2C1D634B5DBD}"/>
                    </a:ext>
                  </a:extLst>
                </p14:cNvPr>
                <p14:cNvContentPartPr/>
                <p14:nvPr/>
              </p14:nvContentPartPr>
              <p14:xfrm>
                <a:off x="5475023" y="5563798"/>
                <a:ext cx="209520" cy="220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CE76AE-A892-462C-962C-2C1D634B5DB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66023" y="5554798"/>
                  <a:ext cx="22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EBA70DC-1C31-47D7-827B-C00E1B3E54D1}"/>
                    </a:ext>
                  </a:extLst>
                </p14:cNvPr>
                <p14:cNvContentPartPr/>
                <p14:nvPr/>
              </p14:nvContentPartPr>
              <p14:xfrm>
                <a:off x="5716223" y="5597278"/>
                <a:ext cx="230400" cy="186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EBA70DC-1C31-47D7-827B-C00E1B3E54D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707223" y="5588278"/>
                  <a:ext cx="248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66B91AB-2508-4E5B-AF47-FF1CB36A0416}"/>
                    </a:ext>
                  </a:extLst>
                </p14:cNvPr>
                <p14:cNvContentPartPr/>
                <p14:nvPr/>
              </p14:nvContentPartPr>
              <p14:xfrm>
                <a:off x="5963543" y="5585038"/>
                <a:ext cx="247680" cy="180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66B91AB-2508-4E5B-AF47-FF1CB36A041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954543" y="5576038"/>
                  <a:ext cx="265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24A7B3A-2119-4F7D-9BAE-822C6AF38971}"/>
                    </a:ext>
                  </a:extLst>
                </p14:cNvPr>
                <p14:cNvContentPartPr/>
                <p14:nvPr/>
              </p14:nvContentPartPr>
              <p14:xfrm>
                <a:off x="6137063" y="5429158"/>
                <a:ext cx="269280" cy="305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24A7B3A-2119-4F7D-9BAE-822C6AF3897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28423" y="5420158"/>
                  <a:ext cx="286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036955E-CD71-4CDA-8579-45A2E0648062}"/>
                    </a:ext>
                  </a:extLst>
                </p14:cNvPr>
                <p14:cNvContentPartPr/>
                <p14:nvPr/>
              </p14:nvContentPartPr>
              <p14:xfrm>
                <a:off x="6534503" y="5684758"/>
                <a:ext cx="74880" cy="80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036955E-CD71-4CDA-8579-45A2E064806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525503" y="5676118"/>
                  <a:ext cx="92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9EAF1BC-5774-4392-9C2C-8DFB4CE99A4F}"/>
                    </a:ext>
                  </a:extLst>
                </p14:cNvPr>
                <p14:cNvContentPartPr/>
                <p14:nvPr/>
              </p14:nvContentPartPr>
              <p14:xfrm>
                <a:off x="6644303" y="5531038"/>
                <a:ext cx="10080" cy="12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9EAF1BC-5774-4392-9C2C-8DFB4CE99A4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635663" y="5522398"/>
                  <a:ext cx="27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E223641-D06E-4047-89AF-D136DA3D2C31}"/>
                    </a:ext>
                  </a:extLst>
                </p14:cNvPr>
                <p14:cNvContentPartPr/>
                <p14:nvPr/>
              </p14:nvContentPartPr>
              <p14:xfrm>
                <a:off x="6681023" y="5619598"/>
                <a:ext cx="171720" cy="152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E223641-D06E-4047-89AF-D136DA3D2C3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672023" y="5610598"/>
                  <a:ext cx="189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A6403F-AA1E-4710-A294-0E982220DBE3}"/>
                    </a:ext>
                  </a:extLst>
                </p14:cNvPr>
                <p14:cNvContentPartPr/>
                <p14:nvPr/>
              </p14:nvContentPartPr>
              <p14:xfrm>
                <a:off x="6988463" y="5722558"/>
                <a:ext cx="186480" cy="267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A6403F-AA1E-4710-A294-0E982220DBE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979463" y="5713558"/>
                  <a:ext cx="204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8515205-0B34-4494-A700-1CBF9CC46689}"/>
                    </a:ext>
                  </a:extLst>
                </p14:cNvPr>
                <p14:cNvContentPartPr/>
                <p14:nvPr/>
              </p14:nvContentPartPr>
              <p14:xfrm>
                <a:off x="7132103" y="5579638"/>
                <a:ext cx="241200" cy="198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8515205-0B34-4494-A700-1CBF9CC4668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123463" y="5570638"/>
                  <a:ext cx="258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1D46569-A741-4ADA-A18A-8A826BC85821}"/>
                    </a:ext>
                  </a:extLst>
                </p14:cNvPr>
                <p14:cNvContentPartPr/>
                <p14:nvPr/>
              </p14:nvContentPartPr>
              <p14:xfrm>
                <a:off x="7480943" y="5347438"/>
                <a:ext cx="261720" cy="381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1D46569-A741-4ADA-A18A-8A826BC8582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71943" y="5338798"/>
                  <a:ext cx="279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DC31836-F11F-475A-8443-148146603396}"/>
                    </a:ext>
                  </a:extLst>
                </p14:cNvPr>
                <p14:cNvContentPartPr/>
                <p14:nvPr/>
              </p14:nvContentPartPr>
              <p14:xfrm>
                <a:off x="7640423" y="5609158"/>
                <a:ext cx="166320" cy="110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DC31836-F11F-475A-8443-14814660339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631423" y="5600158"/>
                  <a:ext cx="183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F0665B7-82FD-4EB5-870D-ADFC2AB1092B}"/>
                    </a:ext>
                  </a:extLst>
                </p14:cNvPr>
                <p14:cNvContentPartPr/>
                <p14:nvPr/>
              </p14:nvContentPartPr>
              <p14:xfrm>
                <a:off x="7867943" y="5564878"/>
                <a:ext cx="126000" cy="170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F0665B7-82FD-4EB5-870D-ADFC2AB1092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858943" y="5556238"/>
                  <a:ext cx="143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F9DFDA-C0F8-4A32-AB42-F1BC53DE3397}"/>
                    </a:ext>
                  </a:extLst>
                </p14:cNvPr>
                <p14:cNvContentPartPr/>
                <p14:nvPr/>
              </p14:nvContentPartPr>
              <p14:xfrm>
                <a:off x="8024543" y="5565238"/>
                <a:ext cx="210600" cy="187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F9DFDA-C0F8-4A32-AB42-F1BC53DE339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015903" y="5556238"/>
                  <a:ext cx="22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FD0414-0E44-49CC-A246-51A232FEA033}"/>
                    </a:ext>
                  </a:extLst>
                </p14:cNvPr>
                <p14:cNvContentPartPr/>
                <p14:nvPr/>
              </p14:nvContentPartPr>
              <p14:xfrm>
                <a:off x="8567063" y="5605918"/>
                <a:ext cx="179640" cy="147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FD0414-0E44-49CC-A246-51A232FEA03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558063" y="5596918"/>
                  <a:ext cx="197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8A4C7E5-7804-42A5-A74B-D5BE77E81A3A}"/>
                    </a:ext>
                  </a:extLst>
                </p14:cNvPr>
                <p14:cNvContentPartPr/>
                <p14:nvPr/>
              </p14:nvContentPartPr>
              <p14:xfrm>
                <a:off x="8900063" y="5195158"/>
                <a:ext cx="378720" cy="542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8A4C7E5-7804-42A5-A74B-D5BE77E81A3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891063" y="5186158"/>
                  <a:ext cx="396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290DE6-DC4B-4D36-9AED-0A12AD443783}"/>
                    </a:ext>
                  </a:extLst>
                </p14:cNvPr>
                <p14:cNvContentPartPr/>
                <p14:nvPr/>
              </p14:nvContentPartPr>
              <p14:xfrm>
                <a:off x="8923463" y="5524198"/>
                <a:ext cx="247320" cy="44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290DE6-DC4B-4D36-9AED-0A12AD44378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914823" y="5515198"/>
                  <a:ext cx="26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1386888-0890-40A7-B37B-269B66C80DD0}"/>
                    </a:ext>
                  </a:extLst>
                </p14:cNvPr>
                <p14:cNvContentPartPr/>
                <p14:nvPr/>
              </p14:nvContentPartPr>
              <p14:xfrm>
                <a:off x="9469583" y="5458318"/>
                <a:ext cx="454320" cy="210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1386888-0890-40A7-B37B-269B66C80DD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460583" y="5449678"/>
                  <a:ext cx="471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AADD0E7-E9C1-4F1A-862D-616D0070590C}"/>
                    </a:ext>
                  </a:extLst>
                </p14:cNvPr>
                <p14:cNvContentPartPr/>
                <p14:nvPr/>
              </p14:nvContentPartPr>
              <p14:xfrm>
                <a:off x="10090583" y="5571358"/>
                <a:ext cx="100440" cy="135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AADD0E7-E9C1-4F1A-862D-616D0070590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081943" y="5562358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AEE31D-3B63-468C-8D40-51A1C5083332}"/>
                    </a:ext>
                  </a:extLst>
                </p14:cNvPr>
                <p14:cNvContentPartPr/>
                <p14:nvPr/>
              </p14:nvContentPartPr>
              <p14:xfrm>
                <a:off x="10338623" y="5173918"/>
                <a:ext cx="378000" cy="587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AEE31D-3B63-468C-8D40-51A1C508333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329983" y="5165278"/>
                  <a:ext cx="3956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C32EA2-D5FC-4119-A4B3-A532BE1C5A1A}"/>
                    </a:ext>
                  </a:extLst>
                </p14:cNvPr>
                <p14:cNvContentPartPr/>
                <p14:nvPr/>
              </p14:nvContentPartPr>
              <p14:xfrm>
                <a:off x="10329263" y="5525998"/>
                <a:ext cx="200520" cy="76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C32EA2-D5FC-4119-A4B3-A532BE1C5A1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320263" y="5517358"/>
                  <a:ext cx="218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B662961-D138-482A-AE1F-CFA04FB3AE92}"/>
              </a:ext>
            </a:extLst>
          </p:cNvPr>
          <p:cNvGrpSpPr/>
          <p:nvPr/>
        </p:nvGrpSpPr>
        <p:grpSpPr>
          <a:xfrm>
            <a:off x="2740103" y="6167518"/>
            <a:ext cx="1025640" cy="351000"/>
            <a:chOff x="2740103" y="6167518"/>
            <a:chExt cx="10256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C1EA07-E2F7-4F3D-A2DE-E936EDEAFBC8}"/>
                    </a:ext>
                  </a:extLst>
                </p14:cNvPr>
                <p14:cNvContentPartPr/>
                <p14:nvPr/>
              </p14:nvContentPartPr>
              <p14:xfrm>
                <a:off x="2740103" y="6167518"/>
                <a:ext cx="559080" cy="344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C1EA07-E2F7-4F3D-A2DE-E936EDEAFBC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731463" y="6158518"/>
                  <a:ext cx="5767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A9FC568-9B32-4EA5-AB53-45A23F0C40C2}"/>
                    </a:ext>
                  </a:extLst>
                </p14:cNvPr>
                <p14:cNvContentPartPr/>
                <p14:nvPr/>
              </p14:nvContentPartPr>
              <p14:xfrm>
                <a:off x="3393863" y="6350758"/>
                <a:ext cx="103680" cy="160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A9FC568-9B32-4EA5-AB53-45A23F0C40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385223" y="6341758"/>
                  <a:ext cx="121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1DEE7DA-65AE-4E32-A23B-CD8C2F92C49B}"/>
                    </a:ext>
                  </a:extLst>
                </p14:cNvPr>
                <p14:cNvContentPartPr/>
                <p14:nvPr/>
              </p14:nvContentPartPr>
              <p14:xfrm>
                <a:off x="3640823" y="6211078"/>
                <a:ext cx="2160" cy="6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1DEE7DA-65AE-4E32-A23B-CD8C2F92C49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631823" y="6202078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47F20C-E23F-469C-BC51-C1F9A3ED170E}"/>
                    </a:ext>
                  </a:extLst>
                </p14:cNvPr>
                <p14:cNvContentPartPr/>
                <p14:nvPr/>
              </p14:nvContentPartPr>
              <p14:xfrm>
                <a:off x="3534983" y="6302878"/>
                <a:ext cx="230760" cy="215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47F20C-E23F-469C-BC51-C1F9A3ED170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525983" y="6294238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8D813F0-207C-4D53-BA8F-4090D19C76D5}"/>
              </a:ext>
            </a:extLst>
          </p:cNvPr>
          <p:cNvGrpSpPr/>
          <p:nvPr/>
        </p:nvGrpSpPr>
        <p:grpSpPr>
          <a:xfrm>
            <a:off x="4037183" y="6073198"/>
            <a:ext cx="1960560" cy="442440"/>
            <a:chOff x="4037183" y="6073198"/>
            <a:chExt cx="1960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E58FF4-4FD3-418D-808A-47E1A0E3A8B0}"/>
                    </a:ext>
                  </a:extLst>
                </p14:cNvPr>
                <p14:cNvContentPartPr/>
                <p14:nvPr/>
              </p14:nvContentPartPr>
              <p14:xfrm>
                <a:off x="4037183" y="6335278"/>
                <a:ext cx="267120" cy="173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E58FF4-4FD3-418D-808A-47E1A0E3A8B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028183" y="6326638"/>
                  <a:ext cx="28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3F0D5BC-087E-4D19-91F1-2293998C87B8}"/>
                    </a:ext>
                  </a:extLst>
                </p14:cNvPr>
                <p14:cNvContentPartPr/>
                <p14:nvPr/>
              </p14:nvContentPartPr>
              <p14:xfrm>
                <a:off x="4289543" y="6351838"/>
                <a:ext cx="178920" cy="163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3F0D5BC-087E-4D19-91F1-2293998C87B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280543" y="6342838"/>
                  <a:ext cx="196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94AEE4-7BC9-436A-BAD8-C714212CFB28}"/>
                    </a:ext>
                  </a:extLst>
                </p14:cNvPr>
                <p14:cNvContentPartPr/>
                <p14:nvPr/>
              </p14:nvContentPartPr>
              <p14:xfrm>
                <a:off x="4700663" y="6073198"/>
                <a:ext cx="140400" cy="322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94AEE4-7BC9-436A-BAD8-C714212CFB2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692023" y="6064558"/>
                  <a:ext cx="158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3E0224C-E7AA-4278-88A1-4F1C63DA2512}"/>
                    </a:ext>
                  </a:extLst>
                </p14:cNvPr>
                <p14:cNvContentPartPr/>
                <p14:nvPr/>
              </p14:nvContentPartPr>
              <p14:xfrm>
                <a:off x="4640903" y="6283078"/>
                <a:ext cx="247680" cy="154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3E0224C-E7AA-4278-88A1-4F1C63DA251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31903" y="6274078"/>
                  <a:ext cx="26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C083415-F410-430D-A7C2-70FE4B607082}"/>
                    </a:ext>
                  </a:extLst>
                </p14:cNvPr>
                <p14:cNvContentPartPr/>
                <p14:nvPr/>
              </p14:nvContentPartPr>
              <p14:xfrm>
                <a:off x="4661063" y="6369118"/>
                <a:ext cx="168840" cy="94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C083415-F410-430D-A7C2-70FE4B60708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652423" y="6360118"/>
                  <a:ext cx="18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692FAF-BA57-4202-AC25-4AA073B186A7}"/>
                    </a:ext>
                  </a:extLst>
                </p14:cNvPr>
                <p14:cNvContentPartPr/>
                <p14:nvPr/>
              </p14:nvContentPartPr>
              <p14:xfrm>
                <a:off x="4892183" y="6317998"/>
                <a:ext cx="165960" cy="132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692FAF-BA57-4202-AC25-4AA073B186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883183" y="6309358"/>
                  <a:ext cx="183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13BB83-E144-41A8-97F6-E936BE3B4319}"/>
                    </a:ext>
                  </a:extLst>
                </p14:cNvPr>
                <p14:cNvContentPartPr/>
                <p14:nvPr/>
              </p14:nvContentPartPr>
              <p14:xfrm>
                <a:off x="5072183" y="6276598"/>
                <a:ext cx="153720" cy="181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13BB83-E144-41A8-97F6-E936BE3B431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063543" y="6267958"/>
                  <a:ext cx="171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7DF7233-EA16-48B6-A31F-3966B26C6044}"/>
                    </a:ext>
                  </a:extLst>
                </p14:cNvPr>
                <p14:cNvContentPartPr/>
                <p14:nvPr/>
              </p14:nvContentPartPr>
              <p14:xfrm>
                <a:off x="5289263" y="6274798"/>
                <a:ext cx="212040" cy="133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7DF7233-EA16-48B6-A31F-3966B26C6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280623" y="6265798"/>
                  <a:ext cx="22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223A2B6-EC37-433C-84A9-4FC5CE2F9C5F}"/>
                    </a:ext>
                  </a:extLst>
                </p14:cNvPr>
                <p14:cNvContentPartPr/>
                <p14:nvPr/>
              </p14:nvContentPartPr>
              <p14:xfrm>
                <a:off x="5577263" y="6220438"/>
                <a:ext cx="251280" cy="239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223A2B6-EC37-433C-84A9-4FC5CE2F9C5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568623" y="6211798"/>
                  <a:ext cx="268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2DB4EA5-CCE3-4126-9DEE-EF11465F09DE}"/>
                    </a:ext>
                  </a:extLst>
                </p14:cNvPr>
                <p14:cNvContentPartPr/>
                <p14:nvPr/>
              </p14:nvContentPartPr>
              <p14:xfrm>
                <a:off x="5981903" y="6464158"/>
                <a:ext cx="15840" cy="10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2DB4EA5-CCE3-4126-9DEE-EF11465F09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3263" y="6455518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523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79645CD-DB96-47C2-A57F-7F70204FAB19}"/>
              </a:ext>
            </a:extLst>
          </p:cNvPr>
          <p:cNvGrpSpPr/>
          <p:nvPr/>
        </p:nvGrpSpPr>
        <p:grpSpPr>
          <a:xfrm>
            <a:off x="1717703" y="226438"/>
            <a:ext cx="3070440" cy="569520"/>
            <a:chOff x="1717703" y="226438"/>
            <a:chExt cx="307044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CB8854-923F-4292-89A5-930F58B3DDC3}"/>
                    </a:ext>
                  </a:extLst>
                </p14:cNvPr>
                <p14:cNvContentPartPr/>
                <p14:nvPr/>
              </p14:nvContentPartPr>
              <p14:xfrm>
                <a:off x="1717703" y="226438"/>
                <a:ext cx="437760" cy="32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CB8854-923F-4292-89A5-930F58B3DD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9063" y="217438"/>
                  <a:ext cx="455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B31623-239A-4532-B395-C009080A445E}"/>
                    </a:ext>
                  </a:extLst>
                </p14:cNvPr>
                <p14:cNvContentPartPr/>
                <p14:nvPr/>
              </p14:nvContentPartPr>
              <p14:xfrm>
                <a:off x="2046383" y="435958"/>
                <a:ext cx="281520" cy="12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B31623-239A-4532-B395-C009080A44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7383" y="426958"/>
                  <a:ext cx="29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3E67BB-27BC-4AB5-8261-70A62E5DAAFF}"/>
                    </a:ext>
                  </a:extLst>
                </p14:cNvPr>
                <p14:cNvContentPartPr/>
                <p14:nvPr/>
              </p14:nvContentPartPr>
              <p14:xfrm>
                <a:off x="2349143" y="445678"/>
                <a:ext cx="205200" cy="14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3E67BB-27BC-4AB5-8261-70A62E5DAA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0503" y="436678"/>
                  <a:ext cx="22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9E32EA-EEF0-4200-BD4C-BE376E3531BE}"/>
                    </a:ext>
                  </a:extLst>
                </p14:cNvPr>
                <p14:cNvContentPartPr/>
                <p14:nvPr/>
              </p14:nvContentPartPr>
              <p14:xfrm>
                <a:off x="2598623" y="312118"/>
                <a:ext cx="145440" cy="25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9E32EA-EEF0-4200-BD4C-BE376E353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9983" y="303478"/>
                  <a:ext cx="163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51BBF1-1752-42EB-AA25-963CF38A6B5D}"/>
                    </a:ext>
                  </a:extLst>
                </p14:cNvPr>
                <p14:cNvContentPartPr/>
                <p14:nvPr/>
              </p14:nvContentPartPr>
              <p14:xfrm>
                <a:off x="2740103" y="275038"/>
                <a:ext cx="176040" cy="30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51BBF1-1752-42EB-AA25-963CF38A6B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1463" y="266398"/>
                  <a:ext cx="193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D45C11-757F-48A3-AB79-76ED1A04F700}"/>
                    </a:ext>
                  </a:extLst>
                </p14:cNvPr>
                <p14:cNvContentPartPr/>
                <p14:nvPr/>
              </p14:nvContentPartPr>
              <p14:xfrm>
                <a:off x="2965463" y="402118"/>
                <a:ext cx="23004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D45C11-757F-48A3-AB79-76ED1A04F7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6463" y="393478"/>
                  <a:ext cx="247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4B9395-AC7B-4396-9109-9DAEA46727D2}"/>
                    </a:ext>
                  </a:extLst>
                </p14:cNvPr>
                <p14:cNvContentPartPr/>
                <p14:nvPr/>
              </p14:nvContentPartPr>
              <p14:xfrm>
                <a:off x="3307463" y="234358"/>
                <a:ext cx="482400" cy="34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4B9395-AC7B-4396-9109-9DAEA46727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8823" y="225718"/>
                  <a:ext cx="500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5B487C-2FA8-4B4F-80F8-F6276E60E596}"/>
                    </a:ext>
                  </a:extLst>
                </p14:cNvPr>
                <p14:cNvContentPartPr/>
                <p14:nvPr/>
              </p14:nvContentPartPr>
              <p14:xfrm>
                <a:off x="3662423" y="427678"/>
                <a:ext cx="196920" cy="12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5B487C-2FA8-4B4F-80F8-F6276E60E5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3423" y="419038"/>
                  <a:ext cx="214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BBA34D-5427-41F8-ADE2-462626AA0434}"/>
                    </a:ext>
                  </a:extLst>
                </p14:cNvPr>
                <p14:cNvContentPartPr/>
                <p14:nvPr/>
              </p14:nvContentPartPr>
              <p14:xfrm>
                <a:off x="3909383" y="452878"/>
                <a:ext cx="294840" cy="12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BBA34D-5427-41F8-ADE2-462626AA04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0383" y="444238"/>
                  <a:ext cx="31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CF9638-EFE1-4556-BA34-C433B1C995BF}"/>
                    </a:ext>
                  </a:extLst>
                </p14:cNvPr>
                <p14:cNvContentPartPr/>
                <p14:nvPr/>
              </p14:nvContentPartPr>
              <p14:xfrm>
                <a:off x="4123583" y="497878"/>
                <a:ext cx="189360" cy="29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CF9638-EFE1-4556-BA34-C433B1C995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4583" y="489238"/>
                  <a:ext cx="207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8DC515-7D83-42E6-8E95-6ACA81241735}"/>
                    </a:ext>
                  </a:extLst>
                </p14:cNvPr>
                <p14:cNvContentPartPr/>
                <p14:nvPr/>
              </p14:nvContentPartPr>
              <p14:xfrm>
                <a:off x="4252463" y="412198"/>
                <a:ext cx="176040" cy="16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8DC515-7D83-42E6-8E95-6ACA812417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3463" y="403558"/>
                  <a:ext cx="19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78F9AB-CF1A-4017-A8BA-6B857FE60E1F}"/>
                    </a:ext>
                  </a:extLst>
                </p14:cNvPr>
                <p14:cNvContentPartPr/>
                <p14:nvPr/>
              </p14:nvContentPartPr>
              <p14:xfrm>
                <a:off x="4465943" y="233278"/>
                <a:ext cx="198720" cy="32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78F9AB-CF1A-4017-A8BA-6B857FE60E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7303" y="224278"/>
                  <a:ext cx="216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5237E4-D57C-4EF8-B87C-D7F951060828}"/>
                    </a:ext>
                  </a:extLst>
                </p14:cNvPr>
                <p14:cNvContentPartPr/>
                <p14:nvPr/>
              </p14:nvContentPartPr>
              <p14:xfrm>
                <a:off x="4582583" y="420478"/>
                <a:ext cx="205560" cy="160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5237E4-D57C-4EF8-B87C-D7F9510608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73583" y="411478"/>
                  <a:ext cx="2232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EDB6C1-F674-4243-B54B-2C60033BCAC9}"/>
              </a:ext>
            </a:extLst>
          </p:cNvPr>
          <p:cNvGrpSpPr/>
          <p:nvPr/>
        </p:nvGrpSpPr>
        <p:grpSpPr>
          <a:xfrm>
            <a:off x="5210423" y="1798"/>
            <a:ext cx="4870080" cy="642600"/>
            <a:chOff x="5210423" y="1798"/>
            <a:chExt cx="487008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C4382E-B879-490A-80C6-452626DD4753}"/>
                    </a:ext>
                  </a:extLst>
                </p14:cNvPr>
                <p14:cNvContentPartPr/>
                <p14:nvPr/>
              </p14:nvContentPartPr>
              <p14:xfrm>
                <a:off x="5210423" y="189718"/>
                <a:ext cx="325440" cy="35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C4382E-B879-490A-80C6-452626DD4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1423" y="180718"/>
                  <a:ext cx="343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C024E6-C0BF-4200-B935-9E6FACB65BA8}"/>
                    </a:ext>
                  </a:extLst>
                </p14:cNvPr>
                <p14:cNvContentPartPr/>
                <p14:nvPr/>
              </p14:nvContentPartPr>
              <p14:xfrm>
                <a:off x="5445863" y="397798"/>
                <a:ext cx="147960" cy="13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C024E6-C0BF-4200-B935-9E6FACB65B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7223" y="388798"/>
                  <a:ext cx="16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108781-21C1-4DFE-8D30-884077883007}"/>
                    </a:ext>
                  </a:extLst>
                </p14:cNvPr>
                <p14:cNvContentPartPr/>
                <p14:nvPr/>
              </p14:nvContentPartPr>
              <p14:xfrm>
                <a:off x="5624063" y="407518"/>
                <a:ext cx="239040" cy="15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108781-21C1-4DFE-8D30-8840778830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5063" y="398518"/>
                  <a:ext cx="25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8BD959-D911-4E4D-9E64-21355D848958}"/>
                    </a:ext>
                  </a:extLst>
                </p14:cNvPr>
                <p14:cNvContentPartPr/>
                <p14:nvPr/>
              </p14:nvContentPartPr>
              <p14:xfrm>
                <a:off x="6007463" y="1798"/>
                <a:ext cx="401040" cy="58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8BD959-D911-4E4D-9E64-21355D8489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98823" y="-7202"/>
                  <a:ext cx="418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909074-F30F-4CE1-86C2-86FDEC8A62CF}"/>
                    </a:ext>
                  </a:extLst>
                </p14:cNvPr>
                <p14:cNvContentPartPr/>
                <p14:nvPr/>
              </p14:nvContentPartPr>
              <p14:xfrm>
                <a:off x="5982623" y="421918"/>
                <a:ext cx="24516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909074-F30F-4CE1-86C2-86FDEC8A6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73983" y="413278"/>
                  <a:ext cx="262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EE3713-06B5-4F15-86B2-FFE0605BEDD9}"/>
                    </a:ext>
                  </a:extLst>
                </p14:cNvPr>
                <p14:cNvContentPartPr/>
                <p14:nvPr/>
              </p14:nvContentPartPr>
              <p14:xfrm>
                <a:off x="6251183" y="477358"/>
                <a:ext cx="29520" cy="7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EE3713-06B5-4F15-86B2-FFE0605BED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2543" y="468718"/>
                  <a:ext cx="47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CE18D8-AEE0-4D9D-92B0-E771CFD0F41D}"/>
                    </a:ext>
                  </a:extLst>
                </p14:cNvPr>
                <p14:cNvContentPartPr/>
                <p14:nvPr/>
              </p14:nvContentPartPr>
              <p14:xfrm>
                <a:off x="6405263" y="405718"/>
                <a:ext cx="196560" cy="18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CE18D8-AEE0-4D9D-92B0-E771CFD0F4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6623" y="397078"/>
                  <a:ext cx="214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F30522-F753-4A73-A8C5-7CB9BBDEF842}"/>
                    </a:ext>
                  </a:extLst>
                </p14:cNvPr>
                <p14:cNvContentPartPr/>
                <p14:nvPr/>
              </p14:nvContentPartPr>
              <p14:xfrm>
                <a:off x="6519743" y="195118"/>
                <a:ext cx="261360" cy="36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F30522-F753-4A73-A8C5-7CB9BBDEF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0743" y="186118"/>
                  <a:ext cx="279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2095A-7BF7-468A-8278-99FA39135DAD}"/>
                    </a:ext>
                  </a:extLst>
                </p14:cNvPr>
                <p14:cNvContentPartPr/>
                <p14:nvPr/>
              </p14:nvContentPartPr>
              <p14:xfrm>
                <a:off x="6628823" y="400318"/>
                <a:ext cx="246240" cy="16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2095A-7BF7-468A-8278-99FA39135D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0183" y="391678"/>
                  <a:ext cx="263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D0E4AC-E93A-44B1-A131-B2A83D51DC77}"/>
                    </a:ext>
                  </a:extLst>
                </p14:cNvPr>
                <p14:cNvContentPartPr/>
                <p14:nvPr/>
              </p14:nvContentPartPr>
              <p14:xfrm>
                <a:off x="6878303" y="410758"/>
                <a:ext cx="253080" cy="15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D0E4AC-E93A-44B1-A131-B2A83D51DC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69303" y="402118"/>
                  <a:ext cx="27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C9670E-88B2-4CFD-A375-FC51D9B86D1C}"/>
                    </a:ext>
                  </a:extLst>
                </p14:cNvPr>
                <p14:cNvContentPartPr/>
                <p14:nvPr/>
              </p14:nvContentPartPr>
              <p14:xfrm>
                <a:off x="7222103" y="382318"/>
                <a:ext cx="11592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C9670E-88B2-4CFD-A375-FC51D9B86D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3463" y="373678"/>
                  <a:ext cx="133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64126D-C079-4093-8E71-EF07838E54ED}"/>
                    </a:ext>
                  </a:extLst>
                </p14:cNvPr>
                <p14:cNvContentPartPr/>
                <p14:nvPr/>
              </p14:nvContentPartPr>
              <p14:xfrm>
                <a:off x="7349183" y="380158"/>
                <a:ext cx="213120" cy="19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64126D-C079-4093-8E71-EF07838E54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0183" y="371158"/>
                  <a:ext cx="230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CE7AA9-6363-49A2-88F3-C4031FD8C171}"/>
                    </a:ext>
                  </a:extLst>
                </p14:cNvPr>
                <p14:cNvContentPartPr/>
                <p14:nvPr/>
              </p14:nvContentPartPr>
              <p14:xfrm>
                <a:off x="7982783" y="331558"/>
                <a:ext cx="140760" cy="18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CE7AA9-6363-49A2-88F3-C4031FD8C1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3783" y="322558"/>
                  <a:ext cx="158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4C4106-1DC3-4BB3-BD86-4A332C73C460}"/>
                    </a:ext>
                  </a:extLst>
                </p14:cNvPr>
                <p14:cNvContentPartPr/>
                <p14:nvPr/>
              </p14:nvContentPartPr>
              <p14:xfrm>
                <a:off x="7806023" y="508678"/>
                <a:ext cx="348120" cy="3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4C4106-1DC3-4BB3-BD86-4A332C73C4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97383" y="499678"/>
                  <a:ext cx="365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EE8745-638C-4D58-A03A-EA4D5EBB94F9}"/>
                    </a:ext>
                  </a:extLst>
                </p14:cNvPr>
                <p14:cNvContentPartPr/>
                <p14:nvPr/>
              </p14:nvContentPartPr>
              <p14:xfrm>
                <a:off x="7890263" y="261358"/>
                <a:ext cx="354240" cy="6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EE8745-638C-4D58-A03A-EA4D5EBB94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1623" y="252358"/>
                  <a:ext cx="371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69F050-D4A4-42E8-B8B0-D1488BD8CC66}"/>
                    </a:ext>
                  </a:extLst>
                </p14:cNvPr>
                <p14:cNvContentPartPr/>
                <p14:nvPr/>
              </p14:nvContentPartPr>
              <p14:xfrm>
                <a:off x="8608463" y="169558"/>
                <a:ext cx="240840" cy="39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69F050-D4A4-42E8-B8B0-D1488BD8CC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99463" y="160558"/>
                  <a:ext cx="258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612F96F-02AC-491A-B202-A19DCACC57AF}"/>
                    </a:ext>
                  </a:extLst>
                </p14:cNvPr>
                <p14:cNvContentPartPr/>
                <p14:nvPr/>
              </p14:nvContentPartPr>
              <p14:xfrm>
                <a:off x="8593703" y="313558"/>
                <a:ext cx="360000" cy="77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612F96F-02AC-491A-B202-A19DCACC57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85063" y="304918"/>
                  <a:ext cx="37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F4EACD-0B7F-4E7C-AB6E-1297A958AE3C}"/>
                    </a:ext>
                  </a:extLst>
                </p14:cNvPr>
                <p14:cNvContentPartPr/>
                <p14:nvPr/>
              </p14:nvContentPartPr>
              <p14:xfrm>
                <a:off x="8275103" y="370078"/>
                <a:ext cx="212400" cy="16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F4EACD-0B7F-4E7C-AB6E-1297A958AE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6463" y="361438"/>
                  <a:ext cx="23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03D5CB-E6AB-4C11-94D6-1A710F8EA33D}"/>
                    </a:ext>
                  </a:extLst>
                </p14:cNvPr>
                <p14:cNvContentPartPr/>
                <p14:nvPr/>
              </p14:nvContentPartPr>
              <p14:xfrm>
                <a:off x="8835263" y="342718"/>
                <a:ext cx="20484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03D5CB-E6AB-4C11-94D6-1A710F8EA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26623" y="334078"/>
                  <a:ext cx="22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2F1E6B-7B7A-4086-9B68-CC267C7BBFE9}"/>
                    </a:ext>
                  </a:extLst>
                </p14:cNvPr>
                <p14:cNvContentPartPr/>
                <p14:nvPr/>
              </p14:nvContentPartPr>
              <p14:xfrm>
                <a:off x="9045863" y="340558"/>
                <a:ext cx="196920" cy="196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2F1E6B-7B7A-4086-9B68-CC267C7BBF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7223" y="331918"/>
                  <a:ext cx="214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C81E63-10F3-4B50-B780-555C2E7C5513}"/>
                    </a:ext>
                  </a:extLst>
                </p14:cNvPr>
                <p14:cNvContentPartPr/>
                <p14:nvPr/>
              </p14:nvContentPartPr>
              <p14:xfrm>
                <a:off x="9281303" y="354958"/>
                <a:ext cx="234000" cy="175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C81E63-10F3-4B50-B780-555C2E7C55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72303" y="346318"/>
                  <a:ext cx="251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7861ED-A95C-4A3B-A3E1-79F0AE244F04}"/>
                    </a:ext>
                  </a:extLst>
                </p14:cNvPr>
                <p14:cNvContentPartPr/>
                <p14:nvPr/>
              </p14:nvContentPartPr>
              <p14:xfrm>
                <a:off x="9474983" y="406078"/>
                <a:ext cx="137520" cy="10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7861ED-A95C-4A3B-A3E1-79F0AE244F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65983" y="397078"/>
                  <a:ext cx="155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95802B-0C24-468C-8A25-CEE072A7B174}"/>
                    </a:ext>
                  </a:extLst>
                </p14:cNvPr>
                <p14:cNvContentPartPr/>
                <p14:nvPr/>
              </p14:nvContentPartPr>
              <p14:xfrm>
                <a:off x="9741023" y="182158"/>
                <a:ext cx="213480" cy="34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95802B-0C24-468C-8A25-CEE072A7B1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32383" y="173518"/>
                  <a:ext cx="231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FBA89F-81EE-482D-B03B-E73C6F296936}"/>
                    </a:ext>
                  </a:extLst>
                </p14:cNvPr>
                <p14:cNvContentPartPr/>
                <p14:nvPr/>
              </p14:nvContentPartPr>
              <p14:xfrm>
                <a:off x="9865943" y="374758"/>
                <a:ext cx="214560" cy="26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FBA89F-81EE-482D-B03B-E73C6F2969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57303" y="366118"/>
                  <a:ext cx="2322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91386A-4CA7-4555-A3CF-E39F624D384E}"/>
              </a:ext>
            </a:extLst>
          </p:cNvPr>
          <p:cNvGrpSpPr/>
          <p:nvPr/>
        </p:nvGrpSpPr>
        <p:grpSpPr>
          <a:xfrm>
            <a:off x="541223" y="305998"/>
            <a:ext cx="792360" cy="1030320"/>
            <a:chOff x="541223" y="305998"/>
            <a:chExt cx="792360" cy="10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E57561-6909-43B3-9BAE-C00E5C2C8A18}"/>
                    </a:ext>
                  </a:extLst>
                </p14:cNvPr>
                <p14:cNvContentPartPr/>
                <p14:nvPr/>
              </p14:nvContentPartPr>
              <p14:xfrm>
                <a:off x="541223" y="305998"/>
                <a:ext cx="381240" cy="28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E57561-6909-43B3-9BAE-C00E5C2C8A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23" y="296998"/>
                  <a:ext cx="398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904A56-7E87-42C8-A412-1CE1F5A15951}"/>
                    </a:ext>
                  </a:extLst>
                </p14:cNvPr>
                <p14:cNvContentPartPr/>
                <p14:nvPr/>
              </p14:nvContentPartPr>
              <p14:xfrm>
                <a:off x="849743" y="550078"/>
                <a:ext cx="10440" cy="3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904A56-7E87-42C8-A412-1CE1F5A159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1103" y="541438"/>
                  <a:ext cx="28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9794FB-626A-423F-AD61-FB75641D2471}"/>
                    </a:ext>
                  </a:extLst>
                </p14:cNvPr>
                <p14:cNvContentPartPr/>
                <p14:nvPr/>
              </p14:nvContentPartPr>
              <p14:xfrm>
                <a:off x="999503" y="316798"/>
                <a:ext cx="299880" cy="27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9794FB-626A-423F-AD61-FB75641D24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0863" y="308158"/>
                  <a:ext cx="31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EDB3E3-9EDD-470B-AE74-2BACADE5EFE3}"/>
                    </a:ext>
                  </a:extLst>
                </p14:cNvPr>
                <p14:cNvContentPartPr/>
                <p14:nvPr/>
              </p14:nvContentPartPr>
              <p14:xfrm>
                <a:off x="619343" y="684358"/>
                <a:ext cx="409320" cy="65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EDB3E3-9EDD-470B-AE74-2BACADE5EF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0343" y="675718"/>
                  <a:ext cx="4269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30E4CA-74CB-4425-BDA8-2D215A8CFBA2}"/>
                    </a:ext>
                  </a:extLst>
                </p14:cNvPr>
                <p14:cNvContentPartPr/>
                <p14:nvPr/>
              </p14:nvContentPartPr>
              <p14:xfrm>
                <a:off x="625463" y="1139398"/>
                <a:ext cx="264240" cy="6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30E4CA-74CB-4425-BDA8-2D215A8CFB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6823" y="1130758"/>
                  <a:ext cx="281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BAC2A26-BF08-4E82-819D-5C21BA69F25F}"/>
                    </a:ext>
                  </a:extLst>
                </p14:cNvPr>
                <p14:cNvContentPartPr/>
                <p14:nvPr/>
              </p14:nvContentPartPr>
              <p14:xfrm>
                <a:off x="894023" y="1150198"/>
                <a:ext cx="98640" cy="13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BAC2A26-BF08-4E82-819D-5C21BA69F2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5383" y="1141558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95B4D9-C0D4-4164-8EDF-7D7D71F47E4E}"/>
                    </a:ext>
                  </a:extLst>
                </p14:cNvPr>
                <p14:cNvContentPartPr/>
                <p14:nvPr/>
              </p14:nvContentPartPr>
              <p14:xfrm>
                <a:off x="1079063" y="1096918"/>
                <a:ext cx="254520" cy="20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95B4D9-C0D4-4164-8EDF-7D7D71F47E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063" y="1087918"/>
                  <a:ext cx="27216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A9BE85B-9584-4D7C-8447-1FD8EEB3CD64}"/>
                  </a:ext>
                </a:extLst>
              </p14:cNvPr>
              <p14:cNvContentPartPr/>
              <p14:nvPr/>
            </p14:nvContentPartPr>
            <p14:xfrm>
              <a:off x="1620503" y="1098358"/>
              <a:ext cx="240120" cy="190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A9BE85B-9584-4D7C-8447-1FD8EEB3CD6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11503" y="1089718"/>
                <a:ext cx="2577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21CB3F7-508A-454C-9BC2-9A37057BC3EA}"/>
              </a:ext>
            </a:extLst>
          </p:cNvPr>
          <p:cNvGrpSpPr/>
          <p:nvPr/>
        </p:nvGrpSpPr>
        <p:grpSpPr>
          <a:xfrm>
            <a:off x="2359943" y="800998"/>
            <a:ext cx="2511720" cy="685080"/>
            <a:chOff x="2359943" y="800998"/>
            <a:chExt cx="251172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4F24BE-B2A5-4808-9A3E-F7624E4BB1A7}"/>
                    </a:ext>
                  </a:extLst>
                </p14:cNvPr>
                <p14:cNvContentPartPr/>
                <p14:nvPr/>
              </p14:nvContentPartPr>
              <p14:xfrm>
                <a:off x="2359943" y="1004758"/>
                <a:ext cx="169200" cy="19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4F24BE-B2A5-4808-9A3E-F7624E4BB1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1303" y="996118"/>
                  <a:ext cx="186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F39D33-721F-4F4B-A449-97081E809901}"/>
                    </a:ext>
                  </a:extLst>
                </p14:cNvPr>
                <p14:cNvContentPartPr/>
                <p14:nvPr/>
              </p14:nvContentPartPr>
              <p14:xfrm>
                <a:off x="2465783" y="802438"/>
                <a:ext cx="281160" cy="22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F39D33-721F-4F4B-A449-97081E8099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57143" y="793798"/>
                  <a:ext cx="298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74E45E-5556-431E-85BF-5678BB09FC3F}"/>
                    </a:ext>
                  </a:extLst>
                </p14:cNvPr>
                <p14:cNvContentPartPr/>
                <p14:nvPr/>
              </p14:nvContentPartPr>
              <p14:xfrm>
                <a:off x="2669183" y="1083238"/>
                <a:ext cx="83160" cy="11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74E45E-5556-431E-85BF-5678BB09FC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60183" y="1074598"/>
                  <a:ext cx="100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7D3E55-3595-4BFF-954E-50022565DBA0}"/>
                    </a:ext>
                  </a:extLst>
                </p14:cNvPr>
                <p14:cNvContentPartPr/>
                <p14:nvPr/>
              </p14:nvContentPartPr>
              <p14:xfrm>
                <a:off x="2735783" y="1135078"/>
                <a:ext cx="244080" cy="35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7D3E55-3595-4BFF-954E-50022565DB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26783" y="1126078"/>
                  <a:ext cx="261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4FB9E7-3743-42DD-9CE2-91C590879667}"/>
                    </a:ext>
                  </a:extLst>
                </p14:cNvPr>
                <p14:cNvContentPartPr/>
                <p14:nvPr/>
              </p14:nvContentPartPr>
              <p14:xfrm>
                <a:off x="2975183" y="1037158"/>
                <a:ext cx="210600" cy="17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4FB9E7-3743-42DD-9CE2-91C5908796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66183" y="1028158"/>
                  <a:ext cx="22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5B37DE-B1A9-48F1-B458-819576A0FE13}"/>
                    </a:ext>
                  </a:extLst>
                </p14:cNvPr>
                <p14:cNvContentPartPr/>
                <p14:nvPr/>
              </p14:nvContentPartPr>
              <p14:xfrm>
                <a:off x="3251663" y="1088278"/>
                <a:ext cx="218520" cy="16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5B37DE-B1A9-48F1-B458-819576A0FE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3023" y="1079278"/>
                  <a:ext cx="23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262DAE-50B3-4650-BDFF-DBFAC1A9E5A6}"/>
                    </a:ext>
                  </a:extLst>
                </p14:cNvPr>
                <p14:cNvContentPartPr/>
                <p14:nvPr/>
              </p14:nvContentPartPr>
              <p14:xfrm>
                <a:off x="3553343" y="848158"/>
                <a:ext cx="247320" cy="39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262DAE-50B3-4650-BDFF-DBFAC1A9E5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4703" y="839158"/>
                  <a:ext cx="264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35A8DF-F9AB-49F5-B44C-D74CEA1267A6}"/>
                    </a:ext>
                  </a:extLst>
                </p14:cNvPr>
                <p14:cNvContentPartPr/>
                <p14:nvPr/>
              </p14:nvContentPartPr>
              <p14:xfrm>
                <a:off x="3709583" y="1096918"/>
                <a:ext cx="181440" cy="15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35A8DF-F9AB-49F5-B44C-D74CEA1267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0943" y="1088278"/>
                  <a:ext cx="19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B8F17C-F9C6-47AB-AF7B-298421796D07}"/>
                    </a:ext>
                  </a:extLst>
                </p14:cNvPr>
                <p14:cNvContentPartPr/>
                <p14:nvPr/>
              </p14:nvContentPartPr>
              <p14:xfrm>
                <a:off x="4046543" y="800998"/>
                <a:ext cx="274680" cy="43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B8F17C-F9C6-47AB-AF7B-298421796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7543" y="791998"/>
                  <a:ext cx="292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335C01-6E2E-471A-B71F-84F8EE499A5A}"/>
                    </a:ext>
                  </a:extLst>
                </p14:cNvPr>
                <p14:cNvContentPartPr/>
                <p14:nvPr/>
              </p14:nvContentPartPr>
              <p14:xfrm>
                <a:off x="4028903" y="1037518"/>
                <a:ext cx="339120" cy="5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335C01-6E2E-471A-B71F-84F8EE499A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0263" y="1028518"/>
                  <a:ext cx="356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4F3D51-59C0-447A-806E-F4884A0F45B5}"/>
                    </a:ext>
                  </a:extLst>
                </p14:cNvPr>
                <p14:cNvContentPartPr/>
                <p14:nvPr/>
              </p14:nvContentPartPr>
              <p14:xfrm>
                <a:off x="4305383" y="962638"/>
                <a:ext cx="219600" cy="27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4F3D51-59C0-447A-806E-F4884A0F45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6383" y="953998"/>
                  <a:ext cx="23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183AEB-15D3-43CC-A135-2A9543FFFAD7}"/>
                    </a:ext>
                  </a:extLst>
                </p14:cNvPr>
                <p14:cNvContentPartPr/>
                <p14:nvPr/>
              </p14:nvContentPartPr>
              <p14:xfrm>
                <a:off x="4480343" y="1059838"/>
                <a:ext cx="113760" cy="13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183AEB-15D3-43CC-A135-2A9543FFFA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71343" y="1050838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3EB001-65A6-46F3-9944-70BC5C7C660A}"/>
                    </a:ext>
                  </a:extLst>
                </p14:cNvPr>
                <p14:cNvContentPartPr/>
                <p14:nvPr/>
              </p14:nvContentPartPr>
              <p14:xfrm>
                <a:off x="4627583" y="1028518"/>
                <a:ext cx="244080" cy="169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3EB001-65A6-46F3-9944-70BC5C7C66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8583" y="1019518"/>
                  <a:ext cx="2617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9EF41B5-E05F-4758-A09C-CFED48E8FE72}"/>
              </a:ext>
            </a:extLst>
          </p:cNvPr>
          <p:cNvGrpSpPr/>
          <p:nvPr/>
        </p:nvGrpSpPr>
        <p:grpSpPr>
          <a:xfrm>
            <a:off x="5205023" y="873358"/>
            <a:ext cx="1353240" cy="341640"/>
            <a:chOff x="5205023" y="873358"/>
            <a:chExt cx="13532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A8798B-1B68-406D-828F-F2D58A232185}"/>
                    </a:ext>
                  </a:extLst>
                </p14:cNvPr>
                <p14:cNvContentPartPr/>
                <p14:nvPr/>
              </p14:nvContentPartPr>
              <p14:xfrm>
                <a:off x="5205023" y="873358"/>
                <a:ext cx="491040" cy="34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A8798B-1B68-406D-828F-F2D58A2321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96383" y="864718"/>
                  <a:ext cx="508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65CF93-701B-4585-B7BA-3DD3585278F5}"/>
                    </a:ext>
                  </a:extLst>
                </p14:cNvPr>
                <p14:cNvContentPartPr/>
                <p14:nvPr/>
              </p14:nvContentPartPr>
              <p14:xfrm>
                <a:off x="5643503" y="977758"/>
                <a:ext cx="242280" cy="18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65CF93-701B-4585-B7BA-3DD3585278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4863" y="968758"/>
                  <a:ext cx="259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ED346A-470C-490B-9C43-8F2DC65AC65D}"/>
                    </a:ext>
                  </a:extLst>
                </p14:cNvPr>
                <p14:cNvContentPartPr/>
                <p14:nvPr/>
              </p14:nvContentPartPr>
              <p14:xfrm>
                <a:off x="5849423" y="990358"/>
                <a:ext cx="217080" cy="165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ED346A-470C-490B-9C43-8F2DC65AC6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0423" y="981718"/>
                  <a:ext cx="234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BC8986-EEAD-4CD2-875D-F7AA70C020DF}"/>
                    </a:ext>
                  </a:extLst>
                </p14:cNvPr>
                <p14:cNvContentPartPr/>
                <p14:nvPr/>
              </p14:nvContentPartPr>
              <p14:xfrm>
                <a:off x="6160103" y="1090438"/>
                <a:ext cx="39960" cy="2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BC8986-EEAD-4CD2-875D-F7AA70C020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51103" y="1081438"/>
                  <a:ext cx="57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CD98F0-76CA-4186-8021-A7CDDF3ABAEF}"/>
                    </a:ext>
                  </a:extLst>
                </p14:cNvPr>
                <p14:cNvContentPartPr/>
                <p14:nvPr/>
              </p14:nvContentPartPr>
              <p14:xfrm>
                <a:off x="6152543" y="1015198"/>
                <a:ext cx="252000" cy="14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CD98F0-76CA-4186-8021-A7CDDF3AB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43543" y="1006198"/>
                  <a:ext cx="269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D7A00E-7BCF-4EA7-A1BA-DAC68579E4FC}"/>
                    </a:ext>
                  </a:extLst>
                </p14:cNvPr>
                <p14:cNvContentPartPr/>
                <p14:nvPr/>
              </p14:nvContentPartPr>
              <p14:xfrm>
                <a:off x="6546383" y="1152358"/>
                <a:ext cx="1188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D7A00E-7BCF-4EA7-A1BA-DAC68579E4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37743" y="1143358"/>
                  <a:ext cx="295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152B886-10B7-4BE4-BD8B-8998AABAC8B7}"/>
                  </a:ext>
                </a:extLst>
              </p14:cNvPr>
              <p14:cNvContentPartPr/>
              <p14:nvPr/>
            </p14:nvContentPartPr>
            <p14:xfrm>
              <a:off x="701423" y="2636638"/>
              <a:ext cx="414360" cy="183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152B886-10B7-4BE4-BD8B-8998AABAC8B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2423" y="2627638"/>
                <a:ext cx="432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F764711-8C05-4C03-8AEE-77080188037E}"/>
                  </a:ext>
                </a:extLst>
              </p14:cNvPr>
              <p14:cNvContentPartPr/>
              <p14:nvPr/>
            </p14:nvContentPartPr>
            <p14:xfrm>
              <a:off x="703583" y="1799638"/>
              <a:ext cx="306720" cy="348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F764711-8C05-4C03-8AEE-77080188037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4943" y="1790638"/>
                <a:ext cx="3243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D1A22AA-21C4-4B08-B7A8-95B95803B529}"/>
                  </a:ext>
                </a:extLst>
              </p14:cNvPr>
              <p14:cNvContentPartPr/>
              <p14:nvPr/>
            </p14:nvContentPartPr>
            <p14:xfrm>
              <a:off x="1006343" y="1957678"/>
              <a:ext cx="178560" cy="148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D1A22AA-21C4-4B08-B7A8-95B95803B52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7703" y="1949038"/>
                <a:ext cx="196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E2576ED-9192-4D06-AC75-82C2CB4563C0}"/>
                  </a:ext>
                </a:extLst>
              </p14:cNvPr>
              <p14:cNvContentPartPr/>
              <p14:nvPr/>
            </p14:nvContentPartPr>
            <p14:xfrm>
              <a:off x="1286063" y="1895758"/>
              <a:ext cx="181440" cy="234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E2576ED-9192-4D06-AC75-82C2CB4563C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77423" y="1887118"/>
                <a:ext cx="199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1480881-F370-4A18-98F3-1799E8B9710A}"/>
                  </a:ext>
                </a:extLst>
              </p14:cNvPr>
              <p14:cNvContentPartPr/>
              <p14:nvPr/>
            </p14:nvContentPartPr>
            <p14:xfrm>
              <a:off x="1539143" y="1916998"/>
              <a:ext cx="200160" cy="232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1480881-F370-4A18-98F3-1799E8B971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30143" y="1907998"/>
                <a:ext cx="217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33B7A42-2E3F-4D68-B38F-57A7F2D6CB40}"/>
                  </a:ext>
                </a:extLst>
              </p14:cNvPr>
              <p14:cNvContentPartPr/>
              <p14:nvPr/>
            </p14:nvContentPartPr>
            <p14:xfrm>
              <a:off x="2006063" y="1842118"/>
              <a:ext cx="144000" cy="309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33B7A42-2E3F-4D68-B38F-57A7F2D6CB4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997423" y="1833478"/>
                <a:ext cx="1616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5C5076-A301-426E-A3FC-E543FBBDCADF}"/>
                  </a:ext>
                </a:extLst>
              </p14:cNvPr>
              <p14:cNvContentPartPr/>
              <p14:nvPr/>
            </p14:nvContentPartPr>
            <p14:xfrm>
              <a:off x="2343023" y="1940398"/>
              <a:ext cx="4320" cy="10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5C5076-A301-426E-A3FC-E543FBBDCA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34023" y="1931758"/>
                <a:ext cx="21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D91A96-4DBC-4D9D-A23A-C59F81038013}"/>
                  </a:ext>
                </a:extLst>
              </p14:cNvPr>
              <p14:cNvContentPartPr/>
              <p14:nvPr/>
            </p14:nvContentPartPr>
            <p14:xfrm>
              <a:off x="2295863" y="2114638"/>
              <a:ext cx="22680" cy="8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D91A96-4DBC-4D9D-A23A-C59F8103801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86863" y="2105638"/>
                <a:ext cx="40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033E9C6-6977-4565-8333-82A87DA07EC9}"/>
                  </a:ext>
                </a:extLst>
              </p14:cNvPr>
              <p14:cNvContentPartPr/>
              <p14:nvPr/>
            </p14:nvContentPartPr>
            <p14:xfrm>
              <a:off x="2854223" y="1803238"/>
              <a:ext cx="429480" cy="306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033E9C6-6977-4565-8333-82A87DA07EC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45583" y="1794598"/>
                <a:ext cx="447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CE1104-55C1-4D90-AD6A-3C4E572166E6}"/>
                  </a:ext>
                </a:extLst>
              </p14:cNvPr>
              <p14:cNvContentPartPr/>
              <p14:nvPr/>
            </p14:nvContentPartPr>
            <p14:xfrm>
              <a:off x="3223223" y="1914478"/>
              <a:ext cx="167400" cy="172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CE1104-55C1-4D90-AD6A-3C4E572166E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14223" y="1905478"/>
                <a:ext cx="1850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FAC01E-F369-4157-81E4-B82429F19BF8}"/>
                  </a:ext>
                </a:extLst>
              </p14:cNvPr>
              <p14:cNvContentPartPr/>
              <p14:nvPr/>
            </p14:nvContentPartPr>
            <p14:xfrm>
              <a:off x="3812543" y="1904038"/>
              <a:ext cx="219240" cy="200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FAC01E-F369-4157-81E4-B82429F19B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03543" y="1895038"/>
                <a:ext cx="2368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2D4354-9A32-4648-83BC-D03CEFA10F74}"/>
                  </a:ext>
                </a:extLst>
              </p14:cNvPr>
              <p14:cNvContentPartPr/>
              <p14:nvPr/>
            </p14:nvContentPartPr>
            <p14:xfrm>
              <a:off x="4071383" y="1926718"/>
              <a:ext cx="217800" cy="181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2D4354-9A32-4648-83BC-D03CEFA10F7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62383" y="1918078"/>
                <a:ext cx="235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4BDFF35-3D6E-480C-9ACF-0ECF53F7E846}"/>
                  </a:ext>
                </a:extLst>
              </p14:cNvPr>
              <p14:cNvContentPartPr/>
              <p14:nvPr/>
            </p14:nvContentPartPr>
            <p14:xfrm>
              <a:off x="4314383" y="1918438"/>
              <a:ext cx="250920" cy="189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4BDFF35-3D6E-480C-9ACF-0ECF53F7E84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05743" y="1909438"/>
                <a:ext cx="268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0175A0F-D4C1-4479-8322-CE7D6C3FF6A7}"/>
                  </a:ext>
                </a:extLst>
              </p14:cNvPr>
              <p14:cNvContentPartPr/>
              <p14:nvPr/>
            </p14:nvContentPartPr>
            <p14:xfrm>
              <a:off x="4990463" y="2026078"/>
              <a:ext cx="10080" cy="1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0175A0F-D4C1-4479-8322-CE7D6C3FF6A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81463" y="2017078"/>
                <a:ext cx="277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6DBCFF-645F-4845-89F8-102151D2DA66}"/>
                  </a:ext>
                </a:extLst>
              </p14:cNvPr>
              <p14:cNvContentPartPr/>
              <p14:nvPr/>
            </p14:nvContentPartPr>
            <p14:xfrm>
              <a:off x="4946903" y="1897198"/>
              <a:ext cx="217080" cy="197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6DBCFF-645F-4845-89F8-102151D2DA6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37903" y="1888558"/>
                <a:ext cx="2347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371C113-6E36-4E3A-AD1A-4639997C569B}"/>
                  </a:ext>
                </a:extLst>
              </p14:cNvPr>
              <p14:cNvContentPartPr/>
              <p14:nvPr/>
            </p14:nvContentPartPr>
            <p14:xfrm>
              <a:off x="5236343" y="1846078"/>
              <a:ext cx="208800" cy="223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371C113-6E36-4E3A-AD1A-4639997C569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27703" y="1837438"/>
                <a:ext cx="2264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69F1310-5947-485C-A65C-5F11224C344F}"/>
                  </a:ext>
                </a:extLst>
              </p14:cNvPr>
              <p14:cNvContentPartPr/>
              <p14:nvPr/>
            </p14:nvContentPartPr>
            <p14:xfrm>
              <a:off x="5428223" y="1850758"/>
              <a:ext cx="243360" cy="2289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69F1310-5947-485C-A65C-5F11224C344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19583" y="1842118"/>
                <a:ext cx="2610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8E1E811-BCC3-4264-9779-FFD9E3E17412}"/>
                  </a:ext>
                </a:extLst>
              </p14:cNvPr>
              <p14:cNvContentPartPr/>
              <p14:nvPr/>
            </p14:nvContentPartPr>
            <p14:xfrm>
              <a:off x="6123743" y="1675078"/>
              <a:ext cx="299880" cy="389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8E1E811-BCC3-4264-9779-FFD9E3E174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15103" y="1666438"/>
                <a:ext cx="317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A1DE15-41D1-41C6-B3D7-A05ADB57700A}"/>
                  </a:ext>
                </a:extLst>
              </p14:cNvPr>
              <p14:cNvContentPartPr/>
              <p14:nvPr/>
            </p14:nvContentPartPr>
            <p14:xfrm>
              <a:off x="6058583" y="1828438"/>
              <a:ext cx="436680" cy="108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A1DE15-41D1-41C6-B3D7-A05ADB5770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9583" y="1819438"/>
                <a:ext cx="454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94ED2F-062A-4796-B591-CDF3D301A722}"/>
                  </a:ext>
                </a:extLst>
              </p14:cNvPr>
              <p14:cNvContentPartPr/>
              <p14:nvPr/>
            </p14:nvContentPartPr>
            <p14:xfrm>
              <a:off x="6441623" y="1603798"/>
              <a:ext cx="271800" cy="436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94ED2F-062A-4796-B591-CDF3D301A72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32623" y="1594798"/>
                <a:ext cx="2894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9B88E01-462E-4842-A939-8A605DCF4957}"/>
                  </a:ext>
                </a:extLst>
              </p14:cNvPr>
              <p14:cNvContentPartPr/>
              <p14:nvPr/>
            </p14:nvContentPartPr>
            <p14:xfrm>
              <a:off x="6742223" y="1872358"/>
              <a:ext cx="208440" cy="179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9B88E01-462E-4842-A939-8A605DCF495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33223" y="1863358"/>
                <a:ext cx="2260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EAA0C17-6779-4CC6-AC80-47042F52700B}"/>
                  </a:ext>
                </a:extLst>
              </p14:cNvPr>
              <p14:cNvContentPartPr/>
              <p14:nvPr/>
            </p14:nvContentPartPr>
            <p14:xfrm>
              <a:off x="629063" y="3110758"/>
              <a:ext cx="229320" cy="424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EAA0C17-6779-4CC6-AC80-47042F52700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0423" y="3102118"/>
                <a:ext cx="246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3EB97D0-8ACD-4B80-859F-EC14429AEB12}"/>
                  </a:ext>
                </a:extLst>
              </p14:cNvPr>
              <p14:cNvContentPartPr/>
              <p14:nvPr/>
            </p14:nvContentPartPr>
            <p14:xfrm>
              <a:off x="901583" y="3313438"/>
              <a:ext cx="209520" cy="191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3EB97D0-8ACD-4B80-859F-EC14429AEB1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92943" y="3304798"/>
                <a:ext cx="227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CAC37D2-3DEF-4380-A8DC-DE0066CCA18E}"/>
                  </a:ext>
                </a:extLst>
              </p14:cNvPr>
              <p14:cNvContentPartPr/>
              <p14:nvPr/>
            </p14:nvContentPartPr>
            <p14:xfrm>
              <a:off x="1084463" y="3253678"/>
              <a:ext cx="230040" cy="268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CAC37D2-3DEF-4380-A8DC-DE0066CCA18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75823" y="3244678"/>
                <a:ext cx="247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5B0A79A-861E-4059-A360-1C3826F815FE}"/>
                  </a:ext>
                </a:extLst>
              </p14:cNvPr>
              <p14:cNvContentPartPr/>
              <p14:nvPr/>
            </p14:nvContentPartPr>
            <p14:xfrm>
              <a:off x="1583063" y="2614678"/>
              <a:ext cx="299880" cy="201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5B0A79A-861E-4059-A360-1C3826F815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74063" y="2605678"/>
                <a:ext cx="3175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1FAC75C-AB2F-410C-AA86-E177EC11CA72}"/>
                  </a:ext>
                </a:extLst>
              </p14:cNvPr>
              <p14:cNvContentPartPr/>
              <p14:nvPr/>
            </p14:nvContentPartPr>
            <p14:xfrm>
              <a:off x="1897703" y="2696758"/>
              <a:ext cx="36000" cy="107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1FAC75C-AB2F-410C-AA86-E177EC11CA7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89063" y="2688118"/>
                <a:ext cx="5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6A40912-E27C-4DE1-8A4E-F57E84C950FE}"/>
                  </a:ext>
                </a:extLst>
              </p14:cNvPr>
              <p14:cNvContentPartPr/>
              <p14:nvPr/>
            </p14:nvContentPartPr>
            <p14:xfrm>
              <a:off x="2161583" y="2485798"/>
              <a:ext cx="153360" cy="342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6A40912-E27C-4DE1-8A4E-F57E84C950F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152943" y="2477158"/>
                <a:ext cx="171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29D9414-D9D5-4C72-AD14-1B2D30706F9E}"/>
                  </a:ext>
                </a:extLst>
              </p14:cNvPr>
              <p14:cNvContentPartPr/>
              <p14:nvPr/>
            </p14:nvContentPartPr>
            <p14:xfrm>
              <a:off x="2088503" y="2622958"/>
              <a:ext cx="313560" cy="91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29D9414-D9D5-4C72-AD14-1B2D30706F9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79863" y="2613958"/>
                <a:ext cx="331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CF19F89-9368-443B-9A20-B2366CE84724}"/>
                  </a:ext>
                </a:extLst>
              </p14:cNvPr>
              <p14:cNvContentPartPr/>
              <p14:nvPr/>
            </p14:nvContentPartPr>
            <p14:xfrm>
              <a:off x="2422223" y="2427118"/>
              <a:ext cx="183960" cy="433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CF19F89-9368-443B-9A20-B2366CE8472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13223" y="2418118"/>
                <a:ext cx="2016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6A41322-7ED8-4D28-8B24-EFF4D7FDDA93}"/>
                  </a:ext>
                </a:extLst>
              </p14:cNvPr>
              <p14:cNvContentPartPr/>
              <p14:nvPr/>
            </p14:nvContentPartPr>
            <p14:xfrm>
              <a:off x="2905703" y="2585518"/>
              <a:ext cx="215280" cy="230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6A41322-7ED8-4D28-8B24-EFF4D7FDDA9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97063" y="2576878"/>
                <a:ext cx="232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E2DEA1E-314F-468A-B810-121E2C166AC9}"/>
                  </a:ext>
                </a:extLst>
              </p14:cNvPr>
              <p14:cNvContentPartPr/>
              <p14:nvPr/>
            </p14:nvContentPartPr>
            <p14:xfrm>
              <a:off x="3473783" y="2508838"/>
              <a:ext cx="379800" cy="246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E2DEA1E-314F-468A-B810-121E2C166AC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64783" y="2499838"/>
                <a:ext cx="397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13F13C7-8134-43B9-A7BF-48B6D5CF8715}"/>
                  </a:ext>
                </a:extLst>
              </p14:cNvPr>
              <p14:cNvContentPartPr/>
              <p14:nvPr/>
            </p14:nvContentPartPr>
            <p14:xfrm>
              <a:off x="3845303" y="2556358"/>
              <a:ext cx="400320" cy="174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13F13C7-8134-43B9-A7BF-48B6D5CF871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36663" y="2547718"/>
                <a:ext cx="417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ADDBF71-A0E5-489F-8FC2-BD1F4384D08B}"/>
                  </a:ext>
                </a:extLst>
              </p14:cNvPr>
              <p14:cNvContentPartPr/>
              <p14:nvPr/>
            </p14:nvContentPartPr>
            <p14:xfrm>
              <a:off x="4321223" y="2599198"/>
              <a:ext cx="176400" cy="103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ADDBF71-A0E5-489F-8FC2-BD1F4384D08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12583" y="2590198"/>
                <a:ext cx="194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4425CAA-B6F6-40C0-B9EB-CFEDE8DA2EE0}"/>
                  </a:ext>
                </a:extLst>
              </p14:cNvPr>
              <p14:cNvContentPartPr/>
              <p14:nvPr/>
            </p14:nvContentPartPr>
            <p14:xfrm>
              <a:off x="4612823" y="2456998"/>
              <a:ext cx="137880" cy="282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4425CAA-B6F6-40C0-B9EB-CFEDE8DA2EE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603823" y="2448358"/>
                <a:ext cx="155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483B0B9-8DF4-4222-AA93-1F0163BC7D89}"/>
                  </a:ext>
                </a:extLst>
              </p14:cNvPr>
              <p14:cNvContentPartPr/>
              <p14:nvPr/>
            </p14:nvContentPartPr>
            <p14:xfrm>
              <a:off x="4822703" y="2408038"/>
              <a:ext cx="140040" cy="323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483B0B9-8DF4-4222-AA93-1F0163BC7D8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13703" y="2399038"/>
                <a:ext cx="1576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7EEE849-67E9-4750-8740-C143300D58F5}"/>
                  </a:ext>
                </a:extLst>
              </p14:cNvPr>
              <p14:cNvContentPartPr/>
              <p14:nvPr/>
            </p14:nvContentPartPr>
            <p14:xfrm>
              <a:off x="5171543" y="2459158"/>
              <a:ext cx="385560" cy="252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7EEE849-67E9-4750-8740-C143300D58F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62543" y="2450518"/>
                <a:ext cx="4032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7003E99-51F1-4A45-AEA2-0B93B76F06BC}"/>
                  </a:ext>
                </a:extLst>
              </p14:cNvPr>
              <p14:cNvContentPartPr/>
              <p14:nvPr/>
            </p14:nvContentPartPr>
            <p14:xfrm>
              <a:off x="5445503" y="2532598"/>
              <a:ext cx="289800" cy="18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7003E99-51F1-4A45-AEA2-0B93B76F06B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36863" y="2523958"/>
                <a:ext cx="307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08ABE6F-1D0B-43B5-869B-59A3AA362B3B}"/>
                  </a:ext>
                </a:extLst>
              </p14:cNvPr>
              <p14:cNvContentPartPr/>
              <p14:nvPr/>
            </p14:nvContentPartPr>
            <p14:xfrm>
              <a:off x="5723783" y="2524678"/>
              <a:ext cx="344880" cy="168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08ABE6F-1D0B-43B5-869B-59A3AA362B3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14783" y="2516038"/>
                <a:ext cx="3625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2FF87D-BF3F-4786-A8A3-9989237FC825}"/>
                  </a:ext>
                </a:extLst>
              </p14:cNvPr>
              <p14:cNvContentPartPr/>
              <p14:nvPr/>
            </p14:nvContentPartPr>
            <p14:xfrm>
              <a:off x="5994143" y="2527198"/>
              <a:ext cx="221760" cy="344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2FF87D-BF3F-4786-A8A3-9989237FC82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985503" y="2518558"/>
                <a:ext cx="2394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704B286-B543-410A-A6A1-42522A8AF04B}"/>
                  </a:ext>
                </a:extLst>
              </p14:cNvPr>
              <p14:cNvContentPartPr/>
              <p14:nvPr/>
            </p14:nvContentPartPr>
            <p14:xfrm>
              <a:off x="6174503" y="2478598"/>
              <a:ext cx="235800" cy="158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704B286-B543-410A-A6A1-42522A8AF04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65863" y="2469958"/>
                <a:ext cx="253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B9C6856-1DE6-4776-80D9-1F3BCD7555DA}"/>
                  </a:ext>
                </a:extLst>
              </p14:cNvPr>
              <p14:cNvContentPartPr/>
              <p14:nvPr/>
            </p14:nvContentPartPr>
            <p14:xfrm>
              <a:off x="6544583" y="2284918"/>
              <a:ext cx="234360" cy="364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B9C6856-1DE6-4776-80D9-1F3BCD7555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535583" y="2275918"/>
                <a:ext cx="2520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E7A0C73-CB59-4422-912A-28E0AC052166}"/>
                  </a:ext>
                </a:extLst>
              </p14:cNvPr>
              <p14:cNvContentPartPr/>
              <p14:nvPr/>
            </p14:nvContentPartPr>
            <p14:xfrm>
              <a:off x="6679223" y="2476438"/>
              <a:ext cx="226800" cy="187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E7A0C73-CB59-4422-912A-28E0AC05216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670223" y="2467438"/>
                <a:ext cx="244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93E2ED7-BA7D-43B1-B9D0-A272EFF28AEC}"/>
                  </a:ext>
                </a:extLst>
              </p14:cNvPr>
              <p14:cNvContentPartPr/>
              <p14:nvPr/>
            </p14:nvContentPartPr>
            <p14:xfrm>
              <a:off x="1617983" y="3288238"/>
              <a:ext cx="243000" cy="199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93E2ED7-BA7D-43B1-B9D0-A272EFF28AE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08983" y="3279598"/>
                <a:ext cx="260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4F18BBB-0E90-4822-9C81-2C12669E21C4}"/>
                  </a:ext>
                </a:extLst>
              </p14:cNvPr>
              <p14:cNvContentPartPr/>
              <p14:nvPr/>
            </p14:nvContentPartPr>
            <p14:xfrm>
              <a:off x="2201903" y="3112558"/>
              <a:ext cx="546840" cy="320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4F18BBB-0E90-4822-9C81-2C12669E21C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193263" y="3103918"/>
                <a:ext cx="564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FE3F274-5F5B-419A-A610-CEA23BCF60FA}"/>
                  </a:ext>
                </a:extLst>
              </p14:cNvPr>
              <p14:cNvContentPartPr/>
              <p14:nvPr/>
            </p14:nvContentPartPr>
            <p14:xfrm>
              <a:off x="2675303" y="3279958"/>
              <a:ext cx="144000" cy="168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FE3F274-5F5B-419A-A610-CEA23BCF60F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666303" y="3270958"/>
                <a:ext cx="1616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003AAE3-0A32-4897-9F76-034A89F569FE}"/>
                  </a:ext>
                </a:extLst>
              </p14:cNvPr>
              <p14:cNvContentPartPr/>
              <p14:nvPr/>
            </p14:nvContentPartPr>
            <p14:xfrm>
              <a:off x="2855663" y="3254758"/>
              <a:ext cx="213840" cy="183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003AAE3-0A32-4897-9F76-034A89F569F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46663" y="3245758"/>
                <a:ext cx="231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CD5C69C-E840-440E-8DE3-158D8114AF56}"/>
                  </a:ext>
                </a:extLst>
              </p14:cNvPr>
              <p14:cNvContentPartPr/>
              <p14:nvPr/>
            </p14:nvContentPartPr>
            <p14:xfrm>
              <a:off x="3097943" y="3227398"/>
              <a:ext cx="394560" cy="201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CD5C69C-E840-440E-8DE3-158D8114AF5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088943" y="3218398"/>
                <a:ext cx="412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B0236FC-C28F-4257-81FE-CF93B8A939D3}"/>
                  </a:ext>
                </a:extLst>
              </p14:cNvPr>
              <p14:cNvContentPartPr/>
              <p14:nvPr/>
            </p14:nvContentPartPr>
            <p14:xfrm>
              <a:off x="3539663" y="3251158"/>
              <a:ext cx="208440" cy="144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B0236FC-C28F-4257-81FE-CF93B8A939D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531023" y="3242518"/>
                <a:ext cx="226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7F5EC3F-34B2-4366-BE02-67681A9BC087}"/>
                  </a:ext>
                </a:extLst>
              </p14:cNvPr>
              <p14:cNvContentPartPr/>
              <p14:nvPr/>
            </p14:nvContentPartPr>
            <p14:xfrm>
              <a:off x="3893183" y="3077638"/>
              <a:ext cx="190440" cy="349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7F5EC3F-34B2-4366-BE02-67681A9BC08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884183" y="3068998"/>
                <a:ext cx="2080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47FA703-A252-4B1C-AE11-85B367CAD985}"/>
                  </a:ext>
                </a:extLst>
              </p14:cNvPr>
              <p14:cNvContentPartPr/>
              <p14:nvPr/>
            </p14:nvContentPartPr>
            <p14:xfrm>
              <a:off x="4313663" y="3222358"/>
              <a:ext cx="271080" cy="178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47FA703-A252-4B1C-AE11-85B367CAD98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05023" y="3213358"/>
                <a:ext cx="288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CEBA0B3-34B2-4DFA-92DC-EDAF3EB5B664}"/>
                  </a:ext>
                </a:extLst>
              </p14:cNvPr>
              <p14:cNvContentPartPr/>
              <p14:nvPr/>
            </p14:nvContentPartPr>
            <p14:xfrm>
              <a:off x="4489703" y="2970358"/>
              <a:ext cx="260640" cy="387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CEBA0B3-34B2-4DFA-92DC-EDAF3EB5B66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81063" y="2961718"/>
                <a:ext cx="2782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1F43A81-1F52-4C9F-8772-D9A73E7FBC99}"/>
                  </a:ext>
                </a:extLst>
              </p14:cNvPr>
              <p14:cNvContentPartPr/>
              <p14:nvPr/>
            </p14:nvContentPartPr>
            <p14:xfrm>
              <a:off x="4672223" y="3246118"/>
              <a:ext cx="41040" cy="1152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1F43A81-1F52-4C9F-8772-D9A73E7FBC9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63223" y="3237118"/>
                <a:ext cx="58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5DD58AC-C8B0-4714-949A-AAB0F6F9FE90}"/>
                  </a:ext>
                </a:extLst>
              </p14:cNvPr>
              <p14:cNvContentPartPr/>
              <p14:nvPr/>
            </p14:nvContentPartPr>
            <p14:xfrm>
              <a:off x="4737023" y="3162598"/>
              <a:ext cx="261360" cy="2736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5DD58AC-C8B0-4714-949A-AAB0F6F9FE9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28383" y="3153598"/>
                <a:ext cx="279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2740DA3-749C-42A0-817E-C3391E887694}"/>
                  </a:ext>
                </a:extLst>
              </p14:cNvPr>
              <p14:cNvContentPartPr/>
              <p14:nvPr/>
            </p14:nvContentPartPr>
            <p14:xfrm>
              <a:off x="5117183" y="2898358"/>
              <a:ext cx="254520" cy="4482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2740DA3-749C-42A0-817E-C3391E88769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08543" y="2889718"/>
                <a:ext cx="2721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1DF2BB1-BC4B-411B-9502-CC0425066BDF}"/>
                  </a:ext>
                </a:extLst>
              </p14:cNvPr>
              <p14:cNvContentPartPr/>
              <p14:nvPr/>
            </p14:nvContentPartPr>
            <p14:xfrm>
              <a:off x="4996583" y="3106798"/>
              <a:ext cx="418680" cy="95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1DF2BB1-BC4B-411B-9502-CC0425066BD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987943" y="3098158"/>
                <a:ext cx="436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F7E6FDD-EACE-4DB2-9A21-2A92F4300C7A}"/>
                  </a:ext>
                </a:extLst>
              </p14:cNvPr>
              <p14:cNvContentPartPr/>
              <p14:nvPr/>
            </p14:nvContentPartPr>
            <p14:xfrm>
              <a:off x="5345423" y="3135598"/>
              <a:ext cx="227520" cy="212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F7E6FDD-EACE-4DB2-9A21-2A92F4300C7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36783" y="3126958"/>
                <a:ext cx="2451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18B4EDF-F971-4613-9606-369169BB51D0}"/>
                  </a:ext>
                </a:extLst>
              </p14:cNvPr>
              <p14:cNvContentPartPr/>
              <p14:nvPr/>
            </p14:nvContentPartPr>
            <p14:xfrm>
              <a:off x="5587343" y="3223798"/>
              <a:ext cx="46440" cy="102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18B4EDF-F971-4613-9606-369169BB51D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578343" y="3214798"/>
                <a:ext cx="640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9EBAC9E-192D-4B7C-93B0-7108319A80B8}"/>
                  </a:ext>
                </a:extLst>
              </p14:cNvPr>
              <p14:cNvContentPartPr/>
              <p14:nvPr/>
            </p14:nvContentPartPr>
            <p14:xfrm>
              <a:off x="5749343" y="2905918"/>
              <a:ext cx="259200" cy="4485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9EBAC9E-192D-4B7C-93B0-7108319A80B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740343" y="2896918"/>
                <a:ext cx="2768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DFAB3E8-AA45-4BC3-BB1A-6D1204062795}"/>
                  </a:ext>
                </a:extLst>
              </p14:cNvPr>
              <p14:cNvContentPartPr/>
              <p14:nvPr/>
            </p14:nvContentPartPr>
            <p14:xfrm>
              <a:off x="5781023" y="3156838"/>
              <a:ext cx="191160" cy="204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DFAB3E8-AA45-4BC3-BB1A-6D120406279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72383" y="3147838"/>
                <a:ext cx="208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908BFBC-9600-4910-A8F3-77081D517C50}"/>
                  </a:ext>
                </a:extLst>
              </p14:cNvPr>
              <p14:cNvContentPartPr/>
              <p14:nvPr/>
            </p14:nvContentPartPr>
            <p14:xfrm>
              <a:off x="6080543" y="3257638"/>
              <a:ext cx="5760" cy="16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908BFBC-9600-4910-A8F3-77081D517C5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071543" y="3248638"/>
                <a:ext cx="23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E944F5-C57D-4A06-B9B9-CF79EF2B177B}"/>
                  </a:ext>
                </a:extLst>
              </p14:cNvPr>
              <p14:cNvContentPartPr/>
              <p14:nvPr/>
            </p14:nvContentPartPr>
            <p14:xfrm>
              <a:off x="6076583" y="3155398"/>
              <a:ext cx="254160" cy="2026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E944F5-C57D-4A06-B9B9-CF79EF2B177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067583" y="3146758"/>
                <a:ext cx="271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A6EEC0C-693D-44AE-BB45-324F7D709959}"/>
                  </a:ext>
                </a:extLst>
              </p14:cNvPr>
              <p14:cNvContentPartPr/>
              <p14:nvPr/>
            </p14:nvContentPartPr>
            <p14:xfrm>
              <a:off x="6431183" y="2861278"/>
              <a:ext cx="278280" cy="450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A6EEC0C-693D-44AE-BB45-324F7D70995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422183" y="2852638"/>
                <a:ext cx="2959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CF57E38-4BD5-4DA6-B619-0A485CC89182}"/>
                  </a:ext>
                </a:extLst>
              </p14:cNvPr>
              <p14:cNvContentPartPr/>
              <p14:nvPr/>
            </p14:nvContentPartPr>
            <p14:xfrm>
              <a:off x="6352703" y="3090598"/>
              <a:ext cx="331920" cy="61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CF57E38-4BD5-4DA6-B619-0A485CC8918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343703" y="3081598"/>
                <a:ext cx="349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6BE678B-99E2-4BAC-8C12-9FE96842A792}"/>
                  </a:ext>
                </a:extLst>
              </p14:cNvPr>
              <p14:cNvContentPartPr/>
              <p14:nvPr/>
            </p14:nvContentPartPr>
            <p14:xfrm>
              <a:off x="6675983" y="2997358"/>
              <a:ext cx="220320" cy="268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6BE678B-99E2-4BAC-8C12-9FE96842A79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666983" y="2988358"/>
                <a:ext cx="237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A73FCD9-3F31-49BD-A2A9-86089BC1849B}"/>
                  </a:ext>
                </a:extLst>
              </p14:cNvPr>
              <p14:cNvContentPartPr/>
              <p14:nvPr/>
            </p14:nvContentPartPr>
            <p14:xfrm>
              <a:off x="6869303" y="3158638"/>
              <a:ext cx="132120" cy="156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A73FCD9-3F31-49BD-A2A9-86089BC1849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860303" y="3149638"/>
                <a:ext cx="149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1BFE800-6E7B-48F7-AD29-BFA9E84DB16C}"/>
                  </a:ext>
                </a:extLst>
              </p14:cNvPr>
              <p14:cNvContentPartPr/>
              <p14:nvPr/>
            </p14:nvContentPartPr>
            <p14:xfrm>
              <a:off x="7082063" y="3143158"/>
              <a:ext cx="331920" cy="1764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1BFE800-6E7B-48F7-AD29-BFA9E84DB16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073423" y="3134158"/>
                <a:ext cx="3495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31CEE7A-A71C-400B-8E09-3C69E19ADF50}"/>
              </a:ext>
            </a:extLst>
          </p:cNvPr>
          <p:cNvGrpSpPr/>
          <p:nvPr/>
        </p:nvGrpSpPr>
        <p:grpSpPr>
          <a:xfrm>
            <a:off x="7273943" y="1554478"/>
            <a:ext cx="4341240" cy="1763640"/>
            <a:chOff x="7273943" y="1554478"/>
            <a:chExt cx="4341240" cy="17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EF04DA-6CCB-4B27-A738-7BB95E611C93}"/>
                    </a:ext>
                  </a:extLst>
                </p14:cNvPr>
                <p14:cNvContentPartPr/>
                <p14:nvPr/>
              </p14:nvContentPartPr>
              <p14:xfrm>
                <a:off x="8436023" y="1777318"/>
                <a:ext cx="304200" cy="274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EF04DA-6CCB-4B27-A738-7BB95E611C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27383" y="1768678"/>
                  <a:ext cx="321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76AD26-6A8B-4BEB-ACEE-7E76EFDC268C}"/>
                    </a:ext>
                  </a:extLst>
                </p14:cNvPr>
                <p14:cNvContentPartPr/>
                <p14:nvPr/>
              </p14:nvContentPartPr>
              <p14:xfrm>
                <a:off x="8790983" y="2029678"/>
                <a:ext cx="12600" cy="1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76AD26-6A8B-4BEB-ACEE-7E76EFDC26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81983" y="2021038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1B4958-8225-4711-804A-EE06ACE54411}"/>
                    </a:ext>
                  </a:extLst>
                </p14:cNvPr>
                <p14:cNvContentPartPr/>
                <p14:nvPr/>
              </p14:nvContentPartPr>
              <p14:xfrm>
                <a:off x="9060623" y="1827358"/>
                <a:ext cx="184320" cy="234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1B4958-8225-4711-804A-EE06ACE544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51623" y="1818718"/>
                  <a:ext cx="201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FE86A0-1B6D-44AE-A861-4516FFBF5DD6}"/>
                    </a:ext>
                  </a:extLst>
                </p14:cNvPr>
                <p14:cNvContentPartPr/>
                <p14:nvPr/>
              </p14:nvContentPartPr>
              <p14:xfrm>
                <a:off x="8956583" y="2021398"/>
                <a:ext cx="240840" cy="4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FE86A0-1B6D-44AE-A861-4516FFBF5D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47943" y="2012758"/>
                  <a:ext cx="25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5D25D1-0040-47D2-941E-77C65542F2A9}"/>
                    </a:ext>
                  </a:extLst>
                </p14:cNvPr>
                <p14:cNvContentPartPr/>
                <p14:nvPr/>
              </p14:nvContentPartPr>
              <p14:xfrm>
                <a:off x="8914463" y="1784158"/>
                <a:ext cx="499680" cy="50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5D25D1-0040-47D2-941E-77C65542F2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05823" y="1775518"/>
                  <a:ext cx="51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C3F4BF-E72A-403A-BD70-68B5ABBFE2FE}"/>
                    </a:ext>
                  </a:extLst>
                </p14:cNvPr>
                <p14:cNvContentPartPr/>
                <p14:nvPr/>
              </p14:nvContentPartPr>
              <p14:xfrm>
                <a:off x="9315143" y="2017078"/>
                <a:ext cx="33480" cy="33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C3F4BF-E72A-403A-BD70-68B5ABBFE2F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06143" y="2008078"/>
                  <a:ext cx="51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C07090-3FA7-4904-B141-D3294999C42D}"/>
                    </a:ext>
                  </a:extLst>
                </p14:cNvPr>
                <p14:cNvContentPartPr/>
                <p14:nvPr/>
              </p14:nvContentPartPr>
              <p14:xfrm>
                <a:off x="9732743" y="1554478"/>
                <a:ext cx="446040" cy="535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C07090-3FA7-4904-B141-D3294999C42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4103" y="1545838"/>
                  <a:ext cx="4636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EF6E5B-0557-4BF3-A508-0C314D394A09}"/>
                    </a:ext>
                  </a:extLst>
                </p14:cNvPr>
                <p14:cNvContentPartPr/>
                <p14:nvPr/>
              </p14:nvContentPartPr>
              <p14:xfrm>
                <a:off x="9730943" y="1905478"/>
                <a:ext cx="244080" cy="64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EF6E5B-0557-4BF3-A508-0C314D394A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21943" y="1896838"/>
                  <a:ext cx="261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DD419F-2894-47DC-9C2D-A07167DEEDEC}"/>
                    </a:ext>
                  </a:extLst>
                </p14:cNvPr>
                <p14:cNvContentPartPr/>
                <p14:nvPr/>
              </p14:nvContentPartPr>
              <p14:xfrm>
                <a:off x="10011743" y="1879198"/>
                <a:ext cx="123480" cy="14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DD419F-2894-47DC-9C2D-A07167DEEDE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03103" y="1870558"/>
                  <a:ext cx="141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804288-EAC1-4E28-8573-324E85DE6B3C}"/>
                    </a:ext>
                  </a:extLst>
                </p14:cNvPr>
                <p14:cNvContentPartPr/>
                <p14:nvPr/>
              </p14:nvContentPartPr>
              <p14:xfrm>
                <a:off x="10226663" y="1838158"/>
                <a:ext cx="276840" cy="22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804288-EAC1-4E28-8573-324E85DE6B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18023" y="1829158"/>
                  <a:ext cx="294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47858F4-1737-430A-B640-3B9F9DB1D58C}"/>
                    </a:ext>
                  </a:extLst>
                </p14:cNvPr>
                <p14:cNvContentPartPr/>
                <p14:nvPr/>
              </p14:nvContentPartPr>
              <p14:xfrm>
                <a:off x="7358903" y="1745278"/>
                <a:ext cx="406080" cy="29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47858F4-1737-430A-B640-3B9F9DB1D5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50263" y="1736638"/>
                  <a:ext cx="423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8C37861-87E8-4ADD-80B2-02A6E9DA0917}"/>
                    </a:ext>
                  </a:extLst>
                </p14:cNvPr>
                <p14:cNvContentPartPr/>
                <p14:nvPr/>
              </p14:nvContentPartPr>
              <p14:xfrm>
                <a:off x="7673543" y="2041918"/>
                <a:ext cx="11880" cy="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8C37861-87E8-4ADD-80B2-02A6E9DA091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64543" y="2032918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FDE15A-EBDF-439C-9D9A-DB82346AC981}"/>
                    </a:ext>
                  </a:extLst>
                </p14:cNvPr>
                <p14:cNvContentPartPr/>
                <p14:nvPr/>
              </p14:nvContentPartPr>
              <p14:xfrm>
                <a:off x="7872983" y="1820878"/>
                <a:ext cx="164880" cy="25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FDE15A-EBDF-439C-9D9A-DB82346AC98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64343" y="1812238"/>
                  <a:ext cx="182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B63AE3-4058-4397-B2EE-D76C0D0237F7}"/>
                    </a:ext>
                  </a:extLst>
                </p14:cNvPr>
                <p14:cNvContentPartPr/>
                <p14:nvPr/>
              </p14:nvContentPartPr>
              <p14:xfrm>
                <a:off x="7273943" y="2551318"/>
                <a:ext cx="74160" cy="10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B63AE3-4058-4397-B2EE-D76C0D0237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64943" y="2542678"/>
                  <a:ext cx="91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5A546C-C7E9-4001-A78A-059FF651D7D4}"/>
                    </a:ext>
                  </a:extLst>
                </p14:cNvPr>
                <p14:cNvContentPartPr/>
                <p14:nvPr/>
              </p14:nvContentPartPr>
              <p14:xfrm>
                <a:off x="7414343" y="2392558"/>
                <a:ext cx="10440" cy="5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5A546C-C7E9-4001-A78A-059FF651D7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05703" y="2383918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86E4BD1-98A8-469D-98E9-C5B06268B070}"/>
                    </a:ext>
                  </a:extLst>
                </p14:cNvPr>
                <p14:cNvContentPartPr/>
                <p14:nvPr/>
              </p14:nvContentPartPr>
              <p14:xfrm>
                <a:off x="7500743" y="2144158"/>
                <a:ext cx="392760" cy="56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86E4BD1-98A8-469D-98E9-C5B06268B0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1743" y="2135158"/>
                  <a:ext cx="4104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96A3226-1775-422B-8189-DF1073F8AD1A}"/>
                    </a:ext>
                  </a:extLst>
                </p14:cNvPr>
                <p14:cNvContentPartPr/>
                <p14:nvPr/>
              </p14:nvContentPartPr>
              <p14:xfrm>
                <a:off x="7502543" y="2552038"/>
                <a:ext cx="200520" cy="3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96A3226-1775-422B-8189-DF1073F8AD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93543" y="2543398"/>
                  <a:ext cx="21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D85722B-2279-4A00-B248-DCF69282B906}"/>
                    </a:ext>
                  </a:extLst>
                </p14:cNvPr>
                <p14:cNvContentPartPr/>
                <p14:nvPr/>
              </p14:nvContentPartPr>
              <p14:xfrm>
                <a:off x="8213183" y="2327758"/>
                <a:ext cx="232920" cy="333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D85722B-2279-4A00-B248-DCF69282B90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04183" y="2318758"/>
                  <a:ext cx="250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043CE0-A8A9-45A6-AE16-4AE815FEC54F}"/>
                    </a:ext>
                  </a:extLst>
                </p14:cNvPr>
                <p14:cNvContentPartPr/>
                <p14:nvPr/>
              </p14:nvContentPartPr>
              <p14:xfrm>
                <a:off x="8131823" y="2463838"/>
                <a:ext cx="320040" cy="4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043CE0-A8A9-45A6-AE16-4AE815FEC5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23183" y="2455198"/>
                  <a:ext cx="337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170C022-C67B-4A47-93EB-9AA7A86F23F5}"/>
                    </a:ext>
                  </a:extLst>
                </p14:cNvPr>
                <p14:cNvContentPartPr/>
                <p14:nvPr/>
              </p14:nvContentPartPr>
              <p14:xfrm>
                <a:off x="8466263" y="2247838"/>
                <a:ext cx="247320" cy="39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170C022-C67B-4A47-93EB-9AA7A86F23F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57623" y="2239198"/>
                  <a:ext cx="264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E77415D-9966-4985-978E-8789668B9852}"/>
                    </a:ext>
                  </a:extLst>
                </p14:cNvPr>
                <p14:cNvContentPartPr/>
                <p14:nvPr/>
              </p14:nvContentPartPr>
              <p14:xfrm>
                <a:off x="8705663" y="2465998"/>
                <a:ext cx="219600" cy="193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E77415D-9966-4985-978E-8789668B985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96663" y="2457358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CEDBA2C-0C08-4CBC-BF17-6A9F19E6D10D}"/>
                    </a:ext>
                  </a:extLst>
                </p14:cNvPr>
                <p14:cNvContentPartPr/>
                <p14:nvPr/>
              </p14:nvContentPartPr>
              <p14:xfrm>
                <a:off x="9080423" y="2553118"/>
                <a:ext cx="225000" cy="339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CEDBA2C-0C08-4CBC-BF17-6A9F19E6D1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71423" y="2544118"/>
                  <a:ext cx="2426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1D4016-DB7E-437A-B587-334CAC2A1BED}"/>
                    </a:ext>
                  </a:extLst>
                </p14:cNvPr>
                <p14:cNvContentPartPr/>
                <p14:nvPr/>
              </p14:nvContentPartPr>
              <p14:xfrm>
                <a:off x="9240623" y="2406958"/>
                <a:ext cx="367200" cy="227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1D4016-DB7E-437A-B587-334CAC2A1B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31983" y="2397958"/>
                  <a:ext cx="384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5B4D87C-0A09-4EBB-ADAC-A673571BDC88}"/>
                    </a:ext>
                  </a:extLst>
                </p14:cNvPr>
                <p14:cNvContentPartPr/>
                <p14:nvPr/>
              </p14:nvContentPartPr>
              <p14:xfrm>
                <a:off x="9523583" y="2476078"/>
                <a:ext cx="266040" cy="188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5B4D87C-0A09-4EBB-ADAC-A673571BDC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14943" y="2467438"/>
                  <a:ext cx="28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B2C7AEC-6292-42DE-A922-D2D962AAF3FC}"/>
                    </a:ext>
                  </a:extLst>
                </p14:cNvPr>
                <p14:cNvContentPartPr/>
                <p14:nvPr/>
              </p14:nvContentPartPr>
              <p14:xfrm>
                <a:off x="9520343" y="2536198"/>
                <a:ext cx="326880" cy="405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B2C7AEC-6292-42DE-A922-D2D962AAF3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11703" y="2527198"/>
                  <a:ext cx="344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9B3E274-1B6D-4FBA-9747-22F2E8FEDA47}"/>
                    </a:ext>
                  </a:extLst>
                </p14:cNvPr>
                <p14:cNvContentPartPr/>
                <p14:nvPr/>
              </p14:nvContentPartPr>
              <p14:xfrm>
                <a:off x="9772703" y="2399038"/>
                <a:ext cx="273240" cy="258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9B3E274-1B6D-4FBA-9747-22F2E8FEDA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64063" y="2390398"/>
                  <a:ext cx="290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800C469-71AC-4E22-BB43-75243114C25F}"/>
                    </a:ext>
                  </a:extLst>
                </p14:cNvPr>
                <p14:cNvContentPartPr/>
                <p14:nvPr/>
              </p14:nvContentPartPr>
              <p14:xfrm>
                <a:off x="10110023" y="2500918"/>
                <a:ext cx="227160" cy="14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800C469-71AC-4E22-BB43-75243114C2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01023" y="2491918"/>
                  <a:ext cx="24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CA1817-DA3B-458D-8452-CBD5B8A8A526}"/>
                    </a:ext>
                  </a:extLst>
                </p14:cNvPr>
                <p14:cNvContentPartPr/>
                <p14:nvPr/>
              </p14:nvContentPartPr>
              <p14:xfrm>
                <a:off x="10421063" y="2194918"/>
                <a:ext cx="308520" cy="41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CA1817-DA3B-458D-8452-CBD5B8A8A5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12063" y="2186278"/>
                  <a:ext cx="326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9C640-EEBD-444E-BAFB-560FEFE07A18}"/>
                    </a:ext>
                  </a:extLst>
                </p14:cNvPr>
                <p14:cNvContentPartPr/>
                <p14:nvPr/>
              </p14:nvContentPartPr>
              <p14:xfrm>
                <a:off x="10539503" y="2514238"/>
                <a:ext cx="207360" cy="13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9C640-EEBD-444E-BAFB-560FEFE07A1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30503" y="2505598"/>
                  <a:ext cx="225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4F2D4E-01EC-464E-ABB1-8EB5BDD5BB50}"/>
                    </a:ext>
                  </a:extLst>
                </p14:cNvPr>
                <p14:cNvContentPartPr/>
                <p14:nvPr/>
              </p14:nvContentPartPr>
              <p14:xfrm>
                <a:off x="10835423" y="2212198"/>
                <a:ext cx="329400" cy="417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4F2D4E-01EC-464E-ABB1-8EB5BDD5BB5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26783" y="2203558"/>
                  <a:ext cx="347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5D066C1-64BF-4EA0-9C13-A41BBF776202}"/>
                    </a:ext>
                  </a:extLst>
                </p14:cNvPr>
                <p14:cNvContentPartPr/>
                <p14:nvPr/>
              </p14:nvContentPartPr>
              <p14:xfrm>
                <a:off x="10788983" y="2447638"/>
                <a:ext cx="349920" cy="5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5D066C1-64BF-4EA0-9C13-A41BBF7762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343" y="2438638"/>
                  <a:ext cx="367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B7B9504-9391-4D6E-B899-7BBC7FE15792}"/>
                    </a:ext>
                  </a:extLst>
                </p14:cNvPr>
                <p14:cNvContentPartPr/>
                <p14:nvPr/>
              </p14:nvContentPartPr>
              <p14:xfrm>
                <a:off x="11055383" y="2360158"/>
                <a:ext cx="238320" cy="27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B7B9504-9391-4D6E-B899-7BBC7FE1579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46383" y="2351518"/>
                  <a:ext cx="255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381D73-6678-4FE8-ADAE-998CDA377E76}"/>
                    </a:ext>
                  </a:extLst>
                </p14:cNvPr>
                <p14:cNvContentPartPr/>
                <p14:nvPr/>
              </p14:nvContentPartPr>
              <p14:xfrm>
                <a:off x="11183903" y="2483998"/>
                <a:ext cx="198000" cy="151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381D73-6678-4FE8-ADAE-998CDA377E7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74903" y="2474998"/>
                  <a:ext cx="21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2B308B-4C50-4450-8946-0A92E4F0F1F3}"/>
                    </a:ext>
                  </a:extLst>
                </p14:cNvPr>
                <p14:cNvContentPartPr/>
                <p14:nvPr/>
              </p14:nvContentPartPr>
              <p14:xfrm>
                <a:off x="11357423" y="2501998"/>
                <a:ext cx="257760" cy="201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2B308B-4C50-4450-8946-0A92E4F0F1F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48423" y="2492998"/>
                  <a:ext cx="275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5690F4-418D-40DE-B379-FA932576B4D7}"/>
                    </a:ext>
                  </a:extLst>
                </p14:cNvPr>
                <p14:cNvContentPartPr/>
                <p14:nvPr/>
              </p14:nvContentPartPr>
              <p14:xfrm>
                <a:off x="7739063" y="3135238"/>
                <a:ext cx="218880" cy="182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5690F4-418D-40DE-B379-FA932576B4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30063" y="3126238"/>
                  <a:ext cx="236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A2ADF1-C7C8-4C6B-A272-8E64160BB677}"/>
                    </a:ext>
                  </a:extLst>
                </p14:cNvPr>
                <p14:cNvContentPartPr/>
                <p14:nvPr/>
              </p14:nvContentPartPr>
              <p14:xfrm>
                <a:off x="7922663" y="3180598"/>
                <a:ext cx="201240" cy="123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A2ADF1-C7C8-4C6B-A272-8E64160BB6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13663" y="3171958"/>
                  <a:ext cx="21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7FA6C6-7B1A-4BE3-9467-B89521930A74}"/>
                    </a:ext>
                  </a:extLst>
                </p14:cNvPr>
                <p14:cNvContentPartPr/>
                <p14:nvPr/>
              </p14:nvContentPartPr>
              <p14:xfrm>
                <a:off x="8226143" y="3132718"/>
                <a:ext cx="200160" cy="175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7FA6C6-7B1A-4BE3-9467-B89521930A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17503" y="3123718"/>
                  <a:ext cx="217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923FA-8EFA-46E1-A71B-AD4598DDABCD}"/>
                    </a:ext>
                  </a:extLst>
                </p14:cNvPr>
                <p14:cNvContentPartPr/>
                <p14:nvPr/>
              </p14:nvContentPartPr>
              <p14:xfrm>
                <a:off x="8354663" y="2941198"/>
                <a:ext cx="241920" cy="333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923FA-8EFA-46E1-A71B-AD4598DDABC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45663" y="2932198"/>
                  <a:ext cx="259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31D213-2BB1-49C0-BC7D-6A79A9B51941}"/>
                    </a:ext>
                  </a:extLst>
                </p14:cNvPr>
                <p14:cNvContentPartPr/>
                <p14:nvPr/>
              </p14:nvContentPartPr>
              <p14:xfrm>
                <a:off x="8829143" y="3024358"/>
                <a:ext cx="617760" cy="242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31D213-2BB1-49C0-BC7D-6A79A9B5194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20143" y="3015718"/>
                  <a:ext cx="635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C5A149-AEA1-4F78-AFC8-A5BFC05C1528}"/>
                    </a:ext>
                  </a:extLst>
                </p14:cNvPr>
                <p14:cNvContentPartPr/>
                <p14:nvPr/>
              </p14:nvContentPartPr>
              <p14:xfrm>
                <a:off x="9613583" y="3110758"/>
                <a:ext cx="87840" cy="111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C5A149-AEA1-4F78-AFC8-A5BFC05C15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04583" y="3101758"/>
                  <a:ext cx="105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9C41BD-03A3-4BE8-8BA0-F64131031B14}"/>
                    </a:ext>
                  </a:extLst>
                </p14:cNvPr>
                <p14:cNvContentPartPr/>
                <p14:nvPr/>
              </p14:nvContentPartPr>
              <p14:xfrm>
                <a:off x="9789623" y="3030118"/>
                <a:ext cx="194040" cy="246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9C41BD-03A3-4BE8-8BA0-F64131031B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80983" y="3021478"/>
                  <a:ext cx="2116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268606-7686-4096-A260-87A0FAE149DB}"/>
              </a:ext>
            </a:extLst>
          </p:cNvPr>
          <p:cNvGrpSpPr/>
          <p:nvPr/>
        </p:nvGrpSpPr>
        <p:grpSpPr>
          <a:xfrm>
            <a:off x="10328543" y="2899078"/>
            <a:ext cx="1293840" cy="375480"/>
            <a:chOff x="10328543" y="2899078"/>
            <a:chExt cx="129384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D0FCF4-8EBC-4477-9943-B796DCF70FE4}"/>
                    </a:ext>
                  </a:extLst>
                </p14:cNvPr>
                <p14:cNvContentPartPr/>
                <p14:nvPr/>
              </p14:nvContentPartPr>
              <p14:xfrm>
                <a:off x="10328543" y="2899078"/>
                <a:ext cx="198720" cy="333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D0FCF4-8EBC-4477-9943-B796DCF70F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19543" y="2890078"/>
                  <a:ext cx="216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270C55C-92EA-4722-9F51-7A2C574CB6CF}"/>
                    </a:ext>
                  </a:extLst>
                </p14:cNvPr>
                <p14:cNvContentPartPr/>
                <p14:nvPr/>
              </p14:nvContentPartPr>
              <p14:xfrm>
                <a:off x="10361663" y="2934718"/>
                <a:ext cx="305280" cy="235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270C55C-92EA-4722-9F51-7A2C574CB6C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52663" y="2926078"/>
                  <a:ext cx="32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A6BD0A-CE86-4FB4-A759-EA8D24B18E81}"/>
                    </a:ext>
                  </a:extLst>
                </p14:cNvPr>
                <p14:cNvContentPartPr/>
                <p14:nvPr/>
              </p14:nvContentPartPr>
              <p14:xfrm>
                <a:off x="10392983" y="3146398"/>
                <a:ext cx="54720" cy="100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A6BD0A-CE86-4FB4-A759-EA8D24B18E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83983" y="3137758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D69484-A50C-4636-BBA1-D69773BBC9D3}"/>
                    </a:ext>
                  </a:extLst>
                </p14:cNvPr>
                <p14:cNvContentPartPr/>
                <p14:nvPr/>
              </p14:nvContentPartPr>
              <p14:xfrm>
                <a:off x="10535183" y="3088438"/>
                <a:ext cx="170640" cy="139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D69484-A50C-4636-BBA1-D69773BBC9D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26543" y="3079798"/>
                  <a:ext cx="188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2D8CB08-9513-4046-B0B2-08E943689156}"/>
                    </a:ext>
                  </a:extLst>
                </p14:cNvPr>
                <p14:cNvContentPartPr/>
                <p14:nvPr/>
              </p14:nvContentPartPr>
              <p14:xfrm>
                <a:off x="10753343" y="3086638"/>
                <a:ext cx="117720" cy="169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2D8CB08-9513-4046-B0B2-08E9436891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44703" y="3077638"/>
                  <a:ext cx="135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964379-19D5-42AA-B451-9A363CE52E83}"/>
                    </a:ext>
                  </a:extLst>
                </p14:cNvPr>
                <p14:cNvContentPartPr/>
                <p14:nvPr/>
              </p14:nvContentPartPr>
              <p14:xfrm>
                <a:off x="10929383" y="3058558"/>
                <a:ext cx="247320" cy="177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964379-19D5-42AA-B451-9A363CE52E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20383" y="3049558"/>
                  <a:ext cx="264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690688B-A994-4568-AA17-2A88A6561841}"/>
                    </a:ext>
                  </a:extLst>
                </p14:cNvPr>
                <p14:cNvContentPartPr/>
                <p14:nvPr/>
              </p14:nvContentPartPr>
              <p14:xfrm>
                <a:off x="11216303" y="2991598"/>
                <a:ext cx="257760" cy="261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690688B-A994-4568-AA17-2A88A65618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07303" y="2982958"/>
                  <a:ext cx="275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D715742-29E3-41B0-B4ED-D7343D4FCFE5}"/>
                    </a:ext>
                  </a:extLst>
                </p14:cNvPr>
                <p14:cNvContentPartPr/>
                <p14:nvPr/>
              </p14:nvContentPartPr>
              <p14:xfrm>
                <a:off x="11610143" y="3239638"/>
                <a:ext cx="12240" cy="34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D715742-29E3-41B0-B4ED-D7343D4FCF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601503" y="3230998"/>
                  <a:ext cx="29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98E81BA-9D70-4398-8A39-7057EB1DD6B6}"/>
              </a:ext>
            </a:extLst>
          </p:cNvPr>
          <p:cNvGrpSpPr/>
          <p:nvPr/>
        </p:nvGrpSpPr>
        <p:grpSpPr>
          <a:xfrm>
            <a:off x="542663" y="3678478"/>
            <a:ext cx="11172960" cy="1806480"/>
            <a:chOff x="542663" y="3678478"/>
            <a:chExt cx="11172960" cy="180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242A61F-D84A-4DB5-B2DA-B964F2EFFF01}"/>
                    </a:ext>
                  </a:extLst>
                </p14:cNvPr>
                <p14:cNvContentPartPr/>
                <p14:nvPr/>
              </p14:nvContentPartPr>
              <p14:xfrm>
                <a:off x="7818983" y="3988438"/>
                <a:ext cx="97200" cy="138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242A61F-D84A-4DB5-B2DA-B964F2EFFF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09983" y="3979438"/>
                  <a:ext cx="114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0877F84-98E8-4D18-95A9-06CDC25449A9}"/>
                    </a:ext>
                  </a:extLst>
                </p14:cNvPr>
                <p14:cNvContentPartPr/>
                <p14:nvPr/>
              </p14:nvContentPartPr>
              <p14:xfrm>
                <a:off x="8028503" y="3846238"/>
                <a:ext cx="16200" cy="17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0877F84-98E8-4D18-95A9-06CDC25449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19863" y="3837238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D276B5B-3E44-4E3A-AC07-101BEB3284E8}"/>
                    </a:ext>
                  </a:extLst>
                </p14:cNvPr>
                <p14:cNvContentPartPr/>
                <p14:nvPr/>
              </p14:nvContentPartPr>
              <p14:xfrm>
                <a:off x="8023463" y="3908158"/>
                <a:ext cx="241560" cy="226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D276B5B-3E44-4E3A-AC07-101BEB3284E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14823" y="3899158"/>
                  <a:ext cx="25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B37C76E-CB57-42EF-8D0C-DF60C93A30CE}"/>
                    </a:ext>
                  </a:extLst>
                </p14:cNvPr>
                <p14:cNvContentPartPr/>
                <p14:nvPr/>
              </p14:nvContentPartPr>
              <p14:xfrm>
                <a:off x="8629343" y="3936958"/>
                <a:ext cx="201240" cy="179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B37C76E-CB57-42EF-8D0C-DF60C93A30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20703" y="3927958"/>
                  <a:ext cx="218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FC7E41D-2C71-43BC-BCB7-27185629BEBD}"/>
                    </a:ext>
                  </a:extLst>
                </p14:cNvPr>
                <p14:cNvContentPartPr/>
                <p14:nvPr/>
              </p14:nvContentPartPr>
              <p14:xfrm>
                <a:off x="8799263" y="4006078"/>
                <a:ext cx="174600" cy="365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FC7E41D-2C71-43BC-BCB7-27185629BE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0623" y="3997438"/>
                  <a:ext cx="192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B91223B-29AD-477A-84F9-317CA5BEFC91}"/>
                    </a:ext>
                  </a:extLst>
                </p14:cNvPr>
                <p14:cNvContentPartPr/>
                <p14:nvPr/>
              </p14:nvContentPartPr>
              <p14:xfrm>
                <a:off x="8891423" y="3967918"/>
                <a:ext cx="282240" cy="191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B91223B-29AD-477A-84F9-317CA5BEFC9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82783" y="3959278"/>
                  <a:ext cx="299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E66DAEF-E35D-48DA-87C7-E08DEC64FC9E}"/>
                    </a:ext>
                  </a:extLst>
                </p14:cNvPr>
                <p14:cNvContentPartPr/>
                <p14:nvPr/>
              </p14:nvContentPartPr>
              <p14:xfrm>
                <a:off x="9091943" y="4061158"/>
                <a:ext cx="237600" cy="347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E66DAEF-E35D-48DA-87C7-E08DEC64FC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82943" y="4052158"/>
                  <a:ext cx="255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7BE51A8-9426-4076-88DC-8B6B2CE22C22}"/>
                    </a:ext>
                  </a:extLst>
                </p14:cNvPr>
                <p14:cNvContentPartPr/>
                <p14:nvPr/>
              </p14:nvContentPartPr>
              <p14:xfrm>
                <a:off x="9283823" y="3963238"/>
                <a:ext cx="265320" cy="181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7BE51A8-9426-4076-88DC-8B6B2CE22C2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75183" y="3954238"/>
                  <a:ext cx="28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3D3D875-1A6F-4DE3-8EF8-FB612E1BFF6C}"/>
                    </a:ext>
                  </a:extLst>
                </p14:cNvPr>
                <p14:cNvContentPartPr/>
                <p14:nvPr/>
              </p14:nvContentPartPr>
              <p14:xfrm>
                <a:off x="9548423" y="3921118"/>
                <a:ext cx="284760" cy="252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3D3D875-1A6F-4DE3-8EF8-FB612E1BFF6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39783" y="3912118"/>
                  <a:ext cx="302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8D5DE92-B318-4ECB-9BD1-7D22E0957598}"/>
                    </a:ext>
                  </a:extLst>
                </p14:cNvPr>
                <p14:cNvContentPartPr/>
                <p14:nvPr/>
              </p14:nvContentPartPr>
              <p14:xfrm>
                <a:off x="9786023" y="3984478"/>
                <a:ext cx="151200" cy="183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8D5DE92-B318-4ECB-9BD1-7D22E09575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77023" y="3975838"/>
                  <a:ext cx="168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DCD4BD5-B593-430D-89F7-91A43C63BF9E}"/>
                    </a:ext>
                  </a:extLst>
                </p14:cNvPr>
                <p14:cNvContentPartPr/>
                <p14:nvPr/>
              </p14:nvContentPartPr>
              <p14:xfrm>
                <a:off x="10003823" y="3959638"/>
                <a:ext cx="121320" cy="233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DCD4BD5-B593-430D-89F7-91A43C63BF9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95183" y="3950998"/>
                  <a:ext cx="138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0A6D086-60DB-43E1-B222-BED97985E02E}"/>
                    </a:ext>
                  </a:extLst>
                </p14:cNvPr>
                <p14:cNvContentPartPr/>
                <p14:nvPr/>
              </p14:nvContentPartPr>
              <p14:xfrm>
                <a:off x="9920303" y="3976918"/>
                <a:ext cx="289800" cy="196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0A6D086-60DB-43E1-B222-BED97985E02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11663" y="3967918"/>
                  <a:ext cx="30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F4E59BF-B921-49DC-88E0-E5619BFE23F4}"/>
                    </a:ext>
                  </a:extLst>
                </p14:cNvPr>
                <p14:cNvContentPartPr/>
                <p14:nvPr/>
              </p14:nvContentPartPr>
              <p14:xfrm>
                <a:off x="10270583" y="4045318"/>
                <a:ext cx="71280" cy="116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F4E59BF-B921-49DC-88E0-E5619BFE23F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61583" y="4036318"/>
                  <a:ext cx="88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9C3B1C-1E39-408D-A383-1589172CF82A}"/>
                    </a:ext>
                  </a:extLst>
                </p14:cNvPr>
                <p14:cNvContentPartPr/>
                <p14:nvPr/>
              </p14:nvContentPartPr>
              <p14:xfrm>
                <a:off x="10396583" y="3859558"/>
                <a:ext cx="41040" cy="13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9C3B1C-1E39-408D-A383-1589172CF82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87943" y="3850558"/>
                  <a:ext cx="58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38F56A-70BF-4ED0-ABEB-5DD667304DDE}"/>
                    </a:ext>
                  </a:extLst>
                </p14:cNvPr>
                <p14:cNvContentPartPr/>
                <p14:nvPr/>
              </p14:nvContentPartPr>
              <p14:xfrm>
                <a:off x="10389743" y="4005718"/>
                <a:ext cx="298800" cy="179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38F56A-70BF-4ED0-ABEB-5DD667304D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80743" y="3996718"/>
                  <a:ext cx="31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60D6505-B6F8-4FEF-B535-D03684F804AD}"/>
                    </a:ext>
                  </a:extLst>
                </p14:cNvPr>
                <p14:cNvContentPartPr/>
                <p14:nvPr/>
              </p14:nvContentPartPr>
              <p14:xfrm>
                <a:off x="10740023" y="4074478"/>
                <a:ext cx="156960" cy="99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60D6505-B6F8-4FEF-B535-D03684F804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31023" y="4065838"/>
                  <a:ext cx="17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C1DC6AD-21EE-433F-B2C7-1502940D6EFD}"/>
                    </a:ext>
                  </a:extLst>
                </p14:cNvPr>
                <p14:cNvContentPartPr/>
                <p14:nvPr/>
              </p14:nvContentPartPr>
              <p14:xfrm>
                <a:off x="10913183" y="3755158"/>
                <a:ext cx="360720" cy="470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C1DC6AD-21EE-433F-B2C7-1502940D6E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904543" y="3746518"/>
                  <a:ext cx="378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86E4855-A72E-4B78-B237-D59D7E12A221}"/>
                    </a:ext>
                  </a:extLst>
                </p14:cNvPr>
                <p14:cNvContentPartPr/>
                <p14:nvPr/>
              </p14:nvContentPartPr>
              <p14:xfrm>
                <a:off x="10921103" y="3947398"/>
                <a:ext cx="291240" cy="41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86E4855-A72E-4B78-B237-D59D7E12A2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12103" y="3938758"/>
                  <a:ext cx="308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60F8F18-CF78-4D7E-861E-AFC388AFDF52}"/>
                    </a:ext>
                  </a:extLst>
                </p14:cNvPr>
                <p14:cNvContentPartPr/>
                <p14:nvPr/>
              </p14:nvContentPartPr>
              <p14:xfrm>
                <a:off x="11114063" y="4011478"/>
                <a:ext cx="156960" cy="162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60F8F18-CF78-4D7E-861E-AFC388AFDF5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05063" y="4002838"/>
                  <a:ext cx="174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84AB09D-D37F-4767-93BC-72FB6B19EF5B}"/>
                    </a:ext>
                  </a:extLst>
                </p14:cNvPr>
                <p14:cNvContentPartPr/>
                <p14:nvPr/>
              </p14:nvContentPartPr>
              <p14:xfrm>
                <a:off x="11407103" y="3723118"/>
                <a:ext cx="268560" cy="411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84AB09D-D37F-4767-93BC-72FB6B19EF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98103" y="3714118"/>
                  <a:ext cx="286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6D7CFE3-F1B5-48F8-98A3-D8637FC45C0C}"/>
                    </a:ext>
                  </a:extLst>
                </p14:cNvPr>
                <p14:cNvContentPartPr/>
                <p14:nvPr/>
              </p14:nvContentPartPr>
              <p14:xfrm>
                <a:off x="11554343" y="3994198"/>
                <a:ext cx="26640" cy="142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6D7CFE3-F1B5-48F8-98A3-D8637FC45C0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45343" y="3985198"/>
                  <a:ext cx="44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E5504E4-B496-463A-A5A4-1751F688E20E}"/>
                    </a:ext>
                  </a:extLst>
                </p14:cNvPr>
                <p14:cNvContentPartPr/>
                <p14:nvPr/>
              </p14:nvContentPartPr>
              <p14:xfrm>
                <a:off x="11378303" y="3952798"/>
                <a:ext cx="337320" cy="480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E5504E4-B496-463A-A5A4-1751F688E20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69303" y="3944158"/>
                  <a:ext cx="3549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9C6735-6436-47D9-A0FF-4751926222D7}"/>
                    </a:ext>
                  </a:extLst>
                </p14:cNvPr>
                <p14:cNvContentPartPr/>
                <p14:nvPr/>
              </p14:nvContentPartPr>
              <p14:xfrm>
                <a:off x="603503" y="3956038"/>
                <a:ext cx="311760" cy="293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9C6735-6436-47D9-A0FF-4751926222D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4503" y="3947398"/>
                  <a:ext cx="329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510E712-BC6F-444F-B7B9-D6C4D66DF0C6}"/>
                    </a:ext>
                  </a:extLst>
                </p14:cNvPr>
                <p14:cNvContentPartPr/>
                <p14:nvPr/>
              </p14:nvContentPartPr>
              <p14:xfrm>
                <a:off x="877463" y="4079518"/>
                <a:ext cx="173160" cy="166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510E712-BC6F-444F-B7B9-D6C4D66DF0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8463" y="4070518"/>
                  <a:ext cx="19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26C9B70-5CBE-4404-993D-052690C3A7F8}"/>
                    </a:ext>
                  </a:extLst>
                </p14:cNvPr>
                <p14:cNvContentPartPr/>
                <p14:nvPr/>
              </p14:nvContentPartPr>
              <p14:xfrm>
                <a:off x="1120103" y="4053958"/>
                <a:ext cx="163080" cy="180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26C9B70-5CBE-4404-993D-052690C3A7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1463" y="4045318"/>
                  <a:ext cx="180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9377D5E-75C9-4DAC-9EBF-839459AB374A}"/>
                    </a:ext>
                  </a:extLst>
                </p14:cNvPr>
                <p14:cNvContentPartPr/>
                <p14:nvPr/>
              </p14:nvContentPartPr>
              <p14:xfrm>
                <a:off x="1358063" y="4059358"/>
                <a:ext cx="169560" cy="19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9377D5E-75C9-4DAC-9EBF-839459AB374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49423" y="4050718"/>
                  <a:ext cx="187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AA836FE-93A1-49C4-86D7-6908E183EF28}"/>
                    </a:ext>
                  </a:extLst>
                </p14:cNvPr>
                <p14:cNvContentPartPr/>
                <p14:nvPr/>
              </p14:nvContentPartPr>
              <p14:xfrm>
                <a:off x="1729943" y="3922198"/>
                <a:ext cx="333000" cy="249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AA836FE-93A1-49C4-86D7-6908E183EF2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21303" y="3913198"/>
                  <a:ext cx="350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7672D9-F79C-4403-82C5-3F841D1A2A72}"/>
                    </a:ext>
                  </a:extLst>
                </p14:cNvPr>
                <p14:cNvContentPartPr/>
                <p14:nvPr/>
              </p14:nvContentPartPr>
              <p14:xfrm>
                <a:off x="2264903" y="3952798"/>
                <a:ext cx="29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7672D9-F79C-4403-82C5-3F841D1A2A7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56263" y="3943798"/>
                  <a:ext cx="4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F1AC35-236A-48F9-9D37-54DC0200B73E}"/>
                    </a:ext>
                  </a:extLst>
                </p14:cNvPr>
                <p14:cNvContentPartPr/>
                <p14:nvPr/>
              </p14:nvContentPartPr>
              <p14:xfrm>
                <a:off x="2233223" y="4148638"/>
                <a:ext cx="3600" cy="1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F1AC35-236A-48F9-9D37-54DC0200B73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24223" y="4139638"/>
                  <a:ext cx="21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2F03CAA-3929-4CB8-A6F9-BBA1271D2471}"/>
                    </a:ext>
                  </a:extLst>
                </p14:cNvPr>
                <p14:cNvContentPartPr/>
                <p14:nvPr/>
              </p14:nvContentPartPr>
              <p14:xfrm>
                <a:off x="2183543" y="4186078"/>
                <a:ext cx="7200" cy="6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2F03CAA-3929-4CB8-A6F9-BBA1271D247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74543" y="4177438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2DD42EE-C58C-4403-B4D0-4C4A2808CA67}"/>
                    </a:ext>
                  </a:extLst>
                </p14:cNvPr>
                <p14:cNvContentPartPr/>
                <p14:nvPr/>
              </p14:nvContentPartPr>
              <p14:xfrm>
                <a:off x="2809583" y="3956398"/>
                <a:ext cx="141840" cy="196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2DD42EE-C58C-4403-B4D0-4C4A2808CA6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00943" y="3947758"/>
                  <a:ext cx="15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9DDEA90-936F-44F0-B48E-DA27DEFA59B1}"/>
                    </a:ext>
                  </a:extLst>
                </p14:cNvPr>
                <p14:cNvContentPartPr/>
                <p14:nvPr/>
              </p14:nvContentPartPr>
              <p14:xfrm>
                <a:off x="2605823" y="4128838"/>
                <a:ext cx="381240" cy="60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9DDEA90-936F-44F0-B48E-DA27DEFA59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96823" y="4119838"/>
                  <a:ext cx="39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39EAB63-8163-4781-9E39-FE4C24035587}"/>
                    </a:ext>
                  </a:extLst>
                </p14:cNvPr>
                <p14:cNvContentPartPr/>
                <p14:nvPr/>
              </p14:nvContentPartPr>
              <p14:xfrm>
                <a:off x="2663423" y="3909958"/>
                <a:ext cx="513360" cy="108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39EAB63-8163-4781-9E39-FE4C240355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54783" y="3900958"/>
                  <a:ext cx="53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C24B44-AEAB-404B-AD62-B824A2CE4F9E}"/>
                    </a:ext>
                  </a:extLst>
                </p14:cNvPr>
                <p14:cNvContentPartPr/>
                <p14:nvPr/>
              </p14:nvContentPartPr>
              <p14:xfrm>
                <a:off x="3194783" y="3678478"/>
                <a:ext cx="388080" cy="499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C24B44-AEAB-404B-AD62-B824A2CE4F9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186143" y="3669478"/>
                  <a:ext cx="4057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FB8024-8219-42E2-9496-A12E0C67C9E2}"/>
                    </a:ext>
                  </a:extLst>
                </p14:cNvPr>
                <p14:cNvContentPartPr/>
                <p14:nvPr/>
              </p14:nvContentPartPr>
              <p14:xfrm>
                <a:off x="3205943" y="4004278"/>
                <a:ext cx="240840" cy="78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FB8024-8219-42E2-9496-A12E0C67C9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96943" y="3995638"/>
                  <a:ext cx="258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84A8F8D-AC96-4581-A36B-E1060C333C5B}"/>
                    </a:ext>
                  </a:extLst>
                </p14:cNvPr>
                <p14:cNvContentPartPr/>
                <p14:nvPr/>
              </p14:nvContentPartPr>
              <p14:xfrm>
                <a:off x="3783023" y="3770278"/>
                <a:ext cx="274320" cy="40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84A8F8D-AC96-4581-A36B-E1060C333C5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74023" y="3761278"/>
                  <a:ext cx="291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80B20B6-E349-42BD-8ECB-DBACE2FF0520}"/>
                    </a:ext>
                  </a:extLst>
                </p14:cNvPr>
                <p14:cNvContentPartPr/>
                <p14:nvPr/>
              </p14:nvContentPartPr>
              <p14:xfrm>
                <a:off x="3783383" y="3957118"/>
                <a:ext cx="219960" cy="56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80B20B6-E349-42BD-8ECB-DBACE2FF052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74743" y="3948478"/>
                  <a:ext cx="237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03CDF79-76C3-4073-8005-99953B3ABD44}"/>
                    </a:ext>
                  </a:extLst>
                </p14:cNvPr>
                <p14:cNvContentPartPr/>
                <p14:nvPr/>
              </p14:nvContentPartPr>
              <p14:xfrm>
                <a:off x="4059863" y="3735358"/>
                <a:ext cx="258840" cy="401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03CDF79-76C3-4073-8005-99953B3ABD4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50863" y="3726358"/>
                  <a:ext cx="2764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5F30D1-5A00-4A95-9AA4-7743F6027BB2}"/>
                    </a:ext>
                  </a:extLst>
                </p14:cNvPr>
                <p14:cNvContentPartPr/>
                <p14:nvPr/>
              </p14:nvContentPartPr>
              <p14:xfrm>
                <a:off x="4346063" y="3977638"/>
                <a:ext cx="16884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5F30D1-5A00-4A95-9AA4-7743F6027BB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37423" y="3968638"/>
                  <a:ext cx="186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BD5248-AE19-4468-A498-9190ACE98F11}"/>
                    </a:ext>
                  </a:extLst>
                </p14:cNvPr>
                <p14:cNvContentPartPr/>
                <p14:nvPr/>
              </p14:nvContentPartPr>
              <p14:xfrm>
                <a:off x="4679063" y="4123438"/>
                <a:ext cx="198360" cy="300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BD5248-AE19-4468-A498-9190ACE98F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70423" y="4114438"/>
                  <a:ext cx="216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7CFBC9C-564D-4568-9DE8-779077A75558}"/>
                    </a:ext>
                  </a:extLst>
                </p14:cNvPr>
                <p14:cNvContentPartPr/>
                <p14:nvPr/>
              </p14:nvContentPartPr>
              <p14:xfrm>
                <a:off x="4868783" y="3897358"/>
                <a:ext cx="290520" cy="243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7CFBC9C-564D-4568-9DE8-779077A7555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59783" y="3888718"/>
                  <a:ext cx="308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869819E-33FB-4F83-96DF-EDDA887C6708}"/>
                    </a:ext>
                  </a:extLst>
                </p14:cNvPr>
                <p14:cNvContentPartPr/>
                <p14:nvPr/>
              </p14:nvContentPartPr>
              <p14:xfrm>
                <a:off x="5193143" y="3975478"/>
                <a:ext cx="159480" cy="184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869819E-33FB-4F83-96DF-EDDA887C670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84143" y="3966478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FA38F34-E67C-40FB-AB08-77DEBEB2CA24}"/>
                    </a:ext>
                  </a:extLst>
                </p14:cNvPr>
                <p14:cNvContentPartPr/>
                <p14:nvPr/>
              </p14:nvContentPartPr>
              <p14:xfrm>
                <a:off x="5208263" y="4035598"/>
                <a:ext cx="273960" cy="355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FA38F34-E67C-40FB-AB08-77DEBEB2CA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99623" y="4026598"/>
                  <a:ext cx="291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71ADB83-1EBD-488A-AB5E-803C9C00451B}"/>
                    </a:ext>
                  </a:extLst>
                </p14:cNvPr>
                <p14:cNvContentPartPr/>
                <p14:nvPr/>
              </p14:nvContentPartPr>
              <p14:xfrm>
                <a:off x="5383223" y="3921838"/>
                <a:ext cx="336600" cy="219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71ADB83-1EBD-488A-AB5E-803C9C0045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74223" y="3912838"/>
                  <a:ext cx="354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0B480B7-D244-450D-BB06-331544E7BAA3}"/>
                    </a:ext>
                  </a:extLst>
                </p14:cNvPr>
                <p14:cNvContentPartPr/>
                <p14:nvPr/>
              </p14:nvContentPartPr>
              <p14:xfrm>
                <a:off x="5788223" y="3944878"/>
                <a:ext cx="178200" cy="16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0B480B7-D244-450D-BB06-331544E7BAA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779583" y="3936238"/>
                  <a:ext cx="19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D774E1-129B-4193-B7AA-90B4C3BC2C79}"/>
                    </a:ext>
                  </a:extLst>
                </p14:cNvPr>
                <p14:cNvContentPartPr/>
                <p14:nvPr/>
              </p14:nvContentPartPr>
              <p14:xfrm>
                <a:off x="6099983" y="3710878"/>
                <a:ext cx="277920" cy="401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D774E1-129B-4193-B7AA-90B4C3BC2C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091343" y="3702238"/>
                  <a:ext cx="2955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77CE98-F539-4259-A632-FC1B19B3F243}"/>
                    </a:ext>
                  </a:extLst>
                </p14:cNvPr>
                <p14:cNvContentPartPr/>
                <p14:nvPr/>
              </p14:nvContentPartPr>
              <p14:xfrm>
                <a:off x="6278183" y="3975478"/>
                <a:ext cx="180720" cy="154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77CE98-F539-4259-A632-FC1B19B3F2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69183" y="3966478"/>
                  <a:ext cx="19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023969-FC08-4D83-82F7-E019B7BBCBF1}"/>
                    </a:ext>
                  </a:extLst>
                </p14:cNvPr>
                <p14:cNvContentPartPr/>
                <p14:nvPr/>
              </p14:nvContentPartPr>
              <p14:xfrm>
                <a:off x="6641423" y="3718078"/>
                <a:ext cx="258840" cy="397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023969-FC08-4D83-82F7-E019B7BBCBF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32783" y="3709078"/>
                  <a:ext cx="276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006E51F-8DB7-4D8D-8C40-32DC54721414}"/>
                    </a:ext>
                  </a:extLst>
                </p14:cNvPr>
                <p14:cNvContentPartPr/>
                <p14:nvPr/>
              </p14:nvContentPartPr>
              <p14:xfrm>
                <a:off x="6629543" y="3938758"/>
                <a:ext cx="289080" cy="197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006E51F-8DB7-4D8D-8C40-32DC547214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20543" y="3929758"/>
                  <a:ext cx="306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48019F8-AA34-491E-A6E0-F453DBE15BFE}"/>
                    </a:ext>
                  </a:extLst>
                </p14:cNvPr>
                <p14:cNvContentPartPr/>
                <p14:nvPr/>
              </p14:nvContentPartPr>
              <p14:xfrm>
                <a:off x="7037063" y="3866038"/>
                <a:ext cx="48960" cy="14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48019F8-AA34-491E-A6E0-F453DBE15BF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28063" y="3857038"/>
                  <a:ext cx="66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C5E67D-3B8F-476D-AF2C-63A4F442918A}"/>
                    </a:ext>
                  </a:extLst>
                </p14:cNvPr>
                <p14:cNvContentPartPr/>
                <p14:nvPr/>
              </p14:nvContentPartPr>
              <p14:xfrm>
                <a:off x="7045703" y="3988798"/>
                <a:ext cx="109440" cy="162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C5E67D-3B8F-476D-AF2C-63A4F442918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37063" y="3980158"/>
                  <a:ext cx="127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5557B90-2FD6-4F69-8CFA-A1369CC23D85}"/>
                    </a:ext>
                  </a:extLst>
                </p14:cNvPr>
                <p14:cNvContentPartPr/>
                <p14:nvPr/>
              </p14:nvContentPartPr>
              <p14:xfrm>
                <a:off x="7231463" y="4010398"/>
                <a:ext cx="216000" cy="137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5557B90-2FD6-4F69-8CFA-A1369CC23D8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22823" y="4001758"/>
                  <a:ext cx="233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8E64C6-B7B3-477A-9203-D8C8ACA7BCBE}"/>
                    </a:ext>
                  </a:extLst>
                </p14:cNvPr>
                <p14:cNvContentPartPr/>
                <p14:nvPr/>
              </p14:nvContentPartPr>
              <p14:xfrm>
                <a:off x="542663" y="4608358"/>
                <a:ext cx="250560" cy="226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8E64C6-B7B3-477A-9203-D8C8ACA7BCB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33663" y="4599358"/>
                  <a:ext cx="26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4D80741-78C8-4862-884B-70C4C65EB4FF}"/>
                    </a:ext>
                  </a:extLst>
                </p14:cNvPr>
                <p14:cNvContentPartPr/>
                <p14:nvPr/>
              </p14:nvContentPartPr>
              <p14:xfrm>
                <a:off x="857663" y="4639318"/>
                <a:ext cx="100440" cy="182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4D80741-78C8-4862-884B-70C4C65EB4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8663" y="4630318"/>
                  <a:ext cx="11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36084A-2F94-43F9-9FAA-22CD3E57216D}"/>
                    </a:ext>
                  </a:extLst>
                </p14:cNvPr>
                <p14:cNvContentPartPr/>
                <p14:nvPr/>
              </p14:nvContentPartPr>
              <p14:xfrm>
                <a:off x="1053503" y="4611238"/>
                <a:ext cx="210960" cy="231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36084A-2F94-43F9-9FAA-22CD3E5721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44503" y="4602598"/>
                  <a:ext cx="228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01EDE86-EB7C-4533-AEE1-EE797B068423}"/>
                    </a:ext>
                  </a:extLst>
                </p14:cNvPr>
                <p14:cNvContentPartPr/>
                <p14:nvPr/>
              </p14:nvContentPartPr>
              <p14:xfrm>
                <a:off x="1301183" y="4605838"/>
                <a:ext cx="374400" cy="216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01EDE86-EB7C-4533-AEE1-EE797B06842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92183" y="4597198"/>
                  <a:ext cx="39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D0458D5-ABF3-408F-98D8-BDACFCEA70EF}"/>
                    </a:ext>
                  </a:extLst>
                </p14:cNvPr>
                <p14:cNvContentPartPr/>
                <p14:nvPr/>
              </p14:nvContentPartPr>
              <p14:xfrm>
                <a:off x="1788983" y="4637878"/>
                <a:ext cx="166680" cy="112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D0458D5-ABF3-408F-98D8-BDACFCEA70E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779983" y="4628878"/>
                  <a:ext cx="18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8FB0002-FD6C-4DAA-BDE5-09FFDFAA78CC}"/>
                    </a:ext>
                  </a:extLst>
                </p14:cNvPr>
                <p14:cNvContentPartPr/>
                <p14:nvPr/>
              </p14:nvContentPartPr>
              <p14:xfrm>
                <a:off x="2071583" y="4445638"/>
                <a:ext cx="141840" cy="317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8FB0002-FD6C-4DAA-BDE5-09FFDFAA78C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62943" y="4436998"/>
                  <a:ext cx="159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E089A95-96D4-4A2C-9B4A-43613D7603CF}"/>
                    </a:ext>
                  </a:extLst>
                </p14:cNvPr>
                <p14:cNvContentPartPr/>
                <p14:nvPr/>
              </p14:nvContentPartPr>
              <p14:xfrm>
                <a:off x="2292983" y="4766398"/>
                <a:ext cx="121320" cy="193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E089A95-96D4-4A2C-9B4A-43613D7603C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84343" y="4757758"/>
                  <a:ext cx="13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0B89254-E233-4384-8081-54D0AD016753}"/>
                    </a:ext>
                  </a:extLst>
                </p14:cNvPr>
                <p14:cNvContentPartPr/>
                <p14:nvPr/>
              </p14:nvContentPartPr>
              <p14:xfrm>
                <a:off x="2862503" y="4422598"/>
                <a:ext cx="189000" cy="339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0B89254-E233-4384-8081-54D0AD01675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853863" y="4413958"/>
                  <a:ext cx="206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C9F27CA-C5FB-4C07-877C-73EC50DCC822}"/>
                    </a:ext>
                  </a:extLst>
                </p14:cNvPr>
                <p14:cNvContentPartPr/>
                <p14:nvPr/>
              </p14:nvContentPartPr>
              <p14:xfrm>
                <a:off x="2770703" y="4574518"/>
                <a:ext cx="393120" cy="62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C9F27CA-C5FB-4C07-877C-73EC50DCC82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762063" y="4565518"/>
                  <a:ext cx="410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F927CD3-658B-4281-8CBB-7744D87F68C2}"/>
                    </a:ext>
                  </a:extLst>
                </p14:cNvPr>
                <p14:cNvContentPartPr/>
                <p14:nvPr/>
              </p14:nvContentPartPr>
              <p14:xfrm>
                <a:off x="3122783" y="4352038"/>
                <a:ext cx="227520" cy="436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F927CD3-658B-4281-8CBB-7744D87F68C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114143" y="4343398"/>
                  <a:ext cx="245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D8A0184-567D-4D1F-937C-C9AAC69CC33F}"/>
                    </a:ext>
                  </a:extLst>
                </p14:cNvPr>
                <p14:cNvContentPartPr/>
                <p14:nvPr/>
              </p14:nvContentPartPr>
              <p14:xfrm>
                <a:off x="3457223" y="4580278"/>
                <a:ext cx="172080" cy="183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D8A0184-567D-4D1F-937C-C9AAC69CC33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48583" y="4571638"/>
                  <a:ext cx="189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E5B5088-EDA7-4E3C-B4CC-50A545320CDE}"/>
                    </a:ext>
                  </a:extLst>
                </p14:cNvPr>
                <p14:cNvContentPartPr/>
                <p14:nvPr/>
              </p14:nvContentPartPr>
              <p14:xfrm>
                <a:off x="3646223" y="4582078"/>
                <a:ext cx="222120" cy="175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E5B5088-EDA7-4E3C-B4CC-50A545320CD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37223" y="4573078"/>
                  <a:ext cx="239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C0D779-FDCE-427F-918F-D3962BDC74D5}"/>
                    </a:ext>
                  </a:extLst>
                </p14:cNvPr>
                <p14:cNvContentPartPr/>
                <p14:nvPr/>
              </p14:nvContentPartPr>
              <p14:xfrm>
                <a:off x="4446503" y="4498558"/>
                <a:ext cx="169200" cy="245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C0D779-FDCE-427F-918F-D3962BDC74D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37503" y="4489558"/>
                  <a:ext cx="186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7454191-F27D-4390-8327-15EAD58B0FB2}"/>
                    </a:ext>
                  </a:extLst>
                </p14:cNvPr>
                <p14:cNvContentPartPr/>
                <p14:nvPr/>
              </p14:nvContentPartPr>
              <p14:xfrm>
                <a:off x="4387823" y="4463278"/>
                <a:ext cx="273600" cy="240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7454191-F27D-4390-8327-15EAD58B0FB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79183" y="4454278"/>
                  <a:ext cx="291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20EF445-871A-47B2-A748-762D96086CAC}"/>
                    </a:ext>
                  </a:extLst>
                </p14:cNvPr>
                <p14:cNvContentPartPr/>
                <p14:nvPr/>
              </p14:nvContentPartPr>
              <p14:xfrm>
                <a:off x="4325903" y="4398838"/>
                <a:ext cx="45000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20EF445-871A-47B2-A748-762D96086CA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16903" y="4389838"/>
                  <a:ext cx="467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0DF067A-96DC-4424-8B7A-4BAC592320EC}"/>
                    </a:ext>
                  </a:extLst>
                </p14:cNvPr>
                <p14:cNvContentPartPr/>
                <p14:nvPr/>
              </p14:nvContentPartPr>
              <p14:xfrm>
                <a:off x="4982183" y="4505758"/>
                <a:ext cx="255960" cy="174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0DF067A-96DC-4424-8B7A-4BAC592320E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973543" y="4496758"/>
                  <a:ext cx="273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603A4A-3EAC-4003-A7E5-BE7C89488BDB}"/>
                    </a:ext>
                  </a:extLst>
                </p14:cNvPr>
                <p14:cNvContentPartPr/>
                <p14:nvPr/>
              </p14:nvContentPartPr>
              <p14:xfrm>
                <a:off x="5307263" y="4586038"/>
                <a:ext cx="16200" cy="59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603A4A-3EAC-4003-A7E5-BE7C89488BD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298623" y="4577038"/>
                  <a:ext cx="33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B0B072-5274-4BB2-922D-5874BEF84165}"/>
                    </a:ext>
                  </a:extLst>
                </p14:cNvPr>
                <p14:cNvContentPartPr/>
                <p14:nvPr/>
              </p14:nvContentPartPr>
              <p14:xfrm>
                <a:off x="5481503" y="4458958"/>
                <a:ext cx="121320" cy="203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B0B072-5274-4BB2-922D-5874BEF8416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72863" y="4450318"/>
                  <a:ext cx="13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6F9F5AD-8091-4123-9BC3-C8081ABDF7F7}"/>
                    </a:ext>
                  </a:extLst>
                </p14:cNvPr>
                <p14:cNvContentPartPr/>
                <p14:nvPr/>
              </p14:nvContentPartPr>
              <p14:xfrm>
                <a:off x="5657903" y="4446358"/>
                <a:ext cx="90360" cy="203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6F9F5AD-8091-4123-9BC3-C8081ABDF7F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49263" y="4437358"/>
                  <a:ext cx="10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A7E2C8D-B137-4BD5-B01B-7D71D57A8284}"/>
                    </a:ext>
                  </a:extLst>
                </p14:cNvPr>
                <p14:cNvContentPartPr/>
                <p14:nvPr/>
              </p14:nvContentPartPr>
              <p14:xfrm>
                <a:off x="6066863" y="4299118"/>
                <a:ext cx="216720" cy="423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A7E2C8D-B137-4BD5-B01B-7D71D57A828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058223" y="4290118"/>
                  <a:ext cx="234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17A9190-809B-40CE-8517-763BBF84F79E}"/>
                    </a:ext>
                  </a:extLst>
                </p14:cNvPr>
                <p14:cNvContentPartPr/>
                <p14:nvPr/>
              </p14:nvContentPartPr>
              <p14:xfrm>
                <a:off x="6338663" y="4464718"/>
                <a:ext cx="254520" cy="252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17A9190-809B-40CE-8517-763BBF84F79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29663" y="4456078"/>
                  <a:ext cx="272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EB44B1F-9538-4EE2-8D8A-3039803616A9}"/>
                    </a:ext>
                  </a:extLst>
                </p14:cNvPr>
                <p14:cNvContentPartPr/>
                <p14:nvPr/>
              </p14:nvContentPartPr>
              <p14:xfrm>
                <a:off x="6889103" y="4530598"/>
                <a:ext cx="231120" cy="214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EB44B1F-9538-4EE2-8D8A-3039803616A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880103" y="4521958"/>
                  <a:ext cx="248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97D7053-688B-44F2-94FF-CE2B00A9D040}"/>
                    </a:ext>
                  </a:extLst>
                </p14:cNvPr>
                <p14:cNvContentPartPr/>
                <p14:nvPr/>
              </p14:nvContentPartPr>
              <p14:xfrm>
                <a:off x="7056863" y="4603318"/>
                <a:ext cx="189720" cy="288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97D7053-688B-44F2-94FF-CE2B00A9D04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047863" y="4594318"/>
                  <a:ext cx="207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3FBB503-9AE7-4C5E-950E-406DC60FAFB5}"/>
                    </a:ext>
                  </a:extLst>
                </p14:cNvPr>
                <p14:cNvContentPartPr/>
                <p14:nvPr/>
              </p14:nvContentPartPr>
              <p14:xfrm>
                <a:off x="7162343" y="4504318"/>
                <a:ext cx="288360" cy="178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3FBB503-9AE7-4C5E-950E-406DC60FAFB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53703" y="4495678"/>
                  <a:ext cx="306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2BB08E-8F06-4F17-9BE0-912A1174BC0E}"/>
                    </a:ext>
                  </a:extLst>
                </p14:cNvPr>
                <p14:cNvContentPartPr/>
                <p14:nvPr/>
              </p14:nvContentPartPr>
              <p14:xfrm>
                <a:off x="7338023" y="4560478"/>
                <a:ext cx="278280" cy="383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2BB08E-8F06-4F17-9BE0-912A1174BC0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329023" y="4551478"/>
                  <a:ext cx="295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112B78A-3FF0-4F53-84FE-CFE547D255C5}"/>
                    </a:ext>
                  </a:extLst>
                </p14:cNvPr>
                <p14:cNvContentPartPr/>
                <p14:nvPr/>
              </p14:nvContentPartPr>
              <p14:xfrm>
                <a:off x="7451423" y="4497118"/>
                <a:ext cx="338760" cy="195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112B78A-3FF0-4F53-84FE-CFE547D255C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42783" y="4488118"/>
                  <a:ext cx="356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7FA7BAA-E1FE-4FCB-8866-661227A3D6DB}"/>
                    </a:ext>
                  </a:extLst>
                </p14:cNvPr>
                <p14:cNvContentPartPr/>
                <p14:nvPr/>
              </p14:nvContentPartPr>
              <p14:xfrm>
                <a:off x="7775783" y="4484878"/>
                <a:ext cx="244440" cy="233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7FA7BAA-E1FE-4FCB-8866-661227A3D6D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66783" y="4475878"/>
                  <a:ext cx="262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37E515-9B7E-4A03-BDB0-1DB99FA5659D}"/>
                    </a:ext>
                  </a:extLst>
                </p14:cNvPr>
                <p14:cNvContentPartPr/>
                <p14:nvPr/>
              </p14:nvContentPartPr>
              <p14:xfrm>
                <a:off x="8031023" y="4528438"/>
                <a:ext cx="110880" cy="179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37E515-9B7E-4A03-BDB0-1DB99FA5659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22383" y="4519798"/>
                  <a:ext cx="128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228B3E1-8711-4A3E-8CD6-FD6B8163C5D5}"/>
                    </a:ext>
                  </a:extLst>
                </p14:cNvPr>
                <p14:cNvContentPartPr/>
                <p14:nvPr/>
              </p14:nvContentPartPr>
              <p14:xfrm>
                <a:off x="8264663" y="4516558"/>
                <a:ext cx="196200" cy="230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228B3E1-8711-4A3E-8CD6-FD6B8163C5D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55663" y="4507558"/>
                  <a:ext cx="21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AAE84AA-DB78-4A33-BDBC-FD08FF8C8FD0}"/>
                    </a:ext>
                  </a:extLst>
                </p14:cNvPr>
                <p14:cNvContentPartPr/>
                <p14:nvPr/>
              </p14:nvContentPartPr>
              <p14:xfrm>
                <a:off x="8137223" y="4512598"/>
                <a:ext cx="254160" cy="222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AAE84AA-DB78-4A33-BDBC-FD08FF8C8F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28223" y="4503598"/>
                  <a:ext cx="271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6C9E92F-6A89-43AE-843E-CF93ABE3BF7C}"/>
                    </a:ext>
                  </a:extLst>
                </p14:cNvPr>
                <p14:cNvContentPartPr/>
                <p14:nvPr/>
              </p14:nvContentPartPr>
              <p14:xfrm>
                <a:off x="8439983" y="4408198"/>
                <a:ext cx="152640" cy="284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6C9E92F-6A89-43AE-843E-CF93ABE3BF7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31343" y="4399198"/>
                  <a:ext cx="170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CB5449C-538F-4CDC-A04A-8E3C4E7F7D6C}"/>
                    </a:ext>
                  </a:extLst>
                </p14:cNvPr>
                <p14:cNvContentPartPr/>
                <p14:nvPr/>
              </p14:nvContentPartPr>
              <p14:xfrm>
                <a:off x="8585063" y="4528078"/>
                <a:ext cx="314640" cy="17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CB5449C-538F-4CDC-A04A-8E3C4E7F7D6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576423" y="4519438"/>
                  <a:ext cx="332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8455229-390F-41BE-87FA-95869FD59440}"/>
                    </a:ext>
                  </a:extLst>
                </p14:cNvPr>
                <p14:cNvContentPartPr/>
                <p14:nvPr/>
              </p14:nvContentPartPr>
              <p14:xfrm>
                <a:off x="9000143" y="4582438"/>
                <a:ext cx="154800" cy="144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8455229-390F-41BE-87FA-95869FD5944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91143" y="4573798"/>
                  <a:ext cx="17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919D7A9-DE4D-43CB-B3DF-1371E20D1023}"/>
                    </a:ext>
                  </a:extLst>
                </p14:cNvPr>
                <p14:cNvContentPartPr/>
                <p14:nvPr/>
              </p14:nvContentPartPr>
              <p14:xfrm>
                <a:off x="9277343" y="4302718"/>
                <a:ext cx="289800" cy="408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919D7A9-DE4D-43CB-B3DF-1371E20D102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68703" y="4294078"/>
                  <a:ext cx="307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82A9516-44ED-4027-A6C1-143DCD441911}"/>
                    </a:ext>
                  </a:extLst>
                </p14:cNvPr>
                <p14:cNvContentPartPr/>
                <p14:nvPr/>
              </p14:nvContentPartPr>
              <p14:xfrm>
                <a:off x="9231623" y="4474798"/>
                <a:ext cx="383040" cy="69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82A9516-44ED-4027-A6C1-143DCD44191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22623" y="4465798"/>
                  <a:ext cx="400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D122D74-D6E0-437F-B7C0-B1CF2EF24D52}"/>
                    </a:ext>
                  </a:extLst>
                </p14:cNvPr>
                <p14:cNvContentPartPr/>
                <p14:nvPr/>
              </p14:nvContentPartPr>
              <p14:xfrm>
                <a:off x="9463103" y="4553278"/>
                <a:ext cx="266040" cy="175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D122D74-D6E0-437F-B7C0-B1CF2EF24D5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454103" y="4544638"/>
                  <a:ext cx="28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5906799-90D7-4893-BCAC-82F4D233FE96}"/>
                    </a:ext>
                  </a:extLst>
                </p14:cNvPr>
                <p14:cNvContentPartPr/>
                <p14:nvPr/>
              </p14:nvContentPartPr>
              <p14:xfrm>
                <a:off x="9745703" y="4353838"/>
                <a:ext cx="368280" cy="383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5906799-90D7-4893-BCAC-82F4D233FE9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36703" y="4344838"/>
                  <a:ext cx="385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359B64D-11DE-4A76-8C8C-8F1676A1D265}"/>
                    </a:ext>
                  </a:extLst>
                </p14:cNvPr>
                <p14:cNvContentPartPr/>
                <p14:nvPr/>
              </p14:nvContentPartPr>
              <p14:xfrm>
                <a:off x="9952343" y="4555438"/>
                <a:ext cx="110520" cy="137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359B64D-11DE-4A76-8C8C-8F1676A1D26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43703" y="4546438"/>
                  <a:ext cx="12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423D06A-FB59-47A9-868E-C13223AA9054}"/>
                    </a:ext>
                  </a:extLst>
                </p14:cNvPr>
                <p14:cNvContentPartPr/>
                <p14:nvPr/>
              </p14:nvContentPartPr>
              <p14:xfrm>
                <a:off x="9850103" y="4513318"/>
                <a:ext cx="328320" cy="419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423D06A-FB59-47A9-868E-C13223AA905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841463" y="4504318"/>
                  <a:ext cx="3459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71C621E-9C73-415F-BBAA-DB3DACCB5AE6}"/>
                    </a:ext>
                  </a:extLst>
                </p14:cNvPr>
                <p14:cNvContentPartPr/>
                <p14:nvPr/>
              </p14:nvContentPartPr>
              <p14:xfrm>
                <a:off x="579383" y="5213158"/>
                <a:ext cx="180360" cy="196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71C621E-9C73-415F-BBAA-DB3DACCB5AE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0743" y="5204158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E39889C-FBC6-4D28-8C49-B83BEADF997C}"/>
                    </a:ext>
                  </a:extLst>
                </p14:cNvPr>
                <p14:cNvContentPartPr/>
                <p14:nvPr/>
              </p14:nvContentPartPr>
              <p14:xfrm>
                <a:off x="816623" y="5254198"/>
                <a:ext cx="155520" cy="152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E39889C-FBC6-4D28-8C49-B83BEADF997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7983" y="5245558"/>
                  <a:ext cx="173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1DC955B-C81B-4783-AD0B-2C02AE15B3C5}"/>
                    </a:ext>
                  </a:extLst>
                </p14:cNvPr>
                <p14:cNvContentPartPr/>
                <p14:nvPr/>
              </p14:nvContentPartPr>
              <p14:xfrm>
                <a:off x="1052063" y="5237278"/>
                <a:ext cx="197280" cy="187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1DC955B-C81B-4783-AD0B-2C02AE15B3C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43423" y="5228278"/>
                  <a:ext cx="21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DFA5F3B-887A-48F9-9526-B8C2179E61A6}"/>
                    </a:ext>
                  </a:extLst>
                </p14:cNvPr>
                <p14:cNvContentPartPr/>
                <p14:nvPr/>
              </p14:nvContentPartPr>
              <p14:xfrm>
                <a:off x="1267703" y="5231878"/>
                <a:ext cx="321840" cy="174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DFA5F3B-887A-48F9-9526-B8C2179E61A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259063" y="5223238"/>
                  <a:ext cx="33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A200456-83C0-4671-8335-13E2FB89EC14}"/>
                    </a:ext>
                  </a:extLst>
                </p14:cNvPr>
                <p14:cNvContentPartPr/>
                <p14:nvPr/>
              </p14:nvContentPartPr>
              <p14:xfrm>
                <a:off x="1707263" y="5266438"/>
                <a:ext cx="141120" cy="121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A200456-83C0-4671-8335-13E2FB89EC1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698623" y="5257798"/>
                  <a:ext cx="158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59509CE-8A0E-4DFE-ABA3-407EBB2588EE}"/>
                    </a:ext>
                  </a:extLst>
                </p14:cNvPr>
                <p14:cNvContentPartPr/>
                <p14:nvPr/>
              </p14:nvContentPartPr>
              <p14:xfrm>
                <a:off x="1907423" y="5100478"/>
                <a:ext cx="122040" cy="304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59509CE-8A0E-4DFE-ABA3-407EBB2588E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898423" y="5091838"/>
                  <a:ext cx="139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16D6E9F-F343-4322-A246-8FBF659AB53A}"/>
                    </a:ext>
                  </a:extLst>
                </p14:cNvPr>
                <p14:cNvContentPartPr/>
                <p14:nvPr/>
              </p14:nvContentPartPr>
              <p14:xfrm>
                <a:off x="2118383" y="5378758"/>
                <a:ext cx="21240" cy="14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16D6E9F-F343-4322-A246-8FBF659AB53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109743" y="5369758"/>
                  <a:ext cx="38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6893580-275C-4A0D-8213-5B396748FCC9}"/>
                    </a:ext>
                  </a:extLst>
                </p14:cNvPr>
                <p14:cNvContentPartPr/>
                <p14:nvPr/>
              </p14:nvContentPartPr>
              <p14:xfrm>
                <a:off x="2516183" y="5016598"/>
                <a:ext cx="191160" cy="302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6893580-275C-4A0D-8213-5B396748FCC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507543" y="5007598"/>
                  <a:ext cx="208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A408FF-327C-49E4-9AA3-BF95E22F99ED}"/>
                    </a:ext>
                  </a:extLst>
                </p14:cNvPr>
                <p14:cNvContentPartPr/>
                <p14:nvPr/>
              </p14:nvContentPartPr>
              <p14:xfrm>
                <a:off x="2656583" y="4944958"/>
                <a:ext cx="211320" cy="354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A408FF-327C-49E4-9AA3-BF95E22F99E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647943" y="4936318"/>
                  <a:ext cx="228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F71C38F-4C5B-4EAB-A045-7ED51F2DDE11}"/>
                    </a:ext>
                  </a:extLst>
                </p14:cNvPr>
                <p14:cNvContentPartPr/>
                <p14:nvPr/>
              </p14:nvContentPartPr>
              <p14:xfrm>
                <a:off x="2543903" y="5163118"/>
                <a:ext cx="217800" cy="53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F71C38F-4C5B-4EAB-A045-7ED51F2DDE1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534903" y="5154478"/>
                  <a:ext cx="235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40D7914-1696-4294-97DA-E31799AA79D6}"/>
                    </a:ext>
                  </a:extLst>
                </p14:cNvPr>
                <p14:cNvContentPartPr/>
                <p14:nvPr/>
              </p14:nvContentPartPr>
              <p14:xfrm>
                <a:off x="2780423" y="5129278"/>
                <a:ext cx="138240" cy="158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40D7914-1696-4294-97DA-E31799AA79D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771423" y="5120638"/>
                  <a:ext cx="155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B133CCF-E44B-4A8D-9099-58C6B92AC9F0}"/>
                    </a:ext>
                  </a:extLst>
                </p14:cNvPr>
                <p14:cNvContentPartPr/>
                <p14:nvPr/>
              </p14:nvContentPartPr>
              <p14:xfrm>
                <a:off x="3020903" y="5093638"/>
                <a:ext cx="261360" cy="183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B133CCF-E44B-4A8D-9099-58C6B92AC9F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11903" y="5084638"/>
                  <a:ext cx="279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614FCE2-D84A-43AF-9E07-E637D50246E1}"/>
                    </a:ext>
                  </a:extLst>
                </p14:cNvPr>
                <p14:cNvContentPartPr/>
                <p14:nvPr/>
              </p14:nvContentPartPr>
              <p14:xfrm>
                <a:off x="3277943" y="5078158"/>
                <a:ext cx="179280" cy="188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614FCE2-D84A-43AF-9E07-E637D50246E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69303" y="5069518"/>
                  <a:ext cx="196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27EB553-DCBE-4AF6-B14E-148C03B60F78}"/>
                    </a:ext>
                  </a:extLst>
                </p14:cNvPr>
                <p14:cNvContentPartPr/>
                <p14:nvPr/>
              </p14:nvContentPartPr>
              <p14:xfrm>
                <a:off x="3499703" y="5072758"/>
                <a:ext cx="211320" cy="176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27EB553-DCBE-4AF6-B14E-148C03B60F7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491063" y="5064118"/>
                  <a:ext cx="228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2F3D601-A196-49D7-A44E-5DB7792283D1}"/>
                    </a:ext>
                  </a:extLst>
                </p14:cNvPr>
                <p14:cNvContentPartPr/>
                <p14:nvPr/>
              </p14:nvContentPartPr>
              <p14:xfrm>
                <a:off x="3671783" y="5048638"/>
                <a:ext cx="163080" cy="190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2F3D601-A196-49D7-A44E-5DB7792283D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663143" y="5039638"/>
                  <a:ext cx="180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7F140A7-CD08-4E10-9419-1E2001E64745}"/>
                    </a:ext>
                  </a:extLst>
                </p14:cNvPr>
                <p14:cNvContentPartPr/>
                <p14:nvPr/>
              </p14:nvContentPartPr>
              <p14:xfrm>
                <a:off x="3866543" y="5028478"/>
                <a:ext cx="250200" cy="225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7F140A7-CD08-4E10-9419-1E2001E6474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857543" y="5019838"/>
                  <a:ext cx="267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CED7F7F-19D2-4077-9AC6-E95EF3D10D7B}"/>
                    </a:ext>
                  </a:extLst>
                </p14:cNvPr>
                <p14:cNvContentPartPr/>
                <p14:nvPr/>
              </p14:nvContentPartPr>
              <p14:xfrm>
                <a:off x="4027103" y="5323318"/>
                <a:ext cx="72360" cy="161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CED7F7F-19D2-4077-9AC6-E95EF3D10D7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018463" y="5314318"/>
                  <a:ext cx="90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EDCE640-CAC2-42B5-AAE1-78BC886BBD7A}"/>
                    </a:ext>
                  </a:extLst>
                </p14:cNvPr>
                <p14:cNvContentPartPr/>
                <p14:nvPr/>
              </p14:nvContentPartPr>
              <p14:xfrm>
                <a:off x="4519223" y="5040718"/>
                <a:ext cx="289440" cy="250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EDCE640-CAC2-42B5-AAE1-78BC886BBD7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510583" y="5031718"/>
                  <a:ext cx="307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C857B73-067B-4824-A247-7C50969B5128}"/>
                    </a:ext>
                  </a:extLst>
                </p14:cNvPr>
                <p14:cNvContentPartPr/>
                <p14:nvPr/>
              </p14:nvContentPartPr>
              <p14:xfrm>
                <a:off x="5091623" y="5106598"/>
                <a:ext cx="326520" cy="137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C857B73-067B-4824-A247-7C50969B512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082983" y="5097958"/>
                  <a:ext cx="34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CBD06A3-D42A-44FB-B1CF-FB887916BAC0}"/>
                    </a:ext>
                  </a:extLst>
                </p14:cNvPr>
                <p14:cNvContentPartPr/>
                <p14:nvPr/>
              </p14:nvContentPartPr>
              <p14:xfrm>
                <a:off x="5450183" y="5124958"/>
                <a:ext cx="201240" cy="104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CBD06A3-D42A-44FB-B1CF-FB887916BAC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441183" y="5115958"/>
                  <a:ext cx="218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D355D84-C349-43FD-8195-9D7B04DE1ED4}"/>
                    </a:ext>
                  </a:extLst>
                </p14:cNvPr>
                <p14:cNvContentPartPr/>
                <p14:nvPr/>
              </p14:nvContentPartPr>
              <p14:xfrm>
                <a:off x="5719103" y="5100118"/>
                <a:ext cx="40680" cy="139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D355D84-C349-43FD-8195-9D7B04DE1ED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710103" y="5091118"/>
                  <a:ext cx="58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081563F-2016-4203-83C9-E98D6758BE74}"/>
                    </a:ext>
                  </a:extLst>
                </p14:cNvPr>
                <p14:cNvContentPartPr/>
                <p14:nvPr/>
              </p14:nvContentPartPr>
              <p14:xfrm>
                <a:off x="5618663" y="5069518"/>
                <a:ext cx="231480" cy="412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081563F-2016-4203-83C9-E98D6758BE7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09663" y="5060878"/>
                  <a:ext cx="249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29C4F3A-F92E-4436-B8D7-74E5E9F5BF7F}"/>
                    </a:ext>
                  </a:extLst>
                </p14:cNvPr>
                <p14:cNvContentPartPr/>
                <p14:nvPr/>
              </p14:nvContentPartPr>
              <p14:xfrm>
                <a:off x="6125543" y="5042878"/>
                <a:ext cx="178920" cy="187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29C4F3A-F92E-4436-B8D7-74E5E9F5BF7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116903" y="5034238"/>
                  <a:ext cx="196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D77B828-DEAC-4B67-AED1-C31314320900}"/>
                    </a:ext>
                  </a:extLst>
                </p14:cNvPr>
                <p14:cNvContentPartPr/>
                <p14:nvPr/>
              </p14:nvContentPartPr>
              <p14:xfrm>
                <a:off x="6381143" y="5111638"/>
                <a:ext cx="92520" cy="1342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D77B828-DEAC-4B67-AED1-C3131432090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72503" y="5102638"/>
                  <a:ext cx="11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BC319EB-A69E-486D-A6FD-16C7DD45731E}"/>
                    </a:ext>
                  </a:extLst>
                </p14:cNvPr>
                <p14:cNvContentPartPr/>
                <p14:nvPr/>
              </p14:nvContentPartPr>
              <p14:xfrm>
                <a:off x="6615503" y="4820038"/>
                <a:ext cx="201960" cy="416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BC319EB-A69E-486D-A6FD-16C7DD45731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06503" y="4811038"/>
                  <a:ext cx="219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67BE2C3-1375-4693-B358-E483CB4DFC5F}"/>
                    </a:ext>
                  </a:extLst>
                </p14:cNvPr>
                <p14:cNvContentPartPr/>
                <p14:nvPr/>
              </p14:nvContentPartPr>
              <p14:xfrm>
                <a:off x="6556103" y="4958998"/>
                <a:ext cx="383760" cy="128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67BE2C3-1375-4693-B358-E483CB4DFC5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547103" y="4950358"/>
                  <a:ext cx="401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49C299D-62CE-44D3-8312-3BBFE31B2B84}"/>
                    </a:ext>
                  </a:extLst>
                </p14:cNvPr>
                <p14:cNvContentPartPr/>
                <p14:nvPr/>
              </p14:nvContentPartPr>
              <p14:xfrm>
                <a:off x="7197623" y="4787998"/>
                <a:ext cx="251280" cy="414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49C299D-62CE-44D3-8312-3BBFE31B2B8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188983" y="4779358"/>
                  <a:ext cx="2689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3561A89-5E2B-4B83-93C2-54F67DA2AD19}"/>
                    </a:ext>
                  </a:extLst>
                </p14:cNvPr>
                <p14:cNvContentPartPr/>
                <p14:nvPr/>
              </p14:nvContentPartPr>
              <p14:xfrm>
                <a:off x="7466903" y="5009038"/>
                <a:ext cx="149040" cy="201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3561A89-5E2B-4B83-93C2-54F67DA2AD1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457903" y="5000398"/>
                  <a:ext cx="166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C999F7-1ADD-4A42-8913-B7D36CD60085}"/>
                    </a:ext>
                  </a:extLst>
                </p14:cNvPr>
                <p14:cNvContentPartPr/>
                <p14:nvPr/>
              </p14:nvContentPartPr>
              <p14:xfrm>
                <a:off x="7889183" y="5041438"/>
                <a:ext cx="217800" cy="190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C999F7-1ADD-4A42-8913-B7D36CD6008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880543" y="5032438"/>
                  <a:ext cx="23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CCFCCE6-DE38-4D76-98AB-B64CC9061CE5}"/>
                    </a:ext>
                  </a:extLst>
                </p14:cNvPr>
                <p14:cNvContentPartPr/>
                <p14:nvPr/>
              </p14:nvContentPartPr>
              <p14:xfrm>
                <a:off x="8179703" y="4872958"/>
                <a:ext cx="223560" cy="365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CCFCCE6-DE38-4D76-98AB-B64CC9061CE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171063" y="4864318"/>
                  <a:ext cx="241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B8BD019-56BC-4583-BF55-A6E81DEE3822}"/>
                    </a:ext>
                  </a:extLst>
                </p14:cNvPr>
                <p14:cNvContentPartPr/>
                <p14:nvPr/>
              </p14:nvContentPartPr>
              <p14:xfrm>
                <a:off x="8318303" y="5090398"/>
                <a:ext cx="125280" cy="131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B8BD019-56BC-4583-BF55-A6E81DEE382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309303" y="5081398"/>
                  <a:ext cx="142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866AB2A-26E7-4FA6-97A9-633A772A3844}"/>
                    </a:ext>
                  </a:extLst>
                </p14:cNvPr>
                <p14:cNvContentPartPr/>
                <p14:nvPr/>
              </p14:nvContentPartPr>
              <p14:xfrm>
                <a:off x="8469503" y="5013718"/>
                <a:ext cx="241560" cy="212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866AB2A-26E7-4FA6-97A9-633A772A384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460503" y="5005078"/>
                  <a:ext cx="259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32E3746-38C0-4539-B304-B4D184049BB5}"/>
                    </a:ext>
                  </a:extLst>
                </p14:cNvPr>
                <p14:cNvContentPartPr/>
                <p14:nvPr/>
              </p14:nvContentPartPr>
              <p14:xfrm>
                <a:off x="8724743" y="5061238"/>
                <a:ext cx="215640" cy="1918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32E3746-38C0-4539-B304-B4D184049BB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716103" y="5052598"/>
                  <a:ext cx="23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FACD85E-4DB0-4BA8-BA18-C5AD78DFDEBF}"/>
                    </a:ext>
                  </a:extLst>
                </p14:cNvPr>
                <p14:cNvContentPartPr/>
                <p14:nvPr/>
              </p14:nvContentPartPr>
              <p14:xfrm>
                <a:off x="9369863" y="4840558"/>
                <a:ext cx="249840" cy="416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FACD85E-4DB0-4BA8-BA18-C5AD78DFDEB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61223" y="4831558"/>
                  <a:ext cx="267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8087E2E-9AAE-4B4C-AE3C-088F87B5D64B}"/>
                    </a:ext>
                  </a:extLst>
                </p14:cNvPr>
                <p14:cNvContentPartPr/>
                <p14:nvPr/>
              </p14:nvContentPartPr>
              <p14:xfrm>
                <a:off x="9297143" y="5039638"/>
                <a:ext cx="272520" cy="43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8087E2E-9AAE-4B4C-AE3C-088F87B5D64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288503" y="5030998"/>
                  <a:ext cx="290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D763C91-3188-4F83-93B4-0ABD71133FD7}"/>
                    </a:ext>
                  </a:extLst>
                </p14:cNvPr>
                <p14:cNvContentPartPr/>
                <p14:nvPr/>
              </p14:nvContentPartPr>
              <p14:xfrm>
                <a:off x="9591983" y="5045758"/>
                <a:ext cx="181440" cy="173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D763C91-3188-4F83-93B4-0ABD71133FD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583343" y="5037118"/>
                  <a:ext cx="19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1DF69F-AB85-4B84-A227-9FE663DE1635}"/>
                    </a:ext>
                  </a:extLst>
                </p14:cNvPr>
                <p14:cNvContentPartPr/>
                <p14:nvPr/>
              </p14:nvContentPartPr>
              <p14:xfrm>
                <a:off x="10137743" y="4949278"/>
                <a:ext cx="512280" cy="246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1DF69F-AB85-4B84-A227-9FE663DE163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128743" y="4940638"/>
                  <a:ext cx="529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73E0099-0DFC-48FE-9CFD-1C648ACF77BE}"/>
                    </a:ext>
                  </a:extLst>
                </p14:cNvPr>
                <p14:cNvContentPartPr/>
                <p14:nvPr/>
              </p14:nvContentPartPr>
              <p14:xfrm>
                <a:off x="10433663" y="5198758"/>
                <a:ext cx="32760" cy="284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73E0099-0DFC-48FE-9CFD-1C648ACF77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425023" y="5190118"/>
                  <a:ext cx="504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4A4131-3B2D-437F-8473-F0AF64B4CE48}"/>
              </a:ext>
            </a:extLst>
          </p:cNvPr>
          <p:cNvGrpSpPr/>
          <p:nvPr/>
        </p:nvGrpSpPr>
        <p:grpSpPr>
          <a:xfrm>
            <a:off x="8929583" y="5173972"/>
            <a:ext cx="2675160" cy="1531440"/>
            <a:chOff x="8929583" y="5173972"/>
            <a:chExt cx="2675160" cy="15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E473CF-7D84-4584-B4F4-CE5CBA3E1159}"/>
                    </a:ext>
                  </a:extLst>
                </p14:cNvPr>
                <p14:cNvContentPartPr/>
                <p14:nvPr/>
              </p14:nvContentPartPr>
              <p14:xfrm>
                <a:off x="10242143" y="5366572"/>
                <a:ext cx="73800" cy="322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E473CF-7D84-4584-B4F4-CE5CBA3E115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33503" y="5357572"/>
                  <a:ext cx="9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16175F-4426-48ED-8CB3-3A053C356785}"/>
                    </a:ext>
                  </a:extLst>
                </p14:cNvPr>
                <p14:cNvContentPartPr/>
                <p14:nvPr/>
              </p14:nvContentPartPr>
              <p14:xfrm>
                <a:off x="10117943" y="5356492"/>
                <a:ext cx="37548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16175F-4426-48ED-8CB3-3A053C35678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109303" y="5347492"/>
                  <a:ext cx="393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8D4CCE-94DA-4FEE-B228-F19F5548DB4B}"/>
                    </a:ext>
                  </a:extLst>
                </p14:cNvPr>
                <p14:cNvContentPartPr/>
                <p14:nvPr/>
              </p14:nvContentPartPr>
              <p14:xfrm>
                <a:off x="8929583" y="5873092"/>
                <a:ext cx="142200" cy="785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8D4CCE-94DA-4FEE-B228-F19F5548DB4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20943" y="5864092"/>
                  <a:ext cx="15984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F49536-6D92-42FD-A807-19E610C71B16}"/>
                    </a:ext>
                  </a:extLst>
                </p14:cNvPr>
                <p14:cNvContentPartPr/>
                <p14:nvPr/>
              </p14:nvContentPartPr>
              <p14:xfrm>
                <a:off x="8956583" y="6324532"/>
                <a:ext cx="151560" cy="17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F49536-6D92-42FD-A807-19E610C71B1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947943" y="6315532"/>
                  <a:ext cx="169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35279F-F32E-49FD-9AAF-99E882098937}"/>
                    </a:ext>
                  </a:extLst>
                </p14:cNvPr>
                <p14:cNvContentPartPr/>
                <p14:nvPr/>
              </p14:nvContentPartPr>
              <p14:xfrm>
                <a:off x="9160343" y="6330652"/>
                <a:ext cx="108360" cy="17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35279F-F32E-49FD-9AAF-99E88209893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151703" y="6321652"/>
                  <a:ext cx="12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07F66E-E61F-45B1-8249-B0E703ED729C}"/>
                    </a:ext>
                  </a:extLst>
                </p14:cNvPr>
                <p14:cNvContentPartPr/>
                <p14:nvPr/>
              </p14:nvContentPartPr>
              <p14:xfrm>
                <a:off x="9323423" y="6082252"/>
                <a:ext cx="138240" cy="29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07F66E-E61F-45B1-8249-B0E703ED729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314783" y="6073252"/>
                  <a:ext cx="155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4EF600-E883-4829-A066-CAC48B6E4ED7}"/>
                    </a:ext>
                  </a:extLst>
                </p14:cNvPr>
                <p14:cNvContentPartPr/>
                <p14:nvPr/>
              </p14:nvContentPartPr>
              <p14:xfrm>
                <a:off x="9586223" y="6351892"/>
                <a:ext cx="167400" cy="35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4EF600-E883-4829-A066-CAC48B6E4ED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577223" y="6342892"/>
                  <a:ext cx="185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A99F01-6B5B-4A8C-B311-5F4372A85149}"/>
                    </a:ext>
                  </a:extLst>
                </p14:cNvPr>
                <p14:cNvContentPartPr/>
                <p14:nvPr/>
              </p14:nvContentPartPr>
              <p14:xfrm>
                <a:off x="9802583" y="6125812"/>
                <a:ext cx="229680" cy="388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A99F01-6B5B-4A8C-B311-5F4372A8514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793943" y="6116812"/>
                  <a:ext cx="247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D3A433-EA3E-4E71-8A6A-76C6BF105700}"/>
                    </a:ext>
                  </a:extLst>
                </p14:cNvPr>
                <p14:cNvContentPartPr/>
                <p14:nvPr/>
              </p14:nvContentPartPr>
              <p14:xfrm>
                <a:off x="10043423" y="6072892"/>
                <a:ext cx="135000" cy="147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D3A433-EA3E-4E71-8A6A-76C6BF10570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034423" y="6064252"/>
                  <a:ext cx="152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53EC8D-F54C-45B5-8AA7-30E488FD80CE}"/>
                    </a:ext>
                  </a:extLst>
                </p14:cNvPr>
                <p14:cNvContentPartPr/>
                <p14:nvPr/>
              </p14:nvContentPartPr>
              <p14:xfrm>
                <a:off x="10306583" y="5864452"/>
                <a:ext cx="39960" cy="25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53EC8D-F54C-45B5-8AA7-30E488FD80C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297943" y="5855812"/>
                  <a:ext cx="57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2B5533-EEFE-441A-82CE-AABE580C4FB7}"/>
                    </a:ext>
                  </a:extLst>
                </p14:cNvPr>
                <p14:cNvContentPartPr/>
                <p14:nvPr/>
              </p14:nvContentPartPr>
              <p14:xfrm>
                <a:off x="10376063" y="5672212"/>
                <a:ext cx="82800" cy="31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2B5533-EEFE-441A-82CE-AABE580C4FB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367423" y="5663572"/>
                  <a:ext cx="10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52D0DB-3136-404B-80B7-3565603184AA}"/>
                    </a:ext>
                  </a:extLst>
                </p14:cNvPr>
                <p14:cNvContentPartPr/>
                <p14:nvPr/>
              </p14:nvContentPartPr>
              <p14:xfrm>
                <a:off x="10518983" y="6112852"/>
                <a:ext cx="110160" cy="327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52D0DB-3136-404B-80B7-3565603184A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510343" y="6103852"/>
                  <a:ext cx="1278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292045-A5F0-4FC1-8CFF-CBF40FA8B4E3}"/>
                    </a:ext>
                  </a:extLst>
                </p14:cNvPr>
                <p14:cNvContentPartPr/>
                <p14:nvPr/>
              </p14:nvContentPartPr>
              <p14:xfrm>
                <a:off x="10722743" y="6052012"/>
                <a:ext cx="98640" cy="194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292045-A5F0-4FC1-8CFF-CBF40FA8B4E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713743" y="6043372"/>
                  <a:ext cx="116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974818-2AF8-4960-9EF7-CD3F8A8B7402}"/>
                    </a:ext>
                  </a:extLst>
                </p14:cNvPr>
                <p14:cNvContentPartPr/>
                <p14:nvPr/>
              </p14:nvContentPartPr>
              <p14:xfrm>
                <a:off x="10913903" y="5864092"/>
                <a:ext cx="198720" cy="306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974818-2AF8-4960-9EF7-CD3F8A8B740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905263" y="5855452"/>
                  <a:ext cx="216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D92D75-1E1F-4EC5-812F-67F9555E76FC}"/>
                    </a:ext>
                  </a:extLst>
                </p14:cNvPr>
                <p14:cNvContentPartPr/>
                <p14:nvPr/>
              </p14:nvContentPartPr>
              <p14:xfrm>
                <a:off x="11159423" y="5819812"/>
                <a:ext cx="105120" cy="383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D92D75-1E1F-4EC5-812F-67F9555E76F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150783" y="5811172"/>
                  <a:ext cx="122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05E8BD-6381-43E5-B0A8-E14374017FDC}"/>
                    </a:ext>
                  </a:extLst>
                </p14:cNvPr>
                <p14:cNvContentPartPr/>
                <p14:nvPr/>
              </p14:nvContentPartPr>
              <p14:xfrm>
                <a:off x="11124143" y="5608132"/>
                <a:ext cx="181080" cy="32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05E8BD-6381-43E5-B0A8-E14374017FD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115143" y="5599132"/>
                  <a:ext cx="19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3C8B96-09FD-4F55-9FFF-4CF1007F5AEF}"/>
                    </a:ext>
                  </a:extLst>
                </p14:cNvPr>
                <p14:cNvContentPartPr/>
                <p14:nvPr/>
              </p14:nvContentPartPr>
              <p14:xfrm>
                <a:off x="11275703" y="5173972"/>
                <a:ext cx="103680" cy="426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3C8B96-09FD-4F55-9FFF-4CF1007F5AE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267063" y="5164972"/>
                  <a:ext cx="121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7EDE7B-3EBA-4BD3-9749-E807D8DF04F8}"/>
                    </a:ext>
                  </a:extLst>
                </p14:cNvPr>
                <p14:cNvContentPartPr/>
                <p14:nvPr/>
              </p14:nvContentPartPr>
              <p14:xfrm>
                <a:off x="11426903" y="5392492"/>
                <a:ext cx="177840" cy="27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7EDE7B-3EBA-4BD3-9749-E807D8DF04F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417903" y="5383492"/>
                  <a:ext cx="195480" cy="28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701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182CFB-6530-487E-9CF6-F2CBE46A0441}"/>
              </a:ext>
            </a:extLst>
          </p:cNvPr>
          <p:cNvGrpSpPr/>
          <p:nvPr/>
        </p:nvGrpSpPr>
        <p:grpSpPr>
          <a:xfrm>
            <a:off x="341423" y="335158"/>
            <a:ext cx="959040" cy="397080"/>
            <a:chOff x="341423" y="335158"/>
            <a:chExt cx="9590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936CB8-1DA6-4B4E-90ED-707EC896CACB}"/>
                    </a:ext>
                  </a:extLst>
                </p14:cNvPr>
                <p14:cNvContentPartPr/>
                <p14:nvPr/>
              </p14:nvContentPartPr>
              <p14:xfrm>
                <a:off x="524663" y="506878"/>
                <a:ext cx="126000" cy="22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936CB8-1DA6-4B4E-90ED-707EC896CA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663" y="497878"/>
                  <a:ext cx="14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2186F8-CBC4-4634-B8DF-163F88C9A154}"/>
                    </a:ext>
                  </a:extLst>
                </p14:cNvPr>
                <p14:cNvContentPartPr/>
                <p14:nvPr/>
              </p14:nvContentPartPr>
              <p14:xfrm>
                <a:off x="341423" y="469078"/>
                <a:ext cx="503640" cy="7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2186F8-CBC4-4634-B8DF-163F88C9A1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2783" y="460438"/>
                  <a:ext cx="52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740841-C6DF-4CC4-93CA-9D6952159BE5}"/>
                    </a:ext>
                  </a:extLst>
                </p14:cNvPr>
                <p14:cNvContentPartPr/>
                <p14:nvPr/>
              </p14:nvContentPartPr>
              <p14:xfrm>
                <a:off x="868463" y="335158"/>
                <a:ext cx="200880" cy="374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740841-C6DF-4CC4-93CA-9D6952159B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9823" y="326518"/>
                  <a:ext cx="218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1583C8-B12C-4C49-936A-70AB156CF736}"/>
                    </a:ext>
                  </a:extLst>
                </p14:cNvPr>
                <p14:cNvContentPartPr/>
                <p14:nvPr/>
              </p14:nvContentPartPr>
              <p14:xfrm>
                <a:off x="1130543" y="548998"/>
                <a:ext cx="169920" cy="16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1583C8-B12C-4C49-936A-70AB156CF7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1903" y="540358"/>
                  <a:ext cx="1875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D771D7-BF17-45D4-BFF4-785B72FC78FC}"/>
              </a:ext>
            </a:extLst>
          </p:cNvPr>
          <p:cNvGrpSpPr/>
          <p:nvPr/>
        </p:nvGrpSpPr>
        <p:grpSpPr>
          <a:xfrm>
            <a:off x="1661543" y="315718"/>
            <a:ext cx="2055600" cy="431640"/>
            <a:chOff x="1661543" y="315718"/>
            <a:chExt cx="20556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ECD2E3-CDD3-4C88-88E0-5453EED665EB}"/>
                    </a:ext>
                  </a:extLst>
                </p14:cNvPr>
                <p14:cNvContentPartPr/>
                <p14:nvPr/>
              </p14:nvContentPartPr>
              <p14:xfrm>
                <a:off x="1661543" y="389518"/>
                <a:ext cx="399600" cy="31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ECD2E3-CDD3-4C88-88E0-5453EED66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2903" y="380518"/>
                  <a:ext cx="41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40DFE6-394E-46A7-AD0D-FA08B68A86FD}"/>
                    </a:ext>
                  </a:extLst>
                </p14:cNvPr>
                <p14:cNvContentPartPr/>
                <p14:nvPr/>
              </p14:nvContentPartPr>
              <p14:xfrm>
                <a:off x="2061503" y="315718"/>
                <a:ext cx="242640" cy="40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40DFE6-394E-46A7-AD0D-FA08B68A86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2863" y="307078"/>
                  <a:ext cx="260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27D67C-A200-4BD8-8178-D304BF252C83}"/>
                    </a:ext>
                  </a:extLst>
                </p14:cNvPr>
                <p14:cNvContentPartPr/>
                <p14:nvPr/>
              </p14:nvContentPartPr>
              <p14:xfrm>
                <a:off x="1990943" y="501118"/>
                <a:ext cx="313560" cy="8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27D67C-A200-4BD8-8178-D304BF252C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1943" y="492118"/>
                  <a:ext cx="33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C1B539-E74C-40D2-A1F3-7E20EAE84C38}"/>
                    </a:ext>
                  </a:extLst>
                </p14:cNvPr>
                <p14:cNvContentPartPr/>
                <p14:nvPr/>
              </p14:nvContentPartPr>
              <p14:xfrm>
                <a:off x="2225663" y="522718"/>
                <a:ext cx="207720" cy="15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C1B539-E74C-40D2-A1F3-7E20EAE84C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6663" y="514078"/>
                  <a:ext cx="225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D1EB18-5E22-4F57-9B3C-F77A7F32D3D1}"/>
                    </a:ext>
                  </a:extLst>
                </p14:cNvPr>
                <p14:cNvContentPartPr/>
                <p14:nvPr/>
              </p14:nvContentPartPr>
              <p14:xfrm>
                <a:off x="2457503" y="575278"/>
                <a:ext cx="171720" cy="13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D1EB18-5E22-4F57-9B3C-F77A7F32D3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503" y="566278"/>
                  <a:ext cx="189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19C6DA-D1A0-4061-A40D-85538026FEDD}"/>
                    </a:ext>
                  </a:extLst>
                </p14:cNvPr>
                <p14:cNvContentPartPr/>
                <p14:nvPr/>
              </p14:nvContentPartPr>
              <p14:xfrm>
                <a:off x="2551463" y="348478"/>
                <a:ext cx="214560" cy="34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19C6DA-D1A0-4061-A40D-85538026FE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2463" y="339478"/>
                  <a:ext cx="232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E12B8A-4BF5-4FE9-B3F6-A87F6F02D9D8}"/>
                    </a:ext>
                  </a:extLst>
                </p14:cNvPr>
                <p14:cNvContentPartPr/>
                <p14:nvPr/>
              </p14:nvContentPartPr>
              <p14:xfrm>
                <a:off x="2709503" y="553318"/>
                <a:ext cx="158760" cy="149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E12B8A-4BF5-4FE9-B3F6-A87F6F02D9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863" y="544318"/>
                  <a:ext cx="176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463586-9A67-43DB-BBDC-F19EA0AEB1AD}"/>
                    </a:ext>
                  </a:extLst>
                </p14:cNvPr>
                <p14:cNvContentPartPr/>
                <p14:nvPr/>
              </p14:nvContentPartPr>
              <p14:xfrm>
                <a:off x="2858543" y="592198"/>
                <a:ext cx="178560" cy="15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463586-9A67-43DB-BBDC-F19EA0AEB1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9903" y="583558"/>
                  <a:ext cx="196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842806-663C-468F-8B14-CAE3698660C5}"/>
                    </a:ext>
                  </a:extLst>
                </p14:cNvPr>
                <p14:cNvContentPartPr/>
                <p14:nvPr/>
              </p14:nvContentPartPr>
              <p14:xfrm>
                <a:off x="3144743" y="317878"/>
                <a:ext cx="204120" cy="418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842806-663C-468F-8B14-CAE3698660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5743" y="309238"/>
                  <a:ext cx="221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06687-3A7E-4A7C-94CC-474E75DAD18E}"/>
                    </a:ext>
                  </a:extLst>
                </p14:cNvPr>
                <p14:cNvContentPartPr/>
                <p14:nvPr/>
              </p14:nvContentPartPr>
              <p14:xfrm>
                <a:off x="3141143" y="500398"/>
                <a:ext cx="187560" cy="34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06687-3A7E-4A7C-94CC-474E75DAD1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2503" y="491758"/>
                  <a:ext cx="205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F63222-FEDD-4138-A749-A559AA91DCD7}"/>
                    </a:ext>
                  </a:extLst>
                </p14:cNvPr>
                <p14:cNvContentPartPr/>
                <p14:nvPr/>
              </p14:nvContentPartPr>
              <p14:xfrm>
                <a:off x="3441383" y="434878"/>
                <a:ext cx="39240" cy="11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F63222-FEDD-4138-A749-A559AA91DC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2743" y="425878"/>
                  <a:ext cx="56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0F9745-383D-4A04-AC82-9C082E7DDE50}"/>
                    </a:ext>
                  </a:extLst>
                </p14:cNvPr>
                <p14:cNvContentPartPr/>
                <p14:nvPr/>
              </p14:nvContentPartPr>
              <p14:xfrm>
                <a:off x="3469823" y="465478"/>
                <a:ext cx="247320" cy="22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0F9745-383D-4A04-AC82-9C082E7DDE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1183" y="456478"/>
                  <a:ext cx="2649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878F54-1DD1-4F94-ABAE-E244388CA679}"/>
              </a:ext>
            </a:extLst>
          </p:cNvPr>
          <p:cNvGrpSpPr/>
          <p:nvPr/>
        </p:nvGrpSpPr>
        <p:grpSpPr>
          <a:xfrm>
            <a:off x="4126823" y="228598"/>
            <a:ext cx="308880" cy="447120"/>
            <a:chOff x="4126823" y="228598"/>
            <a:chExt cx="3088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7B18F7-67E9-46A9-AD9C-3432D62C3C51}"/>
                    </a:ext>
                  </a:extLst>
                </p14:cNvPr>
                <p14:cNvContentPartPr/>
                <p14:nvPr/>
              </p14:nvContentPartPr>
              <p14:xfrm>
                <a:off x="4134743" y="228598"/>
                <a:ext cx="224280" cy="44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7B18F7-67E9-46A9-AD9C-3432D62C3C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5743" y="219958"/>
                  <a:ext cx="241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AA78FB-77D9-4A68-9E02-8B7E42E1F303}"/>
                    </a:ext>
                  </a:extLst>
                </p14:cNvPr>
                <p14:cNvContentPartPr/>
                <p14:nvPr/>
              </p14:nvContentPartPr>
              <p14:xfrm>
                <a:off x="4126823" y="450718"/>
                <a:ext cx="308880" cy="7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AA78FB-77D9-4A68-9E02-8B7E42E1F3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7823" y="442078"/>
                  <a:ext cx="3265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773BF2-B833-4041-8D9A-9FBC5C4061F2}"/>
              </a:ext>
            </a:extLst>
          </p:cNvPr>
          <p:cNvGrpSpPr/>
          <p:nvPr/>
        </p:nvGrpSpPr>
        <p:grpSpPr>
          <a:xfrm>
            <a:off x="4729103" y="195118"/>
            <a:ext cx="2793240" cy="523800"/>
            <a:chOff x="4729103" y="195118"/>
            <a:chExt cx="27932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DED1D5-D32D-4084-B536-838A18DEFAD0}"/>
                    </a:ext>
                  </a:extLst>
                </p14:cNvPr>
                <p14:cNvContentPartPr/>
                <p14:nvPr/>
              </p14:nvContentPartPr>
              <p14:xfrm>
                <a:off x="4729103" y="518758"/>
                <a:ext cx="229320" cy="153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DED1D5-D32D-4084-B536-838A18DEFA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0463" y="509758"/>
                  <a:ext cx="24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26CF06-8330-4A83-A85D-5EE2650B3566}"/>
                    </a:ext>
                  </a:extLst>
                </p14:cNvPr>
                <p14:cNvContentPartPr/>
                <p14:nvPr/>
              </p14:nvContentPartPr>
              <p14:xfrm>
                <a:off x="4859783" y="309238"/>
                <a:ext cx="264600" cy="31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26CF06-8330-4A83-A85D-5EE2650B35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0783" y="300238"/>
                  <a:ext cx="282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24E701-3CEC-4CF8-B0D1-1C5608006394}"/>
                    </a:ext>
                  </a:extLst>
                </p14:cNvPr>
                <p14:cNvContentPartPr/>
                <p14:nvPr/>
              </p14:nvContentPartPr>
              <p14:xfrm>
                <a:off x="5035103" y="580678"/>
                <a:ext cx="37440" cy="59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24E701-3CEC-4CF8-B0D1-1C56080063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6103" y="572038"/>
                  <a:ext cx="55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590DE-6F1D-431D-99C2-888194C68AE2}"/>
                    </a:ext>
                  </a:extLst>
                </p14:cNvPr>
                <p14:cNvContentPartPr/>
                <p14:nvPr/>
              </p14:nvContentPartPr>
              <p14:xfrm>
                <a:off x="5189543" y="466918"/>
                <a:ext cx="184320" cy="21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590DE-6F1D-431D-99C2-888194C68A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0543" y="458278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D8BE12-89CD-4B3B-89D0-341F145E3D07}"/>
                    </a:ext>
                  </a:extLst>
                </p14:cNvPr>
                <p14:cNvContentPartPr/>
                <p14:nvPr/>
              </p14:nvContentPartPr>
              <p14:xfrm>
                <a:off x="5460263" y="281518"/>
                <a:ext cx="266400" cy="43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D8BE12-89CD-4B3B-89D0-341F145E3D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1623" y="272878"/>
                  <a:ext cx="284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EB2E18-3F00-43D0-BF82-6E6DD32EBA50}"/>
                    </a:ext>
                  </a:extLst>
                </p14:cNvPr>
                <p14:cNvContentPartPr/>
                <p14:nvPr/>
              </p14:nvContentPartPr>
              <p14:xfrm>
                <a:off x="5394383" y="485278"/>
                <a:ext cx="28764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EB2E18-3F00-43D0-BF82-6E6DD32EBA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85383" y="476278"/>
                  <a:ext cx="305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652A3-0754-45C0-B9A8-D493D5F488B0}"/>
                    </a:ext>
                  </a:extLst>
                </p14:cNvPr>
                <p14:cNvContentPartPr/>
                <p14:nvPr/>
              </p14:nvContentPartPr>
              <p14:xfrm>
                <a:off x="5651783" y="477358"/>
                <a:ext cx="241200" cy="19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652A3-0754-45C0-B9A8-D493D5F488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43143" y="468718"/>
                  <a:ext cx="25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E39EF4-10B2-4187-BCB1-5B272849D326}"/>
                    </a:ext>
                  </a:extLst>
                </p14:cNvPr>
                <p14:cNvContentPartPr/>
                <p14:nvPr/>
              </p14:nvContentPartPr>
              <p14:xfrm>
                <a:off x="5896583" y="551518"/>
                <a:ext cx="61560" cy="11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E39EF4-10B2-4187-BCB1-5B272849D3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87943" y="542518"/>
                  <a:ext cx="79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E61F21-33F3-4ADA-A084-3C3162CD970E}"/>
                    </a:ext>
                  </a:extLst>
                </p14:cNvPr>
                <p14:cNvContentPartPr/>
                <p14:nvPr/>
              </p14:nvContentPartPr>
              <p14:xfrm>
                <a:off x="6146063" y="233278"/>
                <a:ext cx="220680" cy="34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E61F21-33F3-4ADA-A084-3C3162CD97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37063" y="224638"/>
                  <a:ext cx="23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EBDE4B-1288-4B8E-89FB-BD0D932400A6}"/>
                    </a:ext>
                  </a:extLst>
                </p14:cNvPr>
                <p14:cNvContentPartPr/>
                <p14:nvPr/>
              </p14:nvContentPartPr>
              <p14:xfrm>
                <a:off x="6110063" y="471598"/>
                <a:ext cx="232560" cy="18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EBDE4B-1288-4B8E-89FB-BD0D932400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1423" y="462598"/>
                  <a:ext cx="250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273BD7-9D40-4644-8F75-9F2C7524A98B}"/>
                    </a:ext>
                  </a:extLst>
                </p14:cNvPr>
                <p14:cNvContentPartPr/>
                <p14:nvPr/>
              </p14:nvContentPartPr>
              <p14:xfrm>
                <a:off x="6414983" y="500758"/>
                <a:ext cx="156600" cy="178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273BD7-9D40-4644-8F75-9F2C7524A9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6343" y="492118"/>
                  <a:ext cx="174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2840C9-29FF-49D2-AD2A-2B2F1CE3AC31}"/>
                    </a:ext>
                  </a:extLst>
                </p14:cNvPr>
                <p14:cNvContentPartPr/>
                <p14:nvPr/>
              </p14:nvContentPartPr>
              <p14:xfrm>
                <a:off x="6665903" y="195118"/>
                <a:ext cx="351000" cy="43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2840C9-29FF-49D2-AD2A-2B2F1CE3AC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56903" y="186118"/>
                  <a:ext cx="368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DDBAE-4657-430D-BE40-DA33D2FB1647}"/>
                    </a:ext>
                  </a:extLst>
                </p14:cNvPr>
                <p14:cNvContentPartPr/>
                <p14:nvPr/>
              </p14:nvContentPartPr>
              <p14:xfrm>
                <a:off x="6922223" y="367918"/>
                <a:ext cx="226080" cy="29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DDBAE-4657-430D-BE40-DA33D2FB16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3223" y="358918"/>
                  <a:ext cx="243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2CA900-25A3-432C-980B-869C37B6A9D3}"/>
                    </a:ext>
                  </a:extLst>
                </p14:cNvPr>
                <p14:cNvContentPartPr/>
                <p14:nvPr/>
              </p14:nvContentPartPr>
              <p14:xfrm>
                <a:off x="7075943" y="485638"/>
                <a:ext cx="160920" cy="12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2CA900-25A3-432C-980B-869C37B6A9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6943" y="476998"/>
                  <a:ext cx="178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E915DB-3D58-45B3-885F-5BD7DBC69B88}"/>
                    </a:ext>
                  </a:extLst>
                </p14:cNvPr>
                <p14:cNvContentPartPr/>
                <p14:nvPr/>
              </p14:nvContentPartPr>
              <p14:xfrm>
                <a:off x="7232903" y="475918"/>
                <a:ext cx="289440" cy="14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E915DB-3D58-45B3-885F-5BD7DBC69B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23903" y="466918"/>
                  <a:ext cx="3070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B26114-863F-4FF4-BAD3-21FF6E5F802D}"/>
              </a:ext>
            </a:extLst>
          </p:cNvPr>
          <p:cNvGrpSpPr/>
          <p:nvPr/>
        </p:nvGrpSpPr>
        <p:grpSpPr>
          <a:xfrm>
            <a:off x="7928423" y="322558"/>
            <a:ext cx="337320" cy="311760"/>
            <a:chOff x="7928423" y="322558"/>
            <a:chExt cx="3373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5A9642-764E-4024-B2AB-E7A71A0EAD73}"/>
                    </a:ext>
                  </a:extLst>
                </p14:cNvPr>
                <p14:cNvContentPartPr/>
                <p14:nvPr/>
              </p14:nvContentPartPr>
              <p14:xfrm>
                <a:off x="7928423" y="494278"/>
                <a:ext cx="55080" cy="11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5A9642-764E-4024-B2AB-E7A71A0EAD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9783" y="485278"/>
                  <a:ext cx="72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53E03F-6F76-4744-A8FA-1482013F2E11}"/>
                    </a:ext>
                  </a:extLst>
                </p14:cNvPr>
                <p14:cNvContentPartPr/>
                <p14:nvPr/>
              </p14:nvContentPartPr>
              <p14:xfrm>
                <a:off x="8057303" y="322558"/>
                <a:ext cx="360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53E03F-6F76-4744-A8FA-1482013F2E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8663" y="313558"/>
                  <a:ext cx="21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4897C6-CDAA-41F0-A33F-F2134A278FF3}"/>
                    </a:ext>
                  </a:extLst>
                </p14:cNvPr>
                <p14:cNvContentPartPr/>
                <p14:nvPr/>
              </p14:nvContentPartPr>
              <p14:xfrm>
                <a:off x="8082143" y="411838"/>
                <a:ext cx="183600" cy="222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4897C6-CDAA-41F0-A33F-F2134A278F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3503" y="402838"/>
                  <a:ext cx="2012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9E90D8-14B2-4DAF-89F7-0CF763188B3B}"/>
              </a:ext>
            </a:extLst>
          </p:cNvPr>
          <p:cNvGrpSpPr/>
          <p:nvPr/>
        </p:nvGrpSpPr>
        <p:grpSpPr>
          <a:xfrm>
            <a:off x="8579303" y="326158"/>
            <a:ext cx="1935720" cy="421920"/>
            <a:chOff x="8579303" y="326158"/>
            <a:chExt cx="19357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643064-B6AF-454C-A4C7-06189BF628C0}"/>
                    </a:ext>
                  </a:extLst>
                </p14:cNvPr>
                <p14:cNvContentPartPr/>
                <p14:nvPr/>
              </p14:nvContentPartPr>
              <p14:xfrm>
                <a:off x="8579303" y="457198"/>
                <a:ext cx="318240" cy="19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643064-B6AF-454C-A4C7-06189BF628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0663" y="448198"/>
                  <a:ext cx="335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198ECA-6679-48B5-9514-7B68E44F4BBF}"/>
                    </a:ext>
                  </a:extLst>
                </p14:cNvPr>
                <p14:cNvContentPartPr/>
                <p14:nvPr/>
              </p14:nvContentPartPr>
              <p14:xfrm>
                <a:off x="8901863" y="539998"/>
                <a:ext cx="124200" cy="9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198ECA-6679-48B5-9514-7B68E44F4B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92863" y="531358"/>
                  <a:ext cx="141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D69D4E-44BE-4DCA-8000-12663CD100D8}"/>
                    </a:ext>
                  </a:extLst>
                </p14:cNvPr>
                <p14:cNvContentPartPr/>
                <p14:nvPr/>
              </p14:nvContentPartPr>
              <p14:xfrm>
                <a:off x="9071063" y="543238"/>
                <a:ext cx="39132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D69D4E-44BE-4DCA-8000-12663CD100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2423" y="534238"/>
                  <a:ext cx="408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FB5152-C243-4329-8941-0701ACBFD4B0}"/>
                    </a:ext>
                  </a:extLst>
                </p14:cNvPr>
                <p14:cNvContentPartPr/>
                <p14:nvPr/>
              </p14:nvContentPartPr>
              <p14:xfrm>
                <a:off x="9570743" y="562318"/>
                <a:ext cx="57600" cy="11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FB5152-C243-4329-8941-0701ACBFD4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62103" y="553318"/>
                  <a:ext cx="75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33E803-0B6C-4E66-BC07-D166AE273520}"/>
                    </a:ext>
                  </a:extLst>
                </p14:cNvPr>
                <p14:cNvContentPartPr/>
                <p14:nvPr/>
              </p14:nvContentPartPr>
              <p14:xfrm>
                <a:off x="9723743" y="326158"/>
                <a:ext cx="332280" cy="38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33E803-0B6C-4E66-BC07-D166AE2735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15103" y="317518"/>
                  <a:ext cx="349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60B018-D0E7-4AFA-80F9-8FDA9B6B9DE5}"/>
                    </a:ext>
                  </a:extLst>
                </p14:cNvPr>
                <p14:cNvContentPartPr/>
                <p14:nvPr/>
              </p14:nvContentPartPr>
              <p14:xfrm>
                <a:off x="9973223" y="568798"/>
                <a:ext cx="163800" cy="9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60B018-D0E7-4AFA-80F9-8FDA9B6B9D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64583" y="559798"/>
                  <a:ext cx="181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CEA4C2-7479-4927-B913-503CD336593E}"/>
                    </a:ext>
                  </a:extLst>
                </p14:cNvPr>
                <p14:cNvContentPartPr/>
                <p14:nvPr/>
              </p14:nvContentPartPr>
              <p14:xfrm>
                <a:off x="10207223" y="540718"/>
                <a:ext cx="307800" cy="20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CEA4C2-7479-4927-B913-503CD33659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98583" y="532078"/>
                  <a:ext cx="3254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C3D44-4711-4789-9626-9928A7F22FA4}"/>
              </a:ext>
            </a:extLst>
          </p:cNvPr>
          <p:cNvGrpSpPr/>
          <p:nvPr/>
        </p:nvGrpSpPr>
        <p:grpSpPr>
          <a:xfrm>
            <a:off x="10761263" y="228238"/>
            <a:ext cx="452520" cy="475200"/>
            <a:chOff x="10761263" y="228238"/>
            <a:chExt cx="4525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B0C6C1-5930-429E-9E7F-059F063C2C98}"/>
                    </a:ext>
                  </a:extLst>
                </p14:cNvPr>
                <p14:cNvContentPartPr/>
                <p14:nvPr/>
              </p14:nvContentPartPr>
              <p14:xfrm>
                <a:off x="10808063" y="228238"/>
                <a:ext cx="312120" cy="475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B0C6C1-5930-429E-9E7F-059F063C2C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99423" y="219238"/>
                  <a:ext cx="3297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928496-CC59-4896-BE1A-7D324D8F839D}"/>
                    </a:ext>
                  </a:extLst>
                </p14:cNvPr>
                <p14:cNvContentPartPr/>
                <p14:nvPr/>
              </p14:nvContentPartPr>
              <p14:xfrm>
                <a:off x="10761263" y="449278"/>
                <a:ext cx="376920" cy="5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928496-CC59-4896-BE1A-7D324D8F8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52623" y="440278"/>
                  <a:ext cx="394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64B175-C0CF-4980-86AA-3933B488FA4F}"/>
                    </a:ext>
                  </a:extLst>
                </p14:cNvPr>
                <p14:cNvContentPartPr/>
                <p14:nvPr/>
              </p14:nvContentPartPr>
              <p14:xfrm>
                <a:off x="11030903" y="510118"/>
                <a:ext cx="18288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64B175-C0CF-4980-86AA-3933B488FA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1903" y="501118"/>
                  <a:ext cx="20052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5FF47F8-CCB9-4A58-A340-A9E95885966D}"/>
                  </a:ext>
                </a:extLst>
              </p14:cNvPr>
              <p14:cNvContentPartPr/>
              <p14:nvPr/>
            </p14:nvContentPartPr>
            <p14:xfrm>
              <a:off x="2754143" y="1799638"/>
              <a:ext cx="360" cy="10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5FF47F8-CCB9-4A58-A340-A9E95885966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45503" y="1790638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9B03030-D7A8-4CD1-993B-36A107CAFA47}"/>
                  </a:ext>
                </a:extLst>
              </p14:cNvPr>
              <p14:cNvContentPartPr/>
              <p14:nvPr/>
            </p14:nvContentPartPr>
            <p14:xfrm>
              <a:off x="11449223" y="2008438"/>
              <a:ext cx="11160" cy="50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9B03030-D7A8-4CD1-993B-36A107CAFA4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40223" y="1999438"/>
                <a:ext cx="288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1F11C08-718F-411C-818C-FC4A8C8FBD40}"/>
              </a:ext>
            </a:extLst>
          </p:cNvPr>
          <p:cNvGrpSpPr/>
          <p:nvPr/>
        </p:nvGrpSpPr>
        <p:grpSpPr>
          <a:xfrm>
            <a:off x="284903" y="864718"/>
            <a:ext cx="10926000" cy="3235320"/>
            <a:chOff x="284903" y="864718"/>
            <a:chExt cx="10926000" cy="32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20E2B3-2058-48C4-B5C4-8E9256E3BE28}"/>
                    </a:ext>
                  </a:extLst>
                </p14:cNvPr>
                <p14:cNvContentPartPr/>
                <p14:nvPr/>
              </p14:nvContentPartPr>
              <p14:xfrm>
                <a:off x="423863" y="974878"/>
                <a:ext cx="261720" cy="38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20E2B3-2058-48C4-B5C4-8E9256E3BE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4863" y="966238"/>
                  <a:ext cx="279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40A4AD-2CCF-4066-BFA3-878B07A721E6}"/>
                    </a:ext>
                  </a:extLst>
                </p14:cNvPr>
                <p14:cNvContentPartPr/>
                <p14:nvPr/>
              </p14:nvContentPartPr>
              <p14:xfrm>
                <a:off x="314783" y="1150558"/>
                <a:ext cx="373320" cy="10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40A4AD-2CCF-4066-BFA3-878B07A721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5783" y="1141558"/>
                  <a:ext cx="39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BA9FCE-A8EB-4551-9CCD-2BFD1E7D463A}"/>
                    </a:ext>
                  </a:extLst>
                </p14:cNvPr>
                <p14:cNvContentPartPr/>
                <p14:nvPr/>
              </p14:nvContentPartPr>
              <p14:xfrm>
                <a:off x="634823" y="965878"/>
                <a:ext cx="236880" cy="388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BA9FCE-A8EB-4551-9CCD-2BFD1E7D46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5823" y="957238"/>
                  <a:ext cx="2545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531FC9-2156-40DA-B598-473C001EDC90}"/>
                    </a:ext>
                  </a:extLst>
                </p14:cNvPr>
                <p14:cNvContentPartPr/>
                <p14:nvPr/>
              </p14:nvContentPartPr>
              <p14:xfrm>
                <a:off x="773783" y="1181518"/>
                <a:ext cx="215640" cy="20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531FC9-2156-40DA-B598-473C001EDC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5143" y="1172518"/>
                  <a:ext cx="233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015280-DDB6-46CE-A577-4AB2CC0B7CD1}"/>
                    </a:ext>
                  </a:extLst>
                </p14:cNvPr>
                <p14:cNvContentPartPr/>
                <p14:nvPr/>
              </p14:nvContentPartPr>
              <p14:xfrm>
                <a:off x="1374263" y="951838"/>
                <a:ext cx="633600" cy="47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015280-DDB6-46CE-A577-4AB2CC0B7C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5263" y="943198"/>
                  <a:ext cx="6512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9C81CB-815F-4027-988E-381FD26C2E52}"/>
                    </a:ext>
                  </a:extLst>
                </p14:cNvPr>
                <p14:cNvContentPartPr/>
                <p14:nvPr/>
              </p14:nvContentPartPr>
              <p14:xfrm>
                <a:off x="1805543" y="1243438"/>
                <a:ext cx="14112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9C81CB-815F-4027-988E-381FD26C2E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6543" y="1234438"/>
                  <a:ext cx="158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537BD4-EFDF-4BC1-8F13-502C951E034D}"/>
                    </a:ext>
                  </a:extLst>
                </p14:cNvPr>
                <p14:cNvContentPartPr/>
                <p14:nvPr/>
              </p14:nvContentPartPr>
              <p14:xfrm>
                <a:off x="1974383" y="1189078"/>
                <a:ext cx="258840" cy="21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537BD4-EFDF-4BC1-8F13-502C951E03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65383" y="1180438"/>
                  <a:ext cx="276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F86FFC-8186-4FAE-81B7-B5175BADAA06}"/>
                    </a:ext>
                  </a:extLst>
                </p14:cNvPr>
                <p14:cNvContentPartPr/>
                <p14:nvPr/>
              </p14:nvContentPartPr>
              <p14:xfrm>
                <a:off x="2200463" y="1206358"/>
                <a:ext cx="394200" cy="17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F86FFC-8186-4FAE-81B7-B5175BADAA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91823" y="1197718"/>
                  <a:ext cx="41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48A1D4-C69C-452B-BE99-5DD16D589759}"/>
                    </a:ext>
                  </a:extLst>
                </p14:cNvPr>
                <p14:cNvContentPartPr/>
                <p14:nvPr/>
              </p14:nvContentPartPr>
              <p14:xfrm>
                <a:off x="2657303" y="1236238"/>
                <a:ext cx="169560" cy="12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48A1D4-C69C-452B-BE99-5DD16D5897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8303" y="1227598"/>
                  <a:ext cx="18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DDF874-2754-4D58-8964-0A6EC663487B}"/>
                    </a:ext>
                  </a:extLst>
                </p14:cNvPr>
                <p14:cNvContentPartPr/>
                <p14:nvPr/>
              </p14:nvContentPartPr>
              <p14:xfrm>
                <a:off x="3005063" y="1023478"/>
                <a:ext cx="192240" cy="30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DDF874-2754-4D58-8964-0A6EC66348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6063" y="1014478"/>
                  <a:ext cx="209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6835DD-9277-4643-9951-4D9359BA6C01}"/>
                    </a:ext>
                  </a:extLst>
                </p14:cNvPr>
                <p14:cNvContentPartPr/>
                <p14:nvPr/>
              </p14:nvContentPartPr>
              <p14:xfrm>
                <a:off x="3389903" y="1183678"/>
                <a:ext cx="250200" cy="19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6835DD-9277-4643-9951-4D9359BA6C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80903" y="1174678"/>
                  <a:ext cx="26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72FDFC-D682-4CF0-ACEF-17A3003B9ABD}"/>
                    </a:ext>
                  </a:extLst>
                </p14:cNvPr>
                <p14:cNvContentPartPr/>
                <p14:nvPr/>
              </p14:nvContentPartPr>
              <p14:xfrm>
                <a:off x="3559823" y="927718"/>
                <a:ext cx="303120" cy="41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72FDFC-D682-4CF0-ACEF-17A3003B9A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1183" y="919078"/>
                  <a:ext cx="320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476A6E-370F-46E7-8DE6-D509E4DF0814}"/>
                    </a:ext>
                  </a:extLst>
                </p14:cNvPr>
                <p14:cNvContentPartPr/>
                <p14:nvPr/>
              </p14:nvContentPartPr>
              <p14:xfrm>
                <a:off x="3765023" y="1223638"/>
                <a:ext cx="32400" cy="59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476A6E-370F-46E7-8DE6-D509E4DF08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56383" y="1214998"/>
                  <a:ext cx="50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C3701E-2821-4653-902A-9106CF67CAF8}"/>
                    </a:ext>
                  </a:extLst>
                </p14:cNvPr>
                <p14:cNvContentPartPr/>
                <p14:nvPr/>
              </p14:nvContentPartPr>
              <p14:xfrm>
                <a:off x="3849263" y="1108438"/>
                <a:ext cx="213480" cy="26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C3701E-2821-4653-902A-9106CF67CA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40623" y="1099438"/>
                  <a:ext cx="231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63517D-3E4E-43BC-B20A-E9165B9B4CBA}"/>
                    </a:ext>
                  </a:extLst>
                </p14:cNvPr>
                <p14:cNvContentPartPr/>
                <p14:nvPr/>
              </p14:nvContentPartPr>
              <p14:xfrm>
                <a:off x="4131863" y="955438"/>
                <a:ext cx="268200" cy="405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63517D-3E4E-43BC-B20A-E9165B9B4C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2863" y="946438"/>
                  <a:ext cx="2858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47E412-3B0A-4870-9E84-6829D26D3DA6}"/>
                    </a:ext>
                  </a:extLst>
                </p14:cNvPr>
                <p14:cNvContentPartPr/>
                <p14:nvPr/>
              </p14:nvContentPartPr>
              <p14:xfrm>
                <a:off x="4053383" y="1124278"/>
                <a:ext cx="367560" cy="10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47E412-3B0A-4870-9E84-6829D26D3D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44743" y="1115278"/>
                  <a:ext cx="38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BD4BC0-3117-4987-8BEC-7A30D0D6D0CF}"/>
                    </a:ext>
                  </a:extLst>
                </p14:cNvPr>
                <p14:cNvContentPartPr/>
                <p14:nvPr/>
              </p14:nvContentPartPr>
              <p14:xfrm>
                <a:off x="4406183" y="1166038"/>
                <a:ext cx="272520" cy="20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BD4BC0-3117-4987-8BEC-7A30D0D6D0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7183" y="1157398"/>
                  <a:ext cx="290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4B8F7D-372E-43DF-8C66-AD69C69F32EC}"/>
                    </a:ext>
                  </a:extLst>
                </p14:cNvPr>
                <p14:cNvContentPartPr/>
                <p14:nvPr/>
              </p14:nvContentPartPr>
              <p14:xfrm>
                <a:off x="4742783" y="890638"/>
                <a:ext cx="306360" cy="48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4B8F7D-372E-43DF-8C66-AD69C69F32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34143" y="881638"/>
                  <a:ext cx="3240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3CA7F5-AD80-4286-AC0A-EE0D3027A040}"/>
                    </a:ext>
                  </a:extLst>
                </p14:cNvPr>
                <p14:cNvContentPartPr/>
                <p14:nvPr/>
              </p14:nvContentPartPr>
              <p14:xfrm>
                <a:off x="5031863" y="1224718"/>
                <a:ext cx="174960" cy="16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3CA7F5-AD80-4286-AC0A-EE0D3027A0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23223" y="1216078"/>
                  <a:ext cx="19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8F34C06-1268-4B76-87C5-9F4B02BEC011}"/>
                    </a:ext>
                  </a:extLst>
                </p14:cNvPr>
                <p14:cNvContentPartPr/>
                <p14:nvPr/>
              </p14:nvContentPartPr>
              <p14:xfrm>
                <a:off x="5373143" y="882358"/>
                <a:ext cx="323640" cy="497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8F34C06-1268-4B76-87C5-9F4B02BEC0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4143" y="873358"/>
                  <a:ext cx="341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0AFFB7-8A7F-4323-AE24-E7085931C0BF}"/>
                    </a:ext>
                  </a:extLst>
                </p14:cNvPr>
                <p14:cNvContentPartPr/>
                <p14:nvPr/>
              </p14:nvContentPartPr>
              <p14:xfrm>
                <a:off x="5364503" y="1160998"/>
                <a:ext cx="321120" cy="3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0AFFB7-8A7F-4323-AE24-E7085931C0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5863" y="1152358"/>
                  <a:ext cx="338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399D88-1503-4B15-95C7-9DC7AB0FD4BC}"/>
                    </a:ext>
                  </a:extLst>
                </p14:cNvPr>
                <p14:cNvContentPartPr/>
                <p14:nvPr/>
              </p14:nvContentPartPr>
              <p14:xfrm>
                <a:off x="5612183" y="1080718"/>
                <a:ext cx="277200" cy="29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399D88-1503-4B15-95C7-9DC7AB0FD4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03183" y="1072078"/>
                  <a:ext cx="294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94AE3E-D4F2-4CE6-9A24-D593A602C4BF}"/>
                    </a:ext>
                  </a:extLst>
                </p14:cNvPr>
                <p14:cNvContentPartPr/>
                <p14:nvPr/>
              </p14:nvContentPartPr>
              <p14:xfrm>
                <a:off x="5775623" y="1180798"/>
                <a:ext cx="199440" cy="18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94AE3E-D4F2-4CE6-9A24-D593A602C4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66623" y="1172158"/>
                  <a:ext cx="21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EDDBA4-457A-45F0-90F6-98E921881E8C}"/>
                    </a:ext>
                  </a:extLst>
                </p14:cNvPr>
                <p14:cNvContentPartPr/>
                <p14:nvPr/>
              </p14:nvContentPartPr>
              <p14:xfrm>
                <a:off x="5977943" y="1141558"/>
                <a:ext cx="325440" cy="23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EDDBA4-457A-45F0-90F6-98E921881E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69303" y="1132558"/>
                  <a:ext cx="343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27B9A6-063C-42C1-ADB3-7BA87CD8792D}"/>
                    </a:ext>
                  </a:extLst>
                </p14:cNvPr>
                <p14:cNvContentPartPr/>
                <p14:nvPr/>
              </p14:nvContentPartPr>
              <p14:xfrm>
                <a:off x="6579143" y="1189078"/>
                <a:ext cx="105480" cy="13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27B9A6-063C-42C1-ADB3-7BA87CD879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0143" y="1180078"/>
                  <a:ext cx="12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7D4B48-FC4F-4DEC-AC38-3B8B74D03C7E}"/>
                    </a:ext>
                  </a:extLst>
                </p14:cNvPr>
                <p14:cNvContentPartPr/>
                <p14:nvPr/>
              </p14:nvContentPartPr>
              <p14:xfrm>
                <a:off x="6751223" y="1075678"/>
                <a:ext cx="180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7D4B48-FC4F-4DEC-AC38-3B8B74D03C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42223" y="1067038"/>
                  <a:ext cx="1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DC4DE6-EC6D-4619-A290-311F52BF7329}"/>
                    </a:ext>
                  </a:extLst>
                </p14:cNvPr>
                <p14:cNvContentPartPr/>
                <p14:nvPr/>
              </p14:nvContentPartPr>
              <p14:xfrm>
                <a:off x="6720623" y="1173598"/>
                <a:ext cx="243720" cy="160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DC4DE6-EC6D-4619-A290-311F52BF73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1623" y="1164598"/>
                  <a:ext cx="261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EBD452-8823-4432-B57D-A0B9381F1928}"/>
                    </a:ext>
                  </a:extLst>
                </p14:cNvPr>
                <p14:cNvContentPartPr/>
                <p14:nvPr/>
              </p14:nvContentPartPr>
              <p14:xfrm>
                <a:off x="7361063" y="917638"/>
                <a:ext cx="277200" cy="40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EBD452-8823-4432-B57D-A0B9381F19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2063" y="908638"/>
                  <a:ext cx="294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EB7D8D-80F3-4BB4-B958-14F770A47725}"/>
                    </a:ext>
                  </a:extLst>
                </p14:cNvPr>
                <p14:cNvContentPartPr/>
                <p14:nvPr/>
              </p14:nvContentPartPr>
              <p14:xfrm>
                <a:off x="7310303" y="1097998"/>
                <a:ext cx="367920" cy="10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EB7D8D-80F3-4BB4-B958-14F770A477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01303" y="1089358"/>
                  <a:ext cx="385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35912B-FF0C-4B64-8875-4107D63DA013}"/>
                    </a:ext>
                  </a:extLst>
                </p14:cNvPr>
                <p14:cNvContentPartPr/>
                <p14:nvPr/>
              </p14:nvContentPartPr>
              <p14:xfrm>
                <a:off x="7689743" y="864718"/>
                <a:ext cx="256320" cy="44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35912B-FF0C-4B64-8875-4107D63DA0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80743" y="855718"/>
                  <a:ext cx="2739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7D4298-5185-427E-BDCD-B602E3B60DB1}"/>
                    </a:ext>
                  </a:extLst>
                </p14:cNvPr>
                <p14:cNvContentPartPr/>
                <p14:nvPr/>
              </p14:nvContentPartPr>
              <p14:xfrm>
                <a:off x="7917263" y="1158478"/>
                <a:ext cx="166320" cy="132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7D4298-5185-427E-BDCD-B602E3B60D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8263" y="1149838"/>
                  <a:ext cx="183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3335-44B9-4F56-92E1-F8F0C2D8FEEC}"/>
                    </a:ext>
                  </a:extLst>
                </p14:cNvPr>
                <p14:cNvContentPartPr/>
                <p14:nvPr/>
              </p14:nvContentPartPr>
              <p14:xfrm>
                <a:off x="8216783" y="887398"/>
                <a:ext cx="249120" cy="420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3335-44B9-4F56-92E1-F8F0C2D8FE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08143" y="878758"/>
                  <a:ext cx="266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A2B8F8-8333-41B8-97D3-1B0B3656A65C}"/>
                    </a:ext>
                  </a:extLst>
                </p14:cNvPr>
                <p14:cNvContentPartPr/>
                <p14:nvPr/>
              </p14:nvContentPartPr>
              <p14:xfrm>
                <a:off x="8147303" y="1116358"/>
                <a:ext cx="296640" cy="2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A2B8F8-8333-41B8-97D3-1B0B3656A6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38663" y="1107718"/>
                  <a:ext cx="31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494230-355A-423D-A7EA-EA03023DBC0C}"/>
                    </a:ext>
                  </a:extLst>
                </p14:cNvPr>
                <p14:cNvContentPartPr/>
                <p14:nvPr/>
              </p14:nvContentPartPr>
              <p14:xfrm>
                <a:off x="8664263" y="1163158"/>
                <a:ext cx="99000" cy="13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494230-355A-423D-A7EA-EA03023DBC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55263" y="1154158"/>
                  <a:ext cx="116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E62457-7190-472D-A0FC-B5A9AF86646D}"/>
                    </a:ext>
                  </a:extLst>
                </p14:cNvPr>
                <p14:cNvContentPartPr/>
                <p14:nvPr/>
              </p14:nvContentPartPr>
              <p14:xfrm>
                <a:off x="8806823" y="1053358"/>
                <a:ext cx="180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E62457-7190-472D-A0FC-B5A9AF8664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97823" y="1044718"/>
                  <a:ext cx="19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D200D3-74A7-4909-BEF3-F3F24A972E9C}"/>
                    </a:ext>
                  </a:extLst>
                </p14:cNvPr>
                <p14:cNvContentPartPr/>
                <p14:nvPr/>
              </p14:nvContentPartPr>
              <p14:xfrm>
                <a:off x="8850743" y="883078"/>
                <a:ext cx="282240" cy="42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D200D3-74A7-4909-BEF3-F3F24A972E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42103" y="874078"/>
                  <a:ext cx="299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DF3137-6394-4161-9253-46602AC100CA}"/>
                    </a:ext>
                  </a:extLst>
                </p14:cNvPr>
                <p14:cNvContentPartPr/>
                <p14:nvPr/>
              </p14:nvContentPartPr>
              <p14:xfrm>
                <a:off x="8725463" y="1106278"/>
                <a:ext cx="611280" cy="19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DF3137-6394-4161-9253-46602AC100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6463" y="1097638"/>
                  <a:ext cx="628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F4EFD3-E60C-4826-8F09-090CB65CFC5C}"/>
                    </a:ext>
                  </a:extLst>
                </p14:cNvPr>
                <p14:cNvContentPartPr/>
                <p14:nvPr/>
              </p14:nvContentPartPr>
              <p14:xfrm>
                <a:off x="9408743" y="1073878"/>
                <a:ext cx="277200" cy="252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F4EFD3-E60C-4826-8F09-090CB65CFC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00103" y="1064878"/>
                  <a:ext cx="294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0A53B7-316E-458A-A4F4-460D585CA492}"/>
                    </a:ext>
                  </a:extLst>
                </p14:cNvPr>
                <p14:cNvContentPartPr/>
                <p14:nvPr/>
              </p14:nvContentPartPr>
              <p14:xfrm>
                <a:off x="419903" y="1641238"/>
                <a:ext cx="250560" cy="524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0A53B7-316E-458A-A4F4-460D585CA4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0903" y="1632598"/>
                  <a:ext cx="2682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AE539D-648E-4AAB-BB54-AEA1F5267D04}"/>
                    </a:ext>
                  </a:extLst>
                </p14:cNvPr>
                <p14:cNvContentPartPr/>
                <p14:nvPr/>
              </p14:nvContentPartPr>
              <p14:xfrm>
                <a:off x="668303" y="1948318"/>
                <a:ext cx="193320" cy="197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AE539D-648E-4AAB-BB54-AEA1F5267D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663" y="1939318"/>
                  <a:ext cx="210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A07E33-5F83-4648-869C-C98EFBF65C9C}"/>
                    </a:ext>
                  </a:extLst>
                </p14:cNvPr>
                <p14:cNvContentPartPr/>
                <p14:nvPr/>
              </p14:nvContentPartPr>
              <p14:xfrm>
                <a:off x="1002743" y="1752838"/>
                <a:ext cx="185400" cy="342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A07E33-5F83-4648-869C-C98EFBF65C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4103" y="1744198"/>
                  <a:ext cx="203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8B07A4-E989-495A-9B4A-75B427AC25AC}"/>
                    </a:ext>
                  </a:extLst>
                </p14:cNvPr>
                <p14:cNvContentPartPr/>
                <p14:nvPr/>
              </p14:nvContentPartPr>
              <p14:xfrm>
                <a:off x="1168343" y="1704598"/>
                <a:ext cx="194760" cy="366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8B07A4-E989-495A-9B4A-75B427AC25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9703" y="1695598"/>
                  <a:ext cx="212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CBBEFE-C822-4A45-AA12-44BF9CDB95E1}"/>
                    </a:ext>
                  </a:extLst>
                </p14:cNvPr>
                <p14:cNvContentPartPr/>
                <p14:nvPr/>
              </p14:nvContentPartPr>
              <p14:xfrm>
                <a:off x="7367543" y="1825918"/>
                <a:ext cx="166320" cy="158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CBBEFE-C822-4A45-AA12-44BF9CDB95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8903" y="1817278"/>
                  <a:ext cx="18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2B1AF2-A49D-4A51-9C2F-840FA8DF8308}"/>
                    </a:ext>
                  </a:extLst>
                </p14:cNvPr>
                <p14:cNvContentPartPr/>
                <p14:nvPr/>
              </p14:nvContentPartPr>
              <p14:xfrm>
                <a:off x="7688663" y="1504438"/>
                <a:ext cx="244080" cy="464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2B1AF2-A49D-4A51-9C2F-840FA8DF83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80023" y="1495438"/>
                  <a:ext cx="261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5EF7FF-002B-4065-BB6F-917B72159D55}"/>
                    </a:ext>
                  </a:extLst>
                </p14:cNvPr>
                <p14:cNvContentPartPr/>
                <p14:nvPr/>
              </p14:nvContentPartPr>
              <p14:xfrm>
                <a:off x="7948943" y="1785598"/>
                <a:ext cx="175680" cy="18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5EF7FF-002B-4065-BB6F-917B72159D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40303" y="1776598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D0710E-345A-4D59-BABA-008E915C7376}"/>
                    </a:ext>
                  </a:extLst>
                </p14:cNvPr>
                <p14:cNvContentPartPr/>
                <p14:nvPr/>
              </p14:nvContentPartPr>
              <p14:xfrm>
                <a:off x="8191943" y="1827718"/>
                <a:ext cx="167400" cy="107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D0710E-345A-4D59-BABA-008E915C73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82943" y="1818718"/>
                  <a:ext cx="185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D94FC8-9088-465E-8FC3-9CA805A82130}"/>
                    </a:ext>
                  </a:extLst>
                </p14:cNvPr>
                <p14:cNvContentPartPr/>
                <p14:nvPr/>
              </p14:nvContentPartPr>
              <p14:xfrm>
                <a:off x="8482103" y="1542238"/>
                <a:ext cx="285480" cy="427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D94FC8-9088-465E-8FC3-9CA805A821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73463" y="1533598"/>
                  <a:ext cx="303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CC90D27-D515-4694-982C-3D8AEFC86F5A}"/>
                    </a:ext>
                  </a:extLst>
                </p14:cNvPr>
                <p14:cNvContentPartPr/>
                <p14:nvPr/>
              </p14:nvContentPartPr>
              <p14:xfrm>
                <a:off x="8441783" y="1748878"/>
                <a:ext cx="387360" cy="74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CC90D27-D515-4694-982C-3D8AEFC86F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3143" y="1739878"/>
                  <a:ext cx="40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D3C75E-C18F-432C-A6B3-79CD16713062}"/>
                    </a:ext>
                  </a:extLst>
                </p14:cNvPr>
                <p14:cNvContentPartPr/>
                <p14:nvPr/>
              </p14:nvContentPartPr>
              <p14:xfrm>
                <a:off x="9076463" y="1813678"/>
                <a:ext cx="99360" cy="12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D3C75E-C18F-432C-A6B3-79CD167130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67823" y="1804678"/>
                  <a:ext cx="11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C27606-9C95-4CCD-B7E3-FF00176F7001}"/>
                    </a:ext>
                  </a:extLst>
                </p14:cNvPr>
                <p14:cNvContentPartPr/>
                <p14:nvPr/>
              </p14:nvContentPartPr>
              <p14:xfrm>
                <a:off x="9289583" y="1675078"/>
                <a:ext cx="24480" cy="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C27606-9C95-4CCD-B7E3-FF00176F70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80583" y="1666438"/>
                  <a:ext cx="42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C1DAA4C-28D3-4EA6-9058-17A83281A280}"/>
                    </a:ext>
                  </a:extLst>
                </p14:cNvPr>
                <p14:cNvContentPartPr/>
                <p14:nvPr/>
              </p14:nvContentPartPr>
              <p14:xfrm>
                <a:off x="9301823" y="1441078"/>
                <a:ext cx="397080" cy="485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C1DAA4C-28D3-4EA6-9058-17A83281A2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92823" y="1432078"/>
                  <a:ext cx="4147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22624F4-CE4B-46A3-B0AB-BF449F0B06A3}"/>
                    </a:ext>
                  </a:extLst>
                </p14:cNvPr>
                <p14:cNvContentPartPr/>
                <p14:nvPr/>
              </p14:nvContentPartPr>
              <p14:xfrm>
                <a:off x="9584783" y="1698118"/>
                <a:ext cx="221760" cy="23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22624F4-CE4B-46A3-B0AB-BF449F0B06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76143" y="1689478"/>
                  <a:ext cx="239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980809-9ACE-4925-9F2C-710F5A263513}"/>
                    </a:ext>
                  </a:extLst>
                </p14:cNvPr>
                <p14:cNvContentPartPr/>
                <p14:nvPr/>
              </p14:nvContentPartPr>
              <p14:xfrm>
                <a:off x="10005983" y="1759318"/>
                <a:ext cx="351360" cy="147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980809-9ACE-4925-9F2C-710F5A2635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6983" y="1750318"/>
                  <a:ext cx="36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0A2474-AE56-4915-84AB-A6568E171A02}"/>
                    </a:ext>
                  </a:extLst>
                </p14:cNvPr>
                <p14:cNvContentPartPr/>
                <p14:nvPr/>
              </p14:nvContentPartPr>
              <p14:xfrm>
                <a:off x="10380023" y="1756798"/>
                <a:ext cx="242280" cy="18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0A2474-AE56-4915-84AB-A6568E171A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71383" y="1747798"/>
                  <a:ext cx="259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9E8B5F-29E0-474B-B04F-0BC80E1EFAF2}"/>
                    </a:ext>
                  </a:extLst>
                </p14:cNvPr>
                <p14:cNvContentPartPr/>
                <p14:nvPr/>
              </p14:nvContentPartPr>
              <p14:xfrm>
                <a:off x="10706903" y="1761118"/>
                <a:ext cx="220320" cy="169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9E8B5F-29E0-474B-B04F-0BC80E1EF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97903" y="1752118"/>
                  <a:ext cx="23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FF50968-DEA6-4D16-AAEF-B9B97C7DFB8D}"/>
                    </a:ext>
                  </a:extLst>
                </p14:cNvPr>
                <p14:cNvContentPartPr/>
                <p14:nvPr/>
              </p14:nvContentPartPr>
              <p14:xfrm>
                <a:off x="10953503" y="1753558"/>
                <a:ext cx="255600" cy="20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FF50968-DEA6-4D16-AAEF-B9B97C7DFB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44863" y="1744558"/>
                  <a:ext cx="273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CEE0CC0-DC5D-4F95-A597-D729D0F934CB}"/>
                    </a:ext>
                  </a:extLst>
                </p14:cNvPr>
                <p14:cNvContentPartPr/>
                <p14:nvPr/>
              </p14:nvContentPartPr>
              <p14:xfrm>
                <a:off x="471743" y="2642758"/>
                <a:ext cx="120960" cy="189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CEE0CC0-DC5D-4F95-A597-D729D0F934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2743" y="2633758"/>
                  <a:ext cx="138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E17975-1894-4E51-96F8-7CCADF9775D3}"/>
                    </a:ext>
                  </a:extLst>
                </p14:cNvPr>
                <p14:cNvContentPartPr/>
                <p14:nvPr/>
              </p14:nvContentPartPr>
              <p14:xfrm>
                <a:off x="365183" y="2560318"/>
                <a:ext cx="547560" cy="8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E17975-1894-4E51-96F8-7CCADF9775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6183" y="2551678"/>
                  <a:ext cx="565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C8837E8-CA76-4E3B-8A30-1517E07240E2}"/>
                    </a:ext>
                  </a:extLst>
                </p14:cNvPr>
                <p14:cNvContentPartPr/>
                <p14:nvPr/>
              </p14:nvContentPartPr>
              <p14:xfrm>
                <a:off x="874223" y="2381038"/>
                <a:ext cx="289800" cy="39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C8837E8-CA76-4E3B-8A30-1517E07240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5583" y="2372398"/>
                  <a:ext cx="307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45FF13B-4BF2-4B5F-AEEE-67EBF3C04C30}"/>
                    </a:ext>
                  </a:extLst>
                </p14:cNvPr>
                <p14:cNvContentPartPr/>
                <p14:nvPr/>
              </p14:nvContentPartPr>
              <p14:xfrm>
                <a:off x="1121903" y="2577238"/>
                <a:ext cx="225720" cy="19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45FF13B-4BF2-4B5F-AEEE-67EBF3C04C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3263" y="2568238"/>
                  <a:ext cx="243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DC1EB8-EA53-4526-81FA-DD705DB52911}"/>
                    </a:ext>
                  </a:extLst>
                </p14:cNvPr>
                <p14:cNvContentPartPr/>
                <p14:nvPr/>
              </p14:nvContentPartPr>
              <p14:xfrm>
                <a:off x="1595663" y="1852558"/>
                <a:ext cx="300600" cy="28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DC1EB8-EA53-4526-81FA-DD705DB529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86663" y="1843558"/>
                  <a:ext cx="318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CD49831-F1AD-4528-AB6F-0D5F961B2CD9}"/>
                    </a:ext>
                  </a:extLst>
                </p14:cNvPr>
                <p14:cNvContentPartPr/>
                <p14:nvPr/>
              </p14:nvContentPartPr>
              <p14:xfrm>
                <a:off x="1912463" y="1626478"/>
                <a:ext cx="285840" cy="48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CD49831-F1AD-4528-AB6F-0D5F961B2C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03463" y="1617838"/>
                  <a:ext cx="3034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8B710CD-0AC9-440D-801E-0D6AFA9F82DE}"/>
                    </a:ext>
                  </a:extLst>
                </p14:cNvPr>
                <p14:cNvContentPartPr/>
                <p14:nvPr/>
              </p14:nvContentPartPr>
              <p14:xfrm>
                <a:off x="2250863" y="1943638"/>
                <a:ext cx="166320" cy="15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8B710CD-0AC9-440D-801E-0D6AFA9F82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42223" y="1934638"/>
                  <a:ext cx="183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628023-F9CE-49BB-8367-C67693801FA3}"/>
                    </a:ext>
                  </a:extLst>
                </p14:cNvPr>
                <p14:cNvContentPartPr/>
                <p14:nvPr/>
              </p14:nvContentPartPr>
              <p14:xfrm>
                <a:off x="2315303" y="1981438"/>
                <a:ext cx="211680" cy="33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628023-F9CE-49BB-8367-C67693801F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06663" y="1972438"/>
                  <a:ext cx="229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2A18BC-DA60-412D-8A3F-65E5EE7B84A1}"/>
                    </a:ext>
                  </a:extLst>
                </p14:cNvPr>
                <p14:cNvContentPartPr/>
                <p14:nvPr/>
              </p14:nvContentPartPr>
              <p14:xfrm>
                <a:off x="2460743" y="1886398"/>
                <a:ext cx="261720" cy="222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2A18BC-DA60-412D-8A3F-65E5EE7B84A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2103" y="1877398"/>
                  <a:ext cx="279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098452-18F2-4E1A-BA88-9D018060D77E}"/>
                    </a:ext>
                  </a:extLst>
                </p14:cNvPr>
                <p14:cNvContentPartPr/>
                <p14:nvPr/>
              </p14:nvContentPartPr>
              <p14:xfrm>
                <a:off x="2763863" y="1924558"/>
                <a:ext cx="217440" cy="17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098452-18F2-4E1A-BA88-9D018060D7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54863" y="1915558"/>
                  <a:ext cx="235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64C30FF-ECE1-4AE2-9CCF-C31DBAFE0CF2}"/>
                    </a:ext>
                  </a:extLst>
                </p14:cNvPr>
                <p14:cNvContentPartPr/>
                <p14:nvPr/>
              </p14:nvContentPartPr>
              <p14:xfrm>
                <a:off x="3002183" y="1930318"/>
                <a:ext cx="187920" cy="19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64C30FF-ECE1-4AE2-9CCF-C31DBAFE0C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93543" y="1921678"/>
                  <a:ext cx="205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A8AA33-BA32-47CC-8E9B-C7B18E4944E1}"/>
                    </a:ext>
                  </a:extLst>
                </p14:cNvPr>
                <p14:cNvContentPartPr/>
                <p14:nvPr/>
              </p14:nvContentPartPr>
              <p14:xfrm>
                <a:off x="3167423" y="1717198"/>
                <a:ext cx="213480" cy="370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A8AA33-BA32-47CC-8E9B-C7B18E4944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58783" y="1708558"/>
                  <a:ext cx="231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453223-F1BC-4154-99E1-18DCD83C278D}"/>
                    </a:ext>
                  </a:extLst>
                </p14:cNvPr>
                <p14:cNvContentPartPr/>
                <p14:nvPr/>
              </p14:nvContentPartPr>
              <p14:xfrm>
                <a:off x="3566303" y="1893958"/>
                <a:ext cx="235800" cy="20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453223-F1BC-4154-99E1-18DCD83C27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57663" y="1884958"/>
                  <a:ext cx="253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D2BABE-2295-4A5F-BA2D-FDDAA74C953C}"/>
                    </a:ext>
                  </a:extLst>
                </p14:cNvPr>
                <p14:cNvContentPartPr/>
                <p14:nvPr/>
              </p14:nvContentPartPr>
              <p14:xfrm>
                <a:off x="3796703" y="1956958"/>
                <a:ext cx="169200" cy="125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D2BABE-2295-4A5F-BA2D-FDDAA74C95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87703" y="1948318"/>
                  <a:ext cx="186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7CE949-0B51-42F9-8A06-55A3D713EEBC}"/>
                    </a:ext>
                  </a:extLst>
                </p14:cNvPr>
                <p14:cNvContentPartPr/>
                <p14:nvPr/>
              </p14:nvContentPartPr>
              <p14:xfrm>
                <a:off x="4052663" y="1934278"/>
                <a:ext cx="174960" cy="19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7CE949-0B51-42F9-8A06-55A3D713EE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44023" y="1925278"/>
                  <a:ext cx="192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B6F49D-3D31-47ED-A7EE-643C9B854CBB}"/>
                    </a:ext>
                  </a:extLst>
                </p14:cNvPr>
                <p14:cNvContentPartPr/>
                <p14:nvPr/>
              </p14:nvContentPartPr>
              <p14:xfrm>
                <a:off x="4172183" y="1739518"/>
                <a:ext cx="245160" cy="349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B6F49D-3D31-47ED-A7EE-643C9B854C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63183" y="1730878"/>
                  <a:ext cx="262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E12364-F9D4-48CB-B0E8-D10A2C5A4F65}"/>
                    </a:ext>
                  </a:extLst>
                </p14:cNvPr>
                <p14:cNvContentPartPr/>
                <p14:nvPr/>
              </p14:nvContentPartPr>
              <p14:xfrm>
                <a:off x="4625423" y="1831318"/>
                <a:ext cx="263520" cy="23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E12364-F9D4-48CB-B0E8-D10A2C5A4F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16783" y="1822678"/>
                  <a:ext cx="281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51A158-0F53-4015-86B5-32216DE73324}"/>
                    </a:ext>
                  </a:extLst>
                </p14:cNvPr>
                <p14:cNvContentPartPr/>
                <p14:nvPr/>
              </p14:nvContentPartPr>
              <p14:xfrm>
                <a:off x="4917743" y="1888918"/>
                <a:ext cx="24480" cy="135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51A158-0F53-4015-86B5-32216DE733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08743" y="1879918"/>
                  <a:ext cx="4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9C14F8-CFC2-48B6-AA1C-D4120712CBA7}"/>
                    </a:ext>
                  </a:extLst>
                </p14:cNvPr>
                <p14:cNvContentPartPr/>
                <p14:nvPr/>
              </p14:nvContentPartPr>
              <p14:xfrm>
                <a:off x="4757543" y="1840318"/>
                <a:ext cx="320040" cy="428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9C14F8-CFC2-48B6-AA1C-D4120712CB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48543" y="1831318"/>
                  <a:ext cx="337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5FEB872-1B68-42CC-9099-FE054EC8137F}"/>
                    </a:ext>
                  </a:extLst>
                </p14:cNvPr>
                <p14:cNvContentPartPr/>
                <p14:nvPr/>
              </p14:nvContentPartPr>
              <p14:xfrm>
                <a:off x="5073263" y="1886398"/>
                <a:ext cx="309600" cy="180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5FEB872-1B68-42CC-9099-FE054EC813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4623" y="1877758"/>
                  <a:ext cx="327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E27BF2-92C3-401A-8340-CCC04B6DE740}"/>
                    </a:ext>
                  </a:extLst>
                </p14:cNvPr>
                <p14:cNvContentPartPr/>
                <p14:nvPr/>
              </p14:nvContentPartPr>
              <p14:xfrm>
                <a:off x="5423183" y="1888198"/>
                <a:ext cx="309600" cy="17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E27BF2-92C3-401A-8340-CCC04B6DE74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14543" y="1879558"/>
                  <a:ext cx="32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5FF6EA-6DE4-4FBE-B6CF-CB03C9F0D652}"/>
                    </a:ext>
                  </a:extLst>
                </p14:cNvPr>
                <p14:cNvContentPartPr/>
                <p14:nvPr/>
              </p14:nvContentPartPr>
              <p14:xfrm>
                <a:off x="5787503" y="1902958"/>
                <a:ext cx="214920" cy="160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5FF6EA-6DE4-4FBE-B6CF-CB03C9F0D6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78863" y="1893958"/>
                  <a:ext cx="23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050B35-7B48-4293-AEFA-452F5255BCC9}"/>
                    </a:ext>
                  </a:extLst>
                </p14:cNvPr>
                <p14:cNvContentPartPr/>
                <p14:nvPr/>
              </p14:nvContentPartPr>
              <p14:xfrm>
                <a:off x="6124823" y="1578958"/>
                <a:ext cx="303840" cy="492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050B35-7B48-4293-AEFA-452F5255BCC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16183" y="1569958"/>
                  <a:ext cx="321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8D1B8F-122C-4032-BFE1-A5DF5A05CA0E}"/>
                    </a:ext>
                  </a:extLst>
                </p14:cNvPr>
                <p14:cNvContentPartPr/>
                <p14:nvPr/>
              </p14:nvContentPartPr>
              <p14:xfrm>
                <a:off x="6072623" y="1842118"/>
                <a:ext cx="370800" cy="6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8D1B8F-122C-4032-BFE1-A5DF5A05CA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63983" y="1833478"/>
                  <a:ext cx="388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1BD39E-4E27-43DF-878D-38D10CE613AA}"/>
                    </a:ext>
                  </a:extLst>
                </p14:cNvPr>
                <p14:cNvContentPartPr/>
                <p14:nvPr/>
              </p14:nvContentPartPr>
              <p14:xfrm>
                <a:off x="6356303" y="1848958"/>
                <a:ext cx="236520" cy="207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1BD39E-4E27-43DF-878D-38D10CE613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47303" y="1839958"/>
                  <a:ext cx="254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A6B7C0-D2AA-4590-A356-8A6F6B68A38F}"/>
                    </a:ext>
                  </a:extLst>
                </p14:cNvPr>
                <p14:cNvContentPartPr/>
                <p14:nvPr/>
              </p14:nvContentPartPr>
              <p14:xfrm>
                <a:off x="6573383" y="1940398"/>
                <a:ext cx="69840" cy="12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A6B7C0-D2AA-4590-A356-8A6F6B68A3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64383" y="1931758"/>
                  <a:ext cx="87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0E3AD2F-CD59-42C4-816E-D182E7739BE6}"/>
                    </a:ext>
                  </a:extLst>
                </p14:cNvPr>
                <p14:cNvContentPartPr/>
                <p14:nvPr/>
              </p14:nvContentPartPr>
              <p14:xfrm>
                <a:off x="6800183" y="1887118"/>
                <a:ext cx="133560" cy="151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0E3AD2F-CD59-42C4-816E-D182E7739B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1543" y="1878118"/>
                  <a:ext cx="151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49308B-14B7-45BA-A2B5-C962135E7F57}"/>
                    </a:ext>
                  </a:extLst>
                </p14:cNvPr>
                <p14:cNvContentPartPr/>
                <p14:nvPr/>
              </p14:nvContentPartPr>
              <p14:xfrm>
                <a:off x="1688183" y="2575078"/>
                <a:ext cx="387000" cy="177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49308B-14B7-45BA-A2B5-C962135E7F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9543" y="2566438"/>
                  <a:ext cx="40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5080828-CDA5-4BAD-AE41-8BF548A4DC46}"/>
                    </a:ext>
                  </a:extLst>
                </p14:cNvPr>
                <p14:cNvContentPartPr/>
                <p14:nvPr/>
              </p14:nvContentPartPr>
              <p14:xfrm>
                <a:off x="2092463" y="2575798"/>
                <a:ext cx="205560" cy="163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5080828-CDA5-4BAD-AE41-8BF548A4DC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83463" y="2567158"/>
                  <a:ext cx="22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1352148-53E9-41FB-87C4-1DF20E96CFB2}"/>
                    </a:ext>
                  </a:extLst>
                </p14:cNvPr>
                <p14:cNvContentPartPr/>
                <p14:nvPr/>
              </p14:nvContentPartPr>
              <p14:xfrm>
                <a:off x="2363183" y="2626198"/>
                <a:ext cx="45000" cy="105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1352148-53E9-41FB-87C4-1DF20E96CF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4543" y="2617198"/>
                  <a:ext cx="62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E24901-1389-416F-AE0A-724240453B7F}"/>
                    </a:ext>
                  </a:extLst>
                </p14:cNvPr>
                <p14:cNvContentPartPr/>
                <p14:nvPr/>
              </p14:nvContentPartPr>
              <p14:xfrm>
                <a:off x="2566583" y="2465998"/>
                <a:ext cx="3600" cy="2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E24901-1389-416F-AE0A-724240453B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57943" y="2457358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FC39DEA-728B-49C4-86A1-519AD0CD2722}"/>
                    </a:ext>
                  </a:extLst>
                </p14:cNvPr>
                <p14:cNvContentPartPr/>
                <p14:nvPr/>
              </p14:nvContentPartPr>
              <p14:xfrm>
                <a:off x="2515823" y="2561758"/>
                <a:ext cx="192240" cy="154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FC39DEA-728B-49C4-86A1-519AD0CD272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07183" y="2552758"/>
                  <a:ext cx="209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6F45584-7313-430A-9D8C-26702784A141}"/>
                    </a:ext>
                  </a:extLst>
                </p14:cNvPr>
                <p14:cNvContentPartPr/>
                <p14:nvPr/>
              </p14:nvContentPartPr>
              <p14:xfrm>
                <a:off x="3061583" y="2522518"/>
                <a:ext cx="219240" cy="22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6F45584-7313-430A-9D8C-26702784A1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52583" y="2513878"/>
                  <a:ext cx="236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BD6BAA8-9374-425B-AD8A-CB4DF93EA381}"/>
                    </a:ext>
                  </a:extLst>
                </p14:cNvPr>
                <p14:cNvContentPartPr/>
                <p14:nvPr/>
              </p14:nvContentPartPr>
              <p14:xfrm>
                <a:off x="3231143" y="2267638"/>
                <a:ext cx="228960" cy="38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BD6BAA8-9374-425B-AD8A-CB4DF93EA3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22503" y="2258998"/>
                  <a:ext cx="246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67C073-380B-46EF-9425-A6A9F01B8297}"/>
                    </a:ext>
                  </a:extLst>
                </p14:cNvPr>
                <p14:cNvContentPartPr/>
                <p14:nvPr/>
              </p14:nvContentPartPr>
              <p14:xfrm>
                <a:off x="3398903" y="2558158"/>
                <a:ext cx="67680" cy="104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67C073-380B-46EF-9425-A6A9F01B82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90263" y="2549518"/>
                  <a:ext cx="85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8636A1-2283-4054-93F7-31BAD03802C6}"/>
                    </a:ext>
                  </a:extLst>
                </p14:cNvPr>
                <p14:cNvContentPartPr/>
                <p14:nvPr/>
              </p14:nvContentPartPr>
              <p14:xfrm>
                <a:off x="3583943" y="2375998"/>
                <a:ext cx="1800" cy="11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8636A1-2283-4054-93F7-31BAD03802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75303" y="2367358"/>
                  <a:ext cx="1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F14E2A-56C3-4EF5-A2F7-3D1D6D507EE5}"/>
                    </a:ext>
                  </a:extLst>
                </p14:cNvPr>
                <p14:cNvContentPartPr/>
                <p14:nvPr/>
              </p14:nvContentPartPr>
              <p14:xfrm>
                <a:off x="3583943" y="2153158"/>
                <a:ext cx="339480" cy="573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F14E2A-56C3-4EF5-A2F7-3D1D6D507EE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75303" y="2144518"/>
                  <a:ext cx="3571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347995C-1764-493D-905F-B2D86FC2B70F}"/>
                    </a:ext>
                  </a:extLst>
                </p14:cNvPr>
                <p14:cNvContentPartPr/>
                <p14:nvPr/>
              </p14:nvContentPartPr>
              <p14:xfrm>
                <a:off x="3601943" y="2508838"/>
                <a:ext cx="238320" cy="76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347995C-1764-493D-905F-B2D86FC2B70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92943" y="2499838"/>
                  <a:ext cx="255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983FDB-974D-45EB-AEBF-1E5773E19C1E}"/>
                    </a:ext>
                  </a:extLst>
                </p14:cNvPr>
                <p14:cNvContentPartPr/>
                <p14:nvPr/>
              </p14:nvContentPartPr>
              <p14:xfrm>
                <a:off x="3957623" y="2145238"/>
                <a:ext cx="305640" cy="583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983FDB-974D-45EB-AEBF-1E5773E19C1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48983" y="2136238"/>
                  <a:ext cx="3232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3142534-D530-4D05-81F4-B0DAC044CB0D}"/>
                    </a:ext>
                  </a:extLst>
                </p14:cNvPr>
                <p14:cNvContentPartPr/>
                <p14:nvPr/>
              </p14:nvContentPartPr>
              <p14:xfrm>
                <a:off x="3936743" y="2551318"/>
                <a:ext cx="184680" cy="43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3142534-D530-4D05-81F4-B0DAC044CB0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28103" y="2542678"/>
                  <a:ext cx="202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68C6B62-B65B-42D3-95ED-661B80069FD2}"/>
                    </a:ext>
                  </a:extLst>
                </p14:cNvPr>
                <p14:cNvContentPartPr/>
                <p14:nvPr/>
              </p14:nvContentPartPr>
              <p14:xfrm>
                <a:off x="4155623" y="2452318"/>
                <a:ext cx="380880" cy="22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68C6B62-B65B-42D3-95ED-661B80069FD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46983" y="2443318"/>
                  <a:ext cx="398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DADE270-1F74-4E65-94C4-942E646DA9CF}"/>
                    </a:ext>
                  </a:extLst>
                </p14:cNvPr>
                <p14:cNvContentPartPr/>
                <p14:nvPr/>
              </p14:nvContentPartPr>
              <p14:xfrm>
                <a:off x="4523183" y="2497318"/>
                <a:ext cx="191160" cy="179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DADE270-1F74-4E65-94C4-942E646DA9C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514543" y="2488678"/>
                  <a:ext cx="208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D742BC9-5EC9-4F45-AF97-D3F6F29C8AD2}"/>
                    </a:ext>
                  </a:extLst>
                </p14:cNvPr>
                <p14:cNvContentPartPr/>
                <p14:nvPr/>
              </p14:nvContentPartPr>
              <p14:xfrm>
                <a:off x="4680863" y="2487238"/>
                <a:ext cx="198720" cy="166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D742BC9-5EC9-4F45-AF97-D3F6F29C8AD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71863" y="2478238"/>
                  <a:ext cx="216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8F40B8-A16C-4AFE-9129-4E9F44A92CB6}"/>
                    </a:ext>
                  </a:extLst>
                </p14:cNvPr>
                <p14:cNvContentPartPr/>
                <p14:nvPr/>
              </p14:nvContentPartPr>
              <p14:xfrm>
                <a:off x="5005223" y="2465278"/>
                <a:ext cx="117000" cy="168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8F40B8-A16C-4AFE-9129-4E9F44A92C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96223" y="2456638"/>
                  <a:ext cx="134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CFA01F9-2AC1-43D4-BDCC-CDB1C651CED6}"/>
                    </a:ext>
                  </a:extLst>
                </p14:cNvPr>
                <p14:cNvContentPartPr/>
                <p14:nvPr/>
              </p14:nvContentPartPr>
              <p14:xfrm>
                <a:off x="5121143" y="2451598"/>
                <a:ext cx="312120" cy="225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CFA01F9-2AC1-43D4-BDCC-CDB1C651CED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12503" y="2442958"/>
                  <a:ext cx="329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4D1FB58-5E85-400F-AD1A-66E131E1C41C}"/>
                    </a:ext>
                  </a:extLst>
                </p14:cNvPr>
                <p14:cNvContentPartPr/>
                <p14:nvPr/>
              </p14:nvContentPartPr>
              <p14:xfrm>
                <a:off x="5656823" y="2520358"/>
                <a:ext cx="63000" cy="10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4D1FB58-5E85-400F-AD1A-66E131E1C4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47823" y="2511358"/>
                  <a:ext cx="80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C9677B2-8B45-4975-B1D6-B0CB436406EC}"/>
                    </a:ext>
                  </a:extLst>
                </p14:cNvPr>
                <p14:cNvContentPartPr/>
                <p14:nvPr/>
              </p14:nvContentPartPr>
              <p14:xfrm>
                <a:off x="5782463" y="2392558"/>
                <a:ext cx="183240" cy="258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C9677B2-8B45-4975-B1D6-B0CB436406E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73463" y="2383918"/>
                  <a:ext cx="200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ED8780-12D1-42E8-9E9E-6784E5618241}"/>
                    </a:ext>
                  </a:extLst>
                </p14:cNvPr>
                <p14:cNvContentPartPr/>
                <p14:nvPr/>
              </p14:nvContentPartPr>
              <p14:xfrm>
                <a:off x="6304463" y="2437918"/>
                <a:ext cx="231480" cy="232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ED8780-12D1-42E8-9E9E-6784E561824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5463" y="2428918"/>
                  <a:ext cx="249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481763-42E8-4A2D-BB05-28C4C7B0F6BD}"/>
                    </a:ext>
                  </a:extLst>
                </p14:cNvPr>
                <p14:cNvContentPartPr/>
                <p14:nvPr/>
              </p14:nvContentPartPr>
              <p14:xfrm>
                <a:off x="6822863" y="2316238"/>
                <a:ext cx="469440" cy="306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481763-42E8-4A2D-BB05-28C4C7B0F6B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14223" y="2307598"/>
                  <a:ext cx="487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EFF9402-B5FB-4387-946E-1868FCDA8431}"/>
                    </a:ext>
                  </a:extLst>
                </p14:cNvPr>
                <p14:cNvContentPartPr/>
                <p14:nvPr/>
              </p14:nvContentPartPr>
              <p14:xfrm>
                <a:off x="7242983" y="2238478"/>
                <a:ext cx="245880" cy="40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EFF9402-B5FB-4387-946E-1868FCDA84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3983" y="2229478"/>
                  <a:ext cx="2635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579FD01-56C2-4D6B-8B1C-1AE2713757C7}"/>
                    </a:ext>
                  </a:extLst>
                </p14:cNvPr>
                <p14:cNvContentPartPr/>
                <p14:nvPr/>
              </p14:nvContentPartPr>
              <p14:xfrm>
                <a:off x="7191143" y="2407318"/>
                <a:ext cx="306720" cy="69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579FD01-56C2-4D6B-8B1C-1AE2713757C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182143" y="2398678"/>
                  <a:ext cx="32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4D7AEB5-74E4-409E-8CCD-5842197F5777}"/>
                    </a:ext>
                  </a:extLst>
                </p14:cNvPr>
                <p14:cNvContentPartPr/>
                <p14:nvPr/>
              </p14:nvContentPartPr>
              <p14:xfrm>
                <a:off x="7508303" y="2471758"/>
                <a:ext cx="192960" cy="176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4D7AEB5-74E4-409E-8CCD-5842197F577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99303" y="2463118"/>
                  <a:ext cx="21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70CF9C-72C9-4991-9C75-9FC378B9636C}"/>
                    </a:ext>
                  </a:extLst>
                </p14:cNvPr>
                <p14:cNvContentPartPr/>
                <p14:nvPr/>
              </p14:nvContentPartPr>
              <p14:xfrm>
                <a:off x="7770383" y="2433958"/>
                <a:ext cx="251640" cy="17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70CF9C-72C9-4991-9C75-9FC378B9636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761383" y="2425318"/>
                  <a:ext cx="269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91B8ACD-BA6A-4940-B37B-6AE4477D974A}"/>
                    </a:ext>
                  </a:extLst>
                </p14:cNvPr>
                <p14:cNvContentPartPr/>
                <p14:nvPr/>
              </p14:nvContentPartPr>
              <p14:xfrm>
                <a:off x="7950743" y="2180878"/>
                <a:ext cx="289440" cy="367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91B8ACD-BA6A-4940-B37B-6AE4477D974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942103" y="2172238"/>
                  <a:ext cx="307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224881-9C33-421D-B614-D4714F4EBE80}"/>
                    </a:ext>
                  </a:extLst>
                </p14:cNvPr>
                <p14:cNvContentPartPr/>
                <p14:nvPr/>
              </p14:nvContentPartPr>
              <p14:xfrm>
                <a:off x="8052983" y="2409478"/>
                <a:ext cx="196200" cy="19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224881-9C33-421D-B614-D4714F4EBE8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43983" y="2400478"/>
                  <a:ext cx="213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12AB7D-BD3A-451C-97FC-341C5D54228E}"/>
                    </a:ext>
                  </a:extLst>
                </p14:cNvPr>
                <p14:cNvContentPartPr/>
                <p14:nvPr/>
              </p14:nvContentPartPr>
              <p14:xfrm>
                <a:off x="8265383" y="2413798"/>
                <a:ext cx="210960" cy="186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12AB7D-BD3A-451C-97FC-341C5D54228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56743" y="2405158"/>
                  <a:ext cx="228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BBD33A-9317-4A36-BA1B-E21F5368B6F6}"/>
                    </a:ext>
                  </a:extLst>
                </p14:cNvPr>
                <p14:cNvContentPartPr/>
                <p14:nvPr/>
              </p14:nvContentPartPr>
              <p14:xfrm>
                <a:off x="8641583" y="2126518"/>
                <a:ext cx="246240" cy="42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BBD33A-9317-4A36-BA1B-E21F5368B6F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32943" y="2117878"/>
                  <a:ext cx="263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9E57FB0-2FD7-4A39-B6C3-F5B55D7847B0}"/>
                    </a:ext>
                  </a:extLst>
                </p14:cNvPr>
                <p14:cNvContentPartPr/>
                <p14:nvPr/>
              </p14:nvContentPartPr>
              <p14:xfrm>
                <a:off x="8513423" y="2339278"/>
                <a:ext cx="315360" cy="78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9E57FB0-2FD7-4A39-B6C3-F5B55D7847B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504423" y="2330278"/>
                  <a:ext cx="333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6DFE0F4-5B1B-4023-8CF9-A27EBF20F6DF}"/>
                    </a:ext>
                  </a:extLst>
                </p14:cNvPr>
                <p14:cNvContentPartPr/>
                <p14:nvPr/>
              </p14:nvContentPartPr>
              <p14:xfrm>
                <a:off x="8944703" y="2284918"/>
                <a:ext cx="52560" cy="108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6DFE0F4-5B1B-4023-8CF9-A27EBF20F6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35703" y="2275918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1A2880-E66C-4480-90F3-8C717D5B9A77}"/>
                    </a:ext>
                  </a:extLst>
                </p14:cNvPr>
                <p14:cNvContentPartPr/>
                <p14:nvPr/>
              </p14:nvContentPartPr>
              <p14:xfrm>
                <a:off x="9000143" y="2287078"/>
                <a:ext cx="232560" cy="258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1A2880-E66C-4480-90F3-8C717D5B9A7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91143" y="2278438"/>
                  <a:ext cx="250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69E96AB-0089-4445-A8B0-ED728D26153F}"/>
                    </a:ext>
                  </a:extLst>
                </p14:cNvPr>
                <p14:cNvContentPartPr/>
                <p14:nvPr/>
              </p14:nvContentPartPr>
              <p14:xfrm>
                <a:off x="9590543" y="2107438"/>
                <a:ext cx="308520" cy="447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69E96AB-0089-4445-A8B0-ED728D26153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81903" y="2098798"/>
                  <a:ext cx="326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3ADBCEA-1270-4808-BBF0-F8BBA6E943AF}"/>
                    </a:ext>
                  </a:extLst>
                </p14:cNvPr>
                <p14:cNvContentPartPr/>
                <p14:nvPr/>
              </p14:nvContentPartPr>
              <p14:xfrm>
                <a:off x="9536543" y="2313718"/>
                <a:ext cx="365760" cy="71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3ADBCEA-1270-4808-BBF0-F8BBA6E943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27543" y="2304718"/>
                  <a:ext cx="383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DB9404C-2182-4E36-929E-44E227E1C13B}"/>
                    </a:ext>
                  </a:extLst>
                </p14:cNvPr>
                <p14:cNvContentPartPr/>
                <p14:nvPr/>
              </p14:nvContentPartPr>
              <p14:xfrm>
                <a:off x="381383" y="3288958"/>
                <a:ext cx="227160" cy="205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DB9404C-2182-4E36-929E-44E227E1C13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2743" y="3279958"/>
                  <a:ext cx="244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41E23D1-5D6D-4CEE-BA19-1F37953F430E}"/>
                    </a:ext>
                  </a:extLst>
                </p14:cNvPr>
                <p14:cNvContentPartPr/>
                <p14:nvPr/>
              </p14:nvContentPartPr>
              <p14:xfrm>
                <a:off x="523223" y="3012118"/>
                <a:ext cx="247320" cy="410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41E23D1-5D6D-4CEE-BA19-1F37953F430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14583" y="3003118"/>
                  <a:ext cx="264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4D72AE7-0EED-40B9-AFF8-0C6A0BA9E47A}"/>
                    </a:ext>
                  </a:extLst>
                </p14:cNvPr>
                <p14:cNvContentPartPr/>
                <p14:nvPr/>
              </p14:nvContentPartPr>
              <p14:xfrm>
                <a:off x="689183" y="3314158"/>
                <a:ext cx="60840" cy="13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4D72AE7-0EED-40B9-AFF8-0C6A0BA9E47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0183" y="3305518"/>
                  <a:ext cx="78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6B22FA9-1F8F-4704-A524-C390CDDA0140}"/>
                    </a:ext>
                  </a:extLst>
                </p14:cNvPr>
                <p14:cNvContentPartPr/>
                <p14:nvPr/>
              </p14:nvContentPartPr>
              <p14:xfrm>
                <a:off x="811583" y="3223078"/>
                <a:ext cx="212760" cy="238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6B22FA9-1F8F-4704-A524-C390CDDA014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02583" y="3214438"/>
                  <a:ext cx="230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239082-07AA-4A9A-8D06-5A39C89F8E1C}"/>
                    </a:ext>
                  </a:extLst>
                </p14:cNvPr>
                <p14:cNvContentPartPr/>
                <p14:nvPr/>
              </p14:nvContentPartPr>
              <p14:xfrm>
                <a:off x="1158623" y="2976118"/>
                <a:ext cx="227880" cy="435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239082-07AA-4A9A-8D06-5A39C89F8E1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9623" y="2967478"/>
                  <a:ext cx="245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CEC6EF-932F-4631-9CB6-7DBF3572E680}"/>
                    </a:ext>
                  </a:extLst>
                </p14:cNvPr>
                <p14:cNvContentPartPr/>
                <p14:nvPr/>
              </p14:nvContentPartPr>
              <p14:xfrm>
                <a:off x="1071143" y="3198958"/>
                <a:ext cx="336600" cy="8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CEC6EF-932F-4631-9CB6-7DBF3572E68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2503" y="3190318"/>
                  <a:ext cx="35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F235EAB-8CAE-48FC-B5FA-1E51AC7A1B3B}"/>
                    </a:ext>
                  </a:extLst>
                </p14:cNvPr>
                <p14:cNvContentPartPr/>
                <p14:nvPr/>
              </p14:nvContentPartPr>
              <p14:xfrm>
                <a:off x="1342223" y="3191758"/>
                <a:ext cx="209160" cy="222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F235EAB-8CAE-48FC-B5FA-1E51AC7A1B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333223" y="3183118"/>
                  <a:ext cx="226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B181E56-33D9-4F59-948D-391CA3F4BDAC}"/>
                    </a:ext>
                  </a:extLst>
                </p14:cNvPr>
                <p14:cNvContentPartPr/>
                <p14:nvPr/>
              </p14:nvContentPartPr>
              <p14:xfrm>
                <a:off x="1588463" y="3315598"/>
                <a:ext cx="26640" cy="79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B181E56-33D9-4F59-948D-391CA3F4BD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79463" y="3306598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3B34EB0-46DF-4052-844D-90F582498B0C}"/>
                    </a:ext>
                  </a:extLst>
                </p14:cNvPr>
                <p14:cNvContentPartPr/>
                <p14:nvPr/>
              </p14:nvContentPartPr>
              <p14:xfrm>
                <a:off x="1763063" y="2938678"/>
                <a:ext cx="220320" cy="47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3B34EB0-46DF-4052-844D-90F582498B0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54423" y="2930038"/>
                  <a:ext cx="237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8A3A37E-743A-4025-A5FD-6779FC97B4C4}"/>
                    </a:ext>
                  </a:extLst>
                </p14:cNvPr>
                <p14:cNvContentPartPr/>
                <p14:nvPr/>
              </p14:nvContentPartPr>
              <p14:xfrm>
                <a:off x="2013263" y="3232078"/>
                <a:ext cx="183240" cy="168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8A3A37E-743A-4025-A5FD-6779FC97B4C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04623" y="3223078"/>
                  <a:ext cx="20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72713C-B187-44CE-A4A9-047CA0149F46}"/>
                    </a:ext>
                  </a:extLst>
                </p14:cNvPr>
                <p14:cNvContentPartPr/>
                <p14:nvPr/>
              </p14:nvContentPartPr>
              <p14:xfrm>
                <a:off x="2367863" y="2895118"/>
                <a:ext cx="270720" cy="492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72713C-B187-44CE-A4A9-047CA0149F4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58863" y="2886478"/>
                  <a:ext cx="2883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B15565F-3A8A-4E7F-8D01-451E5FBF590C}"/>
                    </a:ext>
                  </a:extLst>
                </p14:cNvPr>
                <p14:cNvContentPartPr/>
                <p14:nvPr/>
              </p14:nvContentPartPr>
              <p14:xfrm>
                <a:off x="2366423" y="3145318"/>
                <a:ext cx="313920" cy="186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B15565F-3A8A-4E7F-8D01-451E5FBF590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57783" y="3136678"/>
                  <a:ext cx="331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4CA4F6-58F9-485E-A407-605C7DD02366}"/>
                    </a:ext>
                  </a:extLst>
                </p14:cNvPr>
                <p14:cNvContentPartPr/>
                <p14:nvPr/>
              </p14:nvContentPartPr>
              <p14:xfrm>
                <a:off x="2791223" y="3067558"/>
                <a:ext cx="60480" cy="28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4CA4F6-58F9-485E-A407-605C7DD0236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82583" y="3058558"/>
                  <a:ext cx="78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610C35-9035-41B6-90B4-5987BA4929DD}"/>
                    </a:ext>
                  </a:extLst>
                </p14:cNvPr>
                <p14:cNvContentPartPr/>
                <p14:nvPr/>
              </p14:nvContentPartPr>
              <p14:xfrm>
                <a:off x="2841983" y="3157198"/>
                <a:ext cx="105840" cy="139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610C35-9035-41B6-90B4-5987BA4929D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33343" y="3148558"/>
                  <a:ext cx="12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4B840D-BCFC-417C-A551-081A68B022E8}"/>
                    </a:ext>
                  </a:extLst>
                </p14:cNvPr>
                <p14:cNvContentPartPr/>
                <p14:nvPr/>
              </p14:nvContentPartPr>
              <p14:xfrm>
                <a:off x="3009383" y="3132358"/>
                <a:ext cx="208800" cy="211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4B840D-BCFC-417C-A551-081A68B022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00383" y="3123358"/>
                  <a:ext cx="226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75F44A-5C32-4F78-B0A8-53193EB6320C}"/>
                    </a:ext>
                  </a:extLst>
                </p14:cNvPr>
                <p14:cNvContentPartPr/>
                <p14:nvPr/>
              </p14:nvContentPartPr>
              <p14:xfrm>
                <a:off x="3602663" y="2859478"/>
                <a:ext cx="275760" cy="464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75F44A-5C32-4F78-B0A8-53193EB6320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593663" y="2850838"/>
                  <a:ext cx="293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9D500B0-DC4F-4553-8884-7285784B5F43}"/>
                    </a:ext>
                  </a:extLst>
                </p14:cNvPr>
                <p14:cNvContentPartPr/>
                <p14:nvPr/>
              </p14:nvContentPartPr>
              <p14:xfrm>
                <a:off x="3813623" y="3154678"/>
                <a:ext cx="215280" cy="156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9D500B0-DC4F-4553-8884-7285784B5F4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04623" y="3145678"/>
                  <a:ext cx="232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37CC98A-7C71-4A1A-8F93-815427720764}"/>
                    </a:ext>
                  </a:extLst>
                </p14:cNvPr>
                <p14:cNvContentPartPr/>
                <p14:nvPr/>
              </p14:nvContentPartPr>
              <p14:xfrm>
                <a:off x="4032503" y="3098518"/>
                <a:ext cx="187200" cy="216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37CC98A-7C71-4A1A-8F93-81542772076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23503" y="3089878"/>
                  <a:ext cx="20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1F27C87-FE09-431F-9541-427BC6E23256}"/>
                    </a:ext>
                  </a:extLst>
                </p14:cNvPr>
                <p14:cNvContentPartPr/>
                <p14:nvPr/>
              </p14:nvContentPartPr>
              <p14:xfrm>
                <a:off x="4573943" y="2996638"/>
                <a:ext cx="7200" cy="97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1F27C87-FE09-431F-9541-427BC6E2325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65303" y="2987998"/>
                  <a:ext cx="24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A1E9B42-343D-472B-B19E-3DF07D17D0DC}"/>
                    </a:ext>
                  </a:extLst>
                </p14:cNvPr>
                <p14:cNvContentPartPr/>
                <p14:nvPr/>
              </p14:nvContentPartPr>
              <p14:xfrm>
                <a:off x="4654223" y="2948038"/>
                <a:ext cx="24480" cy="123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A1E9B42-343D-472B-B19E-3DF07D17D0D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645583" y="2939038"/>
                  <a:ext cx="42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C9B0623-C34C-4EDA-B578-395AA6611589}"/>
                    </a:ext>
                  </a:extLst>
                </p14:cNvPr>
                <p14:cNvContentPartPr/>
                <p14:nvPr/>
              </p14:nvContentPartPr>
              <p14:xfrm>
                <a:off x="4859063" y="2716558"/>
                <a:ext cx="400680" cy="649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C9B0623-C34C-4EDA-B578-395AA66115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850063" y="2707918"/>
                  <a:ext cx="4183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3CAA672-CD9D-452C-B7B6-390E2CFB55B9}"/>
                    </a:ext>
                  </a:extLst>
                </p14:cNvPr>
                <p14:cNvContentPartPr/>
                <p14:nvPr/>
              </p14:nvContentPartPr>
              <p14:xfrm>
                <a:off x="4832063" y="3113278"/>
                <a:ext cx="310320" cy="75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3CAA672-CD9D-452C-B7B6-390E2CFB55B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823423" y="3104638"/>
                  <a:ext cx="327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2421E39-9A90-4B00-861B-2C93C5A9BEE9}"/>
                    </a:ext>
                  </a:extLst>
                </p14:cNvPr>
                <p14:cNvContentPartPr/>
                <p14:nvPr/>
              </p14:nvContentPartPr>
              <p14:xfrm>
                <a:off x="5112863" y="3153238"/>
                <a:ext cx="156240" cy="12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2421E39-9A90-4B00-861B-2C93C5A9BEE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04223" y="3144598"/>
                  <a:ext cx="17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9F39697-9D5D-40B3-91AA-6B849A33333A}"/>
                    </a:ext>
                  </a:extLst>
                </p14:cNvPr>
                <p14:cNvContentPartPr/>
                <p14:nvPr/>
              </p14:nvContentPartPr>
              <p14:xfrm>
                <a:off x="5383943" y="2953798"/>
                <a:ext cx="207720" cy="33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9F39697-9D5D-40B3-91AA-6B849A33333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74943" y="2944798"/>
                  <a:ext cx="225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FF8BE31-4A86-46CA-951F-23079DEF8AD0}"/>
                    </a:ext>
                  </a:extLst>
                </p14:cNvPr>
                <p14:cNvContentPartPr/>
                <p14:nvPr/>
              </p14:nvContentPartPr>
              <p14:xfrm>
                <a:off x="5476823" y="2888638"/>
                <a:ext cx="235440" cy="428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FF8BE31-4A86-46CA-951F-23079DEF8AD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68183" y="2879638"/>
                  <a:ext cx="253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12ED88-937A-4266-8DCC-989A09607B19}"/>
                    </a:ext>
                  </a:extLst>
                </p14:cNvPr>
                <p14:cNvContentPartPr/>
                <p14:nvPr/>
              </p14:nvContentPartPr>
              <p14:xfrm>
                <a:off x="5351183" y="3026158"/>
                <a:ext cx="419400" cy="62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12ED88-937A-4266-8DCC-989A09607B1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42543" y="3017158"/>
                  <a:ext cx="437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5C5432-55D7-4815-BCB1-93CC6EE1A2B5}"/>
                    </a:ext>
                  </a:extLst>
                </p14:cNvPr>
                <p14:cNvContentPartPr/>
                <p14:nvPr/>
              </p14:nvContentPartPr>
              <p14:xfrm>
                <a:off x="5645663" y="3098158"/>
                <a:ext cx="219960" cy="163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5C5432-55D7-4815-BCB1-93CC6EE1A2B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37023" y="3089518"/>
                  <a:ext cx="23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EC9DE63-2235-4BE6-A53B-9C12C36072BE}"/>
                    </a:ext>
                  </a:extLst>
                </p14:cNvPr>
                <p14:cNvContentPartPr/>
                <p14:nvPr/>
              </p14:nvContentPartPr>
              <p14:xfrm>
                <a:off x="5851223" y="3016798"/>
                <a:ext cx="261360" cy="275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EC9DE63-2235-4BE6-A53B-9C12C36072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42223" y="3007798"/>
                  <a:ext cx="279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8307731-5644-4482-B7DA-B4CA8EBB70CE}"/>
                    </a:ext>
                  </a:extLst>
                </p14:cNvPr>
                <p14:cNvContentPartPr/>
                <p14:nvPr/>
              </p14:nvContentPartPr>
              <p14:xfrm>
                <a:off x="6241823" y="2927158"/>
                <a:ext cx="29880" cy="50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8307731-5644-4482-B7DA-B4CA8EBB70C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233183" y="2918158"/>
                  <a:ext cx="4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EBC10C9-DCEB-4CA3-B804-D0EF0F8C0534}"/>
                    </a:ext>
                  </a:extLst>
                </p14:cNvPr>
                <p14:cNvContentPartPr/>
                <p14:nvPr/>
              </p14:nvContentPartPr>
              <p14:xfrm>
                <a:off x="6311303" y="2906638"/>
                <a:ext cx="52560" cy="86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EBC10C9-DCEB-4CA3-B804-D0EF0F8C053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302303" y="2897998"/>
                  <a:ext cx="70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520007-7EA1-45A6-9877-FC865A24DC91}"/>
                    </a:ext>
                  </a:extLst>
                </p14:cNvPr>
                <p14:cNvContentPartPr/>
                <p14:nvPr/>
              </p14:nvContentPartPr>
              <p14:xfrm>
                <a:off x="6628103" y="2867758"/>
                <a:ext cx="225360" cy="359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520007-7EA1-45A6-9877-FC865A24DC9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619463" y="2859118"/>
                  <a:ext cx="243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F4DB364-9413-41A8-8B72-430E9855BC3C}"/>
                    </a:ext>
                  </a:extLst>
                </p14:cNvPr>
                <p14:cNvContentPartPr/>
                <p14:nvPr/>
              </p14:nvContentPartPr>
              <p14:xfrm>
                <a:off x="6503903" y="2969998"/>
                <a:ext cx="435240" cy="137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F4DB364-9413-41A8-8B72-430E9855BC3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94903" y="2960998"/>
                  <a:ext cx="452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4BB5163-E7CB-4D79-912F-91BE05A3B9C2}"/>
                    </a:ext>
                  </a:extLst>
                </p14:cNvPr>
                <p14:cNvContentPartPr/>
                <p14:nvPr/>
              </p14:nvContentPartPr>
              <p14:xfrm>
                <a:off x="6849503" y="3040918"/>
                <a:ext cx="228960" cy="152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4BB5163-E7CB-4D79-912F-91BE05A3B9C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40863" y="3031918"/>
                  <a:ext cx="24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446E1E-B168-443E-A799-A48A84558797}"/>
                    </a:ext>
                  </a:extLst>
                </p14:cNvPr>
                <p14:cNvContentPartPr/>
                <p14:nvPr/>
              </p14:nvContentPartPr>
              <p14:xfrm>
                <a:off x="7177103" y="3058558"/>
                <a:ext cx="6084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446E1E-B168-443E-A799-A48A8455879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168463" y="3049558"/>
                  <a:ext cx="78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070726A-5C47-44F7-A4A7-46037322D191}"/>
                    </a:ext>
                  </a:extLst>
                </p14:cNvPr>
                <p14:cNvContentPartPr/>
                <p14:nvPr/>
              </p14:nvContentPartPr>
              <p14:xfrm>
                <a:off x="7366823" y="2780278"/>
                <a:ext cx="247680" cy="378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070726A-5C47-44F7-A4A7-46037322D19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357823" y="2771638"/>
                  <a:ext cx="265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D383D4-A5C9-421B-B477-84A9A8F72D7B}"/>
                    </a:ext>
                  </a:extLst>
                </p14:cNvPr>
                <p14:cNvContentPartPr/>
                <p14:nvPr/>
              </p14:nvContentPartPr>
              <p14:xfrm>
                <a:off x="7519823" y="2971078"/>
                <a:ext cx="168120" cy="226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D383D4-A5C9-421B-B477-84A9A8F72D7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10823" y="2962438"/>
                  <a:ext cx="185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610375A-498E-43DF-B2EC-0538450D08DC}"/>
                    </a:ext>
                  </a:extLst>
                </p14:cNvPr>
                <p14:cNvContentPartPr/>
                <p14:nvPr/>
              </p14:nvContentPartPr>
              <p14:xfrm>
                <a:off x="8085023" y="2982238"/>
                <a:ext cx="172440" cy="151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610375A-498E-43DF-B2EC-0538450D08D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76023" y="2973598"/>
                  <a:ext cx="19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C28AB7B-F4A3-4902-BE14-E7781020238E}"/>
                    </a:ext>
                  </a:extLst>
                </p14:cNvPr>
                <p14:cNvContentPartPr/>
                <p14:nvPr/>
              </p14:nvContentPartPr>
              <p14:xfrm>
                <a:off x="8338463" y="2924998"/>
                <a:ext cx="160200" cy="217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C28AB7B-F4A3-4902-BE14-E7781020238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329823" y="2915998"/>
                  <a:ext cx="177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2F008D-6D8B-412A-A2FF-AC422DE459CE}"/>
                    </a:ext>
                  </a:extLst>
                </p14:cNvPr>
                <p14:cNvContentPartPr/>
                <p14:nvPr/>
              </p14:nvContentPartPr>
              <p14:xfrm>
                <a:off x="8887103" y="2939758"/>
                <a:ext cx="211680" cy="189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2F008D-6D8B-412A-A2FF-AC422DE459C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78103" y="2931118"/>
                  <a:ext cx="22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A479FF-EA42-4E56-B19E-E76787197B48}"/>
                    </a:ext>
                  </a:extLst>
                </p14:cNvPr>
                <p14:cNvContentPartPr/>
                <p14:nvPr/>
              </p14:nvContentPartPr>
              <p14:xfrm>
                <a:off x="9084383" y="2969278"/>
                <a:ext cx="18324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A479FF-EA42-4E56-B19E-E76787197B4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75383" y="2960278"/>
                  <a:ext cx="200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06C5D3-3D43-4004-B2F9-A6BD12F4A5AF}"/>
                    </a:ext>
                  </a:extLst>
                </p14:cNvPr>
                <p14:cNvContentPartPr/>
                <p14:nvPr/>
              </p14:nvContentPartPr>
              <p14:xfrm>
                <a:off x="9311183" y="3000598"/>
                <a:ext cx="354960" cy="140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06C5D3-3D43-4004-B2F9-A6BD12F4A5A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302183" y="2991958"/>
                  <a:ext cx="37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EE6B04-1AEE-43BA-AF4C-7682A06DBFC0}"/>
                    </a:ext>
                  </a:extLst>
                </p14:cNvPr>
                <p14:cNvContentPartPr/>
                <p14:nvPr/>
              </p14:nvContentPartPr>
              <p14:xfrm>
                <a:off x="9635183" y="3035518"/>
                <a:ext cx="180720" cy="312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EE6B04-1AEE-43BA-AF4C-7682A06DBFC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26543" y="3026878"/>
                  <a:ext cx="198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AF29C02-8E55-479C-B121-E5382BD84C6E}"/>
                    </a:ext>
                  </a:extLst>
                </p14:cNvPr>
                <p14:cNvContentPartPr/>
                <p14:nvPr/>
              </p14:nvContentPartPr>
              <p14:xfrm>
                <a:off x="9820943" y="2971078"/>
                <a:ext cx="230760" cy="191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AF29C02-8E55-479C-B121-E5382BD84C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811943" y="2962438"/>
                  <a:ext cx="248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9902AA-8942-43A4-87B8-08C629E68043}"/>
                    </a:ext>
                  </a:extLst>
                </p14:cNvPr>
                <p14:cNvContentPartPr/>
                <p14:nvPr/>
              </p14:nvContentPartPr>
              <p14:xfrm>
                <a:off x="10074023" y="3014998"/>
                <a:ext cx="183240" cy="143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9902AA-8942-43A4-87B8-08C629E6804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65383" y="3006358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1D99FAA-9CC4-4CEE-B7BF-0C05DE2C245B}"/>
                    </a:ext>
                  </a:extLst>
                </p14:cNvPr>
                <p14:cNvContentPartPr/>
                <p14:nvPr/>
              </p14:nvContentPartPr>
              <p14:xfrm>
                <a:off x="10319903" y="3002758"/>
                <a:ext cx="267480" cy="182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1D99FAA-9CC4-4CEE-B7BF-0C05DE2C245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310903" y="2994118"/>
                  <a:ext cx="285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6D72F2A-B8F7-491A-A2BB-C61EE3A82F6F}"/>
                    </a:ext>
                  </a:extLst>
                </p14:cNvPr>
                <p14:cNvContentPartPr/>
                <p14:nvPr/>
              </p14:nvContentPartPr>
              <p14:xfrm>
                <a:off x="10474703" y="3033718"/>
                <a:ext cx="253440" cy="136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6D72F2A-B8F7-491A-A2BB-C61EE3A82F6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465703" y="3024718"/>
                  <a:ext cx="27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A41F889-CD55-4808-A4BE-C75AC096D061}"/>
                    </a:ext>
                  </a:extLst>
                </p14:cNvPr>
                <p14:cNvContentPartPr/>
                <p14:nvPr/>
              </p14:nvContentPartPr>
              <p14:xfrm>
                <a:off x="10759823" y="3002038"/>
                <a:ext cx="236160" cy="171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A41F889-CD55-4808-A4BE-C75AC096D06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751183" y="2993038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BD8510-C42B-4A6B-B7E8-1D0C05FDE202}"/>
                    </a:ext>
                  </a:extLst>
                </p14:cNvPr>
                <p14:cNvContentPartPr/>
                <p14:nvPr/>
              </p14:nvContentPartPr>
              <p14:xfrm>
                <a:off x="10915343" y="2830318"/>
                <a:ext cx="295560" cy="335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BD8510-C42B-4A6B-B7E8-1D0C05FDE20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906343" y="2821318"/>
                  <a:ext cx="313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CA90900-34D3-4468-AC75-BD72CEAA7CCD}"/>
                    </a:ext>
                  </a:extLst>
                </p14:cNvPr>
                <p14:cNvContentPartPr/>
                <p14:nvPr/>
              </p14:nvContentPartPr>
              <p14:xfrm>
                <a:off x="388223" y="3637078"/>
                <a:ext cx="265680" cy="462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CA90900-34D3-4468-AC75-BD72CEAA7CC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9223" y="3628078"/>
                  <a:ext cx="2833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96FBCD-EC12-4ABC-AF03-EB2CF0EDD152}"/>
                    </a:ext>
                  </a:extLst>
                </p14:cNvPr>
                <p14:cNvContentPartPr/>
                <p14:nvPr/>
              </p14:nvContentPartPr>
              <p14:xfrm>
                <a:off x="284903" y="3873598"/>
                <a:ext cx="434160" cy="66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96FBCD-EC12-4ABC-AF03-EB2CF0EDD1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75903" y="3864598"/>
                  <a:ext cx="451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6D860BA-529C-44FA-BD5F-AADBDD4A2F24}"/>
                    </a:ext>
                  </a:extLst>
                </p14:cNvPr>
                <p14:cNvContentPartPr/>
                <p14:nvPr/>
              </p14:nvContentPartPr>
              <p14:xfrm>
                <a:off x="615383" y="3929758"/>
                <a:ext cx="158760" cy="170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6D860BA-529C-44FA-BD5F-AADBDD4A2F2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6743" y="3920758"/>
                  <a:ext cx="176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A187F3D-5290-426F-A9D7-7A0108E75131}"/>
                    </a:ext>
                  </a:extLst>
                </p14:cNvPr>
                <p14:cNvContentPartPr/>
                <p14:nvPr/>
              </p14:nvContentPartPr>
              <p14:xfrm>
                <a:off x="1150343" y="3817438"/>
                <a:ext cx="236520" cy="239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A187F3D-5290-426F-A9D7-7A0108E7513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41703" y="3808798"/>
                  <a:ext cx="254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C838992-E62E-4DB0-961A-BC877655E595}"/>
                    </a:ext>
                  </a:extLst>
                </p14:cNvPr>
                <p14:cNvContentPartPr/>
                <p14:nvPr/>
              </p14:nvContentPartPr>
              <p14:xfrm>
                <a:off x="1826423" y="3637438"/>
                <a:ext cx="499320" cy="394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C838992-E62E-4DB0-961A-BC877655E59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817423" y="3628798"/>
                  <a:ext cx="5169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D97578-8CF6-4F9C-8B5F-15D3DA242D2A}"/>
                    </a:ext>
                  </a:extLst>
                </p14:cNvPr>
                <p14:cNvContentPartPr/>
                <p14:nvPr/>
              </p14:nvContentPartPr>
              <p14:xfrm>
                <a:off x="2250503" y="3814558"/>
                <a:ext cx="160560" cy="179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D97578-8CF6-4F9C-8B5F-15D3DA242D2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241503" y="3805558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3749E4C-0B96-4E07-907C-1781F1AC5F91}"/>
                    </a:ext>
                  </a:extLst>
                </p14:cNvPr>
                <p14:cNvContentPartPr/>
                <p14:nvPr/>
              </p14:nvContentPartPr>
              <p14:xfrm>
                <a:off x="2487383" y="3777838"/>
                <a:ext cx="209880" cy="242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3749E4C-0B96-4E07-907C-1781F1AC5F9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478743" y="3769198"/>
                  <a:ext cx="227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197BAEF-3D40-465D-9167-A05C25D3284E}"/>
                    </a:ext>
                  </a:extLst>
                </p14:cNvPr>
                <p14:cNvContentPartPr/>
                <p14:nvPr/>
              </p14:nvContentPartPr>
              <p14:xfrm>
                <a:off x="2796263" y="3768118"/>
                <a:ext cx="315720" cy="183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197BAEF-3D40-465D-9167-A05C25D328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787263" y="3759118"/>
                  <a:ext cx="33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E02115-8D5D-4066-B16B-3A770FB7F025}"/>
                    </a:ext>
                  </a:extLst>
                </p14:cNvPr>
                <p14:cNvContentPartPr/>
                <p14:nvPr/>
              </p14:nvContentPartPr>
              <p14:xfrm>
                <a:off x="3148703" y="3785398"/>
                <a:ext cx="181080" cy="126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E02115-8D5D-4066-B16B-3A770FB7F02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140063" y="3776398"/>
                  <a:ext cx="198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BB00523-E6F2-4B4B-BC21-85D7A54E1CC3}"/>
                    </a:ext>
                  </a:extLst>
                </p14:cNvPr>
                <p14:cNvContentPartPr/>
                <p14:nvPr/>
              </p14:nvContentPartPr>
              <p14:xfrm>
                <a:off x="3475943" y="3604318"/>
                <a:ext cx="147600" cy="302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BB00523-E6F2-4B4B-BC21-85D7A54E1CC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466943" y="3595318"/>
                  <a:ext cx="165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D622ADD-D639-492B-9536-080B550FE941}"/>
                    </a:ext>
                  </a:extLst>
                </p14:cNvPr>
                <p14:cNvContentPartPr/>
                <p14:nvPr/>
              </p14:nvContentPartPr>
              <p14:xfrm>
                <a:off x="3871583" y="3717718"/>
                <a:ext cx="262440" cy="197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D622ADD-D639-492B-9536-080B550FE94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862583" y="3708718"/>
                  <a:ext cx="280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3C19434-F883-4496-9EF0-E5E1C5CA4F16}"/>
                    </a:ext>
                  </a:extLst>
                </p14:cNvPr>
                <p14:cNvContentPartPr/>
                <p14:nvPr/>
              </p14:nvContentPartPr>
              <p14:xfrm>
                <a:off x="4074983" y="3478678"/>
                <a:ext cx="213840" cy="358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3C19434-F883-4496-9EF0-E5E1C5CA4F1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066343" y="3470038"/>
                  <a:ext cx="231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57B1EC8-2FA6-439F-8723-20E80102EF7E}"/>
                    </a:ext>
                  </a:extLst>
                </p14:cNvPr>
                <p14:cNvContentPartPr/>
                <p14:nvPr/>
              </p14:nvContentPartPr>
              <p14:xfrm>
                <a:off x="4214303" y="3740398"/>
                <a:ext cx="54360" cy="136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57B1EC8-2FA6-439F-8723-20E80102EF7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205303" y="3731398"/>
                  <a:ext cx="7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9BA6160-59ED-4D58-9331-F6811076E993}"/>
                    </a:ext>
                  </a:extLst>
                </p14:cNvPr>
                <p14:cNvContentPartPr/>
                <p14:nvPr/>
              </p14:nvContentPartPr>
              <p14:xfrm>
                <a:off x="4289903" y="3665518"/>
                <a:ext cx="266400" cy="219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9BA6160-59ED-4D58-9331-F6811076E99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281263" y="3656878"/>
                  <a:ext cx="284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3B1BCA-1463-4C27-8888-37D94E77957F}"/>
                    </a:ext>
                  </a:extLst>
                </p14:cNvPr>
                <p14:cNvContentPartPr/>
                <p14:nvPr/>
              </p14:nvContentPartPr>
              <p14:xfrm>
                <a:off x="4674743" y="3417838"/>
                <a:ext cx="357480" cy="477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3B1BCA-1463-4C27-8888-37D94E77957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665743" y="3408838"/>
                  <a:ext cx="3751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CA1D778-166A-469D-BEBE-D8FB313050D0}"/>
                    </a:ext>
                  </a:extLst>
                </p14:cNvPr>
                <p14:cNvContentPartPr/>
                <p14:nvPr/>
              </p14:nvContentPartPr>
              <p14:xfrm>
                <a:off x="4654223" y="3566878"/>
                <a:ext cx="455760" cy="10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CA1D778-166A-469D-BEBE-D8FB313050D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645223" y="3557878"/>
                  <a:ext cx="47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E794869-DFAB-4B12-9B35-8A4000321772}"/>
                    </a:ext>
                  </a:extLst>
                </p14:cNvPr>
                <p14:cNvContentPartPr/>
                <p14:nvPr/>
              </p14:nvContentPartPr>
              <p14:xfrm>
                <a:off x="4946183" y="3630238"/>
                <a:ext cx="238320" cy="232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E794869-DFAB-4B12-9B35-8A400032177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937543" y="3621238"/>
                  <a:ext cx="255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EE9C3BF-5C15-4159-B217-D72A98274948}"/>
                    </a:ext>
                  </a:extLst>
                </p14:cNvPr>
                <p14:cNvContentPartPr/>
                <p14:nvPr/>
              </p14:nvContentPartPr>
              <p14:xfrm>
                <a:off x="5188103" y="3704398"/>
                <a:ext cx="79920" cy="144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EE9C3BF-5C15-4159-B217-D72A9827494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179103" y="3695758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4A2D694-B7F1-473B-9953-D800B441FBA9}"/>
                    </a:ext>
                  </a:extLst>
                </p14:cNvPr>
                <p14:cNvContentPartPr/>
                <p14:nvPr/>
              </p14:nvContentPartPr>
              <p14:xfrm>
                <a:off x="5369903" y="3368518"/>
                <a:ext cx="275040" cy="48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4A2D694-B7F1-473B-9953-D800B441FBA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360903" y="3359878"/>
                  <a:ext cx="2926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5F6EB6E-89F8-495B-BA08-D40909E7816D}"/>
                    </a:ext>
                  </a:extLst>
                </p14:cNvPr>
                <p14:cNvContentPartPr/>
                <p14:nvPr/>
              </p14:nvContentPartPr>
              <p14:xfrm>
                <a:off x="5352983" y="3699718"/>
                <a:ext cx="198720" cy="14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5F6EB6E-89F8-495B-BA08-D40909E7816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44343" y="3690718"/>
                  <a:ext cx="21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8CF23FA-22DD-4EAB-881C-BE2494BC0EAD}"/>
                    </a:ext>
                  </a:extLst>
                </p14:cNvPr>
                <p14:cNvContentPartPr/>
                <p14:nvPr/>
              </p14:nvContentPartPr>
              <p14:xfrm>
                <a:off x="5653223" y="3676678"/>
                <a:ext cx="205920" cy="149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8CF23FA-22DD-4EAB-881C-BE2494BC0EA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44583" y="3667678"/>
                  <a:ext cx="22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2F64BB9-3186-4DCE-8E7B-B22A899B285B}"/>
                    </a:ext>
                  </a:extLst>
                </p14:cNvPr>
                <p14:cNvContentPartPr/>
                <p14:nvPr/>
              </p14:nvContentPartPr>
              <p14:xfrm>
                <a:off x="5970743" y="3385078"/>
                <a:ext cx="291960" cy="438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2F64BB9-3186-4DCE-8E7B-B22A899B285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961743" y="3376078"/>
                  <a:ext cx="3096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26493EC-9539-40E6-9D14-E07CCA270ABF}"/>
                    </a:ext>
                  </a:extLst>
                </p14:cNvPr>
                <p14:cNvContentPartPr/>
                <p14:nvPr/>
              </p14:nvContentPartPr>
              <p14:xfrm>
                <a:off x="5865263" y="3547078"/>
                <a:ext cx="509040" cy="115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26493EC-9539-40E6-9D14-E07CCA270AB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856623" y="3538078"/>
                  <a:ext cx="526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115C66-27B0-4376-B68B-E050EAB5A4E4}"/>
                    </a:ext>
                  </a:extLst>
                </p14:cNvPr>
                <p14:cNvContentPartPr/>
                <p14:nvPr/>
              </p14:nvContentPartPr>
              <p14:xfrm>
                <a:off x="6230303" y="3559318"/>
                <a:ext cx="247680" cy="271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115C66-27B0-4376-B68B-E050EAB5A4E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221303" y="3550318"/>
                  <a:ext cx="265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015B5D7-71FF-4F9F-B4DA-62D26E1FC30A}"/>
                    </a:ext>
                  </a:extLst>
                </p14:cNvPr>
                <p14:cNvContentPartPr/>
                <p14:nvPr/>
              </p14:nvContentPartPr>
              <p14:xfrm>
                <a:off x="6426143" y="3662638"/>
                <a:ext cx="147240" cy="151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015B5D7-71FF-4F9F-B4DA-62D26E1FC30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417143" y="3653638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1C140D9-6FB7-491D-8A6D-DF2BAC442E00}"/>
                    </a:ext>
                  </a:extLst>
                </p14:cNvPr>
                <p14:cNvContentPartPr/>
                <p14:nvPr/>
              </p14:nvContentPartPr>
              <p14:xfrm>
                <a:off x="6607223" y="3643198"/>
                <a:ext cx="320040" cy="196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1C140D9-6FB7-491D-8A6D-DF2BAC442E0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598223" y="3634558"/>
                  <a:ext cx="33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24DBB6E-279F-413C-A32A-D5A6FFB73A80}"/>
                    </a:ext>
                  </a:extLst>
                </p14:cNvPr>
                <p14:cNvContentPartPr/>
                <p14:nvPr/>
              </p14:nvContentPartPr>
              <p14:xfrm>
                <a:off x="7086743" y="3841558"/>
                <a:ext cx="7920" cy="7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24DBB6E-279F-413C-A32A-D5A6FFB73A8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77743" y="3832918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6E97FF0-6146-40CF-8A2F-F9E32BB47C44}"/>
                  </a:ext>
                </a:extLst>
              </p14:cNvPr>
              <p14:cNvContentPartPr/>
              <p14:nvPr/>
            </p14:nvContentPartPr>
            <p14:xfrm>
              <a:off x="505223" y="5947918"/>
              <a:ext cx="3578400" cy="907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6E97FF0-6146-40CF-8A2F-F9E32BB47C44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96583" y="5938918"/>
                <a:ext cx="3596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3F4E145-BC8D-4D5C-A5A7-DD01ACB64CD2}"/>
                  </a:ext>
                </a:extLst>
              </p14:cNvPr>
              <p14:cNvContentPartPr/>
              <p14:nvPr/>
            </p14:nvContentPartPr>
            <p14:xfrm>
              <a:off x="159263" y="4625638"/>
              <a:ext cx="4761360" cy="12067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3F4E145-BC8D-4D5C-A5A7-DD01ACB64CD2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50263" y="4616998"/>
                <a:ext cx="4779000" cy="12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C355755-6023-46E3-A495-2954E20224E4}"/>
                  </a:ext>
                </a:extLst>
              </p14:cNvPr>
              <p14:cNvContentPartPr/>
              <p14:nvPr/>
            </p14:nvContentPartPr>
            <p14:xfrm>
              <a:off x="6856343" y="5988958"/>
              <a:ext cx="3851280" cy="864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C355755-6023-46E3-A495-2954E20224E4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847703" y="5979958"/>
                <a:ext cx="3868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6E05FB8-AF55-4789-94CA-370E64BE198E}"/>
                  </a:ext>
                </a:extLst>
              </p14:cNvPr>
              <p14:cNvContentPartPr/>
              <p14:nvPr/>
            </p14:nvContentPartPr>
            <p14:xfrm>
              <a:off x="6419663" y="4570558"/>
              <a:ext cx="5191920" cy="12823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6E05FB8-AF55-4789-94CA-370E64BE198E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410663" y="4561558"/>
                <a:ext cx="5209560" cy="12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329E485-A865-495C-985A-C17C4DE8EFE4}"/>
              </a:ext>
            </a:extLst>
          </p:cNvPr>
          <p:cNvGrpSpPr/>
          <p:nvPr/>
        </p:nvGrpSpPr>
        <p:grpSpPr>
          <a:xfrm>
            <a:off x="705023" y="5770078"/>
            <a:ext cx="857160" cy="661320"/>
            <a:chOff x="705023" y="5770078"/>
            <a:chExt cx="8571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447C41A-655A-442E-B13B-C3D16D56AB1E}"/>
                    </a:ext>
                  </a:extLst>
                </p14:cNvPr>
                <p14:cNvContentPartPr/>
                <p14:nvPr/>
              </p14:nvContentPartPr>
              <p14:xfrm>
                <a:off x="1094903" y="5770078"/>
                <a:ext cx="41040" cy="316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447C41A-655A-442E-B13B-C3D16D56AB1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5903" y="5761438"/>
                  <a:ext cx="58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E48815A-F851-46FF-87A9-5013A615B608}"/>
                    </a:ext>
                  </a:extLst>
                </p14:cNvPr>
                <p14:cNvContentPartPr/>
                <p14:nvPr/>
              </p14:nvContentPartPr>
              <p14:xfrm>
                <a:off x="705023" y="6315118"/>
                <a:ext cx="112680" cy="17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E48815A-F851-46FF-87A9-5013A615B60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023" y="6306118"/>
                  <a:ext cx="13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3FA6AE-08B0-4155-8F87-03A65D31B7B0}"/>
                    </a:ext>
                  </a:extLst>
                </p14:cNvPr>
                <p14:cNvContentPartPr/>
                <p14:nvPr/>
              </p14:nvContentPartPr>
              <p14:xfrm>
                <a:off x="969983" y="6211078"/>
                <a:ext cx="19080" cy="183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3FA6AE-08B0-4155-8F87-03A65D31B7B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61343" y="6202078"/>
                  <a:ext cx="3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53E0245-8ADF-4EE5-A947-DCE1A55DDFCF}"/>
                    </a:ext>
                  </a:extLst>
                </p14:cNvPr>
                <p14:cNvContentPartPr/>
                <p14:nvPr/>
              </p14:nvContentPartPr>
              <p14:xfrm>
                <a:off x="1099223" y="6369838"/>
                <a:ext cx="5400" cy="15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53E0245-8ADF-4EE5-A947-DCE1A55DDF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0223" y="6360838"/>
                  <a:ext cx="2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D4844DB-4816-4E59-B44C-89E1E4F10AC7}"/>
                    </a:ext>
                  </a:extLst>
                </p14:cNvPr>
                <p14:cNvContentPartPr/>
                <p14:nvPr/>
              </p14:nvContentPartPr>
              <p14:xfrm>
                <a:off x="1166903" y="6189838"/>
                <a:ext cx="119520" cy="167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D4844DB-4816-4E59-B44C-89E1E4F10AC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7903" y="6180838"/>
                  <a:ext cx="137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88A02B5-7493-4123-91AE-2160C2781C07}"/>
                    </a:ext>
                  </a:extLst>
                </p14:cNvPr>
                <p14:cNvContentPartPr/>
                <p14:nvPr/>
              </p14:nvContentPartPr>
              <p14:xfrm>
                <a:off x="1346183" y="6208918"/>
                <a:ext cx="216000" cy="222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88A02B5-7493-4123-91AE-2160C2781C0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337543" y="6200278"/>
                  <a:ext cx="2336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72824A3-E5F2-4B18-AB3D-D168A4CF9295}"/>
              </a:ext>
            </a:extLst>
          </p:cNvPr>
          <p:cNvGrpSpPr/>
          <p:nvPr/>
        </p:nvGrpSpPr>
        <p:grpSpPr>
          <a:xfrm>
            <a:off x="3974183" y="5897878"/>
            <a:ext cx="962280" cy="456480"/>
            <a:chOff x="3974183" y="5897878"/>
            <a:chExt cx="9622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D2C7F8A-030F-44FF-8D4B-C654BA2C5EA0}"/>
                    </a:ext>
                  </a:extLst>
                </p14:cNvPr>
                <p14:cNvContentPartPr/>
                <p14:nvPr/>
              </p14:nvContentPartPr>
              <p14:xfrm>
                <a:off x="4048343" y="6007318"/>
                <a:ext cx="888120" cy="48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D2C7F8A-030F-44FF-8D4B-C654BA2C5EA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39343" y="5998678"/>
                  <a:ext cx="905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3D850F6-A72E-4844-877A-6ADDDB1011FA}"/>
                    </a:ext>
                  </a:extLst>
                </p14:cNvPr>
                <p14:cNvContentPartPr/>
                <p14:nvPr/>
              </p14:nvContentPartPr>
              <p14:xfrm>
                <a:off x="4137263" y="5897878"/>
                <a:ext cx="28800" cy="176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3D850F6-A72E-4844-877A-6ADDDB1011F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28623" y="5888878"/>
                  <a:ext cx="4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1033C46-C726-4DDA-8CCD-E3F5CB21FD4A}"/>
                    </a:ext>
                  </a:extLst>
                </p14:cNvPr>
                <p14:cNvContentPartPr/>
                <p14:nvPr/>
              </p14:nvContentPartPr>
              <p14:xfrm>
                <a:off x="3974183" y="6140878"/>
                <a:ext cx="27720" cy="176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1033C46-C726-4DDA-8CCD-E3F5CB21FD4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65543" y="6131878"/>
                  <a:ext cx="45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A573181-076C-4072-AC7D-6DC8C1A34172}"/>
                    </a:ext>
                  </a:extLst>
                </p14:cNvPr>
                <p14:cNvContentPartPr/>
                <p14:nvPr/>
              </p14:nvContentPartPr>
              <p14:xfrm>
                <a:off x="4097303" y="6261478"/>
                <a:ext cx="6120" cy="42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A573181-076C-4072-AC7D-6DC8C1A3417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088663" y="6252478"/>
                  <a:ext cx="23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604C6FF-0E6B-4D0C-8A80-0139C34CE03D}"/>
                    </a:ext>
                  </a:extLst>
                </p14:cNvPr>
                <p14:cNvContentPartPr/>
                <p14:nvPr/>
              </p14:nvContentPartPr>
              <p14:xfrm>
                <a:off x="4187303" y="6127558"/>
                <a:ext cx="120960" cy="213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604C6FF-0E6B-4D0C-8A80-0139C34CE03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178303" y="6118558"/>
                  <a:ext cx="138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6009D1-2EE4-44F4-9F32-4FCE2B96FDC1}"/>
                    </a:ext>
                  </a:extLst>
                </p14:cNvPr>
                <p14:cNvContentPartPr/>
                <p14:nvPr/>
              </p14:nvContentPartPr>
              <p14:xfrm>
                <a:off x="4365863" y="6165718"/>
                <a:ext cx="232200" cy="188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6009D1-2EE4-44F4-9F32-4FCE2B96FDC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57223" y="6156718"/>
                  <a:ext cx="2498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660697E-AE8F-4389-B187-65B8A9DE7B1A}"/>
              </a:ext>
            </a:extLst>
          </p:cNvPr>
          <p:cNvGrpSpPr/>
          <p:nvPr/>
        </p:nvGrpSpPr>
        <p:grpSpPr>
          <a:xfrm>
            <a:off x="4325903" y="5015878"/>
            <a:ext cx="946440" cy="783720"/>
            <a:chOff x="4325903" y="5015878"/>
            <a:chExt cx="9464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D65CCB3-3DCF-47FF-BDCA-B03DA4FD5D31}"/>
                    </a:ext>
                  </a:extLst>
                </p14:cNvPr>
                <p14:cNvContentPartPr/>
                <p14:nvPr/>
              </p14:nvContentPartPr>
              <p14:xfrm>
                <a:off x="4325903" y="5465518"/>
                <a:ext cx="358200" cy="334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D65CCB3-3DCF-47FF-BDCA-B03DA4FD5D3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16903" y="5456518"/>
                  <a:ext cx="375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356458-8D4D-4E2A-8F81-05DDA55E921F}"/>
                    </a:ext>
                  </a:extLst>
                </p14:cNvPr>
                <p14:cNvContentPartPr/>
                <p14:nvPr/>
              </p14:nvContentPartPr>
              <p14:xfrm>
                <a:off x="4422023" y="5078518"/>
                <a:ext cx="246600" cy="203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356458-8D4D-4E2A-8F81-05DDA55E921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413383" y="5069518"/>
                  <a:ext cx="264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5A52B3D-497D-466B-B355-75EE03D9803B}"/>
                    </a:ext>
                  </a:extLst>
                </p14:cNvPr>
                <p14:cNvContentPartPr/>
                <p14:nvPr/>
              </p14:nvContentPartPr>
              <p14:xfrm>
                <a:off x="4701383" y="5237278"/>
                <a:ext cx="14400" cy="30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5A52B3D-497D-466B-B355-75EE03D9803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692743" y="5228278"/>
                  <a:ext cx="32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D591D49-06E1-4764-95FB-B4A82EF5845F}"/>
                    </a:ext>
                  </a:extLst>
                </p14:cNvPr>
                <p14:cNvContentPartPr/>
                <p14:nvPr/>
              </p14:nvContentPartPr>
              <p14:xfrm>
                <a:off x="4813703" y="5032438"/>
                <a:ext cx="235800" cy="242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D591D49-06E1-4764-95FB-B4A82EF5845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804703" y="5023438"/>
                  <a:ext cx="253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1ADD7AE-8B30-4B91-B8E5-D8FB5C611912}"/>
                    </a:ext>
                  </a:extLst>
                </p14:cNvPr>
                <p14:cNvContentPartPr/>
                <p14:nvPr/>
              </p14:nvContentPartPr>
              <p14:xfrm>
                <a:off x="5110343" y="5109478"/>
                <a:ext cx="144360" cy="174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1ADD7AE-8B30-4B91-B8E5-D8FB5C61191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101343" y="5100838"/>
                  <a:ext cx="162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466DEE6-3D92-427E-975B-8CA92606F624}"/>
                    </a:ext>
                  </a:extLst>
                </p14:cNvPr>
                <p14:cNvContentPartPr/>
                <p14:nvPr/>
              </p14:nvContentPartPr>
              <p14:xfrm>
                <a:off x="5101343" y="5015878"/>
                <a:ext cx="68040" cy="82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466DEE6-3D92-427E-975B-8CA92606F62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92343" y="5006878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458DC43-FEC1-40AC-9E58-0EDF8B9FFC8D}"/>
                    </a:ext>
                  </a:extLst>
                </p14:cNvPr>
                <p14:cNvContentPartPr/>
                <p14:nvPr/>
              </p14:nvContentPartPr>
              <p14:xfrm>
                <a:off x="5202143" y="5264638"/>
                <a:ext cx="70200" cy="84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458DC43-FEC1-40AC-9E58-0EDF8B9FFC8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93503" y="5255638"/>
                  <a:ext cx="878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266E870-D583-4BAC-88C3-4D25F8C30FD7}"/>
              </a:ext>
            </a:extLst>
          </p:cNvPr>
          <p:cNvGrpSpPr/>
          <p:nvPr/>
        </p:nvGrpSpPr>
        <p:grpSpPr>
          <a:xfrm>
            <a:off x="2192903" y="6242758"/>
            <a:ext cx="1024200" cy="410400"/>
            <a:chOff x="2192903" y="6242758"/>
            <a:chExt cx="10242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103D225-A65F-49C8-918E-DA22E0C1410E}"/>
                    </a:ext>
                  </a:extLst>
                </p14:cNvPr>
                <p14:cNvContentPartPr/>
                <p14:nvPr/>
              </p14:nvContentPartPr>
              <p14:xfrm>
                <a:off x="2192903" y="6242758"/>
                <a:ext cx="238320" cy="389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103D225-A65F-49C8-918E-DA22E0C1410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84263" y="6234118"/>
                  <a:ext cx="255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7685B47-5675-4A83-B06C-FCB70CE3BEB2}"/>
                    </a:ext>
                  </a:extLst>
                </p14:cNvPr>
                <p14:cNvContentPartPr/>
                <p14:nvPr/>
              </p14:nvContentPartPr>
              <p14:xfrm>
                <a:off x="2480183" y="6523558"/>
                <a:ext cx="46440" cy="110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7685B47-5675-4A83-B06C-FCB70CE3BE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471183" y="6514558"/>
                  <a:ext cx="64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B671627-1739-42E2-8CA4-6288913DDBF9}"/>
                    </a:ext>
                  </a:extLst>
                </p14:cNvPr>
                <p14:cNvContentPartPr/>
                <p14:nvPr/>
              </p14:nvContentPartPr>
              <p14:xfrm>
                <a:off x="2576303" y="6519958"/>
                <a:ext cx="107640" cy="133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B671627-1739-42E2-8CA4-6288913DDBF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567663" y="6510958"/>
                  <a:ext cx="125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0442834-4163-47EF-9C33-9F846204BFAA}"/>
                    </a:ext>
                  </a:extLst>
                </p14:cNvPr>
                <p14:cNvContentPartPr/>
                <p14:nvPr/>
              </p14:nvContentPartPr>
              <p14:xfrm>
                <a:off x="2729303" y="6543358"/>
                <a:ext cx="177840" cy="99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0442834-4163-47EF-9C33-9F846204BFA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20663" y="6534358"/>
                  <a:ext cx="195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216BC0-42B9-4A76-BE6B-F990F8FF18EA}"/>
                    </a:ext>
                  </a:extLst>
                </p14:cNvPr>
                <p14:cNvContentPartPr/>
                <p14:nvPr/>
              </p14:nvContentPartPr>
              <p14:xfrm>
                <a:off x="3010463" y="6558478"/>
                <a:ext cx="62280" cy="82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216BC0-42B9-4A76-BE6B-F990F8FF18E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001823" y="6549838"/>
                  <a:ext cx="79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411B37B-18E2-4F49-B6D4-01AE50AD1A71}"/>
                    </a:ext>
                  </a:extLst>
                </p14:cNvPr>
                <p14:cNvContentPartPr/>
                <p14:nvPr/>
              </p14:nvContentPartPr>
              <p14:xfrm>
                <a:off x="3185783" y="6347158"/>
                <a:ext cx="31320" cy="295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411B37B-18E2-4F49-B6D4-01AE50AD1A7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176783" y="6338158"/>
                  <a:ext cx="489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B163B97C-EAA7-4549-8B93-09B031B6A69D}"/>
              </a:ext>
            </a:extLst>
          </p:cNvPr>
          <p:cNvGrpSpPr/>
          <p:nvPr/>
        </p:nvGrpSpPr>
        <p:grpSpPr>
          <a:xfrm>
            <a:off x="7988543" y="6167518"/>
            <a:ext cx="2115360" cy="497160"/>
            <a:chOff x="7988543" y="6167518"/>
            <a:chExt cx="21153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52DD0B7-E021-47C1-8C67-CACBFDFBF020}"/>
                    </a:ext>
                  </a:extLst>
                </p14:cNvPr>
                <p14:cNvContentPartPr/>
                <p14:nvPr/>
              </p14:nvContentPartPr>
              <p14:xfrm>
                <a:off x="7988543" y="6270838"/>
                <a:ext cx="301320" cy="335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52DD0B7-E021-47C1-8C67-CACBFDFBF02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979543" y="6261838"/>
                  <a:ext cx="31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599D004-EBC5-459F-8742-C0E0D1936DF6}"/>
                    </a:ext>
                  </a:extLst>
                </p14:cNvPr>
                <p14:cNvContentPartPr/>
                <p14:nvPr/>
              </p14:nvContentPartPr>
              <p14:xfrm>
                <a:off x="8334143" y="6213598"/>
                <a:ext cx="45000" cy="399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599D004-EBC5-459F-8742-C0E0D1936DF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325143" y="6204598"/>
                  <a:ext cx="62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AE31C9C-24B9-46B5-AEA4-DDBFFDEB2B3A}"/>
                    </a:ext>
                  </a:extLst>
                </p14:cNvPr>
                <p14:cNvContentPartPr/>
                <p14:nvPr/>
              </p14:nvContentPartPr>
              <p14:xfrm>
                <a:off x="8234063" y="6440038"/>
                <a:ext cx="153360" cy="23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AE31C9C-24B9-46B5-AEA4-DDBFFDEB2B3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25063" y="6431038"/>
                  <a:ext cx="171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7B6E180-84AB-4CC9-877E-DB45233BDA65}"/>
                    </a:ext>
                  </a:extLst>
                </p14:cNvPr>
                <p14:cNvContentPartPr/>
                <p14:nvPr/>
              </p14:nvContentPartPr>
              <p14:xfrm>
                <a:off x="8437823" y="6454798"/>
                <a:ext cx="93240" cy="153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7B6E180-84AB-4CC9-877E-DB45233BDA6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429183" y="6445798"/>
                  <a:ext cx="110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B741180-E8D3-4EA9-828D-171B7B1BBCD1}"/>
                    </a:ext>
                  </a:extLst>
                </p14:cNvPr>
                <p14:cNvContentPartPr/>
                <p14:nvPr/>
              </p14:nvContentPartPr>
              <p14:xfrm>
                <a:off x="8598383" y="6483958"/>
                <a:ext cx="192600" cy="142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B741180-E8D3-4EA9-828D-171B7B1BBCD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89383" y="6475318"/>
                  <a:ext cx="21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C6059F9-1D4D-420B-931C-09751C3CB003}"/>
                    </a:ext>
                  </a:extLst>
                </p14:cNvPr>
                <p14:cNvContentPartPr/>
                <p14:nvPr/>
              </p14:nvContentPartPr>
              <p14:xfrm>
                <a:off x="8765783" y="6248158"/>
                <a:ext cx="60120" cy="340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C6059F9-1D4D-420B-931C-09751C3CB00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757143" y="6239158"/>
                  <a:ext cx="77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0788A1C-9B8C-4BA0-BC87-81961E1E8635}"/>
                    </a:ext>
                  </a:extLst>
                </p14:cNvPr>
                <p14:cNvContentPartPr/>
                <p14:nvPr/>
              </p14:nvContentPartPr>
              <p14:xfrm>
                <a:off x="8857223" y="6469198"/>
                <a:ext cx="83160" cy="126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0788A1C-9B8C-4BA0-BC87-81961E1E863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48223" y="6460558"/>
                  <a:ext cx="100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058E079-54C2-4FCA-9456-3E411496FC53}"/>
                    </a:ext>
                  </a:extLst>
                </p14:cNvPr>
                <p14:cNvContentPartPr/>
                <p14:nvPr/>
              </p14:nvContentPartPr>
              <p14:xfrm>
                <a:off x="8994743" y="6515278"/>
                <a:ext cx="91080" cy="113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058E079-54C2-4FCA-9456-3E411496FC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986103" y="6506278"/>
                  <a:ext cx="10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466DEAB-12B9-4DA1-A7B3-EEA0596FDF6B}"/>
                    </a:ext>
                  </a:extLst>
                </p14:cNvPr>
                <p14:cNvContentPartPr/>
                <p14:nvPr/>
              </p14:nvContentPartPr>
              <p14:xfrm>
                <a:off x="9203543" y="6167518"/>
                <a:ext cx="69840" cy="47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466DEAB-12B9-4DA1-A7B3-EEA0596FDF6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194543" y="6158878"/>
                  <a:ext cx="874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0EC6C25-B7BF-47E0-B604-C554C7D856C5}"/>
                    </a:ext>
                  </a:extLst>
                </p14:cNvPr>
                <p14:cNvContentPartPr/>
                <p14:nvPr/>
              </p14:nvContentPartPr>
              <p14:xfrm>
                <a:off x="9086183" y="6425998"/>
                <a:ext cx="219600" cy="42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0EC6C25-B7BF-47E0-B604-C554C7D856C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077183" y="6416998"/>
                  <a:ext cx="237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907ECF-9C47-4086-9103-A4523E41D0E6}"/>
                    </a:ext>
                  </a:extLst>
                </p14:cNvPr>
                <p14:cNvContentPartPr/>
                <p14:nvPr/>
              </p14:nvContentPartPr>
              <p14:xfrm>
                <a:off x="9438263" y="6368398"/>
                <a:ext cx="34200" cy="77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907ECF-9C47-4086-9103-A4523E41D0E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429263" y="6359758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F316F66-CD44-4A7F-B6C0-1A6966393420}"/>
                    </a:ext>
                  </a:extLst>
                </p14:cNvPr>
                <p14:cNvContentPartPr/>
                <p14:nvPr/>
              </p14:nvContentPartPr>
              <p14:xfrm>
                <a:off x="9486503" y="6401158"/>
                <a:ext cx="123480" cy="213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F316F66-CD44-4A7F-B6C0-1A696639342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77863" y="6392158"/>
                  <a:ext cx="141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EA48E68-C84E-401D-962C-5FCC520A4D4E}"/>
                    </a:ext>
                  </a:extLst>
                </p14:cNvPr>
                <p14:cNvContentPartPr/>
                <p14:nvPr/>
              </p14:nvContentPartPr>
              <p14:xfrm>
                <a:off x="9935783" y="6240958"/>
                <a:ext cx="83160" cy="423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EA48E68-C84E-401D-962C-5FCC520A4D4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926783" y="6232318"/>
                  <a:ext cx="100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635EC45-4E36-4323-894C-4657ED7164D9}"/>
                    </a:ext>
                  </a:extLst>
                </p14:cNvPr>
                <p14:cNvContentPartPr/>
                <p14:nvPr/>
              </p14:nvContentPartPr>
              <p14:xfrm>
                <a:off x="9853343" y="6424558"/>
                <a:ext cx="250560" cy="565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635EC45-4E36-4323-894C-4657ED7164D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844343" y="6415918"/>
                  <a:ext cx="2682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5737EAD-58CE-4BE5-978F-02FFBADEC258}"/>
              </a:ext>
            </a:extLst>
          </p:cNvPr>
          <p:cNvGrpSpPr/>
          <p:nvPr/>
        </p:nvGrpSpPr>
        <p:grpSpPr>
          <a:xfrm>
            <a:off x="10390823" y="5576398"/>
            <a:ext cx="974880" cy="819000"/>
            <a:chOff x="10390823" y="5576398"/>
            <a:chExt cx="97488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6353ED9-236D-49CB-ACC9-055079AFDD36}"/>
                    </a:ext>
                  </a:extLst>
                </p14:cNvPr>
                <p14:cNvContentPartPr/>
                <p14:nvPr/>
              </p14:nvContentPartPr>
              <p14:xfrm>
                <a:off x="10661903" y="6063478"/>
                <a:ext cx="703800" cy="24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6353ED9-236D-49CB-ACC9-055079AFDD3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53263" y="6054478"/>
                  <a:ext cx="721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02C8FA4-4C00-4DF9-A1B5-F9853421FB81}"/>
                    </a:ext>
                  </a:extLst>
                </p14:cNvPr>
                <p14:cNvContentPartPr/>
                <p14:nvPr/>
              </p14:nvContentPartPr>
              <p14:xfrm>
                <a:off x="10549223" y="5576398"/>
                <a:ext cx="31680" cy="459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02C8FA4-4C00-4DF9-A1B5-F9853421FB8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540583" y="5567398"/>
                  <a:ext cx="49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E5044DE-CCB6-465E-99A0-CF2044B56776}"/>
                    </a:ext>
                  </a:extLst>
                </p14:cNvPr>
                <p14:cNvContentPartPr/>
                <p14:nvPr/>
              </p14:nvContentPartPr>
              <p14:xfrm>
                <a:off x="10390823" y="6193078"/>
                <a:ext cx="10800" cy="163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E5044DE-CCB6-465E-99A0-CF2044B5677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381823" y="6184438"/>
                  <a:ext cx="2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4A4A806-DCD8-4224-8A99-5AFF6FF60A49}"/>
                    </a:ext>
                  </a:extLst>
                </p14:cNvPr>
                <p14:cNvContentPartPr/>
                <p14:nvPr/>
              </p14:nvContentPartPr>
              <p14:xfrm>
                <a:off x="10490903" y="6312958"/>
                <a:ext cx="10080" cy="270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4A4A806-DCD8-4224-8A99-5AFF6FF60A4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481903" y="6304318"/>
                  <a:ext cx="27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4CC4ED6-50EC-401F-B679-B42377AFB0D7}"/>
                    </a:ext>
                  </a:extLst>
                </p14:cNvPr>
                <p14:cNvContentPartPr/>
                <p14:nvPr/>
              </p14:nvContentPartPr>
              <p14:xfrm>
                <a:off x="10566863" y="6201718"/>
                <a:ext cx="93960" cy="162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4CC4ED6-50EC-401F-B679-B42377AFB0D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557863" y="6193078"/>
                  <a:ext cx="11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C32009-4CC6-401D-8DD7-0BB3566010AF}"/>
                    </a:ext>
                  </a:extLst>
                </p14:cNvPr>
                <p14:cNvContentPartPr/>
                <p14:nvPr/>
              </p14:nvContentPartPr>
              <p14:xfrm>
                <a:off x="10681343" y="6217918"/>
                <a:ext cx="188280" cy="177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C32009-4CC6-401D-8DD7-0BB3566010A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672703" y="6209278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76C360B1-55F2-496B-A3FA-86C0118C9DBD}"/>
                  </a:ext>
                </a:extLst>
              </p14:cNvPr>
              <p14:cNvContentPartPr/>
              <p14:nvPr/>
            </p14:nvContentPartPr>
            <p14:xfrm>
              <a:off x="10811663" y="5196238"/>
              <a:ext cx="150120" cy="6217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76C360B1-55F2-496B-A3FA-86C0118C9DBD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10802663" y="5187598"/>
                <a:ext cx="167760" cy="63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172D0C-774E-40B4-8442-0DB1E946BF12}"/>
              </a:ext>
            </a:extLst>
          </p:cNvPr>
          <p:cNvGrpSpPr/>
          <p:nvPr/>
        </p:nvGrpSpPr>
        <p:grpSpPr>
          <a:xfrm>
            <a:off x="10364183" y="4330078"/>
            <a:ext cx="1648440" cy="693000"/>
            <a:chOff x="10364183" y="4330078"/>
            <a:chExt cx="164844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78FAA30-7119-4CAD-ABAF-09A2FFB4A5C2}"/>
                    </a:ext>
                  </a:extLst>
                </p14:cNvPr>
                <p14:cNvContentPartPr/>
                <p14:nvPr/>
              </p14:nvContentPartPr>
              <p14:xfrm>
                <a:off x="10364183" y="4512958"/>
                <a:ext cx="222480" cy="153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78FAA30-7119-4CAD-ABAF-09A2FFB4A5C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355543" y="4503958"/>
                  <a:ext cx="240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1DD158F-6430-4927-8CFA-7326CA1FC69C}"/>
                    </a:ext>
                  </a:extLst>
                </p14:cNvPr>
                <p14:cNvContentPartPr/>
                <p14:nvPr/>
              </p14:nvContentPartPr>
              <p14:xfrm>
                <a:off x="10639583" y="4568398"/>
                <a:ext cx="78840" cy="93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1DD158F-6430-4927-8CFA-7326CA1FC69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630943" y="4559758"/>
                  <a:ext cx="9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F1C847C-B973-44C2-99D5-88E33571E9D0}"/>
                    </a:ext>
                  </a:extLst>
                </p14:cNvPr>
                <p14:cNvContentPartPr/>
                <p14:nvPr/>
              </p14:nvContentPartPr>
              <p14:xfrm>
                <a:off x="10804823" y="4540318"/>
                <a:ext cx="161640" cy="154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F1C847C-B973-44C2-99D5-88E33571E9D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796183" y="4531678"/>
                  <a:ext cx="179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F3A6125-22C8-496A-9503-A014D1D8DED1}"/>
                    </a:ext>
                  </a:extLst>
                </p14:cNvPr>
                <p14:cNvContentPartPr/>
                <p14:nvPr/>
              </p14:nvContentPartPr>
              <p14:xfrm>
                <a:off x="10993463" y="4527358"/>
                <a:ext cx="173520" cy="176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F3A6125-22C8-496A-9503-A014D1D8DED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984823" y="4518718"/>
                  <a:ext cx="191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582D7F1-1ECD-4066-839E-C25DCD05897E}"/>
                    </a:ext>
                  </a:extLst>
                </p14:cNvPr>
                <p14:cNvContentPartPr/>
                <p14:nvPr/>
              </p14:nvContentPartPr>
              <p14:xfrm>
                <a:off x="11412143" y="4333318"/>
                <a:ext cx="57600" cy="354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582D7F1-1ECD-4066-839E-C25DCD05897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403143" y="4324678"/>
                  <a:ext cx="75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D558D4-174D-4A7D-B920-98415A42BD06}"/>
                    </a:ext>
                  </a:extLst>
                </p14:cNvPr>
                <p14:cNvContentPartPr/>
                <p14:nvPr/>
              </p14:nvContentPartPr>
              <p14:xfrm>
                <a:off x="11255903" y="4533118"/>
                <a:ext cx="294480" cy="2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D558D4-174D-4A7D-B920-98415A42BD0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246903" y="4524118"/>
                  <a:ext cx="312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5F5C26D-82E3-4D1A-B67B-440F5497DEE6}"/>
                    </a:ext>
                  </a:extLst>
                </p14:cNvPr>
                <p14:cNvContentPartPr/>
                <p14:nvPr/>
              </p14:nvContentPartPr>
              <p14:xfrm>
                <a:off x="11566583" y="4330078"/>
                <a:ext cx="132120" cy="3582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5F5C26D-82E3-4D1A-B67B-440F5497DEE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557583" y="4321438"/>
                  <a:ext cx="149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791EE78-6377-429B-96C7-B877F0CE456E}"/>
                    </a:ext>
                  </a:extLst>
                </p14:cNvPr>
                <p14:cNvContentPartPr/>
                <p14:nvPr/>
              </p14:nvContentPartPr>
              <p14:xfrm>
                <a:off x="11730383" y="4581358"/>
                <a:ext cx="131760" cy="83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791EE78-6377-429B-96C7-B877F0CE456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721743" y="4572358"/>
                  <a:ext cx="149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1F76E85-CCD9-4566-A069-323E3A5EB12F}"/>
                    </a:ext>
                  </a:extLst>
                </p14:cNvPr>
                <p14:cNvContentPartPr/>
                <p14:nvPr/>
              </p14:nvContentPartPr>
              <p14:xfrm>
                <a:off x="11888063" y="4569118"/>
                <a:ext cx="124560" cy="143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1F76E85-CCD9-4566-A069-323E3A5EB12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879063" y="4560478"/>
                  <a:ext cx="14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70CB717-6274-4D13-925A-E3619E21B2E4}"/>
                    </a:ext>
                  </a:extLst>
                </p14:cNvPr>
                <p14:cNvContentPartPr/>
                <p14:nvPr/>
              </p14:nvContentPartPr>
              <p14:xfrm>
                <a:off x="10760543" y="4825798"/>
                <a:ext cx="231840" cy="182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70CB717-6274-4D13-925A-E3619E21B2E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751543" y="4817158"/>
                  <a:ext cx="249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142BE29-8360-4032-88CD-210B057A13D2}"/>
                    </a:ext>
                  </a:extLst>
                </p14:cNvPr>
                <p14:cNvContentPartPr/>
                <p14:nvPr/>
              </p14:nvContentPartPr>
              <p14:xfrm>
                <a:off x="11080943" y="4972318"/>
                <a:ext cx="3600" cy="11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142BE29-8360-4032-88CD-210B057A13D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072303" y="4963678"/>
                  <a:ext cx="2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120D619-7F02-431C-91ED-DDACF2385322}"/>
                    </a:ext>
                  </a:extLst>
                </p14:cNvPr>
                <p14:cNvContentPartPr/>
                <p14:nvPr/>
              </p14:nvContentPartPr>
              <p14:xfrm>
                <a:off x="11184623" y="4796998"/>
                <a:ext cx="229680" cy="207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120D619-7F02-431C-91ED-DDACF238532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175623" y="4787998"/>
                  <a:ext cx="247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2DCF149-5C43-480E-BCFD-0F9279F200A6}"/>
                    </a:ext>
                  </a:extLst>
                </p14:cNvPr>
                <p14:cNvContentPartPr/>
                <p14:nvPr/>
              </p14:nvContentPartPr>
              <p14:xfrm>
                <a:off x="11523023" y="4839838"/>
                <a:ext cx="109440" cy="127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2DCF149-5C43-480E-BCFD-0F9279F200A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514383" y="4830838"/>
                  <a:ext cx="127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5EFB09-2CAD-491E-9742-C70D5BD0462A}"/>
                    </a:ext>
                  </a:extLst>
                </p14:cNvPr>
                <p14:cNvContentPartPr/>
                <p14:nvPr/>
              </p14:nvContentPartPr>
              <p14:xfrm>
                <a:off x="11489543" y="4777198"/>
                <a:ext cx="61200" cy="666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5EFB09-2CAD-491E-9742-C70D5BD0462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480903" y="4768558"/>
                  <a:ext cx="7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C2198DC-7392-453C-A1D4-74A92520696D}"/>
                    </a:ext>
                  </a:extLst>
                </p14:cNvPr>
                <p14:cNvContentPartPr/>
                <p14:nvPr/>
              </p14:nvContentPartPr>
              <p14:xfrm>
                <a:off x="11598263" y="4949638"/>
                <a:ext cx="78120" cy="73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C2198DC-7392-453C-A1D4-74A92520696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589623" y="4940638"/>
                  <a:ext cx="9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12FDD4A-C1C5-4C7A-975C-373604FF36FB}"/>
                    </a:ext>
                  </a:extLst>
                </p14:cNvPr>
                <p14:cNvContentPartPr/>
                <p14:nvPr/>
              </p14:nvContentPartPr>
              <p14:xfrm>
                <a:off x="11047103" y="4980598"/>
                <a:ext cx="37440" cy="223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12FDD4A-C1C5-4C7A-975C-373604FF36F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038103" y="4971958"/>
                  <a:ext cx="5508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62FF6-67B5-44E7-BA1C-789A8FA2D9B3}"/>
                  </a:ext>
                </a:extLst>
              </p14:cNvPr>
              <p14:cNvContentPartPr/>
              <p14:nvPr/>
            </p14:nvContentPartPr>
            <p14:xfrm>
              <a:off x="10363274" y="6516708"/>
              <a:ext cx="441360" cy="4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62FF6-67B5-44E7-BA1C-789A8FA2D9B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0354634" y="6507708"/>
                <a:ext cx="45900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86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51DE2D0-DB55-4B8C-9C5B-C5EFF56A4D5E}"/>
                  </a:ext>
                </a:extLst>
              </p14:cNvPr>
              <p14:cNvContentPartPr/>
              <p14:nvPr/>
            </p14:nvContentPartPr>
            <p14:xfrm>
              <a:off x="5300423" y="1289518"/>
              <a:ext cx="14400" cy="2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51DE2D0-DB55-4B8C-9C5B-C5EFF56A4D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423" y="1280518"/>
                <a:ext cx="32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3DC4C06-68A5-472E-90A1-92FEEB6963EB}"/>
                  </a:ext>
                </a:extLst>
              </p14:cNvPr>
              <p14:cNvContentPartPr/>
              <p14:nvPr/>
            </p14:nvContentPartPr>
            <p14:xfrm>
              <a:off x="5260823" y="5232238"/>
              <a:ext cx="178920" cy="1749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3DC4C06-68A5-472E-90A1-92FEEB6963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1823" y="5223598"/>
                <a:ext cx="196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BD4DB4C-5214-46A1-99F8-FFE4D7B13EC7}"/>
                  </a:ext>
                </a:extLst>
              </p14:cNvPr>
              <p14:cNvContentPartPr/>
              <p14:nvPr/>
            </p14:nvContentPartPr>
            <p14:xfrm>
              <a:off x="1095263" y="5712118"/>
              <a:ext cx="1800" cy="43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BD4DB4C-5214-46A1-99F8-FFE4D7B13E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6623" y="5703478"/>
                <a:ext cx="19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oup 477">
            <a:extLst>
              <a:ext uri="{FF2B5EF4-FFF2-40B4-BE49-F238E27FC236}">
                <a16:creationId xmlns:a16="http://schemas.microsoft.com/office/drawing/2014/main" id="{641B892A-C20B-4A63-8203-613D3DC60224}"/>
              </a:ext>
            </a:extLst>
          </p:cNvPr>
          <p:cNvGrpSpPr/>
          <p:nvPr/>
        </p:nvGrpSpPr>
        <p:grpSpPr>
          <a:xfrm>
            <a:off x="247823" y="122758"/>
            <a:ext cx="11538360" cy="6626520"/>
            <a:chOff x="247823" y="122758"/>
            <a:chExt cx="11538360" cy="66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FED0C7-5CA4-4F87-BE17-69DEC35E834D}"/>
                    </a:ext>
                  </a:extLst>
                </p14:cNvPr>
                <p14:cNvContentPartPr/>
                <p14:nvPr/>
              </p14:nvContentPartPr>
              <p14:xfrm>
                <a:off x="6886223" y="122758"/>
                <a:ext cx="255240" cy="49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FED0C7-5CA4-4F87-BE17-69DEC35E83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7223" y="113758"/>
                  <a:ext cx="272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66FB03-E468-4F46-B615-F991402E36A8}"/>
                    </a:ext>
                  </a:extLst>
                </p14:cNvPr>
                <p14:cNvContentPartPr/>
                <p14:nvPr/>
              </p14:nvContentPartPr>
              <p14:xfrm>
                <a:off x="7194743" y="425518"/>
                <a:ext cx="178200" cy="14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66FB03-E468-4F46-B615-F991402E36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5743" y="416518"/>
                  <a:ext cx="195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4760B0-2FC1-4F77-92B3-4205FE44E526}"/>
                    </a:ext>
                  </a:extLst>
                </p14:cNvPr>
                <p14:cNvContentPartPr/>
                <p14:nvPr/>
              </p14:nvContentPartPr>
              <p14:xfrm>
                <a:off x="7398503" y="375478"/>
                <a:ext cx="200160" cy="240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4760B0-2FC1-4F77-92B3-4205FE44E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89863" y="366478"/>
                  <a:ext cx="217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B456DC-BE9D-4984-92D3-8D4A2EECE237}"/>
                    </a:ext>
                  </a:extLst>
                </p14:cNvPr>
                <p14:cNvContentPartPr/>
                <p14:nvPr/>
              </p14:nvContentPartPr>
              <p14:xfrm>
                <a:off x="7968383" y="402118"/>
                <a:ext cx="162360" cy="172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B456DC-BE9D-4984-92D3-8D4A2EECE2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59383" y="393118"/>
                  <a:ext cx="18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87BC03-53CC-4AC0-A0B0-75D94C11E348}"/>
                    </a:ext>
                  </a:extLst>
                </p14:cNvPr>
                <p14:cNvContentPartPr/>
                <p14:nvPr/>
              </p14:nvContentPartPr>
              <p14:xfrm>
                <a:off x="8149463" y="457918"/>
                <a:ext cx="147960" cy="14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87BC03-53CC-4AC0-A0B0-75D94C11E3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40823" y="448918"/>
                  <a:ext cx="165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3F23C1-72C9-4141-8125-88B6DE472387}"/>
                    </a:ext>
                  </a:extLst>
                </p14:cNvPr>
                <p14:cNvContentPartPr/>
                <p14:nvPr/>
              </p14:nvContentPartPr>
              <p14:xfrm>
                <a:off x="8554103" y="376198"/>
                <a:ext cx="256320" cy="214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3F23C1-72C9-4141-8125-88B6DE472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5103" y="367558"/>
                  <a:ext cx="273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758158-2A90-43DE-820A-570BF629E5C9}"/>
                    </a:ext>
                  </a:extLst>
                </p14:cNvPr>
                <p14:cNvContentPartPr/>
                <p14:nvPr/>
              </p14:nvContentPartPr>
              <p14:xfrm>
                <a:off x="8822663" y="367198"/>
                <a:ext cx="231120" cy="21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758158-2A90-43DE-820A-570BF629E5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4023" y="358198"/>
                  <a:ext cx="248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83CF08-226B-4D93-8DD3-3EEE08E2A949}"/>
                    </a:ext>
                  </a:extLst>
                </p14:cNvPr>
                <p14:cNvContentPartPr/>
                <p14:nvPr/>
              </p14:nvContentPartPr>
              <p14:xfrm>
                <a:off x="9034703" y="374758"/>
                <a:ext cx="244440" cy="27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83CF08-226B-4D93-8DD3-3EEE08E2A9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703" y="366118"/>
                  <a:ext cx="262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EC3F63-9F67-4BCD-86F4-AB3886E2429D}"/>
                    </a:ext>
                  </a:extLst>
                </p14:cNvPr>
                <p14:cNvContentPartPr/>
                <p14:nvPr/>
              </p14:nvContentPartPr>
              <p14:xfrm>
                <a:off x="9284543" y="447118"/>
                <a:ext cx="187560" cy="19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EC3F63-9F67-4BCD-86F4-AB3886E242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75543" y="438478"/>
                  <a:ext cx="20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766560-A142-42FE-8624-E7F551239A57}"/>
                    </a:ext>
                  </a:extLst>
                </p14:cNvPr>
                <p14:cNvContentPartPr/>
                <p14:nvPr/>
              </p14:nvContentPartPr>
              <p14:xfrm>
                <a:off x="9625103" y="424078"/>
                <a:ext cx="206640" cy="20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766560-A142-42FE-8624-E7F551239A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16463" y="415078"/>
                  <a:ext cx="224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001D91-C4E2-4D52-BE44-70D41F4A41D2}"/>
                    </a:ext>
                  </a:extLst>
                </p14:cNvPr>
                <p14:cNvContentPartPr/>
                <p14:nvPr/>
              </p14:nvContentPartPr>
              <p14:xfrm>
                <a:off x="9918503" y="448918"/>
                <a:ext cx="121680" cy="17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001D91-C4E2-4D52-BE44-70D41F4A41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09503" y="439918"/>
                  <a:ext cx="139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537522-F93F-4CE4-80C8-091689A8DE0B}"/>
                    </a:ext>
                  </a:extLst>
                </p14:cNvPr>
                <p14:cNvContentPartPr/>
                <p14:nvPr/>
              </p14:nvContentPartPr>
              <p14:xfrm>
                <a:off x="10209743" y="287278"/>
                <a:ext cx="32400" cy="1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537522-F93F-4CE4-80C8-091689A8DE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1103" y="278638"/>
                  <a:ext cx="50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E18DBC-037E-4A9A-9E0C-F8516857A487}"/>
                    </a:ext>
                  </a:extLst>
                </p14:cNvPr>
                <p14:cNvContentPartPr/>
                <p14:nvPr/>
              </p14:nvContentPartPr>
              <p14:xfrm>
                <a:off x="10112903" y="438478"/>
                <a:ext cx="21456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E18DBC-037E-4A9A-9E0C-F8516857A4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04263" y="429478"/>
                  <a:ext cx="232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8BE935-111C-4035-854B-FEBEB4CF599D}"/>
                    </a:ext>
                  </a:extLst>
                </p14:cNvPr>
                <p14:cNvContentPartPr/>
                <p14:nvPr/>
              </p14:nvContentPartPr>
              <p14:xfrm>
                <a:off x="10468943" y="223558"/>
                <a:ext cx="264240" cy="36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8BE935-111C-4035-854B-FEBEB4CF59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9943" y="214918"/>
                  <a:ext cx="281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E78CB4-E8C7-4140-BF59-D38482E85663}"/>
                    </a:ext>
                  </a:extLst>
                </p14:cNvPr>
                <p14:cNvContentPartPr/>
                <p14:nvPr/>
              </p14:nvContentPartPr>
              <p14:xfrm>
                <a:off x="10410263" y="386278"/>
                <a:ext cx="395280" cy="5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E78CB4-E8C7-4140-BF59-D38482E856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01263" y="377278"/>
                  <a:ext cx="412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B232AD-25FA-41E0-9723-709FE2A350BD}"/>
                    </a:ext>
                  </a:extLst>
                </p14:cNvPr>
                <p14:cNvContentPartPr/>
                <p14:nvPr/>
              </p14:nvContentPartPr>
              <p14:xfrm>
                <a:off x="10691063" y="452158"/>
                <a:ext cx="23400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B232AD-25FA-41E0-9723-709FE2A350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82423" y="443158"/>
                  <a:ext cx="25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F68F87-1A75-4516-B064-0D96E9002BF2}"/>
                    </a:ext>
                  </a:extLst>
                </p14:cNvPr>
                <p14:cNvContentPartPr/>
                <p14:nvPr/>
              </p14:nvContentPartPr>
              <p14:xfrm>
                <a:off x="10989863" y="459358"/>
                <a:ext cx="216720" cy="16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F68F87-1A75-4516-B064-0D96E9002B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81223" y="450358"/>
                  <a:ext cx="234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E95332-6C5E-4D2C-A383-2BC02B8AB7E9}"/>
                    </a:ext>
                  </a:extLst>
                </p14:cNvPr>
                <p14:cNvContentPartPr/>
                <p14:nvPr/>
              </p14:nvContentPartPr>
              <p14:xfrm>
                <a:off x="11132423" y="270718"/>
                <a:ext cx="282240" cy="31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E95332-6C5E-4D2C-A383-2BC02B8AB7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23423" y="262078"/>
                  <a:ext cx="299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FFAFFA-F999-4831-825B-76665A3FF739}"/>
                    </a:ext>
                  </a:extLst>
                </p14:cNvPr>
                <p14:cNvContentPartPr/>
                <p14:nvPr/>
              </p14:nvContentPartPr>
              <p14:xfrm>
                <a:off x="315863" y="283318"/>
                <a:ext cx="348480" cy="40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FFAFFA-F999-4831-825B-76665A3FF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223" y="274318"/>
                  <a:ext cx="3661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E07A63-C903-471A-BB69-75DD37048AF1}"/>
                    </a:ext>
                  </a:extLst>
                </p14:cNvPr>
                <p14:cNvContentPartPr/>
                <p14:nvPr/>
              </p14:nvContentPartPr>
              <p14:xfrm>
                <a:off x="423863" y="515158"/>
                <a:ext cx="130320" cy="4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E07A63-C903-471A-BB69-75DD37048A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863" y="506158"/>
                  <a:ext cx="147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806B26-06DB-45C9-97B9-D9FE1877D0F8}"/>
                    </a:ext>
                  </a:extLst>
                </p14:cNvPr>
                <p14:cNvContentPartPr/>
                <p14:nvPr/>
              </p14:nvContentPartPr>
              <p14:xfrm>
                <a:off x="851543" y="297358"/>
                <a:ext cx="361440" cy="33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806B26-06DB-45C9-97B9-D9FE1877D0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2903" y="288358"/>
                  <a:ext cx="379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3908D6-6771-47D1-9478-9B9A1BF4BD87}"/>
                    </a:ext>
                  </a:extLst>
                </p14:cNvPr>
                <p14:cNvContentPartPr/>
                <p14:nvPr/>
              </p14:nvContentPartPr>
              <p14:xfrm>
                <a:off x="1220903" y="228238"/>
                <a:ext cx="214560" cy="38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3908D6-6771-47D1-9478-9B9A1BF4BD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2263" y="219238"/>
                  <a:ext cx="232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862BB3-CAA9-4076-ADEF-76B2DE8865EC}"/>
                    </a:ext>
                  </a:extLst>
                </p14:cNvPr>
                <p14:cNvContentPartPr/>
                <p14:nvPr/>
              </p14:nvContentPartPr>
              <p14:xfrm>
                <a:off x="1098503" y="393478"/>
                <a:ext cx="335160" cy="12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862BB3-CAA9-4076-ADEF-76B2DE8865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9863" y="384838"/>
                  <a:ext cx="35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2FF27E-B85B-4163-859B-116EA168F83E}"/>
                    </a:ext>
                  </a:extLst>
                </p14:cNvPr>
                <p14:cNvContentPartPr/>
                <p14:nvPr/>
              </p14:nvContentPartPr>
              <p14:xfrm>
                <a:off x="1371023" y="461518"/>
                <a:ext cx="169200" cy="14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2FF27E-B85B-4163-859B-116EA168F8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2023" y="452878"/>
                  <a:ext cx="186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133FB8-03BC-49B0-AB9D-60F815FFEF53}"/>
                    </a:ext>
                  </a:extLst>
                </p14:cNvPr>
                <p14:cNvContentPartPr/>
                <p14:nvPr/>
              </p14:nvContentPartPr>
              <p14:xfrm>
                <a:off x="1587743" y="507598"/>
                <a:ext cx="195840" cy="12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133FB8-03BC-49B0-AB9D-60F815FFEF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8743" y="498598"/>
                  <a:ext cx="213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7A8433-8052-4325-BC1B-2DF2B8E2AC07}"/>
                    </a:ext>
                  </a:extLst>
                </p14:cNvPr>
                <p14:cNvContentPartPr/>
                <p14:nvPr/>
              </p14:nvContentPartPr>
              <p14:xfrm>
                <a:off x="1727423" y="302038"/>
                <a:ext cx="180720" cy="26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7A8433-8052-4325-BC1B-2DF2B8E2A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18783" y="293398"/>
                  <a:ext cx="198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F8C898-D847-4FAB-AF81-62721CCD8DD9}"/>
                    </a:ext>
                  </a:extLst>
                </p14:cNvPr>
                <p14:cNvContentPartPr/>
                <p14:nvPr/>
              </p14:nvContentPartPr>
              <p14:xfrm>
                <a:off x="1841903" y="469078"/>
                <a:ext cx="157320" cy="16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F8C898-D847-4FAB-AF81-62721CCD8D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3263" y="460438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C5CA4-EE42-474A-88E1-DD5DCE37D112}"/>
                    </a:ext>
                  </a:extLst>
                </p14:cNvPr>
                <p14:cNvContentPartPr/>
                <p14:nvPr/>
              </p14:nvContentPartPr>
              <p14:xfrm>
                <a:off x="1966103" y="507598"/>
                <a:ext cx="196920" cy="13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C5CA4-EE42-474A-88E1-DD5DCE37D1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7103" y="498958"/>
                  <a:ext cx="21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9A681-573C-43E6-B289-E6C8F87D1EBB}"/>
                    </a:ext>
                  </a:extLst>
                </p14:cNvPr>
                <p14:cNvContentPartPr/>
                <p14:nvPr/>
              </p14:nvContentPartPr>
              <p14:xfrm>
                <a:off x="2296223" y="168838"/>
                <a:ext cx="225720" cy="46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99A681-573C-43E6-B289-E6C8F87D1E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87583" y="159838"/>
                  <a:ext cx="2433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0F58FA-B18E-4FEB-A771-88DDBF6C2AD5}"/>
                    </a:ext>
                  </a:extLst>
                </p14:cNvPr>
                <p14:cNvContentPartPr/>
                <p14:nvPr/>
              </p14:nvContentPartPr>
              <p14:xfrm>
                <a:off x="2278943" y="361078"/>
                <a:ext cx="35820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0F58FA-B18E-4FEB-A771-88DDBF6C2A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70303" y="352438"/>
                  <a:ext cx="375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46632A-FE54-4305-AEA0-80CA6C09EE06}"/>
                    </a:ext>
                  </a:extLst>
                </p14:cNvPr>
                <p14:cNvContentPartPr/>
                <p14:nvPr/>
              </p14:nvContentPartPr>
              <p14:xfrm>
                <a:off x="2709143" y="393838"/>
                <a:ext cx="170640" cy="22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46632A-FE54-4305-AEA0-80CA6C09EE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00143" y="385198"/>
                  <a:ext cx="18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937F63-2629-4A18-8B94-1FE01CFD3D02}"/>
                    </a:ext>
                  </a:extLst>
                </p14:cNvPr>
                <p14:cNvContentPartPr/>
                <p14:nvPr/>
              </p14:nvContentPartPr>
              <p14:xfrm>
                <a:off x="3250583" y="200158"/>
                <a:ext cx="296280" cy="42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937F63-2629-4A18-8B94-1FE01CFD3D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1583" y="191158"/>
                  <a:ext cx="313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7AD3CC-47E9-42E3-9750-E5A657C2CA50}"/>
                    </a:ext>
                  </a:extLst>
                </p14:cNvPr>
                <p14:cNvContentPartPr/>
                <p14:nvPr/>
              </p14:nvContentPartPr>
              <p14:xfrm>
                <a:off x="3225023" y="368638"/>
                <a:ext cx="306000" cy="5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7AD3CC-47E9-42E3-9750-E5A657C2CA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16023" y="359638"/>
                  <a:ext cx="32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60CE11-76BC-44D2-872A-83062A364014}"/>
                    </a:ext>
                  </a:extLst>
                </p14:cNvPr>
                <p14:cNvContentPartPr/>
                <p14:nvPr/>
              </p14:nvContentPartPr>
              <p14:xfrm>
                <a:off x="3850343" y="446758"/>
                <a:ext cx="250920" cy="17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60CE11-76BC-44D2-872A-83062A3640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1343" y="437758"/>
                  <a:ext cx="268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4C4FFD-406D-4AD5-B4BC-24DC9E6A6367}"/>
                    </a:ext>
                  </a:extLst>
                </p14:cNvPr>
                <p14:cNvContentPartPr/>
                <p14:nvPr/>
              </p14:nvContentPartPr>
              <p14:xfrm>
                <a:off x="4053383" y="235078"/>
                <a:ext cx="213840" cy="350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4C4FFD-406D-4AD5-B4BC-24DC9E6A63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4743" y="226438"/>
                  <a:ext cx="231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2EF5BF-357D-4E92-A1D1-44738F3DFADF}"/>
                    </a:ext>
                  </a:extLst>
                </p14:cNvPr>
                <p14:cNvContentPartPr/>
                <p14:nvPr/>
              </p14:nvContentPartPr>
              <p14:xfrm>
                <a:off x="4219703" y="469078"/>
                <a:ext cx="50400" cy="6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2EF5BF-357D-4E92-A1D1-44738F3DFA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0703" y="460438"/>
                  <a:ext cx="6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31F1FA-0294-451B-ABD1-95B715B27B2F}"/>
                    </a:ext>
                  </a:extLst>
                </p14:cNvPr>
                <p14:cNvContentPartPr/>
                <p14:nvPr/>
              </p14:nvContentPartPr>
              <p14:xfrm>
                <a:off x="4295663" y="378718"/>
                <a:ext cx="214200" cy="22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31F1FA-0294-451B-ABD1-95B715B27B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87023" y="369718"/>
                  <a:ext cx="231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AE80DD-E92E-445F-85AE-1604368399A0}"/>
                    </a:ext>
                  </a:extLst>
                </p14:cNvPr>
                <p14:cNvContentPartPr/>
                <p14:nvPr/>
              </p14:nvContentPartPr>
              <p14:xfrm>
                <a:off x="4584743" y="231478"/>
                <a:ext cx="252360" cy="413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AE80DD-E92E-445F-85AE-1604368399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5743" y="222478"/>
                  <a:ext cx="2700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9BDAB2-E350-4AAA-9AA9-95855C595FD4}"/>
                    </a:ext>
                  </a:extLst>
                </p14:cNvPr>
                <p14:cNvContentPartPr/>
                <p14:nvPr/>
              </p14:nvContentPartPr>
              <p14:xfrm>
                <a:off x="4532903" y="367198"/>
                <a:ext cx="331200" cy="9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9BDAB2-E350-4AAA-9AA9-95855C595F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4263" y="358198"/>
                  <a:ext cx="348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34A357-BC81-4F28-921E-A73211F79B9E}"/>
                    </a:ext>
                  </a:extLst>
                </p14:cNvPr>
                <p14:cNvContentPartPr/>
                <p14:nvPr/>
              </p14:nvContentPartPr>
              <p14:xfrm>
                <a:off x="4837103" y="422278"/>
                <a:ext cx="26424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34A357-BC81-4F28-921E-A73211F79B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28103" y="413278"/>
                  <a:ext cx="281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4C27A9-0E96-441C-B057-1DAB2057B0D7}"/>
                    </a:ext>
                  </a:extLst>
                </p14:cNvPr>
                <p14:cNvContentPartPr/>
                <p14:nvPr/>
              </p14:nvContentPartPr>
              <p14:xfrm>
                <a:off x="5209703" y="215278"/>
                <a:ext cx="208800" cy="35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4C27A9-0E96-441C-B057-1DAB2057B0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00703" y="206638"/>
                  <a:ext cx="226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CDEACC-4F8B-47BB-87DD-0558327681BC}"/>
                    </a:ext>
                  </a:extLst>
                </p14:cNvPr>
                <p14:cNvContentPartPr/>
                <p14:nvPr/>
              </p14:nvContentPartPr>
              <p14:xfrm>
                <a:off x="5197463" y="459358"/>
                <a:ext cx="19044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CDEACC-4F8B-47BB-87DD-0558327681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8823" y="450718"/>
                  <a:ext cx="208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01DC00-C371-41D8-A992-70187443D7B8}"/>
                    </a:ext>
                  </a:extLst>
                </p14:cNvPr>
                <p14:cNvContentPartPr/>
                <p14:nvPr/>
              </p14:nvContentPartPr>
              <p14:xfrm>
                <a:off x="5456663" y="504358"/>
                <a:ext cx="158400" cy="9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01DC00-C371-41D8-A992-70187443D7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7663" y="495358"/>
                  <a:ext cx="17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604FAC-378D-45F4-9005-8E4A23CF504E}"/>
                    </a:ext>
                  </a:extLst>
                </p14:cNvPr>
                <p14:cNvContentPartPr/>
                <p14:nvPr/>
              </p14:nvContentPartPr>
              <p14:xfrm>
                <a:off x="5755103" y="198718"/>
                <a:ext cx="227160" cy="40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604FAC-378D-45F4-9005-8E4A23CF50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46103" y="190078"/>
                  <a:ext cx="2448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A30FA6-CB5D-4087-A783-D667C4F90D55}"/>
                    </a:ext>
                  </a:extLst>
                </p14:cNvPr>
                <p14:cNvContentPartPr/>
                <p14:nvPr/>
              </p14:nvContentPartPr>
              <p14:xfrm>
                <a:off x="5753663" y="417598"/>
                <a:ext cx="271080" cy="3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A30FA6-CB5D-4087-A783-D667C4F90D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44663" y="408598"/>
                  <a:ext cx="288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BE4C5A-1F06-408D-823B-3400ECAF2277}"/>
                    </a:ext>
                  </a:extLst>
                </p14:cNvPr>
                <p14:cNvContentPartPr/>
                <p14:nvPr/>
              </p14:nvContentPartPr>
              <p14:xfrm>
                <a:off x="6020423" y="356398"/>
                <a:ext cx="194040" cy="25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BE4C5A-1F06-408D-823B-3400ECAF22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1783" y="347398"/>
                  <a:ext cx="211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7DEC4D-CB48-4BE9-B88B-4C39EE2842D1}"/>
                    </a:ext>
                  </a:extLst>
                </p14:cNvPr>
                <p14:cNvContentPartPr/>
                <p14:nvPr/>
              </p14:nvContentPartPr>
              <p14:xfrm>
                <a:off x="6166943" y="445678"/>
                <a:ext cx="13896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7DEC4D-CB48-4BE9-B88B-4C39EE2842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58303" y="436678"/>
                  <a:ext cx="156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471E35-96F1-4F7F-B51A-9B4D430597F7}"/>
                    </a:ext>
                  </a:extLst>
                </p14:cNvPr>
                <p14:cNvContentPartPr/>
                <p14:nvPr/>
              </p14:nvContentPartPr>
              <p14:xfrm>
                <a:off x="6333983" y="429838"/>
                <a:ext cx="288000" cy="16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471E35-96F1-4F7F-B51A-9B4D430597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25343" y="420838"/>
                  <a:ext cx="305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8FEFC-FCFB-4E65-A80F-894008C7A87F}"/>
                    </a:ext>
                  </a:extLst>
                </p14:cNvPr>
                <p14:cNvContentPartPr/>
                <p14:nvPr/>
              </p14:nvContentPartPr>
              <p14:xfrm>
                <a:off x="352583" y="1116718"/>
                <a:ext cx="223920" cy="208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8FEFC-FCFB-4E65-A80F-894008C7A8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583" y="1107718"/>
                  <a:ext cx="24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0337AE-2879-40A9-AFFE-3C83D9EF3FD1}"/>
                    </a:ext>
                  </a:extLst>
                </p14:cNvPr>
                <p14:cNvContentPartPr/>
                <p14:nvPr/>
              </p14:nvContentPartPr>
              <p14:xfrm>
                <a:off x="548783" y="915118"/>
                <a:ext cx="207720" cy="335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0337AE-2879-40A9-AFFE-3C83D9EF3F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0143" y="906118"/>
                  <a:ext cx="225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A3BAF4-DEF0-46B4-863B-A75339B1EC4B}"/>
                    </a:ext>
                  </a:extLst>
                </p14:cNvPr>
                <p14:cNvContentPartPr/>
                <p14:nvPr/>
              </p14:nvContentPartPr>
              <p14:xfrm>
                <a:off x="640223" y="1120318"/>
                <a:ext cx="191160" cy="193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A3BAF4-DEF0-46B4-863B-A75339B1EC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1583" y="1111318"/>
                  <a:ext cx="208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3B1279-8A9F-4019-920A-6920EC7AE69C}"/>
                    </a:ext>
                  </a:extLst>
                </p14:cNvPr>
                <p14:cNvContentPartPr/>
                <p14:nvPr/>
              </p14:nvContentPartPr>
              <p14:xfrm>
                <a:off x="761543" y="1140118"/>
                <a:ext cx="293400" cy="52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3B1279-8A9F-4019-920A-6920EC7AE6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2903" y="1131478"/>
                  <a:ext cx="3110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0F01B3-34DF-4604-851E-FBD5526B9D29}"/>
                    </a:ext>
                  </a:extLst>
                </p14:cNvPr>
                <p14:cNvContentPartPr/>
                <p14:nvPr/>
              </p14:nvContentPartPr>
              <p14:xfrm>
                <a:off x="1167983" y="1127518"/>
                <a:ext cx="206640" cy="19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0F01B3-34DF-4604-851E-FBD5526B9D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8983" y="1118518"/>
                  <a:ext cx="224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F8A9F9-CD02-49D8-BD54-40CF1E932727}"/>
                    </a:ext>
                  </a:extLst>
                </p14:cNvPr>
                <p14:cNvContentPartPr/>
                <p14:nvPr/>
              </p14:nvContentPartPr>
              <p14:xfrm>
                <a:off x="1370663" y="1141918"/>
                <a:ext cx="17568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F8A9F9-CD02-49D8-BD54-40CF1E9327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62023" y="1133278"/>
                  <a:ext cx="19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E0E059-843E-465C-975F-3A3A5E1CF9B0}"/>
                    </a:ext>
                  </a:extLst>
                </p14:cNvPr>
                <p14:cNvContentPartPr/>
                <p14:nvPr/>
              </p14:nvContentPartPr>
              <p14:xfrm>
                <a:off x="1569743" y="1155958"/>
                <a:ext cx="185040" cy="15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E0E059-843E-465C-975F-3A3A5E1CF9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61103" y="1146958"/>
                  <a:ext cx="20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0738D0-444B-46B8-B531-B1C8EDE81516}"/>
                    </a:ext>
                  </a:extLst>
                </p14:cNvPr>
                <p14:cNvContentPartPr/>
                <p14:nvPr/>
              </p14:nvContentPartPr>
              <p14:xfrm>
                <a:off x="1844063" y="1081078"/>
                <a:ext cx="152640" cy="25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10738D0-444B-46B8-B531-B1C8EDE815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5423" y="1072078"/>
                  <a:ext cx="170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CB108A-65A5-49FF-97AA-64E6455A924B}"/>
                    </a:ext>
                  </a:extLst>
                </p14:cNvPr>
                <p14:cNvContentPartPr/>
                <p14:nvPr/>
              </p14:nvContentPartPr>
              <p14:xfrm>
                <a:off x="2485223" y="1151998"/>
                <a:ext cx="138240" cy="149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CB108A-65A5-49FF-97AA-64E6455A92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76223" y="1143358"/>
                  <a:ext cx="155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3FA219C-5E67-49CD-AA68-B5BBEA276262}"/>
                    </a:ext>
                  </a:extLst>
                </p14:cNvPr>
                <p14:cNvContentPartPr/>
                <p14:nvPr/>
              </p14:nvContentPartPr>
              <p14:xfrm>
                <a:off x="2815343" y="796678"/>
                <a:ext cx="351720" cy="55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3FA219C-5E67-49CD-AA68-B5BBEA2762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6703" y="788038"/>
                  <a:ext cx="369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88B111-D2E9-4168-BF08-99EF7B6AD057}"/>
                    </a:ext>
                  </a:extLst>
                </p14:cNvPr>
                <p14:cNvContentPartPr/>
                <p14:nvPr/>
              </p14:nvContentPartPr>
              <p14:xfrm>
                <a:off x="2782223" y="1140838"/>
                <a:ext cx="259200" cy="4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88B111-D2E9-4168-BF08-99EF7B6AD0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73583" y="1131838"/>
                  <a:ext cx="276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CEBF82-80B9-4DF2-AA5C-FC81E3E36EBC}"/>
                    </a:ext>
                  </a:extLst>
                </p14:cNvPr>
                <p14:cNvContentPartPr/>
                <p14:nvPr/>
              </p14:nvContentPartPr>
              <p14:xfrm>
                <a:off x="3513383" y="725398"/>
                <a:ext cx="392040" cy="56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CEBF82-80B9-4DF2-AA5C-FC81E3E36E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04383" y="716398"/>
                  <a:ext cx="4096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778851-35CD-46E8-B643-263FFAFFAF78}"/>
                    </a:ext>
                  </a:extLst>
                </p14:cNvPr>
                <p14:cNvContentPartPr/>
                <p14:nvPr/>
              </p14:nvContentPartPr>
              <p14:xfrm>
                <a:off x="3468743" y="1060558"/>
                <a:ext cx="285480" cy="73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778851-35CD-46E8-B643-263FFAFFAF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59743" y="1051558"/>
                  <a:ext cx="303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88967F-799B-4C25-8510-418CBF3C2401}"/>
                    </a:ext>
                  </a:extLst>
                </p14:cNvPr>
                <p14:cNvContentPartPr/>
                <p14:nvPr/>
              </p14:nvContentPartPr>
              <p14:xfrm>
                <a:off x="3762863" y="1050478"/>
                <a:ext cx="221760" cy="23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88967F-799B-4C25-8510-418CBF3C24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54223" y="1041838"/>
                  <a:ext cx="239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674945B-DF59-44CD-93B3-08FE0C80A2C3}"/>
                    </a:ext>
                  </a:extLst>
                </p14:cNvPr>
                <p14:cNvContentPartPr/>
                <p14:nvPr/>
              </p14:nvContentPartPr>
              <p14:xfrm>
                <a:off x="3945743" y="1100518"/>
                <a:ext cx="194400" cy="18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674945B-DF59-44CD-93B3-08FE0C80A2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36743" y="1091878"/>
                  <a:ext cx="212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718E53-9180-42E7-AC15-6AE01E66DF44}"/>
                    </a:ext>
                  </a:extLst>
                </p14:cNvPr>
                <p14:cNvContentPartPr/>
                <p14:nvPr/>
              </p14:nvContentPartPr>
              <p14:xfrm>
                <a:off x="4160663" y="1094398"/>
                <a:ext cx="223200" cy="17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718E53-9180-42E7-AC15-6AE01E66DF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52023" y="1085758"/>
                  <a:ext cx="24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12DDC4-FBB5-49CA-AE21-E21360227B03}"/>
                    </a:ext>
                  </a:extLst>
                </p14:cNvPr>
                <p14:cNvContentPartPr/>
                <p14:nvPr/>
              </p14:nvContentPartPr>
              <p14:xfrm>
                <a:off x="4355783" y="1097638"/>
                <a:ext cx="244080" cy="17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12DDC4-FBB5-49CA-AE21-E21360227B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47143" y="1088638"/>
                  <a:ext cx="26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98016E-9AE2-4170-8CBA-B8D145F168F4}"/>
                    </a:ext>
                  </a:extLst>
                </p14:cNvPr>
                <p14:cNvContentPartPr/>
                <p14:nvPr/>
              </p14:nvContentPartPr>
              <p14:xfrm>
                <a:off x="4532543" y="881278"/>
                <a:ext cx="264240" cy="36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98016E-9AE2-4170-8CBA-B8D145F168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23543" y="872278"/>
                  <a:ext cx="281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0B3BCE-EBE8-4893-8DF5-444D022A6D1D}"/>
                    </a:ext>
                  </a:extLst>
                </p14:cNvPr>
                <p14:cNvContentPartPr/>
                <p14:nvPr/>
              </p14:nvContentPartPr>
              <p14:xfrm>
                <a:off x="4664663" y="1122118"/>
                <a:ext cx="143640" cy="140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0B3BCE-EBE8-4893-8DF5-444D022A6D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56023" y="1113478"/>
                  <a:ext cx="161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5749B9-A568-4F9B-889D-CDDD7822B17A}"/>
                    </a:ext>
                  </a:extLst>
                </p14:cNvPr>
                <p14:cNvContentPartPr/>
                <p14:nvPr/>
              </p14:nvContentPartPr>
              <p14:xfrm>
                <a:off x="4924943" y="1105558"/>
                <a:ext cx="336240" cy="212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5749B9-A568-4F9B-889D-CDDD7822B1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15943" y="1096918"/>
                  <a:ext cx="35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DD8F4E-B9D8-48FF-A447-CCE47794C225}"/>
                    </a:ext>
                  </a:extLst>
                </p14:cNvPr>
                <p14:cNvContentPartPr/>
                <p14:nvPr/>
              </p14:nvContentPartPr>
              <p14:xfrm>
                <a:off x="5604983" y="908638"/>
                <a:ext cx="627120" cy="38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DD8F4E-B9D8-48FF-A447-CCE47794C2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96343" y="899638"/>
                  <a:ext cx="644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A57F52-361B-4482-94AF-65209167E60E}"/>
                    </a:ext>
                  </a:extLst>
                </p14:cNvPr>
                <p14:cNvContentPartPr/>
                <p14:nvPr/>
              </p14:nvContentPartPr>
              <p14:xfrm>
                <a:off x="5656823" y="1118518"/>
                <a:ext cx="254880" cy="61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A57F52-361B-4482-94AF-65209167E6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7823" y="1109518"/>
                  <a:ext cx="272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CBB8E2-A88F-4E06-B21D-67435794E73A}"/>
                    </a:ext>
                  </a:extLst>
                </p14:cNvPr>
                <p14:cNvContentPartPr/>
                <p14:nvPr/>
              </p14:nvContentPartPr>
              <p14:xfrm>
                <a:off x="5925383" y="1122118"/>
                <a:ext cx="138600" cy="146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CBB8E2-A88F-4E06-B21D-67435794E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6743" y="1113478"/>
                  <a:ext cx="156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B88835-B0EB-4DD2-AED5-58C702A5E82C}"/>
                    </a:ext>
                  </a:extLst>
                </p14:cNvPr>
                <p14:cNvContentPartPr/>
                <p14:nvPr/>
              </p14:nvContentPartPr>
              <p14:xfrm>
                <a:off x="6114743" y="1074598"/>
                <a:ext cx="253440" cy="234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B88835-B0EB-4DD2-AED5-58C702A5E8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6103" y="1065598"/>
                  <a:ext cx="27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AD5C98E-4FB7-4468-AFBB-9561C9DD5203}"/>
                    </a:ext>
                  </a:extLst>
                </p14:cNvPr>
                <p14:cNvContentPartPr/>
                <p14:nvPr/>
              </p14:nvContentPartPr>
              <p14:xfrm>
                <a:off x="5303303" y="1303558"/>
                <a:ext cx="24840" cy="2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AD5C98E-4FB7-4468-AFBB-9561C9DD520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94663" y="1294558"/>
                  <a:ext cx="42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F416E6-AD2D-41B6-B512-F4782993DC15}"/>
                    </a:ext>
                  </a:extLst>
                </p14:cNvPr>
                <p14:cNvContentPartPr/>
                <p14:nvPr/>
              </p14:nvContentPartPr>
              <p14:xfrm>
                <a:off x="6644303" y="1092598"/>
                <a:ext cx="158760" cy="16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F416E6-AD2D-41B6-B512-F4782993DC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5303" y="1083958"/>
                  <a:ext cx="17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7FAACF-15D8-40E8-A2FA-15E4CA7F1BD9}"/>
                    </a:ext>
                  </a:extLst>
                </p14:cNvPr>
                <p14:cNvContentPartPr/>
                <p14:nvPr/>
              </p14:nvContentPartPr>
              <p14:xfrm>
                <a:off x="6879743" y="1093318"/>
                <a:ext cx="193320" cy="11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7FAACF-15D8-40E8-A2FA-15E4CA7F1B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70743" y="1084318"/>
                  <a:ext cx="21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D6AF30-AB9F-4F9C-8E1B-7E6757681C5F}"/>
                    </a:ext>
                  </a:extLst>
                </p14:cNvPr>
                <p14:cNvContentPartPr/>
                <p14:nvPr/>
              </p14:nvContentPartPr>
              <p14:xfrm>
                <a:off x="7158743" y="1013038"/>
                <a:ext cx="305640" cy="232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D6AF30-AB9F-4F9C-8E1B-7E6757681C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50103" y="1004398"/>
                  <a:ext cx="32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9FB307-0ABE-4127-8704-8585D79729EF}"/>
                    </a:ext>
                  </a:extLst>
                </p14:cNvPr>
                <p14:cNvContentPartPr/>
                <p14:nvPr/>
              </p14:nvContentPartPr>
              <p14:xfrm>
                <a:off x="7675703" y="1022758"/>
                <a:ext cx="248760" cy="198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9FB307-0ABE-4127-8704-8585D79729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6703" y="1014118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614214-02D9-41EE-9A5D-F754F739E7FD}"/>
                    </a:ext>
                  </a:extLst>
                </p14:cNvPr>
                <p14:cNvContentPartPr/>
                <p14:nvPr/>
              </p14:nvContentPartPr>
              <p14:xfrm>
                <a:off x="7972343" y="1085398"/>
                <a:ext cx="217440" cy="15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614214-02D9-41EE-9A5D-F754F739E7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63703" y="1076398"/>
                  <a:ext cx="235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8D385B-AF0D-4C1E-9529-1B61FEEBD58E}"/>
                    </a:ext>
                  </a:extLst>
                </p14:cNvPr>
                <p14:cNvContentPartPr/>
                <p14:nvPr/>
              </p14:nvContentPartPr>
              <p14:xfrm>
                <a:off x="8243783" y="1041478"/>
                <a:ext cx="271440" cy="21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8D385B-AF0D-4C1E-9529-1B61FEEBD5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34783" y="1032838"/>
                  <a:ext cx="289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B282AB8-9716-4F80-B6B4-4F9877E8A846}"/>
                    </a:ext>
                  </a:extLst>
                </p14:cNvPr>
                <p14:cNvContentPartPr/>
                <p14:nvPr/>
              </p14:nvContentPartPr>
              <p14:xfrm>
                <a:off x="8474183" y="1022038"/>
                <a:ext cx="342000" cy="228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B282AB8-9716-4F80-B6B4-4F9877E8A8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65183" y="1013038"/>
                  <a:ext cx="35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FC1D212-745C-48BA-BFC4-AAB23B836934}"/>
                    </a:ext>
                  </a:extLst>
                </p14:cNvPr>
                <p14:cNvContentPartPr/>
                <p14:nvPr/>
              </p14:nvContentPartPr>
              <p14:xfrm>
                <a:off x="8780543" y="1084318"/>
                <a:ext cx="197640" cy="154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FC1D212-745C-48BA-BFC4-AAB23B8369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71543" y="1075678"/>
                  <a:ext cx="215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1707ED-406A-44B5-ACD6-B28C89022ED5}"/>
                    </a:ext>
                  </a:extLst>
                </p14:cNvPr>
                <p14:cNvContentPartPr/>
                <p14:nvPr/>
              </p14:nvContentPartPr>
              <p14:xfrm>
                <a:off x="9052343" y="1093678"/>
                <a:ext cx="254880" cy="167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1707ED-406A-44B5-ACD6-B28C89022E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43343" y="1085038"/>
                  <a:ext cx="272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AEABB11-5E47-4C00-AEB0-8EFBF213107A}"/>
                    </a:ext>
                  </a:extLst>
                </p14:cNvPr>
                <p14:cNvContentPartPr/>
                <p14:nvPr/>
              </p14:nvContentPartPr>
              <p14:xfrm>
                <a:off x="9436103" y="837718"/>
                <a:ext cx="326880" cy="48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AEABB11-5E47-4C00-AEB0-8EFBF21310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27463" y="829078"/>
                  <a:ext cx="344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CDDCAD-5F5B-4A1B-8B30-DD59E9655610}"/>
                    </a:ext>
                  </a:extLst>
                </p14:cNvPr>
                <p14:cNvContentPartPr/>
                <p14:nvPr/>
              </p14:nvContentPartPr>
              <p14:xfrm>
                <a:off x="9450143" y="1043998"/>
                <a:ext cx="394920" cy="66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CDDCAD-5F5B-4A1B-8B30-DD59E96556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41503" y="1035358"/>
                  <a:ext cx="412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C35B22-8B84-4B53-A746-321664D310CE}"/>
                    </a:ext>
                  </a:extLst>
                </p14:cNvPr>
                <p14:cNvContentPartPr/>
                <p14:nvPr/>
              </p14:nvContentPartPr>
              <p14:xfrm>
                <a:off x="247823" y="1997998"/>
                <a:ext cx="141480" cy="268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C35B22-8B84-4B53-A746-321664D310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8823" y="1988998"/>
                  <a:ext cx="159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5B4E29-14DD-4B0C-9DCE-003A5A395268}"/>
                    </a:ext>
                  </a:extLst>
                </p14:cNvPr>
                <p14:cNvContentPartPr/>
                <p14:nvPr/>
              </p14:nvContentPartPr>
              <p14:xfrm>
                <a:off x="359783" y="1737718"/>
                <a:ext cx="283680" cy="27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5B4E29-14DD-4B0C-9DCE-003A5A3952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783" y="1729078"/>
                  <a:ext cx="301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31C2FE-8FE1-4AFE-B43C-5DCE42CE558E}"/>
                    </a:ext>
                  </a:extLst>
                </p14:cNvPr>
                <p14:cNvContentPartPr/>
                <p14:nvPr/>
              </p14:nvContentPartPr>
              <p14:xfrm>
                <a:off x="689183" y="1832038"/>
                <a:ext cx="161640" cy="18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31C2FE-8FE1-4AFE-B43C-5DCE42CE55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0543" y="1823398"/>
                  <a:ext cx="179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E0140D-CB4C-4D46-ABFC-749081D8A6C5}"/>
                    </a:ext>
                  </a:extLst>
                </p14:cNvPr>
                <p14:cNvContentPartPr/>
                <p14:nvPr/>
              </p14:nvContentPartPr>
              <p14:xfrm>
                <a:off x="905543" y="1804678"/>
                <a:ext cx="225360" cy="22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E0140D-CB4C-4D46-ABFC-749081D8A6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6543" y="1796038"/>
                  <a:ext cx="243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29F0D4-C022-45B2-BACA-39737AB93936}"/>
                    </a:ext>
                  </a:extLst>
                </p14:cNvPr>
                <p14:cNvContentPartPr/>
                <p14:nvPr/>
              </p14:nvContentPartPr>
              <p14:xfrm>
                <a:off x="1049543" y="1890718"/>
                <a:ext cx="155520" cy="333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29F0D4-C022-45B2-BACA-39737AB939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543" y="1882078"/>
                  <a:ext cx="173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909F57-D827-4A6A-9B5F-F576FF94B9E0}"/>
                    </a:ext>
                  </a:extLst>
                </p14:cNvPr>
                <p14:cNvContentPartPr/>
                <p14:nvPr/>
              </p14:nvContentPartPr>
              <p14:xfrm>
                <a:off x="1166183" y="1780558"/>
                <a:ext cx="272520" cy="24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909F57-D827-4A6A-9B5F-F576FF94B9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7543" y="1771918"/>
                  <a:ext cx="290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1EB48B-9E3B-4F95-8FF8-B13CEEE54DCA}"/>
                    </a:ext>
                  </a:extLst>
                </p14:cNvPr>
                <p14:cNvContentPartPr/>
                <p14:nvPr/>
              </p14:nvContentPartPr>
              <p14:xfrm>
                <a:off x="1482623" y="1848598"/>
                <a:ext cx="148680" cy="160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1EB48B-9E3B-4F95-8FF8-B13CEEE54D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73623" y="1839958"/>
                  <a:ext cx="166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AE873B-8FA3-4375-8CA6-35E8B55D8B17}"/>
                    </a:ext>
                  </a:extLst>
                </p14:cNvPr>
                <p14:cNvContentPartPr/>
                <p14:nvPr/>
              </p14:nvContentPartPr>
              <p14:xfrm>
                <a:off x="1734263" y="1777318"/>
                <a:ext cx="203400" cy="26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AE873B-8FA3-4375-8CA6-35E8B55D8B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25263" y="1768318"/>
                  <a:ext cx="221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5CD058-B68D-4A79-AD69-F883CB0BACF8}"/>
                    </a:ext>
                  </a:extLst>
                </p14:cNvPr>
                <p14:cNvContentPartPr/>
                <p14:nvPr/>
              </p14:nvContentPartPr>
              <p14:xfrm>
                <a:off x="2018303" y="1776598"/>
                <a:ext cx="221040" cy="22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5CD058-B68D-4A79-AD69-F883CB0BAC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09663" y="1767958"/>
                  <a:ext cx="238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3E051B-AE5F-4859-9539-BB00B75C3379}"/>
                    </a:ext>
                  </a:extLst>
                </p14:cNvPr>
                <p14:cNvContentPartPr/>
                <p14:nvPr/>
              </p14:nvContentPartPr>
              <p14:xfrm>
                <a:off x="2376143" y="2054158"/>
                <a:ext cx="76320" cy="18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3E051B-AE5F-4859-9539-BB00B75C33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67143" y="2045158"/>
                  <a:ext cx="9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1956F3-8054-4CC5-9D7E-C5E9BE504EE4}"/>
                    </a:ext>
                  </a:extLst>
                </p14:cNvPr>
                <p14:cNvContentPartPr/>
                <p14:nvPr/>
              </p14:nvContentPartPr>
              <p14:xfrm>
                <a:off x="8750303" y="1723678"/>
                <a:ext cx="142200" cy="141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91956F3-8054-4CC5-9D7E-C5E9BE504E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1303" y="1714678"/>
                  <a:ext cx="159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8841CCE-C2AA-4FDB-8F11-DF57107C2CD0}"/>
                    </a:ext>
                  </a:extLst>
                </p14:cNvPr>
                <p14:cNvContentPartPr/>
                <p14:nvPr/>
              </p14:nvContentPartPr>
              <p14:xfrm>
                <a:off x="9077903" y="1421998"/>
                <a:ext cx="323640" cy="465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8841CCE-C2AA-4FDB-8F11-DF57107C2C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68903" y="1412998"/>
                  <a:ext cx="341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23D941-860D-4666-BB77-E3B822EC6C7D}"/>
                    </a:ext>
                  </a:extLst>
                </p14:cNvPr>
                <p14:cNvContentPartPr/>
                <p14:nvPr/>
              </p14:nvContentPartPr>
              <p14:xfrm>
                <a:off x="8983943" y="1701358"/>
                <a:ext cx="322920" cy="8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23D941-860D-4666-BB77-E3B822EC6C7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75303" y="1692358"/>
                  <a:ext cx="340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7530A0-CF00-4C15-AC59-6982AE36E3D7}"/>
                    </a:ext>
                  </a:extLst>
                </p14:cNvPr>
                <p14:cNvContentPartPr/>
                <p14:nvPr/>
              </p14:nvContentPartPr>
              <p14:xfrm>
                <a:off x="9540143" y="1349998"/>
                <a:ext cx="486360" cy="59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7530A0-CF00-4C15-AC59-6982AE36E3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1503" y="1341358"/>
                  <a:ext cx="5040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F39FFD3-1B2A-4672-9AAC-CADEEB0D201D}"/>
                    </a:ext>
                  </a:extLst>
                </p14:cNvPr>
                <p14:cNvContentPartPr/>
                <p14:nvPr/>
              </p14:nvContentPartPr>
              <p14:xfrm>
                <a:off x="9547343" y="1668238"/>
                <a:ext cx="35532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F39FFD3-1B2A-4672-9AAC-CADEEB0D201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8703" y="1659598"/>
                  <a:ext cx="37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7EA9BD-6A4C-401E-BDB9-725F88404F4B}"/>
                    </a:ext>
                  </a:extLst>
                </p14:cNvPr>
                <p14:cNvContentPartPr/>
                <p14:nvPr/>
              </p14:nvContentPartPr>
              <p14:xfrm>
                <a:off x="9861263" y="1734838"/>
                <a:ext cx="235440" cy="210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7EA9BD-6A4C-401E-BDB9-725F88404F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52623" y="1725838"/>
                  <a:ext cx="253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1FAF5EE-167B-4F45-ADCF-974F2876EA00}"/>
                    </a:ext>
                  </a:extLst>
                </p14:cNvPr>
                <p14:cNvContentPartPr/>
                <p14:nvPr/>
              </p14:nvContentPartPr>
              <p14:xfrm>
                <a:off x="10003823" y="1731958"/>
                <a:ext cx="256680" cy="19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1FAF5EE-167B-4F45-ADCF-974F2876EA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94823" y="1722958"/>
                  <a:ext cx="274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88F8D4-7CCA-48A2-A037-D6E0B05C5950}"/>
                    </a:ext>
                  </a:extLst>
                </p14:cNvPr>
                <p14:cNvContentPartPr/>
                <p14:nvPr/>
              </p14:nvContentPartPr>
              <p14:xfrm>
                <a:off x="10179863" y="1741678"/>
                <a:ext cx="247680" cy="18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88F8D4-7CCA-48A2-A037-D6E0B05C595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71223" y="1733038"/>
                  <a:ext cx="265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337ED4-7EF5-495E-B036-EAF869DE27F8}"/>
                    </a:ext>
                  </a:extLst>
                </p14:cNvPr>
                <p14:cNvContentPartPr/>
                <p14:nvPr/>
              </p14:nvContentPartPr>
              <p14:xfrm>
                <a:off x="10431503" y="1730518"/>
                <a:ext cx="196560" cy="18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337ED4-7EF5-495E-B036-EAF869DE27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22503" y="1721878"/>
                  <a:ext cx="21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90F915-C9F0-43BA-9BE6-BF6E6604F884}"/>
                    </a:ext>
                  </a:extLst>
                </p14:cNvPr>
                <p14:cNvContentPartPr/>
                <p14:nvPr/>
              </p14:nvContentPartPr>
              <p14:xfrm>
                <a:off x="10592063" y="1523878"/>
                <a:ext cx="263160" cy="336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90F915-C9F0-43BA-9BE6-BF6E6604F8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83063" y="1515238"/>
                  <a:ext cx="280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1216AB-9749-41DF-911B-0A32BE6C0DCB}"/>
                    </a:ext>
                  </a:extLst>
                </p14:cNvPr>
                <p14:cNvContentPartPr/>
                <p14:nvPr/>
              </p14:nvContentPartPr>
              <p14:xfrm>
                <a:off x="10703303" y="1726918"/>
                <a:ext cx="184320" cy="19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1216AB-9749-41DF-911B-0A32BE6C0D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94303" y="1717918"/>
                  <a:ext cx="201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7004223-AA2A-4D46-A541-073028B0A757}"/>
                    </a:ext>
                  </a:extLst>
                </p14:cNvPr>
                <p14:cNvContentPartPr/>
                <p14:nvPr/>
              </p14:nvContentPartPr>
              <p14:xfrm>
                <a:off x="10916423" y="1786678"/>
                <a:ext cx="405720" cy="16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7004223-AA2A-4D46-A541-073028B0A7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07783" y="1778038"/>
                  <a:ext cx="423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5E3C60F-ADD0-4FB1-90C1-0C24909A62F3}"/>
                    </a:ext>
                  </a:extLst>
                </p14:cNvPr>
                <p14:cNvContentPartPr/>
                <p14:nvPr/>
              </p14:nvContentPartPr>
              <p14:xfrm>
                <a:off x="285983" y="2595958"/>
                <a:ext cx="74520" cy="12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5E3C60F-ADD0-4FB1-90C1-0C24909A62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7343" y="2587318"/>
                  <a:ext cx="92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A98A98F-6487-4B50-B7B0-C2DD17448466}"/>
                    </a:ext>
                  </a:extLst>
                </p14:cNvPr>
                <p14:cNvContentPartPr/>
                <p14:nvPr/>
              </p14:nvContentPartPr>
              <p14:xfrm>
                <a:off x="423863" y="2465998"/>
                <a:ext cx="4320" cy="4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A98A98F-6487-4B50-B7B0-C2DD174484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863" y="245735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6CF43F-7C0D-46DA-9A3E-3D8FAD99F4C4}"/>
                    </a:ext>
                  </a:extLst>
                </p14:cNvPr>
                <p14:cNvContentPartPr/>
                <p14:nvPr/>
              </p14:nvContentPartPr>
              <p14:xfrm>
                <a:off x="438623" y="2496598"/>
                <a:ext cx="207000" cy="228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6CF43F-7C0D-46DA-9A3E-3D8FAD99F4C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9623" y="2487958"/>
                  <a:ext cx="22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9D76B0-B161-4C5A-9CE0-06F5BFD74FF7}"/>
                    </a:ext>
                  </a:extLst>
                </p14:cNvPr>
                <p14:cNvContentPartPr/>
                <p14:nvPr/>
              </p14:nvContentPartPr>
              <p14:xfrm>
                <a:off x="1209743" y="2427118"/>
                <a:ext cx="318240" cy="26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9D76B0-B161-4C5A-9CE0-06F5BFD74FF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01103" y="2418478"/>
                  <a:ext cx="335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24340DF-6058-448F-B5E7-1A0A56FED629}"/>
                    </a:ext>
                  </a:extLst>
                </p14:cNvPr>
                <p14:cNvContentPartPr/>
                <p14:nvPr/>
              </p14:nvContentPartPr>
              <p14:xfrm>
                <a:off x="1647143" y="2571478"/>
                <a:ext cx="160560" cy="30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24340DF-6058-448F-B5E7-1A0A56FED62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38143" y="2562478"/>
                  <a:ext cx="178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7D81EAC-8339-41F4-ABDE-17FAB7B1F4C6}"/>
                    </a:ext>
                  </a:extLst>
                </p14:cNvPr>
                <p14:cNvContentPartPr/>
                <p14:nvPr/>
              </p14:nvContentPartPr>
              <p14:xfrm>
                <a:off x="2057903" y="2366998"/>
                <a:ext cx="136080" cy="27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7D81EAC-8339-41F4-ABDE-17FAB7B1F4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48903" y="2358358"/>
                  <a:ext cx="153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E6FE834-13F4-4A2B-9F23-017736C601CA}"/>
                    </a:ext>
                  </a:extLst>
                </p14:cNvPr>
                <p14:cNvContentPartPr/>
                <p14:nvPr/>
              </p14:nvContentPartPr>
              <p14:xfrm>
                <a:off x="2310263" y="2664718"/>
                <a:ext cx="81360" cy="210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E6FE834-13F4-4A2B-9F23-017736C601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301623" y="2655718"/>
                  <a:ext cx="99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F5D495-0E09-4BC3-B627-40BE6FA748F0}"/>
                    </a:ext>
                  </a:extLst>
                </p14:cNvPr>
                <p14:cNvContentPartPr/>
                <p14:nvPr/>
              </p14:nvContentPartPr>
              <p14:xfrm>
                <a:off x="2817503" y="1602358"/>
                <a:ext cx="254880" cy="42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F5D495-0E09-4BC3-B627-40BE6FA748F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08503" y="1593718"/>
                  <a:ext cx="2725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9F58F5-3D0F-4E1A-B40F-980FB9BDA619}"/>
                    </a:ext>
                  </a:extLst>
                </p14:cNvPr>
                <p14:cNvContentPartPr/>
                <p14:nvPr/>
              </p14:nvContentPartPr>
              <p14:xfrm>
                <a:off x="2793743" y="1778398"/>
                <a:ext cx="349200" cy="6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9F58F5-3D0F-4E1A-B40F-980FB9BDA61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5103" y="1769758"/>
                  <a:ext cx="366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B828334-CF23-4C05-9E4A-D2751C9B85E1}"/>
                    </a:ext>
                  </a:extLst>
                </p14:cNvPr>
                <p14:cNvContentPartPr/>
                <p14:nvPr/>
              </p14:nvContentPartPr>
              <p14:xfrm>
                <a:off x="3106223" y="1564918"/>
                <a:ext cx="264600" cy="374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B828334-CF23-4C05-9E4A-D2751C9B85E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97223" y="1555918"/>
                  <a:ext cx="282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59A17FC-1AEE-4696-B56C-4B60FFCE04EF}"/>
                    </a:ext>
                  </a:extLst>
                </p14:cNvPr>
                <p14:cNvContentPartPr/>
                <p14:nvPr/>
              </p14:nvContentPartPr>
              <p14:xfrm>
                <a:off x="3351743" y="1762558"/>
                <a:ext cx="230760" cy="186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59A17FC-1AEE-4696-B56C-4B60FFCE04E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43103" y="1753918"/>
                  <a:ext cx="248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B21416-59AF-42E6-B0E5-73ACF2EDDC70}"/>
                    </a:ext>
                  </a:extLst>
                </p14:cNvPr>
                <p14:cNvContentPartPr/>
                <p14:nvPr/>
              </p14:nvContentPartPr>
              <p14:xfrm>
                <a:off x="3873743" y="1746718"/>
                <a:ext cx="230400" cy="187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B21416-59AF-42E6-B0E5-73ACF2EDDC7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64743" y="1738078"/>
                  <a:ext cx="248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FD5A78-F466-4FA4-AE6C-34C530832A06}"/>
                    </a:ext>
                  </a:extLst>
                </p14:cNvPr>
                <p14:cNvContentPartPr/>
                <p14:nvPr/>
              </p14:nvContentPartPr>
              <p14:xfrm>
                <a:off x="3956543" y="1772638"/>
                <a:ext cx="258120" cy="37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FD5A78-F466-4FA4-AE6C-34C530832A0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47543" y="1763998"/>
                  <a:ext cx="275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B73D69-4439-4BB5-B64B-DA4FE620DFC0}"/>
                    </a:ext>
                  </a:extLst>
                </p14:cNvPr>
                <p14:cNvContentPartPr/>
                <p14:nvPr/>
              </p14:nvContentPartPr>
              <p14:xfrm>
                <a:off x="4087943" y="1737358"/>
                <a:ext cx="256680" cy="20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B73D69-4439-4BB5-B64B-DA4FE620DFC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78943" y="1728358"/>
                  <a:ext cx="274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9910E6A-F4D2-41EA-8290-447ED3EECD54}"/>
                    </a:ext>
                  </a:extLst>
                </p14:cNvPr>
                <p14:cNvContentPartPr/>
                <p14:nvPr/>
              </p14:nvContentPartPr>
              <p14:xfrm>
                <a:off x="4183343" y="1790638"/>
                <a:ext cx="287280" cy="395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9910E6A-F4D2-41EA-8290-447ED3EECD5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74703" y="1781638"/>
                  <a:ext cx="304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0BB189-5AB7-4492-858E-1E4961CFF749}"/>
                    </a:ext>
                  </a:extLst>
                </p14:cNvPr>
                <p14:cNvContentPartPr/>
                <p14:nvPr/>
              </p14:nvContentPartPr>
              <p14:xfrm>
                <a:off x="4337063" y="1708558"/>
                <a:ext cx="316080" cy="222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0BB189-5AB7-4492-858E-1E4961CFF74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28423" y="1699558"/>
                  <a:ext cx="333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8FACDC-D31A-4B0F-87C0-A708D8E4FB73}"/>
                    </a:ext>
                  </a:extLst>
                </p14:cNvPr>
                <p14:cNvContentPartPr/>
                <p14:nvPr/>
              </p14:nvContentPartPr>
              <p14:xfrm>
                <a:off x="4646303" y="1698118"/>
                <a:ext cx="237960" cy="25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8FACDC-D31A-4B0F-87C0-A708D8E4FB7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7303" y="1689118"/>
                  <a:ext cx="255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7C5A17-C35D-4631-87A7-13DEDF267FB0}"/>
                    </a:ext>
                  </a:extLst>
                </p14:cNvPr>
                <p14:cNvContentPartPr/>
                <p14:nvPr/>
              </p14:nvContentPartPr>
              <p14:xfrm>
                <a:off x="4850423" y="1755358"/>
                <a:ext cx="176400" cy="159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7C5A17-C35D-4631-87A7-13DEDF267F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41423" y="1746718"/>
                  <a:ext cx="194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382157-9D27-4DE4-A4E9-A2FE69184204}"/>
                    </a:ext>
                  </a:extLst>
                </p14:cNvPr>
                <p14:cNvContentPartPr/>
                <p14:nvPr/>
              </p14:nvContentPartPr>
              <p14:xfrm>
                <a:off x="4863383" y="1796398"/>
                <a:ext cx="277200" cy="43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382157-9D27-4DE4-A4E9-A2FE6918420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854743" y="1787398"/>
                  <a:ext cx="2948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3F057A-0BA3-4AF3-8C2B-884F6D980DBC}"/>
                    </a:ext>
                  </a:extLst>
                </p14:cNvPr>
                <p14:cNvContentPartPr/>
                <p14:nvPr/>
              </p14:nvContentPartPr>
              <p14:xfrm>
                <a:off x="5028623" y="1728718"/>
                <a:ext cx="294840" cy="211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3F057A-0BA3-4AF3-8C2B-884F6D980D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19623" y="1719718"/>
                  <a:ext cx="312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0F4359-70CE-4337-B8CD-B007E7C7644D}"/>
                    </a:ext>
                  </a:extLst>
                </p14:cNvPr>
                <p14:cNvContentPartPr/>
                <p14:nvPr/>
              </p14:nvContentPartPr>
              <p14:xfrm>
                <a:off x="5364503" y="1749958"/>
                <a:ext cx="312840" cy="189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0F4359-70CE-4337-B8CD-B007E7C7644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55863" y="1740958"/>
                  <a:ext cx="33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E9E533A-951E-46BC-A7B4-85D8DA3B6BF4}"/>
                    </a:ext>
                  </a:extLst>
                </p14:cNvPr>
                <p14:cNvContentPartPr/>
                <p14:nvPr/>
              </p14:nvContentPartPr>
              <p14:xfrm>
                <a:off x="5798303" y="1631158"/>
                <a:ext cx="20880" cy="3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E9E533A-951E-46BC-A7B4-85D8DA3B6BF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89663" y="1622518"/>
                  <a:ext cx="38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664952-05BA-4528-B49B-B22F01B7DA2A}"/>
                    </a:ext>
                  </a:extLst>
                </p14:cNvPr>
                <p14:cNvContentPartPr/>
                <p14:nvPr/>
              </p14:nvContentPartPr>
              <p14:xfrm>
                <a:off x="5751143" y="1772278"/>
                <a:ext cx="171000" cy="133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664952-05BA-4528-B49B-B22F01B7DA2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42503" y="1763278"/>
                  <a:ext cx="188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574539-D37F-49DA-87E3-5DF76EE42033}"/>
                    </a:ext>
                  </a:extLst>
                </p14:cNvPr>
                <p14:cNvContentPartPr/>
                <p14:nvPr/>
              </p14:nvContentPartPr>
              <p14:xfrm>
                <a:off x="6068303" y="1466638"/>
                <a:ext cx="303480" cy="447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574539-D37F-49DA-87E3-5DF76EE4203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59303" y="1457638"/>
                  <a:ext cx="321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6387D0-3902-4EEC-88CA-B64011CFFD0F}"/>
                    </a:ext>
                  </a:extLst>
                </p14:cNvPr>
                <p14:cNvContentPartPr/>
                <p14:nvPr/>
              </p14:nvContentPartPr>
              <p14:xfrm>
                <a:off x="6271703" y="1767598"/>
                <a:ext cx="192960" cy="13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6387D0-3902-4EEC-88CA-B64011CFFD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63063" y="1758958"/>
                  <a:ext cx="210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559BE0-E8F7-4D1E-AAD6-06D2EFADC2CD}"/>
                    </a:ext>
                  </a:extLst>
                </p14:cNvPr>
                <p14:cNvContentPartPr/>
                <p14:nvPr/>
              </p14:nvContentPartPr>
              <p14:xfrm>
                <a:off x="6763823" y="1720078"/>
                <a:ext cx="287640" cy="18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559BE0-E8F7-4D1E-AAD6-06D2EFADC2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54823" y="1711438"/>
                  <a:ext cx="30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B4D5B2-20C1-466D-9AED-F263ECB6B40D}"/>
                    </a:ext>
                  </a:extLst>
                </p14:cNvPr>
                <p14:cNvContentPartPr/>
                <p14:nvPr/>
              </p14:nvContentPartPr>
              <p14:xfrm>
                <a:off x="6990263" y="1511998"/>
                <a:ext cx="223920" cy="30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B4D5B2-20C1-466D-9AED-F263ECB6B40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81623" y="1502998"/>
                  <a:ext cx="241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99D5F7-235C-498E-8547-19456A6B3016}"/>
                    </a:ext>
                  </a:extLst>
                </p14:cNvPr>
                <p14:cNvContentPartPr/>
                <p14:nvPr/>
              </p14:nvContentPartPr>
              <p14:xfrm>
                <a:off x="7124903" y="1684798"/>
                <a:ext cx="233640" cy="18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99D5F7-235C-498E-8547-19456A6B301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15903" y="1676158"/>
                  <a:ext cx="251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110EE-2731-4F7F-A36F-B7B545BEEE57}"/>
                    </a:ext>
                  </a:extLst>
                </p14:cNvPr>
                <p14:cNvContentPartPr/>
                <p14:nvPr/>
              </p14:nvContentPartPr>
              <p14:xfrm>
                <a:off x="7233623" y="1739518"/>
                <a:ext cx="293400" cy="44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110EE-2731-4F7F-A36F-B7B545BEEE5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24983" y="1730878"/>
                  <a:ext cx="311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074EDA-00E0-44F3-9406-1B96EE82D7B5}"/>
                    </a:ext>
                  </a:extLst>
                </p14:cNvPr>
                <p14:cNvContentPartPr/>
                <p14:nvPr/>
              </p14:nvContentPartPr>
              <p14:xfrm>
                <a:off x="7590023" y="1668238"/>
                <a:ext cx="262080" cy="206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074EDA-00E0-44F3-9406-1B96EE82D7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581383" y="1659238"/>
                  <a:ext cx="279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9DCC142-AF35-42A1-B429-88867B783D04}"/>
                    </a:ext>
                  </a:extLst>
                </p14:cNvPr>
                <p14:cNvContentPartPr/>
                <p14:nvPr/>
              </p14:nvContentPartPr>
              <p14:xfrm>
                <a:off x="7800623" y="1723318"/>
                <a:ext cx="223200" cy="135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9DCC142-AF35-42A1-B429-88867B783D0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91983" y="1714678"/>
                  <a:ext cx="24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FCBFC4-9D17-45DD-A5AB-0AB0932D0B62}"/>
                    </a:ext>
                  </a:extLst>
                </p14:cNvPr>
                <p14:cNvContentPartPr/>
                <p14:nvPr/>
              </p14:nvContentPartPr>
              <p14:xfrm>
                <a:off x="8043263" y="1720438"/>
                <a:ext cx="200160" cy="154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FCBFC4-9D17-45DD-A5AB-0AB0932D0B6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034623" y="1711438"/>
                  <a:ext cx="217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D0E438F-CDAB-44C8-ABD3-3A2515315D15}"/>
                    </a:ext>
                  </a:extLst>
                </p14:cNvPr>
                <p14:cNvContentPartPr/>
                <p14:nvPr/>
              </p14:nvContentPartPr>
              <p14:xfrm>
                <a:off x="8266103" y="1631158"/>
                <a:ext cx="206280" cy="253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D0E438F-CDAB-44C8-ABD3-3A2515315D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57103" y="1622518"/>
                  <a:ext cx="22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D0EE1D-6600-409C-8C4D-09768D431FC3}"/>
                    </a:ext>
                  </a:extLst>
                </p14:cNvPr>
                <p14:cNvContentPartPr/>
                <p14:nvPr/>
              </p14:nvContentPartPr>
              <p14:xfrm>
                <a:off x="2760263" y="2446918"/>
                <a:ext cx="338040" cy="204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D0EE1D-6600-409C-8C4D-09768D431F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51623" y="2437918"/>
                  <a:ext cx="355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5F872D6-C0B4-4BA9-9728-8BBFE711B490}"/>
                    </a:ext>
                  </a:extLst>
                </p14:cNvPr>
                <p14:cNvContentPartPr/>
                <p14:nvPr/>
              </p14:nvContentPartPr>
              <p14:xfrm>
                <a:off x="3177143" y="2166838"/>
                <a:ext cx="229680" cy="440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5F872D6-C0B4-4BA9-9728-8BBFE711B49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168503" y="2158198"/>
                  <a:ext cx="247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0819A3-EEEF-4D1E-B259-156B630B31AC}"/>
                    </a:ext>
                  </a:extLst>
                </p14:cNvPr>
                <p14:cNvContentPartPr/>
                <p14:nvPr/>
              </p14:nvContentPartPr>
              <p14:xfrm>
                <a:off x="3471263" y="2424598"/>
                <a:ext cx="171360" cy="176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0819A3-EEEF-4D1E-B259-156B630B31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462263" y="2415598"/>
                  <a:ext cx="189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9034A8-3559-4092-9425-EB53F384919B}"/>
                    </a:ext>
                  </a:extLst>
                </p14:cNvPr>
                <p14:cNvContentPartPr/>
                <p14:nvPr/>
              </p14:nvContentPartPr>
              <p14:xfrm>
                <a:off x="3649823" y="2399038"/>
                <a:ext cx="228600" cy="207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9034A8-3559-4092-9425-EB53F384919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40823" y="2390398"/>
                  <a:ext cx="246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648D9D-D0CE-4655-AF55-D33430B03529}"/>
                    </a:ext>
                  </a:extLst>
                </p14:cNvPr>
                <p14:cNvContentPartPr/>
                <p14:nvPr/>
              </p14:nvContentPartPr>
              <p14:xfrm>
                <a:off x="3847463" y="2407318"/>
                <a:ext cx="262440" cy="216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648D9D-D0CE-4655-AF55-D33430B0352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38823" y="2398318"/>
                  <a:ext cx="28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812B2B-C8E2-4275-B96C-BE93B87D2A70}"/>
                    </a:ext>
                  </a:extLst>
                </p14:cNvPr>
                <p14:cNvContentPartPr/>
                <p14:nvPr/>
              </p14:nvContentPartPr>
              <p14:xfrm>
                <a:off x="4532183" y="2366278"/>
                <a:ext cx="325080" cy="22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812B2B-C8E2-4275-B96C-BE93B87D2A7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23543" y="2357638"/>
                  <a:ext cx="342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C13EB5F-7335-4BC5-A591-F8510B0BB708}"/>
                    </a:ext>
                  </a:extLst>
                </p14:cNvPr>
                <p14:cNvContentPartPr/>
                <p14:nvPr/>
              </p14:nvContentPartPr>
              <p14:xfrm>
                <a:off x="5255063" y="2392558"/>
                <a:ext cx="130320" cy="167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C13EB5F-7335-4BC5-A591-F8510B0BB70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46063" y="2383918"/>
                  <a:ext cx="147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74FF3E6-D35D-4D31-9A18-F885B105CC90}"/>
                    </a:ext>
                  </a:extLst>
                </p14:cNvPr>
                <p14:cNvContentPartPr/>
                <p14:nvPr/>
              </p14:nvContentPartPr>
              <p14:xfrm>
                <a:off x="5434343" y="2285638"/>
                <a:ext cx="24480" cy="5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74FF3E6-D35D-4D31-9A18-F885B105CC9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25343" y="2276638"/>
                  <a:ext cx="42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E7CA98-748C-46CE-B357-129BB8466D1C}"/>
                    </a:ext>
                  </a:extLst>
                </p14:cNvPr>
                <p14:cNvContentPartPr/>
                <p14:nvPr/>
              </p14:nvContentPartPr>
              <p14:xfrm>
                <a:off x="5410583" y="2332078"/>
                <a:ext cx="186480" cy="245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E7CA98-748C-46CE-B357-129BB8466D1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01943" y="2323438"/>
                  <a:ext cx="204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9C9454-6172-4841-A398-7EEAFF893587}"/>
                    </a:ext>
                  </a:extLst>
                </p14:cNvPr>
                <p14:cNvContentPartPr/>
                <p14:nvPr/>
              </p14:nvContentPartPr>
              <p14:xfrm>
                <a:off x="6013943" y="2123998"/>
                <a:ext cx="291960" cy="436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9C9454-6172-4841-A398-7EEAFF89358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04943" y="2114998"/>
                  <a:ext cx="3096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9B5D852-A7F5-4E3E-A7FE-867C4F413078}"/>
                    </a:ext>
                  </a:extLst>
                </p14:cNvPr>
                <p14:cNvContentPartPr/>
                <p14:nvPr/>
              </p14:nvContentPartPr>
              <p14:xfrm>
                <a:off x="5946983" y="2295718"/>
                <a:ext cx="371520" cy="105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9B5D852-A7F5-4E3E-A7FE-867C4F41307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37983" y="2287078"/>
                  <a:ext cx="38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56FE20-967A-45DD-BB36-B9031A67BE1F}"/>
                    </a:ext>
                  </a:extLst>
                </p14:cNvPr>
                <p14:cNvContentPartPr/>
                <p14:nvPr/>
              </p14:nvContentPartPr>
              <p14:xfrm>
                <a:off x="6251183" y="2090518"/>
                <a:ext cx="268560" cy="45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56FE20-967A-45DD-BB36-B9031A67BE1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2183" y="2081518"/>
                  <a:ext cx="286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581A9D0-B758-4BB2-A768-8C2D9D705FD7}"/>
                    </a:ext>
                  </a:extLst>
                </p14:cNvPr>
                <p14:cNvContentPartPr/>
                <p14:nvPr/>
              </p14:nvContentPartPr>
              <p14:xfrm>
                <a:off x="6525143" y="2357278"/>
                <a:ext cx="210600" cy="218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581A9D0-B758-4BB2-A768-8C2D9D705FD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516503" y="2348278"/>
                  <a:ext cx="228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E16F7A-E17E-4FA8-8F5A-EC51CA32C22F}"/>
                    </a:ext>
                  </a:extLst>
                </p14:cNvPr>
                <p14:cNvContentPartPr/>
                <p14:nvPr/>
              </p14:nvContentPartPr>
              <p14:xfrm>
                <a:off x="7010783" y="2276278"/>
                <a:ext cx="291960" cy="23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E16F7A-E17E-4FA8-8F5A-EC51CA32C22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02143" y="2267278"/>
                  <a:ext cx="30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5D5923-97E9-472D-B9CD-85EEB8C506A8}"/>
                    </a:ext>
                  </a:extLst>
                </p14:cNvPr>
                <p14:cNvContentPartPr/>
                <p14:nvPr/>
              </p14:nvContentPartPr>
              <p14:xfrm>
                <a:off x="7302023" y="2340718"/>
                <a:ext cx="214200" cy="150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5D5923-97E9-472D-B9CD-85EEB8C506A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93383" y="2332078"/>
                  <a:ext cx="231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C30A05-7805-424F-80FE-064AA7C141A0}"/>
                    </a:ext>
                  </a:extLst>
                </p14:cNvPr>
                <p14:cNvContentPartPr/>
                <p14:nvPr/>
              </p14:nvContentPartPr>
              <p14:xfrm>
                <a:off x="7552223" y="2373118"/>
                <a:ext cx="315000" cy="125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C30A05-7805-424F-80FE-064AA7C141A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543583" y="2364118"/>
                  <a:ext cx="332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3FE3BEC-BAA2-4972-9816-3A01807A58B4}"/>
                    </a:ext>
                  </a:extLst>
                </p14:cNvPr>
                <p14:cNvContentPartPr/>
                <p14:nvPr/>
              </p14:nvContentPartPr>
              <p14:xfrm>
                <a:off x="7806023" y="2380678"/>
                <a:ext cx="211680" cy="307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3FE3BEC-BAA2-4972-9816-3A01807A58B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797383" y="2371678"/>
                  <a:ext cx="229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DCA26E-BAFC-4753-AC0F-9CC76ED8D7B3}"/>
                    </a:ext>
                  </a:extLst>
                </p14:cNvPr>
                <p14:cNvContentPartPr/>
                <p14:nvPr/>
              </p14:nvContentPartPr>
              <p14:xfrm>
                <a:off x="7977743" y="2308318"/>
                <a:ext cx="236520" cy="18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DCA26E-BAFC-4753-AC0F-9CC76ED8D7B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968743" y="2299678"/>
                  <a:ext cx="25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52BE99-2DEA-4A96-80A3-5A4517C3724F}"/>
                    </a:ext>
                  </a:extLst>
                </p14:cNvPr>
                <p14:cNvContentPartPr/>
                <p14:nvPr/>
              </p14:nvContentPartPr>
              <p14:xfrm>
                <a:off x="8265383" y="2114638"/>
                <a:ext cx="253440" cy="337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52BE99-2DEA-4A96-80A3-5A4517C3724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56383" y="2105638"/>
                  <a:ext cx="271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BF9262-58AC-4744-A761-A8F84C062A51}"/>
                    </a:ext>
                  </a:extLst>
                </p14:cNvPr>
                <p14:cNvContentPartPr/>
                <p14:nvPr/>
              </p14:nvContentPartPr>
              <p14:xfrm>
                <a:off x="8355383" y="2337838"/>
                <a:ext cx="309240" cy="199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BF9262-58AC-4744-A761-A8F84C062A5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46743" y="2329198"/>
                  <a:ext cx="326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EB3EA93-F859-40AD-B63C-4F729B754DDF}"/>
                    </a:ext>
                  </a:extLst>
                </p14:cNvPr>
                <p14:cNvContentPartPr/>
                <p14:nvPr/>
              </p14:nvContentPartPr>
              <p14:xfrm>
                <a:off x="8853263" y="2288878"/>
                <a:ext cx="313560" cy="208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B3EA93-F859-40AD-B63C-4F729B754D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44623" y="2280238"/>
                  <a:ext cx="331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77D185-3E07-4F9C-8F7F-CC38E239D26A}"/>
                    </a:ext>
                  </a:extLst>
                </p14:cNvPr>
                <p14:cNvContentPartPr/>
                <p14:nvPr/>
              </p14:nvContentPartPr>
              <p14:xfrm>
                <a:off x="9201383" y="2365558"/>
                <a:ext cx="109080" cy="137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77D185-3E07-4F9C-8F7F-CC38E239D26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92743" y="2356558"/>
                  <a:ext cx="126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3E8C0F0-8B8D-494F-95C3-B0D7492D4BF1}"/>
                    </a:ext>
                  </a:extLst>
                </p14:cNvPr>
                <p14:cNvContentPartPr/>
                <p14:nvPr/>
              </p14:nvContentPartPr>
              <p14:xfrm>
                <a:off x="9409463" y="2284558"/>
                <a:ext cx="332640" cy="254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3E8C0F0-8B8D-494F-95C3-B0D7492D4B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00463" y="2275558"/>
                  <a:ext cx="350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17A2314-7411-46CF-B3DA-04F66654A557}"/>
                    </a:ext>
                  </a:extLst>
                </p14:cNvPr>
                <p14:cNvContentPartPr/>
                <p14:nvPr/>
              </p14:nvContentPartPr>
              <p14:xfrm>
                <a:off x="9688823" y="2317678"/>
                <a:ext cx="338760" cy="231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17A2314-7411-46CF-B3DA-04F66654A55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80183" y="2309038"/>
                  <a:ext cx="356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1EF13A9-3BB5-4B47-974C-DC5A91EFD6E6}"/>
                    </a:ext>
                  </a:extLst>
                </p14:cNvPr>
                <p14:cNvContentPartPr/>
                <p14:nvPr/>
              </p14:nvContentPartPr>
              <p14:xfrm>
                <a:off x="10116863" y="2577598"/>
                <a:ext cx="36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1EF13A9-3BB5-4B47-974C-DC5A91EFD6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07863" y="2568958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5F98130-4675-4B5B-B011-C348DA878137}"/>
                    </a:ext>
                  </a:extLst>
                </p14:cNvPr>
                <p14:cNvContentPartPr/>
                <p14:nvPr/>
              </p14:nvContentPartPr>
              <p14:xfrm>
                <a:off x="386063" y="3279238"/>
                <a:ext cx="153360" cy="243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5F98130-4675-4B5B-B011-C348DA8781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7423" y="3270238"/>
                  <a:ext cx="171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8BEA9EE-4EE1-4E20-BC6C-D1E21B4BBC15}"/>
                    </a:ext>
                  </a:extLst>
                </p14:cNvPr>
                <p14:cNvContentPartPr/>
                <p14:nvPr/>
              </p14:nvContentPartPr>
              <p14:xfrm>
                <a:off x="257183" y="3197518"/>
                <a:ext cx="509400" cy="12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8BEA9EE-4EE1-4E20-BC6C-D1E21B4BBC1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8543" y="3188878"/>
                  <a:ext cx="527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FD24F0-AD8C-47B9-BF80-D0C18419A4D7}"/>
                    </a:ext>
                  </a:extLst>
                </p14:cNvPr>
                <p14:cNvContentPartPr/>
                <p14:nvPr/>
              </p14:nvContentPartPr>
              <p14:xfrm>
                <a:off x="662183" y="3070438"/>
                <a:ext cx="236520" cy="396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FD24F0-AD8C-47B9-BF80-D0C18419A4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3543" y="3061438"/>
                  <a:ext cx="2541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F6BC370-94ED-4C80-8F55-905D29245215}"/>
                    </a:ext>
                  </a:extLst>
                </p14:cNvPr>
                <p14:cNvContentPartPr/>
                <p14:nvPr/>
              </p14:nvContentPartPr>
              <p14:xfrm>
                <a:off x="913103" y="3281398"/>
                <a:ext cx="265680" cy="196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F6BC370-94ED-4C80-8F55-905D292452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04463" y="3272398"/>
                  <a:ext cx="283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156E9A-0C88-467A-BFAC-D0F8EE5CD777}"/>
                    </a:ext>
                  </a:extLst>
                </p14:cNvPr>
                <p14:cNvContentPartPr/>
                <p14:nvPr/>
              </p14:nvContentPartPr>
              <p14:xfrm>
                <a:off x="6059663" y="3168358"/>
                <a:ext cx="172080" cy="213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156E9A-0C88-467A-BFAC-D0F8EE5CD7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50663" y="3159358"/>
                  <a:ext cx="189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A3C499F-C568-4194-8B02-F78D1982C940}"/>
                    </a:ext>
                  </a:extLst>
                </p14:cNvPr>
                <p14:cNvContentPartPr/>
                <p14:nvPr/>
              </p14:nvContentPartPr>
              <p14:xfrm>
                <a:off x="6337943" y="2769838"/>
                <a:ext cx="353520" cy="624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A3C499F-C568-4194-8B02-F78D1982C9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28943" y="2761198"/>
                  <a:ext cx="3711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A5955D0-1429-4692-8087-665604F0A1D7}"/>
                    </a:ext>
                  </a:extLst>
                </p14:cNvPr>
                <p14:cNvContentPartPr/>
                <p14:nvPr/>
              </p14:nvContentPartPr>
              <p14:xfrm>
                <a:off x="6345503" y="3160438"/>
                <a:ext cx="267120" cy="47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A5955D0-1429-4692-8087-665604F0A1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36863" y="3151798"/>
                  <a:ext cx="28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C0816E8-244B-4DB7-8303-D83B49CF2D50}"/>
                    </a:ext>
                  </a:extLst>
                </p14:cNvPr>
                <p14:cNvContentPartPr/>
                <p14:nvPr/>
              </p14:nvContentPartPr>
              <p14:xfrm>
                <a:off x="6891623" y="2646718"/>
                <a:ext cx="491040" cy="709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C0816E8-244B-4DB7-8303-D83B49CF2D5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82623" y="2638078"/>
                  <a:ext cx="5086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AA7A1B-A50A-4CFC-B795-942DF27E93EC}"/>
                    </a:ext>
                  </a:extLst>
                </p14:cNvPr>
                <p14:cNvContentPartPr/>
                <p14:nvPr/>
              </p14:nvContentPartPr>
              <p14:xfrm>
                <a:off x="6909263" y="3098158"/>
                <a:ext cx="291240" cy="64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AA7A1B-A50A-4CFC-B795-942DF27E93E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00623" y="3089158"/>
                  <a:ext cx="30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05F62D-C972-40A9-98F9-2C44444FA849}"/>
                    </a:ext>
                  </a:extLst>
                </p14:cNvPr>
                <p14:cNvContentPartPr/>
                <p14:nvPr/>
              </p14:nvContentPartPr>
              <p14:xfrm>
                <a:off x="7176023" y="3065758"/>
                <a:ext cx="231840" cy="247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05F62D-C972-40A9-98F9-2C44444FA8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67383" y="3057118"/>
                  <a:ext cx="249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D95BD2C-2EC9-4DCB-A79F-DEB4B6E132CC}"/>
                    </a:ext>
                  </a:extLst>
                </p14:cNvPr>
                <p14:cNvContentPartPr/>
                <p14:nvPr/>
              </p14:nvContentPartPr>
              <p14:xfrm>
                <a:off x="7352423" y="3109678"/>
                <a:ext cx="247680" cy="193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D95BD2C-2EC9-4DCB-A79F-DEB4B6E132C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43783" y="3100678"/>
                  <a:ext cx="265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85531EF-E5A1-41FD-909F-B4841C47D8E9}"/>
                    </a:ext>
                  </a:extLst>
                </p14:cNvPr>
                <p14:cNvContentPartPr/>
                <p14:nvPr/>
              </p14:nvContentPartPr>
              <p14:xfrm>
                <a:off x="7582463" y="3101038"/>
                <a:ext cx="263520" cy="180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85531EF-E5A1-41FD-909F-B4841C47D8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73823" y="3092038"/>
                  <a:ext cx="281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568176-21BB-4FA3-A28F-80CFBA6B73EB}"/>
                    </a:ext>
                  </a:extLst>
                </p14:cNvPr>
                <p14:cNvContentPartPr/>
                <p14:nvPr/>
              </p14:nvContentPartPr>
              <p14:xfrm>
                <a:off x="7795943" y="3102838"/>
                <a:ext cx="265680" cy="180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568176-21BB-4FA3-A28F-80CFBA6B73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87303" y="3093838"/>
                  <a:ext cx="283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E3496F2-AB59-4E87-9336-EDFC665046E4}"/>
                    </a:ext>
                  </a:extLst>
                </p14:cNvPr>
                <p14:cNvContentPartPr/>
                <p14:nvPr/>
              </p14:nvContentPartPr>
              <p14:xfrm>
                <a:off x="7947503" y="2876038"/>
                <a:ext cx="322560" cy="378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E3496F2-AB59-4E87-9336-EDFC665046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38863" y="2867398"/>
                  <a:ext cx="340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FF33C6-BCAC-4A1D-9699-CA47678B9D66}"/>
                    </a:ext>
                  </a:extLst>
                </p14:cNvPr>
                <p14:cNvContentPartPr/>
                <p14:nvPr/>
              </p14:nvContentPartPr>
              <p14:xfrm>
                <a:off x="8114183" y="3119758"/>
                <a:ext cx="180720" cy="189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FF33C6-BCAC-4A1D-9699-CA47678B9D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05543" y="3110758"/>
                  <a:ext cx="198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820121F-584B-4628-A81C-6B61205595EF}"/>
                    </a:ext>
                  </a:extLst>
                </p14:cNvPr>
                <p14:cNvContentPartPr/>
                <p14:nvPr/>
              </p14:nvContentPartPr>
              <p14:xfrm>
                <a:off x="8352143" y="3122998"/>
                <a:ext cx="389520" cy="168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820121F-584B-4628-A81C-6B61205595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343143" y="3114358"/>
                  <a:ext cx="407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E66BEF-F0E9-4448-ABF4-554762FFBA6D}"/>
                    </a:ext>
                  </a:extLst>
                </p14:cNvPr>
                <p14:cNvContentPartPr/>
                <p14:nvPr/>
              </p14:nvContentPartPr>
              <p14:xfrm>
                <a:off x="8709263" y="3295078"/>
                <a:ext cx="135000" cy="213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E66BEF-F0E9-4448-ABF4-554762FFBA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00263" y="3286438"/>
                  <a:ext cx="152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D124660-45F1-4DC8-A484-6B9E73CC17B5}"/>
                    </a:ext>
                  </a:extLst>
                </p14:cNvPr>
                <p14:cNvContentPartPr/>
                <p14:nvPr/>
              </p14:nvContentPartPr>
              <p14:xfrm>
                <a:off x="9125063" y="2845438"/>
                <a:ext cx="361800" cy="516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D124660-45F1-4DC8-A484-6B9E73CC17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16063" y="2836798"/>
                  <a:ext cx="3794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763EAB8-F390-445A-8922-1360893BF4AC}"/>
                    </a:ext>
                  </a:extLst>
                </p14:cNvPr>
                <p14:cNvContentPartPr/>
                <p14:nvPr/>
              </p14:nvContentPartPr>
              <p14:xfrm>
                <a:off x="9109583" y="3103918"/>
                <a:ext cx="352440" cy="43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763EAB8-F390-445A-8922-1360893BF4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00943" y="3094918"/>
                  <a:ext cx="370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59C49B9-C084-4D24-8573-4DA12BF4A401}"/>
                    </a:ext>
                  </a:extLst>
                </p14:cNvPr>
                <p14:cNvContentPartPr/>
                <p14:nvPr/>
              </p14:nvContentPartPr>
              <p14:xfrm>
                <a:off x="9438263" y="2838958"/>
                <a:ext cx="295200" cy="431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59C49B9-C084-4D24-8573-4DA12BF4A4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29263" y="2830318"/>
                  <a:ext cx="312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D4EFDF-8A63-46A8-846C-6969E4C08F78}"/>
                    </a:ext>
                  </a:extLst>
                </p14:cNvPr>
                <p14:cNvContentPartPr/>
                <p14:nvPr/>
              </p14:nvContentPartPr>
              <p14:xfrm>
                <a:off x="9663623" y="3067918"/>
                <a:ext cx="197280" cy="194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D4EFDF-8A63-46A8-846C-6969E4C08F7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54983" y="3059278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166FCA1-23A0-428A-BBBE-7192E00D58E2}"/>
                    </a:ext>
                  </a:extLst>
                </p14:cNvPr>
                <p14:cNvContentPartPr/>
                <p14:nvPr/>
              </p14:nvContentPartPr>
              <p14:xfrm>
                <a:off x="10408823" y="2784598"/>
                <a:ext cx="331200" cy="446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166FCA1-23A0-428A-BBBE-7192E00D58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400183" y="2775958"/>
                  <a:ext cx="348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28E0DA-5540-4D74-9B14-E87F57E404CB}"/>
                    </a:ext>
                  </a:extLst>
                </p14:cNvPr>
                <p14:cNvContentPartPr/>
                <p14:nvPr/>
              </p14:nvContentPartPr>
              <p14:xfrm>
                <a:off x="10603583" y="3048838"/>
                <a:ext cx="144720" cy="147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28E0DA-5540-4D74-9B14-E87F57E404C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94943" y="3040198"/>
                  <a:ext cx="162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E528CE0-0DE8-469E-B5CF-5F968378FC97}"/>
                    </a:ext>
                  </a:extLst>
                </p14:cNvPr>
                <p14:cNvContentPartPr/>
                <p14:nvPr/>
              </p14:nvContentPartPr>
              <p14:xfrm>
                <a:off x="10795103" y="2975038"/>
                <a:ext cx="234720" cy="258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E528CE0-0DE8-469E-B5CF-5F968378FC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86463" y="2966398"/>
                  <a:ext cx="252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77C40B7-2DAE-4A46-9D5F-FEC86EFF5E08}"/>
                    </a:ext>
                  </a:extLst>
                </p14:cNvPr>
                <p14:cNvContentPartPr/>
                <p14:nvPr/>
              </p14:nvContentPartPr>
              <p14:xfrm>
                <a:off x="11031263" y="3023998"/>
                <a:ext cx="212400" cy="182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77C40B7-2DAE-4A46-9D5F-FEC86EFF5E0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22263" y="3014998"/>
                  <a:ext cx="230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7CAFFD-CC3F-4163-A901-F3C2D9BDCCC0}"/>
                    </a:ext>
                  </a:extLst>
                </p14:cNvPr>
                <p14:cNvContentPartPr/>
                <p14:nvPr/>
              </p14:nvContentPartPr>
              <p14:xfrm>
                <a:off x="11228543" y="3015718"/>
                <a:ext cx="360000" cy="204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7CAFFD-CC3F-4163-A901-F3C2D9BDCCC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19543" y="3007078"/>
                  <a:ext cx="37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55D6745-4745-4F29-BA0B-9DD2D4170C03}"/>
                    </a:ext>
                  </a:extLst>
                </p14:cNvPr>
                <p14:cNvContentPartPr/>
                <p14:nvPr/>
              </p14:nvContentPartPr>
              <p14:xfrm>
                <a:off x="10163303" y="3052078"/>
                <a:ext cx="203760" cy="157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55D6745-4745-4F29-BA0B-9DD2D4170C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54303" y="3043438"/>
                  <a:ext cx="221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C593186-9E9F-4EC7-891F-0CEB87091D25}"/>
                    </a:ext>
                  </a:extLst>
                </p14:cNvPr>
                <p14:cNvContentPartPr/>
                <p14:nvPr/>
              </p14:nvContentPartPr>
              <p14:xfrm>
                <a:off x="416303" y="3816718"/>
                <a:ext cx="271440" cy="412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C593186-9E9F-4EC7-891F-0CEB87091D2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7303" y="3808078"/>
                  <a:ext cx="289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103D83-719D-410D-B6F2-28E9921EB932}"/>
                    </a:ext>
                  </a:extLst>
                </p14:cNvPr>
                <p14:cNvContentPartPr/>
                <p14:nvPr/>
              </p14:nvContentPartPr>
              <p14:xfrm>
                <a:off x="333143" y="3975118"/>
                <a:ext cx="417600" cy="111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103D83-719D-410D-B6F2-28E9921EB93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4503" y="3966118"/>
                  <a:ext cx="43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D518E10-62A0-42E0-B92A-70B9E424B42D}"/>
                    </a:ext>
                  </a:extLst>
                </p14:cNvPr>
                <p14:cNvContentPartPr/>
                <p14:nvPr/>
              </p14:nvContentPartPr>
              <p14:xfrm>
                <a:off x="749303" y="3663718"/>
                <a:ext cx="304920" cy="498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D518E10-62A0-42E0-B92A-70B9E424B4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0303" y="3654718"/>
                  <a:ext cx="3225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A18318B-C9F1-49B1-9158-CD2E28A0266C}"/>
                    </a:ext>
                  </a:extLst>
                </p14:cNvPr>
                <p14:cNvContentPartPr/>
                <p14:nvPr/>
              </p14:nvContentPartPr>
              <p14:xfrm>
                <a:off x="1046663" y="3915718"/>
                <a:ext cx="197640" cy="269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A18318B-C9F1-49B1-9158-CD2E28A026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7663" y="3907078"/>
                  <a:ext cx="215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EFC1E75-96F4-4F1A-8894-89AAF714DBE9}"/>
                    </a:ext>
                  </a:extLst>
                </p14:cNvPr>
                <p14:cNvContentPartPr/>
                <p14:nvPr/>
              </p14:nvContentPartPr>
              <p14:xfrm>
                <a:off x="1531583" y="3029758"/>
                <a:ext cx="268920" cy="460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EFC1E75-96F4-4F1A-8894-89AAF714DB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22943" y="3021118"/>
                  <a:ext cx="2865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823433-B738-4E4A-877B-505D3E7740D7}"/>
                    </a:ext>
                  </a:extLst>
                </p14:cNvPr>
                <p14:cNvContentPartPr/>
                <p14:nvPr/>
              </p14:nvContentPartPr>
              <p14:xfrm>
                <a:off x="1661903" y="3265198"/>
                <a:ext cx="255960" cy="192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823433-B738-4E4A-877B-505D3E7740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53263" y="3256558"/>
                  <a:ext cx="273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D626AA1-3DAB-4FE6-9977-3470106F6B08}"/>
                    </a:ext>
                  </a:extLst>
                </p14:cNvPr>
                <p14:cNvContentPartPr/>
                <p14:nvPr/>
              </p14:nvContentPartPr>
              <p14:xfrm>
                <a:off x="1889423" y="3261238"/>
                <a:ext cx="243000" cy="22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D626AA1-3DAB-4FE6-9977-3470106F6B0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880423" y="3252238"/>
                  <a:ext cx="260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CB58B1-6136-496F-8469-2F1AD9A40F04}"/>
                    </a:ext>
                  </a:extLst>
                </p14:cNvPr>
                <p14:cNvContentPartPr/>
                <p14:nvPr/>
              </p14:nvContentPartPr>
              <p14:xfrm>
                <a:off x="2016863" y="3295078"/>
                <a:ext cx="253080" cy="35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CB58B1-6136-496F-8469-2F1AD9A40F0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08223" y="3286078"/>
                  <a:ext cx="270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3E7CC3-794E-4AA4-99BF-99A0EC4F5A68}"/>
                    </a:ext>
                  </a:extLst>
                </p14:cNvPr>
                <p14:cNvContentPartPr/>
                <p14:nvPr/>
              </p14:nvContentPartPr>
              <p14:xfrm>
                <a:off x="2292263" y="3235678"/>
                <a:ext cx="194040" cy="20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3E7CC3-794E-4AA4-99BF-99A0EC4F5A6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83263" y="3226678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27469FB-7EB8-426E-A426-6798EF4293AC}"/>
                    </a:ext>
                  </a:extLst>
                </p14:cNvPr>
                <p14:cNvContentPartPr/>
                <p14:nvPr/>
              </p14:nvContentPartPr>
              <p14:xfrm>
                <a:off x="2478023" y="3202198"/>
                <a:ext cx="256320" cy="26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27469FB-7EB8-426E-A426-6798EF4293A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69383" y="3193558"/>
                  <a:ext cx="27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9D54B30-BC7A-49CC-B9F8-B65C20C4384E}"/>
                    </a:ext>
                  </a:extLst>
                </p14:cNvPr>
                <p14:cNvContentPartPr/>
                <p14:nvPr/>
              </p14:nvContentPartPr>
              <p14:xfrm>
                <a:off x="3078143" y="3025438"/>
                <a:ext cx="317520" cy="412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9D54B30-BC7A-49CC-B9F8-B65C20C438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69503" y="3016798"/>
                  <a:ext cx="335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30DEF2-D7FE-4B54-B92D-3B3C620D38F6}"/>
                    </a:ext>
                  </a:extLst>
                </p14:cNvPr>
                <p14:cNvContentPartPr/>
                <p14:nvPr/>
              </p14:nvContentPartPr>
              <p14:xfrm>
                <a:off x="2958983" y="3168718"/>
                <a:ext cx="497880" cy="133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30DEF2-D7FE-4B54-B92D-3B3C620D38F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49983" y="3160078"/>
                  <a:ext cx="515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1BE672-B700-4953-B394-ACB6841E70C7}"/>
                    </a:ext>
                  </a:extLst>
                </p14:cNvPr>
                <p14:cNvContentPartPr/>
                <p14:nvPr/>
              </p14:nvContentPartPr>
              <p14:xfrm>
                <a:off x="3338783" y="3001678"/>
                <a:ext cx="286920" cy="426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1BE672-B700-4953-B394-ACB6841E70C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29783" y="2993038"/>
                  <a:ext cx="304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E84D8F-9822-4444-84EA-0D6C45701DA1}"/>
                    </a:ext>
                  </a:extLst>
                </p14:cNvPr>
                <p14:cNvContentPartPr/>
                <p14:nvPr/>
              </p14:nvContentPartPr>
              <p14:xfrm>
                <a:off x="3630383" y="3216238"/>
                <a:ext cx="239040" cy="227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E84D8F-9822-4444-84EA-0D6C45701D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21383" y="3207238"/>
                  <a:ext cx="256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60F4602-FC94-45CA-918F-1026310AF502}"/>
                    </a:ext>
                  </a:extLst>
                </p14:cNvPr>
                <p14:cNvContentPartPr/>
                <p14:nvPr/>
              </p14:nvContentPartPr>
              <p14:xfrm>
                <a:off x="4171103" y="3210838"/>
                <a:ext cx="270000" cy="203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60F4602-FC94-45CA-918F-1026310AF50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62463" y="3201838"/>
                  <a:ext cx="287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71801B-92C6-4B8D-80BB-9BE6BCD10027}"/>
                    </a:ext>
                  </a:extLst>
                </p14:cNvPr>
                <p14:cNvContentPartPr/>
                <p14:nvPr/>
              </p14:nvContentPartPr>
              <p14:xfrm>
                <a:off x="4343543" y="2984398"/>
                <a:ext cx="313560" cy="377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71801B-92C6-4B8D-80BB-9BE6BCD100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334903" y="2975758"/>
                  <a:ext cx="331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5BD8928-EB31-4E9F-8717-AA71BCFE65DB}"/>
                    </a:ext>
                  </a:extLst>
                </p14:cNvPr>
                <p14:cNvContentPartPr/>
                <p14:nvPr/>
              </p14:nvContentPartPr>
              <p14:xfrm>
                <a:off x="4492943" y="3205798"/>
                <a:ext cx="210240" cy="20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5BD8928-EB31-4E9F-8717-AA71BCFE65D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84303" y="3197158"/>
                  <a:ext cx="227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15177D9-296D-48D6-B21C-B4ED2E8FEE86}"/>
                    </a:ext>
                  </a:extLst>
                </p14:cNvPr>
                <p14:cNvContentPartPr/>
                <p14:nvPr/>
              </p14:nvContentPartPr>
              <p14:xfrm>
                <a:off x="4563503" y="3207958"/>
                <a:ext cx="417600" cy="519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15177D9-296D-48D6-B21C-B4ED2E8FEE8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54503" y="3198958"/>
                  <a:ext cx="4352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25B692-0F45-4C88-B5F4-BEF22600694F}"/>
                    </a:ext>
                  </a:extLst>
                </p14:cNvPr>
                <p14:cNvContentPartPr/>
                <p14:nvPr/>
              </p14:nvContentPartPr>
              <p14:xfrm>
                <a:off x="4944383" y="3177358"/>
                <a:ext cx="252720" cy="23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25B692-0F45-4C88-B5F4-BEF22600694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935743" y="3168358"/>
                  <a:ext cx="27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97A437-0FF5-41C6-80DE-B1D887DC8E8E}"/>
                    </a:ext>
                  </a:extLst>
                </p14:cNvPr>
                <p14:cNvContentPartPr/>
                <p14:nvPr/>
              </p14:nvContentPartPr>
              <p14:xfrm>
                <a:off x="5146343" y="3190318"/>
                <a:ext cx="199080" cy="174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97A437-0FF5-41C6-80DE-B1D887DC8E8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37343" y="3181678"/>
                  <a:ext cx="216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C8BDE28-64CE-4149-A38D-F2A7C24DC88A}"/>
                    </a:ext>
                  </a:extLst>
                </p14:cNvPr>
                <p14:cNvContentPartPr/>
                <p14:nvPr/>
              </p14:nvContentPartPr>
              <p14:xfrm>
                <a:off x="5380703" y="3165478"/>
                <a:ext cx="235080" cy="183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C8BDE28-64CE-4149-A38D-F2A7C24DC8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372063" y="3156838"/>
                  <a:ext cx="252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40F68C-9413-44B1-B410-FA9036E544B4}"/>
                    </a:ext>
                  </a:extLst>
                </p14:cNvPr>
                <p14:cNvContentPartPr/>
                <p14:nvPr/>
              </p14:nvContentPartPr>
              <p14:xfrm>
                <a:off x="5550983" y="3142078"/>
                <a:ext cx="210240" cy="24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40F68C-9413-44B1-B410-FA9036E544B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41983" y="3133078"/>
                  <a:ext cx="227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7ADB59-9D53-4C6B-8497-1F6966BA98C7}"/>
                    </a:ext>
                  </a:extLst>
                </p14:cNvPr>
                <p14:cNvContentPartPr/>
                <p14:nvPr/>
              </p14:nvContentPartPr>
              <p14:xfrm>
                <a:off x="1779623" y="3657958"/>
                <a:ext cx="367200" cy="508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7ADB59-9D53-4C6B-8497-1F6966BA98C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70983" y="3649318"/>
                  <a:ext cx="384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5F8A253-1A7E-4D6C-9960-E0F099EBB0AC}"/>
                    </a:ext>
                  </a:extLst>
                </p14:cNvPr>
                <p14:cNvContentPartPr/>
                <p14:nvPr/>
              </p14:nvContentPartPr>
              <p14:xfrm>
                <a:off x="1748303" y="3908518"/>
                <a:ext cx="308520" cy="53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5F8A253-1A7E-4D6C-9960-E0F099EBB0A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739663" y="3899878"/>
                  <a:ext cx="32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3ED0C1A-8B51-44DF-909B-AF3DBC3FF26D}"/>
                    </a:ext>
                  </a:extLst>
                </p14:cNvPr>
                <p14:cNvContentPartPr/>
                <p14:nvPr/>
              </p14:nvContentPartPr>
              <p14:xfrm>
                <a:off x="2409983" y="3870718"/>
                <a:ext cx="289800" cy="229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3ED0C1A-8B51-44DF-909B-AF3DBC3FF26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00983" y="3862078"/>
                  <a:ext cx="307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9A03029-96B6-47F8-9F16-945D58BF31B6}"/>
                    </a:ext>
                  </a:extLst>
                </p14:cNvPr>
                <p14:cNvContentPartPr/>
                <p14:nvPr/>
              </p14:nvContentPartPr>
              <p14:xfrm>
                <a:off x="2637503" y="3650398"/>
                <a:ext cx="244800" cy="361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9A03029-96B6-47F8-9F16-945D58BF31B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28863" y="3641398"/>
                  <a:ext cx="262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E45466-6AC3-4977-BD57-FC8F34E20F65}"/>
                    </a:ext>
                  </a:extLst>
                </p14:cNvPr>
                <p14:cNvContentPartPr/>
                <p14:nvPr/>
              </p14:nvContentPartPr>
              <p14:xfrm>
                <a:off x="2776103" y="3924718"/>
                <a:ext cx="81360" cy="110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E45466-6AC3-4977-BD57-FC8F34E20F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67103" y="3915718"/>
                  <a:ext cx="99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2597C1-D3AF-4312-88D7-5BA67EEE9931}"/>
                    </a:ext>
                  </a:extLst>
                </p14:cNvPr>
                <p14:cNvContentPartPr/>
                <p14:nvPr/>
              </p14:nvContentPartPr>
              <p14:xfrm>
                <a:off x="2943143" y="3846958"/>
                <a:ext cx="159120" cy="22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2597C1-D3AF-4312-88D7-5BA67EEE99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34143" y="3837958"/>
                  <a:ext cx="176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EEFE7E6-0CEF-4A97-9DF7-445F9A2C65D0}"/>
                    </a:ext>
                  </a:extLst>
                </p14:cNvPr>
                <p14:cNvContentPartPr/>
                <p14:nvPr/>
              </p14:nvContentPartPr>
              <p14:xfrm>
                <a:off x="3207743" y="3567958"/>
                <a:ext cx="315360" cy="483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EEFE7E6-0CEF-4A97-9DF7-445F9A2C65D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98743" y="3559318"/>
                  <a:ext cx="333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92F120-1F49-4DF7-8E6C-E44175878F37}"/>
                    </a:ext>
                  </a:extLst>
                </p14:cNvPr>
                <p14:cNvContentPartPr/>
                <p14:nvPr/>
              </p14:nvContentPartPr>
              <p14:xfrm>
                <a:off x="3164183" y="3795838"/>
                <a:ext cx="321840" cy="64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92F120-1F49-4DF7-8E6C-E44175878F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55543" y="3787198"/>
                  <a:ext cx="339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1D0C28-C5AD-44B6-B886-9AAC0F274742}"/>
                    </a:ext>
                  </a:extLst>
                </p14:cNvPr>
                <p14:cNvContentPartPr/>
                <p14:nvPr/>
              </p14:nvContentPartPr>
              <p14:xfrm>
                <a:off x="3410423" y="3812758"/>
                <a:ext cx="235080" cy="224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1D0C28-C5AD-44B6-B886-9AAC0F2747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01783" y="3804118"/>
                  <a:ext cx="252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AAD3EF-F46D-4230-85E6-E87E85A91770}"/>
                    </a:ext>
                  </a:extLst>
                </p14:cNvPr>
                <p14:cNvContentPartPr/>
                <p14:nvPr/>
              </p14:nvContentPartPr>
              <p14:xfrm>
                <a:off x="3649103" y="3560398"/>
                <a:ext cx="445680" cy="428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AAD3EF-F46D-4230-85E6-E87E85A9177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40103" y="3551758"/>
                  <a:ext cx="463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6CB349E-15C7-414F-80EC-2537AB84BE01}"/>
                    </a:ext>
                  </a:extLst>
                </p14:cNvPr>
                <p14:cNvContentPartPr/>
                <p14:nvPr/>
              </p14:nvContentPartPr>
              <p14:xfrm>
                <a:off x="3835943" y="3860998"/>
                <a:ext cx="200880" cy="211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6CB349E-15C7-414F-80EC-2537AB84BE0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26943" y="3851998"/>
                  <a:ext cx="218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029A30D-4885-496B-8653-DCEBC86A30E3}"/>
                    </a:ext>
                  </a:extLst>
                </p14:cNvPr>
                <p14:cNvContentPartPr/>
                <p14:nvPr/>
              </p14:nvContentPartPr>
              <p14:xfrm>
                <a:off x="4144463" y="3923278"/>
                <a:ext cx="158040" cy="11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029A30D-4885-496B-8653-DCEBC86A30E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35823" y="3914638"/>
                  <a:ext cx="17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06DA75E-68A0-4A37-BC04-D4502E131572}"/>
                    </a:ext>
                  </a:extLst>
                </p14:cNvPr>
                <p14:cNvContentPartPr/>
                <p14:nvPr/>
              </p14:nvContentPartPr>
              <p14:xfrm>
                <a:off x="4469903" y="3598558"/>
                <a:ext cx="259560" cy="409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06DA75E-68A0-4A37-BC04-D4502E1315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60903" y="3589918"/>
                  <a:ext cx="277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693F0C0-5179-4D60-A74F-6AD8E5094E8A}"/>
                    </a:ext>
                  </a:extLst>
                </p14:cNvPr>
                <p14:cNvContentPartPr/>
                <p14:nvPr/>
              </p14:nvContentPartPr>
              <p14:xfrm>
                <a:off x="4460183" y="3807358"/>
                <a:ext cx="298800" cy="39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693F0C0-5179-4D60-A74F-6AD8E5094E8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51543" y="3798358"/>
                  <a:ext cx="316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E0C94CE-D8A7-4D28-B4C8-46F8AF75F681}"/>
                    </a:ext>
                  </a:extLst>
                </p14:cNvPr>
                <p14:cNvContentPartPr/>
                <p14:nvPr/>
              </p14:nvContentPartPr>
              <p14:xfrm>
                <a:off x="4744583" y="3689998"/>
                <a:ext cx="243360" cy="307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E0C94CE-D8A7-4D28-B4C8-46F8AF75F68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35943" y="3680998"/>
                  <a:ext cx="261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F2FF383-9C90-46E0-81CB-8C678A9861A9}"/>
                    </a:ext>
                  </a:extLst>
                </p14:cNvPr>
                <p14:cNvContentPartPr/>
                <p14:nvPr/>
              </p14:nvContentPartPr>
              <p14:xfrm>
                <a:off x="4907663" y="3833998"/>
                <a:ext cx="145440" cy="156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F2FF383-9C90-46E0-81CB-8C678A9861A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99023" y="3825358"/>
                  <a:ext cx="16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ABCD18A-FFB1-44DD-80F2-8EAD17B44CE7}"/>
                    </a:ext>
                  </a:extLst>
                </p14:cNvPr>
                <p14:cNvContentPartPr/>
                <p14:nvPr/>
              </p14:nvContentPartPr>
              <p14:xfrm>
                <a:off x="5117543" y="3853438"/>
                <a:ext cx="243720" cy="159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ABCD18A-FFB1-44DD-80F2-8EAD17B44CE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8903" y="3844438"/>
                  <a:ext cx="261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B1A551-5D2D-47C6-9714-AC966714F3A8}"/>
                    </a:ext>
                  </a:extLst>
                </p14:cNvPr>
                <p14:cNvContentPartPr/>
                <p14:nvPr/>
              </p14:nvContentPartPr>
              <p14:xfrm>
                <a:off x="5779943" y="3798718"/>
                <a:ext cx="89280" cy="142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B1A551-5D2D-47C6-9714-AC966714F3A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70943" y="3790078"/>
                  <a:ext cx="106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1296D66-D40E-4B87-AA3C-A8794D79516D}"/>
                    </a:ext>
                  </a:extLst>
                </p14:cNvPr>
                <p14:cNvContentPartPr/>
                <p14:nvPr/>
              </p14:nvContentPartPr>
              <p14:xfrm>
                <a:off x="5875703" y="3709078"/>
                <a:ext cx="12600" cy="15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1296D66-D40E-4B87-AA3C-A8794D7951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66703" y="3700078"/>
                  <a:ext cx="30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49BE760-D966-467B-94BC-1EF868757528}"/>
                    </a:ext>
                  </a:extLst>
                </p14:cNvPr>
                <p14:cNvContentPartPr/>
                <p14:nvPr/>
              </p14:nvContentPartPr>
              <p14:xfrm>
                <a:off x="5935103" y="3709798"/>
                <a:ext cx="207360" cy="250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49BE760-D966-467B-94BC-1EF86875752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26103" y="3701158"/>
                  <a:ext cx="22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7FAABE9-093A-4233-A570-F4D7C1635991}"/>
                    </a:ext>
                  </a:extLst>
                </p14:cNvPr>
                <p14:cNvContentPartPr/>
                <p14:nvPr/>
              </p14:nvContentPartPr>
              <p14:xfrm>
                <a:off x="6565463" y="3457078"/>
                <a:ext cx="280440" cy="496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7FAABE9-093A-4233-A570-F4D7C163599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56823" y="3448078"/>
                  <a:ext cx="2980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BF8723B-39C2-457B-93B1-891E1B533DA7}"/>
                    </a:ext>
                  </a:extLst>
                </p14:cNvPr>
                <p14:cNvContentPartPr/>
                <p14:nvPr/>
              </p14:nvContentPartPr>
              <p14:xfrm>
                <a:off x="6515063" y="3709078"/>
                <a:ext cx="324360" cy="51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BF8723B-39C2-457B-93B1-891E1B533D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06423" y="3700078"/>
                  <a:ext cx="342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510F4A8-01AC-4820-BF38-FE593025F206}"/>
                    </a:ext>
                  </a:extLst>
                </p14:cNvPr>
                <p14:cNvContentPartPr/>
                <p14:nvPr/>
              </p14:nvContentPartPr>
              <p14:xfrm>
                <a:off x="6805583" y="3772438"/>
                <a:ext cx="163080" cy="14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510F4A8-01AC-4820-BF38-FE593025F20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796943" y="3763438"/>
                  <a:ext cx="180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0D82C35-9396-49DD-9E53-068C5BCD9F4F}"/>
                    </a:ext>
                  </a:extLst>
                </p14:cNvPr>
                <p14:cNvContentPartPr/>
                <p14:nvPr/>
              </p14:nvContentPartPr>
              <p14:xfrm>
                <a:off x="7380143" y="3485878"/>
                <a:ext cx="298080" cy="444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0D82C35-9396-49DD-9E53-068C5BCD9F4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71143" y="3476878"/>
                  <a:ext cx="315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3106E65-5215-4206-B81E-04DD15690B65}"/>
                    </a:ext>
                  </a:extLst>
                </p14:cNvPr>
                <p14:cNvContentPartPr/>
                <p14:nvPr/>
              </p14:nvContentPartPr>
              <p14:xfrm>
                <a:off x="7348103" y="3704038"/>
                <a:ext cx="293040" cy="4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3106E65-5215-4206-B81E-04DD15690B6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39463" y="3695038"/>
                  <a:ext cx="310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96E2B69-E858-4DFB-95C9-32728BDF2DF1}"/>
                    </a:ext>
                  </a:extLst>
                </p14:cNvPr>
                <p14:cNvContentPartPr/>
                <p14:nvPr/>
              </p14:nvContentPartPr>
              <p14:xfrm>
                <a:off x="7653743" y="3474358"/>
                <a:ext cx="266040" cy="399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96E2B69-E858-4DFB-95C9-32728BDF2D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45103" y="3465358"/>
                  <a:ext cx="283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7A4E7D-218C-40D0-8060-0300D649846D}"/>
                    </a:ext>
                  </a:extLst>
                </p14:cNvPr>
                <p14:cNvContentPartPr/>
                <p14:nvPr/>
              </p14:nvContentPartPr>
              <p14:xfrm>
                <a:off x="7972343" y="3715198"/>
                <a:ext cx="185040" cy="173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7A4E7D-218C-40D0-8060-0300D649846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963343" y="3706198"/>
                  <a:ext cx="202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CF90F4-7935-45B2-A928-B5F72D4E6FBB}"/>
                    </a:ext>
                  </a:extLst>
                </p14:cNvPr>
                <p14:cNvContentPartPr/>
                <p14:nvPr/>
              </p14:nvContentPartPr>
              <p14:xfrm>
                <a:off x="8550863" y="3494158"/>
                <a:ext cx="613080" cy="41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CF90F4-7935-45B2-A928-B5F72D4E6F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42223" y="3485158"/>
                  <a:ext cx="630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D96044-ECCD-4FF3-BDD2-6FFAB45BCBF4}"/>
                    </a:ext>
                  </a:extLst>
                </p14:cNvPr>
                <p14:cNvContentPartPr/>
                <p14:nvPr/>
              </p14:nvContentPartPr>
              <p14:xfrm>
                <a:off x="9008783" y="3715558"/>
                <a:ext cx="123840" cy="165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D96044-ECCD-4FF3-BDD2-6FFAB45BCBF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99783" y="3706918"/>
                  <a:ext cx="141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D98ED61-165C-4338-BF5E-E38E752F6EF6}"/>
                    </a:ext>
                  </a:extLst>
                </p14:cNvPr>
                <p14:cNvContentPartPr/>
                <p14:nvPr/>
              </p14:nvContentPartPr>
              <p14:xfrm>
                <a:off x="9197423" y="3686398"/>
                <a:ext cx="243720" cy="201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D98ED61-165C-4338-BF5E-E38E752F6EF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88783" y="3677758"/>
                  <a:ext cx="261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9AD19B0-D1F6-4F31-9DEB-67E3A342506C}"/>
                    </a:ext>
                  </a:extLst>
                </p14:cNvPr>
                <p14:cNvContentPartPr/>
                <p14:nvPr/>
              </p14:nvContentPartPr>
              <p14:xfrm>
                <a:off x="9406943" y="3714838"/>
                <a:ext cx="340200" cy="143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9AD19B0-D1F6-4F31-9DEB-67E3A342506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97943" y="3706198"/>
                  <a:ext cx="35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5751F8C-C62A-4280-9294-05073F724F01}"/>
                    </a:ext>
                  </a:extLst>
                </p14:cNvPr>
                <p14:cNvContentPartPr/>
                <p14:nvPr/>
              </p14:nvContentPartPr>
              <p14:xfrm>
                <a:off x="9840743" y="3749758"/>
                <a:ext cx="159480" cy="121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5751F8C-C62A-4280-9294-05073F724F0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32103" y="3741118"/>
                  <a:ext cx="177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EF7C9A9-1F39-40D3-B517-2CA86A0376E1}"/>
                    </a:ext>
                  </a:extLst>
                </p14:cNvPr>
                <p14:cNvContentPartPr/>
                <p14:nvPr/>
              </p14:nvContentPartPr>
              <p14:xfrm>
                <a:off x="10130183" y="3572998"/>
                <a:ext cx="211320" cy="320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EF7C9A9-1F39-40D3-B517-2CA86A0376E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21183" y="3563998"/>
                  <a:ext cx="228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5118537-D79C-4D6F-8111-1D8C2337995B}"/>
                    </a:ext>
                  </a:extLst>
                </p14:cNvPr>
                <p14:cNvContentPartPr/>
                <p14:nvPr/>
              </p14:nvContentPartPr>
              <p14:xfrm>
                <a:off x="430703" y="4583878"/>
                <a:ext cx="250920" cy="222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5118537-D79C-4D6F-8111-1D8C2337995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22063" y="4574878"/>
                  <a:ext cx="268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003A9A8-8260-4321-BD87-696766295833}"/>
                    </a:ext>
                  </a:extLst>
                </p14:cNvPr>
                <p14:cNvContentPartPr/>
                <p14:nvPr/>
              </p14:nvContentPartPr>
              <p14:xfrm>
                <a:off x="624743" y="4363918"/>
                <a:ext cx="273240" cy="405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003A9A8-8260-4321-BD87-69676629583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5743" y="4354918"/>
                  <a:ext cx="290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AE2C662-1170-4C8F-9CCB-32D2ABCFC61C}"/>
                    </a:ext>
                  </a:extLst>
                </p14:cNvPr>
                <p14:cNvContentPartPr/>
                <p14:nvPr/>
              </p14:nvContentPartPr>
              <p14:xfrm>
                <a:off x="727343" y="4556158"/>
                <a:ext cx="222480" cy="225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AE2C662-1170-4C8F-9CCB-32D2ABCFC61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8703" y="4547158"/>
                  <a:ext cx="240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63AD80F-6C05-4D41-B88B-EC1FE4F3BF35}"/>
                    </a:ext>
                  </a:extLst>
                </p14:cNvPr>
                <p14:cNvContentPartPr/>
                <p14:nvPr/>
              </p14:nvContentPartPr>
              <p14:xfrm>
                <a:off x="875303" y="4602598"/>
                <a:ext cx="205200" cy="190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63AD80F-6C05-4D41-B88B-EC1FE4F3BF3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6663" y="4593598"/>
                  <a:ext cx="222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DA3E1A4-52F0-4F76-9BA8-BFEE892CA959}"/>
                    </a:ext>
                  </a:extLst>
                </p14:cNvPr>
                <p14:cNvContentPartPr/>
                <p14:nvPr/>
              </p14:nvContentPartPr>
              <p14:xfrm>
                <a:off x="1214783" y="4348438"/>
                <a:ext cx="250920" cy="4258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DA3E1A4-52F0-4F76-9BA8-BFEE892CA95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205783" y="4339798"/>
                  <a:ext cx="268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11D4C2E-8B89-4F8F-89BE-E5F721444C2B}"/>
                    </a:ext>
                  </a:extLst>
                </p14:cNvPr>
                <p14:cNvContentPartPr/>
                <p14:nvPr/>
              </p14:nvContentPartPr>
              <p14:xfrm>
                <a:off x="1139543" y="4540678"/>
                <a:ext cx="368280" cy="88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11D4C2E-8B89-4F8F-89BE-E5F721444C2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0903" y="4532038"/>
                  <a:ext cx="385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2CCCAF5-85AF-4CEC-BE6B-4BA3B66764B8}"/>
                    </a:ext>
                  </a:extLst>
                </p14:cNvPr>
                <p14:cNvContentPartPr/>
                <p14:nvPr/>
              </p14:nvContentPartPr>
              <p14:xfrm>
                <a:off x="1409903" y="4537798"/>
                <a:ext cx="230400" cy="231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2CCCAF5-85AF-4CEC-BE6B-4BA3B66764B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01263" y="4528798"/>
                  <a:ext cx="248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A7B383-A513-40F7-AF25-561F1DC2069F}"/>
                    </a:ext>
                  </a:extLst>
                </p14:cNvPr>
                <p14:cNvContentPartPr/>
                <p14:nvPr/>
              </p14:nvContentPartPr>
              <p14:xfrm>
                <a:off x="1658663" y="4624198"/>
                <a:ext cx="49680" cy="114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A7B383-A513-40F7-AF25-561F1DC2069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649663" y="4615558"/>
                  <a:ext cx="6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3C9A030-4946-4BB9-A398-BA12799277E2}"/>
                    </a:ext>
                  </a:extLst>
                </p14:cNvPr>
                <p14:cNvContentPartPr/>
                <p14:nvPr/>
              </p14:nvContentPartPr>
              <p14:xfrm>
                <a:off x="1891943" y="4283638"/>
                <a:ext cx="236880" cy="469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3C9A030-4946-4BB9-A398-BA12799277E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883303" y="4274638"/>
                  <a:ext cx="2545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C02FAB1-D821-4DFE-8E25-89271D8C98F8}"/>
                    </a:ext>
                  </a:extLst>
                </p14:cNvPr>
                <p14:cNvContentPartPr/>
                <p14:nvPr/>
              </p14:nvContentPartPr>
              <p14:xfrm>
                <a:off x="2193623" y="4561558"/>
                <a:ext cx="249120" cy="164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C02FAB1-D821-4DFE-8E25-89271D8C98F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84983" y="4552918"/>
                  <a:ext cx="266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000449D-D785-4D23-A589-9A114760D36A}"/>
                    </a:ext>
                  </a:extLst>
                </p14:cNvPr>
                <p14:cNvContentPartPr/>
                <p14:nvPr/>
              </p14:nvContentPartPr>
              <p14:xfrm>
                <a:off x="2629943" y="4303798"/>
                <a:ext cx="238320" cy="405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000449D-D785-4D23-A589-9A114760D36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620943" y="4294798"/>
                  <a:ext cx="255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CAC9F44-CE5E-43ED-98EB-D3A9D326ACA5}"/>
                    </a:ext>
                  </a:extLst>
                </p14:cNvPr>
                <p14:cNvContentPartPr/>
                <p14:nvPr/>
              </p14:nvContentPartPr>
              <p14:xfrm>
                <a:off x="2562263" y="4521598"/>
                <a:ext cx="297720" cy="31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CAC9F44-CE5E-43ED-98EB-D3A9D326ACA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53263" y="4512958"/>
                  <a:ext cx="315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BAF7088-6A9A-4328-ADBC-EEE4C694E6E9}"/>
                    </a:ext>
                  </a:extLst>
                </p14:cNvPr>
                <p14:cNvContentPartPr/>
                <p14:nvPr/>
              </p14:nvContentPartPr>
              <p14:xfrm>
                <a:off x="2864663" y="4406758"/>
                <a:ext cx="234360" cy="292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BAF7088-6A9A-4328-ADBC-EEE4C694E6E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855663" y="4397758"/>
                  <a:ext cx="252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39DCCE4-8E8E-45B0-AC97-A245CA0C4C24}"/>
                    </a:ext>
                  </a:extLst>
                </p14:cNvPr>
                <p14:cNvContentPartPr/>
                <p14:nvPr/>
              </p14:nvContentPartPr>
              <p14:xfrm>
                <a:off x="3077063" y="4523398"/>
                <a:ext cx="130680" cy="114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39DCCE4-8E8E-45B0-AC97-A245CA0C4C2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068423" y="4514758"/>
                  <a:ext cx="148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D0C775-D3AA-46A5-A9EE-E96DCD62C608}"/>
                    </a:ext>
                  </a:extLst>
                </p14:cNvPr>
                <p14:cNvContentPartPr/>
                <p14:nvPr/>
              </p14:nvContentPartPr>
              <p14:xfrm>
                <a:off x="3248423" y="4495318"/>
                <a:ext cx="237960" cy="187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D0C775-D3AA-46A5-A9EE-E96DCD62C60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39423" y="4486678"/>
                  <a:ext cx="255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6D56F93-7B5D-440A-9A1C-A87B6E427EB5}"/>
                    </a:ext>
                  </a:extLst>
                </p14:cNvPr>
                <p14:cNvContentPartPr/>
                <p14:nvPr/>
              </p14:nvContentPartPr>
              <p14:xfrm>
                <a:off x="3595463" y="4697638"/>
                <a:ext cx="21240" cy="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6D56F93-7B5D-440A-9A1C-A87B6E427EB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6823" y="4688638"/>
                  <a:ext cx="38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2232D65-58B1-4854-9B47-512C806E3A18}"/>
                    </a:ext>
                  </a:extLst>
                </p14:cNvPr>
                <p14:cNvContentPartPr/>
                <p14:nvPr/>
              </p14:nvContentPartPr>
              <p14:xfrm>
                <a:off x="9521063" y="4826878"/>
                <a:ext cx="320400" cy="423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2232D65-58B1-4854-9B47-512C806E3A1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12423" y="4818238"/>
                  <a:ext cx="3380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A9C3005-9975-4B4F-8B13-D7DD00777B1B}"/>
                    </a:ext>
                  </a:extLst>
                </p14:cNvPr>
                <p14:cNvContentPartPr/>
                <p14:nvPr/>
              </p14:nvContentPartPr>
              <p14:xfrm>
                <a:off x="9514223" y="5027758"/>
                <a:ext cx="29556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A9C3005-9975-4B4F-8B13-D7DD00777B1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05223" y="5019118"/>
                  <a:ext cx="313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8FFEE37-DCCF-49E4-BCB7-C8CF53EAE42C}"/>
                    </a:ext>
                  </a:extLst>
                </p14:cNvPr>
                <p14:cNvContentPartPr/>
                <p14:nvPr/>
              </p14:nvContentPartPr>
              <p14:xfrm>
                <a:off x="9804743" y="4793398"/>
                <a:ext cx="233640" cy="392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8FFEE37-DCCF-49E4-BCB7-C8CF53EAE42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796103" y="4784398"/>
                  <a:ext cx="25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2D2BD5D-7F27-40B3-97A2-21180D3DB5EB}"/>
                    </a:ext>
                  </a:extLst>
                </p14:cNvPr>
                <p14:cNvContentPartPr/>
                <p14:nvPr/>
              </p14:nvContentPartPr>
              <p14:xfrm>
                <a:off x="10020743" y="5008318"/>
                <a:ext cx="177120" cy="179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2D2BD5D-7F27-40B3-97A2-21180D3DB5E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011743" y="4999678"/>
                  <a:ext cx="194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2D23ABA-55AE-4ABB-B574-63DC471F5F7D}"/>
                    </a:ext>
                  </a:extLst>
                </p14:cNvPr>
                <p14:cNvContentPartPr/>
                <p14:nvPr/>
              </p14:nvContentPartPr>
              <p14:xfrm>
                <a:off x="10454903" y="4992118"/>
                <a:ext cx="316080" cy="240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2D23ABA-55AE-4ABB-B574-63DC471F5F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445903" y="4983478"/>
                  <a:ext cx="333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81B8C9F-6780-49DF-A17C-A739847B6513}"/>
                    </a:ext>
                  </a:extLst>
                </p14:cNvPr>
                <p14:cNvContentPartPr/>
                <p14:nvPr/>
              </p14:nvContentPartPr>
              <p14:xfrm>
                <a:off x="10644263" y="5083918"/>
                <a:ext cx="163440" cy="147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81B8C9F-6780-49DF-A17C-A739847B651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35623" y="5074918"/>
                  <a:ext cx="181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6EB369F-4519-4D4D-A604-68CA5AD19FBE}"/>
                    </a:ext>
                  </a:extLst>
                </p14:cNvPr>
                <p14:cNvContentPartPr/>
                <p14:nvPr/>
              </p14:nvContentPartPr>
              <p14:xfrm>
                <a:off x="10832903" y="4770358"/>
                <a:ext cx="344520" cy="470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6EB369F-4519-4D4D-A604-68CA5AD19FB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23903" y="4761358"/>
                  <a:ext cx="362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8563439-AD29-40BB-973B-62008C6A7AFE}"/>
                    </a:ext>
                  </a:extLst>
                </p14:cNvPr>
                <p14:cNvContentPartPr/>
                <p14:nvPr/>
              </p14:nvContentPartPr>
              <p14:xfrm>
                <a:off x="10985543" y="5050798"/>
                <a:ext cx="173160" cy="179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8563439-AD29-40BB-973B-62008C6A7AF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976543" y="5042158"/>
                  <a:ext cx="190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E5C2E87-220A-413D-BDD9-3A089810A202}"/>
                    </a:ext>
                  </a:extLst>
                </p14:cNvPr>
                <p14:cNvContentPartPr/>
                <p14:nvPr/>
              </p14:nvContentPartPr>
              <p14:xfrm>
                <a:off x="11149343" y="5039638"/>
                <a:ext cx="265320" cy="223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E5C2E87-220A-413D-BDD9-3A089810A20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140343" y="5030638"/>
                  <a:ext cx="28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66224FE-99FE-4CD7-AE7A-E523D11E4C03}"/>
                    </a:ext>
                  </a:extLst>
                </p14:cNvPr>
                <p14:cNvContentPartPr/>
                <p14:nvPr/>
              </p14:nvContentPartPr>
              <p14:xfrm>
                <a:off x="5170823" y="4734358"/>
                <a:ext cx="270360" cy="452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66224FE-99FE-4CD7-AE7A-E523D11E4C0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61823" y="4725358"/>
                  <a:ext cx="288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D3D3363-478C-401E-9073-87B42E999A61}"/>
                    </a:ext>
                  </a:extLst>
                </p14:cNvPr>
                <p14:cNvContentPartPr/>
                <p14:nvPr/>
              </p14:nvContentPartPr>
              <p14:xfrm>
                <a:off x="5040863" y="4949998"/>
                <a:ext cx="472320" cy="78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D3D3363-478C-401E-9073-87B42E999A6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031863" y="4941358"/>
                  <a:ext cx="489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54680A4-AEE1-4348-817F-271F59FA5D90}"/>
                    </a:ext>
                  </a:extLst>
                </p14:cNvPr>
                <p14:cNvContentPartPr/>
                <p14:nvPr/>
              </p14:nvContentPartPr>
              <p14:xfrm>
                <a:off x="5491223" y="5302798"/>
                <a:ext cx="89280" cy="21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54680A4-AEE1-4348-817F-271F59FA5D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482583" y="5294158"/>
                  <a:ext cx="106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5DF01AB-0124-4D66-900D-1826DDC5E78A}"/>
                    </a:ext>
                  </a:extLst>
                </p14:cNvPr>
                <p14:cNvContentPartPr/>
                <p14:nvPr/>
              </p14:nvContentPartPr>
              <p14:xfrm>
                <a:off x="5693183" y="5232598"/>
                <a:ext cx="53280" cy="121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5DF01AB-0124-4D66-900D-1826DDC5E78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84183" y="5223958"/>
                  <a:ext cx="70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C9ED4B1-26C9-4269-828D-6D582A9E9802}"/>
                    </a:ext>
                  </a:extLst>
                </p14:cNvPr>
                <p14:cNvContentPartPr/>
                <p14:nvPr/>
              </p14:nvContentPartPr>
              <p14:xfrm>
                <a:off x="5774903" y="5344198"/>
                <a:ext cx="64800" cy="124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C9ED4B1-26C9-4269-828D-6D582A9E980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765903" y="5335558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F51B7EC-0D32-47A5-883A-91C647B78698}"/>
                    </a:ext>
                  </a:extLst>
                </p14:cNvPr>
                <p14:cNvContentPartPr/>
                <p14:nvPr/>
              </p14:nvContentPartPr>
              <p14:xfrm>
                <a:off x="5970743" y="5156278"/>
                <a:ext cx="285840" cy="138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F51B7EC-0D32-47A5-883A-91C647B7869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962103" y="5147278"/>
                  <a:ext cx="303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E247DD1-3576-4DE3-A251-1496BD839C71}"/>
                    </a:ext>
                  </a:extLst>
                </p14:cNvPr>
                <p14:cNvContentPartPr/>
                <p14:nvPr/>
              </p14:nvContentPartPr>
              <p14:xfrm>
                <a:off x="6073343" y="5136478"/>
                <a:ext cx="348480" cy="3319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E247DD1-3576-4DE3-A251-1496BD839C7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064343" y="5127478"/>
                  <a:ext cx="366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847E4D-5829-4C63-BA1F-39DA96A0D738}"/>
                    </a:ext>
                  </a:extLst>
                </p14:cNvPr>
                <p14:cNvContentPartPr/>
                <p14:nvPr/>
              </p14:nvContentPartPr>
              <p14:xfrm>
                <a:off x="6274943" y="5326918"/>
                <a:ext cx="180720" cy="154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847E4D-5829-4C63-BA1F-39DA96A0D73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66303" y="5318278"/>
                  <a:ext cx="19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BBE75DF-435E-4542-BEFF-05914B844F70}"/>
                    </a:ext>
                  </a:extLst>
                </p14:cNvPr>
                <p14:cNvContentPartPr/>
                <p14:nvPr/>
              </p14:nvContentPartPr>
              <p14:xfrm>
                <a:off x="6939503" y="4790518"/>
                <a:ext cx="316080" cy="467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BBE75DF-435E-4542-BEFF-05914B844F7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30503" y="4781878"/>
                  <a:ext cx="333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B00A470-67E7-4B12-89B4-2BF921F5FD31}"/>
                    </a:ext>
                  </a:extLst>
                </p14:cNvPr>
                <p14:cNvContentPartPr/>
                <p14:nvPr/>
              </p14:nvContentPartPr>
              <p14:xfrm>
                <a:off x="6907823" y="5031718"/>
                <a:ext cx="389160" cy="57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B00A470-67E7-4B12-89B4-2BF921F5FD3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898823" y="5023078"/>
                  <a:ext cx="406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C3C578-A6A8-4782-A9D2-9BAD128E43A4}"/>
                    </a:ext>
                  </a:extLst>
                </p14:cNvPr>
                <p14:cNvContentPartPr/>
                <p14:nvPr/>
              </p14:nvContentPartPr>
              <p14:xfrm>
                <a:off x="7224983" y="5073118"/>
                <a:ext cx="174240" cy="151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C3C578-A6A8-4782-A9D2-9BAD128E43A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216343" y="5064478"/>
                  <a:ext cx="19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67C221C-5B0A-44A7-B4E9-1B7D4417E43D}"/>
                    </a:ext>
                  </a:extLst>
                </p14:cNvPr>
                <p14:cNvContentPartPr/>
                <p14:nvPr/>
              </p14:nvContentPartPr>
              <p14:xfrm>
                <a:off x="7703063" y="5044318"/>
                <a:ext cx="240480" cy="175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67C221C-5B0A-44A7-B4E9-1B7D4417E43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94063" y="5035678"/>
                  <a:ext cx="25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C5A7BE9-FDBB-48F7-8AE5-842EE7DD8D34}"/>
                    </a:ext>
                  </a:extLst>
                </p14:cNvPr>
                <p14:cNvContentPartPr/>
                <p14:nvPr/>
              </p14:nvContentPartPr>
              <p14:xfrm>
                <a:off x="7881983" y="4834798"/>
                <a:ext cx="247680" cy="319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C5A7BE9-FDBB-48F7-8AE5-842EE7DD8D3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873343" y="4825798"/>
                  <a:ext cx="265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22AF4AE-FF46-4595-B521-B0771E877C45}"/>
                    </a:ext>
                  </a:extLst>
                </p14:cNvPr>
                <p14:cNvContentPartPr/>
                <p14:nvPr/>
              </p14:nvContentPartPr>
              <p14:xfrm>
                <a:off x="7977743" y="5032798"/>
                <a:ext cx="207720" cy="1875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22AF4AE-FF46-4595-B521-B0771E877C4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69103" y="5023798"/>
                  <a:ext cx="22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EBE3C33-38A1-4A11-9455-D4BFCEC6A164}"/>
                    </a:ext>
                  </a:extLst>
                </p14:cNvPr>
                <p14:cNvContentPartPr/>
                <p14:nvPr/>
              </p14:nvContentPartPr>
              <p14:xfrm>
                <a:off x="8144063" y="5076358"/>
                <a:ext cx="198000" cy="145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EBE3C33-38A1-4A11-9455-D4BFCEC6A16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35423" y="5067718"/>
                  <a:ext cx="215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B3EAD60-6358-4A3A-92F6-2F04E9986143}"/>
                    </a:ext>
                  </a:extLst>
                </p14:cNvPr>
                <p14:cNvContentPartPr/>
                <p14:nvPr/>
              </p14:nvContentPartPr>
              <p14:xfrm>
                <a:off x="8442863" y="5089678"/>
                <a:ext cx="108000" cy="1335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B3EAD60-6358-4A3A-92F6-2F04E998614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33863" y="5081038"/>
                  <a:ext cx="125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B72203F-AD48-4ACE-830D-565F7F4E9F55}"/>
                    </a:ext>
                  </a:extLst>
                </p14:cNvPr>
                <p14:cNvContentPartPr/>
                <p14:nvPr/>
              </p14:nvContentPartPr>
              <p14:xfrm>
                <a:off x="8690543" y="4794478"/>
                <a:ext cx="267120" cy="407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B72203F-AD48-4ACE-830D-565F7F4E9F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81903" y="4785838"/>
                  <a:ext cx="284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50E3B4-92AD-4EE3-ACF2-EB9C382AF888}"/>
                    </a:ext>
                  </a:extLst>
                </p14:cNvPr>
                <p14:cNvContentPartPr/>
                <p14:nvPr/>
              </p14:nvContentPartPr>
              <p14:xfrm>
                <a:off x="8614943" y="4964758"/>
                <a:ext cx="349920" cy="46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50E3B4-92AD-4EE3-ACF2-EB9C382AF88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605943" y="4956118"/>
                  <a:ext cx="367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06D36FD-4370-40AD-9EEF-A74087640DB1}"/>
                    </a:ext>
                  </a:extLst>
                </p14:cNvPr>
                <p14:cNvContentPartPr/>
                <p14:nvPr/>
              </p14:nvContentPartPr>
              <p14:xfrm>
                <a:off x="8884223" y="5014078"/>
                <a:ext cx="186480" cy="19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06D36FD-4370-40AD-9EEF-A74087640DB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875223" y="5005078"/>
                  <a:ext cx="204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03C5718-EE9C-4E77-8D50-3D973E74D4C3}"/>
                    </a:ext>
                  </a:extLst>
                </p14:cNvPr>
                <p14:cNvContentPartPr/>
                <p14:nvPr/>
              </p14:nvContentPartPr>
              <p14:xfrm>
                <a:off x="5042663" y="5526718"/>
                <a:ext cx="210240" cy="402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03C5718-EE9C-4E77-8D50-3D973E74D4C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033663" y="5517718"/>
                  <a:ext cx="227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4EB48FF-5356-4FE4-BF81-4418901D4F2D}"/>
                    </a:ext>
                  </a:extLst>
                </p14:cNvPr>
                <p14:cNvContentPartPr/>
                <p14:nvPr/>
              </p14:nvContentPartPr>
              <p14:xfrm>
                <a:off x="5004863" y="5731558"/>
                <a:ext cx="321120" cy="67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4EB48FF-5356-4FE4-BF81-4418901D4F2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96223" y="5722558"/>
                  <a:ext cx="338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5926B81-8EB1-47DF-A88A-3F8997D6A8C5}"/>
                    </a:ext>
                  </a:extLst>
                </p14:cNvPr>
                <p14:cNvContentPartPr/>
                <p14:nvPr/>
              </p14:nvContentPartPr>
              <p14:xfrm>
                <a:off x="5258663" y="5766478"/>
                <a:ext cx="144000" cy="1458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5926B81-8EB1-47DF-A88A-3F8997D6A8C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250023" y="5757478"/>
                  <a:ext cx="161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FBA4F12-C1DB-46D6-95AF-FE8820B1DB1F}"/>
                    </a:ext>
                  </a:extLst>
                </p14:cNvPr>
                <p14:cNvContentPartPr/>
                <p14:nvPr/>
              </p14:nvContentPartPr>
              <p14:xfrm>
                <a:off x="5831063" y="5801038"/>
                <a:ext cx="72360" cy="146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FBA4F12-C1DB-46D6-95AF-FE8820B1DB1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822063" y="5792398"/>
                  <a:ext cx="9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F701B5F-5D5A-4C13-BD22-C218A79F6091}"/>
                    </a:ext>
                  </a:extLst>
                </p14:cNvPr>
                <p14:cNvContentPartPr/>
                <p14:nvPr/>
              </p14:nvContentPartPr>
              <p14:xfrm>
                <a:off x="6001343" y="5679718"/>
                <a:ext cx="7920" cy="309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F701B5F-5D5A-4C13-BD22-C218A79F609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92343" y="5671078"/>
                  <a:ext cx="2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5536E9E-48C8-4621-A648-59DABC3580C8}"/>
                    </a:ext>
                  </a:extLst>
                </p14:cNvPr>
                <p14:cNvContentPartPr/>
                <p14:nvPr/>
              </p14:nvContentPartPr>
              <p14:xfrm>
                <a:off x="6063623" y="5564878"/>
                <a:ext cx="188640" cy="375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5536E9E-48C8-4621-A648-59DABC3580C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054983" y="5556238"/>
                  <a:ext cx="206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42863EF-26B3-45FB-BE60-AB4A954844E3}"/>
                    </a:ext>
                  </a:extLst>
                </p14:cNvPr>
                <p14:cNvContentPartPr/>
                <p14:nvPr/>
              </p14:nvContentPartPr>
              <p14:xfrm>
                <a:off x="5997383" y="5745238"/>
                <a:ext cx="275400" cy="64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42863EF-26B3-45FB-BE60-AB4A954844E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988383" y="5736598"/>
                  <a:ext cx="293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11E25C0-B1EA-42B0-AE5F-97475649ED7D}"/>
                    </a:ext>
                  </a:extLst>
                </p14:cNvPr>
                <p14:cNvContentPartPr/>
                <p14:nvPr/>
              </p14:nvContentPartPr>
              <p14:xfrm>
                <a:off x="6234983" y="5730118"/>
                <a:ext cx="179280" cy="205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11E25C0-B1EA-42B0-AE5F-97475649ED7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226343" y="5721118"/>
                  <a:ext cx="196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4AB196B-22E1-4BAD-831D-AF70C988EBA9}"/>
                    </a:ext>
                  </a:extLst>
                </p14:cNvPr>
                <p14:cNvContentPartPr/>
                <p14:nvPr/>
              </p14:nvContentPartPr>
              <p14:xfrm>
                <a:off x="6701543" y="5727958"/>
                <a:ext cx="209520" cy="198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4AB196B-22E1-4BAD-831D-AF70C988EBA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92903" y="5719318"/>
                  <a:ext cx="22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E422515-BFDD-4964-8DFC-1946A7467CD9}"/>
                    </a:ext>
                  </a:extLst>
                </p14:cNvPr>
                <p14:cNvContentPartPr/>
                <p14:nvPr/>
              </p14:nvContentPartPr>
              <p14:xfrm>
                <a:off x="6955343" y="5788798"/>
                <a:ext cx="45000" cy="107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E422515-BFDD-4964-8DFC-1946A7467CD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946343" y="5779798"/>
                  <a:ext cx="62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3F0F70F-9327-4300-914E-66143D5EDAC7}"/>
                    </a:ext>
                  </a:extLst>
                </p14:cNvPr>
                <p14:cNvContentPartPr/>
                <p14:nvPr/>
              </p14:nvContentPartPr>
              <p14:xfrm>
                <a:off x="6973343" y="5754238"/>
                <a:ext cx="251640" cy="491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3F0F70F-9327-4300-914E-66143D5EDAC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964343" y="5745238"/>
                  <a:ext cx="2692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1FA7352-CFC4-491F-A8D9-1983BEB6633D}"/>
                    </a:ext>
                  </a:extLst>
                </p14:cNvPr>
                <p14:cNvContentPartPr/>
                <p14:nvPr/>
              </p14:nvContentPartPr>
              <p14:xfrm>
                <a:off x="7300223" y="5493958"/>
                <a:ext cx="196200" cy="3996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1FA7352-CFC4-491F-A8D9-1983BEB6633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91223" y="5485318"/>
                  <a:ext cx="213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2923721-B0F9-4CDB-81CD-63A352763332}"/>
                    </a:ext>
                  </a:extLst>
                </p14:cNvPr>
                <p14:cNvContentPartPr/>
                <p14:nvPr/>
              </p14:nvContentPartPr>
              <p14:xfrm>
                <a:off x="7556183" y="5546158"/>
                <a:ext cx="187200" cy="369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2923721-B0F9-4CDB-81CD-63A35276333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547183" y="5537518"/>
                  <a:ext cx="204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806F10C-52D0-449F-8AB4-E0AEF8D2580C}"/>
                    </a:ext>
                  </a:extLst>
                </p14:cNvPr>
                <p14:cNvContentPartPr/>
                <p14:nvPr/>
              </p14:nvContentPartPr>
              <p14:xfrm>
                <a:off x="7486703" y="5706718"/>
                <a:ext cx="299520" cy="514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806F10C-52D0-449F-8AB4-E0AEF8D2580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477703" y="5697718"/>
                  <a:ext cx="317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02D6214-BF23-4F83-9E5A-C6B65E974529}"/>
                    </a:ext>
                  </a:extLst>
                </p14:cNvPr>
                <p14:cNvContentPartPr/>
                <p14:nvPr/>
              </p14:nvContentPartPr>
              <p14:xfrm>
                <a:off x="8050103" y="5725078"/>
                <a:ext cx="170280" cy="139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02D6214-BF23-4F83-9E5A-C6B65E97452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041103" y="5716438"/>
                  <a:ext cx="18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3DBFCB2-91F2-43F8-9526-B35C96037E72}"/>
                    </a:ext>
                  </a:extLst>
                </p14:cNvPr>
                <p14:cNvContentPartPr/>
                <p14:nvPr/>
              </p14:nvContentPartPr>
              <p14:xfrm>
                <a:off x="8250263" y="5703118"/>
                <a:ext cx="183240" cy="1375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3DBFCB2-91F2-43F8-9526-B35C96037E7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41623" y="5694478"/>
                  <a:ext cx="200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D9FBDC4-7878-4853-924A-F1A89D097495}"/>
                    </a:ext>
                  </a:extLst>
                </p14:cNvPr>
                <p14:cNvContentPartPr/>
                <p14:nvPr/>
              </p14:nvContentPartPr>
              <p14:xfrm>
                <a:off x="8724383" y="5681518"/>
                <a:ext cx="187920" cy="1677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D9FBDC4-7878-4853-924A-F1A89D09749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715743" y="5672878"/>
                  <a:ext cx="205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B7DA38D-2CAE-4627-83A4-BD82038AF726}"/>
                    </a:ext>
                  </a:extLst>
                </p14:cNvPr>
                <p14:cNvContentPartPr/>
                <p14:nvPr/>
              </p14:nvContentPartPr>
              <p14:xfrm>
                <a:off x="9281303" y="5429878"/>
                <a:ext cx="330120" cy="479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B7DA38D-2CAE-4627-83A4-BD82038AF72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272303" y="5420878"/>
                  <a:ext cx="347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ED2E440-ED3C-4B39-A22B-C08944904E30}"/>
                    </a:ext>
                  </a:extLst>
                </p14:cNvPr>
                <p14:cNvContentPartPr/>
                <p14:nvPr/>
              </p14:nvContentPartPr>
              <p14:xfrm>
                <a:off x="9198503" y="5667118"/>
                <a:ext cx="390600" cy="90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ED2E440-ED3C-4B39-A22B-C08944904E3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189503" y="5658118"/>
                  <a:ext cx="408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DD652AF-C447-4083-A126-D198CE058B70}"/>
                    </a:ext>
                  </a:extLst>
                </p14:cNvPr>
                <p14:cNvContentPartPr/>
                <p14:nvPr/>
              </p14:nvContentPartPr>
              <p14:xfrm>
                <a:off x="9707543" y="5695198"/>
                <a:ext cx="204120" cy="1652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DD652AF-C447-4083-A126-D198CE058B7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698903" y="5686558"/>
                  <a:ext cx="221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91CC59F-C983-4D26-BFAC-049C8365CBC3}"/>
                    </a:ext>
                  </a:extLst>
                </p14:cNvPr>
                <p14:cNvContentPartPr/>
                <p14:nvPr/>
              </p14:nvContentPartPr>
              <p14:xfrm>
                <a:off x="9802943" y="5483878"/>
                <a:ext cx="300960" cy="383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91CC59F-C983-4D26-BFAC-049C8365CBC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794303" y="5475238"/>
                  <a:ext cx="318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B057B1F-AF9F-4450-B9B9-78B1490B8F75}"/>
                    </a:ext>
                  </a:extLst>
                </p14:cNvPr>
                <p14:cNvContentPartPr/>
                <p14:nvPr/>
              </p14:nvContentPartPr>
              <p14:xfrm>
                <a:off x="9963863" y="5744158"/>
                <a:ext cx="44280" cy="78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B057B1F-AF9F-4450-B9B9-78B1490B8F7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54863" y="5735158"/>
                  <a:ext cx="61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9439850-3AB9-441E-A2E7-ED46C4D7782F}"/>
                    </a:ext>
                  </a:extLst>
                </p14:cNvPr>
                <p14:cNvContentPartPr/>
                <p14:nvPr/>
              </p14:nvContentPartPr>
              <p14:xfrm>
                <a:off x="10046663" y="5646238"/>
                <a:ext cx="200160" cy="189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9439850-3AB9-441E-A2E7-ED46C4D7782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037663" y="5637238"/>
                  <a:ext cx="217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2DF75A1-D0EE-4787-9666-70A21C3A3C6E}"/>
                    </a:ext>
                  </a:extLst>
                </p14:cNvPr>
                <p14:cNvContentPartPr/>
                <p14:nvPr/>
              </p14:nvContentPartPr>
              <p14:xfrm>
                <a:off x="10288943" y="5431678"/>
                <a:ext cx="287280" cy="4154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2DF75A1-D0EE-4787-9666-70A21C3A3C6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280303" y="5422678"/>
                  <a:ext cx="304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B03DBDC-6D22-483D-9B9D-3BDAD173D70F}"/>
                    </a:ext>
                  </a:extLst>
                </p14:cNvPr>
                <p14:cNvContentPartPr/>
                <p14:nvPr/>
              </p14:nvContentPartPr>
              <p14:xfrm>
                <a:off x="10253303" y="5612038"/>
                <a:ext cx="282960" cy="615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B03DBDC-6D22-483D-9B9D-3BDAD173D70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244303" y="5603398"/>
                  <a:ext cx="300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3A2B725-4667-4FB3-AC4B-6C12986BB869}"/>
                    </a:ext>
                  </a:extLst>
                </p14:cNvPr>
                <p14:cNvContentPartPr/>
                <p14:nvPr/>
              </p14:nvContentPartPr>
              <p14:xfrm>
                <a:off x="10431863" y="5693758"/>
                <a:ext cx="227880" cy="143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3A2B725-4667-4FB3-AC4B-6C12986BB86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422863" y="5685118"/>
                  <a:ext cx="24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BDDEE8B-B778-43E3-AA6D-5F1B562948B3}"/>
                    </a:ext>
                  </a:extLst>
                </p14:cNvPr>
                <p14:cNvContentPartPr/>
                <p14:nvPr/>
              </p14:nvContentPartPr>
              <p14:xfrm>
                <a:off x="10608623" y="5730838"/>
                <a:ext cx="48240" cy="82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BDDEE8B-B778-43E3-AA6D-5F1B562948B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599623" y="5721838"/>
                  <a:ext cx="65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76E07DC-F3C5-44BE-823D-69DB73BC9050}"/>
                    </a:ext>
                  </a:extLst>
                </p14:cNvPr>
                <p14:cNvContentPartPr/>
                <p14:nvPr/>
              </p14:nvContentPartPr>
              <p14:xfrm>
                <a:off x="10738583" y="5477038"/>
                <a:ext cx="213840" cy="332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76E07DC-F3C5-44BE-823D-69DB73BC905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729943" y="5468038"/>
                  <a:ext cx="231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FAA3E97-2B43-490A-9505-C0A134118553}"/>
                    </a:ext>
                  </a:extLst>
                </p14:cNvPr>
                <p14:cNvContentPartPr/>
                <p14:nvPr/>
              </p14:nvContentPartPr>
              <p14:xfrm>
                <a:off x="10754063" y="5677918"/>
                <a:ext cx="144360" cy="143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FAA3E97-2B43-490A-9505-C0A13411855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745063" y="5669278"/>
                  <a:ext cx="16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96B125-B3B7-4E03-8755-C96024000A59}"/>
                    </a:ext>
                  </a:extLst>
                </p14:cNvPr>
                <p14:cNvContentPartPr/>
                <p14:nvPr/>
              </p14:nvContentPartPr>
              <p14:xfrm>
                <a:off x="10944143" y="5725078"/>
                <a:ext cx="156600" cy="741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896B125-B3B7-4E03-8755-C96024000A5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935143" y="5716078"/>
                  <a:ext cx="174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19E2B8D-B517-45F8-B32A-A4C6EAB57B8F}"/>
                    </a:ext>
                  </a:extLst>
                </p14:cNvPr>
                <p14:cNvContentPartPr/>
                <p14:nvPr/>
              </p14:nvContentPartPr>
              <p14:xfrm>
                <a:off x="11133863" y="5456518"/>
                <a:ext cx="288720" cy="356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19E2B8D-B517-45F8-B32A-A4C6EAB57B8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125223" y="5447518"/>
                  <a:ext cx="306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FA90D24-D78E-4623-9968-8543E0475A44}"/>
                    </a:ext>
                  </a:extLst>
                </p14:cNvPr>
                <p14:cNvContentPartPr/>
                <p14:nvPr/>
              </p14:nvContentPartPr>
              <p14:xfrm>
                <a:off x="11111183" y="5663158"/>
                <a:ext cx="289440" cy="291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FA90D24-D78E-4623-9968-8543E0475A4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102183" y="5654518"/>
                  <a:ext cx="307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EF9D6A2-1659-4A66-B30F-CA13746D600F}"/>
                    </a:ext>
                  </a:extLst>
                </p14:cNvPr>
                <p14:cNvContentPartPr/>
                <p14:nvPr/>
              </p14:nvContentPartPr>
              <p14:xfrm>
                <a:off x="11299103" y="5724358"/>
                <a:ext cx="65520" cy="961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EF9D6A2-1659-4A66-B30F-CA13746D600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290463" y="5715718"/>
                  <a:ext cx="8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24A44623-FF08-481A-AC23-BC556BEA2A5F}"/>
                    </a:ext>
                  </a:extLst>
                </p14:cNvPr>
                <p14:cNvContentPartPr/>
                <p14:nvPr/>
              </p14:nvContentPartPr>
              <p14:xfrm>
                <a:off x="11431583" y="5694838"/>
                <a:ext cx="102600" cy="118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24A44623-FF08-481A-AC23-BC556BEA2A5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422583" y="5685838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D0A34E4-67CB-4A5C-83BE-66AF7324A814}"/>
                    </a:ext>
                  </a:extLst>
                </p14:cNvPr>
                <p14:cNvContentPartPr/>
                <p14:nvPr/>
              </p14:nvContentPartPr>
              <p14:xfrm>
                <a:off x="11598263" y="5715358"/>
                <a:ext cx="187920" cy="1890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D0A34E4-67CB-4A5C-83BE-66AF7324A81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589623" y="5706718"/>
                  <a:ext cx="20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EB07548-72C2-49AF-B7CC-C51B009BD8EB}"/>
                    </a:ext>
                  </a:extLst>
                </p14:cNvPr>
                <p14:cNvContentPartPr/>
                <p14:nvPr/>
              </p14:nvContentPartPr>
              <p14:xfrm>
                <a:off x="3315383" y="4918318"/>
                <a:ext cx="382320" cy="351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EB07548-72C2-49AF-B7CC-C51B009BD8E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306743" y="4909678"/>
                  <a:ext cx="39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C28FE62-4AA3-4FE2-84A6-0F5124B5B634}"/>
                    </a:ext>
                  </a:extLst>
                </p14:cNvPr>
                <p14:cNvContentPartPr/>
                <p14:nvPr/>
              </p14:nvContentPartPr>
              <p14:xfrm>
                <a:off x="3531383" y="5091118"/>
                <a:ext cx="225360" cy="204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C28FE62-4AA3-4FE2-84A6-0F5124B5B63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522383" y="5082118"/>
                  <a:ext cx="24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A31D277-A5F7-491F-BD8A-1BDBEA40EBAC}"/>
                    </a:ext>
                  </a:extLst>
                </p14:cNvPr>
                <p14:cNvContentPartPr/>
                <p14:nvPr/>
              </p14:nvContentPartPr>
              <p14:xfrm>
                <a:off x="4094423" y="5033878"/>
                <a:ext cx="190800" cy="196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A31D277-A5F7-491F-BD8A-1BDBEA40EBA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085783" y="5024878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CCEA608-66E5-4A1C-B3D3-22E26CAD739F}"/>
                    </a:ext>
                  </a:extLst>
                </p14:cNvPr>
                <p14:cNvContentPartPr/>
                <p14:nvPr/>
              </p14:nvContentPartPr>
              <p14:xfrm>
                <a:off x="4351823" y="5005078"/>
                <a:ext cx="166680" cy="214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CCEA608-66E5-4A1C-B3D3-22E26CAD739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343183" y="4996078"/>
                  <a:ext cx="18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42B2089-AD06-4C1B-A5AD-DFAD61A2BA55}"/>
                    </a:ext>
                  </a:extLst>
                </p14:cNvPr>
                <p14:cNvContentPartPr/>
                <p14:nvPr/>
              </p14:nvContentPartPr>
              <p14:xfrm>
                <a:off x="4542623" y="5021998"/>
                <a:ext cx="190800" cy="204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42B2089-AD06-4C1B-A5AD-DFAD61A2BA5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533983" y="5012998"/>
                  <a:ext cx="20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BBF893A-3B1F-47C8-8F0F-661A9DD684AC}"/>
                    </a:ext>
                  </a:extLst>
                </p14:cNvPr>
                <p14:cNvContentPartPr/>
                <p14:nvPr/>
              </p14:nvContentPartPr>
              <p14:xfrm>
                <a:off x="354743" y="5031718"/>
                <a:ext cx="574200" cy="485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BBF893A-3B1F-47C8-8F0F-661A9DD684A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5743" y="5023078"/>
                  <a:ext cx="5918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0A7415-A6CE-4A59-AF66-CC2B2E17E41C}"/>
                    </a:ext>
                  </a:extLst>
                </p14:cNvPr>
                <p14:cNvContentPartPr/>
                <p14:nvPr/>
              </p14:nvContentPartPr>
              <p14:xfrm>
                <a:off x="756503" y="5306398"/>
                <a:ext cx="174240" cy="16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0A7415-A6CE-4A59-AF66-CC2B2E17E41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47863" y="5297758"/>
                  <a:ext cx="191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86B5237-5EFC-44FA-8347-F0ECEDE67406}"/>
                    </a:ext>
                  </a:extLst>
                </p14:cNvPr>
                <p14:cNvContentPartPr/>
                <p14:nvPr/>
              </p14:nvContentPartPr>
              <p14:xfrm>
                <a:off x="1122983" y="5015158"/>
                <a:ext cx="265680" cy="459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86B5237-5EFC-44FA-8347-F0ECEDE6740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13983" y="5006158"/>
                  <a:ext cx="2833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7C1A1F2-BB57-49AE-9FDE-1CD801E66CAB}"/>
                    </a:ext>
                  </a:extLst>
                </p14:cNvPr>
                <p14:cNvContentPartPr/>
                <p14:nvPr/>
              </p14:nvContentPartPr>
              <p14:xfrm>
                <a:off x="1029023" y="5237998"/>
                <a:ext cx="361440" cy="42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7C1A1F2-BB57-49AE-9FDE-1CD801E66CA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20383" y="5228998"/>
                  <a:ext cx="379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AF87FF-2E82-4AFA-8B64-83719182A14F}"/>
                    </a:ext>
                  </a:extLst>
                </p14:cNvPr>
                <p14:cNvContentPartPr/>
                <p14:nvPr/>
              </p14:nvContentPartPr>
              <p14:xfrm>
                <a:off x="1320263" y="5304238"/>
                <a:ext cx="159480" cy="1314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AF87FF-2E82-4AFA-8B64-83719182A14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311623" y="5295598"/>
                  <a:ext cx="177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AE6D9CC-C05A-4A86-A6CF-C96390561531}"/>
                    </a:ext>
                  </a:extLst>
                </p14:cNvPr>
                <p14:cNvContentPartPr/>
                <p14:nvPr/>
              </p14:nvContentPartPr>
              <p14:xfrm>
                <a:off x="1700783" y="4969798"/>
                <a:ext cx="248040" cy="451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AE6D9CC-C05A-4A86-A6CF-C9639056153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691783" y="4961158"/>
                  <a:ext cx="265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1AD8E74-5349-47C2-B09C-354A79CB5909}"/>
                    </a:ext>
                  </a:extLst>
                </p14:cNvPr>
                <p14:cNvContentPartPr/>
                <p14:nvPr/>
              </p14:nvContentPartPr>
              <p14:xfrm>
                <a:off x="1659023" y="5223238"/>
                <a:ext cx="375480" cy="174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1AD8E74-5349-47C2-B09C-354A79CB590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650383" y="5214238"/>
                  <a:ext cx="393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94FCBD4-E95F-4B7D-B977-FF13EDB7EE4F}"/>
                    </a:ext>
                  </a:extLst>
                </p14:cNvPr>
                <p14:cNvContentPartPr/>
                <p14:nvPr/>
              </p14:nvContentPartPr>
              <p14:xfrm>
                <a:off x="2162303" y="5116678"/>
                <a:ext cx="20160" cy="51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94FCBD4-E95F-4B7D-B977-FF13EDB7EE4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153663" y="5107678"/>
                  <a:ext cx="37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094B73E-2789-4F61-90E9-EC37A9188792}"/>
                    </a:ext>
                  </a:extLst>
                </p14:cNvPr>
                <p14:cNvContentPartPr/>
                <p14:nvPr/>
              </p14:nvContentPartPr>
              <p14:xfrm>
                <a:off x="2165903" y="5230798"/>
                <a:ext cx="110160" cy="166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094B73E-2789-4F61-90E9-EC37A918879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157263" y="5221798"/>
                  <a:ext cx="12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AE14831-2F87-4650-ADF8-8073C34ECEF6}"/>
                    </a:ext>
                  </a:extLst>
                </p14:cNvPr>
                <p14:cNvContentPartPr/>
                <p14:nvPr/>
              </p14:nvContentPartPr>
              <p14:xfrm>
                <a:off x="2363903" y="5170318"/>
                <a:ext cx="285120" cy="225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AE14831-2F87-4650-ADF8-8073C34ECEF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355263" y="5161678"/>
                  <a:ext cx="302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06672AA-2E4E-493B-B54C-AEB649E1C733}"/>
                    </a:ext>
                  </a:extLst>
                </p14:cNvPr>
                <p14:cNvContentPartPr/>
                <p14:nvPr/>
              </p14:nvContentPartPr>
              <p14:xfrm>
                <a:off x="2897063" y="5198398"/>
                <a:ext cx="28440" cy="4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06672AA-2E4E-493B-B54C-AEB649E1C73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888423" y="5189398"/>
                  <a:ext cx="46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E0CC500-7547-40BD-B3F4-BBCE3C10F31E}"/>
                    </a:ext>
                  </a:extLst>
                </p14:cNvPr>
                <p14:cNvContentPartPr/>
                <p14:nvPr/>
              </p14:nvContentPartPr>
              <p14:xfrm>
                <a:off x="2839103" y="5373718"/>
                <a:ext cx="11160" cy="28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E0CC500-7547-40BD-B3F4-BBCE3C10F31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830103" y="5364718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77C0CC5-1DDD-453F-9C50-B16B06A167DC}"/>
                    </a:ext>
                  </a:extLst>
                </p14:cNvPr>
                <p14:cNvContentPartPr/>
                <p14:nvPr/>
              </p14:nvContentPartPr>
              <p14:xfrm>
                <a:off x="416303" y="5636158"/>
                <a:ext cx="250200" cy="391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77C0CC5-1DDD-453F-9C50-B16B06A167DC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07303" y="5627518"/>
                  <a:ext cx="267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230A6C2-D3D6-4473-AB28-751E3856AF71}"/>
                    </a:ext>
                  </a:extLst>
                </p14:cNvPr>
                <p14:cNvContentPartPr/>
                <p14:nvPr/>
              </p14:nvContentPartPr>
              <p14:xfrm>
                <a:off x="716183" y="5847478"/>
                <a:ext cx="176040" cy="148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230A6C2-D3D6-4473-AB28-751E3856AF7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07183" y="5838838"/>
                  <a:ext cx="19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DF74BC8-1DB8-4E9E-8A7C-6C39DB09C081}"/>
                    </a:ext>
                  </a:extLst>
                </p14:cNvPr>
                <p14:cNvContentPartPr/>
                <p14:nvPr/>
              </p14:nvContentPartPr>
              <p14:xfrm>
                <a:off x="953423" y="5819038"/>
                <a:ext cx="171000" cy="151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DF74BC8-1DB8-4E9E-8A7C-6C39DB09C08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44423" y="5810038"/>
                  <a:ext cx="188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1B8DF2D-719A-4D8C-9D3F-727CA5703EE2}"/>
                    </a:ext>
                  </a:extLst>
                </p14:cNvPr>
                <p14:cNvContentPartPr/>
                <p14:nvPr/>
              </p14:nvContentPartPr>
              <p14:xfrm>
                <a:off x="1161863" y="5707078"/>
                <a:ext cx="154080" cy="262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1B8DF2D-719A-4D8C-9D3F-727CA5703EE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52863" y="5698438"/>
                  <a:ext cx="171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177FE6-5C94-48FB-A66F-964A1860FD61}"/>
                    </a:ext>
                  </a:extLst>
                </p14:cNvPr>
                <p14:cNvContentPartPr/>
                <p14:nvPr/>
              </p14:nvContentPartPr>
              <p14:xfrm>
                <a:off x="1300103" y="5804278"/>
                <a:ext cx="129960" cy="174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177FE6-5C94-48FB-A66F-964A1860FD6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291463" y="5795278"/>
                  <a:ext cx="147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5F9EB7F-9CE4-4967-B06C-373EE44B35A6}"/>
                    </a:ext>
                  </a:extLst>
                </p14:cNvPr>
                <p14:cNvContentPartPr/>
                <p14:nvPr/>
              </p14:nvContentPartPr>
              <p14:xfrm>
                <a:off x="1387583" y="5840278"/>
                <a:ext cx="254160" cy="569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5F9EB7F-9CE4-4967-B06C-373EE44B35A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378583" y="5831638"/>
                  <a:ext cx="271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C536103-C847-454A-9035-91C15BB68B6E}"/>
                    </a:ext>
                  </a:extLst>
                </p14:cNvPr>
                <p14:cNvContentPartPr/>
                <p14:nvPr/>
              </p14:nvContentPartPr>
              <p14:xfrm>
                <a:off x="1869623" y="5757118"/>
                <a:ext cx="234360" cy="187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C536103-C847-454A-9035-91C15BB68B6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860983" y="5748478"/>
                  <a:ext cx="252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BDDAFFA-4229-4B34-86EC-D62F038242BE}"/>
                    </a:ext>
                  </a:extLst>
                </p14:cNvPr>
                <p14:cNvContentPartPr/>
                <p14:nvPr/>
              </p14:nvContentPartPr>
              <p14:xfrm>
                <a:off x="2050703" y="5771518"/>
                <a:ext cx="156960" cy="167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BDDAFFA-4229-4B34-86EC-D62F038242B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042063" y="5762878"/>
                  <a:ext cx="174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8F64AD0-7233-4393-9D56-852B0D43004E}"/>
                    </a:ext>
                  </a:extLst>
                </p14:cNvPr>
                <p14:cNvContentPartPr/>
                <p14:nvPr/>
              </p14:nvContentPartPr>
              <p14:xfrm>
                <a:off x="2453183" y="5702758"/>
                <a:ext cx="293760" cy="222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8F64AD0-7233-4393-9D56-852B0D43004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444543" y="5694118"/>
                  <a:ext cx="311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5C1F129-FE5E-472A-B082-698CBC594D5F}"/>
                    </a:ext>
                  </a:extLst>
                </p14:cNvPr>
                <p14:cNvContentPartPr/>
                <p14:nvPr/>
              </p14:nvContentPartPr>
              <p14:xfrm>
                <a:off x="2690423" y="5695198"/>
                <a:ext cx="224280" cy="2250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5C1F129-FE5E-472A-B082-698CBC594D5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681423" y="5686198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ADEE36D-4FF1-40A5-99D7-0D8AA4D32B70}"/>
                    </a:ext>
                  </a:extLst>
                </p14:cNvPr>
                <p14:cNvContentPartPr/>
                <p14:nvPr/>
              </p14:nvContentPartPr>
              <p14:xfrm>
                <a:off x="2808863" y="5703478"/>
                <a:ext cx="252000" cy="266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ADEE36D-4FF1-40A5-99D7-0D8AA4D32B7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800223" y="5694838"/>
                  <a:ext cx="269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799FB34-90C3-40DD-B64F-E0C6C2FD2507}"/>
                    </a:ext>
                  </a:extLst>
                </p14:cNvPr>
                <p14:cNvContentPartPr/>
                <p14:nvPr/>
              </p14:nvContentPartPr>
              <p14:xfrm>
                <a:off x="3073103" y="5761078"/>
                <a:ext cx="177480" cy="173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799FB34-90C3-40DD-B64F-E0C6C2FD2507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064463" y="5752078"/>
                  <a:ext cx="195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4CD3755-2BF5-4212-B335-706BB8DD7243}"/>
                    </a:ext>
                  </a:extLst>
                </p14:cNvPr>
                <p14:cNvContentPartPr/>
                <p14:nvPr/>
              </p14:nvContentPartPr>
              <p14:xfrm>
                <a:off x="3513743" y="5772238"/>
                <a:ext cx="142560" cy="160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4CD3755-2BF5-4212-B335-706BB8DD724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505103" y="5763238"/>
                  <a:ext cx="160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E189A9A-8FE3-46E4-BAB2-E3204238C850}"/>
                    </a:ext>
                  </a:extLst>
                </p14:cNvPr>
                <p14:cNvContentPartPr/>
                <p14:nvPr/>
              </p14:nvContentPartPr>
              <p14:xfrm>
                <a:off x="3740903" y="5419438"/>
                <a:ext cx="334080" cy="503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E189A9A-8FE3-46E4-BAB2-E3204238C85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731903" y="5410438"/>
                  <a:ext cx="3517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C3E4477-131E-4CA2-93EE-63FF1874B0AE}"/>
                    </a:ext>
                  </a:extLst>
                </p14:cNvPr>
                <p14:cNvContentPartPr/>
                <p14:nvPr/>
              </p14:nvContentPartPr>
              <p14:xfrm>
                <a:off x="3730823" y="5740198"/>
                <a:ext cx="270720" cy="55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C3E4477-131E-4CA2-93EE-63FF1874B0A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721823" y="5731558"/>
                  <a:ext cx="288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1DF8FE6-8C7F-4947-871C-053135A91B1E}"/>
                    </a:ext>
                  </a:extLst>
                </p14:cNvPr>
                <p14:cNvContentPartPr/>
                <p14:nvPr/>
              </p14:nvContentPartPr>
              <p14:xfrm>
                <a:off x="4094783" y="5658118"/>
                <a:ext cx="480600" cy="183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1DF8FE6-8C7F-4947-871C-053135A91B1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085783" y="5649118"/>
                  <a:ext cx="498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589B8E5-9814-47FF-8A75-A9960281700D}"/>
                    </a:ext>
                  </a:extLst>
                </p14:cNvPr>
                <p14:cNvContentPartPr/>
                <p14:nvPr/>
              </p14:nvContentPartPr>
              <p14:xfrm>
                <a:off x="4265783" y="5666398"/>
                <a:ext cx="444960" cy="300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589B8E5-9814-47FF-8A75-A9960281700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257143" y="5657398"/>
                  <a:ext cx="462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36430FF-6E38-410C-9813-1A7D17D72054}"/>
                    </a:ext>
                  </a:extLst>
                </p14:cNvPr>
                <p14:cNvContentPartPr/>
                <p14:nvPr/>
              </p14:nvContentPartPr>
              <p14:xfrm>
                <a:off x="4382783" y="5838838"/>
                <a:ext cx="326880" cy="227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36430FF-6E38-410C-9813-1A7D17D72054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373783" y="5829838"/>
                  <a:ext cx="344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17F5A44-D70F-4DB2-85D5-55BF0268C023}"/>
                    </a:ext>
                  </a:extLst>
                </p14:cNvPr>
                <p14:cNvContentPartPr/>
                <p14:nvPr/>
              </p14:nvContentPartPr>
              <p14:xfrm>
                <a:off x="375983" y="6337438"/>
                <a:ext cx="261360" cy="1994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17F5A44-D70F-4DB2-85D5-55BF0268C02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66983" y="6328438"/>
                  <a:ext cx="279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C5BD4F-A547-4B7B-A250-FEE630A6E1F0}"/>
                    </a:ext>
                  </a:extLst>
                </p14:cNvPr>
                <p14:cNvContentPartPr/>
                <p14:nvPr/>
              </p14:nvContentPartPr>
              <p14:xfrm>
                <a:off x="682703" y="6436078"/>
                <a:ext cx="41040" cy="71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C5BD4F-A547-4B7B-A250-FEE630A6E1F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74063" y="6427438"/>
                  <a:ext cx="58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F6B0505-4A04-4BBC-A15C-693B3D4DBCE5}"/>
                    </a:ext>
                  </a:extLst>
                </p14:cNvPr>
                <p14:cNvContentPartPr/>
                <p14:nvPr/>
              </p14:nvContentPartPr>
              <p14:xfrm>
                <a:off x="829583" y="6155638"/>
                <a:ext cx="235800" cy="424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F6B0505-4A04-4BBC-A15C-693B3D4DBCE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20583" y="6146998"/>
                  <a:ext cx="253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EAB6F34-5C7E-4498-8F16-929BD3EF5EC7}"/>
                    </a:ext>
                  </a:extLst>
                </p14:cNvPr>
                <p14:cNvContentPartPr/>
                <p14:nvPr/>
              </p14:nvContentPartPr>
              <p14:xfrm>
                <a:off x="838943" y="6328438"/>
                <a:ext cx="214560" cy="406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EAB6F34-5C7E-4498-8F16-929BD3EF5EC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30303" y="6319438"/>
                  <a:ext cx="232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541D731-392B-4347-AF36-A0189661E1C5}"/>
                    </a:ext>
                  </a:extLst>
                </p14:cNvPr>
                <p14:cNvContentPartPr/>
                <p14:nvPr/>
              </p14:nvContentPartPr>
              <p14:xfrm>
                <a:off x="1034063" y="6081478"/>
                <a:ext cx="263160" cy="459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541D731-392B-4347-AF36-A0189661E1C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25423" y="6072838"/>
                  <a:ext cx="280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37E3F3A-E9B8-43B8-8CC5-D352BA73577C}"/>
                    </a:ext>
                  </a:extLst>
                </p14:cNvPr>
                <p14:cNvContentPartPr/>
                <p14:nvPr/>
              </p14:nvContentPartPr>
              <p14:xfrm>
                <a:off x="1643183" y="6309718"/>
                <a:ext cx="235440" cy="194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37E3F3A-E9B8-43B8-8CC5-D352BA73577C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634543" y="6301078"/>
                  <a:ext cx="253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3CFD4AC-8186-45E8-B711-E45817FB1644}"/>
                    </a:ext>
                  </a:extLst>
                </p14:cNvPr>
                <p14:cNvContentPartPr/>
                <p14:nvPr/>
              </p14:nvContentPartPr>
              <p14:xfrm>
                <a:off x="2024063" y="6378118"/>
                <a:ext cx="189720" cy="20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3CFD4AC-8186-45E8-B711-E45817FB164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015063" y="6369478"/>
                  <a:ext cx="20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ADB3534-0546-4F7F-8E00-248DB4A0D40F}"/>
                    </a:ext>
                  </a:extLst>
                </p14:cNvPr>
                <p14:cNvContentPartPr/>
                <p14:nvPr/>
              </p14:nvContentPartPr>
              <p14:xfrm>
                <a:off x="2320703" y="6269038"/>
                <a:ext cx="73800" cy="208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ADB3534-0546-4F7F-8E00-248DB4A0D40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311703" y="6260038"/>
                  <a:ext cx="91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A5417AF-24D4-4E02-A968-73A47F334FEF}"/>
                    </a:ext>
                  </a:extLst>
                </p14:cNvPr>
                <p14:cNvContentPartPr/>
                <p14:nvPr/>
              </p14:nvContentPartPr>
              <p14:xfrm>
                <a:off x="2619143" y="6302878"/>
                <a:ext cx="251280" cy="161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A5417AF-24D4-4E02-A968-73A47F334FE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610143" y="6293878"/>
                  <a:ext cx="268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5082606-2432-4B39-BE3C-7D86B6791179}"/>
                    </a:ext>
                  </a:extLst>
                </p14:cNvPr>
                <p14:cNvContentPartPr/>
                <p14:nvPr/>
              </p14:nvContentPartPr>
              <p14:xfrm>
                <a:off x="2812823" y="6111358"/>
                <a:ext cx="203760" cy="317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5082606-2432-4B39-BE3C-7D86B6791179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04183" y="6102718"/>
                  <a:ext cx="221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9281160-0C03-49D0-A659-52077AF3D31A}"/>
                    </a:ext>
                  </a:extLst>
                </p14:cNvPr>
                <p14:cNvContentPartPr/>
                <p14:nvPr/>
              </p14:nvContentPartPr>
              <p14:xfrm>
                <a:off x="2906063" y="6301078"/>
                <a:ext cx="159840" cy="1353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9281160-0C03-49D0-A659-52077AF3D31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897063" y="6292438"/>
                  <a:ext cx="177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E155E2E-6E6F-44C5-95C3-A5DDE131E298}"/>
                    </a:ext>
                  </a:extLst>
                </p14:cNvPr>
                <p14:cNvContentPartPr/>
                <p14:nvPr/>
              </p14:nvContentPartPr>
              <p14:xfrm>
                <a:off x="2906063" y="6316918"/>
                <a:ext cx="312840" cy="4323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E155E2E-6E6F-44C5-95C3-A5DDE131E29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897063" y="6308278"/>
                  <a:ext cx="330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2DA0420-8EB4-422E-9C5F-1AFBD483E07F}"/>
                    </a:ext>
                  </a:extLst>
                </p14:cNvPr>
                <p14:cNvContentPartPr/>
                <p14:nvPr/>
              </p14:nvContentPartPr>
              <p14:xfrm>
                <a:off x="3212783" y="6311158"/>
                <a:ext cx="183240" cy="1897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2DA0420-8EB4-422E-9C5F-1AFBD483E07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204143" y="6302158"/>
                  <a:ext cx="200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A61C41D-33EE-46D1-BA07-E89448EDF1AF}"/>
                    </a:ext>
                  </a:extLst>
                </p14:cNvPr>
                <p14:cNvContentPartPr/>
                <p14:nvPr/>
              </p14:nvContentPartPr>
              <p14:xfrm>
                <a:off x="3343823" y="6335638"/>
                <a:ext cx="173160" cy="143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A61C41D-33EE-46D1-BA07-E89448EDF1A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334823" y="6326638"/>
                  <a:ext cx="190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A6A5B5A-7066-49E1-A0D1-69F505A9C0A1}"/>
                    </a:ext>
                  </a:extLst>
                </p14:cNvPr>
                <p14:cNvContentPartPr/>
                <p14:nvPr/>
              </p14:nvContentPartPr>
              <p14:xfrm>
                <a:off x="3495743" y="6286318"/>
                <a:ext cx="176760" cy="173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A6A5B5A-7066-49E1-A0D1-69F505A9C0A1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487103" y="6277318"/>
                  <a:ext cx="194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A394E53-DBD2-4D5B-9C5C-9A6600659B77}"/>
                    </a:ext>
                  </a:extLst>
                </p14:cNvPr>
                <p14:cNvContentPartPr/>
                <p14:nvPr/>
              </p14:nvContentPartPr>
              <p14:xfrm>
                <a:off x="3688343" y="6261478"/>
                <a:ext cx="130680" cy="271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A394E53-DBD2-4D5B-9C5C-9A6600659B7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679703" y="6252478"/>
                  <a:ext cx="148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465F2EA-362A-40A4-9B64-3D7ECF0AD1CC}"/>
                    </a:ext>
                  </a:extLst>
                </p14:cNvPr>
                <p14:cNvContentPartPr/>
                <p14:nvPr/>
              </p14:nvContentPartPr>
              <p14:xfrm>
                <a:off x="4101623" y="6349318"/>
                <a:ext cx="117720" cy="188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465F2EA-362A-40A4-9B64-3D7ECF0AD1CC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092623" y="6340678"/>
                  <a:ext cx="13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D6DFD96-8D8D-4CC0-80A9-9CD2BA5C8C49}"/>
                    </a:ext>
                  </a:extLst>
                </p14:cNvPr>
                <p14:cNvContentPartPr/>
                <p14:nvPr/>
              </p14:nvContentPartPr>
              <p14:xfrm>
                <a:off x="4346783" y="6015238"/>
                <a:ext cx="376560" cy="524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D6DFD96-8D8D-4CC0-80A9-9CD2BA5C8C4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338143" y="6006238"/>
                  <a:ext cx="3942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3DEDFB4-F04C-4B89-99A0-522F8FE1EC32}"/>
                    </a:ext>
                  </a:extLst>
                </p14:cNvPr>
                <p14:cNvContentPartPr/>
                <p14:nvPr/>
              </p14:nvContentPartPr>
              <p14:xfrm>
                <a:off x="4371623" y="6371638"/>
                <a:ext cx="215280" cy="50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3DEDFB4-F04C-4B89-99A0-522F8FE1EC32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62983" y="6362998"/>
                  <a:ext cx="232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C85445-8401-4BC5-A46C-81DFF99385C6}"/>
                    </a:ext>
                  </a:extLst>
                </p14:cNvPr>
                <p14:cNvContentPartPr/>
                <p14:nvPr/>
              </p14:nvContentPartPr>
              <p14:xfrm>
                <a:off x="4893263" y="5946118"/>
                <a:ext cx="416160" cy="5637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C85445-8401-4BC5-A46C-81DFF99385C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884623" y="5937118"/>
                  <a:ext cx="4338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5B8A721-D4FC-4411-9AAC-8F96C3504249}"/>
                    </a:ext>
                  </a:extLst>
                </p14:cNvPr>
                <p14:cNvContentPartPr/>
                <p14:nvPr/>
              </p14:nvContentPartPr>
              <p14:xfrm>
                <a:off x="4892183" y="6273358"/>
                <a:ext cx="327600" cy="100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5B8A721-D4FC-4411-9AAC-8F96C3504249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883183" y="6264718"/>
                  <a:ext cx="345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9DF1373-7F70-4B7D-86AF-A5FBD00021E2}"/>
                    </a:ext>
                  </a:extLst>
                </p14:cNvPr>
                <p14:cNvContentPartPr/>
                <p14:nvPr/>
              </p14:nvContentPartPr>
              <p14:xfrm>
                <a:off x="5212223" y="6271918"/>
                <a:ext cx="185040" cy="1922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9DF1373-7F70-4B7D-86AF-A5FBD00021E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203583" y="6262918"/>
                  <a:ext cx="202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D463D40-ADD6-4A84-AE24-B623CC6484FA}"/>
                    </a:ext>
                  </a:extLst>
                </p14:cNvPr>
                <p14:cNvContentPartPr/>
                <p14:nvPr/>
              </p14:nvContentPartPr>
              <p14:xfrm>
                <a:off x="5299703" y="6315838"/>
                <a:ext cx="227520" cy="164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D463D40-ADD6-4A84-AE24-B623CC6484F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290703" y="6306838"/>
                  <a:ext cx="245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77BB335A-E6AA-4961-A202-9F18B14F176A}"/>
                    </a:ext>
                  </a:extLst>
                </p14:cNvPr>
                <p14:cNvContentPartPr/>
                <p14:nvPr/>
              </p14:nvContentPartPr>
              <p14:xfrm>
                <a:off x="5473943" y="6319078"/>
                <a:ext cx="204840" cy="1314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77BB335A-E6AA-4961-A202-9F18B14F176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464943" y="6310438"/>
                  <a:ext cx="22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8E58BEA-3154-4D89-B909-2DD5C15A63F1}"/>
                    </a:ext>
                  </a:extLst>
                </p14:cNvPr>
                <p14:cNvContentPartPr/>
                <p14:nvPr/>
              </p14:nvContentPartPr>
              <p14:xfrm>
                <a:off x="5653943" y="6344998"/>
                <a:ext cx="172440" cy="153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8E58BEA-3154-4D89-B909-2DD5C15A63F1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644943" y="6335998"/>
                  <a:ext cx="190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DB38CDA-4490-473E-A198-F2321C4156AF}"/>
                    </a:ext>
                  </a:extLst>
                </p14:cNvPr>
                <p14:cNvContentPartPr/>
                <p14:nvPr/>
              </p14:nvContentPartPr>
              <p14:xfrm>
                <a:off x="5750063" y="6177958"/>
                <a:ext cx="204120" cy="306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DB38CDA-4490-473E-A198-F2321C4156A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741423" y="6168958"/>
                  <a:ext cx="221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824EFB1-18AF-4D12-8C1A-DB55EA886FCE}"/>
                    </a:ext>
                  </a:extLst>
                </p14:cNvPr>
                <p14:cNvContentPartPr/>
                <p14:nvPr/>
              </p14:nvContentPartPr>
              <p14:xfrm>
                <a:off x="5886863" y="6355078"/>
                <a:ext cx="124560" cy="143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824EFB1-18AF-4D12-8C1A-DB55EA886FC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878223" y="6346438"/>
                  <a:ext cx="14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CB066AB-20C2-4747-B89F-1247507F5811}"/>
                    </a:ext>
                  </a:extLst>
                </p14:cNvPr>
                <p14:cNvContentPartPr/>
                <p14:nvPr/>
              </p14:nvContentPartPr>
              <p14:xfrm>
                <a:off x="6139583" y="6358318"/>
                <a:ext cx="245160" cy="165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CB066AB-20C2-4747-B89F-1247507F581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130583" y="6349318"/>
                  <a:ext cx="262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3088146-25CA-40A4-BC22-1F5AE8341467}"/>
                    </a:ext>
                  </a:extLst>
                </p14:cNvPr>
                <p14:cNvContentPartPr/>
                <p14:nvPr/>
              </p14:nvContentPartPr>
              <p14:xfrm>
                <a:off x="6503183" y="6549118"/>
                <a:ext cx="10800" cy="259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3088146-25CA-40A4-BC22-1F5AE8341467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494543" y="6540118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38202E-7762-451D-A432-2D93E64CB4C6}"/>
                  </a:ext>
                </a:extLst>
              </p14:cNvPr>
              <p14:cNvContentPartPr/>
              <p14:nvPr/>
            </p14:nvContentPartPr>
            <p14:xfrm>
              <a:off x="1208239" y="2839372"/>
              <a:ext cx="893160" cy="78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38202E-7762-451D-A432-2D93E64CB4C6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1199599" y="2830732"/>
                <a:ext cx="91080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0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11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STAT 50 Sections 5.3 and 5.4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35</cp:revision>
  <dcterms:created xsi:type="dcterms:W3CDTF">2020-04-22T10:51:55Z</dcterms:created>
  <dcterms:modified xsi:type="dcterms:W3CDTF">2021-04-16T00:09:38Z</dcterms:modified>
</cp:coreProperties>
</file>